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4"/>
    <p:sldMasterId id="2147483686" r:id="rId5"/>
  </p:sldMasterIdLst>
  <p:notesMasterIdLst>
    <p:notesMasterId r:id="rId69"/>
  </p:notesMasterIdLst>
  <p:sldIdLst>
    <p:sldId id="256" r:id="rId6"/>
    <p:sldId id="258" r:id="rId7"/>
    <p:sldId id="259" r:id="rId8"/>
    <p:sldId id="319" r:id="rId9"/>
    <p:sldId id="320" r:id="rId10"/>
    <p:sldId id="276" r:id="rId11"/>
    <p:sldId id="321" r:id="rId12"/>
    <p:sldId id="322" r:id="rId13"/>
    <p:sldId id="323" r:id="rId14"/>
    <p:sldId id="324" r:id="rId15"/>
    <p:sldId id="325" r:id="rId16"/>
    <p:sldId id="311" r:id="rId17"/>
    <p:sldId id="326" r:id="rId18"/>
    <p:sldId id="314" r:id="rId19"/>
    <p:sldId id="315" r:id="rId20"/>
    <p:sldId id="327" r:id="rId21"/>
    <p:sldId id="312" r:id="rId22"/>
    <p:sldId id="317" r:id="rId23"/>
    <p:sldId id="316" r:id="rId24"/>
    <p:sldId id="318" r:id="rId25"/>
    <p:sldId id="329" r:id="rId26"/>
    <p:sldId id="330" r:id="rId27"/>
    <p:sldId id="313" r:id="rId28"/>
    <p:sldId id="261" r:id="rId29"/>
    <p:sldId id="260" r:id="rId30"/>
    <p:sldId id="262" r:id="rId31"/>
    <p:sldId id="263" r:id="rId32"/>
    <p:sldId id="264" r:id="rId33"/>
    <p:sldId id="265" r:id="rId34"/>
    <p:sldId id="266" r:id="rId35"/>
    <p:sldId id="267" r:id="rId36"/>
    <p:sldId id="268" r:id="rId37"/>
    <p:sldId id="269" r:id="rId38"/>
    <p:sldId id="270" r:id="rId39"/>
    <p:sldId id="271" r:id="rId40"/>
    <p:sldId id="272" r:id="rId41"/>
    <p:sldId id="273" r:id="rId42"/>
    <p:sldId id="274" r:id="rId43"/>
    <p:sldId id="275" r:id="rId44"/>
    <p:sldId id="277" r:id="rId45"/>
    <p:sldId id="278" r:id="rId46"/>
    <p:sldId id="279" r:id="rId47"/>
    <p:sldId id="280" r:id="rId48"/>
    <p:sldId id="281" r:id="rId49"/>
    <p:sldId id="287" r:id="rId50"/>
    <p:sldId id="288" r:id="rId51"/>
    <p:sldId id="289" r:id="rId52"/>
    <p:sldId id="290" r:id="rId53"/>
    <p:sldId id="295" r:id="rId54"/>
    <p:sldId id="297" r:id="rId55"/>
    <p:sldId id="298" r:id="rId56"/>
    <p:sldId id="299" r:id="rId57"/>
    <p:sldId id="300" r:id="rId58"/>
    <p:sldId id="301" r:id="rId59"/>
    <p:sldId id="302" r:id="rId60"/>
    <p:sldId id="303" r:id="rId61"/>
    <p:sldId id="304" r:id="rId62"/>
    <p:sldId id="305" r:id="rId63"/>
    <p:sldId id="306" r:id="rId64"/>
    <p:sldId id="307" r:id="rId65"/>
    <p:sldId id="308" r:id="rId66"/>
    <p:sldId id="309" r:id="rId67"/>
    <p:sldId id="310" r:id="rId68"/>
  </p:sldIdLst>
  <p:sldSz cx="9144000" cy="5143500" type="screen16x9"/>
  <p:notesSz cx="6858000" cy="9144000"/>
  <p:embeddedFontLst>
    <p:embeddedFont>
      <p:font typeface="Amatic SC" panose="00000500000000000000" pitchFamily="2" charset="-79"/>
      <p:regular r:id="rId70"/>
      <p:bold r:id="rId71"/>
    </p:embeddedFont>
    <p:embeddedFont>
      <p:font typeface="Calibri" panose="020F0502020204030204" pitchFamily="34" charset="0"/>
      <p:regular r:id="rId72"/>
      <p:bold r:id="rId73"/>
      <p:italic r:id="rId74"/>
      <p:boldItalic r:id="rId75"/>
    </p:embeddedFont>
    <p:embeddedFont>
      <p:font typeface="Catamaran" panose="020B0604020202020204" charset="0"/>
      <p:regular r:id="rId76"/>
      <p:bold r:id="rId77"/>
    </p:embeddedFont>
    <p:embeddedFont>
      <p:font typeface="Lato" panose="020F0502020204030203" pitchFamily="34" charset="0"/>
      <p:regular r:id="rId78"/>
      <p:bold r:id="rId79"/>
      <p:italic r:id="rId80"/>
      <p:boldItalic r:id="rId81"/>
    </p:embeddedFont>
    <p:embeddedFont>
      <p:font typeface="Libre Franklin" pitchFamily="2" charset="0"/>
      <p:regular r:id="rId82"/>
      <p:bold r:id="rId83"/>
      <p:italic r:id="rId84"/>
      <p:boldItalic r:id="rId85"/>
    </p:embeddedFont>
    <p:embeddedFont>
      <p:font typeface="Proxima Nova" panose="020B0604020202020204" charset="0"/>
      <p:regular r:id="rId86"/>
      <p:bold r:id="rId87"/>
      <p:italic r:id="rId88"/>
      <p:boldItalic r:id="rId89"/>
    </p:embeddedFont>
    <p:embeddedFont>
      <p:font typeface="Proxima Nova Semibold" panose="020B0604020202020204" charset="0"/>
      <p:regular r:id="rId90"/>
      <p:bold r:id="rId91"/>
      <p:boldItalic r:id="rId92"/>
    </p:embeddedFont>
    <p:embeddedFont>
      <p:font typeface="Roboto Medium" panose="02000000000000000000" pitchFamily="2" charset="0"/>
      <p:regular r:id="rId93"/>
      <p:bold r:id="rId94"/>
      <p:italic r:id="rId95"/>
      <p:boldItalic r:id="rId9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ezione predefinita" id="{4D52BA61-4557-443B-B0D1-E851994E15A8}">
          <p14:sldIdLst>
            <p14:sldId id="256"/>
            <p14:sldId id="258"/>
            <p14:sldId id="259"/>
            <p14:sldId id="319"/>
            <p14:sldId id="320"/>
            <p14:sldId id="276"/>
            <p14:sldId id="321"/>
            <p14:sldId id="322"/>
            <p14:sldId id="323"/>
            <p14:sldId id="324"/>
            <p14:sldId id="325"/>
            <p14:sldId id="311"/>
            <p14:sldId id="326"/>
            <p14:sldId id="314"/>
            <p14:sldId id="315"/>
            <p14:sldId id="327"/>
            <p14:sldId id="312"/>
            <p14:sldId id="317"/>
            <p14:sldId id="316"/>
            <p14:sldId id="318"/>
            <p14:sldId id="329"/>
            <p14:sldId id="330"/>
            <p14:sldId id="313"/>
            <p14:sldId id="261"/>
          </p14:sldIdLst>
        </p14:section>
        <p14:section name="slide aggiuntive" id="{5CCAAFF7-303D-4B8C-8C4B-C6B4973F8DCC}">
          <p14:sldIdLst>
            <p14:sldId id="260"/>
            <p14:sldId id="262"/>
            <p14:sldId id="263"/>
            <p14:sldId id="264"/>
            <p14:sldId id="265"/>
            <p14:sldId id="266"/>
            <p14:sldId id="267"/>
            <p14:sldId id="268"/>
            <p14:sldId id="269"/>
            <p14:sldId id="270"/>
            <p14:sldId id="271"/>
            <p14:sldId id="272"/>
            <p14:sldId id="273"/>
            <p14:sldId id="274"/>
            <p14:sldId id="275"/>
            <p14:sldId id="277"/>
            <p14:sldId id="278"/>
            <p14:sldId id="279"/>
            <p14:sldId id="280"/>
            <p14:sldId id="281"/>
            <p14:sldId id="287"/>
            <p14:sldId id="288"/>
          </p14:sldIdLst>
        </p14:section>
        <p14:section name="icon" id="{2F735D3A-367B-4B4A-BBB8-A46E4692F62A}">
          <p14:sldIdLst>
            <p14:sldId id="289"/>
            <p14:sldId id="290"/>
            <p14:sldId id="295"/>
            <p14:sldId id="297"/>
            <p14:sldId id="298"/>
            <p14:sldId id="299"/>
            <p14:sldId id="300"/>
            <p14:sldId id="301"/>
            <p14:sldId id="302"/>
            <p14:sldId id="303"/>
            <p14:sldId id="304"/>
            <p14:sldId id="305"/>
            <p14:sldId id="306"/>
            <p14:sldId id="307"/>
            <p14:sldId id="308"/>
            <p14:sldId id="309"/>
            <p14:sldId id="31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95E9834-1C64-4165-8705-A9DA706F96BE}" v="33" dt="2022-12-05T15:59:33.943"/>
  </p1510:revLst>
</p1510:revInfo>
</file>

<file path=ppt/tableStyles.xml><?xml version="1.0" encoding="utf-8"?>
<a:tblStyleLst xmlns:a="http://schemas.openxmlformats.org/drawingml/2006/main" def="{204FFFF3-9CFE-4824-9F00-196E7DE5021C}">
  <a:tblStyle styleId="{204FFFF3-9CFE-4824-9F00-196E7DE5021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631" autoAdjust="0"/>
  </p:normalViewPr>
  <p:slideViewPr>
    <p:cSldViewPr snapToGrid="0">
      <p:cViewPr varScale="1">
        <p:scale>
          <a:sx n="96" d="100"/>
          <a:sy n="96" d="100"/>
        </p:scale>
        <p:origin x="994" y="77"/>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slide" Target="slides/slide63.xml"/><Relationship Id="rId84" Type="http://schemas.openxmlformats.org/officeDocument/2006/relationships/font" Target="fonts/font15.fntdata"/><Relationship Id="rId89" Type="http://schemas.openxmlformats.org/officeDocument/2006/relationships/font" Target="fonts/font20.fntdata"/><Relationship Id="rId16" Type="http://schemas.openxmlformats.org/officeDocument/2006/relationships/slide" Target="slides/slide11.xml"/><Relationship Id="rId11" Type="http://schemas.openxmlformats.org/officeDocument/2006/relationships/slide" Target="slides/slide6.xml"/><Relationship Id="rId32" Type="http://schemas.openxmlformats.org/officeDocument/2006/relationships/slide" Target="slides/slide27.xml"/><Relationship Id="rId37" Type="http://schemas.openxmlformats.org/officeDocument/2006/relationships/slide" Target="slides/slide32.xml"/><Relationship Id="rId53" Type="http://schemas.openxmlformats.org/officeDocument/2006/relationships/slide" Target="slides/slide48.xml"/><Relationship Id="rId58" Type="http://schemas.openxmlformats.org/officeDocument/2006/relationships/slide" Target="slides/slide53.xml"/><Relationship Id="rId74" Type="http://schemas.openxmlformats.org/officeDocument/2006/relationships/font" Target="fonts/font5.fntdata"/><Relationship Id="rId79" Type="http://schemas.openxmlformats.org/officeDocument/2006/relationships/font" Target="fonts/font10.fntdata"/><Relationship Id="rId5" Type="http://schemas.openxmlformats.org/officeDocument/2006/relationships/slideMaster" Target="slideMasters/slideMaster2.xml"/><Relationship Id="rId90" Type="http://schemas.openxmlformats.org/officeDocument/2006/relationships/font" Target="fonts/font21.fntdata"/><Relationship Id="rId95" Type="http://schemas.openxmlformats.org/officeDocument/2006/relationships/font" Target="fonts/font26.fntdata"/><Relationship Id="rId22" Type="http://schemas.openxmlformats.org/officeDocument/2006/relationships/slide" Target="slides/slide17.xml"/><Relationship Id="rId27" Type="http://schemas.openxmlformats.org/officeDocument/2006/relationships/slide" Target="slides/slide22.xml"/><Relationship Id="rId43" Type="http://schemas.openxmlformats.org/officeDocument/2006/relationships/slide" Target="slides/slide38.xml"/><Relationship Id="rId48" Type="http://schemas.openxmlformats.org/officeDocument/2006/relationships/slide" Target="slides/slide43.xml"/><Relationship Id="rId64" Type="http://schemas.openxmlformats.org/officeDocument/2006/relationships/slide" Target="slides/slide59.xml"/><Relationship Id="rId69" Type="http://schemas.openxmlformats.org/officeDocument/2006/relationships/notesMaster" Target="notesMasters/notesMaster1.xml"/><Relationship Id="rId80" Type="http://schemas.openxmlformats.org/officeDocument/2006/relationships/font" Target="fonts/font11.fntdata"/><Relationship Id="rId85" Type="http://schemas.openxmlformats.org/officeDocument/2006/relationships/font" Target="fonts/font16.fntdata"/><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font" Target="fonts/font1.fntdata"/><Relationship Id="rId75" Type="http://schemas.openxmlformats.org/officeDocument/2006/relationships/font" Target="fonts/font6.fntdata"/><Relationship Id="rId83" Type="http://schemas.openxmlformats.org/officeDocument/2006/relationships/font" Target="fonts/font14.fntdata"/><Relationship Id="rId88" Type="http://schemas.openxmlformats.org/officeDocument/2006/relationships/font" Target="fonts/font19.fntdata"/><Relationship Id="rId91" Type="http://schemas.openxmlformats.org/officeDocument/2006/relationships/font" Target="fonts/font22.fntdata"/><Relationship Id="rId96" Type="http://schemas.openxmlformats.org/officeDocument/2006/relationships/font" Target="fonts/font27.fntdata"/><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font" Target="fonts/font4.fntdata"/><Relationship Id="rId78" Type="http://schemas.openxmlformats.org/officeDocument/2006/relationships/font" Target="fonts/font9.fntdata"/><Relationship Id="rId81" Type="http://schemas.openxmlformats.org/officeDocument/2006/relationships/font" Target="fonts/font12.fntdata"/><Relationship Id="rId86" Type="http://schemas.openxmlformats.org/officeDocument/2006/relationships/font" Target="fonts/font17.fntdata"/><Relationship Id="rId94" Type="http://schemas.openxmlformats.org/officeDocument/2006/relationships/font" Target="fonts/font25.fntdata"/><Relationship Id="rId99" Type="http://schemas.openxmlformats.org/officeDocument/2006/relationships/theme" Target="theme/theme1.xml"/><Relationship Id="rId10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font" Target="fonts/font7.fntdata"/><Relationship Id="rId97" Type="http://schemas.openxmlformats.org/officeDocument/2006/relationships/presProps" Target="presProps.xml"/><Relationship Id="rId7" Type="http://schemas.openxmlformats.org/officeDocument/2006/relationships/slide" Target="slides/slide2.xml"/><Relationship Id="rId71" Type="http://schemas.openxmlformats.org/officeDocument/2006/relationships/font" Target="fonts/font2.fntdata"/><Relationship Id="rId92" Type="http://schemas.openxmlformats.org/officeDocument/2006/relationships/font" Target="fonts/font23.fntdata"/><Relationship Id="rId2" Type="http://schemas.openxmlformats.org/officeDocument/2006/relationships/customXml" Target="../customXml/item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slide" Target="slides/slide40.xml"/><Relationship Id="rId66" Type="http://schemas.openxmlformats.org/officeDocument/2006/relationships/slide" Target="slides/slide61.xml"/><Relationship Id="rId87" Type="http://schemas.openxmlformats.org/officeDocument/2006/relationships/font" Target="fonts/font18.fntdata"/><Relationship Id="rId61" Type="http://schemas.openxmlformats.org/officeDocument/2006/relationships/slide" Target="slides/slide56.xml"/><Relationship Id="rId82" Type="http://schemas.openxmlformats.org/officeDocument/2006/relationships/font" Target="fonts/font13.fntdata"/><Relationship Id="rId19" Type="http://schemas.openxmlformats.org/officeDocument/2006/relationships/slide" Target="slides/slide14.xml"/><Relationship Id="rId14" Type="http://schemas.openxmlformats.org/officeDocument/2006/relationships/slide" Target="slides/slide9.xml"/><Relationship Id="rId30" Type="http://schemas.openxmlformats.org/officeDocument/2006/relationships/slide" Target="slides/slide25.xml"/><Relationship Id="rId35" Type="http://schemas.openxmlformats.org/officeDocument/2006/relationships/slide" Target="slides/slide30.xml"/><Relationship Id="rId56" Type="http://schemas.openxmlformats.org/officeDocument/2006/relationships/slide" Target="slides/slide51.xml"/><Relationship Id="rId77" Type="http://schemas.openxmlformats.org/officeDocument/2006/relationships/font" Target="fonts/font8.fntdata"/><Relationship Id="rId100" Type="http://schemas.openxmlformats.org/officeDocument/2006/relationships/tableStyles" Target="tableStyles.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font" Target="fonts/font3.fntdata"/><Relationship Id="rId93" Type="http://schemas.openxmlformats.org/officeDocument/2006/relationships/font" Target="fonts/font24.fntdata"/><Relationship Id="rId98" Type="http://schemas.openxmlformats.org/officeDocument/2006/relationships/viewProps" Target="viewProps.xml"/><Relationship Id="rId3" Type="http://schemas.openxmlformats.org/officeDocument/2006/relationships/customXml" Target="../customXml/item3.xml"/></Relationships>
</file>

<file path=ppt/media/hdphoto1.wdp>
</file>

<file path=ppt/media/image1.png>
</file>

<file path=ppt/media/image10.png>
</file>

<file path=ppt/media/image11.jpg>
</file>

<file path=ppt/media/image12.png>
</file>

<file path=ppt/media/image13.png>
</file>

<file path=ppt/media/image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9a0f900027_1_8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9a0f900027_1_8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9b620b1780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9b620b1780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9925c4eece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9925c4eece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9b3a69c5e7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 name="Google Shape;885;g9b3a69c5e7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
        <p:cNvGrpSpPr/>
        <p:nvPr/>
      </p:nvGrpSpPr>
      <p:grpSpPr>
        <a:xfrm>
          <a:off x="0" y="0"/>
          <a:ext cx="0" cy="0"/>
          <a:chOff x="0" y="0"/>
          <a:chExt cx="0" cy="0"/>
        </a:xfrm>
      </p:grpSpPr>
      <p:sp>
        <p:nvSpPr>
          <p:cNvPr id="895" name="Google Shape;895;g8d83cf88e8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6" name="Google Shape;896;g8d83cf88e8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9"/>
        <p:cNvGrpSpPr/>
        <p:nvPr/>
      </p:nvGrpSpPr>
      <p:grpSpPr>
        <a:xfrm>
          <a:off x="0" y="0"/>
          <a:ext cx="0" cy="0"/>
          <a:chOff x="0" y="0"/>
          <a:chExt cx="0" cy="0"/>
        </a:xfrm>
      </p:grpSpPr>
      <p:sp>
        <p:nvSpPr>
          <p:cNvPr id="930" name="Google Shape;930;g99d093752d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1" name="Google Shape;931;g99d093752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0"/>
        <p:cNvGrpSpPr/>
        <p:nvPr/>
      </p:nvGrpSpPr>
      <p:grpSpPr>
        <a:xfrm>
          <a:off x="0" y="0"/>
          <a:ext cx="0" cy="0"/>
          <a:chOff x="0" y="0"/>
          <a:chExt cx="0" cy="0"/>
        </a:xfrm>
      </p:grpSpPr>
      <p:sp>
        <p:nvSpPr>
          <p:cNvPr id="941" name="Google Shape;941;g9a557fbe40_2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2" name="Google Shape;942;g9a557fbe40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
        <p:cNvGrpSpPr/>
        <p:nvPr/>
      </p:nvGrpSpPr>
      <p:grpSpPr>
        <a:xfrm>
          <a:off x="0" y="0"/>
          <a:ext cx="0" cy="0"/>
          <a:chOff x="0" y="0"/>
          <a:chExt cx="0" cy="0"/>
        </a:xfrm>
      </p:grpSpPr>
      <p:sp>
        <p:nvSpPr>
          <p:cNvPr id="958" name="Google Shape;958;g9a557fbe40_2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 name="Google Shape;959;g9a557fbe40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1"/>
        <p:cNvGrpSpPr/>
        <p:nvPr/>
      </p:nvGrpSpPr>
      <p:grpSpPr>
        <a:xfrm>
          <a:off x="0" y="0"/>
          <a:ext cx="0" cy="0"/>
          <a:chOff x="0" y="0"/>
          <a:chExt cx="0" cy="0"/>
        </a:xfrm>
      </p:grpSpPr>
      <p:sp>
        <p:nvSpPr>
          <p:cNvPr id="972" name="Google Shape;972;g92ff37ea2c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3" name="Google Shape;973;g92ff37ea2c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993d73b759_0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993d73b759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9b62cbd3bc_2_9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9b62cbd3bc_2_9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5fd4b45418938cd5_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5fd4b45418938cd5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2"/>
        <p:cNvGrpSpPr/>
        <p:nvPr/>
      </p:nvGrpSpPr>
      <p:grpSpPr>
        <a:xfrm>
          <a:off x="0" y="0"/>
          <a:ext cx="0" cy="0"/>
          <a:chOff x="0" y="0"/>
          <a:chExt cx="0" cy="0"/>
        </a:xfrm>
      </p:grpSpPr>
      <p:sp>
        <p:nvSpPr>
          <p:cNvPr id="1933" name="Google Shape;1933;g993d73b759_0_4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4" name="Google Shape;1934;g993d73b759_0_4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1"/>
        <p:cNvGrpSpPr/>
        <p:nvPr/>
      </p:nvGrpSpPr>
      <p:grpSpPr>
        <a:xfrm>
          <a:off x="0" y="0"/>
          <a:ext cx="0" cy="0"/>
          <a:chOff x="0" y="0"/>
          <a:chExt cx="0" cy="0"/>
        </a:xfrm>
      </p:grpSpPr>
      <p:sp>
        <p:nvSpPr>
          <p:cNvPr id="2022" name="Google Shape;2022;g5fd4b45418938cd5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3" name="Google Shape;2023;g5fd4b45418938cd5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9"/>
        <p:cNvGrpSpPr/>
        <p:nvPr/>
      </p:nvGrpSpPr>
      <p:grpSpPr>
        <a:xfrm>
          <a:off x="0" y="0"/>
          <a:ext cx="0" cy="0"/>
          <a:chOff x="0" y="0"/>
          <a:chExt cx="0" cy="0"/>
        </a:xfrm>
      </p:grpSpPr>
      <p:sp>
        <p:nvSpPr>
          <p:cNvPr id="2030" name="Google Shape;2030;g993d73b75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1" name="Google Shape;2031;g993d73b75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9"/>
        <p:cNvGrpSpPr/>
        <p:nvPr/>
      </p:nvGrpSpPr>
      <p:grpSpPr>
        <a:xfrm>
          <a:off x="0" y="0"/>
          <a:ext cx="0" cy="0"/>
          <a:chOff x="0" y="0"/>
          <a:chExt cx="0" cy="0"/>
        </a:xfrm>
      </p:grpSpPr>
      <p:sp>
        <p:nvSpPr>
          <p:cNvPr id="2040" name="Google Shape;2040;g993d73b759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1" name="Google Shape;2041;g993d73b759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93969108f1_2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93969108f1_2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5"/>
        <p:cNvGrpSpPr/>
        <p:nvPr/>
      </p:nvGrpSpPr>
      <p:grpSpPr>
        <a:xfrm>
          <a:off x="0" y="0"/>
          <a:ext cx="0" cy="0"/>
          <a:chOff x="0" y="0"/>
          <a:chExt cx="0" cy="0"/>
        </a:xfrm>
      </p:grpSpPr>
      <p:sp>
        <p:nvSpPr>
          <p:cNvPr id="2396" name="Google Shape;2396;g993d73b759_7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7" name="Google Shape;2397;g993d73b759_7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5"/>
        <p:cNvGrpSpPr/>
        <p:nvPr/>
      </p:nvGrpSpPr>
      <p:grpSpPr>
        <a:xfrm>
          <a:off x="0" y="0"/>
          <a:ext cx="0" cy="0"/>
          <a:chOff x="0" y="0"/>
          <a:chExt cx="0" cy="0"/>
        </a:xfrm>
      </p:grpSpPr>
      <p:sp>
        <p:nvSpPr>
          <p:cNvPr id="2406" name="Google Shape;2406;g9b62cbd3bc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7" name="Google Shape;2407;g9b62cbd3bc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0"/>
        <p:cNvGrpSpPr/>
        <p:nvPr/>
      </p:nvGrpSpPr>
      <p:grpSpPr>
        <a:xfrm>
          <a:off x="0" y="0"/>
          <a:ext cx="0" cy="0"/>
          <a:chOff x="0" y="0"/>
          <a:chExt cx="0" cy="0"/>
        </a:xfrm>
      </p:grpSpPr>
      <p:sp>
        <p:nvSpPr>
          <p:cNvPr id="2611" name="Google Shape;2611;g9b62cbd3bc_2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2" name="Google Shape;2612;g9b62cbd3bc_2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4"/>
        <p:cNvGrpSpPr/>
        <p:nvPr/>
      </p:nvGrpSpPr>
      <p:grpSpPr>
        <a:xfrm>
          <a:off x="0" y="0"/>
          <a:ext cx="0" cy="0"/>
          <a:chOff x="0" y="0"/>
          <a:chExt cx="0" cy="0"/>
        </a:xfrm>
      </p:grpSpPr>
      <p:sp>
        <p:nvSpPr>
          <p:cNvPr id="2745" name="Google Shape;2745;g5fd4b45418938cd5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6" name="Google Shape;2746;g5fd4b45418938cd5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0"/>
        <p:cNvGrpSpPr/>
        <p:nvPr/>
      </p:nvGrpSpPr>
      <p:grpSpPr>
        <a:xfrm>
          <a:off x="0" y="0"/>
          <a:ext cx="0" cy="0"/>
          <a:chOff x="0" y="0"/>
          <a:chExt cx="0" cy="0"/>
        </a:xfrm>
      </p:grpSpPr>
      <p:sp>
        <p:nvSpPr>
          <p:cNvPr id="3291" name="Google Shape;3291;g9b620b178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2" name="Google Shape;3292;g9b620b178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9a0f900027_1_2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9a0f900027_1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4"/>
        <p:cNvGrpSpPr/>
        <p:nvPr/>
      </p:nvGrpSpPr>
      <p:grpSpPr>
        <a:xfrm>
          <a:off x="0" y="0"/>
          <a:ext cx="0" cy="0"/>
          <a:chOff x="0" y="0"/>
          <a:chExt cx="0" cy="0"/>
        </a:xfrm>
      </p:grpSpPr>
      <p:sp>
        <p:nvSpPr>
          <p:cNvPr id="3305" name="Google Shape;3305;g8b7e7b105a_1_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6" name="Google Shape;3306;g8b7e7b105a_1_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2"/>
        <p:cNvGrpSpPr/>
        <p:nvPr/>
      </p:nvGrpSpPr>
      <p:grpSpPr>
        <a:xfrm>
          <a:off x="0" y="0"/>
          <a:ext cx="0" cy="0"/>
          <a:chOff x="0" y="0"/>
          <a:chExt cx="0" cy="0"/>
        </a:xfrm>
      </p:grpSpPr>
      <p:sp>
        <p:nvSpPr>
          <p:cNvPr id="3603" name="Google Shape;3603;g9b62cbd3bc_3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4" name="Google Shape;3604;g9b62cbd3bc_3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5"/>
        <p:cNvGrpSpPr/>
        <p:nvPr/>
      </p:nvGrpSpPr>
      <p:grpSpPr>
        <a:xfrm>
          <a:off x="0" y="0"/>
          <a:ext cx="0" cy="0"/>
          <a:chOff x="0" y="0"/>
          <a:chExt cx="0" cy="0"/>
        </a:xfrm>
      </p:grpSpPr>
      <p:sp>
        <p:nvSpPr>
          <p:cNvPr id="3846" name="Google Shape;3846;g9b62cbd3bc_3_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7" name="Google Shape;3847;g9b62cbd3bc_3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48"/>
        <p:cNvGrpSpPr/>
        <p:nvPr/>
      </p:nvGrpSpPr>
      <p:grpSpPr>
        <a:xfrm>
          <a:off x="0" y="0"/>
          <a:ext cx="0" cy="0"/>
          <a:chOff x="0" y="0"/>
          <a:chExt cx="0" cy="0"/>
        </a:xfrm>
      </p:grpSpPr>
      <p:sp>
        <p:nvSpPr>
          <p:cNvPr id="6049" name="Google Shape;6049;g93969108f1_1_160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0" name="Google Shape;6050;g93969108f1_1_160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7"/>
        <p:cNvGrpSpPr/>
        <p:nvPr/>
      </p:nvGrpSpPr>
      <p:grpSpPr>
        <a:xfrm>
          <a:off x="0" y="0"/>
          <a:ext cx="0" cy="0"/>
          <a:chOff x="0" y="0"/>
          <a:chExt cx="0" cy="0"/>
        </a:xfrm>
      </p:grpSpPr>
      <p:sp>
        <p:nvSpPr>
          <p:cNvPr id="6078" name="Google Shape;6078;g93969108f1_1_160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9" name="Google Shape;6079;g93969108f1_1_160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4"/>
        <p:cNvGrpSpPr/>
        <p:nvPr/>
      </p:nvGrpSpPr>
      <p:grpSpPr>
        <a:xfrm>
          <a:off x="0" y="0"/>
          <a:ext cx="0" cy="0"/>
          <a:chOff x="0" y="0"/>
          <a:chExt cx="0" cy="0"/>
        </a:xfrm>
      </p:grpSpPr>
      <p:sp>
        <p:nvSpPr>
          <p:cNvPr id="6415" name="Google Shape;6415;g93969108f1_1_164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6" name="Google Shape;6416;g93969108f1_1_16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1"/>
        <p:cNvGrpSpPr/>
        <p:nvPr/>
      </p:nvGrpSpPr>
      <p:grpSpPr>
        <a:xfrm>
          <a:off x="0" y="0"/>
          <a:ext cx="0" cy="0"/>
          <a:chOff x="0" y="0"/>
          <a:chExt cx="0" cy="0"/>
        </a:xfrm>
      </p:grpSpPr>
      <p:sp>
        <p:nvSpPr>
          <p:cNvPr id="9202" name="Google Shape;9202;g93969108f1_1_192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03" name="Google Shape;9203;g93969108f1_1_19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20"/>
        <p:cNvGrpSpPr/>
        <p:nvPr/>
      </p:nvGrpSpPr>
      <p:grpSpPr>
        <a:xfrm>
          <a:off x="0" y="0"/>
          <a:ext cx="0" cy="0"/>
          <a:chOff x="0" y="0"/>
          <a:chExt cx="0" cy="0"/>
        </a:xfrm>
      </p:grpSpPr>
      <p:sp>
        <p:nvSpPr>
          <p:cNvPr id="9621" name="Google Shape;9621;g93969108f1_1_19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22" name="Google Shape;9622;g93969108f1_1_19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0"/>
        <p:cNvGrpSpPr/>
        <p:nvPr/>
      </p:nvGrpSpPr>
      <p:grpSpPr>
        <a:xfrm>
          <a:off x="0" y="0"/>
          <a:ext cx="0" cy="0"/>
          <a:chOff x="0" y="0"/>
          <a:chExt cx="0" cy="0"/>
        </a:xfrm>
      </p:grpSpPr>
      <p:sp>
        <p:nvSpPr>
          <p:cNvPr id="9791" name="Google Shape;9791;g93969108f1_1_198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92" name="Google Shape;9792;g93969108f1_1_198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5"/>
        <p:cNvGrpSpPr/>
        <p:nvPr/>
      </p:nvGrpSpPr>
      <p:grpSpPr>
        <a:xfrm>
          <a:off x="0" y="0"/>
          <a:ext cx="0" cy="0"/>
          <a:chOff x="0" y="0"/>
          <a:chExt cx="0" cy="0"/>
        </a:xfrm>
      </p:grpSpPr>
      <p:sp>
        <p:nvSpPr>
          <p:cNvPr id="10196" name="Google Shape;10196;g93969108f1_1_202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7" name="Google Shape;10197;g93969108f1_1_20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d83cf88e8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d83cf88e8_2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75"/>
        <p:cNvGrpSpPr/>
        <p:nvPr/>
      </p:nvGrpSpPr>
      <p:grpSpPr>
        <a:xfrm>
          <a:off x="0" y="0"/>
          <a:ext cx="0" cy="0"/>
          <a:chOff x="0" y="0"/>
          <a:chExt cx="0" cy="0"/>
        </a:xfrm>
      </p:grpSpPr>
      <p:sp>
        <p:nvSpPr>
          <p:cNvPr id="10576" name="Google Shape;10576;g93969108f1_1_205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77" name="Google Shape;10577;g93969108f1_1_205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43"/>
        <p:cNvGrpSpPr/>
        <p:nvPr/>
      </p:nvGrpSpPr>
      <p:grpSpPr>
        <a:xfrm>
          <a:off x="0" y="0"/>
          <a:ext cx="0" cy="0"/>
          <a:chOff x="0" y="0"/>
          <a:chExt cx="0" cy="0"/>
        </a:xfrm>
      </p:grpSpPr>
      <p:sp>
        <p:nvSpPr>
          <p:cNvPr id="11344" name="Google Shape;11344;g93969108f1_1_213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45" name="Google Shape;11345;g93969108f1_1_21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50"/>
        <p:cNvGrpSpPr/>
        <p:nvPr/>
      </p:nvGrpSpPr>
      <p:grpSpPr>
        <a:xfrm>
          <a:off x="0" y="0"/>
          <a:ext cx="0" cy="0"/>
          <a:chOff x="0" y="0"/>
          <a:chExt cx="0" cy="0"/>
        </a:xfrm>
      </p:grpSpPr>
      <p:sp>
        <p:nvSpPr>
          <p:cNvPr id="12751" name="Google Shape;12751;g93969108f1_1_227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52" name="Google Shape;12752;g93969108f1_1_227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44"/>
        <p:cNvGrpSpPr/>
        <p:nvPr/>
      </p:nvGrpSpPr>
      <p:grpSpPr>
        <a:xfrm>
          <a:off x="0" y="0"/>
          <a:ext cx="0" cy="0"/>
          <a:chOff x="0" y="0"/>
          <a:chExt cx="0" cy="0"/>
        </a:xfrm>
      </p:grpSpPr>
      <p:sp>
        <p:nvSpPr>
          <p:cNvPr id="15145" name="Google Shape;15145;g93969108f1_1_25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46" name="Google Shape;15146;g93969108f1_1_25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58"/>
        <p:cNvGrpSpPr/>
        <p:nvPr/>
      </p:nvGrpSpPr>
      <p:grpSpPr>
        <a:xfrm>
          <a:off x="0" y="0"/>
          <a:ext cx="0" cy="0"/>
          <a:chOff x="0" y="0"/>
          <a:chExt cx="0" cy="0"/>
        </a:xfrm>
      </p:grpSpPr>
      <p:sp>
        <p:nvSpPr>
          <p:cNvPr id="17159" name="Google Shape;17159;g93969108f1_1_27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60" name="Google Shape;17160;g93969108f1_1_27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94"/>
        <p:cNvGrpSpPr/>
        <p:nvPr/>
      </p:nvGrpSpPr>
      <p:grpSpPr>
        <a:xfrm>
          <a:off x="0" y="0"/>
          <a:ext cx="0" cy="0"/>
          <a:chOff x="0" y="0"/>
          <a:chExt cx="0" cy="0"/>
        </a:xfrm>
      </p:grpSpPr>
      <p:sp>
        <p:nvSpPr>
          <p:cNvPr id="18795" name="Google Shape;18795;g93969108f1_1_287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96" name="Google Shape;18796;g93969108f1_1_28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36"/>
        <p:cNvGrpSpPr/>
        <p:nvPr/>
      </p:nvGrpSpPr>
      <p:grpSpPr>
        <a:xfrm>
          <a:off x="0" y="0"/>
          <a:ext cx="0" cy="0"/>
          <a:chOff x="0" y="0"/>
          <a:chExt cx="0" cy="0"/>
        </a:xfrm>
      </p:grpSpPr>
      <p:sp>
        <p:nvSpPr>
          <p:cNvPr id="19837" name="Google Shape;19837;g93969108f1_1_298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38" name="Google Shape;19838;g93969108f1_1_298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1"/>
        <p:cNvGrpSpPr/>
        <p:nvPr/>
      </p:nvGrpSpPr>
      <p:grpSpPr>
        <a:xfrm>
          <a:off x="0" y="0"/>
          <a:ext cx="0" cy="0"/>
          <a:chOff x="0" y="0"/>
          <a:chExt cx="0" cy="0"/>
        </a:xfrm>
      </p:grpSpPr>
      <p:sp>
        <p:nvSpPr>
          <p:cNvPr id="21372" name="Google Shape;21372;g93969108f1_1_313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73" name="Google Shape;21373;g93969108f1_1_31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9a0f900027_1_2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9a0f900027_1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87701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d83cf88e8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d83cf88e8_2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0553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9a0f900027_1_2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9a0f900027_1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74069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g9925c4eece_1_3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 name="Google Shape;838;g9925c4eece_1_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5"/>
        <p:cNvGrpSpPr/>
        <p:nvPr/>
      </p:nvGrpSpPr>
      <p:grpSpPr>
        <a:xfrm>
          <a:off x="0" y="0"/>
          <a:ext cx="0" cy="0"/>
          <a:chOff x="0" y="0"/>
          <a:chExt cx="0" cy="0"/>
        </a:xfrm>
      </p:grpSpPr>
      <p:sp>
        <p:nvSpPr>
          <p:cNvPr id="826" name="Google Shape;826;g9a0f900027_1_1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7" name="Google Shape;827;g9a0f900027_1_1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userDrawn="1">
  <p:cSld name="TITLE">
    <p:spTree>
      <p:nvGrpSpPr>
        <p:cNvPr id="1" name="Shape 8"/>
        <p:cNvGrpSpPr/>
        <p:nvPr/>
      </p:nvGrpSpPr>
      <p:grpSpPr>
        <a:xfrm>
          <a:off x="0" y="0"/>
          <a:ext cx="0" cy="0"/>
          <a:chOff x="0" y="0"/>
          <a:chExt cx="0" cy="0"/>
        </a:xfrm>
      </p:grpSpPr>
      <p:sp>
        <p:nvSpPr>
          <p:cNvPr id="9" name="Google Shape;9;p2"/>
          <p:cNvSpPr/>
          <p:nvPr/>
        </p:nvSpPr>
        <p:spPr>
          <a:xfrm rot="10800000" flipH="1">
            <a:off x="0" y="-75"/>
            <a:ext cx="6420300" cy="36753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10800000">
            <a:off x="6420400" y="0"/>
            <a:ext cx="2732700" cy="1564200"/>
          </a:xfrm>
          <a:prstGeom prst="rtTriangle">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lt1"/>
        </a:solidFill>
        <a:effectLst/>
      </p:bgPr>
    </p:bg>
    <p:spTree>
      <p:nvGrpSpPr>
        <p:cNvPr id="1" name="Shape 54"/>
        <p:cNvGrpSpPr/>
        <p:nvPr/>
      </p:nvGrpSpPr>
      <p:grpSpPr>
        <a:xfrm>
          <a:off x="0" y="0"/>
          <a:ext cx="0" cy="0"/>
          <a:chOff x="0" y="0"/>
          <a:chExt cx="0" cy="0"/>
        </a:xfrm>
      </p:grpSpPr>
      <p:sp>
        <p:nvSpPr>
          <p:cNvPr id="55" name="Google Shape;55;p11"/>
          <p:cNvSpPr/>
          <p:nvPr/>
        </p:nvSpPr>
        <p:spPr>
          <a:xfrm rot="9395685">
            <a:off x="5208650" y="2137922"/>
            <a:ext cx="1255941" cy="690506"/>
          </a:xfrm>
          <a:prstGeom prst="triangle">
            <a:avLst>
              <a:gd name="adj" fmla="val 6724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1"/>
          <p:cNvSpPr/>
          <p:nvPr/>
        </p:nvSpPr>
        <p:spPr>
          <a:xfrm rot="7057689" flipH="1">
            <a:off x="4749232" y="3482137"/>
            <a:ext cx="976212" cy="462278"/>
          </a:xfrm>
          <a:prstGeom prst="triangle">
            <a:avLst>
              <a:gd name="adj" fmla="val 67248"/>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1"/>
          <p:cNvSpPr/>
          <p:nvPr/>
        </p:nvSpPr>
        <p:spPr>
          <a:xfrm rot="593356" flipH="1">
            <a:off x="4530915" y="1856236"/>
            <a:ext cx="2415795" cy="1849932"/>
          </a:xfrm>
          <a:prstGeom prst="triangle">
            <a:avLst>
              <a:gd name="adj" fmla="val 6786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1"/>
          <p:cNvSpPr/>
          <p:nvPr/>
        </p:nvSpPr>
        <p:spPr>
          <a:xfrm rot="-1404315">
            <a:off x="2679409" y="3087050"/>
            <a:ext cx="1255941" cy="690506"/>
          </a:xfrm>
          <a:prstGeom prst="triangle">
            <a:avLst>
              <a:gd name="adj" fmla="val 6724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1"/>
          <p:cNvSpPr/>
          <p:nvPr/>
        </p:nvSpPr>
        <p:spPr>
          <a:xfrm rot="-3742311" flipH="1">
            <a:off x="3418556" y="1971064"/>
            <a:ext cx="976212" cy="462278"/>
          </a:xfrm>
          <a:prstGeom prst="triangle">
            <a:avLst>
              <a:gd name="adj" fmla="val 67248"/>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1"/>
          <p:cNvSpPr/>
          <p:nvPr/>
        </p:nvSpPr>
        <p:spPr>
          <a:xfrm rot="-10206644" flipH="1">
            <a:off x="2197290" y="2209309"/>
            <a:ext cx="2415795" cy="1849932"/>
          </a:xfrm>
          <a:prstGeom prst="triangle">
            <a:avLst>
              <a:gd name="adj" fmla="val 6786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1"/>
          <p:cNvSpPr/>
          <p:nvPr/>
        </p:nvSpPr>
        <p:spPr>
          <a:xfrm rot="10800000">
            <a:off x="6953700" y="0"/>
            <a:ext cx="2190300" cy="12537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1"/>
          <p:cNvSpPr txBox="1">
            <a:spLocks noGrp="1"/>
          </p:cNvSpPr>
          <p:nvPr>
            <p:ph type="title" hasCustomPrompt="1"/>
          </p:nvPr>
        </p:nvSpPr>
        <p:spPr>
          <a:xfrm>
            <a:off x="2799913" y="2161475"/>
            <a:ext cx="1834500" cy="145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71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3" name="Google Shape;63;p11"/>
          <p:cNvSpPr txBox="1">
            <a:spLocks noGrp="1"/>
          </p:cNvSpPr>
          <p:nvPr>
            <p:ph type="subTitle" idx="1"/>
          </p:nvPr>
        </p:nvSpPr>
        <p:spPr>
          <a:xfrm>
            <a:off x="616200" y="1887275"/>
            <a:ext cx="1834500" cy="936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200">
                <a:latin typeface="Be Vietnam"/>
                <a:ea typeface="Be Vietnam"/>
                <a:cs typeface="Be Vietnam"/>
                <a:sym typeface="Be Vietna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4" name="Google Shape;64;p11"/>
          <p:cNvSpPr txBox="1">
            <a:spLocks noGrp="1"/>
          </p:cNvSpPr>
          <p:nvPr>
            <p:ph type="subTitle" idx="2"/>
          </p:nvPr>
        </p:nvSpPr>
        <p:spPr>
          <a:xfrm>
            <a:off x="6793250" y="1887275"/>
            <a:ext cx="1834500" cy="936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200">
                <a:latin typeface="Be Vietnam"/>
                <a:ea typeface="Be Vietnam"/>
                <a:cs typeface="Be Vietnam"/>
                <a:sym typeface="Be Vietna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5" name="Google Shape;65;p11"/>
          <p:cNvSpPr txBox="1">
            <a:spLocks noGrp="1"/>
          </p:cNvSpPr>
          <p:nvPr>
            <p:ph type="title" idx="3"/>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66" name="Google Shape;66;p11"/>
          <p:cNvSpPr txBox="1">
            <a:spLocks noGrp="1"/>
          </p:cNvSpPr>
          <p:nvPr>
            <p:ph type="subTitle" idx="4"/>
          </p:nvPr>
        </p:nvSpPr>
        <p:spPr>
          <a:xfrm>
            <a:off x="616200" y="2734800"/>
            <a:ext cx="1884300" cy="99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spcBef>
                <a:spcPts val="1600"/>
              </a:spcBef>
              <a:spcAft>
                <a:spcPts val="0"/>
              </a:spcAft>
              <a:buSzPts val="1600"/>
              <a:buNone/>
              <a:defRPr sz="1600"/>
            </a:lvl2pPr>
            <a:lvl3pPr lvl="2" algn="ctr" rtl="0">
              <a:spcBef>
                <a:spcPts val="1600"/>
              </a:spcBef>
              <a:spcAft>
                <a:spcPts val="0"/>
              </a:spcAft>
              <a:buSzPts val="1600"/>
              <a:buNone/>
              <a:defRPr sz="1600"/>
            </a:lvl3pPr>
            <a:lvl4pPr lvl="3" algn="ctr" rtl="0">
              <a:spcBef>
                <a:spcPts val="1600"/>
              </a:spcBef>
              <a:spcAft>
                <a:spcPts val="0"/>
              </a:spcAft>
              <a:buSzPts val="1600"/>
              <a:buNone/>
              <a:defRPr sz="1600"/>
            </a:lvl4pPr>
            <a:lvl5pPr lvl="4" algn="ctr" rtl="0">
              <a:spcBef>
                <a:spcPts val="1600"/>
              </a:spcBef>
              <a:spcAft>
                <a:spcPts val="0"/>
              </a:spcAft>
              <a:buSzPts val="1600"/>
              <a:buNone/>
              <a:defRPr sz="1600"/>
            </a:lvl5pPr>
            <a:lvl6pPr lvl="5" algn="ctr" rtl="0">
              <a:spcBef>
                <a:spcPts val="1600"/>
              </a:spcBef>
              <a:spcAft>
                <a:spcPts val="0"/>
              </a:spcAft>
              <a:buSzPts val="1600"/>
              <a:buNone/>
              <a:defRPr sz="1600"/>
            </a:lvl6pPr>
            <a:lvl7pPr lvl="6" algn="ctr" rtl="0">
              <a:spcBef>
                <a:spcPts val="1600"/>
              </a:spcBef>
              <a:spcAft>
                <a:spcPts val="0"/>
              </a:spcAft>
              <a:buSzPts val="1600"/>
              <a:buNone/>
              <a:defRPr sz="1600"/>
            </a:lvl7pPr>
            <a:lvl8pPr lvl="7" algn="ctr" rtl="0">
              <a:spcBef>
                <a:spcPts val="1600"/>
              </a:spcBef>
              <a:spcAft>
                <a:spcPts val="0"/>
              </a:spcAft>
              <a:buSzPts val="1600"/>
              <a:buNone/>
              <a:defRPr sz="1600"/>
            </a:lvl8pPr>
            <a:lvl9pPr lvl="8" algn="ctr" rtl="0">
              <a:spcBef>
                <a:spcPts val="1600"/>
              </a:spcBef>
              <a:spcAft>
                <a:spcPts val="1600"/>
              </a:spcAft>
              <a:buSzPts val="1600"/>
              <a:buNone/>
              <a:defRPr sz="1600"/>
            </a:lvl9pPr>
          </a:lstStyle>
          <a:p>
            <a:endParaRPr/>
          </a:p>
        </p:txBody>
      </p:sp>
      <p:sp>
        <p:nvSpPr>
          <p:cNvPr id="67" name="Google Shape;67;p11"/>
          <p:cNvSpPr txBox="1">
            <a:spLocks noGrp="1"/>
          </p:cNvSpPr>
          <p:nvPr>
            <p:ph type="subTitle" idx="5"/>
          </p:nvPr>
        </p:nvSpPr>
        <p:spPr>
          <a:xfrm>
            <a:off x="6793252" y="2734800"/>
            <a:ext cx="1884300" cy="99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1600"/>
              </a:spcBef>
              <a:spcAft>
                <a:spcPts val="0"/>
              </a:spcAft>
              <a:buSzPts val="1600"/>
              <a:buNone/>
              <a:defRPr sz="1600"/>
            </a:lvl3pPr>
            <a:lvl4pPr lvl="3" algn="ctr" rtl="0">
              <a:spcBef>
                <a:spcPts val="1600"/>
              </a:spcBef>
              <a:spcAft>
                <a:spcPts val="0"/>
              </a:spcAft>
              <a:buSzPts val="1600"/>
              <a:buNone/>
              <a:defRPr sz="1600"/>
            </a:lvl4pPr>
            <a:lvl5pPr lvl="4" algn="ctr" rtl="0">
              <a:spcBef>
                <a:spcPts val="1600"/>
              </a:spcBef>
              <a:spcAft>
                <a:spcPts val="0"/>
              </a:spcAft>
              <a:buSzPts val="1600"/>
              <a:buNone/>
              <a:defRPr sz="1600"/>
            </a:lvl5pPr>
            <a:lvl6pPr lvl="5" algn="ctr" rtl="0">
              <a:spcBef>
                <a:spcPts val="1600"/>
              </a:spcBef>
              <a:spcAft>
                <a:spcPts val="0"/>
              </a:spcAft>
              <a:buSzPts val="1600"/>
              <a:buNone/>
              <a:defRPr sz="1600"/>
            </a:lvl6pPr>
            <a:lvl7pPr lvl="6" algn="ctr" rtl="0">
              <a:spcBef>
                <a:spcPts val="1600"/>
              </a:spcBef>
              <a:spcAft>
                <a:spcPts val="0"/>
              </a:spcAft>
              <a:buSzPts val="1600"/>
              <a:buNone/>
              <a:defRPr sz="1600"/>
            </a:lvl7pPr>
            <a:lvl8pPr lvl="7" algn="ctr" rtl="0">
              <a:spcBef>
                <a:spcPts val="1600"/>
              </a:spcBef>
              <a:spcAft>
                <a:spcPts val="0"/>
              </a:spcAft>
              <a:buSzPts val="1600"/>
              <a:buNone/>
              <a:defRPr sz="1600"/>
            </a:lvl8pPr>
            <a:lvl9pPr lvl="8" algn="ctr" rtl="0">
              <a:spcBef>
                <a:spcPts val="1600"/>
              </a:spcBef>
              <a:spcAft>
                <a:spcPts val="1600"/>
              </a:spcAft>
              <a:buSzPts val="1600"/>
              <a:buNone/>
              <a:defRPr sz="1600"/>
            </a:lvl9pPr>
          </a:lstStyle>
          <a:p>
            <a:endParaRPr/>
          </a:p>
        </p:txBody>
      </p:sp>
      <p:sp>
        <p:nvSpPr>
          <p:cNvPr id="68" name="Google Shape;68;p11"/>
          <p:cNvSpPr txBox="1">
            <a:spLocks noGrp="1"/>
          </p:cNvSpPr>
          <p:nvPr>
            <p:ph type="title" idx="6" hasCustomPrompt="1"/>
          </p:nvPr>
        </p:nvSpPr>
        <p:spPr>
          <a:xfrm>
            <a:off x="4515713" y="2282900"/>
            <a:ext cx="1834500" cy="145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71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
  <p:cSld name="CUSTOM_17_1">
    <p:spTree>
      <p:nvGrpSpPr>
        <p:cNvPr id="1" name="Shape 70"/>
        <p:cNvGrpSpPr/>
        <p:nvPr/>
      </p:nvGrpSpPr>
      <p:grpSpPr>
        <a:xfrm>
          <a:off x="0" y="0"/>
          <a:ext cx="0" cy="0"/>
          <a:chOff x="0" y="0"/>
          <a:chExt cx="0" cy="0"/>
        </a:xfrm>
      </p:grpSpPr>
      <p:sp>
        <p:nvSpPr>
          <p:cNvPr id="71" name="Google Shape;71;p13"/>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72" name="Google Shape;72;p13"/>
          <p:cNvSpPr/>
          <p:nvPr/>
        </p:nvSpPr>
        <p:spPr>
          <a:xfrm rot="-5400000">
            <a:off x="7422000" y="3421500"/>
            <a:ext cx="2190300" cy="12537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17_1_1">
    <p:spTree>
      <p:nvGrpSpPr>
        <p:cNvPr id="1" name="Shape 73"/>
        <p:cNvGrpSpPr/>
        <p:nvPr/>
      </p:nvGrpSpPr>
      <p:grpSpPr>
        <a:xfrm>
          <a:off x="0" y="0"/>
          <a:ext cx="0" cy="0"/>
          <a:chOff x="0" y="0"/>
          <a:chExt cx="0" cy="0"/>
        </a:xfrm>
      </p:grpSpPr>
      <p:sp>
        <p:nvSpPr>
          <p:cNvPr id="74" name="Google Shape;74;p14"/>
          <p:cNvSpPr/>
          <p:nvPr/>
        </p:nvSpPr>
        <p:spPr>
          <a:xfrm rot="-5400454">
            <a:off x="6015293" y="166500"/>
            <a:ext cx="4545900" cy="1710900"/>
          </a:xfrm>
          <a:prstGeom prst="triangle">
            <a:avLst>
              <a:gd name="adj" fmla="val 5228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4"/>
          <p:cNvSpPr/>
          <p:nvPr/>
        </p:nvSpPr>
        <p:spPr>
          <a:xfrm rot="5400000">
            <a:off x="-468300" y="468300"/>
            <a:ext cx="2190300" cy="125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4"/>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CUSTOM_17_1_1_1">
    <p:spTree>
      <p:nvGrpSpPr>
        <p:cNvPr id="1" name="Shape 77"/>
        <p:cNvGrpSpPr/>
        <p:nvPr/>
      </p:nvGrpSpPr>
      <p:grpSpPr>
        <a:xfrm>
          <a:off x="0" y="0"/>
          <a:ext cx="0" cy="0"/>
          <a:chOff x="0" y="0"/>
          <a:chExt cx="0" cy="0"/>
        </a:xfrm>
      </p:grpSpPr>
      <p:sp>
        <p:nvSpPr>
          <p:cNvPr id="78" name="Google Shape;78;p15"/>
          <p:cNvSpPr/>
          <p:nvPr/>
        </p:nvSpPr>
        <p:spPr>
          <a:xfrm rot="5400454" flipH="1">
            <a:off x="-1417132" y="166500"/>
            <a:ext cx="4545900" cy="1710900"/>
          </a:xfrm>
          <a:prstGeom prst="triangle">
            <a:avLst>
              <a:gd name="adj" fmla="val 5228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rot="-5400000" flipH="1">
            <a:off x="7422000" y="468300"/>
            <a:ext cx="2190300" cy="125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3">
  <p:cSld name="CUSTOM_17_1_1_1_1">
    <p:spTree>
      <p:nvGrpSpPr>
        <p:cNvPr id="1" name="Shape 81"/>
        <p:cNvGrpSpPr/>
        <p:nvPr/>
      </p:nvGrpSpPr>
      <p:grpSpPr>
        <a:xfrm>
          <a:off x="0" y="0"/>
          <a:ext cx="0" cy="0"/>
          <a:chOff x="0" y="0"/>
          <a:chExt cx="0" cy="0"/>
        </a:xfrm>
      </p:grpSpPr>
      <p:sp>
        <p:nvSpPr>
          <p:cNvPr id="82" name="Google Shape;82;p16"/>
          <p:cNvSpPr/>
          <p:nvPr/>
        </p:nvSpPr>
        <p:spPr>
          <a:xfrm rot="-5400454">
            <a:off x="6015293" y="166500"/>
            <a:ext cx="4545900" cy="1710900"/>
          </a:xfrm>
          <a:prstGeom prst="triangle">
            <a:avLst>
              <a:gd name="adj" fmla="val 5228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6"/>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7">
  <p:cSld name="CUSTOM_17_1_1_1_1_1_1_1">
    <p:spTree>
      <p:nvGrpSpPr>
        <p:cNvPr id="1" name="Shape 92"/>
        <p:cNvGrpSpPr/>
        <p:nvPr/>
      </p:nvGrpSpPr>
      <p:grpSpPr>
        <a:xfrm>
          <a:off x="0" y="0"/>
          <a:ext cx="0" cy="0"/>
          <a:chOff x="0" y="0"/>
          <a:chExt cx="0" cy="0"/>
        </a:xfrm>
      </p:grpSpPr>
      <p:sp>
        <p:nvSpPr>
          <p:cNvPr id="93" name="Google Shape;93;p19"/>
          <p:cNvSpPr/>
          <p:nvPr/>
        </p:nvSpPr>
        <p:spPr>
          <a:xfrm rot="10800000" flipH="1">
            <a:off x="0" y="0"/>
            <a:ext cx="3956400" cy="12537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9"/>
          <p:cNvSpPr/>
          <p:nvPr/>
        </p:nvSpPr>
        <p:spPr>
          <a:xfrm rot="-5400000">
            <a:off x="7422000" y="3423000"/>
            <a:ext cx="2190300" cy="125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9"/>
          <p:cNvSpPr/>
          <p:nvPr/>
        </p:nvSpPr>
        <p:spPr>
          <a:xfrm rot="5400000">
            <a:off x="288601" y="2755547"/>
            <a:ext cx="862800" cy="360000"/>
          </a:xfrm>
          <a:prstGeom prst="triangle">
            <a:avLst>
              <a:gd name="adj" fmla="val 6348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9"/>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8">
  <p:cSld name="CUSTOM_17_1_1_1_1_1_1_1_1">
    <p:spTree>
      <p:nvGrpSpPr>
        <p:cNvPr id="1" name="Shape 97"/>
        <p:cNvGrpSpPr/>
        <p:nvPr/>
      </p:nvGrpSpPr>
      <p:grpSpPr>
        <a:xfrm>
          <a:off x="0" y="0"/>
          <a:ext cx="0" cy="0"/>
          <a:chOff x="0" y="0"/>
          <a:chExt cx="0" cy="0"/>
        </a:xfrm>
      </p:grpSpPr>
      <p:sp>
        <p:nvSpPr>
          <p:cNvPr id="98" name="Google Shape;98;p20"/>
          <p:cNvSpPr/>
          <p:nvPr/>
        </p:nvSpPr>
        <p:spPr>
          <a:xfrm rot="10800000">
            <a:off x="5187600" y="0"/>
            <a:ext cx="3956400" cy="12537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0"/>
          <p:cNvSpPr/>
          <p:nvPr/>
        </p:nvSpPr>
        <p:spPr>
          <a:xfrm rot="5400000" flipH="1">
            <a:off x="-468300" y="3423000"/>
            <a:ext cx="2190300" cy="125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0"/>
          <p:cNvSpPr/>
          <p:nvPr/>
        </p:nvSpPr>
        <p:spPr>
          <a:xfrm rot="-5400000" flipH="1">
            <a:off x="8028601" y="2755547"/>
            <a:ext cx="862800" cy="360000"/>
          </a:xfrm>
          <a:prstGeom prst="triangle">
            <a:avLst>
              <a:gd name="adj" fmla="val 6348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0"/>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Text">
  <p:cSld name="CUSTOM_18">
    <p:spTree>
      <p:nvGrpSpPr>
        <p:cNvPr id="1" name="Shape 102"/>
        <p:cNvGrpSpPr/>
        <p:nvPr/>
      </p:nvGrpSpPr>
      <p:grpSpPr>
        <a:xfrm>
          <a:off x="0" y="0"/>
          <a:ext cx="0" cy="0"/>
          <a:chOff x="0" y="0"/>
          <a:chExt cx="0" cy="0"/>
        </a:xfrm>
      </p:grpSpPr>
      <p:sp>
        <p:nvSpPr>
          <p:cNvPr id="103" name="Google Shape;103;p21"/>
          <p:cNvSpPr/>
          <p:nvPr/>
        </p:nvSpPr>
        <p:spPr>
          <a:xfrm rot="10800000" flipH="1">
            <a:off x="0" y="0"/>
            <a:ext cx="2190300" cy="125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1"/>
          <p:cNvSpPr/>
          <p:nvPr/>
        </p:nvSpPr>
        <p:spPr>
          <a:xfrm rot="-5400000" flipH="1">
            <a:off x="6596700" y="1293600"/>
            <a:ext cx="3840900" cy="12537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1"/>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106" name="Google Shape;106;p21"/>
          <p:cNvSpPr txBox="1">
            <a:spLocks noGrp="1"/>
          </p:cNvSpPr>
          <p:nvPr>
            <p:ph type="subTitle" idx="1"/>
          </p:nvPr>
        </p:nvSpPr>
        <p:spPr>
          <a:xfrm>
            <a:off x="6336385" y="2307650"/>
            <a:ext cx="1440000" cy="4968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2200">
                <a:latin typeface="Be Vietnam"/>
                <a:ea typeface="Be Vietnam"/>
                <a:cs typeface="Be Vietnam"/>
                <a:sym typeface="Be Vietnam"/>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07" name="Google Shape;107;p21"/>
          <p:cNvSpPr txBox="1">
            <a:spLocks noGrp="1"/>
          </p:cNvSpPr>
          <p:nvPr>
            <p:ph type="subTitle" idx="2"/>
          </p:nvPr>
        </p:nvSpPr>
        <p:spPr>
          <a:xfrm>
            <a:off x="6337577" y="2750075"/>
            <a:ext cx="1882800" cy="993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able of Contents">
  <p:cSld name="CUSTOM_1">
    <p:bg>
      <p:bgPr>
        <a:solidFill>
          <a:schemeClr val="lt1"/>
        </a:solidFill>
        <a:effectLst/>
      </p:bgPr>
    </p:bg>
    <p:spTree>
      <p:nvGrpSpPr>
        <p:cNvPr id="1" name="Shape 108"/>
        <p:cNvGrpSpPr/>
        <p:nvPr/>
      </p:nvGrpSpPr>
      <p:grpSpPr>
        <a:xfrm>
          <a:off x="0" y="0"/>
          <a:ext cx="0" cy="0"/>
          <a:chOff x="0" y="0"/>
          <a:chExt cx="0" cy="0"/>
        </a:xfrm>
      </p:grpSpPr>
      <p:sp>
        <p:nvSpPr>
          <p:cNvPr id="109" name="Google Shape;109;p22"/>
          <p:cNvSpPr/>
          <p:nvPr/>
        </p:nvSpPr>
        <p:spPr>
          <a:xfrm rot="-5400000" flipH="1">
            <a:off x="7422000" y="468300"/>
            <a:ext cx="2190300" cy="12537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2"/>
          <p:cNvSpPr txBox="1">
            <a:spLocks noGrp="1"/>
          </p:cNvSpPr>
          <p:nvPr>
            <p:ph type="subTitle" idx="1"/>
          </p:nvPr>
        </p:nvSpPr>
        <p:spPr>
          <a:xfrm>
            <a:off x="620700" y="3794775"/>
            <a:ext cx="2595600" cy="36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a:endParaRPr/>
          </a:p>
        </p:txBody>
      </p:sp>
      <p:sp>
        <p:nvSpPr>
          <p:cNvPr id="111" name="Google Shape;111;p22"/>
          <p:cNvSpPr txBox="1">
            <a:spLocks noGrp="1"/>
          </p:cNvSpPr>
          <p:nvPr>
            <p:ph type="subTitle" idx="2"/>
          </p:nvPr>
        </p:nvSpPr>
        <p:spPr>
          <a:xfrm>
            <a:off x="620700" y="2215425"/>
            <a:ext cx="2595600" cy="360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600"/>
              <a:buNone/>
              <a:defRPr sz="1600">
                <a:solidFill>
                  <a:schemeClr val="dk1"/>
                </a:solidFill>
              </a:defRPr>
            </a:lvl1pPr>
            <a:lvl2pPr lvl="1">
              <a:spcBef>
                <a:spcPts val="0"/>
              </a:spcBef>
              <a:spcAft>
                <a:spcPts val="0"/>
              </a:spcAft>
              <a:buClr>
                <a:schemeClr val="dk1"/>
              </a:buClr>
              <a:buSzPts val="1400"/>
              <a:buNone/>
              <a:defRPr>
                <a:solidFill>
                  <a:schemeClr val="dk1"/>
                </a:solidFill>
              </a:defRPr>
            </a:lvl2pPr>
            <a:lvl3pPr lvl="2">
              <a:spcBef>
                <a:spcPts val="1600"/>
              </a:spcBef>
              <a:spcAft>
                <a:spcPts val="0"/>
              </a:spcAft>
              <a:buClr>
                <a:schemeClr val="dk1"/>
              </a:buClr>
              <a:buSzPts val="1400"/>
              <a:buNone/>
              <a:defRPr>
                <a:solidFill>
                  <a:schemeClr val="dk1"/>
                </a:solidFill>
              </a:defRPr>
            </a:lvl3pPr>
            <a:lvl4pPr lvl="3">
              <a:spcBef>
                <a:spcPts val="1600"/>
              </a:spcBef>
              <a:spcAft>
                <a:spcPts val="0"/>
              </a:spcAft>
              <a:buClr>
                <a:schemeClr val="dk1"/>
              </a:buClr>
              <a:buSzPts val="1400"/>
              <a:buNone/>
              <a:defRPr>
                <a:solidFill>
                  <a:schemeClr val="dk1"/>
                </a:solidFill>
              </a:defRPr>
            </a:lvl4pPr>
            <a:lvl5pPr lvl="4">
              <a:spcBef>
                <a:spcPts val="1600"/>
              </a:spcBef>
              <a:spcAft>
                <a:spcPts val="0"/>
              </a:spcAft>
              <a:buClr>
                <a:schemeClr val="dk1"/>
              </a:buClr>
              <a:buSzPts val="1400"/>
              <a:buNone/>
              <a:defRPr>
                <a:solidFill>
                  <a:schemeClr val="dk1"/>
                </a:solidFill>
              </a:defRPr>
            </a:lvl5pPr>
            <a:lvl6pPr lvl="5">
              <a:spcBef>
                <a:spcPts val="1600"/>
              </a:spcBef>
              <a:spcAft>
                <a:spcPts val="0"/>
              </a:spcAft>
              <a:buClr>
                <a:schemeClr val="dk1"/>
              </a:buClr>
              <a:buSzPts val="1400"/>
              <a:buNone/>
              <a:defRPr>
                <a:solidFill>
                  <a:schemeClr val="dk1"/>
                </a:solidFill>
              </a:defRPr>
            </a:lvl6pPr>
            <a:lvl7pPr lvl="6">
              <a:spcBef>
                <a:spcPts val="1600"/>
              </a:spcBef>
              <a:spcAft>
                <a:spcPts val="0"/>
              </a:spcAft>
              <a:buClr>
                <a:schemeClr val="dk1"/>
              </a:buClr>
              <a:buSzPts val="1400"/>
              <a:buNone/>
              <a:defRPr>
                <a:solidFill>
                  <a:schemeClr val="dk1"/>
                </a:solidFill>
              </a:defRPr>
            </a:lvl7pPr>
            <a:lvl8pPr lvl="7">
              <a:spcBef>
                <a:spcPts val="1600"/>
              </a:spcBef>
              <a:spcAft>
                <a:spcPts val="0"/>
              </a:spcAft>
              <a:buClr>
                <a:schemeClr val="dk1"/>
              </a:buClr>
              <a:buSzPts val="1400"/>
              <a:buNone/>
              <a:defRPr>
                <a:solidFill>
                  <a:schemeClr val="dk1"/>
                </a:solidFill>
              </a:defRPr>
            </a:lvl8pPr>
            <a:lvl9pPr lvl="8">
              <a:spcBef>
                <a:spcPts val="1600"/>
              </a:spcBef>
              <a:spcAft>
                <a:spcPts val="1600"/>
              </a:spcAft>
              <a:buClr>
                <a:schemeClr val="dk1"/>
              </a:buClr>
              <a:buSzPts val="1400"/>
              <a:buNone/>
              <a:defRPr>
                <a:solidFill>
                  <a:schemeClr val="dk1"/>
                </a:solidFill>
              </a:defRPr>
            </a:lvl9pPr>
          </a:lstStyle>
          <a:p>
            <a:endParaRPr/>
          </a:p>
        </p:txBody>
      </p:sp>
      <p:sp>
        <p:nvSpPr>
          <p:cNvPr id="112" name="Google Shape;112;p22"/>
          <p:cNvSpPr txBox="1">
            <a:spLocks noGrp="1"/>
          </p:cNvSpPr>
          <p:nvPr>
            <p:ph type="subTitle" idx="3"/>
          </p:nvPr>
        </p:nvSpPr>
        <p:spPr>
          <a:xfrm>
            <a:off x="620700" y="1851575"/>
            <a:ext cx="2159700" cy="36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600">
                <a:solidFill>
                  <a:schemeClr val="dk1"/>
                </a:solidFill>
                <a:latin typeface="Be Vietnam"/>
                <a:ea typeface="Be Vietnam"/>
                <a:cs typeface="Be Vietnam"/>
                <a:sym typeface="Be Vietnam"/>
              </a:defRPr>
            </a:lvl1pPr>
            <a:lvl2pPr lvl="1" rtl="0">
              <a:spcBef>
                <a:spcPts val="160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a:endParaRPr/>
          </a:p>
        </p:txBody>
      </p:sp>
      <p:sp>
        <p:nvSpPr>
          <p:cNvPr id="113" name="Google Shape;113;p22"/>
          <p:cNvSpPr txBox="1">
            <a:spLocks noGrp="1"/>
          </p:cNvSpPr>
          <p:nvPr>
            <p:ph type="subTitle" idx="4"/>
          </p:nvPr>
        </p:nvSpPr>
        <p:spPr>
          <a:xfrm>
            <a:off x="3342325" y="1851575"/>
            <a:ext cx="2159700" cy="36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600">
                <a:solidFill>
                  <a:schemeClr val="dk1"/>
                </a:solidFill>
                <a:latin typeface="Be Vietnam"/>
                <a:ea typeface="Be Vietnam"/>
                <a:cs typeface="Be Vietnam"/>
                <a:sym typeface="Be Vietnam"/>
              </a:defRPr>
            </a:lvl1pPr>
            <a:lvl2pPr lvl="1" rtl="0">
              <a:spcBef>
                <a:spcPts val="160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a:endParaRPr/>
          </a:p>
        </p:txBody>
      </p:sp>
      <p:sp>
        <p:nvSpPr>
          <p:cNvPr id="114" name="Google Shape;114;p22"/>
          <p:cNvSpPr txBox="1">
            <a:spLocks noGrp="1"/>
          </p:cNvSpPr>
          <p:nvPr>
            <p:ph type="subTitle" idx="5"/>
          </p:nvPr>
        </p:nvSpPr>
        <p:spPr>
          <a:xfrm>
            <a:off x="6063950" y="1851575"/>
            <a:ext cx="2159700" cy="36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600">
                <a:solidFill>
                  <a:schemeClr val="dk1"/>
                </a:solidFill>
                <a:latin typeface="Be Vietnam"/>
                <a:ea typeface="Be Vietnam"/>
                <a:cs typeface="Be Vietnam"/>
                <a:sym typeface="Be Vietnam"/>
              </a:defRPr>
            </a:lvl1pPr>
            <a:lvl2pPr lvl="1" rtl="0">
              <a:spcBef>
                <a:spcPts val="160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a:endParaRPr/>
          </a:p>
        </p:txBody>
      </p:sp>
      <p:sp>
        <p:nvSpPr>
          <p:cNvPr id="115" name="Google Shape;115;p22"/>
          <p:cNvSpPr txBox="1">
            <a:spLocks noGrp="1"/>
          </p:cNvSpPr>
          <p:nvPr>
            <p:ph type="subTitle" idx="6"/>
          </p:nvPr>
        </p:nvSpPr>
        <p:spPr>
          <a:xfrm>
            <a:off x="620700" y="3428625"/>
            <a:ext cx="2139300" cy="36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600">
                <a:solidFill>
                  <a:schemeClr val="dk1"/>
                </a:solidFill>
                <a:latin typeface="Be Vietnam"/>
                <a:ea typeface="Be Vietnam"/>
                <a:cs typeface="Be Vietnam"/>
                <a:sym typeface="Be Vietnam"/>
              </a:defRPr>
            </a:lvl1pPr>
            <a:lvl2pPr lvl="1" rtl="0">
              <a:spcBef>
                <a:spcPts val="160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a:endParaRPr/>
          </a:p>
        </p:txBody>
      </p:sp>
      <p:sp>
        <p:nvSpPr>
          <p:cNvPr id="116" name="Google Shape;116;p22"/>
          <p:cNvSpPr txBox="1">
            <a:spLocks noGrp="1"/>
          </p:cNvSpPr>
          <p:nvPr>
            <p:ph type="subTitle" idx="7"/>
          </p:nvPr>
        </p:nvSpPr>
        <p:spPr>
          <a:xfrm>
            <a:off x="3342325" y="3428625"/>
            <a:ext cx="2159700" cy="36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600">
                <a:solidFill>
                  <a:schemeClr val="dk1"/>
                </a:solidFill>
                <a:latin typeface="Be Vietnam"/>
                <a:ea typeface="Be Vietnam"/>
                <a:cs typeface="Be Vietnam"/>
                <a:sym typeface="Be Vietnam"/>
              </a:defRPr>
            </a:lvl1pPr>
            <a:lvl2pPr lvl="1" rtl="0">
              <a:spcBef>
                <a:spcPts val="160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a:endParaRPr/>
          </a:p>
        </p:txBody>
      </p:sp>
      <p:sp>
        <p:nvSpPr>
          <p:cNvPr id="117" name="Google Shape;117;p22"/>
          <p:cNvSpPr txBox="1">
            <a:spLocks noGrp="1"/>
          </p:cNvSpPr>
          <p:nvPr>
            <p:ph type="subTitle" idx="8"/>
          </p:nvPr>
        </p:nvSpPr>
        <p:spPr>
          <a:xfrm>
            <a:off x="6063950" y="3428625"/>
            <a:ext cx="2159700" cy="36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600">
                <a:solidFill>
                  <a:schemeClr val="dk1"/>
                </a:solidFill>
                <a:latin typeface="Be Vietnam"/>
                <a:ea typeface="Be Vietnam"/>
                <a:cs typeface="Be Vietnam"/>
                <a:sym typeface="Be Vietnam"/>
              </a:defRPr>
            </a:lvl1pPr>
            <a:lvl2pPr lvl="1" rtl="0">
              <a:spcBef>
                <a:spcPts val="160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a:endParaRPr/>
          </a:p>
        </p:txBody>
      </p:sp>
      <p:sp>
        <p:nvSpPr>
          <p:cNvPr id="118" name="Google Shape;118;p22"/>
          <p:cNvSpPr txBox="1">
            <a:spLocks noGrp="1"/>
          </p:cNvSpPr>
          <p:nvPr>
            <p:ph type="title" hasCustomPrompt="1"/>
          </p:nvPr>
        </p:nvSpPr>
        <p:spPr>
          <a:xfrm flipH="1">
            <a:off x="620700" y="1491575"/>
            <a:ext cx="1080000" cy="3600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dk1"/>
              </a:buClr>
              <a:buSzPts val="3000"/>
              <a:buNone/>
              <a:defRPr sz="2400">
                <a:solidFill>
                  <a:schemeClr val="dk1"/>
                </a:solidFill>
              </a:defRPr>
            </a:lvl1pPr>
            <a:lvl2pPr lvl="1" algn="ctr" rtl="0">
              <a:spcBef>
                <a:spcPts val="0"/>
              </a:spcBef>
              <a:spcAft>
                <a:spcPts val="0"/>
              </a:spcAft>
              <a:buClr>
                <a:schemeClr val="dk1"/>
              </a:buClr>
              <a:buSzPts val="3000"/>
              <a:buNone/>
              <a:defRPr sz="3000">
                <a:solidFill>
                  <a:schemeClr val="dk1"/>
                </a:solidFill>
              </a:defRPr>
            </a:lvl2pPr>
            <a:lvl3pPr lvl="2" algn="ctr" rtl="0">
              <a:spcBef>
                <a:spcPts val="0"/>
              </a:spcBef>
              <a:spcAft>
                <a:spcPts val="0"/>
              </a:spcAft>
              <a:buClr>
                <a:schemeClr val="dk1"/>
              </a:buClr>
              <a:buSzPts val="3000"/>
              <a:buNone/>
              <a:defRPr sz="3000">
                <a:solidFill>
                  <a:schemeClr val="dk1"/>
                </a:solidFill>
              </a:defRPr>
            </a:lvl3pPr>
            <a:lvl4pPr lvl="3" algn="ctr" rtl="0">
              <a:spcBef>
                <a:spcPts val="0"/>
              </a:spcBef>
              <a:spcAft>
                <a:spcPts val="0"/>
              </a:spcAft>
              <a:buClr>
                <a:schemeClr val="dk1"/>
              </a:buClr>
              <a:buSzPts val="3000"/>
              <a:buNone/>
              <a:defRPr sz="3000">
                <a:solidFill>
                  <a:schemeClr val="dk1"/>
                </a:solidFill>
              </a:defRPr>
            </a:lvl4pPr>
            <a:lvl5pPr lvl="4" algn="ctr" rtl="0">
              <a:spcBef>
                <a:spcPts val="0"/>
              </a:spcBef>
              <a:spcAft>
                <a:spcPts val="0"/>
              </a:spcAft>
              <a:buClr>
                <a:schemeClr val="dk1"/>
              </a:buClr>
              <a:buSzPts val="3000"/>
              <a:buNone/>
              <a:defRPr sz="3000">
                <a:solidFill>
                  <a:schemeClr val="dk1"/>
                </a:solidFill>
              </a:defRPr>
            </a:lvl5pPr>
            <a:lvl6pPr lvl="5" algn="ctr" rtl="0">
              <a:spcBef>
                <a:spcPts val="0"/>
              </a:spcBef>
              <a:spcAft>
                <a:spcPts val="0"/>
              </a:spcAft>
              <a:buClr>
                <a:schemeClr val="dk1"/>
              </a:buClr>
              <a:buSzPts val="3000"/>
              <a:buNone/>
              <a:defRPr sz="3000">
                <a:solidFill>
                  <a:schemeClr val="dk1"/>
                </a:solidFill>
              </a:defRPr>
            </a:lvl6pPr>
            <a:lvl7pPr lvl="6" algn="ctr" rtl="0">
              <a:spcBef>
                <a:spcPts val="0"/>
              </a:spcBef>
              <a:spcAft>
                <a:spcPts val="0"/>
              </a:spcAft>
              <a:buClr>
                <a:schemeClr val="dk1"/>
              </a:buClr>
              <a:buSzPts val="3000"/>
              <a:buNone/>
              <a:defRPr sz="3000">
                <a:solidFill>
                  <a:schemeClr val="dk1"/>
                </a:solidFill>
              </a:defRPr>
            </a:lvl7pPr>
            <a:lvl8pPr lvl="7" algn="ctr" rtl="0">
              <a:spcBef>
                <a:spcPts val="0"/>
              </a:spcBef>
              <a:spcAft>
                <a:spcPts val="0"/>
              </a:spcAft>
              <a:buClr>
                <a:schemeClr val="dk1"/>
              </a:buClr>
              <a:buSzPts val="3000"/>
              <a:buNone/>
              <a:defRPr sz="3000">
                <a:solidFill>
                  <a:schemeClr val="dk1"/>
                </a:solidFill>
              </a:defRPr>
            </a:lvl8pPr>
            <a:lvl9pPr lvl="8" algn="ctr" rtl="0">
              <a:spcBef>
                <a:spcPts val="0"/>
              </a:spcBef>
              <a:spcAft>
                <a:spcPts val="0"/>
              </a:spcAft>
              <a:buClr>
                <a:schemeClr val="dk1"/>
              </a:buClr>
              <a:buSzPts val="3000"/>
              <a:buNone/>
              <a:defRPr sz="3000">
                <a:solidFill>
                  <a:schemeClr val="dk1"/>
                </a:solidFill>
              </a:defRPr>
            </a:lvl9pPr>
          </a:lstStyle>
          <a:p>
            <a:r>
              <a:t>xx%</a:t>
            </a:r>
          </a:p>
        </p:txBody>
      </p:sp>
      <p:sp>
        <p:nvSpPr>
          <p:cNvPr id="119" name="Google Shape;119;p22"/>
          <p:cNvSpPr txBox="1">
            <a:spLocks noGrp="1"/>
          </p:cNvSpPr>
          <p:nvPr>
            <p:ph type="title" idx="9" hasCustomPrompt="1"/>
          </p:nvPr>
        </p:nvSpPr>
        <p:spPr>
          <a:xfrm>
            <a:off x="3342325" y="1491575"/>
            <a:ext cx="1080000" cy="3600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dk1"/>
              </a:buClr>
              <a:buSzPts val="3000"/>
              <a:buNone/>
              <a:defRPr sz="2400">
                <a:solidFill>
                  <a:schemeClr val="dk1"/>
                </a:solidFill>
              </a:defRPr>
            </a:lvl1pPr>
            <a:lvl2pPr lvl="1" algn="ctr" rtl="0">
              <a:spcBef>
                <a:spcPts val="0"/>
              </a:spcBef>
              <a:spcAft>
                <a:spcPts val="0"/>
              </a:spcAft>
              <a:buClr>
                <a:schemeClr val="dk1"/>
              </a:buClr>
              <a:buSzPts val="3000"/>
              <a:buNone/>
              <a:defRPr sz="3000">
                <a:solidFill>
                  <a:schemeClr val="dk1"/>
                </a:solidFill>
              </a:defRPr>
            </a:lvl2pPr>
            <a:lvl3pPr lvl="2" algn="ctr" rtl="0">
              <a:spcBef>
                <a:spcPts val="0"/>
              </a:spcBef>
              <a:spcAft>
                <a:spcPts val="0"/>
              </a:spcAft>
              <a:buClr>
                <a:schemeClr val="dk1"/>
              </a:buClr>
              <a:buSzPts val="3000"/>
              <a:buNone/>
              <a:defRPr sz="3000">
                <a:solidFill>
                  <a:schemeClr val="dk1"/>
                </a:solidFill>
              </a:defRPr>
            </a:lvl3pPr>
            <a:lvl4pPr lvl="3" algn="ctr" rtl="0">
              <a:spcBef>
                <a:spcPts val="0"/>
              </a:spcBef>
              <a:spcAft>
                <a:spcPts val="0"/>
              </a:spcAft>
              <a:buClr>
                <a:schemeClr val="dk1"/>
              </a:buClr>
              <a:buSzPts val="3000"/>
              <a:buNone/>
              <a:defRPr sz="3000">
                <a:solidFill>
                  <a:schemeClr val="dk1"/>
                </a:solidFill>
              </a:defRPr>
            </a:lvl4pPr>
            <a:lvl5pPr lvl="4" algn="ctr" rtl="0">
              <a:spcBef>
                <a:spcPts val="0"/>
              </a:spcBef>
              <a:spcAft>
                <a:spcPts val="0"/>
              </a:spcAft>
              <a:buClr>
                <a:schemeClr val="dk1"/>
              </a:buClr>
              <a:buSzPts val="3000"/>
              <a:buNone/>
              <a:defRPr sz="3000">
                <a:solidFill>
                  <a:schemeClr val="dk1"/>
                </a:solidFill>
              </a:defRPr>
            </a:lvl5pPr>
            <a:lvl6pPr lvl="5" algn="ctr" rtl="0">
              <a:spcBef>
                <a:spcPts val="0"/>
              </a:spcBef>
              <a:spcAft>
                <a:spcPts val="0"/>
              </a:spcAft>
              <a:buClr>
                <a:schemeClr val="dk1"/>
              </a:buClr>
              <a:buSzPts val="3000"/>
              <a:buNone/>
              <a:defRPr sz="3000">
                <a:solidFill>
                  <a:schemeClr val="dk1"/>
                </a:solidFill>
              </a:defRPr>
            </a:lvl6pPr>
            <a:lvl7pPr lvl="6" algn="ctr" rtl="0">
              <a:spcBef>
                <a:spcPts val="0"/>
              </a:spcBef>
              <a:spcAft>
                <a:spcPts val="0"/>
              </a:spcAft>
              <a:buClr>
                <a:schemeClr val="dk1"/>
              </a:buClr>
              <a:buSzPts val="3000"/>
              <a:buNone/>
              <a:defRPr sz="3000">
                <a:solidFill>
                  <a:schemeClr val="dk1"/>
                </a:solidFill>
              </a:defRPr>
            </a:lvl7pPr>
            <a:lvl8pPr lvl="7" algn="ctr" rtl="0">
              <a:spcBef>
                <a:spcPts val="0"/>
              </a:spcBef>
              <a:spcAft>
                <a:spcPts val="0"/>
              </a:spcAft>
              <a:buClr>
                <a:schemeClr val="dk1"/>
              </a:buClr>
              <a:buSzPts val="3000"/>
              <a:buNone/>
              <a:defRPr sz="3000">
                <a:solidFill>
                  <a:schemeClr val="dk1"/>
                </a:solidFill>
              </a:defRPr>
            </a:lvl8pPr>
            <a:lvl9pPr lvl="8" algn="ctr" rtl="0">
              <a:spcBef>
                <a:spcPts val="0"/>
              </a:spcBef>
              <a:spcAft>
                <a:spcPts val="0"/>
              </a:spcAft>
              <a:buClr>
                <a:schemeClr val="dk1"/>
              </a:buClr>
              <a:buSzPts val="3000"/>
              <a:buNone/>
              <a:defRPr sz="3000">
                <a:solidFill>
                  <a:schemeClr val="dk1"/>
                </a:solidFill>
              </a:defRPr>
            </a:lvl9pPr>
          </a:lstStyle>
          <a:p>
            <a:r>
              <a:t>xx%</a:t>
            </a:r>
          </a:p>
        </p:txBody>
      </p:sp>
      <p:sp>
        <p:nvSpPr>
          <p:cNvPr id="120" name="Google Shape;120;p22"/>
          <p:cNvSpPr txBox="1">
            <a:spLocks noGrp="1"/>
          </p:cNvSpPr>
          <p:nvPr>
            <p:ph type="title" idx="13" hasCustomPrompt="1"/>
          </p:nvPr>
        </p:nvSpPr>
        <p:spPr>
          <a:xfrm>
            <a:off x="6063950" y="1491575"/>
            <a:ext cx="1080000" cy="3600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dk1"/>
              </a:buClr>
              <a:buSzPts val="3000"/>
              <a:buNone/>
              <a:defRPr sz="2400">
                <a:solidFill>
                  <a:schemeClr val="dk1"/>
                </a:solidFill>
              </a:defRPr>
            </a:lvl1pPr>
            <a:lvl2pPr lvl="1" algn="ctr" rtl="0">
              <a:spcBef>
                <a:spcPts val="0"/>
              </a:spcBef>
              <a:spcAft>
                <a:spcPts val="0"/>
              </a:spcAft>
              <a:buClr>
                <a:schemeClr val="dk1"/>
              </a:buClr>
              <a:buSzPts val="3000"/>
              <a:buNone/>
              <a:defRPr sz="3000">
                <a:solidFill>
                  <a:schemeClr val="dk1"/>
                </a:solidFill>
              </a:defRPr>
            </a:lvl2pPr>
            <a:lvl3pPr lvl="2" algn="ctr" rtl="0">
              <a:spcBef>
                <a:spcPts val="0"/>
              </a:spcBef>
              <a:spcAft>
                <a:spcPts val="0"/>
              </a:spcAft>
              <a:buClr>
                <a:schemeClr val="dk1"/>
              </a:buClr>
              <a:buSzPts val="3000"/>
              <a:buNone/>
              <a:defRPr sz="3000">
                <a:solidFill>
                  <a:schemeClr val="dk1"/>
                </a:solidFill>
              </a:defRPr>
            </a:lvl3pPr>
            <a:lvl4pPr lvl="3" algn="ctr" rtl="0">
              <a:spcBef>
                <a:spcPts val="0"/>
              </a:spcBef>
              <a:spcAft>
                <a:spcPts val="0"/>
              </a:spcAft>
              <a:buClr>
                <a:schemeClr val="dk1"/>
              </a:buClr>
              <a:buSzPts val="3000"/>
              <a:buNone/>
              <a:defRPr sz="3000">
                <a:solidFill>
                  <a:schemeClr val="dk1"/>
                </a:solidFill>
              </a:defRPr>
            </a:lvl4pPr>
            <a:lvl5pPr lvl="4" algn="ctr" rtl="0">
              <a:spcBef>
                <a:spcPts val="0"/>
              </a:spcBef>
              <a:spcAft>
                <a:spcPts val="0"/>
              </a:spcAft>
              <a:buClr>
                <a:schemeClr val="dk1"/>
              </a:buClr>
              <a:buSzPts val="3000"/>
              <a:buNone/>
              <a:defRPr sz="3000">
                <a:solidFill>
                  <a:schemeClr val="dk1"/>
                </a:solidFill>
              </a:defRPr>
            </a:lvl5pPr>
            <a:lvl6pPr lvl="5" algn="ctr" rtl="0">
              <a:spcBef>
                <a:spcPts val="0"/>
              </a:spcBef>
              <a:spcAft>
                <a:spcPts val="0"/>
              </a:spcAft>
              <a:buClr>
                <a:schemeClr val="dk1"/>
              </a:buClr>
              <a:buSzPts val="3000"/>
              <a:buNone/>
              <a:defRPr sz="3000">
                <a:solidFill>
                  <a:schemeClr val="dk1"/>
                </a:solidFill>
              </a:defRPr>
            </a:lvl6pPr>
            <a:lvl7pPr lvl="6" algn="ctr" rtl="0">
              <a:spcBef>
                <a:spcPts val="0"/>
              </a:spcBef>
              <a:spcAft>
                <a:spcPts val="0"/>
              </a:spcAft>
              <a:buClr>
                <a:schemeClr val="dk1"/>
              </a:buClr>
              <a:buSzPts val="3000"/>
              <a:buNone/>
              <a:defRPr sz="3000">
                <a:solidFill>
                  <a:schemeClr val="dk1"/>
                </a:solidFill>
              </a:defRPr>
            </a:lvl7pPr>
            <a:lvl8pPr lvl="7" algn="ctr" rtl="0">
              <a:spcBef>
                <a:spcPts val="0"/>
              </a:spcBef>
              <a:spcAft>
                <a:spcPts val="0"/>
              </a:spcAft>
              <a:buClr>
                <a:schemeClr val="dk1"/>
              </a:buClr>
              <a:buSzPts val="3000"/>
              <a:buNone/>
              <a:defRPr sz="3000">
                <a:solidFill>
                  <a:schemeClr val="dk1"/>
                </a:solidFill>
              </a:defRPr>
            </a:lvl8pPr>
            <a:lvl9pPr lvl="8" algn="ctr" rtl="0">
              <a:spcBef>
                <a:spcPts val="0"/>
              </a:spcBef>
              <a:spcAft>
                <a:spcPts val="0"/>
              </a:spcAft>
              <a:buClr>
                <a:schemeClr val="dk1"/>
              </a:buClr>
              <a:buSzPts val="3000"/>
              <a:buNone/>
              <a:defRPr sz="3000">
                <a:solidFill>
                  <a:schemeClr val="dk1"/>
                </a:solidFill>
              </a:defRPr>
            </a:lvl9pPr>
          </a:lstStyle>
          <a:p>
            <a:r>
              <a:t>xx%</a:t>
            </a:r>
          </a:p>
        </p:txBody>
      </p:sp>
      <p:sp>
        <p:nvSpPr>
          <p:cNvPr id="121" name="Google Shape;121;p22"/>
          <p:cNvSpPr txBox="1">
            <a:spLocks noGrp="1"/>
          </p:cNvSpPr>
          <p:nvPr>
            <p:ph type="title" idx="14" hasCustomPrompt="1"/>
          </p:nvPr>
        </p:nvSpPr>
        <p:spPr>
          <a:xfrm flipH="1">
            <a:off x="620700" y="3068625"/>
            <a:ext cx="1080000" cy="3600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dk1"/>
              </a:buClr>
              <a:buSzPts val="3000"/>
              <a:buNone/>
              <a:defRPr sz="2400">
                <a:solidFill>
                  <a:schemeClr val="dk1"/>
                </a:solidFill>
              </a:defRPr>
            </a:lvl1pPr>
            <a:lvl2pPr lvl="1" algn="ctr" rtl="0">
              <a:spcBef>
                <a:spcPts val="0"/>
              </a:spcBef>
              <a:spcAft>
                <a:spcPts val="0"/>
              </a:spcAft>
              <a:buClr>
                <a:schemeClr val="dk1"/>
              </a:buClr>
              <a:buSzPts val="3000"/>
              <a:buNone/>
              <a:defRPr sz="3000">
                <a:solidFill>
                  <a:schemeClr val="dk1"/>
                </a:solidFill>
              </a:defRPr>
            </a:lvl2pPr>
            <a:lvl3pPr lvl="2" algn="ctr" rtl="0">
              <a:spcBef>
                <a:spcPts val="0"/>
              </a:spcBef>
              <a:spcAft>
                <a:spcPts val="0"/>
              </a:spcAft>
              <a:buClr>
                <a:schemeClr val="dk1"/>
              </a:buClr>
              <a:buSzPts val="3000"/>
              <a:buNone/>
              <a:defRPr sz="3000">
                <a:solidFill>
                  <a:schemeClr val="dk1"/>
                </a:solidFill>
              </a:defRPr>
            </a:lvl3pPr>
            <a:lvl4pPr lvl="3" algn="ctr" rtl="0">
              <a:spcBef>
                <a:spcPts val="0"/>
              </a:spcBef>
              <a:spcAft>
                <a:spcPts val="0"/>
              </a:spcAft>
              <a:buClr>
                <a:schemeClr val="dk1"/>
              </a:buClr>
              <a:buSzPts val="3000"/>
              <a:buNone/>
              <a:defRPr sz="3000">
                <a:solidFill>
                  <a:schemeClr val="dk1"/>
                </a:solidFill>
              </a:defRPr>
            </a:lvl4pPr>
            <a:lvl5pPr lvl="4" algn="ctr" rtl="0">
              <a:spcBef>
                <a:spcPts val="0"/>
              </a:spcBef>
              <a:spcAft>
                <a:spcPts val="0"/>
              </a:spcAft>
              <a:buClr>
                <a:schemeClr val="dk1"/>
              </a:buClr>
              <a:buSzPts val="3000"/>
              <a:buNone/>
              <a:defRPr sz="3000">
                <a:solidFill>
                  <a:schemeClr val="dk1"/>
                </a:solidFill>
              </a:defRPr>
            </a:lvl5pPr>
            <a:lvl6pPr lvl="5" algn="ctr" rtl="0">
              <a:spcBef>
                <a:spcPts val="0"/>
              </a:spcBef>
              <a:spcAft>
                <a:spcPts val="0"/>
              </a:spcAft>
              <a:buClr>
                <a:schemeClr val="dk1"/>
              </a:buClr>
              <a:buSzPts val="3000"/>
              <a:buNone/>
              <a:defRPr sz="3000">
                <a:solidFill>
                  <a:schemeClr val="dk1"/>
                </a:solidFill>
              </a:defRPr>
            </a:lvl6pPr>
            <a:lvl7pPr lvl="6" algn="ctr" rtl="0">
              <a:spcBef>
                <a:spcPts val="0"/>
              </a:spcBef>
              <a:spcAft>
                <a:spcPts val="0"/>
              </a:spcAft>
              <a:buClr>
                <a:schemeClr val="dk1"/>
              </a:buClr>
              <a:buSzPts val="3000"/>
              <a:buNone/>
              <a:defRPr sz="3000">
                <a:solidFill>
                  <a:schemeClr val="dk1"/>
                </a:solidFill>
              </a:defRPr>
            </a:lvl7pPr>
            <a:lvl8pPr lvl="7" algn="ctr" rtl="0">
              <a:spcBef>
                <a:spcPts val="0"/>
              </a:spcBef>
              <a:spcAft>
                <a:spcPts val="0"/>
              </a:spcAft>
              <a:buClr>
                <a:schemeClr val="dk1"/>
              </a:buClr>
              <a:buSzPts val="3000"/>
              <a:buNone/>
              <a:defRPr sz="3000">
                <a:solidFill>
                  <a:schemeClr val="dk1"/>
                </a:solidFill>
              </a:defRPr>
            </a:lvl8pPr>
            <a:lvl9pPr lvl="8" algn="ctr" rtl="0">
              <a:spcBef>
                <a:spcPts val="0"/>
              </a:spcBef>
              <a:spcAft>
                <a:spcPts val="0"/>
              </a:spcAft>
              <a:buClr>
                <a:schemeClr val="dk1"/>
              </a:buClr>
              <a:buSzPts val="3000"/>
              <a:buNone/>
              <a:defRPr sz="3000">
                <a:solidFill>
                  <a:schemeClr val="dk1"/>
                </a:solidFill>
              </a:defRPr>
            </a:lvl9pPr>
          </a:lstStyle>
          <a:p>
            <a:r>
              <a:t>xx%</a:t>
            </a:r>
          </a:p>
        </p:txBody>
      </p:sp>
      <p:sp>
        <p:nvSpPr>
          <p:cNvPr id="122" name="Google Shape;122;p22"/>
          <p:cNvSpPr txBox="1">
            <a:spLocks noGrp="1"/>
          </p:cNvSpPr>
          <p:nvPr>
            <p:ph type="title" idx="15" hasCustomPrompt="1"/>
          </p:nvPr>
        </p:nvSpPr>
        <p:spPr>
          <a:xfrm>
            <a:off x="3342325" y="3068625"/>
            <a:ext cx="1080000" cy="3600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dk1"/>
              </a:buClr>
              <a:buSzPts val="3000"/>
              <a:buNone/>
              <a:defRPr sz="2400">
                <a:solidFill>
                  <a:schemeClr val="dk1"/>
                </a:solidFill>
              </a:defRPr>
            </a:lvl1pPr>
            <a:lvl2pPr lvl="1" algn="ctr" rtl="0">
              <a:spcBef>
                <a:spcPts val="0"/>
              </a:spcBef>
              <a:spcAft>
                <a:spcPts val="0"/>
              </a:spcAft>
              <a:buClr>
                <a:schemeClr val="dk1"/>
              </a:buClr>
              <a:buSzPts val="3000"/>
              <a:buNone/>
              <a:defRPr sz="3000">
                <a:solidFill>
                  <a:schemeClr val="dk1"/>
                </a:solidFill>
              </a:defRPr>
            </a:lvl2pPr>
            <a:lvl3pPr lvl="2" algn="ctr" rtl="0">
              <a:spcBef>
                <a:spcPts val="0"/>
              </a:spcBef>
              <a:spcAft>
                <a:spcPts val="0"/>
              </a:spcAft>
              <a:buClr>
                <a:schemeClr val="dk1"/>
              </a:buClr>
              <a:buSzPts val="3000"/>
              <a:buNone/>
              <a:defRPr sz="3000">
                <a:solidFill>
                  <a:schemeClr val="dk1"/>
                </a:solidFill>
              </a:defRPr>
            </a:lvl3pPr>
            <a:lvl4pPr lvl="3" algn="ctr" rtl="0">
              <a:spcBef>
                <a:spcPts val="0"/>
              </a:spcBef>
              <a:spcAft>
                <a:spcPts val="0"/>
              </a:spcAft>
              <a:buClr>
                <a:schemeClr val="dk1"/>
              </a:buClr>
              <a:buSzPts val="3000"/>
              <a:buNone/>
              <a:defRPr sz="3000">
                <a:solidFill>
                  <a:schemeClr val="dk1"/>
                </a:solidFill>
              </a:defRPr>
            </a:lvl4pPr>
            <a:lvl5pPr lvl="4" algn="ctr" rtl="0">
              <a:spcBef>
                <a:spcPts val="0"/>
              </a:spcBef>
              <a:spcAft>
                <a:spcPts val="0"/>
              </a:spcAft>
              <a:buClr>
                <a:schemeClr val="dk1"/>
              </a:buClr>
              <a:buSzPts val="3000"/>
              <a:buNone/>
              <a:defRPr sz="3000">
                <a:solidFill>
                  <a:schemeClr val="dk1"/>
                </a:solidFill>
              </a:defRPr>
            </a:lvl5pPr>
            <a:lvl6pPr lvl="5" algn="ctr" rtl="0">
              <a:spcBef>
                <a:spcPts val="0"/>
              </a:spcBef>
              <a:spcAft>
                <a:spcPts val="0"/>
              </a:spcAft>
              <a:buClr>
                <a:schemeClr val="dk1"/>
              </a:buClr>
              <a:buSzPts val="3000"/>
              <a:buNone/>
              <a:defRPr sz="3000">
                <a:solidFill>
                  <a:schemeClr val="dk1"/>
                </a:solidFill>
              </a:defRPr>
            </a:lvl6pPr>
            <a:lvl7pPr lvl="6" algn="ctr" rtl="0">
              <a:spcBef>
                <a:spcPts val="0"/>
              </a:spcBef>
              <a:spcAft>
                <a:spcPts val="0"/>
              </a:spcAft>
              <a:buClr>
                <a:schemeClr val="dk1"/>
              </a:buClr>
              <a:buSzPts val="3000"/>
              <a:buNone/>
              <a:defRPr sz="3000">
                <a:solidFill>
                  <a:schemeClr val="dk1"/>
                </a:solidFill>
              </a:defRPr>
            </a:lvl7pPr>
            <a:lvl8pPr lvl="7" algn="ctr" rtl="0">
              <a:spcBef>
                <a:spcPts val="0"/>
              </a:spcBef>
              <a:spcAft>
                <a:spcPts val="0"/>
              </a:spcAft>
              <a:buClr>
                <a:schemeClr val="dk1"/>
              </a:buClr>
              <a:buSzPts val="3000"/>
              <a:buNone/>
              <a:defRPr sz="3000">
                <a:solidFill>
                  <a:schemeClr val="dk1"/>
                </a:solidFill>
              </a:defRPr>
            </a:lvl8pPr>
            <a:lvl9pPr lvl="8" algn="ctr" rtl="0">
              <a:spcBef>
                <a:spcPts val="0"/>
              </a:spcBef>
              <a:spcAft>
                <a:spcPts val="0"/>
              </a:spcAft>
              <a:buClr>
                <a:schemeClr val="dk1"/>
              </a:buClr>
              <a:buSzPts val="3000"/>
              <a:buNone/>
              <a:defRPr sz="3000">
                <a:solidFill>
                  <a:schemeClr val="dk1"/>
                </a:solidFill>
              </a:defRPr>
            </a:lvl9pPr>
          </a:lstStyle>
          <a:p>
            <a:r>
              <a:t>xx%</a:t>
            </a:r>
          </a:p>
        </p:txBody>
      </p:sp>
      <p:sp>
        <p:nvSpPr>
          <p:cNvPr id="123" name="Google Shape;123;p22"/>
          <p:cNvSpPr txBox="1">
            <a:spLocks noGrp="1"/>
          </p:cNvSpPr>
          <p:nvPr>
            <p:ph type="title" idx="16" hasCustomPrompt="1"/>
          </p:nvPr>
        </p:nvSpPr>
        <p:spPr>
          <a:xfrm>
            <a:off x="6063950" y="3068625"/>
            <a:ext cx="1080000" cy="3600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dk1"/>
              </a:buClr>
              <a:buSzPts val="3000"/>
              <a:buNone/>
              <a:defRPr sz="2400">
                <a:solidFill>
                  <a:schemeClr val="dk1"/>
                </a:solidFill>
              </a:defRPr>
            </a:lvl1pPr>
            <a:lvl2pPr lvl="1" algn="ctr" rtl="0">
              <a:spcBef>
                <a:spcPts val="0"/>
              </a:spcBef>
              <a:spcAft>
                <a:spcPts val="0"/>
              </a:spcAft>
              <a:buClr>
                <a:schemeClr val="dk1"/>
              </a:buClr>
              <a:buSzPts val="3000"/>
              <a:buNone/>
              <a:defRPr sz="3000">
                <a:solidFill>
                  <a:schemeClr val="dk1"/>
                </a:solidFill>
              </a:defRPr>
            </a:lvl2pPr>
            <a:lvl3pPr lvl="2" algn="ctr" rtl="0">
              <a:spcBef>
                <a:spcPts val="0"/>
              </a:spcBef>
              <a:spcAft>
                <a:spcPts val="0"/>
              </a:spcAft>
              <a:buClr>
                <a:schemeClr val="dk1"/>
              </a:buClr>
              <a:buSzPts val="3000"/>
              <a:buNone/>
              <a:defRPr sz="3000">
                <a:solidFill>
                  <a:schemeClr val="dk1"/>
                </a:solidFill>
              </a:defRPr>
            </a:lvl3pPr>
            <a:lvl4pPr lvl="3" algn="ctr" rtl="0">
              <a:spcBef>
                <a:spcPts val="0"/>
              </a:spcBef>
              <a:spcAft>
                <a:spcPts val="0"/>
              </a:spcAft>
              <a:buClr>
                <a:schemeClr val="dk1"/>
              </a:buClr>
              <a:buSzPts val="3000"/>
              <a:buNone/>
              <a:defRPr sz="3000">
                <a:solidFill>
                  <a:schemeClr val="dk1"/>
                </a:solidFill>
              </a:defRPr>
            </a:lvl4pPr>
            <a:lvl5pPr lvl="4" algn="ctr" rtl="0">
              <a:spcBef>
                <a:spcPts val="0"/>
              </a:spcBef>
              <a:spcAft>
                <a:spcPts val="0"/>
              </a:spcAft>
              <a:buClr>
                <a:schemeClr val="dk1"/>
              </a:buClr>
              <a:buSzPts val="3000"/>
              <a:buNone/>
              <a:defRPr sz="3000">
                <a:solidFill>
                  <a:schemeClr val="dk1"/>
                </a:solidFill>
              </a:defRPr>
            </a:lvl5pPr>
            <a:lvl6pPr lvl="5" algn="ctr" rtl="0">
              <a:spcBef>
                <a:spcPts val="0"/>
              </a:spcBef>
              <a:spcAft>
                <a:spcPts val="0"/>
              </a:spcAft>
              <a:buClr>
                <a:schemeClr val="dk1"/>
              </a:buClr>
              <a:buSzPts val="3000"/>
              <a:buNone/>
              <a:defRPr sz="3000">
                <a:solidFill>
                  <a:schemeClr val="dk1"/>
                </a:solidFill>
              </a:defRPr>
            </a:lvl6pPr>
            <a:lvl7pPr lvl="6" algn="ctr" rtl="0">
              <a:spcBef>
                <a:spcPts val="0"/>
              </a:spcBef>
              <a:spcAft>
                <a:spcPts val="0"/>
              </a:spcAft>
              <a:buClr>
                <a:schemeClr val="dk1"/>
              </a:buClr>
              <a:buSzPts val="3000"/>
              <a:buNone/>
              <a:defRPr sz="3000">
                <a:solidFill>
                  <a:schemeClr val="dk1"/>
                </a:solidFill>
              </a:defRPr>
            </a:lvl7pPr>
            <a:lvl8pPr lvl="7" algn="ctr" rtl="0">
              <a:spcBef>
                <a:spcPts val="0"/>
              </a:spcBef>
              <a:spcAft>
                <a:spcPts val="0"/>
              </a:spcAft>
              <a:buClr>
                <a:schemeClr val="dk1"/>
              </a:buClr>
              <a:buSzPts val="3000"/>
              <a:buNone/>
              <a:defRPr sz="3000">
                <a:solidFill>
                  <a:schemeClr val="dk1"/>
                </a:solidFill>
              </a:defRPr>
            </a:lvl8pPr>
            <a:lvl9pPr lvl="8" algn="ctr" rtl="0">
              <a:spcBef>
                <a:spcPts val="0"/>
              </a:spcBef>
              <a:spcAft>
                <a:spcPts val="0"/>
              </a:spcAft>
              <a:buClr>
                <a:schemeClr val="dk1"/>
              </a:buClr>
              <a:buSzPts val="3000"/>
              <a:buNone/>
              <a:defRPr sz="3000">
                <a:solidFill>
                  <a:schemeClr val="dk1"/>
                </a:solidFill>
              </a:defRPr>
            </a:lvl9pPr>
          </a:lstStyle>
          <a:p>
            <a:r>
              <a:t>xx%</a:t>
            </a:r>
          </a:p>
        </p:txBody>
      </p:sp>
      <p:sp>
        <p:nvSpPr>
          <p:cNvPr id="124" name="Google Shape;124;p22"/>
          <p:cNvSpPr txBox="1">
            <a:spLocks noGrp="1"/>
          </p:cNvSpPr>
          <p:nvPr>
            <p:ph type="title" idx="17"/>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4100"/>
              <a:buNone/>
              <a:defRPr>
                <a:solidFill>
                  <a:schemeClr val="dk1"/>
                </a:solidFill>
              </a:defRPr>
            </a:lvl1pPr>
            <a:lvl2pPr lvl="1" rtl="0">
              <a:spcBef>
                <a:spcPts val="0"/>
              </a:spcBef>
              <a:spcAft>
                <a:spcPts val="0"/>
              </a:spcAft>
              <a:buClr>
                <a:schemeClr val="dk1"/>
              </a:buClr>
              <a:buSzPts val="4100"/>
              <a:buNone/>
              <a:defRPr>
                <a:solidFill>
                  <a:schemeClr val="dk1"/>
                </a:solidFill>
              </a:defRPr>
            </a:lvl2pPr>
            <a:lvl3pPr lvl="2" rtl="0">
              <a:spcBef>
                <a:spcPts val="0"/>
              </a:spcBef>
              <a:spcAft>
                <a:spcPts val="0"/>
              </a:spcAft>
              <a:buClr>
                <a:schemeClr val="dk1"/>
              </a:buClr>
              <a:buSzPts val="4100"/>
              <a:buNone/>
              <a:defRPr>
                <a:solidFill>
                  <a:schemeClr val="dk1"/>
                </a:solidFill>
              </a:defRPr>
            </a:lvl3pPr>
            <a:lvl4pPr lvl="3" rtl="0">
              <a:spcBef>
                <a:spcPts val="0"/>
              </a:spcBef>
              <a:spcAft>
                <a:spcPts val="0"/>
              </a:spcAft>
              <a:buClr>
                <a:schemeClr val="dk1"/>
              </a:buClr>
              <a:buSzPts val="4100"/>
              <a:buNone/>
              <a:defRPr>
                <a:solidFill>
                  <a:schemeClr val="dk1"/>
                </a:solidFill>
              </a:defRPr>
            </a:lvl4pPr>
            <a:lvl5pPr lvl="4" rtl="0">
              <a:spcBef>
                <a:spcPts val="0"/>
              </a:spcBef>
              <a:spcAft>
                <a:spcPts val="0"/>
              </a:spcAft>
              <a:buClr>
                <a:schemeClr val="dk1"/>
              </a:buClr>
              <a:buSzPts val="4100"/>
              <a:buNone/>
              <a:defRPr>
                <a:solidFill>
                  <a:schemeClr val="dk1"/>
                </a:solidFill>
              </a:defRPr>
            </a:lvl5pPr>
            <a:lvl6pPr lvl="5" rtl="0">
              <a:spcBef>
                <a:spcPts val="0"/>
              </a:spcBef>
              <a:spcAft>
                <a:spcPts val="0"/>
              </a:spcAft>
              <a:buClr>
                <a:schemeClr val="dk1"/>
              </a:buClr>
              <a:buSzPts val="4100"/>
              <a:buNone/>
              <a:defRPr>
                <a:solidFill>
                  <a:schemeClr val="dk1"/>
                </a:solidFill>
              </a:defRPr>
            </a:lvl6pPr>
            <a:lvl7pPr lvl="6" rtl="0">
              <a:spcBef>
                <a:spcPts val="0"/>
              </a:spcBef>
              <a:spcAft>
                <a:spcPts val="0"/>
              </a:spcAft>
              <a:buClr>
                <a:schemeClr val="dk1"/>
              </a:buClr>
              <a:buSzPts val="4100"/>
              <a:buNone/>
              <a:defRPr>
                <a:solidFill>
                  <a:schemeClr val="dk1"/>
                </a:solidFill>
              </a:defRPr>
            </a:lvl7pPr>
            <a:lvl8pPr lvl="7" rtl="0">
              <a:spcBef>
                <a:spcPts val="0"/>
              </a:spcBef>
              <a:spcAft>
                <a:spcPts val="0"/>
              </a:spcAft>
              <a:buClr>
                <a:schemeClr val="dk1"/>
              </a:buClr>
              <a:buSzPts val="4100"/>
              <a:buNone/>
              <a:defRPr>
                <a:solidFill>
                  <a:schemeClr val="dk1"/>
                </a:solidFill>
              </a:defRPr>
            </a:lvl8pPr>
            <a:lvl9pPr lvl="8" rtl="0">
              <a:spcBef>
                <a:spcPts val="0"/>
              </a:spcBef>
              <a:spcAft>
                <a:spcPts val="0"/>
              </a:spcAft>
              <a:buClr>
                <a:schemeClr val="dk1"/>
              </a:buClr>
              <a:buSzPts val="4100"/>
              <a:buNone/>
              <a:defRPr>
                <a:solidFill>
                  <a:schemeClr val="dk1"/>
                </a:solidFill>
              </a:defRPr>
            </a:lvl9pPr>
          </a:lstStyle>
          <a:p>
            <a:endParaRPr/>
          </a:p>
        </p:txBody>
      </p:sp>
      <p:sp>
        <p:nvSpPr>
          <p:cNvPr id="125" name="Google Shape;125;p22"/>
          <p:cNvSpPr txBox="1">
            <a:spLocks noGrp="1"/>
          </p:cNvSpPr>
          <p:nvPr>
            <p:ph type="subTitle" idx="18"/>
          </p:nvPr>
        </p:nvSpPr>
        <p:spPr>
          <a:xfrm>
            <a:off x="3342325" y="2215425"/>
            <a:ext cx="2595600" cy="36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a:endParaRPr/>
          </a:p>
        </p:txBody>
      </p:sp>
      <p:sp>
        <p:nvSpPr>
          <p:cNvPr id="126" name="Google Shape;126;p22"/>
          <p:cNvSpPr txBox="1">
            <a:spLocks noGrp="1"/>
          </p:cNvSpPr>
          <p:nvPr>
            <p:ph type="subTitle" idx="19"/>
          </p:nvPr>
        </p:nvSpPr>
        <p:spPr>
          <a:xfrm>
            <a:off x="6063950" y="2215425"/>
            <a:ext cx="2595600" cy="36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a:endParaRPr/>
          </a:p>
        </p:txBody>
      </p:sp>
      <p:sp>
        <p:nvSpPr>
          <p:cNvPr id="127" name="Google Shape;127;p22"/>
          <p:cNvSpPr txBox="1">
            <a:spLocks noGrp="1"/>
          </p:cNvSpPr>
          <p:nvPr>
            <p:ph type="subTitle" idx="20"/>
          </p:nvPr>
        </p:nvSpPr>
        <p:spPr>
          <a:xfrm>
            <a:off x="3342325" y="3794775"/>
            <a:ext cx="2595600" cy="36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a:endParaRPr/>
          </a:p>
        </p:txBody>
      </p:sp>
      <p:sp>
        <p:nvSpPr>
          <p:cNvPr id="128" name="Google Shape;128;p22"/>
          <p:cNvSpPr txBox="1">
            <a:spLocks noGrp="1"/>
          </p:cNvSpPr>
          <p:nvPr>
            <p:ph type="subTitle" idx="21"/>
          </p:nvPr>
        </p:nvSpPr>
        <p:spPr>
          <a:xfrm>
            <a:off x="6063950" y="3794775"/>
            <a:ext cx="2595600" cy="36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Layout personalizzato">
    <p:spTree>
      <p:nvGrpSpPr>
        <p:cNvPr id="1" name=""/>
        <p:cNvGrpSpPr/>
        <p:nvPr/>
      </p:nvGrpSpPr>
      <p:grpSpPr>
        <a:xfrm>
          <a:off x="0" y="0"/>
          <a:ext cx="0" cy="0"/>
          <a:chOff x="0" y="0"/>
          <a:chExt cx="0" cy="0"/>
        </a:xfrm>
      </p:grpSpPr>
      <p:sp>
        <p:nvSpPr>
          <p:cNvPr id="3" name="Rettangolo 2">
            <a:extLst>
              <a:ext uri="{FF2B5EF4-FFF2-40B4-BE49-F238E27FC236}">
                <a16:creationId xmlns:a16="http://schemas.microsoft.com/office/drawing/2014/main" id="{855DBDF2-2B63-FE95-A14F-BF91716C3C0F}"/>
              </a:ext>
            </a:extLst>
          </p:cNvPr>
          <p:cNvSpPr/>
          <p:nvPr userDrawn="1"/>
        </p:nvSpPr>
        <p:spPr>
          <a:xfrm>
            <a:off x="0" y="0"/>
            <a:ext cx="454969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272803055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BLANK_2">
    <p:spTree>
      <p:nvGrpSpPr>
        <p:cNvPr id="1" name="Shape 129"/>
        <p:cNvGrpSpPr/>
        <p:nvPr/>
      </p:nvGrpSpPr>
      <p:grpSpPr>
        <a:xfrm>
          <a:off x="0" y="0"/>
          <a:ext cx="0" cy="0"/>
          <a:chOff x="0" y="0"/>
          <a:chExt cx="0" cy="0"/>
        </a:xfrm>
      </p:grpSpPr>
      <p:sp>
        <p:nvSpPr>
          <p:cNvPr id="130" name="Google Shape;130;p23"/>
          <p:cNvSpPr/>
          <p:nvPr/>
        </p:nvSpPr>
        <p:spPr>
          <a:xfrm rot="10800000" flipH="1">
            <a:off x="0" y="0"/>
            <a:ext cx="2190300" cy="12537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3"/>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132" name="Google Shape;132;p23"/>
          <p:cNvSpPr txBox="1">
            <a:spLocks noGrp="1"/>
          </p:cNvSpPr>
          <p:nvPr>
            <p:ph type="subTitle" idx="1"/>
          </p:nvPr>
        </p:nvSpPr>
        <p:spPr>
          <a:xfrm>
            <a:off x="821150" y="3850150"/>
            <a:ext cx="19707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3" name="Google Shape;133;p23"/>
          <p:cNvSpPr txBox="1">
            <a:spLocks noGrp="1"/>
          </p:cNvSpPr>
          <p:nvPr>
            <p:ph type="subTitle" idx="2"/>
          </p:nvPr>
        </p:nvSpPr>
        <p:spPr>
          <a:xfrm>
            <a:off x="6719376" y="3850150"/>
            <a:ext cx="19707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4" name="Google Shape;134;p23"/>
          <p:cNvSpPr txBox="1">
            <a:spLocks noGrp="1"/>
          </p:cNvSpPr>
          <p:nvPr>
            <p:ph type="subTitle" idx="3"/>
          </p:nvPr>
        </p:nvSpPr>
        <p:spPr>
          <a:xfrm>
            <a:off x="6719376" y="2161650"/>
            <a:ext cx="19707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5" name="Google Shape;135;p23"/>
          <p:cNvSpPr txBox="1">
            <a:spLocks noGrp="1"/>
          </p:cNvSpPr>
          <p:nvPr>
            <p:ph type="subTitle" idx="4"/>
          </p:nvPr>
        </p:nvSpPr>
        <p:spPr>
          <a:xfrm>
            <a:off x="821150" y="2161650"/>
            <a:ext cx="19707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6" name="Google Shape;136;p23"/>
          <p:cNvSpPr txBox="1">
            <a:spLocks noGrp="1"/>
          </p:cNvSpPr>
          <p:nvPr>
            <p:ph type="subTitle" idx="5"/>
          </p:nvPr>
        </p:nvSpPr>
        <p:spPr>
          <a:xfrm>
            <a:off x="821138" y="1826925"/>
            <a:ext cx="1603500" cy="3066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600"/>
              <a:buFont typeface="Be Vietnam"/>
              <a:buNone/>
              <a:defRPr sz="2200">
                <a:solidFill>
                  <a:schemeClr val="dk1"/>
                </a:solidFill>
                <a:latin typeface="Be Vietnam"/>
                <a:ea typeface="Be Vietnam"/>
                <a:cs typeface="Be Vietnam"/>
                <a:sym typeface="Be Vietnam"/>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37" name="Google Shape;137;p23"/>
          <p:cNvSpPr txBox="1">
            <a:spLocks noGrp="1"/>
          </p:cNvSpPr>
          <p:nvPr>
            <p:ph type="subTitle" idx="6"/>
          </p:nvPr>
        </p:nvSpPr>
        <p:spPr>
          <a:xfrm>
            <a:off x="821138" y="3520300"/>
            <a:ext cx="1603500" cy="306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Font typeface="Be Vietnam"/>
              <a:buNone/>
              <a:defRPr sz="2200">
                <a:solidFill>
                  <a:schemeClr val="dk1"/>
                </a:solidFill>
                <a:latin typeface="Be Vietnam"/>
                <a:ea typeface="Be Vietnam"/>
                <a:cs typeface="Be Vietnam"/>
                <a:sym typeface="Be Vietna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8" name="Google Shape;138;p23"/>
          <p:cNvSpPr txBox="1">
            <a:spLocks noGrp="1"/>
          </p:cNvSpPr>
          <p:nvPr>
            <p:ph type="subTitle" idx="7"/>
          </p:nvPr>
        </p:nvSpPr>
        <p:spPr>
          <a:xfrm>
            <a:off x="6719363" y="3520300"/>
            <a:ext cx="1603500" cy="306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Font typeface="Be Vietnam"/>
              <a:buNone/>
              <a:defRPr sz="2200">
                <a:solidFill>
                  <a:schemeClr val="dk1"/>
                </a:solidFill>
                <a:latin typeface="Be Vietnam"/>
                <a:ea typeface="Be Vietnam"/>
                <a:cs typeface="Be Vietnam"/>
                <a:sym typeface="Be Vietna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9" name="Google Shape;139;p23"/>
          <p:cNvSpPr txBox="1">
            <a:spLocks noGrp="1"/>
          </p:cNvSpPr>
          <p:nvPr>
            <p:ph type="subTitle" idx="8"/>
          </p:nvPr>
        </p:nvSpPr>
        <p:spPr>
          <a:xfrm>
            <a:off x="6719363" y="1826925"/>
            <a:ext cx="1603500" cy="306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Font typeface="Be Vietnam"/>
              <a:buNone/>
              <a:defRPr sz="2200">
                <a:solidFill>
                  <a:schemeClr val="dk1"/>
                </a:solidFill>
                <a:latin typeface="Be Vietnam"/>
                <a:ea typeface="Be Vietnam"/>
                <a:cs typeface="Be Vietnam"/>
                <a:sym typeface="Be Vietna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BLANK_9">
    <p:spTree>
      <p:nvGrpSpPr>
        <p:cNvPr id="1" name="Shape 140"/>
        <p:cNvGrpSpPr/>
        <p:nvPr/>
      </p:nvGrpSpPr>
      <p:grpSpPr>
        <a:xfrm>
          <a:off x="0" y="0"/>
          <a:ext cx="0" cy="0"/>
          <a:chOff x="0" y="0"/>
          <a:chExt cx="0" cy="0"/>
        </a:xfrm>
      </p:grpSpPr>
      <p:sp>
        <p:nvSpPr>
          <p:cNvPr id="141" name="Google Shape;141;p24"/>
          <p:cNvSpPr/>
          <p:nvPr/>
        </p:nvSpPr>
        <p:spPr>
          <a:xfrm rot="-5400545">
            <a:off x="-414952" y="1101875"/>
            <a:ext cx="15125400" cy="4392600"/>
          </a:xfrm>
          <a:prstGeom prst="triangle">
            <a:avLst>
              <a:gd name="adj" fmla="val 7586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4"/>
          <p:cNvSpPr/>
          <p:nvPr/>
        </p:nvSpPr>
        <p:spPr>
          <a:xfrm rot="5400501" flipH="1">
            <a:off x="-2566725" y="1315675"/>
            <a:ext cx="8231700" cy="3098100"/>
          </a:xfrm>
          <a:prstGeom prst="triangle">
            <a:avLst>
              <a:gd name="adj" fmla="val 3337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4"/>
          <p:cNvSpPr/>
          <p:nvPr/>
        </p:nvSpPr>
        <p:spPr>
          <a:xfrm flipH="1">
            <a:off x="1529425" y="1821047"/>
            <a:ext cx="568200" cy="30390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4"/>
          <p:cNvSpPr/>
          <p:nvPr/>
        </p:nvSpPr>
        <p:spPr>
          <a:xfrm rot="1735613" flipH="1">
            <a:off x="2922573" y="374063"/>
            <a:ext cx="862737" cy="359862"/>
          </a:xfrm>
          <a:prstGeom prst="triangle">
            <a:avLst>
              <a:gd name="adj" fmla="val 4077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4"/>
          <p:cNvSpPr/>
          <p:nvPr/>
        </p:nvSpPr>
        <p:spPr>
          <a:xfrm flipH="1">
            <a:off x="6486290" y="455813"/>
            <a:ext cx="862800" cy="360000"/>
          </a:xfrm>
          <a:prstGeom prst="triangle">
            <a:avLst>
              <a:gd name="adj" fmla="val 790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4"/>
          <p:cNvSpPr/>
          <p:nvPr/>
        </p:nvSpPr>
        <p:spPr>
          <a:xfrm rot="-2872435" flipH="1">
            <a:off x="6482459" y="4144893"/>
            <a:ext cx="579637" cy="241921"/>
          </a:xfrm>
          <a:prstGeom prst="triangle">
            <a:avLst>
              <a:gd name="adj" fmla="val 4077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4"/>
          <p:cNvSpPr/>
          <p:nvPr/>
        </p:nvSpPr>
        <p:spPr>
          <a:xfrm rot="10423910" flipH="1">
            <a:off x="4282111" y="3798039"/>
            <a:ext cx="579766" cy="242044"/>
          </a:xfrm>
          <a:prstGeom prst="triangle">
            <a:avLst>
              <a:gd name="adj" fmla="val 4077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4"/>
          <p:cNvSpPr/>
          <p:nvPr/>
        </p:nvSpPr>
        <p:spPr>
          <a:xfrm rot="9168373">
            <a:off x="8331016" y="3196130"/>
            <a:ext cx="489058" cy="204076"/>
          </a:xfrm>
          <a:prstGeom prst="triangle">
            <a:avLst>
              <a:gd name="adj" fmla="val 4889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4"/>
          <p:cNvSpPr/>
          <p:nvPr/>
        </p:nvSpPr>
        <p:spPr>
          <a:xfrm rot="10800000" flipH="1">
            <a:off x="1418050" y="4633849"/>
            <a:ext cx="321600" cy="171900"/>
          </a:xfrm>
          <a:prstGeom prst="triangle">
            <a:avLst>
              <a:gd name="adj" fmla="val 4409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4"/>
          <p:cNvSpPr txBox="1">
            <a:spLocks noGrp="1"/>
          </p:cNvSpPr>
          <p:nvPr>
            <p:ph type="title"/>
          </p:nvPr>
        </p:nvSpPr>
        <p:spPr>
          <a:xfrm>
            <a:off x="3264900" y="1730575"/>
            <a:ext cx="2478900" cy="572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4100"/>
              <a:buNone/>
              <a:defRPr sz="3600"/>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151" name="Google Shape;151;p24"/>
          <p:cNvSpPr txBox="1">
            <a:spLocks noGrp="1"/>
          </p:cNvSpPr>
          <p:nvPr>
            <p:ph type="subTitle" idx="1"/>
          </p:nvPr>
        </p:nvSpPr>
        <p:spPr>
          <a:xfrm>
            <a:off x="616200" y="3310875"/>
            <a:ext cx="2051700" cy="79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52" name="Google Shape;152;p24"/>
          <p:cNvSpPr txBox="1">
            <a:spLocks noGrp="1"/>
          </p:cNvSpPr>
          <p:nvPr>
            <p:ph type="subTitle" idx="2"/>
          </p:nvPr>
        </p:nvSpPr>
        <p:spPr>
          <a:xfrm>
            <a:off x="3264900" y="2349588"/>
            <a:ext cx="2051700" cy="79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53" name="Google Shape;153;p24"/>
          <p:cNvSpPr txBox="1">
            <a:spLocks noGrp="1"/>
          </p:cNvSpPr>
          <p:nvPr>
            <p:ph type="subTitle" idx="3"/>
          </p:nvPr>
        </p:nvSpPr>
        <p:spPr>
          <a:xfrm>
            <a:off x="6257690" y="1433325"/>
            <a:ext cx="2051700" cy="79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54" name="Google Shape;154;p24"/>
          <p:cNvSpPr txBox="1">
            <a:spLocks noGrp="1"/>
          </p:cNvSpPr>
          <p:nvPr>
            <p:ph type="title" idx="4"/>
          </p:nvPr>
        </p:nvSpPr>
        <p:spPr>
          <a:xfrm>
            <a:off x="6257700" y="815825"/>
            <a:ext cx="2478900" cy="572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4100"/>
              <a:buNone/>
              <a:defRPr sz="3600"/>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155" name="Google Shape;155;p24"/>
          <p:cNvSpPr txBox="1">
            <a:spLocks noGrp="1"/>
          </p:cNvSpPr>
          <p:nvPr>
            <p:ph type="title" idx="5"/>
          </p:nvPr>
        </p:nvSpPr>
        <p:spPr>
          <a:xfrm>
            <a:off x="616200" y="2695775"/>
            <a:ext cx="2478900" cy="572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4100"/>
              <a:buNone/>
              <a:defRPr sz="3600"/>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Text 1">
  <p:cSld name="CUSTOM_16">
    <p:spTree>
      <p:nvGrpSpPr>
        <p:cNvPr id="1" name="Shape 156"/>
        <p:cNvGrpSpPr/>
        <p:nvPr/>
      </p:nvGrpSpPr>
      <p:grpSpPr>
        <a:xfrm>
          <a:off x="0" y="0"/>
          <a:ext cx="0" cy="0"/>
          <a:chOff x="0" y="0"/>
          <a:chExt cx="0" cy="0"/>
        </a:xfrm>
      </p:grpSpPr>
      <p:sp>
        <p:nvSpPr>
          <p:cNvPr id="157" name="Google Shape;157;p25"/>
          <p:cNvSpPr txBox="1">
            <a:spLocks noGrp="1"/>
          </p:cNvSpPr>
          <p:nvPr>
            <p:ph type="title"/>
          </p:nvPr>
        </p:nvSpPr>
        <p:spPr>
          <a:xfrm>
            <a:off x="752200" y="491400"/>
            <a:ext cx="7767600" cy="199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158" name="Google Shape;158;p25"/>
          <p:cNvSpPr txBox="1">
            <a:spLocks noGrp="1"/>
          </p:cNvSpPr>
          <p:nvPr>
            <p:ph type="subTitle" idx="1"/>
          </p:nvPr>
        </p:nvSpPr>
        <p:spPr>
          <a:xfrm>
            <a:off x="4946704" y="3425100"/>
            <a:ext cx="3573000" cy="984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1600"/>
              </a:spcBef>
              <a:spcAft>
                <a:spcPts val="0"/>
              </a:spcAft>
              <a:buSzPts val="1600"/>
              <a:buNone/>
              <a:defRPr sz="1600"/>
            </a:lvl3pPr>
            <a:lvl4pPr lvl="3" algn="ctr" rtl="0">
              <a:spcBef>
                <a:spcPts val="1600"/>
              </a:spcBef>
              <a:spcAft>
                <a:spcPts val="0"/>
              </a:spcAft>
              <a:buSzPts val="1600"/>
              <a:buNone/>
              <a:defRPr sz="1600"/>
            </a:lvl4pPr>
            <a:lvl5pPr lvl="4" algn="ctr" rtl="0">
              <a:spcBef>
                <a:spcPts val="1600"/>
              </a:spcBef>
              <a:spcAft>
                <a:spcPts val="0"/>
              </a:spcAft>
              <a:buSzPts val="1600"/>
              <a:buNone/>
              <a:defRPr sz="1600"/>
            </a:lvl5pPr>
            <a:lvl6pPr lvl="5" algn="ctr" rtl="0">
              <a:spcBef>
                <a:spcPts val="1600"/>
              </a:spcBef>
              <a:spcAft>
                <a:spcPts val="0"/>
              </a:spcAft>
              <a:buSzPts val="1600"/>
              <a:buNone/>
              <a:defRPr sz="1600"/>
            </a:lvl6pPr>
            <a:lvl7pPr lvl="6" algn="ctr" rtl="0">
              <a:spcBef>
                <a:spcPts val="1600"/>
              </a:spcBef>
              <a:spcAft>
                <a:spcPts val="0"/>
              </a:spcAft>
              <a:buSzPts val="1600"/>
              <a:buNone/>
              <a:defRPr sz="1600"/>
            </a:lvl7pPr>
            <a:lvl8pPr lvl="7" algn="ctr" rtl="0">
              <a:spcBef>
                <a:spcPts val="1600"/>
              </a:spcBef>
              <a:spcAft>
                <a:spcPts val="0"/>
              </a:spcAft>
              <a:buSzPts val="1600"/>
              <a:buNone/>
              <a:defRPr sz="1600"/>
            </a:lvl8pPr>
            <a:lvl9pPr lvl="8" algn="ctr" rtl="0">
              <a:spcBef>
                <a:spcPts val="1600"/>
              </a:spcBef>
              <a:spcAft>
                <a:spcPts val="1600"/>
              </a:spcAft>
              <a:buSzPts val="1600"/>
              <a:buNone/>
              <a:defRPr sz="16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with Six Column 3">
  <p:cSld name="CUSTOM_11">
    <p:spTree>
      <p:nvGrpSpPr>
        <p:cNvPr id="1" name="Shape 159"/>
        <p:cNvGrpSpPr/>
        <p:nvPr/>
      </p:nvGrpSpPr>
      <p:grpSpPr>
        <a:xfrm>
          <a:off x="0" y="0"/>
          <a:ext cx="0" cy="0"/>
          <a:chOff x="0" y="0"/>
          <a:chExt cx="0" cy="0"/>
        </a:xfrm>
      </p:grpSpPr>
      <p:sp>
        <p:nvSpPr>
          <p:cNvPr id="160" name="Google Shape;160;p26"/>
          <p:cNvSpPr/>
          <p:nvPr/>
        </p:nvSpPr>
        <p:spPr>
          <a:xfrm rot="10800000" flipH="1">
            <a:off x="0" y="0"/>
            <a:ext cx="2190300" cy="125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6"/>
          <p:cNvSpPr/>
          <p:nvPr/>
        </p:nvSpPr>
        <p:spPr>
          <a:xfrm rot="-5400000" flipH="1">
            <a:off x="6596700" y="1293600"/>
            <a:ext cx="3840900" cy="12537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6"/>
          <p:cNvSpPr txBox="1">
            <a:spLocks noGrp="1"/>
          </p:cNvSpPr>
          <p:nvPr>
            <p:ph type="subTitle" idx="1"/>
          </p:nvPr>
        </p:nvSpPr>
        <p:spPr>
          <a:xfrm>
            <a:off x="2262975" y="1477125"/>
            <a:ext cx="4590600" cy="102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63" name="Google Shape;163;p26"/>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164" name="Google Shape;164;p26"/>
          <p:cNvSpPr txBox="1">
            <a:spLocks noGrp="1"/>
          </p:cNvSpPr>
          <p:nvPr>
            <p:ph type="subTitle" idx="2"/>
          </p:nvPr>
        </p:nvSpPr>
        <p:spPr>
          <a:xfrm>
            <a:off x="1301249" y="3125975"/>
            <a:ext cx="1573500" cy="381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200">
                <a:solidFill>
                  <a:schemeClr val="dk1"/>
                </a:solidFill>
                <a:latin typeface="Be Vietnam"/>
                <a:ea typeface="Be Vietnam"/>
                <a:cs typeface="Be Vietnam"/>
                <a:sym typeface="Be Vietna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65" name="Google Shape;165;p26"/>
          <p:cNvSpPr txBox="1">
            <a:spLocks noGrp="1"/>
          </p:cNvSpPr>
          <p:nvPr>
            <p:ph type="subTitle" idx="3"/>
          </p:nvPr>
        </p:nvSpPr>
        <p:spPr>
          <a:xfrm>
            <a:off x="4125473" y="3125975"/>
            <a:ext cx="1573500" cy="381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200">
                <a:solidFill>
                  <a:schemeClr val="dk1"/>
                </a:solidFill>
                <a:latin typeface="Be Vietnam"/>
                <a:ea typeface="Be Vietnam"/>
                <a:cs typeface="Be Vietnam"/>
                <a:sym typeface="Be Vietna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66" name="Google Shape;166;p26"/>
          <p:cNvSpPr txBox="1">
            <a:spLocks noGrp="1"/>
          </p:cNvSpPr>
          <p:nvPr>
            <p:ph type="subTitle" idx="4"/>
          </p:nvPr>
        </p:nvSpPr>
        <p:spPr>
          <a:xfrm>
            <a:off x="6838451" y="3125975"/>
            <a:ext cx="1573500" cy="381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200">
                <a:solidFill>
                  <a:schemeClr val="dk1"/>
                </a:solidFill>
                <a:latin typeface="Be Vietnam"/>
                <a:ea typeface="Be Vietnam"/>
                <a:cs typeface="Be Vietnam"/>
                <a:sym typeface="Be Vietna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67" name="Google Shape;167;p26"/>
          <p:cNvSpPr txBox="1">
            <a:spLocks noGrp="1"/>
          </p:cNvSpPr>
          <p:nvPr>
            <p:ph type="subTitle" idx="5"/>
          </p:nvPr>
        </p:nvSpPr>
        <p:spPr>
          <a:xfrm>
            <a:off x="1301249" y="4104300"/>
            <a:ext cx="1573500" cy="381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200">
                <a:solidFill>
                  <a:schemeClr val="dk1"/>
                </a:solidFill>
                <a:latin typeface="Be Vietnam"/>
                <a:ea typeface="Be Vietnam"/>
                <a:cs typeface="Be Vietnam"/>
                <a:sym typeface="Be Vietna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68" name="Google Shape;168;p26"/>
          <p:cNvSpPr txBox="1">
            <a:spLocks noGrp="1"/>
          </p:cNvSpPr>
          <p:nvPr>
            <p:ph type="subTitle" idx="6"/>
          </p:nvPr>
        </p:nvSpPr>
        <p:spPr>
          <a:xfrm>
            <a:off x="4125473" y="4104300"/>
            <a:ext cx="1573500" cy="381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200">
                <a:solidFill>
                  <a:schemeClr val="dk1"/>
                </a:solidFill>
                <a:latin typeface="Be Vietnam"/>
                <a:ea typeface="Be Vietnam"/>
                <a:cs typeface="Be Vietnam"/>
                <a:sym typeface="Be Vietna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69" name="Google Shape;169;p26"/>
          <p:cNvSpPr txBox="1">
            <a:spLocks noGrp="1"/>
          </p:cNvSpPr>
          <p:nvPr>
            <p:ph type="subTitle" idx="7"/>
          </p:nvPr>
        </p:nvSpPr>
        <p:spPr>
          <a:xfrm>
            <a:off x="6838451" y="4104300"/>
            <a:ext cx="1573500" cy="381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200">
                <a:solidFill>
                  <a:schemeClr val="dk1"/>
                </a:solidFill>
                <a:latin typeface="Be Vietnam"/>
                <a:ea typeface="Be Vietnam"/>
                <a:cs typeface="Be Vietnam"/>
                <a:sym typeface="Be Vietna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Title">
  <p:cSld name="CUSTOM_10">
    <p:spTree>
      <p:nvGrpSpPr>
        <p:cNvPr id="1" name="Shape 170"/>
        <p:cNvGrpSpPr/>
        <p:nvPr/>
      </p:nvGrpSpPr>
      <p:grpSpPr>
        <a:xfrm>
          <a:off x="0" y="0"/>
          <a:ext cx="0" cy="0"/>
          <a:chOff x="0" y="0"/>
          <a:chExt cx="0" cy="0"/>
        </a:xfrm>
      </p:grpSpPr>
      <p:sp>
        <p:nvSpPr>
          <p:cNvPr id="171" name="Google Shape;171;p27"/>
          <p:cNvSpPr/>
          <p:nvPr/>
        </p:nvSpPr>
        <p:spPr>
          <a:xfrm>
            <a:off x="-7075" y="3399049"/>
            <a:ext cx="3084600" cy="1765800"/>
          </a:xfrm>
          <a:prstGeom prst="rtTriangle">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7"/>
          <p:cNvSpPr/>
          <p:nvPr/>
        </p:nvSpPr>
        <p:spPr>
          <a:xfrm flipH="1">
            <a:off x="1371600" y="715319"/>
            <a:ext cx="7772400" cy="4449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7"/>
          <p:cNvSpPr txBox="1">
            <a:spLocks noGrp="1"/>
          </p:cNvSpPr>
          <p:nvPr>
            <p:ph type="title"/>
          </p:nvPr>
        </p:nvSpPr>
        <p:spPr>
          <a:xfrm>
            <a:off x="616200" y="720000"/>
            <a:ext cx="5261700" cy="24903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4100"/>
              <a:buNone/>
              <a:defRPr sz="8000"/>
            </a:lvl1pPr>
            <a:lvl2pPr lvl="1" rtl="0">
              <a:spcBef>
                <a:spcPts val="0"/>
              </a:spcBef>
              <a:spcAft>
                <a:spcPts val="0"/>
              </a:spcAft>
              <a:buSzPts val="4100"/>
              <a:buNone/>
              <a:defRPr>
                <a:latin typeface="Catamaran"/>
                <a:ea typeface="Catamaran"/>
                <a:cs typeface="Catamaran"/>
                <a:sym typeface="Catamaran"/>
              </a:defRPr>
            </a:lvl2pPr>
            <a:lvl3pPr lvl="2" rtl="0">
              <a:spcBef>
                <a:spcPts val="0"/>
              </a:spcBef>
              <a:spcAft>
                <a:spcPts val="0"/>
              </a:spcAft>
              <a:buSzPts val="4100"/>
              <a:buNone/>
              <a:defRPr>
                <a:latin typeface="Catamaran"/>
                <a:ea typeface="Catamaran"/>
                <a:cs typeface="Catamaran"/>
                <a:sym typeface="Catamaran"/>
              </a:defRPr>
            </a:lvl3pPr>
            <a:lvl4pPr lvl="3" rtl="0">
              <a:spcBef>
                <a:spcPts val="0"/>
              </a:spcBef>
              <a:spcAft>
                <a:spcPts val="0"/>
              </a:spcAft>
              <a:buSzPts val="4100"/>
              <a:buNone/>
              <a:defRPr>
                <a:latin typeface="Catamaran"/>
                <a:ea typeface="Catamaran"/>
                <a:cs typeface="Catamaran"/>
                <a:sym typeface="Catamaran"/>
              </a:defRPr>
            </a:lvl4pPr>
            <a:lvl5pPr lvl="4" rtl="0">
              <a:spcBef>
                <a:spcPts val="0"/>
              </a:spcBef>
              <a:spcAft>
                <a:spcPts val="0"/>
              </a:spcAft>
              <a:buSzPts val="4100"/>
              <a:buNone/>
              <a:defRPr>
                <a:latin typeface="Catamaran"/>
                <a:ea typeface="Catamaran"/>
                <a:cs typeface="Catamaran"/>
                <a:sym typeface="Catamaran"/>
              </a:defRPr>
            </a:lvl5pPr>
            <a:lvl6pPr lvl="5" rtl="0">
              <a:spcBef>
                <a:spcPts val="0"/>
              </a:spcBef>
              <a:spcAft>
                <a:spcPts val="0"/>
              </a:spcAft>
              <a:buSzPts val="4100"/>
              <a:buNone/>
              <a:defRPr>
                <a:latin typeface="Catamaran"/>
                <a:ea typeface="Catamaran"/>
                <a:cs typeface="Catamaran"/>
                <a:sym typeface="Catamaran"/>
              </a:defRPr>
            </a:lvl6pPr>
            <a:lvl7pPr lvl="6" rtl="0">
              <a:spcBef>
                <a:spcPts val="0"/>
              </a:spcBef>
              <a:spcAft>
                <a:spcPts val="0"/>
              </a:spcAft>
              <a:buSzPts val="4100"/>
              <a:buNone/>
              <a:defRPr>
                <a:latin typeface="Catamaran"/>
                <a:ea typeface="Catamaran"/>
                <a:cs typeface="Catamaran"/>
                <a:sym typeface="Catamaran"/>
              </a:defRPr>
            </a:lvl7pPr>
            <a:lvl8pPr lvl="7" rtl="0">
              <a:spcBef>
                <a:spcPts val="0"/>
              </a:spcBef>
              <a:spcAft>
                <a:spcPts val="0"/>
              </a:spcAft>
              <a:buSzPts val="4100"/>
              <a:buNone/>
              <a:defRPr>
                <a:latin typeface="Catamaran"/>
                <a:ea typeface="Catamaran"/>
                <a:cs typeface="Catamaran"/>
                <a:sym typeface="Catamaran"/>
              </a:defRPr>
            </a:lvl8pPr>
            <a:lvl9pPr lvl="8" rtl="0">
              <a:spcBef>
                <a:spcPts val="0"/>
              </a:spcBef>
              <a:spcAft>
                <a:spcPts val="0"/>
              </a:spcAft>
              <a:buSzPts val="4100"/>
              <a:buNone/>
              <a:defRPr>
                <a:latin typeface="Catamaran"/>
                <a:ea typeface="Catamaran"/>
                <a:cs typeface="Catamaran"/>
                <a:sym typeface="Catamaran"/>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 text 3">
  <p:cSld name="CUSTOM_9_1_1">
    <p:spTree>
      <p:nvGrpSpPr>
        <p:cNvPr id="1" name="Shape 195"/>
        <p:cNvGrpSpPr/>
        <p:nvPr/>
      </p:nvGrpSpPr>
      <p:grpSpPr>
        <a:xfrm>
          <a:off x="0" y="0"/>
          <a:ext cx="0" cy="0"/>
          <a:chOff x="0" y="0"/>
          <a:chExt cx="0" cy="0"/>
        </a:xfrm>
      </p:grpSpPr>
      <p:sp>
        <p:nvSpPr>
          <p:cNvPr id="196" name="Google Shape;196;p30"/>
          <p:cNvSpPr/>
          <p:nvPr/>
        </p:nvSpPr>
        <p:spPr>
          <a:xfrm rot="-1800354">
            <a:off x="-498589" y="-922996"/>
            <a:ext cx="6183096" cy="2327088"/>
          </a:xfrm>
          <a:prstGeom prst="triangle">
            <a:avLst>
              <a:gd name="adj" fmla="val 5228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0"/>
          <p:cNvSpPr/>
          <p:nvPr/>
        </p:nvSpPr>
        <p:spPr>
          <a:xfrm>
            <a:off x="7381360" y="719988"/>
            <a:ext cx="378900" cy="20250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0"/>
          <p:cNvSpPr/>
          <p:nvPr/>
        </p:nvSpPr>
        <p:spPr>
          <a:xfrm rot="-545">
            <a:off x="-3428352" y="2572950"/>
            <a:ext cx="15125400" cy="4392600"/>
          </a:xfrm>
          <a:prstGeom prst="triangle">
            <a:avLst>
              <a:gd name="adj" fmla="val 7586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0"/>
          <p:cNvSpPr/>
          <p:nvPr/>
        </p:nvSpPr>
        <p:spPr>
          <a:xfrm rot="2527565" flipH="1">
            <a:off x="7280976" y="2523020"/>
            <a:ext cx="579637" cy="241921"/>
          </a:xfrm>
          <a:prstGeom prst="triangle">
            <a:avLst>
              <a:gd name="adj" fmla="val 4077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0"/>
          <p:cNvSpPr/>
          <p:nvPr/>
        </p:nvSpPr>
        <p:spPr>
          <a:xfrm rot="-7031627">
            <a:off x="4907401" y="4395684"/>
            <a:ext cx="489058" cy="204076"/>
          </a:xfrm>
          <a:prstGeom prst="triangle">
            <a:avLst>
              <a:gd name="adj" fmla="val 4889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0"/>
          <p:cNvSpPr txBox="1">
            <a:spLocks noGrp="1"/>
          </p:cNvSpPr>
          <p:nvPr>
            <p:ph type="title"/>
          </p:nvPr>
        </p:nvSpPr>
        <p:spPr>
          <a:xfrm>
            <a:off x="540000" y="491400"/>
            <a:ext cx="8100000" cy="9693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202" name="Google Shape;202;p30"/>
          <p:cNvSpPr txBox="1">
            <a:spLocks noGrp="1"/>
          </p:cNvSpPr>
          <p:nvPr>
            <p:ph type="subTitle" idx="1"/>
          </p:nvPr>
        </p:nvSpPr>
        <p:spPr>
          <a:xfrm>
            <a:off x="6613800" y="3352200"/>
            <a:ext cx="1914000" cy="105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 text 4">
  <p:cSld name="CUSTOM_8">
    <p:spTree>
      <p:nvGrpSpPr>
        <p:cNvPr id="1" name="Shape 203"/>
        <p:cNvGrpSpPr/>
        <p:nvPr/>
      </p:nvGrpSpPr>
      <p:grpSpPr>
        <a:xfrm>
          <a:off x="0" y="0"/>
          <a:ext cx="0" cy="0"/>
          <a:chOff x="0" y="0"/>
          <a:chExt cx="0" cy="0"/>
        </a:xfrm>
      </p:grpSpPr>
      <p:sp>
        <p:nvSpPr>
          <p:cNvPr id="204" name="Google Shape;204;p31"/>
          <p:cNvSpPr/>
          <p:nvPr/>
        </p:nvSpPr>
        <p:spPr>
          <a:xfrm rot="-5400000">
            <a:off x="5379100" y="1380000"/>
            <a:ext cx="5149500" cy="2380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1"/>
          <p:cNvSpPr/>
          <p:nvPr/>
        </p:nvSpPr>
        <p:spPr>
          <a:xfrm rot="5400454" flipH="1">
            <a:off x="-1715103" y="2314500"/>
            <a:ext cx="4545900" cy="1115100"/>
          </a:xfrm>
          <a:prstGeom prst="triangle">
            <a:avLst>
              <a:gd name="adj" fmla="val 2094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1"/>
          <p:cNvSpPr txBox="1">
            <a:spLocks noGrp="1"/>
          </p:cNvSpPr>
          <p:nvPr>
            <p:ph type="subTitle" idx="1"/>
          </p:nvPr>
        </p:nvSpPr>
        <p:spPr>
          <a:xfrm>
            <a:off x="1054050" y="1544250"/>
            <a:ext cx="2967900" cy="966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gn="ctr">
              <a:spcBef>
                <a:spcPts val="160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a:endParaRPr/>
          </a:p>
        </p:txBody>
      </p:sp>
      <p:sp>
        <p:nvSpPr>
          <p:cNvPr id="207" name="Google Shape;207;p31"/>
          <p:cNvSpPr txBox="1">
            <a:spLocks noGrp="1"/>
          </p:cNvSpPr>
          <p:nvPr>
            <p:ph type="title"/>
          </p:nvPr>
        </p:nvSpPr>
        <p:spPr>
          <a:xfrm>
            <a:off x="823550" y="491400"/>
            <a:ext cx="7533000" cy="572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 text 5">
  <p:cSld name="CUSTOM_8_1">
    <p:spTree>
      <p:nvGrpSpPr>
        <p:cNvPr id="1" name="Shape 208"/>
        <p:cNvGrpSpPr/>
        <p:nvPr/>
      </p:nvGrpSpPr>
      <p:grpSpPr>
        <a:xfrm>
          <a:off x="0" y="0"/>
          <a:ext cx="0" cy="0"/>
          <a:chOff x="0" y="0"/>
          <a:chExt cx="0" cy="0"/>
        </a:xfrm>
      </p:grpSpPr>
      <p:sp>
        <p:nvSpPr>
          <p:cNvPr id="209" name="Google Shape;209;p32"/>
          <p:cNvSpPr/>
          <p:nvPr/>
        </p:nvSpPr>
        <p:spPr>
          <a:xfrm rot="-5400454">
            <a:off x="6313047" y="2314500"/>
            <a:ext cx="4545900" cy="1115100"/>
          </a:xfrm>
          <a:prstGeom prst="triangle">
            <a:avLst>
              <a:gd name="adj" fmla="val 2094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2"/>
          <p:cNvSpPr/>
          <p:nvPr/>
        </p:nvSpPr>
        <p:spPr>
          <a:xfrm rot="5400000" flipH="1">
            <a:off x="-1384500" y="1380000"/>
            <a:ext cx="5149500" cy="2380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2"/>
          <p:cNvSpPr txBox="1">
            <a:spLocks noGrp="1"/>
          </p:cNvSpPr>
          <p:nvPr>
            <p:ph type="subTitle" idx="1"/>
          </p:nvPr>
        </p:nvSpPr>
        <p:spPr>
          <a:xfrm>
            <a:off x="5122050" y="1544250"/>
            <a:ext cx="2967900" cy="966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lvl1pPr>
            <a:lvl2pPr lvl="1" algn="ctr" rtl="0">
              <a:spcBef>
                <a:spcPts val="1600"/>
              </a:spcBef>
              <a:spcAft>
                <a:spcPts val="0"/>
              </a:spcAft>
              <a:buSzPts val="1600"/>
              <a:buNone/>
              <a:defRPr sz="1600"/>
            </a:lvl2pPr>
            <a:lvl3pPr lvl="2" algn="ctr" rtl="0">
              <a:spcBef>
                <a:spcPts val="1600"/>
              </a:spcBef>
              <a:spcAft>
                <a:spcPts val="0"/>
              </a:spcAft>
              <a:buSzPts val="1600"/>
              <a:buNone/>
              <a:defRPr sz="1600"/>
            </a:lvl3pPr>
            <a:lvl4pPr lvl="3" algn="ctr" rtl="0">
              <a:spcBef>
                <a:spcPts val="1600"/>
              </a:spcBef>
              <a:spcAft>
                <a:spcPts val="0"/>
              </a:spcAft>
              <a:buSzPts val="1600"/>
              <a:buNone/>
              <a:defRPr sz="1600"/>
            </a:lvl4pPr>
            <a:lvl5pPr lvl="4" algn="ctr" rtl="0">
              <a:spcBef>
                <a:spcPts val="1600"/>
              </a:spcBef>
              <a:spcAft>
                <a:spcPts val="0"/>
              </a:spcAft>
              <a:buSzPts val="1600"/>
              <a:buNone/>
              <a:defRPr sz="1600"/>
            </a:lvl5pPr>
            <a:lvl6pPr lvl="5" algn="ctr" rtl="0">
              <a:spcBef>
                <a:spcPts val="1600"/>
              </a:spcBef>
              <a:spcAft>
                <a:spcPts val="0"/>
              </a:spcAft>
              <a:buSzPts val="1600"/>
              <a:buNone/>
              <a:defRPr sz="1600"/>
            </a:lvl6pPr>
            <a:lvl7pPr lvl="6" algn="ctr" rtl="0">
              <a:spcBef>
                <a:spcPts val="1600"/>
              </a:spcBef>
              <a:spcAft>
                <a:spcPts val="0"/>
              </a:spcAft>
              <a:buSzPts val="1600"/>
              <a:buNone/>
              <a:defRPr sz="1600"/>
            </a:lvl7pPr>
            <a:lvl8pPr lvl="7" algn="ctr" rtl="0">
              <a:spcBef>
                <a:spcPts val="1600"/>
              </a:spcBef>
              <a:spcAft>
                <a:spcPts val="0"/>
              </a:spcAft>
              <a:buSzPts val="1600"/>
              <a:buNone/>
              <a:defRPr sz="1600"/>
            </a:lvl8pPr>
            <a:lvl9pPr lvl="8" algn="ctr" rtl="0">
              <a:spcBef>
                <a:spcPts val="1600"/>
              </a:spcBef>
              <a:spcAft>
                <a:spcPts val="1600"/>
              </a:spcAft>
              <a:buSzPts val="1600"/>
              <a:buNone/>
              <a:defRPr sz="1600"/>
            </a:lvl9pPr>
          </a:lstStyle>
          <a:p>
            <a:endParaRPr/>
          </a:p>
        </p:txBody>
      </p:sp>
      <p:sp>
        <p:nvSpPr>
          <p:cNvPr id="212" name="Google Shape;212;p32"/>
          <p:cNvSpPr txBox="1">
            <a:spLocks noGrp="1"/>
          </p:cNvSpPr>
          <p:nvPr>
            <p:ph type="title"/>
          </p:nvPr>
        </p:nvSpPr>
        <p:spPr>
          <a:xfrm>
            <a:off x="823450" y="491400"/>
            <a:ext cx="75330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CUSTOM_5">
    <p:bg>
      <p:bgPr>
        <a:solidFill>
          <a:schemeClr val="lt1"/>
        </a:solidFill>
        <a:effectLst/>
      </p:bgPr>
    </p:bg>
    <p:spTree>
      <p:nvGrpSpPr>
        <p:cNvPr id="1" name="Shape 213"/>
        <p:cNvGrpSpPr/>
        <p:nvPr/>
      </p:nvGrpSpPr>
      <p:grpSpPr>
        <a:xfrm>
          <a:off x="0" y="0"/>
          <a:ext cx="0" cy="0"/>
          <a:chOff x="0" y="0"/>
          <a:chExt cx="0" cy="0"/>
        </a:xfrm>
      </p:grpSpPr>
      <p:sp>
        <p:nvSpPr>
          <p:cNvPr id="214" name="Google Shape;214;p33"/>
          <p:cNvSpPr/>
          <p:nvPr/>
        </p:nvSpPr>
        <p:spPr>
          <a:xfrm flipH="1">
            <a:off x="2732800" y="1468200"/>
            <a:ext cx="6420300" cy="36753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3"/>
          <p:cNvSpPr/>
          <p:nvPr/>
        </p:nvSpPr>
        <p:spPr>
          <a:xfrm rot="5400000">
            <a:off x="-584250" y="584250"/>
            <a:ext cx="2732700" cy="1564200"/>
          </a:xfrm>
          <a:prstGeom prst="rtTriangle">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3"/>
          <p:cNvSpPr txBox="1">
            <a:spLocks noGrp="1"/>
          </p:cNvSpPr>
          <p:nvPr>
            <p:ph type="subTitle" idx="1"/>
          </p:nvPr>
        </p:nvSpPr>
        <p:spPr>
          <a:xfrm>
            <a:off x="616200" y="1626750"/>
            <a:ext cx="3369600" cy="152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7" name="Google Shape;217;p33"/>
          <p:cNvSpPr txBox="1">
            <a:spLocks noGrp="1"/>
          </p:cNvSpPr>
          <p:nvPr>
            <p:ph type="title"/>
          </p:nvPr>
        </p:nvSpPr>
        <p:spPr>
          <a:xfrm>
            <a:off x="616200" y="491400"/>
            <a:ext cx="4032000" cy="947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4100"/>
              <a:buNone/>
              <a:defRPr sz="6000"/>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218" name="Google Shape;218;p33"/>
          <p:cNvSpPr txBox="1"/>
          <p:nvPr/>
        </p:nvSpPr>
        <p:spPr>
          <a:xfrm>
            <a:off x="616200" y="3832375"/>
            <a:ext cx="3579300" cy="76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1"/>
                </a:solidFill>
                <a:latin typeface="Libre Franklin"/>
                <a:ea typeface="Libre Franklin"/>
                <a:cs typeface="Libre Franklin"/>
                <a:sym typeface="Libre Franklin"/>
              </a:rPr>
              <a:t>CREDITS: This presentation template was created by </a:t>
            </a:r>
            <a:r>
              <a:rPr lang="en-GB" sz="1200" b="1">
                <a:solidFill>
                  <a:schemeClr val="dk1"/>
                </a:solidFill>
                <a:uFill>
                  <a:noFill/>
                </a:uFill>
                <a:latin typeface="Libre Franklin"/>
                <a:ea typeface="Libre Franklin"/>
                <a:cs typeface="Libre Franklin"/>
                <a:sym typeface="Libre Franklin"/>
                <a:hlinkClick r:id="rId2">
                  <a:extLst>
                    <a:ext uri="{A12FA001-AC4F-418D-AE19-62706E023703}">
                      <ahyp:hlinkClr xmlns:ahyp="http://schemas.microsoft.com/office/drawing/2018/hyperlinkcolor" val="tx"/>
                    </a:ext>
                  </a:extLst>
                </a:hlinkClick>
              </a:rPr>
              <a:t>Slidesgo</a:t>
            </a:r>
            <a:r>
              <a:rPr lang="en-GB" sz="1200">
                <a:solidFill>
                  <a:schemeClr val="dk1"/>
                </a:solidFill>
                <a:latin typeface="Libre Franklin"/>
                <a:ea typeface="Libre Franklin"/>
                <a:cs typeface="Libre Franklin"/>
                <a:sym typeface="Libre Franklin"/>
              </a:rPr>
              <a:t>, including icons by </a:t>
            </a:r>
            <a:r>
              <a:rPr lang="en-GB" sz="1200" b="1">
                <a:solidFill>
                  <a:schemeClr val="dk1"/>
                </a:solidFill>
                <a:uFill>
                  <a:noFill/>
                </a:uFill>
                <a:latin typeface="Libre Franklin"/>
                <a:ea typeface="Libre Franklin"/>
                <a:cs typeface="Libre Franklin"/>
                <a:sym typeface="Libre Franklin"/>
                <a:hlinkClick r:id="rId3">
                  <a:extLst>
                    <a:ext uri="{A12FA001-AC4F-418D-AE19-62706E023703}">
                      <ahyp:hlinkClr xmlns:ahyp="http://schemas.microsoft.com/office/drawing/2018/hyperlinkcolor" val="tx"/>
                    </a:ext>
                  </a:extLst>
                </a:hlinkClick>
              </a:rPr>
              <a:t>Flaticon</a:t>
            </a:r>
            <a:r>
              <a:rPr lang="en-GB" sz="1200">
                <a:solidFill>
                  <a:schemeClr val="dk1"/>
                </a:solidFill>
                <a:latin typeface="Libre Franklin"/>
                <a:ea typeface="Libre Franklin"/>
                <a:cs typeface="Libre Franklin"/>
                <a:sym typeface="Libre Franklin"/>
              </a:rPr>
              <a:t>, infographics &amp; images by </a:t>
            </a:r>
            <a:r>
              <a:rPr lang="en-GB" sz="1200" b="1">
                <a:solidFill>
                  <a:schemeClr val="dk1"/>
                </a:solidFill>
                <a:uFill>
                  <a:noFill/>
                </a:uFill>
                <a:latin typeface="Libre Franklin"/>
                <a:ea typeface="Libre Franklin"/>
                <a:cs typeface="Libre Franklin"/>
                <a:sym typeface="Libre Franklin"/>
                <a:hlinkClick r:id="rId4">
                  <a:extLst>
                    <a:ext uri="{A12FA001-AC4F-418D-AE19-62706E023703}">
                      <ahyp:hlinkClr xmlns:ahyp="http://schemas.microsoft.com/office/drawing/2018/hyperlinkcolor" val="tx"/>
                    </a:ext>
                  </a:extLst>
                </a:hlinkClick>
              </a:rPr>
              <a:t>Freepik </a:t>
            </a:r>
            <a:r>
              <a:rPr lang="en-GB" sz="1200">
                <a:solidFill>
                  <a:schemeClr val="dk1"/>
                </a:solidFill>
                <a:latin typeface="Libre Franklin"/>
                <a:ea typeface="Libre Franklin"/>
                <a:cs typeface="Libre Franklin"/>
                <a:sym typeface="Libre Franklin"/>
              </a:rPr>
              <a:t>and illustrations by </a:t>
            </a:r>
            <a:r>
              <a:rPr lang="en-GB" sz="1200" b="1">
                <a:solidFill>
                  <a:schemeClr val="dk1"/>
                </a:solidFill>
                <a:uFill>
                  <a:noFill/>
                </a:uFill>
                <a:latin typeface="Libre Franklin"/>
                <a:ea typeface="Libre Franklin"/>
                <a:cs typeface="Libre Franklin"/>
                <a:sym typeface="Libre Franklin"/>
                <a:hlinkClick r:id="rId5">
                  <a:extLst>
                    <a:ext uri="{A12FA001-AC4F-418D-AE19-62706E023703}">
                      <ahyp:hlinkClr xmlns:ahyp="http://schemas.microsoft.com/office/drawing/2018/hyperlinkcolor" val="tx"/>
                    </a:ext>
                  </a:extLst>
                </a:hlinkClick>
              </a:rPr>
              <a:t>Stories</a:t>
            </a:r>
            <a:endParaRPr sz="1200" b="1">
              <a:solidFill>
                <a:schemeClr val="dk1"/>
              </a:solidFill>
              <a:latin typeface="Libre Franklin"/>
              <a:ea typeface="Libre Franklin"/>
              <a:cs typeface="Libre Franklin"/>
              <a:sym typeface="Libre Franklin"/>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body 2">
  <p:cSld name="CUSTOM_7_1">
    <p:spTree>
      <p:nvGrpSpPr>
        <p:cNvPr id="1" name="Shape 225"/>
        <p:cNvGrpSpPr/>
        <p:nvPr/>
      </p:nvGrpSpPr>
      <p:grpSpPr>
        <a:xfrm>
          <a:off x="0" y="0"/>
          <a:ext cx="0" cy="0"/>
          <a:chOff x="0" y="0"/>
          <a:chExt cx="0" cy="0"/>
        </a:xfrm>
      </p:grpSpPr>
      <p:sp>
        <p:nvSpPr>
          <p:cNvPr id="226" name="Google Shape;226;p35"/>
          <p:cNvSpPr/>
          <p:nvPr/>
        </p:nvSpPr>
        <p:spPr>
          <a:xfrm>
            <a:off x="0" y="3674700"/>
            <a:ext cx="2568600" cy="1470600"/>
          </a:xfrm>
          <a:prstGeom prst="rtTriangle">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5"/>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228" name="Google Shape;228;p35"/>
          <p:cNvSpPr txBox="1">
            <a:spLocks noGrp="1"/>
          </p:cNvSpPr>
          <p:nvPr>
            <p:ph type="body" idx="1"/>
          </p:nvPr>
        </p:nvSpPr>
        <p:spPr>
          <a:xfrm>
            <a:off x="4516250" y="1544250"/>
            <a:ext cx="4123800" cy="2865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1"/>
              </a:buClr>
              <a:buSzPts val="1400"/>
              <a:buChar char="⃤"/>
              <a:defRPr sz="16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29" name="Google Shape;229;p35"/>
          <p:cNvSpPr txBox="1">
            <a:spLocks noGrp="1"/>
          </p:cNvSpPr>
          <p:nvPr>
            <p:ph type="subTitle" idx="2"/>
          </p:nvPr>
        </p:nvSpPr>
        <p:spPr>
          <a:xfrm>
            <a:off x="616225" y="1544250"/>
            <a:ext cx="2967900" cy="966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solidFill>
                  <a:schemeClr val="dk1"/>
                </a:solidFil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30" name="Google Shape;230;p35"/>
          <p:cNvSpPr txBox="1">
            <a:spLocks noGrp="1"/>
          </p:cNvSpPr>
          <p:nvPr>
            <p:ph type="subTitle" idx="3"/>
          </p:nvPr>
        </p:nvSpPr>
        <p:spPr>
          <a:xfrm>
            <a:off x="616225" y="2456000"/>
            <a:ext cx="1866600" cy="4950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2200">
                <a:solidFill>
                  <a:schemeClr val="dk1"/>
                </a:solidFill>
                <a:latin typeface="Be Vietnam"/>
                <a:ea typeface="Be Vietnam"/>
                <a:cs typeface="Be Vietnam"/>
                <a:sym typeface="Be Vietnam"/>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31" name="Google Shape;231;p35"/>
          <p:cNvSpPr/>
          <p:nvPr/>
        </p:nvSpPr>
        <p:spPr>
          <a:xfrm rot="10800000">
            <a:off x="6953700" y="0"/>
            <a:ext cx="2190300" cy="125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Layout personalizzato">
    <p:spTree>
      <p:nvGrpSpPr>
        <p:cNvPr id="1" name=""/>
        <p:cNvGrpSpPr/>
        <p:nvPr/>
      </p:nvGrpSpPr>
      <p:grpSpPr>
        <a:xfrm>
          <a:off x="0" y="0"/>
          <a:ext cx="0" cy="0"/>
          <a:chOff x="0" y="0"/>
          <a:chExt cx="0" cy="0"/>
        </a:xfrm>
      </p:grpSpPr>
      <p:sp>
        <p:nvSpPr>
          <p:cNvPr id="3" name="Rettangolo 2">
            <a:extLst>
              <a:ext uri="{FF2B5EF4-FFF2-40B4-BE49-F238E27FC236}">
                <a16:creationId xmlns:a16="http://schemas.microsoft.com/office/drawing/2014/main" id="{CB025F97-98FA-5FD5-3329-FA0B4615154E}"/>
              </a:ext>
            </a:extLst>
          </p:cNvPr>
          <p:cNvSpPr/>
          <p:nvPr userDrawn="1"/>
        </p:nvSpPr>
        <p:spPr>
          <a:xfrm>
            <a:off x="4594302" y="0"/>
            <a:ext cx="454969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129494000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body 3">
  <p:cSld name="CUSTOM_19">
    <p:spTree>
      <p:nvGrpSpPr>
        <p:cNvPr id="1" name="Shape 232"/>
        <p:cNvGrpSpPr/>
        <p:nvPr/>
      </p:nvGrpSpPr>
      <p:grpSpPr>
        <a:xfrm>
          <a:off x="0" y="0"/>
          <a:ext cx="0" cy="0"/>
          <a:chOff x="0" y="0"/>
          <a:chExt cx="0" cy="0"/>
        </a:xfrm>
      </p:grpSpPr>
      <p:sp>
        <p:nvSpPr>
          <p:cNvPr id="233" name="Google Shape;233;p36"/>
          <p:cNvSpPr/>
          <p:nvPr/>
        </p:nvSpPr>
        <p:spPr>
          <a:xfrm rot="10800000" flipH="1">
            <a:off x="0" y="0"/>
            <a:ext cx="2190300" cy="125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6"/>
          <p:cNvSpPr/>
          <p:nvPr/>
        </p:nvSpPr>
        <p:spPr>
          <a:xfrm rot="10800000">
            <a:off x="6953700" y="0"/>
            <a:ext cx="2190300" cy="12537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6"/>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236" name="Google Shape;236;p36"/>
          <p:cNvSpPr txBox="1">
            <a:spLocks noGrp="1"/>
          </p:cNvSpPr>
          <p:nvPr>
            <p:ph type="body" idx="1"/>
          </p:nvPr>
        </p:nvSpPr>
        <p:spPr>
          <a:xfrm>
            <a:off x="616200" y="1391850"/>
            <a:ext cx="7952400" cy="4905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1"/>
              </a:buClr>
              <a:buSzPts val="14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40"/>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p:nvPr/>
        </p:nvSpPr>
        <p:spPr>
          <a:xfrm>
            <a:off x="1886216" y="4155000"/>
            <a:ext cx="1726800" cy="988500"/>
          </a:xfrm>
          <a:prstGeom prst="rtTriangle">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rot="5400000">
            <a:off x="-1833000" y="1832850"/>
            <a:ext cx="8573400" cy="4907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p:nvPr>
        </p:nvSpPr>
        <p:spPr>
          <a:xfrm flipH="1">
            <a:off x="616300" y="720000"/>
            <a:ext cx="2895600" cy="1851600"/>
          </a:xfrm>
          <a:prstGeom prst="rect">
            <a:avLst/>
          </a:prstGeom>
        </p:spPr>
        <p:txBody>
          <a:bodyPr spcFirstLastPara="1" wrap="square" lIns="91425" tIns="91425" rIns="91425" bIns="91425" anchor="t" anchorCtr="0">
            <a:noAutofit/>
          </a:bodyPr>
          <a:lstStyle>
            <a:lvl1pPr lvl="0" algn="l">
              <a:spcBef>
                <a:spcPts val="0"/>
              </a:spcBef>
              <a:spcAft>
                <a:spcPts val="0"/>
              </a:spcAft>
              <a:buSzPts val="4100"/>
              <a:buNone/>
              <a:defRPr sz="5500"/>
            </a:lvl1pPr>
            <a:lvl2pPr lvl="1">
              <a:spcBef>
                <a:spcPts val="0"/>
              </a:spcBef>
              <a:spcAft>
                <a:spcPts val="0"/>
              </a:spcAft>
              <a:buSzPts val="4100"/>
              <a:buNone/>
              <a:defRPr/>
            </a:lvl2pPr>
            <a:lvl3pPr lvl="2">
              <a:spcBef>
                <a:spcPts val="0"/>
              </a:spcBef>
              <a:spcAft>
                <a:spcPts val="0"/>
              </a:spcAft>
              <a:buSzPts val="4100"/>
              <a:buNone/>
              <a:defRPr/>
            </a:lvl3pPr>
            <a:lvl4pPr lvl="3">
              <a:spcBef>
                <a:spcPts val="0"/>
              </a:spcBef>
              <a:spcAft>
                <a:spcPts val="0"/>
              </a:spcAft>
              <a:buSzPts val="4100"/>
              <a:buNone/>
              <a:defRPr/>
            </a:lvl4pPr>
            <a:lvl5pPr lvl="4">
              <a:spcBef>
                <a:spcPts val="0"/>
              </a:spcBef>
              <a:spcAft>
                <a:spcPts val="0"/>
              </a:spcAft>
              <a:buSzPts val="4100"/>
              <a:buNone/>
              <a:defRPr/>
            </a:lvl5pPr>
            <a:lvl6pPr lvl="5">
              <a:spcBef>
                <a:spcPts val="0"/>
              </a:spcBef>
              <a:spcAft>
                <a:spcPts val="0"/>
              </a:spcAft>
              <a:buSzPts val="4100"/>
              <a:buNone/>
              <a:defRPr/>
            </a:lvl6pPr>
            <a:lvl7pPr lvl="6">
              <a:spcBef>
                <a:spcPts val="0"/>
              </a:spcBef>
              <a:spcAft>
                <a:spcPts val="0"/>
              </a:spcAft>
              <a:buSzPts val="4100"/>
              <a:buNone/>
              <a:defRPr/>
            </a:lvl7pPr>
            <a:lvl8pPr lvl="7">
              <a:spcBef>
                <a:spcPts val="0"/>
              </a:spcBef>
              <a:spcAft>
                <a:spcPts val="0"/>
              </a:spcAft>
              <a:buSzPts val="4100"/>
              <a:buNone/>
              <a:defRPr/>
            </a:lvl8pPr>
            <a:lvl9pPr lvl="8">
              <a:spcBef>
                <a:spcPts val="0"/>
              </a:spcBef>
              <a:spcAft>
                <a:spcPts val="0"/>
              </a:spcAft>
              <a:buSzPts val="4100"/>
              <a:buNone/>
              <a:defRPr/>
            </a:lvl9pPr>
          </a:lstStyle>
          <a:p>
            <a:endParaRPr/>
          </a:p>
        </p:txBody>
      </p:sp>
      <p:sp>
        <p:nvSpPr>
          <p:cNvPr id="17" name="Google Shape;17;p3"/>
          <p:cNvSpPr txBox="1">
            <a:spLocks noGrp="1"/>
          </p:cNvSpPr>
          <p:nvPr>
            <p:ph type="title" idx="2" hasCustomPrompt="1"/>
          </p:nvPr>
        </p:nvSpPr>
        <p:spPr>
          <a:xfrm flipH="1">
            <a:off x="616300" y="3795175"/>
            <a:ext cx="1635300" cy="988500"/>
          </a:xfrm>
          <a:prstGeom prst="rect">
            <a:avLst/>
          </a:prstGeom>
        </p:spPr>
        <p:txBody>
          <a:bodyPr spcFirstLastPara="1" wrap="square" lIns="91425" tIns="91425" rIns="91425" bIns="91425" anchor="b" anchorCtr="0">
            <a:noAutofit/>
          </a:bodyPr>
          <a:lstStyle>
            <a:lvl1pPr lvl="0" algn="l" rtl="0">
              <a:spcBef>
                <a:spcPts val="0"/>
              </a:spcBef>
              <a:spcAft>
                <a:spcPts val="0"/>
              </a:spcAft>
              <a:buSzPts val="5000"/>
              <a:buNone/>
              <a:defRPr sz="7000">
                <a:solidFill>
                  <a:schemeClr val="lt1"/>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18" name="Google Shape;18;p3"/>
          <p:cNvSpPr txBox="1">
            <a:spLocks noGrp="1"/>
          </p:cNvSpPr>
          <p:nvPr>
            <p:ph type="subTitle" idx="1"/>
          </p:nvPr>
        </p:nvSpPr>
        <p:spPr>
          <a:xfrm flipH="1">
            <a:off x="5312925" y="3960725"/>
            <a:ext cx="3093600" cy="6789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1400"/>
              <a:buNone/>
              <a:defRPr sz="1600">
                <a:solidFill>
                  <a:schemeClr val="dk1"/>
                </a:solidFil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a:off x="4362600" y="-8325"/>
            <a:ext cx="4781400" cy="27369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0" y="3933000"/>
            <a:ext cx="2115000" cy="1210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subTitle" idx="1"/>
          </p:nvPr>
        </p:nvSpPr>
        <p:spPr>
          <a:xfrm>
            <a:off x="1543480" y="1998800"/>
            <a:ext cx="1866600" cy="4950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2200">
                <a:latin typeface="Be Vietnam"/>
                <a:ea typeface="Be Vietnam"/>
                <a:cs typeface="Be Vietnam"/>
                <a:sym typeface="Be Vietnam"/>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8" name="Google Shape;28;p5"/>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29" name="Google Shape;29;p5"/>
          <p:cNvSpPr txBox="1">
            <a:spLocks noGrp="1"/>
          </p:cNvSpPr>
          <p:nvPr>
            <p:ph type="subTitle" idx="2"/>
          </p:nvPr>
        </p:nvSpPr>
        <p:spPr>
          <a:xfrm>
            <a:off x="1543467" y="2959350"/>
            <a:ext cx="2439300" cy="992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gn="ctr">
              <a:spcBef>
                <a:spcPts val="160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a:endParaRPr/>
          </a:p>
        </p:txBody>
      </p:sp>
      <p:sp>
        <p:nvSpPr>
          <p:cNvPr id="30" name="Google Shape;30;p5"/>
          <p:cNvSpPr txBox="1">
            <a:spLocks noGrp="1"/>
          </p:cNvSpPr>
          <p:nvPr>
            <p:ph type="subTitle" idx="3"/>
          </p:nvPr>
        </p:nvSpPr>
        <p:spPr>
          <a:xfrm>
            <a:off x="5694620" y="1998800"/>
            <a:ext cx="1866600" cy="49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latin typeface="Be Vietnam"/>
                <a:ea typeface="Be Vietnam"/>
                <a:cs typeface="Be Vietnam"/>
                <a:sym typeface="Be Vietnam"/>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 name="Google Shape;31;p5"/>
          <p:cNvSpPr txBox="1">
            <a:spLocks noGrp="1"/>
          </p:cNvSpPr>
          <p:nvPr>
            <p:ph type="subTitle" idx="4"/>
          </p:nvPr>
        </p:nvSpPr>
        <p:spPr>
          <a:xfrm>
            <a:off x="5694633" y="2959350"/>
            <a:ext cx="2439300" cy="99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1600"/>
              </a:spcBef>
              <a:spcAft>
                <a:spcPts val="0"/>
              </a:spcAft>
              <a:buSzPts val="1600"/>
              <a:buNone/>
              <a:defRPr sz="1600"/>
            </a:lvl3pPr>
            <a:lvl4pPr lvl="3" algn="ctr" rtl="0">
              <a:spcBef>
                <a:spcPts val="1600"/>
              </a:spcBef>
              <a:spcAft>
                <a:spcPts val="0"/>
              </a:spcAft>
              <a:buSzPts val="1600"/>
              <a:buNone/>
              <a:defRPr sz="1600"/>
            </a:lvl4pPr>
            <a:lvl5pPr lvl="4" algn="ctr" rtl="0">
              <a:spcBef>
                <a:spcPts val="1600"/>
              </a:spcBef>
              <a:spcAft>
                <a:spcPts val="0"/>
              </a:spcAft>
              <a:buSzPts val="1600"/>
              <a:buNone/>
              <a:defRPr sz="1600"/>
            </a:lvl5pPr>
            <a:lvl6pPr lvl="5" algn="ctr" rtl="0">
              <a:spcBef>
                <a:spcPts val="1600"/>
              </a:spcBef>
              <a:spcAft>
                <a:spcPts val="0"/>
              </a:spcAft>
              <a:buSzPts val="1600"/>
              <a:buNone/>
              <a:defRPr sz="1600"/>
            </a:lvl6pPr>
            <a:lvl7pPr lvl="6" algn="ctr" rtl="0">
              <a:spcBef>
                <a:spcPts val="1600"/>
              </a:spcBef>
              <a:spcAft>
                <a:spcPts val="0"/>
              </a:spcAft>
              <a:buSzPts val="1600"/>
              <a:buNone/>
              <a:defRPr sz="1600"/>
            </a:lvl7pPr>
            <a:lvl8pPr lvl="7" algn="ctr" rtl="0">
              <a:spcBef>
                <a:spcPts val="1600"/>
              </a:spcBef>
              <a:spcAft>
                <a:spcPts val="0"/>
              </a:spcAft>
              <a:buSzPts val="1600"/>
              <a:buNone/>
              <a:defRPr sz="1600"/>
            </a:lvl8pPr>
            <a:lvl9pPr lvl="8" algn="ctr" rtl="0">
              <a:spcBef>
                <a:spcPts val="1600"/>
              </a:spcBef>
              <a:spcAft>
                <a:spcPts val="1600"/>
              </a:spcAft>
              <a:buSzPts val="1600"/>
              <a:buNone/>
              <a:defRPr sz="16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6"/>
          <p:cNvSpPr/>
          <p:nvPr/>
        </p:nvSpPr>
        <p:spPr>
          <a:xfrm rot="10800000" flipH="1">
            <a:off x="0" y="0"/>
            <a:ext cx="2190300" cy="125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a:spcBef>
                <a:spcPts val="0"/>
              </a:spcBef>
              <a:spcAft>
                <a:spcPts val="0"/>
              </a:spcAft>
              <a:buSzPts val="4100"/>
              <a:buNone/>
              <a:defRPr/>
            </a:lvl1pPr>
            <a:lvl2pPr lvl="1">
              <a:spcBef>
                <a:spcPts val="0"/>
              </a:spcBef>
              <a:spcAft>
                <a:spcPts val="0"/>
              </a:spcAft>
              <a:buSzPts val="4100"/>
              <a:buNone/>
              <a:defRPr/>
            </a:lvl2pPr>
            <a:lvl3pPr lvl="2">
              <a:spcBef>
                <a:spcPts val="0"/>
              </a:spcBef>
              <a:spcAft>
                <a:spcPts val="0"/>
              </a:spcAft>
              <a:buSzPts val="4100"/>
              <a:buNone/>
              <a:defRPr/>
            </a:lvl3pPr>
            <a:lvl4pPr lvl="3">
              <a:spcBef>
                <a:spcPts val="0"/>
              </a:spcBef>
              <a:spcAft>
                <a:spcPts val="0"/>
              </a:spcAft>
              <a:buSzPts val="4100"/>
              <a:buNone/>
              <a:defRPr/>
            </a:lvl4pPr>
            <a:lvl5pPr lvl="4">
              <a:spcBef>
                <a:spcPts val="0"/>
              </a:spcBef>
              <a:spcAft>
                <a:spcPts val="0"/>
              </a:spcAft>
              <a:buSzPts val="4100"/>
              <a:buNone/>
              <a:defRPr/>
            </a:lvl5pPr>
            <a:lvl6pPr lvl="5">
              <a:spcBef>
                <a:spcPts val="0"/>
              </a:spcBef>
              <a:spcAft>
                <a:spcPts val="0"/>
              </a:spcAft>
              <a:buSzPts val="4100"/>
              <a:buNone/>
              <a:defRPr/>
            </a:lvl6pPr>
            <a:lvl7pPr lvl="6">
              <a:spcBef>
                <a:spcPts val="0"/>
              </a:spcBef>
              <a:spcAft>
                <a:spcPts val="0"/>
              </a:spcAft>
              <a:buSzPts val="4100"/>
              <a:buNone/>
              <a:defRPr/>
            </a:lvl7pPr>
            <a:lvl8pPr lvl="7">
              <a:spcBef>
                <a:spcPts val="0"/>
              </a:spcBef>
              <a:spcAft>
                <a:spcPts val="0"/>
              </a:spcAft>
              <a:buSzPts val="4100"/>
              <a:buNone/>
              <a:defRPr/>
            </a:lvl8pPr>
            <a:lvl9pPr lvl="8">
              <a:spcBef>
                <a:spcPts val="0"/>
              </a:spcBef>
              <a:spcAft>
                <a:spcPts val="0"/>
              </a:spcAft>
              <a:buSzPts val="4100"/>
              <a:buNone/>
              <a:defRPr/>
            </a:lvl9pPr>
          </a:lstStyle>
          <a:p>
            <a:endParaRPr/>
          </a:p>
        </p:txBody>
      </p:sp>
      <p:sp>
        <p:nvSpPr>
          <p:cNvPr id="35" name="Google Shape;35;p6"/>
          <p:cNvSpPr/>
          <p:nvPr/>
        </p:nvSpPr>
        <p:spPr>
          <a:xfrm rot="10800000">
            <a:off x="6953700" y="0"/>
            <a:ext cx="2190300" cy="12537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p:nvPr/>
        </p:nvSpPr>
        <p:spPr>
          <a:xfrm rot="10800000">
            <a:off x="6953700" y="0"/>
            <a:ext cx="2190300" cy="12537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sp>
        <p:nvSpPr>
          <p:cNvPr id="38" name="Google Shape;38;p7"/>
          <p:cNvSpPr/>
          <p:nvPr/>
        </p:nvSpPr>
        <p:spPr>
          <a:xfrm rot="10800000" flipH="1">
            <a:off x="0" y="0"/>
            <a:ext cx="2190300" cy="125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p:nvPr/>
        </p:nvSpPr>
        <p:spPr>
          <a:xfrm>
            <a:off x="0" y="3889800"/>
            <a:ext cx="2190300" cy="12537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7"/>
          <p:cNvSpPr txBox="1">
            <a:spLocks noGrp="1"/>
          </p:cNvSpPr>
          <p:nvPr>
            <p:ph type="body" idx="1"/>
          </p:nvPr>
        </p:nvSpPr>
        <p:spPr>
          <a:xfrm>
            <a:off x="616200" y="1973475"/>
            <a:ext cx="3264000" cy="19353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SzPts val="1200"/>
              <a:buChar char="●"/>
              <a:defRPr sz="1600"/>
            </a:lvl1pPr>
            <a:lvl2pPr marL="914400" lvl="1" indent="-304800">
              <a:spcBef>
                <a:spcPts val="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1" name="Google Shape;41;p7"/>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616200" y="491400"/>
            <a:ext cx="2926500" cy="2838000"/>
          </a:xfrm>
          <a:prstGeom prst="rect">
            <a:avLst/>
          </a:prstGeom>
        </p:spPr>
        <p:txBody>
          <a:bodyPr spcFirstLastPara="1" wrap="square" lIns="91425" tIns="91425" rIns="91425" bIns="91425" anchor="t" anchorCtr="0">
            <a:noAutofit/>
          </a:bodyPr>
          <a:lstStyle>
            <a:lvl1pPr lvl="0" algn="l"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4"/>
        <p:cNvGrpSpPr/>
        <p:nvPr/>
      </p:nvGrpSpPr>
      <p:grpSpPr>
        <a:xfrm>
          <a:off x="0" y="0"/>
          <a:ext cx="0" cy="0"/>
          <a:chOff x="0" y="0"/>
          <a:chExt cx="0" cy="0"/>
        </a:xfrm>
      </p:grpSpPr>
      <p:sp>
        <p:nvSpPr>
          <p:cNvPr id="45" name="Google Shape;45;p9"/>
          <p:cNvSpPr/>
          <p:nvPr/>
        </p:nvSpPr>
        <p:spPr>
          <a:xfrm flipH="1">
            <a:off x="5530834" y="4155000"/>
            <a:ext cx="1726800" cy="988500"/>
          </a:xfrm>
          <a:prstGeom prst="rtTriangle">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9"/>
          <p:cNvSpPr/>
          <p:nvPr/>
        </p:nvSpPr>
        <p:spPr>
          <a:xfrm rot="-5400000" flipH="1">
            <a:off x="2403450" y="1832850"/>
            <a:ext cx="8573400" cy="4907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txBox="1">
            <a:spLocks noGrp="1"/>
          </p:cNvSpPr>
          <p:nvPr>
            <p:ph type="title"/>
          </p:nvPr>
        </p:nvSpPr>
        <p:spPr>
          <a:xfrm>
            <a:off x="5374475" y="720000"/>
            <a:ext cx="3153300" cy="1851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100"/>
              <a:buNone/>
              <a:defRPr sz="5500"/>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48" name="Google Shape;48;p9"/>
          <p:cNvSpPr txBox="1">
            <a:spLocks noGrp="1"/>
          </p:cNvSpPr>
          <p:nvPr>
            <p:ph type="title" idx="2" hasCustomPrompt="1"/>
          </p:nvPr>
        </p:nvSpPr>
        <p:spPr>
          <a:xfrm>
            <a:off x="6907825" y="3795175"/>
            <a:ext cx="1653900" cy="988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5000"/>
              <a:buNone/>
              <a:defRPr sz="7000">
                <a:solidFill>
                  <a:schemeClr val="lt1"/>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49" name="Google Shape;49;p9"/>
          <p:cNvSpPr txBox="1">
            <a:spLocks noGrp="1"/>
          </p:cNvSpPr>
          <p:nvPr>
            <p:ph type="subTitle" idx="1"/>
          </p:nvPr>
        </p:nvSpPr>
        <p:spPr>
          <a:xfrm>
            <a:off x="720000" y="3960725"/>
            <a:ext cx="2991900" cy="67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6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540000" y="1544250"/>
            <a:ext cx="8100000" cy="28659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SzPts val="1400"/>
              <a:buFont typeface="Libre Franklin"/>
              <a:buChar char="●"/>
              <a:defRPr>
                <a:latin typeface="Libre Franklin"/>
                <a:ea typeface="Libre Franklin"/>
                <a:cs typeface="Libre Franklin"/>
                <a:sym typeface="Libre Franklin"/>
              </a:defRPr>
            </a:lvl1pPr>
            <a:lvl2pPr marL="914400" lvl="1" indent="-317500">
              <a:lnSpc>
                <a:spcPct val="115000"/>
              </a:lnSpc>
              <a:spcBef>
                <a:spcPts val="1600"/>
              </a:spcBef>
              <a:spcAft>
                <a:spcPts val="0"/>
              </a:spcAft>
              <a:buSzPts val="1400"/>
              <a:buFont typeface="Libre Franklin"/>
              <a:buChar char="○"/>
              <a:defRPr>
                <a:latin typeface="Libre Franklin"/>
                <a:ea typeface="Libre Franklin"/>
                <a:cs typeface="Libre Franklin"/>
                <a:sym typeface="Libre Franklin"/>
              </a:defRPr>
            </a:lvl2pPr>
            <a:lvl3pPr marL="1371600" lvl="2" indent="-317500">
              <a:lnSpc>
                <a:spcPct val="115000"/>
              </a:lnSpc>
              <a:spcBef>
                <a:spcPts val="1600"/>
              </a:spcBef>
              <a:spcAft>
                <a:spcPts val="0"/>
              </a:spcAft>
              <a:buSzPts val="1400"/>
              <a:buFont typeface="Libre Franklin"/>
              <a:buChar char="■"/>
              <a:defRPr>
                <a:latin typeface="Libre Franklin"/>
                <a:ea typeface="Libre Franklin"/>
                <a:cs typeface="Libre Franklin"/>
                <a:sym typeface="Libre Franklin"/>
              </a:defRPr>
            </a:lvl3pPr>
            <a:lvl4pPr marL="1828800" lvl="3" indent="-317500">
              <a:lnSpc>
                <a:spcPct val="115000"/>
              </a:lnSpc>
              <a:spcBef>
                <a:spcPts val="1600"/>
              </a:spcBef>
              <a:spcAft>
                <a:spcPts val="0"/>
              </a:spcAft>
              <a:buSzPts val="1400"/>
              <a:buFont typeface="Libre Franklin"/>
              <a:buChar char="●"/>
              <a:defRPr>
                <a:latin typeface="Libre Franklin"/>
                <a:ea typeface="Libre Franklin"/>
                <a:cs typeface="Libre Franklin"/>
                <a:sym typeface="Libre Franklin"/>
              </a:defRPr>
            </a:lvl4pPr>
            <a:lvl5pPr marL="2286000" lvl="4" indent="-317500">
              <a:lnSpc>
                <a:spcPct val="115000"/>
              </a:lnSpc>
              <a:spcBef>
                <a:spcPts val="1600"/>
              </a:spcBef>
              <a:spcAft>
                <a:spcPts val="0"/>
              </a:spcAft>
              <a:buSzPts val="1400"/>
              <a:buFont typeface="Libre Franklin"/>
              <a:buChar char="○"/>
              <a:defRPr>
                <a:latin typeface="Libre Franklin"/>
                <a:ea typeface="Libre Franklin"/>
                <a:cs typeface="Libre Franklin"/>
                <a:sym typeface="Libre Franklin"/>
              </a:defRPr>
            </a:lvl5pPr>
            <a:lvl6pPr marL="2743200" lvl="5" indent="-317500">
              <a:lnSpc>
                <a:spcPct val="115000"/>
              </a:lnSpc>
              <a:spcBef>
                <a:spcPts val="1600"/>
              </a:spcBef>
              <a:spcAft>
                <a:spcPts val="0"/>
              </a:spcAft>
              <a:buSzPts val="1400"/>
              <a:buFont typeface="Libre Franklin"/>
              <a:buChar char="■"/>
              <a:defRPr>
                <a:latin typeface="Libre Franklin"/>
                <a:ea typeface="Libre Franklin"/>
                <a:cs typeface="Libre Franklin"/>
                <a:sym typeface="Libre Franklin"/>
              </a:defRPr>
            </a:lvl6pPr>
            <a:lvl7pPr marL="3200400" lvl="6" indent="-317500">
              <a:lnSpc>
                <a:spcPct val="115000"/>
              </a:lnSpc>
              <a:spcBef>
                <a:spcPts val="1600"/>
              </a:spcBef>
              <a:spcAft>
                <a:spcPts val="0"/>
              </a:spcAft>
              <a:buSzPts val="1400"/>
              <a:buFont typeface="Libre Franklin"/>
              <a:buChar char="●"/>
              <a:defRPr>
                <a:latin typeface="Libre Franklin"/>
                <a:ea typeface="Libre Franklin"/>
                <a:cs typeface="Libre Franklin"/>
                <a:sym typeface="Libre Franklin"/>
              </a:defRPr>
            </a:lvl7pPr>
            <a:lvl8pPr marL="3657600" lvl="7" indent="-317500">
              <a:lnSpc>
                <a:spcPct val="115000"/>
              </a:lnSpc>
              <a:spcBef>
                <a:spcPts val="1600"/>
              </a:spcBef>
              <a:spcAft>
                <a:spcPts val="0"/>
              </a:spcAft>
              <a:buSzPts val="1400"/>
              <a:buFont typeface="Libre Franklin"/>
              <a:buChar char="○"/>
              <a:defRPr>
                <a:latin typeface="Libre Franklin"/>
                <a:ea typeface="Libre Franklin"/>
                <a:cs typeface="Libre Franklin"/>
                <a:sym typeface="Libre Franklin"/>
              </a:defRPr>
            </a:lvl8pPr>
            <a:lvl9pPr marL="4114800" lvl="8" indent="-317500">
              <a:lnSpc>
                <a:spcPct val="115000"/>
              </a:lnSpc>
              <a:spcBef>
                <a:spcPts val="1600"/>
              </a:spcBef>
              <a:spcAft>
                <a:spcPts val="1600"/>
              </a:spcAft>
              <a:buSzPts val="1400"/>
              <a:buFont typeface="Libre Franklin"/>
              <a:buChar char="■"/>
              <a:defRPr>
                <a:latin typeface="Libre Franklin"/>
                <a:ea typeface="Libre Franklin"/>
                <a:cs typeface="Libre Franklin"/>
                <a:sym typeface="Libre Franklin"/>
              </a:defRPr>
            </a:lvl9pPr>
          </a:lstStyle>
          <a:p>
            <a:endParaRPr/>
          </a:p>
        </p:txBody>
      </p:sp>
      <p:sp>
        <p:nvSpPr>
          <p:cNvPr id="7" name="Google Shape;7;p1"/>
          <p:cNvSpPr txBox="1">
            <a:spLocks noGrp="1"/>
          </p:cNvSpPr>
          <p:nvPr>
            <p:ph type="title"/>
          </p:nvPr>
        </p:nvSpPr>
        <p:spPr>
          <a:xfrm>
            <a:off x="540000" y="491400"/>
            <a:ext cx="81000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SzPts val="4100"/>
              <a:buFont typeface="Be Vietnam"/>
              <a:buNone/>
              <a:defRPr sz="4100">
                <a:latin typeface="Be Vietnam"/>
                <a:ea typeface="Be Vietnam"/>
                <a:cs typeface="Be Vietnam"/>
                <a:sym typeface="Be Vietnam"/>
              </a:defRPr>
            </a:lvl1pPr>
            <a:lvl2pPr lvl="1" algn="ctr">
              <a:spcBef>
                <a:spcPts val="0"/>
              </a:spcBef>
              <a:spcAft>
                <a:spcPts val="0"/>
              </a:spcAft>
              <a:buSzPts val="4100"/>
              <a:buFont typeface="Be Vietnam"/>
              <a:buNone/>
              <a:defRPr sz="4100">
                <a:latin typeface="Be Vietnam"/>
                <a:ea typeface="Be Vietnam"/>
                <a:cs typeface="Be Vietnam"/>
                <a:sym typeface="Be Vietnam"/>
              </a:defRPr>
            </a:lvl2pPr>
            <a:lvl3pPr lvl="2" algn="ctr">
              <a:spcBef>
                <a:spcPts val="0"/>
              </a:spcBef>
              <a:spcAft>
                <a:spcPts val="0"/>
              </a:spcAft>
              <a:buSzPts val="4100"/>
              <a:buFont typeface="Be Vietnam"/>
              <a:buNone/>
              <a:defRPr sz="4100">
                <a:latin typeface="Be Vietnam"/>
                <a:ea typeface="Be Vietnam"/>
                <a:cs typeface="Be Vietnam"/>
                <a:sym typeface="Be Vietnam"/>
              </a:defRPr>
            </a:lvl3pPr>
            <a:lvl4pPr lvl="3" algn="ctr">
              <a:spcBef>
                <a:spcPts val="0"/>
              </a:spcBef>
              <a:spcAft>
                <a:spcPts val="0"/>
              </a:spcAft>
              <a:buSzPts val="4100"/>
              <a:buFont typeface="Be Vietnam"/>
              <a:buNone/>
              <a:defRPr sz="4100">
                <a:latin typeface="Be Vietnam"/>
                <a:ea typeface="Be Vietnam"/>
                <a:cs typeface="Be Vietnam"/>
                <a:sym typeface="Be Vietnam"/>
              </a:defRPr>
            </a:lvl4pPr>
            <a:lvl5pPr lvl="4" algn="ctr">
              <a:spcBef>
                <a:spcPts val="0"/>
              </a:spcBef>
              <a:spcAft>
                <a:spcPts val="0"/>
              </a:spcAft>
              <a:buSzPts val="4100"/>
              <a:buFont typeface="Be Vietnam"/>
              <a:buNone/>
              <a:defRPr sz="4100">
                <a:latin typeface="Be Vietnam"/>
                <a:ea typeface="Be Vietnam"/>
                <a:cs typeface="Be Vietnam"/>
                <a:sym typeface="Be Vietnam"/>
              </a:defRPr>
            </a:lvl5pPr>
            <a:lvl6pPr lvl="5" algn="ctr">
              <a:spcBef>
                <a:spcPts val="0"/>
              </a:spcBef>
              <a:spcAft>
                <a:spcPts val="0"/>
              </a:spcAft>
              <a:buSzPts val="4100"/>
              <a:buFont typeface="Be Vietnam"/>
              <a:buNone/>
              <a:defRPr sz="4100">
                <a:latin typeface="Be Vietnam"/>
                <a:ea typeface="Be Vietnam"/>
                <a:cs typeface="Be Vietnam"/>
                <a:sym typeface="Be Vietnam"/>
              </a:defRPr>
            </a:lvl6pPr>
            <a:lvl7pPr lvl="6" algn="ctr">
              <a:spcBef>
                <a:spcPts val="0"/>
              </a:spcBef>
              <a:spcAft>
                <a:spcPts val="0"/>
              </a:spcAft>
              <a:buSzPts val="4100"/>
              <a:buFont typeface="Be Vietnam"/>
              <a:buNone/>
              <a:defRPr sz="4100">
                <a:latin typeface="Be Vietnam"/>
                <a:ea typeface="Be Vietnam"/>
                <a:cs typeface="Be Vietnam"/>
                <a:sym typeface="Be Vietnam"/>
              </a:defRPr>
            </a:lvl7pPr>
            <a:lvl8pPr lvl="7" algn="ctr">
              <a:spcBef>
                <a:spcPts val="0"/>
              </a:spcBef>
              <a:spcAft>
                <a:spcPts val="0"/>
              </a:spcAft>
              <a:buSzPts val="4100"/>
              <a:buFont typeface="Be Vietnam"/>
              <a:buNone/>
              <a:defRPr sz="4100">
                <a:latin typeface="Be Vietnam"/>
                <a:ea typeface="Be Vietnam"/>
                <a:cs typeface="Be Vietnam"/>
                <a:sym typeface="Be Vietnam"/>
              </a:defRPr>
            </a:lvl8pPr>
            <a:lvl9pPr lvl="8" algn="ctr">
              <a:spcBef>
                <a:spcPts val="0"/>
              </a:spcBef>
              <a:spcAft>
                <a:spcPts val="0"/>
              </a:spcAft>
              <a:buSzPts val="4100"/>
              <a:buFont typeface="Be Vietnam"/>
              <a:buNone/>
              <a:defRPr sz="4100">
                <a:latin typeface="Be Vietnam"/>
                <a:ea typeface="Be Vietnam"/>
                <a:cs typeface="Be Vietnam"/>
                <a:sym typeface="Be Vietna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87" r:id="rId2"/>
    <p:sldLayoutId id="2147483688" r:id="rId3"/>
    <p:sldLayoutId id="2147483649" r:id="rId4"/>
    <p:sldLayoutId id="2147483651" r:id="rId5"/>
    <p:sldLayoutId id="2147483652" r:id="rId6"/>
    <p:sldLayoutId id="2147483653" r:id="rId7"/>
    <p:sldLayoutId id="2147483654" r:id="rId8"/>
    <p:sldLayoutId id="2147483655" r:id="rId9"/>
    <p:sldLayoutId id="2147483657" r:id="rId10"/>
    <p:sldLayoutId id="2147483658" r:id="rId11"/>
    <p:sldLayoutId id="2147483659" r:id="rId12"/>
    <p:sldLayoutId id="2147483660" r:id="rId13"/>
    <p:sldLayoutId id="2147483661" r:id="rId14"/>
    <p:sldLayoutId id="2147483662"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6" r:id="rId25"/>
    <p:sldLayoutId id="2147483677" r:id="rId26"/>
    <p:sldLayoutId id="2147483678" r:id="rId27"/>
    <p:sldLayoutId id="2147483679" r:id="rId28"/>
    <p:sldLayoutId id="2147483681" r:id="rId29"/>
    <p:sldLayoutId id="2147483682" r:id="rId3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37"/>
        <p:cNvGrpSpPr/>
        <p:nvPr/>
      </p:nvGrpSpPr>
      <p:grpSpPr>
        <a:xfrm>
          <a:off x="0" y="0"/>
          <a:ext cx="0" cy="0"/>
          <a:chOff x="0" y="0"/>
          <a:chExt cx="0" cy="0"/>
        </a:xfrm>
      </p:grpSpPr>
      <p:sp>
        <p:nvSpPr>
          <p:cNvPr id="238" name="Google Shape;238;p3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39" name="Google Shape;239;p3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hyperlink" Target="https://docs.google.com/spreadsheets/d/1pEYGi2OlPf_tehdBICdL-MBL_PD20YyxRBmjM7NACSU/copy" TargetMode="External"/><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8.xml"/><Relationship Id="rId5" Type="http://schemas.openxmlformats.org/officeDocument/2006/relationships/image" Target="../media/image8.png"/><Relationship Id="rId4" Type="http://schemas.openxmlformats.org/officeDocument/2006/relationships/image" Target="../media/image7.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3" Type="http://schemas.openxmlformats.org/officeDocument/2006/relationships/hyperlink" Target="https://docs.google.com/spreadsheets/d/1pEYGi2OlPf_tehdBICdL-MBL_PD20YyxRBmjM7NACSU/copy" TargetMode="External"/><Relationship Id="rId2" Type="http://schemas.openxmlformats.org/officeDocument/2006/relationships/notesSlide" Target="../notesSlides/notesSlide25.xml"/><Relationship Id="rId1" Type="http://schemas.openxmlformats.org/officeDocument/2006/relationships/slideLayout" Target="../slideLayouts/slideLayout15.xml"/><Relationship Id="rId4" Type="http://schemas.openxmlformats.org/officeDocument/2006/relationships/image" Target="../media/image10.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9.xml"/><Relationship Id="rId1" Type="http://schemas.openxmlformats.org/officeDocument/2006/relationships/slideLayout" Target="../slideLayouts/slideLayout2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openxmlformats.org/officeDocument/2006/relationships/hyperlink" Target="https://stories.freepik.com/amico?utm_source=freepik&amp;utm_medium=referall&amp;utm_medium=referral-link&amp;utm_campaign=storiesdetail&amp;utm_campaign=sg_resources&amp;utm_content=edit-button&amp;utm_content=stories&amp;utm_term=edit%2F%3Futm_source%3Dslidesgo_template#fcd260" TargetMode="External"/><Relationship Id="rId2" Type="http://schemas.openxmlformats.org/officeDocument/2006/relationships/notesSlide" Target="../notesSlides/notesSlide32.xml"/><Relationship Id="rId1" Type="http://schemas.openxmlformats.org/officeDocument/2006/relationships/slideLayout" Target="../slideLayouts/slideLayout30.xml"/></Relationships>
</file>

<file path=ppt/slides/_rels/slide49.xml.rels><?xml version="1.0" encoding="UTF-8" standalone="yes"?>
<Relationships xmlns="http://schemas.openxmlformats.org/package/2006/relationships"><Relationship Id="rId3" Type="http://schemas.openxmlformats.org/officeDocument/2006/relationships/hyperlink" Target="https://fonts.google.com/specimen/Be+Vietnam?query=be+vie" TargetMode="External"/><Relationship Id="rId2" Type="http://schemas.openxmlformats.org/officeDocument/2006/relationships/notesSlide" Target="../notesSlides/notesSlide33.xml"/><Relationship Id="rId1" Type="http://schemas.openxmlformats.org/officeDocument/2006/relationships/slideLayout" Target="../slideLayouts/slideLayout31.xml"/><Relationship Id="rId4" Type="http://schemas.openxmlformats.org/officeDocument/2006/relationships/hyperlink" Target="https://fonts.google.com/specimen/Libre+Franklin?query=libre+fr"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4.xml"/><Relationship Id="rId1" Type="http://schemas.openxmlformats.org/officeDocument/2006/relationships/slideLayout" Target="../slideLayouts/slideLayout3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1.xml"/></Relationships>
</file>

<file path=ppt/slides/_rels/slide5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0.xml"/><Relationship Id="rId1" Type="http://schemas.openxmlformats.org/officeDocument/2006/relationships/slideLayout" Target="../slideLayouts/slideLayout3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1.xml"/></Relationships>
</file>

<file path=ppt/slides/_rels/slide6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31.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3" name="TextBox 64">
            <a:extLst>
              <a:ext uri="{FF2B5EF4-FFF2-40B4-BE49-F238E27FC236}">
                <a16:creationId xmlns:a16="http://schemas.microsoft.com/office/drawing/2014/main" id="{12E1E557-F8AC-8DC8-75D8-3D2FDED57F52}"/>
              </a:ext>
            </a:extLst>
          </p:cNvPr>
          <p:cNvSpPr txBox="1"/>
          <p:nvPr/>
        </p:nvSpPr>
        <p:spPr>
          <a:xfrm>
            <a:off x="0" y="1113763"/>
            <a:ext cx="3751900" cy="612155"/>
          </a:xfrm>
          <a:prstGeom prst="rect">
            <a:avLst/>
          </a:prstGeom>
          <a:noFill/>
        </p:spPr>
        <p:txBody>
          <a:bodyPr wrap="square" rtlCol="0">
            <a:spAutoFit/>
          </a:bodyPr>
          <a:lstStyle/>
          <a:p>
            <a:pPr>
              <a:lnSpc>
                <a:spcPct val="150000"/>
              </a:lnSpc>
            </a:pPr>
            <a:r>
              <a:rPr lang="it-IT" sz="1200" dirty="0">
                <a:solidFill>
                  <a:schemeClr val="bg1">
                    <a:lumMod val="50000"/>
                  </a:schemeClr>
                </a:solidFill>
                <a:latin typeface="Arial" panose="020B0604020202020204" pitchFamily="34" charset="0"/>
                <a:cs typeface="Arial" panose="020B0604020202020204" pitchFamily="34" charset="0"/>
              </a:rPr>
              <a:t>Dipartimento di Ingegneria Meccanica e Industriale</a:t>
            </a:r>
          </a:p>
          <a:p>
            <a:pPr>
              <a:lnSpc>
                <a:spcPct val="150000"/>
              </a:lnSpc>
            </a:pPr>
            <a:r>
              <a:rPr lang="it-IT" sz="1200" dirty="0">
                <a:solidFill>
                  <a:schemeClr val="bg1">
                    <a:lumMod val="50000"/>
                  </a:schemeClr>
                </a:solidFill>
                <a:latin typeface="Arial" panose="020B0604020202020204" pitchFamily="34" charset="0"/>
                <a:cs typeface="Arial" panose="020B0604020202020204" pitchFamily="34" charset="0"/>
              </a:rPr>
              <a:t>Corso Laurea Magistrale Automazione Industriale</a:t>
            </a:r>
          </a:p>
        </p:txBody>
      </p:sp>
      <p:sp>
        <p:nvSpPr>
          <p:cNvPr id="6" name="CasellaDiTesto 5">
            <a:extLst>
              <a:ext uri="{FF2B5EF4-FFF2-40B4-BE49-F238E27FC236}">
                <a16:creationId xmlns:a16="http://schemas.microsoft.com/office/drawing/2014/main" id="{5A9040D4-2C42-3DD7-408B-BE8B7E12439D}"/>
              </a:ext>
            </a:extLst>
          </p:cNvPr>
          <p:cNvSpPr txBox="1"/>
          <p:nvPr/>
        </p:nvSpPr>
        <p:spPr>
          <a:xfrm>
            <a:off x="5490585" y="3633453"/>
            <a:ext cx="3384946" cy="784830"/>
          </a:xfrm>
          <a:prstGeom prst="rect">
            <a:avLst/>
          </a:prstGeom>
          <a:noFill/>
        </p:spPr>
        <p:txBody>
          <a:bodyPr wrap="square" rtlCol="0">
            <a:spAutoFit/>
          </a:bodyPr>
          <a:lstStyle/>
          <a:p>
            <a:r>
              <a:rPr lang="it-IT" sz="1500" dirty="0">
                <a:solidFill>
                  <a:schemeClr val="accent6">
                    <a:lumMod val="60000"/>
                    <a:lumOff val="40000"/>
                  </a:schemeClr>
                </a:solidFill>
                <a:latin typeface="Arial" panose="020B0604020202020204" pitchFamily="34" charset="0"/>
                <a:cs typeface="Arial" panose="020B0604020202020204" pitchFamily="34" charset="0"/>
              </a:rPr>
              <a:t>Studenti: </a:t>
            </a:r>
            <a:r>
              <a:rPr lang="it-IT" sz="1500" b="1" dirty="0">
                <a:solidFill>
                  <a:schemeClr val="accent6"/>
                </a:solidFill>
                <a:latin typeface="Arial" panose="020B0604020202020204" pitchFamily="34" charset="0"/>
                <a:cs typeface="Arial" panose="020B0604020202020204" pitchFamily="34" charset="0"/>
              </a:rPr>
              <a:t>Alghisi Giovanni Angelo</a:t>
            </a:r>
            <a:br>
              <a:rPr lang="it-IT" sz="1500" b="1" dirty="0">
                <a:solidFill>
                  <a:schemeClr val="accent6"/>
                </a:solidFill>
                <a:latin typeface="Arial" panose="020B0604020202020204" pitchFamily="34" charset="0"/>
                <a:cs typeface="Arial" panose="020B0604020202020204" pitchFamily="34" charset="0"/>
              </a:rPr>
            </a:br>
            <a:r>
              <a:rPr lang="it-IT" sz="1500" b="1" dirty="0">
                <a:solidFill>
                  <a:schemeClr val="accent6"/>
                </a:solidFill>
                <a:latin typeface="Arial" panose="020B0604020202020204" pitchFamily="34" charset="0"/>
                <a:cs typeface="Arial" panose="020B0604020202020204" pitchFamily="34" charset="0"/>
              </a:rPr>
              <a:t>               </a:t>
            </a:r>
            <a:r>
              <a:rPr lang="it-IT" sz="1500" b="1" dirty="0" err="1">
                <a:solidFill>
                  <a:schemeClr val="accent6"/>
                </a:solidFill>
                <a:latin typeface="Arial" panose="020B0604020202020204" pitchFamily="34" charset="0"/>
                <a:cs typeface="Arial" panose="020B0604020202020204" pitchFamily="34" charset="0"/>
              </a:rPr>
              <a:t>Campregher</a:t>
            </a:r>
            <a:r>
              <a:rPr lang="it-IT" sz="1500" b="1" dirty="0">
                <a:solidFill>
                  <a:schemeClr val="accent6"/>
                </a:solidFill>
                <a:latin typeface="Arial" panose="020B0604020202020204" pitchFamily="34" charset="0"/>
                <a:cs typeface="Arial" panose="020B0604020202020204" pitchFamily="34" charset="0"/>
              </a:rPr>
              <a:t> Francesco</a:t>
            </a:r>
          </a:p>
          <a:p>
            <a:r>
              <a:rPr lang="it-IT" sz="1500" b="1" dirty="0">
                <a:solidFill>
                  <a:schemeClr val="accent6"/>
                </a:solidFill>
                <a:latin typeface="Arial" panose="020B0604020202020204" pitchFamily="34" charset="0"/>
                <a:cs typeface="Arial" panose="020B0604020202020204" pitchFamily="34" charset="0"/>
              </a:rPr>
              <a:t>               Mirandola</a:t>
            </a:r>
            <a:r>
              <a:rPr lang="it-IT" sz="1500" dirty="0">
                <a:solidFill>
                  <a:schemeClr val="accent6">
                    <a:lumMod val="60000"/>
                    <a:lumOff val="40000"/>
                  </a:schemeClr>
                </a:solidFill>
                <a:latin typeface="Arial" panose="020B0604020202020204" pitchFamily="34" charset="0"/>
                <a:cs typeface="Arial" panose="020B0604020202020204" pitchFamily="34" charset="0"/>
              </a:rPr>
              <a:t> </a:t>
            </a:r>
            <a:r>
              <a:rPr lang="it-IT" sz="1500" b="1" dirty="0">
                <a:solidFill>
                  <a:schemeClr val="accent6"/>
                </a:solidFill>
                <a:latin typeface="Arial" panose="020B0604020202020204" pitchFamily="34" charset="0"/>
                <a:cs typeface="Arial" panose="020B0604020202020204" pitchFamily="34" charset="0"/>
              </a:rPr>
              <a:t>Edoardo</a:t>
            </a:r>
          </a:p>
        </p:txBody>
      </p:sp>
      <p:sp>
        <p:nvSpPr>
          <p:cNvPr id="7" name="CasellaDiTesto 6">
            <a:extLst>
              <a:ext uri="{FF2B5EF4-FFF2-40B4-BE49-F238E27FC236}">
                <a16:creationId xmlns:a16="http://schemas.microsoft.com/office/drawing/2014/main" id="{53BE3127-77FC-BBAF-7C2F-591E619B3C18}"/>
              </a:ext>
            </a:extLst>
          </p:cNvPr>
          <p:cNvSpPr txBox="1"/>
          <p:nvPr/>
        </p:nvSpPr>
        <p:spPr>
          <a:xfrm>
            <a:off x="5490585" y="2742907"/>
            <a:ext cx="3450699" cy="553998"/>
          </a:xfrm>
          <a:prstGeom prst="rect">
            <a:avLst/>
          </a:prstGeom>
          <a:noFill/>
        </p:spPr>
        <p:txBody>
          <a:bodyPr wrap="square" rtlCol="0">
            <a:spAutoFit/>
          </a:bodyPr>
          <a:lstStyle/>
          <a:p>
            <a:r>
              <a:rPr lang="it-IT" sz="1500" dirty="0">
                <a:solidFill>
                  <a:schemeClr val="accent6">
                    <a:lumMod val="60000"/>
                    <a:lumOff val="40000"/>
                  </a:schemeClr>
                </a:solidFill>
                <a:latin typeface="Arial" panose="020B0604020202020204" pitchFamily="34" charset="0"/>
                <a:cs typeface="Arial" panose="020B0604020202020204" pitchFamily="34" charset="0"/>
              </a:rPr>
              <a:t>Docenti: </a:t>
            </a:r>
            <a:r>
              <a:rPr lang="it-IT" sz="1500" b="1" dirty="0" err="1">
                <a:solidFill>
                  <a:schemeClr val="accent6"/>
                </a:solidFill>
                <a:latin typeface="Arial" panose="020B0604020202020204" pitchFamily="34" charset="0"/>
                <a:cs typeface="Arial" panose="020B0604020202020204" pitchFamily="34" charset="0"/>
              </a:rPr>
              <a:t>Aggogeri</a:t>
            </a:r>
            <a:r>
              <a:rPr lang="it-IT" sz="1500" b="1" dirty="0">
                <a:solidFill>
                  <a:schemeClr val="accent6"/>
                </a:solidFill>
                <a:latin typeface="Arial" panose="020B0604020202020204" pitchFamily="34" charset="0"/>
                <a:cs typeface="Arial" panose="020B0604020202020204" pitchFamily="34" charset="0"/>
              </a:rPr>
              <a:t> Francesco</a:t>
            </a:r>
          </a:p>
          <a:p>
            <a:r>
              <a:rPr lang="it-IT" sz="1500" b="1" dirty="0">
                <a:solidFill>
                  <a:schemeClr val="accent6"/>
                </a:solidFill>
                <a:latin typeface="Arial" panose="020B0604020202020204" pitchFamily="34" charset="0"/>
                <a:cs typeface="Arial" panose="020B0604020202020204" pitchFamily="34" charset="0"/>
              </a:rPr>
              <a:t>              Pellegrini Nicola</a:t>
            </a:r>
          </a:p>
        </p:txBody>
      </p:sp>
      <p:sp>
        <p:nvSpPr>
          <p:cNvPr id="8" name="CasellaDiTesto 7">
            <a:extLst>
              <a:ext uri="{FF2B5EF4-FFF2-40B4-BE49-F238E27FC236}">
                <a16:creationId xmlns:a16="http://schemas.microsoft.com/office/drawing/2014/main" id="{10175E74-66BF-ECB8-C5A4-EB8EF9AE4BC7}"/>
              </a:ext>
            </a:extLst>
          </p:cNvPr>
          <p:cNvSpPr txBox="1"/>
          <p:nvPr/>
        </p:nvSpPr>
        <p:spPr>
          <a:xfrm>
            <a:off x="5490585" y="4739933"/>
            <a:ext cx="3450699" cy="276999"/>
          </a:xfrm>
          <a:prstGeom prst="rect">
            <a:avLst/>
          </a:prstGeom>
          <a:noFill/>
        </p:spPr>
        <p:txBody>
          <a:bodyPr wrap="square" rtlCol="0">
            <a:spAutoFit/>
          </a:bodyPr>
          <a:lstStyle/>
          <a:p>
            <a:pPr algn="ctr"/>
            <a:r>
              <a:rPr lang="it-IT" sz="1200" i="1" dirty="0">
                <a:solidFill>
                  <a:schemeClr val="accent6">
                    <a:lumMod val="60000"/>
                    <a:lumOff val="40000"/>
                  </a:schemeClr>
                </a:solidFill>
                <a:latin typeface="Arial" panose="020B0604020202020204" pitchFamily="34" charset="0"/>
                <a:cs typeface="Arial" panose="020B0604020202020204" pitchFamily="34" charset="0"/>
              </a:rPr>
              <a:t>Anno Accademico 2022-2023</a:t>
            </a:r>
            <a:endParaRPr lang="it-IT" sz="1200" b="1" i="1" dirty="0">
              <a:solidFill>
                <a:schemeClr val="accent6"/>
              </a:solidFill>
              <a:latin typeface="Arial" panose="020B0604020202020204" pitchFamily="34" charset="0"/>
              <a:cs typeface="Arial" panose="020B0604020202020204" pitchFamily="34" charset="0"/>
            </a:endParaRPr>
          </a:p>
        </p:txBody>
      </p:sp>
      <p:sp>
        <p:nvSpPr>
          <p:cNvPr id="9" name="TextBox 66">
            <a:extLst>
              <a:ext uri="{FF2B5EF4-FFF2-40B4-BE49-F238E27FC236}">
                <a16:creationId xmlns:a16="http://schemas.microsoft.com/office/drawing/2014/main" id="{C4F67B52-29A6-1EB1-E2DE-430EF26C913C}"/>
              </a:ext>
            </a:extLst>
          </p:cNvPr>
          <p:cNvSpPr txBox="1"/>
          <p:nvPr/>
        </p:nvSpPr>
        <p:spPr>
          <a:xfrm>
            <a:off x="3757200" y="886411"/>
            <a:ext cx="5331141" cy="1261884"/>
          </a:xfrm>
          <a:prstGeom prst="rect">
            <a:avLst/>
          </a:prstGeom>
          <a:noFill/>
        </p:spPr>
        <p:txBody>
          <a:bodyPr wrap="square" rtlCol="0">
            <a:spAutoFit/>
          </a:bodyPr>
          <a:lstStyle/>
          <a:p>
            <a:pPr algn="ctr"/>
            <a:r>
              <a:rPr lang="it-IT" sz="2400" b="1" dirty="0">
                <a:latin typeface="Lato" panose="020F0502020204030203" pitchFamily="34" charset="0"/>
              </a:rPr>
              <a:t>ISOLE ROBOTIZZATE E</a:t>
            </a:r>
          </a:p>
          <a:p>
            <a:pPr algn="ctr"/>
            <a:r>
              <a:rPr lang="it-IT" sz="2400" b="1" dirty="0">
                <a:latin typeface="Lato" panose="020F0502020204030203" pitchFamily="34" charset="0"/>
              </a:rPr>
              <a:t> SISTEMI DI AUTOMAZIONE</a:t>
            </a:r>
          </a:p>
          <a:p>
            <a:pPr algn="ctr"/>
            <a:r>
              <a:rPr lang="it-IT" sz="2800" b="1" dirty="0">
                <a:latin typeface="Lato" panose="020F0502020204030203" pitchFamily="34" charset="0"/>
              </a:rPr>
              <a:t> </a:t>
            </a:r>
            <a:r>
              <a:rPr lang="it-IT" sz="2800" b="1" dirty="0">
                <a:solidFill>
                  <a:schemeClr val="accent1"/>
                </a:solidFill>
                <a:latin typeface="Lato" panose="020F0502020204030203" pitchFamily="34" charset="0"/>
              </a:rPr>
              <a:t>GRUPPO 2 </a:t>
            </a:r>
            <a:endParaRPr lang="it-IT" sz="3200" b="1" dirty="0">
              <a:solidFill>
                <a:schemeClr val="accent1"/>
              </a:solidFill>
              <a:latin typeface="Lato" panose="020F0502020204030203" pitchFamily="34" charset="0"/>
            </a:endParaRPr>
          </a:p>
        </p:txBody>
      </p:sp>
      <p:pic>
        <p:nvPicPr>
          <p:cNvPr id="12" name="Immagine 11">
            <a:extLst>
              <a:ext uri="{FF2B5EF4-FFF2-40B4-BE49-F238E27FC236}">
                <a16:creationId xmlns:a16="http://schemas.microsoft.com/office/drawing/2014/main" id="{00FE7875-CCD8-5EE9-6EB2-77A7160E9302}"/>
              </a:ext>
            </a:extLst>
          </p:cNvPr>
          <p:cNvPicPr>
            <a:picLocks noChangeAspect="1"/>
          </p:cNvPicPr>
          <p:nvPr/>
        </p:nvPicPr>
        <p:blipFill>
          <a:blip r:embed="rId3">
            <a:grayscl/>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0" y="-505830"/>
            <a:ext cx="2989690" cy="224226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B46021-6628-7FEA-BCE0-ECA138B2AB6C}"/>
              </a:ext>
            </a:extLst>
          </p:cNvPr>
          <p:cNvSpPr>
            <a:spLocks noGrp="1"/>
          </p:cNvSpPr>
          <p:nvPr>
            <p:ph type="title"/>
          </p:nvPr>
        </p:nvSpPr>
        <p:spPr/>
        <p:txBody>
          <a:bodyPr/>
          <a:lstStyle/>
          <a:p>
            <a:r>
              <a:rPr lang="it-IT" dirty="0" err="1"/>
              <a:t>Takt</a:t>
            </a:r>
            <a:r>
              <a:rPr lang="it-IT" dirty="0"/>
              <a:t> Time – Tempo ciclo</a:t>
            </a:r>
          </a:p>
        </p:txBody>
      </p:sp>
    </p:spTree>
    <p:extLst>
      <p:ext uri="{BB962C8B-B14F-4D97-AF65-F5344CB8AC3E}">
        <p14:creationId xmlns:p14="http://schemas.microsoft.com/office/powerpoint/2010/main" val="11937652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B46021-6628-7FEA-BCE0-ECA138B2AB6C}"/>
              </a:ext>
            </a:extLst>
          </p:cNvPr>
          <p:cNvSpPr>
            <a:spLocks noGrp="1"/>
          </p:cNvSpPr>
          <p:nvPr>
            <p:ph type="title"/>
          </p:nvPr>
        </p:nvSpPr>
        <p:spPr/>
        <p:txBody>
          <a:bodyPr/>
          <a:lstStyle/>
          <a:p>
            <a:r>
              <a:rPr lang="it-IT" dirty="0"/>
              <a:t>??? Ingombri ???</a:t>
            </a:r>
          </a:p>
        </p:txBody>
      </p:sp>
    </p:spTree>
    <p:extLst>
      <p:ext uri="{BB962C8B-B14F-4D97-AF65-F5344CB8AC3E}">
        <p14:creationId xmlns:p14="http://schemas.microsoft.com/office/powerpoint/2010/main" val="11264197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44"/>
          <p:cNvSpPr txBox="1">
            <a:spLocks noGrp="1"/>
          </p:cNvSpPr>
          <p:nvPr>
            <p:ph type="title" idx="2"/>
          </p:nvPr>
        </p:nvSpPr>
        <p:spPr>
          <a:xfrm flipH="1">
            <a:off x="616300" y="3795175"/>
            <a:ext cx="1635300" cy="988500"/>
          </a:xfrm>
          <a:prstGeom prst="rect">
            <a:avLst/>
          </a:prstGeom>
        </p:spPr>
        <p:txBody>
          <a:bodyPr spcFirstLastPara="1" wrap="square" lIns="91425" tIns="91425" rIns="112550" bIns="91425" anchor="b" anchorCtr="0">
            <a:noAutofit/>
          </a:bodyPr>
          <a:lstStyle/>
          <a:p>
            <a:pPr marL="0" lvl="0" indent="0" algn="l" rtl="0">
              <a:spcBef>
                <a:spcPts val="0"/>
              </a:spcBef>
              <a:spcAft>
                <a:spcPts val="0"/>
              </a:spcAft>
              <a:buNone/>
            </a:pPr>
            <a:r>
              <a:rPr lang="en-GB" dirty="0"/>
              <a:t>03</a:t>
            </a:r>
            <a:endParaRPr dirty="0"/>
          </a:p>
        </p:txBody>
      </p:sp>
      <p:sp>
        <p:nvSpPr>
          <p:cNvPr id="552" name="Google Shape;552;p44"/>
          <p:cNvSpPr txBox="1">
            <a:spLocks noGrp="1"/>
          </p:cNvSpPr>
          <p:nvPr>
            <p:ph type="title"/>
          </p:nvPr>
        </p:nvSpPr>
        <p:spPr>
          <a:xfrm flipH="1">
            <a:off x="274394" y="751806"/>
            <a:ext cx="3931846" cy="185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4800" dirty="0">
                <a:solidFill>
                  <a:schemeClr val="dk1"/>
                </a:solidFill>
              </a:rPr>
              <a:t>ANALISI</a:t>
            </a:r>
            <a:endParaRPr sz="4800" dirty="0">
              <a:solidFill>
                <a:schemeClr val="dk1"/>
              </a:solidFill>
            </a:endParaRPr>
          </a:p>
        </p:txBody>
      </p:sp>
      <p:grpSp>
        <p:nvGrpSpPr>
          <p:cNvPr id="553" name="Google Shape;553;p44"/>
          <p:cNvGrpSpPr/>
          <p:nvPr/>
        </p:nvGrpSpPr>
        <p:grpSpPr>
          <a:xfrm>
            <a:off x="5313079" y="871955"/>
            <a:ext cx="3093441" cy="2952953"/>
            <a:chOff x="1410350" y="458825"/>
            <a:chExt cx="4602650" cy="4394275"/>
          </a:xfrm>
        </p:grpSpPr>
        <p:sp>
          <p:nvSpPr>
            <p:cNvPr id="554" name="Google Shape;554;p44"/>
            <p:cNvSpPr/>
            <p:nvPr/>
          </p:nvSpPr>
          <p:spPr>
            <a:xfrm>
              <a:off x="1758925" y="3935750"/>
              <a:ext cx="1210050" cy="698875"/>
            </a:xfrm>
            <a:custGeom>
              <a:avLst/>
              <a:gdLst/>
              <a:ahLst/>
              <a:cxnLst/>
              <a:rect l="l" t="t" r="r" b="b"/>
              <a:pathLst>
                <a:path w="48402" h="27955" extrusionOk="0">
                  <a:moveTo>
                    <a:pt x="24185" y="1"/>
                  </a:moveTo>
                  <a:cubicBezTo>
                    <a:pt x="10842" y="1"/>
                    <a:pt x="1" y="6272"/>
                    <a:pt x="1" y="13978"/>
                  </a:cubicBezTo>
                  <a:cubicBezTo>
                    <a:pt x="1" y="21716"/>
                    <a:pt x="10842" y="27954"/>
                    <a:pt x="24185" y="27954"/>
                  </a:cubicBezTo>
                  <a:cubicBezTo>
                    <a:pt x="37561" y="27954"/>
                    <a:pt x="48402" y="21716"/>
                    <a:pt x="48402" y="13978"/>
                  </a:cubicBezTo>
                  <a:cubicBezTo>
                    <a:pt x="48402" y="6272"/>
                    <a:pt x="37561" y="1"/>
                    <a:pt x="24185"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4"/>
            <p:cNvSpPr/>
            <p:nvPr/>
          </p:nvSpPr>
          <p:spPr>
            <a:xfrm>
              <a:off x="1522225" y="3195650"/>
              <a:ext cx="531950" cy="799350"/>
            </a:xfrm>
            <a:custGeom>
              <a:avLst/>
              <a:gdLst/>
              <a:ahLst/>
              <a:cxnLst/>
              <a:rect l="l" t="t" r="r" b="b"/>
              <a:pathLst>
                <a:path w="21278" h="31974" extrusionOk="0">
                  <a:moveTo>
                    <a:pt x="6424" y="0"/>
                  </a:moveTo>
                  <a:cubicBezTo>
                    <a:pt x="2958" y="0"/>
                    <a:pt x="1" y="2810"/>
                    <a:pt x="2797" y="6522"/>
                  </a:cubicBezTo>
                  <a:cubicBezTo>
                    <a:pt x="6366" y="11258"/>
                    <a:pt x="16374" y="17830"/>
                    <a:pt x="15973" y="29872"/>
                  </a:cubicBezTo>
                  <a:lnTo>
                    <a:pt x="20677" y="31973"/>
                  </a:lnTo>
                  <a:cubicBezTo>
                    <a:pt x="20677" y="31973"/>
                    <a:pt x="21277" y="23267"/>
                    <a:pt x="20043" y="16462"/>
                  </a:cubicBezTo>
                  <a:cubicBezTo>
                    <a:pt x="18775" y="9691"/>
                    <a:pt x="13605" y="2852"/>
                    <a:pt x="9302" y="684"/>
                  </a:cubicBezTo>
                  <a:cubicBezTo>
                    <a:pt x="8377" y="215"/>
                    <a:pt x="7381" y="0"/>
                    <a:pt x="642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4"/>
            <p:cNvSpPr/>
            <p:nvPr/>
          </p:nvSpPr>
          <p:spPr>
            <a:xfrm>
              <a:off x="1522225" y="3195650"/>
              <a:ext cx="531950" cy="799350"/>
            </a:xfrm>
            <a:custGeom>
              <a:avLst/>
              <a:gdLst/>
              <a:ahLst/>
              <a:cxnLst/>
              <a:rect l="l" t="t" r="r" b="b"/>
              <a:pathLst>
                <a:path w="21278" h="31974" extrusionOk="0">
                  <a:moveTo>
                    <a:pt x="6424" y="0"/>
                  </a:moveTo>
                  <a:cubicBezTo>
                    <a:pt x="2958" y="0"/>
                    <a:pt x="1" y="2810"/>
                    <a:pt x="2797" y="6522"/>
                  </a:cubicBezTo>
                  <a:cubicBezTo>
                    <a:pt x="6366" y="11258"/>
                    <a:pt x="16374" y="17830"/>
                    <a:pt x="15973" y="29872"/>
                  </a:cubicBezTo>
                  <a:lnTo>
                    <a:pt x="20677" y="31973"/>
                  </a:lnTo>
                  <a:cubicBezTo>
                    <a:pt x="20677" y="31973"/>
                    <a:pt x="21277" y="23267"/>
                    <a:pt x="20043" y="16462"/>
                  </a:cubicBezTo>
                  <a:cubicBezTo>
                    <a:pt x="18775" y="9691"/>
                    <a:pt x="13605" y="2852"/>
                    <a:pt x="9302" y="684"/>
                  </a:cubicBezTo>
                  <a:cubicBezTo>
                    <a:pt x="8377" y="215"/>
                    <a:pt x="7381" y="0"/>
                    <a:pt x="64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4"/>
            <p:cNvSpPr/>
            <p:nvPr/>
          </p:nvSpPr>
          <p:spPr>
            <a:xfrm>
              <a:off x="1704725" y="3274425"/>
              <a:ext cx="308575" cy="560450"/>
            </a:xfrm>
            <a:custGeom>
              <a:avLst/>
              <a:gdLst/>
              <a:ahLst/>
              <a:cxnLst/>
              <a:rect l="l" t="t" r="r" b="b"/>
              <a:pathLst>
                <a:path w="12343" h="22418" extrusionOk="0">
                  <a:moveTo>
                    <a:pt x="253" y="0"/>
                  </a:moveTo>
                  <a:cubicBezTo>
                    <a:pt x="181" y="0"/>
                    <a:pt x="110" y="37"/>
                    <a:pt x="67" y="102"/>
                  </a:cubicBezTo>
                  <a:cubicBezTo>
                    <a:pt x="0" y="202"/>
                    <a:pt x="34" y="335"/>
                    <a:pt x="134" y="402"/>
                  </a:cubicBezTo>
                  <a:cubicBezTo>
                    <a:pt x="7172" y="5506"/>
                    <a:pt x="11509" y="13545"/>
                    <a:pt x="11876" y="22218"/>
                  </a:cubicBezTo>
                  <a:cubicBezTo>
                    <a:pt x="11876" y="22351"/>
                    <a:pt x="11976" y="22418"/>
                    <a:pt x="12109" y="22418"/>
                  </a:cubicBezTo>
                  <a:cubicBezTo>
                    <a:pt x="12242" y="22418"/>
                    <a:pt x="12343" y="22318"/>
                    <a:pt x="12309" y="22184"/>
                  </a:cubicBezTo>
                  <a:cubicBezTo>
                    <a:pt x="11942" y="13378"/>
                    <a:pt x="7539" y="5205"/>
                    <a:pt x="367" y="35"/>
                  </a:cubicBezTo>
                  <a:cubicBezTo>
                    <a:pt x="332" y="11"/>
                    <a:pt x="292" y="0"/>
                    <a:pt x="2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4"/>
            <p:cNvSpPr/>
            <p:nvPr/>
          </p:nvSpPr>
          <p:spPr>
            <a:xfrm>
              <a:off x="1410350" y="3567025"/>
              <a:ext cx="682175" cy="701325"/>
            </a:xfrm>
            <a:custGeom>
              <a:avLst/>
              <a:gdLst/>
              <a:ahLst/>
              <a:cxnLst/>
              <a:rect l="l" t="t" r="r" b="b"/>
              <a:pathLst>
                <a:path w="27287" h="28053" extrusionOk="0">
                  <a:moveTo>
                    <a:pt x="4462" y="1"/>
                  </a:moveTo>
                  <a:cubicBezTo>
                    <a:pt x="3571" y="1"/>
                    <a:pt x="2727" y="247"/>
                    <a:pt x="2035" y="873"/>
                  </a:cubicBezTo>
                  <a:cubicBezTo>
                    <a:pt x="0" y="2641"/>
                    <a:pt x="2736" y="6244"/>
                    <a:pt x="4870" y="7878"/>
                  </a:cubicBezTo>
                  <a:cubicBezTo>
                    <a:pt x="5971" y="8712"/>
                    <a:pt x="6271" y="9379"/>
                    <a:pt x="5471" y="10480"/>
                  </a:cubicBezTo>
                  <a:cubicBezTo>
                    <a:pt x="5004" y="11114"/>
                    <a:pt x="4770" y="11514"/>
                    <a:pt x="4303" y="12148"/>
                  </a:cubicBezTo>
                  <a:cubicBezTo>
                    <a:pt x="3870" y="12748"/>
                    <a:pt x="3670" y="13516"/>
                    <a:pt x="3736" y="14250"/>
                  </a:cubicBezTo>
                  <a:cubicBezTo>
                    <a:pt x="3903" y="15384"/>
                    <a:pt x="4837" y="16184"/>
                    <a:pt x="5871" y="16651"/>
                  </a:cubicBezTo>
                  <a:cubicBezTo>
                    <a:pt x="6905" y="17085"/>
                    <a:pt x="8006" y="17285"/>
                    <a:pt x="9007" y="17785"/>
                  </a:cubicBezTo>
                  <a:cubicBezTo>
                    <a:pt x="9841" y="18186"/>
                    <a:pt x="10474" y="18886"/>
                    <a:pt x="10741" y="19787"/>
                  </a:cubicBezTo>
                  <a:cubicBezTo>
                    <a:pt x="10975" y="20721"/>
                    <a:pt x="10808" y="21688"/>
                    <a:pt x="10741" y="22656"/>
                  </a:cubicBezTo>
                  <a:cubicBezTo>
                    <a:pt x="10608" y="24890"/>
                    <a:pt x="11709" y="26258"/>
                    <a:pt x="13243" y="27192"/>
                  </a:cubicBezTo>
                  <a:cubicBezTo>
                    <a:pt x="14207" y="27802"/>
                    <a:pt x="15264" y="28052"/>
                    <a:pt x="16345" y="28052"/>
                  </a:cubicBezTo>
                  <a:cubicBezTo>
                    <a:pt x="17097" y="28052"/>
                    <a:pt x="17861" y="27931"/>
                    <a:pt x="18614" y="27726"/>
                  </a:cubicBezTo>
                  <a:cubicBezTo>
                    <a:pt x="20815" y="27059"/>
                    <a:pt x="22817" y="25891"/>
                    <a:pt x="24451" y="24290"/>
                  </a:cubicBezTo>
                  <a:cubicBezTo>
                    <a:pt x="26152" y="22656"/>
                    <a:pt x="27286" y="20254"/>
                    <a:pt x="26819" y="17919"/>
                  </a:cubicBezTo>
                  <a:cubicBezTo>
                    <a:pt x="26453" y="16151"/>
                    <a:pt x="25185" y="14650"/>
                    <a:pt x="23717" y="13582"/>
                  </a:cubicBezTo>
                  <a:cubicBezTo>
                    <a:pt x="22850" y="12949"/>
                    <a:pt x="21849" y="12382"/>
                    <a:pt x="21349" y="11414"/>
                  </a:cubicBezTo>
                  <a:cubicBezTo>
                    <a:pt x="20715" y="10213"/>
                    <a:pt x="21082" y="8746"/>
                    <a:pt x="20882" y="7411"/>
                  </a:cubicBezTo>
                  <a:cubicBezTo>
                    <a:pt x="20648" y="5977"/>
                    <a:pt x="19748" y="4743"/>
                    <a:pt x="18480" y="4076"/>
                  </a:cubicBezTo>
                  <a:cubicBezTo>
                    <a:pt x="17012" y="3308"/>
                    <a:pt x="15311" y="3375"/>
                    <a:pt x="13710" y="3275"/>
                  </a:cubicBezTo>
                  <a:cubicBezTo>
                    <a:pt x="12242" y="3242"/>
                    <a:pt x="10808" y="2741"/>
                    <a:pt x="9607" y="1941"/>
                  </a:cubicBezTo>
                  <a:cubicBezTo>
                    <a:pt x="8287" y="1023"/>
                    <a:pt x="6277" y="1"/>
                    <a:pt x="446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4"/>
            <p:cNvSpPr/>
            <p:nvPr/>
          </p:nvSpPr>
          <p:spPr>
            <a:xfrm>
              <a:off x="1524875" y="3615475"/>
              <a:ext cx="405875" cy="535475"/>
            </a:xfrm>
            <a:custGeom>
              <a:avLst/>
              <a:gdLst/>
              <a:ahLst/>
              <a:cxnLst/>
              <a:rect l="l" t="t" r="r" b="b"/>
              <a:pathLst>
                <a:path w="16235" h="21419" extrusionOk="0">
                  <a:moveTo>
                    <a:pt x="394" y="1"/>
                  </a:moveTo>
                  <a:cubicBezTo>
                    <a:pt x="156" y="1"/>
                    <a:pt x="0" y="361"/>
                    <a:pt x="256" y="503"/>
                  </a:cubicBezTo>
                  <a:cubicBezTo>
                    <a:pt x="356" y="536"/>
                    <a:pt x="8095" y="4940"/>
                    <a:pt x="12698" y="12845"/>
                  </a:cubicBezTo>
                  <a:cubicBezTo>
                    <a:pt x="10497" y="11719"/>
                    <a:pt x="8070" y="11157"/>
                    <a:pt x="5615" y="11157"/>
                  </a:cubicBezTo>
                  <a:cubicBezTo>
                    <a:pt x="4797" y="11157"/>
                    <a:pt x="3975" y="11219"/>
                    <a:pt x="3158" y="11344"/>
                  </a:cubicBezTo>
                  <a:cubicBezTo>
                    <a:pt x="2821" y="11375"/>
                    <a:pt x="2906" y="11856"/>
                    <a:pt x="3181" y="11856"/>
                  </a:cubicBezTo>
                  <a:cubicBezTo>
                    <a:pt x="3206" y="11856"/>
                    <a:pt x="3231" y="11853"/>
                    <a:pt x="3258" y="11845"/>
                  </a:cubicBezTo>
                  <a:cubicBezTo>
                    <a:pt x="4029" y="11724"/>
                    <a:pt x="4803" y="11664"/>
                    <a:pt x="5574" y="11664"/>
                  </a:cubicBezTo>
                  <a:cubicBezTo>
                    <a:pt x="8208" y="11664"/>
                    <a:pt x="10810" y="12356"/>
                    <a:pt x="13132" y="13646"/>
                  </a:cubicBezTo>
                  <a:cubicBezTo>
                    <a:pt x="14433" y="16014"/>
                    <a:pt x="15300" y="18583"/>
                    <a:pt x="15734" y="21218"/>
                  </a:cubicBezTo>
                  <a:cubicBezTo>
                    <a:pt x="15734" y="21318"/>
                    <a:pt x="15834" y="21418"/>
                    <a:pt x="15934" y="21418"/>
                  </a:cubicBezTo>
                  <a:lnTo>
                    <a:pt x="16034" y="21418"/>
                  </a:lnTo>
                  <a:cubicBezTo>
                    <a:pt x="16167" y="21418"/>
                    <a:pt x="16234" y="21285"/>
                    <a:pt x="16234" y="21151"/>
                  </a:cubicBezTo>
                  <a:cubicBezTo>
                    <a:pt x="15767" y="18449"/>
                    <a:pt x="14900" y="15847"/>
                    <a:pt x="13599" y="13446"/>
                  </a:cubicBezTo>
                  <a:cubicBezTo>
                    <a:pt x="13566" y="13379"/>
                    <a:pt x="13566" y="13346"/>
                    <a:pt x="13532" y="13312"/>
                  </a:cubicBezTo>
                  <a:cubicBezTo>
                    <a:pt x="13032" y="12412"/>
                    <a:pt x="12465" y="11511"/>
                    <a:pt x="11898" y="10644"/>
                  </a:cubicBezTo>
                  <a:cubicBezTo>
                    <a:pt x="11931" y="10243"/>
                    <a:pt x="12131" y="7308"/>
                    <a:pt x="13032" y="5040"/>
                  </a:cubicBezTo>
                  <a:cubicBezTo>
                    <a:pt x="13095" y="4851"/>
                    <a:pt x="12946" y="4715"/>
                    <a:pt x="12794" y="4715"/>
                  </a:cubicBezTo>
                  <a:cubicBezTo>
                    <a:pt x="12705" y="4715"/>
                    <a:pt x="12614" y="4762"/>
                    <a:pt x="12565" y="4873"/>
                  </a:cubicBezTo>
                  <a:cubicBezTo>
                    <a:pt x="11964" y="6541"/>
                    <a:pt x="11598" y="8242"/>
                    <a:pt x="11431" y="10010"/>
                  </a:cubicBezTo>
                  <a:cubicBezTo>
                    <a:pt x="8462" y="6007"/>
                    <a:pt x="4759" y="2638"/>
                    <a:pt x="523" y="36"/>
                  </a:cubicBezTo>
                  <a:cubicBezTo>
                    <a:pt x="479" y="11"/>
                    <a:pt x="435" y="1"/>
                    <a:pt x="3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4"/>
            <p:cNvSpPr/>
            <p:nvPr/>
          </p:nvSpPr>
          <p:spPr>
            <a:xfrm>
              <a:off x="1974075" y="2335450"/>
              <a:ext cx="836375" cy="2011275"/>
            </a:xfrm>
            <a:custGeom>
              <a:avLst/>
              <a:gdLst/>
              <a:ahLst/>
              <a:cxnLst/>
              <a:rect l="l" t="t" r="r" b="b"/>
              <a:pathLst>
                <a:path w="33455" h="80451" extrusionOk="0">
                  <a:moveTo>
                    <a:pt x="7473" y="0"/>
                  </a:moveTo>
                  <a:cubicBezTo>
                    <a:pt x="4671" y="5905"/>
                    <a:pt x="4170" y="9440"/>
                    <a:pt x="4037" y="14444"/>
                  </a:cubicBezTo>
                  <a:cubicBezTo>
                    <a:pt x="3837" y="24818"/>
                    <a:pt x="2869" y="37060"/>
                    <a:pt x="2869" y="37060"/>
                  </a:cubicBezTo>
                  <a:cubicBezTo>
                    <a:pt x="2736" y="38228"/>
                    <a:pt x="1702" y="40596"/>
                    <a:pt x="935" y="45766"/>
                  </a:cubicBezTo>
                  <a:cubicBezTo>
                    <a:pt x="34" y="51804"/>
                    <a:pt x="601" y="67716"/>
                    <a:pt x="601" y="67716"/>
                  </a:cubicBezTo>
                  <a:lnTo>
                    <a:pt x="568" y="68449"/>
                  </a:lnTo>
                  <a:cubicBezTo>
                    <a:pt x="534" y="69283"/>
                    <a:pt x="1" y="76122"/>
                    <a:pt x="334" y="78356"/>
                  </a:cubicBezTo>
                  <a:cubicBezTo>
                    <a:pt x="556" y="79687"/>
                    <a:pt x="1415" y="80451"/>
                    <a:pt x="2281" y="80451"/>
                  </a:cubicBezTo>
                  <a:cubicBezTo>
                    <a:pt x="3109" y="80451"/>
                    <a:pt x="3944" y="79754"/>
                    <a:pt x="4237" y="78190"/>
                  </a:cubicBezTo>
                  <a:cubicBezTo>
                    <a:pt x="4537" y="76655"/>
                    <a:pt x="4904" y="69350"/>
                    <a:pt x="4938" y="68650"/>
                  </a:cubicBezTo>
                  <a:lnTo>
                    <a:pt x="5004" y="68116"/>
                  </a:lnTo>
                  <a:cubicBezTo>
                    <a:pt x="5204" y="66615"/>
                    <a:pt x="5538" y="65581"/>
                    <a:pt x="6172" y="63312"/>
                  </a:cubicBezTo>
                  <a:cubicBezTo>
                    <a:pt x="7906" y="57208"/>
                    <a:pt x="10675" y="43765"/>
                    <a:pt x="11509" y="39162"/>
                  </a:cubicBezTo>
                  <a:cubicBezTo>
                    <a:pt x="12176" y="35392"/>
                    <a:pt x="14211" y="27987"/>
                    <a:pt x="15312" y="24051"/>
                  </a:cubicBezTo>
                  <a:lnTo>
                    <a:pt x="17914" y="39962"/>
                  </a:lnTo>
                  <a:cubicBezTo>
                    <a:pt x="17914" y="39962"/>
                    <a:pt x="17713" y="43131"/>
                    <a:pt x="17713" y="45433"/>
                  </a:cubicBezTo>
                  <a:cubicBezTo>
                    <a:pt x="17713" y="50236"/>
                    <a:pt x="21149" y="63879"/>
                    <a:pt x="21283" y="65547"/>
                  </a:cubicBezTo>
                  <a:cubicBezTo>
                    <a:pt x="21082" y="66348"/>
                    <a:pt x="20615" y="66882"/>
                    <a:pt x="20615" y="68283"/>
                  </a:cubicBezTo>
                  <a:cubicBezTo>
                    <a:pt x="20615" y="69083"/>
                    <a:pt x="21316" y="70117"/>
                    <a:pt x="23084" y="72586"/>
                  </a:cubicBezTo>
                  <a:cubicBezTo>
                    <a:pt x="23618" y="73286"/>
                    <a:pt x="23951" y="75788"/>
                    <a:pt x="24452" y="76488"/>
                  </a:cubicBezTo>
                  <a:cubicBezTo>
                    <a:pt x="25219" y="77589"/>
                    <a:pt x="27921" y="78290"/>
                    <a:pt x="29689" y="78523"/>
                  </a:cubicBezTo>
                  <a:cubicBezTo>
                    <a:pt x="29903" y="78553"/>
                    <a:pt x="30127" y="78568"/>
                    <a:pt x="30352" y="78568"/>
                  </a:cubicBezTo>
                  <a:cubicBezTo>
                    <a:pt x="31876" y="78568"/>
                    <a:pt x="33454" y="77898"/>
                    <a:pt x="32524" y="76822"/>
                  </a:cubicBezTo>
                  <a:cubicBezTo>
                    <a:pt x="32190" y="76355"/>
                    <a:pt x="29722" y="74153"/>
                    <a:pt x="29355" y="73720"/>
                  </a:cubicBezTo>
                  <a:cubicBezTo>
                    <a:pt x="28221" y="72352"/>
                    <a:pt x="27320" y="70818"/>
                    <a:pt x="26686" y="69183"/>
                  </a:cubicBezTo>
                  <a:cubicBezTo>
                    <a:pt x="26186" y="67882"/>
                    <a:pt x="26019" y="67315"/>
                    <a:pt x="26019" y="66548"/>
                  </a:cubicBezTo>
                  <a:lnTo>
                    <a:pt x="26053" y="65814"/>
                  </a:lnTo>
                  <a:cubicBezTo>
                    <a:pt x="26053" y="65814"/>
                    <a:pt x="26553" y="53872"/>
                    <a:pt x="26453" y="40196"/>
                  </a:cubicBezTo>
                  <a:cubicBezTo>
                    <a:pt x="26353" y="24585"/>
                    <a:pt x="24952" y="6739"/>
                    <a:pt x="24618" y="4103"/>
                  </a:cubicBezTo>
                  <a:lnTo>
                    <a:pt x="7473" y="0"/>
                  </a:lnTo>
                  <a:close/>
                </a:path>
              </a:pathLst>
            </a:custGeom>
            <a:solidFill>
              <a:srgbClr val="B57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4"/>
            <p:cNvSpPr/>
            <p:nvPr/>
          </p:nvSpPr>
          <p:spPr>
            <a:xfrm>
              <a:off x="1978250" y="2292075"/>
              <a:ext cx="671350" cy="1469500"/>
            </a:xfrm>
            <a:custGeom>
              <a:avLst/>
              <a:gdLst/>
              <a:ahLst/>
              <a:cxnLst/>
              <a:rect l="l" t="t" r="r" b="b"/>
              <a:pathLst>
                <a:path w="26854" h="58780" extrusionOk="0">
                  <a:moveTo>
                    <a:pt x="6372" y="1"/>
                  </a:moveTo>
                  <a:lnTo>
                    <a:pt x="6272" y="1102"/>
                  </a:lnTo>
                  <a:cubicBezTo>
                    <a:pt x="5404" y="3136"/>
                    <a:pt x="3370" y="5805"/>
                    <a:pt x="2369" y="11042"/>
                  </a:cubicBezTo>
                  <a:cubicBezTo>
                    <a:pt x="1869" y="13644"/>
                    <a:pt x="2069" y="16179"/>
                    <a:pt x="2035" y="19748"/>
                  </a:cubicBezTo>
                  <a:cubicBezTo>
                    <a:pt x="2002" y="24952"/>
                    <a:pt x="2669" y="35560"/>
                    <a:pt x="2469" y="37961"/>
                  </a:cubicBezTo>
                  <a:cubicBezTo>
                    <a:pt x="2269" y="40363"/>
                    <a:pt x="1035" y="43198"/>
                    <a:pt x="534" y="46834"/>
                  </a:cubicBezTo>
                  <a:cubicBezTo>
                    <a:pt x="1" y="50504"/>
                    <a:pt x="67" y="57175"/>
                    <a:pt x="67" y="57175"/>
                  </a:cubicBezTo>
                  <a:cubicBezTo>
                    <a:pt x="67" y="57175"/>
                    <a:pt x="1068" y="58376"/>
                    <a:pt x="3570" y="58743"/>
                  </a:cubicBezTo>
                  <a:cubicBezTo>
                    <a:pt x="3808" y="58768"/>
                    <a:pt x="4047" y="58780"/>
                    <a:pt x="4285" y="58780"/>
                  </a:cubicBezTo>
                  <a:cubicBezTo>
                    <a:pt x="5643" y="58780"/>
                    <a:pt x="6976" y="58380"/>
                    <a:pt x="8140" y="57642"/>
                  </a:cubicBezTo>
                  <a:cubicBezTo>
                    <a:pt x="8140" y="57642"/>
                    <a:pt x="11442" y="44633"/>
                    <a:pt x="11809" y="42831"/>
                  </a:cubicBezTo>
                  <a:cubicBezTo>
                    <a:pt x="12209" y="40997"/>
                    <a:pt x="15111" y="26553"/>
                    <a:pt x="15111" y="26553"/>
                  </a:cubicBezTo>
                  <a:lnTo>
                    <a:pt x="17280" y="41831"/>
                  </a:lnTo>
                  <a:cubicBezTo>
                    <a:pt x="17079" y="43832"/>
                    <a:pt x="17046" y="45800"/>
                    <a:pt x="17179" y="47768"/>
                  </a:cubicBezTo>
                  <a:cubicBezTo>
                    <a:pt x="17380" y="51438"/>
                    <a:pt x="18914" y="56641"/>
                    <a:pt x="18914" y="56641"/>
                  </a:cubicBezTo>
                  <a:cubicBezTo>
                    <a:pt x="18914" y="56641"/>
                    <a:pt x="19719" y="57417"/>
                    <a:pt x="22006" y="57417"/>
                  </a:cubicBezTo>
                  <a:cubicBezTo>
                    <a:pt x="22138" y="57417"/>
                    <a:pt x="22275" y="57414"/>
                    <a:pt x="22417" y="57409"/>
                  </a:cubicBezTo>
                  <a:cubicBezTo>
                    <a:pt x="25018" y="57342"/>
                    <a:pt x="26186" y="56508"/>
                    <a:pt x="26186" y="56508"/>
                  </a:cubicBezTo>
                  <a:cubicBezTo>
                    <a:pt x="26186" y="56508"/>
                    <a:pt x="26620" y="42998"/>
                    <a:pt x="26753" y="30323"/>
                  </a:cubicBezTo>
                  <a:cubicBezTo>
                    <a:pt x="26853" y="20983"/>
                    <a:pt x="26019" y="7840"/>
                    <a:pt x="23984" y="1635"/>
                  </a:cubicBezTo>
                  <a:lnTo>
                    <a:pt x="24018" y="334"/>
                  </a:lnTo>
                  <a:lnTo>
                    <a:pt x="24018" y="334"/>
                  </a:lnTo>
                  <a:cubicBezTo>
                    <a:pt x="21847" y="1734"/>
                    <a:pt x="18833" y="2290"/>
                    <a:pt x="15867" y="2290"/>
                  </a:cubicBezTo>
                  <a:cubicBezTo>
                    <a:pt x="11906" y="2290"/>
                    <a:pt x="8031" y="1298"/>
                    <a:pt x="637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4"/>
            <p:cNvSpPr/>
            <p:nvPr/>
          </p:nvSpPr>
          <p:spPr>
            <a:xfrm>
              <a:off x="1939900" y="4028325"/>
              <a:ext cx="185150" cy="429850"/>
            </a:xfrm>
            <a:custGeom>
              <a:avLst/>
              <a:gdLst/>
              <a:ahLst/>
              <a:cxnLst/>
              <a:rect l="l" t="t" r="r" b="b"/>
              <a:pathLst>
                <a:path w="7406" h="17194" extrusionOk="0">
                  <a:moveTo>
                    <a:pt x="1968" y="1"/>
                  </a:moveTo>
                  <a:cubicBezTo>
                    <a:pt x="1168" y="1"/>
                    <a:pt x="1668" y="3136"/>
                    <a:pt x="1434" y="5138"/>
                  </a:cubicBezTo>
                  <a:cubicBezTo>
                    <a:pt x="1201" y="7272"/>
                    <a:pt x="467" y="8840"/>
                    <a:pt x="234" y="10608"/>
                  </a:cubicBezTo>
                  <a:cubicBezTo>
                    <a:pt x="0" y="12643"/>
                    <a:pt x="167" y="13477"/>
                    <a:pt x="867" y="15145"/>
                  </a:cubicBezTo>
                  <a:cubicBezTo>
                    <a:pt x="1238" y="16048"/>
                    <a:pt x="2720" y="17194"/>
                    <a:pt x="3948" y="17194"/>
                  </a:cubicBezTo>
                  <a:cubicBezTo>
                    <a:pt x="4487" y="17194"/>
                    <a:pt x="4978" y="16972"/>
                    <a:pt x="5304" y="16412"/>
                  </a:cubicBezTo>
                  <a:cubicBezTo>
                    <a:pt x="6405" y="14544"/>
                    <a:pt x="6672" y="12443"/>
                    <a:pt x="6571" y="10441"/>
                  </a:cubicBezTo>
                  <a:cubicBezTo>
                    <a:pt x="6471" y="8373"/>
                    <a:pt x="6338" y="6839"/>
                    <a:pt x="6338" y="5271"/>
                  </a:cubicBezTo>
                  <a:cubicBezTo>
                    <a:pt x="6338" y="3870"/>
                    <a:pt x="7405" y="601"/>
                    <a:pt x="6371" y="401"/>
                  </a:cubicBezTo>
                  <a:lnTo>
                    <a:pt x="6371" y="401"/>
                  </a:lnTo>
                  <a:lnTo>
                    <a:pt x="6305" y="935"/>
                  </a:lnTo>
                  <a:cubicBezTo>
                    <a:pt x="6110" y="1341"/>
                    <a:pt x="5008" y="1663"/>
                    <a:pt x="3955" y="1663"/>
                  </a:cubicBezTo>
                  <a:cubicBezTo>
                    <a:pt x="3020" y="1663"/>
                    <a:pt x="2123" y="1409"/>
                    <a:pt x="1935" y="734"/>
                  </a:cubicBezTo>
                  <a:lnTo>
                    <a:pt x="1968"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4"/>
            <p:cNvSpPr/>
            <p:nvPr/>
          </p:nvSpPr>
          <p:spPr>
            <a:xfrm>
              <a:off x="2477775" y="4085025"/>
              <a:ext cx="73400" cy="134300"/>
            </a:xfrm>
            <a:custGeom>
              <a:avLst/>
              <a:gdLst/>
              <a:ahLst/>
              <a:cxnLst/>
              <a:rect l="l" t="t" r="r" b="b"/>
              <a:pathLst>
                <a:path w="2936" h="5372" extrusionOk="0">
                  <a:moveTo>
                    <a:pt x="267" y="1"/>
                  </a:moveTo>
                  <a:cubicBezTo>
                    <a:pt x="0" y="1035"/>
                    <a:pt x="234" y="3770"/>
                    <a:pt x="234" y="3770"/>
                  </a:cubicBezTo>
                  <a:cubicBezTo>
                    <a:pt x="234" y="3770"/>
                    <a:pt x="668" y="4738"/>
                    <a:pt x="2202" y="5371"/>
                  </a:cubicBezTo>
                  <a:lnTo>
                    <a:pt x="2936" y="1535"/>
                  </a:lnTo>
                  <a:lnTo>
                    <a:pt x="26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4"/>
            <p:cNvSpPr/>
            <p:nvPr/>
          </p:nvSpPr>
          <p:spPr>
            <a:xfrm>
              <a:off x="2532825" y="4116725"/>
              <a:ext cx="107600" cy="103425"/>
            </a:xfrm>
            <a:custGeom>
              <a:avLst/>
              <a:gdLst/>
              <a:ahLst/>
              <a:cxnLst/>
              <a:rect l="l" t="t" r="r" b="b"/>
              <a:pathLst>
                <a:path w="4304" h="4137" extrusionOk="0">
                  <a:moveTo>
                    <a:pt x="4303" y="0"/>
                  </a:moveTo>
                  <a:lnTo>
                    <a:pt x="434" y="1902"/>
                  </a:lnTo>
                  <a:lnTo>
                    <a:pt x="0" y="4137"/>
                  </a:lnTo>
                  <a:lnTo>
                    <a:pt x="3436" y="3036"/>
                  </a:lnTo>
                  <a:lnTo>
                    <a:pt x="430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4"/>
            <p:cNvSpPr/>
            <p:nvPr/>
          </p:nvSpPr>
          <p:spPr>
            <a:xfrm>
              <a:off x="2479450" y="3973950"/>
              <a:ext cx="350900" cy="353150"/>
            </a:xfrm>
            <a:custGeom>
              <a:avLst/>
              <a:gdLst/>
              <a:ahLst/>
              <a:cxnLst/>
              <a:rect l="l" t="t" r="r" b="b"/>
              <a:pathLst>
                <a:path w="14036" h="14126" extrusionOk="0">
                  <a:moveTo>
                    <a:pt x="1028" y="1"/>
                  </a:moveTo>
                  <a:cubicBezTo>
                    <a:pt x="744" y="1"/>
                    <a:pt x="489" y="1013"/>
                    <a:pt x="234" y="1842"/>
                  </a:cubicBezTo>
                  <a:cubicBezTo>
                    <a:pt x="0" y="2676"/>
                    <a:pt x="0" y="3610"/>
                    <a:pt x="200" y="4444"/>
                  </a:cubicBezTo>
                  <a:cubicBezTo>
                    <a:pt x="467" y="5411"/>
                    <a:pt x="1801" y="6379"/>
                    <a:pt x="2369" y="7246"/>
                  </a:cubicBezTo>
                  <a:cubicBezTo>
                    <a:pt x="2936" y="8080"/>
                    <a:pt x="3136" y="10148"/>
                    <a:pt x="3803" y="11315"/>
                  </a:cubicBezTo>
                  <a:cubicBezTo>
                    <a:pt x="4503" y="12450"/>
                    <a:pt x="7039" y="13550"/>
                    <a:pt x="8706" y="13951"/>
                  </a:cubicBezTo>
                  <a:cubicBezTo>
                    <a:pt x="9265" y="14071"/>
                    <a:pt x="9788" y="14125"/>
                    <a:pt x="10268" y="14125"/>
                  </a:cubicBezTo>
                  <a:cubicBezTo>
                    <a:pt x="12713" y="14125"/>
                    <a:pt x="14035" y="12725"/>
                    <a:pt x="13143" y="11582"/>
                  </a:cubicBezTo>
                  <a:cubicBezTo>
                    <a:pt x="12342" y="10548"/>
                    <a:pt x="9874" y="9214"/>
                    <a:pt x="8640" y="6879"/>
                  </a:cubicBezTo>
                  <a:cubicBezTo>
                    <a:pt x="7272" y="4277"/>
                    <a:pt x="6305" y="508"/>
                    <a:pt x="5838" y="274"/>
                  </a:cubicBezTo>
                  <a:lnTo>
                    <a:pt x="5804" y="1008"/>
                  </a:lnTo>
                  <a:cubicBezTo>
                    <a:pt x="5462" y="1635"/>
                    <a:pt x="4852" y="1824"/>
                    <a:pt x="4162" y="1824"/>
                  </a:cubicBezTo>
                  <a:cubicBezTo>
                    <a:pt x="4044" y="1824"/>
                    <a:pt x="3924" y="1818"/>
                    <a:pt x="3803" y="1809"/>
                  </a:cubicBezTo>
                  <a:cubicBezTo>
                    <a:pt x="2102" y="1709"/>
                    <a:pt x="1301" y="1141"/>
                    <a:pt x="1068" y="674"/>
                  </a:cubicBezTo>
                  <a:lnTo>
                    <a:pt x="1068" y="7"/>
                  </a:lnTo>
                  <a:cubicBezTo>
                    <a:pt x="1054" y="3"/>
                    <a:pt x="1041" y="1"/>
                    <a:pt x="102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4"/>
            <p:cNvSpPr/>
            <p:nvPr/>
          </p:nvSpPr>
          <p:spPr>
            <a:xfrm>
              <a:off x="1985750" y="2318775"/>
              <a:ext cx="212675" cy="1192550"/>
            </a:xfrm>
            <a:custGeom>
              <a:avLst/>
              <a:gdLst/>
              <a:ahLst/>
              <a:cxnLst/>
              <a:rect l="l" t="t" r="r" b="b"/>
              <a:pathLst>
                <a:path w="8507" h="47702" extrusionOk="0">
                  <a:moveTo>
                    <a:pt x="8107" y="0"/>
                  </a:moveTo>
                  <a:cubicBezTo>
                    <a:pt x="5605" y="5337"/>
                    <a:pt x="3670" y="10107"/>
                    <a:pt x="3503" y="18614"/>
                  </a:cubicBezTo>
                  <a:cubicBezTo>
                    <a:pt x="3470" y="20448"/>
                    <a:pt x="3437" y="22250"/>
                    <a:pt x="3437" y="23984"/>
                  </a:cubicBezTo>
                  <a:cubicBezTo>
                    <a:pt x="3370" y="30088"/>
                    <a:pt x="3303" y="35359"/>
                    <a:pt x="2436" y="37927"/>
                  </a:cubicBezTo>
                  <a:cubicBezTo>
                    <a:pt x="2269" y="38461"/>
                    <a:pt x="2069" y="39028"/>
                    <a:pt x="1835" y="39595"/>
                  </a:cubicBezTo>
                  <a:cubicBezTo>
                    <a:pt x="1569" y="40329"/>
                    <a:pt x="1302" y="41096"/>
                    <a:pt x="1001" y="41964"/>
                  </a:cubicBezTo>
                  <a:cubicBezTo>
                    <a:pt x="668" y="43198"/>
                    <a:pt x="401" y="44465"/>
                    <a:pt x="201" y="45766"/>
                  </a:cubicBezTo>
                  <a:cubicBezTo>
                    <a:pt x="134" y="46367"/>
                    <a:pt x="67" y="47001"/>
                    <a:pt x="1" y="47701"/>
                  </a:cubicBezTo>
                  <a:cubicBezTo>
                    <a:pt x="501" y="44999"/>
                    <a:pt x="1235" y="42331"/>
                    <a:pt x="2236" y="39729"/>
                  </a:cubicBezTo>
                  <a:cubicBezTo>
                    <a:pt x="2469" y="39128"/>
                    <a:pt x="2669" y="38595"/>
                    <a:pt x="2869" y="38027"/>
                  </a:cubicBezTo>
                  <a:cubicBezTo>
                    <a:pt x="3737" y="35426"/>
                    <a:pt x="3803" y="30122"/>
                    <a:pt x="3870" y="23984"/>
                  </a:cubicBezTo>
                  <a:cubicBezTo>
                    <a:pt x="3870" y="22216"/>
                    <a:pt x="3904" y="20415"/>
                    <a:pt x="3937" y="18614"/>
                  </a:cubicBezTo>
                  <a:cubicBezTo>
                    <a:pt x="4104" y="10174"/>
                    <a:pt x="6005" y="5437"/>
                    <a:pt x="8507" y="134"/>
                  </a:cubicBezTo>
                  <a:lnTo>
                    <a:pt x="810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4"/>
            <p:cNvSpPr/>
            <p:nvPr/>
          </p:nvSpPr>
          <p:spPr>
            <a:xfrm>
              <a:off x="2356025" y="2645675"/>
              <a:ext cx="175150" cy="576275"/>
            </a:xfrm>
            <a:custGeom>
              <a:avLst/>
              <a:gdLst/>
              <a:ahLst/>
              <a:cxnLst/>
              <a:rect l="l" t="t" r="r" b="b"/>
              <a:pathLst>
                <a:path w="7006" h="23051" extrusionOk="0">
                  <a:moveTo>
                    <a:pt x="7005" y="0"/>
                  </a:moveTo>
                  <a:lnTo>
                    <a:pt x="7005" y="0"/>
                  </a:lnTo>
                  <a:cubicBezTo>
                    <a:pt x="5404" y="2035"/>
                    <a:pt x="2035" y="2869"/>
                    <a:pt x="2035" y="2869"/>
                  </a:cubicBezTo>
                  <a:lnTo>
                    <a:pt x="0" y="12409"/>
                  </a:lnTo>
                  <a:lnTo>
                    <a:pt x="1501" y="23050"/>
                  </a:lnTo>
                  <a:lnTo>
                    <a:pt x="1168" y="12910"/>
                  </a:lnTo>
                  <a:lnTo>
                    <a:pt x="3236" y="3903"/>
                  </a:lnTo>
                  <a:cubicBezTo>
                    <a:pt x="6738" y="2502"/>
                    <a:pt x="7005" y="0"/>
                    <a:pt x="70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4"/>
            <p:cNvSpPr/>
            <p:nvPr/>
          </p:nvSpPr>
          <p:spPr>
            <a:xfrm>
              <a:off x="1969075" y="3628050"/>
              <a:ext cx="240200" cy="156850"/>
            </a:xfrm>
            <a:custGeom>
              <a:avLst/>
              <a:gdLst/>
              <a:ahLst/>
              <a:cxnLst/>
              <a:rect l="l" t="t" r="r" b="b"/>
              <a:pathLst>
                <a:path w="9608" h="6274" extrusionOk="0">
                  <a:moveTo>
                    <a:pt x="434" y="0"/>
                  </a:moveTo>
                  <a:cubicBezTo>
                    <a:pt x="34" y="234"/>
                    <a:pt x="67" y="834"/>
                    <a:pt x="34" y="2102"/>
                  </a:cubicBezTo>
                  <a:cubicBezTo>
                    <a:pt x="1" y="2936"/>
                    <a:pt x="67" y="3769"/>
                    <a:pt x="201" y="4603"/>
                  </a:cubicBezTo>
                  <a:cubicBezTo>
                    <a:pt x="301" y="4904"/>
                    <a:pt x="1068" y="5904"/>
                    <a:pt x="4037" y="6205"/>
                  </a:cubicBezTo>
                  <a:cubicBezTo>
                    <a:pt x="4459" y="6252"/>
                    <a:pt x="4845" y="6273"/>
                    <a:pt x="5198" y="6273"/>
                  </a:cubicBezTo>
                  <a:cubicBezTo>
                    <a:pt x="7328" y="6273"/>
                    <a:pt x="8240" y="5504"/>
                    <a:pt x="8440" y="5104"/>
                  </a:cubicBezTo>
                  <a:cubicBezTo>
                    <a:pt x="8840" y="4003"/>
                    <a:pt x="9174" y="2902"/>
                    <a:pt x="9441" y="1768"/>
                  </a:cubicBezTo>
                  <a:cubicBezTo>
                    <a:pt x="9607" y="1101"/>
                    <a:pt x="9307" y="1001"/>
                    <a:pt x="9307" y="1001"/>
                  </a:cubicBezTo>
                  <a:lnTo>
                    <a:pt x="9107" y="1768"/>
                  </a:lnTo>
                  <a:cubicBezTo>
                    <a:pt x="9107" y="1768"/>
                    <a:pt x="8055" y="2621"/>
                    <a:pt x="5454" y="2621"/>
                  </a:cubicBezTo>
                  <a:cubicBezTo>
                    <a:pt x="5237" y="2621"/>
                    <a:pt x="5009" y="2615"/>
                    <a:pt x="4771" y="2602"/>
                  </a:cubicBezTo>
                  <a:cubicBezTo>
                    <a:pt x="1668" y="2435"/>
                    <a:pt x="468" y="901"/>
                    <a:pt x="468" y="901"/>
                  </a:cubicBezTo>
                  <a:lnTo>
                    <a:pt x="43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4"/>
            <p:cNvSpPr/>
            <p:nvPr/>
          </p:nvSpPr>
          <p:spPr>
            <a:xfrm>
              <a:off x="1969075" y="3628050"/>
              <a:ext cx="240200" cy="156850"/>
            </a:xfrm>
            <a:custGeom>
              <a:avLst/>
              <a:gdLst/>
              <a:ahLst/>
              <a:cxnLst/>
              <a:rect l="l" t="t" r="r" b="b"/>
              <a:pathLst>
                <a:path w="9608" h="6274" extrusionOk="0">
                  <a:moveTo>
                    <a:pt x="434" y="0"/>
                  </a:moveTo>
                  <a:cubicBezTo>
                    <a:pt x="34" y="234"/>
                    <a:pt x="67" y="834"/>
                    <a:pt x="34" y="2102"/>
                  </a:cubicBezTo>
                  <a:cubicBezTo>
                    <a:pt x="1" y="2936"/>
                    <a:pt x="67" y="3769"/>
                    <a:pt x="201" y="4603"/>
                  </a:cubicBezTo>
                  <a:cubicBezTo>
                    <a:pt x="301" y="4904"/>
                    <a:pt x="1068" y="5904"/>
                    <a:pt x="4037" y="6205"/>
                  </a:cubicBezTo>
                  <a:cubicBezTo>
                    <a:pt x="4459" y="6252"/>
                    <a:pt x="4845" y="6273"/>
                    <a:pt x="5198" y="6273"/>
                  </a:cubicBezTo>
                  <a:cubicBezTo>
                    <a:pt x="7328" y="6273"/>
                    <a:pt x="8240" y="5504"/>
                    <a:pt x="8440" y="5104"/>
                  </a:cubicBezTo>
                  <a:cubicBezTo>
                    <a:pt x="8840" y="4003"/>
                    <a:pt x="9174" y="2902"/>
                    <a:pt x="9441" y="1768"/>
                  </a:cubicBezTo>
                  <a:cubicBezTo>
                    <a:pt x="9607" y="1101"/>
                    <a:pt x="9307" y="1001"/>
                    <a:pt x="9307" y="1001"/>
                  </a:cubicBezTo>
                  <a:lnTo>
                    <a:pt x="9107" y="1768"/>
                  </a:lnTo>
                  <a:cubicBezTo>
                    <a:pt x="9107" y="1768"/>
                    <a:pt x="8055" y="2621"/>
                    <a:pt x="5454" y="2621"/>
                  </a:cubicBezTo>
                  <a:cubicBezTo>
                    <a:pt x="5237" y="2621"/>
                    <a:pt x="5009" y="2615"/>
                    <a:pt x="4771" y="2602"/>
                  </a:cubicBezTo>
                  <a:cubicBezTo>
                    <a:pt x="1668" y="2435"/>
                    <a:pt x="468" y="901"/>
                    <a:pt x="468" y="901"/>
                  </a:cubicBezTo>
                  <a:lnTo>
                    <a:pt x="4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4"/>
            <p:cNvSpPr/>
            <p:nvPr/>
          </p:nvSpPr>
          <p:spPr>
            <a:xfrm>
              <a:off x="2430250" y="3649725"/>
              <a:ext cx="213500" cy="131525"/>
            </a:xfrm>
            <a:custGeom>
              <a:avLst/>
              <a:gdLst/>
              <a:ahLst/>
              <a:cxnLst/>
              <a:rect l="l" t="t" r="r" b="b"/>
              <a:pathLst>
                <a:path w="8540" h="5261" extrusionOk="0">
                  <a:moveTo>
                    <a:pt x="8173" y="0"/>
                  </a:moveTo>
                  <a:lnTo>
                    <a:pt x="8139" y="734"/>
                  </a:lnTo>
                  <a:cubicBezTo>
                    <a:pt x="8139" y="734"/>
                    <a:pt x="7606" y="1702"/>
                    <a:pt x="4703" y="1802"/>
                  </a:cubicBezTo>
                  <a:cubicBezTo>
                    <a:pt x="4574" y="1806"/>
                    <a:pt x="4447" y="1808"/>
                    <a:pt x="4323" y="1808"/>
                  </a:cubicBezTo>
                  <a:cubicBezTo>
                    <a:pt x="1682" y="1808"/>
                    <a:pt x="434" y="834"/>
                    <a:pt x="434" y="834"/>
                  </a:cubicBezTo>
                  <a:lnTo>
                    <a:pt x="267" y="234"/>
                  </a:lnTo>
                  <a:cubicBezTo>
                    <a:pt x="0" y="334"/>
                    <a:pt x="0" y="668"/>
                    <a:pt x="134" y="1368"/>
                  </a:cubicBezTo>
                  <a:cubicBezTo>
                    <a:pt x="234" y="2035"/>
                    <a:pt x="634" y="3570"/>
                    <a:pt x="734" y="4070"/>
                  </a:cubicBezTo>
                  <a:cubicBezTo>
                    <a:pt x="821" y="4476"/>
                    <a:pt x="2170" y="5261"/>
                    <a:pt x="4231" y="5261"/>
                  </a:cubicBezTo>
                  <a:cubicBezTo>
                    <a:pt x="4540" y="5261"/>
                    <a:pt x="4865" y="5243"/>
                    <a:pt x="5204" y="5204"/>
                  </a:cubicBezTo>
                  <a:cubicBezTo>
                    <a:pt x="7772" y="4904"/>
                    <a:pt x="8273" y="4237"/>
                    <a:pt x="8373" y="3570"/>
                  </a:cubicBezTo>
                  <a:cubicBezTo>
                    <a:pt x="8439" y="2869"/>
                    <a:pt x="8540" y="1101"/>
                    <a:pt x="8540" y="634"/>
                  </a:cubicBezTo>
                  <a:cubicBezTo>
                    <a:pt x="8540" y="167"/>
                    <a:pt x="8506" y="100"/>
                    <a:pt x="817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4"/>
            <p:cNvSpPr/>
            <p:nvPr/>
          </p:nvSpPr>
          <p:spPr>
            <a:xfrm>
              <a:off x="2430250" y="3649725"/>
              <a:ext cx="213500" cy="131525"/>
            </a:xfrm>
            <a:custGeom>
              <a:avLst/>
              <a:gdLst/>
              <a:ahLst/>
              <a:cxnLst/>
              <a:rect l="l" t="t" r="r" b="b"/>
              <a:pathLst>
                <a:path w="8540" h="5261" extrusionOk="0">
                  <a:moveTo>
                    <a:pt x="8173" y="0"/>
                  </a:moveTo>
                  <a:lnTo>
                    <a:pt x="8139" y="734"/>
                  </a:lnTo>
                  <a:cubicBezTo>
                    <a:pt x="8139" y="734"/>
                    <a:pt x="7606" y="1702"/>
                    <a:pt x="4703" y="1802"/>
                  </a:cubicBezTo>
                  <a:cubicBezTo>
                    <a:pt x="4574" y="1806"/>
                    <a:pt x="4447" y="1808"/>
                    <a:pt x="4323" y="1808"/>
                  </a:cubicBezTo>
                  <a:cubicBezTo>
                    <a:pt x="1682" y="1808"/>
                    <a:pt x="434" y="834"/>
                    <a:pt x="434" y="834"/>
                  </a:cubicBezTo>
                  <a:lnTo>
                    <a:pt x="267" y="234"/>
                  </a:lnTo>
                  <a:cubicBezTo>
                    <a:pt x="0" y="334"/>
                    <a:pt x="0" y="668"/>
                    <a:pt x="134" y="1368"/>
                  </a:cubicBezTo>
                  <a:cubicBezTo>
                    <a:pt x="234" y="2035"/>
                    <a:pt x="634" y="3570"/>
                    <a:pt x="734" y="4070"/>
                  </a:cubicBezTo>
                  <a:cubicBezTo>
                    <a:pt x="821" y="4476"/>
                    <a:pt x="2170" y="5261"/>
                    <a:pt x="4231" y="5261"/>
                  </a:cubicBezTo>
                  <a:cubicBezTo>
                    <a:pt x="4540" y="5261"/>
                    <a:pt x="4865" y="5243"/>
                    <a:pt x="5204" y="5204"/>
                  </a:cubicBezTo>
                  <a:cubicBezTo>
                    <a:pt x="7772" y="4904"/>
                    <a:pt x="8273" y="4237"/>
                    <a:pt x="8373" y="3570"/>
                  </a:cubicBezTo>
                  <a:cubicBezTo>
                    <a:pt x="8439" y="2869"/>
                    <a:pt x="8540" y="1101"/>
                    <a:pt x="8540" y="634"/>
                  </a:cubicBezTo>
                  <a:cubicBezTo>
                    <a:pt x="8540" y="167"/>
                    <a:pt x="8506" y="100"/>
                    <a:pt x="81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4"/>
            <p:cNvSpPr/>
            <p:nvPr/>
          </p:nvSpPr>
          <p:spPr>
            <a:xfrm>
              <a:off x="2003275" y="1376525"/>
              <a:ext cx="679675" cy="480475"/>
            </a:xfrm>
            <a:custGeom>
              <a:avLst/>
              <a:gdLst/>
              <a:ahLst/>
              <a:cxnLst/>
              <a:rect l="l" t="t" r="r" b="b"/>
              <a:pathLst>
                <a:path w="27187" h="19219" extrusionOk="0">
                  <a:moveTo>
                    <a:pt x="8267" y="0"/>
                  </a:moveTo>
                  <a:cubicBezTo>
                    <a:pt x="7705" y="0"/>
                    <a:pt x="7164" y="104"/>
                    <a:pt x="6672" y="364"/>
                  </a:cubicBezTo>
                  <a:cubicBezTo>
                    <a:pt x="5704" y="897"/>
                    <a:pt x="5004" y="1765"/>
                    <a:pt x="4637" y="2799"/>
                  </a:cubicBezTo>
                  <a:cubicBezTo>
                    <a:pt x="4070" y="4366"/>
                    <a:pt x="4203" y="6068"/>
                    <a:pt x="4237" y="7735"/>
                  </a:cubicBezTo>
                  <a:cubicBezTo>
                    <a:pt x="4270" y="8303"/>
                    <a:pt x="4170" y="8870"/>
                    <a:pt x="3970" y="9403"/>
                  </a:cubicBezTo>
                  <a:cubicBezTo>
                    <a:pt x="3764" y="9873"/>
                    <a:pt x="3300" y="10188"/>
                    <a:pt x="2804" y="10188"/>
                  </a:cubicBezTo>
                  <a:cubicBezTo>
                    <a:pt x="2737" y="10188"/>
                    <a:pt x="2670" y="10182"/>
                    <a:pt x="2602" y="10171"/>
                  </a:cubicBezTo>
                  <a:cubicBezTo>
                    <a:pt x="2035" y="10037"/>
                    <a:pt x="1768" y="9203"/>
                    <a:pt x="2202" y="8870"/>
                  </a:cubicBezTo>
                  <a:cubicBezTo>
                    <a:pt x="2155" y="8865"/>
                    <a:pt x="2110" y="8863"/>
                    <a:pt x="2065" y="8863"/>
                  </a:cubicBezTo>
                  <a:cubicBezTo>
                    <a:pt x="835" y="8863"/>
                    <a:pt x="409" y="10592"/>
                    <a:pt x="1568" y="11171"/>
                  </a:cubicBezTo>
                  <a:cubicBezTo>
                    <a:pt x="534" y="11338"/>
                    <a:pt x="0" y="12706"/>
                    <a:pt x="501" y="13606"/>
                  </a:cubicBezTo>
                  <a:cubicBezTo>
                    <a:pt x="913" y="14248"/>
                    <a:pt x="1593" y="14591"/>
                    <a:pt x="2303" y="14591"/>
                  </a:cubicBezTo>
                  <a:cubicBezTo>
                    <a:pt x="2627" y="14591"/>
                    <a:pt x="2956" y="14520"/>
                    <a:pt x="3269" y="14374"/>
                  </a:cubicBezTo>
                  <a:lnTo>
                    <a:pt x="3269" y="14374"/>
                  </a:lnTo>
                  <a:cubicBezTo>
                    <a:pt x="2869" y="15241"/>
                    <a:pt x="2635" y="16408"/>
                    <a:pt x="3770" y="17442"/>
                  </a:cubicBezTo>
                  <a:cubicBezTo>
                    <a:pt x="4365" y="17978"/>
                    <a:pt x="5160" y="18242"/>
                    <a:pt x="5869" y="18242"/>
                  </a:cubicBezTo>
                  <a:cubicBezTo>
                    <a:pt x="6352" y="18242"/>
                    <a:pt x="6794" y="18119"/>
                    <a:pt x="7105" y="17876"/>
                  </a:cubicBezTo>
                  <a:cubicBezTo>
                    <a:pt x="7601" y="18816"/>
                    <a:pt x="8179" y="18918"/>
                    <a:pt x="9062" y="18918"/>
                  </a:cubicBezTo>
                  <a:cubicBezTo>
                    <a:pt x="9308" y="18918"/>
                    <a:pt x="9577" y="18910"/>
                    <a:pt x="9874" y="18910"/>
                  </a:cubicBezTo>
                  <a:cubicBezTo>
                    <a:pt x="11242" y="18910"/>
                    <a:pt x="12509" y="18210"/>
                    <a:pt x="13243" y="17009"/>
                  </a:cubicBezTo>
                  <a:cubicBezTo>
                    <a:pt x="13243" y="18426"/>
                    <a:pt x="14819" y="19219"/>
                    <a:pt x="16090" y="19219"/>
                  </a:cubicBezTo>
                  <a:cubicBezTo>
                    <a:pt x="16165" y="19219"/>
                    <a:pt x="16239" y="19216"/>
                    <a:pt x="16312" y="19210"/>
                  </a:cubicBezTo>
                  <a:cubicBezTo>
                    <a:pt x="17146" y="19144"/>
                    <a:pt x="17946" y="18743"/>
                    <a:pt x="18547" y="18110"/>
                  </a:cubicBezTo>
                  <a:cubicBezTo>
                    <a:pt x="19177" y="18674"/>
                    <a:pt x="19907" y="18922"/>
                    <a:pt x="20619" y="18922"/>
                  </a:cubicBezTo>
                  <a:cubicBezTo>
                    <a:pt x="22433" y="18922"/>
                    <a:pt x="24124" y="17306"/>
                    <a:pt x="23717" y="15174"/>
                  </a:cubicBezTo>
                  <a:cubicBezTo>
                    <a:pt x="26186" y="15007"/>
                    <a:pt x="27186" y="11905"/>
                    <a:pt x="25285" y="10337"/>
                  </a:cubicBezTo>
                  <a:cubicBezTo>
                    <a:pt x="26219" y="9937"/>
                    <a:pt x="26819" y="9003"/>
                    <a:pt x="26352" y="7969"/>
                  </a:cubicBezTo>
                  <a:lnTo>
                    <a:pt x="26352" y="7969"/>
                  </a:lnTo>
                  <a:cubicBezTo>
                    <a:pt x="26167" y="8525"/>
                    <a:pt x="25792" y="8745"/>
                    <a:pt x="25295" y="8745"/>
                  </a:cubicBezTo>
                  <a:cubicBezTo>
                    <a:pt x="25166" y="8745"/>
                    <a:pt x="25029" y="8730"/>
                    <a:pt x="24885" y="8703"/>
                  </a:cubicBezTo>
                  <a:cubicBezTo>
                    <a:pt x="23484" y="8469"/>
                    <a:pt x="23183" y="7135"/>
                    <a:pt x="23083" y="6334"/>
                  </a:cubicBezTo>
                  <a:cubicBezTo>
                    <a:pt x="22983" y="5601"/>
                    <a:pt x="22283" y="5834"/>
                    <a:pt x="21749" y="5300"/>
                  </a:cubicBezTo>
                  <a:cubicBezTo>
                    <a:pt x="21182" y="4733"/>
                    <a:pt x="20515" y="4300"/>
                    <a:pt x="19781" y="3966"/>
                  </a:cubicBezTo>
                  <a:cubicBezTo>
                    <a:pt x="19414" y="3799"/>
                    <a:pt x="19014" y="3666"/>
                    <a:pt x="18647" y="3566"/>
                  </a:cubicBezTo>
                  <a:cubicBezTo>
                    <a:pt x="18247" y="3499"/>
                    <a:pt x="17880" y="3399"/>
                    <a:pt x="17546" y="3266"/>
                  </a:cubicBezTo>
                  <a:cubicBezTo>
                    <a:pt x="16779" y="2932"/>
                    <a:pt x="16045" y="2532"/>
                    <a:pt x="15278" y="2198"/>
                  </a:cubicBezTo>
                  <a:cubicBezTo>
                    <a:pt x="14511" y="1865"/>
                    <a:pt x="13610" y="1498"/>
                    <a:pt x="12776" y="1231"/>
                  </a:cubicBezTo>
                  <a:cubicBezTo>
                    <a:pt x="11483" y="767"/>
                    <a:pt x="9797" y="0"/>
                    <a:pt x="82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4"/>
            <p:cNvSpPr/>
            <p:nvPr/>
          </p:nvSpPr>
          <p:spPr>
            <a:xfrm>
              <a:off x="2502800" y="1427100"/>
              <a:ext cx="970700" cy="564800"/>
            </a:xfrm>
            <a:custGeom>
              <a:avLst/>
              <a:gdLst/>
              <a:ahLst/>
              <a:cxnLst/>
              <a:rect l="l" t="t" r="r" b="b"/>
              <a:pathLst>
                <a:path w="38828" h="22592" extrusionOk="0">
                  <a:moveTo>
                    <a:pt x="38053" y="0"/>
                  </a:moveTo>
                  <a:cubicBezTo>
                    <a:pt x="37359" y="0"/>
                    <a:pt x="36247" y="1251"/>
                    <a:pt x="35225" y="2410"/>
                  </a:cubicBezTo>
                  <a:cubicBezTo>
                    <a:pt x="34081" y="3620"/>
                    <a:pt x="32775" y="5247"/>
                    <a:pt x="32348" y="5247"/>
                  </a:cubicBezTo>
                  <a:cubicBezTo>
                    <a:pt x="32339" y="5247"/>
                    <a:pt x="32331" y="5247"/>
                    <a:pt x="32323" y="5245"/>
                  </a:cubicBezTo>
                  <a:cubicBezTo>
                    <a:pt x="31823" y="5179"/>
                    <a:pt x="32223" y="3511"/>
                    <a:pt x="31656" y="2610"/>
                  </a:cubicBezTo>
                  <a:cubicBezTo>
                    <a:pt x="31409" y="2193"/>
                    <a:pt x="31119" y="1998"/>
                    <a:pt x="30875" y="1998"/>
                  </a:cubicBezTo>
                  <a:cubicBezTo>
                    <a:pt x="30593" y="1998"/>
                    <a:pt x="30373" y="2260"/>
                    <a:pt x="30355" y="2744"/>
                  </a:cubicBezTo>
                  <a:cubicBezTo>
                    <a:pt x="30355" y="3511"/>
                    <a:pt x="29855" y="4645"/>
                    <a:pt x="29855" y="5946"/>
                  </a:cubicBezTo>
                  <a:cubicBezTo>
                    <a:pt x="29855" y="6580"/>
                    <a:pt x="30055" y="7947"/>
                    <a:pt x="29388" y="8581"/>
                  </a:cubicBezTo>
                  <a:cubicBezTo>
                    <a:pt x="28854" y="9115"/>
                    <a:pt x="18447" y="15419"/>
                    <a:pt x="18447" y="15419"/>
                  </a:cubicBezTo>
                  <a:cubicBezTo>
                    <a:pt x="18447" y="15419"/>
                    <a:pt x="12565" y="15578"/>
                    <a:pt x="9166" y="15578"/>
                  </a:cubicBezTo>
                  <a:cubicBezTo>
                    <a:pt x="8438" y="15578"/>
                    <a:pt x="7823" y="15571"/>
                    <a:pt x="7405" y="15553"/>
                  </a:cubicBezTo>
                  <a:cubicBezTo>
                    <a:pt x="5115" y="15469"/>
                    <a:pt x="4018" y="15222"/>
                    <a:pt x="1881" y="15222"/>
                  </a:cubicBezTo>
                  <a:cubicBezTo>
                    <a:pt x="1465" y="15222"/>
                    <a:pt x="1011" y="15231"/>
                    <a:pt x="501" y="15253"/>
                  </a:cubicBezTo>
                  <a:cubicBezTo>
                    <a:pt x="0" y="15920"/>
                    <a:pt x="1234" y="22191"/>
                    <a:pt x="4870" y="22591"/>
                  </a:cubicBezTo>
                  <a:cubicBezTo>
                    <a:pt x="4870" y="22591"/>
                    <a:pt x="13476" y="22424"/>
                    <a:pt x="16745" y="22291"/>
                  </a:cubicBezTo>
                  <a:cubicBezTo>
                    <a:pt x="19948" y="22158"/>
                    <a:pt x="20782" y="22158"/>
                    <a:pt x="21983" y="21324"/>
                  </a:cubicBezTo>
                  <a:cubicBezTo>
                    <a:pt x="24184" y="19823"/>
                    <a:pt x="26286" y="18188"/>
                    <a:pt x="28287" y="16453"/>
                  </a:cubicBezTo>
                  <a:cubicBezTo>
                    <a:pt x="31089" y="14118"/>
                    <a:pt x="32357" y="13118"/>
                    <a:pt x="32724" y="12918"/>
                  </a:cubicBezTo>
                  <a:cubicBezTo>
                    <a:pt x="33758" y="12250"/>
                    <a:pt x="34725" y="12117"/>
                    <a:pt x="35559" y="11583"/>
                  </a:cubicBezTo>
                  <a:cubicBezTo>
                    <a:pt x="36493" y="11050"/>
                    <a:pt x="37360" y="10349"/>
                    <a:pt x="38027" y="9482"/>
                  </a:cubicBezTo>
                  <a:cubicBezTo>
                    <a:pt x="38261" y="9215"/>
                    <a:pt x="38361" y="8848"/>
                    <a:pt x="38328" y="8514"/>
                  </a:cubicBezTo>
                  <a:cubicBezTo>
                    <a:pt x="38294" y="8348"/>
                    <a:pt x="38194" y="8181"/>
                    <a:pt x="38161" y="8014"/>
                  </a:cubicBezTo>
                  <a:cubicBezTo>
                    <a:pt x="38127" y="7714"/>
                    <a:pt x="38094" y="7414"/>
                    <a:pt x="38027" y="7147"/>
                  </a:cubicBezTo>
                  <a:cubicBezTo>
                    <a:pt x="37894" y="6780"/>
                    <a:pt x="37360" y="6613"/>
                    <a:pt x="37227" y="6246"/>
                  </a:cubicBezTo>
                  <a:cubicBezTo>
                    <a:pt x="37160" y="6079"/>
                    <a:pt x="37227" y="5579"/>
                    <a:pt x="37127" y="5446"/>
                  </a:cubicBezTo>
                  <a:cubicBezTo>
                    <a:pt x="36893" y="5179"/>
                    <a:pt x="36693" y="5145"/>
                    <a:pt x="36493" y="4979"/>
                  </a:cubicBezTo>
                  <a:cubicBezTo>
                    <a:pt x="36359" y="4879"/>
                    <a:pt x="36059" y="4712"/>
                    <a:pt x="36159" y="4512"/>
                  </a:cubicBezTo>
                  <a:cubicBezTo>
                    <a:pt x="36226" y="4311"/>
                    <a:pt x="36660" y="3878"/>
                    <a:pt x="37394" y="2744"/>
                  </a:cubicBezTo>
                  <a:cubicBezTo>
                    <a:pt x="38127" y="1610"/>
                    <a:pt x="38828" y="642"/>
                    <a:pt x="38428" y="175"/>
                  </a:cubicBezTo>
                  <a:cubicBezTo>
                    <a:pt x="38324" y="54"/>
                    <a:pt x="38198" y="0"/>
                    <a:pt x="38053" y="0"/>
                  </a:cubicBezTo>
                  <a:close/>
                </a:path>
              </a:pathLst>
            </a:custGeom>
            <a:solidFill>
              <a:srgbClr val="B57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4"/>
            <p:cNvSpPr/>
            <p:nvPr/>
          </p:nvSpPr>
          <p:spPr>
            <a:xfrm>
              <a:off x="3326725" y="1561550"/>
              <a:ext cx="83400" cy="127625"/>
            </a:xfrm>
            <a:custGeom>
              <a:avLst/>
              <a:gdLst/>
              <a:ahLst/>
              <a:cxnLst/>
              <a:rect l="l" t="t" r="r" b="b"/>
              <a:pathLst>
                <a:path w="3336" h="5105" extrusionOk="0">
                  <a:moveTo>
                    <a:pt x="1835" y="1"/>
                  </a:moveTo>
                  <a:lnTo>
                    <a:pt x="1835" y="1"/>
                  </a:lnTo>
                  <a:cubicBezTo>
                    <a:pt x="1834" y="1"/>
                    <a:pt x="0" y="1469"/>
                    <a:pt x="67" y="2236"/>
                  </a:cubicBezTo>
                  <a:cubicBezTo>
                    <a:pt x="133" y="2703"/>
                    <a:pt x="467" y="3070"/>
                    <a:pt x="901" y="3237"/>
                  </a:cubicBezTo>
                  <a:cubicBezTo>
                    <a:pt x="867" y="3937"/>
                    <a:pt x="600" y="4604"/>
                    <a:pt x="133" y="5105"/>
                  </a:cubicBezTo>
                  <a:cubicBezTo>
                    <a:pt x="1245" y="4425"/>
                    <a:pt x="1328" y="3575"/>
                    <a:pt x="1334" y="3452"/>
                  </a:cubicBezTo>
                  <a:lnTo>
                    <a:pt x="1334" y="3452"/>
                  </a:lnTo>
                  <a:cubicBezTo>
                    <a:pt x="1313" y="4272"/>
                    <a:pt x="2268" y="4404"/>
                    <a:pt x="2268" y="4404"/>
                  </a:cubicBezTo>
                  <a:cubicBezTo>
                    <a:pt x="2290" y="4858"/>
                    <a:pt x="2592" y="4990"/>
                    <a:pt x="2893" y="4990"/>
                  </a:cubicBezTo>
                  <a:cubicBezTo>
                    <a:pt x="3056" y="4990"/>
                    <a:pt x="3219" y="4951"/>
                    <a:pt x="3336" y="4904"/>
                  </a:cubicBezTo>
                  <a:cubicBezTo>
                    <a:pt x="2869" y="4871"/>
                    <a:pt x="2502" y="4437"/>
                    <a:pt x="2535" y="3970"/>
                  </a:cubicBezTo>
                  <a:lnTo>
                    <a:pt x="2535" y="3970"/>
                  </a:lnTo>
                  <a:cubicBezTo>
                    <a:pt x="2483" y="3982"/>
                    <a:pt x="2431" y="3988"/>
                    <a:pt x="2379" y="3988"/>
                  </a:cubicBezTo>
                  <a:cubicBezTo>
                    <a:pt x="2134" y="3988"/>
                    <a:pt x="1906" y="3863"/>
                    <a:pt x="1768" y="3670"/>
                  </a:cubicBezTo>
                  <a:cubicBezTo>
                    <a:pt x="1601" y="3403"/>
                    <a:pt x="1568" y="3070"/>
                    <a:pt x="1701" y="2803"/>
                  </a:cubicBezTo>
                  <a:lnTo>
                    <a:pt x="1701" y="2803"/>
                  </a:lnTo>
                  <a:cubicBezTo>
                    <a:pt x="1568" y="2879"/>
                    <a:pt x="1424" y="2915"/>
                    <a:pt x="1282" y="2915"/>
                  </a:cubicBezTo>
                  <a:cubicBezTo>
                    <a:pt x="927" y="2915"/>
                    <a:pt x="586" y="2693"/>
                    <a:pt x="467" y="2336"/>
                  </a:cubicBezTo>
                  <a:cubicBezTo>
                    <a:pt x="267" y="1735"/>
                    <a:pt x="1201" y="902"/>
                    <a:pt x="1835" y="1"/>
                  </a:cubicBezTo>
                  <a:close/>
                </a:path>
              </a:pathLst>
            </a:custGeom>
            <a:solidFill>
              <a:srgbClr val="A14E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4"/>
            <p:cNvSpPr/>
            <p:nvPr/>
          </p:nvSpPr>
          <p:spPr>
            <a:xfrm>
              <a:off x="2101675" y="1807575"/>
              <a:ext cx="589600" cy="564400"/>
            </a:xfrm>
            <a:custGeom>
              <a:avLst/>
              <a:gdLst/>
              <a:ahLst/>
              <a:cxnLst/>
              <a:rect l="l" t="t" r="r" b="b"/>
              <a:pathLst>
                <a:path w="23584" h="22576" extrusionOk="0">
                  <a:moveTo>
                    <a:pt x="7272" y="0"/>
                  </a:moveTo>
                  <a:lnTo>
                    <a:pt x="2269" y="501"/>
                  </a:lnTo>
                  <a:cubicBezTo>
                    <a:pt x="3103" y="5838"/>
                    <a:pt x="467" y="11142"/>
                    <a:pt x="467" y="11142"/>
                  </a:cubicBezTo>
                  <a:cubicBezTo>
                    <a:pt x="334" y="14544"/>
                    <a:pt x="0" y="18480"/>
                    <a:pt x="1468" y="19247"/>
                  </a:cubicBezTo>
                  <a:cubicBezTo>
                    <a:pt x="1468" y="19714"/>
                    <a:pt x="1535" y="20148"/>
                    <a:pt x="1635" y="20582"/>
                  </a:cubicBezTo>
                  <a:cubicBezTo>
                    <a:pt x="3811" y="21709"/>
                    <a:pt x="7537" y="22575"/>
                    <a:pt x="11265" y="22575"/>
                  </a:cubicBezTo>
                  <a:cubicBezTo>
                    <a:pt x="13937" y="22575"/>
                    <a:pt x="16610" y="22130"/>
                    <a:pt x="18714" y="21015"/>
                  </a:cubicBezTo>
                  <a:lnTo>
                    <a:pt x="19081" y="19548"/>
                  </a:lnTo>
                  <a:cubicBezTo>
                    <a:pt x="20315" y="18714"/>
                    <a:pt x="20048" y="15178"/>
                    <a:pt x="20282" y="12643"/>
                  </a:cubicBezTo>
                  <a:cubicBezTo>
                    <a:pt x="23584" y="8139"/>
                    <a:pt x="19081" y="2369"/>
                    <a:pt x="16512" y="34"/>
                  </a:cubicBezTo>
                  <a:lnTo>
                    <a:pt x="1334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4"/>
            <p:cNvSpPr/>
            <p:nvPr/>
          </p:nvSpPr>
          <p:spPr>
            <a:xfrm>
              <a:off x="2135875" y="2288750"/>
              <a:ext cx="442825" cy="96450"/>
            </a:xfrm>
            <a:custGeom>
              <a:avLst/>
              <a:gdLst/>
              <a:ahLst/>
              <a:cxnLst/>
              <a:rect l="l" t="t" r="r" b="b"/>
              <a:pathLst>
                <a:path w="17713" h="3858" extrusionOk="0">
                  <a:moveTo>
                    <a:pt x="100" y="0"/>
                  </a:moveTo>
                  <a:lnTo>
                    <a:pt x="0" y="1235"/>
                  </a:lnTo>
                  <a:cubicBezTo>
                    <a:pt x="0" y="1235"/>
                    <a:pt x="1301" y="3570"/>
                    <a:pt x="8573" y="3836"/>
                  </a:cubicBezTo>
                  <a:cubicBezTo>
                    <a:pt x="8966" y="3851"/>
                    <a:pt x="9343" y="3858"/>
                    <a:pt x="9705" y="3858"/>
                  </a:cubicBezTo>
                  <a:cubicBezTo>
                    <a:pt x="16038" y="3858"/>
                    <a:pt x="17679" y="1768"/>
                    <a:pt x="17679" y="1768"/>
                  </a:cubicBezTo>
                  <a:lnTo>
                    <a:pt x="17713" y="301"/>
                  </a:lnTo>
                  <a:lnTo>
                    <a:pt x="17713" y="301"/>
                  </a:lnTo>
                  <a:cubicBezTo>
                    <a:pt x="15528" y="1709"/>
                    <a:pt x="12489" y="2269"/>
                    <a:pt x="9508" y="2269"/>
                  </a:cubicBezTo>
                  <a:cubicBezTo>
                    <a:pt x="5570" y="2269"/>
                    <a:pt x="1733" y="1291"/>
                    <a:pt x="10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4"/>
            <p:cNvSpPr/>
            <p:nvPr/>
          </p:nvSpPr>
          <p:spPr>
            <a:xfrm>
              <a:off x="2100000" y="1215475"/>
              <a:ext cx="543750" cy="548750"/>
            </a:xfrm>
            <a:custGeom>
              <a:avLst/>
              <a:gdLst/>
              <a:ahLst/>
              <a:cxnLst/>
              <a:rect l="l" t="t" r="r" b="b"/>
              <a:pathLst>
                <a:path w="21750" h="21950" extrusionOk="0">
                  <a:moveTo>
                    <a:pt x="8440" y="1"/>
                  </a:moveTo>
                  <a:lnTo>
                    <a:pt x="8440" y="1"/>
                  </a:lnTo>
                  <a:cubicBezTo>
                    <a:pt x="8640" y="668"/>
                    <a:pt x="8140" y="1368"/>
                    <a:pt x="7539" y="1735"/>
                  </a:cubicBezTo>
                  <a:cubicBezTo>
                    <a:pt x="6939" y="2102"/>
                    <a:pt x="6238" y="2269"/>
                    <a:pt x="5638" y="2636"/>
                  </a:cubicBezTo>
                  <a:cubicBezTo>
                    <a:pt x="5138" y="2936"/>
                    <a:pt x="4771" y="3370"/>
                    <a:pt x="4504" y="3870"/>
                  </a:cubicBezTo>
                  <a:cubicBezTo>
                    <a:pt x="4170" y="4471"/>
                    <a:pt x="3803" y="5771"/>
                    <a:pt x="4270" y="6439"/>
                  </a:cubicBezTo>
                  <a:cubicBezTo>
                    <a:pt x="1" y="8807"/>
                    <a:pt x="1535" y="14211"/>
                    <a:pt x="2903" y="16312"/>
                  </a:cubicBezTo>
                  <a:cubicBezTo>
                    <a:pt x="4337" y="18581"/>
                    <a:pt x="7306" y="21082"/>
                    <a:pt x="7306" y="21950"/>
                  </a:cubicBezTo>
                  <a:lnTo>
                    <a:pt x="18147" y="10808"/>
                  </a:lnTo>
                  <a:cubicBezTo>
                    <a:pt x="18147" y="10808"/>
                    <a:pt x="19081" y="12243"/>
                    <a:pt x="20115" y="12309"/>
                  </a:cubicBezTo>
                  <a:cubicBezTo>
                    <a:pt x="20156" y="12312"/>
                    <a:pt x="20196" y="12313"/>
                    <a:pt x="20234" y="12313"/>
                  </a:cubicBezTo>
                  <a:cubicBezTo>
                    <a:pt x="21190" y="12313"/>
                    <a:pt x="21283" y="11542"/>
                    <a:pt x="21283" y="11542"/>
                  </a:cubicBezTo>
                  <a:lnTo>
                    <a:pt x="21283" y="11542"/>
                  </a:lnTo>
                  <a:cubicBezTo>
                    <a:pt x="21189" y="11667"/>
                    <a:pt x="21062" y="11721"/>
                    <a:pt x="20936" y="11721"/>
                  </a:cubicBezTo>
                  <a:cubicBezTo>
                    <a:pt x="20658" y="11721"/>
                    <a:pt x="20380" y="11463"/>
                    <a:pt x="20449" y="11142"/>
                  </a:cubicBezTo>
                  <a:cubicBezTo>
                    <a:pt x="20615" y="10608"/>
                    <a:pt x="21549" y="10408"/>
                    <a:pt x="21683" y="9407"/>
                  </a:cubicBezTo>
                  <a:cubicBezTo>
                    <a:pt x="21750" y="8974"/>
                    <a:pt x="21616" y="8507"/>
                    <a:pt x="21349" y="8140"/>
                  </a:cubicBezTo>
                  <a:cubicBezTo>
                    <a:pt x="21016" y="7673"/>
                    <a:pt x="20849" y="7606"/>
                    <a:pt x="21049" y="7006"/>
                  </a:cubicBezTo>
                  <a:cubicBezTo>
                    <a:pt x="21483" y="5538"/>
                    <a:pt x="21016" y="3470"/>
                    <a:pt x="19448" y="2803"/>
                  </a:cubicBezTo>
                  <a:cubicBezTo>
                    <a:pt x="19137" y="2684"/>
                    <a:pt x="18812" y="2625"/>
                    <a:pt x="18489" y="2625"/>
                  </a:cubicBezTo>
                  <a:cubicBezTo>
                    <a:pt x="18085" y="2625"/>
                    <a:pt x="17684" y="2717"/>
                    <a:pt x="17313" y="2903"/>
                  </a:cubicBezTo>
                  <a:cubicBezTo>
                    <a:pt x="17246" y="2836"/>
                    <a:pt x="17180" y="2769"/>
                    <a:pt x="17113" y="2703"/>
                  </a:cubicBezTo>
                  <a:cubicBezTo>
                    <a:pt x="16919" y="2561"/>
                    <a:pt x="16701" y="2494"/>
                    <a:pt x="16487" y="2494"/>
                  </a:cubicBezTo>
                  <a:cubicBezTo>
                    <a:pt x="16147" y="2494"/>
                    <a:pt x="15816" y="2663"/>
                    <a:pt x="15612" y="2969"/>
                  </a:cubicBezTo>
                  <a:cubicBezTo>
                    <a:pt x="15779" y="2302"/>
                    <a:pt x="15545" y="1635"/>
                    <a:pt x="15011" y="1235"/>
                  </a:cubicBezTo>
                  <a:cubicBezTo>
                    <a:pt x="14681" y="987"/>
                    <a:pt x="14287" y="867"/>
                    <a:pt x="13884" y="867"/>
                  </a:cubicBezTo>
                  <a:cubicBezTo>
                    <a:pt x="13636" y="867"/>
                    <a:pt x="13385" y="912"/>
                    <a:pt x="13143" y="1001"/>
                  </a:cubicBezTo>
                  <a:cubicBezTo>
                    <a:pt x="12543" y="1235"/>
                    <a:pt x="12043" y="1702"/>
                    <a:pt x="11742" y="2302"/>
                  </a:cubicBezTo>
                  <a:cubicBezTo>
                    <a:pt x="11876" y="1869"/>
                    <a:pt x="11676" y="1402"/>
                    <a:pt x="11309" y="1202"/>
                  </a:cubicBezTo>
                  <a:cubicBezTo>
                    <a:pt x="11109" y="1118"/>
                    <a:pt x="10892" y="1076"/>
                    <a:pt x="10675" y="1076"/>
                  </a:cubicBezTo>
                  <a:cubicBezTo>
                    <a:pt x="10458" y="1076"/>
                    <a:pt x="10241" y="1118"/>
                    <a:pt x="10041" y="1202"/>
                  </a:cubicBezTo>
                  <a:cubicBezTo>
                    <a:pt x="9641" y="1402"/>
                    <a:pt x="9307" y="1635"/>
                    <a:pt x="9007" y="1935"/>
                  </a:cubicBezTo>
                  <a:cubicBezTo>
                    <a:pt x="9407" y="1268"/>
                    <a:pt x="9141" y="368"/>
                    <a:pt x="84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4"/>
            <p:cNvSpPr/>
            <p:nvPr/>
          </p:nvSpPr>
          <p:spPr>
            <a:xfrm>
              <a:off x="2184225" y="1371425"/>
              <a:ext cx="407825" cy="543275"/>
            </a:xfrm>
            <a:custGeom>
              <a:avLst/>
              <a:gdLst/>
              <a:ahLst/>
              <a:cxnLst/>
              <a:rect l="l" t="t" r="r" b="b"/>
              <a:pathLst>
                <a:path w="16313" h="21731" extrusionOk="0">
                  <a:moveTo>
                    <a:pt x="13711" y="0"/>
                  </a:moveTo>
                  <a:cubicBezTo>
                    <a:pt x="13410" y="1902"/>
                    <a:pt x="12977" y="3870"/>
                    <a:pt x="9975" y="5671"/>
                  </a:cubicBezTo>
                  <a:cubicBezTo>
                    <a:pt x="8401" y="6604"/>
                    <a:pt x="6623" y="7104"/>
                    <a:pt x="4819" y="7104"/>
                  </a:cubicBezTo>
                  <a:cubicBezTo>
                    <a:pt x="4559" y="7104"/>
                    <a:pt x="4298" y="7093"/>
                    <a:pt x="4037" y="7072"/>
                  </a:cubicBezTo>
                  <a:cubicBezTo>
                    <a:pt x="3520" y="6505"/>
                    <a:pt x="2970" y="6238"/>
                    <a:pt x="2436" y="6238"/>
                  </a:cubicBezTo>
                  <a:cubicBezTo>
                    <a:pt x="1902" y="6238"/>
                    <a:pt x="1385" y="6505"/>
                    <a:pt x="935" y="7005"/>
                  </a:cubicBezTo>
                  <a:cubicBezTo>
                    <a:pt x="1" y="7973"/>
                    <a:pt x="368" y="9874"/>
                    <a:pt x="1602" y="10842"/>
                  </a:cubicBezTo>
                  <a:cubicBezTo>
                    <a:pt x="1971" y="11137"/>
                    <a:pt x="2412" y="11279"/>
                    <a:pt x="2857" y="11279"/>
                  </a:cubicBezTo>
                  <a:cubicBezTo>
                    <a:pt x="3215" y="11279"/>
                    <a:pt x="3576" y="11187"/>
                    <a:pt x="3904" y="11008"/>
                  </a:cubicBezTo>
                  <a:lnTo>
                    <a:pt x="3937" y="17413"/>
                  </a:lnTo>
                  <a:lnTo>
                    <a:pt x="1969" y="17613"/>
                  </a:lnTo>
                  <a:cubicBezTo>
                    <a:pt x="1969" y="17613"/>
                    <a:pt x="4694" y="21731"/>
                    <a:pt x="9866" y="21731"/>
                  </a:cubicBezTo>
                  <a:cubicBezTo>
                    <a:pt x="10182" y="21731"/>
                    <a:pt x="10507" y="21715"/>
                    <a:pt x="10842" y="21683"/>
                  </a:cubicBezTo>
                  <a:cubicBezTo>
                    <a:pt x="14811" y="21316"/>
                    <a:pt x="11676" y="17446"/>
                    <a:pt x="11676" y="17446"/>
                  </a:cubicBezTo>
                  <a:lnTo>
                    <a:pt x="10175" y="17446"/>
                  </a:lnTo>
                  <a:lnTo>
                    <a:pt x="10175" y="14844"/>
                  </a:lnTo>
                  <a:cubicBezTo>
                    <a:pt x="11064" y="14989"/>
                    <a:pt x="11978" y="15121"/>
                    <a:pt x="12720" y="15121"/>
                  </a:cubicBezTo>
                  <a:cubicBezTo>
                    <a:pt x="13175" y="15121"/>
                    <a:pt x="13565" y="15071"/>
                    <a:pt x="13844" y="14944"/>
                  </a:cubicBezTo>
                  <a:cubicBezTo>
                    <a:pt x="14611" y="14578"/>
                    <a:pt x="16146" y="13377"/>
                    <a:pt x="16212" y="8473"/>
                  </a:cubicBezTo>
                  <a:cubicBezTo>
                    <a:pt x="16312" y="2702"/>
                    <a:pt x="15045" y="601"/>
                    <a:pt x="13711" y="0"/>
                  </a:cubicBezTo>
                  <a:close/>
                </a:path>
              </a:pathLst>
            </a:custGeom>
            <a:solidFill>
              <a:srgbClr val="B57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4"/>
            <p:cNvSpPr/>
            <p:nvPr/>
          </p:nvSpPr>
          <p:spPr>
            <a:xfrm>
              <a:off x="2286800" y="1506525"/>
              <a:ext cx="40050" cy="81775"/>
            </a:xfrm>
            <a:custGeom>
              <a:avLst/>
              <a:gdLst/>
              <a:ahLst/>
              <a:cxnLst/>
              <a:rect l="l" t="t" r="r" b="b"/>
              <a:pathLst>
                <a:path w="1602" h="3271" extrusionOk="0">
                  <a:moveTo>
                    <a:pt x="1" y="0"/>
                  </a:moveTo>
                  <a:lnTo>
                    <a:pt x="1" y="3269"/>
                  </a:lnTo>
                  <a:cubicBezTo>
                    <a:pt x="20" y="3270"/>
                    <a:pt x="39" y="3270"/>
                    <a:pt x="58" y="3270"/>
                  </a:cubicBezTo>
                  <a:cubicBezTo>
                    <a:pt x="900" y="3270"/>
                    <a:pt x="1601" y="2550"/>
                    <a:pt x="1568" y="1702"/>
                  </a:cubicBezTo>
                  <a:cubicBezTo>
                    <a:pt x="1602" y="801"/>
                    <a:pt x="901" y="3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4"/>
            <p:cNvSpPr/>
            <p:nvPr/>
          </p:nvSpPr>
          <p:spPr>
            <a:xfrm>
              <a:off x="2533650" y="1521525"/>
              <a:ext cx="37550" cy="32125"/>
            </a:xfrm>
            <a:custGeom>
              <a:avLst/>
              <a:gdLst/>
              <a:ahLst/>
              <a:cxnLst/>
              <a:rect l="l" t="t" r="r" b="b"/>
              <a:pathLst>
                <a:path w="1502" h="1285" extrusionOk="0">
                  <a:moveTo>
                    <a:pt x="668" y="1"/>
                  </a:moveTo>
                  <a:cubicBezTo>
                    <a:pt x="301" y="1"/>
                    <a:pt x="0" y="268"/>
                    <a:pt x="0" y="635"/>
                  </a:cubicBezTo>
                  <a:cubicBezTo>
                    <a:pt x="0" y="1022"/>
                    <a:pt x="312" y="1285"/>
                    <a:pt x="647" y="1285"/>
                  </a:cubicBezTo>
                  <a:cubicBezTo>
                    <a:pt x="803" y="1285"/>
                    <a:pt x="964" y="1228"/>
                    <a:pt x="1101" y="1102"/>
                  </a:cubicBezTo>
                  <a:cubicBezTo>
                    <a:pt x="1501" y="735"/>
                    <a:pt x="1235" y="34"/>
                    <a:pt x="6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4"/>
            <p:cNvSpPr/>
            <p:nvPr/>
          </p:nvSpPr>
          <p:spPr>
            <a:xfrm>
              <a:off x="2416900" y="1533200"/>
              <a:ext cx="40875" cy="35425"/>
            </a:xfrm>
            <a:custGeom>
              <a:avLst/>
              <a:gdLst/>
              <a:ahLst/>
              <a:cxnLst/>
              <a:rect l="l" t="t" r="r" b="b"/>
              <a:pathLst>
                <a:path w="1635" h="1417" extrusionOk="0">
                  <a:moveTo>
                    <a:pt x="734" y="1"/>
                  </a:moveTo>
                  <a:cubicBezTo>
                    <a:pt x="334" y="1"/>
                    <a:pt x="0" y="301"/>
                    <a:pt x="0" y="701"/>
                  </a:cubicBezTo>
                  <a:cubicBezTo>
                    <a:pt x="0" y="1138"/>
                    <a:pt x="349" y="1416"/>
                    <a:pt x="707" y="1416"/>
                  </a:cubicBezTo>
                  <a:cubicBezTo>
                    <a:pt x="869" y="1416"/>
                    <a:pt x="1033" y="1359"/>
                    <a:pt x="1168" y="1235"/>
                  </a:cubicBezTo>
                  <a:cubicBezTo>
                    <a:pt x="1635" y="801"/>
                    <a:pt x="1335" y="34"/>
                    <a:pt x="7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4"/>
            <p:cNvSpPr/>
            <p:nvPr/>
          </p:nvSpPr>
          <p:spPr>
            <a:xfrm>
              <a:off x="2430250" y="1642450"/>
              <a:ext cx="63400" cy="42175"/>
            </a:xfrm>
            <a:custGeom>
              <a:avLst/>
              <a:gdLst/>
              <a:ahLst/>
              <a:cxnLst/>
              <a:rect l="l" t="t" r="r" b="b"/>
              <a:pathLst>
                <a:path w="2536" h="1687" extrusionOk="0">
                  <a:moveTo>
                    <a:pt x="200" y="1"/>
                  </a:moveTo>
                  <a:cubicBezTo>
                    <a:pt x="0" y="668"/>
                    <a:pt x="367" y="1402"/>
                    <a:pt x="1034" y="1635"/>
                  </a:cubicBezTo>
                  <a:cubicBezTo>
                    <a:pt x="1151" y="1670"/>
                    <a:pt x="1269" y="1687"/>
                    <a:pt x="1385" y="1687"/>
                  </a:cubicBezTo>
                  <a:cubicBezTo>
                    <a:pt x="1929" y="1687"/>
                    <a:pt x="2425" y="1318"/>
                    <a:pt x="2535" y="768"/>
                  </a:cubicBezTo>
                  <a:lnTo>
                    <a:pt x="200" y="1"/>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4"/>
            <p:cNvSpPr/>
            <p:nvPr/>
          </p:nvSpPr>
          <p:spPr>
            <a:xfrm>
              <a:off x="2434400" y="1655800"/>
              <a:ext cx="33400" cy="29200"/>
            </a:xfrm>
            <a:custGeom>
              <a:avLst/>
              <a:gdLst/>
              <a:ahLst/>
              <a:cxnLst/>
              <a:rect l="l" t="t" r="r" b="b"/>
              <a:pathLst>
                <a:path w="1336" h="1168" extrusionOk="0">
                  <a:moveTo>
                    <a:pt x="1" y="0"/>
                  </a:moveTo>
                  <a:cubicBezTo>
                    <a:pt x="68" y="501"/>
                    <a:pt x="401" y="934"/>
                    <a:pt x="868" y="1101"/>
                  </a:cubicBezTo>
                  <a:cubicBezTo>
                    <a:pt x="1035" y="1134"/>
                    <a:pt x="1202" y="1168"/>
                    <a:pt x="1335" y="1168"/>
                  </a:cubicBezTo>
                  <a:cubicBezTo>
                    <a:pt x="1335" y="501"/>
                    <a:pt x="835" y="0"/>
                    <a:pt x="201" y="0"/>
                  </a:cubicBezTo>
                  <a:close/>
                </a:path>
              </a:pathLst>
            </a:custGeom>
            <a:solidFill>
              <a:srgbClr val="A14E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4"/>
            <p:cNvSpPr/>
            <p:nvPr/>
          </p:nvSpPr>
          <p:spPr>
            <a:xfrm>
              <a:off x="2533650" y="1470550"/>
              <a:ext cx="45050" cy="33500"/>
            </a:xfrm>
            <a:custGeom>
              <a:avLst/>
              <a:gdLst/>
              <a:ahLst/>
              <a:cxnLst/>
              <a:rect l="l" t="t" r="r" b="b"/>
              <a:pathLst>
                <a:path w="1802" h="1340" extrusionOk="0">
                  <a:moveTo>
                    <a:pt x="784" y="0"/>
                  </a:moveTo>
                  <a:cubicBezTo>
                    <a:pt x="457" y="0"/>
                    <a:pt x="140" y="180"/>
                    <a:pt x="0" y="505"/>
                  </a:cubicBezTo>
                  <a:lnTo>
                    <a:pt x="1602" y="1339"/>
                  </a:lnTo>
                  <a:cubicBezTo>
                    <a:pt x="1802" y="906"/>
                    <a:pt x="1635" y="372"/>
                    <a:pt x="1201" y="105"/>
                  </a:cubicBezTo>
                  <a:cubicBezTo>
                    <a:pt x="1070" y="34"/>
                    <a:pt x="926" y="0"/>
                    <a:pt x="7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4"/>
            <p:cNvSpPr/>
            <p:nvPr/>
          </p:nvSpPr>
          <p:spPr>
            <a:xfrm>
              <a:off x="2489450" y="1533200"/>
              <a:ext cx="65075" cy="100100"/>
            </a:xfrm>
            <a:custGeom>
              <a:avLst/>
              <a:gdLst/>
              <a:ahLst/>
              <a:cxnLst/>
              <a:rect l="l" t="t" r="r" b="b"/>
              <a:pathLst>
                <a:path w="2603" h="4004" extrusionOk="0">
                  <a:moveTo>
                    <a:pt x="0" y="1"/>
                  </a:moveTo>
                  <a:lnTo>
                    <a:pt x="501" y="4004"/>
                  </a:lnTo>
                  <a:lnTo>
                    <a:pt x="2602" y="3170"/>
                  </a:lnTo>
                  <a:lnTo>
                    <a:pt x="0" y="1"/>
                  </a:lnTo>
                  <a:close/>
                </a:path>
              </a:pathLst>
            </a:custGeom>
            <a:solidFill>
              <a:srgbClr val="A14E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4"/>
            <p:cNvSpPr/>
            <p:nvPr/>
          </p:nvSpPr>
          <p:spPr>
            <a:xfrm>
              <a:off x="2311000" y="1683325"/>
              <a:ext cx="128450" cy="83400"/>
            </a:xfrm>
            <a:custGeom>
              <a:avLst/>
              <a:gdLst/>
              <a:ahLst/>
              <a:cxnLst/>
              <a:rect l="l" t="t" r="r" b="b"/>
              <a:pathLst>
                <a:path w="5138" h="3336" extrusionOk="0">
                  <a:moveTo>
                    <a:pt x="0" y="0"/>
                  </a:moveTo>
                  <a:cubicBezTo>
                    <a:pt x="200" y="634"/>
                    <a:pt x="567" y="1201"/>
                    <a:pt x="1101" y="1635"/>
                  </a:cubicBezTo>
                  <a:cubicBezTo>
                    <a:pt x="2035" y="2468"/>
                    <a:pt x="5137" y="3336"/>
                    <a:pt x="5137" y="3336"/>
                  </a:cubicBezTo>
                  <a:lnTo>
                    <a:pt x="5137" y="2368"/>
                  </a:lnTo>
                  <a:cubicBezTo>
                    <a:pt x="3603" y="2202"/>
                    <a:pt x="500" y="1268"/>
                    <a:pt x="0" y="0"/>
                  </a:cubicBezTo>
                  <a:close/>
                </a:path>
              </a:pathLst>
            </a:custGeom>
            <a:solidFill>
              <a:srgbClr val="A14E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4"/>
            <p:cNvSpPr/>
            <p:nvPr/>
          </p:nvSpPr>
          <p:spPr>
            <a:xfrm>
              <a:off x="2292650" y="2383275"/>
              <a:ext cx="161800" cy="57275"/>
            </a:xfrm>
            <a:custGeom>
              <a:avLst/>
              <a:gdLst/>
              <a:ahLst/>
              <a:cxnLst/>
              <a:rect l="l" t="t" r="r" b="b"/>
              <a:pathLst>
                <a:path w="6472" h="2291" extrusionOk="0">
                  <a:moveTo>
                    <a:pt x="6078" y="1"/>
                  </a:moveTo>
                  <a:cubicBezTo>
                    <a:pt x="5854" y="1"/>
                    <a:pt x="5426" y="294"/>
                    <a:pt x="4670" y="456"/>
                  </a:cubicBezTo>
                  <a:cubicBezTo>
                    <a:pt x="3469" y="723"/>
                    <a:pt x="3002" y="689"/>
                    <a:pt x="1768" y="1023"/>
                  </a:cubicBezTo>
                  <a:cubicBezTo>
                    <a:pt x="1201" y="1190"/>
                    <a:pt x="601" y="1323"/>
                    <a:pt x="0" y="1323"/>
                  </a:cubicBezTo>
                  <a:lnTo>
                    <a:pt x="4570" y="2290"/>
                  </a:lnTo>
                  <a:cubicBezTo>
                    <a:pt x="5037" y="2090"/>
                    <a:pt x="5471" y="1823"/>
                    <a:pt x="5871" y="1490"/>
                  </a:cubicBezTo>
                  <a:cubicBezTo>
                    <a:pt x="6338" y="1156"/>
                    <a:pt x="6471" y="522"/>
                    <a:pt x="6205" y="55"/>
                  </a:cubicBezTo>
                  <a:cubicBezTo>
                    <a:pt x="6173" y="17"/>
                    <a:pt x="6131" y="1"/>
                    <a:pt x="6078" y="1"/>
                  </a:cubicBezTo>
                  <a:close/>
                </a:path>
              </a:pathLst>
            </a:custGeom>
            <a:solidFill>
              <a:srgbClr val="B57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4"/>
            <p:cNvSpPr/>
            <p:nvPr/>
          </p:nvSpPr>
          <p:spPr>
            <a:xfrm>
              <a:off x="2351850" y="2123625"/>
              <a:ext cx="488700" cy="570425"/>
            </a:xfrm>
            <a:custGeom>
              <a:avLst/>
              <a:gdLst/>
              <a:ahLst/>
              <a:cxnLst/>
              <a:rect l="l" t="t" r="r" b="b"/>
              <a:pathLst>
                <a:path w="19548" h="22817" extrusionOk="0">
                  <a:moveTo>
                    <a:pt x="19281" y="1"/>
                  </a:moveTo>
                  <a:lnTo>
                    <a:pt x="4337" y="3403"/>
                  </a:lnTo>
                  <a:lnTo>
                    <a:pt x="1" y="22450"/>
                  </a:lnTo>
                  <a:lnTo>
                    <a:pt x="301" y="22817"/>
                  </a:lnTo>
                  <a:lnTo>
                    <a:pt x="14544" y="19281"/>
                  </a:lnTo>
                  <a:lnTo>
                    <a:pt x="19548" y="368"/>
                  </a:lnTo>
                  <a:lnTo>
                    <a:pt x="1928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4"/>
            <p:cNvSpPr/>
            <p:nvPr/>
          </p:nvSpPr>
          <p:spPr>
            <a:xfrm>
              <a:off x="2359350" y="2132800"/>
              <a:ext cx="481200" cy="561250"/>
            </a:xfrm>
            <a:custGeom>
              <a:avLst/>
              <a:gdLst/>
              <a:ahLst/>
              <a:cxnLst/>
              <a:rect l="l" t="t" r="r" b="b"/>
              <a:pathLst>
                <a:path w="19248" h="22450" extrusionOk="0">
                  <a:moveTo>
                    <a:pt x="19248" y="1"/>
                  </a:moveTo>
                  <a:lnTo>
                    <a:pt x="4304" y="3436"/>
                  </a:lnTo>
                  <a:lnTo>
                    <a:pt x="1" y="22450"/>
                  </a:lnTo>
                  <a:lnTo>
                    <a:pt x="14244" y="18914"/>
                  </a:lnTo>
                  <a:lnTo>
                    <a:pt x="1924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4"/>
            <p:cNvSpPr/>
            <p:nvPr/>
          </p:nvSpPr>
          <p:spPr>
            <a:xfrm>
              <a:off x="2351850" y="2208700"/>
              <a:ext cx="115100" cy="485350"/>
            </a:xfrm>
            <a:custGeom>
              <a:avLst/>
              <a:gdLst/>
              <a:ahLst/>
              <a:cxnLst/>
              <a:rect l="l" t="t" r="r" b="b"/>
              <a:pathLst>
                <a:path w="4604" h="19414" extrusionOk="0">
                  <a:moveTo>
                    <a:pt x="4337" y="0"/>
                  </a:moveTo>
                  <a:lnTo>
                    <a:pt x="1" y="19047"/>
                  </a:lnTo>
                  <a:lnTo>
                    <a:pt x="301" y="19414"/>
                  </a:lnTo>
                  <a:lnTo>
                    <a:pt x="4604" y="400"/>
                  </a:lnTo>
                  <a:lnTo>
                    <a:pt x="433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4"/>
            <p:cNvSpPr/>
            <p:nvPr/>
          </p:nvSpPr>
          <p:spPr>
            <a:xfrm>
              <a:off x="2359350" y="2132800"/>
              <a:ext cx="481200" cy="561250"/>
            </a:xfrm>
            <a:custGeom>
              <a:avLst/>
              <a:gdLst/>
              <a:ahLst/>
              <a:cxnLst/>
              <a:rect l="l" t="t" r="r" b="b"/>
              <a:pathLst>
                <a:path w="19248" h="22450" extrusionOk="0">
                  <a:moveTo>
                    <a:pt x="19248" y="1"/>
                  </a:moveTo>
                  <a:lnTo>
                    <a:pt x="4304" y="3436"/>
                  </a:lnTo>
                  <a:lnTo>
                    <a:pt x="1" y="22450"/>
                  </a:lnTo>
                  <a:lnTo>
                    <a:pt x="14244" y="18914"/>
                  </a:lnTo>
                  <a:lnTo>
                    <a:pt x="1924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4"/>
            <p:cNvSpPr/>
            <p:nvPr/>
          </p:nvSpPr>
          <p:spPr>
            <a:xfrm>
              <a:off x="2548650" y="2189425"/>
              <a:ext cx="179550" cy="59325"/>
            </a:xfrm>
            <a:custGeom>
              <a:avLst/>
              <a:gdLst/>
              <a:ahLst/>
              <a:cxnLst/>
              <a:rect l="l" t="t" r="r" b="b"/>
              <a:pathLst>
                <a:path w="7182" h="2373" extrusionOk="0">
                  <a:moveTo>
                    <a:pt x="6806" y="1"/>
                  </a:moveTo>
                  <a:cubicBezTo>
                    <a:pt x="6461" y="1"/>
                    <a:pt x="5884" y="124"/>
                    <a:pt x="5205" y="337"/>
                  </a:cubicBezTo>
                  <a:lnTo>
                    <a:pt x="2536" y="838"/>
                  </a:lnTo>
                  <a:cubicBezTo>
                    <a:pt x="1368" y="1271"/>
                    <a:pt x="268" y="1505"/>
                    <a:pt x="168" y="1805"/>
                  </a:cubicBezTo>
                  <a:lnTo>
                    <a:pt x="1" y="2372"/>
                  </a:lnTo>
                  <a:lnTo>
                    <a:pt x="6972" y="771"/>
                  </a:lnTo>
                  <a:cubicBezTo>
                    <a:pt x="6972" y="771"/>
                    <a:pt x="7039" y="504"/>
                    <a:pt x="7139" y="204"/>
                  </a:cubicBezTo>
                  <a:cubicBezTo>
                    <a:pt x="7181" y="65"/>
                    <a:pt x="7054" y="1"/>
                    <a:pt x="68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4"/>
            <p:cNvSpPr/>
            <p:nvPr/>
          </p:nvSpPr>
          <p:spPr>
            <a:xfrm>
              <a:off x="2557825" y="2133625"/>
              <a:ext cx="194550" cy="64250"/>
            </a:xfrm>
            <a:custGeom>
              <a:avLst/>
              <a:gdLst/>
              <a:ahLst/>
              <a:cxnLst/>
              <a:rect l="l" t="t" r="r" b="b"/>
              <a:pathLst>
                <a:path w="7782" h="2570" extrusionOk="0">
                  <a:moveTo>
                    <a:pt x="5317" y="0"/>
                  </a:moveTo>
                  <a:cubicBezTo>
                    <a:pt x="5109" y="0"/>
                    <a:pt x="4853" y="20"/>
                    <a:pt x="4537" y="68"/>
                  </a:cubicBezTo>
                  <a:cubicBezTo>
                    <a:pt x="2336" y="401"/>
                    <a:pt x="2169" y="1469"/>
                    <a:pt x="2169" y="1469"/>
                  </a:cubicBezTo>
                  <a:cubicBezTo>
                    <a:pt x="1802" y="1569"/>
                    <a:pt x="1435" y="1669"/>
                    <a:pt x="1068" y="1736"/>
                  </a:cubicBezTo>
                  <a:cubicBezTo>
                    <a:pt x="334" y="1902"/>
                    <a:pt x="234" y="2002"/>
                    <a:pt x="168" y="2203"/>
                  </a:cubicBezTo>
                  <a:lnTo>
                    <a:pt x="1" y="2569"/>
                  </a:lnTo>
                  <a:lnTo>
                    <a:pt x="7640" y="835"/>
                  </a:lnTo>
                  <a:cubicBezTo>
                    <a:pt x="7640" y="835"/>
                    <a:pt x="7673" y="668"/>
                    <a:pt x="7740" y="501"/>
                  </a:cubicBezTo>
                  <a:cubicBezTo>
                    <a:pt x="7782" y="374"/>
                    <a:pt x="7663" y="328"/>
                    <a:pt x="7452" y="328"/>
                  </a:cubicBezTo>
                  <a:cubicBezTo>
                    <a:pt x="7330" y="328"/>
                    <a:pt x="7177" y="343"/>
                    <a:pt x="7006" y="368"/>
                  </a:cubicBezTo>
                  <a:lnTo>
                    <a:pt x="6138" y="568"/>
                  </a:lnTo>
                  <a:cubicBezTo>
                    <a:pt x="6138" y="568"/>
                    <a:pt x="6422" y="0"/>
                    <a:pt x="5317"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4"/>
            <p:cNvSpPr/>
            <p:nvPr/>
          </p:nvSpPr>
          <p:spPr>
            <a:xfrm>
              <a:off x="2553650" y="2156975"/>
              <a:ext cx="181000" cy="92600"/>
            </a:xfrm>
            <a:custGeom>
              <a:avLst/>
              <a:gdLst/>
              <a:ahLst/>
              <a:cxnLst/>
              <a:rect l="l" t="t" r="r" b="b"/>
              <a:pathLst>
                <a:path w="7240" h="3704" extrusionOk="0">
                  <a:moveTo>
                    <a:pt x="7239" y="1"/>
                  </a:moveTo>
                  <a:lnTo>
                    <a:pt x="1135" y="1402"/>
                  </a:lnTo>
                  <a:lnTo>
                    <a:pt x="902" y="2069"/>
                  </a:lnTo>
                  <a:cubicBezTo>
                    <a:pt x="1180" y="1971"/>
                    <a:pt x="1436" y="1926"/>
                    <a:pt x="1632" y="1926"/>
                  </a:cubicBezTo>
                  <a:cubicBezTo>
                    <a:pt x="1904" y="1926"/>
                    <a:pt x="2061" y="2014"/>
                    <a:pt x="2002" y="2169"/>
                  </a:cubicBezTo>
                  <a:cubicBezTo>
                    <a:pt x="2002" y="2203"/>
                    <a:pt x="1969" y="2269"/>
                    <a:pt x="1936" y="2336"/>
                  </a:cubicBezTo>
                  <a:cubicBezTo>
                    <a:pt x="1035" y="2636"/>
                    <a:pt x="268" y="2870"/>
                    <a:pt x="168" y="3137"/>
                  </a:cubicBezTo>
                  <a:lnTo>
                    <a:pt x="1" y="3704"/>
                  </a:lnTo>
                  <a:lnTo>
                    <a:pt x="6939" y="2069"/>
                  </a:lnTo>
                  <a:lnTo>
                    <a:pt x="7139" y="1502"/>
                  </a:lnTo>
                  <a:cubicBezTo>
                    <a:pt x="7173" y="1385"/>
                    <a:pt x="7048" y="1327"/>
                    <a:pt x="6810" y="1327"/>
                  </a:cubicBezTo>
                  <a:cubicBezTo>
                    <a:pt x="6572" y="1327"/>
                    <a:pt x="6222" y="1385"/>
                    <a:pt x="5805" y="1502"/>
                  </a:cubicBezTo>
                  <a:lnTo>
                    <a:pt x="5838" y="1369"/>
                  </a:lnTo>
                  <a:cubicBezTo>
                    <a:pt x="6005" y="902"/>
                    <a:pt x="6239" y="902"/>
                    <a:pt x="6939" y="668"/>
                  </a:cubicBezTo>
                  <a:lnTo>
                    <a:pt x="723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4"/>
            <p:cNvSpPr/>
            <p:nvPr/>
          </p:nvSpPr>
          <p:spPr>
            <a:xfrm>
              <a:off x="1863175" y="1819000"/>
              <a:ext cx="693850" cy="753475"/>
            </a:xfrm>
            <a:custGeom>
              <a:avLst/>
              <a:gdLst/>
              <a:ahLst/>
              <a:cxnLst/>
              <a:rect l="l" t="t" r="r" b="b"/>
              <a:pathLst>
                <a:path w="27754" h="30139" extrusionOk="0">
                  <a:moveTo>
                    <a:pt x="11669" y="0"/>
                  </a:moveTo>
                  <a:cubicBezTo>
                    <a:pt x="8168" y="0"/>
                    <a:pt x="6880" y="1958"/>
                    <a:pt x="5437" y="5548"/>
                  </a:cubicBezTo>
                  <a:cubicBezTo>
                    <a:pt x="4403" y="8116"/>
                    <a:pt x="1435" y="17256"/>
                    <a:pt x="634" y="20392"/>
                  </a:cubicBezTo>
                  <a:cubicBezTo>
                    <a:pt x="167" y="22193"/>
                    <a:pt x="0" y="23794"/>
                    <a:pt x="1968" y="24895"/>
                  </a:cubicBezTo>
                  <a:cubicBezTo>
                    <a:pt x="3736" y="25895"/>
                    <a:pt x="9207" y="27663"/>
                    <a:pt x="13076" y="28764"/>
                  </a:cubicBezTo>
                  <a:cubicBezTo>
                    <a:pt x="15011" y="29331"/>
                    <a:pt x="16979" y="29732"/>
                    <a:pt x="18980" y="29965"/>
                  </a:cubicBezTo>
                  <a:cubicBezTo>
                    <a:pt x="20180" y="30078"/>
                    <a:pt x="21157" y="30139"/>
                    <a:pt x="21968" y="30139"/>
                  </a:cubicBezTo>
                  <a:cubicBezTo>
                    <a:pt x="24270" y="30139"/>
                    <a:pt x="25231" y="29648"/>
                    <a:pt x="26119" y="28464"/>
                  </a:cubicBezTo>
                  <a:cubicBezTo>
                    <a:pt x="26619" y="27763"/>
                    <a:pt x="26753" y="26729"/>
                    <a:pt x="27186" y="26162"/>
                  </a:cubicBezTo>
                  <a:cubicBezTo>
                    <a:pt x="27620" y="25595"/>
                    <a:pt x="27753" y="25362"/>
                    <a:pt x="27620" y="25062"/>
                  </a:cubicBezTo>
                  <a:cubicBezTo>
                    <a:pt x="27467" y="24772"/>
                    <a:pt x="27224" y="24684"/>
                    <a:pt x="26864" y="24684"/>
                  </a:cubicBezTo>
                  <a:cubicBezTo>
                    <a:pt x="26438" y="24684"/>
                    <a:pt x="25848" y="24807"/>
                    <a:pt x="25051" y="24861"/>
                  </a:cubicBezTo>
                  <a:cubicBezTo>
                    <a:pt x="24501" y="24911"/>
                    <a:pt x="23951" y="24936"/>
                    <a:pt x="23404" y="24936"/>
                  </a:cubicBezTo>
                  <a:cubicBezTo>
                    <a:pt x="22858" y="24936"/>
                    <a:pt x="22316" y="24911"/>
                    <a:pt x="21782" y="24861"/>
                  </a:cubicBezTo>
                  <a:lnTo>
                    <a:pt x="17179" y="23894"/>
                  </a:lnTo>
                  <a:cubicBezTo>
                    <a:pt x="16312" y="23894"/>
                    <a:pt x="14277" y="23327"/>
                    <a:pt x="12042" y="22426"/>
                  </a:cubicBezTo>
                  <a:cubicBezTo>
                    <a:pt x="10608" y="21893"/>
                    <a:pt x="9173" y="21225"/>
                    <a:pt x="7806" y="20492"/>
                  </a:cubicBezTo>
                  <a:cubicBezTo>
                    <a:pt x="8807" y="17156"/>
                    <a:pt x="10007" y="13854"/>
                    <a:pt x="11375" y="10651"/>
                  </a:cubicBezTo>
                  <a:cubicBezTo>
                    <a:pt x="13276" y="7949"/>
                    <a:pt x="14244" y="2479"/>
                    <a:pt x="12109" y="10"/>
                  </a:cubicBezTo>
                  <a:cubicBezTo>
                    <a:pt x="11959" y="4"/>
                    <a:pt x="11812" y="0"/>
                    <a:pt x="11669" y="0"/>
                  </a:cubicBezTo>
                  <a:close/>
                </a:path>
              </a:pathLst>
            </a:custGeom>
            <a:solidFill>
              <a:srgbClr val="B57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4"/>
            <p:cNvSpPr/>
            <p:nvPr/>
          </p:nvSpPr>
          <p:spPr>
            <a:xfrm>
              <a:off x="1962400" y="2306325"/>
              <a:ext cx="100100" cy="24975"/>
            </a:xfrm>
            <a:custGeom>
              <a:avLst/>
              <a:gdLst/>
              <a:ahLst/>
              <a:cxnLst/>
              <a:rect l="l" t="t" r="r" b="b"/>
              <a:pathLst>
                <a:path w="4004" h="999" extrusionOk="0">
                  <a:moveTo>
                    <a:pt x="1982" y="1"/>
                  </a:moveTo>
                  <a:cubicBezTo>
                    <a:pt x="560" y="1"/>
                    <a:pt x="1" y="665"/>
                    <a:pt x="1" y="665"/>
                  </a:cubicBezTo>
                  <a:cubicBezTo>
                    <a:pt x="390" y="519"/>
                    <a:pt x="817" y="464"/>
                    <a:pt x="1240" y="464"/>
                  </a:cubicBezTo>
                  <a:cubicBezTo>
                    <a:pt x="2557" y="464"/>
                    <a:pt x="3837" y="999"/>
                    <a:pt x="3837" y="999"/>
                  </a:cubicBezTo>
                  <a:lnTo>
                    <a:pt x="4004" y="365"/>
                  </a:lnTo>
                  <a:cubicBezTo>
                    <a:pt x="3193" y="98"/>
                    <a:pt x="2525" y="1"/>
                    <a:pt x="1982" y="1"/>
                  </a:cubicBezTo>
                  <a:close/>
                </a:path>
              </a:pathLst>
            </a:custGeom>
            <a:solidFill>
              <a:srgbClr val="A14E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4"/>
            <p:cNvSpPr/>
            <p:nvPr/>
          </p:nvSpPr>
          <p:spPr>
            <a:xfrm>
              <a:off x="5432375" y="1740850"/>
              <a:ext cx="127625" cy="306925"/>
            </a:xfrm>
            <a:custGeom>
              <a:avLst/>
              <a:gdLst/>
              <a:ahLst/>
              <a:cxnLst/>
              <a:rect l="l" t="t" r="r" b="b"/>
              <a:pathLst>
                <a:path w="5105" h="12277" extrusionOk="0">
                  <a:moveTo>
                    <a:pt x="5104" y="1"/>
                  </a:moveTo>
                  <a:cubicBezTo>
                    <a:pt x="4070" y="668"/>
                    <a:pt x="3303" y="1535"/>
                    <a:pt x="2469" y="2903"/>
                  </a:cubicBezTo>
                  <a:cubicBezTo>
                    <a:pt x="368" y="6272"/>
                    <a:pt x="1" y="10542"/>
                    <a:pt x="1335" y="12276"/>
                  </a:cubicBezTo>
                  <a:lnTo>
                    <a:pt x="5104" y="6238"/>
                  </a:lnTo>
                  <a:lnTo>
                    <a:pt x="510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4"/>
            <p:cNvSpPr/>
            <p:nvPr/>
          </p:nvSpPr>
          <p:spPr>
            <a:xfrm>
              <a:off x="5476575" y="1878450"/>
              <a:ext cx="211850" cy="200900"/>
            </a:xfrm>
            <a:custGeom>
              <a:avLst/>
              <a:gdLst/>
              <a:ahLst/>
              <a:cxnLst/>
              <a:rect l="l" t="t" r="r" b="b"/>
              <a:pathLst>
                <a:path w="8474" h="8036" extrusionOk="0">
                  <a:moveTo>
                    <a:pt x="8473" y="1"/>
                  </a:moveTo>
                  <a:lnTo>
                    <a:pt x="3803" y="1135"/>
                  </a:lnTo>
                  <a:lnTo>
                    <a:pt x="1" y="7306"/>
                  </a:lnTo>
                  <a:cubicBezTo>
                    <a:pt x="475" y="7780"/>
                    <a:pt x="1101" y="8035"/>
                    <a:pt x="1747" y="8035"/>
                  </a:cubicBezTo>
                  <a:cubicBezTo>
                    <a:pt x="2010" y="8035"/>
                    <a:pt x="2276" y="7993"/>
                    <a:pt x="2536" y="7906"/>
                  </a:cubicBezTo>
                  <a:cubicBezTo>
                    <a:pt x="5104" y="7273"/>
                    <a:pt x="7706" y="3770"/>
                    <a:pt x="847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4"/>
            <p:cNvSpPr/>
            <p:nvPr/>
          </p:nvSpPr>
          <p:spPr>
            <a:xfrm>
              <a:off x="5579150" y="1724175"/>
              <a:ext cx="121775" cy="165150"/>
            </a:xfrm>
            <a:custGeom>
              <a:avLst/>
              <a:gdLst/>
              <a:ahLst/>
              <a:cxnLst/>
              <a:rect l="l" t="t" r="r" b="b"/>
              <a:pathLst>
                <a:path w="4871" h="6606" extrusionOk="0">
                  <a:moveTo>
                    <a:pt x="2502" y="1"/>
                  </a:moveTo>
                  <a:lnTo>
                    <a:pt x="1" y="6605"/>
                  </a:lnTo>
                  <a:lnTo>
                    <a:pt x="1" y="6605"/>
                  </a:lnTo>
                  <a:lnTo>
                    <a:pt x="4471" y="5504"/>
                  </a:lnTo>
                  <a:cubicBezTo>
                    <a:pt x="4871" y="2702"/>
                    <a:pt x="4104" y="601"/>
                    <a:pt x="250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4"/>
            <p:cNvSpPr/>
            <p:nvPr/>
          </p:nvSpPr>
          <p:spPr>
            <a:xfrm>
              <a:off x="5573325" y="1721600"/>
              <a:ext cx="56725" cy="150200"/>
            </a:xfrm>
            <a:custGeom>
              <a:avLst/>
              <a:gdLst/>
              <a:ahLst/>
              <a:cxnLst/>
              <a:rect l="l" t="t" r="r" b="b"/>
              <a:pathLst>
                <a:path w="2269" h="6008" extrusionOk="0">
                  <a:moveTo>
                    <a:pt x="1604" y="1"/>
                  </a:moveTo>
                  <a:cubicBezTo>
                    <a:pt x="1033" y="1"/>
                    <a:pt x="482" y="157"/>
                    <a:pt x="0" y="470"/>
                  </a:cubicBezTo>
                  <a:lnTo>
                    <a:pt x="0" y="6008"/>
                  </a:lnTo>
                  <a:lnTo>
                    <a:pt x="2268" y="70"/>
                  </a:lnTo>
                  <a:cubicBezTo>
                    <a:pt x="2046" y="24"/>
                    <a:pt x="1824" y="1"/>
                    <a:pt x="160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4"/>
            <p:cNvSpPr/>
            <p:nvPr/>
          </p:nvSpPr>
          <p:spPr>
            <a:xfrm>
              <a:off x="4668500" y="4397750"/>
              <a:ext cx="32550" cy="71550"/>
            </a:xfrm>
            <a:custGeom>
              <a:avLst/>
              <a:gdLst/>
              <a:ahLst/>
              <a:cxnLst/>
              <a:rect l="l" t="t" r="r" b="b"/>
              <a:pathLst>
                <a:path w="1302" h="2862" extrusionOk="0">
                  <a:moveTo>
                    <a:pt x="1235" y="1"/>
                  </a:moveTo>
                  <a:lnTo>
                    <a:pt x="67" y="701"/>
                  </a:lnTo>
                  <a:cubicBezTo>
                    <a:pt x="34" y="735"/>
                    <a:pt x="1" y="768"/>
                    <a:pt x="1" y="835"/>
                  </a:cubicBezTo>
                  <a:lnTo>
                    <a:pt x="1" y="1135"/>
                  </a:lnTo>
                  <a:lnTo>
                    <a:pt x="1" y="1202"/>
                  </a:lnTo>
                  <a:lnTo>
                    <a:pt x="67" y="1202"/>
                  </a:lnTo>
                  <a:lnTo>
                    <a:pt x="801" y="768"/>
                  </a:lnTo>
                  <a:lnTo>
                    <a:pt x="268" y="2736"/>
                  </a:lnTo>
                  <a:cubicBezTo>
                    <a:pt x="268" y="2769"/>
                    <a:pt x="268" y="2769"/>
                    <a:pt x="268" y="2803"/>
                  </a:cubicBezTo>
                  <a:cubicBezTo>
                    <a:pt x="234" y="2803"/>
                    <a:pt x="268" y="2836"/>
                    <a:pt x="268" y="2836"/>
                  </a:cubicBezTo>
                  <a:cubicBezTo>
                    <a:pt x="284" y="2853"/>
                    <a:pt x="293" y="2861"/>
                    <a:pt x="301" y="2861"/>
                  </a:cubicBezTo>
                  <a:cubicBezTo>
                    <a:pt x="309" y="2861"/>
                    <a:pt x="318" y="2853"/>
                    <a:pt x="334" y="2836"/>
                  </a:cubicBezTo>
                  <a:lnTo>
                    <a:pt x="668" y="2636"/>
                  </a:lnTo>
                  <a:cubicBezTo>
                    <a:pt x="701" y="2636"/>
                    <a:pt x="701" y="2603"/>
                    <a:pt x="701" y="2603"/>
                  </a:cubicBezTo>
                  <a:cubicBezTo>
                    <a:pt x="735" y="2569"/>
                    <a:pt x="735" y="2536"/>
                    <a:pt x="735" y="2536"/>
                  </a:cubicBezTo>
                  <a:lnTo>
                    <a:pt x="1268" y="568"/>
                  </a:lnTo>
                  <a:cubicBezTo>
                    <a:pt x="1302" y="501"/>
                    <a:pt x="1302" y="434"/>
                    <a:pt x="1302" y="368"/>
                  </a:cubicBezTo>
                  <a:lnTo>
                    <a:pt x="1302" y="67"/>
                  </a:lnTo>
                  <a:cubicBezTo>
                    <a:pt x="1302" y="34"/>
                    <a:pt x="1302" y="34"/>
                    <a:pt x="13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4"/>
            <p:cNvSpPr/>
            <p:nvPr/>
          </p:nvSpPr>
          <p:spPr>
            <a:xfrm>
              <a:off x="4706025" y="4380250"/>
              <a:ext cx="35900" cy="64225"/>
            </a:xfrm>
            <a:custGeom>
              <a:avLst/>
              <a:gdLst/>
              <a:ahLst/>
              <a:cxnLst/>
              <a:rect l="l" t="t" r="r" b="b"/>
              <a:pathLst>
                <a:path w="1436" h="2569" extrusionOk="0">
                  <a:moveTo>
                    <a:pt x="897" y="587"/>
                  </a:moveTo>
                  <a:cubicBezTo>
                    <a:pt x="918" y="587"/>
                    <a:pt x="935" y="610"/>
                    <a:pt x="935" y="634"/>
                  </a:cubicBezTo>
                  <a:cubicBezTo>
                    <a:pt x="968" y="634"/>
                    <a:pt x="968" y="667"/>
                    <a:pt x="968" y="701"/>
                  </a:cubicBezTo>
                  <a:cubicBezTo>
                    <a:pt x="1001" y="767"/>
                    <a:pt x="1001" y="801"/>
                    <a:pt x="968" y="868"/>
                  </a:cubicBezTo>
                  <a:lnTo>
                    <a:pt x="968" y="1401"/>
                  </a:lnTo>
                  <a:cubicBezTo>
                    <a:pt x="1001" y="1468"/>
                    <a:pt x="1001" y="1501"/>
                    <a:pt x="1001" y="1568"/>
                  </a:cubicBezTo>
                  <a:cubicBezTo>
                    <a:pt x="968" y="1601"/>
                    <a:pt x="968" y="1668"/>
                    <a:pt x="935" y="1701"/>
                  </a:cubicBezTo>
                  <a:cubicBezTo>
                    <a:pt x="901" y="1802"/>
                    <a:pt x="835" y="1902"/>
                    <a:pt x="735" y="1935"/>
                  </a:cubicBezTo>
                  <a:cubicBezTo>
                    <a:pt x="701" y="1968"/>
                    <a:pt x="668" y="1968"/>
                    <a:pt x="601" y="1968"/>
                  </a:cubicBezTo>
                  <a:cubicBezTo>
                    <a:pt x="568" y="1968"/>
                    <a:pt x="568" y="1968"/>
                    <a:pt x="534" y="1935"/>
                  </a:cubicBezTo>
                  <a:cubicBezTo>
                    <a:pt x="501" y="1935"/>
                    <a:pt x="501" y="1902"/>
                    <a:pt x="501" y="1868"/>
                  </a:cubicBezTo>
                  <a:cubicBezTo>
                    <a:pt x="468" y="1802"/>
                    <a:pt x="468" y="1768"/>
                    <a:pt x="501" y="1701"/>
                  </a:cubicBezTo>
                  <a:lnTo>
                    <a:pt x="501" y="1168"/>
                  </a:lnTo>
                  <a:cubicBezTo>
                    <a:pt x="501" y="1101"/>
                    <a:pt x="501" y="1034"/>
                    <a:pt x="501" y="1001"/>
                  </a:cubicBezTo>
                  <a:cubicBezTo>
                    <a:pt x="501" y="934"/>
                    <a:pt x="501" y="901"/>
                    <a:pt x="534" y="868"/>
                  </a:cubicBezTo>
                  <a:cubicBezTo>
                    <a:pt x="568" y="801"/>
                    <a:pt x="568" y="767"/>
                    <a:pt x="601" y="734"/>
                  </a:cubicBezTo>
                  <a:cubicBezTo>
                    <a:pt x="635" y="701"/>
                    <a:pt x="701" y="667"/>
                    <a:pt x="735" y="634"/>
                  </a:cubicBezTo>
                  <a:cubicBezTo>
                    <a:pt x="768" y="601"/>
                    <a:pt x="801" y="601"/>
                    <a:pt x="868" y="601"/>
                  </a:cubicBezTo>
                  <a:cubicBezTo>
                    <a:pt x="878" y="591"/>
                    <a:pt x="888" y="587"/>
                    <a:pt x="897" y="587"/>
                  </a:cubicBezTo>
                  <a:close/>
                  <a:moveTo>
                    <a:pt x="1035" y="0"/>
                  </a:moveTo>
                  <a:cubicBezTo>
                    <a:pt x="935" y="0"/>
                    <a:pt x="801" y="34"/>
                    <a:pt x="735" y="100"/>
                  </a:cubicBezTo>
                  <a:cubicBezTo>
                    <a:pt x="601" y="167"/>
                    <a:pt x="501" y="267"/>
                    <a:pt x="401" y="367"/>
                  </a:cubicBezTo>
                  <a:cubicBezTo>
                    <a:pt x="301" y="467"/>
                    <a:pt x="234" y="567"/>
                    <a:pt x="168" y="667"/>
                  </a:cubicBezTo>
                  <a:cubicBezTo>
                    <a:pt x="134" y="801"/>
                    <a:pt x="67" y="901"/>
                    <a:pt x="67" y="1034"/>
                  </a:cubicBezTo>
                  <a:cubicBezTo>
                    <a:pt x="34" y="1168"/>
                    <a:pt x="1" y="1268"/>
                    <a:pt x="1" y="1401"/>
                  </a:cubicBezTo>
                  <a:lnTo>
                    <a:pt x="1" y="1701"/>
                  </a:lnTo>
                  <a:lnTo>
                    <a:pt x="1" y="2002"/>
                  </a:lnTo>
                  <a:cubicBezTo>
                    <a:pt x="1" y="2102"/>
                    <a:pt x="34" y="2202"/>
                    <a:pt x="67" y="2302"/>
                  </a:cubicBezTo>
                  <a:cubicBezTo>
                    <a:pt x="67" y="2369"/>
                    <a:pt x="101" y="2469"/>
                    <a:pt x="168" y="2502"/>
                  </a:cubicBezTo>
                  <a:cubicBezTo>
                    <a:pt x="234" y="2569"/>
                    <a:pt x="334" y="2569"/>
                    <a:pt x="401" y="2569"/>
                  </a:cubicBezTo>
                  <a:cubicBezTo>
                    <a:pt x="501" y="2569"/>
                    <a:pt x="635" y="2535"/>
                    <a:pt x="735" y="2469"/>
                  </a:cubicBezTo>
                  <a:cubicBezTo>
                    <a:pt x="835" y="2402"/>
                    <a:pt x="935" y="2302"/>
                    <a:pt x="1035" y="2202"/>
                  </a:cubicBezTo>
                  <a:cubicBezTo>
                    <a:pt x="1135" y="2102"/>
                    <a:pt x="1202" y="2002"/>
                    <a:pt x="1268" y="1902"/>
                  </a:cubicBezTo>
                  <a:cubicBezTo>
                    <a:pt x="1302" y="1768"/>
                    <a:pt x="1368" y="1668"/>
                    <a:pt x="1402" y="1535"/>
                  </a:cubicBezTo>
                  <a:cubicBezTo>
                    <a:pt x="1402" y="1401"/>
                    <a:pt x="1435" y="1268"/>
                    <a:pt x="1435" y="1168"/>
                  </a:cubicBezTo>
                  <a:lnTo>
                    <a:pt x="1435" y="868"/>
                  </a:lnTo>
                  <a:lnTo>
                    <a:pt x="1435" y="567"/>
                  </a:lnTo>
                  <a:cubicBezTo>
                    <a:pt x="1435" y="467"/>
                    <a:pt x="1402" y="367"/>
                    <a:pt x="1402" y="267"/>
                  </a:cubicBezTo>
                  <a:cubicBezTo>
                    <a:pt x="1368" y="200"/>
                    <a:pt x="1335" y="100"/>
                    <a:pt x="1268" y="67"/>
                  </a:cubicBezTo>
                  <a:cubicBezTo>
                    <a:pt x="1202" y="0"/>
                    <a:pt x="1102" y="0"/>
                    <a:pt x="10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4"/>
            <p:cNvSpPr/>
            <p:nvPr/>
          </p:nvSpPr>
          <p:spPr>
            <a:xfrm>
              <a:off x="4746900" y="4346050"/>
              <a:ext cx="48375" cy="78425"/>
            </a:xfrm>
            <a:custGeom>
              <a:avLst/>
              <a:gdLst/>
              <a:ahLst/>
              <a:cxnLst/>
              <a:rect l="l" t="t" r="r" b="b"/>
              <a:pathLst>
                <a:path w="1935" h="3137" extrusionOk="0">
                  <a:moveTo>
                    <a:pt x="467" y="1035"/>
                  </a:moveTo>
                  <a:cubicBezTo>
                    <a:pt x="501" y="1068"/>
                    <a:pt x="501" y="1101"/>
                    <a:pt x="501" y="1168"/>
                  </a:cubicBezTo>
                  <a:cubicBezTo>
                    <a:pt x="501" y="1235"/>
                    <a:pt x="501" y="1302"/>
                    <a:pt x="501" y="1368"/>
                  </a:cubicBezTo>
                  <a:cubicBezTo>
                    <a:pt x="501" y="1402"/>
                    <a:pt x="501" y="1468"/>
                    <a:pt x="467" y="1502"/>
                  </a:cubicBezTo>
                  <a:cubicBezTo>
                    <a:pt x="467" y="1535"/>
                    <a:pt x="434" y="1568"/>
                    <a:pt x="401" y="1602"/>
                  </a:cubicBezTo>
                  <a:lnTo>
                    <a:pt x="334" y="1602"/>
                  </a:lnTo>
                  <a:cubicBezTo>
                    <a:pt x="300" y="1568"/>
                    <a:pt x="300" y="1502"/>
                    <a:pt x="300" y="1468"/>
                  </a:cubicBezTo>
                  <a:cubicBezTo>
                    <a:pt x="300" y="1402"/>
                    <a:pt x="300" y="1335"/>
                    <a:pt x="300" y="1268"/>
                  </a:cubicBezTo>
                  <a:cubicBezTo>
                    <a:pt x="300" y="1201"/>
                    <a:pt x="300" y="1168"/>
                    <a:pt x="334" y="1135"/>
                  </a:cubicBezTo>
                  <a:cubicBezTo>
                    <a:pt x="334" y="1101"/>
                    <a:pt x="367" y="1068"/>
                    <a:pt x="401" y="1035"/>
                  </a:cubicBezTo>
                  <a:close/>
                  <a:moveTo>
                    <a:pt x="567" y="668"/>
                  </a:moveTo>
                  <a:cubicBezTo>
                    <a:pt x="501" y="668"/>
                    <a:pt x="467" y="701"/>
                    <a:pt x="401" y="734"/>
                  </a:cubicBezTo>
                  <a:cubicBezTo>
                    <a:pt x="334" y="768"/>
                    <a:pt x="267" y="801"/>
                    <a:pt x="234" y="868"/>
                  </a:cubicBezTo>
                  <a:cubicBezTo>
                    <a:pt x="200" y="901"/>
                    <a:pt x="134" y="968"/>
                    <a:pt x="134" y="1035"/>
                  </a:cubicBezTo>
                  <a:cubicBezTo>
                    <a:pt x="100" y="1101"/>
                    <a:pt x="67" y="1135"/>
                    <a:pt x="34" y="1201"/>
                  </a:cubicBezTo>
                  <a:cubicBezTo>
                    <a:pt x="34" y="1268"/>
                    <a:pt x="34" y="1335"/>
                    <a:pt x="0" y="1402"/>
                  </a:cubicBezTo>
                  <a:lnTo>
                    <a:pt x="0" y="1535"/>
                  </a:lnTo>
                  <a:lnTo>
                    <a:pt x="0" y="1668"/>
                  </a:lnTo>
                  <a:cubicBezTo>
                    <a:pt x="34" y="1735"/>
                    <a:pt x="34" y="1769"/>
                    <a:pt x="34" y="1835"/>
                  </a:cubicBezTo>
                  <a:cubicBezTo>
                    <a:pt x="67" y="1869"/>
                    <a:pt x="67" y="1902"/>
                    <a:pt x="134" y="1935"/>
                  </a:cubicBezTo>
                  <a:cubicBezTo>
                    <a:pt x="134" y="1969"/>
                    <a:pt x="200" y="1969"/>
                    <a:pt x="234" y="1969"/>
                  </a:cubicBezTo>
                  <a:cubicBezTo>
                    <a:pt x="300" y="1969"/>
                    <a:pt x="334" y="1935"/>
                    <a:pt x="401" y="1902"/>
                  </a:cubicBezTo>
                  <a:cubicBezTo>
                    <a:pt x="467" y="1869"/>
                    <a:pt x="534" y="1835"/>
                    <a:pt x="567" y="1769"/>
                  </a:cubicBezTo>
                  <a:cubicBezTo>
                    <a:pt x="601" y="1735"/>
                    <a:pt x="667" y="1668"/>
                    <a:pt x="701" y="1602"/>
                  </a:cubicBezTo>
                  <a:cubicBezTo>
                    <a:pt x="701" y="1535"/>
                    <a:pt x="734" y="1468"/>
                    <a:pt x="767" y="1435"/>
                  </a:cubicBezTo>
                  <a:cubicBezTo>
                    <a:pt x="767" y="1368"/>
                    <a:pt x="801" y="1302"/>
                    <a:pt x="801" y="1235"/>
                  </a:cubicBezTo>
                  <a:lnTo>
                    <a:pt x="801" y="968"/>
                  </a:lnTo>
                  <a:cubicBezTo>
                    <a:pt x="801" y="901"/>
                    <a:pt x="767" y="868"/>
                    <a:pt x="767" y="801"/>
                  </a:cubicBezTo>
                  <a:cubicBezTo>
                    <a:pt x="734" y="768"/>
                    <a:pt x="734" y="734"/>
                    <a:pt x="701" y="701"/>
                  </a:cubicBezTo>
                  <a:cubicBezTo>
                    <a:pt x="667" y="668"/>
                    <a:pt x="601" y="668"/>
                    <a:pt x="567" y="668"/>
                  </a:cubicBezTo>
                  <a:close/>
                  <a:moveTo>
                    <a:pt x="1610" y="1510"/>
                  </a:moveTo>
                  <a:cubicBezTo>
                    <a:pt x="1626" y="1510"/>
                    <a:pt x="1635" y="1518"/>
                    <a:pt x="1635" y="1535"/>
                  </a:cubicBezTo>
                  <a:cubicBezTo>
                    <a:pt x="1635" y="1568"/>
                    <a:pt x="1635" y="1602"/>
                    <a:pt x="1635" y="1635"/>
                  </a:cubicBezTo>
                  <a:cubicBezTo>
                    <a:pt x="1635" y="1702"/>
                    <a:pt x="1635" y="1769"/>
                    <a:pt x="1635" y="1869"/>
                  </a:cubicBezTo>
                  <a:cubicBezTo>
                    <a:pt x="1635" y="1902"/>
                    <a:pt x="1635" y="1935"/>
                    <a:pt x="1635" y="2002"/>
                  </a:cubicBezTo>
                  <a:cubicBezTo>
                    <a:pt x="1601" y="2035"/>
                    <a:pt x="1568" y="2069"/>
                    <a:pt x="1535" y="2069"/>
                  </a:cubicBezTo>
                  <a:cubicBezTo>
                    <a:pt x="1518" y="2085"/>
                    <a:pt x="1501" y="2094"/>
                    <a:pt x="1489" y="2094"/>
                  </a:cubicBezTo>
                  <a:cubicBezTo>
                    <a:pt x="1476" y="2094"/>
                    <a:pt x="1468" y="2085"/>
                    <a:pt x="1468" y="2069"/>
                  </a:cubicBezTo>
                  <a:cubicBezTo>
                    <a:pt x="1435" y="2035"/>
                    <a:pt x="1435" y="2002"/>
                    <a:pt x="1435" y="1969"/>
                  </a:cubicBezTo>
                  <a:cubicBezTo>
                    <a:pt x="1435" y="1902"/>
                    <a:pt x="1435" y="1835"/>
                    <a:pt x="1435" y="1769"/>
                  </a:cubicBezTo>
                  <a:cubicBezTo>
                    <a:pt x="1435" y="1702"/>
                    <a:pt x="1468" y="1668"/>
                    <a:pt x="1468" y="1602"/>
                  </a:cubicBezTo>
                  <a:cubicBezTo>
                    <a:pt x="1468" y="1568"/>
                    <a:pt x="1501" y="1535"/>
                    <a:pt x="1535" y="1535"/>
                  </a:cubicBezTo>
                  <a:cubicBezTo>
                    <a:pt x="1568" y="1518"/>
                    <a:pt x="1593" y="1510"/>
                    <a:pt x="1610" y="1510"/>
                  </a:cubicBezTo>
                  <a:close/>
                  <a:moveTo>
                    <a:pt x="1743" y="1153"/>
                  </a:moveTo>
                  <a:cubicBezTo>
                    <a:pt x="1727" y="1153"/>
                    <a:pt x="1713" y="1157"/>
                    <a:pt x="1701" y="1168"/>
                  </a:cubicBezTo>
                  <a:cubicBezTo>
                    <a:pt x="1635" y="1168"/>
                    <a:pt x="1601" y="1168"/>
                    <a:pt x="1535" y="1201"/>
                  </a:cubicBezTo>
                  <a:cubicBezTo>
                    <a:pt x="1468" y="1235"/>
                    <a:pt x="1435" y="1302"/>
                    <a:pt x="1368" y="1335"/>
                  </a:cubicBezTo>
                  <a:cubicBezTo>
                    <a:pt x="1335" y="1402"/>
                    <a:pt x="1301" y="1435"/>
                    <a:pt x="1268" y="1502"/>
                  </a:cubicBezTo>
                  <a:cubicBezTo>
                    <a:pt x="1234" y="1568"/>
                    <a:pt x="1201" y="1635"/>
                    <a:pt x="1201" y="1702"/>
                  </a:cubicBezTo>
                  <a:cubicBezTo>
                    <a:pt x="1168" y="1769"/>
                    <a:pt x="1168" y="1835"/>
                    <a:pt x="1168" y="1902"/>
                  </a:cubicBezTo>
                  <a:lnTo>
                    <a:pt x="1168" y="2035"/>
                  </a:lnTo>
                  <a:cubicBezTo>
                    <a:pt x="1168" y="2069"/>
                    <a:pt x="1168" y="2102"/>
                    <a:pt x="1168" y="2135"/>
                  </a:cubicBezTo>
                  <a:cubicBezTo>
                    <a:pt x="1168" y="2202"/>
                    <a:pt x="1168" y="2269"/>
                    <a:pt x="1201" y="2302"/>
                  </a:cubicBezTo>
                  <a:cubicBezTo>
                    <a:pt x="1201" y="2369"/>
                    <a:pt x="1234" y="2402"/>
                    <a:pt x="1268" y="2436"/>
                  </a:cubicBezTo>
                  <a:cubicBezTo>
                    <a:pt x="1301" y="2436"/>
                    <a:pt x="1335" y="2469"/>
                    <a:pt x="1368" y="2469"/>
                  </a:cubicBezTo>
                  <a:cubicBezTo>
                    <a:pt x="1435" y="2436"/>
                    <a:pt x="1501" y="2436"/>
                    <a:pt x="1535" y="2402"/>
                  </a:cubicBezTo>
                  <a:cubicBezTo>
                    <a:pt x="1601" y="2369"/>
                    <a:pt x="1668" y="2302"/>
                    <a:pt x="1701" y="2269"/>
                  </a:cubicBezTo>
                  <a:cubicBezTo>
                    <a:pt x="1768" y="2202"/>
                    <a:pt x="1802" y="2135"/>
                    <a:pt x="1835" y="2102"/>
                  </a:cubicBezTo>
                  <a:cubicBezTo>
                    <a:pt x="1868" y="2035"/>
                    <a:pt x="1868" y="1969"/>
                    <a:pt x="1902" y="1902"/>
                  </a:cubicBezTo>
                  <a:cubicBezTo>
                    <a:pt x="1902" y="1835"/>
                    <a:pt x="1935" y="1769"/>
                    <a:pt x="1935" y="1702"/>
                  </a:cubicBezTo>
                  <a:lnTo>
                    <a:pt x="1935" y="1468"/>
                  </a:lnTo>
                  <a:cubicBezTo>
                    <a:pt x="1935" y="1402"/>
                    <a:pt x="1902" y="1335"/>
                    <a:pt x="1902" y="1302"/>
                  </a:cubicBezTo>
                  <a:cubicBezTo>
                    <a:pt x="1902" y="1235"/>
                    <a:pt x="1868" y="1201"/>
                    <a:pt x="1835" y="1168"/>
                  </a:cubicBezTo>
                  <a:cubicBezTo>
                    <a:pt x="1813" y="1168"/>
                    <a:pt x="1776" y="1153"/>
                    <a:pt x="1743" y="1153"/>
                  </a:cubicBezTo>
                  <a:close/>
                  <a:moveTo>
                    <a:pt x="1701" y="1"/>
                  </a:moveTo>
                  <a:lnTo>
                    <a:pt x="1501" y="101"/>
                  </a:lnTo>
                  <a:cubicBezTo>
                    <a:pt x="1468" y="134"/>
                    <a:pt x="1468" y="134"/>
                    <a:pt x="1435" y="167"/>
                  </a:cubicBezTo>
                  <a:cubicBezTo>
                    <a:pt x="1435" y="167"/>
                    <a:pt x="1401" y="201"/>
                    <a:pt x="1401" y="234"/>
                  </a:cubicBezTo>
                  <a:lnTo>
                    <a:pt x="200" y="3069"/>
                  </a:lnTo>
                  <a:cubicBezTo>
                    <a:pt x="167" y="3103"/>
                    <a:pt x="167" y="3103"/>
                    <a:pt x="200" y="3103"/>
                  </a:cubicBezTo>
                  <a:cubicBezTo>
                    <a:pt x="167" y="3103"/>
                    <a:pt x="167" y="3136"/>
                    <a:pt x="200" y="3136"/>
                  </a:cubicBezTo>
                  <a:lnTo>
                    <a:pt x="234" y="3136"/>
                  </a:lnTo>
                  <a:lnTo>
                    <a:pt x="434" y="3036"/>
                  </a:lnTo>
                  <a:cubicBezTo>
                    <a:pt x="467" y="3003"/>
                    <a:pt x="467" y="3003"/>
                    <a:pt x="501" y="2969"/>
                  </a:cubicBezTo>
                  <a:cubicBezTo>
                    <a:pt x="501" y="2969"/>
                    <a:pt x="534" y="2936"/>
                    <a:pt x="534" y="2903"/>
                  </a:cubicBezTo>
                  <a:lnTo>
                    <a:pt x="1735" y="67"/>
                  </a:lnTo>
                  <a:lnTo>
                    <a:pt x="1735" y="34"/>
                  </a:lnTo>
                  <a:cubicBezTo>
                    <a:pt x="1735" y="34"/>
                    <a:pt x="1735" y="1"/>
                    <a:pt x="17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4"/>
            <p:cNvSpPr/>
            <p:nvPr/>
          </p:nvSpPr>
          <p:spPr>
            <a:xfrm>
              <a:off x="4605950" y="4269325"/>
              <a:ext cx="79250" cy="101775"/>
            </a:xfrm>
            <a:custGeom>
              <a:avLst/>
              <a:gdLst/>
              <a:ahLst/>
              <a:cxnLst/>
              <a:rect l="l" t="t" r="r" b="b"/>
              <a:pathLst>
                <a:path w="3170" h="4071" extrusionOk="0">
                  <a:moveTo>
                    <a:pt x="2636" y="1"/>
                  </a:moveTo>
                  <a:cubicBezTo>
                    <a:pt x="1569" y="1068"/>
                    <a:pt x="668" y="2336"/>
                    <a:pt x="1" y="3703"/>
                  </a:cubicBezTo>
                  <a:lnTo>
                    <a:pt x="1335" y="4070"/>
                  </a:lnTo>
                  <a:cubicBezTo>
                    <a:pt x="1802" y="3136"/>
                    <a:pt x="2403" y="2269"/>
                    <a:pt x="3170" y="1502"/>
                  </a:cubicBezTo>
                  <a:lnTo>
                    <a:pt x="263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4"/>
            <p:cNvSpPr/>
            <p:nvPr/>
          </p:nvSpPr>
          <p:spPr>
            <a:xfrm>
              <a:off x="4686850" y="4196775"/>
              <a:ext cx="90100" cy="93425"/>
            </a:xfrm>
            <a:custGeom>
              <a:avLst/>
              <a:gdLst/>
              <a:ahLst/>
              <a:cxnLst/>
              <a:rect l="l" t="t" r="r" b="b"/>
              <a:pathLst>
                <a:path w="3604" h="3737" extrusionOk="0">
                  <a:moveTo>
                    <a:pt x="3603" y="1"/>
                  </a:moveTo>
                  <a:lnTo>
                    <a:pt x="3603" y="1"/>
                  </a:lnTo>
                  <a:cubicBezTo>
                    <a:pt x="2969" y="134"/>
                    <a:pt x="2369" y="401"/>
                    <a:pt x="1802" y="735"/>
                  </a:cubicBezTo>
                  <a:cubicBezTo>
                    <a:pt x="1168" y="1101"/>
                    <a:pt x="534" y="1568"/>
                    <a:pt x="1" y="2069"/>
                  </a:cubicBezTo>
                  <a:lnTo>
                    <a:pt x="534" y="3737"/>
                  </a:lnTo>
                  <a:cubicBezTo>
                    <a:pt x="935" y="3370"/>
                    <a:pt x="1335" y="3070"/>
                    <a:pt x="1802" y="2836"/>
                  </a:cubicBezTo>
                  <a:cubicBezTo>
                    <a:pt x="2169" y="2603"/>
                    <a:pt x="2602" y="2436"/>
                    <a:pt x="3036" y="2302"/>
                  </a:cubicBezTo>
                  <a:lnTo>
                    <a:pt x="3603"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4"/>
            <p:cNvSpPr/>
            <p:nvPr/>
          </p:nvSpPr>
          <p:spPr>
            <a:xfrm>
              <a:off x="4772750" y="4192650"/>
              <a:ext cx="86750" cy="72525"/>
            </a:xfrm>
            <a:custGeom>
              <a:avLst/>
              <a:gdLst/>
              <a:ahLst/>
              <a:cxnLst/>
              <a:rect l="l" t="t" r="r" b="b"/>
              <a:pathLst>
                <a:path w="3470" h="2901" extrusionOk="0">
                  <a:moveTo>
                    <a:pt x="1239" y="1"/>
                  </a:moveTo>
                  <a:cubicBezTo>
                    <a:pt x="1016" y="1"/>
                    <a:pt x="791" y="22"/>
                    <a:pt x="567" y="66"/>
                  </a:cubicBezTo>
                  <a:lnTo>
                    <a:pt x="0" y="2367"/>
                  </a:lnTo>
                  <a:cubicBezTo>
                    <a:pt x="130" y="2349"/>
                    <a:pt x="261" y="2339"/>
                    <a:pt x="392" y="2339"/>
                  </a:cubicBezTo>
                  <a:cubicBezTo>
                    <a:pt x="967" y="2339"/>
                    <a:pt x="1540" y="2521"/>
                    <a:pt x="2002" y="2901"/>
                  </a:cubicBezTo>
                  <a:lnTo>
                    <a:pt x="3469" y="833"/>
                  </a:lnTo>
                  <a:cubicBezTo>
                    <a:pt x="2842" y="284"/>
                    <a:pt x="2050" y="1"/>
                    <a:pt x="123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4"/>
            <p:cNvSpPr/>
            <p:nvPr/>
          </p:nvSpPr>
          <p:spPr>
            <a:xfrm>
              <a:off x="4575100" y="4375250"/>
              <a:ext cx="58400" cy="103425"/>
            </a:xfrm>
            <a:custGeom>
              <a:avLst/>
              <a:gdLst/>
              <a:ahLst/>
              <a:cxnLst/>
              <a:rect l="l" t="t" r="r" b="b"/>
              <a:pathLst>
                <a:path w="2336" h="4137" extrusionOk="0">
                  <a:moveTo>
                    <a:pt x="1001" y="0"/>
                  </a:moveTo>
                  <a:cubicBezTo>
                    <a:pt x="401" y="1301"/>
                    <a:pt x="67" y="2702"/>
                    <a:pt x="1" y="4136"/>
                  </a:cubicBezTo>
                  <a:lnTo>
                    <a:pt x="1635" y="3202"/>
                  </a:lnTo>
                  <a:cubicBezTo>
                    <a:pt x="1702" y="2202"/>
                    <a:pt x="1935" y="1234"/>
                    <a:pt x="2336" y="334"/>
                  </a:cubicBezTo>
                  <a:lnTo>
                    <a:pt x="100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4"/>
            <p:cNvSpPr/>
            <p:nvPr/>
          </p:nvSpPr>
          <p:spPr>
            <a:xfrm>
              <a:off x="4574275" y="4466975"/>
              <a:ext cx="58400" cy="98425"/>
            </a:xfrm>
            <a:custGeom>
              <a:avLst/>
              <a:gdLst/>
              <a:ahLst/>
              <a:cxnLst/>
              <a:rect l="l" t="t" r="r" b="b"/>
              <a:pathLst>
                <a:path w="2336" h="3937" extrusionOk="0">
                  <a:moveTo>
                    <a:pt x="1668" y="0"/>
                  </a:moveTo>
                  <a:lnTo>
                    <a:pt x="0" y="968"/>
                  </a:lnTo>
                  <a:cubicBezTo>
                    <a:pt x="0" y="2035"/>
                    <a:pt x="334" y="3103"/>
                    <a:pt x="1001" y="3937"/>
                  </a:cubicBezTo>
                  <a:lnTo>
                    <a:pt x="2335" y="2069"/>
                  </a:lnTo>
                  <a:cubicBezTo>
                    <a:pt x="1902" y="1468"/>
                    <a:pt x="1668" y="734"/>
                    <a:pt x="166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4"/>
            <p:cNvSpPr/>
            <p:nvPr/>
          </p:nvSpPr>
          <p:spPr>
            <a:xfrm>
              <a:off x="4603450" y="4540350"/>
              <a:ext cx="85925" cy="73375"/>
            </a:xfrm>
            <a:custGeom>
              <a:avLst/>
              <a:gdLst/>
              <a:ahLst/>
              <a:cxnLst/>
              <a:rect l="l" t="t" r="r" b="b"/>
              <a:pathLst>
                <a:path w="3437" h="2935" extrusionOk="0">
                  <a:moveTo>
                    <a:pt x="1469" y="1"/>
                  </a:moveTo>
                  <a:lnTo>
                    <a:pt x="1" y="2102"/>
                  </a:lnTo>
                  <a:cubicBezTo>
                    <a:pt x="602" y="2652"/>
                    <a:pt x="1409" y="2934"/>
                    <a:pt x="2228" y="2934"/>
                  </a:cubicBezTo>
                  <a:cubicBezTo>
                    <a:pt x="2453" y="2934"/>
                    <a:pt x="2680" y="2913"/>
                    <a:pt x="2903" y="2870"/>
                  </a:cubicBezTo>
                  <a:lnTo>
                    <a:pt x="3437" y="535"/>
                  </a:lnTo>
                  <a:lnTo>
                    <a:pt x="3437" y="535"/>
                  </a:lnTo>
                  <a:cubicBezTo>
                    <a:pt x="3294" y="562"/>
                    <a:pt x="3149" y="575"/>
                    <a:pt x="3005" y="575"/>
                  </a:cubicBezTo>
                  <a:cubicBezTo>
                    <a:pt x="2445" y="575"/>
                    <a:pt x="1893" y="373"/>
                    <a:pt x="146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4"/>
            <p:cNvSpPr/>
            <p:nvPr/>
          </p:nvSpPr>
          <p:spPr>
            <a:xfrm>
              <a:off x="4686025" y="4516175"/>
              <a:ext cx="90075" cy="93425"/>
            </a:xfrm>
            <a:custGeom>
              <a:avLst/>
              <a:gdLst/>
              <a:ahLst/>
              <a:cxnLst/>
              <a:rect l="l" t="t" r="r" b="b"/>
              <a:pathLst>
                <a:path w="3603" h="3737" extrusionOk="0">
                  <a:moveTo>
                    <a:pt x="3036" y="1"/>
                  </a:moveTo>
                  <a:cubicBezTo>
                    <a:pt x="2669" y="334"/>
                    <a:pt x="2235" y="634"/>
                    <a:pt x="1801" y="901"/>
                  </a:cubicBezTo>
                  <a:cubicBezTo>
                    <a:pt x="1401" y="1135"/>
                    <a:pt x="1001" y="1301"/>
                    <a:pt x="567" y="1402"/>
                  </a:cubicBezTo>
                  <a:lnTo>
                    <a:pt x="0" y="3737"/>
                  </a:lnTo>
                  <a:cubicBezTo>
                    <a:pt x="634" y="3570"/>
                    <a:pt x="1234" y="3336"/>
                    <a:pt x="1801" y="3003"/>
                  </a:cubicBezTo>
                  <a:cubicBezTo>
                    <a:pt x="2435" y="2602"/>
                    <a:pt x="3036" y="2169"/>
                    <a:pt x="3603" y="1668"/>
                  </a:cubicBezTo>
                  <a:lnTo>
                    <a:pt x="3036"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4"/>
            <p:cNvSpPr/>
            <p:nvPr/>
          </p:nvSpPr>
          <p:spPr>
            <a:xfrm>
              <a:off x="4772750" y="4435275"/>
              <a:ext cx="86750" cy="111775"/>
            </a:xfrm>
            <a:custGeom>
              <a:avLst/>
              <a:gdLst/>
              <a:ahLst/>
              <a:cxnLst/>
              <a:rect l="l" t="t" r="r" b="b"/>
              <a:pathLst>
                <a:path w="3470" h="4471" extrusionOk="0">
                  <a:moveTo>
                    <a:pt x="2002" y="1"/>
                  </a:moveTo>
                  <a:cubicBezTo>
                    <a:pt x="1501" y="1035"/>
                    <a:pt x="801" y="1969"/>
                    <a:pt x="0" y="2803"/>
                  </a:cubicBezTo>
                  <a:lnTo>
                    <a:pt x="567" y="4471"/>
                  </a:lnTo>
                  <a:cubicBezTo>
                    <a:pt x="1768" y="3270"/>
                    <a:pt x="2736" y="1902"/>
                    <a:pt x="3469" y="368"/>
                  </a:cubicBezTo>
                  <a:lnTo>
                    <a:pt x="2002"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4"/>
            <p:cNvSpPr/>
            <p:nvPr/>
          </p:nvSpPr>
          <p:spPr>
            <a:xfrm>
              <a:off x="4829450" y="4220125"/>
              <a:ext cx="64250" cy="108450"/>
            </a:xfrm>
            <a:custGeom>
              <a:avLst/>
              <a:gdLst/>
              <a:ahLst/>
              <a:cxnLst/>
              <a:rect l="l" t="t" r="r" b="b"/>
              <a:pathLst>
                <a:path w="2570" h="4338" extrusionOk="0">
                  <a:moveTo>
                    <a:pt x="1468" y="1"/>
                  </a:moveTo>
                  <a:lnTo>
                    <a:pt x="1" y="2102"/>
                  </a:lnTo>
                  <a:cubicBezTo>
                    <a:pt x="501" y="2736"/>
                    <a:pt x="768" y="3537"/>
                    <a:pt x="768" y="4337"/>
                  </a:cubicBezTo>
                  <a:lnTo>
                    <a:pt x="2569" y="3303"/>
                  </a:lnTo>
                  <a:cubicBezTo>
                    <a:pt x="2536" y="1869"/>
                    <a:pt x="2135" y="735"/>
                    <a:pt x="14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4"/>
            <p:cNvSpPr/>
            <p:nvPr/>
          </p:nvSpPr>
          <p:spPr>
            <a:xfrm>
              <a:off x="4829450" y="4315200"/>
              <a:ext cx="64250" cy="115100"/>
            </a:xfrm>
            <a:custGeom>
              <a:avLst/>
              <a:gdLst/>
              <a:ahLst/>
              <a:cxnLst/>
              <a:rect l="l" t="t" r="r" b="b"/>
              <a:pathLst>
                <a:path w="2570" h="4604" extrusionOk="0">
                  <a:moveTo>
                    <a:pt x="2569" y="0"/>
                  </a:moveTo>
                  <a:lnTo>
                    <a:pt x="768" y="1068"/>
                  </a:lnTo>
                  <a:cubicBezTo>
                    <a:pt x="701" y="2135"/>
                    <a:pt x="434" y="3203"/>
                    <a:pt x="1" y="4203"/>
                  </a:cubicBezTo>
                  <a:lnTo>
                    <a:pt x="1468" y="4604"/>
                  </a:lnTo>
                  <a:cubicBezTo>
                    <a:pt x="2135" y="3169"/>
                    <a:pt x="2502" y="1602"/>
                    <a:pt x="256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4"/>
            <p:cNvSpPr/>
            <p:nvPr/>
          </p:nvSpPr>
          <p:spPr>
            <a:xfrm>
              <a:off x="3259175" y="2889175"/>
              <a:ext cx="346700" cy="311925"/>
            </a:xfrm>
            <a:custGeom>
              <a:avLst/>
              <a:gdLst/>
              <a:ahLst/>
              <a:cxnLst/>
              <a:rect l="l" t="t" r="r" b="b"/>
              <a:pathLst>
                <a:path w="13868" h="12477" extrusionOk="0">
                  <a:moveTo>
                    <a:pt x="10908" y="1"/>
                  </a:moveTo>
                  <a:cubicBezTo>
                    <a:pt x="10741" y="1"/>
                    <a:pt x="10574" y="134"/>
                    <a:pt x="10541" y="301"/>
                  </a:cubicBezTo>
                  <a:lnTo>
                    <a:pt x="8273" y="5071"/>
                  </a:lnTo>
                  <a:cubicBezTo>
                    <a:pt x="8273" y="5071"/>
                    <a:pt x="8239" y="5104"/>
                    <a:pt x="8239" y="5104"/>
                  </a:cubicBezTo>
                  <a:cubicBezTo>
                    <a:pt x="8206" y="5104"/>
                    <a:pt x="8173" y="5071"/>
                    <a:pt x="8139" y="5004"/>
                  </a:cubicBezTo>
                  <a:lnTo>
                    <a:pt x="6004" y="1335"/>
                  </a:lnTo>
                  <a:cubicBezTo>
                    <a:pt x="5871" y="1035"/>
                    <a:pt x="5671" y="1035"/>
                    <a:pt x="5571" y="1035"/>
                  </a:cubicBezTo>
                  <a:cubicBezTo>
                    <a:pt x="5404" y="1068"/>
                    <a:pt x="5271" y="1201"/>
                    <a:pt x="5237" y="1368"/>
                  </a:cubicBezTo>
                  <a:lnTo>
                    <a:pt x="2869" y="8140"/>
                  </a:lnTo>
                  <a:cubicBezTo>
                    <a:pt x="2835" y="8206"/>
                    <a:pt x="2802" y="8240"/>
                    <a:pt x="2802" y="8240"/>
                  </a:cubicBezTo>
                  <a:cubicBezTo>
                    <a:pt x="2769" y="8240"/>
                    <a:pt x="2702" y="8240"/>
                    <a:pt x="2669" y="8173"/>
                  </a:cubicBezTo>
                  <a:lnTo>
                    <a:pt x="2068" y="7573"/>
                  </a:lnTo>
                  <a:cubicBezTo>
                    <a:pt x="1966" y="7471"/>
                    <a:pt x="1825" y="7427"/>
                    <a:pt x="1690" y="7427"/>
                  </a:cubicBezTo>
                  <a:cubicBezTo>
                    <a:pt x="1648" y="7427"/>
                    <a:pt x="1607" y="7431"/>
                    <a:pt x="1568" y="7439"/>
                  </a:cubicBezTo>
                  <a:cubicBezTo>
                    <a:pt x="1401" y="7506"/>
                    <a:pt x="1268" y="7639"/>
                    <a:pt x="1234" y="7840"/>
                  </a:cubicBezTo>
                  <a:lnTo>
                    <a:pt x="33" y="12209"/>
                  </a:lnTo>
                  <a:cubicBezTo>
                    <a:pt x="0" y="12343"/>
                    <a:pt x="67" y="12443"/>
                    <a:pt x="167" y="12476"/>
                  </a:cubicBezTo>
                  <a:lnTo>
                    <a:pt x="234" y="12476"/>
                  </a:lnTo>
                  <a:cubicBezTo>
                    <a:pt x="300" y="12476"/>
                    <a:pt x="400" y="12443"/>
                    <a:pt x="434" y="12343"/>
                  </a:cubicBezTo>
                  <a:lnTo>
                    <a:pt x="1635" y="7940"/>
                  </a:lnTo>
                  <a:cubicBezTo>
                    <a:pt x="1668" y="7873"/>
                    <a:pt x="1701" y="7840"/>
                    <a:pt x="1701" y="7840"/>
                  </a:cubicBezTo>
                  <a:cubicBezTo>
                    <a:pt x="1735" y="7840"/>
                    <a:pt x="1768" y="7840"/>
                    <a:pt x="1801" y="7873"/>
                  </a:cubicBezTo>
                  <a:lnTo>
                    <a:pt x="2435" y="8473"/>
                  </a:lnTo>
                  <a:cubicBezTo>
                    <a:pt x="2518" y="8584"/>
                    <a:pt x="2670" y="8649"/>
                    <a:pt x="2814" y="8649"/>
                  </a:cubicBezTo>
                  <a:cubicBezTo>
                    <a:pt x="2844" y="8649"/>
                    <a:pt x="2874" y="8646"/>
                    <a:pt x="2902" y="8640"/>
                  </a:cubicBezTo>
                  <a:cubicBezTo>
                    <a:pt x="3069" y="8573"/>
                    <a:pt x="3236" y="8440"/>
                    <a:pt x="3269" y="8273"/>
                  </a:cubicBezTo>
                  <a:lnTo>
                    <a:pt x="5604" y="1502"/>
                  </a:lnTo>
                  <a:cubicBezTo>
                    <a:pt x="5604" y="1502"/>
                    <a:pt x="5604" y="1468"/>
                    <a:pt x="5604" y="1468"/>
                  </a:cubicBezTo>
                  <a:cubicBezTo>
                    <a:pt x="5637" y="1502"/>
                    <a:pt x="5637" y="1502"/>
                    <a:pt x="5671" y="1535"/>
                  </a:cubicBezTo>
                  <a:lnTo>
                    <a:pt x="7806" y="5238"/>
                  </a:lnTo>
                  <a:cubicBezTo>
                    <a:pt x="7872" y="5404"/>
                    <a:pt x="8073" y="5538"/>
                    <a:pt x="8239" y="5538"/>
                  </a:cubicBezTo>
                  <a:cubicBezTo>
                    <a:pt x="8406" y="5505"/>
                    <a:pt x="8573" y="5404"/>
                    <a:pt x="8640" y="5238"/>
                  </a:cubicBezTo>
                  <a:lnTo>
                    <a:pt x="10875" y="468"/>
                  </a:lnTo>
                  <a:cubicBezTo>
                    <a:pt x="10908" y="434"/>
                    <a:pt x="10908" y="401"/>
                    <a:pt x="10908" y="401"/>
                  </a:cubicBezTo>
                  <a:cubicBezTo>
                    <a:pt x="10975" y="434"/>
                    <a:pt x="10975" y="468"/>
                    <a:pt x="11008" y="501"/>
                  </a:cubicBezTo>
                  <a:lnTo>
                    <a:pt x="13410" y="4671"/>
                  </a:lnTo>
                  <a:cubicBezTo>
                    <a:pt x="13452" y="4744"/>
                    <a:pt x="13517" y="4775"/>
                    <a:pt x="13582" y="4775"/>
                  </a:cubicBezTo>
                  <a:cubicBezTo>
                    <a:pt x="13725" y="4775"/>
                    <a:pt x="13868" y="4630"/>
                    <a:pt x="13777" y="4470"/>
                  </a:cubicBezTo>
                  <a:lnTo>
                    <a:pt x="11375" y="301"/>
                  </a:lnTo>
                  <a:cubicBezTo>
                    <a:pt x="11275" y="134"/>
                    <a:pt x="11108" y="1"/>
                    <a:pt x="1090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4"/>
            <p:cNvSpPr/>
            <p:nvPr/>
          </p:nvSpPr>
          <p:spPr>
            <a:xfrm>
              <a:off x="3265000" y="2973300"/>
              <a:ext cx="333600" cy="368725"/>
            </a:xfrm>
            <a:custGeom>
              <a:avLst/>
              <a:gdLst/>
              <a:ahLst/>
              <a:cxnLst/>
              <a:rect l="l" t="t" r="r" b="b"/>
              <a:pathLst>
                <a:path w="13344" h="14749" extrusionOk="0">
                  <a:moveTo>
                    <a:pt x="10724" y="0"/>
                  </a:moveTo>
                  <a:cubicBezTo>
                    <a:pt x="10646" y="0"/>
                    <a:pt x="10576" y="67"/>
                    <a:pt x="10541" y="205"/>
                  </a:cubicBezTo>
                  <a:lnTo>
                    <a:pt x="8140" y="7910"/>
                  </a:lnTo>
                  <a:cubicBezTo>
                    <a:pt x="8106" y="8044"/>
                    <a:pt x="8040" y="8110"/>
                    <a:pt x="7960" y="8110"/>
                  </a:cubicBezTo>
                  <a:cubicBezTo>
                    <a:pt x="7881" y="8110"/>
                    <a:pt x="7790" y="8044"/>
                    <a:pt x="7706" y="7910"/>
                  </a:cubicBezTo>
                  <a:lnTo>
                    <a:pt x="5571" y="4241"/>
                  </a:lnTo>
                  <a:cubicBezTo>
                    <a:pt x="5505" y="4108"/>
                    <a:pt x="5421" y="4041"/>
                    <a:pt x="5346" y="4041"/>
                  </a:cubicBezTo>
                  <a:cubicBezTo>
                    <a:pt x="5271" y="4041"/>
                    <a:pt x="5204" y="4108"/>
                    <a:pt x="5171" y="4241"/>
                  </a:cubicBezTo>
                  <a:lnTo>
                    <a:pt x="2803" y="11013"/>
                  </a:lnTo>
                  <a:cubicBezTo>
                    <a:pt x="2771" y="11122"/>
                    <a:pt x="2718" y="11180"/>
                    <a:pt x="2657" y="11180"/>
                  </a:cubicBezTo>
                  <a:cubicBezTo>
                    <a:pt x="2587" y="11180"/>
                    <a:pt x="2507" y="11105"/>
                    <a:pt x="2436" y="10946"/>
                  </a:cubicBezTo>
                  <a:lnTo>
                    <a:pt x="1535" y="8644"/>
                  </a:lnTo>
                  <a:cubicBezTo>
                    <a:pt x="1466" y="8490"/>
                    <a:pt x="1398" y="8415"/>
                    <a:pt x="1334" y="8415"/>
                  </a:cubicBezTo>
                  <a:cubicBezTo>
                    <a:pt x="1273" y="8415"/>
                    <a:pt x="1217" y="8481"/>
                    <a:pt x="1168" y="8611"/>
                  </a:cubicBezTo>
                  <a:lnTo>
                    <a:pt x="1" y="13014"/>
                  </a:lnTo>
                  <a:lnTo>
                    <a:pt x="1" y="14749"/>
                  </a:lnTo>
                  <a:lnTo>
                    <a:pt x="13343" y="7043"/>
                  </a:lnTo>
                  <a:lnTo>
                    <a:pt x="13343" y="3240"/>
                  </a:lnTo>
                  <a:lnTo>
                    <a:pt x="10942" y="171"/>
                  </a:lnTo>
                  <a:cubicBezTo>
                    <a:pt x="10877" y="59"/>
                    <a:pt x="10797" y="0"/>
                    <a:pt x="1072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4"/>
            <p:cNvSpPr/>
            <p:nvPr/>
          </p:nvSpPr>
          <p:spPr>
            <a:xfrm>
              <a:off x="3378425" y="2897600"/>
              <a:ext cx="40050" cy="51250"/>
            </a:xfrm>
            <a:custGeom>
              <a:avLst/>
              <a:gdLst/>
              <a:ahLst/>
              <a:cxnLst/>
              <a:rect l="l" t="t" r="r" b="b"/>
              <a:pathLst>
                <a:path w="1602" h="2050" extrusionOk="0">
                  <a:moveTo>
                    <a:pt x="1144" y="0"/>
                  </a:moveTo>
                  <a:cubicBezTo>
                    <a:pt x="1040" y="0"/>
                    <a:pt x="923" y="32"/>
                    <a:pt x="801" y="97"/>
                  </a:cubicBezTo>
                  <a:cubicBezTo>
                    <a:pt x="334" y="397"/>
                    <a:pt x="34" y="931"/>
                    <a:pt x="0" y="1465"/>
                  </a:cubicBezTo>
                  <a:cubicBezTo>
                    <a:pt x="0" y="1839"/>
                    <a:pt x="181" y="2050"/>
                    <a:pt x="438" y="2050"/>
                  </a:cubicBezTo>
                  <a:cubicBezTo>
                    <a:pt x="548" y="2050"/>
                    <a:pt x="671" y="2012"/>
                    <a:pt x="801" y="1932"/>
                  </a:cubicBezTo>
                  <a:cubicBezTo>
                    <a:pt x="1268" y="1632"/>
                    <a:pt x="1568" y="1131"/>
                    <a:pt x="1601" y="564"/>
                  </a:cubicBezTo>
                  <a:cubicBezTo>
                    <a:pt x="1601" y="205"/>
                    <a:pt x="1412" y="0"/>
                    <a:pt x="114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4"/>
            <p:cNvSpPr/>
            <p:nvPr/>
          </p:nvSpPr>
          <p:spPr>
            <a:xfrm>
              <a:off x="3246650" y="3171375"/>
              <a:ext cx="401975" cy="235700"/>
            </a:xfrm>
            <a:custGeom>
              <a:avLst/>
              <a:gdLst/>
              <a:ahLst/>
              <a:cxnLst/>
              <a:rect l="l" t="t" r="r" b="b"/>
              <a:pathLst>
                <a:path w="16079" h="9428" extrusionOk="0">
                  <a:moveTo>
                    <a:pt x="15872" y="1"/>
                  </a:moveTo>
                  <a:cubicBezTo>
                    <a:pt x="15836" y="1"/>
                    <a:pt x="15803" y="8"/>
                    <a:pt x="15779" y="21"/>
                  </a:cubicBezTo>
                  <a:lnTo>
                    <a:pt x="134" y="9060"/>
                  </a:lnTo>
                  <a:cubicBezTo>
                    <a:pt x="34" y="9127"/>
                    <a:pt x="1" y="9227"/>
                    <a:pt x="67" y="9327"/>
                  </a:cubicBezTo>
                  <a:cubicBezTo>
                    <a:pt x="101" y="9394"/>
                    <a:pt x="168" y="9427"/>
                    <a:pt x="234" y="9427"/>
                  </a:cubicBezTo>
                  <a:cubicBezTo>
                    <a:pt x="268" y="9427"/>
                    <a:pt x="301" y="9427"/>
                    <a:pt x="334" y="9394"/>
                  </a:cubicBezTo>
                  <a:lnTo>
                    <a:pt x="15979" y="388"/>
                  </a:lnTo>
                  <a:cubicBezTo>
                    <a:pt x="16079" y="321"/>
                    <a:pt x="16079" y="187"/>
                    <a:pt x="16046" y="87"/>
                  </a:cubicBezTo>
                  <a:cubicBezTo>
                    <a:pt x="16003" y="24"/>
                    <a:pt x="15934" y="1"/>
                    <a:pt x="1587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4"/>
            <p:cNvSpPr/>
            <p:nvPr/>
          </p:nvSpPr>
          <p:spPr>
            <a:xfrm>
              <a:off x="3440950" y="3284675"/>
              <a:ext cx="10875" cy="205800"/>
            </a:xfrm>
            <a:custGeom>
              <a:avLst/>
              <a:gdLst/>
              <a:ahLst/>
              <a:cxnLst/>
              <a:rect l="l" t="t" r="r" b="b"/>
              <a:pathLst>
                <a:path w="435" h="8232" extrusionOk="0">
                  <a:moveTo>
                    <a:pt x="201" y="0"/>
                  </a:moveTo>
                  <a:cubicBezTo>
                    <a:pt x="101" y="0"/>
                    <a:pt x="1" y="75"/>
                    <a:pt x="1" y="225"/>
                  </a:cubicBezTo>
                  <a:lnTo>
                    <a:pt x="1" y="8031"/>
                  </a:lnTo>
                  <a:cubicBezTo>
                    <a:pt x="1" y="8131"/>
                    <a:pt x="68" y="8231"/>
                    <a:pt x="201" y="8231"/>
                  </a:cubicBezTo>
                  <a:cubicBezTo>
                    <a:pt x="301" y="8231"/>
                    <a:pt x="435" y="8131"/>
                    <a:pt x="401" y="8031"/>
                  </a:cubicBezTo>
                  <a:lnTo>
                    <a:pt x="401" y="225"/>
                  </a:lnTo>
                  <a:cubicBezTo>
                    <a:pt x="401" y="75"/>
                    <a:pt x="301" y="0"/>
                    <a:pt x="2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4"/>
            <p:cNvSpPr/>
            <p:nvPr/>
          </p:nvSpPr>
          <p:spPr>
            <a:xfrm>
              <a:off x="3843750" y="1640775"/>
              <a:ext cx="301900" cy="466775"/>
            </a:xfrm>
            <a:custGeom>
              <a:avLst/>
              <a:gdLst/>
              <a:ahLst/>
              <a:cxnLst/>
              <a:rect l="l" t="t" r="r" b="b"/>
              <a:pathLst>
                <a:path w="12076" h="18671" extrusionOk="0">
                  <a:moveTo>
                    <a:pt x="7639" y="1"/>
                  </a:moveTo>
                  <a:lnTo>
                    <a:pt x="7638" y="7"/>
                  </a:lnTo>
                  <a:lnTo>
                    <a:pt x="7638" y="7"/>
                  </a:lnTo>
                  <a:cubicBezTo>
                    <a:pt x="7650" y="5"/>
                    <a:pt x="7661" y="3"/>
                    <a:pt x="7673" y="1"/>
                  </a:cubicBezTo>
                  <a:close/>
                  <a:moveTo>
                    <a:pt x="7638" y="7"/>
                  </a:moveTo>
                  <a:lnTo>
                    <a:pt x="7638" y="7"/>
                  </a:lnTo>
                  <a:cubicBezTo>
                    <a:pt x="7116" y="111"/>
                    <a:pt x="6595" y="340"/>
                    <a:pt x="6138" y="601"/>
                  </a:cubicBezTo>
                  <a:cubicBezTo>
                    <a:pt x="2736" y="2569"/>
                    <a:pt x="0" y="8040"/>
                    <a:pt x="0" y="12843"/>
                  </a:cubicBezTo>
                  <a:cubicBezTo>
                    <a:pt x="0" y="16486"/>
                    <a:pt x="1573" y="18670"/>
                    <a:pt x="3817" y="18670"/>
                  </a:cubicBezTo>
                  <a:cubicBezTo>
                    <a:pt x="4532" y="18670"/>
                    <a:pt x="5316" y="18448"/>
                    <a:pt x="6138" y="17980"/>
                  </a:cubicBezTo>
                  <a:cubicBezTo>
                    <a:pt x="9007" y="16313"/>
                    <a:pt x="11409" y="12143"/>
                    <a:pt x="12076" y="8007"/>
                  </a:cubicBezTo>
                  <a:lnTo>
                    <a:pt x="12076" y="8007"/>
                  </a:lnTo>
                  <a:lnTo>
                    <a:pt x="10408" y="8373"/>
                  </a:lnTo>
                  <a:cubicBezTo>
                    <a:pt x="9908" y="11342"/>
                    <a:pt x="8173" y="14311"/>
                    <a:pt x="6138" y="15512"/>
                  </a:cubicBezTo>
                  <a:cubicBezTo>
                    <a:pt x="5552" y="15849"/>
                    <a:pt x="4994" y="16008"/>
                    <a:pt x="4483" y="16008"/>
                  </a:cubicBezTo>
                  <a:cubicBezTo>
                    <a:pt x="2870" y="16008"/>
                    <a:pt x="1735" y="14419"/>
                    <a:pt x="1735" y="11809"/>
                  </a:cubicBezTo>
                  <a:cubicBezTo>
                    <a:pt x="1768" y="8407"/>
                    <a:pt x="3703" y="4471"/>
                    <a:pt x="6138" y="3070"/>
                  </a:cubicBezTo>
                  <a:cubicBezTo>
                    <a:pt x="6472" y="2870"/>
                    <a:pt x="6839" y="2736"/>
                    <a:pt x="7239" y="2636"/>
                  </a:cubicBezTo>
                  <a:lnTo>
                    <a:pt x="7638" y="7"/>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4"/>
            <p:cNvSpPr/>
            <p:nvPr/>
          </p:nvSpPr>
          <p:spPr>
            <a:xfrm>
              <a:off x="3931300" y="1772575"/>
              <a:ext cx="131800" cy="200950"/>
            </a:xfrm>
            <a:custGeom>
              <a:avLst/>
              <a:gdLst/>
              <a:ahLst/>
              <a:cxnLst/>
              <a:rect l="l" t="t" r="r" b="b"/>
              <a:pathLst>
                <a:path w="5272" h="8038" extrusionOk="0">
                  <a:moveTo>
                    <a:pt x="3640" y="1"/>
                  </a:moveTo>
                  <a:cubicBezTo>
                    <a:pt x="3332" y="1"/>
                    <a:pt x="2993" y="97"/>
                    <a:pt x="2636" y="299"/>
                  </a:cubicBezTo>
                  <a:cubicBezTo>
                    <a:pt x="1168" y="1133"/>
                    <a:pt x="1" y="3502"/>
                    <a:pt x="1" y="5537"/>
                  </a:cubicBezTo>
                  <a:cubicBezTo>
                    <a:pt x="1" y="7102"/>
                    <a:pt x="670" y="8037"/>
                    <a:pt x="1632" y="8037"/>
                  </a:cubicBezTo>
                  <a:cubicBezTo>
                    <a:pt x="1941" y="8037"/>
                    <a:pt x="2280" y="7941"/>
                    <a:pt x="2636" y="7738"/>
                  </a:cubicBezTo>
                  <a:cubicBezTo>
                    <a:pt x="4104" y="6904"/>
                    <a:pt x="5271" y="4536"/>
                    <a:pt x="5271" y="2501"/>
                  </a:cubicBezTo>
                  <a:cubicBezTo>
                    <a:pt x="5271" y="935"/>
                    <a:pt x="4602" y="1"/>
                    <a:pt x="364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4"/>
            <p:cNvSpPr/>
            <p:nvPr/>
          </p:nvSpPr>
          <p:spPr>
            <a:xfrm>
              <a:off x="4046400" y="1614450"/>
              <a:ext cx="125950" cy="211500"/>
            </a:xfrm>
            <a:custGeom>
              <a:avLst/>
              <a:gdLst/>
              <a:ahLst/>
              <a:cxnLst/>
              <a:rect l="l" t="t" r="r" b="b"/>
              <a:pathLst>
                <a:path w="5038" h="8460" extrusionOk="0">
                  <a:moveTo>
                    <a:pt x="1194" y="0"/>
                  </a:moveTo>
                  <a:cubicBezTo>
                    <a:pt x="937" y="0"/>
                    <a:pt x="673" y="29"/>
                    <a:pt x="401" y="86"/>
                  </a:cubicBezTo>
                  <a:lnTo>
                    <a:pt x="0" y="2755"/>
                  </a:lnTo>
                  <a:cubicBezTo>
                    <a:pt x="204" y="2709"/>
                    <a:pt x="402" y="2686"/>
                    <a:pt x="593" y="2686"/>
                  </a:cubicBezTo>
                  <a:cubicBezTo>
                    <a:pt x="2186" y="2686"/>
                    <a:pt x="3303" y="4267"/>
                    <a:pt x="3303" y="6858"/>
                  </a:cubicBezTo>
                  <a:cubicBezTo>
                    <a:pt x="3269" y="7392"/>
                    <a:pt x="3236" y="7925"/>
                    <a:pt x="3136" y="8459"/>
                  </a:cubicBezTo>
                  <a:lnTo>
                    <a:pt x="4837" y="8092"/>
                  </a:lnTo>
                  <a:cubicBezTo>
                    <a:pt x="4970" y="7325"/>
                    <a:pt x="5037" y="6591"/>
                    <a:pt x="5037" y="5824"/>
                  </a:cubicBezTo>
                  <a:cubicBezTo>
                    <a:pt x="5037" y="2199"/>
                    <a:pt x="3450" y="0"/>
                    <a:pt x="119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4"/>
            <p:cNvSpPr/>
            <p:nvPr/>
          </p:nvSpPr>
          <p:spPr>
            <a:xfrm>
              <a:off x="3926300" y="2398000"/>
              <a:ext cx="45075" cy="356950"/>
            </a:xfrm>
            <a:custGeom>
              <a:avLst/>
              <a:gdLst/>
              <a:ahLst/>
              <a:cxnLst/>
              <a:rect l="l" t="t" r="r" b="b"/>
              <a:pathLst>
                <a:path w="1803" h="14278" extrusionOk="0">
                  <a:moveTo>
                    <a:pt x="1802" y="0"/>
                  </a:moveTo>
                  <a:lnTo>
                    <a:pt x="1" y="1034"/>
                  </a:lnTo>
                  <a:lnTo>
                    <a:pt x="1" y="14277"/>
                  </a:lnTo>
                  <a:lnTo>
                    <a:pt x="1802" y="13243"/>
                  </a:lnTo>
                  <a:lnTo>
                    <a:pt x="1802"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4"/>
            <p:cNvSpPr/>
            <p:nvPr/>
          </p:nvSpPr>
          <p:spPr>
            <a:xfrm>
              <a:off x="4179000" y="2428025"/>
              <a:ext cx="45050" cy="180975"/>
            </a:xfrm>
            <a:custGeom>
              <a:avLst/>
              <a:gdLst/>
              <a:ahLst/>
              <a:cxnLst/>
              <a:rect l="l" t="t" r="r" b="b"/>
              <a:pathLst>
                <a:path w="1802" h="7239" extrusionOk="0">
                  <a:moveTo>
                    <a:pt x="1801" y="0"/>
                  </a:moveTo>
                  <a:lnTo>
                    <a:pt x="0" y="1034"/>
                  </a:lnTo>
                  <a:lnTo>
                    <a:pt x="0" y="7239"/>
                  </a:lnTo>
                  <a:lnTo>
                    <a:pt x="1801" y="6204"/>
                  </a:lnTo>
                  <a:lnTo>
                    <a:pt x="180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4"/>
            <p:cNvSpPr/>
            <p:nvPr/>
          </p:nvSpPr>
          <p:spPr>
            <a:xfrm>
              <a:off x="4116450" y="2378800"/>
              <a:ext cx="44225" cy="266900"/>
            </a:xfrm>
            <a:custGeom>
              <a:avLst/>
              <a:gdLst/>
              <a:ahLst/>
              <a:cxnLst/>
              <a:rect l="l" t="t" r="r" b="b"/>
              <a:pathLst>
                <a:path w="1769" h="10676" extrusionOk="0">
                  <a:moveTo>
                    <a:pt x="1768" y="1"/>
                  </a:moveTo>
                  <a:lnTo>
                    <a:pt x="0" y="1035"/>
                  </a:lnTo>
                  <a:lnTo>
                    <a:pt x="0" y="10675"/>
                  </a:lnTo>
                  <a:lnTo>
                    <a:pt x="1768" y="9641"/>
                  </a:lnTo>
                  <a:lnTo>
                    <a:pt x="17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4"/>
            <p:cNvSpPr/>
            <p:nvPr/>
          </p:nvSpPr>
          <p:spPr>
            <a:xfrm>
              <a:off x="4053075" y="2529750"/>
              <a:ext cx="45050" cy="152625"/>
            </a:xfrm>
            <a:custGeom>
              <a:avLst/>
              <a:gdLst/>
              <a:ahLst/>
              <a:cxnLst/>
              <a:rect l="l" t="t" r="r" b="b"/>
              <a:pathLst>
                <a:path w="1802" h="6105" extrusionOk="0">
                  <a:moveTo>
                    <a:pt x="1801" y="1"/>
                  </a:moveTo>
                  <a:lnTo>
                    <a:pt x="0" y="1035"/>
                  </a:lnTo>
                  <a:lnTo>
                    <a:pt x="0" y="6105"/>
                  </a:lnTo>
                  <a:lnTo>
                    <a:pt x="1801" y="5071"/>
                  </a:lnTo>
                  <a:lnTo>
                    <a:pt x="180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4"/>
            <p:cNvSpPr/>
            <p:nvPr/>
          </p:nvSpPr>
          <p:spPr>
            <a:xfrm>
              <a:off x="3989675" y="2526425"/>
              <a:ext cx="45075" cy="192650"/>
            </a:xfrm>
            <a:custGeom>
              <a:avLst/>
              <a:gdLst/>
              <a:ahLst/>
              <a:cxnLst/>
              <a:rect l="l" t="t" r="r" b="b"/>
              <a:pathLst>
                <a:path w="1803" h="7706" extrusionOk="0">
                  <a:moveTo>
                    <a:pt x="1802" y="0"/>
                  </a:moveTo>
                  <a:lnTo>
                    <a:pt x="1" y="1034"/>
                  </a:lnTo>
                  <a:lnTo>
                    <a:pt x="1" y="7706"/>
                  </a:lnTo>
                  <a:lnTo>
                    <a:pt x="1802" y="6638"/>
                  </a:lnTo>
                  <a:lnTo>
                    <a:pt x="1802"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4"/>
            <p:cNvSpPr/>
            <p:nvPr/>
          </p:nvSpPr>
          <p:spPr>
            <a:xfrm>
              <a:off x="3892950" y="2572400"/>
              <a:ext cx="404450" cy="235900"/>
            </a:xfrm>
            <a:custGeom>
              <a:avLst/>
              <a:gdLst/>
              <a:ahLst/>
              <a:cxnLst/>
              <a:rect l="l" t="t" r="r" b="b"/>
              <a:pathLst>
                <a:path w="16178" h="9436" extrusionOk="0">
                  <a:moveTo>
                    <a:pt x="15880" y="0"/>
                  </a:moveTo>
                  <a:cubicBezTo>
                    <a:pt x="15848" y="0"/>
                    <a:pt x="15813" y="9"/>
                    <a:pt x="15778" y="29"/>
                  </a:cubicBezTo>
                  <a:lnTo>
                    <a:pt x="134" y="9069"/>
                  </a:lnTo>
                  <a:cubicBezTo>
                    <a:pt x="34" y="9102"/>
                    <a:pt x="1" y="9236"/>
                    <a:pt x="67" y="9336"/>
                  </a:cubicBezTo>
                  <a:cubicBezTo>
                    <a:pt x="101" y="9403"/>
                    <a:pt x="167" y="9436"/>
                    <a:pt x="234" y="9436"/>
                  </a:cubicBezTo>
                  <a:cubicBezTo>
                    <a:pt x="267" y="9436"/>
                    <a:pt x="301" y="9436"/>
                    <a:pt x="334" y="9403"/>
                  </a:cubicBezTo>
                  <a:lnTo>
                    <a:pt x="15979" y="396"/>
                  </a:lnTo>
                  <a:cubicBezTo>
                    <a:pt x="16177" y="283"/>
                    <a:pt x="16062" y="0"/>
                    <a:pt x="1588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4"/>
            <p:cNvSpPr/>
            <p:nvPr/>
          </p:nvSpPr>
          <p:spPr>
            <a:xfrm>
              <a:off x="4087250" y="2685900"/>
              <a:ext cx="10875" cy="205800"/>
            </a:xfrm>
            <a:custGeom>
              <a:avLst/>
              <a:gdLst/>
              <a:ahLst/>
              <a:cxnLst/>
              <a:rect l="l" t="t" r="r" b="b"/>
              <a:pathLst>
                <a:path w="435" h="8232" extrusionOk="0">
                  <a:moveTo>
                    <a:pt x="201" y="1"/>
                  </a:moveTo>
                  <a:cubicBezTo>
                    <a:pt x="101" y="1"/>
                    <a:pt x="1" y="76"/>
                    <a:pt x="1" y="226"/>
                  </a:cubicBezTo>
                  <a:lnTo>
                    <a:pt x="1" y="8032"/>
                  </a:lnTo>
                  <a:cubicBezTo>
                    <a:pt x="1" y="8132"/>
                    <a:pt x="101" y="8232"/>
                    <a:pt x="201" y="8232"/>
                  </a:cubicBezTo>
                  <a:cubicBezTo>
                    <a:pt x="334" y="8232"/>
                    <a:pt x="434" y="8132"/>
                    <a:pt x="401" y="8032"/>
                  </a:cubicBezTo>
                  <a:lnTo>
                    <a:pt x="401" y="226"/>
                  </a:lnTo>
                  <a:cubicBezTo>
                    <a:pt x="401" y="76"/>
                    <a:pt x="301" y="1"/>
                    <a:pt x="20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4"/>
            <p:cNvSpPr/>
            <p:nvPr/>
          </p:nvSpPr>
          <p:spPr>
            <a:xfrm>
              <a:off x="5191375" y="1351250"/>
              <a:ext cx="205175" cy="37700"/>
            </a:xfrm>
            <a:custGeom>
              <a:avLst/>
              <a:gdLst/>
              <a:ahLst/>
              <a:cxnLst/>
              <a:rect l="l" t="t" r="r" b="b"/>
              <a:pathLst>
                <a:path w="8207" h="1508" extrusionOk="0">
                  <a:moveTo>
                    <a:pt x="194" y="0"/>
                  </a:moveTo>
                  <a:cubicBezTo>
                    <a:pt x="109" y="0"/>
                    <a:pt x="34" y="87"/>
                    <a:pt x="34" y="174"/>
                  </a:cubicBezTo>
                  <a:cubicBezTo>
                    <a:pt x="1" y="274"/>
                    <a:pt x="67" y="374"/>
                    <a:pt x="201" y="374"/>
                  </a:cubicBezTo>
                  <a:lnTo>
                    <a:pt x="8006" y="1508"/>
                  </a:lnTo>
                  <a:lnTo>
                    <a:pt x="8040" y="1508"/>
                  </a:lnTo>
                  <a:cubicBezTo>
                    <a:pt x="8106" y="1508"/>
                    <a:pt x="8206" y="1441"/>
                    <a:pt x="8206" y="1341"/>
                  </a:cubicBezTo>
                  <a:cubicBezTo>
                    <a:pt x="8206" y="1241"/>
                    <a:pt x="8140" y="1141"/>
                    <a:pt x="8040" y="1141"/>
                  </a:cubicBezTo>
                  <a:lnTo>
                    <a:pt x="234" y="7"/>
                  </a:lnTo>
                  <a:cubicBezTo>
                    <a:pt x="221" y="2"/>
                    <a:pt x="207" y="0"/>
                    <a:pt x="19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4"/>
            <p:cNvSpPr/>
            <p:nvPr/>
          </p:nvSpPr>
          <p:spPr>
            <a:xfrm>
              <a:off x="5449050" y="2423625"/>
              <a:ext cx="252725" cy="47100"/>
            </a:xfrm>
            <a:custGeom>
              <a:avLst/>
              <a:gdLst/>
              <a:ahLst/>
              <a:cxnLst/>
              <a:rect l="l" t="t" r="r" b="b"/>
              <a:pathLst>
                <a:path w="10109" h="1884" extrusionOk="0">
                  <a:moveTo>
                    <a:pt x="183" y="1"/>
                  </a:moveTo>
                  <a:cubicBezTo>
                    <a:pt x="103" y="1"/>
                    <a:pt x="34" y="66"/>
                    <a:pt x="34" y="176"/>
                  </a:cubicBezTo>
                  <a:cubicBezTo>
                    <a:pt x="1" y="276"/>
                    <a:pt x="68" y="343"/>
                    <a:pt x="201" y="376"/>
                  </a:cubicBezTo>
                  <a:lnTo>
                    <a:pt x="9841" y="1877"/>
                  </a:lnTo>
                  <a:lnTo>
                    <a:pt x="9875" y="1877"/>
                  </a:lnTo>
                  <a:cubicBezTo>
                    <a:pt x="9888" y="1882"/>
                    <a:pt x="9902" y="1884"/>
                    <a:pt x="9915" y="1884"/>
                  </a:cubicBezTo>
                  <a:cubicBezTo>
                    <a:pt x="10000" y="1884"/>
                    <a:pt x="10075" y="1797"/>
                    <a:pt x="10075" y="1710"/>
                  </a:cubicBezTo>
                  <a:cubicBezTo>
                    <a:pt x="10108" y="1610"/>
                    <a:pt x="10041" y="1510"/>
                    <a:pt x="9908" y="1510"/>
                  </a:cubicBezTo>
                  <a:lnTo>
                    <a:pt x="234" y="9"/>
                  </a:lnTo>
                  <a:cubicBezTo>
                    <a:pt x="217" y="4"/>
                    <a:pt x="200" y="1"/>
                    <a:pt x="18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4"/>
            <p:cNvSpPr/>
            <p:nvPr/>
          </p:nvSpPr>
          <p:spPr>
            <a:xfrm>
              <a:off x="4833625" y="1974475"/>
              <a:ext cx="163550" cy="88300"/>
            </a:xfrm>
            <a:custGeom>
              <a:avLst/>
              <a:gdLst/>
              <a:ahLst/>
              <a:cxnLst/>
              <a:rect l="l" t="t" r="r" b="b"/>
              <a:pathLst>
                <a:path w="6542" h="3532" extrusionOk="0">
                  <a:moveTo>
                    <a:pt x="6272" y="0"/>
                  </a:moveTo>
                  <a:cubicBezTo>
                    <a:pt x="6240" y="0"/>
                    <a:pt x="6207" y="9"/>
                    <a:pt x="6171" y="29"/>
                  </a:cubicBezTo>
                  <a:lnTo>
                    <a:pt x="100" y="3165"/>
                  </a:lnTo>
                  <a:cubicBezTo>
                    <a:pt x="34" y="3231"/>
                    <a:pt x="0" y="3331"/>
                    <a:pt x="34" y="3432"/>
                  </a:cubicBezTo>
                  <a:cubicBezTo>
                    <a:pt x="67" y="3498"/>
                    <a:pt x="134" y="3532"/>
                    <a:pt x="201" y="3532"/>
                  </a:cubicBezTo>
                  <a:lnTo>
                    <a:pt x="301" y="3532"/>
                  </a:lnTo>
                  <a:lnTo>
                    <a:pt x="6372" y="363"/>
                  </a:lnTo>
                  <a:cubicBezTo>
                    <a:pt x="6542" y="278"/>
                    <a:pt x="6447" y="0"/>
                    <a:pt x="627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4"/>
            <p:cNvSpPr/>
            <p:nvPr/>
          </p:nvSpPr>
          <p:spPr>
            <a:xfrm>
              <a:off x="4648900" y="2318550"/>
              <a:ext cx="10875" cy="148675"/>
            </a:xfrm>
            <a:custGeom>
              <a:avLst/>
              <a:gdLst/>
              <a:ahLst/>
              <a:cxnLst/>
              <a:rect l="l" t="t" r="r" b="b"/>
              <a:pathLst>
                <a:path w="435" h="5947" extrusionOk="0">
                  <a:moveTo>
                    <a:pt x="218" y="1"/>
                  </a:moveTo>
                  <a:cubicBezTo>
                    <a:pt x="109" y="1"/>
                    <a:pt x="1" y="59"/>
                    <a:pt x="17" y="176"/>
                  </a:cubicBezTo>
                  <a:lnTo>
                    <a:pt x="17" y="5747"/>
                  </a:lnTo>
                  <a:cubicBezTo>
                    <a:pt x="17" y="5847"/>
                    <a:pt x="118" y="5947"/>
                    <a:pt x="218" y="5947"/>
                  </a:cubicBezTo>
                  <a:cubicBezTo>
                    <a:pt x="318" y="5947"/>
                    <a:pt x="418" y="5847"/>
                    <a:pt x="418" y="5747"/>
                  </a:cubicBezTo>
                  <a:lnTo>
                    <a:pt x="418" y="176"/>
                  </a:lnTo>
                  <a:cubicBezTo>
                    <a:pt x="434" y="59"/>
                    <a:pt x="326" y="1"/>
                    <a:pt x="21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4"/>
            <p:cNvSpPr/>
            <p:nvPr/>
          </p:nvSpPr>
          <p:spPr>
            <a:xfrm>
              <a:off x="4799925" y="3728700"/>
              <a:ext cx="454025" cy="229600"/>
            </a:xfrm>
            <a:custGeom>
              <a:avLst/>
              <a:gdLst/>
              <a:ahLst/>
              <a:cxnLst/>
              <a:rect l="l" t="t" r="r" b="b"/>
              <a:pathLst>
                <a:path w="18161" h="9184" extrusionOk="0">
                  <a:moveTo>
                    <a:pt x="282" y="1"/>
                  </a:moveTo>
                  <a:cubicBezTo>
                    <a:pt x="91" y="1"/>
                    <a:pt x="0" y="254"/>
                    <a:pt x="181" y="344"/>
                  </a:cubicBezTo>
                  <a:lnTo>
                    <a:pt x="17793" y="9184"/>
                  </a:lnTo>
                  <a:lnTo>
                    <a:pt x="17860" y="9184"/>
                  </a:lnTo>
                  <a:cubicBezTo>
                    <a:pt x="18060" y="9184"/>
                    <a:pt x="18160" y="8917"/>
                    <a:pt x="17960" y="8817"/>
                  </a:cubicBezTo>
                  <a:lnTo>
                    <a:pt x="348" y="10"/>
                  </a:lnTo>
                  <a:cubicBezTo>
                    <a:pt x="325" y="4"/>
                    <a:pt x="303" y="1"/>
                    <a:pt x="28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4"/>
            <p:cNvSpPr/>
            <p:nvPr/>
          </p:nvSpPr>
          <p:spPr>
            <a:xfrm>
              <a:off x="3429200" y="4345800"/>
              <a:ext cx="178575" cy="208750"/>
            </a:xfrm>
            <a:custGeom>
              <a:avLst/>
              <a:gdLst/>
              <a:ahLst/>
              <a:cxnLst/>
              <a:rect l="l" t="t" r="r" b="b"/>
              <a:pathLst>
                <a:path w="7143" h="8350" extrusionOk="0">
                  <a:moveTo>
                    <a:pt x="253" y="1"/>
                  </a:moveTo>
                  <a:cubicBezTo>
                    <a:pt x="117" y="1"/>
                    <a:pt x="1" y="156"/>
                    <a:pt x="104" y="311"/>
                  </a:cubicBezTo>
                  <a:lnTo>
                    <a:pt x="6775" y="8283"/>
                  </a:lnTo>
                  <a:cubicBezTo>
                    <a:pt x="6809" y="8350"/>
                    <a:pt x="6876" y="8350"/>
                    <a:pt x="6942" y="8350"/>
                  </a:cubicBezTo>
                  <a:cubicBezTo>
                    <a:pt x="6976" y="8350"/>
                    <a:pt x="7009" y="8350"/>
                    <a:pt x="7042" y="8317"/>
                  </a:cubicBezTo>
                  <a:cubicBezTo>
                    <a:pt x="7142" y="8250"/>
                    <a:pt x="7142" y="8116"/>
                    <a:pt x="7076" y="8050"/>
                  </a:cubicBezTo>
                  <a:lnTo>
                    <a:pt x="371" y="44"/>
                  </a:lnTo>
                  <a:cubicBezTo>
                    <a:pt x="333" y="14"/>
                    <a:pt x="292" y="1"/>
                    <a:pt x="25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4"/>
            <p:cNvSpPr/>
            <p:nvPr/>
          </p:nvSpPr>
          <p:spPr>
            <a:xfrm>
              <a:off x="3802050" y="4453300"/>
              <a:ext cx="191000" cy="148800"/>
            </a:xfrm>
            <a:custGeom>
              <a:avLst/>
              <a:gdLst/>
              <a:ahLst/>
              <a:cxnLst/>
              <a:rect l="l" t="t" r="r" b="b"/>
              <a:pathLst>
                <a:path w="7640" h="5952" extrusionOk="0">
                  <a:moveTo>
                    <a:pt x="7438" y="1"/>
                  </a:moveTo>
                  <a:cubicBezTo>
                    <a:pt x="7396" y="1"/>
                    <a:pt x="7351" y="17"/>
                    <a:pt x="7306" y="47"/>
                  </a:cubicBezTo>
                  <a:lnTo>
                    <a:pt x="101" y="5584"/>
                  </a:lnTo>
                  <a:cubicBezTo>
                    <a:pt x="34" y="5651"/>
                    <a:pt x="1" y="5785"/>
                    <a:pt x="67" y="5851"/>
                  </a:cubicBezTo>
                  <a:cubicBezTo>
                    <a:pt x="101" y="5918"/>
                    <a:pt x="167" y="5951"/>
                    <a:pt x="234" y="5951"/>
                  </a:cubicBezTo>
                  <a:cubicBezTo>
                    <a:pt x="267" y="5951"/>
                    <a:pt x="301" y="5918"/>
                    <a:pt x="334" y="5885"/>
                  </a:cubicBezTo>
                  <a:lnTo>
                    <a:pt x="7539" y="347"/>
                  </a:lnTo>
                  <a:cubicBezTo>
                    <a:pt x="7639" y="281"/>
                    <a:pt x="7639" y="147"/>
                    <a:pt x="7573" y="80"/>
                  </a:cubicBezTo>
                  <a:cubicBezTo>
                    <a:pt x="7536" y="25"/>
                    <a:pt x="7489" y="1"/>
                    <a:pt x="743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4"/>
            <p:cNvSpPr/>
            <p:nvPr/>
          </p:nvSpPr>
          <p:spPr>
            <a:xfrm>
              <a:off x="4185650" y="1864275"/>
              <a:ext cx="321100" cy="8375"/>
            </a:xfrm>
            <a:custGeom>
              <a:avLst/>
              <a:gdLst/>
              <a:ahLst/>
              <a:cxnLst/>
              <a:rect l="l" t="t" r="r" b="b"/>
              <a:pathLst>
                <a:path w="12844" h="335" extrusionOk="0">
                  <a:moveTo>
                    <a:pt x="12643" y="1"/>
                  </a:moveTo>
                  <a:lnTo>
                    <a:pt x="201" y="101"/>
                  </a:lnTo>
                  <a:cubicBezTo>
                    <a:pt x="101" y="101"/>
                    <a:pt x="1" y="134"/>
                    <a:pt x="34" y="201"/>
                  </a:cubicBezTo>
                  <a:cubicBezTo>
                    <a:pt x="34" y="267"/>
                    <a:pt x="101" y="334"/>
                    <a:pt x="201" y="334"/>
                  </a:cubicBezTo>
                  <a:lnTo>
                    <a:pt x="12643" y="234"/>
                  </a:lnTo>
                  <a:cubicBezTo>
                    <a:pt x="12743" y="234"/>
                    <a:pt x="12843" y="201"/>
                    <a:pt x="12843" y="134"/>
                  </a:cubicBezTo>
                  <a:cubicBezTo>
                    <a:pt x="12843" y="67"/>
                    <a:pt x="12743" y="1"/>
                    <a:pt x="1264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4"/>
            <p:cNvSpPr/>
            <p:nvPr/>
          </p:nvSpPr>
          <p:spPr>
            <a:xfrm>
              <a:off x="4715200" y="3815500"/>
              <a:ext cx="13375" cy="352950"/>
            </a:xfrm>
            <a:custGeom>
              <a:avLst/>
              <a:gdLst/>
              <a:ahLst/>
              <a:cxnLst/>
              <a:rect l="l" t="t" r="r" b="b"/>
              <a:pathLst>
                <a:path w="535" h="14118" extrusionOk="0">
                  <a:moveTo>
                    <a:pt x="239" y="1"/>
                  </a:moveTo>
                  <a:cubicBezTo>
                    <a:pt x="227" y="1"/>
                    <a:pt x="214" y="3"/>
                    <a:pt x="201" y="7"/>
                  </a:cubicBezTo>
                  <a:cubicBezTo>
                    <a:pt x="67" y="7"/>
                    <a:pt x="1" y="74"/>
                    <a:pt x="1" y="174"/>
                  </a:cubicBezTo>
                  <a:lnTo>
                    <a:pt x="167" y="13917"/>
                  </a:lnTo>
                  <a:cubicBezTo>
                    <a:pt x="167" y="14017"/>
                    <a:pt x="234" y="14118"/>
                    <a:pt x="368" y="14118"/>
                  </a:cubicBezTo>
                  <a:cubicBezTo>
                    <a:pt x="468" y="14118"/>
                    <a:pt x="534" y="14017"/>
                    <a:pt x="534" y="13917"/>
                  </a:cubicBezTo>
                  <a:lnTo>
                    <a:pt x="368" y="174"/>
                  </a:lnTo>
                  <a:cubicBezTo>
                    <a:pt x="368" y="88"/>
                    <a:pt x="318" y="1"/>
                    <a:pt x="23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4"/>
            <p:cNvSpPr/>
            <p:nvPr/>
          </p:nvSpPr>
          <p:spPr>
            <a:xfrm>
              <a:off x="5424875" y="2105050"/>
              <a:ext cx="79450" cy="231250"/>
            </a:xfrm>
            <a:custGeom>
              <a:avLst/>
              <a:gdLst/>
              <a:ahLst/>
              <a:cxnLst/>
              <a:rect l="l" t="t" r="r" b="b"/>
              <a:pathLst>
                <a:path w="3178" h="9250" extrusionOk="0">
                  <a:moveTo>
                    <a:pt x="2922" y="1"/>
                  </a:moveTo>
                  <a:cubicBezTo>
                    <a:pt x="2848" y="1"/>
                    <a:pt x="2782" y="33"/>
                    <a:pt x="2769" y="110"/>
                  </a:cubicBezTo>
                  <a:lnTo>
                    <a:pt x="34" y="9016"/>
                  </a:lnTo>
                  <a:cubicBezTo>
                    <a:pt x="1" y="9116"/>
                    <a:pt x="67" y="9216"/>
                    <a:pt x="167" y="9250"/>
                  </a:cubicBezTo>
                  <a:lnTo>
                    <a:pt x="201" y="9250"/>
                  </a:lnTo>
                  <a:cubicBezTo>
                    <a:pt x="301" y="9250"/>
                    <a:pt x="368" y="9183"/>
                    <a:pt x="401" y="9116"/>
                  </a:cubicBezTo>
                  <a:lnTo>
                    <a:pt x="3136" y="210"/>
                  </a:lnTo>
                  <a:cubicBezTo>
                    <a:pt x="3177" y="86"/>
                    <a:pt x="3040" y="1"/>
                    <a:pt x="292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4"/>
            <p:cNvSpPr/>
            <p:nvPr/>
          </p:nvSpPr>
          <p:spPr>
            <a:xfrm>
              <a:off x="4573425" y="3479950"/>
              <a:ext cx="292750" cy="370775"/>
            </a:xfrm>
            <a:custGeom>
              <a:avLst/>
              <a:gdLst/>
              <a:ahLst/>
              <a:cxnLst/>
              <a:rect l="l" t="t" r="r" b="b"/>
              <a:pathLst>
                <a:path w="11710" h="14831" extrusionOk="0">
                  <a:moveTo>
                    <a:pt x="8274" y="920"/>
                  </a:moveTo>
                  <a:cubicBezTo>
                    <a:pt x="8674" y="920"/>
                    <a:pt x="9074" y="1021"/>
                    <a:pt x="9441" y="1221"/>
                  </a:cubicBezTo>
                  <a:cubicBezTo>
                    <a:pt x="10308" y="1721"/>
                    <a:pt x="10775" y="2822"/>
                    <a:pt x="10775" y="4290"/>
                  </a:cubicBezTo>
                  <a:cubicBezTo>
                    <a:pt x="10775" y="7559"/>
                    <a:pt x="8474" y="11561"/>
                    <a:pt x="5638" y="13196"/>
                  </a:cubicBezTo>
                  <a:cubicBezTo>
                    <a:pt x="4856" y="13637"/>
                    <a:pt x="4123" y="13861"/>
                    <a:pt x="3473" y="13861"/>
                  </a:cubicBezTo>
                  <a:cubicBezTo>
                    <a:pt x="3042" y="13861"/>
                    <a:pt x="2649" y="13762"/>
                    <a:pt x="2303" y="13563"/>
                  </a:cubicBezTo>
                  <a:cubicBezTo>
                    <a:pt x="1435" y="13063"/>
                    <a:pt x="968" y="11995"/>
                    <a:pt x="968" y="10494"/>
                  </a:cubicBezTo>
                  <a:cubicBezTo>
                    <a:pt x="968" y="7225"/>
                    <a:pt x="3270" y="3222"/>
                    <a:pt x="6105" y="1588"/>
                  </a:cubicBezTo>
                  <a:cubicBezTo>
                    <a:pt x="6739" y="1187"/>
                    <a:pt x="7506" y="954"/>
                    <a:pt x="8274" y="920"/>
                  </a:cubicBezTo>
                  <a:close/>
                  <a:moveTo>
                    <a:pt x="8266" y="1"/>
                  </a:moveTo>
                  <a:cubicBezTo>
                    <a:pt x="7445" y="1"/>
                    <a:pt x="6547" y="265"/>
                    <a:pt x="5638" y="787"/>
                  </a:cubicBezTo>
                  <a:cubicBezTo>
                    <a:pt x="2536" y="2588"/>
                    <a:pt x="1" y="6925"/>
                    <a:pt x="1" y="10527"/>
                  </a:cubicBezTo>
                  <a:cubicBezTo>
                    <a:pt x="1" y="12362"/>
                    <a:pt x="668" y="13730"/>
                    <a:pt x="1836" y="14397"/>
                  </a:cubicBezTo>
                  <a:cubicBezTo>
                    <a:pt x="2336" y="14697"/>
                    <a:pt x="2903" y="14830"/>
                    <a:pt x="3470" y="14830"/>
                  </a:cubicBezTo>
                  <a:cubicBezTo>
                    <a:pt x="4404" y="14797"/>
                    <a:pt x="5305" y="14530"/>
                    <a:pt x="6105" y="14030"/>
                  </a:cubicBezTo>
                  <a:cubicBezTo>
                    <a:pt x="9208" y="12229"/>
                    <a:pt x="11709" y="7859"/>
                    <a:pt x="11709" y="4290"/>
                  </a:cubicBezTo>
                  <a:cubicBezTo>
                    <a:pt x="11709" y="2455"/>
                    <a:pt x="11076" y="1087"/>
                    <a:pt x="9908" y="420"/>
                  </a:cubicBezTo>
                  <a:cubicBezTo>
                    <a:pt x="9417" y="140"/>
                    <a:pt x="8862" y="1"/>
                    <a:pt x="826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4"/>
            <p:cNvSpPr/>
            <p:nvPr/>
          </p:nvSpPr>
          <p:spPr>
            <a:xfrm>
              <a:off x="4640975" y="3562400"/>
              <a:ext cx="158475" cy="204850"/>
            </a:xfrm>
            <a:custGeom>
              <a:avLst/>
              <a:gdLst/>
              <a:ahLst/>
              <a:cxnLst/>
              <a:rect l="l" t="t" r="r" b="b"/>
              <a:pathLst>
                <a:path w="6339" h="8194" extrusionOk="0">
                  <a:moveTo>
                    <a:pt x="4580" y="0"/>
                  </a:moveTo>
                  <a:cubicBezTo>
                    <a:pt x="4157" y="0"/>
                    <a:pt x="3679" y="137"/>
                    <a:pt x="3170" y="424"/>
                  </a:cubicBezTo>
                  <a:cubicBezTo>
                    <a:pt x="1302" y="1659"/>
                    <a:pt x="101" y="3694"/>
                    <a:pt x="1" y="5928"/>
                  </a:cubicBezTo>
                  <a:cubicBezTo>
                    <a:pt x="1" y="7371"/>
                    <a:pt x="705" y="8193"/>
                    <a:pt x="1745" y="8193"/>
                  </a:cubicBezTo>
                  <a:cubicBezTo>
                    <a:pt x="2172" y="8193"/>
                    <a:pt x="2655" y="8054"/>
                    <a:pt x="3170" y="7763"/>
                  </a:cubicBezTo>
                  <a:cubicBezTo>
                    <a:pt x="5038" y="6529"/>
                    <a:pt x="6205" y="4494"/>
                    <a:pt x="6339" y="2259"/>
                  </a:cubicBezTo>
                  <a:cubicBezTo>
                    <a:pt x="6339" y="834"/>
                    <a:pt x="5628" y="0"/>
                    <a:pt x="458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4"/>
            <p:cNvSpPr/>
            <p:nvPr/>
          </p:nvSpPr>
          <p:spPr>
            <a:xfrm>
              <a:off x="3957175" y="4127075"/>
              <a:ext cx="292725" cy="370775"/>
            </a:xfrm>
            <a:custGeom>
              <a:avLst/>
              <a:gdLst/>
              <a:ahLst/>
              <a:cxnLst/>
              <a:rect l="l" t="t" r="r" b="b"/>
              <a:pathLst>
                <a:path w="11709" h="14831" extrusionOk="0">
                  <a:moveTo>
                    <a:pt x="8274" y="925"/>
                  </a:moveTo>
                  <a:cubicBezTo>
                    <a:pt x="8703" y="925"/>
                    <a:pt x="9098" y="1023"/>
                    <a:pt x="9440" y="1221"/>
                  </a:cubicBezTo>
                  <a:cubicBezTo>
                    <a:pt x="10307" y="1721"/>
                    <a:pt x="10774" y="2822"/>
                    <a:pt x="10774" y="4290"/>
                  </a:cubicBezTo>
                  <a:cubicBezTo>
                    <a:pt x="10774" y="7559"/>
                    <a:pt x="8473" y="11562"/>
                    <a:pt x="5637" y="13196"/>
                  </a:cubicBezTo>
                  <a:cubicBezTo>
                    <a:pt x="4855" y="13637"/>
                    <a:pt x="4122" y="13861"/>
                    <a:pt x="3472" y="13861"/>
                  </a:cubicBezTo>
                  <a:cubicBezTo>
                    <a:pt x="3041" y="13861"/>
                    <a:pt x="2648" y="13763"/>
                    <a:pt x="2302" y="13563"/>
                  </a:cubicBezTo>
                  <a:cubicBezTo>
                    <a:pt x="1434" y="13096"/>
                    <a:pt x="967" y="11995"/>
                    <a:pt x="967" y="10494"/>
                  </a:cubicBezTo>
                  <a:cubicBezTo>
                    <a:pt x="967" y="7225"/>
                    <a:pt x="3269" y="3256"/>
                    <a:pt x="6104" y="1621"/>
                  </a:cubicBezTo>
                  <a:cubicBezTo>
                    <a:pt x="6872" y="1157"/>
                    <a:pt x="7614" y="925"/>
                    <a:pt x="8274" y="925"/>
                  </a:cubicBezTo>
                  <a:close/>
                  <a:moveTo>
                    <a:pt x="8263" y="1"/>
                  </a:moveTo>
                  <a:cubicBezTo>
                    <a:pt x="7438" y="1"/>
                    <a:pt x="6532" y="265"/>
                    <a:pt x="5604" y="787"/>
                  </a:cubicBezTo>
                  <a:cubicBezTo>
                    <a:pt x="2502" y="2589"/>
                    <a:pt x="0" y="6958"/>
                    <a:pt x="0" y="10528"/>
                  </a:cubicBezTo>
                  <a:cubicBezTo>
                    <a:pt x="0" y="12362"/>
                    <a:pt x="634" y="13730"/>
                    <a:pt x="1835" y="14397"/>
                  </a:cubicBezTo>
                  <a:cubicBezTo>
                    <a:pt x="2302" y="14697"/>
                    <a:pt x="2869" y="14831"/>
                    <a:pt x="3469" y="14831"/>
                  </a:cubicBezTo>
                  <a:cubicBezTo>
                    <a:pt x="4403" y="14797"/>
                    <a:pt x="5304" y="14530"/>
                    <a:pt x="6104" y="14030"/>
                  </a:cubicBezTo>
                  <a:cubicBezTo>
                    <a:pt x="9207" y="12229"/>
                    <a:pt x="11708" y="7892"/>
                    <a:pt x="11708" y="4323"/>
                  </a:cubicBezTo>
                  <a:cubicBezTo>
                    <a:pt x="11708" y="2488"/>
                    <a:pt x="11075" y="1087"/>
                    <a:pt x="9907" y="420"/>
                  </a:cubicBezTo>
                  <a:cubicBezTo>
                    <a:pt x="9416" y="140"/>
                    <a:pt x="8861" y="1"/>
                    <a:pt x="826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4"/>
            <p:cNvSpPr/>
            <p:nvPr/>
          </p:nvSpPr>
          <p:spPr>
            <a:xfrm>
              <a:off x="4023875" y="4209375"/>
              <a:ext cx="159300" cy="205000"/>
            </a:xfrm>
            <a:custGeom>
              <a:avLst/>
              <a:gdLst/>
              <a:ahLst/>
              <a:cxnLst/>
              <a:rect l="l" t="t" r="r" b="b"/>
              <a:pathLst>
                <a:path w="6372" h="8200" extrusionOk="0">
                  <a:moveTo>
                    <a:pt x="4613" y="1"/>
                  </a:moveTo>
                  <a:cubicBezTo>
                    <a:pt x="4187" y="1"/>
                    <a:pt x="3708" y="139"/>
                    <a:pt x="3203" y="431"/>
                  </a:cubicBezTo>
                  <a:cubicBezTo>
                    <a:pt x="1302" y="1665"/>
                    <a:pt x="134" y="3700"/>
                    <a:pt x="1" y="5935"/>
                  </a:cubicBezTo>
                  <a:cubicBezTo>
                    <a:pt x="1" y="7377"/>
                    <a:pt x="721" y="8199"/>
                    <a:pt x="1771" y="8199"/>
                  </a:cubicBezTo>
                  <a:cubicBezTo>
                    <a:pt x="2202" y="8199"/>
                    <a:pt x="2688" y="8061"/>
                    <a:pt x="3203" y="7769"/>
                  </a:cubicBezTo>
                  <a:cubicBezTo>
                    <a:pt x="5071" y="6535"/>
                    <a:pt x="6238" y="4500"/>
                    <a:pt x="6372" y="2265"/>
                  </a:cubicBezTo>
                  <a:cubicBezTo>
                    <a:pt x="6372" y="823"/>
                    <a:pt x="5651" y="1"/>
                    <a:pt x="461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4"/>
            <p:cNvSpPr/>
            <p:nvPr/>
          </p:nvSpPr>
          <p:spPr>
            <a:xfrm>
              <a:off x="3278350" y="4134700"/>
              <a:ext cx="220175" cy="278100"/>
            </a:xfrm>
            <a:custGeom>
              <a:avLst/>
              <a:gdLst/>
              <a:ahLst/>
              <a:cxnLst/>
              <a:rect l="l" t="t" r="r" b="b"/>
              <a:pathLst>
                <a:path w="8807" h="11124" extrusionOk="0">
                  <a:moveTo>
                    <a:pt x="6238" y="682"/>
                  </a:moveTo>
                  <a:lnTo>
                    <a:pt x="6238" y="716"/>
                  </a:lnTo>
                  <a:cubicBezTo>
                    <a:pt x="6288" y="710"/>
                    <a:pt x="6338" y="707"/>
                    <a:pt x="6388" y="707"/>
                  </a:cubicBezTo>
                  <a:cubicBezTo>
                    <a:pt x="6637" y="707"/>
                    <a:pt x="6883" y="777"/>
                    <a:pt x="7105" y="916"/>
                  </a:cubicBezTo>
                  <a:cubicBezTo>
                    <a:pt x="7739" y="1283"/>
                    <a:pt x="8106" y="2117"/>
                    <a:pt x="8106" y="3218"/>
                  </a:cubicBezTo>
                  <a:cubicBezTo>
                    <a:pt x="8106" y="5653"/>
                    <a:pt x="6372" y="8655"/>
                    <a:pt x="4237" y="9889"/>
                  </a:cubicBezTo>
                  <a:cubicBezTo>
                    <a:pt x="3662" y="10226"/>
                    <a:pt x="3122" y="10398"/>
                    <a:pt x="2638" y="10398"/>
                  </a:cubicBezTo>
                  <a:cubicBezTo>
                    <a:pt x="2309" y="10398"/>
                    <a:pt x="2005" y="10318"/>
                    <a:pt x="1735" y="10156"/>
                  </a:cubicBezTo>
                  <a:cubicBezTo>
                    <a:pt x="1101" y="9789"/>
                    <a:pt x="734" y="8988"/>
                    <a:pt x="734" y="7854"/>
                  </a:cubicBezTo>
                  <a:cubicBezTo>
                    <a:pt x="734" y="5419"/>
                    <a:pt x="2469" y="2417"/>
                    <a:pt x="4604" y="1183"/>
                  </a:cubicBezTo>
                  <a:cubicBezTo>
                    <a:pt x="5071" y="883"/>
                    <a:pt x="5638" y="716"/>
                    <a:pt x="6238" y="682"/>
                  </a:cubicBezTo>
                  <a:close/>
                  <a:moveTo>
                    <a:pt x="6204" y="0"/>
                  </a:moveTo>
                  <a:cubicBezTo>
                    <a:pt x="5587" y="0"/>
                    <a:pt x="4912" y="196"/>
                    <a:pt x="4237" y="582"/>
                  </a:cubicBezTo>
                  <a:cubicBezTo>
                    <a:pt x="1902" y="1917"/>
                    <a:pt x="0" y="5186"/>
                    <a:pt x="0" y="7888"/>
                  </a:cubicBezTo>
                  <a:cubicBezTo>
                    <a:pt x="0" y="9255"/>
                    <a:pt x="501" y="10289"/>
                    <a:pt x="1368" y="10790"/>
                  </a:cubicBezTo>
                  <a:cubicBezTo>
                    <a:pt x="1768" y="11023"/>
                    <a:pt x="2169" y="11123"/>
                    <a:pt x="2636" y="11123"/>
                  </a:cubicBezTo>
                  <a:cubicBezTo>
                    <a:pt x="3303" y="11090"/>
                    <a:pt x="4003" y="10890"/>
                    <a:pt x="4570" y="10523"/>
                  </a:cubicBezTo>
                  <a:cubicBezTo>
                    <a:pt x="6905" y="9188"/>
                    <a:pt x="8807" y="5919"/>
                    <a:pt x="8807" y="3218"/>
                  </a:cubicBezTo>
                  <a:cubicBezTo>
                    <a:pt x="8807" y="1850"/>
                    <a:pt x="8306" y="816"/>
                    <a:pt x="7439" y="315"/>
                  </a:cubicBezTo>
                  <a:cubicBezTo>
                    <a:pt x="7073" y="105"/>
                    <a:pt x="6654" y="0"/>
                    <a:pt x="620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4"/>
            <p:cNvSpPr/>
            <p:nvPr/>
          </p:nvSpPr>
          <p:spPr>
            <a:xfrm>
              <a:off x="3329225" y="4196800"/>
              <a:ext cx="119275" cy="153425"/>
            </a:xfrm>
            <a:custGeom>
              <a:avLst/>
              <a:gdLst/>
              <a:ahLst/>
              <a:cxnLst/>
              <a:rect l="l" t="t" r="r" b="b"/>
              <a:pathLst>
                <a:path w="4771" h="6137" extrusionOk="0">
                  <a:moveTo>
                    <a:pt x="3468" y="0"/>
                  </a:moveTo>
                  <a:cubicBezTo>
                    <a:pt x="3147" y="0"/>
                    <a:pt x="2785" y="108"/>
                    <a:pt x="2402" y="333"/>
                  </a:cubicBezTo>
                  <a:cubicBezTo>
                    <a:pt x="967" y="1234"/>
                    <a:pt x="100" y="2768"/>
                    <a:pt x="0" y="4436"/>
                  </a:cubicBezTo>
                  <a:cubicBezTo>
                    <a:pt x="0" y="5519"/>
                    <a:pt x="532" y="6137"/>
                    <a:pt x="1314" y="6137"/>
                  </a:cubicBezTo>
                  <a:cubicBezTo>
                    <a:pt x="1640" y="6137"/>
                    <a:pt x="2009" y="6030"/>
                    <a:pt x="2402" y="5804"/>
                  </a:cubicBezTo>
                  <a:cubicBezTo>
                    <a:pt x="3803" y="4903"/>
                    <a:pt x="4670" y="3369"/>
                    <a:pt x="4770" y="1701"/>
                  </a:cubicBezTo>
                  <a:cubicBezTo>
                    <a:pt x="4770" y="618"/>
                    <a:pt x="4238" y="0"/>
                    <a:pt x="34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4"/>
            <p:cNvSpPr/>
            <p:nvPr/>
          </p:nvSpPr>
          <p:spPr>
            <a:xfrm>
              <a:off x="3658625" y="3716950"/>
              <a:ext cx="225175" cy="285550"/>
            </a:xfrm>
            <a:custGeom>
              <a:avLst/>
              <a:gdLst/>
              <a:ahLst/>
              <a:cxnLst/>
              <a:rect l="l" t="t" r="r" b="b"/>
              <a:pathLst>
                <a:path w="9007" h="11422" extrusionOk="0">
                  <a:moveTo>
                    <a:pt x="6352" y="731"/>
                  </a:moveTo>
                  <a:cubicBezTo>
                    <a:pt x="6678" y="731"/>
                    <a:pt x="6977" y="803"/>
                    <a:pt x="7239" y="947"/>
                  </a:cubicBezTo>
                  <a:cubicBezTo>
                    <a:pt x="7906" y="1348"/>
                    <a:pt x="8273" y="2182"/>
                    <a:pt x="8273" y="3316"/>
                  </a:cubicBezTo>
                  <a:cubicBezTo>
                    <a:pt x="8273" y="5851"/>
                    <a:pt x="6471" y="8920"/>
                    <a:pt x="4303" y="10154"/>
                  </a:cubicBezTo>
                  <a:cubicBezTo>
                    <a:pt x="3716" y="10498"/>
                    <a:pt x="3141" y="10670"/>
                    <a:pt x="2638" y="10670"/>
                  </a:cubicBezTo>
                  <a:cubicBezTo>
                    <a:pt x="2312" y="10670"/>
                    <a:pt x="2017" y="10598"/>
                    <a:pt x="1768" y="10454"/>
                  </a:cubicBezTo>
                  <a:cubicBezTo>
                    <a:pt x="1101" y="10054"/>
                    <a:pt x="734" y="9220"/>
                    <a:pt x="734" y="8086"/>
                  </a:cubicBezTo>
                  <a:cubicBezTo>
                    <a:pt x="734" y="5584"/>
                    <a:pt x="2502" y="2515"/>
                    <a:pt x="4670" y="1248"/>
                  </a:cubicBezTo>
                  <a:cubicBezTo>
                    <a:pt x="5278" y="903"/>
                    <a:pt x="5848" y="731"/>
                    <a:pt x="6352" y="731"/>
                  </a:cubicBezTo>
                  <a:close/>
                  <a:moveTo>
                    <a:pt x="6358" y="1"/>
                  </a:moveTo>
                  <a:cubicBezTo>
                    <a:pt x="5726" y="1"/>
                    <a:pt x="5037" y="205"/>
                    <a:pt x="4337" y="614"/>
                  </a:cubicBezTo>
                  <a:cubicBezTo>
                    <a:pt x="1935" y="1981"/>
                    <a:pt x="0" y="5350"/>
                    <a:pt x="0" y="8086"/>
                  </a:cubicBezTo>
                  <a:cubicBezTo>
                    <a:pt x="0" y="9487"/>
                    <a:pt x="501" y="10554"/>
                    <a:pt x="1401" y="11088"/>
                  </a:cubicBezTo>
                  <a:cubicBezTo>
                    <a:pt x="1768" y="11288"/>
                    <a:pt x="2202" y="11421"/>
                    <a:pt x="2635" y="11421"/>
                  </a:cubicBezTo>
                  <a:cubicBezTo>
                    <a:pt x="3369" y="11388"/>
                    <a:pt x="4070" y="11188"/>
                    <a:pt x="4670" y="10788"/>
                  </a:cubicBezTo>
                  <a:cubicBezTo>
                    <a:pt x="7072" y="9420"/>
                    <a:pt x="9007" y="6051"/>
                    <a:pt x="9007" y="3316"/>
                  </a:cubicBezTo>
                  <a:cubicBezTo>
                    <a:pt x="9007" y="1915"/>
                    <a:pt x="8506" y="847"/>
                    <a:pt x="7606" y="314"/>
                  </a:cubicBezTo>
                  <a:cubicBezTo>
                    <a:pt x="7230" y="105"/>
                    <a:pt x="6809" y="1"/>
                    <a:pt x="635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4"/>
            <p:cNvSpPr/>
            <p:nvPr/>
          </p:nvSpPr>
          <p:spPr>
            <a:xfrm>
              <a:off x="3710325" y="3780825"/>
              <a:ext cx="121775" cy="157275"/>
            </a:xfrm>
            <a:custGeom>
              <a:avLst/>
              <a:gdLst/>
              <a:ahLst/>
              <a:cxnLst/>
              <a:rect l="l" t="t" r="r" b="b"/>
              <a:pathLst>
                <a:path w="4871" h="6291" extrusionOk="0">
                  <a:moveTo>
                    <a:pt x="3512" y="1"/>
                  </a:moveTo>
                  <a:cubicBezTo>
                    <a:pt x="3186" y="1"/>
                    <a:pt x="2821" y="106"/>
                    <a:pt x="2435" y="327"/>
                  </a:cubicBezTo>
                  <a:cubicBezTo>
                    <a:pt x="1001" y="1261"/>
                    <a:pt x="67" y="2829"/>
                    <a:pt x="0" y="4563"/>
                  </a:cubicBezTo>
                  <a:cubicBezTo>
                    <a:pt x="0" y="5655"/>
                    <a:pt x="540" y="6291"/>
                    <a:pt x="1344" y="6291"/>
                  </a:cubicBezTo>
                  <a:cubicBezTo>
                    <a:pt x="1671" y="6291"/>
                    <a:pt x="2041" y="6186"/>
                    <a:pt x="2435" y="5964"/>
                  </a:cubicBezTo>
                  <a:cubicBezTo>
                    <a:pt x="3870" y="5030"/>
                    <a:pt x="4770" y="3463"/>
                    <a:pt x="4870" y="1728"/>
                  </a:cubicBezTo>
                  <a:cubicBezTo>
                    <a:pt x="4870" y="637"/>
                    <a:pt x="4314" y="1"/>
                    <a:pt x="351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4"/>
            <p:cNvSpPr/>
            <p:nvPr/>
          </p:nvSpPr>
          <p:spPr>
            <a:xfrm>
              <a:off x="4069750" y="3587475"/>
              <a:ext cx="179325" cy="228225"/>
            </a:xfrm>
            <a:custGeom>
              <a:avLst/>
              <a:gdLst/>
              <a:ahLst/>
              <a:cxnLst/>
              <a:rect l="l" t="t" r="r" b="b"/>
              <a:pathLst>
                <a:path w="7173" h="9129" extrusionOk="0">
                  <a:moveTo>
                    <a:pt x="5051" y="607"/>
                  </a:moveTo>
                  <a:cubicBezTo>
                    <a:pt x="5315" y="607"/>
                    <a:pt x="5557" y="669"/>
                    <a:pt x="5771" y="789"/>
                  </a:cubicBezTo>
                  <a:cubicBezTo>
                    <a:pt x="6338" y="1089"/>
                    <a:pt x="6605" y="1756"/>
                    <a:pt x="6605" y="2657"/>
                  </a:cubicBezTo>
                  <a:cubicBezTo>
                    <a:pt x="6505" y="4892"/>
                    <a:pt x="5337" y="6894"/>
                    <a:pt x="3469" y="8128"/>
                  </a:cubicBezTo>
                  <a:cubicBezTo>
                    <a:pt x="2990" y="8407"/>
                    <a:pt x="2547" y="8543"/>
                    <a:pt x="2154" y="8543"/>
                  </a:cubicBezTo>
                  <a:cubicBezTo>
                    <a:pt x="1890" y="8543"/>
                    <a:pt x="1649" y="8482"/>
                    <a:pt x="1435" y="8361"/>
                  </a:cubicBezTo>
                  <a:cubicBezTo>
                    <a:pt x="868" y="8061"/>
                    <a:pt x="601" y="7394"/>
                    <a:pt x="601" y="6460"/>
                  </a:cubicBezTo>
                  <a:cubicBezTo>
                    <a:pt x="701" y="4258"/>
                    <a:pt x="1868" y="2224"/>
                    <a:pt x="3736" y="1023"/>
                  </a:cubicBezTo>
                  <a:cubicBezTo>
                    <a:pt x="4215" y="743"/>
                    <a:pt x="4658" y="607"/>
                    <a:pt x="5051" y="607"/>
                  </a:cubicBezTo>
                  <a:close/>
                  <a:moveTo>
                    <a:pt x="5074" y="1"/>
                  </a:moveTo>
                  <a:cubicBezTo>
                    <a:pt x="4576" y="1"/>
                    <a:pt x="4028" y="161"/>
                    <a:pt x="3469" y="489"/>
                  </a:cubicBezTo>
                  <a:cubicBezTo>
                    <a:pt x="1568" y="1590"/>
                    <a:pt x="0" y="4292"/>
                    <a:pt x="0" y="6460"/>
                  </a:cubicBezTo>
                  <a:cubicBezTo>
                    <a:pt x="0" y="7594"/>
                    <a:pt x="401" y="8428"/>
                    <a:pt x="1134" y="8862"/>
                  </a:cubicBezTo>
                  <a:cubicBezTo>
                    <a:pt x="1435" y="9028"/>
                    <a:pt x="1768" y="9128"/>
                    <a:pt x="2135" y="9128"/>
                  </a:cubicBezTo>
                  <a:cubicBezTo>
                    <a:pt x="2702" y="9095"/>
                    <a:pt x="3269" y="8928"/>
                    <a:pt x="3736" y="8628"/>
                  </a:cubicBezTo>
                  <a:cubicBezTo>
                    <a:pt x="5638" y="7527"/>
                    <a:pt x="7172" y="4859"/>
                    <a:pt x="7172" y="2657"/>
                  </a:cubicBezTo>
                  <a:cubicBezTo>
                    <a:pt x="7172" y="1523"/>
                    <a:pt x="6805" y="689"/>
                    <a:pt x="6071" y="255"/>
                  </a:cubicBezTo>
                  <a:cubicBezTo>
                    <a:pt x="5776" y="86"/>
                    <a:pt x="5438" y="1"/>
                    <a:pt x="507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4"/>
            <p:cNvSpPr/>
            <p:nvPr/>
          </p:nvSpPr>
          <p:spPr>
            <a:xfrm>
              <a:off x="4111450" y="3638700"/>
              <a:ext cx="96750" cy="125800"/>
            </a:xfrm>
            <a:custGeom>
              <a:avLst/>
              <a:gdLst/>
              <a:ahLst/>
              <a:cxnLst/>
              <a:rect l="l" t="t" r="r" b="b"/>
              <a:pathLst>
                <a:path w="3870" h="5032" extrusionOk="0">
                  <a:moveTo>
                    <a:pt x="2806" y="0"/>
                  </a:moveTo>
                  <a:cubicBezTo>
                    <a:pt x="2544" y="0"/>
                    <a:pt x="2248" y="89"/>
                    <a:pt x="1935" y="275"/>
                  </a:cubicBezTo>
                  <a:cubicBezTo>
                    <a:pt x="801" y="1008"/>
                    <a:pt x="67" y="2276"/>
                    <a:pt x="0" y="3644"/>
                  </a:cubicBezTo>
                  <a:cubicBezTo>
                    <a:pt x="0" y="4524"/>
                    <a:pt x="442" y="5031"/>
                    <a:pt x="1083" y="5031"/>
                  </a:cubicBezTo>
                  <a:cubicBezTo>
                    <a:pt x="1340" y="5031"/>
                    <a:pt x="1629" y="4950"/>
                    <a:pt x="1935" y="4778"/>
                  </a:cubicBezTo>
                  <a:cubicBezTo>
                    <a:pt x="3069" y="4011"/>
                    <a:pt x="3803" y="2776"/>
                    <a:pt x="3870" y="1409"/>
                  </a:cubicBezTo>
                  <a:cubicBezTo>
                    <a:pt x="3870" y="513"/>
                    <a:pt x="3436" y="0"/>
                    <a:pt x="280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4"/>
            <p:cNvSpPr/>
            <p:nvPr/>
          </p:nvSpPr>
          <p:spPr>
            <a:xfrm>
              <a:off x="3350900" y="3468700"/>
              <a:ext cx="180150" cy="227750"/>
            </a:xfrm>
            <a:custGeom>
              <a:avLst/>
              <a:gdLst/>
              <a:ahLst/>
              <a:cxnLst/>
              <a:rect l="l" t="t" r="r" b="b"/>
              <a:pathLst>
                <a:path w="7206" h="9110" extrusionOk="0">
                  <a:moveTo>
                    <a:pt x="5051" y="588"/>
                  </a:moveTo>
                  <a:cubicBezTo>
                    <a:pt x="5315" y="588"/>
                    <a:pt x="5557" y="649"/>
                    <a:pt x="5771" y="770"/>
                  </a:cubicBezTo>
                  <a:cubicBezTo>
                    <a:pt x="6338" y="1070"/>
                    <a:pt x="6605" y="1737"/>
                    <a:pt x="6605" y="2638"/>
                  </a:cubicBezTo>
                  <a:cubicBezTo>
                    <a:pt x="6505" y="4873"/>
                    <a:pt x="5338" y="6908"/>
                    <a:pt x="3470" y="8109"/>
                  </a:cubicBezTo>
                  <a:cubicBezTo>
                    <a:pt x="2987" y="8390"/>
                    <a:pt x="2540" y="8539"/>
                    <a:pt x="2145" y="8539"/>
                  </a:cubicBezTo>
                  <a:cubicBezTo>
                    <a:pt x="1884" y="8539"/>
                    <a:pt x="1646" y="8474"/>
                    <a:pt x="1435" y="8342"/>
                  </a:cubicBezTo>
                  <a:cubicBezTo>
                    <a:pt x="868" y="8042"/>
                    <a:pt x="601" y="7375"/>
                    <a:pt x="601" y="6474"/>
                  </a:cubicBezTo>
                  <a:cubicBezTo>
                    <a:pt x="701" y="4239"/>
                    <a:pt x="1868" y="2204"/>
                    <a:pt x="3736" y="1004"/>
                  </a:cubicBezTo>
                  <a:cubicBezTo>
                    <a:pt x="4215" y="724"/>
                    <a:pt x="4658" y="588"/>
                    <a:pt x="5051" y="588"/>
                  </a:cubicBezTo>
                  <a:close/>
                  <a:moveTo>
                    <a:pt x="5087" y="1"/>
                  </a:moveTo>
                  <a:cubicBezTo>
                    <a:pt x="4586" y="1"/>
                    <a:pt x="4033" y="173"/>
                    <a:pt x="3470" y="503"/>
                  </a:cubicBezTo>
                  <a:cubicBezTo>
                    <a:pt x="1568" y="1604"/>
                    <a:pt x="0" y="4273"/>
                    <a:pt x="0" y="6474"/>
                  </a:cubicBezTo>
                  <a:cubicBezTo>
                    <a:pt x="0" y="7608"/>
                    <a:pt x="401" y="8442"/>
                    <a:pt x="1135" y="8843"/>
                  </a:cubicBezTo>
                  <a:cubicBezTo>
                    <a:pt x="1435" y="9043"/>
                    <a:pt x="1768" y="9109"/>
                    <a:pt x="2135" y="9109"/>
                  </a:cubicBezTo>
                  <a:cubicBezTo>
                    <a:pt x="2702" y="9076"/>
                    <a:pt x="3269" y="8909"/>
                    <a:pt x="3736" y="8609"/>
                  </a:cubicBezTo>
                  <a:cubicBezTo>
                    <a:pt x="5638" y="7542"/>
                    <a:pt x="7206" y="4840"/>
                    <a:pt x="7206" y="2638"/>
                  </a:cubicBezTo>
                  <a:cubicBezTo>
                    <a:pt x="7206" y="1504"/>
                    <a:pt x="6805" y="670"/>
                    <a:pt x="6071" y="270"/>
                  </a:cubicBezTo>
                  <a:cubicBezTo>
                    <a:pt x="5779" y="89"/>
                    <a:pt x="5446" y="1"/>
                    <a:pt x="508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4"/>
            <p:cNvSpPr/>
            <p:nvPr/>
          </p:nvSpPr>
          <p:spPr>
            <a:xfrm>
              <a:off x="3392600" y="3519950"/>
              <a:ext cx="96750" cy="125800"/>
            </a:xfrm>
            <a:custGeom>
              <a:avLst/>
              <a:gdLst/>
              <a:ahLst/>
              <a:cxnLst/>
              <a:rect l="l" t="t" r="r" b="b"/>
              <a:pathLst>
                <a:path w="3870" h="5032" extrusionOk="0">
                  <a:moveTo>
                    <a:pt x="2787" y="1"/>
                  </a:moveTo>
                  <a:cubicBezTo>
                    <a:pt x="2530" y="1"/>
                    <a:pt x="2241" y="83"/>
                    <a:pt x="1935" y="254"/>
                  </a:cubicBezTo>
                  <a:cubicBezTo>
                    <a:pt x="767" y="1022"/>
                    <a:pt x="67" y="2256"/>
                    <a:pt x="0" y="3624"/>
                  </a:cubicBezTo>
                  <a:cubicBezTo>
                    <a:pt x="0" y="4519"/>
                    <a:pt x="433" y="5032"/>
                    <a:pt x="1064" y="5032"/>
                  </a:cubicBezTo>
                  <a:cubicBezTo>
                    <a:pt x="1326" y="5032"/>
                    <a:pt x="1622" y="4944"/>
                    <a:pt x="1935" y="4758"/>
                  </a:cubicBezTo>
                  <a:cubicBezTo>
                    <a:pt x="3069" y="4024"/>
                    <a:pt x="3803" y="2756"/>
                    <a:pt x="3870" y="1389"/>
                  </a:cubicBezTo>
                  <a:cubicBezTo>
                    <a:pt x="3870" y="508"/>
                    <a:pt x="3428" y="1"/>
                    <a:pt x="278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4"/>
            <p:cNvSpPr/>
            <p:nvPr/>
          </p:nvSpPr>
          <p:spPr>
            <a:xfrm>
              <a:off x="5040425" y="3303925"/>
              <a:ext cx="129925" cy="157350"/>
            </a:xfrm>
            <a:custGeom>
              <a:avLst/>
              <a:gdLst/>
              <a:ahLst/>
              <a:cxnLst/>
              <a:rect l="l" t="t" r="r" b="b"/>
              <a:pathLst>
                <a:path w="5197" h="6294" extrusionOk="0">
                  <a:moveTo>
                    <a:pt x="3439" y="399"/>
                  </a:moveTo>
                  <a:cubicBezTo>
                    <a:pt x="4144" y="399"/>
                    <a:pt x="4796" y="1042"/>
                    <a:pt x="4604" y="1857"/>
                  </a:cubicBezTo>
                  <a:cubicBezTo>
                    <a:pt x="4504" y="3392"/>
                    <a:pt x="3704" y="4793"/>
                    <a:pt x="2436" y="5626"/>
                  </a:cubicBezTo>
                  <a:cubicBezTo>
                    <a:pt x="2192" y="5852"/>
                    <a:pt x="1908" y="5950"/>
                    <a:pt x="1633" y="5950"/>
                  </a:cubicBezTo>
                  <a:cubicBezTo>
                    <a:pt x="929" y="5950"/>
                    <a:pt x="276" y="5307"/>
                    <a:pt x="468" y="4492"/>
                  </a:cubicBezTo>
                  <a:cubicBezTo>
                    <a:pt x="535" y="2958"/>
                    <a:pt x="1369" y="1557"/>
                    <a:pt x="2636" y="723"/>
                  </a:cubicBezTo>
                  <a:cubicBezTo>
                    <a:pt x="2880" y="498"/>
                    <a:pt x="3164" y="399"/>
                    <a:pt x="3439" y="399"/>
                  </a:cubicBezTo>
                  <a:close/>
                  <a:moveTo>
                    <a:pt x="3462" y="0"/>
                  </a:moveTo>
                  <a:cubicBezTo>
                    <a:pt x="3113" y="0"/>
                    <a:pt x="2752" y="120"/>
                    <a:pt x="2436" y="389"/>
                  </a:cubicBezTo>
                  <a:cubicBezTo>
                    <a:pt x="1035" y="1290"/>
                    <a:pt x="168" y="2824"/>
                    <a:pt x="68" y="4492"/>
                  </a:cubicBezTo>
                  <a:cubicBezTo>
                    <a:pt x="1" y="5126"/>
                    <a:pt x="301" y="5760"/>
                    <a:pt x="835" y="6127"/>
                  </a:cubicBezTo>
                  <a:cubicBezTo>
                    <a:pt x="1035" y="6260"/>
                    <a:pt x="1269" y="6294"/>
                    <a:pt x="1535" y="6294"/>
                  </a:cubicBezTo>
                  <a:cubicBezTo>
                    <a:pt x="1902" y="6294"/>
                    <a:pt x="2303" y="6160"/>
                    <a:pt x="2636" y="5960"/>
                  </a:cubicBezTo>
                  <a:cubicBezTo>
                    <a:pt x="4037" y="5059"/>
                    <a:pt x="4904" y="3525"/>
                    <a:pt x="5005" y="1857"/>
                  </a:cubicBezTo>
                  <a:cubicBezTo>
                    <a:pt x="5197" y="799"/>
                    <a:pt x="4366" y="0"/>
                    <a:pt x="346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4"/>
            <p:cNvSpPr/>
            <p:nvPr/>
          </p:nvSpPr>
          <p:spPr>
            <a:xfrm>
              <a:off x="5070450" y="3340275"/>
              <a:ext cx="67575" cy="86025"/>
            </a:xfrm>
            <a:custGeom>
              <a:avLst/>
              <a:gdLst/>
              <a:ahLst/>
              <a:cxnLst/>
              <a:rect l="l" t="t" r="r" b="b"/>
              <a:pathLst>
                <a:path w="2703" h="3441" extrusionOk="0">
                  <a:moveTo>
                    <a:pt x="1927" y="1"/>
                  </a:moveTo>
                  <a:cubicBezTo>
                    <a:pt x="1746" y="1"/>
                    <a:pt x="1545" y="55"/>
                    <a:pt x="1335" y="170"/>
                  </a:cubicBezTo>
                  <a:cubicBezTo>
                    <a:pt x="568" y="670"/>
                    <a:pt x="68" y="1537"/>
                    <a:pt x="1" y="2505"/>
                  </a:cubicBezTo>
                  <a:cubicBezTo>
                    <a:pt x="1" y="3100"/>
                    <a:pt x="307" y="3441"/>
                    <a:pt x="750" y="3441"/>
                  </a:cubicBezTo>
                  <a:cubicBezTo>
                    <a:pt x="927" y="3441"/>
                    <a:pt x="1125" y="3386"/>
                    <a:pt x="1335" y="3272"/>
                  </a:cubicBezTo>
                  <a:cubicBezTo>
                    <a:pt x="2136" y="2738"/>
                    <a:pt x="2636" y="1904"/>
                    <a:pt x="2703" y="937"/>
                  </a:cubicBezTo>
                  <a:cubicBezTo>
                    <a:pt x="2703" y="341"/>
                    <a:pt x="2379" y="1"/>
                    <a:pt x="192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4"/>
            <p:cNvSpPr/>
            <p:nvPr/>
          </p:nvSpPr>
          <p:spPr>
            <a:xfrm>
              <a:off x="5323150" y="3266225"/>
              <a:ext cx="130600" cy="157525"/>
            </a:xfrm>
            <a:custGeom>
              <a:avLst/>
              <a:gdLst/>
              <a:ahLst/>
              <a:cxnLst/>
              <a:rect l="l" t="t" r="r" b="b"/>
              <a:pathLst>
                <a:path w="5224" h="6301" extrusionOk="0">
                  <a:moveTo>
                    <a:pt x="3569" y="430"/>
                  </a:moveTo>
                  <a:cubicBezTo>
                    <a:pt x="3736" y="430"/>
                    <a:pt x="3903" y="496"/>
                    <a:pt x="4036" y="563"/>
                  </a:cubicBezTo>
                  <a:cubicBezTo>
                    <a:pt x="4437" y="863"/>
                    <a:pt x="4670" y="1364"/>
                    <a:pt x="4603" y="1864"/>
                  </a:cubicBezTo>
                  <a:cubicBezTo>
                    <a:pt x="4537" y="3398"/>
                    <a:pt x="3736" y="4799"/>
                    <a:pt x="2435" y="5633"/>
                  </a:cubicBezTo>
                  <a:cubicBezTo>
                    <a:pt x="2193" y="5847"/>
                    <a:pt x="1913" y="5942"/>
                    <a:pt x="1640" y="5942"/>
                  </a:cubicBezTo>
                  <a:cubicBezTo>
                    <a:pt x="932" y="5942"/>
                    <a:pt x="275" y="5308"/>
                    <a:pt x="467" y="4466"/>
                  </a:cubicBezTo>
                  <a:cubicBezTo>
                    <a:pt x="567" y="2965"/>
                    <a:pt x="1368" y="1564"/>
                    <a:pt x="2635" y="730"/>
                  </a:cubicBezTo>
                  <a:cubicBezTo>
                    <a:pt x="2902" y="563"/>
                    <a:pt x="3236" y="463"/>
                    <a:pt x="3569" y="430"/>
                  </a:cubicBezTo>
                  <a:close/>
                  <a:moveTo>
                    <a:pt x="3429" y="1"/>
                  </a:moveTo>
                  <a:cubicBezTo>
                    <a:pt x="3088" y="1"/>
                    <a:pt x="2740" y="112"/>
                    <a:pt x="2435" y="363"/>
                  </a:cubicBezTo>
                  <a:cubicBezTo>
                    <a:pt x="1034" y="1297"/>
                    <a:pt x="167" y="2831"/>
                    <a:pt x="67" y="4499"/>
                  </a:cubicBezTo>
                  <a:cubicBezTo>
                    <a:pt x="0" y="5133"/>
                    <a:pt x="300" y="5767"/>
                    <a:pt x="834" y="6134"/>
                  </a:cubicBezTo>
                  <a:cubicBezTo>
                    <a:pt x="1034" y="6267"/>
                    <a:pt x="1268" y="6301"/>
                    <a:pt x="1534" y="6301"/>
                  </a:cubicBezTo>
                  <a:cubicBezTo>
                    <a:pt x="1901" y="6301"/>
                    <a:pt x="2302" y="6200"/>
                    <a:pt x="2635" y="6000"/>
                  </a:cubicBezTo>
                  <a:cubicBezTo>
                    <a:pt x="4036" y="5066"/>
                    <a:pt x="4937" y="3565"/>
                    <a:pt x="5004" y="1897"/>
                  </a:cubicBezTo>
                  <a:cubicBezTo>
                    <a:pt x="5223" y="824"/>
                    <a:pt x="4355" y="1"/>
                    <a:pt x="342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4"/>
            <p:cNvSpPr/>
            <p:nvPr/>
          </p:nvSpPr>
          <p:spPr>
            <a:xfrm>
              <a:off x="5353150" y="3302400"/>
              <a:ext cx="66750" cy="86350"/>
            </a:xfrm>
            <a:custGeom>
              <a:avLst/>
              <a:gdLst/>
              <a:ahLst/>
              <a:cxnLst/>
              <a:rect l="l" t="t" r="r" b="b"/>
              <a:pathLst>
                <a:path w="2670" h="3454" extrusionOk="0">
                  <a:moveTo>
                    <a:pt x="1925" y="0"/>
                  </a:moveTo>
                  <a:cubicBezTo>
                    <a:pt x="1747" y="0"/>
                    <a:pt x="1547" y="59"/>
                    <a:pt x="1335" y="184"/>
                  </a:cubicBezTo>
                  <a:cubicBezTo>
                    <a:pt x="535" y="684"/>
                    <a:pt x="34" y="1551"/>
                    <a:pt x="1" y="2485"/>
                  </a:cubicBezTo>
                  <a:cubicBezTo>
                    <a:pt x="1" y="3106"/>
                    <a:pt x="309" y="3454"/>
                    <a:pt x="753" y="3454"/>
                  </a:cubicBezTo>
                  <a:cubicBezTo>
                    <a:pt x="930" y="3454"/>
                    <a:pt x="1127" y="3399"/>
                    <a:pt x="1335" y="3286"/>
                  </a:cubicBezTo>
                  <a:cubicBezTo>
                    <a:pt x="2136" y="2752"/>
                    <a:pt x="2636" y="1885"/>
                    <a:pt x="2669" y="951"/>
                  </a:cubicBezTo>
                  <a:cubicBezTo>
                    <a:pt x="2669" y="357"/>
                    <a:pt x="2365" y="0"/>
                    <a:pt x="192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4"/>
            <p:cNvSpPr/>
            <p:nvPr/>
          </p:nvSpPr>
          <p:spPr>
            <a:xfrm>
              <a:off x="3098225" y="3913675"/>
              <a:ext cx="129950" cy="158050"/>
            </a:xfrm>
            <a:custGeom>
              <a:avLst/>
              <a:gdLst/>
              <a:ahLst/>
              <a:cxnLst/>
              <a:rect l="l" t="t" r="r" b="b"/>
              <a:pathLst>
                <a:path w="5198" h="6322" extrusionOk="0">
                  <a:moveTo>
                    <a:pt x="3439" y="393"/>
                  </a:moveTo>
                  <a:cubicBezTo>
                    <a:pt x="4143" y="393"/>
                    <a:pt x="4795" y="1036"/>
                    <a:pt x="4603" y="1851"/>
                  </a:cubicBezTo>
                  <a:cubicBezTo>
                    <a:pt x="4537" y="3386"/>
                    <a:pt x="3736" y="4787"/>
                    <a:pt x="2435" y="5621"/>
                  </a:cubicBezTo>
                  <a:cubicBezTo>
                    <a:pt x="2191" y="5846"/>
                    <a:pt x="1908" y="5944"/>
                    <a:pt x="1632" y="5944"/>
                  </a:cubicBezTo>
                  <a:cubicBezTo>
                    <a:pt x="928" y="5944"/>
                    <a:pt x="275" y="5302"/>
                    <a:pt x="467" y="4486"/>
                  </a:cubicBezTo>
                  <a:cubicBezTo>
                    <a:pt x="567" y="2952"/>
                    <a:pt x="1368" y="1551"/>
                    <a:pt x="2635" y="717"/>
                  </a:cubicBezTo>
                  <a:cubicBezTo>
                    <a:pt x="2879" y="492"/>
                    <a:pt x="3163" y="393"/>
                    <a:pt x="3439" y="393"/>
                  </a:cubicBezTo>
                  <a:close/>
                  <a:moveTo>
                    <a:pt x="3448" y="0"/>
                  </a:moveTo>
                  <a:cubicBezTo>
                    <a:pt x="3103" y="0"/>
                    <a:pt x="2747" y="117"/>
                    <a:pt x="2435" y="384"/>
                  </a:cubicBezTo>
                  <a:cubicBezTo>
                    <a:pt x="1034" y="1284"/>
                    <a:pt x="167" y="2819"/>
                    <a:pt x="67" y="4486"/>
                  </a:cubicBezTo>
                  <a:cubicBezTo>
                    <a:pt x="0" y="5120"/>
                    <a:pt x="300" y="5754"/>
                    <a:pt x="834" y="6121"/>
                  </a:cubicBezTo>
                  <a:cubicBezTo>
                    <a:pt x="1034" y="6254"/>
                    <a:pt x="1301" y="6321"/>
                    <a:pt x="1535" y="6321"/>
                  </a:cubicBezTo>
                  <a:cubicBezTo>
                    <a:pt x="1935" y="6288"/>
                    <a:pt x="2302" y="6188"/>
                    <a:pt x="2635" y="5954"/>
                  </a:cubicBezTo>
                  <a:cubicBezTo>
                    <a:pt x="4036" y="5054"/>
                    <a:pt x="4937" y="3519"/>
                    <a:pt x="5004" y="1851"/>
                  </a:cubicBezTo>
                  <a:cubicBezTo>
                    <a:pt x="5197" y="812"/>
                    <a:pt x="4357" y="0"/>
                    <a:pt x="344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4"/>
            <p:cNvSpPr/>
            <p:nvPr/>
          </p:nvSpPr>
          <p:spPr>
            <a:xfrm>
              <a:off x="3128250" y="3949875"/>
              <a:ext cx="67550" cy="86400"/>
            </a:xfrm>
            <a:custGeom>
              <a:avLst/>
              <a:gdLst/>
              <a:ahLst/>
              <a:cxnLst/>
              <a:rect l="l" t="t" r="r" b="b"/>
              <a:pathLst>
                <a:path w="2702" h="3456" extrusionOk="0">
                  <a:moveTo>
                    <a:pt x="1941" y="1"/>
                  </a:moveTo>
                  <a:cubicBezTo>
                    <a:pt x="1759" y="1"/>
                    <a:pt x="1554" y="55"/>
                    <a:pt x="1334" y="170"/>
                  </a:cubicBezTo>
                  <a:cubicBezTo>
                    <a:pt x="567" y="703"/>
                    <a:pt x="67" y="1537"/>
                    <a:pt x="0" y="2505"/>
                  </a:cubicBezTo>
                  <a:cubicBezTo>
                    <a:pt x="0" y="3098"/>
                    <a:pt x="304" y="3455"/>
                    <a:pt x="744" y="3455"/>
                  </a:cubicBezTo>
                  <a:cubicBezTo>
                    <a:pt x="923" y="3455"/>
                    <a:pt x="1123" y="3397"/>
                    <a:pt x="1334" y="3272"/>
                  </a:cubicBezTo>
                  <a:cubicBezTo>
                    <a:pt x="2135" y="2772"/>
                    <a:pt x="2635" y="1904"/>
                    <a:pt x="2702" y="937"/>
                  </a:cubicBezTo>
                  <a:cubicBezTo>
                    <a:pt x="2702" y="341"/>
                    <a:pt x="2396" y="1"/>
                    <a:pt x="194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4"/>
            <p:cNvSpPr/>
            <p:nvPr/>
          </p:nvSpPr>
          <p:spPr>
            <a:xfrm>
              <a:off x="3918800" y="3267750"/>
              <a:ext cx="129350" cy="157675"/>
            </a:xfrm>
            <a:custGeom>
              <a:avLst/>
              <a:gdLst/>
              <a:ahLst/>
              <a:cxnLst/>
              <a:rect l="l" t="t" r="r" b="b"/>
              <a:pathLst>
                <a:path w="5174" h="6307" extrusionOk="0">
                  <a:moveTo>
                    <a:pt x="3432" y="406"/>
                  </a:moveTo>
                  <a:cubicBezTo>
                    <a:pt x="4121" y="406"/>
                    <a:pt x="4771" y="1036"/>
                    <a:pt x="4604" y="1870"/>
                  </a:cubicBezTo>
                  <a:cubicBezTo>
                    <a:pt x="4504" y="3371"/>
                    <a:pt x="3703" y="4772"/>
                    <a:pt x="2436" y="5606"/>
                  </a:cubicBezTo>
                  <a:cubicBezTo>
                    <a:pt x="2192" y="5831"/>
                    <a:pt x="1908" y="5929"/>
                    <a:pt x="1632" y="5929"/>
                  </a:cubicBezTo>
                  <a:cubicBezTo>
                    <a:pt x="928" y="5929"/>
                    <a:pt x="276" y="5287"/>
                    <a:pt x="468" y="4472"/>
                  </a:cubicBezTo>
                  <a:cubicBezTo>
                    <a:pt x="534" y="2937"/>
                    <a:pt x="1335" y="1570"/>
                    <a:pt x="2636" y="736"/>
                  </a:cubicBezTo>
                  <a:cubicBezTo>
                    <a:pt x="2874" y="507"/>
                    <a:pt x="3156" y="406"/>
                    <a:pt x="3432" y="406"/>
                  </a:cubicBezTo>
                  <a:close/>
                  <a:moveTo>
                    <a:pt x="3435" y="0"/>
                  </a:moveTo>
                  <a:cubicBezTo>
                    <a:pt x="3095" y="0"/>
                    <a:pt x="2745" y="114"/>
                    <a:pt x="2436" y="369"/>
                  </a:cubicBezTo>
                  <a:cubicBezTo>
                    <a:pt x="1035" y="1303"/>
                    <a:pt x="134" y="2804"/>
                    <a:pt x="67" y="4472"/>
                  </a:cubicBezTo>
                  <a:cubicBezTo>
                    <a:pt x="1" y="5139"/>
                    <a:pt x="267" y="5773"/>
                    <a:pt x="801" y="6139"/>
                  </a:cubicBezTo>
                  <a:cubicBezTo>
                    <a:pt x="1035" y="6240"/>
                    <a:pt x="1268" y="6306"/>
                    <a:pt x="1502" y="6306"/>
                  </a:cubicBezTo>
                  <a:cubicBezTo>
                    <a:pt x="1902" y="6306"/>
                    <a:pt x="2302" y="6173"/>
                    <a:pt x="2636" y="5973"/>
                  </a:cubicBezTo>
                  <a:cubicBezTo>
                    <a:pt x="4037" y="5039"/>
                    <a:pt x="4904" y="3538"/>
                    <a:pt x="5004" y="1870"/>
                  </a:cubicBezTo>
                  <a:cubicBezTo>
                    <a:pt x="5174" y="803"/>
                    <a:pt x="4339" y="0"/>
                    <a:pt x="343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4"/>
            <p:cNvSpPr/>
            <p:nvPr/>
          </p:nvSpPr>
          <p:spPr>
            <a:xfrm>
              <a:off x="3948825" y="3303900"/>
              <a:ext cx="66750" cy="86225"/>
            </a:xfrm>
            <a:custGeom>
              <a:avLst/>
              <a:gdLst/>
              <a:ahLst/>
              <a:cxnLst/>
              <a:rect l="l" t="t" r="r" b="b"/>
              <a:pathLst>
                <a:path w="2670" h="3449" extrusionOk="0">
                  <a:moveTo>
                    <a:pt x="1939" y="1"/>
                  </a:moveTo>
                  <a:cubicBezTo>
                    <a:pt x="1757" y="1"/>
                    <a:pt x="1552" y="62"/>
                    <a:pt x="1335" y="190"/>
                  </a:cubicBezTo>
                  <a:cubicBezTo>
                    <a:pt x="534" y="691"/>
                    <a:pt x="34" y="1558"/>
                    <a:pt x="0" y="2492"/>
                  </a:cubicBezTo>
                  <a:cubicBezTo>
                    <a:pt x="0" y="3103"/>
                    <a:pt x="298" y="3449"/>
                    <a:pt x="730" y="3449"/>
                  </a:cubicBezTo>
                  <a:cubicBezTo>
                    <a:pt x="912" y="3449"/>
                    <a:pt x="1118" y="3387"/>
                    <a:pt x="1335" y="3259"/>
                  </a:cubicBezTo>
                  <a:cubicBezTo>
                    <a:pt x="2102" y="2759"/>
                    <a:pt x="2602" y="1891"/>
                    <a:pt x="2669" y="957"/>
                  </a:cubicBezTo>
                  <a:cubicBezTo>
                    <a:pt x="2669" y="347"/>
                    <a:pt x="2371" y="1"/>
                    <a:pt x="193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4"/>
            <p:cNvSpPr/>
            <p:nvPr/>
          </p:nvSpPr>
          <p:spPr>
            <a:xfrm>
              <a:off x="4306575" y="2740325"/>
              <a:ext cx="129950" cy="158050"/>
            </a:xfrm>
            <a:custGeom>
              <a:avLst/>
              <a:gdLst/>
              <a:ahLst/>
              <a:cxnLst/>
              <a:rect l="l" t="t" r="r" b="b"/>
              <a:pathLst>
                <a:path w="5198" h="6322" extrusionOk="0">
                  <a:moveTo>
                    <a:pt x="3537" y="451"/>
                  </a:moveTo>
                  <a:cubicBezTo>
                    <a:pt x="3703" y="451"/>
                    <a:pt x="3903" y="484"/>
                    <a:pt x="4037" y="551"/>
                  </a:cubicBezTo>
                  <a:cubicBezTo>
                    <a:pt x="4437" y="851"/>
                    <a:pt x="4671" y="1351"/>
                    <a:pt x="4604" y="1852"/>
                  </a:cubicBezTo>
                  <a:cubicBezTo>
                    <a:pt x="4504" y="3386"/>
                    <a:pt x="3703" y="4787"/>
                    <a:pt x="2436" y="5621"/>
                  </a:cubicBezTo>
                  <a:cubicBezTo>
                    <a:pt x="2192" y="5846"/>
                    <a:pt x="1908" y="5945"/>
                    <a:pt x="1633" y="5945"/>
                  </a:cubicBezTo>
                  <a:cubicBezTo>
                    <a:pt x="928" y="5945"/>
                    <a:pt x="276" y="5302"/>
                    <a:pt x="468" y="4487"/>
                  </a:cubicBezTo>
                  <a:cubicBezTo>
                    <a:pt x="534" y="2952"/>
                    <a:pt x="1368" y="1551"/>
                    <a:pt x="2636" y="717"/>
                  </a:cubicBezTo>
                  <a:cubicBezTo>
                    <a:pt x="2903" y="551"/>
                    <a:pt x="3236" y="451"/>
                    <a:pt x="3537" y="451"/>
                  </a:cubicBezTo>
                  <a:close/>
                  <a:moveTo>
                    <a:pt x="3449" y="0"/>
                  </a:moveTo>
                  <a:cubicBezTo>
                    <a:pt x="3103" y="0"/>
                    <a:pt x="2748" y="118"/>
                    <a:pt x="2436" y="384"/>
                  </a:cubicBezTo>
                  <a:cubicBezTo>
                    <a:pt x="1035" y="1285"/>
                    <a:pt x="134" y="2819"/>
                    <a:pt x="67" y="4487"/>
                  </a:cubicBezTo>
                  <a:cubicBezTo>
                    <a:pt x="1" y="5121"/>
                    <a:pt x="301" y="5754"/>
                    <a:pt x="835" y="6121"/>
                  </a:cubicBezTo>
                  <a:cubicBezTo>
                    <a:pt x="1035" y="6255"/>
                    <a:pt x="1268" y="6322"/>
                    <a:pt x="1535" y="6322"/>
                  </a:cubicBezTo>
                  <a:cubicBezTo>
                    <a:pt x="1902" y="6288"/>
                    <a:pt x="2302" y="6188"/>
                    <a:pt x="2636" y="5988"/>
                  </a:cubicBezTo>
                  <a:cubicBezTo>
                    <a:pt x="4037" y="5054"/>
                    <a:pt x="4904" y="3520"/>
                    <a:pt x="5004" y="1852"/>
                  </a:cubicBezTo>
                  <a:cubicBezTo>
                    <a:pt x="5198" y="812"/>
                    <a:pt x="4357" y="0"/>
                    <a:pt x="344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4"/>
            <p:cNvSpPr/>
            <p:nvPr/>
          </p:nvSpPr>
          <p:spPr>
            <a:xfrm>
              <a:off x="4335775" y="2776575"/>
              <a:ext cx="67575" cy="86500"/>
            </a:xfrm>
            <a:custGeom>
              <a:avLst/>
              <a:gdLst/>
              <a:ahLst/>
              <a:cxnLst/>
              <a:rect l="l" t="t" r="r" b="b"/>
              <a:pathLst>
                <a:path w="2703" h="3460" extrusionOk="0">
                  <a:moveTo>
                    <a:pt x="1950" y="0"/>
                  </a:moveTo>
                  <a:cubicBezTo>
                    <a:pt x="1773" y="0"/>
                    <a:pt x="1576" y="55"/>
                    <a:pt x="1368" y="168"/>
                  </a:cubicBezTo>
                  <a:cubicBezTo>
                    <a:pt x="567" y="702"/>
                    <a:pt x="67" y="1569"/>
                    <a:pt x="0" y="2503"/>
                  </a:cubicBezTo>
                  <a:cubicBezTo>
                    <a:pt x="0" y="3114"/>
                    <a:pt x="298" y="3460"/>
                    <a:pt x="742" y="3460"/>
                  </a:cubicBezTo>
                  <a:cubicBezTo>
                    <a:pt x="928" y="3460"/>
                    <a:pt x="1141" y="3399"/>
                    <a:pt x="1368" y="3270"/>
                  </a:cubicBezTo>
                  <a:cubicBezTo>
                    <a:pt x="2135" y="2770"/>
                    <a:pt x="2635" y="1903"/>
                    <a:pt x="2702" y="969"/>
                  </a:cubicBezTo>
                  <a:cubicBezTo>
                    <a:pt x="2702" y="347"/>
                    <a:pt x="2394" y="0"/>
                    <a:pt x="195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4"/>
            <p:cNvSpPr/>
            <p:nvPr/>
          </p:nvSpPr>
          <p:spPr>
            <a:xfrm>
              <a:off x="4505900" y="3239400"/>
              <a:ext cx="129950" cy="157675"/>
            </a:xfrm>
            <a:custGeom>
              <a:avLst/>
              <a:gdLst/>
              <a:ahLst/>
              <a:cxnLst/>
              <a:rect l="l" t="t" r="r" b="b"/>
              <a:pathLst>
                <a:path w="5198" h="6307" extrusionOk="0">
                  <a:moveTo>
                    <a:pt x="3451" y="406"/>
                  </a:moveTo>
                  <a:cubicBezTo>
                    <a:pt x="4151" y="406"/>
                    <a:pt x="4794" y="1036"/>
                    <a:pt x="4603" y="1870"/>
                  </a:cubicBezTo>
                  <a:cubicBezTo>
                    <a:pt x="4503" y="3371"/>
                    <a:pt x="3703" y="4772"/>
                    <a:pt x="2435" y="5606"/>
                  </a:cubicBezTo>
                  <a:cubicBezTo>
                    <a:pt x="2191" y="5831"/>
                    <a:pt x="1908" y="5929"/>
                    <a:pt x="1632" y="5929"/>
                  </a:cubicBezTo>
                  <a:cubicBezTo>
                    <a:pt x="928" y="5929"/>
                    <a:pt x="275" y="5287"/>
                    <a:pt x="467" y="4471"/>
                  </a:cubicBezTo>
                  <a:cubicBezTo>
                    <a:pt x="534" y="2937"/>
                    <a:pt x="1368" y="1569"/>
                    <a:pt x="2635" y="735"/>
                  </a:cubicBezTo>
                  <a:cubicBezTo>
                    <a:pt x="2883" y="507"/>
                    <a:pt x="3172" y="406"/>
                    <a:pt x="3451" y="406"/>
                  </a:cubicBezTo>
                  <a:close/>
                  <a:moveTo>
                    <a:pt x="3440" y="0"/>
                  </a:moveTo>
                  <a:cubicBezTo>
                    <a:pt x="3097" y="0"/>
                    <a:pt x="2745" y="113"/>
                    <a:pt x="2435" y="369"/>
                  </a:cubicBezTo>
                  <a:cubicBezTo>
                    <a:pt x="1034" y="1303"/>
                    <a:pt x="167" y="2804"/>
                    <a:pt x="67" y="4471"/>
                  </a:cubicBezTo>
                  <a:cubicBezTo>
                    <a:pt x="0" y="5139"/>
                    <a:pt x="300" y="5772"/>
                    <a:pt x="834" y="6139"/>
                  </a:cubicBezTo>
                  <a:cubicBezTo>
                    <a:pt x="1034" y="6239"/>
                    <a:pt x="1268" y="6306"/>
                    <a:pt x="1534" y="6306"/>
                  </a:cubicBezTo>
                  <a:cubicBezTo>
                    <a:pt x="1901" y="6306"/>
                    <a:pt x="2302" y="6173"/>
                    <a:pt x="2635" y="5973"/>
                  </a:cubicBezTo>
                  <a:cubicBezTo>
                    <a:pt x="4036" y="5072"/>
                    <a:pt x="4904" y="3537"/>
                    <a:pt x="5004" y="1870"/>
                  </a:cubicBezTo>
                  <a:cubicBezTo>
                    <a:pt x="5198" y="803"/>
                    <a:pt x="4352" y="0"/>
                    <a:pt x="344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4"/>
            <p:cNvSpPr/>
            <p:nvPr/>
          </p:nvSpPr>
          <p:spPr>
            <a:xfrm>
              <a:off x="4535900" y="3275550"/>
              <a:ext cx="66750" cy="86525"/>
            </a:xfrm>
            <a:custGeom>
              <a:avLst/>
              <a:gdLst/>
              <a:ahLst/>
              <a:cxnLst/>
              <a:rect l="l" t="t" r="r" b="b"/>
              <a:pathLst>
                <a:path w="2670" h="3461" extrusionOk="0">
                  <a:moveTo>
                    <a:pt x="1940" y="1"/>
                  </a:moveTo>
                  <a:cubicBezTo>
                    <a:pt x="1758" y="1"/>
                    <a:pt x="1552" y="62"/>
                    <a:pt x="1335" y="190"/>
                  </a:cubicBezTo>
                  <a:cubicBezTo>
                    <a:pt x="535" y="690"/>
                    <a:pt x="34" y="1558"/>
                    <a:pt x="1" y="2492"/>
                  </a:cubicBezTo>
                  <a:cubicBezTo>
                    <a:pt x="1" y="3113"/>
                    <a:pt x="309" y="3460"/>
                    <a:pt x="753" y="3460"/>
                  </a:cubicBezTo>
                  <a:cubicBezTo>
                    <a:pt x="930" y="3460"/>
                    <a:pt x="1127" y="3406"/>
                    <a:pt x="1335" y="3292"/>
                  </a:cubicBezTo>
                  <a:cubicBezTo>
                    <a:pt x="2136" y="2759"/>
                    <a:pt x="2636" y="1891"/>
                    <a:pt x="2669" y="957"/>
                  </a:cubicBezTo>
                  <a:cubicBezTo>
                    <a:pt x="2669" y="347"/>
                    <a:pt x="2372" y="1"/>
                    <a:pt x="194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4"/>
            <p:cNvSpPr/>
            <p:nvPr/>
          </p:nvSpPr>
          <p:spPr>
            <a:xfrm>
              <a:off x="4541750" y="2454950"/>
              <a:ext cx="175150" cy="222425"/>
            </a:xfrm>
            <a:custGeom>
              <a:avLst/>
              <a:gdLst/>
              <a:ahLst/>
              <a:cxnLst/>
              <a:rect l="l" t="t" r="r" b="b"/>
              <a:pathLst>
                <a:path w="7006" h="8897" extrusionOk="0">
                  <a:moveTo>
                    <a:pt x="4937" y="558"/>
                  </a:moveTo>
                  <a:cubicBezTo>
                    <a:pt x="5204" y="558"/>
                    <a:pt x="5438" y="624"/>
                    <a:pt x="5671" y="758"/>
                  </a:cubicBezTo>
                  <a:cubicBezTo>
                    <a:pt x="6171" y="1058"/>
                    <a:pt x="6472" y="1692"/>
                    <a:pt x="6472" y="2592"/>
                  </a:cubicBezTo>
                  <a:cubicBezTo>
                    <a:pt x="6338" y="4761"/>
                    <a:pt x="5204" y="6729"/>
                    <a:pt x="3369" y="7929"/>
                  </a:cubicBezTo>
                  <a:cubicBezTo>
                    <a:pt x="2900" y="8195"/>
                    <a:pt x="2455" y="8336"/>
                    <a:pt x="2058" y="8336"/>
                  </a:cubicBezTo>
                  <a:cubicBezTo>
                    <a:pt x="1807" y="8336"/>
                    <a:pt x="1575" y="8279"/>
                    <a:pt x="1368" y="8163"/>
                  </a:cubicBezTo>
                  <a:cubicBezTo>
                    <a:pt x="868" y="7863"/>
                    <a:pt x="567" y="7196"/>
                    <a:pt x="567" y="6328"/>
                  </a:cubicBezTo>
                  <a:cubicBezTo>
                    <a:pt x="701" y="4127"/>
                    <a:pt x="1835" y="2159"/>
                    <a:pt x="3670" y="991"/>
                  </a:cubicBezTo>
                  <a:cubicBezTo>
                    <a:pt x="4037" y="724"/>
                    <a:pt x="4504" y="591"/>
                    <a:pt x="4937" y="558"/>
                  </a:cubicBezTo>
                  <a:close/>
                  <a:moveTo>
                    <a:pt x="4927" y="0"/>
                  </a:moveTo>
                  <a:cubicBezTo>
                    <a:pt x="4437" y="0"/>
                    <a:pt x="3903" y="152"/>
                    <a:pt x="3369" y="457"/>
                  </a:cubicBezTo>
                  <a:cubicBezTo>
                    <a:pt x="1501" y="1558"/>
                    <a:pt x="0" y="4160"/>
                    <a:pt x="0" y="6295"/>
                  </a:cubicBezTo>
                  <a:cubicBezTo>
                    <a:pt x="0" y="7396"/>
                    <a:pt x="401" y="8230"/>
                    <a:pt x="1101" y="8630"/>
                  </a:cubicBezTo>
                  <a:cubicBezTo>
                    <a:pt x="1401" y="8797"/>
                    <a:pt x="1735" y="8897"/>
                    <a:pt x="2069" y="8897"/>
                  </a:cubicBezTo>
                  <a:cubicBezTo>
                    <a:pt x="2636" y="8863"/>
                    <a:pt x="3169" y="8697"/>
                    <a:pt x="3670" y="8430"/>
                  </a:cubicBezTo>
                  <a:cubicBezTo>
                    <a:pt x="5504" y="7329"/>
                    <a:pt x="7005" y="4727"/>
                    <a:pt x="7005" y="2592"/>
                  </a:cubicBezTo>
                  <a:cubicBezTo>
                    <a:pt x="7005" y="1492"/>
                    <a:pt x="6638" y="658"/>
                    <a:pt x="5938" y="257"/>
                  </a:cubicBezTo>
                  <a:cubicBezTo>
                    <a:pt x="5638" y="86"/>
                    <a:pt x="5295" y="0"/>
                    <a:pt x="492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4"/>
            <p:cNvSpPr/>
            <p:nvPr/>
          </p:nvSpPr>
          <p:spPr>
            <a:xfrm>
              <a:off x="4577600" y="2504850"/>
              <a:ext cx="104275" cy="123200"/>
            </a:xfrm>
            <a:custGeom>
              <a:avLst/>
              <a:gdLst/>
              <a:ahLst/>
              <a:cxnLst/>
              <a:rect l="l" t="t" r="r" b="b"/>
              <a:pathLst>
                <a:path w="4171" h="4928" extrusionOk="0">
                  <a:moveTo>
                    <a:pt x="2930" y="1"/>
                  </a:moveTo>
                  <a:cubicBezTo>
                    <a:pt x="2206" y="1"/>
                    <a:pt x="1321" y="657"/>
                    <a:pt x="735" y="1697"/>
                  </a:cubicBezTo>
                  <a:cubicBezTo>
                    <a:pt x="1" y="2965"/>
                    <a:pt x="1" y="4366"/>
                    <a:pt x="735" y="4799"/>
                  </a:cubicBezTo>
                  <a:cubicBezTo>
                    <a:pt x="882" y="4886"/>
                    <a:pt x="1048" y="4928"/>
                    <a:pt x="1225" y="4928"/>
                  </a:cubicBezTo>
                  <a:cubicBezTo>
                    <a:pt x="1933" y="4928"/>
                    <a:pt x="2823" y="4271"/>
                    <a:pt x="3437" y="3232"/>
                  </a:cubicBezTo>
                  <a:cubicBezTo>
                    <a:pt x="4170" y="1964"/>
                    <a:pt x="4170" y="563"/>
                    <a:pt x="3437" y="129"/>
                  </a:cubicBezTo>
                  <a:cubicBezTo>
                    <a:pt x="3283" y="42"/>
                    <a:pt x="3111" y="1"/>
                    <a:pt x="293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4"/>
            <p:cNvSpPr/>
            <p:nvPr/>
          </p:nvSpPr>
          <p:spPr>
            <a:xfrm>
              <a:off x="4779425" y="2918650"/>
              <a:ext cx="207875" cy="577650"/>
            </a:xfrm>
            <a:custGeom>
              <a:avLst/>
              <a:gdLst/>
              <a:ahLst/>
              <a:cxnLst/>
              <a:rect l="l" t="t" r="r" b="b"/>
              <a:pathLst>
                <a:path w="8315" h="23106" extrusionOk="0">
                  <a:moveTo>
                    <a:pt x="8064" y="0"/>
                  </a:moveTo>
                  <a:cubicBezTo>
                    <a:pt x="7995" y="0"/>
                    <a:pt x="7930" y="37"/>
                    <a:pt x="7906" y="123"/>
                  </a:cubicBezTo>
                  <a:lnTo>
                    <a:pt x="34" y="22872"/>
                  </a:lnTo>
                  <a:cubicBezTo>
                    <a:pt x="0" y="22972"/>
                    <a:pt x="34" y="23072"/>
                    <a:pt x="134" y="23106"/>
                  </a:cubicBezTo>
                  <a:lnTo>
                    <a:pt x="200" y="23106"/>
                  </a:lnTo>
                  <a:cubicBezTo>
                    <a:pt x="267" y="23106"/>
                    <a:pt x="367" y="23039"/>
                    <a:pt x="400" y="22972"/>
                  </a:cubicBezTo>
                  <a:lnTo>
                    <a:pt x="8273" y="256"/>
                  </a:lnTo>
                  <a:cubicBezTo>
                    <a:pt x="8315" y="108"/>
                    <a:pt x="8184" y="0"/>
                    <a:pt x="806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4"/>
            <p:cNvSpPr/>
            <p:nvPr/>
          </p:nvSpPr>
          <p:spPr>
            <a:xfrm>
              <a:off x="4576325" y="3370650"/>
              <a:ext cx="92200" cy="191525"/>
            </a:xfrm>
            <a:custGeom>
              <a:avLst/>
              <a:gdLst/>
              <a:ahLst/>
              <a:cxnLst/>
              <a:rect l="l" t="t" r="r" b="b"/>
              <a:pathLst>
                <a:path w="3688" h="7661" extrusionOk="0">
                  <a:moveTo>
                    <a:pt x="238" y="0"/>
                  </a:moveTo>
                  <a:cubicBezTo>
                    <a:pt x="117" y="0"/>
                    <a:pt x="1" y="108"/>
                    <a:pt x="85" y="256"/>
                  </a:cubicBezTo>
                  <a:lnTo>
                    <a:pt x="3287" y="7561"/>
                  </a:lnTo>
                  <a:cubicBezTo>
                    <a:pt x="3321" y="7627"/>
                    <a:pt x="3387" y="7661"/>
                    <a:pt x="3454" y="7661"/>
                  </a:cubicBezTo>
                  <a:lnTo>
                    <a:pt x="3554" y="7661"/>
                  </a:lnTo>
                  <a:cubicBezTo>
                    <a:pt x="3654" y="7594"/>
                    <a:pt x="3688" y="7494"/>
                    <a:pt x="3654" y="7394"/>
                  </a:cubicBezTo>
                  <a:lnTo>
                    <a:pt x="419" y="122"/>
                  </a:lnTo>
                  <a:cubicBezTo>
                    <a:pt x="382" y="36"/>
                    <a:pt x="309" y="0"/>
                    <a:pt x="23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4"/>
            <p:cNvSpPr/>
            <p:nvPr/>
          </p:nvSpPr>
          <p:spPr>
            <a:xfrm>
              <a:off x="4849475" y="3411650"/>
              <a:ext cx="204300" cy="180550"/>
            </a:xfrm>
            <a:custGeom>
              <a:avLst/>
              <a:gdLst/>
              <a:ahLst/>
              <a:cxnLst/>
              <a:rect l="l" t="t" r="r" b="b"/>
              <a:pathLst>
                <a:path w="8172" h="7222" extrusionOk="0">
                  <a:moveTo>
                    <a:pt x="7872" y="1"/>
                  </a:moveTo>
                  <a:cubicBezTo>
                    <a:pt x="7835" y="1"/>
                    <a:pt x="7800" y="15"/>
                    <a:pt x="7772" y="50"/>
                  </a:cubicBezTo>
                  <a:lnTo>
                    <a:pt x="67" y="6888"/>
                  </a:lnTo>
                  <a:cubicBezTo>
                    <a:pt x="0" y="6955"/>
                    <a:pt x="0" y="7088"/>
                    <a:pt x="67" y="7155"/>
                  </a:cubicBezTo>
                  <a:cubicBezTo>
                    <a:pt x="100" y="7188"/>
                    <a:pt x="134" y="7222"/>
                    <a:pt x="200" y="7222"/>
                  </a:cubicBezTo>
                  <a:cubicBezTo>
                    <a:pt x="234" y="7222"/>
                    <a:pt x="267" y="7188"/>
                    <a:pt x="300" y="7155"/>
                  </a:cubicBezTo>
                  <a:lnTo>
                    <a:pt x="8039" y="317"/>
                  </a:lnTo>
                  <a:cubicBezTo>
                    <a:pt x="8171" y="211"/>
                    <a:pt x="8010" y="1"/>
                    <a:pt x="787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4"/>
            <p:cNvSpPr/>
            <p:nvPr/>
          </p:nvSpPr>
          <p:spPr>
            <a:xfrm>
              <a:off x="5156350" y="3345325"/>
              <a:ext cx="181000" cy="16725"/>
            </a:xfrm>
            <a:custGeom>
              <a:avLst/>
              <a:gdLst/>
              <a:ahLst/>
              <a:cxnLst/>
              <a:rect l="l" t="t" r="r" b="b"/>
              <a:pathLst>
                <a:path w="7240" h="669" extrusionOk="0">
                  <a:moveTo>
                    <a:pt x="201" y="1"/>
                  </a:moveTo>
                  <a:cubicBezTo>
                    <a:pt x="67" y="1"/>
                    <a:pt x="1" y="101"/>
                    <a:pt x="1" y="201"/>
                  </a:cubicBezTo>
                  <a:cubicBezTo>
                    <a:pt x="1" y="301"/>
                    <a:pt x="67" y="368"/>
                    <a:pt x="167" y="401"/>
                  </a:cubicBezTo>
                  <a:lnTo>
                    <a:pt x="7039" y="668"/>
                  </a:lnTo>
                  <a:cubicBezTo>
                    <a:pt x="7139" y="668"/>
                    <a:pt x="7239" y="568"/>
                    <a:pt x="7239" y="468"/>
                  </a:cubicBezTo>
                  <a:cubicBezTo>
                    <a:pt x="7239" y="368"/>
                    <a:pt x="7172" y="268"/>
                    <a:pt x="7039" y="268"/>
                  </a:cubicBezTo>
                  <a:lnTo>
                    <a:pt x="20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4"/>
            <p:cNvSpPr/>
            <p:nvPr/>
          </p:nvSpPr>
          <p:spPr>
            <a:xfrm>
              <a:off x="4577600" y="2654850"/>
              <a:ext cx="57575" cy="597950"/>
            </a:xfrm>
            <a:custGeom>
              <a:avLst/>
              <a:gdLst/>
              <a:ahLst/>
              <a:cxnLst/>
              <a:rect l="l" t="t" r="r" b="b"/>
              <a:pathLst>
                <a:path w="2303" h="23918" extrusionOk="0">
                  <a:moveTo>
                    <a:pt x="2102" y="0"/>
                  </a:moveTo>
                  <a:cubicBezTo>
                    <a:pt x="2002" y="0"/>
                    <a:pt x="1902" y="67"/>
                    <a:pt x="1902" y="167"/>
                  </a:cubicBezTo>
                  <a:lnTo>
                    <a:pt x="1" y="23684"/>
                  </a:lnTo>
                  <a:cubicBezTo>
                    <a:pt x="1" y="23817"/>
                    <a:pt x="67" y="23884"/>
                    <a:pt x="168" y="23917"/>
                  </a:cubicBezTo>
                  <a:cubicBezTo>
                    <a:pt x="268" y="23917"/>
                    <a:pt x="368" y="23817"/>
                    <a:pt x="368" y="23717"/>
                  </a:cubicBezTo>
                  <a:lnTo>
                    <a:pt x="2302" y="200"/>
                  </a:lnTo>
                  <a:cubicBezTo>
                    <a:pt x="2302" y="100"/>
                    <a:pt x="2202" y="0"/>
                    <a:pt x="210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4"/>
            <p:cNvSpPr/>
            <p:nvPr/>
          </p:nvSpPr>
          <p:spPr>
            <a:xfrm>
              <a:off x="4025550" y="2880125"/>
              <a:ext cx="304575" cy="410200"/>
            </a:xfrm>
            <a:custGeom>
              <a:avLst/>
              <a:gdLst/>
              <a:ahLst/>
              <a:cxnLst/>
              <a:rect l="l" t="t" r="r" b="b"/>
              <a:pathLst>
                <a:path w="12183" h="16408" extrusionOk="0">
                  <a:moveTo>
                    <a:pt x="11918" y="0"/>
                  </a:moveTo>
                  <a:cubicBezTo>
                    <a:pt x="11869" y="0"/>
                    <a:pt x="11819" y="19"/>
                    <a:pt x="11775" y="62"/>
                  </a:cubicBezTo>
                  <a:lnTo>
                    <a:pt x="67" y="16107"/>
                  </a:lnTo>
                  <a:cubicBezTo>
                    <a:pt x="0" y="16174"/>
                    <a:pt x="0" y="16307"/>
                    <a:pt x="100" y="16374"/>
                  </a:cubicBezTo>
                  <a:cubicBezTo>
                    <a:pt x="134" y="16374"/>
                    <a:pt x="167" y="16407"/>
                    <a:pt x="200" y="16407"/>
                  </a:cubicBezTo>
                  <a:cubicBezTo>
                    <a:pt x="267" y="16407"/>
                    <a:pt x="334" y="16374"/>
                    <a:pt x="367" y="16341"/>
                  </a:cubicBezTo>
                  <a:lnTo>
                    <a:pt x="12109" y="296"/>
                  </a:lnTo>
                  <a:cubicBezTo>
                    <a:pt x="12183" y="148"/>
                    <a:pt x="12057" y="0"/>
                    <a:pt x="1191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4"/>
            <p:cNvSpPr/>
            <p:nvPr/>
          </p:nvSpPr>
          <p:spPr>
            <a:xfrm>
              <a:off x="3998175" y="3394125"/>
              <a:ext cx="132475" cy="245150"/>
            </a:xfrm>
            <a:custGeom>
              <a:avLst/>
              <a:gdLst/>
              <a:ahLst/>
              <a:cxnLst/>
              <a:rect l="l" t="t" r="r" b="b"/>
              <a:pathLst>
                <a:path w="5299" h="9806" extrusionOk="0">
                  <a:moveTo>
                    <a:pt x="291" y="1"/>
                  </a:moveTo>
                  <a:cubicBezTo>
                    <a:pt x="156" y="1"/>
                    <a:pt x="0" y="142"/>
                    <a:pt x="95" y="284"/>
                  </a:cubicBezTo>
                  <a:lnTo>
                    <a:pt x="4931" y="9691"/>
                  </a:lnTo>
                  <a:cubicBezTo>
                    <a:pt x="4959" y="9745"/>
                    <a:pt x="5008" y="9800"/>
                    <a:pt x="5062" y="9800"/>
                  </a:cubicBezTo>
                  <a:cubicBezTo>
                    <a:pt x="5074" y="9800"/>
                    <a:pt x="5086" y="9797"/>
                    <a:pt x="5098" y="9791"/>
                  </a:cubicBezTo>
                  <a:cubicBezTo>
                    <a:pt x="5109" y="9802"/>
                    <a:pt x="5120" y="9806"/>
                    <a:pt x="5132" y="9806"/>
                  </a:cubicBezTo>
                  <a:cubicBezTo>
                    <a:pt x="5154" y="9806"/>
                    <a:pt x="5176" y="9791"/>
                    <a:pt x="5198" y="9791"/>
                  </a:cubicBezTo>
                  <a:cubicBezTo>
                    <a:pt x="5265" y="9724"/>
                    <a:pt x="5298" y="9624"/>
                    <a:pt x="5265" y="9524"/>
                  </a:cubicBezTo>
                  <a:lnTo>
                    <a:pt x="428" y="84"/>
                  </a:lnTo>
                  <a:cubicBezTo>
                    <a:pt x="399" y="25"/>
                    <a:pt x="347" y="1"/>
                    <a:pt x="29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4"/>
            <p:cNvSpPr/>
            <p:nvPr/>
          </p:nvSpPr>
          <p:spPr>
            <a:xfrm>
              <a:off x="4196500" y="3799750"/>
              <a:ext cx="409700" cy="355350"/>
            </a:xfrm>
            <a:custGeom>
              <a:avLst/>
              <a:gdLst/>
              <a:ahLst/>
              <a:cxnLst/>
              <a:rect l="l" t="t" r="r" b="b"/>
              <a:pathLst>
                <a:path w="16388" h="14214" extrusionOk="0">
                  <a:moveTo>
                    <a:pt x="16123" y="1"/>
                  </a:moveTo>
                  <a:cubicBezTo>
                    <a:pt x="16088" y="1"/>
                    <a:pt x="16050" y="12"/>
                    <a:pt x="16012" y="37"/>
                  </a:cubicBezTo>
                  <a:lnTo>
                    <a:pt x="134" y="13880"/>
                  </a:lnTo>
                  <a:cubicBezTo>
                    <a:pt x="1" y="13980"/>
                    <a:pt x="67" y="14214"/>
                    <a:pt x="267" y="14214"/>
                  </a:cubicBezTo>
                  <a:cubicBezTo>
                    <a:pt x="301" y="14214"/>
                    <a:pt x="334" y="14180"/>
                    <a:pt x="367" y="14180"/>
                  </a:cubicBezTo>
                  <a:lnTo>
                    <a:pt x="16279" y="337"/>
                  </a:lnTo>
                  <a:cubicBezTo>
                    <a:pt x="16387" y="202"/>
                    <a:pt x="16276" y="1"/>
                    <a:pt x="1612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4"/>
            <p:cNvSpPr/>
            <p:nvPr/>
          </p:nvSpPr>
          <p:spPr>
            <a:xfrm>
              <a:off x="4098100" y="3792100"/>
              <a:ext cx="66725" cy="369675"/>
            </a:xfrm>
            <a:custGeom>
              <a:avLst/>
              <a:gdLst/>
              <a:ahLst/>
              <a:cxnLst/>
              <a:rect l="l" t="t" r="r" b="b"/>
              <a:pathLst>
                <a:path w="2669" h="14787" extrusionOk="0">
                  <a:moveTo>
                    <a:pt x="2451" y="1"/>
                  </a:moveTo>
                  <a:cubicBezTo>
                    <a:pt x="2370" y="1"/>
                    <a:pt x="2296" y="66"/>
                    <a:pt x="2269" y="176"/>
                  </a:cubicBezTo>
                  <a:lnTo>
                    <a:pt x="34" y="14553"/>
                  </a:lnTo>
                  <a:cubicBezTo>
                    <a:pt x="0" y="14653"/>
                    <a:pt x="67" y="14753"/>
                    <a:pt x="201" y="14787"/>
                  </a:cubicBezTo>
                  <a:lnTo>
                    <a:pt x="234" y="14787"/>
                  </a:lnTo>
                  <a:cubicBezTo>
                    <a:pt x="301" y="14787"/>
                    <a:pt x="401" y="14720"/>
                    <a:pt x="401" y="14620"/>
                  </a:cubicBezTo>
                  <a:lnTo>
                    <a:pt x="2669" y="210"/>
                  </a:lnTo>
                  <a:cubicBezTo>
                    <a:pt x="2669" y="110"/>
                    <a:pt x="2602" y="9"/>
                    <a:pt x="2502" y="9"/>
                  </a:cubicBezTo>
                  <a:cubicBezTo>
                    <a:pt x="2485" y="4"/>
                    <a:pt x="2468" y="1"/>
                    <a:pt x="245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4"/>
            <p:cNvSpPr/>
            <p:nvPr/>
          </p:nvSpPr>
          <p:spPr>
            <a:xfrm>
              <a:off x="3803225" y="3943275"/>
              <a:ext cx="257375" cy="256875"/>
            </a:xfrm>
            <a:custGeom>
              <a:avLst/>
              <a:gdLst/>
              <a:ahLst/>
              <a:cxnLst/>
              <a:rect l="l" t="t" r="r" b="b"/>
              <a:pathLst>
                <a:path w="10295" h="10275" extrusionOk="0">
                  <a:moveTo>
                    <a:pt x="303" y="0"/>
                  </a:moveTo>
                  <a:cubicBezTo>
                    <a:pt x="160" y="0"/>
                    <a:pt x="1" y="206"/>
                    <a:pt x="154" y="334"/>
                  </a:cubicBezTo>
                  <a:lnTo>
                    <a:pt x="9927" y="10241"/>
                  </a:lnTo>
                  <a:cubicBezTo>
                    <a:pt x="9961" y="10274"/>
                    <a:pt x="10027" y="10274"/>
                    <a:pt x="10061" y="10274"/>
                  </a:cubicBezTo>
                  <a:cubicBezTo>
                    <a:pt x="10128" y="10274"/>
                    <a:pt x="10194" y="10274"/>
                    <a:pt x="10228" y="10241"/>
                  </a:cubicBezTo>
                  <a:cubicBezTo>
                    <a:pt x="10294" y="10141"/>
                    <a:pt x="10294" y="10041"/>
                    <a:pt x="10228" y="9974"/>
                  </a:cubicBezTo>
                  <a:lnTo>
                    <a:pt x="421" y="67"/>
                  </a:lnTo>
                  <a:cubicBezTo>
                    <a:pt x="389" y="20"/>
                    <a:pt x="347" y="0"/>
                    <a:pt x="30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4"/>
            <p:cNvSpPr/>
            <p:nvPr/>
          </p:nvSpPr>
          <p:spPr>
            <a:xfrm>
              <a:off x="3512675" y="4239300"/>
              <a:ext cx="472025" cy="89275"/>
            </a:xfrm>
            <a:custGeom>
              <a:avLst/>
              <a:gdLst/>
              <a:ahLst/>
              <a:cxnLst/>
              <a:rect l="l" t="t" r="r" b="b"/>
              <a:pathLst>
                <a:path w="18881" h="3571" extrusionOk="0">
                  <a:moveTo>
                    <a:pt x="234" y="1"/>
                  </a:moveTo>
                  <a:cubicBezTo>
                    <a:pt x="134" y="1"/>
                    <a:pt x="34" y="68"/>
                    <a:pt x="1" y="168"/>
                  </a:cubicBezTo>
                  <a:cubicBezTo>
                    <a:pt x="1" y="268"/>
                    <a:pt x="67" y="368"/>
                    <a:pt x="167" y="401"/>
                  </a:cubicBezTo>
                  <a:lnTo>
                    <a:pt x="18647" y="3570"/>
                  </a:lnTo>
                  <a:lnTo>
                    <a:pt x="18681" y="3570"/>
                  </a:lnTo>
                  <a:cubicBezTo>
                    <a:pt x="18781" y="3570"/>
                    <a:pt x="18847" y="3503"/>
                    <a:pt x="18881" y="3403"/>
                  </a:cubicBezTo>
                  <a:cubicBezTo>
                    <a:pt x="18881" y="3303"/>
                    <a:pt x="18814" y="3203"/>
                    <a:pt x="18714" y="3203"/>
                  </a:cubicBezTo>
                  <a:lnTo>
                    <a:pt x="23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4"/>
            <p:cNvSpPr/>
            <p:nvPr/>
          </p:nvSpPr>
          <p:spPr>
            <a:xfrm>
              <a:off x="3392600" y="3677250"/>
              <a:ext cx="45050" cy="480350"/>
            </a:xfrm>
            <a:custGeom>
              <a:avLst/>
              <a:gdLst/>
              <a:ahLst/>
              <a:cxnLst/>
              <a:rect l="l" t="t" r="r" b="b"/>
              <a:pathLst>
                <a:path w="1802" h="19214" extrusionOk="0">
                  <a:moveTo>
                    <a:pt x="1635" y="0"/>
                  </a:moveTo>
                  <a:cubicBezTo>
                    <a:pt x="1535" y="0"/>
                    <a:pt x="1435" y="67"/>
                    <a:pt x="1435" y="200"/>
                  </a:cubicBezTo>
                  <a:lnTo>
                    <a:pt x="34" y="19014"/>
                  </a:lnTo>
                  <a:cubicBezTo>
                    <a:pt x="0" y="19114"/>
                    <a:pt x="100" y="19214"/>
                    <a:pt x="200" y="19214"/>
                  </a:cubicBezTo>
                  <a:cubicBezTo>
                    <a:pt x="300" y="19214"/>
                    <a:pt x="401" y="19147"/>
                    <a:pt x="401" y="19047"/>
                  </a:cubicBezTo>
                  <a:lnTo>
                    <a:pt x="1802" y="200"/>
                  </a:lnTo>
                  <a:cubicBezTo>
                    <a:pt x="1802" y="100"/>
                    <a:pt x="1735" y="34"/>
                    <a:pt x="163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4"/>
            <p:cNvSpPr/>
            <p:nvPr/>
          </p:nvSpPr>
          <p:spPr>
            <a:xfrm>
              <a:off x="3176600" y="4037925"/>
              <a:ext cx="161825" cy="176400"/>
            </a:xfrm>
            <a:custGeom>
              <a:avLst/>
              <a:gdLst/>
              <a:ahLst/>
              <a:cxnLst/>
              <a:rect l="l" t="t" r="r" b="b"/>
              <a:pathLst>
                <a:path w="6473" h="7056" extrusionOk="0">
                  <a:moveTo>
                    <a:pt x="201" y="0"/>
                  </a:moveTo>
                  <a:cubicBezTo>
                    <a:pt x="151" y="0"/>
                    <a:pt x="101" y="17"/>
                    <a:pt x="67" y="50"/>
                  </a:cubicBezTo>
                  <a:cubicBezTo>
                    <a:pt x="1" y="117"/>
                    <a:pt x="1" y="250"/>
                    <a:pt x="67" y="317"/>
                  </a:cubicBezTo>
                  <a:lnTo>
                    <a:pt x="6105" y="6988"/>
                  </a:lnTo>
                  <a:cubicBezTo>
                    <a:pt x="6138" y="7022"/>
                    <a:pt x="6172" y="7055"/>
                    <a:pt x="6239" y="7055"/>
                  </a:cubicBezTo>
                  <a:cubicBezTo>
                    <a:pt x="6405" y="7055"/>
                    <a:pt x="6472" y="6855"/>
                    <a:pt x="6372" y="6722"/>
                  </a:cubicBezTo>
                  <a:lnTo>
                    <a:pt x="334" y="50"/>
                  </a:lnTo>
                  <a:cubicBezTo>
                    <a:pt x="301" y="17"/>
                    <a:pt x="251" y="0"/>
                    <a:pt x="2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4"/>
            <p:cNvSpPr/>
            <p:nvPr/>
          </p:nvSpPr>
          <p:spPr>
            <a:xfrm>
              <a:off x="5243075" y="3415900"/>
              <a:ext cx="113450" cy="288875"/>
            </a:xfrm>
            <a:custGeom>
              <a:avLst/>
              <a:gdLst/>
              <a:ahLst/>
              <a:cxnLst/>
              <a:rect l="l" t="t" r="r" b="b"/>
              <a:pathLst>
                <a:path w="4538" h="11555" extrusionOk="0">
                  <a:moveTo>
                    <a:pt x="4391" y="0"/>
                  </a:moveTo>
                  <a:cubicBezTo>
                    <a:pt x="4355" y="0"/>
                    <a:pt x="4337" y="31"/>
                    <a:pt x="4337" y="80"/>
                  </a:cubicBezTo>
                  <a:lnTo>
                    <a:pt x="34" y="11422"/>
                  </a:lnTo>
                  <a:cubicBezTo>
                    <a:pt x="1" y="11488"/>
                    <a:pt x="34" y="11522"/>
                    <a:pt x="101" y="11555"/>
                  </a:cubicBezTo>
                  <a:lnTo>
                    <a:pt x="134" y="11555"/>
                  </a:lnTo>
                  <a:cubicBezTo>
                    <a:pt x="168" y="11555"/>
                    <a:pt x="234" y="11555"/>
                    <a:pt x="234" y="11522"/>
                  </a:cubicBezTo>
                  <a:lnTo>
                    <a:pt x="4504" y="147"/>
                  </a:lnTo>
                  <a:cubicBezTo>
                    <a:pt x="4537" y="113"/>
                    <a:pt x="4471" y="13"/>
                    <a:pt x="4437" y="13"/>
                  </a:cubicBezTo>
                  <a:cubicBezTo>
                    <a:pt x="4419" y="4"/>
                    <a:pt x="4404" y="0"/>
                    <a:pt x="439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4"/>
            <p:cNvSpPr/>
            <p:nvPr/>
          </p:nvSpPr>
          <p:spPr>
            <a:xfrm>
              <a:off x="5417375" y="3377025"/>
              <a:ext cx="94250" cy="133450"/>
            </a:xfrm>
            <a:custGeom>
              <a:avLst/>
              <a:gdLst/>
              <a:ahLst/>
              <a:cxnLst/>
              <a:rect l="l" t="t" r="r" b="b"/>
              <a:pathLst>
                <a:path w="3770" h="5338" extrusionOk="0">
                  <a:moveTo>
                    <a:pt x="67" y="1"/>
                  </a:moveTo>
                  <a:cubicBezTo>
                    <a:pt x="34" y="34"/>
                    <a:pt x="0" y="101"/>
                    <a:pt x="34" y="134"/>
                  </a:cubicBezTo>
                  <a:lnTo>
                    <a:pt x="3603" y="5304"/>
                  </a:lnTo>
                  <a:cubicBezTo>
                    <a:pt x="3603" y="5304"/>
                    <a:pt x="3636" y="5338"/>
                    <a:pt x="3670" y="5338"/>
                  </a:cubicBezTo>
                  <a:cubicBezTo>
                    <a:pt x="3703" y="5338"/>
                    <a:pt x="3703" y="5338"/>
                    <a:pt x="3703" y="5304"/>
                  </a:cubicBezTo>
                  <a:cubicBezTo>
                    <a:pt x="3770" y="5304"/>
                    <a:pt x="3770" y="5238"/>
                    <a:pt x="3736" y="5204"/>
                  </a:cubicBezTo>
                  <a:lnTo>
                    <a:pt x="167" y="34"/>
                  </a:lnTo>
                  <a:cubicBezTo>
                    <a:pt x="167" y="1"/>
                    <a:pt x="100" y="1"/>
                    <a:pt x="6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4"/>
            <p:cNvSpPr/>
            <p:nvPr/>
          </p:nvSpPr>
          <p:spPr>
            <a:xfrm>
              <a:off x="4401650" y="3032075"/>
              <a:ext cx="136775" cy="255750"/>
            </a:xfrm>
            <a:custGeom>
              <a:avLst/>
              <a:gdLst/>
              <a:ahLst/>
              <a:cxnLst/>
              <a:rect l="l" t="t" r="r" b="b"/>
              <a:pathLst>
                <a:path w="5471" h="10230" extrusionOk="0">
                  <a:moveTo>
                    <a:pt x="185" y="0"/>
                  </a:moveTo>
                  <a:cubicBezTo>
                    <a:pt x="167" y="0"/>
                    <a:pt x="148" y="8"/>
                    <a:pt x="134" y="22"/>
                  </a:cubicBezTo>
                  <a:cubicBezTo>
                    <a:pt x="100" y="22"/>
                    <a:pt x="0" y="122"/>
                    <a:pt x="34" y="155"/>
                  </a:cubicBezTo>
                  <a:lnTo>
                    <a:pt x="5204" y="10229"/>
                  </a:lnTo>
                  <a:lnTo>
                    <a:pt x="5371" y="10229"/>
                  </a:lnTo>
                  <a:lnTo>
                    <a:pt x="5404" y="10196"/>
                  </a:lnTo>
                  <a:cubicBezTo>
                    <a:pt x="5438" y="10196"/>
                    <a:pt x="5471" y="10129"/>
                    <a:pt x="5438" y="10096"/>
                  </a:cubicBezTo>
                  <a:lnTo>
                    <a:pt x="234" y="55"/>
                  </a:lnTo>
                  <a:cubicBezTo>
                    <a:pt x="234" y="16"/>
                    <a:pt x="211" y="0"/>
                    <a:pt x="18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4"/>
            <p:cNvSpPr/>
            <p:nvPr/>
          </p:nvSpPr>
          <p:spPr>
            <a:xfrm>
              <a:off x="3999700" y="2893000"/>
              <a:ext cx="95075" cy="383150"/>
            </a:xfrm>
            <a:custGeom>
              <a:avLst/>
              <a:gdLst/>
              <a:ahLst/>
              <a:cxnLst/>
              <a:rect l="l" t="t" r="r" b="b"/>
              <a:pathLst>
                <a:path w="3803" h="15326" extrusionOk="0">
                  <a:moveTo>
                    <a:pt x="3654" y="1"/>
                  </a:moveTo>
                  <a:cubicBezTo>
                    <a:pt x="3603" y="1"/>
                    <a:pt x="3536" y="24"/>
                    <a:pt x="3536" y="48"/>
                  </a:cubicBezTo>
                  <a:lnTo>
                    <a:pt x="0" y="15225"/>
                  </a:lnTo>
                  <a:cubicBezTo>
                    <a:pt x="0" y="15259"/>
                    <a:pt x="100" y="15325"/>
                    <a:pt x="134" y="15325"/>
                  </a:cubicBezTo>
                  <a:cubicBezTo>
                    <a:pt x="167" y="15325"/>
                    <a:pt x="200" y="15292"/>
                    <a:pt x="200" y="15259"/>
                  </a:cubicBezTo>
                  <a:lnTo>
                    <a:pt x="3770" y="114"/>
                  </a:lnTo>
                  <a:cubicBezTo>
                    <a:pt x="3803" y="48"/>
                    <a:pt x="3770" y="14"/>
                    <a:pt x="3703" y="14"/>
                  </a:cubicBezTo>
                  <a:cubicBezTo>
                    <a:pt x="3693" y="5"/>
                    <a:pt x="3675" y="1"/>
                    <a:pt x="365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4"/>
            <p:cNvSpPr/>
            <p:nvPr/>
          </p:nvSpPr>
          <p:spPr>
            <a:xfrm>
              <a:off x="4197325" y="3417050"/>
              <a:ext cx="81750" cy="180150"/>
            </a:xfrm>
            <a:custGeom>
              <a:avLst/>
              <a:gdLst/>
              <a:ahLst/>
              <a:cxnLst/>
              <a:rect l="l" t="t" r="r" b="b"/>
              <a:pathLst>
                <a:path w="3270" h="7206" extrusionOk="0">
                  <a:moveTo>
                    <a:pt x="3103" y="1"/>
                  </a:moveTo>
                  <a:cubicBezTo>
                    <a:pt x="3070" y="1"/>
                    <a:pt x="3003" y="1"/>
                    <a:pt x="3003" y="67"/>
                  </a:cubicBezTo>
                  <a:lnTo>
                    <a:pt x="34" y="7106"/>
                  </a:lnTo>
                  <a:cubicBezTo>
                    <a:pt x="1" y="7139"/>
                    <a:pt x="34" y="7206"/>
                    <a:pt x="68" y="7206"/>
                  </a:cubicBezTo>
                  <a:lnTo>
                    <a:pt x="101" y="7206"/>
                  </a:lnTo>
                  <a:cubicBezTo>
                    <a:pt x="168" y="7206"/>
                    <a:pt x="234" y="7172"/>
                    <a:pt x="268" y="7139"/>
                  </a:cubicBezTo>
                  <a:lnTo>
                    <a:pt x="3237" y="67"/>
                  </a:lnTo>
                  <a:cubicBezTo>
                    <a:pt x="3270" y="34"/>
                    <a:pt x="3136" y="34"/>
                    <a:pt x="310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4"/>
            <p:cNvSpPr/>
            <p:nvPr/>
          </p:nvSpPr>
          <p:spPr>
            <a:xfrm>
              <a:off x="5213050" y="3659150"/>
              <a:ext cx="66750" cy="86225"/>
            </a:xfrm>
            <a:custGeom>
              <a:avLst/>
              <a:gdLst/>
              <a:ahLst/>
              <a:cxnLst/>
              <a:rect l="l" t="t" r="r" b="b"/>
              <a:pathLst>
                <a:path w="2670" h="3449" extrusionOk="0">
                  <a:moveTo>
                    <a:pt x="1940" y="1"/>
                  </a:moveTo>
                  <a:cubicBezTo>
                    <a:pt x="1758" y="1"/>
                    <a:pt x="1552" y="62"/>
                    <a:pt x="1335" y="190"/>
                  </a:cubicBezTo>
                  <a:cubicBezTo>
                    <a:pt x="535" y="691"/>
                    <a:pt x="34" y="1558"/>
                    <a:pt x="1" y="2492"/>
                  </a:cubicBezTo>
                  <a:cubicBezTo>
                    <a:pt x="1" y="3103"/>
                    <a:pt x="299" y="3449"/>
                    <a:pt x="731" y="3449"/>
                  </a:cubicBezTo>
                  <a:cubicBezTo>
                    <a:pt x="913" y="3449"/>
                    <a:pt x="1118" y="3388"/>
                    <a:pt x="1335" y="3259"/>
                  </a:cubicBezTo>
                  <a:cubicBezTo>
                    <a:pt x="2136" y="2759"/>
                    <a:pt x="2603" y="1892"/>
                    <a:pt x="2669" y="958"/>
                  </a:cubicBezTo>
                  <a:cubicBezTo>
                    <a:pt x="2669" y="347"/>
                    <a:pt x="2372" y="1"/>
                    <a:pt x="194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4"/>
            <p:cNvSpPr/>
            <p:nvPr/>
          </p:nvSpPr>
          <p:spPr>
            <a:xfrm>
              <a:off x="4367450" y="2982200"/>
              <a:ext cx="76750" cy="100025"/>
            </a:xfrm>
            <a:custGeom>
              <a:avLst/>
              <a:gdLst/>
              <a:ahLst/>
              <a:cxnLst/>
              <a:rect l="l" t="t" r="r" b="b"/>
              <a:pathLst>
                <a:path w="3070" h="4001" extrusionOk="0">
                  <a:moveTo>
                    <a:pt x="2232" y="0"/>
                  </a:moveTo>
                  <a:cubicBezTo>
                    <a:pt x="2025" y="0"/>
                    <a:pt x="1788" y="70"/>
                    <a:pt x="1535" y="216"/>
                  </a:cubicBezTo>
                  <a:cubicBezTo>
                    <a:pt x="635" y="816"/>
                    <a:pt x="67" y="1817"/>
                    <a:pt x="1" y="2884"/>
                  </a:cubicBezTo>
                  <a:cubicBezTo>
                    <a:pt x="1" y="3593"/>
                    <a:pt x="352" y="4000"/>
                    <a:pt x="853" y="4000"/>
                  </a:cubicBezTo>
                  <a:cubicBezTo>
                    <a:pt x="1060" y="4000"/>
                    <a:pt x="1292" y="3931"/>
                    <a:pt x="1535" y="3785"/>
                  </a:cubicBezTo>
                  <a:cubicBezTo>
                    <a:pt x="2436" y="3185"/>
                    <a:pt x="3036" y="2184"/>
                    <a:pt x="3070" y="1116"/>
                  </a:cubicBezTo>
                  <a:cubicBezTo>
                    <a:pt x="3070" y="408"/>
                    <a:pt x="2735" y="0"/>
                    <a:pt x="223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4"/>
            <p:cNvSpPr/>
            <p:nvPr/>
          </p:nvSpPr>
          <p:spPr>
            <a:xfrm>
              <a:off x="4244875" y="3380625"/>
              <a:ext cx="59225" cy="76225"/>
            </a:xfrm>
            <a:custGeom>
              <a:avLst/>
              <a:gdLst/>
              <a:ahLst/>
              <a:cxnLst/>
              <a:rect l="l" t="t" r="r" b="b"/>
              <a:pathLst>
                <a:path w="2369" h="3049" extrusionOk="0">
                  <a:moveTo>
                    <a:pt x="1700" y="1"/>
                  </a:moveTo>
                  <a:cubicBezTo>
                    <a:pt x="1540" y="1"/>
                    <a:pt x="1359" y="51"/>
                    <a:pt x="1168" y="157"/>
                  </a:cubicBezTo>
                  <a:cubicBezTo>
                    <a:pt x="467" y="624"/>
                    <a:pt x="34" y="1391"/>
                    <a:pt x="0" y="2225"/>
                  </a:cubicBezTo>
                  <a:cubicBezTo>
                    <a:pt x="0" y="2746"/>
                    <a:pt x="270" y="3049"/>
                    <a:pt x="653" y="3049"/>
                  </a:cubicBezTo>
                  <a:cubicBezTo>
                    <a:pt x="809" y="3049"/>
                    <a:pt x="984" y="2998"/>
                    <a:pt x="1168" y="2892"/>
                  </a:cubicBezTo>
                  <a:cubicBezTo>
                    <a:pt x="1868" y="2458"/>
                    <a:pt x="2302" y="1691"/>
                    <a:pt x="2369" y="857"/>
                  </a:cubicBezTo>
                  <a:cubicBezTo>
                    <a:pt x="2369" y="311"/>
                    <a:pt x="2098" y="1"/>
                    <a:pt x="170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4"/>
            <p:cNvSpPr/>
            <p:nvPr/>
          </p:nvSpPr>
          <p:spPr>
            <a:xfrm>
              <a:off x="4063075" y="2856925"/>
              <a:ext cx="58400" cy="76200"/>
            </a:xfrm>
            <a:custGeom>
              <a:avLst/>
              <a:gdLst/>
              <a:ahLst/>
              <a:cxnLst/>
              <a:rect l="l" t="t" r="r" b="b"/>
              <a:pathLst>
                <a:path w="2336" h="3048" extrusionOk="0">
                  <a:moveTo>
                    <a:pt x="1694" y="1"/>
                  </a:moveTo>
                  <a:cubicBezTo>
                    <a:pt x="1538" y="1"/>
                    <a:pt x="1360" y="51"/>
                    <a:pt x="1168" y="156"/>
                  </a:cubicBezTo>
                  <a:cubicBezTo>
                    <a:pt x="467" y="623"/>
                    <a:pt x="34" y="1357"/>
                    <a:pt x="0" y="2191"/>
                  </a:cubicBezTo>
                  <a:cubicBezTo>
                    <a:pt x="0" y="2738"/>
                    <a:pt x="254" y="3048"/>
                    <a:pt x="642" y="3048"/>
                  </a:cubicBezTo>
                  <a:cubicBezTo>
                    <a:pt x="798" y="3048"/>
                    <a:pt x="976" y="2997"/>
                    <a:pt x="1168" y="2892"/>
                  </a:cubicBezTo>
                  <a:cubicBezTo>
                    <a:pt x="1868" y="2425"/>
                    <a:pt x="2302" y="1658"/>
                    <a:pt x="2335" y="857"/>
                  </a:cubicBezTo>
                  <a:cubicBezTo>
                    <a:pt x="2335" y="310"/>
                    <a:pt x="2081" y="1"/>
                    <a:pt x="169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4"/>
            <p:cNvSpPr/>
            <p:nvPr/>
          </p:nvSpPr>
          <p:spPr>
            <a:xfrm>
              <a:off x="5486600" y="3479350"/>
              <a:ext cx="45050" cy="57775"/>
            </a:xfrm>
            <a:custGeom>
              <a:avLst/>
              <a:gdLst/>
              <a:ahLst/>
              <a:cxnLst/>
              <a:rect l="l" t="t" r="r" b="b"/>
              <a:pathLst>
                <a:path w="1802" h="2311" extrusionOk="0">
                  <a:moveTo>
                    <a:pt x="1291" y="0"/>
                  </a:moveTo>
                  <a:cubicBezTo>
                    <a:pt x="1173" y="0"/>
                    <a:pt x="1041" y="36"/>
                    <a:pt x="901" y="111"/>
                  </a:cubicBezTo>
                  <a:cubicBezTo>
                    <a:pt x="367" y="444"/>
                    <a:pt x="33" y="1045"/>
                    <a:pt x="0" y="1678"/>
                  </a:cubicBezTo>
                  <a:cubicBezTo>
                    <a:pt x="0" y="2076"/>
                    <a:pt x="197" y="2310"/>
                    <a:pt x="488" y="2310"/>
                  </a:cubicBezTo>
                  <a:cubicBezTo>
                    <a:pt x="611" y="2310"/>
                    <a:pt x="752" y="2268"/>
                    <a:pt x="901" y="2179"/>
                  </a:cubicBezTo>
                  <a:cubicBezTo>
                    <a:pt x="1434" y="1845"/>
                    <a:pt x="1768" y="1278"/>
                    <a:pt x="1801" y="644"/>
                  </a:cubicBezTo>
                  <a:cubicBezTo>
                    <a:pt x="1801" y="236"/>
                    <a:pt x="1594" y="0"/>
                    <a:pt x="129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4"/>
            <p:cNvSpPr/>
            <p:nvPr/>
          </p:nvSpPr>
          <p:spPr>
            <a:xfrm>
              <a:off x="4640975" y="3562400"/>
              <a:ext cx="158475" cy="204850"/>
            </a:xfrm>
            <a:custGeom>
              <a:avLst/>
              <a:gdLst/>
              <a:ahLst/>
              <a:cxnLst/>
              <a:rect l="l" t="t" r="r" b="b"/>
              <a:pathLst>
                <a:path w="6339" h="8194" extrusionOk="0">
                  <a:moveTo>
                    <a:pt x="4580" y="0"/>
                  </a:moveTo>
                  <a:cubicBezTo>
                    <a:pt x="4157" y="0"/>
                    <a:pt x="3679" y="137"/>
                    <a:pt x="3170" y="424"/>
                  </a:cubicBezTo>
                  <a:cubicBezTo>
                    <a:pt x="1302" y="1659"/>
                    <a:pt x="101" y="3694"/>
                    <a:pt x="1" y="5928"/>
                  </a:cubicBezTo>
                  <a:cubicBezTo>
                    <a:pt x="1" y="7371"/>
                    <a:pt x="705" y="8193"/>
                    <a:pt x="1745" y="8193"/>
                  </a:cubicBezTo>
                  <a:cubicBezTo>
                    <a:pt x="2172" y="8193"/>
                    <a:pt x="2655" y="8054"/>
                    <a:pt x="3170" y="7763"/>
                  </a:cubicBezTo>
                  <a:cubicBezTo>
                    <a:pt x="5038" y="6529"/>
                    <a:pt x="6205" y="4494"/>
                    <a:pt x="6339" y="2259"/>
                  </a:cubicBezTo>
                  <a:cubicBezTo>
                    <a:pt x="6339" y="834"/>
                    <a:pt x="5628" y="0"/>
                    <a:pt x="45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4"/>
            <p:cNvSpPr/>
            <p:nvPr/>
          </p:nvSpPr>
          <p:spPr>
            <a:xfrm>
              <a:off x="4023875" y="4209375"/>
              <a:ext cx="159300" cy="205000"/>
            </a:xfrm>
            <a:custGeom>
              <a:avLst/>
              <a:gdLst/>
              <a:ahLst/>
              <a:cxnLst/>
              <a:rect l="l" t="t" r="r" b="b"/>
              <a:pathLst>
                <a:path w="6372" h="8200" extrusionOk="0">
                  <a:moveTo>
                    <a:pt x="4613" y="1"/>
                  </a:moveTo>
                  <a:cubicBezTo>
                    <a:pt x="4187" y="1"/>
                    <a:pt x="3708" y="139"/>
                    <a:pt x="3203" y="431"/>
                  </a:cubicBezTo>
                  <a:cubicBezTo>
                    <a:pt x="1302" y="1665"/>
                    <a:pt x="134" y="3700"/>
                    <a:pt x="1" y="5935"/>
                  </a:cubicBezTo>
                  <a:cubicBezTo>
                    <a:pt x="1" y="7377"/>
                    <a:pt x="721" y="8199"/>
                    <a:pt x="1771" y="8199"/>
                  </a:cubicBezTo>
                  <a:cubicBezTo>
                    <a:pt x="2202" y="8199"/>
                    <a:pt x="2688" y="8061"/>
                    <a:pt x="3203" y="7769"/>
                  </a:cubicBezTo>
                  <a:cubicBezTo>
                    <a:pt x="5071" y="6535"/>
                    <a:pt x="6238" y="4500"/>
                    <a:pt x="6372" y="2265"/>
                  </a:cubicBezTo>
                  <a:cubicBezTo>
                    <a:pt x="6372" y="823"/>
                    <a:pt x="5651" y="1"/>
                    <a:pt x="46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4"/>
            <p:cNvSpPr/>
            <p:nvPr/>
          </p:nvSpPr>
          <p:spPr>
            <a:xfrm>
              <a:off x="3329225" y="4196800"/>
              <a:ext cx="119275" cy="153425"/>
            </a:xfrm>
            <a:custGeom>
              <a:avLst/>
              <a:gdLst/>
              <a:ahLst/>
              <a:cxnLst/>
              <a:rect l="l" t="t" r="r" b="b"/>
              <a:pathLst>
                <a:path w="4771" h="6137" extrusionOk="0">
                  <a:moveTo>
                    <a:pt x="3468" y="0"/>
                  </a:moveTo>
                  <a:cubicBezTo>
                    <a:pt x="3147" y="0"/>
                    <a:pt x="2785" y="108"/>
                    <a:pt x="2402" y="333"/>
                  </a:cubicBezTo>
                  <a:cubicBezTo>
                    <a:pt x="967" y="1234"/>
                    <a:pt x="100" y="2768"/>
                    <a:pt x="0" y="4436"/>
                  </a:cubicBezTo>
                  <a:cubicBezTo>
                    <a:pt x="0" y="5519"/>
                    <a:pt x="532" y="6137"/>
                    <a:pt x="1314" y="6137"/>
                  </a:cubicBezTo>
                  <a:cubicBezTo>
                    <a:pt x="1640" y="6137"/>
                    <a:pt x="2009" y="6030"/>
                    <a:pt x="2402" y="5804"/>
                  </a:cubicBezTo>
                  <a:cubicBezTo>
                    <a:pt x="3803" y="4903"/>
                    <a:pt x="4670" y="3369"/>
                    <a:pt x="4770" y="1701"/>
                  </a:cubicBezTo>
                  <a:cubicBezTo>
                    <a:pt x="4770" y="618"/>
                    <a:pt x="4238" y="0"/>
                    <a:pt x="34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4"/>
            <p:cNvSpPr/>
            <p:nvPr/>
          </p:nvSpPr>
          <p:spPr>
            <a:xfrm>
              <a:off x="3710325" y="3780825"/>
              <a:ext cx="121775" cy="157275"/>
            </a:xfrm>
            <a:custGeom>
              <a:avLst/>
              <a:gdLst/>
              <a:ahLst/>
              <a:cxnLst/>
              <a:rect l="l" t="t" r="r" b="b"/>
              <a:pathLst>
                <a:path w="4871" h="6291" extrusionOk="0">
                  <a:moveTo>
                    <a:pt x="3512" y="1"/>
                  </a:moveTo>
                  <a:cubicBezTo>
                    <a:pt x="3186" y="1"/>
                    <a:pt x="2821" y="106"/>
                    <a:pt x="2435" y="327"/>
                  </a:cubicBezTo>
                  <a:cubicBezTo>
                    <a:pt x="1001" y="1261"/>
                    <a:pt x="67" y="2829"/>
                    <a:pt x="0" y="4563"/>
                  </a:cubicBezTo>
                  <a:cubicBezTo>
                    <a:pt x="0" y="5655"/>
                    <a:pt x="540" y="6291"/>
                    <a:pt x="1344" y="6291"/>
                  </a:cubicBezTo>
                  <a:cubicBezTo>
                    <a:pt x="1671" y="6291"/>
                    <a:pt x="2041" y="6186"/>
                    <a:pt x="2435" y="5964"/>
                  </a:cubicBezTo>
                  <a:cubicBezTo>
                    <a:pt x="3870" y="5030"/>
                    <a:pt x="4770" y="3463"/>
                    <a:pt x="4870" y="1728"/>
                  </a:cubicBezTo>
                  <a:cubicBezTo>
                    <a:pt x="4870" y="637"/>
                    <a:pt x="4314" y="1"/>
                    <a:pt x="35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4"/>
            <p:cNvSpPr/>
            <p:nvPr/>
          </p:nvSpPr>
          <p:spPr>
            <a:xfrm>
              <a:off x="4111450" y="3638700"/>
              <a:ext cx="96750" cy="125800"/>
            </a:xfrm>
            <a:custGeom>
              <a:avLst/>
              <a:gdLst/>
              <a:ahLst/>
              <a:cxnLst/>
              <a:rect l="l" t="t" r="r" b="b"/>
              <a:pathLst>
                <a:path w="3870" h="5032" extrusionOk="0">
                  <a:moveTo>
                    <a:pt x="2806" y="0"/>
                  </a:moveTo>
                  <a:cubicBezTo>
                    <a:pt x="2544" y="0"/>
                    <a:pt x="2248" y="89"/>
                    <a:pt x="1935" y="275"/>
                  </a:cubicBezTo>
                  <a:cubicBezTo>
                    <a:pt x="801" y="1008"/>
                    <a:pt x="67" y="2276"/>
                    <a:pt x="0" y="3644"/>
                  </a:cubicBezTo>
                  <a:cubicBezTo>
                    <a:pt x="0" y="4524"/>
                    <a:pt x="442" y="5031"/>
                    <a:pt x="1083" y="5031"/>
                  </a:cubicBezTo>
                  <a:cubicBezTo>
                    <a:pt x="1340" y="5031"/>
                    <a:pt x="1629" y="4950"/>
                    <a:pt x="1935" y="4778"/>
                  </a:cubicBezTo>
                  <a:cubicBezTo>
                    <a:pt x="3069" y="4011"/>
                    <a:pt x="3803" y="2776"/>
                    <a:pt x="3870" y="1409"/>
                  </a:cubicBezTo>
                  <a:cubicBezTo>
                    <a:pt x="3870" y="513"/>
                    <a:pt x="3436" y="0"/>
                    <a:pt x="28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4"/>
            <p:cNvSpPr/>
            <p:nvPr/>
          </p:nvSpPr>
          <p:spPr>
            <a:xfrm>
              <a:off x="3392600" y="3519950"/>
              <a:ext cx="96750" cy="125800"/>
            </a:xfrm>
            <a:custGeom>
              <a:avLst/>
              <a:gdLst/>
              <a:ahLst/>
              <a:cxnLst/>
              <a:rect l="l" t="t" r="r" b="b"/>
              <a:pathLst>
                <a:path w="3870" h="5032" extrusionOk="0">
                  <a:moveTo>
                    <a:pt x="2787" y="1"/>
                  </a:moveTo>
                  <a:cubicBezTo>
                    <a:pt x="2530" y="1"/>
                    <a:pt x="2241" y="83"/>
                    <a:pt x="1935" y="254"/>
                  </a:cubicBezTo>
                  <a:cubicBezTo>
                    <a:pt x="767" y="1022"/>
                    <a:pt x="67" y="2256"/>
                    <a:pt x="0" y="3624"/>
                  </a:cubicBezTo>
                  <a:cubicBezTo>
                    <a:pt x="0" y="4519"/>
                    <a:pt x="433" y="5032"/>
                    <a:pt x="1064" y="5032"/>
                  </a:cubicBezTo>
                  <a:cubicBezTo>
                    <a:pt x="1326" y="5032"/>
                    <a:pt x="1622" y="4944"/>
                    <a:pt x="1935" y="4758"/>
                  </a:cubicBezTo>
                  <a:cubicBezTo>
                    <a:pt x="3069" y="4024"/>
                    <a:pt x="3803" y="2756"/>
                    <a:pt x="3870" y="1389"/>
                  </a:cubicBezTo>
                  <a:cubicBezTo>
                    <a:pt x="3870" y="508"/>
                    <a:pt x="3428" y="1"/>
                    <a:pt x="27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4"/>
            <p:cNvSpPr/>
            <p:nvPr/>
          </p:nvSpPr>
          <p:spPr>
            <a:xfrm>
              <a:off x="5070450" y="3340275"/>
              <a:ext cx="67575" cy="86025"/>
            </a:xfrm>
            <a:custGeom>
              <a:avLst/>
              <a:gdLst/>
              <a:ahLst/>
              <a:cxnLst/>
              <a:rect l="l" t="t" r="r" b="b"/>
              <a:pathLst>
                <a:path w="2703" h="3441" extrusionOk="0">
                  <a:moveTo>
                    <a:pt x="1927" y="1"/>
                  </a:moveTo>
                  <a:cubicBezTo>
                    <a:pt x="1746" y="1"/>
                    <a:pt x="1545" y="55"/>
                    <a:pt x="1335" y="170"/>
                  </a:cubicBezTo>
                  <a:cubicBezTo>
                    <a:pt x="568" y="670"/>
                    <a:pt x="68" y="1537"/>
                    <a:pt x="1" y="2505"/>
                  </a:cubicBezTo>
                  <a:cubicBezTo>
                    <a:pt x="1" y="3100"/>
                    <a:pt x="307" y="3441"/>
                    <a:pt x="750" y="3441"/>
                  </a:cubicBezTo>
                  <a:cubicBezTo>
                    <a:pt x="927" y="3441"/>
                    <a:pt x="1125" y="3386"/>
                    <a:pt x="1335" y="3272"/>
                  </a:cubicBezTo>
                  <a:cubicBezTo>
                    <a:pt x="2136" y="2738"/>
                    <a:pt x="2636" y="1904"/>
                    <a:pt x="2703" y="937"/>
                  </a:cubicBezTo>
                  <a:cubicBezTo>
                    <a:pt x="2703" y="341"/>
                    <a:pt x="2379" y="1"/>
                    <a:pt x="19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4"/>
            <p:cNvSpPr/>
            <p:nvPr/>
          </p:nvSpPr>
          <p:spPr>
            <a:xfrm>
              <a:off x="5353150" y="3302400"/>
              <a:ext cx="66750" cy="86350"/>
            </a:xfrm>
            <a:custGeom>
              <a:avLst/>
              <a:gdLst/>
              <a:ahLst/>
              <a:cxnLst/>
              <a:rect l="l" t="t" r="r" b="b"/>
              <a:pathLst>
                <a:path w="2670" h="3454" extrusionOk="0">
                  <a:moveTo>
                    <a:pt x="1925" y="0"/>
                  </a:moveTo>
                  <a:cubicBezTo>
                    <a:pt x="1747" y="0"/>
                    <a:pt x="1547" y="59"/>
                    <a:pt x="1335" y="184"/>
                  </a:cubicBezTo>
                  <a:cubicBezTo>
                    <a:pt x="535" y="684"/>
                    <a:pt x="34" y="1551"/>
                    <a:pt x="1" y="2485"/>
                  </a:cubicBezTo>
                  <a:cubicBezTo>
                    <a:pt x="1" y="3106"/>
                    <a:pt x="309" y="3454"/>
                    <a:pt x="753" y="3454"/>
                  </a:cubicBezTo>
                  <a:cubicBezTo>
                    <a:pt x="930" y="3454"/>
                    <a:pt x="1127" y="3399"/>
                    <a:pt x="1335" y="3286"/>
                  </a:cubicBezTo>
                  <a:cubicBezTo>
                    <a:pt x="2136" y="2752"/>
                    <a:pt x="2636" y="1885"/>
                    <a:pt x="2669" y="951"/>
                  </a:cubicBezTo>
                  <a:cubicBezTo>
                    <a:pt x="2669" y="357"/>
                    <a:pt x="2365" y="0"/>
                    <a:pt x="19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4"/>
            <p:cNvSpPr/>
            <p:nvPr/>
          </p:nvSpPr>
          <p:spPr>
            <a:xfrm>
              <a:off x="3128250" y="3949875"/>
              <a:ext cx="67550" cy="86400"/>
            </a:xfrm>
            <a:custGeom>
              <a:avLst/>
              <a:gdLst/>
              <a:ahLst/>
              <a:cxnLst/>
              <a:rect l="l" t="t" r="r" b="b"/>
              <a:pathLst>
                <a:path w="2702" h="3456" extrusionOk="0">
                  <a:moveTo>
                    <a:pt x="1941" y="1"/>
                  </a:moveTo>
                  <a:cubicBezTo>
                    <a:pt x="1759" y="1"/>
                    <a:pt x="1554" y="55"/>
                    <a:pt x="1334" y="170"/>
                  </a:cubicBezTo>
                  <a:cubicBezTo>
                    <a:pt x="567" y="703"/>
                    <a:pt x="67" y="1537"/>
                    <a:pt x="0" y="2505"/>
                  </a:cubicBezTo>
                  <a:cubicBezTo>
                    <a:pt x="0" y="3098"/>
                    <a:pt x="304" y="3455"/>
                    <a:pt x="744" y="3455"/>
                  </a:cubicBezTo>
                  <a:cubicBezTo>
                    <a:pt x="923" y="3455"/>
                    <a:pt x="1123" y="3397"/>
                    <a:pt x="1334" y="3272"/>
                  </a:cubicBezTo>
                  <a:cubicBezTo>
                    <a:pt x="2135" y="2772"/>
                    <a:pt x="2635" y="1904"/>
                    <a:pt x="2702" y="937"/>
                  </a:cubicBezTo>
                  <a:cubicBezTo>
                    <a:pt x="2702" y="341"/>
                    <a:pt x="2396" y="1"/>
                    <a:pt x="194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4"/>
            <p:cNvSpPr/>
            <p:nvPr/>
          </p:nvSpPr>
          <p:spPr>
            <a:xfrm>
              <a:off x="3948825" y="3303900"/>
              <a:ext cx="66750" cy="86225"/>
            </a:xfrm>
            <a:custGeom>
              <a:avLst/>
              <a:gdLst/>
              <a:ahLst/>
              <a:cxnLst/>
              <a:rect l="l" t="t" r="r" b="b"/>
              <a:pathLst>
                <a:path w="2670" h="3449" extrusionOk="0">
                  <a:moveTo>
                    <a:pt x="1939" y="1"/>
                  </a:moveTo>
                  <a:cubicBezTo>
                    <a:pt x="1757" y="1"/>
                    <a:pt x="1552" y="62"/>
                    <a:pt x="1335" y="190"/>
                  </a:cubicBezTo>
                  <a:cubicBezTo>
                    <a:pt x="534" y="691"/>
                    <a:pt x="34" y="1558"/>
                    <a:pt x="0" y="2492"/>
                  </a:cubicBezTo>
                  <a:cubicBezTo>
                    <a:pt x="0" y="3103"/>
                    <a:pt x="298" y="3449"/>
                    <a:pt x="730" y="3449"/>
                  </a:cubicBezTo>
                  <a:cubicBezTo>
                    <a:pt x="912" y="3449"/>
                    <a:pt x="1118" y="3387"/>
                    <a:pt x="1335" y="3259"/>
                  </a:cubicBezTo>
                  <a:cubicBezTo>
                    <a:pt x="2102" y="2759"/>
                    <a:pt x="2602" y="1891"/>
                    <a:pt x="2669" y="957"/>
                  </a:cubicBezTo>
                  <a:cubicBezTo>
                    <a:pt x="2669" y="347"/>
                    <a:pt x="2371" y="1"/>
                    <a:pt x="19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4"/>
            <p:cNvSpPr/>
            <p:nvPr/>
          </p:nvSpPr>
          <p:spPr>
            <a:xfrm>
              <a:off x="4335775" y="2776575"/>
              <a:ext cx="67575" cy="86500"/>
            </a:xfrm>
            <a:custGeom>
              <a:avLst/>
              <a:gdLst/>
              <a:ahLst/>
              <a:cxnLst/>
              <a:rect l="l" t="t" r="r" b="b"/>
              <a:pathLst>
                <a:path w="2703" h="3460" extrusionOk="0">
                  <a:moveTo>
                    <a:pt x="1950" y="0"/>
                  </a:moveTo>
                  <a:cubicBezTo>
                    <a:pt x="1773" y="0"/>
                    <a:pt x="1576" y="55"/>
                    <a:pt x="1368" y="168"/>
                  </a:cubicBezTo>
                  <a:cubicBezTo>
                    <a:pt x="567" y="702"/>
                    <a:pt x="67" y="1569"/>
                    <a:pt x="0" y="2503"/>
                  </a:cubicBezTo>
                  <a:cubicBezTo>
                    <a:pt x="0" y="3114"/>
                    <a:pt x="298" y="3460"/>
                    <a:pt x="742" y="3460"/>
                  </a:cubicBezTo>
                  <a:cubicBezTo>
                    <a:pt x="928" y="3460"/>
                    <a:pt x="1141" y="3399"/>
                    <a:pt x="1368" y="3270"/>
                  </a:cubicBezTo>
                  <a:cubicBezTo>
                    <a:pt x="2135" y="2770"/>
                    <a:pt x="2635" y="1903"/>
                    <a:pt x="2702" y="969"/>
                  </a:cubicBezTo>
                  <a:cubicBezTo>
                    <a:pt x="2702" y="347"/>
                    <a:pt x="2394" y="0"/>
                    <a:pt x="19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4"/>
            <p:cNvSpPr/>
            <p:nvPr/>
          </p:nvSpPr>
          <p:spPr>
            <a:xfrm>
              <a:off x="4535900" y="3275550"/>
              <a:ext cx="66750" cy="86525"/>
            </a:xfrm>
            <a:custGeom>
              <a:avLst/>
              <a:gdLst/>
              <a:ahLst/>
              <a:cxnLst/>
              <a:rect l="l" t="t" r="r" b="b"/>
              <a:pathLst>
                <a:path w="2670" h="3461" extrusionOk="0">
                  <a:moveTo>
                    <a:pt x="1940" y="1"/>
                  </a:moveTo>
                  <a:cubicBezTo>
                    <a:pt x="1758" y="1"/>
                    <a:pt x="1552" y="62"/>
                    <a:pt x="1335" y="190"/>
                  </a:cubicBezTo>
                  <a:cubicBezTo>
                    <a:pt x="535" y="690"/>
                    <a:pt x="34" y="1558"/>
                    <a:pt x="1" y="2492"/>
                  </a:cubicBezTo>
                  <a:cubicBezTo>
                    <a:pt x="1" y="3113"/>
                    <a:pt x="309" y="3460"/>
                    <a:pt x="753" y="3460"/>
                  </a:cubicBezTo>
                  <a:cubicBezTo>
                    <a:pt x="930" y="3460"/>
                    <a:pt x="1127" y="3406"/>
                    <a:pt x="1335" y="3292"/>
                  </a:cubicBezTo>
                  <a:cubicBezTo>
                    <a:pt x="2136" y="2759"/>
                    <a:pt x="2636" y="1891"/>
                    <a:pt x="2669" y="957"/>
                  </a:cubicBezTo>
                  <a:cubicBezTo>
                    <a:pt x="2669" y="347"/>
                    <a:pt x="2372" y="1"/>
                    <a:pt x="19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4"/>
            <p:cNvSpPr/>
            <p:nvPr/>
          </p:nvSpPr>
          <p:spPr>
            <a:xfrm>
              <a:off x="4577600" y="2504850"/>
              <a:ext cx="104275" cy="123200"/>
            </a:xfrm>
            <a:custGeom>
              <a:avLst/>
              <a:gdLst/>
              <a:ahLst/>
              <a:cxnLst/>
              <a:rect l="l" t="t" r="r" b="b"/>
              <a:pathLst>
                <a:path w="4171" h="4928" extrusionOk="0">
                  <a:moveTo>
                    <a:pt x="2930" y="1"/>
                  </a:moveTo>
                  <a:cubicBezTo>
                    <a:pt x="2206" y="1"/>
                    <a:pt x="1321" y="657"/>
                    <a:pt x="735" y="1697"/>
                  </a:cubicBezTo>
                  <a:cubicBezTo>
                    <a:pt x="1" y="2965"/>
                    <a:pt x="1" y="4366"/>
                    <a:pt x="735" y="4799"/>
                  </a:cubicBezTo>
                  <a:cubicBezTo>
                    <a:pt x="882" y="4886"/>
                    <a:pt x="1048" y="4928"/>
                    <a:pt x="1225" y="4928"/>
                  </a:cubicBezTo>
                  <a:cubicBezTo>
                    <a:pt x="1933" y="4928"/>
                    <a:pt x="2823" y="4271"/>
                    <a:pt x="3437" y="3232"/>
                  </a:cubicBezTo>
                  <a:cubicBezTo>
                    <a:pt x="4170" y="1964"/>
                    <a:pt x="4170" y="563"/>
                    <a:pt x="3437" y="129"/>
                  </a:cubicBezTo>
                  <a:cubicBezTo>
                    <a:pt x="3283" y="42"/>
                    <a:pt x="3111" y="1"/>
                    <a:pt x="29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4"/>
            <p:cNvSpPr/>
            <p:nvPr/>
          </p:nvSpPr>
          <p:spPr>
            <a:xfrm>
              <a:off x="5213050" y="3659150"/>
              <a:ext cx="66750" cy="86225"/>
            </a:xfrm>
            <a:custGeom>
              <a:avLst/>
              <a:gdLst/>
              <a:ahLst/>
              <a:cxnLst/>
              <a:rect l="l" t="t" r="r" b="b"/>
              <a:pathLst>
                <a:path w="2670" h="3449" extrusionOk="0">
                  <a:moveTo>
                    <a:pt x="1940" y="1"/>
                  </a:moveTo>
                  <a:cubicBezTo>
                    <a:pt x="1758" y="1"/>
                    <a:pt x="1552" y="62"/>
                    <a:pt x="1335" y="190"/>
                  </a:cubicBezTo>
                  <a:cubicBezTo>
                    <a:pt x="535" y="691"/>
                    <a:pt x="34" y="1558"/>
                    <a:pt x="1" y="2492"/>
                  </a:cubicBezTo>
                  <a:cubicBezTo>
                    <a:pt x="1" y="3103"/>
                    <a:pt x="299" y="3449"/>
                    <a:pt x="731" y="3449"/>
                  </a:cubicBezTo>
                  <a:cubicBezTo>
                    <a:pt x="913" y="3449"/>
                    <a:pt x="1118" y="3388"/>
                    <a:pt x="1335" y="3259"/>
                  </a:cubicBezTo>
                  <a:cubicBezTo>
                    <a:pt x="2136" y="2759"/>
                    <a:pt x="2603" y="1892"/>
                    <a:pt x="2669" y="958"/>
                  </a:cubicBezTo>
                  <a:cubicBezTo>
                    <a:pt x="2669" y="347"/>
                    <a:pt x="2372" y="1"/>
                    <a:pt x="19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4"/>
            <p:cNvSpPr/>
            <p:nvPr/>
          </p:nvSpPr>
          <p:spPr>
            <a:xfrm>
              <a:off x="4367450" y="2982200"/>
              <a:ext cx="76750" cy="100025"/>
            </a:xfrm>
            <a:custGeom>
              <a:avLst/>
              <a:gdLst/>
              <a:ahLst/>
              <a:cxnLst/>
              <a:rect l="l" t="t" r="r" b="b"/>
              <a:pathLst>
                <a:path w="3070" h="4001" extrusionOk="0">
                  <a:moveTo>
                    <a:pt x="2232" y="0"/>
                  </a:moveTo>
                  <a:cubicBezTo>
                    <a:pt x="2025" y="0"/>
                    <a:pt x="1788" y="70"/>
                    <a:pt x="1535" y="216"/>
                  </a:cubicBezTo>
                  <a:cubicBezTo>
                    <a:pt x="635" y="816"/>
                    <a:pt x="67" y="1817"/>
                    <a:pt x="1" y="2884"/>
                  </a:cubicBezTo>
                  <a:cubicBezTo>
                    <a:pt x="1" y="3593"/>
                    <a:pt x="352" y="4000"/>
                    <a:pt x="853" y="4000"/>
                  </a:cubicBezTo>
                  <a:cubicBezTo>
                    <a:pt x="1060" y="4000"/>
                    <a:pt x="1292" y="3931"/>
                    <a:pt x="1535" y="3785"/>
                  </a:cubicBezTo>
                  <a:cubicBezTo>
                    <a:pt x="2436" y="3185"/>
                    <a:pt x="3036" y="2184"/>
                    <a:pt x="3070" y="1116"/>
                  </a:cubicBezTo>
                  <a:cubicBezTo>
                    <a:pt x="3070" y="408"/>
                    <a:pt x="2735" y="0"/>
                    <a:pt x="22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4"/>
            <p:cNvSpPr/>
            <p:nvPr/>
          </p:nvSpPr>
          <p:spPr>
            <a:xfrm>
              <a:off x="4244875" y="3380625"/>
              <a:ext cx="59225" cy="76225"/>
            </a:xfrm>
            <a:custGeom>
              <a:avLst/>
              <a:gdLst/>
              <a:ahLst/>
              <a:cxnLst/>
              <a:rect l="l" t="t" r="r" b="b"/>
              <a:pathLst>
                <a:path w="2369" h="3049" extrusionOk="0">
                  <a:moveTo>
                    <a:pt x="1700" y="1"/>
                  </a:moveTo>
                  <a:cubicBezTo>
                    <a:pt x="1540" y="1"/>
                    <a:pt x="1359" y="51"/>
                    <a:pt x="1168" y="157"/>
                  </a:cubicBezTo>
                  <a:cubicBezTo>
                    <a:pt x="467" y="624"/>
                    <a:pt x="34" y="1391"/>
                    <a:pt x="0" y="2225"/>
                  </a:cubicBezTo>
                  <a:cubicBezTo>
                    <a:pt x="0" y="2746"/>
                    <a:pt x="270" y="3049"/>
                    <a:pt x="653" y="3049"/>
                  </a:cubicBezTo>
                  <a:cubicBezTo>
                    <a:pt x="809" y="3049"/>
                    <a:pt x="984" y="2998"/>
                    <a:pt x="1168" y="2892"/>
                  </a:cubicBezTo>
                  <a:cubicBezTo>
                    <a:pt x="1868" y="2458"/>
                    <a:pt x="2302" y="1691"/>
                    <a:pt x="2369" y="857"/>
                  </a:cubicBezTo>
                  <a:cubicBezTo>
                    <a:pt x="2369" y="311"/>
                    <a:pt x="2098" y="1"/>
                    <a:pt x="17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4"/>
            <p:cNvSpPr/>
            <p:nvPr/>
          </p:nvSpPr>
          <p:spPr>
            <a:xfrm>
              <a:off x="4063075" y="2856925"/>
              <a:ext cx="58400" cy="76200"/>
            </a:xfrm>
            <a:custGeom>
              <a:avLst/>
              <a:gdLst/>
              <a:ahLst/>
              <a:cxnLst/>
              <a:rect l="l" t="t" r="r" b="b"/>
              <a:pathLst>
                <a:path w="2336" h="3048" extrusionOk="0">
                  <a:moveTo>
                    <a:pt x="1694" y="1"/>
                  </a:moveTo>
                  <a:cubicBezTo>
                    <a:pt x="1538" y="1"/>
                    <a:pt x="1360" y="51"/>
                    <a:pt x="1168" y="156"/>
                  </a:cubicBezTo>
                  <a:cubicBezTo>
                    <a:pt x="467" y="623"/>
                    <a:pt x="34" y="1357"/>
                    <a:pt x="0" y="2191"/>
                  </a:cubicBezTo>
                  <a:cubicBezTo>
                    <a:pt x="0" y="2738"/>
                    <a:pt x="254" y="3048"/>
                    <a:pt x="642" y="3048"/>
                  </a:cubicBezTo>
                  <a:cubicBezTo>
                    <a:pt x="798" y="3048"/>
                    <a:pt x="976" y="2997"/>
                    <a:pt x="1168" y="2892"/>
                  </a:cubicBezTo>
                  <a:cubicBezTo>
                    <a:pt x="1868" y="2425"/>
                    <a:pt x="2302" y="1658"/>
                    <a:pt x="2335" y="857"/>
                  </a:cubicBezTo>
                  <a:cubicBezTo>
                    <a:pt x="2335" y="310"/>
                    <a:pt x="2081" y="1"/>
                    <a:pt x="16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4"/>
            <p:cNvSpPr/>
            <p:nvPr/>
          </p:nvSpPr>
          <p:spPr>
            <a:xfrm>
              <a:off x="5486600" y="3479350"/>
              <a:ext cx="45050" cy="57775"/>
            </a:xfrm>
            <a:custGeom>
              <a:avLst/>
              <a:gdLst/>
              <a:ahLst/>
              <a:cxnLst/>
              <a:rect l="l" t="t" r="r" b="b"/>
              <a:pathLst>
                <a:path w="1802" h="2311" extrusionOk="0">
                  <a:moveTo>
                    <a:pt x="1291" y="0"/>
                  </a:moveTo>
                  <a:cubicBezTo>
                    <a:pt x="1173" y="0"/>
                    <a:pt x="1041" y="36"/>
                    <a:pt x="901" y="111"/>
                  </a:cubicBezTo>
                  <a:cubicBezTo>
                    <a:pt x="367" y="444"/>
                    <a:pt x="33" y="1045"/>
                    <a:pt x="0" y="1678"/>
                  </a:cubicBezTo>
                  <a:cubicBezTo>
                    <a:pt x="0" y="2076"/>
                    <a:pt x="197" y="2310"/>
                    <a:pt x="488" y="2310"/>
                  </a:cubicBezTo>
                  <a:cubicBezTo>
                    <a:pt x="611" y="2310"/>
                    <a:pt x="752" y="2268"/>
                    <a:pt x="901" y="2179"/>
                  </a:cubicBezTo>
                  <a:cubicBezTo>
                    <a:pt x="1434" y="1845"/>
                    <a:pt x="1768" y="1278"/>
                    <a:pt x="1801" y="644"/>
                  </a:cubicBezTo>
                  <a:cubicBezTo>
                    <a:pt x="1801" y="236"/>
                    <a:pt x="1594" y="0"/>
                    <a:pt x="12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4"/>
            <p:cNvSpPr/>
            <p:nvPr/>
          </p:nvSpPr>
          <p:spPr>
            <a:xfrm>
              <a:off x="4784175" y="1506675"/>
              <a:ext cx="230425" cy="429350"/>
            </a:xfrm>
            <a:custGeom>
              <a:avLst/>
              <a:gdLst/>
              <a:ahLst/>
              <a:cxnLst/>
              <a:rect l="l" t="t" r="r" b="b"/>
              <a:pathLst>
                <a:path w="9217" h="17174" extrusionOk="0">
                  <a:moveTo>
                    <a:pt x="258" y="0"/>
                  </a:moveTo>
                  <a:cubicBezTo>
                    <a:pt x="123" y="0"/>
                    <a:pt x="0" y="140"/>
                    <a:pt x="110" y="295"/>
                  </a:cubicBezTo>
                  <a:lnTo>
                    <a:pt x="8817" y="17073"/>
                  </a:lnTo>
                  <a:cubicBezTo>
                    <a:pt x="8850" y="17140"/>
                    <a:pt x="8917" y="17173"/>
                    <a:pt x="8983" y="17173"/>
                  </a:cubicBezTo>
                  <a:lnTo>
                    <a:pt x="9083" y="17173"/>
                  </a:lnTo>
                  <a:cubicBezTo>
                    <a:pt x="9150" y="17107"/>
                    <a:pt x="9217" y="17006"/>
                    <a:pt x="9150" y="16906"/>
                  </a:cubicBezTo>
                  <a:lnTo>
                    <a:pt x="444" y="128"/>
                  </a:lnTo>
                  <a:cubicBezTo>
                    <a:pt x="399" y="37"/>
                    <a:pt x="327" y="0"/>
                    <a:pt x="25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4"/>
            <p:cNvSpPr/>
            <p:nvPr/>
          </p:nvSpPr>
          <p:spPr>
            <a:xfrm>
              <a:off x="5074625" y="1641000"/>
              <a:ext cx="206000" cy="265825"/>
            </a:xfrm>
            <a:custGeom>
              <a:avLst/>
              <a:gdLst/>
              <a:ahLst/>
              <a:cxnLst/>
              <a:rect l="l" t="t" r="r" b="b"/>
              <a:pathLst>
                <a:path w="8240" h="10633" extrusionOk="0">
                  <a:moveTo>
                    <a:pt x="8140" y="0"/>
                  </a:moveTo>
                  <a:cubicBezTo>
                    <a:pt x="8115" y="0"/>
                    <a:pt x="8090" y="9"/>
                    <a:pt x="8073" y="25"/>
                  </a:cubicBezTo>
                  <a:lnTo>
                    <a:pt x="34" y="10499"/>
                  </a:lnTo>
                  <a:cubicBezTo>
                    <a:pt x="1" y="10533"/>
                    <a:pt x="1" y="10599"/>
                    <a:pt x="34" y="10633"/>
                  </a:cubicBezTo>
                  <a:lnTo>
                    <a:pt x="67" y="10633"/>
                  </a:lnTo>
                  <a:cubicBezTo>
                    <a:pt x="101" y="10633"/>
                    <a:pt x="134" y="10633"/>
                    <a:pt x="167" y="10599"/>
                  </a:cubicBezTo>
                  <a:lnTo>
                    <a:pt x="8206" y="159"/>
                  </a:lnTo>
                  <a:cubicBezTo>
                    <a:pt x="8240" y="125"/>
                    <a:pt x="8240" y="59"/>
                    <a:pt x="8206" y="25"/>
                  </a:cubicBezTo>
                  <a:cubicBezTo>
                    <a:pt x="8190" y="9"/>
                    <a:pt x="8165" y="0"/>
                    <a:pt x="814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4"/>
            <p:cNvSpPr/>
            <p:nvPr/>
          </p:nvSpPr>
          <p:spPr>
            <a:xfrm>
              <a:off x="5045450" y="1679975"/>
              <a:ext cx="60900" cy="221850"/>
            </a:xfrm>
            <a:custGeom>
              <a:avLst/>
              <a:gdLst/>
              <a:ahLst/>
              <a:cxnLst/>
              <a:rect l="l" t="t" r="r" b="b"/>
              <a:pathLst>
                <a:path w="2436" h="8874" extrusionOk="0">
                  <a:moveTo>
                    <a:pt x="2368" y="1"/>
                  </a:moveTo>
                  <a:cubicBezTo>
                    <a:pt x="2302" y="1"/>
                    <a:pt x="2268" y="34"/>
                    <a:pt x="2268" y="67"/>
                  </a:cubicBezTo>
                  <a:lnTo>
                    <a:pt x="0" y="8774"/>
                  </a:lnTo>
                  <a:cubicBezTo>
                    <a:pt x="0" y="8807"/>
                    <a:pt x="33" y="8840"/>
                    <a:pt x="67" y="8874"/>
                  </a:cubicBezTo>
                  <a:lnTo>
                    <a:pt x="100" y="8874"/>
                  </a:lnTo>
                  <a:cubicBezTo>
                    <a:pt x="134" y="8874"/>
                    <a:pt x="167" y="8840"/>
                    <a:pt x="167" y="8807"/>
                  </a:cubicBezTo>
                  <a:lnTo>
                    <a:pt x="2435" y="101"/>
                  </a:lnTo>
                  <a:cubicBezTo>
                    <a:pt x="2435" y="67"/>
                    <a:pt x="2402" y="1"/>
                    <a:pt x="236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4"/>
            <p:cNvSpPr/>
            <p:nvPr/>
          </p:nvSpPr>
          <p:spPr>
            <a:xfrm>
              <a:off x="5040425" y="2006675"/>
              <a:ext cx="46725" cy="228725"/>
            </a:xfrm>
            <a:custGeom>
              <a:avLst/>
              <a:gdLst/>
              <a:ahLst/>
              <a:cxnLst/>
              <a:rect l="l" t="t" r="r" b="b"/>
              <a:pathLst>
                <a:path w="1869" h="9149" extrusionOk="0">
                  <a:moveTo>
                    <a:pt x="219" y="0"/>
                  </a:moveTo>
                  <a:cubicBezTo>
                    <a:pt x="202" y="0"/>
                    <a:pt x="185" y="3"/>
                    <a:pt x="168" y="9"/>
                  </a:cubicBezTo>
                  <a:cubicBezTo>
                    <a:pt x="68" y="9"/>
                    <a:pt x="1" y="109"/>
                    <a:pt x="1" y="209"/>
                  </a:cubicBezTo>
                  <a:lnTo>
                    <a:pt x="1469" y="8982"/>
                  </a:lnTo>
                  <a:cubicBezTo>
                    <a:pt x="1502" y="9082"/>
                    <a:pt x="1569" y="9149"/>
                    <a:pt x="1669" y="9149"/>
                  </a:cubicBezTo>
                  <a:lnTo>
                    <a:pt x="1702" y="9149"/>
                  </a:lnTo>
                  <a:cubicBezTo>
                    <a:pt x="1802" y="9115"/>
                    <a:pt x="1869" y="9015"/>
                    <a:pt x="1836" y="8915"/>
                  </a:cubicBezTo>
                  <a:lnTo>
                    <a:pt x="368" y="175"/>
                  </a:lnTo>
                  <a:cubicBezTo>
                    <a:pt x="368" y="65"/>
                    <a:pt x="299" y="0"/>
                    <a:pt x="21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4"/>
            <p:cNvSpPr/>
            <p:nvPr/>
          </p:nvSpPr>
          <p:spPr>
            <a:xfrm>
              <a:off x="5130500" y="2020225"/>
              <a:ext cx="71750" cy="196825"/>
            </a:xfrm>
            <a:custGeom>
              <a:avLst/>
              <a:gdLst/>
              <a:ahLst/>
              <a:cxnLst/>
              <a:rect l="l" t="t" r="r" b="b"/>
              <a:pathLst>
                <a:path w="2870" h="7873" extrusionOk="0">
                  <a:moveTo>
                    <a:pt x="2803" y="0"/>
                  </a:moveTo>
                  <a:cubicBezTo>
                    <a:pt x="2769" y="0"/>
                    <a:pt x="2702" y="0"/>
                    <a:pt x="2702" y="67"/>
                  </a:cubicBezTo>
                  <a:lnTo>
                    <a:pt x="1" y="7739"/>
                  </a:lnTo>
                  <a:cubicBezTo>
                    <a:pt x="1" y="7806"/>
                    <a:pt x="1" y="7839"/>
                    <a:pt x="67" y="7873"/>
                  </a:cubicBezTo>
                  <a:lnTo>
                    <a:pt x="101" y="7873"/>
                  </a:lnTo>
                  <a:cubicBezTo>
                    <a:pt x="134" y="7873"/>
                    <a:pt x="134" y="7839"/>
                    <a:pt x="167" y="7806"/>
                  </a:cubicBezTo>
                  <a:lnTo>
                    <a:pt x="2869" y="100"/>
                  </a:lnTo>
                  <a:cubicBezTo>
                    <a:pt x="2869" y="67"/>
                    <a:pt x="2836" y="34"/>
                    <a:pt x="280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4"/>
            <p:cNvSpPr/>
            <p:nvPr/>
          </p:nvSpPr>
          <p:spPr>
            <a:xfrm>
              <a:off x="4949550" y="2317925"/>
              <a:ext cx="81750" cy="30050"/>
            </a:xfrm>
            <a:custGeom>
              <a:avLst/>
              <a:gdLst/>
              <a:ahLst/>
              <a:cxnLst/>
              <a:rect l="l" t="t" r="r" b="b"/>
              <a:pathLst>
                <a:path w="3270" h="1202" extrusionOk="0">
                  <a:moveTo>
                    <a:pt x="3169" y="1"/>
                  </a:moveTo>
                  <a:lnTo>
                    <a:pt x="67" y="1035"/>
                  </a:lnTo>
                  <a:cubicBezTo>
                    <a:pt x="0" y="1068"/>
                    <a:pt x="0" y="1102"/>
                    <a:pt x="0" y="1135"/>
                  </a:cubicBezTo>
                  <a:cubicBezTo>
                    <a:pt x="0" y="1168"/>
                    <a:pt x="33" y="1202"/>
                    <a:pt x="67" y="1202"/>
                  </a:cubicBezTo>
                  <a:lnTo>
                    <a:pt x="100" y="1202"/>
                  </a:lnTo>
                  <a:lnTo>
                    <a:pt x="3202" y="168"/>
                  </a:lnTo>
                  <a:cubicBezTo>
                    <a:pt x="3269" y="134"/>
                    <a:pt x="3269" y="101"/>
                    <a:pt x="3269" y="68"/>
                  </a:cubicBezTo>
                  <a:cubicBezTo>
                    <a:pt x="3236" y="1"/>
                    <a:pt x="3202" y="1"/>
                    <a:pt x="316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4"/>
            <p:cNvSpPr/>
            <p:nvPr/>
          </p:nvSpPr>
          <p:spPr>
            <a:xfrm>
              <a:off x="5041275" y="2374000"/>
              <a:ext cx="49675" cy="319225"/>
            </a:xfrm>
            <a:custGeom>
              <a:avLst/>
              <a:gdLst/>
              <a:ahLst/>
              <a:cxnLst/>
              <a:rect l="l" t="t" r="r" b="b"/>
              <a:pathLst>
                <a:path w="1987" h="12769" extrusionOk="0">
                  <a:moveTo>
                    <a:pt x="1790" y="0"/>
                  </a:moveTo>
                  <a:cubicBezTo>
                    <a:pt x="1704" y="0"/>
                    <a:pt x="1617" y="51"/>
                    <a:pt x="1601" y="160"/>
                  </a:cubicBezTo>
                  <a:lnTo>
                    <a:pt x="0" y="12535"/>
                  </a:lnTo>
                  <a:cubicBezTo>
                    <a:pt x="0" y="12635"/>
                    <a:pt x="67" y="12735"/>
                    <a:pt x="167" y="12769"/>
                  </a:cubicBezTo>
                  <a:lnTo>
                    <a:pt x="200" y="12769"/>
                  </a:lnTo>
                  <a:cubicBezTo>
                    <a:pt x="301" y="12769"/>
                    <a:pt x="367" y="12702"/>
                    <a:pt x="401" y="12602"/>
                  </a:cubicBezTo>
                  <a:lnTo>
                    <a:pt x="1968" y="193"/>
                  </a:lnTo>
                  <a:cubicBezTo>
                    <a:pt x="1986" y="68"/>
                    <a:pt x="1889" y="0"/>
                    <a:pt x="179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4"/>
            <p:cNvSpPr/>
            <p:nvPr/>
          </p:nvSpPr>
          <p:spPr>
            <a:xfrm>
              <a:off x="5117150" y="2476800"/>
              <a:ext cx="226025" cy="232275"/>
            </a:xfrm>
            <a:custGeom>
              <a:avLst/>
              <a:gdLst/>
              <a:ahLst/>
              <a:cxnLst/>
              <a:rect l="l" t="t" r="r" b="b"/>
              <a:pathLst>
                <a:path w="9041" h="9291" extrusionOk="0">
                  <a:moveTo>
                    <a:pt x="8820" y="0"/>
                  </a:moveTo>
                  <a:cubicBezTo>
                    <a:pt x="8774" y="0"/>
                    <a:pt x="8724" y="17"/>
                    <a:pt x="8674" y="50"/>
                  </a:cubicBezTo>
                  <a:lnTo>
                    <a:pt x="68" y="8957"/>
                  </a:lnTo>
                  <a:cubicBezTo>
                    <a:pt x="1" y="9024"/>
                    <a:pt x="1" y="9157"/>
                    <a:pt x="68" y="9224"/>
                  </a:cubicBezTo>
                  <a:cubicBezTo>
                    <a:pt x="101" y="9257"/>
                    <a:pt x="134" y="9290"/>
                    <a:pt x="201" y="9290"/>
                  </a:cubicBezTo>
                  <a:cubicBezTo>
                    <a:pt x="234" y="9290"/>
                    <a:pt x="301" y="9257"/>
                    <a:pt x="334" y="9224"/>
                  </a:cubicBezTo>
                  <a:lnTo>
                    <a:pt x="8941" y="317"/>
                  </a:lnTo>
                  <a:cubicBezTo>
                    <a:pt x="9041" y="251"/>
                    <a:pt x="9041" y="117"/>
                    <a:pt x="8941" y="50"/>
                  </a:cubicBezTo>
                  <a:cubicBezTo>
                    <a:pt x="8907" y="17"/>
                    <a:pt x="8866" y="0"/>
                    <a:pt x="882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4"/>
            <p:cNvSpPr/>
            <p:nvPr/>
          </p:nvSpPr>
          <p:spPr>
            <a:xfrm>
              <a:off x="4907000" y="2715175"/>
              <a:ext cx="71750" cy="41425"/>
            </a:xfrm>
            <a:custGeom>
              <a:avLst/>
              <a:gdLst/>
              <a:ahLst/>
              <a:cxnLst/>
              <a:rect l="l" t="t" r="r" b="b"/>
              <a:pathLst>
                <a:path w="2870" h="1657" extrusionOk="0">
                  <a:moveTo>
                    <a:pt x="66" y="0"/>
                  </a:moveTo>
                  <a:cubicBezTo>
                    <a:pt x="40" y="0"/>
                    <a:pt x="20" y="17"/>
                    <a:pt x="1" y="56"/>
                  </a:cubicBezTo>
                  <a:cubicBezTo>
                    <a:pt x="1" y="89"/>
                    <a:pt x="1" y="122"/>
                    <a:pt x="34" y="156"/>
                  </a:cubicBezTo>
                  <a:lnTo>
                    <a:pt x="2703" y="1657"/>
                  </a:lnTo>
                  <a:lnTo>
                    <a:pt x="2769" y="1657"/>
                  </a:lnTo>
                  <a:cubicBezTo>
                    <a:pt x="2803" y="1657"/>
                    <a:pt x="2836" y="1623"/>
                    <a:pt x="2836" y="1590"/>
                  </a:cubicBezTo>
                  <a:cubicBezTo>
                    <a:pt x="2870" y="1557"/>
                    <a:pt x="2836" y="1490"/>
                    <a:pt x="2803" y="1490"/>
                  </a:cubicBezTo>
                  <a:lnTo>
                    <a:pt x="134" y="22"/>
                  </a:lnTo>
                  <a:cubicBezTo>
                    <a:pt x="107" y="8"/>
                    <a:pt x="85" y="0"/>
                    <a:pt x="6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4"/>
            <p:cNvSpPr/>
            <p:nvPr/>
          </p:nvSpPr>
          <p:spPr>
            <a:xfrm>
              <a:off x="4833625" y="2830175"/>
              <a:ext cx="113425" cy="90725"/>
            </a:xfrm>
            <a:custGeom>
              <a:avLst/>
              <a:gdLst/>
              <a:ahLst/>
              <a:cxnLst/>
              <a:rect l="l" t="t" r="r" b="b"/>
              <a:pathLst>
                <a:path w="4537" h="3629" extrusionOk="0">
                  <a:moveTo>
                    <a:pt x="4437" y="1"/>
                  </a:moveTo>
                  <a:cubicBezTo>
                    <a:pt x="4412" y="1"/>
                    <a:pt x="4387" y="9"/>
                    <a:pt x="4370" y="26"/>
                  </a:cubicBezTo>
                  <a:lnTo>
                    <a:pt x="34" y="3461"/>
                  </a:lnTo>
                  <a:cubicBezTo>
                    <a:pt x="0" y="3495"/>
                    <a:pt x="0" y="3561"/>
                    <a:pt x="34" y="3595"/>
                  </a:cubicBezTo>
                  <a:cubicBezTo>
                    <a:pt x="67" y="3595"/>
                    <a:pt x="67" y="3628"/>
                    <a:pt x="100" y="3628"/>
                  </a:cubicBezTo>
                  <a:cubicBezTo>
                    <a:pt x="134" y="3628"/>
                    <a:pt x="134" y="3595"/>
                    <a:pt x="167" y="3595"/>
                  </a:cubicBezTo>
                  <a:lnTo>
                    <a:pt x="4504" y="159"/>
                  </a:lnTo>
                  <a:cubicBezTo>
                    <a:pt x="4537" y="126"/>
                    <a:pt x="4537" y="59"/>
                    <a:pt x="4504" y="26"/>
                  </a:cubicBezTo>
                  <a:cubicBezTo>
                    <a:pt x="4487" y="9"/>
                    <a:pt x="4462" y="1"/>
                    <a:pt x="443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4"/>
            <p:cNvSpPr/>
            <p:nvPr/>
          </p:nvSpPr>
          <p:spPr>
            <a:xfrm>
              <a:off x="4768575" y="2702875"/>
              <a:ext cx="70075" cy="218025"/>
            </a:xfrm>
            <a:custGeom>
              <a:avLst/>
              <a:gdLst/>
              <a:ahLst/>
              <a:cxnLst/>
              <a:rect l="l" t="t" r="r" b="b"/>
              <a:pathLst>
                <a:path w="2803" h="8721" extrusionOk="0">
                  <a:moveTo>
                    <a:pt x="117" y="0"/>
                  </a:moveTo>
                  <a:cubicBezTo>
                    <a:pt x="103" y="0"/>
                    <a:pt x="87" y="4"/>
                    <a:pt x="67" y="14"/>
                  </a:cubicBezTo>
                  <a:cubicBezTo>
                    <a:pt x="34" y="14"/>
                    <a:pt x="1" y="47"/>
                    <a:pt x="34" y="114"/>
                  </a:cubicBezTo>
                  <a:lnTo>
                    <a:pt x="2636" y="8653"/>
                  </a:lnTo>
                  <a:cubicBezTo>
                    <a:pt x="2636" y="8687"/>
                    <a:pt x="2669" y="8720"/>
                    <a:pt x="2702" y="8720"/>
                  </a:cubicBezTo>
                  <a:lnTo>
                    <a:pt x="2736" y="8720"/>
                  </a:lnTo>
                  <a:cubicBezTo>
                    <a:pt x="2803" y="8687"/>
                    <a:pt x="2803" y="8653"/>
                    <a:pt x="2803" y="8587"/>
                  </a:cubicBezTo>
                  <a:lnTo>
                    <a:pt x="167" y="47"/>
                  </a:lnTo>
                  <a:cubicBezTo>
                    <a:pt x="167" y="24"/>
                    <a:pt x="151" y="0"/>
                    <a:pt x="11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4"/>
            <p:cNvSpPr/>
            <p:nvPr/>
          </p:nvSpPr>
          <p:spPr>
            <a:xfrm>
              <a:off x="4731050" y="2900525"/>
              <a:ext cx="108425" cy="20375"/>
            </a:xfrm>
            <a:custGeom>
              <a:avLst/>
              <a:gdLst/>
              <a:ahLst/>
              <a:cxnLst/>
              <a:rect l="l" t="t" r="r" b="b"/>
              <a:pathLst>
                <a:path w="4337" h="815" extrusionOk="0">
                  <a:moveTo>
                    <a:pt x="54" y="0"/>
                  </a:moveTo>
                  <a:cubicBezTo>
                    <a:pt x="18" y="0"/>
                    <a:pt x="0" y="31"/>
                    <a:pt x="0" y="80"/>
                  </a:cubicBezTo>
                  <a:cubicBezTo>
                    <a:pt x="0" y="114"/>
                    <a:pt x="34" y="180"/>
                    <a:pt x="67" y="180"/>
                  </a:cubicBezTo>
                  <a:lnTo>
                    <a:pt x="4203" y="814"/>
                  </a:lnTo>
                  <a:lnTo>
                    <a:pt x="4237" y="814"/>
                  </a:lnTo>
                  <a:cubicBezTo>
                    <a:pt x="4337" y="814"/>
                    <a:pt x="4337" y="647"/>
                    <a:pt x="4237" y="647"/>
                  </a:cubicBezTo>
                  <a:lnTo>
                    <a:pt x="101" y="14"/>
                  </a:lnTo>
                  <a:cubicBezTo>
                    <a:pt x="83" y="5"/>
                    <a:pt x="67" y="0"/>
                    <a:pt x="5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4"/>
            <p:cNvSpPr/>
            <p:nvPr/>
          </p:nvSpPr>
          <p:spPr>
            <a:xfrm>
              <a:off x="5117150" y="2799100"/>
              <a:ext cx="377800" cy="42575"/>
            </a:xfrm>
            <a:custGeom>
              <a:avLst/>
              <a:gdLst/>
              <a:ahLst/>
              <a:cxnLst/>
              <a:rect l="l" t="t" r="r" b="b"/>
              <a:pathLst>
                <a:path w="15112" h="1703" extrusionOk="0">
                  <a:moveTo>
                    <a:pt x="234" y="1"/>
                  </a:moveTo>
                  <a:cubicBezTo>
                    <a:pt x="134" y="1"/>
                    <a:pt x="34" y="101"/>
                    <a:pt x="1" y="201"/>
                  </a:cubicBezTo>
                  <a:cubicBezTo>
                    <a:pt x="1" y="301"/>
                    <a:pt x="68" y="401"/>
                    <a:pt x="201" y="401"/>
                  </a:cubicBezTo>
                  <a:lnTo>
                    <a:pt x="14911" y="1702"/>
                  </a:lnTo>
                  <a:cubicBezTo>
                    <a:pt x="15012" y="1702"/>
                    <a:pt x="15112" y="1636"/>
                    <a:pt x="15112" y="1502"/>
                  </a:cubicBezTo>
                  <a:cubicBezTo>
                    <a:pt x="15112" y="1402"/>
                    <a:pt x="15045" y="1302"/>
                    <a:pt x="14945" y="1302"/>
                  </a:cubicBezTo>
                  <a:lnTo>
                    <a:pt x="23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4"/>
            <p:cNvSpPr/>
            <p:nvPr/>
          </p:nvSpPr>
          <p:spPr>
            <a:xfrm>
              <a:off x="4934525" y="2671075"/>
              <a:ext cx="206000" cy="262325"/>
            </a:xfrm>
            <a:custGeom>
              <a:avLst/>
              <a:gdLst/>
              <a:ahLst/>
              <a:cxnLst/>
              <a:rect l="l" t="t" r="r" b="b"/>
              <a:pathLst>
                <a:path w="8240" h="10493" extrusionOk="0">
                  <a:moveTo>
                    <a:pt x="5810" y="682"/>
                  </a:moveTo>
                  <a:cubicBezTo>
                    <a:pt x="6117" y="682"/>
                    <a:pt x="6397" y="751"/>
                    <a:pt x="6639" y="886"/>
                  </a:cubicBezTo>
                  <a:cubicBezTo>
                    <a:pt x="7239" y="1253"/>
                    <a:pt x="7573" y="2020"/>
                    <a:pt x="7573" y="3054"/>
                  </a:cubicBezTo>
                  <a:cubicBezTo>
                    <a:pt x="7573" y="5355"/>
                    <a:pt x="5938" y="8191"/>
                    <a:pt x="3937" y="9358"/>
                  </a:cubicBezTo>
                  <a:cubicBezTo>
                    <a:pt x="3388" y="9663"/>
                    <a:pt x="2864" y="9820"/>
                    <a:pt x="2402" y="9820"/>
                  </a:cubicBezTo>
                  <a:cubicBezTo>
                    <a:pt x="2106" y="9820"/>
                    <a:pt x="1836" y="9755"/>
                    <a:pt x="1602" y="9625"/>
                  </a:cubicBezTo>
                  <a:cubicBezTo>
                    <a:pt x="1001" y="9258"/>
                    <a:pt x="668" y="8491"/>
                    <a:pt x="668" y="7457"/>
                  </a:cubicBezTo>
                  <a:cubicBezTo>
                    <a:pt x="668" y="5122"/>
                    <a:pt x="2269" y="2320"/>
                    <a:pt x="4304" y="1152"/>
                  </a:cubicBezTo>
                  <a:cubicBezTo>
                    <a:pt x="4841" y="834"/>
                    <a:pt x="5355" y="682"/>
                    <a:pt x="5810" y="682"/>
                  </a:cubicBezTo>
                  <a:close/>
                  <a:moveTo>
                    <a:pt x="5790" y="1"/>
                  </a:moveTo>
                  <a:cubicBezTo>
                    <a:pt x="5215" y="1"/>
                    <a:pt x="4587" y="189"/>
                    <a:pt x="3937" y="552"/>
                  </a:cubicBezTo>
                  <a:cubicBezTo>
                    <a:pt x="1769" y="1820"/>
                    <a:pt x="1" y="4922"/>
                    <a:pt x="1" y="7457"/>
                  </a:cubicBezTo>
                  <a:cubicBezTo>
                    <a:pt x="1" y="8758"/>
                    <a:pt x="434" y="9725"/>
                    <a:pt x="1268" y="10192"/>
                  </a:cubicBezTo>
                  <a:cubicBezTo>
                    <a:pt x="1602" y="10392"/>
                    <a:pt x="2002" y="10493"/>
                    <a:pt x="2436" y="10493"/>
                  </a:cubicBezTo>
                  <a:cubicBezTo>
                    <a:pt x="3069" y="10459"/>
                    <a:pt x="3737" y="10259"/>
                    <a:pt x="4304" y="9925"/>
                  </a:cubicBezTo>
                  <a:cubicBezTo>
                    <a:pt x="6472" y="8658"/>
                    <a:pt x="8240" y="5589"/>
                    <a:pt x="8240" y="3054"/>
                  </a:cubicBezTo>
                  <a:cubicBezTo>
                    <a:pt x="8240" y="1753"/>
                    <a:pt x="7806" y="786"/>
                    <a:pt x="6972" y="319"/>
                  </a:cubicBezTo>
                  <a:cubicBezTo>
                    <a:pt x="6616" y="105"/>
                    <a:pt x="6218" y="1"/>
                    <a:pt x="579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4"/>
            <p:cNvSpPr/>
            <p:nvPr/>
          </p:nvSpPr>
          <p:spPr>
            <a:xfrm>
              <a:off x="4981225" y="2729925"/>
              <a:ext cx="112600" cy="145075"/>
            </a:xfrm>
            <a:custGeom>
              <a:avLst/>
              <a:gdLst/>
              <a:ahLst/>
              <a:cxnLst/>
              <a:rect l="l" t="t" r="r" b="b"/>
              <a:pathLst>
                <a:path w="4504" h="5803" extrusionOk="0">
                  <a:moveTo>
                    <a:pt x="3264" y="0"/>
                  </a:moveTo>
                  <a:cubicBezTo>
                    <a:pt x="2964" y="0"/>
                    <a:pt x="2626" y="97"/>
                    <a:pt x="2269" y="300"/>
                  </a:cubicBezTo>
                  <a:cubicBezTo>
                    <a:pt x="935" y="1167"/>
                    <a:pt x="101" y="2601"/>
                    <a:pt x="1" y="4202"/>
                  </a:cubicBezTo>
                  <a:cubicBezTo>
                    <a:pt x="1" y="5221"/>
                    <a:pt x="506" y="5803"/>
                    <a:pt x="1253" y="5803"/>
                  </a:cubicBezTo>
                  <a:cubicBezTo>
                    <a:pt x="1557" y="5803"/>
                    <a:pt x="1902" y="5706"/>
                    <a:pt x="2269" y="5503"/>
                  </a:cubicBezTo>
                  <a:cubicBezTo>
                    <a:pt x="3570" y="4636"/>
                    <a:pt x="4404" y="3168"/>
                    <a:pt x="4504" y="1600"/>
                  </a:cubicBezTo>
                  <a:cubicBezTo>
                    <a:pt x="4504" y="581"/>
                    <a:pt x="3999" y="0"/>
                    <a:pt x="326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4"/>
            <p:cNvSpPr/>
            <p:nvPr/>
          </p:nvSpPr>
          <p:spPr>
            <a:xfrm>
              <a:off x="5467400" y="2716175"/>
              <a:ext cx="206850" cy="262250"/>
            </a:xfrm>
            <a:custGeom>
              <a:avLst/>
              <a:gdLst/>
              <a:ahLst/>
              <a:cxnLst/>
              <a:rect l="l" t="t" r="r" b="b"/>
              <a:pathLst>
                <a:path w="8274" h="10490" extrusionOk="0">
                  <a:moveTo>
                    <a:pt x="5838" y="683"/>
                  </a:moveTo>
                  <a:cubicBezTo>
                    <a:pt x="6105" y="683"/>
                    <a:pt x="6405" y="749"/>
                    <a:pt x="6639" y="883"/>
                  </a:cubicBezTo>
                  <a:cubicBezTo>
                    <a:pt x="7273" y="1250"/>
                    <a:pt x="7606" y="2017"/>
                    <a:pt x="7606" y="3051"/>
                  </a:cubicBezTo>
                  <a:cubicBezTo>
                    <a:pt x="7606" y="5353"/>
                    <a:pt x="5972" y="8188"/>
                    <a:pt x="3970" y="9356"/>
                  </a:cubicBezTo>
                  <a:cubicBezTo>
                    <a:pt x="3421" y="9661"/>
                    <a:pt x="2885" y="9817"/>
                    <a:pt x="2414" y="9817"/>
                  </a:cubicBezTo>
                  <a:cubicBezTo>
                    <a:pt x="2112" y="9817"/>
                    <a:pt x="1836" y="9753"/>
                    <a:pt x="1602" y="9623"/>
                  </a:cubicBezTo>
                  <a:cubicBezTo>
                    <a:pt x="1002" y="9256"/>
                    <a:pt x="668" y="8488"/>
                    <a:pt x="668" y="7454"/>
                  </a:cubicBezTo>
                  <a:cubicBezTo>
                    <a:pt x="668" y="5119"/>
                    <a:pt x="2302" y="2317"/>
                    <a:pt x="4304" y="1150"/>
                  </a:cubicBezTo>
                  <a:cubicBezTo>
                    <a:pt x="4771" y="850"/>
                    <a:pt x="5271" y="716"/>
                    <a:pt x="5838" y="683"/>
                  </a:cubicBezTo>
                  <a:close/>
                  <a:moveTo>
                    <a:pt x="5833" y="1"/>
                  </a:moveTo>
                  <a:cubicBezTo>
                    <a:pt x="5260" y="1"/>
                    <a:pt x="4626" y="197"/>
                    <a:pt x="3970" y="583"/>
                  </a:cubicBezTo>
                  <a:cubicBezTo>
                    <a:pt x="1769" y="1850"/>
                    <a:pt x="1" y="4919"/>
                    <a:pt x="1" y="7454"/>
                  </a:cubicBezTo>
                  <a:cubicBezTo>
                    <a:pt x="1" y="8755"/>
                    <a:pt x="434" y="9723"/>
                    <a:pt x="1268" y="10190"/>
                  </a:cubicBezTo>
                  <a:cubicBezTo>
                    <a:pt x="1635" y="10390"/>
                    <a:pt x="2036" y="10490"/>
                    <a:pt x="2436" y="10490"/>
                  </a:cubicBezTo>
                  <a:cubicBezTo>
                    <a:pt x="3103" y="10490"/>
                    <a:pt x="3737" y="10290"/>
                    <a:pt x="4304" y="9923"/>
                  </a:cubicBezTo>
                  <a:cubicBezTo>
                    <a:pt x="6472" y="8655"/>
                    <a:pt x="8273" y="5586"/>
                    <a:pt x="8273" y="3051"/>
                  </a:cubicBezTo>
                  <a:cubicBezTo>
                    <a:pt x="8273" y="1750"/>
                    <a:pt x="7806" y="783"/>
                    <a:pt x="6972" y="316"/>
                  </a:cubicBezTo>
                  <a:cubicBezTo>
                    <a:pt x="6635" y="105"/>
                    <a:pt x="6250" y="1"/>
                    <a:pt x="583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4"/>
            <p:cNvSpPr/>
            <p:nvPr/>
          </p:nvSpPr>
          <p:spPr>
            <a:xfrm>
              <a:off x="5514950" y="2774950"/>
              <a:ext cx="111775" cy="145075"/>
            </a:xfrm>
            <a:custGeom>
              <a:avLst/>
              <a:gdLst/>
              <a:ahLst/>
              <a:cxnLst/>
              <a:rect l="l" t="t" r="r" b="b"/>
              <a:pathLst>
                <a:path w="4471" h="5803" extrusionOk="0">
                  <a:moveTo>
                    <a:pt x="3230" y="0"/>
                  </a:moveTo>
                  <a:cubicBezTo>
                    <a:pt x="2930" y="0"/>
                    <a:pt x="2593" y="97"/>
                    <a:pt x="2235" y="300"/>
                  </a:cubicBezTo>
                  <a:cubicBezTo>
                    <a:pt x="901" y="1167"/>
                    <a:pt x="67" y="2602"/>
                    <a:pt x="0" y="4203"/>
                  </a:cubicBezTo>
                  <a:cubicBezTo>
                    <a:pt x="0" y="5222"/>
                    <a:pt x="488" y="5803"/>
                    <a:pt x="1226" y="5803"/>
                  </a:cubicBezTo>
                  <a:cubicBezTo>
                    <a:pt x="1526" y="5803"/>
                    <a:pt x="1868" y="5706"/>
                    <a:pt x="2235" y="5504"/>
                  </a:cubicBezTo>
                  <a:cubicBezTo>
                    <a:pt x="3569" y="4636"/>
                    <a:pt x="4370" y="3169"/>
                    <a:pt x="4470" y="1601"/>
                  </a:cubicBezTo>
                  <a:cubicBezTo>
                    <a:pt x="4470" y="582"/>
                    <a:pt x="3965" y="0"/>
                    <a:pt x="323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4"/>
            <p:cNvSpPr/>
            <p:nvPr/>
          </p:nvSpPr>
          <p:spPr>
            <a:xfrm>
              <a:off x="5326475" y="2325225"/>
              <a:ext cx="143450" cy="182025"/>
            </a:xfrm>
            <a:custGeom>
              <a:avLst/>
              <a:gdLst/>
              <a:ahLst/>
              <a:cxnLst/>
              <a:rect l="l" t="t" r="r" b="b"/>
              <a:pathLst>
                <a:path w="5738" h="7281" extrusionOk="0">
                  <a:moveTo>
                    <a:pt x="4070" y="476"/>
                  </a:moveTo>
                  <a:cubicBezTo>
                    <a:pt x="4270" y="476"/>
                    <a:pt x="4437" y="509"/>
                    <a:pt x="4637" y="610"/>
                  </a:cubicBezTo>
                  <a:cubicBezTo>
                    <a:pt x="5037" y="876"/>
                    <a:pt x="5271" y="1410"/>
                    <a:pt x="5271" y="2111"/>
                  </a:cubicBezTo>
                  <a:cubicBezTo>
                    <a:pt x="5171" y="3879"/>
                    <a:pt x="4237" y="5513"/>
                    <a:pt x="2769" y="6480"/>
                  </a:cubicBezTo>
                  <a:cubicBezTo>
                    <a:pt x="2382" y="6705"/>
                    <a:pt x="2019" y="6817"/>
                    <a:pt x="1697" y="6817"/>
                  </a:cubicBezTo>
                  <a:cubicBezTo>
                    <a:pt x="1492" y="6817"/>
                    <a:pt x="1303" y="6771"/>
                    <a:pt x="1135" y="6681"/>
                  </a:cubicBezTo>
                  <a:cubicBezTo>
                    <a:pt x="701" y="6414"/>
                    <a:pt x="467" y="5880"/>
                    <a:pt x="467" y="5179"/>
                  </a:cubicBezTo>
                  <a:cubicBezTo>
                    <a:pt x="568" y="3378"/>
                    <a:pt x="1502" y="1777"/>
                    <a:pt x="3003" y="810"/>
                  </a:cubicBezTo>
                  <a:cubicBezTo>
                    <a:pt x="3303" y="610"/>
                    <a:pt x="3670" y="476"/>
                    <a:pt x="4070" y="476"/>
                  </a:cubicBezTo>
                  <a:close/>
                  <a:moveTo>
                    <a:pt x="4051" y="1"/>
                  </a:moveTo>
                  <a:cubicBezTo>
                    <a:pt x="3653" y="1"/>
                    <a:pt x="3217" y="137"/>
                    <a:pt x="2769" y="409"/>
                  </a:cubicBezTo>
                  <a:cubicBezTo>
                    <a:pt x="1135" y="1443"/>
                    <a:pt x="101" y="3211"/>
                    <a:pt x="0" y="5179"/>
                  </a:cubicBezTo>
                  <a:cubicBezTo>
                    <a:pt x="0" y="6080"/>
                    <a:pt x="334" y="6747"/>
                    <a:pt x="901" y="7081"/>
                  </a:cubicBezTo>
                  <a:cubicBezTo>
                    <a:pt x="1135" y="7214"/>
                    <a:pt x="1435" y="7281"/>
                    <a:pt x="1702" y="7281"/>
                  </a:cubicBezTo>
                  <a:cubicBezTo>
                    <a:pt x="2169" y="7248"/>
                    <a:pt x="2602" y="7114"/>
                    <a:pt x="2969" y="6881"/>
                  </a:cubicBezTo>
                  <a:cubicBezTo>
                    <a:pt x="4604" y="5813"/>
                    <a:pt x="5638" y="4045"/>
                    <a:pt x="5738" y="2111"/>
                  </a:cubicBezTo>
                  <a:cubicBezTo>
                    <a:pt x="5738" y="1210"/>
                    <a:pt x="5404" y="543"/>
                    <a:pt x="4837" y="209"/>
                  </a:cubicBezTo>
                  <a:cubicBezTo>
                    <a:pt x="4601" y="70"/>
                    <a:pt x="4336" y="1"/>
                    <a:pt x="405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4"/>
            <p:cNvSpPr/>
            <p:nvPr/>
          </p:nvSpPr>
          <p:spPr>
            <a:xfrm>
              <a:off x="5359825" y="2365925"/>
              <a:ext cx="77575" cy="100850"/>
            </a:xfrm>
            <a:custGeom>
              <a:avLst/>
              <a:gdLst/>
              <a:ahLst/>
              <a:cxnLst/>
              <a:rect l="l" t="t" r="r" b="b"/>
              <a:pathLst>
                <a:path w="3103" h="4034" extrusionOk="0">
                  <a:moveTo>
                    <a:pt x="2239" y="0"/>
                  </a:moveTo>
                  <a:cubicBezTo>
                    <a:pt x="2027" y="0"/>
                    <a:pt x="1788" y="70"/>
                    <a:pt x="1535" y="216"/>
                  </a:cubicBezTo>
                  <a:cubicBezTo>
                    <a:pt x="635" y="816"/>
                    <a:pt x="34" y="1817"/>
                    <a:pt x="1" y="2918"/>
                  </a:cubicBezTo>
                  <a:cubicBezTo>
                    <a:pt x="1" y="3626"/>
                    <a:pt x="352" y="4034"/>
                    <a:pt x="853" y="4034"/>
                  </a:cubicBezTo>
                  <a:cubicBezTo>
                    <a:pt x="1060" y="4034"/>
                    <a:pt x="1292" y="3964"/>
                    <a:pt x="1535" y="3818"/>
                  </a:cubicBezTo>
                  <a:cubicBezTo>
                    <a:pt x="2469" y="3218"/>
                    <a:pt x="3036" y="2217"/>
                    <a:pt x="3103" y="1116"/>
                  </a:cubicBezTo>
                  <a:cubicBezTo>
                    <a:pt x="3103" y="408"/>
                    <a:pt x="2752" y="0"/>
                    <a:pt x="223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4"/>
            <p:cNvSpPr/>
            <p:nvPr/>
          </p:nvSpPr>
          <p:spPr>
            <a:xfrm>
              <a:off x="5022100" y="2207575"/>
              <a:ext cx="143450" cy="182100"/>
            </a:xfrm>
            <a:custGeom>
              <a:avLst/>
              <a:gdLst/>
              <a:ahLst/>
              <a:cxnLst/>
              <a:rect l="l" t="t" r="r" b="b"/>
              <a:pathLst>
                <a:path w="5738" h="7284" extrusionOk="0">
                  <a:moveTo>
                    <a:pt x="4024" y="450"/>
                  </a:moveTo>
                  <a:cubicBezTo>
                    <a:pt x="4243" y="450"/>
                    <a:pt x="4440" y="503"/>
                    <a:pt x="4603" y="612"/>
                  </a:cubicBezTo>
                  <a:cubicBezTo>
                    <a:pt x="5037" y="846"/>
                    <a:pt x="5271" y="1379"/>
                    <a:pt x="5271" y="2113"/>
                  </a:cubicBezTo>
                  <a:cubicBezTo>
                    <a:pt x="5170" y="3881"/>
                    <a:pt x="4236" y="5516"/>
                    <a:pt x="2769" y="6483"/>
                  </a:cubicBezTo>
                  <a:cubicBezTo>
                    <a:pt x="2394" y="6700"/>
                    <a:pt x="2042" y="6812"/>
                    <a:pt x="1728" y="6812"/>
                  </a:cubicBezTo>
                  <a:cubicBezTo>
                    <a:pt x="1511" y="6812"/>
                    <a:pt x="1311" y="6759"/>
                    <a:pt x="1134" y="6650"/>
                  </a:cubicBezTo>
                  <a:cubicBezTo>
                    <a:pt x="701" y="6416"/>
                    <a:pt x="467" y="5883"/>
                    <a:pt x="467" y="5149"/>
                  </a:cubicBezTo>
                  <a:cubicBezTo>
                    <a:pt x="567" y="3381"/>
                    <a:pt x="1501" y="1746"/>
                    <a:pt x="2969" y="779"/>
                  </a:cubicBezTo>
                  <a:cubicBezTo>
                    <a:pt x="3344" y="562"/>
                    <a:pt x="3707" y="450"/>
                    <a:pt x="4024" y="450"/>
                  </a:cubicBezTo>
                  <a:close/>
                  <a:moveTo>
                    <a:pt x="4033" y="1"/>
                  </a:moveTo>
                  <a:cubicBezTo>
                    <a:pt x="3635" y="1"/>
                    <a:pt x="3196" y="129"/>
                    <a:pt x="2735" y="379"/>
                  </a:cubicBezTo>
                  <a:cubicBezTo>
                    <a:pt x="1134" y="1446"/>
                    <a:pt x="100" y="3214"/>
                    <a:pt x="0" y="5149"/>
                  </a:cubicBezTo>
                  <a:cubicBezTo>
                    <a:pt x="0" y="6049"/>
                    <a:pt x="300" y="6750"/>
                    <a:pt x="867" y="7050"/>
                  </a:cubicBezTo>
                  <a:cubicBezTo>
                    <a:pt x="1134" y="7217"/>
                    <a:pt x="1401" y="7284"/>
                    <a:pt x="1701" y="7284"/>
                  </a:cubicBezTo>
                  <a:cubicBezTo>
                    <a:pt x="2135" y="7250"/>
                    <a:pt x="2569" y="7117"/>
                    <a:pt x="2969" y="6883"/>
                  </a:cubicBezTo>
                  <a:cubicBezTo>
                    <a:pt x="4603" y="5816"/>
                    <a:pt x="5604" y="4048"/>
                    <a:pt x="5738" y="2113"/>
                  </a:cubicBezTo>
                  <a:cubicBezTo>
                    <a:pt x="5738" y="1213"/>
                    <a:pt x="5404" y="545"/>
                    <a:pt x="4837" y="212"/>
                  </a:cubicBezTo>
                  <a:cubicBezTo>
                    <a:pt x="4596" y="70"/>
                    <a:pt x="4326" y="1"/>
                    <a:pt x="403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4"/>
            <p:cNvSpPr/>
            <p:nvPr/>
          </p:nvSpPr>
          <p:spPr>
            <a:xfrm>
              <a:off x="5054625" y="2248325"/>
              <a:ext cx="78400" cy="100050"/>
            </a:xfrm>
            <a:custGeom>
              <a:avLst/>
              <a:gdLst/>
              <a:ahLst/>
              <a:cxnLst/>
              <a:rect l="l" t="t" r="r" b="b"/>
              <a:pathLst>
                <a:path w="3136" h="4002" extrusionOk="0">
                  <a:moveTo>
                    <a:pt x="2272" y="1"/>
                  </a:moveTo>
                  <a:cubicBezTo>
                    <a:pt x="2060" y="1"/>
                    <a:pt x="1821" y="70"/>
                    <a:pt x="1568" y="216"/>
                  </a:cubicBezTo>
                  <a:cubicBezTo>
                    <a:pt x="634" y="817"/>
                    <a:pt x="67" y="1818"/>
                    <a:pt x="0" y="2918"/>
                  </a:cubicBezTo>
                  <a:cubicBezTo>
                    <a:pt x="0" y="3602"/>
                    <a:pt x="349" y="4002"/>
                    <a:pt x="860" y="4002"/>
                  </a:cubicBezTo>
                  <a:cubicBezTo>
                    <a:pt x="1073" y="4002"/>
                    <a:pt x="1313" y="3933"/>
                    <a:pt x="1568" y="3786"/>
                  </a:cubicBezTo>
                  <a:cubicBezTo>
                    <a:pt x="2468" y="3185"/>
                    <a:pt x="3069" y="2184"/>
                    <a:pt x="3136" y="1117"/>
                  </a:cubicBezTo>
                  <a:cubicBezTo>
                    <a:pt x="3136" y="409"/>
                    <a:pt x="2784" y="1"/>
                    <a:pt x="227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4"/>
            <p:cNvSpPr/>
            <p:nvPr/>
          </p:nvSpPr>
          <p:spPr>
            <a:xfrm>
              <a:off x="4983725" y="1892250"/>
              <a:ext cx="109575" cy="133825"/>
            </a:xfrm>
            <a:custGeom>
              <a:avLst/>
              <a:gdLst/>
              <a:ahLst/>
              <a:cxnLst/>
              <a:rect l="l" t="t" r="r" b="b"/>
              <a:pathLst>
                <a:path w="4383" h="5353" extrusionOk="0">
                  <a:moveTo>
                    <a:pt x="2909" y="347"/>
                  </a:moveTo>
                  <a:cubicBezTo>
                    <a:pt x="3501" y="347"/>
                    <a:pt x="4047" y="887"/>
                    <a:pt x="3903" y="1583"/>
                  </a:cubicBezTo>
                  <a:cubicBezTo>
                    <a:pt x="3837" y="2884"/>
                    <a:pt x="3136" y="4085"/>
                    <a:pt x="2069" y="4786"/>
                  </a:cubicBezTo>
                  <a:cubicBezTo>
                    <a:pt x="1863" y="4973"/>
                    <a:pt x="1623" y="5055"/>
                    <a:pt x="1389" y="5055"/>
                  </a:cubicBezTo>
                  <a:cubicBezTo>
                    <a:pt x="790" y="5055"/>
                    <a:pt x="233" y="4514"/>
                    <a:pt x="401" y="3818"/>
                  </a:cubicBezTo>
                  <a:cubicBezTo>
                    <a:pt x="468" y="2518"/>
                    <a:pt x="1135" y="1317"/>
                    <a:pt x="2236" y="616"/>
                  </a:cubicBezTo>
                  <a:cubicBezTo>
                    <a:pt x="2441" y="429"/>
                    <a:pt x="2679" y="347"/>
                    <a:pt x="2909" y="347"/>
                  </a:cubicBezTo>
                  <a:close/>
                  <a:moveTo>
                    <a:pt x="2917" y="1"/>
                  </a:moveTo>
                  <a:cubicBezTo>
                    <a:pt x="2629" y="1"/>
                    <a:pt x="2333" y="97"/>
                    <a:pt x="2069" y="316"/>
                  </a:cubicBezTo>
                  <a:cubicBezTo>
                    <a:pt x="868" y="1116"/>
                    <a:pt x="134" y="2384"/>
                    <a:pt x="34" y="3818"/>
                  </a:cubicBezTo>
                  <a:cubicBezTo>
                    <a:pt x="1" y="4352"/>
                    <a:pt x="234" y="4919"/>
                    <a:pt x="701" y="5219"/>
                  </a:cubicBezTo>
                  <a:cubicBezTo>
                    <a:pt x="868" y="5320"/>
                    <a:pt x="1068" y="5353"/>
                    <a:pt x="1302" y="5353"/>
                  </a:cubicBezTo>
                  <a:cubicBezTo>
                    <a:pt x="1635" y="5353"/>
                    <a:pt x="1935" y="5253"/>
                    <a:pt x="2236" y="5053"/>
                  </a:cubicBezTo>
                  <a:cubicBezTo>
                    <a:pt x="3436" y="4285"/>
                    <a:pt x="4170" y="2985"/>
                    <a:pt x="4237" y="1583"/>
                  </a:cubicBezTo>
                  <a:cubicBezTo>
                    <a:pt x="4383" y="686"/>
                    <a:pt x="3682" y="1"/>
                    <a:pt x="291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4"/>
            <p:cNvSpPr/>
            <p:nvPr/>
          </p:nvSpPr>
          <p:spPr>
            <a:xfrm>
              <a:off x="5008750" y="1922900"/>
              <a:ext cx="57575" cy="73750"/>
            </a:xfrm>
            <a:custGeom>
              <a:avLst/>
              <a:gdLst/>
              <a:ahLst/>
              <a:cxnLst/>
              <a:rect l="l" t="t" r="r" b="b"/>
              <a:pathLst>
                <a:path w="2303" h="2950" extrusionOk="0">
                  <a:moveTo>
                    <a:pt x="1662" y="1"/>
                  </a:moveTo>
                  <a:cubicBezTo>
                    <a:pt x="1510" y="1"/>
                    <a:pt x="1342" y="51"/>
                    <a:pt x="1168" y="157"/>
                  </a:cubicBezTo>
                  <a:cubicBezTo>
                    <a:pt x="467" y="591"/>
                    <a:pt x="67" y="1325"/>
                    <a:pt x="0" y="2125"/>
                  </a:cubicBezTo>
                  <a:cubicBezTo>
                    <a:pt x="0" y="2647"/>
                    <a:pt x="270" y="2949"/>
                    <a:pt x="653" y="2949"/>
                  </a:cubicBezTo>
                  <a:cubicBezTo>
                    <a:pt x="809" y="2949"/>
                    <a:pt x="984" y="2899"/>
                    <a:pt x="1168" y="2793"/>
                  </a:cubicBezTo>
                  <a:cubicBezTo>
                    <a:pt x="1835" y="2359"/>
                    <a:pt x="2269" y="1625"/>
                    <a:pt x="2302" y="825"/>
                  </a:cubicBezTo>
                  <a:cubicBezTo>
                    <a:pt x="2302" y="303"/>
                    <a:pt x="2033" y="1"/>
                    <a:pt x="166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4"/>
            <p:cNvSpPr/>
            <p:nvPr/>
          </p:nvSpPr>
          <p:spPr>
            <a:xfrm>
              <a:off x="5183875" y="2001050"/>
              <a:ext cx="32550" cy="42175"/>
            </a:xfrm>
            <a:custGeom>
              <a:avLst/>
              <a:gdLst/>
              <a:ahLst/>
              <a:cxnLst/>
              <a:rect l="l" t="t" r="r" b="b"/>
              <a:pathLst>
                <a:path w="1302" h="1687" extrusionOk="0">
                  <a:moveTo>
                    <a:pt x="933" y="1"/>
                  </a:moveTo>
                  <a:cubicBezTo>
                    <a:pt x="843" y="1"/>
                    <a:pt x="741" y="32"/>
                    <a:pt x="634" y="100"/>
                  </a:cubicBezTo>
                  <a:cubicBezTo>
                    <a:pt x="267" y="334"/>
                    <a:pt x="0" y="767"/>
                    <a:pt x="0" y="1234"/>
                  </a:cubicBezTo>
                  <a:cubicBezTo>
                    <a:pt x="0" y="1519"/>
                    <a:pt x="153" y="1686"/>
                    <a:pt x="361" y="1686"/>
                  </a:cubicBezTo>
                  <a:cubicBezTo>
                    <a:pt x="445" y="1686"/>
                    <a:pt x="538" y="1659"/>
                    <a:pt x="634" y="1601"/>
                  </a:cubicBezTo>
                  <a:cubicBezTo>
                    <a:pt x="1034" y="1334"/>
                    <a:pt x="1268" y="934"/>
                    <a:pt x="1301" y="467"/>
                  </a:cubicBezTo>
                  <a:cubicBezTo>
                    <a:pt x="1301" y="184"/>
                    <a:pt x="1151" y="1"/>
                    <a:pt x="93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4"/>
            <p:cNvSpPr/>
            <p:nvPr/>
          </p:nvSpPr>
          <p:spPr>
            <a:xfrm>
              <a:off x="4935350" y="2325000"/>
              <a:ext cx="32550" cy="42150"/>
            </a:xfrm>
            <a:custGeom>
              <a:avLst/>
              <a:gdLst/>
              <a:ahLst/>
              <a:cxnLst/>
              <a:rect l="l" t="t" r="r" b="b"/>
              <a:pathLst>
                <a:path w="1302" h="1686" extrusionOk="0">
                  <a:moveTo>
                    <a:pt x="929" y="0"/>
                  </a:moveTo>
                  <a:cubicBezTo>
                    <a:pt x="840" y="0"/>
                    <a:pt x="740" y="27"/>
                    <a:pt x="635" y="85"/>
                  </a:cubicBezTo>
                  <a:cubicBezTo>
                    <a:pt x="268" y="352"/>
                    <a:pt x="1" y="752"/>
                    <a:pt x="1" y="1219"/>
                  </a:cubicBezTo>
                  <a:cubicBezTo>
                    <a:pt x="1" y="1502"/>
                    <a:pt x="151" y="1685"/>
                    <a:pt x="358" y="1685"/>
                  </a:cubicBezTo>
                  <a:cubicBezTo>
                    <a:pt x="443" y="1685"/>
                    <a:pt x="537" y="1654"/>
                    <a:pt x="635" y="1586"/>
                  </a:cubicBezTo>
                  <a:cubicBezTo>
                    <a:pt x="1035" y="1352"/>
                    <a:pt x="1269" y="919"/>
                    <a:pt x="1302" y="452"/>
                  </a:cubicBezTo>
                  <a:cubicBezTo>
                    <a:pt x="1302" y="167"/>
                    <a:pt x="1150" y="0"/>
                    <a:pt x="92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4"/>
            <p:cNvSpPr/>
            <p:nvPr/>
          </p:nvSpPr>
          <p:spPr>
            <a:xfrm>
              <a:off x="4892825" y="2696550"/>
              <a:ext cx="32550" cy="42175"/>
            </a:xfrm>
            <a:custGeom>
              <a:avLst/>
              <a:gdLst/>
              <a:ahLst/>
              <a:cxnLst/>
              <a:rect l="l" t="t" r="r" b="b"/>
              <a:pathLst>
                <a:path w="1302" h="1687" extrusionOk="0">
                  <a:moveTo>
                    <a:pt x="945" y="1"/>
                  </a:moveTo>
                  <a:cubicBezTo>
                    <a:pt x="860" y="1"/>
                    <a:pt x="765" y="32"/>
                    <a:pt x="668" y="100"/>
                  </a:cubicBezTo>
                  <a:cubicBezTo>
                    <a:pt x="268" y="334"/>
                    <a:pt x="34" y="767"/>
                    <a:pt x="1" y="1234"/>
                  </a:cubicBezTo>
                  <a:cubicBezTo>
                    <a:pt x="1" y="1519"/>
                    <a:pt x="153" y="1686"/>
                    <a:pt x="373" y="1686"/>
                  </a:cubicBezTo>
                  <a:cubicBezTo>
                    <a:pt x="462" y="1686"/>
                    <a:pt x="562" y="1659"/>
                    <a:pt x="668" y="1601"/>
                  </a:cubicBezTo>
                  <a:cubicBezTo>
                    <a:pt x="1035" y="1334"/>
                    <a:pt x="1268" y="934"/>
                    <a:pt x="1302" y="467"/>
                  </a:cubicBezTo>
                  <a:cubicBezTo>
                    <a:pt x="1302" y="184"/>
                    <a:pt x="1151" y="1"/>
                    <a:pt x="94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4"/>
            <p:cNvSpPr/>
            <p:nvPr/>
          </p:nvSpPr>
          <p:spPr>
            <a:xfrm>
              <a:off x="4751075" y="2679100"/>
              <a:ext cx="40050" cy="51575"/>
            </a:xfrm>
            <a:custGeom>
              <a:avLst/>
              <a:gdLst/>
              <a:ahLst/>
              <a:cxnLst/>
              <a:rect l="l" t="t" r="r" b="b"/>
              <a:pathLst>
                <a:path w="1602" h="2063" extrusionOk="0">
                  <a:moveTo>
                    <a:pt x="1144" y="1"/>
                  </a:moveTo>
                  <a:cubicBezTo>
                    <a:pt x="1039" y="1"/>
                    <a:pt x="923" y="32"/>
                    <a:pt x="801" y="98"/>
                  </a:cubicBezTo>
                  <a:cubicBezTo>
                    <a:pt x="334" y="431"/>
                    <a:pt x="33" y="932"/>
                    <a:pt x="0" y="1499"/>
                  </a:cubicBezTo>
                  <a:cubicBezTo>
                    <a:pt x="0" y="1858"/>
                    <a:pt x="190" y="2063"/>
                    <a:pt x="457" y="2063"/>
                  </a:cubicBezTo>
                  <a:cubicBezTo>
                    <a:pt x="562" y="2063"/>
                    <a:pt x="679" y="2031"/>
                    <a:pt x="801" y="1966"/>
                  </a:cubicBezTo>
                  <a:cubicBezTo>
                    <a:pt x="1268" y="1665"/>
                    <a:pt x="1568" y="1132"/>
                    <a:pt x="1601" y="565"/>
                  </a:cubicBezTo>
                  <a:cubicBezTo>
                    <a:pt x="1601" y="205"/>
                    <a:pt x="1412" y="1"/>
                    <a:pt x="114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4"/>
            <p:cNvSpPr/>
            <p:nvPr/>
          </p:nvSpPr>
          <p:spPr>
            <a:xfrm>
              <a:off x="4720200" y="2886550"/>
              <a:ext cx="25050" cy="32425"/>
            </a:xfrm>
            <a:custGeom>
              <a:avLst/>
              <a:gdLst/>
              <a:ahLst/>
              <a:cxnLst/>
              <a:rect l="l" t="t" r="r" b="b"/>
              <a:pathLst>
                <a:path w="1002" h="1297" extrusionOk="0">
                  <a:moveTo>
                    <a:pt x="721" y="0"/>
                  </a:moveTo>
                  <a:cubicBezTo>
                    <a:pt x="654" y="0"/>
                    <a:pt x="579" y="24"/>
                    <a:pt x="501" y="72"/>
                  </a:cubicBezTo>
                  <a:cubicBezTo>
                    <a:pt x="201" y="272"/>
                    <a:pt x="1" y="573"/>
                    <a:pt x="1" y="940"/>
                  </a:cubicBezTo>
                  <a:cubicBezTo>
                    <a:pt x="1" y="1178"/>
                    <a:pt x="120" y="1297"/>
                    <a:pt x="285" y="1297"/>
                  </a:cubicBezTo>
                  <a:cubicBezTo>
                    <a:pt x="351" y="1297"/>
                    <a:pt x="425" y="1278"/>
                    <a:pt x="501" y="1240"/>
                  </a:cubicBezTo>
                  <a:cubicBezTo>
                    <a:pt x="801" y="1040"/>
                    <a:pt x="968" y="706"/>
                    <a:pt x="1002" y="372"/>
                  </a:cubicBezTo>
                  <a:cubicBezTo>
                    <a:pt x="1002" y="136"/>
                    <a:pt x="885" y="0"/>
                    <a:pt x="72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4"/>
            <p:cNvSpPr/>
            <p:nvPr/>
          </p:nvSpPr>
          <p:spPr>
            <a:xfrm>
              <a:off x="4810275" y="2884750"/>
              <a:ext cx="51725" cy="67250"/>
            </a:xfrm>
            <a:custGeom>
              <a:avLst/>
              <a:gdLst/>
              <a:ahLst/>
              <a:cxnLst/>
              <a:rect l="l" t="t" r="r" b="b"/>
              <a:pathLst>
                <a:path w="2069" h="2690" extrusionOk="0">
                  <a:moveTo>
                    <a:pt x="1496" y="1"/>
                  </a:moveTo>
                  <a:cubicBezTo>
                    <a:pt x="1357" y="1"/>
                    <a:pt x="1200" y="47"/>
                    <a:pt x="1034" y="144"/>
                  </a:cubicBezTo>
                  <a:cubicBezTo>
                    <a:pt x="434" y="545"/>
                    <a:pt x="34" y="1212"/>
                    <a:pt x="0" y="1946"/>
                  </a:cubicBezTo>
                  <a:cubicBezTo>
                    <a:pt x="0" y="2418"/>
                    <a:pt x="235" y="2690"/>
                    <a:pt x="572" y="2690"/>
                  </a:cubicBezTo>
                  <a:cubicBezTo>
                    <a:pt x="712" y="2690"/>
                    <a:pt x="869" y="2643"/>
                    <a:pt x="1034" y="2546"/>
                  </a:cubicBezTo>
                  <a:cubicBezTo>
                    <a:pt x="1668" y="2146"/>
                    <a:pt x="2035" y="1479"/>
                    <a:pt x="2069" y="745"/>
                  </a:cubicBezTo>
                  <a:cubicBezTo>
                    <a:pt x="2069" y="272"/>
                    <a:pt x="1834" y="1"/>
                    <a:pt x="149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4"/>
            <p:cNvSpPr/>
            <p:nvPr/>
          </p:nvSpPr>
          <p:spPr>
            <a:xfrm>
              <a:off x="5251425" y="1607650"/>
              <a:ext cx="54225" cy="70775"/>
            </a:xfrm>
            <a:custGeom>
              <a:avLst/>
              <a:gdLst/>
              <a:ahLst/>
              <a:cxnLst/>
              <a:rect l="l" t="t" r="r" b="b"/>
              <a:pathLst>
                <a:path w="2169" h="2831" extrusionOk="0">
                  <a:moveTo>
                    <a:pt x="1585" y="1"/>
                  </a:moveTo>
                  <a:cubicBezTo>
                    <a:pt x="1440" y="1"/>
                    <a:pt x="1276" y="51"/>
                    <a:pt x="1101" y="158"/>
                  </a:cubicBezTo>
                  <a:cubicBezTo>
                    <a:pt x="434" y="559"/>
                    <a:pt x="34" y="1259"/>
                    <a:pt x="0" y="2060"/>
                  </a:cubicBezTo>
                  <a:cubicBezTo>
                    <a:pt x="0" y="2540"/>
                    <a:pt x="243" y="2830"/>
                    <a:pt x="615" y="2830"/>
                  </a:cubicBezTo>
                  <a:cubicBezTo>
                    <a:pt x="760" y="2830"/>
                    <a:pt x="924" y="2787"/>
                    <a:pt x="1101" y="2693"/>
                  </a:cubicBezTo>
                  <a:cubicBezTo>
                    <a:pt x="1735" y="2260"/>
                    <a:pt x="2135" y="1559"/>
                    <a:pt x="2169" y="792"/>
                  </a:cubicBezTo>
                  <a:cubicBezTo>
                    <a:pt x="2169" y="296"/>
                    <a:pt x="1935" y="1"/>
                    <a:pt x="158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4"/>
            <p:cNvSpPr/>
            <p:nvPr/>
          </p:nvSpPr>
          <p:spPr>
            <a:xfrm>
              <a:off x="5087975" y="1661175"/>
              <a:ext cx="32550" cy="42150"/>
            </a:xfrm>
            <a:custGeom>
              <a:avLst/>
              <a:gdLst/>
              <a:ahLst/>
              <a:cxnLst/>
              <a:rect l="l" t="t" r="r" b="b"/>
              <a:pathLst>
                <a:path w="1302" h="1686" extrusionOk="0">
                  <a:moveTo>
                    <a:pt x="929" y="1"/>
                  </a:moveTo>
                  <a:cubicBezTo>
                    <a:pt x="840" y="1"/>
                    <a:pt x="740" y="28"/>
                    <a:pt x="634" y="85"/>
                  </a:cubicBezTo>
                  <a:cubicBezTo>
                    <a:pt x="267" y="352"/>
                    <a:pt x="0" y="753"/>
                    <a:pt x="0" y="1220"/>
                  </a:cubicBezTo>
                  <a:cubicBezTo>
                    <a:pt x="0" y="1503"/>
                    <a:pt x="151" y="1686"/>
                    <a:pt x="357" y="1686"/>
                  </a:cubicBezTo>
                  <a:cubicBezTo>
                    <a:pt x="442" y="1686"/>
                    <a:pt x="537" y="1655"/>
                    <a:pt x="634" y="1587"/>
                  </a:cubicBezTo>
                  <a:cubicBezTo>
                    <a:pt x="1034" y="1353"/>
                    <a:pt x="1268" y="919"/>
                    <a:pt x="1301" y="452"/>
                  </a:cubicBezTo>
                  <a:cubicBezTo>
                    <a:pt x="1301" y="167"/>
                    <a:pt x="1149" y="1"/>
                    <a:pt x="92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4"/>
            <p:cNvSpPr/>
            <p:nvPr/>
          </p:nvSpPr>
          <p:spPr>
            <a:xfrm>
              <a:off x="4981225" y="2729925"/>
              <a:ext cx="112600" cy="145075"/>
            </a:xfrm>
            <a:custGeom>
              <a:avLst/>
              <a:gdLst/>
              <a:ahLst/>
              <a:cxnLst/>
              <a:rect l="l" t="t" r="r" b="b"/>
              <a:pathLst>
                <a:path w="4504" h="5803" extrusionOk="0">
                  <a:moveTo>
                    <a:pt x="3264" y="0"/>
                  </a:moveTo>
                  <a:cubicBezTo>
                    <a:pt x="2964" y="0"/>
                    <a:pt x="2626" y="97"/>
                    <a:pt x="2269" y="300"/>
                  </a:cubicBezTo>
                  <a:cubicBezTo>
                    <a:pt x="935" y="1167"/>
                    <a:pt x="101" y="2601"/>
                    <a:pt x="1" y="4202"/>
                  </a:cubicBezTo>
                  <a:cubicBezTo>
                    <a:pt x="1" y="5221"/>
                    <a:pt x="506" y="5803"/>
                    <a:pt x="1253" y="5803"/>
                  </a:cubicBezTo>
                  <a:cubicBezTo>
                    <a:pt x="1557" y="5803"/>
                    <a:pt x="1902" y="5706"/>
                    <a:pt x="2269" y="5503"/>
                  </a:cubicBezTo>
                  <a:cubicBezTo>
                    <a:pt x="3570" y="4636"/>
                    <a:pt x="4404" y="3168"/>
                    <a:pt x="4504" y="1600"/>
                  </a:cubicBezTo>
                  <a:cubicBezTo>
                    <a:pt x="4504" y="581"/>
                    <a:pt x="3999" y="0"/>
                    <a:pt x="326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4"/>
            <p:cNvSpPr/>
            <p:nvPr/>
          </p:nvSpPr>
          <p:spPr>
            <a:xfrm>
              <a:off x="5514950" y="2774950"/>
              <a:ext cx="111775" cy="145075"/>
            </a:xfrm>
            <a:custGeom>
              <a:avLst/>
              <a:gdLst/>
              <a:ahLst/>
              <a:cxnLst/>
              <a:rect l="l" t="t" r="r" b="b"/>
              <a:pathLst>
                <a:path w="4471" h="5803" extrusionOk="0">
                  <a:moveTo>
                    <a:pt x="3230" y="0"/>
                  </a:moveTo>
                  <a:cubicBezTo>
                    <a:pt x="2930" y="0"/>
                    <a:pt x="2593" y="97"/>
                    <a:pt x="2235" y="300"/>
                  </a:cubicBezTo>
                  <a:cubicBezTo>
                    <a:pt x="901" y="1167"/>
                    <a:pt x="67" y="2602"/>
                    <a:pt x="0" y="4203"/>
                  </a:cubicBezTo>
                  <a:cubicBezTo>
                    <a:pt x="0" y="5222"/>
                    <a:pt x="488" y="5803"/>
                    <a:pt x="1226" y="5803"/>
                  </a:cubicBezTo>
                  <a:cubicBezTo>
                    <a:pt x="1526" y="5803"/>
                    <a:pt x="1868" y="5706"/>
                    <a:pt x="2235" y="5504"/>
                  </a:cubicBezTo>
                  <a:cubicBezTo>
                    <a:pt x="3569" y="4636"/>
                    <a:pt x="4370" y="3169"/>
                    <a:pt x="4470" y="1601"/>
                  </a:cubicBezTo>
                  <a:cubicBezTo>
                    <a:pt x="4470" y="582"/>
                    <a:pt x="3965" y="0"/>
                    <a:pt x="32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4"/>
            <p:cNvSpPr/>
            <p:nvPr/>
          </p:nvSpPr>
          <p:spPr>
            <a:xfrm>
              <a:off x="5359825" y="2365925"/>
              <a:ext cx="77575" cy="100850"/>
            </a:xfrm>
            <a:custGeom>
              <a:avLst/>
              <a:gdLst/>
              <a:ahLst/>
              <a:cxnLst/>
              <a:rect l="l" t="t" r="r" b="b"/>
              <a:pathLst>
                <a:path w="3103" h="4034" extrusionOk="0">
                  <a:moveTo>
                    <a:pt x="2239" y="0"/>
                  </a:moveTo>
                  <a:cubicBezTo>
                    <a:pt x="2027" y="0"/>
                    <a:pt x="1788" y="70"/>
                    <a:pt x="1535" y="216"/>
                  </a:cubicBezTo>
                  <a:cubicBezTo>
                    <a:pt x="635" y="816"/>
                    <a:pt x="34" y="1817"/>
                    <a:pt x="1" y="2918"/>
                  </a:cubicBezTo>
                  <a:cubicBezTo>
                    <a:pt x="1" y="3626"/>
                    <a:pt x="352" y="4034"/>
                    <a:pt x="853" y="4034"/>
                  </a:cubicBezTo>
                  <a:cubicBezTo>
                    <a:pt x="1060" y="4034"/>
                    <a:pt x="1292" y="3964"/>
                    <a:pt x="1535" y="3818"/>
                  </a:cubicBezTo>
                  <a:cubicBezTo>
                    <a:pt x="2469" y="3218"/>
                    <a:pt x="3036" y="2217"/>
                    <a:pt x="3103" y="1116"/>
                  </a:cubicBezTo>
                  <a:cubicBezTo>
                    <a:pt x="3103" y="408"/>
                    <a:pt x="2752" y="0"/>
                    <a:pt x="22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4"/>
            <p:cNvSpPr/>
            <p:nvPr/>
          </p:nvSpPr>
          <p:spPr>
            <a:xfrm>
              <a:off x="5054625" y="2248325"/>
              <a:ext cx="78400" cy="100050"/>
            </a:xfrm>
            <a:custGeom>
              <a:avLst/>
              <a:gdLst/>
              <a:ahLst/>
              <a:cxnLst/>
              <a:rect l="l" t="t" r="r" b="b"/>
              <a:pathLst>
                <a:path w="3136" h="4002" extrusionOk="0">
                  <a:moveTo>
                    <a:pt x="2272" y="1"/>
                  </a:moveTo>
                  <a:cubicBezTo>
                    <a:pt x="2060" y="1"/>
                    <a:pt x="1821" y="70"/>
                    <a:pt x="1568" y="216"/>
                  </a:cubicBezTo>
                  <a:cubicBezTo>
                    <a:pt x="634" y="817"/>
                    <a:pt x="67" y="1818"/>
                    <a:pt x="0" y="2918"/>
                  </a:cubicBezTo>
                  <a:cubicBezTo>
                    <a:pt x="0" y="3602"/>
                    <a:pt x="349" y="4002"/>
                    <a:pt x="860" y="4002"/>
                  </a:cubicBezTo>
                  <a:cubicBezTo>
                    <a:pt x="1073" y="4002"/>
                    <a:pt x="1313" y="3933"/>
                    <a:pt x="1568" y="3786"/>
                  </a:cubicBezTo>
                  <a:cubicBezTo>
                    <a:pt x="2468" y="3185"/>
                    <a:pt x="3069" y="2184"/>
                    <a:pt x="3136" y="1117"/>
                  </a:cubicBezTo>
                  <a:cubicBezTo>
                    <a:pt x="3136" y="409"/>
                    <a:pt x="2784" y="1"/>
                    <a:pt x="22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4"/>
            <p:cNvSpPr/>
            <p:nvPr/>
          </p:nvSpPr>
          <p:spPr>
            <a:xfrm>
              <a:off x="5008750" y="1922900"/>
              <a:ext cx="57575" cy="73750"/>
            </a:xfrm>
            <a:custGeom>
              <a:avLst/>
              <a:gdLst/>
              <a:ahLst/>
              <a:cxnLst/>
              <a:rect l="l" t="t" r="r" b="b"/>
              <a:pathLst>
                <a:path w="2303" h="2950" extrusionOk="0">
                  <a:moveTo>
                    <a:pt x="1662" y="1"/>
                  </a:moveTo>
                  <a:cubicBezTo>
                    <a:pt x="1510" y="1"/>
                    <a:pt x="1342" y="51"/>
                    <a:pt x="1168" y="157"/>
                  </a:cubicBezTo>
                  <a:cubicBezTo>
                    <a:pt x="467" y="591"/>
                    <a:pt x="67" y="1325"/>
                    <a:pt x="0" y="2125"/>
                  </a:cubicBezTo>
                  <a:cubicBezTo>
                    <a:pt x="0" y="2647"/>
                    <a:pt x="270" y="2949"/>
                    <a:pt x="653" y="2949"/>
                  </a:cubicBezTo>
                  <a:cubicBezTo>
                    <a:pt x="809" y="2949"/>
                    <a:pt x="984" y="2899"/>
                    <a:pt x="1168" y="2793"/>
                  </a:cubicBezTo>
                  <a:cubicBezTo>
                    <a:pt x="1835" y="2359"/>
                    <a:pt x="2269" y="1625"/>
                    <a:pt x="2302" y="825"/>
                  </a:cubicBezTo>
                  <a:cubicBezTo>
                    <a:pt x="2302" y="303"/>
                    <a:pt x="2033" y="1"/>
                    <a:pt x="166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4"/>
            <p:cNvSpPr/>
            <p:nvPr/>
          </p:nvSpPr>
          <p:spPr>
            <a:xfrm>
              <a:off x="5183875" y="2001050"/>
              <a:ext cx="32550" cy="42175"/>
            </a:xfrm>
            <a:custGeom>
              <a:avLst/>
              <a:gdLst/>
              <a:ahLst/>
              <a:cxnLst/>
              <a:rect l="l" t="t" r="r" b="b"/>
              <a:pathLst>
                <a:path w="1302" h="1687" extrusionOk="0">
                  <a:moveTo>
                    <a:pt x="933" y="1"/>
                  </a:moveTo>
                  <a:cubicBezTo>
                    <a:pt x="843" y="1"/>
                    <a:pt x="741" y="32"/>
                    <a:pt x="634" y="100"/>
                  </a:cubicBezTo>
                  <a:cubicBezTo>
                    <a:pt x="267" y="334"/>
                    <a:pt x="0" y="767"/>
                    <a:pt x="0" y="1234"/>
                  </a:cubicBezTo>
                  <a:cubicBezTo>
                    <a:pt x="0" y="1519"/>
                    <a:pt x="153" y="1686"/>
                    <a:pt x="361" y="1686"/>
                  </a:cubicBezTo>
                  <a:cubicBezTo>
                    <a:pt x="445" y="1686"/>
                    <a:pt x="538" y="1659"/>
                    <a:pt x="634" y="1601"/>
                  </a:cubicBezTo>
                  <a:cubicBezTo>
                    <a:pt x="1034" y="1334"/>
                    <a:pt x="1268" y="934"/>
                    <a:pt x="1301" y="467"/>
                  </a:cubicBezTo>
                  <a:cubicBezTo>
                    <a:pt x="1301" y="184"/>
                    <a:pt x="1151" y="1"/>
                    <a:pt x="9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4"/>
            <p:cNvSpPr/>
            <p:nvPr/>
          </p:nvSpPr>
          <p:spPr>
            <a:xfrm>
              <a:off x="4935350" y="2325000"/>
              <a:ext cx="32550" cy="42150"/>
            </a:xfrm>
            <a:custGeom>
              <a:avLst/>
              <a:gdLst/>
              <a:ahLst/>
              <a:cxnLst/>
              <a:rect l="l" t="t" r="r" b="b"/>
              <a:pathLst>
                <a:path w="1302" h="1686" extrusionOk="0">
                  <a:moveTo>
                    <a:pt x="929" y="0"/>
                  </a:moveTo>
                  <a:cubicBezTo>
                    <a:pt x="840" y="0"/>
                    <a:pt x="740" y="27"/>
                    <a:pt x="635" y="85"/>
                  </a:cubicBezTo>
                  <a:cubicBezTo>
                    <a:pt x="268" y="352"/>
                    <a:pt x="1" y="752"/>
                    <a:pt x="1" y="1219"/>
                  </a:cubicBezTo>
                  <a:cubicBezTo>
                    <a:pt x="1" y="1502"/>
                    <a:pt x="151" y="1685"/>
                    <a:pt x="358" y="1685"/>
                  </a:cubicBezTo>
                  <a:cubicBezTo>
                    <a:pt x="443" y="1685"/>
                    <a:pt x="537" y="1654"/>
                    <a:pt x="635" y="1586"/>
                  </a:cubicBezTo>
                  <a:cubicBezTo>
                    <a:pt x="1035" y="1352"/>
                    <a:pt x="1269" y="919"/>
                    <a:pt x="1302" y="452"/>
                  </a:cubicBezTo>
                  <a:cubicBezTo>
                    <a:pt x="1302" y="167"/>
                    <a:pt x="1150" y="0"/>
                    <a:pt x="9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4"/>
            <p:cNvSpPr/>
            <p:nvPr/>
          </p:nvSpPr>
          <p:spPr>
            <a:xfrm>
              <a:off x="4892825" y="2696550"/>
              <a:ext cx="32550" cy="42175"/>
            </a:xfrm>
            <a:custGeom>
              <a:avLst/>
              <a:gdLst/>
              <a:ahLst/>
              <a:cxnLst/>
              <a:rect l="l" t="t" r="r" b="b"/>
              <a:pathLst>
                <a:path w="1302" h="1687" extrusionOk="0">
                  <a:moveTo>
                    <a:pt x="945" y="1"/>
                  </a:moveTo>
                  <a:cubicBezTo>
                    <a:pt x="860" y="1"/>
                    <a:pt x="765" y="32"/>
                    <a:pt x="668" y="100"/>
                  </a:cubicBezTo>
                  <a:cubicBezTo>
                    <a:pt x="268" y="334"/>
                    <a:pt x="34" y="767"/>
                    <a:pt x="1" y="1234"/>
                  </a:cubicBezTo>
                  <a:cubicBezTo>
                    <a:pt x="1" y="1519"/>
                    <a:pt x="153" y="1686"/>
                    <a:pt x="373" y="1686"/>
                  </a:cubicBezTo>
                  <a:cubicBezTo>
                    <a:pt x="462" y="1686"/>
                    <a:pt x="562" y="1659"/>
                    <a:pt x="668" y="1601"/>
                  </a:cubicBezTo>
                  <a:cubicBezTo>
                    <a:pt x="1035" y="1334"/>
                    <a:pt x="1268" y="934"/>
                    <a:pt x="1302" y="467"/>
                  </a:cubicBezTo>
                  <a:cubicBezTo>
                    <a:pt x="1302" y="184"/>
                    <a:pt x="1151" y="1"/>
                    <a:pt x="9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4"/>
            <p:cNvSpPr/>
            <p:nvPr/>
          </p:nvSpPr>
          <p:spPr>
            <a:xfrm>
              <a:off x="4751075" y="2679100"/>
              <a:ext cx="40050" cy="51575"/>
            </a:xfrm>
            <a:custGeom>
              <a:avLst/>
              <a:gdLst/>
              <a:ahLst/>
              <a:cxnLst/>
              <a:rect l="l" t="t" r="r" b="b"/>
              <a:pathLst>
                <a:path w="1602" h="2063" extrusionOk="0">
                  <a:moveTo>
                    <a:pt x="1144" y="1"/>
                  </a:moveTo>
                  <a:cubicBezTo>
                    <a:pt x="1039" y="1"/>
                    <a:pt x="923" y="32"/>
                    <a:pt x="801" y="98"/>
                  </a:cubicBezTo>
                  <a:cubicBezTo>
                    <a:pt x="334" y="431"/>
                    <a:pt x="33" y="932"/>
                    <a:pt x="0" y="1499"/>
                  </a:cubicBezTo>
                  <a:cubicBezTo>
                    <a:pt x="0" y="1858"/>
                    <a:pt x="190" y="2063"/>
                    <a:pt x="457" y="2063"/>
                  </a:cubicBezTo>
                  <a:cubicBezTo>
                    <a:pt x="562" y="2063"/>
                    <a:pt x="679" y="2031"/>
                    <a:pt x="801" y="1966"/>
                  </a:cubicBezTo>
                  <a:cubicBezTo>
                    <a:pt x="1268" y="1665"/>
                    <a:pt x="1568" y="1132"/>
                    <a:pt x="1601" y="565"/>
                  </a:cubicBezTo>
                  <a:cubicBezTo>
                    <a:pt x="1601" y="205"/>
                    <a:pt x="1412" y="1"/>
                    <a:pt x="11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4"/>
            <p:cNvSpPr/>
            <p:nvPr/>
          </p:nvSpPr>
          <p:spPr>
            <a:xfrm>
              <a:off x="4720200" y="2886550"/>
              <a:ext cx="25050" cy="32425"/>
            </a:xfrm>
            <a:custGeom>
              <a:avLst/>
              <a:gdLst/>
              <a:ahLst/>
              <a:cxnLst/>
              <a:rect l="l" t="t" r="r" b="b"/>
              <a:pathLst>
                <a:path w="1002" h="1297" extrusionOk="0">
                  <a:moveTo>
                    <a:pt x="721" y="0"/>
                  </a:moveTo>
                  <a:cubicBezTo>
                    <a:pt x="654" y="0"/>
                    <a:pt x="579" y="24"/>
                    <a:pt x="501" y="72"/>
                  </a:cubicBezTo>
                  <a:cubicBezTo>
                    <a:pt x="201" y="272"/>
                    <a:pt x="1" y="573"/>
                    <a:pt x="1" y="940"/>
                  </a:cubicBezTo>
                  <a:cubicBezTo>
                    <a:pt x="1" y="1178"/>
                    <a:pt x="120" y="1297"/>
                    <a:pt x="285" y="1297"/>
                  </a:cubicBezTo>
                  <a:cubicBezTo>
                    <a:pt x="351" y="1297"/>
                    <a:pt x="425" y="1278"/>
                    <a:pt x="501" y="1240"/>
                  </a:cubicBezTo>
                  <a:cubicBezTo>
                    <a:pt x="801" y="1040"/>
                    <a:pt x="968" y="706"/>
                    <a:pt x="1002" y="372"/>
                  </a:cubicBezTo>
                  <a:cubicBezTo>
                    <a:pt x="1002" y="136"/>
                    <a:pt x="885" y="0"/>
                    <a:pt x="7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4"/>
            <p:cNvSpPr/>
            <p:nvPr/>
          </p:nvSpPr>
          <p:spPr>
            <a:xfrm>
              <a:off x="4810275" y="2884750"/>
              <a:ext cx="51725" cy="67250"/>
            </a:xfrm>
            <a:custGeom>
              <a:avLst/>
              <a:gdLst/>
              <a:ahLst/>
              <a:cxnLst/>
              <a:rect l="l" t="t" r="r" b="b"/>
              <a:pathLst>
                <a:path w="2069" h="2690" extrusionOk="0">
                  <a:moveTo>
                    <a:pt x="1496" y="1"/>
                  </a:moveTo>
                  <a:cubicBezTo>
                    <a:pt x="1357" y="1"/>
                    <a:pt x="1200" y="47"/>
                    <a:pt x="1034" y="144"/>
                  </a:cubicBezTo>
                  <a:cubicBezTo>
                    <a:pt x="434" y="545"/>
                    <a:pt x="34" y="1212"/>
                    <a:pt x="0" y="1946"/>
                  </a:cubicBezTo>
                  <a:cubicBezTo>
                    <a:pt x="0" y="2418"/>
                    <a:pt x="235" y="2690"/>
                    <a:pt x="572" y="2690"/>
                  </a:cubicBezTo>
                  <a:cubicBezTo>
                    <a:pt x="712" y="2690"/>
                    <a:pt x="869" y="2643"/>
                    <a:pt x="1034" y="2546"/>
                  </a:cubicBezTo>
                  <a:cubicBezTo>
                    <a:pt x="1668" y="2146"/>
                    <a:pt x="2035" y="1479"/>
                    <a:pt x="2069" y="745"/>
                  </a:cubicBezTo>
                  <a:cubicBezTo>
                    <a:pt x="2069" y="272"/>
                    <a:pt x="1834" y="1"/>
                    <a:pt x="14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4"/>
            <p:cNvSpPr/>
            <p:nvPr/>
          </p:nvSpPr>
          <p:spPr>
            <a:xfrm>
              <a:off x="5251425" y="1607650"/>
              <a:ext cx="54225" cy="70775"/>
            </a:xfrm>
            <a:custGeom>
              <a:avLst/>
              <a:gdLst/>
              <a:ahLst/>
              <a:cxnLst/>
              <a:rect l="l" t="t" r="r" b="b"/>
              <a:pathLst>
                <a:path w="2169" h="2831" extrusionOk="0">
                  <a:moveTo>
                    <a:pt x="1585" y="1"/>
                  </a:moveTo>
                  <a:cubicBezTo>
                    <a:pt x="1440" y="1"/>
                    <a:pt x="1276" y="51"/>
                    <a:pt x="1101" y="158"/>
                  </a:cubicBezTo>
                  <a:cubicBezTo>
                    <a:pt x="434" y="559"/>
                    <a:pt x="34" y="1259"/>
                    <a:pt x="0" y="2060"/>
                  </a:cubicBezTo>
                  <a:cubicBezTo>
                    <a:pt x="0" y="2540"/>
                    <a:pt x="243" y="2830"/>
                    <a:pt x="615" y="2830"/>
                  </a:cubicBezTo>
                  <a:cubicBezTo>
                    <a:pt x="760" y="2830"/>
                    <a:pt x="924" y="2787"/>
                    <a:pt x="1101" y="2693"/>
                  </a:cubicBezTo>
                  <a:cubicBezTo>
                    <a:pt x="1735" y="2260"/>
                    <a:pt x="2135" y="1559"/>
                    <a:pt x="2169" y="792"/>
                  </a:cubicBezTo>
                  <a:cubicBezTo>
                    <a:pt x="2169" y="296"/>
                    <a:pt x="1935" y="1"/>
                    <a:pt x="15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4"/>
            <p:cNvSpPr/>
            <p:nvPr/>
          </p:nvSpPr>
          <p:spPr>
            <a:xfrm>
              <a:off x="5087975" y="1661175"/>
              <a:ext cx="32550" cy="42150"/>
            </a:xfrm>
            <a:custGeom>
              <a:avLst/>
              <a:gdLst/>
              <a:ahLst/>
              <a:cxnLst/>
              <a:rect l="l" t="t" r="r" b="b"/>
              <a:pathLst>
                <a:path w="1302" h="1686" extrusionOk="0">
                  <a:moveTo>
                    <a:pt x="929" y="1"/>
                  </a:moveTo>
                  <a:cubicBezTo>
                    <a:pt x="840" y="1"/>
                    <a:pt x="740" y="28"/>
                    <a:pt x="634" y="85"/>
                  </a:cubicBezTo>
                  <a:cubicBezTo>
                    <a:pt x="267" y="352"/>
                    <a:pt x="0" y="753"/>
                    <a:pt x="0" y="1220"/>
                  </a:cubicBezTo>
                  <a:cubicBezTo>
                    <a:pt x="0" y="1503"/>
                    <a:pt x="151" y="1686"/>
                    <a:pt x="357" y="1686"/>
                  </a:cubicBezTo>
                  <a:cubicBezTo>
                    <a:pt x="442" y="1686"/>
                    <a:pt x="537" y="1655"/>
                    <a:pt x="634" y="1587"/>
                  </a:cubicBezTo>
                  <a:cubicBezTo>
                    <a:pt x="1034" y="1353"/>
                    <a:pt x="1268" y="919"/>
                    <a:pt x="1301" y="452"/>
                  </a:cubicBezTo>
                  <a:cubicBezTo>
                    <a:pt x="1301" y="167"/>
                    <a:pt x="1149" y="1"/>
                    <a:pt x="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4"/>
            <p:cNvSpPr/>
            <p:nvPr/>
          </p:nvSpPr>
          <p:spPr>
            <a:xfrm>
              <a:off x="4612625" y="1532650"/>
              <a:ext cx="68425" cy="107325"/>
            </a:xfrm>
            <a:custGeom>
              <a:avLst/>
              <a:gdLst/>
              <a:ahLst/>
              <a:cxnLst/>
              <a:rect l="l" t="t" r="r" b="b"/>
              <a:pathLst>
                <a:path w="2737" h="4293" extrusionOk="0">
                  <a:moveTo>
                    <a:pt x="2618" y="1"/>
                  </a:moveTo>
                  <a:cubicBezTo>
                    <a:pt x="2592" y="1"/>
                    <a:pt x="2569" y="17"/>
                    <a:pt x="2569" y="56"/>
                  </a:cubicBezTo>
                  <a:lnTo>
                    <a:pt x="34" y="4159"/>
                  </a:lnTo>
                  <a:cubicBezTo>
                    <a:pt x="1" y="4192"/>
                    <a:pt x="1" y="4259"/>
                    <a:pt x="34" y="4292"/>
                  </a:cubicBezTo>
                  <a:lnTo>
                    <a:pt x="101" y="4292"/>
                  </a:lnTo>
                  <a:cubicBezTo>
                    <a:pt x="134" y="4292"/>
                    <a:pt x="134" y="4259"/>
                    <a:pt x="168" y="4259"/>
                  </a:cubicBezTo>
                  <a:lnTo>
                    <a:pt x="2703" y="123"/>
                  </a:lnTo>
                  <a:cubicBezTo>
                    <a:pt x="2736" y="89"/>
                    <a:pt x="2703" y="56"/>
                    <a:pt x="2669" y="23"/>
                  </a:cubicBezTo>
                  <a:cubicBezTo>
                    <a:pt x="2656" y="9"/>
                    <a:pt x="2636" y="1"/>
                    <a:pt x="261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4"/>
            <p:cNvSpPr/>
            <p:nvPr/>
          </p:nvSpPr>
          <p:spPr>
            <a:xfrm>
              <a:off x="4676850" y="1548225"/>
              <a:ext cx="33375" cy="216000"/>
            </a:xfrm>
            <a:custGeom>
              <a:avLst/>
              <a:gdLst/>
              <a:ahLst/>
              <a:cxnLst/>
              <a:rect l="l" t="t" r="r" b="b"/>
              <a:pathLst>
                <a:path w="1335" h="8640" extrusionOk="0">
                  <a:moveTo>
                    <a:pt x="1268" y="0"/>
                  </a:moveTo>
                  <a:cubicBezTo>
                    <a:pt x="1234" y="0"/>
                    <a:pt x="1168" y="34"/>
                    <a:pt x="1168" y="100"/>
                  </a:cubicBezTo>
                  <a:lnTo>
                    <a:pt x="0" y="8540"/>
                  </a:lnTo>
                  <a:cubicBezTo>
                    <a:pt x="0" y="8606"/>
                    <a:pt x="0" y="8640"/>
                    <a:pt x="67" y="8640"/>
                  </a:cubicBezTo>
                  <a:cubicBezTo>
                    <a:pt x="100" y="8640"/>
                    <a:pt x="167" y="8640"/>
                    <a:pt x="167" y="8573"/>
                  </a:cubicBezTo>
                  <a:lnTo>
                    <a:pt x="1335" y="100"/>
                  </a:lnTo>
                  <a:cubicBezTo>
                    <a:pt x="1335" y="67"/>
                    <a:pt x="1335" y="0"/>
                    <a:pt x="126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4"/>
            <p:cNvSpPr/>
            <p:nvPr/>
          </p:nvSpPr>
          <p:spPr>
            <a:xfrm>
              <a:off x="4591775" y="1760525"/>
              <a:ext cx="88425" cy="176325"/>
            </a:xfrm>
            <a:custGeom>
              <a:avLst/>
              <a:gdLst/>
              <a:ahLst/>
              <a:cxnLst/>
              <a:rect l="l" t="t" r="r" b="b"/>
              <a:pathLst>
                <a:path w="3537" h="7053" extrusionOk="0">
                  <a:moveTo>
                    <a:pt x="3452" y="0"/>
                  </a:moveTo>
                  <a:cubicBezTo>
                    <a:pt x="3417" y="0"/>
                    <a:pt x="3393" y="24"/>
                    <a:pt x="3370" y="48"/>
                  </a:cubicBezTo>
                  <a:lnTo>
                    <a:pt x="34" y="6919"/>
                  </a:lnTo>
                  <a:cubicBezTo>
                    <a:pt x="1" y="6986"/>
                    <a:pt x="34" y="7019"/>
                    <a:pt x="68" y="7053"/>
                  </a:cubicBezTo>
                  <a:lnTo>
                    <a:pt x="101" y="7053"/>
                  </a:lnTo>
                  <a:cubicBezTo>
                    <a:pt x="134" y="7053"/>
                    <a:pt x="168" y="7019"/>
                    <a:pt x="201" y="7019"/>
                  </a:cubicBezTo>
                  <a:lnTo>
                    <a:pt x="3537" y="114"/>
                  </a:lnTo>
                  <a:cubicBezTo>
                    <a:pt x="3537" y="81"/>
                    <a:pt x="3537" y="14"/>
                    <a:pt x="3503" y="14"/>
                  </a:cubicBezTo>
                  <a:cubicBezTo>
                    <a:pt x="3484" y="5"/>
                    <a:pt x="3467" y="0"/>
                    <a:pt x="345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4"/>
            <p:cNvSpPr/>
            <p:nvPr/>
          </p:nvSpPr>
          <p:spPr>
            <a:xfrm>
              <a:off x="4499225" y="1760325"/>
              <a:ext cx="181825" cy="106475"/>
            </a:xfrm>
            <a:custGeom>
              <a:avLst/>
              <a:gdLst/>
              <a:ahLst/>
              <a:cxnLst/>
              <a:rect l="l" t="t" r="r" b="b"/>
              <a:pathLst>
                <a:path w="7273" h="4259" extrusionOk="0">
                  <a:moveTo>
                    <a:pt x="7193" y="0"/>
                  </a:moveTo>
                  <a:cubicBezTo>
                    <a:pt x="7172" y="0"/>
                    <a:pt x="7152" y="8"/>
                    <a:pt x="7139" y="22"/>
                  </a:cubicBezTo>
                  <a:lnTo>
                    <a:pt x="67" y="4092"/>
                  </a:lnTo>
                  <a:cubicBezTo>
                    <a:pt x="0" y="4125"/>
                    <a:pt x="0" y="4159"/>
                    <a:pt x="34" y="4225"/>
                  </a:cubicBezTo>
                  <a:cubicBezTo>
                    <a:pt x="34" y="4225"/>
                    <a:pt x="67" y="4259"/>
                    <a:pt x="100" y="4259"/>
                  </a:cubicBezTo>
                  <a:cubicBezTo>
                    <a:pt x="100" y="4259"/>
                    <a:pt x="134" y="4259"/>
                    <a:pt x="134" y="4225"/>
                  </a:cubicBezTo>
                  <a:lnTo>
                    <a:pt x="7239" y="156"/>
                  </a:lnTo>
                  <a:cubicBezTo>
                    <a:pt x="7272" y="122"/>
                    <a:pt x="7272" y="89"/>
                    <a:pt x="7272" y="56"/>
                  </a:cubicBezTo>
                  <a:cubicBezTo>
                    <a:pt x="7253" y="17"/>
                    <a:pt x="7222" y="0"/>
                    <a:pt x="719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4"/>
            <p:cNvSpPr/>
            <p:nvPr/>
          </p:nvSpPr>
          <p:spPr>
            <a:xfrm>
              <a:off x="4747725" y="890550"/>
              <a:ext cx="42550" cy="436700"/>
            </a:xfrm>
            <a:custGeom>
              <a:avLst/>
              <a:gdLst/>
              <a:ahLst/>
              <a:cxnLst/>
              <a:rect l="l" t="t" r="r" b="b"/>
              <a:pathLst>
                <a:path w="1702" h="17468" extrusionOk="0">
                  <a:moveTo>
                    <a:pt x="1505" y="1"/>
                  </a:moveTo>
                  <a:cubicBezTo>
                    <a:pt x="1412" y="1"/>
                    <a:pt x="1318" y="59"/>
                    <a:pt x="1302" y="188"/>
                  </a:cubicBezTo>
                  <a:lnTo>
                    <a:pt x="1" y="17234"/>
                  </a:lnTo>
                  <a:cubicBezTo>
                    <a:pt x="1" y="17367"/>
                    <a:pt x="67" y="17434"/>
                    <a:pt x="167" y="17468"/>
                  </a:cubicBezTo>
                  <a:cubicBezTo>
                    <a:pt x="267" y="17468"/>
                    <a:pt x="368" y="17367"/>
                    <a:pt x="368" y="17267"/>
                  </a:cubicBezTo>
                  <a:lnTo>
                    <a:pt x="1702" y="188"/>
                  </a:lnTo>
                  <a:cubicBezTo>
                    <a:pt x="1702" y="68"/>
                    <a:pt x="1604" y="1"/>
                    <a:pt x="150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4"/>
            <p:cNvSpPr/>
            <p:nvPr/>
          </p:nvSpPr>
          <p:spPr>
            <a:xfrm>
              <a:off x="4808600" y="663475"/>
              <a:ext cx="323850" cy="648775"/>
            </a:xfrm>
            <a:custGeom>
              <a:avLst/>
              <a:gdLst/>
              <a:ahLst/>
              <a:cxnLst/>
              <a:rect l="l" t="t" r="r" b="b"/>
              <a:pathLst>
                <a:path w="12954" h="25951" extrusionOk="0">
                  <a:moveTo>
                    <a:pt x="12716" y="1"/>
                  </a:moveTo>
                  <a:cubicBezTo>
                    <a:pt x="12653" y="1"/>
                    <a:pt x="12588" y="30"/>
                    <a:pt x="12543" y="98"/>
                  </a:cubicBezTo>
                  <a:lnTo>
                    <a:pt x="34" y="25683"/>
                  </a:lnTo>
                  <a:cubicBezTo>
                    <a:pt x="1" y="25783"/>
                    <a:pt x="34" y="25883"/>
                    <a:pt x="134" y="25950"/>
                  </a:cubicBezTo>
                  <a:lnTo>
                    <a:pt x="201" y="25950"/>
                  </a:lnTo>
                  <a:cubicBezTo>
                    <a:pt x="268" y="25950"/>
                    <a:pt x="334" y="25917"/>
                    <a:pt x="401" y="25850"/>
                  </a:cubicBezTo>
                  <a:lnTo>
                    <a:pt x="12910" y="265"/>
                  </a:lnTo>
                  <a:cubicBezTo>
                    <a:pt x="12954" y="111"/>
                    <a:pt x="12838" y="1"/>
                    <a:pt x="1271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4"/>
            <p:cNvSpPr/>
            <p:nvPr/>
          </p:nvSpPr>
          <p:spPr>
            <a:xfrm>
              <a:off x="4538950" y="1331975"/>
              <a:ext cx="147925" cy="81175"/>
            </a:xfrm>
            <a:custGeom>
              <a:avLst/>
              <a:gdLst/>
              <a:ahLst/>
              <a:cxnLst/>
              <a:rect l="l" t="t" r="r" b="b"/>
              <a:pathLst>
                <a:path w="5917" h="3247" extrusionOk="0">
                  <a:moveTo>
                    <a:pt x="283" y="0"/>
                  </a:moveTo>
                  <a:cubicBezTo>
                    <a:pt x="114" y="0"/>
                    <a:pt x="1" y="225"/>
                    <a:pt x="179" y="344"/>
                  </a:cubicBezTo>
                  <a:lnTo>
                    <a:pt x="5616" y="3213"/>
                  </a:lnTo>
                  <a:cubicBezTo>
                    <a:pt x="5616" y="3213"/>
                    <a:pt x="5650" y="3213"/>
                    <a:pt x="5683" y="3246"/>
                  </a:cubicBezTo>
                  <a:cubicBezTo>
                    <a:pt x="5750" y="3246"/>
                    <a:pt x="5816" y="3180"/>
                    <a:pt x="5850" y="3113"/>
                  </a:cubicBezTo>
                  <a:cubicBezTo>
                    <a:pt x="5917" y="3046"/>
                    <a:pt x="5883" y="2913"/>
                    <a:pt x="5783" y="2879"/>
                  </a:cubicBezTo>
                  <a:lnTo>
                    <a:pt x="346" y="11"/>
                  </a:lnTo>
                  <a:cubicBezTo>
                    <a:pt x="324" y="3"/>
                    <a:pt x="303" y="0"/>
                    <a:pt x="28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4"/>
            <p:cNvSpPr/>
            <p:nvPr/>
          </p:nvSpPr>
          <p:spPr>
            <a:xfrm>
              <a:off x="3657775" y="990325"/>
              <a:ext cx="582950" cy="123450"/>
            </a:xfrm>
            <a:custGeom>
              <a:avLst/>
              <a:gdLst/>
              <a:ahLst/>
              <a:cxnLst/>
              <a:rect l="l" t="t" r="r" b="b"/>
              <a:pathLst>
                <a:path w="23318" h="4938" extrusionOk="0">
                  <a:moveTo>
                    <a:pt x="23084" y="0"/>
                  </a:moveTo>
                  <a:lnTo>
                    <a:pt x="168" y="4570"/>
                  </a:lnTo>
                  <a:cubicBezTo>
                    <a:pt x="68" y="4570"/>
                    <a:pt x="1" y="4670"/>
                    <a:pt x="34" y="4804"/>
                  </a:cubicBezTo>
                  <a:cubicBezTo>
                    <a:pt x="34" y="4870"/>
                    <a:pt x="101" y="4937"/>
                    <a:pt x="201" y="4937"/>
                  </a:cubicBezTo>
                  <a:lnTo>
                    <a:pt x="234" y="4937"/>
                  </a:lnTo>
                  <a:lnTo>
                    <a:pt x="23151" y="400"/>
                  </a:lnTo>
                  <a:cubicBezTo>
                    <a:pt x="23251" y="367"/>
                    <a:pt x="23317" y="267"/>
                    <a:pt x="23284" y="167"/>
                  </a:cubicBezTo>
                  <a:cubicBezTo>
                    <a:pt x="23284" y="67"/>
                    <a:pt x="23184" y="0"/>
                    <a:pt x="2308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4"/>
            <p:cNvSpPr/>
            <p:nvPr/>
          </p:nvSpPr>
          <p:spPr>
            <a:xfrm>
              <a:off x="4287400" y="1332950"/>
              <a:ext cx="165750" cy="63525"/>
            </a:xfrm>
            <a:custGeom>
              <a:avLst/>
              <a:gdLst/>
              <a:ahLst/>
              <a:cxnLst/>
              <a:rect l="l" t="t" r="r" b="b"/>
              <a:pathLst>
                <a:path w="6630" h="2541" extrusionOk="0">
                  <a:moveTo>
                    <a:pt x="6498" y="1"/>
                  </a:moveTo>
                  <a:cubicBezTo>
                    <a:pt x="6490" y="1"/>
                    <a:pt x="6481" y="2"/>
                    <a:pt x="6472" y="5"/>
                  </a:cubicBezTo>
                  <a:lnTo>
                    <a:pt x="67" y="2373"/>
                  </a:lnTo>
                  <a:cubicBezTo>
                    <a:pt x="0" y="2407"/>
                    <a:pt x="0" y="2440"/>
                    <a:pt x="0" y="2507"/>
                  </a:cubicBezTo>
                  <a:cubicBezTo>
                    <a:pt x="34" y="2507"/>
                    <a:pt x="67" y="2540"/>
                    <a:pt x="101" y="2540"/>
                  </a:cubicBezTo>
                  <a:lnTo>
                    <a:pt x="6538" y="172"/>
                  </a:lnTo>
                  <a:cubicBezTo>
                    <a:pt x="6630" y="141"/>
                    <a:pt x="6583" y="1"/>
                    <a:pt x="649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4"/>
            <p:cNvSpPr/>
            <p:nvPr/>
          </p:nvSpPr>
          <p:spPr>
            <a:xfrm>
              <a:off x="4399975" y="1145725"/>
              <a:ext cx="89250" cy="129825"/>
            </a:xfrm>
            <a:custGeom>
              <a:avLst/>
              <a:gdLst/>
              <a:ahLst/>
              <a:cxnLst/>
              <a:rect l="l" t="t" r="r" b="b"/>
              <a:pathLst>
                <a:path w="3570" h="5193" extrusionOk="0">
                  <a:moveTo>
                    <a:pt x="119" y="0"/>
                  </a:moveTo>
                  <a:cubicBezTo>
                    <a:pt x="101" y="0"/>
                    <a:pt x="81" y="8"/>
                    <a:pt x="67" y="22"/>
                  </a:cubicBezTo>
                  <a:cubicBezTo>
                    <a:pt x="34" y="55"/>
                    <a:pt x="1" y="89"/>
                    <a:pt x="34" y="122"/>
                  </a:cubicBezTo>
                  <a:lnTo>
                    <a:pt x="3403" y="5126"/>
                  </a:lnTo>
                  <a:cubicBezTo>
                    <a:pt x="3436" y="5159"/>
                    <a:pt x="3470" y="5159"/>
                    <a:pt x="3470" y="5192"/>
                  </a:cubicBezTo>
                  <a:cubicBezTo>
                    <a:pt x="3503" y="5159"/>
                    <a:pt x="3537" y="5159"/>
                    <a:pt x="3537" y="5159"/>
                  </a:cubicBezTo>
                  <a:cubicBezTo>
                    <a:pt x="3570" y="5126"/>
                    <a:pt x="3570" y="5092"/>
                    <a:pt x="3570" y="5059"/>
                  </a:cubicBezTo>
                  <a:lnTo>
                    <a:pt x="167" y="55"/>
                  </a:lnTo>
                  <a:cubicBezTo>
                    <a:pt x="167" y="16"/>
                    <a:pt x="145" y="0"/>
                    <a:pt x="11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4"/>
            <p:cNvSpPr/>
            <p:nvPr/>
          </p:nvSpPr>
          <p:spPr>
            <a:xfrm>
              <a:off x="4415000" y="1392275"/>
              <a:ext cx="63400" cy="162975"/>
            </a:xfrm>
            <a:custGeom>
              <a:avLst/>
              <a:gdLst/>
              <a:ahLst/>
              <a:cxnLst/>
              <a:rect l="l" t="t" r="r" b="b"/>
              <a:pathLst>
                <a:path w="2536" h="6519" extrusionOk="0">
                  <a:moveTo>
                    <a:pt x="2469" y="0"/>
                  </a:moveTo>
                  <a:cubicBezTo>
                    <a:pt x="2402" y="0"/>
                    <a:pt x="2368" y="34"/>
                    <a:pt x="2368" y="67"/>
                  </a:cubicBezTo>
                  <a:lnTo>
                    <a:pt x="0" y="6405"/>
                  </a:lnTo>
                  <a:cubicBezTo>
                    <a:pt x="0" y="6438"/>
                    <a:pt x="33" y="6505"/>
                    <a:pt x="67" y="6505"/>
                  </a:cubicBezTo>
                  <a:lnTo>
                    <a:pt x="100" y="6505"/>
                  </a:lnTo>
                  <a:cubicBezTo>
                    <a:pt x="110" y="6515"/>
                    <a:pt x="120" y="6519"/>
                    <a:pt x="130" y="6519"/>
                  </a:cubicBezTo>
                  <a:cubicBezTo>
                    <a:pt x="153" y="6519"/>
                    <a:pt x="177" y="6495"/>
                    <a:pt x="200" y="6472"/>
                  </a:cubicBezTo>
                  <a:lnTo>
                    <a:pt x="2502" y="134"/>
                  </a:lnTo>
                  <a:cubicBezTo>
                    <a:pt x="2535" y="67"/>
                    <a:pt x="2502" y="34"/>
                    <a:pt x="246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4"/>
            <p:cNvSpPr/>
            <p:nvPr/>
          </p:nvSpPr>
          <p:spPr>
            <a:xfrm>
              <a:off x="4233200" y="992825"/>
              <a:ext cx="21700" cy="371950"/>
            </a:xfrm>
            <a:custGeom>
              <a:avLst/>
              <a:gdLst/>
              <a:ahLst/>
              <a:cxnLst/>
              <a:rect l="l" t="t" r="r" b="b"/>
              <a:pathLst>
                <a:path w="868" h="14878" extrusionOk="0">
                  <a:moveTo>
                    <a:pt x="100" y="0"/>
                  </a:moveTo>
                  <a:cubicBezTo>
                    <a:pt x="34" y="0"/>
                    <a:pt x="0" y="34"/>
                    <a:pt x="0" y="67"/>
                  </a:cubicBezTo>
                  <a:lnTo>
                    <a:pt x="701" y="14811"/>
                  </a:lnTo>
                  <a:cubicBezTo>
                    <a:pt x="701" y="14844"/>
                    <a:pt x="767" y="14878"/>
                    <a:pt x="801" y="14878"/>
                  </a:cubicBezTo>
                  <a:cubicBezTo>
                    <a:pt x="834" y="14878"/>
                    <a:pt x="868" y="14844"/>
                    <a:pt x="868" y="14778"/>
                  </a:cubicBezTo>
                  <a:lnTo>
                    <a:pt x="167" y="67"/>
                  </a:lnTo>
                  <a:cubicBezTo>
                    <a:pt x="167" y="34"/>
                    <a:pt x="134" y="0"/>
                    <a:pt x="10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4"/>
            <p:cNvSpPr/>
            <p:nvPr/>
          </p:nvSpPr>
          <p:spPr>
            <a:xfrm>
              <a:off x="4130175" y="1286650"/>
              <a:ext cx="98875" cy="105650"/>
            </a:xfrm>
            <a:custGeom>
              <a:avLst/>
              <a:gdLst/>
              <a:ahLst/>
              <a:cxnLst/>
              <a:rect l="l" t="t" r="r" b="b"/>
              <a:pathLst>
                <a:path w="3955" h="4226" extrusionOk="0">
                  <a:moveTo>
                    <a:pt x="117" y="0"/>
                  </a:moveTo>
                  <a:cubicBezTo>
                    <a:pt x="48" y="0"/>
                    <a:pt x="0" y="71"/>
                    <a:pt x="52" y="122"/>
                  </a:cubicBezTo>
                  <a:lnTo>
                    <a:pt x="3788" y="4192"/>
                  </a:lnTo>
                  <a:cubicBezTo>
                    <a:pt x="3821" y="4225"/>
                    <a:pt x="3854" y="4225"/>
                    <a:pt x="3854" y="4225"/>
                  </a:cubicBezTo>
                  <a:lnTo>
                    <a:pt x="3921" y="4225"/>
                  </a:lnTo>
                  <a:cubicBezTo>
                    <a:pt x="3954" y="4192"/>
                    <a:pt x="3954" y="4125"/>
                    <a:pt x="3921" y="4092"/>
                  </a:cubicBezTo>
                  <a:lnTo>
                    <a:pt x="185" y="22"/>
                  </a:lnTo>
                  <a:cubicBezTo>
                    <a:pt x="162" y="7"/>
                    <a:pt x="139" y="0"/>
                    <a:pt x="11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4"/>
            <p:cNvSpPr/>
            <p:nvPr/>
          </p:nvSpPr>
          <p:spPr>
            <a:xfrm>
              <a:off x="4846975" y="1351400"/>
              <a:ext cx="259375" cy="38400"/>
            </a:xfrm>
            <a:custGeom>
              <a:avLst/>
              <a:gdLst/>
              <a:ahLst/>
              <a:cxnLst/>
              <a:rect l="l" t="t" r="r" b="b"/>
              <a:pathLst>
                <a:path w="10375" h="1536" extrusionOk="0">
                  <a:moveTo>
                    <a:pt x="10174" y="1"/>
                  </a:moveTo>
                  <a:lnTo>
                    <a:pt x="200" y="1135"/>
                  </a:lnTo>
                  <a:cubicBezTo>
                    <a:pt x="100" y="1168"/>
                    <a:pt x="0" y="1268"/>
                    <a:pt x="33" y="1369"/>
                  </a:cubicBezTo>
                  <a:cubicBezTo>
                    <a:pt x="33" y="1469"/>
                    <a:pt x="100" y="1535"/>
                    <a:pt x="200" y="1535"/>
                  </a:cubicBezTo>
                  <a:lnTo>
                    <a:pt x="234" y="1535"/>
                  </a:lnTo>
                  <a:lnTo>
                    <a:pt x="10207" y="401"/>
                  </a:lnTo>
                  <a:cubicBezTo>
                    <a:pt x="10307" y="368"/>
                    <a:pt x="10374" y="301"/>
                    <a:pt x="10374" y="168"/>
                  </a:cubicBezTo>
                  <a:cubicBezTo>
                    <a:pt x="10374" y="68"/>
                    <a:pt x="10274" y="1"/>
                    <a:pt x="1017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4"/>
            <p:cNvSpPr/>
            <p:nvPr/>
          </p:nvSpPr>
          <p:spPr>
            <a:xfrm>
              <a:off x="5168850" y="946025"/>
              <a:ext cx="137550" cy="332025"/>
            </a:xfrm>
            <a:custGeom>
              <a:avLst/>
              <a:gdLst/>
              <a:ahLst/>
              <a:cxnLst/>
              <a:rect l="l" t="t" r="r" b="b"/>
              <a:pathLst>
                <a:path w="5502" h="13281" extrusionOk="0">
                  <a:moveTo>
                    <a:pt x="5260" y="1"/>
                  </a:moveTo>
                  <a:cubicBezTo>
                    <a:pt x="5193" y="1"/>
                    <a:pt x="5129" y="41"/>
                    <a:pt x="5105" y="138"/>
                  </a:cubicBezTo>
                  <a:lnTo>
                    <a:pt x="68" y="13014"/>
                  </a:lnTo>
                  <a:cubicBezTo>
                    <a:pt x="1" y="13147"/>
                    <a:pt x="101" y="13280"/>
                    <a:pt x="234" y="13280"/>
                  </a:cubicBezTo>
                  <a:cubicBezTo>
                    <a:pt x="301" y="13280"/>
                    <a:pt x="401" y="13214"/>
                    <a:pt x="401" y="13147"/>
                  </a:cubicBezTo>
                  <a:lnTo>
                    <a:pt x="5438" y="271"/>
                  </a:lnTo>
                  <a:cubicBezTo>
                    <a:pt x="5502" y="123"/>
                    <a:pt x="5376" y="1"/>
                    <a:pt x="526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4"/>
            <p:cNvSpPr/>
            <p:nvPr/>
          </p:nvSpPr>
          <p:spPr>
            <a:xfrm>
              <a:off x="5379850" y="876900"/>
              <a:ext cx="201000" cy="55075"/>
            </a:xfrm>
            <a:custGeom>
              <a:avLst/>
              <a:gdLst/>
              <a:ahLst/>
              <a:cxnLst/>
              <a:rect l="l" t="t" r="r" b="b"/>
              <a:pathLst>
                <a:path w="8040" h="2203" extrusionOk="0">
                  <a:moveTo>
                    <a:pt x="100" y="1"/>
                  </a:moveTo>
                  <a:cubicBezTo>
                    <a:pt x="67" y="1"/>
                    <a:pt x="0" y="34"/>
                    <a:pt x="0" y="67"/>
                  </a:cubicBezTo>
                  <a:cubicBezTo>
                    <a:pt x="0" y="134"/>
                    <a:pt x="0" y="167"/>
                    <a:pt x="67" y="167"/>
                  </a:cubicBezTo>
                  <a:lnTo>
                    <a:pt x="7906" y="2202"/>
                  </a:lnTo>
                  <a:lnTo>
                    <a:pt x="7939" y="2202"/>
                  </a:lnTo>
                  <a:cubicBezTo>
                    <a:pt x="7973" y="2202"/>
                    <a:pt x="8006" y="2169"/>
                    <a:pt x="8006" y="2135"/>
                  </a:cubicBezTo>
                  <a:cubicBezTo>
                    <a:pt x="8039" y="2069"/>
                    <a:pt x="8006" y="2035"/>
                    <a:pt x="7973" y="2035"/>
                  </a:cubicBezTo>
                  <a:lnTo>
                    <a:pt x="10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5381525" y="694575"/>
              <a:ext cx="146400" cy="139825"/>
            </a:xfrm>
            <a:custGeom>
              <a:avLst/>
              <a:gdLst/>
              <a:ahLst/>
              <a:cxnLst/>
              <a:rect l="l" t="t" r="r" b="b"/>
              <a:pathLst>
                <a:path w="5856" h="5593" extrusionOk="0">
                  <a:moveTo>
                    <a:pt x="5737" y="0"/>
                  </a:moveTo>
                  <a:cubicBezTo>
                    <a:pt x="5716" y="0"/>
                    <a:pt x="5693" y="7"/>
                    <a:pt x="5671" y="22"/>
                  </a:cubicBezTo>
                  <a:lnTo>
                    <a:pt x="33" y="5426"/>
                  </a:lnTo>
                  <a:cubicBezTo>
                    <a:pt x="0" y="5459"/>
                    <a:pt x="0" y="5526"/>
                    <a:pt x="33" y="5559"/>
                  </a:cubicBezTo>
                  <a:cubicBezTo>
                    <a:pt x="33" y="5592"/>
                    <a:pt x="67" y="5592"/>
                    <a:pt x="100" y="5592"/>
                  </a:cubicBezTo>
                  <a:cubicBezTo>
                    <a:pt x="100" y="5592"/>
                    <a:pt x="133" y="5559"/>
                    <a:pt x="133" y="5559"/>
                  </a:cubicBezTo>
                  <a:lnTo>
                    <a:pt x="5804" y="155"/>
                  </a:lnTo>
                  <a:cubicBezTo>
                    <a:pt x="5856" y="78"/>
                    <a:pt x="5807" y="0"/>
                    <a:pt x="573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4"/>
            <p:cNvSpPr/>
            <p:nvPr/>
          </p:nvSpPr>
          <p:spPr>
            <a:xfrm>
              <a:off x="4209000" y="960050"/>
              <a:ext cx="53400" cy="68900"/>
            </a:xfrm>
            <a:custGeom>
              <a:avLst/>
              <a:gdLst/>
              <a:ahLst/>
              <a:cxnLst/>
              <a:rect l="l" t="t" r="r" b="b"/>
              <a:pathLst>
                <a:path w="2136" h="2756" extrusionOk="0">
                  <a:moveTo>
                    <a:pt x="1548" y="1"/>
                  </a:moveTo>
                  <a:cubicBezTo>
                    <a:pt x="1405" y="1"/>
                    <a:pt x="1242" y="47"/>
                    <a:pt x="1068" y="144"/>
                  </a:cubicBezTo>
                  <a:cubicBezTo>
                    <a:pt x="435" y="544"/>
                    <a:pt x="34" y="1245"/>
                    <a:pt x="1" y="2012"/>
                  </a:cubicBezTo>
                  <a:cubicBezTo>
                    <a:pt x="1" y="2484"/>
                    <a:pt x="252" y="2756"/>
                    <a:pt x="599" y="2756"/>
                  </a:cubicBezTo>
                  <a:cubicBezTo>
                    <a:pt x="743" y="2756"/>
                    <a:pt x="903" y="2710"/>
                    <a:pt x="1068" y="2612"/>
                  </a:cubicBezTo>
                  <a:cubicBezTo>
                    <a:pt x="1702" y="2212"/>
                    <a:pt x="2102" y="1511"/>
                    <a:pt x="2136" y="778"/>
                  </a:cubicBezTo>
                  <a:cubicBezTo>
                    <a:pt x="2136" y="280"/>
                    <a:pt x="1900" y="1"/>
                    <a:pt x="154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4"/>
            <p:cNvSpPr/>
            <p:nvPr/>
          </p:nvSpPr>
          <p:spPr>
            <a:xfrm>
              <a:off x="4388300" y="1128950"/>
              <a:ext cx="29225" cy="37825"/>
            </a:xfrm>
            <a:custGeom>
              <a:avLst/>
              <a:gdLst/>
              <a:ahLst/>
              <a:cxnLst/>
              <a:rect l="l" t="t" r="r" b="b"/>
              <a:pathLst>
                <a:path w="1169" h="1513" extrusionOk="0">
                  <a:moveTo>
                    <a:pt x="852" y="1"/>
                  </a:moveTo>
                  <a:cubicBezTo>
                    <a:pt x="768" y="1"/>
                    <a:pt x="671" y="31"/>
                    <a:pt x="568" y="93"/>
                  </a:cubicBezTo>
                  <a:cubicBezTo>
                    <a:pt x="234" y="293"/>
                    <a:pt x="1" y="660"/>
                    <a:pt x="1" y="1093"/>
                  </a:cubicBezTo>
                  <a:cubicBezTo>
                    <a:pt x="1" y="1353"/>
                    <a:pt x="134" y="1512"/>
                    <a:pt x="319" y="1512"/>
                  </a:cubicBezTo>
                  <a:cubicBezTo>
                    <a:pt x="395" y="1512"/>
                    <a:pt x="480" y="1485"/>
                    <a:pt x="568" y="1427"/>
                  </a:cubicBezTo>
                  <a:cubicBezTo>
                    <a:pt x="935" y="1193"/>
                    <a:pt x="1135" y="826"/>
                    <a:pt x="1168" y="426"/>
                  </a:cubicBezTo>
                  <a:cubicBezTo>
                    <a:pt x="1168" y="150"/>
                    <a:pt x="1041" y="1"/>
                    <a:pt x="85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4116450" y="1268775"/>
              <a:ext cx="29200" cy="37725"/>
            </a:xfrm>
            <a:custGeom>
              <a:avLst/>
              <a:gdLst/>
              <a:ahLst/>
              <a:cxnLst/>
              <a:rect l="l" t="t" r="r" b="b"/>
              <a:pathLst>
                <a:path w="1168" h="1509" extrusionOk="0">
                  <a:moveTo>
                    <a:pt x="829" y="0"/>
                  </a:moveTo>
                  <a:cubicBezTo>
                    <a:pt x="750" y="0"/>
                    <a:pt x="661" y="23"/>
                    <a:pt x="567" y="70"/>
                  </a:cubicBezTo>
                  <a:cubicBezTo>
                    <a:pt x="234" y="304"/>
                    <a:pt x="34" y="671"/>
                    <a:pt x="0" y="1104"/>
                  </a:cubicBezTo>
                  <a:cubicBezTo>
                    <a:pt x="0" y="1366"/>
                    <a:pt x="136" y="1509"/>
                    <a:pt x="323" y="1509"/>
                  </a:cubicBezTo>
                  <a:cubicBezTo>
                    <a:pt x="398" y="1509"/>
                    <a:pt x="481" y="1486"/>
                    <a:pt x="567" y="1438"/>
                  </a:cubicBezTo>
                  <a:cubicBezTo>
                    <a:pt x="934" y="1204"/>
                    <a:pt x="1134" y="837"/>
                    <a:pt x="1168" y="437"/>
                  </a:cubicBezTo>
                  <a:cubicBezTo>
                    <a:pt x="1168" y="150"/>
                    <a:pt x="1030" y="0"/>
                    <a:pt x="82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4402475" y="1534400"/>
              <a:ext cx="29225" cy="37675"/>
            </a:xfrm>
            <a:custGeom>
              <a:avLst/>
              <a:gdLst/>
              <a:ahLst/>
              <a:cxnLst/>
              <a:rect l="l" t="t" r="r" b="b"/>
              <a:pathLst>
                <a:path w="1169" h="1507" extrusionOk="0">
                  <a:moveTo>
                    <a:pt x="850" y="1"/>
                  </a:moveTo>
                  <a:cubicBezTo>
                    <a:pt x="774" y="1"/>
                    <a:pt x="689" y="28"/>
                    <a:pt x="601" y="86"/>
                  </a:cubicBezTo>
                  <a:cubicBezTo>
                    <a:pt x="234" y="286"/>
                    <a:pt x="34" y="687"/>
                    <a:pt x="1" y="1087"/>
                  </a:cubicBezTo>
                  <a:cubicBezTo>
                    <a:pt x="1" y="1347"/>
                    <a:pt x="134" y="1506"/>
                    <a:pt x="331" y="1506"/>
                  </a:cubicBezTo>
                  <a:cubicBezTo>
                    <a:pt x="412" y="1506"/>
                    <a:pt x="504" y="1479"/>
                    <a:pt x="601" y="1420"/>
                  </a:cubicBezTo>
                  <a:cubicBezTo>
                    <a:pt x="935" y="1187"/>
                    <a:pt x="1168" y="820"/>
                    <a:pt x="1168" y="420"/>
                  </a:cubicBezTo>
                  <a:cubicBezTo>
                    <a:pt x="1168" y="160"/>
                    <a:pt x="1035" y="1"/>
                    <a:pt x="85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4600125" y="1618625"/>
              <a:ext cx="29200" cy="37675"/>
            </a:xfrm>
            <a:custGeom>
              <a:avLst/>
              <a:gdLst/>
              <a:ahLst/>
              <a:cxnLst/>
              <a:rect l="l" t="t" r="r" b="b"/>
              <a:pathLst>
                <a:path w="1168" h="1507" extrusionOk="0">
                  <a:moveTo>
                    <a:pt x="850" y="1"/>
                  </a:moveTo>
                  <a:cubicBezTo>
                    <a:pt x="773" y="1"/>
                    <a:pt x="689" y="28"/>
                    <a:pt x="601" y="86"/>
                  </a:cubicBezTo>
                  <a:cubicBezTo>
                    <a:pt x="234" y="320"/>
                    <a:pt x="34" y="687"/>
                    <a:pt x="0" y="1087"/>
                  </a:cubicBezTo>
                  <a:cubicBezTo>
                    <a:pt x="0" y="1347"/>
                    <a:pt x="134" y="1506"/>
                    <a:pt x="331" y="1506"/>
                  </a:cubicBezTo>
                  <a:cubicBezTo>
                    <a:pt x="412" y="1506"/>
                    <a:pt x="503" y="1479"/>
                    <a:pt x="601" y="1421"/>
                  </a:cubicBezTo>
                  <a:cubicBezTo>
                    <a:pt x="934" y="1187"/>
                    <a:pt x="1168" y="820"/>
                    <a:pt x="1168" y="420"/>
                  </a:cubicBezTo>
                  <a:cubicBezTo>
                    <a:pt x="1168" y="160"/>
                    <a:pt x="1034" y="1"/>
                    <a:pt x="85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4580100" y="1915500"/>
              <a:ext cx="29225" cy="37675"/>
            </a:xfrm>
            <a:custGeom>
              <a:avLst/>
              <a:gdLst/>
              <a:ahLst/>
              <a:cxnLst/>
              <a:rect l="l" t="t" r="r" b="b"/>
              <a:pathLst>
                <a:path w="1169" h="1507" extrusionOk="0">
                  <a:moveTo>
                    <a:pt x="838" y="1"/>
                  </a:moveTo>
                  <a:cubicBezTo>
                    <a:pt x="757" y="1"/>
                    <a:pt x="665" y="28"/>
                    <a:pt x="568" y="86"/>
                  </a:cubicBezTo>
                  <a:cubicBezTo>
                    <a:pt x="234" y="320"/>
                    <a:pt x="34" y="687"/>
                    <a:pt x="1" y="1087"/>
                  </a:cubicBezTo>
                  <a:cubicBezTo>
                    <a:pt x="1" y="1347"/>
                    <a:pt x="135" y="1506"/>
                    <a:pt x="319" y="1506"/>
                  </a:cubicBezTo>
                  <a:cubicBezTo>
                    <a:pt x="395" y="1506"/>
                    <a:pt x="480" y="1479"/>
                    <a:pt x="568" y="1421"/>
                  </a:cubicBezTo>
                  <a:cubicBezTo>
                    <a:pt x="935" y="1221"/>
                    <a:pt x="1135" y="820"/>
                    <a:pt x="1168" y="420"/>
                  </a:cubicBezTo>
                  <a:cubicBezTo>
                    <a:pt x="1168" y="160"/>
                    <a:pt x="1035" y="1"/>
                    <a:pt x="83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4656000" y="1733925"/>
              <a:ext cx="44225" cy="56950"/>
            </a:xfrm>
            <a:custGeom>
              <a:avLst/>
              <a:gdLst/>
              <a:ahLst/>
              <a:cxnLst/>
              <a:rect l="l" t="t" r="r" b="b"/>
              <a:pathLst>
                <a:path w="1769" h="2278" extrusionOk="0">
                  <a:moveTo>
                    <a:pt x="1288" y="0"/>
                  </a:moveTo>
                  <a:cubicBezTo>
                    <a:pt x="1173" y="0"/>
                    <a:pt x="1042" y="35"/>
                    <a:pt x="901" y="111"/>
                  </a:cubicBezTo>
                  <a:cubicBezTo>
                    <a:pt x="367" y="444"/>
                    <a:pt x="34" y="1012"/>
                    <a:pt x="0" y="1645"/>
                  </a:cubicBezTo>
                  <a:cubicBezTo>
                    <a:pt x="0" y="2043"/>
                    <a:pt x="198" y="2277"/>
                    <a:pt x="488" y="2277"/>
                  </a:cubicBezTo>
                  <a:cubicBezTo>
                    <a:pt x="612" y="2277"/>
                    <a:pt x="752" y="2235"/>
                    <a:pt x="901" y="2146"/>
                  </a:cubicBezTo>
                  <a:cubicBezTo>
                    <a:pt x="1435" y="1812"/>
                    <a:pt x="1735" y="1245"/>
                    <a:pt x="1768" y="611"/>
                  </a:cubicBezTo>
                  <a:cubicBezTo>
                    <a:pt x="1768" y="228"/>
                    <a:pt x="1579" y="0"/>
                    <a:pt x="128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4479200" y="1835975"/>
              <a:ext cx="44225" cy="56925"/>
            </a:xfrm>
            <a:custGeom>
              <a:avLst/>
              <a:gdLst/>
              <a:ahLst/>
              <a:cxnLst/>
              <a:rect l="l" t="t" r="r" b="b"/>
              <a:pathLst>
                <a:path w="1769" h="2277" extrusionOk="0">
                  <a:moveTo>
                    <a:pt x="1307" y="0"/>
                  </a:moveTo>
                  <a:cubicBezTo>
                    <a:pt x="1188" y="0"/>
                    <a:pt x="1050" y="42"/>
                    <a:pt x="901" y="132"/>
                  </a:cubicBezTo>
                  <a:cubicBezTo>
                    <a:pt x="368" y="465"/>
                    <a:pt x="34" y="1032"/>
                    <a:pt x="1" y="1633"/>
                  </a:cubicBezTo>
                  <a:cubicBezTo>
                    <a:pt x="1" y="2041"/>
                    <a:pt x="208" y="2277"/>
                    <a:pt x="511" y="2277"/>
                  </a:cubicBezTo>
                  <a:cubicBezTo>
                    <a:pt x="629" y="2277"/>
                    <a:pt x="761" y="2241"/>
                    <a:pt x="901" y="2167"/>
                  </a:cubicBezTo>
                  <a:cubicBezTo>
                    <a:pt x="1435" y="1833"/>
                    <a:pt x="1735" y="1266"/>
                    <a:pt x="1769" y="632"/>
                  </a:cubicBezTo>
                  <a:cubicBezTo>
                    <a:pt x="1769" y="234"/>
                    <a:pt x="1588" y="0"/>
                    <a:pt x="130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5503275" y="668475"/>
              <a:ext cx="44225" cy="56950"/>
            </a:xfrm>
            <a:custGeom>
              <a:avLst/>
              <a:gdLst/>
              <a:ahLst/>
              <a:cxnLst/>
              <a:rect l="l" t="t" r="r" b="b"/>
              <a:pathLst>
                <a:path w="1769" h="2278" extrusionOk="0">
                  <a:moveTo>
                    <a:pt x="1280" y="0"/>
                  </a:moveTo>
                  <a:cubicBezTo>
                    <a:pt x="1157" y="0"/>
                    <a:pt x="1017" y="42"/>
                    <a:pt x="867" y="132"/>
                  </a:cubicBezTo>
                  <a:cubicBezTo>
                    <a:pt x="334" y="465"/>
                    <a:pt x="34" y="1032"/>
                    <a:pt x="0" y="1666"/>
                  </a:cubicBezTo>
                  <a:cubicBezTo>
                    <a:pt x="0" y="2049"/>
                    <a:pt x="206" y="2277"/>
                    <a:pt x="495" y="2277"/>
                  </a:cubicBezTo>
                  <a:cubicBezTo>
                    <a:pt x="609" y="2277"/>
                    <a:pt x="736" y="2242"/>
                    <a:pt x="867" y="2167"/>
                  </a:cubicBezTo>
                  <a:cubicBezTo>
                    <a:pt x="1401" y="1833"/>
                    <a:pt x="1735" y="1266"/>
                    <a:pt x="1768" y="632"/>
                  </a:cubicBezTo>
                  <a:cubicBezTo>
                    <a:pt x="1768" y="234"/>
                    <a:pt x="1571" y="0"/>
                    <a:pt x="128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4654325" y="1297450"/>
              <a:ext cx="206850" cy="262475"/>
            </a:xfrm>
            <a:custGeom>
              <a:avLst/>
              <a:gdLst/>
              <a:ahLst/>
              <a:cxnLst/>
              <a:rect l="l" t="t" r="r" b="b"/>
              <a:pathLst>
                <a:path w="8274" h="10499" extrusionOk="0">
                  <a:moveTo>
                    <a:pt x="5827" y="673"/>
                  </a:moveTo>
                  <a:cubicBezTo>
                    <a:pt x="6135" y="673"/>
                    <a:pt x="6419" y="745"/>
                    <a:pt x="6672" y="891"/>
                  </a:cubicBezTo>
                  <a:cubicBezTo>
                    <a:pt x="7272" y="1225"/>
                    <a:pt x="7606" y="1992"/>
                    <a:pt x="7606" y="3060"/>
                  </a:cubicBezTo>
                  <a:cubicBezTo>
                    <a:pt x="7606" y="5361"/>
                    <a:pt x="5972" y="8197"/>
                    <a:pt x="3970" y="9331"/>
                  </a:cubicBezTo>
                  <a:cubicBezTo>
                    <a:pt x="3428" y="9652"/>
                    <a:pt x="2911" y="9816"/>
                    <a:pt x="2454" y="9816"/>
                  </a:cubicBezTo>
                  <a:cubicBezTo>
                    <a:pt x="2151" y="9816"/>
                    <a:pt x="1874" y="9744"/>
                    <a:pt x="1635" y="9598"/>
                  </a:cubicBezTo>
                  <a:cubicBezTo>
                    <a:pt x="1001" y="9264"/>
                    <a:pt x="668" y="8497"/>
                    <a:pt x="668" y="7429"/>
                  </a:cubicBezTo>
                  <a:cubicBezTo>
                    <a:pt x="668" y="5128"/>
                    <a:pt x="2302" y="2292"/>
                    <a:pt x="4304" y="1158"/>
                  </a:cubicBezTo>
                  <a:cubicBezTo>
                    <a:pt x="4845" y="837"/>
                    <a:pt x="5363" y="673"/>
                    <a:pt x="5827" y="673"/>
                  </a:cubicBezTo>
                  <a:close/>
                  <a:moveTo>
                    <a:pt x="5853" y="0"/>
                  </a:moveTo>
                  <a:cubicBezTo>
                    <a:pt x="5270" y="0"/>
                    <a:pt x="4631" y="188"/>
                    <a:pt x="3970" y="558"/>
                  </a:cubicBezTo>
                  <a:cubicBezTo>
                    <a:pt x="1802" y="1825"/>
                    <a:pt x="1" y="4894"/>
                    <a:pt x="1" y="7429"/>
                  </a:cubicBezTo>
                  <a:cubicBezTo>
                    <a:pt x="1" y="8730"/>
                    <a:pt x="468" y="9698"/>
                    <a:pt x="1302" y="10198"/>
                  </a:cubicBezTo>
                  <a:cubicBezTo>
                    <a:pt x="1635" y="10398"/>
                    <a:pt x="2035" y="10498"/>
                    <a:pt x="2436" y="10498"/>
                  </a:cubicBezTo>
                  <a:cubicBezTo>
                    <a:pt x="3103" y="10465"/>
                    <a:pt x="3737" y="10265"/>
                    <a:pt x="4304" y="9931"/>
                  </a:cubicBezTo>
                  <a:cubicBezTo>
                    <a:pt x="6505" y="8664"/>
                    <a:pt x="8273" y="5561"/>
                    <a:pt x="8273" y="3060"/>
                  </a:cubicBezTo>
                  <a:cubicBezTo>
                    <a:pt x="8273" y="1759"/>
                    <a:pt x="7806" y="791"/>
                    <a:pt x="7006" y="291"/>
                  </a:cubicBezTo>
                  <a:cubicBezTo>
                    <a:pt x="6658" y="96"/>
                    <a:pt x="6270" y="0"/>
                    <a:pt x="585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4701850" y="1356425"/>
              <a:ext cx="111775" cy="144650"/>
            </a:xfrm>
            <a:custGeom>
              <a:avLst/>
              <a:gdLst/>
              <a:ahLst/>
              <a:cxnLst/>
              <a:rect l="l" t="t" r="r" b="b"/>
              <a:pathLst>
                <a:path w="4471" h="5786" extrusionOk="0">
                  <a:moveTo>
                    <a:pt x="3245" y="1"/>
                  </a:moveTo>
                  <a:cubicBezTo>
                    <a:pt x="2945" y="1"/>
                    <a:pt x="2603" y="97"/>
                    <a:pt x="2236" y="300"/>
                  </a:cubicBezTo>
                  <a:cubicBezTo>
                    <a:pt x="902" y="1168"/>
                    <a:pt x="68" y="2602"/>
                    <a:pt x="1" y="4203"/>
                  </a:cubicBezTo>
                  <a:cubicBezTo>
                    <a:pt x="1" y="5195"/>
                    <a:pt x="503" y="5785"/>
                    <a:pt x="1233" y="5785"/>
                  </a:cubicBezTo>
                  <a:cubicBezTo>
                    <a:pt x="1535" y="5785"/>
                    <a:pt x="1875" y="5685"/>
                    <a:pt x="2236" y="5471"/>
                  </a:cubicBezTo>
                  <a:cubicBezTo>
                    <a:pt x="3570" y="4603"/>
                    <a:pt x="4404" y="3169"/>
                    <a:pt x="4471" y="1601"/>
                  </a:cubicBezTo>
                  <a:cubicBezTo>
                    <a:pt x="4471" y="582"/>
                    <a:pt x="3983" y="1"/>
                    <a:pt x="324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4"/>
            <p:cNvSpPr/>
            <p:nvPr/>
          </p:nvSpPr>
          <p:spPr>
            <a:xfrm>
              <a:off x="5094650" y="458825"/>
              <a:ext cx="170150" cy="217125"/>
            </a:xfrm>
            <a:custGeom>
              <a:avLst/>
              <a:gdLst/>
              <a:ahLst/>
              <a:cxnLst/>
              <a:rect l="l" t="t" r="r" b="b"/>
              <a:pathLst>
                <a:path w="6806" h="8685" extrusionOk="0">
                  <a:moveTo>
                    <a:pt x="4873" y="397"/>
                  </a:moveTo>
                  <a:cubicBezTo>
                    <a:pt x="5143" y="397"/>
                    <a:pt x="5390" y="458"/>
                    <a:pt x="5604" y="579"/>
                  </a:cubicBezTo>
                  <a:cubicBezTo>
                    <a:pt x="6138" y="912"/>
                    <a:pt x="6438" y="1579"/>
                    <a:pt x="6438" y="2513"/>
                  </a:cubicBezTo>
                  <a:cubicBezTo>
                    <a:pt x="6305" y="4682"/>
                    <a:pt x="5171" y="6683"/>
                    <a:pt x="3336" y="7884"/>
                  </a:cubicBezTo>
                  <a:cubicBezTo>
                    <a:pt x="2857" y="8163"/>
                    <a:pt x="2390" y="8299"/>
                    <a:pt x="1978" y="8299"/>
                  </a:cubicBezTo>
                  <a:cubicBezTo>
                    <a:pt x="1701" y="8299"/>
                    <a:pt x="1449" y="8238"/>
                    <a:pt x="1234" y="8117"/>
                  </a:cubicBezTo>
                  <a:cubicBezTo>
                    <a:pt x="701" y="7817"/>
                    <a:pt x="400" y="7117"/>
                    <a:pt x="400" y="6216"/>
                  </a:cubicBezTo>
                  <a:cubicBezTo>
                    <a:pt x="534" y="4015"/>
                    <a:pt x="1668" y="2013"/>
                    <a:pt x="3536" y="812"/>
                  </a:cubicBezTo>
                  <a:cubicBezTo>
                    <a:pt x="4015" y="533"/>
                    <a:pt x="4470" y="397"/>
                    <a:pt x="4873" y="397"/>
                  </a:cubicBezTo>
                  <a:close/>
                  <a:moveTo>
                    <a:pt x="4856" y="1"/>
                  </a:moveTo>
                  <a:cubicBezTo>
                    <a:pt x="4379" y="1"/>
                    <a:pt x="3852" y="164"/>
                    <a:pt x="3303" y="479"/>
                  </a:cubicBezTo>
                  <a:cubicBezTo>
                    <a:pt x="1501" y="1513"/>
                    <a:pt x="0" y="4115"/>
                    <a:pt x="0" y="6216"/>
                  </a:cubicBezTo>
                  <a:cubicBezTo>
                    <a:pt x="0" y="7250"/>
                    <a:pt x="367" y="8051"/>
                    <a:pt x="1034" y="8451"/>
                  </a:cubicBezTo>
                  <a:cubicBezTo>
                    <a:pt x="1334" y="8618"/>
                    <a:pt x="1635" y="8685"/>
                    <a:pt x="1968" y="8685"/>
                  </a:cubicBezTo>
                  <a:cubicBezTo>
                    <a:pt x="2535" y="8651"/>
                    <a:pt x="3036" y="8518"/>
                    <a:pt x="3503" y="8218"/>
                  </a:cubicBezTo>
                  <a:cubicBezTo>
                    <a:pt x="5337" y="7183"/>
                    <a:pt x="6805" y="4582"/>
                    <a:pt x="6805" y="2480"/>
                  </a:cubicBezTo>
                  <a:cubicBezTo>
                    <a:pt x="6805" y="1446"/>
                    <a:pt x="6438" y="645"/>
                    <a:pt x="5771" y="245"/>
                  </a:cubicBezTo>
                  <a:cubicBezTo>
                    <a:pt x="5497" y="81"/>
                    <a:pt x="5188" y="1"/>
                    <a:pt x="485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4"/>
            <p:cNvSpPr/>
            <p:nvPr/>
          </p:nvSpPr>
          <p:spPr>
            <a:xfrm>
              <a:off x="5133000" y="506125"/>
              <a:ext cx="94250" cy="122825"/>
            </a:xfrm>
            <a:custGeom>
              <a:avLst/>
              <a:gdLst/>
              <a:ahLst/>
              <a:cxnLst/>
              <a:rect l="l" t="t" r="r" b="b"/>
              <a:pathLst>
                <a:path w="3770" h="4913" extrusionOk="0">
                  <a:moveTo>
                    <a:pt x="2718" y="0"/>
                  </a:moveTo>
                  <a:cubicBezTo>
                    <a:pt x="2464" y="0"/>
                    <a:pt x="2176" y="82"/>
                    <a:pt x="1869" y="255"/>
                  </a:cubicBezTo>
                  <a:cubicBezTo>
                    <a:pt x="768" y="988"/>
                    <a:pt x="67" y="2223"/>
                    <a:pt x="1" y="3557"/>
                  </a:cubicBezTo>
                  <a:cubicBezTo>
                    <a:pt x="1" y="4412"/>
                    <a:pt x="424" y="4912"/>
                    <a:pt x="1041" y="4912"/>
                  </a:cubicBezTo>
                  <a:cubicBezTo>
                    <a:pt x="1290" y="4912"/>
                    <a:pt x="1571" y="4830"/>
                    <a:pt x="1869" y="4658"/>
                  </a:cubicBezTo>
                  <a:cubicBezTo>
                    <a:pt x="3003" y="3924"/>
                    <a:pt x="3703" y="2690"/>
                    <a:pt x="3770" y="1355"/>
                  </a:cubicBezTo>
                  <a:cubicBezTo>
                    <a:pt x="3770" y="500"/>
                    <a:pt x="3347" y="0"/>
                    <a:pt x="271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4"/>
            <p:cNvSpPr/>
            <p:nvPr/>
          </p:nvSpPr>
          <p:spPr>
            <a:xfrm>
              <a:off x="4732725" y="752950"/>
              <a:ext cx="124125" cy="150675"/>
            </a:xfrm>
            <a:custGeom>
              <a:avLst/>
              <a:gdLst/>
              <a:ahLst/>
              <a:cxnLst/>
              <a:rect l="l" t="t" r="r" b="b"/>
              <a:pathLst>
                <a:path w="4965" h="6027" extrusionOk="0">
                  <a:moveTo>
                    <a:pt x="3403" y="422"/>
                  </a:moveTo>
                  <a:cubicBezTo>
                    <a:pt x="3569" y="422"/>
                    <a:pt x="3736" y="455"/>
                    <a:pt x="3870" y="522"/>
                  </a:cubicBezTo>
                  <a:cubicBezTo>
                    <a:pt x="4270" y="822"/>
                    <a:pt x="4470" y="1289"/>
                    <a:pt x="4403" y="1790"/>
                  </a:cubicBezTo>
                  <a:cubicBezTo>
                    <a:pt x="4337" y="3224"/>
                    <a:pt x="3569" y="4558"/>
                    <a:pt x="2335" y="5359"/>
                  </a:cubicBezTo>
                  <a:cubicBezTo>
                    <a:pt x="2100" y="5575"/>
                    <a:pt x="1828" y="5670"/>
                    <a:pt x="1564" y="5670"/>
                  </a:cubicBezTo>
                  <a:cubicBezTo>
                    <a:pt x="892" y="5670"/>
                    <a:pt x="276" y="5058"/>
                    <a:pt x="467" y="4291"/>
                  </a:cubicBezTo>
                  <a:cubicBezTo>
                    <a:pt x="534" y="2824"/>
                    <a:pt x="1301" y="1489"/>
                    <a:pt x="2535" y="689"/>
                  </a:cubicBezTo>
                  <a:cubicBezTo>
                    <a:pt x="2802" y="522"/>
                    <a:pt x="3102" y="422"/>
                    <a:pt x="3403" y="422"/>
                  </a:cubicBezTo>
                  <a:close/>
                  <a:moveTo>
                    <a:pt x="3287" y="0"/>
                  </a:moveTo>
                  <a:cubicBezTo>
                    <a:pt x="2961" y="0"/>
                    <a:pt x="2627" y="109"/>
                    <a:pt x="2335" y="355"/>
                  </a:cubicBezTo>
                  <a:cubicBezTo>
                    <a:pt x="1001" y="1223"/>
                    <a:pt x="167" y="2690"/>
                    <a:pt x="67" y="4291"/>
                  </a:cubicBezTo>
                  <a:cubicBezTo>
                    <a:pt x="0" y="4892"/>
                    <a:pt x="300" y="5492"/>
                    <a:pt x="801" y="5859"/>
                  </a:cubicBezTo>
                  <a:cubicBezTo>
                    <a:pt x="1001" y="5959"/>
                    <a:pt x="1234" y="6026"/>
                    <a:pt x="1468" y="6026"/>
                  </a:cubicBezTo>
                  <a:cubicBezTo>
                    <a:pt x="1835" y="5993"/>
                    <a:pt x="2202" y="5893"/>
                    <a:pt x="2535" y="5692"/>
                  </a:cubicBezTo>
                  <a:cubicBezTo>
                    <a:pt x="3836" y="4792"/>
                    <a:pt x="4704" y="3357"/>
                    <a:pt x="4770" y="1790"/>
                  </a:cubicBezTo>
                  <a:cubicBezTo>
                    <a:pt x="4964" y="772"/>
                    <a:pt x="4154" y="0"/>
                    <a:pt x="328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4"/>
            <p:cNvSpPr/>
            <p:nvPr/>
          </p:nvSpPr>
          <p:spPr>
            <a:xfrm>
              <a:off x="4761900" y="787225"/>
              <a:ext cx="63400" cy="82775"/>
            </a:xfrm>
            <a:custGeom>
              <a:avLst/>
              <a:gdLst/>
              <a:ahLst/>
              <a:cxnLst/>
              <a:rect l="l" t="t" r="r" b="b"/>
              <a:pathLst>
                <a:path w="2536" h="3311" extrusionOk="0">
                  <a:moveTo>
                    <a:pt x="1834" y="1"/>
                  </a:moveTo>
                  <a:cubicBezTo>
                    <a:pt x="1664" y="1"/>
                    <a:pt x="1472" y="59"/>
                    <a:pt x="1268" y="185"/>
                  </a:cubicBezTo>
                  <a:cubicBezTo>
                    <a:pt x="501" y="686"/>
                    <a:pt x="34" y="1486"/>
                    <a:pt x="1" y="2387"/>
                  </a:cubicBezTo>
                  <a:cubicBezTo>
                    <a:pt x="1" y="2972"/>
                    <a:pt x="280" y="3311"/>
                    <a:pt x="689" y="3311"/>
                  </a:cubicBezTo>
                  <a:cubicBezTo>
                    <a:pt x="863" y="3311"/>
                    <a:pt x="1059" y="3250"/>
                    <a:pt x="1268" y="3121"/>
                  </a:cubicBezTo>
                  <a:cubicBezTo>
                    <a:pt x="2035" y="2654"/>
                    <a:pt x="2502" y="1820"/>
                    <a:pt x="2536" y="919"/>
                  </a:cubicBezTo>
                  <a:cubicBezTo>
                    <a:pt x="2536" y="351"/>
                    <a:pt x="2250" y="1"/>
                    <a:pt x="183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4"/>
            <p:cNvSpPr/>
            <p:nvPr/>
          </p:nvSpPr>
          <p:spPr>
            <a:xfrm>
              <a:off x="5092975" y="1267450"/>
              <a:ext cx="124350" cy="149875"/>
            </a:xfrm>
            <a:custGeom>
              <a:avLst/>
              <a:gdLst/>
              <a:ahLst/>
              <a:cxnLst/>
              <a:rect l="l" t="t" r="r" b="b"/>
              <a:pathLst>
                <a:path w="4974" h="5995" extrusionOk="0">
                  <a:moveTo>
                    <a:pt x="3292" y="380"/>
                  </a:moveTo>
                  <a:cubicBezTo>
                    <a:pt x="3961" y="380"/>
                    <a:pt x="4595" y="991"/>
                    <a:pt x="4404" y="1758"/>
                  </a:cubicBezTo>
                  <a:cubicBezTo>
                    <a:pt x="4337" y="3225"/>
                    <a:pt x="3536" y="4560"/>
                    <a:pt x="2335" y="5360"/>
                  </a:cubicBezTo>
                  <a:cubicBezTo>
                    <a:pt x="2101" y="5576"/>
                    <a:pt x="1830" y="5670"/>
                    <a:pt x="1567" y="5670"/>
                  </a:cubicBezTo>
                  <a:cubicBezTo>
                    <a:pt x="892" y="5670"/>
                    <a:pt x="266" y="5051"/>
                    <a:pt x="434" y="4260"/>
                  </a:cubicBezTo>
                  <a:cubicBezTo>
                    <a:pt x="534" y="2792"/>
                    <a:pt x="1301" y="1491"/>
                    <a:pt x="2536" y="690"/>
                  </a:cubicBezTo>
                  <a:cubicBezTo>
                    <a:pt x="2761" y="474"/>
                    <a:pt x="3030" y="380"/>
                    <a:pt x="3292" y="380"/>
                  </a:cubicBezTo>
                  <a:close/>
                  <a:moveTo>
                    <a:pt x="3291" y="1"/>
                  </a:moveTo>
                  <a:cubicBezTo>
                    <a:pt x="2963" y="1"/>
                    <a:pt x="2628" y="110"/>
                    <a:pt x="2335" y="357"/>
                  </a:cubicBezTo>
                  <a:cubicBezTo>
                    <a:pt x="1001" y="1224"/>
                    <a:pt x="167" y="2658"/>
                    <a:pt x="67" y="4260"/>
                  </a:cubicBezTo>
                  <a:cubicBezTo>
                    <a:pt x="0" y="4893"/>
                    <a:pt x="301" y="5494"/>
                    <a:pt x="801" y="5827"/>
                  </a:cubicBezTo>
                  <a:cubicBezTo>
                    <a:pt x="1001" y="5961"/>
                    <a:pt x="1235" y="5994"/>
                    <a:pt x="1468" y="5994"/>
                  </a:cubicBezTo>
                  <a:cubicBezTo>
                    <a:pt x="1835" y="5994"/>
                    <a:pt x="2202" y="5894"/>
                    <a:pt x="2536" y="5694"/>
                  </a:cubicBezTo>
                  <a:cubicBezTo>
                    <a:pt x="3870" y="4827"/>
                    <a:pt x="4704" y="3359"/>
                    <a:pt x="4804" y="1758"/>
                  </a:cubicBezTo>
                  <a:cubicBezTo>
                    <a:pt x="4973" y="765"/>
                    <a:pt x="4159" y="1"/>
                    <a:pt x="329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4"/>
            <p:cNvSpPr/>
            <p:nvPr/>
          </p:nvSpPr>
          <p:spPr>
            <a:xfrm>
              <a:off x="5122150" y="1301625"/>
              <a:ext cx="63425" cy="82400"/>
            </a:xfrm>
            <a:custGeom>
              <a:avLst/>
              <a:gdLst/>
              <a:ahLst/>
              <a:cxnLst/>
              <a:rect l="l" t="t" r="r" b="b"/>
              <a:pathLst>
                <a:path w="2537" h="3296" extrusionOk="0">
                  <a:moveTo>
                    <a:pt x="1848" y="0"/>
                  </a:moveTo>
                  <a:cubicBezTo>
                    <a:pt x="1674" y="0"/>
                    <a:pt x="1477" y="61"/>
                    <a:pt x="1269" y="191"/>
                  </a:cubicBezTo>
                  <a:cubicBezTo>
                    <a:pt x="501" y="658"/>
                    <a:pt x="34" y="1492"/>
                    <a:pt x="1" y="2392"/>
                  </a:cubicBezTo>
                  <a:cubicBezTo>
                    <a:pt x="1" y="2962"/>
                    <a:pt x="289" y="3296"/>
                    <a:pt x="707" y="3296"/>
                  </a:cubicBezTo>
                  <a:cubicBezTo>
                    <a:pt x="876" y="3296"/>
                    <a:pt x="1067" y="3241"/>
                    <a:pt x="1269" y="3126"/>
                  </a:cubicBezTo>
                  <a:cubicBezTo>
                    <a:pt x="2036" y="2626"/>
                    <a:pt x="2503" y="1825"/>
                    <a:pt x="2536" y="924"/>
                  </a:cubicBezTo>
                  <a:cubicBezTo>
                    <a:pt x="2536" y="339"/>
                    <a:pt x="2257" y="0"/>
                    <a:pt x="184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4"/>
            <p:cNvSpPr/>
            <p:nvPr/>
          </p:nvSpPr>
          <p:spPr>
            <a:xfrm>
              <a:off x="5272275" y="806675"/>
              <a:ext cx="122925" cy="150300"/>
            </a:xfrm>
            <a:custGeom>
              <a:avLst/>
              <a:gdLst/>
              <a:ahLst/>
              <a:cxnLst/>
              <a:rect l="l" t="t" r="r" b="b"/>
              <a:pathLst>
                <a:path w="4917" h="6012" extrusionOk="0">
                  <a:moveTo>
                    <a:pt x="3271" y="365"/>
                  </a:moveTo>
                  <a:cubicBezTo>
                    <a:pt x="3946" y="365"/>
                    <a:pt x="4571" y="984"/>
                    <a:pt x="4403" y="1776"/>
                  </a:cubicBezTo>
                  <a:cubicBezTo>
                    <a:pt x="4303" y="3210"/>
                    <a:pt x="3536" y="4544"/>
                    <a:pt x="2302" y="5345"/>
                  </a:cubicBezTo>
                  <a:cubicBezTo>
                    <a:pt x="2067" y="5561"/>
                    <a:pt x="1794" y="5655"/>
                    <a:pt x="1531" y="5655"/>
                  </a:cubicBezTo>
                  <a:cubicBezTo>
                    <a:pt x="859" y="5655"/>
                    <a:pt x="242" y="5044"/>
                    <a:pt x="434" y="4277"/>
                  </a:cubicBezTo>
                  <a:cubicBezTo>
                    <a:pt x="501" y="2810"/>
                    <a:pt x="1268" y="1475"/>
                    <a:pt x="2502" y="675"/>
                  </a:cubicBezTo>
                  <a:cubicBezTo>
                    <a:pt x="2736" y="459"/>
                    <a:pt x="3007" y="365"/>
                    <a:pt x="3271" y="365"/>
                  </a:cubicBezTo>
                  <a:close/>
                  <a:moveTo>
                    <a:pt x="3258" y="0"/>
                  </a:moveTo>
                  <a:cubicBezTo>
                    <a:pt x="2935" y="0"/>
                    <a:pt x="2601" y="105"/>
                    <a:pt x="2302" y="341"/>
                  </a:cubicBezTo>
                  <a:cubicBezTo>
                    <a:pt x="968" y="1208"/>
                    <a:pt x="134" y="2676"/>
                    <a:pt x="67" y="4277"/>
                  </a:cubicBezTo>
                  <a:cubicBezTo>
                    <a:pt x="0" y="4878"/>
                    <a:pt x="267" y="5478"/>
                    <a:pt x="801" y="5845"/>
                  </a:cubicBezTo>
                  <a:cubicBezTo>
                    <a:pt x="968" y="5945"/>
                    <a:pt x="1201" y="6012"/>
                    <a:pt x="1435" y="6012"/>
                  </a:cubicBezTo>
                  <a:cubicBezTo>
                    <a:pt x="1802" y="5979"/>
                    <a:pt x="2168" y="5878"/>
                    <a:pt x="2502" y="5678"/>
                  </a:cubicBezTo>
                  <a:cubicBezTo>
                    <a:pt x="3836" y="4811"/>
                    <a:pt x="4670" y="3343"/>
                    <a:pt x="4770" y="1776"/>
                  </a:cubicBezTo>
                  <a:cubicBezTo>
                    <a:pt x="4916" y="755"/>
                    <a:pt x="4124" y="0"/>
                    <a:pt x="325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4"/>
            <p:cNvSpPr/>
            <p:nvPr/>
          </p:nvSpPr>
          <p:spPr>
            <a:xfrm>
              <a:off x="5300625" y="840600"/>
              <a:ext cx="64225" cy="82775"/>
            </a:xfrm>
            <a:custGeom>
              <a:avLst/>
              <a:gdLst/>
              <a:ahLst/>
              <a:cxnLst/>
              <a:rect l="l" t="t" r="r" b="b"/>
              <a:pathLst>
                <a:path w="2569" h="3311" extrusionOk="0">
                  <a:moveTo>
                    <a:pt x="1840" y="1"/>
                  </a:moveTo>
                  <a:cubicBezTo>
                    <a:pt x="1666" y="1"/>
                    <a:pt x="1471" y="59"/>
                    <a:pt x="1268" y="185"/>
                  </a:cubicBezTo>
                  <a:cubicBezTo>
                    <a:pt x="534" y="685"/>
                    <a:pt x="34" y="1486"/>
                    <a:pt x="0" y="2387"/>
                  </a:cubicBezTo>
                  <a:cubicBezTo>
                    <a:pt x="0" y="2972"/>
                    <a:pt x="280" y="3311"/>
                    <a:pt x="689" y="3311"/>
                  </a:cubicBezTo>
                  <a:cubicBezTo>
                    <a:pt x="862" y="3311"/>
                    <a:pt x="1059" y="3250"/>
                    <a:pt x="1268" y="3120"/>
                  </a:cubicBezTo>
                  <a:cubicBezTo>
                    <a:pt x="2035" y="2653"/>
                    <a:pt x="2502" y="1820"/>
                    <a:pt x="2569" y="919"/>
                  </a:cubicBezTo>
                  <a:cubicBezTo>
                    <a:pt x="2569" y="351"/>
                    <a:pt x="2266" y="1"/>
                    <a:pt x="184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4"/>
            <p:cNvSpPr/>
            <p:nvPr/>
          </p:nvSpPr>
          <p:spPr>
            <a:xfrm>
              <a:off x="4440850" y="1249125"/>
              <a:ext cx="124350" cy="150675"/>
            </a:xfrm>
            <a:custGeom>
              <a:avLst/>
              <a:gdLst/>
              <a:ahLst/>
              <a:cxnLst/>
              <a:rect l="l" t="t" r="r" b="b"/>
              <a:pathLst>
                <a:path w="4974" h="6027" extrusionOk="0">
                  <a:moveTo>
                    <a:pt x="3289" y="380"/>
                  </a:moveTo>
                  <a:cubicBezTo>
                    <a:pt x="3959" y="380"/>
                    <a:pt x="4595" y="999"/>
                    <a:pt x="4403" y="1790"/>
                  </a:cubicBezTo>
                  <a:cubicBezTo>
                    <a:pt x="4337" y="3225"/>
                    <a:pt x="3536" y="4559"/>
                    <a:pt x="2335" y="5359"/>
                  </a:cubicBezTo>
                  <a:cubicBezTo>
                    <a:pt x="2100" y="5576"/>
                    <a:pt x="1828" y="5670"/>
                    <a:pt x="1563" y="5670"/>
                  </a:cubicBezTo>
                  <a:cubicBezTo>
                    <a:pt x="890" y="5670"/>
                    <a:pt x="266" y="5058"/>
                    <a:pt x="434" y="4292"/>
                  </a:cubicBezTo>
                  <a:cubicBezTo>
                    <a:pt x="534" y="2824"/>
                    <a:pt x="1301" y="1490"/>
                    <a:pt x="2535" y="689"/>
                  </a:cubicBezTo>
                  <a:cubicBezTo>
                    <a:pt x="2760" y="474"/>
                    <a:pt x="3027" y="380"/>
                    <a:pt x="3289" y="380"/>
                  </a:cubicBezTo>
                  <a:close/>
                  <a:moveTo>
                    <a:pt x="3288" y="1"/>
                  </a:moveTo>
                  <a:cubicBezTo>
                    <a:pt x="2961" y="1"/>
                    <a:pt x="2627" y="110"/>
                    <a:pt x="2335" y="356"/>
                  </a:cubicBezTo>
                  <a:cubicBezTo>
                    <a:pt x="1001" y="1223"/>
                    <a:pt x="167" y="2691"/>
                    <a:pt x="67" y="4292"/>
                  </a:cubicBezTo>
                  <a:cubicBezTo>
                    <a:pt x="0" y="4892"/>
                    <a:pt x="300" y="5493"/>
                    <a:pt x="801" y="5860"/>
                  </a:cubicBezTo>
                  <a:cubicBezTo>
                    <a:pt x="1001" y="5960"/>
                    <a:pt x="1234" y="6027"/>
                    <a:pt x="1468" y="6027"/>
                  </a:cubicBezTo>
                  <a:cubicBezTo>
                    <a:pt x="1835" y="5993"/>
                    <a:pt x="2202" y="5893"/>
                    <a:pt x="2535" y="5693"/>
                  </a:cubicBezTo>
                  <a:cubicBezTo>
                    <a:pt x="3870" y="4826"/>
                    <a:pt x="4704" y="3358"/>
                    <a:pt x="4804" y="1790"/>
                  </a:cubicBezTo>
                  <a:cubicBezTo>
                    <a:pt x="4973" y="772"/>
                    <a:pt x="4157" y="1"/>
                    <a:pt x="328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4"/>
            <p:cNvSpPr/>
            <p:nvPr/>
          </p:nvSpPr>
          <p:spPr>
            <a:xfrm>
              <a:off x="4470025" y="1283425"/>
              <a:ext cx="63400" cy="82775"/>
            </a:xfrm>
            <a:custGeom>
              <a:avLst/>
              <a:gdLst/>
              <a:ahLst/>
              <a:cxnLst/>
              <a:rect l="l" t="t" r="r" b="b"/>
              <a:pathLst>
                <a:path w="2536" h="3311" extrusionOk="0">
                  <a:moveTo>
                    <a:pt x="1834" y="0"/>
                  </a:moveTo>
                  <a:cubicBezTo>
                    <a:pt x="1663" y="0"/>
                    <a:pt x="1471" y="59"/>
                    <a:pt x="1268" y="185"/>
                  </a:cubicBezTo>
                  <a:cubicBezTo>
                    <a:pt x="501" y="685"/>
                    <a:pt x="34" y="1486"/>
                    <a:pt x="1" y="2386"/>
                  </a:cubicBezTo>
                  <a:cubicBezTo>
                    <a:pt x="1" y="2972"/>
                    <a:pt x="280" y="3311"/>
                    <a:pt x="689" y="3311"/>
                  </a:cubicBezTo>
                  <a:cubicBezTo>
                    <a:pt x="863" y="3311"/>
                    <a:pt x="1059" y="3249"/>
                    <a:pt x="1268" y="3120"/>
                  </a:cubicBezTo>
                  <a:cubicBezTo>
                    <a:pt x="2002" y="2653"/>
                    <a:pt x="2502" y="1819"/>
                    <a:pt x="2536" y="919"/>
                  </a:cubicBezTo>
                  <a:cubicBezTo>
                    <a:pt x="2536" y="350"/>
                    <a:pt x="2250" y="0"/>
                    <a:pt x="183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4"/>
            <p:cNvSpPr/>
            <p:nvPr/>
          </p:nvSpPr>
          <p:spPr>
            <a:xfrm>
              <a:off x="4211500" y="1353900"/>
              <a:ext cx="85650" cy="104275"/>
            </a:xfrm>
            <a:custGeom>
              <a:avLst/>
              <a:gdLst/>
              <a:ahLst/>
              <a:cxnLst/>
              <a:rect l="l" t="t" r="r" b="b"/>
              <a:pathLst>
                <a:path w="3426" h="4171" extrusionOk="0">
                  <a:moveTo>
                    <a:pt x="2336" y="268"/>
                  </a:moveTo>
                  <a:cubicBezTo>
                    <a:pt x="2436" y="268"/>
                    <a:pt x="2569" y="335"/>
                    <a:pt x="2670" y="401"/>
                  </a:cubicBezTo>
                  <a:cubicBezTo>
                    <a:pt x="2936" y="568"/>
                    <a:pt x="3070" y="902"/>
                    <a:pt x="3036" y="1235"/>
                  </a:cubicBezTo>
                  <a:cubicBezTo>
                    <a:pt x="2970" y="2236"/>
                    <a:pt x="2436" y="3170"/>
                    <a:pt x="1602" y="3737"/>
                  </a:cubicBezTo>
                  <a:cubicBezTo>
                    <a:pt x="1443" y="3887"/>
                    <a:pt x="1257" y="3953"/>
                    <a:pt x="1077" y="3953"/>
                  </a:cubicBezTo>
                  <a:cubicBezTo>
                    <a:pt x="613" y="3953"/>
                    <a:pt x="181" y="3522"/>
                    <a:pt x="301" y="2970"/>
                  </a:cubicBezTo>
                  <a:cubicBezTo>
                    <a:pt x="335" y="1969"/>
                    <a:pt x="868" y="1035"/>
                    <a:pt x="1736" y="468"/>
                  </a:cubicBezTo>
                  <a:cubicBezTo>
                    <a:pt x="1902" y="368"/>
                    <a:pt x="2136" y="301"/>
                    <a:pt x="2336" y="301"/>
                  </a:cubicBezTo>
                  <a:lnTo>
                    <a:pt x="2336" y="268"/>
                  </a:lnTo>
                  <a:close/>
                  <a:moveTo>
                    <a:pt x="2250" y="0"/>
                  </a:moveTo>
                  <a:cubicBezTo>
                    <a:pt x="2027" y="0"/>
                    <a:pt x="1800" y="72"/>
                    <a:pt x="1602" y="234"/>
                  </a:cubicBezTo>
                  <a:cubicBezTo>
                    <a:pt x="668" y="835"/>
                    <a:pt x="101" y="1869"/>
                    <a:pt x="34" y="2970"/>
                  </a:cubicBezTo>
                  <a:cubicBezTo>
                    <a:pt x="1" y="3370"/>
                    <a:pt x="201" y="3804"/>
                    <a:pt x="535" y="4037"/>
                  </a:cubicBezTo>
                  <a:cubicBezTo>
                    <a:pt x="668" y="4104"/>
                    <a:pt x="835" y="4171"/>
                    <a:pt x="1002" y="4171"/>
                  </a:cubicBezTo>
                  <a:cubicBezTo>
                    <a:pt x="1269" y="4137"/>
                    <a:pt x="1502" y="4071"/>
                    <a:pt x="1736" y="3937"/>
                  </a:cubicBezTo>
                  <a:cubicBezTo>
                    <a:pt x="2670" y="3337"/>
                    <a:pt x="3237" y="2336"/>
                    <a:pt x="3303" y="1235"/>
                  </a:cubicBezTo>
                  <a:cubicBezTo>
                    <a:pt x="3425" y="529"/>
                    <a:pt x="2853" y="0"/>
                    <a:pt x="225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4"/>
            <p:cNvSpPr/>
            <p:nvPr/>
          </p:nvSpPr>
          <p:spPr>
            <a:xfrm>
              <a:off x="4230700" y="1377300"/>
              <a:ext cx="44225" cy="56975"/>
            </a:xfrm>
            <a:custGeom>
              <a:avLst/>
              <a:gdLst/>
              <a:ahLst/>
              <a:cxnLst/>
              <a:rect l="l" t="t" r="r" b="b"/>
              <a:pathLst>
                <a:path w="1769" h="2279" extrusionOk="0">
                  <a:moveTo>
                    <a:pt x="1306" y="1"/>
                  </a:moveTo>
                  <a:cubicBezTo>
                    <a:pt x="1187" y="1"/>
                    <a:pt x="1050" y="43"/>
                    <a:pt x="901" y="132"/>
                  </a:cubicBezTo>
                  <a:cubicBezTo>
                    <a:pt x="367" y="466"/>
                    <a:pt x="34" y="1033"/>
                    <a:pt x="0" y="1667"/>
                  </a:cubicBezTo>
                  <a:cubicBezTo>
                    <a:pt x="0" y="2050"/>
                    <a:pt x="206" y="2278"/>
                    <a:pt x="507" y="2278"/>
                  </a:cubicBezTo>
                  <a:cubicBezTo>
                    <a:pt x="626" y="2278"/>
                    <a:pt x="759" y="2243"/>
                    <a:pt x="901" y="2167"/>
                  </a:cubicBezTo>
                  <a:cubicBezTo>
                    <a:pt x="1435" y="1834"/>
                    <a:pt x="1735" y="1267"/>
                    <a:pt x="1768" y="633"/>
                  </a:cubicBezTo>
                  <a:cubicBezTo>
                    <a:pt x="1768" y="235"/>
                    <a:pt x="1587" y="1"/>
                    <a:pt x="130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4"/>
            <p:cNvSpPr/>
            <p:nvPr/>
          </p:nvSpPr>
          <p:spPr>
            <a:xfrm>
              <a:off x="5566650" y="885225"/>
              <a:ext cx="85025" cy="104275"/>
            </a:xfrm>
            <a:custGeom>
              <a:avLst/>
              <a:gdLst/>
              <a:ahLst/>
              <a:cxnLst/>
              <a:rect l="l" t="t" r="r" b="b"/>
              <a:pathLst>
                <a:path w="3401" h="4171" extrusionOk="0">
                  <a:moveTo>
                    <a:pt x="2261" y="253"/>
                  </a:moveTo>
                  <a:cubicBezTo>
                    <a:pt x="2724" y="253"/>
                    <a:pt x="3156" y="684"/>
                    <a:pt x="3036" y="1235"/>
                  </a:cubicBezTo>
                  <a:cubicBezTo>
                    <a:pt x="2969" y="2203"/>
                    <a:pt x="2435" y="3137"/>
                    <a:pt x="1601" y="3670"/>
                  </a:cubicBezTo>
                  <a:cubicBezTo>
                    <a:pt x="1429" y="3800"/>
                    <a:pt x="1215" y="3873"/>
                    <a:pt x="1004" y="3873"/>
                  </a:cubicBezTo>
                  <a:cubicBezTo>
                    <a:pt x="889" y="3873"/>
                    <a:pt x="774" y="3851"/>
                    <a:pt x="667" y="3804"/>
                  </a:cubicBezTo>
                  <a:cubicBezTo>
                    <a:pt x="401" y="3604"/>
                    <a:pt x="267" y="3270"/>
                    <a:pt x="301" y="2970"/>
                  </a:cubicBezTo>
                  <a:cubicBezTo>
                    <a:pt x="367" y="1936"/>
                    <a:pt x="901" y="1035"/>
                    <a:pt x="1735" y="468"/>
                  </a:cubicBezTo>
                  <a:cubicBezTo>
                    <a:pt x="1894" y="318"/>
                    <a:pt x="2080" y="253"/>
                    <a:pt x="2261" y="253"/>
                  </a:cubicBezTo>
                  <a:close/>
                  <a:moveTo>
                    <a:pt x="2244" y="1"/>
                  </a:moveTo>
                  <a:cubicBezTo>
                    <a:pt x="2024" y="1"/>
                    <a:pt x="1799" y="73"/>
                    <a:pt x="1601" y="235"/>
                  </a:cubicBezTo>
                  <a:cubicBezTo>
                    <a:pt x="667" y="835"/>
                    <a:pt x="100" y="1869"/>
                    <a:pt x="34" y="2970"/>
                  </a:cubicBezTo>
                  <a:cubicBezTo>
                    <a:pt x="0" y="3370"/>
                    <a:pt x="167" y="3804"/>
                    <a:pt x="534" y="4037"/>
                  </a:cubicBezTo>
                  <a:cubicBezTo>
                    <a:pt x="667" y="4104"/>
                    <a:pt x="834" y="4171"/>
                    <a:pt x="1001" y="4171"/>
                  </a:cubicBezTo>
                  <a:cubicBezTo>
                    <a:pt x="1268" y="4137"/>
                    <a:pt x="1501" y="4071"/>
                    <a:pt x="1735" y="3937"/>
                  </a:cubicBezTo>
                  <a:cubicBezTo>
                    <a:pt x="2669" y="3337"/>
                    <a:pt x="3236" y="2303"/>
                    <a:pt x="3303" y="1235"/>
                  </a:cubicBezTo>
                  <a:cubicBezTo>
                    <a:pt x="3400" y="529"/>
                    <a:pt x="2840" y="1"/>
                    <a:pt x="224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4"/>
            <p:cNvSpPr/>
            <p:nvPr/>
          </p:nvSpPr>
          <p:spPr>
            <a:xfrm>
              <a:off x="5585825" y="909150"/>
              <a:ext cx="44225" cy="56950"/>
            </a:xfrm>
            <a:custGeom>
              <a:avLst/>
              <a:gdLst/>
              <a:ahLst/>
              <a:cxnLst/>
              <a:rect l="l" t="t" r="r" b="b"/>
              <a:pathLst>
                <a:path w="1769" h="2278" extrusionOk="0">
                  <a:moveTo>
                    <a:pt x="1274" y="1"/>
                  </a:moveTo>
                  <a:cubicBezTo>
                    <a:pt x="1160" y="1"/>
                    <a:pt x="1033" y="36"/>
                    <a:pt x="901" y="112"/>
                  </a:cubicBezTo>
                  <a:cubicBezTo>
                    <a:pt x="367" y="445"/>
                    <a:pt x="34" y="1012"/>
                    <a:pt x="1" y="1646"/>
                  </a:cubicBezTo>
                  <a:cubicBezTo>
                    <a:pt x="1" y="2044"/>
                    <a:pt x="198" y="2278"/>
                    <a:pt x="489" y="2278"/>
                  </a:cubicBezTo>
                  <a:cubicBezTo>
                    <a:pt x="612" y="2278"/>
                    <a:pt x="752" y="2236"/>
                    <a:pt x="901" y="2146"/>
                  </a:cubicBezTo>
                  <a:cubicBezTo>
                    <a:pt x="1402" y="1813"/>
                    <a:pt x="1735" y="1246"/>
                    <a:pt x="1768" y="612"/>
                  </a:cubicBezTo>
                  <a:cubicBezTo>
                    <a:pt x="1768" y="229"/>
                    <a:pt x="1563" y="1"/>
                    <a:pt x="127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4"/>
            <p:cNvSpPr/>
            <p:nvPr/>
          </p:nvSpPr>
          <p:spPr>
            <a:xfrm>
              <a:off x="5424875" y="1154925"/>
              <a:ext cx="271225" cy="339100"/>
            </a:xfrm>
            <a:custGeom>
              <a:avLst/>
              <a:gdLst/>
              <a:ahLst/>
              <a:cxnLst/>
              <a:rect l="l" t="t" r="r" b="b"/>
              <a:pathLst>
                <a:path w="10849" h="13564" extrusionOk="0">
                  <a:moveTo>
                    <a:pt x="10108" y="321"/>
                  </a:moveTo>
                  <a:cubicBezTo>
                    <a:pt x="10175" y="321"/>
                    <a:pt x="10208" y="355"/>
                    <a:pt x="10275" y="388"/>
                  </a:cubicBezTo>
                  <a:cubicBezTo>
                    <a:pt x="10408" y="488"/>
                    <a:pt x="10475" y="655"/>
                    <a:pt x="10475" y="822"/>
                  </a:cubicBezTo>
                  <a:lnTo>
                    <a:pt x="10475" y="6726"/>
                  </a:lnTo>
                  <a:cubicBezTo>
                    <a:pt x="10441" y="7326"/>
                    <a:pt x="10108" y="7860"/>
                    <a:pt x="9641" y="8193"/>
                  </a:cubicBezTo>
                  <a:lnTo>
                    <a:pt x="1068" y="13164"/>
                  </a:lnTo>
                  <a:cubicBezTo>
                    <a:pt x="980" y="13234"/>
                    <a:pt x="883" y="13265"/>
                    <a:pt x="789" y="13265"/>
                  </a:cubicBezTo>
                  <a:cubicBezTo>
                    <a:pt x="527" y="13265"/>
                    <a:pt x="294" y="13025"/>
                    <a:pt x="368" y="12730"/>
                  </a:cubicBezTo>
                  <a:lnTo>
                    <a:pt x="368" y="6859"/>
                  </a:lnTo>
                  <a:cubicBezTo>
                    <a:pt x="401" y="6259"/>
                    <a:pt x="701" y="5725"/>
                    <a:pt x="1201" y="5391"/>
                  </a:cubicBezTo>
                  <a:lnTo>
                    <a:pt x="9774" y="421"/>
                  </a:lnTo>
                  <a:cubicBezTo>
                    <a:pt x="9874" y="388"/>
                    <a:pt x="10008" y="321"/>
                    <a:pt x="10108" y="321"/>
                  </a:cubicBezTo>
                  <a:close/>
                  <a:moveTo>
                    <a:pt x="10058" y="0"/>
                  </a:moveTo>
                  <a:cubicBezTo>
                    <a:pt x="9907" y="0"/>
                    <a:pt x="9750" y="47"/>
                    <a:pt x="9607" y="154"/>
                  </a:cubicBezTo>
                  <a:lnTo>
                    <a:pt x="1035" y="5091"/>
                  </a:lnTo>
                  <a:cubicBezTo>
                    <a:pt x="434" y="5492"/>
                    <a:pt x="67" y="6125"/>
                    <a:pt x="34" y="6859"/>
                  </a:cubicBezTo>
                  <a:lnTo>
                    <a:pt x="34" y="12730"/>
                  </a:lnTo>
                  <a:cubicBezTo>
                    <a:pt x="1" y="13030"/>
                    <a:pt x="134" y="13297"/>
                    <a:pt x="401" y="13464"/>
                  </a:cubicBezTo>
                  <a:cubicBezTo>
                    <a:pt x="501" y="13531"/>
                    <a:pt x="601" y="13564"/>
                    <a:pt x="701" y="13564"/>
                  </a:cubicBezTo>
                  <a:cubicBezTo>
                    <a:pt x="901" y="13564"/>
                    <a:pt x="1068" y="13497"/>
                    <a:pt x="1201" y="13397"/>
                  </a:cubicBezTo>
                  <a:lnTo>
                    <a:pt x="9774" y="8460"/>
                  </a:lnTo>
                  <a:cubicBezTo>
                    <a:pt x="10375" y="8060"/>
                    <a:pt x="10742" y="7426"/>
                    <a:pt x="10775" y="6726"/>
                  </a:cubicBezTo>
                  <a:lnTo>
                    <a:pt x="10775" y="822"/>
                  </a:lnTo>
                  <a:cubicBezTo>
                    <a:pt x="10848" y="357"/>
                    <a:pt x="10474" y="0"/>
                    <a:pt x="1005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4"/>
            <p:cNvSpPr/>
            <p:nvPr/>
          </p:nvSpPr>
          <p:spPr>
            <a:xfrm>
              <a:off x="5468250" y="1230775"/>
              <a:ext cx="184500" cy="108150"/>
            </a:xfrm>
            <a:custGeom>
              <a:avLst/>
              <a:gdLst/>
              <a:ahLst/>
              <a:cxnLst/>
              <a:rect l="l" t="t" r="r" b="b"/>
              <a:pathLst>
                <a:path w="7380" h="4326" extrusionOk="0">
                  <a:moveTo>
                    <a:pt x="7148" y="0"/>
                  </a:moveTo>
                  <a:cubicBezTo>
                    <a:pt x="7123" y="0"/>
                    <a:pt x="7098" y="7"/>
                    <a:pt x="7072" y="22"/>
                  </a:cubicBezTo>
                  <a:lnTo>
                    <a:pt x="134" y="4025"/>
                  </a:lnTo>
                  <a:cubicBezTo>
                    <a:pt x="0" y="4125"/>
                    <a:pt x="34" y="4326"/>
                    <a:pt x="200" y="4326"/>
                  </a:cubicBezTo>
                  <a:lnTo>
                    <a:pt x="267" y="4326"/>
                  </a:lnTo>
                  <a:lnTo>
                    <a:pt x="7239" y="289"/>
                  </a:lnTo>
                  <a:cubicBezTo>
                    <a:pt x="7380" y="205"/>
                    <a:pt x="7282" y="0"/>
                    <a:pt x="714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4"/>
            <p:cNvSpPr/>
            <p:nvPr/>
          </p:nvSpPr>
          <p:spPr>
            <a:xfrm>
              <a:off x="5468250" y="1271625"/>
              <a:ext cx="184500" cy="108175"/>
            </a:xfrm>
            <a:custGeom>
              <a:avLst/>
              <a:gdLst/>
              <a:ahLst/>
              <a:cxnLst/>
              <a:rect l="l" t="t" r="r" b="b"/>
              <a:pathLst>
                <a:path w="7380" h="4327" extrusionOk="0">
                  <a:moveTo>
                    <a:pt x="7148" y="1"/>
                  </a:moveTo>
                  <a:cubicBezTo>
                    <a:pt x="7123" y="1"/>
                    <a:pt x="7098" y="8"/>
                    <a:pt x="7072" y="23"/>
                  </a:cubicBezTo>
                  <a:lnTo>
                    <a:pt x="134" y="4026"/>
                  </a:lnTo>
                  <a:cubicBezTo>
                    <a:pt x="0" y="4126"/>
                    <a:pt x="34" y="4326"/>
                    <a:pt x="200" y="4326"/>
                  </a:cubicBezTo>
                  <a:lnTo>
                    <a:pt x="267" y="4326"/>
                  </a:lnTo>
                  <a:lnTo>
                    <a:pt x="7239" y="290"/>
                  </a:lnTo>
                  <a:cubicBezTo>
                    <a:pt x="7380" y="205"/>
                    <a:pt x="7282" y="1"/>
                    <a:pt x="714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4"/>
            <p:cNvSpPr/>
            <p:nvPr/>
          </p:nvSpPr>
          <p:spPr>
            <a:xfrm>
              <a:off x="5469075" y="1312725"/>
              <a:ext cx="182650" cy="107925"/>
            </a:xfrm>
            <a:custGeom>
              <a:avLst/>
              <a:gdLst/>
              <a:ahLst/>
              <a:cxnLst/>
              <a:rect l="l" t="t" r="r" b="b"/>
              <a:pathLst>
                <a:path w="7306" h="4317" extrusionOk="0">
                  <a:moveTo>
                    <a:pt x="7098" y="0"/>
                  </a:moveTo>
                  <a:cubicBezTo>
                    <a:pt x="7077" y="0"/>
                    <a:pt x="7057" y="5"/>
                    <a:pt x="7039" y="13"/>
                  </a:cubicBezTo>
                  <a:lnTo>
                    <a:pt x="101" y="4016"/>
                  </a:lnTo>
                  <a:cubicBezTo>
                    <a:pt x="1" y="4083"/>
                    <a:pt x="1" y="4183"/>
                    <a:pt x="34" y="4250"/>
                  </a:cubicBezTo>
                  <a:cubicBezTo>
                    <a:pt x="67" y="4283"/>
                    <a:pt x="101" y="4317"/>
                    <a:pt x="167" y="4317"/>
                  </a:cubicBezTo>
                  <a:lnTo>
                    <a:pt x="234" y="4317"/>
                  </a:lnTo>
                  <a:lnTo>
                    <a:pt x="7206" y="280"/>
                  </a:lnTo>
                  <a:cubicBezTo>
                    <a:pt x="7272" y="247"/>
                    <a:pt x="7306" y="147"/>
                    <a:pt x="7272" y="80"/>
                  </a:cubicBezTo>
                  <a:cubicBezTo>
                    <a:pt x="7224" y="31"/>
                    <a:pt x="7157" y="0"/>
                    <a:pt x="709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4"/>
            <p:cNvSpPr/>
            <p:nvPr/>
          </p:nvSpPr>
          <p:spPr>
            <a:xfrm>
              <a:off x="5741775" y="2234875"/>
              <a:ext cx="271225" cy="338275"/>
            </a:xfrm>
            <a:custGeom>
              <a:avLst/>
              <a:gdLst/>
              <a:ahLst/>
              <a:cxnLst/>
              <a:rect l="l" t="t" r="r" b="b"/>
              <a:pathLst>
                <a:path w="10849" h="13531" extrusionOk="0">
                  <a:moveTo>
                    <a:pt x="10053" y="299"/>
                  </a:moveTo>
                  <a:cubicBezTo>
                    <a:pt x="10293" y="299"/>
                    <a:pt x="10513" y="534"/>
                    <a:pt x="10441" y="821"/>
                  </a:cubicBezTo>
                  <a:lnTo>
                    <a:pt x="10441" y="6725"/>
                  </a:lnTo>
                  <a:cubicBezTo>
                    <a:pt x="10408" y="7292"/>
                    <a:pt x="10108" y="7859"/>
                    <a:pt x="9607" y="8193"/>
                  </a:cubicBezTo>
                  <a:lnTo>
                    <a:pt x="1034" y="13130"/>
                  </a:lnTo>
                  <a:cubicBezTo>
                    <a:pt x="955" y="13200"/>
                    <a:pt x="862" y="13231"/>
                    <a:pt x="770" y="13231"/>
                  </a:cubicBezTo>
                  <a:cubicBezTo>
                    <a:pt x="514" y="13231"/>
                    <a:pt x="269" y="12991"/>
                    <a:pt x="367" y="12696"/>
                  </a:cubicBezTo>
                  <a:lnTo>
                    <a:pt x="367" y="6825"/>
                  </a:lnTo>
                  <a:cubicBezTo>
                    <a:pt x="401" y="6225"/>
                    <a:pt x="701" y="5691"/>
                    <a:pt x="1201" y="5358"/>
                  </a:cubicBezTo>
                  <a:lnTo>
                    <a:pt x="9774" y="421"/>
                  </a:lnTo>
                  <a:cubicBezTo>
                    <a:pt x="9859" y="336"/>
                    <a:pt x="9958" y="299"/>
                    <a:pt x="10053" y="299"/>
                  </a:cubicBezTo>
                  <a:close/>
                  <a:moveTo>
                    <a:pt x="10041" y="0"/>
                  </a:moveTo>
                  <a:cubicBezTo>
                    <a:pt x="9892" y="0"/>
                    <a:pt x="9740" y="48"/>
                    <a:pt x="9607" y="154"/>
                  </a:cubicBezTo>
                  <a:lnTo>
                    <a:pt x="1034" y="5124"/>
                  </a:lnTo>
                  <a:cubicBezTo>
                    <a:pt x="434" y="5491"/>
                    <a:pt x="67" y="6158"/>
                    <a:pt x="34" y="6859"/>
                  </a:cubicBezTo>
                  <a:lnTo>
                    <a:pt x="34" y="12696"/>
                  </a:lnTo>
                  <a:cubicBezTo>
                    <a:pt x="0" y="12996"/>
                    <a:pt x="134" y="13297"/>
                    <a:pt x="367" y="13463"/>
                  </a:cubicBezTo>
                  <a:cubicBezTo>
                    <a:pt x="467" y="13497"/>
                    <a:pt x="567" y="13530"/>
                    <a:pt x="701" y="13530"/>
                  </a:cubicBezTo>
                  <a:cubicBezTo>
                    <a:pt x="868" y="13530"/>
                    <a:pt x="1034" y="13497"/>
                    <a:pt x="1201" y="13430"/>
                  </a:cubicBezTo>
                  <a:lnTo>
                    <a:pt x="9774" y="8460"/>
                  </a:lnTo>
                  <a:cubicBezTo>
                    <a:pt x="10374" y="8093"/>
                    <a:pt x="10741" y="7426"/>
                    <a:pt x="10775" y="6725"/>
                  </a:cubicBezTo>
                  <a:lnTo>
                    <a:pt x="10775" y="854"/>
                  </a:lnTo>
                  <a:cubicBezTo>
                    <a:pt x="10848" y="364"/>
                    <a:pt x="10454" y="0"/>
                    <a:pt x="1004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4"/>
            <p:cNvSpPr/>
            <p:nvPr/>
          </p:nvSpPr>
          <p:spPr>
            <a:xfrm>
              <a:off x="5785125" y="2310400"/>
              <a:ext cx="182675" cy="108475"/>
            </a:xfrm>
            <a:custGeom>
              <a:avLst/>
              <a:gdLst/>
              <a:ahLst/>
              <a:cxnLst/>
              <a:rect l="l" t="t" r="r" b="b"/>
              <a:pathLst>
                <a:path w="7307" h="4339" extrusionOk="0">
                  <a:moveTo>
                    <a:pt x="7152" y="0"/>
                  </a:moveTo>
                  <a:cubicBezTo>
                    <a:pt x="7124" y="0"/>
                    <a:pt x="7096" y="11"/>
                    <a:pt x="7073" y="35"/>
                  </a:cubicBezTo>
                  <a:lnTo>
                    <a:pt x="101" y="4038"/>
                  </a:lnTo>
                  <a:cubicBezTo>
                    <a:pt x="34" y="4071"/>
                    <a:pt x="1" y="4171"/>
                    <a:pt x="34" y="4271"/>
                  </a:cubicBezTo>
                  <a:cubicBezTo>
                    <a:pt x="68" y="4305"/>
                    <a:pt x="134" y="4338"/>
                    <a:pt x="201" y="4338"/>
                  </a:cubicBezTo>
                  <a:cubicBezTo>
                    <a:pt x="201" y="4338"/>
                    <a:pt x="234" y="4338"/>
                    <a:pt x="268" y="4305"/>
                  </a:cubicBezTo>
                  <a:lnTo>
                    <a:pt x="7206" y="302"/>
                  </a:lnTo>
                  <a:cubicBezTo>
                    <a:pt x="7306" y="269"/>
                    <a:pt x="7306" y="168"/>
                    <a:pt x="7273" y="102"/>
                  </a:cubicBezTo>
                  <a:cubicBezTo>
                    <a:pt x="7251" y="37"/>
                    <a:pt x="7202" y="0"/>
                    <a:pt x="715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4"/>
            <p:cNvSpPr/>
            <p:nvPr/>
          </p:nvSpPr>
          <p:spPr>
            <a:xfrm>
              <a:off x="5784300" y="2351625"/>
              <a:ext cx="183500" cy="108100"/>
            </a:xfrm>
            <a:custGeom>
              <a:avLst/>
              <a:gdLst/>
              <a:ahLst/>
              <a:cxnLst/>
              <a:rect l="l" t="t" r="r" b="b"/>
              <a:pathLst>
                <a:path w="7340" h="4324" extrusionOk="0">
                  <a:moveTo>
                    <a:pt x="7187" y="1"/>
                  </a:moveTo>
                  <a:cubicBezTo>
                    <a:pt x="7159" y="1"/>
                    <a:pt x="7130" y="8"/>
                    <a:pt x="7106" y="21"/>
                  </a:cubicBezTo>
                  <a:lnTo>
                    <a:pt x="134" y="4023"/>
                  </a:lnTo>
                  <a:cubicBezTo>
                    <a:pt x="1" y="4123"/>
                    <a:pt x="67" y="4324"/>
                    <a:pt x="234" y="4324"/>
                  </a:cubicBezTo>
                  <a:cubicBezTo>
                    <a:pt x="234" y="4324"/>
                    <a:pt x="267" y="4324"/>
                    <a:pt x="301" y="4290"/>
                  </a:cubicBezTo>
                  <a:lnTo>
                    <a:pt x="7239" y="287"/>
                  </a:lnTo>
                  <a:cubicBezTo>
                    <a:pt x="7339" y="254"/>
                    <a:pt x="7339" y="154"/>
                    <a:pt x="7306" y="87"/>
                  </a:cubicBezTo>
                  <a:cubicBezTo>
                    <a:pt x="7285" y="24"/>
                    <a:pt x="7237" y="1"/>
                    <a:pt x="718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4"/>
            <p:cNvSpPr/>
            <p:nvPr/>
          </p:nvSpPr>
          <p:spPr>
            <a:xfrm>
              <a:off x="5785125" y="2391825"/>
              <a:ext cx="182675" cy="108775"/>
            </a:xfrm>
            <a:custGeom>
              <a:avLst/>
              <a:gdLst/>
              <a:ahLst/>
              <a:cxnLst/>
              <a:rect l="l" t="t" r="r" b="b"/>
              <a:pathLst>
                <a:path w="7307" h="4351" extrusionOk="0">
                  <a:moveTo>
                    <a:pt x="7132" y="1"/>
                  </a:moveTo>
                  <a:cubicBezTo>
                    <a:pt x="7111" y="1"/>
                    <a:pt x="7091" y="5"/>
                    <a:pt x="7073" y="14"/>
                  </a:cubicBezTo>
                  <a:lnTo>
                    <a:pt x="101" y="4050"/>
                  </a:lnTo>
                  <a:cubicBezTo>
                    <a:pt x="34" y="4083"/>
                    <a:pt x="1" y="4183"/>
                    <a:pt x="34" y="4250"/>
                  </a:cubicBezTo>
                  <a:cubicBezTo>
                    <a:pt x="68" y="4317"/>
                    <a:pt x="134" y="4317"/>
                    <a:pt x="201" y="4350"/>
                  </a:cubicBezTo>
                  <a:lnTo>
                    <a:pt x="268" y="4350"/>
                  </a:lnTo>
                  <a:lnTo>
                    <a:pt x="7206" y="314"/>
                  </a:lnTo>
                  <a:cubicBezTo>
                    <a:pt x="7306" y="247"/>
                    <a:pt x="7306" y="147"/>
                    <a:pt x="7273" y="80"/>
                  </a:cubicBezTo>
                  <a:cubicBezTo>
                    <a:pt x="7248" y="32"/>
                    <a:pt x="7188" y="1"/>
                    <a:pt x="713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4"/>
            <p:cNvSpPr/>
            <p:nvPr/>
          </p:nvSpPr>
          <p:spPr>
            <a:xfrm>
              <a:off x="5294775" y="3726250"/>
              <a:ext cx="271200" cy="338800"/>
            </a:xfrm>
            <a:custGeom>
              <a:avLst/>
              <a:gdLst/>
              <a:ahLst/>
              <a:cxnLst/>
              <a:rect l="l" t="t" r="r" b="b"/>
              <a:pathLst>
                <a:path w="10848" h="13552" extrusionOk="0">
                  <a:moveTo>
                    <a:pt x="10090" y="307"/>
                  </a:moveTo>
                  <a:cubicBezTo>
                    <a:pt x="10153" y="307"/>
                    <a:pt x="10216" y="318"/>
                    <a:pt x="10275" y="342"/>
                  </a:cubicBezTo>
                  <a:cubicBezTo>
                    <a:pt x="10408" y="475"/>
                    <a:pt x="10475" y="642"/>
                    <a:pt x="10475" y="809"/>
                  </a:cubicBezTo>
                  <a:lnTo>
                    <a:pt x="10475" y="6713"/>
                  </a:lnTo>
                  <a:cubicBezTo>
                    <a:pt x="10442" y="7280"/>
                    <a:pt x="10108" y="7847"/>
                    <a:pt x="9641" y="8181"/>
                  </a:cubicBezTo>
                  <a:lnTo>
                    <a:pt x="1068" y="13118"/>
                  </a:lnTo>
                  <a:cubicBezTo>
                    <a:pt x="985" y="13192"/>
                    <a:pt x="888" y="13225"/>
                    <a:pt x="793" y="13225"/>
                  </a:cubicBezTo>
                  <a:cubicBezTo>
                    <a:pt x="549" y="13225"/>
                    <a:pt x="320" y="13006"/>
                    <a:pt x="368" y="12717"/>
                  </a:cubicBezTo>
                  <a:lnTo>
                    <a:pt x="368" y="6846"/>
                  </a:lnTo>
                  <a:cubicBezTo>
                    <a:pt x="401" y="6246"/>
                    <a:pt x="735" y="5712"/>
                    <a:pt x="1202" y="5379"/>
                  </a:cubicBezTo>
                  <a:lnTo>
                    <a:pt x="9775" y="409"/>
                  </a:lnTo>
                  <a:cubicBezTo>
                    <a:pt x="9861" y="344"/>
                    <a:pt x="9975" y="307"/>
                    <a:pt x="10090" y="307"/>
                  </a:cubicBezTo>
                  <a:close/>
                  <a:moveTo>
                    <a:pt x="10078" y="1"/>
                  </a:moveTo>
                  <a:cubicBezTo>
                    <a:pt x="9920" y="1"/>
                    <a:pt x="9756" y="54"/>
                    <a:pt x="9608" y="175"/>
                  </a:cubicBezTo>
                  <a:lnTo>
                    <a:pt x="1035" y="5079"/>
                  </a:lnTo>
                  <a:cubicBezTo>
                    <a:pt x="435" y="5479"/>
                    <a:pt x="68" y="6113"/>
                    <a:pt x="34" y="6846"/>
                  </a:cubicBezTo>
                  <a:lnTo>
                    <a:pt x="34" y="12717"/>
                  </a:lnTo>
                  <a:cubicBezTo>
                    <a:pt x="1" y="13018"/>
                    <a:pt x="134" y="13284"/>
                    <a:pt x="401" y="13451"/>
                  </a:cubicBezTo>
                  <a:cubicBezTo>
                    <a:pt x="501" y="13518"/>
                    <a:pt x="601" y="13551"/>
                    <a:pt x="701" y="13551"/>
                  </a:cubicBezTo>
                  <a:cubicBezTo>
                    <a:pt x="902" y="13551"/>
                    <a:pt x="1068" y="13485"/>
                    <a:pt x="1202" y="13418"/>
                  </a:cubicBezTo>
                  <a:lnTo>
                    <a:pt x="9775" y="8448"/>
                  </a:lnTo>
                  <a:cubicBezTo>
                    <a:pt x="10375" y="8081"/>
                    <a:pt x="10742" y="7414"/>
                    <a:pt x="10775" y="6713"/>
                  </a:cubicBezTo>
                  <a:lnTo>
                    <a:pt x="10775" y="842"/>
                  </a:lnTo>
                  <a:cubicBezTo>
                    <a:pt x="10848" y="361"/>
                    <a:pt x="10485" y="1"/>
                    <a:pt x="1007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4"/>
            <p:cNvSpPr/>
            <p:nvPr/>
          </p:nvSpPr>
          <p:spPr>
            <a:xfrm>
              <a:off x="5338975" y="3802025"/>
              <a:ext cx="183825" cy="107900"/>
            </a:xfrm>
            <a:custGeom>
              <a:avLst/>
              <a:gdLst/>
              <a:ahLst/>
              <a:cxnLst/>
              <a:rect l="l" t="t" r="r" b="b"/>
              <a:pathLst>
                <a:path w="7353" h="4316" extrusionOk="0">
                  <a:moveTo>
                    <a:pt x="7100" y="1"/>
                  </a:moveTo>
                  <a:cubicBezTo>
                    <a:pt x="7080" y="1"/>
                    <a:pt x="7060" y="5"/>
                    <a:pt x="7039" y="13"/>
                  </a:cubicBezTo>
                  <a:lnTo>
                    <a:pt x="101" y="4016"/>
                  </a:lnTo>
                  <a:cubicBezTo>
                    <a:pt x="1" y="4082"/>
                    <a:pt x="1" y="4182"/>
                    <a:pt x="34" y="4249"/>
                  </a:cubicBezTo>
                  <a:cubicBezTo>
                    <a:pt x="68" y="4282"/>
                    <a:pt x="101" y="4316"/>
                    <a:pt x="168" y="4316"/>
                  </a:cubicBezTo>
                  <a:lnTo>
                    <a:pt x="268" y="4316"/>
                  </a:lnTo>
                  <a:lnTo>
                    <a:pt x="7206" y="280"/>
                  </a:lnTo>
                  <a:cubicBezTo>
                    <a:pt x="7352" y="192"/>
                    <a:pt x="7242" y="1"/>
                    <a:pt x="710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4"/>
            <p:cNvSpPr/>
            <p:nvPr/>
          </p:nvSpPr>
          <p:spPr>
            <a:xfrm>
              <a:off x="5338975" y="3842700"/>
              <a:ext cx="182675" cy="108100"/>
            </a:xfrm>
            <a:custGeom>
              <a:avLst/>
              <a:gdLst/>
              <a:ahLst/>
              <a:cxnLst/>
              <a:rect l="l" t="t" r="r" b="b"/>
              <a:pathLst>
                <a:path w="7307" h="4324" extrusionOk="0">
                  <a:moveTo>
                    <a:pt x="7123" y="0"/>
                  </a:moveTo>
                  <a:cubicBezTo>
                    <a:pt x="7093" y="0"/>
                    <a:pt x="7064" y="8"/>
                    <a:pt x="7039" y="20"/>
                  </a:cubicBezTo>
                  <a:lnTo>
                    <a:pt x="101" y="4023"/>
                  </a:lnTo>
                  <a:cubicBezTo>
                    <a:pt x="1" y="4090"/>
                    <a:pt x="1" y="4157"/>
                    <a:pt x="34" y="4257"/>
                  </a:cubicBezTo>
                  <a:cubicBezTo>
                    <a:pt x="68" y="4290"/>
                    <a:pt x="101" y="4323"/>
                    <a:pt x="168" y="4323"/>
                  </a:cubicBezTo>
                  <a:lnTo>
                    <a:pt x="268" y="4323"/>
                  </a:lnTo>
                  <a:lnTo>
                    <a:pt x="7206" y="287"/>
                  </a:lnTo>
                  <a:cubicBezTo>
                    <a:pt x="7273" y="254"/>
                    <a:pt x="7306" y="154"/>
                    <a:pt x="7273" y="87"/>
                  </a:cubicBezTo>
                  <a:cubicBezTo>
                    <a:pt x="7230" y="24"/>
                    <a:pt x="7175" y="0"/>
                    <a:pt x="712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4"/>
            <p:cNvSpPr/>
            <p:nvPr/>
          </p:nvSpPr>
          <p:spPr>
            <a:xfrm>
              <a:off x="5338975" y="3883550"/>
              <a:ext cx="182675" cy="108100"/>
            </a:xfrm>
            <a:custGeom>
              <a:avLst/>
              <a:gdLst/>
              <a:ahLst/>
              <a:cxnLst/>
              <a:rect l="l" t="t" r="r" b="b"/>
              <a:pathLst>
                <a:path w="7307" h="4324" extrusionOk="0">
                  <a:moveTo>
                    <a:pt x="7123" y="1"/>
                  </a:moveTo>
                  <a:cubicBezTo>
                    <a:pt x="7093" y="1"/>
                    <a:pt x="7064" y="9"/>
                    <a:pt x="7039" y="21"/>
                  </a:cubicBezTo>
                  <a:lnTo>
                    <a:pt x="101" y="4024"/>
                  </a:lnTo>
                  <a:cubicBezTo>
                    <a:pt x="1" y="4090"/>
                    <a:pt x="1" y="4157"/>
                    <a:pt x="34" y="4257"/>
                  </a:cubicBezTo>
                  <a:cubicBezTo>
                    <a:pt x="68" y="4290"/>
                    <a:pt x="101" y="4324"/>
                    <a:pt x="168" y="4324"/>
                  </a:cubicBezTo>
                  <a:cubicBezTo>
                    <a:pt x="201" y="4324"/>
                    <a:pt x="234" y="4324"/>
                    <a:pt x="268" y="4290"/>
                  </a:cubicBezTo>
                  <a:lnTo>
                    <a:pt x="7206" y="288"/>
                  </a:lnTo>
                  <a:cubicBezTo>
                    <a:pt x="7273" y="254"/>
                    <a:pt x="7306" y="154"/>
                    <a:pt x="7273" y="87"/>
                  </a:cubicBezTo>
                  <a:cubicBezTo>
                    <a:pt x="7230" y="24"/>
                    <a:pt x="7175" y="1"/>
                    <a:pt x="712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4"/>
            <p:cNvSpPr/>
            <p:nvPr/>
          </p:nvSpPr>
          <p:spPr>
            <a:xfrm>
              <a:off x="3495175" y="4514325"/>
              <a:ext cx="271175" cy="338775"/>
            </a:xfrm>
            <a:custGeom>
              <a:avLst/>
              <a:gdLst/>
              <a:ahLst/>
              <a:cxnLst/>
              <a:rect l="l" t="t" r="r" b="b"/>
              <a:pathLst>
                <a:path w="10847" h="13551" extrusionOk="0">
                  <a:moveTo>
                    <a:pt x="10144" y="328"/>
                  </a:moveTo>
                  <a:cubicBezTo>
                    <a:pt x="10180" y="328"/>
                    <a:pt x="10227" y="351"/>
                    <a:pt x="10274" y="375"/>
                  </a:cubicBezTo>
                  <a:cubicBezTo>
                    <a:pt x="10408" y="475"/>
                    <a:pt x="10474" y="642"/>
                    <a:pt x="10474" y="842"/>
                  </a:cubicBezTo>
                  <a:lnTo>
                    <a:pt x="10474" y="6713"/>
                  </a:lnTo>
                  <a:cubicBezTo>
                    <a:pt x="10408" y="7313"/>
                    <a:pt x="10107" y="7847"/>
                    <a:pt x="9640" y="8180"/>
                  </a:cubicBezTo>
                  <a:lnTo>
                    <a:pt x="1068" y="13151"/>
                  </a:lnTo>
                  <a:cubicBezTo>
                    <a:pt x="976" y="13206"/>
                    <a:pt x="884" y="13230"/>
                    <a:pt x="792" y="13230"/>
                  </a:cubicBezTo>
                  <a:cubicBezTo>
                    <a:pt x="717" y="13230"/>
                    <a:pt x="642" y="13214"/>
                    <a:pt x="567" y="13184"/>
                  </a:cubicBezTo>
                  <a:cubicBezTo>
                    <a:pt x="434" y="13084"/>
                    <a:pt x="334" y="12917"/>
                    <a:pt x="367" y="12750"/>
                  </a:cubicBezTo>
                  <a:lnTo>
                    <a:pt x="367" y="6846"/>
                  </a:lnTo>
                  <a:cubicBezTo>
                    <a:pt x="400" y="6246"/>
                    <a:pt x="701" y="5712"/>
                    <a:pt x="1201" y="5378"/>
                  </a:cubicBezTo>
                  <a:lnTo>
                    <a:pt x="9774" y="441"/>
                  </a:lnTo>
                  <a:cubicBezTo>
                    <a:pt x="9874" y="375"/>
                    <a:pt x="9974" y="341"/>
                    <a:pt x="10107" y="341"/>
                  </a:cubicBezTo>
                  <a:cubicBezTo>
                    <a:pt x="10117" y="332"/>
                    <a:pt x="10130" y="328"/>
                    <a:pt x="10144" y="328"/>
                  </a:cubicBezTo>
                  <a:close/>
                  <a:moveTo>
                    <a:pt x="10062" y="0"/>
                  </a:moveTo>
                  <a:cubicBezTo>
                    <a:pt x="9906" y="0"/>
                    <a:pt x="9746" y="54"/>
                    <a:pt x="9607" y="175"/>
                  </a:cubicBezTo>
                  <a:lnTo>
                    <a:pt x="1034" y="5111"/>
                  </a:lnTo>
                  <a:cubicBezTo>
                    <a:pt x="434" y="5478"/>
                    <a:pt x="67" y="6146"/>
                    <a:pt x="34" y="6846"/>
                  </a:cubicBezTo>
                  <a:lnTo>
                    <a:pt x="34" y="12750"/>
                  </a:lnTo>
                  <a:cubicBezTo>
                    <a:pt x="0" y="13017"/>
                    <a:pt x="134" y="13317"/>
                    <a:pt x="367" y="13484"/>
                  </a:cubicBezTo>
                  <a:cubicBezTo>
                    <a:pt x="467" y="13517"/>
                    <a:pt x="567" y="13551"/>
                    <a:pt x="701" y="13551"/>
                  </a:cubicBezTo>
                  <a:cubicBezTo>
                    <a:pt x="867" y="13551"/>
                    <a:pt x="1034" y="13517"/>
                    <a:pt x="1201" y="13417"/>
                  </a:cubicBezTo>
                  <a:lnTo>
                    <a:pt x="9774" y="8447"/>
                  </a:lnTo>
                  <a:cubicBezTo>
                    <a:pt x="10374" y="8080"/>
                    <a:pt x="10741" y="7413"/>
                    <a:pt x="10775" y="6713"/>
                  </a:cubicBezTo>
                  <a:lnTo>
                    <a:pt x="10775" y="842"/>
                  </a:lnTo>
                  <a:cubicBezTo>
                    <a:pt x="10847" y="360"/>
                    <a:pt x="10467" y="0"/>
                    <a:pt x="1006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4"/>
            <p:cNvSpPr/>
            <p:nvPr/>
          </p:nvSpPr>
          <p:spPr>
            <a:xfrm>
              <a:off x="3538525" y="4590900"/>
              <a:ext cx="183750" cy="107925"/>
            </a:xfrm>
            <a:custGeom>
              <a:avLst/>
              <a:gdLst/>
              <a:ahLst/>
              <a:cxnLst/>
              <a:rect l="l" t="t" r="r" b="b"/>
              <a:pathLst>
                <a:path w="7350" h="4317" extrusionOk="0">
                  <a:moveTo>
                    <a:pt x="7138" y="0"/>
                  </a:moveTo>
                  <a:cubicBezTo>
                    <a:pt x="7117" y="0"/>
                    <a:pt x="7095" y="5"/>
                    <a:pt x="7072" y="14"/>
                  </a:cubicBezTo>
                  <a:lnTo>
                    <a:pt x="101" y="4017"/>
                  </a:lnTo>
                  <a:cubicBezTo>
                    <a:pt x="34" y="4050"/>
                    <a:pt x="1" y="4150"/>
                    <a:pt x="34" y="4217"/>
                  </a:cubicBezTo>
                  <a:cubicBezTo>
                    <a:pt x="67" y="4283"/>
                    <a:pt x="134" y="4317"/>
                    <a:pt x="201" y="4317"/>
                  </a:cubicBezTo>
                  <a:cubicBezTo>
                    <a:pt x="201" y="4317"/>
                    <a:pt x="234" y="4317"/>
                    <a:pt x="268" y="4283"/>
                  </a:cubicBezTo>
                  <a:lnTo>
                    <a:pt x="7206" y="281"/>
                  </a:lnTo>
                  <a:cubicBezTo>
                    <a:pt x="7350" y="165"/>
                    <a:pt x="7270" y="0"/>
                    <a:pt x="713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4"/>
            <p:cNvSpPr/>
            <p:nvPr/>
          </p:nvSpPr>
          <p:spPr>
            <a:xfrm>
              <a:off x="3538525" y="4631750"/>
              <a:ext cx="183750" cy="107950"/>
            </a:xfrm>
            <a:custGeom>
              <a:avLst/>
              <a:gdLst/>
              <a:ahLst/>
              <a:cxnLst/>
              <a:rect l="l" t="t" r="r" b="b"/>
              <a:pathLst>
                <a:path w="7350" h="4318" extrusionOk="0">
                  <a:moveTo>
                    <a:pt x="7138" y="1"/>
                  </a:moveTo>
                  <a:cubicBezTo>
                    <a:pt x="7117" y="1"/>
                    <a:pt x="7095" y="5"/>
                    <a:pt x="7072" y="14"/>
                  </a:cubicBezTo>
                  <a:lnTo>
                    <a:pt x="101" y="4017"/>
                  </a:lnTo>
                  <a:cubicBezTo>
                    <a:pt x="34" y="4050"/>
                    <a:pt x="1" y="4150"/>
                    <a:pt x="34" y="4217"/>
                  </a:cubicBezTo>
                  <a:cubicBezTo>
                    <a:pt x="67" y="4284"/>
                    <a:pt x="134" y="4317"/>
                    <a:pt x="201" y="4317"/>
                  </a:cubicBezTo>
                  <a:cubicBezTo>
                    <a:pt x="201" y="4317"/>
                    <a:pt x="234" y="4317"/>
                    <a:pt x="268" y="4284"/>
                  </a:cubicBezTo>
                  <a:lnTo>
                    <a:pt x="7206" y="281"/>
                  </a:lnTo>
                  <a:cubicBezTo>
                    <a:pt x="7350" y="166"/>
                    <a:pt x="7270" y="1"/>
                    <a:pt x="713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4"/>
            <p:cNvSpPr/>
            <p:nvPr/>
          </p:nvSpPr>
          <p:spPr>
            <a:xfrm>
              <a:off x="3538525" y="4672050"/>
              <a:ext cx="182650" cy="108500"/>
            </a:xfrm>
            <a:custGeom>
              <a:avLst/>
              <a:gdLst/>
              <a:ahLst/>
              <a:cxnLst/>
              <a:rect l="l" t="t" r="r" b="b"/>
              <a:pathLst>
                <a:path w="7306" h="4340" extrusionOk="0">
                  <a:moveTo>
                    <a:pt x="7158" y="0"/>
                  </a:moveTo>
                  <a:cubicBezTo>
                    <a:pt x="7128" y="0"/>
                    <a:pt x="7098" y="11"/>
                    <a:pt x="7072" y="37"/>
                  </a:cubicBezTo>
                  <a:lnTo>
                    <a:pt x="101" y="4040"/>
                  </a:lnTo>
                  <a:cubicBezTo>
                    <a:pt x="34" y="4073"/>
                    <a:pt x="1" y="4173"/>
                    <a:pt x="34" y="4240"/>
                  </a:cubicBezTo>
                  <a:cubicBezTo>
                    <a:pt x="67" y="4306"/>
                    <a:pt x="134" y="4340"/>
                    <a:pt x="201" y="4340"/>
                  </a:cubicBezTo>
                  <a:cubicBezTo>
                    <a:pt x="201" y="4340"/>
                    <a:pt x="234" y="4340"/>
                    <a:pt x="268" y="4306"/>
                  </a:cubicBezTo>
                  <a:lnTo>
                    <a:pt x="7206" y="304"/>
                  </a:lnTo>
                  <a:cubicBezTo>
                    <a:pt x="7306" y="237"/>
                    <a:pt x="7306" y="170"/>
                    <a:pt x="7273" y="70"/>
                  </a:cubicBezTo>
                  <a:cubicBezTo>
                    <a:pt x="7252" y="29"/>
                    <a:pt x="7206" y="0"/>
                    <a:pt x="715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4"/>
            <p:cNvSpPr/>
            <p:nvPr/>
          </p:nvSpPr>
          <p:spPr>
            <a:xfrm>
              <a:off x="4530075" y="1997525"/>
              <a:ext cx="271175" cy="338775"/>
            </a:xfrm>
            <a:custGeom>
              <a:avLst/>
              <a:gdLst/>
              <a:ahLst/>
              <a:cxnLst/>
              <a:rect l="l" t="t" r="r" b="b"/>
              <a:pathLst>
                <a:path w="10847" h="13551" extrusionOk="0">
                  <a:moveTo>
                    <a:pt x="10022" y="334"/>
                  </a:moveTo>
                  <a:cubicBezTo>
                    <a:pt x="10274" y="334"/>
                    <a:pt x="10513" y="553"/>
                    <a:pt x="10441" y="842"/>
                  </a:cubicBezTo>
                  <a:lnTo>
                    <a:pt x="10441" y="6713"/>
                  </a:lnTo>
                  <a:cubicBezTo>
                    <a:pt x="10408" y="7313"/>
                    <a:pt x="10108" y="7847"/>
                    <a:pt x="9607" y="8180"/>
                  </a:cubicBezTo>
                  <a:lnTo>
                    <a:pt x="1034" y="13150"/>
                  </a:lnTo>
                  <a:cubicBezTo>
                    <a:pt x="954" y="13222"/>
                    <a:pt x="863" y="13252"/>
                    <a:pt x="773" y="13252"/>
                  </a:cubicBezTo>
                  <a:cubicBezTo>
                    <a:pt x="526" y="13252"/>
                    <a:pt x="294" y="13019"/>
                    <a:pt x="367" y="12750"/>
                  </a:cubicBezTo>
                  <a:lnTo>
                    <a:pt x="367" y="6846"/>
                  </a:lnTo>
                  <a:cubicBezTo>
                    <a:pt x="401" y="6279"/>
                    <a:pt x="701" y="5712"/>
                    <a:pt x="1201" y="5378"/>
                  </a:cubicBezTo>
                  <a:lnTo>
                    <a:pt x="9741" y="441"/>
                  </a:lnTo>
                  <a:cubicBezTo>
                    <a:pt x="9825" y="367"/>
                    <a:pt x="9924" y="334"/>
                    <a:pt x="10022" y="334"/>
                  </a:cubicBezTo>
                  <a:close/>
                  <a:moveTo>
                    <a:pt x="10063" y="0"/>
                  </a:moveTo>
                  <a:cubicBezTo>
                    <a:pt x="9906" y="0"/>
                    <a:pt x="9747" y="54"/>
                    <a:pt x="9607" y="175"/>
                  </a:cubicBezTo>
                  <a:lnTo>
                    <a:pt x="1034" y="5111"/>
                  </a:lnTo>
                  <a:cubicBezTo>
                    <a:pt x="434" y="5512"/>
                    <a:pt x="67" y="6145"/>
                    <a:pt x="34" y="6846"/>
                  </a:cubicBezTo>
                  <a:lnTo>
                    <a:pt x="34" y="12750"/>
                  </a:lnTo>
                  <a:cubicBezTo>
                    <a:pt x="0" y="13017"/>
                    <a:pt x="134" y="13317"/>
                    <a:pt x="367" y="13484"/>
                  </a:cubicBezTo>
                  <a:cubicBezTo>
                    <a:pt x="467" y="13551"/>
                    <a:pt x="567" y="13551"/>
                    <a:pt x="701" y="13551"/>
                  </a:cubicBezTo>
                  <a:cubicBezTo>
                    <a:pt x="868" y="13551"/>
                    <a:pt x="1034" y="13517"/>
                    <a:pt x="1201" y="13451"/>
                  </a:cubicBezTo>
                  <a:lnTo>
                    <a:pt x="9774" y="8480"/>
                  </a:lnTo>
                  <a:cubicBezTo>
                    <a:pt x="10341" y="8080"/>
                    <a:pt x="10741" y="7446"/>
                    <a:pt x="10775" y="6713"/>
                  </a:cubicBezTo>
                  <a:lnTo>
                    <a:pt x="10775" y="842"/>
                  </a:lnTo>
                  <a:cubicBezTo>
                    <a:pt x="10847" y="360"/>
                    <a:pt x="10467" y="0"/>
                    <a:pt x="1006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4"/>
            <p:cNvSpPr/>
            <p:nvPr/>
          </p:nvSpPr>
          <p:spPr>
            <a:xfrm>
              <a:off x="4573425" y="2073875"/>
              <a:ext cx="184400" cy="108150"/>
            </a:xfrm>
            <a:custGeom>
              <a:avLst/>
              <a:gdLst/>
              <a:ahLst/>
              <a:cxnLst/>
              <a:rect l="l" t="t" r="r" b="b"/>
              <a:pathLst>
                <a:path w="7376" h="4326" extrusionOk="0">
                  <a:moveTo>
                    <a:pt x="7128" y="1"/>
                  </a:moveTo>
                  <a:cubicBezTo>
                    <a:pt x="7100" y="1"/>
                    <a:pt x="7070" y="7"/>
                    <a:pt x="7039" y="23"/>
                  </a:cubicBezTo>
                  <a:lnTo>
                    <a:pt x="101" y="4025"/>
                  </a:lnTo>
                  <a:cubicBezTo>
                    <a:pt x="34" y="4059"/>
                    <a:pt x="1" y="4159"/>
                    <a:pt x="34" y="4259"/>
                  </a:cubicBezTo>
                  <a:cubicBezTo>
                    <a:pt x="68" y="4292"/>
                    <a:pt x="134" y="4326"/>
                    <a:pt x="201" y="4326"/>
                  </a:cubicBezTo>
                  <a:cubicBezTo>
                    <a:pt x="201" y="4326"/>
                    <a:pt x="234" y="4326"/>
                    <a:pt x="268" y="4292"/>
                  </a:cubicBezTo>
                  <a:lnTo>
                    <a:pt x="7206" y="289"/>
                  </a:lnTo>
                  <a:cubicBezTo>
                    <a:pt x="7376" y="205"/>
                    <a:pt x="7282" y="1"/>
                    <a:pt x="712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4"/>
            <p:cNvSpPr/>
            <p:nvPr/>
          </p:nvSpPr>
          <p:spPr>
            <a:xfrm>
              <a:off x="4573425" y="2114150"/>
              <a:ext cx="184875" cy="108750"/>
            </a:xfrm>
            <a:custGeom>
              <a:avLst/>
              <a:gdLst/>
              <a:ahLst/>
              <a:cxnLst/>
              <a:rect l="l" t="t" r="r" b="b"/>
              <a:pathLst>
                <a:path w="7395" h="4350" extrusionOk="0">
                  <a:moveTo>
                    <a:pt x="7153" y="0"/>
                  </a:moveTo>
                  <a:cubicBezTo>
                    <a:pt x="7117" y="0"/>
                    <a:pt x="7078" y="14"/>
                    <a:pt x="7039" y="46"/>
                  </a:cubicBezTo>
                  <a:lnTo>
                    <a:pt x="101" y="4049"/>
                  </a:lnTo>
                  <a:cubicBezTo>
                    <a:pt x="34" y="4082"/>
                    <a:pt x="1" y="4182"/>
                    <a:pt x="34" y="4282"/>
                  </a:cubicBezTo>
                  <a:cubicBezTo>
                    <a:pt x="68" y="4316"/>
                    <a:pt x="134" y="4349"/>
                    <a:pt x="201" y="4349"/>
                  </a:cubicBezTo>
                  <a:cubicBezTo>
                    <a:pt x="201" y="4349"/>
                    <a:pt x="234" y="4349"/>
                    <a:pt x="268" y="4316"/>
                  </a:cubicBezTo>
                  <a:lnTo>
                    <a:pt x="7206" y="313"/>
                  </a:lnTo>
                  <a:cubicBezTo>
                    <a:pt x="7394" y="232"/>
                    <a:pt x="7301" y="0"/>
                    <a:pt x="715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4"/>
            <p:cNvSpPr/>
            <p:nvPr/>
          </p:nvSpPr>
          <p:spPr>
            <a:xfrm>
              <a:off x="4573425" y="2155850"/>
              <a:ext cx="183825" cy="107900"/>
            </a:xfrm>
            <a:custGeom>
              <a:avLst/>
              <a:gdLst/>
              <a:ahLst/>
              <a:cxnLst/>
              <a:rect l="l" t="t" r="r" b="b"/>
              <a:pathLst>
                <a:path w="7353" h="4316" extrusionOk="0">
                  <a:moveTo>
                    <a:pt x="7109" y="1"/>
                  </a:moveTo>
                  <a:cubicBezTo>
                    <a:pt x="7087" y="1"/>
                    <a:pt x="7064" y="4"/>
                    <a:pt x="7039" y="13"/>
                  </a:cubicBezTo>
                  <a:lnTo>
                    <a:pt x="101" y="4015"/>
                  </a:lnTo>
                  <a:cubicBezTo>
                    <a:pt x="34" y="4049"/>
                    <a:pt x="1" y="4149"/>
                    <a:pt x="34" y="4249"/>
                  </a:cubicBezTo>
                  <a:cubicBezTo>
                    <a:pt x="68" y="4282"/>
                    <a:pt x="134" y="4316"/>
                    <a:pt x="201" y="4316"/>
                  </a:cubicBezTo>
                  <a:lnTo>
                    <a:pt x="268" y="4316"/>
                  </a:lnTo>
                  <a:lnTo>
                    <a:pt x="7206" y="279"/>
                  </a:lnTo>
                  <a:cubicBezTo>
                    <a:pt x="7353" y="192"/>
                    <a:pt x="7268" y="1"/>
                    <a:pt x="710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4"/>
            <p:cNvSpPr/>
            <p:nvPr/>
          </p:nvSpPr>
          <p:spPr>
            <a:xfrm>
              <a:off x="3527700" y="1049250"/>
              <a:ext cx="140950" cy="179600"/>
            </a:xfrm>
            <a:custGeom>
              <a:avLst/>
              <a:gdLst/>
              <a:ahLst/>
              <a:cxnLst/>
              <a:rect l="l" t="t" r="r" b="b"/>
              <a:pathLst>
                <a:path w="5638" h="7184" extrusionOk="0">
                  <a:moveTo>
                    <a:pt x="3970" y="445"/>
                  </a:moveTo>
                  <a:cubicBezTo>
                    <a:pt x="4170" y="445"/>
                    <a:pt x="4370" y="479"/>
                    <a:pt x="4537" y="579"/>
                  </a:cubicBezTo>
                  <a:cubicBezTo>
                    <a:pt x="4970" y="845"/>
                    <a:pt x="5204" y="1346"/>
                    <a:pt x="5204" y="2080"/>
                  </a:cubicBezTo>
                  <a:cubicBezTo>
                    <a:pt x="5104" y="3848"/>
                    <a:pt x="4170" y="5449"/>
                    <a:pt x="2702" y="6416"/>
                  </a:cubicBezTo>
                  <a:cubicBezTo>
                    <a:pt x="2327" y="6633"/>
                    <a:pt x="1975" y="6745"/>
                    <a:pt x="1661" y="6745"/>
                  </a:cubicBezTo>
                  <a:cubicBezTo>
                    <a:pt x="1444" y="6745"/>
                    <a:pt x="1245" y="6692"/>
                    <a:pt x="1068" y="6583"/>
                  </a:cubicBezTo>
                  <a:cubicBezTo>
                    <a:pt x="667" y="6349"/>
                    <a:pt x="434" y="5816"/>
                    <a:pt x="434" y="5082"/>
                  </a:cubicBezTo>
                  <a:cubicBezTo>
                    <a:pt x="500" y="3347"/>
                    <a:pt x="1434" y="1713"/>
                    <a:pt x="2936" y="779"/>
                  </a:cubicBezTo>
                  <a:cubicBezTo>
                    <a:pt x="3236" y="579"/>
                    <a:pt x="3603" y="445"/>
                    <a:pt x="3970" y="445"/>
                  </a:cubicBezTo>
                  <a:close/>
                  <a:moveTo>
                    <a:pt x="3969" y="1"/>
                  </a:moveTo>
                  <a:cubicBezTo>
                    <a:pt x="3575" y="1"/>
                    <a:pt x="3144" y="129"/>
                    <a:pt x="2702" y="378"/>
                  </a:cubicBezTo>
                  <a:cubicBezTo>
                    <a:pt x="1101" y="1446"/>
                    <a:pt x="100" y="3181"/>
                    <a:pt x="0" y="5082"/>
                  </a:cubicBezTo>
                  <a:cubicBezTo>
                    <a:pt x="0" y="5983"/>
                    <a:pt x="300" y="6650"/>
                    <a:pt x="867" y="6950"/>
                  </a:cubicBezTo>
                  <a:cubicBezTo>
                    <a:pt x="1101" y="7083"/>
                    <a:pt x="1368" y="7183"/>
                    <a:pt x="1635" y="7183"/>
                  </a:cubicBezTo>
                  <a:cubicBezTo>
                    <a:pt x="2102" y="7150"/>
                    <a:pt x="2535" y="7017"/>
                    <a:pt x="2936" y="6783"/>
                  </a:cubicBezTo>
                  <a:cubicBezTo>
                    <a:pt x="4537" y="5749"/>
                    <a:pt x="5537" y="3981"/>
                    <a:pt x="5637" y="2080"/>
                  </a:cubicBezTo>
                  <a:cubicBezTo>
                    <a:pt x="5637" y="1212"/>
                    <a:pt x="5337" y="545"/>
                    <a:pt x="4770" y="212"/>
                  </a:cubicBezTo>
                  <a:cubicBezTo>
                    <a:pt x="4530" y="70"/>
                    <a:pt x="4259" y="1"/>
                    <a:pt x="396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4"/>
            <p:cNvSpPr/>
            <p:nvPr/>
          </p:nvSpPr>
          <p:spPr>
            <a:xfrm>
              <a:off x="3559375" y="1089175"/>
              <a:ext cx="77575" cy="99500"/>
            </a:xfrm>
            <a:custGeom>
              <a:avLst/>
              <a:gdLst/>
              <a:ahLst/>
              <a:cxnLst/>
              <a:rect l="l" t="t" r="r" b="b"/>
              <a:pathLst>
                <a:path w="3103" h="3980" extrusionOk="0">
                  <a:moveTo>
                    <a:pt x="2251" y="0"/>
                  </a:moveTo>
                  <a:cubicBezTo>
                    <a:pt x="2044" y="0"/>
                    <a:pt x="1812" y="70"/>
                    <a:pt x="1568" y="216"/>
                  </a:cubicBezTo>
                  <a:cubicBezTo>
                    <a:pt x="634" y="816"/>
                    <a:pt x="67" y="1817"/>
                    <a:pt x="1" y="2884"/>
                  </a:cubicBezTo>
                  <a:cubicBezTo>
                    <a:pt x="1" y="3578"/>
                    <a:pt x="378" y="3980"/>
                    <a:pt x="899" y="3980"/>
                  </a:cubicBezTo>
                  <a:cubicBezTo>
                    <a:pt x="1104" y="3980"/>
                    <a:pt x="1332" y="3917"/>
                    <a:pt x="1568" y="3785"/>
                  </a:cubicBezTo>
                  <a:cubicBezTo>
                    <a:pt x="2469" y="3185"/>
                    <a:pt x="3036" y="2184"/>
                    <a:pt x="3103" y="1117"/>
                  </a:cubicBezTo>
                  <a:cubicBezTo>
                    <a:pt x="3103" y="408"/>
                    <a:pt x="2752" y="0"/>
                    <a:pt x="225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4"/>
            <p:cNvSpPr/>
            <p:nvPr/>
          </p:nvSpPr>
          <p:spPr>
            <a:xfrm>
              <a:off x="3415950" y="582075"/>
              <a:ext cx="357775" cy="431625"/>
            </a:xfrm>
            <a:custGeom>
              <a:avLst/>
              <a:gdLst/>
              <a:ahLst/>
              <a:cxnLst/>
              <a:rect l="l" t="t" r="r" b="b"/>
              <a:pathLst>
                <a:path w="14311" h="17265" extrusionOk="0">
                  <a:moveTo>
                    <a:pt x="13619" y="322"/>
                  </a:moveTo>
                  <a:cubicBezTo>
                    <a:pt x="13841" y="322"/>
                    <a:pt x="14047" y="530"/>
                    <a:pt x="13977" y="786"/>
                  </a:cubicBezTo>
                  <a:lnTo>
                    <a:pt x="13977" y="8391"/>
                  </a:lnTo>
                  <a:cubicBezTo>
                    <a:pt x="13910" y="8958"/>
                    <a:pt x="13610" y="9492"/>
                    <a:pt x="13143" y="9792"/>
                  </a:cubicBezTo>
                  <a:lnTo>
                    <a:pt x="8873" y="12261"/>
                  </a:lnTo>
                  <a:lnTo>
                    <a:pt x="7639" y="16530"/>
                  </a:lnTo>
                  <a:cubicBezTo>
                    <a:pt x="7639" y="16564"/>
                    <a:pt x="7606" y="16597"/>
                    <a:pt x="7572" y="16597"/>
                  </a:cubicBezTo>
                  <a:cubicBezTo>
                    <a:pt x="7539" y="16597"/>
                    <a:pt x="7506" y="16564"/>
                    <a:pt x="7506" y="16530"/>
                  </a:cubicBezTo>
                  <a:lnTo>
                    <a:pt x="6305" y="13762"/>
                  </a:lnTo>
                  <a:lnTo>
                    <a:pt x="1001" y="16797"/>
                  </a:lnTo>
                  <a:cubicBezTo>
                    <a:pt x="915" y="16862"/>
                    <a:pt x="815" y="16899"/>
                    <a:pt x="710" y="16899"/>
                  </a:cubicBezTo>
                  <a:cubicBezTo>
                    <a:pt x="652" y="16899"/>
                    <a:pt x="593" y="16888"/>
                    <a:pt x="534" y="16864"/>
                  </a:cubicBezTo>
                  <a:cubicBezTo>
                    <a:pt x="401" y="16764"/>
                    <a:pt x="334" y="16597"/>
                    <a:pt x="367" y="16464"/>
                  </a:cubicBezTo>
                  <a:lnTo>
                    <a:pt x="367" y="8858"/>
                  </a:lnTo>
                  <a:cubicBezTo>
                    <a:pt x="401" y="8291"/>
                    <a:pt x="701" y="7757"/>
                    <a:pt x="1168" y="7457"/>
                  </a:cubicBezTo>
                  <a:lnTo>
                    <a:pt x="13310" y="419"/>
                  </a:lnTo>
                  <a:lnTo>
                    <a:pt x="13343" y="452"/>
                  </a:lnTo>
                  <a:cubicBezTo>
                    <a:pt x="13424" y="361"/>
                    <a:pt x="13523" y="322"/>
                    <a:pt x="13619" y="322"/>
                  </a:cubicBezTo>
                  <a:close/>
                  <a:moveTo>
                    <a:pt x="13582" y="0"/>
                  </a:moveTo>
                  <a:cubicBezTo>
                    <a:pt x="13426" y="0"/>
                    <a:pt x="13274" y="44"/>
                    <a:pt x="13143" y="119"/>
                  </a:cubicBezTo>
                  <a:lnTo>
                    <a:pt x="1001" y="7157"/>
                  </a:lnTo>
                  <a:cubicBezTo>
                    <a:pt x="401" y="7524"/>
                    <a:pt x="34" y="8158"/>
                    <a:pt x="0" y="8858"/>
                  </a:cubicBezTo>
                  <a:lnTo>
                    <a:pt x="0" y="16464"/>
                  </a:lnTo>
                  <a:cubicBezTo>
                    <a:pt x="0" y="16730"/>
                    <a:pt x="134" y="16997"/>
                    <a:pt x="367" y="17164"/>
                  </a:cubicBezTo>
                  <a:cubicBezTo>
                    <a:pt x="467" y="17231"/>
                    <a:pt x="567" y="17264"/>
                    <a:pt x="667" y="17264"/>
                  </a:cubicBezTo>
                  <a:cubicBezTo>
                    <a:pt x="868" y="17231"/>
                    <a:pt x="1034" y="17197"/>
                    <a:pt x="1168" y="17097"/>
                  </a:cubicBezTo>
                  <a:lnTo>
                    <a:pt x="6138" y="14262"/>
                  </a:lnTo>
                  <a:lnTo>
                    <a:pt x="7172" y="16697"/>
                  </a:lnTo>
                  <a:cubicBezTo>
                    <a:pt x="7251" y="16856"/>
                    <a:pt x="7406" y="16931"/>
                    <a:pt x="7560" y="16931"/>
                  </a:cubicBezTo>
                  <a:cubicBezTo>
                    <a:pt x="7731" y="16931"/>
                    <a:pt x="7903" y="16839"/>
                    <a:pt x="7973" y="16664"/>
                  </a:cubicBezTo>
                  <a:lnTo>
                    <a:pt x="9173" y="12527"/>
                  </a:lnTo>
                  <a:lnTo>
                    <a:pt x="13310" y="10092"/>
                  </a:lnTo>
                  <a:cubicBezTo>
                    <a:pt x="13910" y="9725"/>
                    <a:pt x="14277" y="9092"/>
                    <a:pt x="14310" y="8391"/>
                  </a:cubicBezTo>
                  <a:lnTo>
                    <a:pt x="14310" y="786"/>
                  </a:lnTo>
                  <a:cubicBezTo>
                    <a:pt x="14310" y="519"/>
                    <a:pt x="14177" y="219"/>
                    <a:pt x="13944" y="85"/>
                  </a:cubicBezTo>
                  <a:cubicBezTo>
                    <a:pt x="13827" y="27"/>
                    <a:pt x="13703" y="0"/>
                    <a:pt x="1358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4"/>
            <p:cNvSpPr/>
            <p:nvPr/>
          </p:nvSpPr>
          <p:spPr>
            <a:xfrm>
              <a:off x="3485150" y="692600"/>
              <a:ext cx="220150" cy="129300"/>
            </a:xfrm>
            <a:custGeom>
              <a:avLst/>
              <a:gdLst/>
              <a:ahLst/>
              <a:cxnLst/>
              <a:rect l="l" t="t" r="r" b="b"/>
              <a:pathLst>
                <a:path w="8806" h="5172" extrusionOk="0">
                  <a:moveTo>
                    <a:pt x="8574" y="1"/>
                  </a:moveTo>
                  <a:cubicBezTo>
                    <a:pt x="8543" y="1"/>
                    <a:pt x="8509" y="11"/>
                    <a:pt x="8474" y="34"/>
                  </a:cubicBezTo>
                  <a:lnTo>
                    <a:pt x="134" y="4837"/>
                  </a:lnTo>
                  <a:cubicBezTo>
                    <a:pt x="34" y="4904"/>
                    <a:pt x="1" y="5004"/>
                    <a:pt x="68" y="5071"/>
                  </a:cubicBezTo>
                  <a:cubicBezTo>
                    <a:pt x="101" y="5138"/>
                    <a:pt x="134" y="5171"/>
                    <a:pt x="201" y="5171"/>
                  </a:cubicBezTo>
                  <a:cubicBezTo>
                    <a:pt x="234" y="5171"/>
                    <a:pt x="268" y="5171"/>
                    <a:pt x="301" y="5138"/>
                  </a:cubicBezTo>
                  <a:lnTo>
                    <a:pt x="8640" y="334"/>
                  </a:lnTo>
                  <a:cubicBezTo>
                    <a:pt x="8806" y="224"/>
                    <a:pt x="8721" y="1"/>
                    <a:pt x="857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4"/>
            <p:cNvSpPr/>
            <p:nvPr/>
          </p:nvSpPr>
          <p:spPr>
            <a:xfrm>
              <a:off x="3485150" y="733150"/>
              <a:ext cx="219350" cy="129600"/>
            </a:xfrm>
            <a:custGeom>
              <a:avLst/>
              <a:gdLst/>
              <a:ahLst/>
              <a:cxnLst/>
              <a:rect l="l" t="t" r="r" b="b"/>
              <a:pathLst>
                <a:path w="8774" h="5184" extrusionOk="0">
                  <a:moveTo>
                    <a:pt x="8553" y="0"/>
                  </a:moveTo>
                  <a:cubicBezTo>
                    <a:pt x="8527" y="0"/>
                    <a:pt x="8500" y="4"/>
                    <a:pt x="8474" y="13"/>
                  </a:cubicBezTo>
                  <a:lnTo>
                    <a:pt x="134" y="4850"/>
                  </a:lnTo>
                  <a:cubicBezTo>
                    <a:pt x="34" y="4883"/>
                    <a:pt x="1" y="4983"/>
                    <a:pt x="68" y="5083"/>
                  </a:cubicBezTo>
                  <a:cubicBezTo>
                    <a:pt x="101" y="5150"/>
                    <a:pt x="134" y="5184"/>
                    <a:pt x="201" y="5184"/>
                  </a:cubicBezTo>
                  <a:cubicBezTo>
                    <a:pt x="234" y="5184"/>
                    <a:pt x="268" y="5150"/>
                    <a:pt x="301" y="5150"/>
                  </a:cubicBezTo>
                  <a:lnTo>
                    <a:pt x="8640" y="313"/>
                  </a:lnTo>
                  <a:cubicBezTo>
                    <a:pt x="8740" y="280"/>
                    <a:pt x="8774" y="147"/>
                    <a:pt x="8707" y="80"/>
                  </a:cubicBezTo>
                  <a:cubicBezTo>
                    <a:pt x="8683" y="31"/>
                    <a:pt x="8623" y="0"/>
                    <a:pt x="855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4"/>
            <p:cNvSpPr/>
            <p:nvPr/>
          </p:nvSpPr>
          <p:spPr>
            <a:xfrm>
              <a:off x="3485150" y="773500"/>
              <a:ext cx="220150" cy="129275"/>
            </a:xfrm>
            <a:custGeom>
              <a:avLst/>
              <a:gdLst/>
              <a:ahLst/>
              <a:cxnLst/>
              <a:rect l="l" t="t" r="r" b="b"/>
              <a:pathLst>
                <a:path w="8806" h="5171" extrusionOk="0">
                  <a:moveTo>
                    <a:pt x="8574" y="0"/>
                  </a:moveTo>
                  <a:cubicBezTo>
                    <a:pt x="8543" y="0"/>
                    <a:pt x="8509" y="10"/>
                    <a:pt x="8474" y="34"/>
                  </a:cubicBezTo>
                  <a:lnTo>
                    <a:pt x="134" y="4837"/>
                  </a:lnTo>
                  <a:cubicBezTo>
                    <a:pt x="34" y="4904"/>
                    <a:pt x="1" y="5004"/>
                    <a:pt x="68" y="5071"/>
                  </a:cubicBezTo>
                  <a:cubicBezTo>
                    <a:pt x="101" y="5137"/>
                    <a:pt x="134" y="5171"/>
                    <a:pt x="201" y="5171"/>
                  </a:cubicBezTo>
                  <a:cubicBezTo>
                    <a:pt x="234" y="5171"/>
                    <a:pt x="268" y="5171"/>
                    <a:pt x="301" y="5137"/>
                  </a:cubicBezTo>
                  <a:lnTo>
                    <a:pt x="8640" y="334"/>
                  </a:lnTo>
                  <a:cubicBezTo>
                    <a:pt x="8806" y="224"/>
                    <a:pt x="8721" y="0"/>
                    <a:pt x="857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4"/>
            <p:cNvSpPr/>
            <p:nvPr/>
          </p:nvSpPr>
          <p:spPr>
            <a:xfrm>
              <a:off x="2327675" y="942775"/>
              <a:ext cx="73400" cy="162650"/>
            </a:xfrm>
            <a:custGeom>
              <a:avLst/>
              <a:gdLst/>
              <a:ahLst/>
              <a:cxnLst/>
              <a:rect l="l" t="t" r="r" b="b"/>
              <a:pathLst>
                <a:path w="2936" h="6506" extrusionOk="0">
                  <a:moveTo>
                    <a:pt x="2702" y="1"/>
                  </a:moveTo>
                  <a:lnTo>
                    <a:pt x="0" y="1535"/>
                  </a:lnTo>
                  <a:lnTo>
                    <a:pt x="0" y="3136"/>
                  </a:lnTo>
                  <a:lnTo>
                    <a:pt x="1168" y="5438"/>
                  </a:lnTo>
                  <a:cubicBezTo>
                    <a:pt x="1168" y="5471"/>
                    <a:pt x="1201" y="5505"/>
                    <a:pt x="1234" y="5505"/>
                  </a:cubicBezTo>
                  <a:lnTo>
                    <a:pt x="2936" y="6506"/>
                  </a:lnTo>
                  <a:lnTo>
                    <a:pt x="1835" y="4104"/>
                  </a:lnTo>
                  <a:lnTo>
                    <a:pt x="2702" y="1569"/>
                  </a:lnTo>
                  <a:lnTo>
                    <a:pt x="2702"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4"/>
            <p:cNvSpPr/>
            <p:nvPr/>
          </p:nvSpPr>
          <p:spPr>
            <a:xfrm>
              <a:off x="2327675" y="942775"/>
              <a:ext cx="73400" cy="162650"/>
            </a:xfrm>
            <a:custGeom>
              <a:avLst/>
              <a:gdLst/>
              <a:ahLst/>
              <a:cxnLst/>
              <a:rect l="l" t="t" r="r" b="b"/>
              <a:pathLst>
                <a:path w="2936" h="6506" extrusionOk="0">
                  <a:moveTo>
                    <a:pt x="2702" y="1"/>
                  </a:moveTo>
                  <a:lnTo>
                    <a:pt x="0" y="1535"/>
                  </a:lnTo>
                  <a:lnTo>
                    <a:pt x="0" y="3136"/>
                  </a:lnTo>
                  <a:lnTo>
                    <a:pt x="1168" y="5438"/>
                  </a:lnTo>
                  <a:cubicBezTo>
                    <a:pt x="1168" y="5471"/>
                    <a:pt x="1201" y="5505"/>
                    <a:pt x="1234" y="5505"/>
                  </a:cubicBezTo>
                  <a:lnTo>
                    <a:pt x="2936" y="6506"/>
                  </a:lnTo>
                  <a:lnTo>
                    <a:pt x="1835" y="4104"/>
                  </a:lnTo>
                  <a:lnTo>
                    <a:pt x="2702" y="1569"/>
                  </a:lnTo>
                  <a:lnTo>
                    <a:pt x="270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4"/>
            <p:cNvSpPr/>
            <p:nvPr/>
          </p:nvSpPr>
          <p:spPr>
            <a:xfrm>
              <a:off x="2210075" y="581475"/>
              <a:ext cx="352775" cy="524075"/>
            </a:xfrm>
            <a:custGeom>
              <a:avLst/>
              <a:gdLst/>
              <a:ahLst/>
              <a:cxnLst/>
              <a:rect l="l" t="t" r="r" b="b"/>
              <a:pathLst>
                <a:path w="14111" h="20963" extrusionOk="0">
                  <a:moveTo>
                    <a:pt x="11813" y="1"/>
                  </a:moveTo>
                  <a:cubicBezTo>
                    <a:pt x="11534" y="1"/>
                    <a:pt x="11259" y="59"/>
                    <a:pt x="11009" y="176"/>
                  </a:cubicBezTo>
                  <a:lnTo>
                    <a:pt x="835" y="6080"/>
                  </a:lnTo>
                  <a:cubicBezTo>
                    <a:pt x="368" y="6380"/>
                    <a:pt x="34" y="6914"/>
                    <a:pt x="1" y="7481"/>
                  </a:cubicBezTo>
                  <a:lnTo>
                    <a:pt x="1" y="18656"/>
                  </a:lnTo>
                  <a:cubicBezTo>
                    <a:pt x="34" y="19223"/>
                    <a:pt x="368" y="19757"/>
                    <a:pt x="835" y="20057"/>
                  </a:cubicBezTo>
                  <a:lnTo>
                    <a:pt x="1502" y="20457"/>
                  </a:lnTo>
                  <a:cubicBezTo>
                    <a:pt x="1752" y="20591"/>
                    <a:pt x="2036" y="20657"/>
                    <a:pt x="2319" y="20657"/>
                  </a:cubicBezTo>
                  <a:cubicBezTo>
                    <a:pt x="2603" y="20657"/>
                    <a:pt x="2886" y="20591"/>
                    <a:pt x="3136" y="20457"/>
                  </a:cubicBezTo>
                  <a:lnTo>
                    <a:pt x="6405" y="18556"/>
                  </a:lnTo>
                  <a:lnTo>
                    <a:pt x="7573" y="20891"/>
                  </a:lnTo>
                  <a:cubicBezTo>
                    <a:pt x="7604" y="20937"/>
                    <a:pt x="7664" y="20962"/>
                    <a:pt x="7725" y="20962"/>
                  </a:cubicBezTo>
                  <a:cubicBezTo>
                    <a:pt x="7797" y="20962"/>
                    <a:pt x="7871" y="20929"/>
                    <a:pt x="7906" y="20857"/>
                  </a:cubicBezTo>
                  <a:lnTo>
                    <a:pt x="9141" y="16988"/>
                  </a:lnTo>
                  <a:lnTo>
                    <a:pt x="13310" y="14553"/>
                  </a:lnTo>
                  <a:cubicBezTo>
                    <a:pt x="13777" y="14253"/>
                    <a:pt x="14078" y="13719"/>
                    <a:pt x="14111" y="13152"/>
                  </a:cubicBezTo>
                  <a:lnTo>
                    <a:pt x="14111" y="1977"/>
                  </a:lnTo>
                  <a:cubicBezTo>
                    <a:pt x="14078" y="1410"/>
                    <a:pt x="13777" y="876"/>
                    <a:pt x="13310" y="576"/>
                  </a:cubicBezTo>
                  <a:lnTo>
                    <a:pt x="12643" y="176"/>
                  </a:lnTo>
                  <a:cubicBezTo>
                    <a:pt x="12376" y="59"/>
                    <a:pt x="12093" y="1"/>
                    <a:pt x="1181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4"/>
            <p:cNvSpPr/>
            <p:nvPr/>
          </p:nvSpPr>
          <p:spPr>
            <a:xfrm>
              <a:off x="2210925" y="747650"/>
              <a:ext cx="74225" cy="349875"/>
            </a:xfrm>
            <a:custGeom>
              <a:avLst/>
              <a:gdLst/>
              <a:ahLst/>
              <a:cxnLst/>
              <a:rect l="l" t="t" r="r" b="b"/>
              <a:pathLst>
                <a:path w="2969" h="13995" extrusionOk="0">
                  <a:moveTo>
                    <a:pt x="2969" y="13877"/>
                  </a:moveTo>
                  <a:cubicBezTo>
                    <a:pt x="2964" y="13878"/>
                    <a:pt x="2960" y="13880"/>
                    <a:pt x="2955" y="13882"/>
                  </a:cubicBezTo>
                  <a:lnTo>
                    <a:pt x="2955" y="13882"/>
                  </a:lnTo>
                  <a:cubicBezTo>
                    <a:pt x="2960" y="13880"/>
                    <a:pt x="2964" y="13879"/>
                    <a:pt x="2969" y="13877"/>
                  </a:cubicBezTo>
                  <a:close/>
                  <a:moveTo>
                    <a:pt x="267" y="0"/>
                  </a:moveTo>
                  <a:cubicBezTo>
                    <a:pt x="100" y="267"/>
                    <a:pt x="34" y="534"/>
                    <a:pt x="34" y="801"/>
                  </a:cubicBezTo>
                  <a:lnTo>
                    <a:pt x="0" y="12009"/>
                  </a:lnTo>
                  <a:cubicBezTo>
                    <a:pt x="34" y="12576"/>
                    <a:pt x="334" y="13110"/>
                    <a:pt x="834" y="13410"/>
                  </a:cubicBezTo>
                  <a:lnTo>
                    <a:pt x="1501" y="13810"/>
                  </a:lnTo>
                  <a:cubicBezTo>
                    <a:pt x="1754" y="13937"/>
                    <a:pt x="2027" y="13995"/>
                    <a:pt x="2298" y="13995"/>
                  </a:cubicBezTo>
                  <a:cubicBezTo>
                    <a:pt x="2522" y="13995"/>
                    <a:pt x="2745" y="13955"/>
                    <a:pt x="2955" y="13882"/>
                  </a:cubicBezTo>
                  <a:lnTo>
                    <a:pt x="2955" y="13882"/>
                  </a:lnTo>
                  <a:cubicBezTo>
                    <a:pt x="2885" y="13906"/>
                    <a:pt x="2818" y="13917"/>
                    <a:pt x="2755" y="13917"/>
                  </a:cubicBezTo>
                  <a:cubicBezTo>
                    <a:pt x="2492" y="13917"/>
                    <a:pt x="2302" y="13715"/>
                    <a:pt x="2302" y="13343"/>
                  </a:cubicBezTo>
                  <a:lnTo>
                    <a:pt x="2302" y="2135"/>
                  </a:lnTo>
                  <a:cubicBezTo>
                    <a:pt x="2302" y="1835"/>
                    <a:pt x="2402" y="1568"/>
                    <a:pt x="2535" y="1335"/>
                  </a:cubicBezTo>
                  <a:lnTo>
                    <a:pt x="2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4"/>
            <p:cNvSpPr/>
            <p:nvPr/>
          </p:nvSpPr>
          <p:spPr>
            <a:xfrm>
              <a:off x="2216750" y="581700"/>
              <a:ext cx="345275" cy="200150"/>
            </a:xfrm>
            <a:custGeom>
              <a:avLst/>
              <a:gdLst/>
              <a:ahLst/>
              <a:cxnLst/>
              <a:rect l="l" t="t" r="r" b="b"/>
              <a:pathLst>
                <a:path w="13811" h="8006" extrusionOk="0">
                  <a:moveTo>
                    <a:pt x="11546" y="0"/>
                  </a:moveTo>
                  <a:cubicBezTo>
                    <a:pt x="11267" y="0"/>
                    <a:pt x="10992" y="67"/>
                    <a:pt x="10742" y="200"/>
                  </a:cubicBezTo>
                  <a:lnTo>
                    <a:pt x="568" y="6071"/>
                  </a:lnTo>
                  <a:cubicBezTo>
                    <a:pt x="334" y="6238"/>
                    <a:pt x="134" y="6438"/>
                    <a:pt x="1" y="6705"/>
                  </a:cubicBezTo>
                  <a:lnTo>
                    <a:pt x="2302" y="8006"/>
                  </a:lnTo>
                  <a:cubicBezTo>
                    <a:pt x="2436" y="7739"/>
                    <a:pt x="2636" y="7539"/>
                    <a:pt x="2869" y="7372"/>
                  </a:cubicBezTo>
                  <a:lnTo>
                    <a:pt x="13043" y="1501"/>
                  </a:lnTo>
                  <a:cubicBezTo>
                    <a:pt x="13171" y="1432"/>
                    <a:pt x="13290" y="1399"/>
                    <a:pt x="13395" y="1399"/>
                  </a:cubicBezTo>
                  <a:cubicBezTo>
                    <a:pt x="13594" y="1399"/>
                    <a:pt x="13745" y="1517"/>
                    <a:pt x="13811" y="1735"/>
                  </a:cubicBezTo>
                  <a:cubicBezTo>
                    <a:pt x="13710" y="1268"/>
                    <a:pt x="13444" y="834"/>
                    <a:pt x="13043" y="601"/>
                  </a:cubicBezTo>
                  <a:lnTo>
                    <a:pt x="12376" y="200"/>
                  </a:lnTo>
                  <a:cubicBezTo>
                    <a:pt x="12109" y="67"/>
                    <a:pt x="11826" y="0"/>
                    <a:pt x="115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4"/>
            <p:cNvSpPr/>
            <p:nvPr/>
          </p:nvSpPr>
          <p:spPr>
            <a:xfrm>
              <a:off x="2312650" y="723450"/>
              <a:ext cx="206000" cy="273575"/>
            </a:xfrm>
            <a:custGeom>
              <a:avLst/>
              <a:gdLst/>
              <a:ahLst/>
              <a:cxnLst/>
              <a:rect l="l" t="t" r="r" b="b"/>
              <a:pathLst>
                <a:path w="8240" h="10943" extrusionOk="0">
                  <a:moveTo>
                    <a:pt x="4914" y="3061"/>
                  </a:moveTo>
                  <a:cubicBezTo>
                    <a:pt x="4955" y="3061"/>
                    <a:pt x="4996" y="3064"/>
                    <a:pt x="5038" y="3070"/>
                  </a:cubicBezTo>
                  <a:lnTo>
                    <a:pt x="5138" y="3070"/>
                  </a:lnTo>
                  <a:cubicBezTo>
                    <a:pt x="5438" y="3103"/>
                    <a:pt x="5705" y="3303"/>
                    <a:pt x="5838" y="3603"/>
                  </a:cubicBezTo>
                  <a:cubicBezTo>
                    <a:pt x="6239" y="4437"/>
                    <a:pt x="5772" y="5972"/>
                    <a:pt x="4871" y="6939"/>
                  </a:cubicBezTo>
                  <a:cubicBezTo>
                    <a:pt x="4537" y="7339"/>
                    <a:pt x="4104" y="7606"/>
                    <a:pt x="3637" y="7773"/>
                  </a:cubicBezTo>
                  <a:lnTo>
                    <a:pt x="3303" y="7773"/>
                  </a:lnTo>
                  <a:cubicBezTo>
                    <a:pt x="2936" y="7740"/>
                    <a:pt x="2603" y="7540"/>
                    <a:pt x="2469" y="7173"/>
                  </a:cubicBezTo>
                  <a:cubicBezTo>
                    <a:pt x="2402" y="7039"/>
                    <a:pt x="2336" y="6872"/>
                    <a:pt x="2336" y="6706"/>
                  </a:cubicBezTo>
                  <a:cubicBezTo>
                    <a:pt x="2336" y="6606"/>
                    <a:pt x="2336" y="6539"/>
                    <a:pt x="2336" y="6439"/>
                  </a:cubicBezTo>
                  <a:cubicBezTo>
                    <a:pt x="2402" y="5471"/>
                    <a:pt x="2803" y="4571"/>
                    <a:pt x="3470" y="3870"/>
                  </a:cubicBezTo>
                  <a:cubicBezTo>
                    <a:pt x="3670" y="3637"/>
                    <a:pt x="3904" y="3470"/>
                    <a:pt x="4137" y="3303"/>
                  </a:cubicBezTo>
                  <a:cubicBezTo>
                    <a:pt x="4237" y="3270"/>
                    <a:pt x="4304" y="3237"/>
                    <a:pt x="4371" y="3203"/>
                  </a:cubicBezTo>
                  <a:cubicBezTo>
                    <a:pt x="4535" y="3121"/>
                    <a:pt x="4722" y="3061"/>
                    <a:pt x="4914" y="3061"/>
                  </a:cubicBezTo>
                  <a:close/>
                  <a:moveTo>
                    <a:pt x="6172" y="1"/>
                  </a:moveTo>
                  <a:lnTo>
                    <a:pt x="5271" y="101"/>
                  </a:lnTo>
                  <a:cubicBezTo>
                    <a:pt x="5171" y="101"/>
                    <a:pt x="5104" y="168"/>
                    <a:pt x="5071" y="234"/>
                  </a:cubicBezTo>
                  <a:lnTo>
                    <a:pt x="4571" y="1535"/>
                  </a:lnTo>
                  <a:cubicBezTo>
                    <a:pt x="4537" y="1635"/>
                    <a:pt x="4471" y="1702"/>
                    <a:pt x="4371" y="1735"/>
                  </a:cubicBezTo>
                  <a:cubicBezTo>
                    <a:pt x="4170" y="1836"/>
                    <a:pt x="4004" y="1936"/>
                    <a:pt x="3803" y="2069"/>
                  </a:cubicBezTo>
                  <a:cubicBezTo>
                    <a:pt x="3770" y="2102"/>
                    <a:pt x="3737" y="2119"/>
                    <a:pt x="3708" y="2119"/>
                  </a:cubicBezTo>
                  <a:cubicBezTo>
                    <a:pt x="3678" y="2119"/>
                    <a:pt x="3653" y="2102"/>
                    <a:pt x="3637" y="2069"/>
                  </a:cubicBezTo>
                  <a:lnTo>
                    <a:pt x="3170" y="1369"/>
                  </a:lnTo>
                  <a:cubicBezTo>
                    <a:pt x="3156" y="1340"/>
                    <a:pt x="3130" y="1330"/>
                    <a:pt x="3102" y="1330"/>
                  </a:cubicBezTo>
                  <a:cubicBezTo>
                    <a:pt x="3064" y="1330"/>
                    <a:pt x="3022" y="1349"/>
                    <a:pt x="3003" y="1369"/>
                  </a:cubicBezTo>
                  <a:lnTo>
                    <a:pt x="2002" y="2436"/>
                  </a:lnTo>
                  <a:cubicBezTo>
                    <a:pt x="1935" y="2503"/>
                    <a:pt x="1902" y="2569"/>
                    <a:pt x="1902" y="2636"/>
                  </a:cubicBezTo>
                  <a:lnTo>
                    <a:pt x="2202" y="3603"/>
                  </a:lnTo>
                  <a:cubicBezTo>
                    <a:pt x="2202" y="3670"/>
                    <a:pt x="2202" y="3737"/>
                    <a:pt x="2136" y="3804"/>
                  </a:cubicBezTo>
                  <a:cubicBezTo>
                    <a:pt x="1969" y="4070"/>
                    <a:pt x="1835" y="4337"/>
                    <a:pt x="1702" y="4604"/>
                  </a:cubicBezTo>
                  <a:cubicBezTo>
                    <a:pt x="1635" y="4704"/>
                    <a:pt x="1569" y="4738"/>
                    <a:pt x="1468" y="4771"/>
                  </a:cubicBezTo>
                  <a:lnTo>
                    <a:pt x="635" y="4971"/>
                  </a:lnTo>
                  <a:cubicBezTo>
                    <a:pt x="534" y="5004"/>
                    <a:pt x="468" y="5071"/>
                    <a:pt x="434" y="5138"/>
                  </a:cubicBezTo>
                  <a:lnTo>
                    <a:pt x="34" y="6572"/>
                  </a:lnTo>
                  <a:cubicBezTo>
                    <a:pt x="1" y="6639"/>
                    <a:pt x="67" y="6706"/>
                    <a:pt x="134" y="6706"/>
                  </a:cubicBezTo>
                  <a:lnTo>
                    <a:pt x="901" y="6772"/>
                  </a:lnTo>
                  <a:cubicBezTo>
                    <a:pt x="914" y="6766"/>
                    <a:pt x="926" y="6764"/>
                    <a:pt x="938" y="6764"/>
                  </a:cubicBezTo>
                  <a:cubicBezTo>
                    <a:pt x="990" y="6764"/>
                    <a:pt x="1035" y="6818"/>
                    <a:pt x="1035" y="6872"/>
                  </a:cubicBezTo>
                  <a:cubicBezTo>
                    <a:pt x="1001" y="7139"/>
                    <a:pt x="1001" y="7373"/>
                    <a:pt x="1035" y="7640"/>
                  </a:cubicBezTo>
                  <a:cubicBezTo>
                    <a:pt x="1035" y="7706"/>
                    <a:pt x="1001" y="7806"/>
                    <a:pt x="968" y="7873"/>
                  </a:cubicBezTo>
                  <a:lnTo>
                    <a:pt x="67" y="8907"/>
                  </a:lnTo>
                  <a:cubicBezTo>
                    <a:pt x="34" y="8974"/>
                    <a:pt x="1" y="9041"/>
                    <a:pt x="34" y="9141"/>
                  </a:cubicBezTo>
                  <a:lnTo>
                    <a:pt x="434" y="10041"/>
                  </a:lnTo>
                  <a:cubicBezTo>
                    <a:pt x="468" y="10041"/>
                    <a:pt x="468" y="10075"/>
                    <a:pt x="468" y="10075"/>
                  </a:cubicBezTo>
                  <a:lnTo>
                    <a:pt x="501" y="10075"/>
                  </a:lnTo>
                  <a:cubicBezTo>
                    <a:pt x="534" y="10075"/>
                    <a:pt x="568" y="10041"/>
                    <a:pt x="601" y="10041"/>
                  </a:cubicBezTo>
                  <a:lnTo>
                    <a:pt x="1535" y="9207"/>
                  </a:lnTo>
                  <a:cubicBezTo>
                    <a:pt x="1584" y="9159"/>
                    <a:pt x="1633" y="9128"/>
                    <a:pt x="1682" y="9128"/>
                  </a:cubicBezTo>
                  <a:cubicBezTo>
                    <a:pt x="1700" y="9128"/>
                    <a:pt x="1717" y="9132"/>
                    <a:pt x="1735" y="9141"/>
                  </a:cubicBezTo>
                  <a:cubicBezTo>
                    <a:pt x="1869" y="9241"/>
                    <a:pt x="2002" y="9341"/>
                    <a:pt x="2169" y="9374"/>
                  </a:cubicBezTo>
                  <a:cubicBezTo>
                    <a:pt x="2236" y="9408"/>
                    <a:pt x="2269" y="9474"/>
                    <a:pt x="2236" y="9541"/>
                  </a:cubicBezTo>
                  <a:lnTo>
                    <a:pt x="1969" y="10842"/>
                  </a:lnTo>
                  <a:cubicBezTo>
                    <a:pt x="1935" y="10875"/>
                    <a:pt x="1969" y="10909"/>
                    <a:pt x="2002" y="10942"/>
                  </a:cubicBezTo>
                  <a:lnTo>
                    <a:pt x="2102" y="10942"/>
                  </a:lnTo>
                  <a:lnTo>
                    <a:pt x="3003" y="10842"/>
                  </a:lnTo>
                  <a:cubicBezTo>
                    <a:pt x="3070" y="10842"/>
                    <a:pt x="3136" y="10775"/>
                    <a:pt x="3203" y="10709"/>
                  </a:cubicBezTo>
                  <a:lnTo>
                    <a:pt x="3670" y="9408"/>
                  </a:lnTo>
                  <a:cubicBezTo>
                    <a:pt x="3737" y="9308"/>
                    <a:pt x="3803" y="9241"/>
                    <a:pt x="3870" y="9207"/>
                  </a:cubicBezTo>
                  <a:cubicBezTo>
                    <a:pt x="3970" y="9141"/>
                    <a:pt x="4070" y="9107"/>
                    <a:pt x="4170" y="9041"/>
                  </a:cubicBezTo>
                  <a:cubicBezTo>
                    <a:pt x="4270" y="9007"/>
                    <a:pt x="4337" y="8941"/>
                    <a:pt x="4437" y="8874"/>
                  </a:cubicBezTo>
                  <a:cubicBezTo>
                    <a:pt x="4487" y="8841"/>
                    <a:pt x="4529" y="8824"/>
                    <a:pt x="4562" y="8824"/>
                  </a:cubicBezTo>
                  <a:cubicBezTo>
                    <a:pt x="4596" y="8824"/>
                    <a:pt x="4621" y="8841"/>
                    <a:pt x="4637" y="8874"/>
                  </a:cubicBezTo>
                  <a:lnTo>
                    <a:pt x="5104" y="9574"/>
                  </a:lnTo>
                  <a:cubicBezTo>
                    <a:pt x="5114" y="9584"/>
                    <a:pt x="5127" y="9588"/>
                    <a:pt x="5141" y="9588"/>
                  </a:cubicBezTo>
                  <a:cubicBezTo>
                    <a:pt x="5174" y="9588"/>
                    <a:pt x="5214" y="9565"/>
                    <a:pt x="5238" y="9541"/>
                  </a:cubicBezTo>
                  <a:lnTo>
                    <a:pt x="6239" y="8507"/>
                  </a:lnTo>
                  <a:cubicBezTo>
                    <a:pt x="6305" y="8440"/>
                    <a:pt x="6339" y="8340"/>
                    <a:pt x="6305" y="8273"/>
                  </a:cubicBezTo>
                  <a:lnTo>
                    <a:pt x="6038" y="7339"/>
                  </a:lnTo>
                  <a:cubicBezTo>
                    <a:pt x="6038" y="7273"/>
                    <a:pt x="6038" y="7173"/>
                    <a:pt x="6105" y="7106"/>
                  </a:cubicBezTo>
                  <a:cubicBezTo>
                    <a:pt x="6272" y="6839"/>
                    <a:pt x="6405" y="6572"/>
                    <a:pt x="6539" y="6305"/>
                  </a:cubicBezTo>
                  <a:cubicBezTo>
                    <a:pt x="6605" y="6239"/>
                    <a:pt x="6672" y="6172"/>
                    <a:pt x="6772" y="6172"/>
                  </a:cubicBezTo>
                  <a:lnTo>
                    <a:pt x="7606" y="5938"/>
                  </a:lnTo>
                  <a:cubicBezTo>
                    <a:pt x="7673" y="5938"/>
                    <a:pt x="7773" y="5872"/>
                    <a:pt x="7806" y="5805"/>
                  </a:cubicBezTo>
                  <a:lnTo>
                    <a:pt x="8207" y="4337"/>
                  </a:lnTo>
                  <a:cubicBezTo>
                    <a:pt x="8240" y="4304"/>
                    <a:pt x="8207" y="4271"/>
                    <a:pt x="8173" y="4237"/>
                  </a:cubicBezTo>
                  <a:lnTo>
                    <a:pt x="8140" y="4237"/>
                  </a:lnTo>
                  <a:lnTo>
                    <a:pt x="7339" y="4204"/>
                  </a:lnTo>
                  <a:cubicBezTo>
                    <a:pt x="7273" y="4204"/>
                    <a:pt x="7206" y="4137"/>
                    <a:pt x="7239" y="4070"/>
                  </a:cubicBezTo>
                  <a:lnTo>
                    <a:pt x="7239" y="3704"/>
                  </a:lnTo>
                  <a:lnTo>
                    <a:pt x="7239" y="3303"/>
                  </a:lnTo>
                  <a:cubicBezTo>
                    <a:pt x="7239" y="3237"/>
                    <a:pt x="7239" y="3136"/>
                    <a:pt x="7306" y="3070"/>
                  </a:cubicBezTo>
                  <a:lnTo>
                    <a:pt x="8173" y="2036"/>
                  </a:lnTo>
                  <a:cubicBezTo>
                    <a:pt x="8240" y="1969"/>
                    <a:pt x="8240" y="1902"/>
                    <a:pt x="8240" y="1802"/>
                  </a:cubicBezTo>
                  <a:lnTo>
                    <a:pt x="7806" y="902"/>
                  </a:lnTo>
                  <a:cubicBezTo>
                    <a:pt x="7806" y="902"/>
                    <a:pt x="7806" y="868"/>
                    <a:pt x="7773" y="868"/>
                  </a:cubicBezTo>
                  <a:cubicBezTo>
                    <a:pt x="7740" y="868"/>
                    <a:pt x="7706" y="868"/>
                    <a:pt x="7640" y="902"/>
                  </a:cubicBezTo>
                  <a:lnTo>
                    <a:pt x="6739" y="1735"/>
                  </a:lnTo>
                  <a:cubicBezTo>
                    <a:pt x="6698" y="1777"/>
                    <a:pt x="6656" y="1805"/>
                    <a:pt x="6615" y="1805"/>
                  </a:cubicBezTo>
                  <a:cubicBezTo>
                    <a:pt x="6590" y="1805"/>
                    <a:pt x="6564" y="1794"/>
                    <a:pt x="6539" y="1769"/>
                  </a:cubicBezTo>
                  <a:cubicBezTo>
                    <a:pt x="6405" y="1669"/>
                    <a:pt x="6272" y="1602"/>
                    <a:pt x="6105" y="1569"/>
                  </a:cubicBezTo>
                  <a:cubicBezTo>
                    <a:pt x="6038" y="1535"/>
                    <a:pt x="6005" y="1469"/>
                    <a:pt x="6005" y="1402"/>
                  </a:cubicBezTo>
                  <a:lnTo>
                    <a:pt x="6305" y="101"/>
                  </a:lnTo>
                  <a:cubicBezTo>
                    <a:pt x="6305" y="68"/>
                    <a:pt x="6305" y="34"/>
                    <a:pt x="6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 name="Google Shape;824;p44"/>
          <p:cNvSpPr txBox="1">
            <a:spLocks noGrp="1"/>
          </p:cNvSpPr>
          <p:nvPr>
            <p:ph type="subTitle" idx="1"/>
          </p:nvPr>
        </p:nvSpPr>
        <p:spPr>
          <a:xfrm flipH="1">
            <a:off x="5312925" y="3960725"/>
            <a:ext cx="3093600" cy="67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You can enter a subtitle here in case you need it</a:t>
            </a:r>
            <a:endParaRPr/>
          </a:p>
        </p:txBody>
      </p:sp>
      <p:sp>
        <p:nvSpPr>
          <p:cNvPr id="2" name="CasellaDiTesto 1">
            <a:extLst>
              <a:ext uri="{FF2B5EF4-FFF2-40B4-BE49-F238E27FC236}">
                <a16:creationId xmlns:a16="http://schemas.microsoft.com/office/drawing/2014/main" id="{EB71840A-E0DF-5205-F5E6-557F853E9C10}"/>
              </a:ext>
            </a:extLst>
          </p:cNvPr>
          <p:cNvSpPr txBox="1"/>
          <p:nvPr/>
        </p:nvSpPr>
        <p:spPr>
          <a:xfrm>
            <a:off x="609600" y="1625600"/>
            <a:ext cx="2032000" cy="954107"/>
          </a:xfrm>
          <a:prstGeom prst="rect">
            <a:avLst/>
          </a:prstGeom>
          <a:noFill/>
        </p:spPr>
        <p:txBody>
          <a:bodyPr wrap="square" rtlCol="0">
            <a:spAutoFit/>
          </a:bodyPr>
          <a:lstStyle/>
          <a:p>
            <a:r>
              <a:rPr lang="it-IT" dirty="0"/>
              <a:t>OEE - Layout a mano</a:t>
            </a:r>
          </a:p>
          <a:p>
            <a:r>
              <a:rPr lang="it-IT" dirty="0"/>
              <a:t>Robot</a:t>
            </a:r>
          </a:p>
          <a:p>
            <a:r>
              <a:rPr lang="it-IT" dirty="0"/>
              <a:t>Presa pezzi(</a:t>
            </a:r>
            <a:r>
              <a:rPr lang="it-IT" dirty="0" err="1"/>
              <a:t>gripper</a:t>
            </a:r>
            <a:r>
              <a:rPr lang="it-IT" dirty="0"/>
              <a:t>)</a:t>
            </a:r>
          </a:p>
          <a:p>
            <a:endParaRPr lang="it-IT" dirty="0"/>
          </a:p>
        </p:txBody>
      </p:sp>
    </p:spTree>
    <p:extLst>
      <p:ext uri="{BB962C8B-B14F-4D97-AF65-F5344CB8AC3E}">
        <p14:creationId xmlns:p14="http://schemas.microsoft.com/office/powerpoint/2010/main" val="27814945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B46021-6628-7FEA-BCE0-ECA138B2AB6C}"/>
              </a:ext>
            </a:extLst>
          </p:cNvPr>
          <p:cNvSpPr>
            <a:spLocks noGrp="1"/>
          </p:cNvSpPr>
          <p:nvPr>
            <p:ph type="title"/>
          </p:nvPr>
        </p:nvSpPr>
        <p:spPr/>
        <p:txBody>
          <a:bodyPr/>
          <a:lstStyle/>
          <a:p>
            <a:r>
              <a:rPr lang="it-IT" dirty="0"/>
              <a:t>Calcolo OEE stazione</a:t>
            </a:r>
          </a:p>
        </p:txBody>
      </p:sp>
    </p:spTree>
    <p:extLst>
      <p:ext uri="{BB962C8B-B14F-4D97-AF65-F5344CB8AC3E}">
        <p14:creationId xmlns:p14="http://schemas.microsoft.com/office/powerpoint/2010/main" val="19654045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69A25FDC-FB4A-F04A-364A-DD84C5E88B9B}"/>
              </a:ext>
            </a:extLst>
          </p:cNvPr>
          <p:cNvSpPr txBox="1"/>
          <p:nvPr/>
        </p:nvSpPr>
        <p:spPr>
          <a:xfrm>
            <a:off x="0" y="103367"/>
            <a:ext cx="9144000" cy="523220"/>
          </a:xfrm>
          <a:prstGeom prst="rect">
            <a:avLst/>
          </a:prstGeom>
          <a:noFill/>
        </p:spPr>
        <p:txBody>
          <a:bodyPr wrap="square" rtlCol="0">
            <a:spAutoFit/>
          </a:bodyPr>
          <a:lstStyle/>
          <a:p>
            <a:pPr algn="ctr"/>
            <a:r>
              <a:rPr lang="it-IT" sz="2800" b="1" dirty="0">
                <a:latin typeface="Be Vietnam"/>
              </a:rPr>
              <a:t>IRB 4600 – 20/2.50  </a:t>
            </a:r>
          </a:p>
        </p:txBody>
      </p:sp>
      <p:sp>
        <p:nvSpPr>
          <p:cNvPr id="3" name="Freccia curva 2">
            <a:extLst>
              <a:ext uri="{FF2B5EF4-FFF2-40B4-BE49-F238E27FC236}">
                <a16:creationId xmlns:a16="http://schemas.microsoft.com/office/drawing/2014/main" id="{51D75097-631E-88E1-7673-C3B0BD9EEBE8}"/>
              </a:ext>
            </a:extLst>
          </p:cNvPr>
          <p:cNvSpPr/>
          <p:nvPr/>
        </p:nvSpPr>
        <p:spPr>
          <a:xfrm rot="10800000" flipH="1">
            <a:off x="460206" y="2146524"/>
            <a:ext cx="473529" cy="1162732"/>
          </a:xfrm>
          <a:prstGeom prst="bentArrow">
            <a:avLst>
              <a:gd name="adj1" fmla="val 40304"/>
              <a:gd name="adj2" fmla="val 7508"/>
              <a:gd name="adj3" fmla="val 25000"/>
              <a:gd name="adj4" fmla="val 43750"/>
            </a:avLst>
          </a:prstGeom>
          <a:solidFill>
            <a:schemeClr val="tx2">
              <a:lumMod val="7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b="1">
              <a:ln w="22225">
                <a:solidFill>
                  <a:schemeClr val="accent2"/>
                </a:solidFill>
                <a:prstDash val="solid"/>
              </a:ln>
              <a:solidFill>
                <a:schemeClr val="accent2">
                  <a:lumMod val="40000"/>
                  <a:lumOff val="60000"/>
                </a:schemeClr>
              </a:solidFill>
            </a:endParaRPr>
          </a:p>
        </p:txBody>
      </p:sp>
      <p:sp>
        <p:nvSpPr>
          <p:cNvPr id="4" name="Freccia curva 3">
            <a:extLst>
              <a:ext uri="{FF2B5EF4-FFF2-40B4-BE49-F238E27FC236}">
                <a16:creationId xmlns:a16="http://schemas.microsoft.com/office/drawing/2014/main" id="{75B9A98E-0FDF-2C0A-D5C5-1AB5595BC4A0}"/>
              </a:ext>
            </a:extLst>
          </p:cNvPr>
          <p:cNvSpPr/>
          <p:nvPr/>
        </p:nvSpPr>
        <p:spPr>
          <a:xfrm rot="10800000" flipH="1">
            <a:off x="541848" y="2113867"/>
            <a:ext cx="386444" cy="825275"/>
          </a:xfrm>
          <a:prstGeom prst="bentArrow">
            <a:avLst>
              <a:gd name="adj1" fmla="val 40304"/>
              <a:gd name="adj2" fmla="val 12406"/>
              <a:gd name="adj3" fmla="val 25000"/>
              <a:gd name="adj4" fmla="val 43750"/>
            </a:avLst>
          </a:prstGeom>
          <a:solidFill>
            <a:schemeClr val="tx2">
              <a:lumMod val="7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b="1">
              <a:ln w="22225">
                <a:solidFill>
                  <a:schemeClr val="accent2"/>
                </a:solidFill>
                <a:prstDash val="solid"/>
              </a:ln>
              <a:solidFill>
                <a:schemeClr val="accent2">
                  <a:lumMod val="40000"/>
                  <a:lumOff val="60000"/>
                </a:schemeClr>
              </a:solidFill>
            </a:endParaRPr>
          </a:p>
        </p:txBody>
      </p:sp>
      <p:sp>
        <p:nvSpPr>
          <p:cNvPr id="5" name="Rettangolo con angoli arrotondati 4">
            <a:extLst>
              <a:ext uri="{FF2B5EF4-FFF2-40B4-BE49-F238E27FC236}">
                <a16:creationId xmlns:a16="http://schemas.microsoft.com/office/drawing/2014/main" id="{8571CF58-2C87-73B2-B68A-5164C731E2C0}"/>
              </a:ext>
            </a:extLst>
          </p:cNvPr>
          <p:cNvSpPr/>
          <p:nvPr/>
        </p:nvSpPr>
        <p:spPr>
          <a:xfrm>
            <a:off x="462261" y="1938562"/>
            <a:ext cx="2520000" cy="432000"/>
          </a:xfrm>
          <a:prstGeom prst="roundRect">
            <a:avLst>
              <a:gd name="adj" fmla="val 50000"/>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dirty="0"/>
          </a:p>
        </p:txBody>
      </p:sp>
      <p:sp>
        <p:nvSpPr>
          <p:cNvPr id="6" name="Rettangolo con angoli arrotondati 5">
            <a:extLst>
              <a:ext uri="{FF2B5EF4-FFF2-40B4-BE49-F238E27FC236}">
                <a16:creationId xmlns:a16="http://schemas.microsoft.com/office/drawing/2014/main" id="{338D9252-1A30-565D-F6D7-09DC1784BF4E}"/>
              </a:ext>
            </a:extLst>
          </p:cNvPr>
          <p:cNvSpPr/>
          <p:nvPr/>
        </p:nvSpPr>
        <p:spPr>
          <a:xfrm>
            <a:off x="462259" y="1938562"/>
            <a:ext cx="957600" cy="432000"/>
          </a:xfrm>
          <a:prstGeom prst="roundRect">
            <a:avLst>
              <a:gd name="adj" fmla="val 50000"/>
            </a:avLst>
          </a:prstGeom>
          <a:solidFill>
            <a:schemeClr val="tx2">
              <a:lumMod val="7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dirty="0"/>
          </a:p>
        </p:txBody>
      </p:sp>
      <p:sp>
        <p:nvSpPr>
          <p:cNvPr id="7" name="CasellaDiTesto 6">
            <a:extLst>
              <a:ext uri="{FF2B5EF4-FFF2-40B4-BE49-F238E27FC236}">
                <a16:creationId xmlns:a16="http://schemas.microsoft.com/office/drawing/2014/main" id="{5A43DD8A-5828-31C6-1FA7-7AAB14C42482}"/>
              </a:ext>
            </a:extLst>
          </p:cNvPr>
          <p:cNvSpPr txBox="1"/>
          <p:nvPr/>
        </p:nvSpPr>
        <p:spPr>
          <a:xfrm>
            <a:off x="2953309" y="1892952"/>
            <a:ext cx="1302328" cy="523220"/>
          </a:xfrm>
          <a:prstGeom prst="rect">
            <a:avLst/>
          </a:prstGeom>
          <a:noFill/>
        </p:spPr>
        <p:txBody>
          <a:bodyPr wrap="square" rtlCol="0">
            <a:spAutoFit/>
          </a:bodyPr>
          <a:lstStyle/>
          <a:p>
            <a:r>
              <a:rPr lang="it-IT" sz="2800" dirty="0"/>
              <a:t>20 kg</a:t>
            </a:r>
          </a:p>
        </p:txBody>
      </p:sp>
      <p:sp>
        <p:nvSpPr>
          <p:cNvPr id="8" name="CasellaDiTesto 7">
            <a:extLst>
              <a:ext uri="{FF2B5EF4-FFF2-40B4-BE49-F238E27FC236}">
                <a16:creationId xmlns:a16="http://schemas.microsoft.com/office/drawing/2014/main" id="{D5DDDE68-5879-D3D3-2154-7C161A9E3525}"/>
              </a:ext>
            </a:extLst>
          </p:cNvPr>
          <p:cNvSpPr txBox="1"/>
          <p:nvPr/>
        </p:nvSpPr>
        <p:spPr>
          <a:xfrm>
            <a:off x="377593" y="1550435"/>
            <a:ext cx="1302328" cy="400110"/>
          </a:xfrm>
          <a:prstGeom prst="rect">
            <a:avLst/>
          </a:prstGeom>
          <a:noFill/>
        </p:spPr>
        <p:txBody>
          <a:bodyPr wrap="square" rtlCol="0">
            <a:spAutoFit/>
          </a:bodyPr>
          <a:lstStyle/>
          <a:p>
            <a:r>
              <a:rPr lang="it-IT" sz="2000" b="1" dirty="0">
                <a:latin typeface="Be Vietnam"/>
              </a:rPr>
              <a:t>PAYLOD</a:t>
            </a:r>
            <a:r>
              <a:rPr lang="it-IT" dirty="0">
                <a:latin typeface="Be Vietnam"/>
              </a:rPr>
              <a:t>:</a:t>
            </a:r>
          </a:p>
        </p:txBody>
      </p:sp>
      <p:sp>
        <p:nvSpPr>
          <p:cNvPr id="9" name="Rettangolo con angoli arrotondati 8">
            <a:extLst>
              <a:ext uri="{FF2B5EF4-FFF2-40B4-BE49-F238E27FC236}">
                <a16:creationId xmlns:a16="http://schemas.microsoft.com/office/drawing/2014/main" id="{1C86E37F-122A-1D37-E43C-A09896B46576}"/>
              </a:ext>
            </a:extLst>
          </p:cNvPr>
          <p:cNvSpPr/>
          <p:nvPr/>
        </p:nvSpPr>
        <p:spPr>
          <a:xfrm>
            <a:off x="386831" y="4258048"/>
            <a:ext cx="2520000" cy="432000"/>
          </a:xfrm>
          <a:prstGeom prst="roundRect">
            <a:avLst>
              <a:gd name="adj" fmla="val 50000"/>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dirty="0"/>
          </a:p>
        </p:txBody>
      </p:sp>
      <p:sp>
        <p:nvSpPr>
          <p:cNvPr id="10" name="Rettangolo con angoli arrotondati 9">
            <a:extLst>
              <a:ext uri="{FF2B5EF4-FFF2-40B4-BE49-F238E27FC236}">
                <a16:creationId xmlns:a16="http://schemas.microsoft.com/office/drawing/2014/main" id="{7AB303D3-4465-6068-C638-83333AFEB719}"/>
              </a:ext>
            </a:extLst>
          </p:cNvPr>
          <p:cNvSpPr/>
          <p:nvPr/>
        </p:nvSpPr>
        <p:spPr>
          <a:xfrm>
            <a:off x="386830" y="4258048"/>
            <a:ext cx="2246286" cy="432000"/>
          </a:xfrm>
          <a:prstGeom prst="roundRect">
            <a:avLst>
              <a:gd name="adj" fmla="val 50000"/>
            </a:avLst>
          </a:prstGeom>
          <a:solidFill>
            <a:schemeClr val="tx2">
              <a:lumMod val="7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dirty="0"/>
          </a:p>
        </p:txBody>
      </p:sp>
      <p:sp>
        <p:nvSpPr>
          <p:cNvPr id="11" name="CasellaDiTesto 10">
            <a:extLst>
              <a:ext uri="{FF2B5EF4-FFF2-40B4-BE49-F238E27FC236}">
                <a16:creationId xmlns:a16="http://schemas.microsoft.com/office/drawing/2014/main" id="{1DC7938F-B408-DD78-9B28-B5C8788F6055}"/>
              </a:ext>
            </a:extLst>
          </p:cNvPr>
          <p:cNvSpPr txBox="1"/>
          <p:nvPr/>
        </p:nvSpPr>
        <p:spPr>
          <a:xfrm>
            <a:off x="2877879" y="4212438"/>
            <a:ext cx="1302328" cy="523220"/>
          </a:xfrm>
          <a:prstGeom prst="rect">
            <a:avLst/>
          </a:prstGeom>
          <a:noFill/>
        </p:spPr>
        <p:txBody>
          <a:bodyPr wrap="square" rtlCol="0">
            <a:spAutoFit/>
          </a:bodyPr>
          <a:lstStyle/>
          <a:p>
            <a:r>
              <a:rPr lang="it-IT" sz="2800" dirty="0"/>
              <a:t>2.50 m</a:t>
            </a:r>
          </a:p>
        </p:txBody>
      </p:sp>
      <p:sp>
        <p:nvSpPr>
          <p:cNvPr id="12" name="CasellaDiTesto 11">
            <a:extLst>
              <a:ext uri="{FF2B5EF4-FFF2-40B4-BE49-F238E27FC236}">
                <a16:creationId xmlns:a16="http://schemas.microsoft.com/office/drawing/2014/main" id="{6CDD2196-6157-A5BD-8A5C-EEC666424929}"/>
              </a:ext>
            </a:extLst>
          </p:cNvPr>
          <p:cNvSpPr txBox="1"/>
          <p:nvPr/>
        </p:nvSpPr>
        <p:spPr>
          <a:xfrm>
            <a:off x="386830" y="3891090"/>
            <a:ext cx="1302328" cy="400110"/>
          </a:xfrm>
          <a:prstGeom prst="rect">
            <a:avLst/>
          </a:prstGeom>
          <a:noFill/>
        </p:spPr>
        <p:txBody>
          <a:bodyPr wrap="square" rtlCol="0">
            <a:spAutoFit/>
          </a:bodyPr>
          <a:lstStyle/>
          <a:p>
            <a:r>
              <a:rPr lang="it-IT" sz="2000" b="1" dirty="0">
                <a:latin typeface="Be Vietnam"/>
              </a:rPr>
              <a:t>REACH</a:t>
            </a:r>
            <a:r>
              <a:rPr lang="it-IT" sz="1800" b="1" dirty="0">
                <a:latin typeface="Be Vietnam"/>
              </a:rPr>
              <a:t>:</a:t>
            </a:r>
          </a:p>
        </p:txBody>
      </p:sp>
      <p:sp>
        <p:nvSpPr>
          <p:cNvPr id="13" name="CasellaDiTesto 12">
            <a:extLst>
              <a:ext uri="{FF2B5EF4-FFF2-40B4-BE49-F238E27FC236}">
                <a16:creationId xmlns:a16="http://schemas.microsoft.com/office/drawing/2014/main" id="{55BF5C8F-35D2-5C1C-EE27-8647D8B3A3EF}"/>
              </a:ext>
            </a:extLst>
          </p:cNvPr>
          <p:cNvSpPr txBox="1"/>
          <p:nvPr/>
        </p:nvSpPr>
        <p:spPr>
          <a:xfrm>
            <a:off x="1786449" y="4243216"/>
            <a:ext cx="1092200" cy="461665"/>
          </a:xfrm>
          <a:prstGeom prst="rect">
            <a:avLst/>
          </a:prstGeom>
          <a:noFill/>
        </p:spPr>
        <p:txBody>
          <a:bodyPr wrap="square" rtlCol="0">
            <a:spAutoFit/>
          </a:bodyPr>
          <a:lstStyle/>
          <a:p>
            <a:r>
              <a:rPr lang="it-IT" sz="2400" dirty="0"/>
              <a:t>90%</a:t>
            </a:r>
          </a:p>
        </p:txBody>
      </p:sp>
      <p:sp>
        <p:nvSpPr>
          <p:cNvPr id="14" name="CasellaDiTesto 13">
            <a:extLst>
              <a:ext uri="{FF2B5EF4-FFF2-40B4-BE49-F238E27FC236}">
                <a16:creationId xmlns:a16="http://schemas.microsoft.com/office/drawing/2014/main" id="{D479A51C-18C4-1E88-91E4-43CA463D3763}"/>
              </a:ext>
            </a:extLst>
          </p:cNvPr>
          <p:cNvSpPr txBox="1"/>
          <p:nvPr/>
        </p:nvSpPr>
        <p:spPr>
          <a:xfrm>
            <a:off x="660381" y="1923730"/>
            <a:ext cx="1092200" cy="461665"/>
          </a:xfrm>
          <a:prstGeom prst="rect">
            <a:avLst/>
          </a:prstGeom>
          <a:noFill/>
        </p:spPr>
        <p:txBody>
          <a:bodyPr wrap="square" rtlCol="0">
            <a:spAutoFit/>
          </a:bodyPr>
          <a:lstStyle/>
          <a:p>
            <a:r>
              <a:rPr lang="it-IT" sz="2400" dirty="0"/>
              <a:t>38%</a:t>
            </a:r>
          </a:p>
        </p:txBody>
      </p:sp>
      <p:sp>
        <p:nvSpPr>
          <p:cNvPr id="15" name="CasellaDiTesto 14">
            <a:extLst>
              <a:ext uri="{FF2B5EF4-FFF2-40B4-BE49-F238E27FC236}">
                <a16:creationId xmlns:a16="http://schemas.microsoft.com/office/drawing/2014/main" id="{6B19DADC-1F9C-8601-173A-C18CE7BAC8C0}"/>
              </a:ext>
            </a:extLst>
          </p:cNvPr>
          <p:cNvSpPr txBox="1"/>
          <p:nvPr/>
        </p:nvSpPr>
        <p:spPr>
          <a:xfrm>
            <a:off x="966999" y="3057504"/>
            <a:ext cx="3042923" cy="369332"/>
          </a:xfrm>
          <a:prstGeom prst="rect">
            <a:avLst/>
          </a:prstGeom>
          <a:noFill/>
        </p:spPr>
        <p:txBody>
          <a:bodyPr wrap="square" rtlCol="0">
            <a:spAutoFit/>
          </a:bodyPr>
          <a:lstStyle/>
          <a:p>
            <a:r>
              <a:rPr lang="it-IT" sz="1800" b="1" dirty="0">
                <a:latin typeface="Be Vietnam"/>
              </a:rPr>
              <a:t>PESO GRIPPER* = 3.6 kg </a:t>
            </a:r>
            <a:endParaRPr lang="it-IT" sz="1800" dirty="0">
              <a:latin typeface="Be Vietnam"/>
            </a:endParaRPr>
          </a:p>
        </p:txBody>
      </p:sp>
      <p:sp>
        <p:nvSpPr>
          <p:cNvPr id="16" name="CasellaDiTesto 15">
            <a:extLst>
              <a:ext uri="{FF2B5EF4-FFF2-40B4-BE49-F238E27FC236}">
                <a16:creationId xmlns:a16="http://schemas.microsoft.com/office/drawing/2014/main" id="{B6CB48DA-CF9F-827B-0A9C-90C0FA45F52C}"/>
              </a:ext>
            </a:extLst>
          </p:cNvPr>
          <p:cNvSpPr txBox="1"/>
          <p:nvPr/>
        </p:nvSpPr>
        <p:spPr>
          <a:xfrm>
            <a:off x="966999" y="2701904"/>
            <a:ext cx="3606800" cy="369332"/>
          </a:xfrm>
          <a:prstGeom prst="rect">
            <a:avLst/>
          </a:prstGeom>
          <a:noFill/>
        </p:spPr>
        <p:txBody>
          <a:bodyPr wrap="square" rtlCol="0">
            <a:spAutoFit/>
          </a:bodyPr>
          <a:lstStyle/>
          <a:p>
            <a:r>
              <a:rPr lang="it-IT" sz="1800" b="1" dirty="0">
                <a:latin typeface="Be Vietnam"/>
              </a:rPr>
              <a:t>PESO PEZZO MAX = 4 kg</a:t>
            </a:r>
            <a:endParaRPr lang="it-IT" sz="1200" dirty="0">
              <a:latin typeface="Be Vietnam"/>
            </a:endParaRPr>
          </a:p>
        </p:txBody>
      </p:sp>
      <p:pic>
        <p:nvPicPr>
          <p:cNvPr id="19" name="Immagine 18">
            <a:extLst>
              <a:ext uri="{FF2B5EF4-FFF2-40B4-BE49-F238E27FC236}">
                <a16:creationId xmlns:a16="http://schemas.microsoft.com/office/drawing/2014/main" id="{00C54629-FD90-4F7B-57EF-9C7CA9B71FF6}"/>
              </a:ext>
            </a:extLst>
          </p:cNvPr>
          <p:cNvPicPr>
            <a:picLocks noChangeAspect="1"/>
          </p:cNvPicPr>
          <p:nvPr/>
        </p:nvPicPr>
        <p:blipFill rotWithShape="1">
          <a:blip r:embed="rId2"/>
          <a:srcRect l="28701" r="30738"/>
          <a:stretch/>
        </p:blipFill>
        <p:spPr>
          <a:xfrm>
            <a:off x="5283200" y="717142"/>
            <a:ext cx="3124200" cy="4333223"/>
          </a:xfrm>
          <a:prstGeom prst="rect">
            <a:avLst/>
          </a:prstGeom>
        </p:spPr>
      </p:pic>
    </p:spTree>
    <p:extLst>
      <p:ext uri="{BB962C8B-B14F-4D97-AF65-F5344CB8AC3E}">
        <p14:creationId xmlns:p14="http://schemas.microsoft.com/office/powerpoint/2010/main" val="10705341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Freccia curva 26">
            <a:extLst>
              <a:ext uri="{FF2B5EF4-FFF2-40B4-BE49-F238E27FC236}">
                <a16:creationId xmlns:a16="http://schemas.microsoft.com/office/drawing/2014/main" id="{DD15FDB3-AE19-C062-1CC4-5FBB8686A3E2}"/>
              </a:ext>
            </a:extLst>
          </p:cNvPr>
          <p:cNvSpPr/>
          <p:nvPr/>
        </p:nvSpPr>
        <p:spPr>
          <a:xfrm rot="10800000" flipH="1">
            <a:off x="5099957" y="2146524"/>
            <a:ext cx="473529" cy="1162732"/>
          </a:xfrm>
          <a:prstGeom prst="bentArrow">
            <a:avLst>
              <a:gd name="adj1" fmla="val 40304"/>
              <a:gd name="adj2" fmla="val 7508"/>
              <a:gd name="adj3" fmla="val 25000"/>
              <a:gd name="adj4" fmla="val 43750"/>
            </a:avLst>
          </a:prstGeom>
          <a:solidFill>
            <a:schemeClr val="tx2">
              <a:lumMod val="7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b="1">
              <a:ln w="22225">
                <a:solidFill>
                  <a:schemeClr val="accent2"/>
                </a:solidFill>
                <a:prstDash val="solid"/>
              </a:ln>
              <a:solidFill>
                <a:schemeClr val="accent2">
                  <a:lumMod val="40000"/>
                  <a:lumOff val="60000"/>
                </a:schemeClr>
              </a:solidFill>
            </a:endParaRPr>
          </a:p>
        </p:txBody>
      </p:sp>
      <p:sp>
        <p:nvSpPr>
          <p:cNvPr id="26" name="Freccia curva 25">
            <a:extLst>
              <a:ext uri="{FF2B5EF4-FFF2-40B4-BE49-F238E27FC236}">
                <a16:creationId xmlns:a16="http://schemas.microsoft.com/office/drawing/2014/main" id="{EBCA3C8F-B2D1-3473-7CE9-8AE24BFF212B}"/>
              </a:ext>
            </a:extLst>
          </p:cNvPr>
          <p:cNvSpPr/>
          <p:nvPr/>
        </p:nvSpPr>
        <p:spPr>
          <a:xfrm rot="10800000" flipH="1">
            <a:off x="5181599" y="2113867"/>
            <a:ext cx="386444" cy="825275"/>
          </a:xfrm>
          <a:prstGeom prst="bentArrow">
            <a:avLst>
              <a:gd name="adj1" fmla="val 40304"/>
              <a:gd name="adj2" fmla="val 12406"/>
              <a:gd name="adj3" fmla="val 25000"/>
              <a:gd name="adj4" fmla="val 43750"/>
            </a:avLst>
          </a:prstGeom>
          <a:solidFill>
            <a:schemeClr val="tx2">
              <a:lumMod val="7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b="1">
              <a:ln w="22225">
                <a:solidFill>
                  <a:schemeClr val="accent2"/>
                </a:solidFill>
                <a:prstDash val="solid"/>
              </a:ln>
              <a:solidFill>
                <a:schemeClr val="accent2">
                  <a:lumMod val="40000"/>
                  <a:lumOff val="60000"/>
                </a:schemeClr>
              </a:solidFill>
            </a:endParaRPr>
          </a:p>
        </p:txBody>
      </p:sp>
      <p:sp>
        <p:nvSpPr>
          <p:cNvPr id="3" name="CasellaDiTesto 2">
            <a:extLst>
              <a:ext uri="{FF2B5EF4-FFF2-40B4-BE49-F238E27FC236}">
                <a16:creationId xmlns:a16="http://schemas.microsoft.com/office/drawing/2014/main" id="{1961A15C-19A9-36B1-C2F1-E6F943D11B61}"/>
              </a:ext>
            </a:extLst>
          </p:cNvPr>
          <p:cNvSpPr txBox="1"/>
          <p:nvPr/>
        </p:nvSpPr>
        <p:spPr>
          <a:xfrm>
            <a:off x="-95416" y="103367"/>
            <a:ext cx="9239416" cy="646331"/>
          </a:xfrm>
          <a:prstGeom prst="rect">
            <a:avLst/>
          </a:prstGeom>
          <a:noFill/>
        </p:spPr>
        <p:txBody>
          <a:bodyPr wrap="square" rtlCol="0">
            <a:spAutoFit/>
          </a:bodyPr>
          <a:lstStyle/>
          <a:p>
            <a:pPr algn="ctr"/>
            <a:r>
              <a:rPr lang="it-IT" sz="3600" b="1" dirty="0">
                <a:latin typeface="Be Vietnam"/>
              </a:rPr>
              <a:t>IRB 2600 – 12/1.85</a:t>
            </a:r>
          </a:p>
        </p:txBody>
      </p:sp>
      <p:sp>
        <p:nvSpPr>
          <p:cNvPr id="6" name="Rettangolo con angoli arrotondati 5">
            <a:extLst>
              <a:ext uri="{FF2B5EF4-FFF2-40B4-BE49-F238E27FC236}">
                <a16:creationId xmlns:a16="http://schemas.microsoft.com/office/drawing/2014/main" id="{47442DC1-0B8A-75DA-AB3E-D3C64E06D41A}"/>
              </a:ext>
            </a:extLst>
          </p:cNvPr>
          <p:cNvSpPr/>
          <p:nvPr/>
        </p:nvSpPr>
        <p:spPr>
          <a:xfrm>
            <a:off x="5102012" y="1938562"/>
            <a:ext cx="2520000" cy="432000"/>
          </a:xfrm>
          <a:prstGeom prst="roundRect">
            <a:avLst>
              <a:gd name="adj" fmla="val 50000"/>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dirty="0"/>
          </a:p>
        </p:txBody>
      </p:sp>
      <p:sp>
        <p:nvSpPr>
          <p:cNvPr id="10" name="Rettangolo con angoli arrotondati 9">
            <a:extLst>
              <a:ext uri="{FF2B5EF4-FFF2-40B4-BE49-F238E27FC236}">
                <a16:creationId xmlns:a16="http://schemas.microsoft.com/office/drawing/2014/main" id="{99FC0798-37AF-5FA4-344E-D2D704AF7138}"/>
              </a:ext>
            </a:extLst>
          </p:cNvPr>
          <p:cNvSpPr/>
          <p:nvPr/>
        </p:nvSpPr>
        <p:spPr>
          <a:xfrm>
            <a:off x="5102010" y="1938562"/>
            <a:ext cx="1594800" cy="432000"/>
          </a:xfrm>
          <a:prstGeom prst="roundRect">
            <a:avLst>
              <a:gd name="adj" fmla="val 50000"/>
            </a:avLst>
          </a:prstGeom>
          <a:solidFill>
            <a:schemeClr val="tx2">
              <a:lumMod val="7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dirty="0"/>
          </a:p>
        </p:txBody>
      </p:sp>
      <p:sp>
        <p:nvSpPr>
          <p:cNvPr id="12" name="CasellaDiTesto 11">
            <a:extLst>
              <a:ext uri="{FF2B5EF4-FFF2-40B4-BE49-F238E27FC236}">
                <a16:creationId xmlns:a16="http://schemas.microsoft.com/office/drawing/2014/main" id="{EDF1DAA0-4774-8892-7A1D-AFD4C1A1555F}"/>
              </a:ext>
            </a:extLst>
          </p:cNvPr>
          <p:cNvSpPr txBox="1"/>
          <p:nvPr/>
        </p:nvSpPr>
        <p:spPr>
          <a:xfrm>
            <a:off x="7593060" y="1892952"/>
            <a:ext cx="1302328" cy="523220"/>
          </a:xfrm>
          <a:prstGeom prst="rect">
            <a:avLst/>
          </a:prstGeom>
          <a:noFill/>
        </p:spPr>
        <p:txBody>
          <a:bodyPr wrap="square" rtlCol="0">
            <a:spAutoFit/>
          </a:bodyPr>
          <a:lstStyle/>
          <a:p>
            <a:r>
              <a:rPr lang="it-IT" sz="2800" dirty="0"/>
              <a:t>12 kg</a:t>
            </a:r>
          </a:p>
        </p:txBody>
      </p:sp>
      <p:sp>
        <p:nvSpPr>
          <p:cNvPr id="13" name="CasellaDiTesto 12">
            <a:extLst>
              <a:ext uri="{FF2B5EF4-FFF2-40B4-BE49-F238E27FC236}">
                <a16:creationId xmlns:a16="http://schemas.microsoft.com/office/drawing/2014/main" id="{E459D9AF-A0AC-9FE6-FA54-852A9C0DA050}"/>
              </a:ext>
            </a:extLst>
          </p:cNvPr>
          <p:cNvSpPr txBox="1"/>
          <p:nvPr/>
        </p:nvSpPr>
        <p:spPr>
          <a:xfrm>
            <a:off x="5017344" y="1550435"/>
            <a:ext cx="1302328" cy="400110"/>
          </a:xfrm>
          <a:prstGeom prst="rect">
            <a:avLst/>
          </a:prstGeom>
          <a:noFill/>
        </p:spPr>
        <p:txBody>
          <a:bodyPr wrap="square" rtlCol="0">
            <a:spAutoFit/>
          </a:bodyPr>
          <a:lstStyle/>
          <a:p>
            <a:r>
              <a:rPr lang="it-IT" sz="2000" b="1" dirty="0">
                <a:latin typeface="Be Vietnam"/>
              </a:rPr>
              <a:t>PAYLOD</a:t>
            </a:r>
            <a:r>
              <a:rPr lang="it-IT" dirty="0">
                <a:latin typeface="Be Vietnam"/>
              </a:rPr>
              <a:t>:</a:t>
            </a:r>
          </a:p>
        </p:txBody>
      </p:sp>
      <p:sp>
        <p:nvSpPr>
          <p:cNvPr id="14" name="Rettangolo con angoli arrotondati 13">
            <a:extLst>
              <a:ext uri="{FF2B5EF4-FFF2-40B4-BE49-F238E27FC236}">
                <a16:creationId xmlns:a16="http://schemas.microsoft.com/office/drawing/2014/main" id="{1787CE4E-E1AC-0A3E-C057-E6193E2446E7}"/>
              </a:ext>
            </a:extLst>
          </p:cNvPr>
          <p:cNvSpPr/>
          <p:nvPr/>
        </p:nvSpPr>
        <p:spPr>
          <a:xfrm>
            <a:off x="5026582" y="4258048"/>
            <a:ext cx="2520000" cy="432000"/>
          </a:xfrm>
          <a:prstGeom prst="roundRect">
            <a:avLst>
              <a:gd name="adj" fmla="val 50000"/>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dirty="0"/>
          </a:p>
        </p:txBody>
      </p:sp>
      <p:sp>
        <p:nvSpPr>
          <p:cNvPr id="15" name="Rettangolo con angoli arrotondati 14">
            <a:extLst>
              <a:ext uri="{FF2B5EF4-FFF2-40B4-BE49-F238E27FC236}">
                <a16:creationId xmlns:a16="http://schemas.microsoft.com/office/drawing/2014/main" id="{7CBEC023-A69F-D566-7118-29618F15DE3A}"/>
              </a:ext>
            </a:extLst>
          </p:cNvPr>
          <p:cNvSpPr/>
          <p:nvPr/>
        </p:nvSpPr>
        <p:spPr>
          <a:xfrm>
            <a:off x="5026581" y="4258048"/>
            <a:ext cx="2246286" cy="432000"/>
          </a:xfrm>
          <a:prstGeom prst="roundRect">
            <a:avLst>
              <a:gd name="adj" fmla="val 50000"/>
            </a:avLst>
          </a:prstGeom>
          <a:solidFill>
            <a:schemeClr val="tx2">
              <a:lumMod val="7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dirty="0"/>
          </a:p>
        </p:txBody>
      </p:sp>
      <p:sp>
        <p:nvSpPr>
          <p:cNvPr id="16" name="CasellaDiTesto 15">
            <a:extLst>
              <a:ext uri="{FF2B5EF4-FFF2-40B4-BE49-F238E27FC236}">
                <a16:creationId xmlns:a16="http://schemas.microsoft.com/office/drawing/2014/main" id="{3FD2FB43-9272-29DC-190B-DFB3229A6F18}"/>
              </a:ext>
            </a:extLst>
          </p:cNvPr>
          <p:cNvSpPr txBox="1"/>
          <p:nvPr/>
        </p:nvSpPr>
        <p:spPr>
          <a:xfrm>
            <a:off x="7517630" y="4212438"/>
            <a:ext cx="1302328" cy="523220"/>
          </a:xfrm>
          <a:prstGeom prst="rect">
            <a:avLst/>
          </a:prstGeom>
          <a:noFill/>
        </p:spPr>
        <p:txBody>
          <a:bodyPr wrap="square" rtlCol="0">
            <a:spAutoFit/>
          </a:bodyPr>
          <a:lstStyle/>
          <a:p>
            <a:r>
              <a:rPr lang="it-IT" sz="2800" dirty="0"/>
              <a:t>1.85 m</a:t>
            </a:r>
          </a:p>
        </p:txBody>
      </p:sp>
      <p:sp>
        <p:nvSpPr>
          <p:cNvPr id="17" name="CasellaDiTesto 16">
            <a:extLst>
              <a:ext uri="{FF2B5EF4-FFF2-40B4-BE49-F238E27FC236}">
                <a16:creationId xmlns:a16="http://schemas.microsoft.com/office/drawing/2014/main" id="{55C23AAB-A6CA-8A35-64D3-DFBD7A1C92B0}"/>
              </a:ext>
            </a:extLst>
          </p:cNvPr>
          <p:cNvSpPr txBox="1"/>
          <p:nvPr/>
        </p:nvSpPr>
        <p:spPr>
          <a:xfrm>
            <a:off x="5026581" y="3891090"/>
            <a:ext cx="1302328" cy="400110"/>
          </a:xfrm>
          <a:prstGeom prst="rect">
            <a:avLst/>
          </a:prstGeom>
          <a:noFill/>
        </p:spPr>
        <p:txBody>
          <a:bodyPr wrap="square" rtlCol="0">
            <a:spAutoFit/>
          </a:bodyPr>
          <a:lstStyle/>
          <a:p>
            <a:r>
              <a:rPr lang="it-IT" sz="2000" b="1" dirty="0">
                <a:latin typeface="Be Vietnam"/>
              </a:rPr>
              <a:t>REACH</a:t>
            </a:r>
            <a:r>
              <a:rPr lang="it-IT" sz="1800" b="1" dirty="0">
                <a:latin typeface="Be Vietnam"/>
              </a:rPr>
              <a:t>:</a:t>
            </a:r>
          </a:p>
        </p:txBody>
      </p:sp>
      <p:sp>
        <p:nvSpPr>
          <p:cNvPr id="18" name="CasellaDiTesto 17">
            <a:extLst>
              <a:ext uri="{FF2B5EF4-FFF2-40B4-BE49-F238E27FC236}">
                <a16:creationId xmlns:a16="http://schemas.microsoft.com/office/drawing/2014/main" id="{B5823B08-0BD7-1409-2774-C74A3F2C0E18}"/>
              </a:ext>
            </a:extLst>
          </p:cNvPr>
          <p:cNvSpPr txBox="1"/>
          <p:nvPr/>
        </p:nvSpPr>
        <p:spPr>
          <a:xfrm>
            <a:off x="6426200" y="4243216"/>
            <a:ext cx="1092200" cy="461665"/>
          </a:xfrm>
          <a:prstGeom prst="rect">
            <a:avLst/>
          </a:prstGeom>
          <a:noFill/>
        </p:spPr>
        <p:txBody>
          <a:bodyPr wrap="square" rtlCol="0">
            <a:spAutoFit/>
          </a:bodyPr>
          <a:lstStyle/>
          <a:p>
            <a:r>
              <a:rPr lang="it-IT" sz="2400" dirty="0"/>
              <a:t>90%</a:t>
            </a:r>
          </a:p>
        </p:txBody>
      </p:sp>
      <p:sp>
        <p:nvSpPr>
          <p:cNvPr id="19" name="CasellaDiTesto 18">
            <a:extLst>
              <a:ext uri="{FF2B5EF4-FFF2-40B4-BE49-F238E27FC236}">
                <a16:creationId xmlns:a16="http://schemas.microsoft.com/office/drawing/2014/main" id="{0F5854F9-037F-C523-81B0-34A5B28B31CE}"/>
              </a:ext>
            </a:extLst>
          </p:cNvPr>
          <p:cNvSpPr txBox="1"/>
          <p:nvPr/>
        </p:nvSpPr>
        <p:spPr>
          <a:xfrm>
            <a:off x="5943600" y="1923730"/>
            <a:ext cx="1092200" cy="461665"/>
          </a:xfrm>
          <a:prstGeom prst="rect">
            <a:avLst/>
          </a:prstGeom>
          <a:noFill/>
        </p:spPr>
        <p:txBody>
          <a:bodyPr wrap="square" rtlCol="0">
            <a:spAutoFit/>
          </a:bodyPr>
          <a:lstStyle/>
          <a:p>
            <a:r>
              <a:rPr lang="it-IT" sz="2400" dirty="0"/>
              <a:t>63%</a:t>
            </a:r>
          </a:p>
        </p:txBody>
      </p:sp>
      <p:sp>
        <p:nvSpPr>
          <p:cNvPr id="20" name="CasellaDiTesto 19">
            <a:extLst>
              <a:ext uri="{FF2B5EF4-FFF2-40B4-BE49-F238E27FC236}">
                <a16:creationId xmlns:a16="http://schemas.microsoft.com/office/drawing/2014/main" id="{E0D10395-694C-1886-8F71-59ABF1C0831A}"/>
              </a:ext>
            </a:extLst>
          </p:cNvPr>
          <p:cNvSpPr txBox="1"/>
          <p:nvPr/>
        </p:nvSpPr>
        <p:spPr>
          <a:xfrm>
            <a:off x="5606750" y="2710370"/>
            <a:ext cx="3606800" cy="369332"/>
          </a:xfrm>
          <a:prstGeom prst="rect">
            <a:avLst/>
          </a:prstGeom>
          <a:noFill/>
        </p:spPr>
        <p:txBody>
          <a:bodyPr wrap="square" rtlCol="0">
            <a:spAutoFit/>
          </a:bodyPr>
          <a:lstStyle/>
          <a:p>
            <a:r>
              <a:rPr lang="it-IT" sz="1800" b="1" dirty="0">
                <a:latin typeface="Be Vietnam"/>
              </a:rPr>
              <a:t>PESO PEZZO MAX = 4 kg</a:t>
            </a:r>
            <a:endParaRPr lang="it-IT" sz="1200" dirty="0">
              <a:latin typeface="Be Vietnam"/>
            </a:endParaRPr>
          </a:p>
        </p:txBody>
      </p:sp>
      <p:sp>
        <p:nvSpPr>
          <p:cNvPr id="22" name="CasellaDiTesto 21">
            <a:extLst>
              <a:ext uri="{FF2B5EF4-FFF2-40B4-BE49-F238E27FC236}">
                <a16:creationId xmlns:a16="http://schemas.microsoft.com/office/drawing/2014/main" id="{5EC90717-87A2-EDE5-6619-5321391ACD4E}"/>
              </a:ext>
            </a:extLst>
          </p:cNvPr>
          <p:cNvSpPr txBox="1"/>
          <p:nvPr/>
        </p:nvSpPr>
        <p:spPr>
          <a:xfrm>
            <a:off x="5606750" y="3057504"/>
            <a:ext cx="3042923" cy="369332"/>
          </a:xfrm>
          <a:prstGeom prst="rect">
            <a:avLst/>
          </a:prstGeom>
          <a:noFill/>
        </p:spPr>
        <p:txBody>
          <a:bodyPr wrap="square" rtlCol="0">
            <a:spAutoFit/>
          </a:bodyPr>
          <a:lstStyle/>
          <a:p>
            <a:r>
              <a:rPr lang="it-IT" sz="1800" b="1" dirty="0">
                <a:latin typeface="Be Vietnam"/>
              </a:rPr>
              <a:t>PESO GRIPPER* = 3.6 kg </a:t>
            </a:r>
            <a:endParaRPr lang="it-IT" sz="1800" dirty="0">
              <a:latin typeface="Be Vietnam"/>
            </a:endParaRPr>
          </a:p>
        </p:txBody>
      </p:sp>
      <p:pic>
        <p:nvPicPr>
          <p:cNvPr id="29" name="Immagine 28">
            <a:extLst>
              <a:ext uri="{FF2B5EF4-FFF2-40B4-BE49-F238E27FC236}">
                <a16:creationId xmlns:a16="http://schemas.microsoft.com/office/drawing/2014/main" id="{7A2C9EAD-0729-B238-CD65-0291864B4E77}"/>
              </a:ext>
            </a:extLst>
          </p:cNvPr>
          <p:cNvPicPr>
            <a:picLocks noChangeAspect="1"/>
          </p:cNvPicPr>
          <p:nvPr/>
        </p:nvPicPr>
        <p:blipFill rotWithShape="1">
          <a:blip r:embed="rId2"/>
          <a:srcRect l="30923" r="29812"/>
          <a:stretch/>
        </p:blipFill>
        <p:spPr>
          <a:xfrm>
            <a:off x="762000" y="738456"/>
            <a:ext cx="2861733" cy="4100243"/>
          </a:xfrm>
          <a:prstGeom prst="rect">
            <a:avLst/>
          </a:prstGeom>
        </p:spPr>
      </p:pic>
    </p:spTree>
    <p:extLst>
      <p:ext uri="{BB962C8B-B14F-4D97-AF65-F5344CB8AC3E}">
        <p14:creationId xmlns:p14="http://schemas.microsoft.com/office/powerpoint/2010/main" val="24075868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B46021-6628-7FEA-BCE0-ECA138B2AB6C}"/>
              </a:ext>
            </a:extLst>
          </p:cNvPr>
          <p:cNvSpPr>
            <a:spLocks noGrp="1"/>
          </p:cNvSpPr>
          <p:nvPr>
            <p:ph type="title"/>
          </p:nvPr>
        </p:nvSpPr>
        <p:spPr/>
        <p:txBody>
          <a:bodyPr/>
          <a:lstStyle/>
          <a:p>
            <a:r>
              <a:rPr lang="it-IT" dirty="0"/>
              <a:t>Presa pezzi</a:t>
            </a:r>
          </a:p>
        </p:txBody>
      </p:sp>
    </p:spTree>
    <p:extLst>
      <p:ext uri="{BB962C8B-B14F-4D97-AF65-F5344CB8AC3E}">
        <p14:creationId xmlns:p14="http://schemas.microsoft.com/office/powerpoint/2010/main" val="2873254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83" name="Google Shape;2183;p61"/>
          <p:cNvSpPr txBox="1">
            <a:spLocks noGrp="1"/>
          </p:cNvSpPr>
          <p:nvPr>
            <p:ph type="title"/>
          </p:nvPr>
        </p:nvSpPr>
        <p:spPr>
          <a:xfrm>
            <a:off x="5374475" y="720000"/>
            <a:ext cx="3153300" cy="185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it-IT" dirty="0"/>
              <a:t>DESIGN</a:t>
            </a:r>
            <a:endParaRPr dirty="0"/>
          </a:p>
        </p:txBody>
      </p:sp>
      <p:sp>
        <p:nvSpPr>
          <p:cNvPr id="2184" name="Google Shape;2184;p61"/>
          <p:cNvSpPr txBox="1">
            <a:spLocks noGrp="1"/>
          </p:cNvSpPr>
          <p:nvPr>
            <p:ph type="title" idx="2"/>
          </p:nvPr>
        </p:nvSpPr>
        <p:spPr>
          <a:xfrm>
            <a:off x="6907825" y="3795175"/>
            <a:ext cx="1653900" cy="988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dirty="0"/>
              <a:t>04</a:t>
            </a:r>
            <a:endParaRPr dirty="0"/>
          </a:p>
        </p:txBody>
      </p:sp>
      <p:sp>
        <p:nvSpPr>
          <p:cNvPr id="2185" name="Google Shape;2185;p61"/>
          <p:cNvSpPr txBox="1">
            <a:spLocks noGrp="1"/>
          </p:cNvSpPr>
          <p:nvPr>
            <p:ph type="subTitle" idx="1"/>
          </p:nvPr>
        </p:nvSpPr>
        <p:spPr>
          <a:xfrm>
            <a:off x="720000" y="3960725"/>
            <a:ext cx="2991900" cy="67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You can enter a subtitle here in case you need it</a:t>
            </a:r>
            <a:endParaRPr/>
          </a:p>
        </p:txBody>
      </p:sp>
      <p:grpSp>
        <p:nvGrpSpPr>
          <p:cNvPr id="2186" name="Google Shape;2186;p61"/>
          <p:cNvGrpSpPr/>
          <p:nvPr/>
        </p:nvGrpSpPr>
        <p:grpSpPr>
          <a:xfrm>
            <a:off x="720009" y="950857"/>
            <a:ext cx="2991737" cy="2915200"/>
            <a:chOff x="1532925" y="519425"/>
            <a:chExt cx="4318950" cy="4374550"/>
          </a:xfrm>
        </p:grpSpPr>
        <p:sp>
          <p:nvSpPr>
            <p:cNvPr id="2187" name="Google Shape;2187;p61"/>
            <p:cNvSpPr/>
            <p:nvPr/>
          </p:nvSpPr>
          <p:spPr>
            <a:xfrm>
              <a:off x="4106425" y="4294350"/>
              <a:ext cx="1037450" cy="599625"/>
            </a:xfrm>
            <a:custGeom>
              <a:avLst/>
              <a:gdLst/>
              <a:ahLst/>
              <a:cxnLst/>
              <a:rect l="l" t="t" r="r" b="b"/>
              <a:pathLst>
                <a:path w="41498" h="23985" extrusionOk="0">
                  <a:moveTo>
                    <a:pt x="20749" y="0"/>
                  </a:moveTo>
                  <a:cubicBezTo>
                    <a:pt x="9274" y="0"/>
                    <a:pt x="1" y="5371"/>
                    <a:pt x="1" y="11976"/>
                  </a:cubicBezTo>
                  <a:cubicBezTo>
                    <a:pt x="1" y="18614"/>
                    <a:pt x="9274" y="23984"/>
                    <a:pt x="20749" y="23984"/>
                  </a:cubicBezTo>
                  <a:cubicBezTo>
                    <a:pt x="32224" y="23984"/>
                    <a:pt x="41497" y="18614"/>
                    <a:pt x="41497" y="11976"/>
                  </a:cubicBezTo>
                  <a:cubicBezTo>
                    <a:pt x="41497" y="5371"/>
                    <a:pt x="32224" y="0"/>
                    <a:pt x="2074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1"/>
            <p:cNvSpPr/>
            <p:nvPr/>
          </p:nvSpPr>
          <p:spPr>
            <a:xfrm>
              <a:off x="2182575" y="3091400"/>
              <a:ext cx="2678600" cy="1546975"/>
            </a:xfrm>
            <a:custGeom>
              <a:avLst/>
              <a:gdLst/>
              <a:ahLst/>
              <a:cxnLst/>
              <a:rect l="l" t="t" r="r" b="b"/>
              <a:pathLst>
                <a:path w="107144" h="61879" extrusionOk="0">
                  <a:moveTo>
                    <a:pt x="104441" y="1"/>
                  </a:moveTo>
                  <a:cubicBezTo>
                    <a:pt x="104108" y="1"/>
                    <a:pt x="103774" y="84"/>
                    <a:pt x="103474" y="251"/>
                  </a:cubicBezTo>
                  <a:lnTo>
                    <a:pt x="534" y="59527"/>
                  </a:lnTo>
                  <a:cubicBezTo>
                    <a:pt x="0" y="59827"/>
                    <a:pt x="0" y="60627"/>
                    <a:pt x="534" y="60961"/>
                  </a:cubicBezTo>
                  <a:lnTo>
                    <a:pt x="1701" y="61628"/>
                  </a:lnTo>
                  <a:cubicBezTo>
                    <a:pt x="2001" y="61795"/>
                    <a:pt x="2335" y="61878"/>
                    <a:pt x="2669" y="61878"/>
                  </a:cubicBezTo>
                  <a:cubicBezTo>
                    <a:pt x="3002" y="61878"/>
                    <a:pt x="3336" y="61795"/>
                    <a:pt x="3636" y="61628"/>
                  </a:cubicBezTo>
                  <a:lnTo>
                    <a:pt x="106576" y="2386"/>
                  </a:lnTo>
                  <a:cubicBezTo>
                    <a:pt x="107143" y="2052"/>
                    <a:pt x="107143" y="1252"/>
                    <a:pt x="106576" y="951"/>
                  </a:cubicBezTo>
                  <a:lnTo>
                    <a:pt x="105409" y="251"/>
                  </a:lnTo>
                  <a:cubicBezTo>
                    <a:pt x="105108" y="84"/>
                    <a:pt x="104775" y="1"/>
                    <a:pt x="10444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1"/>
            <p:cNvSpPr/>
            <p:nvPr/>
          </p:nvSpPr>
          <p:spPr>
            <a:xfrm>
              <a:off x="2774650" y="874100"/>
              <a:ext cx="354450" cy="276200"/>
            </a:xfrm>
            <a:custGeom>
              <a:avLst/>
              <a:gdLst/>
              <a:ahLst/>
              <a:cxnLst/>
              <a:rect l="l" t="t" r="r" b="b"/>
              <a:pathLst>
                <a:path w="14178" h="11048" extrusionOk="0">
                  <a:moveTo>
                    <a:pt x="7133" y="0"/>
                  </a:moveTo>
                  <a:cubicBezTo>
                    <a:pt x="6739" y="0"/>
                    <a:pt x="6285" y="134"/>
                    <a:pt x="5805" y="413"/>
                  </a:cubicBezTo>
                  <a:lnTo>
                    <a:pt x="5705" y="480"/>
                  </a:lnTo>
                  <a:cubicBezTo>
                    <a:pt x="4204" y="1347"/>
                    <a:pt x="3003" y="3248"/>
                    <a:pt x="3003" y="4749"/>
                  </a:cubicBezTo>
                  <a:lnTo>
                    <a:pt x="3003" y="7284"/>
                  </a:lnTo>
                  <a:lnTo>
                    <a:pt x="1335" y="8252"/>
                  </a:lnTo>
                  <a:cubicBezTo>
                    <a:pt x="568" y="8685"/>
                    <a:pt x="101" y="9453"/>
                    <a:pt x="1" y="10287"/>
                  </a:cubicBezTo>
                  <a:cubicBezTo>
                    <a:pt x="1" y="10780"/>
                    <a:pt x="273" y="11048"/>
                    <a:pt x="664" y="11048"/>
                  </a:cubicBezTo>
                  <a:cubicBezTo>
                    <a:pt x="854" y="11048"/>
                    <a:pt x="1072" y="10985"/>
                    <a:pt x="1302" y="10854"/>
                  </a:cubicBezTo>
                  <a:lnTo>
                    <a:pt x="3536" y="9553"/>
                  </a:lnTo>
                  <a:lnTo>
                    <a:pt x="7940" y="7018"/>
                  </a:lnTo>
                  <a:lnTo>
                    <a:pt x="12910" y="4182"/>
                  </a:lnTo>
                  <a:cubicBezTo>
                    <a:pt x="13610" y="3715"/>
                    <a:pt x="14111" y="2948"/>
                    <a:pt x="14177" y="2114"/>
                  </a:cubicBezTo>
                  <a:cubicBezTo>
                    <a:pt x="14177" y="1620"/>
                    <a:pt x="13921" y="1353"/>
                    <a:pt x="13539" y="1353"/>
                  </a:cubicBezTo>
                  <a:cubicBezTo>
                    <a:pt x="13354" y="1353"/>
                    <a:pt x="13139" y="1416"/>
                    <a:pt x="12910" y="1547"/>
                  </a:cubicBezTo>
                  <a:lnTo>
                    <a:pt x="11075" y="2614"/>
                  </a:lnTo>
                  <a:lnTo>
                    <a:pt x="11075" y="1180"/>
                  </a:lnTo>
                  <a:cubicBezTo>
                    <a:pt x="11075" y="613"/>
                    <a:pt x="10751" y="293"/>
                    <a:pt x="10282" y="293"/>
                  </a:cubicBezTo>
                  <a:cubicBezTo>
                    <a:pt x="10061" y="293"/>
                    <a:pt x="9808" y="364"/>
                    <a:pt x="9541" y="513"/>
                  </a:cubicBezTo>
                  <a:lnTo>
                    <a:pt x="9474" y="546"/>
                  </a:lnTo>
                  <a:cubicBezTo>
                    <a:pt x="9074" y="780"/>
                    <a:pt x="8740" y="1113"/>
                    <a:pt x="8507" y="1480"/>
                  </a:cubicBezTo>
                  <a:cubicBezTo>
                    <a:pt x="8462" y="526"/>
                    <a:pt x="7916" y="0"/>
                    <a:pt x="7133"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1"/>
            <p:cNvSpPr/>
            <p:nvPr/>
          </p:nvSpPr>
          <p:spPr>
            <a:xfrm>
              <a:off x="2068325" y="874125"/>
              <a:ext cx="539575" cy="420025"/>
            </a:xfrm>
            <a:custGeom>
              <a:avLst/>
              <a:gdLst/>
              <a:ahLst/>
              <a:cxnLst/>
              <a:rect l="l" t="t" r="r" b="b"/>
              <a:pathLst>
                <a:path w="21583" h="16801" extrusionOk="0">
                  <a:moveTo>
                    <a:pt x="10883" y="0"/>
                  </a:moveTo>
                  <a:cubicBezTo>
                    <a:pt x="10279" y="0"/>
                    <a:pt x="9580" y="208"/>
                    <a:pt x="8840" y="645"/>
                  </a:cubicBezTo>
                  <a:lnTo>
                    <a:pt x="8673" y="745"/>
                  </a:lnTo>
                  <a:cubicBezTo>
                    <a:pt x="6405" y="2046"/>
                    <a:pt x="4537" y="4948"/>
                    <a:pt x="4537" y="7217"/>
                  </a:cubicBezTo>
                  <a:lnTo>
                    <a:pt x="4537" y="11086"/>
                  </a:lnTo>
                  <a:lnTo>
                    <a:pt x="2002" y="12554"/>
                  </a:lnTo>
                  <a:cubicBezTo>
                    <a:pt x="901" y="13188"/>
                    <a:pt x="0" y="14589"/>
                    <a:pt x="0" y="15656"/>
                  </a:cubicBezTo>
                  <a:cubicBezTo>
                    <a:pt x="0" y="16392"/>
                    <a:pt x="403" y="16800"/>
                    <a:pt x="999" y="16800"/>
                  </a:cubicBezTo>
                  <a:cubicBezTo>
                    <a:pt x="1294" y="16800"/>
                    <a:pt x="1637" y="16700"/>
                    <a:pt x="2002" y="16490"/>
                  </a:cubicBezTo>
                  <a:lnTo>
                    <a:pt x="5404" y="14522"/>
                  </a:lnTo>
                  <a:lnTo>
                    <a:pt x="12075" y="10686"/>
                  </a:lnTo>
                  <a:lnTo>
                    <a:pt x="19614" y="6316"/>
                  </a:lnTo>
                  <a:cubicBezTo>
                    <a:pt x="20682" y="5716"/>
                    <a:pt x="21582" y="4315"/>
                    <a:pt x="21582" y="3214"/>
                  </a:cubicBezTo>
                  <a:cubicBezTo>
                    <a:pt x="21582" y="2478"/>
                    <a:pt x="21194" y="2070"/>
                    <a:pt x="20608" y="2070"/>
                  </a:cubicBezTo>
                  <a:cubicBezTo>
                    <a:pt x="20318" y="2070"/>
                    <a:pt x="19979" y="2170"/>
                    <a:pt x="19614" y="2380"/>
                  </a:cubicBezTo>
                  <a:lnTo>
                    <a:pt x="16845" y="3981"/>
                  </a:lnTo>
                  <a:lnTo>
                    <a:pt x="16845" y="1779"/>
                  </a:lnTo>
                  <a:cubicBezTo>
                    <a:pt x="16845" y="905"/>
                    <a:pt x="16364" y="423"/>
                    <a:pt x="15663" y="423"/>
                  </a:cubicBezTo>
                  <a:cubicBezTo>
                    <a:pt x="15321" y="423"/>
                    <a:pt x="14926" y="538"/>
                    <a:pt x="14510" y="779"/>
                  </a:cubicBezTo>
                  <a:lnTo>
                    <a:pt x="14410" y="845"/>
                  </a:lnTo>
                  <a:cubicBezTo>
                    <a:pt x="13843" y="1212"/>
                    <a:pt x="13310" y="1679"/>
                    <a:pt x="12943" y="2246"/>
                  </a:cubicBezTo>
                  <a:cubicBezTo>
                    <a:pt x="12898" y="808"/>
                    <a:pt x="12075" y="0"/>
                    <a:pt x="10883"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1"/>
            <p:cNvSpPr/>
            <p:nvPr/>
          </p:nvSpPr>
          <p:spPr>
            <a:xfrm>
              <a:off x="1688050" y="1596850"/>
              <a:ext cx="244350" cy="444250"/>
            </a:xfrm>
            <a:custGeom>
              <a:avLst/>
              <a:gdLst/>
              <a:ahLst/>
              <a:cxnLst/>
              <a:rect l="l" t="t" r="r" b="b"/>
              <a:pathLst>
                <a:path w="9774" h="17770" extrusionOk="0">
                  <a:moveTo>
                    <a:pt x="5935" y="1"/>
                  </a:moveTo>
                  <a:cubicBezTo>
                    <a:pt x="5504" y="1"/>
                    <a:pt x="5016" y="136"/>
                    <a:pt x="4503" y="424"/>
                  </a:cubicBezTo>
                  <a:cubicBezTo>
                    <a:pt x="3736" y="924"/>
                    <a:pt x="3069" y="1558"/>
                    <a:pt x="2569" y="2325"/>
                  </a:cubicBezTo>
                  <a:cubicBezTo>
                    <a:pt x="1802" y="3392"/>
                    <a:pt x="1368" y="4660"/>
                    <a:pt x="1301" y="5961"/>
                  </a:cubicBezTo>
                  <a:cubicBezTo>
                    <a:pt x="1301" y="6962"/>
                    <a:pt x="1635" y="7629"/>
                    <a:pt x="2202" y="7996"/>
                  </a:cubicBezTo>
                  <a:lnTo>
                    <a:pt x="3069" y="8496"/>
                  </a:lnTo>
                  <a:cubicBezTo>
                    <a:pt x="1301" y="10231"/>
                    <a:pt x="0" y="12899"/>
                    <a:pt x="0" y="15167"/>
                  </a:cubicBezTo>
                  <a:lnTo>
                    <a:pt x="0" y="16502"/>
                  </a:lnTo>
                  <a:lnTo>
                    <a:pt x="2168" y="17769"/>
                  </a:lnTo>
                  <a:lnTo>
                    <a:pt x="3870" y="13500"/>
                  </a:lnTo>
                  <a:lnTo>
                    <a:pt x="3803" y="13166"/>
                  </a:lnTo>
                  <a:lnTo>
                    <a:pt x="6371" y="11698"/>
                  </a:lnTo>
                  <a:lnTo>
                    <a:pt x="8039" y="10731"/>
                  </a:lnTo>
                  <a:lnTo>
                    <a:pt x="8039" y="9397"/>
                  </a:lnTo>
                  <a:lnTo>
                    <a:pt x="8039" y="8996"/>
                  </a:lnTo>
                  <a:cubicBezTo>
                    <a:pt x="8239" y="8996"/>
                    <a:pt x="8406" y="8963"/>
                    <a:pt x="8440" y="8963"/>
                  </a:cubicBezTo>
                  <a:cubicBezTo>
                    <a:pt x="8473" y="8930"/>
                    <a:pt x="9774" y="8262"/>
                    <a:pt x="9774" y="8262"/>
                  </a:cubicBezTo>
                  <a:lnTo>
                    <a:pt x="6705" y="6461"/>
                  </a:lnTo>
                  <a:lnTo>
                    <a:pt x="6672" y="6461"/>
                  </a:lnTo>
                  <a:lnTo>
                    <a:pt x="7439" y="4326"/>
                  </a:lnTo>
                  <a:lnTo>
                    <a:pt x="7639" y="3926"/>
                  </a:lnTo>
                  <a:lnTo>
                    <a:pt x="8940" y="1424"/>
                  </a:lnTo>
                  <a:lnTo>
                    <a:pt x="6838" y="223"/>
                  </a:lnTo>
                  <a:lnTo>
                    <a:pt x="6705" y="157"/>
                  </a:lnTo>
                  <a:lnTo>
                    <a:pt x="6672" y="157"/>
                  </a:lnTo>
                  <a:cubicBezTo>
                    <a:pt x="6453" y="54"/>
                    <a:pt x="6205" y="1"/>
                    <a:pt x="593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1"/>
            <p:cNvSpPr/>
            <p:nvPr/>
          </p:nvSpPr>
          <p:spPr>
            <a:xfrm>
              <a:off x="1689700" y="1801725"/>
              <a:ext cx="157650" cy="238525"/>
            </a:xfrm>
            <a:custGeom>
              <a:avLst/>
              <a:gdLst/>
              <a:ahLst/>
              <a:cxnLst/>
              <a:rect l="l" t="t" r="r" b="b"/>
              <a:pathLst>
                <a:path w="6306" h="9541" extrusionOk="0">
                  <a:moveTo>
                    <a:pt x="3370" y="1"/>
                  </a:moveTo>
                  <a:cubicBezTo>
                    <a:pt x="1435" y="1669"/>
                    <a:pt x="1" y="4537"/>
                    <a:pt x="1" y="6972"/>
                  </a:cubicBezTo>
                  <a:lnTo>
                    <a:pt x="1" y="8307"/>
                  </a:lnTo>
                  <a:lnTo>
                    <a:pt x="2169" y="9541"/>
                  </a:lnTo>
                  <a:lnTo>
                    <a:pt x="3837" y="5305"/>
                  </a:lnTo>
                  <a:lnTo>
                    <a:pt x="3770" y="4971"/>
                  </a:lnTo>
                  <a:lnTo>
                    <a:pt x="6305" y="3503"/>
                  </a:lnTo>
                  <a:cubicBezTo>
                    <a:pt x="5905" y="2336"/>
                    <a:pt x="5505" y="1235"/>
                    <a:pt x="5505" y="1235"/>
                  </a:cubicBezTo>
                  <a:lnTo>
                    <a:pt x="3370"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1"/>
            <p:cNvSpPr/>
            <p:nvPr/>
          </p:nvSpPr>
          <p:spPr>
            <a:xfrm>
              <a:off x="1688050" y="1596850"/>
              <a:ext cx="244350" cy="444250"/>
            </a:xfrm>
            <a:custGeom>
              <a:avLst/>
              <a:gdLst/>
              <a:ahLst/>
              <a:cxnLst/>
              <a:rect l="l" t="t" r="r" b="b"/>
              <a:pathLst>
                <a:path w="9774" h="17770" extrusionOk="0">
                  <a:moveTo>
                    <a:pt x="5935" y="1"/>
                  </a:moveTo>
                  <a:cubicBezTo>
                    <a:pt x="5504" y="1"/>
                    <a:pt x="5016" y="136"/>
                    <a:pt x="4503" y="424"/>
                  </a:cubicBezTo>
                  <a:cubicBezTo>
                    <a:pt x="3736" y="924"/>
                    <a:pt x="3069" y="1558"/>
                    <a:pt x="2569" y="2325"/>
                  </a:cubicBezTo>
                  <a:cubicBezTo>
                    <a:pt x="1802" y="3392"/>
                    <a:pt x="1368" y="4660"/>
                    <a:pt x="1301" y="5961"/>
                  </a:cubicBezTo>
                  <a:cubicBezTo>
                    <a:pt x="1301" y="6962"/>
                    <a:pt x="1635" y="7629"/>
                    <a:pt x="2202" y="7996"/>
                  </a:cubicBezTo>
                  <a:lnTo>
                    <a:pt x="3069" y="8496"/>
                  </a:lnTo>
                  <a:cubicBezTo>
                    <a:pt x="1301" y="10231"/>
                    <a:pt x="0" y="12899"/>
                    <a:pt x="0" y="15167"/>
                  </a:cubicBezTo>
                  <a:lnTo>
                    <a:pt x="0" y="16502"/>
                  </a:lnTo>
                  <a:lnTo>
                    <a:pt x="2168" y="17769"/>
                  </a:lnTo>
                  <a:lnTo>
                    <a:pt x="3870" y="13500"/>
                  </a:lnTo>
                  <a:lnTo>
                    <a:pt x="3803" y="13166"/>
                  </a:lnTo>
                  <a:lnTo>
                    <a:pt x="6371" y="11698"/>
                  </a:lnTo>
                  <a:lnTo>
                    <a:pt x="8039" y="10731"/>
                  </a:lnTo>
                  <a:lnTo>
                    <a:pt x="8039" y="9397"/>
                  </a:lnTo>
                  <a:lnTo>
                    <a:pt x="8039" y="8996"/>
                  </a:lnTo>
                  <a:cubicBezTo>
                    <a:pt x="8239" y="8996"/>
                    <a:pt x="8406" y="8963"/>
                    <a:pt x="8440" y="8963"/>
                  </a:cubicBezTo>
                  <a:cubicBezTo>
                    <a:pt x="8473" y="8930"/>
                    <a:pt x="9774" y="8262"/>
                    <a:pt x="9774" y="8262"/>
                  </a:cubicBezTo>
                  <a:lnTo>
                    <a:pt x="6705" y="6461"/>
                  </a:lnTo>
                  <a:lnTo>
                    <a:pt x="6672" y="6461"/>
                  </a:lnTo>
                  <a:lnTo>
                    <a:pt x="7439" y="4326"/>
                  </a:lnTo>
                  <a:lnTo>
                    <a:pt x="7639" y="3926"/>
                  </a:lnTo>
                  <a:lnTo>
                    <a:pt x="8940" y="1424"/>
                  </a:lnTo>
                  <a:lnTo>
                    <a:pt x="6838" y="223"/>
                  </a:lnTo>
                  <a:lnTo>
                    <a:pt x="6705" y="157"/>
                  </a:lnTo>
                  <a:lnTo>
                    <a:pt x="6672" y="157"/>
                  </a:lnTo>
                  <a:cubicBezTo>
                    <a:pt x="6453" y="54"/>
                    <a:pt x="6205" y="1"/>
                    <a:pt x="59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1"/>
            <p:cNvSpPr/>
            <p:nvPr/>
          </p:nvSpPr>
          <p:spPr>
            <a:xfrm>
              <a:off x="1743075" y="1627175"/>
              <a:ext cx="225200" cy="413075"/>
            </a:xfrm>
            <a:custGeom>
              <a:avLst/>
              <a:gdLst/>
              <a:ahLst/>
              <a:cxnLst/>
              <a:rect l="l" t="t" r="r" b="b"/>
              <a:pathLst>
                <a:path w="9008" h="16523" extrusionOk="0">
                  <a:moveTo>
                    <a:pt x="5940" y="0"/>
                  </a:moveTo>
                  <a:cubicBezTo>
                    <a:pt x="5508" y="0"/>
                    <a:pt x="5020" y="143"/>
                    <a:pt x="4504" y="445"/>
                  </a:cubicBezTo>
                  <a:cubicBezTo>
                    <a:pt x="2603" y="1679"/>
                    <a:pt x="1402" y="3714"/>
                    <a:pt x="1302" y="5982"/>
                  </a:cubicBezTo>
                  <a:cubicBezTo>
                    <a:pt x="1302" y="7400"/>
                    <a:pt x="2012" y="8245"/>
                    <a:pt x="3036" y="8245"/>
                  </a:cubicBezTo>
                  <a:cubicBezTo>
                    <a:pt x="3144" y="8245"/>
                    <a:pt x="3255" y="8236"/>
                    <a:pt x="3370" y="8217"/>
                  </a:cubicBezTo>
                  <a:lnTo>
                    <a:pt x="3370" y="8217"/>
                  </a:lnTo>
                  <a:cubicBezTo>
                    <a:pt x="1435" y="9918"/>
                    <a:pt x="1" y="12787"/>
                    <a:pt x="1" y="15189"/>
                  </a:cubicBezTo>
                  <a:lnTo>
                    <a:pt x="1" y="16523"/>
                  </a:lnTo>
                  <a:lnTo>
                    <a:pt x="9007" y="11319"/>
                  </a:lnTo>
                  <a:lnTo>
                    <a:pt x="9007" y="9985"/>
                  </a:lnTo>
                  <a:cubicBezTo>
                    <a:pt x="9007" y="7979"/>
                    <a:pt x="8007" y="6811"/>
                    <a:pt x="6530" y="6811"/>
                  </a:cubicBezTo>
                  <a:cubicBezTo>
                    <a:pt x="6239" y="6811"/>
                    <a:pt x="5929" y="6856"/>
                    <a:pt x="5605" y="6949"/>
                  </a:cubicBezTo>
                  <a:cubicBezTo>
                    <a:pt x="6839" y="5715"/>
                    <a:pt x="7706" y="3847"/>
                    <a:pt x="7706" y="2279"/>
                  </a:cubicBezTo>
                  <a:cubicBezTo>
                    <a:pt x="7706" y="839"/>
                    <a:pt x="6987" y="0"/>
                    <a:pt x="594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1"/>
            <p:cNvSpPr/>
            <p:nvPr/>
          </p:nvSpPr>
          <p:spPr>
            <a:xfrm>
              <a:off x="5017925" y="1315825"/>
              <a:ext cx="160125" cy="292450"/>
            </a:xfrm>
            <a:custGeom>
              <a:avLst/>
              <a:gdLst/>
              <a:ahLst/>
              <a:cxnLst/>
              <a:rect l="l" t="t" r="r" b="b"/>
              <a:pathLst>
                <a:path w="6405" h="11698" extrusionOk="0">
                  <a:moveTo>
                    <a:pt x="3862" y="0"/>
                  </a:moveTo>
                  <a:cubicBezTo>
                    <a:pt x="3539" y="0"/>
                    <a:pt x="3226" y="97"/>
                    <a:pt x="2969" y="290"/>
                  </a:cubicBezTo>
                  <a:cubicBezTo>
                    <a:pt x="2435" y="590"/>
                    <a:pt x="2002" y="1024"/>
                    <a:pt x="1668" y="1524"/>
                  </a:cubicBezTo>
                  <a:cubicBezTo>
                    <a:pt x="1168" y="2224"/>
                    <a:pt x="868" y="3058"/>
                    <a:pt x="834" y="3926"/>
                  </a:cubicBezTo>
                  <a:cubicBezTo>
                    <a:pt x="801" y="4426"/>
                    <a:pt x="1001" y="4960"/>
                    <a:pt x="1435" y="5260"/>
                  </a:cubicBezTo>
                  <a:lnTo>
                    <a:pt x="2002" y="5594"/>
                  </a:lnTo>
                  <a:cubicBezTo>
                    <a:pt x="801" y="6761"/>
                    <a:pt x="67" y="8329"/>
                    <a:pt x="0" y="9997"/>
                  </a:cubicBezTo>
                  <a:lnTo>
                    <a:pt x="0" y="10864"/>
                  </a:lnTo>
                  <a:lnTo>
                    <a:pt x="1401" y="11698"/>
                  </a:lnTo>
                  <a:lnTo>
                    <a:pt x="2535" y="8896"/>
                  </a:lnTo>
                  <a:lnTo>
                    <a:pt x="2469" y="8696"/>
                  </a:lnTo>
                  <a:lnTo>
                    <a:pt x="4137" y="7728"/>
                  </a:lnTo>
                  <a:lnTo>
                    <a:pt x="5271" y="7061"/>
                  </a:lnTo>
                  <a:lnTo>
                    <a:pt x="5271" y="6194"/>
                  </a:lnTo>
                  <a:lnTo>
                    <a:pt x="5271" y="5927"/>
                  </a:lnTo>
                  <a:lnTo>
                    <a:pt x="5538" y="5927"/>
                  </a:lnTo>
                  <a:cubicBezTo>
                    <a:pt x="5604" y="5894"/>
                    <a:pt x="6405" y="5427"/>
                    <a:pt x="6405" y="5427"/>
                  </a:cubicBezTo>
                  <a:lnTo>
                    <a:pt x="4370" y="4259"/>
                  </a:lnTo>
                  <a:lnTo>
                    <a:pt x="4870" y="2858"/>
                  </a:lnTo>
                  <a:lnTo>
                    <a:pt x="5037" y="2591"/>
                  </a:lnTo>
                  <a:lnTo>
                    <a:pt x="5871" y="924"/>
                  </a:lnTo>
                  <a:lnTo>
                    <a:pt x="4504" y="156"/>
                  </a:lnTo>
                  <a:lnTo>
                    <a:pt x="4403" y="90"/>
                  </a:lnTo>
                  <a:cubicBezTo>
                    <a:pt x="4225" y="30"/>
                    <a:pt x="4042" y="0"/>
                    <a:pt x="386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1"/>
            <p:cNvSpPr/>
            <p:nvPr/>
          </p:nvSpPr>
          <p:spPr>
            <a:xfrm>
              <a:off x="5017925" y="1450650"/>
              <a:ext cx="104250" cy="157625"/>
            </a:xfrm>
            <a:custGeom>
              <a:avLst/>
              <a:gdLst/>
              <a:ahLst/>
              <a:cxnLst/>
              <a:rect l="l" t="t" r="r" b="b"/>
              <a:pathLst>
                <a:path w="4170" h="6305" extrusionOk="0">
                  <a:moveTo>
                    <a:pt x="2235" y="0"/>
                  </a:moveTo>
                  <a:cubicBezTo>
                    <a:pt x="934" y="1135"/>
                    <a:pt x="0" y="3003"/>
                    <a:pt x="0" y="4604"/>
                  </a:cubicBezTo>
                  <a:lnTo>
                    <a:pt x="0" y="5471"/>
                  </a:lnTo>
                  <a:lnTo>
                    <a:pt x="1435" y="6305"/>
                  </a:lnTo>
                  <a:lnTo>
                    <a:pt x="2535" y="3503"/>
                  </a:lnTo>
                  <a:lnTo>
                    <a:pt x="2502" y="3303"/>
                  </a:lnTo>
                  <a:lnTo>
                    <a:pt x="4170" y="2335"/>
                  </a:lnTo>
                  <a:cubicBezTo>
                    <a:pt x="3903" y="1568"/>
                    <a:pt x="3636" y="834"/>
                    <a:pt x="3636" y="834"/>
                  </a:cubicBezTo>
                  <a:lnTo>
                    <a:pt x="223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1"/>
            <p:cNvSpPr/>
            <p:nvPr/>
          </p:nvSpPr>
          <p:spPr>
            <a:xfrm>
              <a:off x="5017925" y="1315825"/>
              <a:ext cx="160125" cy="292450"/>
            </a:xfrm>
            <a:custGeom>
              <a:avLst/>
              <a:gdLst/>
              <a:ahLst/>
              <a:cxnLst/>
              <a:rect l="l" t="t" r="r" b="b"/>
              <a:pathLst>
                <a:path w="6405" h="11698" extrusionOk="0">
                  <a:moveTo>
                    <a:pt x="3862" y="0"/>
                  </a:moveTo>
                  <a:cubicBezTo>
                    <a:pt x="3539" y="0"/>
                    <a:pt x="3226" y="97"/>
                    <a:pt x="2969" y="290"/>
                  </a:cubicBezTo>
                  <a:cubicBezTo>
                    <a:pt x="2435" y="590"/>
                    <a:pt x="2002" y="1024"/>
                    <a:pt x="1668" y="1524"/>
                  </a:cubicBezTo>
                  <a:cubicBezTo>
                    <a:pt x="1168" y="2224"/>
                    <a:pt x="868" y="3058"/>
                    <a:pt x="834" y="3926"/>
                  </a:cubicBezTo>
                  <a:cubicBezTo>
                    <a:pt x="801" y="4426"/>
                    <a:pt x="1001" y="4960"/>
                    <a:pt x="1435" y="5260"/>
                  </a:cubicBezTo>
                  <a:lnTo>
                    <a:pt x="2002" y="5594"/>
                  </a:lnTo>
                  <a:cubicBezTo>
                    <a:pt x="801" y="6761"/>
                    <a:pt x="67" y="8329"/>
                    <a:pt x="0" y="9997"/>
                  </a:cubicBezTo>
                  <a:lnTo>
                    <a:pt x="0" y="10864"/>
                  </a:lnTo>
                  <a:lnTo>
                    <a:pt x="1401" y="11698"/>
                  </a:lnTo>
                  <a:lnTo>
                    <a:pt x="2535" y="8896"/>
                  </a:lnTo>
                  <a:lnTo>
                    <a:pt x="2469" y="8696"/>
                  </a:lnTo>
                  <a:lnTo>
                    <a:pt x="4137" y="7728"/>
                  </a:lnTo>
                  <a:lnTo>
                    <a:pt x="5271" y="7061"/>
                  </a:lnTo>
                  <a:lnTo>
                    <a:pt x="5271" y="6194"/>
                  </a:lnTo>
                  <a:lnTo>
                    <a:pt x="5271" y="5927"/>
                  </a:lnTo>
                  <a:lnTo>
                    <a:pt x="5538" y="5927"/>
                  </a:lnTo>
                  <a:cubicBezTo>
                    <a:pt x="5604" y="5894"/>
                    <a:pt x="6405" y="5427"/>
                    <a:pt x="6405" y="5427"/>
                  </a:cubicBezTo>
                  <a:lnTo>
                    <a:pt x="4370" y="4259"/>
                  </a:lnTo>
                  <a:lnTo>
                    <a:pt x="4870" y="2858"/>
                  </a:lnTo>
                  <a:lnTo>
                    <a:pt x="5037" y="2591"/>
                  </a:lnTo>
                  <a:lnTo>
                    <a:pt x="5871" y="924"/>
                  </a:lnTo>
                  <a:lnTo>
                    <a:pt x="4504" y="156"/>
                  </a:lnTo>
                  <a:lnTo>
                    <a:pt x="4403" y="90"/>
                  </a:lnTo>
                  <a:cubicBezTo>
                    <a:pt x="4225" y="30"/>
                    <a:pt x="4042" y="0"/>
                    <a:pt x="38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1"/>
            <p:cNvSpPr/>
            <p:nvPr/>
          </p:nvSpPr>
          <p:spPr>
            <a:xfrm>
              <a:off x="5053775" y="1335900"/>
              <a:ext cx="148475" cy="272375"/>
            </a:xfrm>
            <a:custGeom>
              <a:avLst/>
              <a:gdLst/>
              <a:ahLst/>
              <a:cxnLst/>
              <a:rect l="l" t="t" r="r" b="b"/>
              <a:pathLst>
                <a:path w="5939" h="10895" extrusionOk="0">
                  <a:moveTo>
                    <a:pt x="3889" y="0"/>
                  </a:moveTo>
                  <a:cubicBezTo>
                    <a:pt x="3601" y="0"/>
                    <a:pt x="3277" y="93"/>
                    <a:pt x="2936" y="287"/>
                  </a:cubicBezTo>
                  <a:cubicBezTo>
                    <a:pt x="1702" y="1088"/>
                    <a:pt x="901" y="2456"/>
                    <a:pt x="835" y="3957"/>
                  </a:cubicBezTo>
                  <a:cubicBezTo>
                    <a:pt x="835" y="4891"/>
                    <a:pt x="1297" y="5444"/>
                    <a:pt x="2001" y="5444"/>
                  </a:cubicBezTo>
                  <a:cubicBezTo>
                    <a:pt x="2077" y="5444"/>
                    <a:pt x="2155" y="5437"/>
                    <a:pt x="2236" y="5424"/>
                  </a:cubicBezTo>
                  <a:lnTo>
                    <a:pt x="2236" y="5424"/>
                  </a:lnTo>
                  <a:cubicBezTo>
                    <a:pt x="935" y="6558"/>
                    <a:pt x="1" y="8426"/>
                    <a:pt x="1" y="10028"/>
                  </a:cubicBezTo>
                  <a:lnTo>
                    <a:pt x="1" y="10895"/>
                  </a:lnTo>
                  <a:lnTo>
                    <a:pt x="5938" y="7459"/>
                  </a:lnTo>
                  <a:lnTo>
                    <a:pt x="5938" y="6592"/>
                  </a:lnTo>
                  <a:cubicBezTo>
                    <a:pt x="5938" y="5249"/>
                    <a:pt x="5258" y="4469"/>
                    <a:pt x="4290" y="4469"/>
                  </a:cubicBezTo>
                  <a:cubicBezTo>
                    <a:pt x="4104" y="4469"/>
                    <a:pt x="3908" y="4498"/>
                    <a:pt x="3703" y="4557"/>
                  </a:cubicBezTo>
                  <a:cubicBezTo>
                    <a:pt x="4504" y="3756"/>
                    <a:pt x="5004" y="2656"/>
                    <a:pt x="5071" y="1488"/>
                  </a:cubicBezTo>
                  <a:cubicBezTo>
                    <a:pt x="5071" y="543"/>
                    <a:pt x="4586" y="0"/>
                    <a:pt x="388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1"/>
            <p:cNvSpPr/>
            <p:nvPr/>
          </p:nvSpPr>
          <p:spPr>
            <a:xfrm>
              <a:off x="5474075" y="2837400"/>
              <a:ext cx="291900" cy="613875"/>
            </a:xfrm>
            <a:custGeom>
              <a:avLst/>
              <a:gdLst/>
              <a:ahLst/>
              <a:cxnLst/>
              <a:rect l="l" t="t" r="r" b="b"/>
              <a:pathLst>
                <a:path w="11676" h="24555" extrusionOk="0">
                  <a:moveTo>
                    <a:pt x="8532" y="1"/>
                  </a:moveTo>
                  <a:cubicBezTo>
                    <a:pt x="5105" y="1"/>
                    <a:pt x="1989" y="4959"/>
                    <a:pt x="1068" y="9177"/>
                  </a:cubicBezTo>
                  <a:cubicBezTo>
                    <a:pt x="1" y="13913"/>
                    <a:pt x="1068" y="23487"/>
                    <a:pt x="1068" y="23487"/>
                  </a:cubicBezTo>
                  <a:lnTo>
                    <a:pt x="2136" y="23954"/>
                  </a:lnTo>
                  <a:lnTo>
                    <a:pt x="2502" y="24121"/>
                  </a:lnTo>
                  <a:lnTo>
                    <a:pt x="3403" y="24554"/>
                  </a:lnTo>
                  <a:cubicBezTo>
                    <a:pt x="3403" y="24554"/>
                    <a:pt x="3570" y="18650"/>
                    <a:pt x="5405" y="14347"/>
                  </a:cubicBezTo>
                  <a:cubicBezTo>
                    <a:pt x="7273" y="10011"/>
                    <a:pt x="10542" y="6008"/>
                    <a:pt x="11109" y="3573"/>
                  </a:cubicBezTo>
                  <a:cubicBezTo>
                    <a:pt x="11676" y="1138"/>
                    <a:pt x="9808" y="237"/>
                    <a:pt x="9808" y="237"/>
                  </a:cubicBezTo>
                  <a:cubicBezTo>
                    <a:pt x="9380" y="76"/>
                    <a:pt x="8953" y="1"/>
                    <a:pt x="853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1"/>
            <p:cNvSpPr/>
            <p:nvPr/>
          </p:nvSpPr>
          <p:spPr>
            <a:xfrm>
              <a:off x="5474075" y="2837400"/>
              <a:ext cx="291900" cy="613875"/>
            </a:xfrm>
            <a:custGeom>
              <a:avLst/>
              <a:gdLst/>
              <a:ahLst/>
              <a:cxnLst/>
              <a:rect l="l" t="t" r="r" b="b"/>
              <a:pathLst>
                <a:path w="11676" h="24555" extrusionOk="0">
                  <a:moveTo>
                    <a:pt x="8532" y="1"/>
                  </a:moveTo>
                  <a:cubicBezTo>
                    <a:pt x="5105" y="1"/>
                    <a:pt x="1989" y="4959"/>
                    <a:pt x="1068" y="9177"/>
                  </a:cubicBezTo>
                  <a:cubicBezTo>
                    <a:pt x="1" y="13913"/>
                    <a:pt x="1068" y="23487"/>
                    <a:pt x="1068" y="23487"/>
                  </a:cubicBezTo>
                  <a:lnTo>
                    <a:pt x="2136" y="23954"/>
                  </a:lnTo>
                  <a:lnTo>
                    <a:pt x="2502" y="24121"/>
                  </a:lnTo>
                  <a:lnTo>
                    <a:pt x="3403" y="24554"/>
                  </a:lnTo>
                  <a:cubicBezTo>
                    <a:pt x="3403" y="24554"/>
                    <a:pt x="3570" y="18650"/>
                    <a:pt x="5405" y="14347"/>
                  </a:cubicBezTo>
                  <a:cubicBezTo>
                    <a:pt x="7273" y="10011"/>
                    <a:pt x="10542" y="6008"/>
                    <a:pt x="11109" y="3573"/>
                  </a:cubicBezTo>
                  <a:cubicBezTo>
                    <a:pt x="11676" y="1138"/>
                    <a:pt x="9808" y="237"/>
                    <a:pt x="9808" y="237"/>
                  </a:cubicBezTo>
                  <a:cubicBezTo>
                    <a:pt x="9380" y="76"/>
                    <a:pt x="8953" y="1"/>
                    <a:pt x="85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1"/>
            <p:cNvSpPr/>
            <p:nvPr/>
          </p:nvSpPr>
          <p:spPr>
            <a:xfrm>
              <a:off x="5507425" y="2872175"/>
              <a:ext cx="195175" cy="568250"/>
            </a:xfrm>
            <a:custGeom>
              <a:avLst/>
              <a:gdLst/>
              <a:ahLst/>
              <a:cxnLst/>
              <a:rect l="l" t="t" r="r" b="b"/>
              <a:pathLst>
                <a:path w="7807" h="22730" extrusionOk="0">
                  <a:moveTo>
                    <a:pt x="7605" y="0"/>
                  </a:moveTo>
                  <a:cubicBezTo>
                    <a:pt x="7563" y="0"/>
                    <a:pt x="7518" y="17"/>
                    <a:pt x="7473" y="47"/>
                  </a:cubicBezTo>
                  <a:cubicBezTo>
                    <a:pt x="7440" y="80"/>
                    <a:pt x="1" y="5984"/>
                    <a:pt x="768" y="22563"/>
                  </a:cubicBezTo>
                  <a:lnTo>
                    <a:pt x="1168" y="22730"/>
                  </a:lnTo>
                  <a:cubicBezTo>
                    <a:pt x="335" y="6251"/>
                    <a:pt x="7640" y="414"/>
                    <a:pt x="7706" y="347"/>
                  </a:cubicBezTo>
                  <a:cubicBezTo>
                    <a:pt x="7807" y="280"/>
                    <a:pt x="7807" y="147"/>
                    <a:pt x="7740" y="80"/>
                  </a:cubicBezTo>
                  <a:cubicBezTo>
                    <a:pt x="7703" y="25"/>
                    <a:pt x="7656" y="0"/>
                    <a:pt x="76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1"/>
            <p:cNvSpPr/>
            <p:nvPr/>
          </p:nvSpPr>
          <p:spPr>
            <a:xfrm>
              <a:off x="5472400" y="3043000"/>
              <a:ext cx="379475" cy="549200"/>
            </a:xfrm>
            <a:custGeom>
              <a:avLst/>
              <a:gdLst/>
              <a:ahLst/>
              <a:cxnLst/>
              <a:rect l="l" t="t" r="r" b="b"/>
              <a:pathLst>
                <a:path w="15179" h="21968" extrusionOk="0">
                  <a:moveTo>
                    <a:pt x="12433" y="1"/>
                  </a:moveTo>
                  <a:cubicBezTo>
                    <a:pt x="11606" y="1"/>
                    <a:pt x="10640" y="314"/>
                    <a:pt x="9675" y="1253"/>
                  </a:cubicBezTo>
                  <a:cubicBezTo>
                    <a:pt x="8474" y="2387"/>
                    <a:pt x="8007" y="3188"/>
                    <a:pt x="6639" y="3521"/>
                  </a:cubicBezTo>
                  <a:cubicBezTo>
                    <a:pt x="5271" y="3855"/>
                    <a:pt x="3870" y="3655"/>
                    <a:pt x="3137" y="4789"/>
                  </a:cubicBezTo>
                  <a:cubicBezTo>
                    <a:pt x="2403" y="5890"/>
                    <a:pt x="3270" y="8225"/>
                    <a:pt x="2503" y="9125"/>
                  </a:cubicBezTo>
                  <a:cubicBezTo>
                    <a:pt x="1736" y="10026"/>
                    <a:pt x="101" y="11093"/>
                    <a:pt x="68" y="12594"/>
                  </a:cubicBezTo>
                  <a:cubicBezTo>
                    <a:pt x="1" y="14129"/>
                    <a:pt x="1635" y="16831"/>
                    <a:pt x="1635" y="16831"/>
                  </a:cubicBezTo>
                  <a:lnTo>
                    <a:pt x="4404" y="18799"/>
                  </a:lnTo>
                  <a:lnTo>
                    <a:pt x="4771" y="19066"/>
                  </a:lnTo>
                  <a:lnTo>
                    <a:pt x="8874" y="21968"/>
                  </a:lnTo>
                  <a:cubicBezTo>
                    <a:pt x="10208" y="21868"/>
                    <a:pt x="11376" y="21100"/>
                    <a:pt x="11976" y="19900"/>
                  </a:cubicBezTo>
                  <a:cubicBezTo>
                    <a:pt x="13044" y="17798"/>
                    <a:pt x="11476" y="15530"/>
                    <a:pt x="11943" y="14095"/>
                  </a:cubicBezTo>
                  <a:cubicBezTo>
                    <a:pt x="12410" y="12628"/>
                    <a:pt x="15178" y="12194"/>
                    <a:pt x="15045" y="10526"/>
                  </a:cubicBezTo>
                  <a:cubicBezTo>
                    <a:pt x="14945" y="8825"/>
                    <a:pt x="12176" y="6957"/>
                    <a:pt x="12610" y="5456"/>
                  </a:cubicBezTo>
                  <a:cubicBezTo>
                    <a:pt x="13010" y="3955"/>
                    <a:pt x="13944" y="3354"/>
                    <a:pt x="14278" y="2120"/>
                  </a:cubicBezTo>
                  <a:cubicBezTo>
                    <a:pt x="14578" y="1186"/>
                    <a:pt x="13978" y="185"/>
                    <a:pt x="13010" y="52"/>
                  </a:cubicBezTo>
                  <a:cubicBezTo>
                    <a:pt x="12827" y="19"/>
                    <a:pt x="12634" y="1"/>
                    <a:pt x="1243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1"/>
            <p:cNvSpPr/>
            <p:nvPr/>
          </p:nvSpPr>
          <p:spPr>
            <a:xfrm>
              <a:off x="5582500" y="3069925"/>
              <a:ext cx="199650" cy="449725"/>
            </a:xfrm>
            <a:custGeom>
              <a:avLst/>
              <a:gdLst/>
              <a:ahLst/>
              <a:cxnLst/>
              <a:rect l="l" t="t" r="r" b="b"/>
              <a:pathLst>
                <a:path w="7986" h="17989" extrusionOk="0">
                  <a:moveTo>
                    <a:pt x="7539" y="1"/>
                  </a:moveTo>
                  <a:cubicBezTo>
                    <a:pt x="7489" y="1"/>
                    <a:pt x="7439" y="26"/>
                    <a:pt x="7405" y="76"/>
                  </a:cubicBezTo>
                  <a:cubicBezTo>
                    <a:pt x="7339" y="109"/>
                    <a:pt x="4036" y="3178"/>
                    <a:pt x="1801" y="9316"/>
                  </a:cubicBezTo>
                  <a:cubicBezTo>
                    <a:pt x="1768" y="9349"/>
                    <a:pt x="1768" y="9416"/>
                    <a:pt x="1768" y="9449"/>
                  </a:cubicBezTo>
                  <a:cubicBezTo>
                    <a:pt x="834" y="12118"/>
                    <a:pt x="234" y="14920"/>
                    <a:pt x="0" y="17722"/>
                  </a:cubicBezTo>
                  <a:lnTo>
                    <a:pt x="367" y="17989"/>
                  </a:lnTo>
                  <a:cubicBezTo>
                    <a:pt x="601" y="15120"/>
                    <a:pt x="1201" y="12318"/>
                    <a:pt x="2168" y="9583"/>
                  </a:cubicBezTo>
                  <a:cubicBezTo>
                    <a:pt x="3426" y="9205"/>
                    <a:pt x="4915" y="9118"/>
                    <a:pt x="6027" y="9118"/>
                  </a:cubicBezTo>
                  <a:cubicBezTo>
                    <a:pt x="6981" y="9118"/>
                    <a:pt x="7657" y="9182"/>
                    <a:pt x="7672" y="9182"/>
                  </a:cubicBezTo>
                  <a:cubicBezTo>
                    <a:pt x="7692" y="9187"/>
                    <a:pt x="7711" y="9189"/>
                    <a:pt x="7729" y="9189"/>
                  </a:cubicBezTo>
                  <a:cubicBezTo>
                    <a:pt x="7975" y="9189"/>
                    <a:pt x="7986" y="8782"/>
                    <a:pt x="7706" y="8782"/>
                  </a:cubicBezTo>
                  <a:cubicBezTo>
                    <a:pt x="7645" y="8782"/>
                    <a:pt x="7005" y="8726"/>
                    <a:pt x="6102" y="8726"/>
                  </a:cubicBezTo>
                  <a:cubicBezTo>
                    <a:pt x="5030" y="8726"/>
                    <a:pt x="3587" y="8805"/>
                    <a:pt x="2302" y="9149"/>
                  </a:cubicBezTo>
                  <a:cubicBezTo>
                    <a:pt x="4470" y="3278"/>
                    <a:pt x="7639" y="376"/>
                    <a:pt x="7672" y="343"/>
                  </a:cubicBezTo>
                  <a:cubicBezTo>
                    <a:pt x="7739" y="243"/>
                    <a:pt x="7739" y="143"/>
                    <a:pt x="7672" y="76"/>
                  </a:cubicBezTo>
                  <a:cubicBezTo>
                    <a:pt x="7639" y="26"/>
                    <a:pt x="7589" y="1"/>
                    <a:pt x="75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1"/>
            <p:cNvSpPr/>
            <p:nvPr/>
          </p:nvSpPr>
          <p:spPr>
            <a:xfrm>
              <a:off x="1624675" y="3062575"/>
              <a:ext cx="291050" cy="613850"/>
            </a:xfrm>
            <a:custGeom>
              <a:avLst/>
              <a:gdLst/>
              <a:ahLst/>
              <a:cxnLst/>
              <a:rect l="l" t="t" r="r" b="b"/>
              <a:pathLst>
                <a:path w="11642" h="24554" extrusionOk="0">
                  <a:moveTo>
                    <a:pt x="3111" y="0"/>
                  </a:moveTo>
                  <a:cubicBezTo>
                    <a:pt x="2689" y="0"/>
                    <a:pt x="2262" y="76"/>
                    <a:pt x="1835" y="236"/>
                  </a:cubicBezTo>
                  <a:cubicBezTo>
                    <a:pt x="1835" y="236"/>
                    <a:pt x="0" y="1137"/>
                    <a:pt x="534" y="3572"/>
                  </a:cubicBezTo>
                  <a:cubicBezTo>
                    <a:pt x="1101" y="6007"/>
                    <a:pt x="4403" y="10010"/>
                    <a:pt x="6238" y="14346"/>
                  </a:cubicBezTo>
                  <a:cubicBezTo>
                    <a:pt x="8073" y="18650"/>
                    <a:pt x="8239" y="24554"/>
                    <a:pt x="8239" y="24554"/>
                  </a:cubicBezTo>
                  <a:lnTo>
                    <a:pt x="9140" y="24154"/>
                  </a:lnTo>
                  <a:lnTo>
                    <a:pt x="9540" y="23987"/>
                  </a:lnTo>
                  <a:lnTo>
                    <a:pt x="10608" y="23486"/>
                  </a:lnTo>
                  <a:cubicBezTo>
                    <a:pt x="10608" y="23486"/>
                    <a:pt x="11642" y="13913"/>
                    <a:pt x="10574" y="9176"/>
                  </a:cubicBezTo>
                  <a:cubicBezTo>
                    <a:pt x="9654" y="4959"/>
                    <a:pt x="6538" y="0"/>
                    <a:pt x="311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1"/>
            <p:cNvSpPr/>
            <p:nvPr/>
          </p:nvSpPr>
          <p:spPr>
            <a:xfrm>
              <a:off x="1624675" y="3062575"/>
              <a:ext cx="291050" cy="613850"/>
            </a:xfrm>
            <a:custGeom>
              <a:avLst/>
              <a:gdLst/>
              <a:ahLst/>
              <a:cxnLst/>
              <a:rect l="l" t="t" r="r" b="b"/>
              <a:pathLst>
                <a:path w="11642" h="24554" extrusionOk="0">
                  <a:moveTo>
                    <a:pt x="3111" y="0"/>
                  </a:moveTo>
                  <a:cubicBezTo>
                    <a:pt x="2689" y="0"/>
                    <a:pt x="2262" y="76"/>
                    <a:pt x="1835" y="236"/>
                  </a:cubicBezTo>
                  <a:cubicBezTo>
                    <a:pt x="1835" y="236"/>
                    <a:pt x="0" y="1137"/>
                    <a:pt x="534" y="3572"/>
                  </a:cubicBezTo>
                  <a:cubicBezTo>
                    <a:pt x="1101" y="6007"/>
                    <a:pt x="4403" y="10010"/>
                    <a:pt x="6238" y="14346"/>
                  </a:cubicBezTo>
                  <a:cubicBezTo>
                    <a:pt x="8073" y="18650"/>
                    <a:pt x="8239" y="24554"/>
                    <a:pt x="8239" y="24554"/>
                  </a:cubicBezTo>
                  <a:lnTo>
                    <a:pt x="9140" y="24154"/>
                  </a:lnTo>
                  <a:lnTo>
                    <a:pt x="9540" y="23987"/>
                  </a:lnTo>
                  <a:lnTo>
                    <a:pt x="10608" y="23486"/>
                  </a:lnTo>
                  <a:cubicBezTo>
                    <a:pt x="10608" y="23486"/>
                    <a:pt x="11642" y="13913"/>
                    <a:pt x="10574" y="9176"/>
                  </a:cubicBezTo>
                  <a:cubicBezTo>
                    <a:pt x="9654" y="4959"/>
                    <a:pt x="6538" y="0"/>
                    <a:pt x="31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1"/>
            <p:cNvSpPr/>
            <p:nvPr/>
          </p:nvSpPr>
          <p:spPr>
            <a:xfrm>
              <a:off x="1685450" y="3097950"/>
              <a:ext cx="196925" cy="568475"/>
            </a:xfrm>
            <a:custGeom>
              <a:avLst/>
              <a:gdLst/>
              <a:ahLst/>
              <a:cxnLst/>
              <a:rect l="l" t="t" r="r" b="b"/>
              <a:pathLst>
                <a:path w="7877" h="22739" extrusionOk="0">
                  <a:moveTo>
                    <a:pt x="313" y="0"/>
                  </a:moveTo>
                  <a:cubicBezTo>
                    <a:pt x="144" y="0"/>
                    <a:pt x="1" y="214"/>
                    <a:pt x="171" y="356"/>
                  </a:cubicBezTo>
                  <a:cubicBezTo>
                    <a:pt x="238" y="389"/>
                    <a:pt x="7543" y="6227"/>
                    <a:pt x="6709" y="22739"/>
                  </a:cubicBezTo>
                  <a:lnTo>
                    <a:pt x="7109" y="22572"/>
                  </a:lnTo>
                  <a:cubicBezTo>
                    <a:pt x="7876" y="5993"/>
                    <a:pt x="471" y="89"/>
                    <a:pt x="404" y="22"/>
                  </a:cubicBezTo>
                  <a:cubicBezTo>
                    <a:pt x="374" y="7"/>
                    <a:pt x="343" y="0"/>
                    <a:pt x="3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1"/>
            <p:cNvSpPr/>
            <p:nvPr/>
          </p:nvSpPr>
          <p:spPr>
            <a:xfrm>
              <a:off x="1532925" y="3268175"/>
              <a:ext cx="379475" cy="548350"/>
            </a:xfrm>
            <a:custGeom>
              <a:avLst/>
              <a:gdLst/>
              <a:ahLst/>
              <a:cxnLst/>
              <a:rect l="l" t="t" r="r" b="b"/>
              <a:pathLst>
                <a:path w="15179" h="21934" extrusionOk="0">
                  <a:moveTo>
                    <a:pt x="2747" y="0"/>
                  </a:moveTo>
                  <a:cubicBezTo>
                    <a:pt x="2545" y="0"/>
                    <a:pt x="2352" y="19"/>
                    <a:pt x="2169" y="51"/>
                  </a:cubicBezTo>
                  <a:cubicBezTo>
                    <a:pt x="1202" y="185"/>
                    <a:pt x="601" y="1186"/>
                    <a:pt x="901" y="2086"/>
                  </a:cubicBezTo>
                  <a:cubicBezTo>
                    <a:pt x="1235" y="3354"/>
                    <a:pt x="2169" y="3921"/>
                    <a:pt x="2569" y="5422"/>
                  </a:cubicBezTo>
                  <a:cubicBezTo>
                    <a:pt x="3003" y="6956"/>
                    <a:pt x="234" y="8791"/>
                    <a:pt x="134" y="10492"/>
                  </a:cubicBezTo>
                  <a:cubicBezTo>
                    <a:pt x="1" y="12193"/>
                    <a:pt x="2803" y="12594"/>
                    <a:pt x="3236" y="14061"/>
                  </a:cubicBezTo>
                  <a:cubicBezTo>
                    <a:pt x="3703" y="15496"/>
                    <a:pt x="2136" y="17764"/>
                    <a:pt x="3203" y="19866"/>
                  </a:cubicBezTo>
                  <a:cubicBezTo>
                    <a:pt x="3804" y="21067"/>
                    <a:pt x="4971" y="21867"/>
                    <a:pt x="6305" y="21934"/>
                  </a:cubicBezTo>
                  <a:lnTo>
                    <a:pt x="10408" y="19065"/>
                  </a:lnTo>
                  <a:lnTo>
                    <a:pt x="10775" y="18798"/>
                  </a:lnTo>
                  <a:lnTo>
                    <a:pt x="13544" y="16797"/>
                  </a:lnTo>
                  <a:cubicBezTo>
                    <a:pt x="13544" y="16797"/>
                    <a:pt x="15178" y="14095"/>
                    <a:pt x="15145" y="12560"/>
                  </a:cubicBezTo>
                  <a:cubicBezTo>
                    <a:pt x="15078" y="11059"/>
                    <a:pt x="13444" y="10025"/>
                    <a:pt x="12677" y="9125"/>
                  </a:cubicBezTo>
                  <a:cubicBezTo>
                    <a:pt x="11909" y="8224"/>
                    <a:pt x="12777" y="5889"/>
                    <a:pt x="12043" y="4755"/>
                  </a:cubicBezTo>
                  <a:cubicBezTo>
                    <a:pt x="11309" y="3621"/>
                    <a:pt x="9908" y="3854"/>
                    <a:pt x="8540" y="3521"/>
                  </a:cubicBezTo>
                  <a:cubicBezTo>
                    <a:pt x="7173" y="3187"/>
                    <a:pt x="6706" y="2386"/>
                    <a:pt x="5505" y="1252"/>
                  </a:cubicBezTo>
                  <a:cubicBezTo>
                    <a:pt x="4539" y="314"/>
                    <a:pt x="3573" y="0"/>
                    <a:pt x="274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1"/>
            <p:cNvSpPr/>
            <p:nvPr/>
          </p:nvSpPr>
          <p:spPr>
            <a:xfrm>
              <a:off x="1604650" y="3294875"/>
              <a:ext cx="197675" cy="449950"/>
            </a:xfrm>
            <a:custGeom>
              <a:avLst/>
              <a:gdLst/>
              <a:ahLst/>
              <a:cxnLst/>
              <a:rect l="l" t="t" r="r" b="b"/>
              <a:pathLst>
                <a:path w="7907" h="17998" extrusionOk="0">
                  <a:moveTo>
                    <a:pt x="367" y="1"/>
                  </a:moveTo>
                  <a:cubicBezTo>
                    <a:pt x="317" y="1"/>
                    <a:pt x="267" y="18"/>
                    <a:pt x="234" y="51"/>
                  </a:cubicBezTo>
                  <a:cubicBezTo>
                    <a:pt x="167" y="118"/>
                    <a:pt x="167" y="251"/>
                    <a:pt x="234" y="318"/>
                  </a:cubicBezTo>
                  <a:cubicBezTo>
                    <a:pt x="267" y="351"/>
                    <a:pt x="3436" y="3253"/>
                    <a:pt x="5605" y="9124"/>
                  </a:cubicBezTo>
                  <a:cubicBezTo>
                    <a:pt x="4323" y="8834"/>
                    <a:pt x="3006" y="8701"/>
                    <a:pt x="1692" y="8701"/>
                  </a:cubicBezTo>
                  <a:cubicBezTo>
                    <a:pt x="1194" y="8701"/>
                    <a:pt x="696" y="8720"/>
                    <a:pt x="201" y="8757"/>
                  </a:cubicBezTo>
                  <a:cubicBezTo>
                    <a:pt x="67" y="8790"/>
                    <a:pt x="1" y="8891"/>
                    <a:pt x="1" y="8991"/>
                  </a:cubicBezTo>
                  <a:cubicBezTo>
                    <a:pt x="34" y="9091"/>
                    <a:pt x="134" y="9157"/>
                    <a:pt x="234" y="9157"/>
                  </a:cubicBezTo>
                  <a:cubicBezTo>
                    <a:pt x="248" y="9157"/>
                    <a:pt x="843" y="9108"/>
                    <a:pt x="1702" y="9108"/>
                  </a:cubicBezTo>
                  <a:cubicBezTo>
                    <a:pt x="2830" y="9108"/>
                    <a:pt x="4413" y="9193"/>
                    <a:pt x="5738" y="9591"/>
                  </a:cubicBezTo>
                  <a:cubicBezTo>
                    <a:pt x="6705" y="12293"/>
                    <a:pt x="7306" y="15128"/>
                    <a:pt x="7539" y="17997"/>
                  </a:cubicBezTo>
                  <a:lnTo>
                    <a:pt x="7906" y="17730"/>
                  </a:lnTo>
                  <a:cubicBezTo>
                    <a:pt x="7673" y="14895"/>
                    <a:pt x="7072" y="12093"/>
                    <a:pt x="6138" y="9424"/>
                  </a:cubicBezTo>
                  <a:cubicBezTo>
                    <a:pt x="6138" y="9391"/>
                    <a:pt x="6138" y="9358"/>
                    <a:pt x="6105" y="9324"/>
                  </a:cubicBezTo>
                  <a:cubicBezTo>
                    <a:pt x="3870" y="3153"/>
                    <a:pt x="568" y="84"/>
                    <a:pt x="501" y="51"/>
                  </a:cubicBezTo>
                  <a:cubicBezTo>
                    <a:pt x="468" y="18"/>
                    <a:pt x="417" y="1"/>
                    <a:pt x="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1"/>
            <p:cNvSpPr/>
            <p:nvPr/>
          </p:nvSpPr>
          <p:spPr>
            <a:xfrm>
              <a:off x="2151700" y="519425"/>
              <a:ext cx="2726975" cy="3905875"/>
            </a:xfrm>
            <a:custGeom>
              <a:avLst/>
              <a:gdLst/>
              <a:ahLst/>
              <a:cxnLst/>
              <a:rect l="l" t="t" r="r" b="b"/>
              <a:pathLst>
                <a:path w="109079" h="156235" extrusionOk="0">
                  <a:moveTo>
                    <a:pt x="104826" y="0"/>
                  </a:moveTo>
                  <a:cubicBezTo>
                    <a:pt x="104581" y="0"/>
                    <a:pt x="104336" y="62"/>
                    <a:pt x="104108" y="190"/>
                  </a:cubicBezTo>
                  <a:lnTo>
                    <a:pt x="2202" y="58865"/>
                  </a:lnTo>
                  <a:cubicBezTo>
                    <a:pt x="835" y="59632"/>
                    <a:pt x="1" y="61100"/>
                    <a:pt x="1" y="62668"/>
                  </a:cubicBezTo>
                  <a:lnTo>
                    <a:pt x="1" y="152999"/>
                  </a:lnTo>
                  <a:cubicBezTo>
                    <a:pt x="1" y="153566"/>
                    <a:pt x="334" y="154100"/>
                    <a:pt x="868" y="154333"/>
                  </a:cubicBezTo>
                  <a:lnTo>
                    <a:pt x="4104" y="156235"/>
                  </a:lnTo>
                  <a:lnTo>
                    <a:pt x="4871" y="152765"/>
                  </a:lnTo>
                  <a:lnTo>
                    <a:pt x="104142" y="95625"/>
                  </a:lnTo>
                  <a:cubicBezTo>
                    <a:pt x="105509" y="94857"/>
                    <a:pt x="106343" y="93390"/>
                    <a:pt x="106343" y="91822"/>
                  </a:cubicBezTo>
                  <a:lnTo>
                    <a:pt x="106343" y="3392"/>
                  </a:lnTo>
                  <a:lnTo>
                    <a:pt x="109079" y="2224"/>
                  </a:lnTo>
                  <a:lnTo>
                    <a:pt x="105776" y="323"/>
                  </a:lnTo>
                  <a:cubicBezTo>
                    <a:pt x="105489" y="112"/>
                    <a:pt x="105157" y="0"/>
                    <a:pt x="10482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1"/>
            <p:cNvSpPr/>
            <p:nvPr/>
          </p:nvSpPr>
          <p:spPr>
            <a:xfrm>
              <a:off x="2151700" y="519425"/>
              <a:ext cx="2726975" cy="3905875"/>
            </a:xfrm>
            <a:custGeom>
              <a:avLst/>
              <a:gdLst/>
              <a:ahLst/>
              <a:cxnLst/>
              <a:rect l="l" t="t" r="r" b="b"/>
              <a:pathLst>
                <a:path w="109079" h="156235" extrusionOk="0">
                  <a:moveTo>
                    <a:pt x="104826" y="0"/>
                  </a:moveTo>
                  <a:cubicBezTo>
                    <a:pt x="104581" y="0"/>
                    <a:pt x="104336" y="62"/>
                    <a:pt x="104108" y="190"/>
                  </a:cubicBezTo>
                  <a:lnTo>
                    <a:pt x="2202" y="58865"/>
                  </a:lnTo>
                  <a:cubicBezTo>
                    <a:pt x="835" y="59632"/>
                    <a:pt x="1" y="61100"/>
                    <a:pt x="1" y="62668"/>
                  </a:cubicBezTo>
                  <a:lnTo>
                    <a:pt x="1" y="152999"/>
                  </a:lnTo>
                  <a:cubicBezTo>
                    <a:pt x="1" y="153566"/>
                    <a:pt x="334" y="154100"/>
                    <a:pt x="868" y="154333"/>
                  </a:cubicBezTo>
                  <a:lnTo>
                    <a:pt x="4104" y="156235"/>
                  </a:lnTo>
                  <a:lnTo>
                    <a:pt x="4871" y="152765"/>
                  </a:lnTo>
                  <a:lnTo>
                    <a:pt x="104142" y="95625"/>
                  </a:lnTo>
                  <a:cubicBezTo>
                    <a:pt x="105509" y="94857"/>
                    <a:pt x="106343" y="93390"/>
                    <a:pt x="106343" y="91822"/>
                  </a:cubicBezTo>
                  <a:lnTo>
                    <a:pt x="106343" y="3392"/>
                  </a:lnTo>
                  <a:lnTo>
                    <a:pt x="109079" y="2224"/>
                  </a:lnTo>
                  <a:lnTo>
                    <a:pt x="105776" y="323"/>
                  </a:lnTo>
                  <a:cubicBezTo>
                    <a:pt x="105489" y="112"/>
                    <a:pt x="105157" y="0"/>
                    <a:pt x="1048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1"/>
            <p:cNvSpPr/>
            <p:nvPr/>
          </p:nvSpPr>
          <p:spPr>
            <a:xfrm>
              <a:off x="2151700" y="2029400"/>
              <a:ext cx="134300" cy="2395900"/>
            </a:xfrm>
            <a:custGeom>
              <a:avLst/>
              <a:gdLst/>
              <a:ahLst/>
              <a:cxnLst/>
              <a:rect l="l" t="t" r="r" b="b"/>
              <a:pathLst>
                <a:path w="5372" h="95836" extrusionOk="0">
                  <a:moveTo>
                    <a:pt x="635" y="0"/>
                  </a:moveTo>
                  <a:cubicBezTo>
                    <a:pt x="234" y="667"/>
                    <a:pt x="1" y="1468"/>
                    <a:pt x="1" y="2269"/>
                  </a:cubicBezTo>
                  <a:lnTo>
                    <a:pt x="1" y="92600"/>
                  </a:lnTo>
                  <a:cubicBezTo>
                    <a:pt x="1" y="93167"/>
                    <a:pt x="334" y="93701"/>
                    <a:pt x="868" y="93934"/>
                  </a:cubicBezTo>
                  <a:lnTo>
                    <a:pt x="4104" y="95836"/>
                  </a:lnTo>
                  <a:lnTo>
                    <a:pt x="4871" y="92366"/>
                  </a:lnTo>
                  <a:lnTo>
                    <a:pt x="5371" y="92100"/>
                  </a:lnTo>
                  <a:lnTo>
                    <a:pt x="5371" y="2736"/>
                  </a:lnTo>
                  <a:lnTo>
                    <a:pt x="63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1"/>
            <p:cNvSpPr/>
            <p:nvPr/>
          </p:nvSpPr>
          <p:spPr>
            <a:xfrm>
              <a:off x="2234275" y="566675"/>
              <a:ext cx="2658575" cy="3862325"/>
            </a:xfrm>
            <a:custGeom>
              <a:avLst/>
              <a:gdLst/>
              <a:ahLst/>
              <a:cxnLst/>
              <a:rect l="l" t="t" r="r" b="b"/>
              <a:pathLst>
                <a:path w="106343" h="154493" extrusionOk="0">
                  <a:moveTo>
                    <a:pt x="104827" y="1"/>
                  </a:moveTo>
                  <a:cubicBezTo>
                    <a:pt x="104575" y="1"/>
                    <a:pt x="104317" y="64"/>
                    <a:pt x="104074" y="201"/>
                  </a:cubicBezTo>
                  <a:lnTo>
                    <a:pt x="12276" y="53039"/>
                  </a:lnTo>
                  <a:lnTo>
                    <a:pt x="2168" y="58876"/>
                  </a:lnTo>
                  <a:cubicBezTo>
                    <a:pt x="834" y="59643"/>
                    <a:pt x="0" y="61078"/>
                    <a:pt x="0" y="62646"/>
                  </a:cubicBezTo>
                  <a:lnTo>
                    <a:pt x="0" y="153010"/>
                  </a:lnTo>
                  <a:cubicBezTo>
                    <a:pt x="0" y="153865"/>
                    <a:pt x="701" y="154493"/>
                    <a:pt x="1475" y="154493"/>
                  </a:cubicBezTo>
                  <a:cubicBezTo>
                    <a:pt x="1728" y="154493"/>
                    <a:pt x="1989" y="154426"/>
                    <a:pt x="2235" y="154278"/>
                  </a:cubicBezTo>
                  <a:lnTo>
                    <a:pt x="12276" y="148507"/>
                  </a:lnTo>
                  <a:lnTo>
                    <a:pt x="104141" y="95636"/>
                  </a:lnTo>
                  <a:cubicBezTo>
                    <a:pt x="105509" y="94835"/>
                    <a:pt x="106343" y="93401"/>
                    <a:pt x="106343" y="91833"/>
                  </a:cubicBezTo>
                  <a:lnTo>
                    <a:pt x="106343" y="1502"/>
                  </a:lnTo>
                  <a:cubicBezTo>
                    <a:pt x="106343" y="617"/>
                    <a:pt x="105615" y="1"/>
                    <a:pt x="10482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1"/>
            <p:cNvSpPr/>
            <p:nvPr/>
          </p:nvSpPr>
          <p:spPr>
            <a:xfrm>
              <a:off x="2234275" y="566675"/>
              <a:ext cx="2658575" cy="3861950"/>
            </a:xfrm>
            <a:custGeom>
              <a:avLst/>
              <a:gdLst/>
              <a:ahLst/>
              <a:cxnLst/>
              <a:rect l="l" t="t" r="r" b="b"/>
              <a:pathLst>
                <a:path w="106343" h="154478" extrusionOk="0">
                  <a:moveTo>
                    <a:pt x="104898" y="333"/>
                  </a:moveTo>
                  <a:cubicBezTo>
                    <a:pt x="105507" y="333"/>
                    <a:pt x="106009" y="855"/>
                    <a:pt x="106009" y="1502"/>
                  </a:cubicBezTo>
                  <a:lnTo>
                    <a:pt x="106009" y="91833"/>
                  </a:lnTo>
                  <a:cubicBezTo>
                    <a:pt x="106009" y="93301"/>
                    <a:pt x="105242" y="94635"/>
                    <a:pt x="103974" y="95369"/>
                  </a:cubicBezTo>
                  <a:lnTo>
                    <a:pt x="12142" y="148240"/>
                  </a:lnTo>
                  <a:lnTo>
                    <a:pt x="2068" y="154011"/>
                  </a:lnTo>
                  <a:cubicBezTo>
                    <a:pt x="1871" y="154126"/>
                    <a:pt x="1664" y="154178"/>
                    <a:pt x="1463" y="154178"/>
                  </a:cubicBezTo>
                  <a:cubicBezTo>
                    <a:pt x="850" y="154178"/>
                    <a:pt x="300" y="153689"/>
                    <a:pt x="300" y="153010"/>
                  </a:cubicBezTo>
                  <a:lnTo>
                    <a:pt x="300" y="62646"/>
                  </a:lnTo>
                  <a:cubicBezTo>
                    <a:pt x="300" y="61211"/>
                    <a:pt x="1068" y="59877"/>
                    <a:pt x="2335" y="59143"/>
                  </a:cubicBezTo>
                  <a:lnTo>
                    <a:pt x="12442" y="53339"/>
                  </a:lnTo>
                  <a:lnTo>
                    <a:pt x="104241" y="468"/>
                  </a:lnTo>
                  <a:cubicBezTo>
                    <a:pt x="104408" y="368"/>
                    <a:pt x="104642" y="334"/>
                    <a:pt x="104842" y="334"/>
                  </a:cubicBezTo>
                  <a:cubicBezTo>
                    <a:pt x="104861" y="333"/>
                    <a:pt x="104879" y="333"/>
                    <a:pt x="104898" y="333"/>
                  </a:cubicBezTo>
                  <a:close/>
                  <a:moveTo>
                    <a:pt x="104842" y="1"/>
                  </a:moveTo>
                  <a:cubicBezTo>
                    <a:pt x="104575" y="1"/>
                    <a:pt x="104308" y="67"/>
                    <a:pt x="104074" y="201"/>
                  </a:cubicBezTo>
                  <a:lnTo>
                    <a:pt x="12276" y="53039"/>
                  </a:lnTo>
                  <a:lnTo>
                    <a:pt x="2168" y="58876"/>
                  </a:lnTo>
                  <a:cubicBezTo>
                    <a:pt x="834" y="59643"/>
                    <a:pt x="0" y="61078"/>
                    <a:pt x="0" y="62646"/>
                  </a:cubicBezTo>
                  <a:lnTo>
                    <a:pt x="0" y="153010"/>
                  </a:lnTo>
                  <a:cubicBezTo>
                    <a:pt x="0" y="153811"/>
                    <a:pt x="667" y="154478"/>
                    <a:pt x="1468" y="154478"/>
                  </a:cubicBezTo>
                  <a:cubicBezTo>
                    <a:pt x="1735" y="154478"/>
                    <a:pt x="2002" y="154411"/>
                    <a:pt x="2235" y="154278"/>
                  </a:cubicBezTo>
                  <a:lnTo>
                    <a:pt x="12276" y="148507"/>
                  </a:lnTo>
                  <a:lnTo>
                    <a:pt x="104141" y="95636"/>
                  </a:lnTo>
                  <a:cubicBezTo>
                    <a:pt x="105509" y="94835"/>
                    <a:pt x="106343" y="93401"/>
                    <a:pt x="106343" y="91833"/>
                  </a:cubicBezTo>
                  <a:lnTo>
                    <a:pt x="106343" y="1502"/>
                  </a:lnTo>
                  <a:cubicBezTo>
                    <a:pt x="106343" y="668"/>
                    <a:pt x="105642" y="1"/>
                    <a:pt x="104842"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1"/>
            <p:cNvSpPr/>
            <p:nvPr/>
          </p:nvSpPr>
          <p:spPr>
            <a:xfrm>
              <a:off x="2234275" y="1892625"/>
              <a:ext cx="306900" cy="2536375"/>
            </a:xfrm>
            <a:custGeom>
              <a:avLst/>
              <a:gdLst/>
              <a:ahLst/>
              <a:cxnLst/>
              <a:rect l="l" t="t" r="r" b="b"/>
              <a:pathLst>
                <a:path w="12276" h="101455" extrusionOk="0">
                  <a:moveTo>
                    <a:pt x="12276" y="1"/>
                  </a:moveTo>
                  <a:lnTo>
                    <a:pt x="2168" y="5838"/>
                  </a:lnTo>
                  <a:cubicBezTo>
                    <a:pt x="834" y="6605"/>
                    <a:pt x="0" y="8040"/>
                    <a:pt x="0" y="9608"/>
                  </a:cubicBezTo>
                  <a:lnTo>
                    <a:pt x="0" y="99972"/>
                  </a:lnTo>
                  <a:cubicBezTo>
                    <a:pt x="0" y="100827"/>
                    <a:pt x="701" y="101455"/>
                    <a:pt x="1475" y="101455"/>
                  </a:cubicBezTo>
                  <a:cubicBezTo>
                    <a:pt x="1728" y="101455"/>
                    <a:pt x="1989" y="101388"/>
                    <a:pt x="2235" y="101240"/>
                  </a:cubicBezTo>
                  <a:lnTo>
                    <a:pt x="12276" y="95469"/>
                  </a:lnTo>
                  <a:lnTo>
                    <a:pt x="12276"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1"/>
            <p:cNvSpPr/>
            <p:nvPr/>
          </p:nvSpPr>
          <p:spPr>
            <a:xfrm>
              <a:off x="2295975" y="2091100"/>
              <a:ext cx="194325" cy="115950"/>
            </a:xfrm>
            <a:custGeom>
              <a:avLst/>
              <a:gdLst/>
              <a:ahLst/>
              <a:cxnLst/>
              <a:rect l="l" t="t" r="r" b="b"/>
              <a:pathLst>
                <a:path w="7773" h="4638" extrusionOk="0">
                  <a:moveTo>
                    <a:pt x="7673" y="1"/>
                  </a:moveTo>
                  <a:lnTo>
                    <a:pt x="3970" y="67"/>
                  </a:lnTo>
                  <a:cubicBezTo>
                    <a:pt x="3903" y="101"/>
                    <a:pt x="3837" y="134"/>
                    <a:pt x="3803" y="168"/>
                  </a:cubicBezTo>
                  <a:lnTo>
                    <a:pt x="101" y="4371"/>
                  </a:lnTo>
                  <a:cubicBezTo>
                    <a:pt x="1" y="4471"/>
                    <a:pt x="1" y="4637"/>
                    <a:pt x="101" y="4637"/>
                  </a:cubicBezTo>
                  <a:lnTo>
                    <a:pt x="3803" y="4537"/>
                  </a:lnTo>
                  <a:cubicBezTo>
                    <a:pt x="3870" y="4537"/>
                    <a:pt x="3903" y="4504"/>
                    <a:pt x="3970" y="4471"/>
                  </a:cubicBezTo>
                  <a:lnTo>
                    <a:pt x="7673" y="268"/>
                  </a:lnTo>
                  <a:cubicBezTo>
                    <a:pt x="7773" y="134"/>
                    <a:pt x="7773" y="1"/>
                    <a:pt x="767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1"/>
            <p:cNvSpPr/>
            <p:nvPr/>
          </p:nvSpPr>
          <p:spPr>
            <a:xfrm>
              <a:off x="2295975" y="2152825"/>
              <a:ext cx="194325" cy="115925"/>
            </a:xfrm>
            <a:custGeom>
              <a:avLst/>
              <a:gdLst/>
              <a:ahLst/>
              <a:cxnLst/>
              <a:rect l="l" t="t" r="r" b="b"/>
              <a:pathLst>
                <a:path w="7773" h="4637" extrusionOk="0">
                  <a:moveTo>
                    <a:pt x="7673" y="0"/>
                  </a:moveTo>
                  <a:lnTo>
                    <a:pt x="6472" y="34"/>
                  </a:lnTo>
                  <a:cubicBezTo>
                    <a:pt x="6372" y="34"/>
                    <a:pt x="6305" y="67"/>
                    <a:pt x="6238" y="134"/>
                  </a:cubicBezTo>
                  <a:lnTo>
                    <a:pt x="3970" y="2702"/>
                  </a:lnTo>
                  <a:cubicBezTo>
                    <a:pt x="3937" y="2735"/>
                    <a:pt x="3870" y="2769"/>
                    <a:pt x="3803" y="2802"/>
                  </a:cubicBezTo>
                  <a:lnTo>
                    <a:pt x="1602" y="2836"/>
                  </a:lnTo>
                  <a:cubicBezTo>
                    <a:pt x="1502" y="2836"/>
                    <a:pt x="1402" y="2869"/>
                    <a:pt x="1335" y="2969"/>
                  </a:cubicBezTo>
                  <a:lnTo>
                    <a:pt x="101" y="4370"/>
                  </a:lnTo>
                  <a:cubicBezTo>
                    <a:pt x="1" y="4470"/>
                    <a:pt x="1" y="4637"/>
                    <a:pt x="101" y="4637"/>
                  </a:cubicBezTo>
                  <a:lnTo>
                    <a:pt x="3803" y="4537"/>
                  </a:lnTo>
                  <a:cubicBezTo>
                    <a:pt x="3870" y="4537"/>
                    <a:pt x="3937" y="4503"/>
                    <a:pt x="3970" y="4470"/>
                  </a:cubicBezTo>
                  <a:lnTo>
                    <a:pt x="7673" y="300"/>
                  </a:lnTo>
                  <a:cubicBezTo>
                    <a:pt x="7773" y="167"/>
                    <a:pt x="7773" y="0"/>
                    <a:pt x="767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1"/>
            <p:cNvSpPr/>
            <p:nvPr/>
          </p:nvSpPr>
          <p:spPr>
            <a:xfrm>
              <a:off x="2295975" y="2215350"/>
              <a:ext cx="194325" cy="115950"/>
            </a:xfrm>
            <a:custGeom>
              <a:avLst/>
              <a:gdLst/>
              <a:ahLst/>
              <a:cxnLst/>
              <a:rect l="l" t="t" r="r" b="b"/>
              <a:pathLst>
                <a:path w="7773" h="4638" extrusionOk="0">
                  <a:moveTo>
                    <a:pt x="7673" y="1"/>
                  </a:moveTo>
                  <a:lnTo>
                    <a:pt x="6472" y="34"/>
                  </a:lnTo>
                  <a:cubicBezTo>
                    <a:pt x="6372" y="34"/>
                    <a:pt x="6305" y="68"/>
                    <a:pt x="6238" y="168"/>
                  </a:cubicBezTo>
                  <a:lnTo>
                    <a:pt x="3970" y="2703"/>
                  </a:lnTo>
                  <a:cubicBezTo>
                    <a:pt x="3937" y="2770"/>
                    <a:pt x="3870" y="2803"/>
                    <a:pt x="3803" y="2803"/>
                  </a:cubicBezTo>
                  <a:lnTo>
                    <a:pt x="1602" y="2836"/>
                  </a:lnTo>
                  <a:cubicBezTo>
                    <a:pt x="1502" y="2836"/>
                    <a:pt x="1402" y="2903"/>
                    <a:pt x="1335" y="2970"/>
                  </a:cubicBezTo>
                  <a:lnTo>
                    <a:pt x="101" y="4371"/>
                  </a:lnTo>
                  <a:cubicBezTo>
                    <a:pt x="1" y="4504"/>
                    <a:pt x="1" y="4638"/>
                    <a:pt x="101" y="4638"/>
                  </a:cubicBezTo>
                  <a:lnTo>
                    <a:pt x="3803" y="4571"/>
                  </a:lnTo>
                  <a:cubicBezTo>
                    <a:pt x="3870" y="4538"/>
                    <a:pt x="3937" y="4504"/>
                    <a:pt x="3970" y="4471"/>
                  </a:cubicBezTo>
                  <a:lnTo>
                    <a:pt x="7673" y="301"/>
                  </a:lnTo>
                  <a:cubicBezTo>
                    <a:pt x="7773" y="168"/>
                    <a:pt x="7773" y="34"/>
                    <a:pt x="767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1"/>
            <p:cNvSpPr/>
            <p:nvPr/>
          </p:nvSpPr>
          <p:spPr>
            <a:xfrm>
              <a:off x="3187875" y="1557800"/>
              <a:ext cx="8350" cy="2296250"/>
            </a:xfrm>
            <a:custGeom>
              <a:avLst/>
              <a:gdLst/>
              <a:ahLst/>
              <a:cxnLst/>
              <a:rect l="l" t="t" r="r" b="b"/>
              <a:pathLst>
                <a:path w="334" h="91850" extrusionOk="0">
                  <a:moveTo>
                    <a:pt x="167" y="1"/>
                  </a:moveTo>
                  <a:cubicBezTo>
                    <a:pt x="83" y="1"/>
                    <a:pt x="0" y="51"/>
                    <a:pt x="17" y="151"/>
                  </a:cubicBezTo>
                  <a:lnTo>
                    <a:pt x="17" y="91683"/>
                  </a:lnTo>
                  <a:cubicBezTo>
                    <a:pt x="17" y="91783"/>
                    <a:pt x="83" y="91850"/>
                    <a:pt x="184" y="91850"/>
                  </a:cubicBezTo>
                  <a:cubicBezTo>
                    <a:pt x="250" y="91850"/>
                    <a:pt x="317" y="91783"/>
                    <a:pt x="317" y="91683"/>
                  </a:cubicBezTo>
                  <a:lnTo>
                    <a:pt x="317" y="151"/>
                  </a:lnTo>
                  <a:cubicBezTo>
                    <a:pt x="334" y="51"/>
                    <a:pt x="250" y="1"/>
                    <a:pt x="167"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1"/>
            <p:cNvSpPr/>
            <p:nvPr/>
          </p:nvSpPr>
          <p:spPr>
            <a:xfrm>
              <a:off x="2903900" y="3722425"/>
              <a:ext cx="227700" cy="142700"/>
            </a:xfrm>
            <a:custGeom>
              <a:avLst/>
              <a:gdLst/>
              <a:ahLst/>
              <a:cxnLst/>
              <a:rect l="l" t="t" r="r" b="b"/>
              <a:pathLst>
                <a:path w="9108" h="5708" extrusionOk="0">
                  <a:moveTo>
                    <a:pt x="8974" y="1"/>
                  </a:moveTo>
                  <a:cubicBezTo>
                    <a:pt x="8950" y="1"/>
                    <a:pt x="8926" y="9"/>
                    <a:pt x="8907" y="28"/>
                  </a:cubicBezTo>
                  <a:lnTo>
                    <a:pt x="201" y="5031"/>
                  </a:lnTo>
                  <a:cubicBezTo>
                    <a:pt x="101" y="5098"/>
                    <a:pt x="1" y="5198"/>
                    <a:pt x="1" y="5332"/>
                  </a:cubicBezTo>
                  <a:lnTo>
                    <a:pt x="1" y="5565"/>
                  </a:lnTo>
                  <a:cubicBezTo>
                    <a:pt x="1" y="5647"/>
                    <a:pt x="91" y="5707"/>
                    <a:pt x="160" y="5707"/>
                  </a:cubicBezTo>
                  <a:cubicBezTo>
                    <a:pt x="175" y="5707"/>
                    <a:pt x="189" y="5704"/>
                    <a:pt x="201" y="5699"/>
                  </a:cubicBezTo>
                  <a:lnTo>
                    <a:pt x="8907" y="695"/>
                  </a:lnTo>
                  <a:cubicBezTo>
                    <a:pt x="9007" y="628"/>
                    <a:pt x="9107" y="495"/>
                    <a:pt x="9107" y="361"/>
                  </a:cubicBezTo>
                  <a:lnTo>
                    <a:pt x="9107" y="128"/>
                  </a:lnTo>
                  <a:cubicBezTo>
                    <a:pt x="9107" y="56"/>
                    <a:pt x="9038" y="1"/>
                    <a:pt x="8974"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1"/>
            <p:cNvSpPr/>
            <p:nvPr/>
          </p:nvSpPr>
          <p:spPr>
            <a:xfrm>
              <a:off x="2903900" y="3764975"/>
              <a:ext cx="227700" cy="142675"/>
            </a:xfrm>
            <a:custGeom>
              <a:avLst/>
              <a:gdLst/>
              <a:ahLst/>
              <a:cxnLst/>
              <a:rect l="l" t="t" r="r" b="b"/>
              <a:pathLst>
                <a:path w="9108" h="5707" extrusionOk="0">
                  <a:moveTo>
                    <a:pt x="8974" y="0"/>
                  </a:moveTo>
                  <a:cubicBezTo>
                    <a:pt x="8950" y="0"/>
                    <a:pt x="8926" y="8"/>
                    <a:pt x="8907" y="27"/>
                  </a:cubicBezTo>
                  <a:lnTo>
                    <a:pt x="201" y="5031"/>
                  </a:lnTo>
                  <a:cubicBezTo>
                    <a:pt x="101" y="5097"/>
                    <a:pt x="1" y="5197"/>
                    <a:pt x="1" y="5331"/>
                  </a:cubicBezTo>
                  <a:lnTo>
                    <a:pt x="1" y="5564"/>
                  </a:lnTo>
                  <a:cubicBezTo>
                    <a:pt x="1" y="5647"/>
                    <a:pt x="91" y="5706"/>
                    <a:pt x="160" y="5706"/>
                  </a:cubicBezTo>
                  <a:cubicBezTo>
                    <a:pt x="175" y="5706"/>
                    <a:pt x="189" y="5704"/>
                    <a:pt x="201" y="5698"/>
                  </a:cubicBezTo>
                  <a:lnTo>
                    <a:pt x="8907" y="694"/>
                  </a:lnTo>
                  <a:cubicBezTo>
                    <a:pt x="9007" y="594"/>
                    <a:pt x="9107" y="494"/>
                    <a:pt x="9107" y="361"/>
                  </a:cubicBezTo>
                  <a:lnTo>
                    <a:pt x="9107" y="127"/>
                  </a:lnTo>
                  <a:cubicBezTo>
                    <a:pt x="9107" y="55"/>
                    <a:pt x="9038" y="0"/>
                    <a:pt x="897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1"/>
            <p:cNvSpPr/>
            <p:nvPr/>
          </p:nvSpPr>
          <p:spPr>
            <a:xfrm>
              <a:off x="2903900" y="3870050"/>
              <a:ext cx="118450" cy="80125"/>
            </a:xfrm>
            <a:custGeom>
              <a:avLst/>
              <a:gdLst/>
              <a:ahLst/>
              <a:cxnLst/>
              <a:rect l="l" t="t" r="r" b="b"/>
              <a:pathLst>
                <a:path w="4738" h="3205" extrusionOk="0">
                  <a:moveTo>
                    <a:pt x="4632" y="0"/>
                  </a:moveTo>
                  <a:cubicBezTo>
                    <a:pt x="4611" y="0"/>
                    <a:pt x="4590" y="8"/>
                    <a:pt x="4571" y="27"/>
                  </a:cubicBezTo>
                  <a:lnTo>
                    <a:pt x="201" y="2529"/>
                  </a:lnTo>
                  <a:cubicBezTo>
                    <a:pt x="101" y="2596"/>
                    <a:pt x="1" y="2696"/>
                    <a:pt x="1" y="2862"/>
                  </a:cubicBezTo>
                  <a:lnTo>
                    <a:pt x="1" y="3096"/>
                  </a:lnTo>
                  <a:cubicBezTo>
                    <a:pt x="1" y="3150"/>
                    <a:pt x="90" y="3205"/>
                    <a:pt x="159" y="3205"/>
                  </a:cubicBezTo>
                  <a:cubicBezTo>
                    <a:pt x="174" y="3205"/>
                    <a:pt x="189" y="3202"/>
                    <a:pt x="201" y="3196"/>
                  </a:cubicBezTo>
                  <a:lnTo>
                    <a:pt x="4571" y="694"/>
                  </a:lnTo>
                  <a:cubicBezTo>
                    <a:pt x="4671" y="627"/>
                    <a:pt x="4738" y="494"/>
                    <a:pt x="4738" y="361"/>
                  </a:cubicBezTo>
                  <a:lnTo>
                    <a:pt x="4738" y="127"/>
                  </a:lnTo>
                  <a:cubicBezTo>
                    <a:pt x="4738" y="55"/>
                    <a:pt x="4686" y="0"/>
                    <a:pt x="463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1"/>
            <p:cNvSpPr/>
            <p:nvPr/>
          </p:nvSpPr>
          <p:spPr>
            <a:xfrm>
              <a:off x="2587025" y="3811500"/>
              <a:ext cx="314400" cy="321200"/>
            </a:xfrm>
            <a:custGeom>
              <a:avLst/>
              <a:gdLst/>
              <a:ahLst/>
              <a:cxnLst/>
              <a:rect l="l" t="t" r="r" b="b"/>
              <a:pathLst>
                <a:path w="12576" h="12848" extrusionOk="0">
                  <a:moveTo>
                    <a:pt x="9079" y="1"/>
                  </a:moveTo>
                  <a:cubicBezTo>
                    <a:pt x="7212" y="1"/>
                    <a:pt x="4791" y="1472"/>
                    <a:pt x="2936" y="3903"/>
                  </a:cubicBezTo>
                  <a:cubicBezTo>
                    <a:pt x="501" y="7172"/>
                    <a:pt x="0" y="10942"/>
                    <a:pt x="1835" y="12343"/>
                  </a:cubicBezTo>
                  <a:cubicBezTo>
                    <a:pt x="2303" y="12685"/>
                    <a:pt x="2871" y="12848"/>
                    <a:pt x="3498" y="12848"/>
                  </a:cubicBezTo>
                  <a:cubicBezTo>
                    <a:pt x="5377" y="12848"/>
                    <a:pt x="7790" y="11391"/>
                    <a:pt x="9640" y="8940"/>
                  </a:cubicBezTo>
                  <a:cubicBezTo>
                    <a:pt x="12076" y="5671"/>
                    <a:pt x="12576" y="1902"/>
                    <a:pt x="10708" y="501"/>
                  </a:cubicBezTo>
                  <a:cubicBezTo>
                    <a:pt x="10252" y="161"/>
                    <a:pt x="9696" y="1"/>
                    <a:pt x="907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1"/>
            <p:cNvSpPr/>
            <p:nvPr/>
          </p:nvSpPr>
          <p:spPr>
            <a:xfrm>
              <a:off x="2587025" y="3811500"/>
              <a:ext cx="314400" cy="321200"/>
            </a:xfrm>
            <a:custGeom>
              <a:avLst/>
              <a:gdLst/>
              <a:ahLst/>
              <a:cxnLst/>
              <a:rect l="l" t="t" r="r" b="b"/>
              <a:pathLst>
                <a:path w="12576" h="12848" extrusionOk="0">
                  <a:moveTo>
                    <a:pt x="9079" y="1"/>
                  </a:moveTo>
                  <a:cubicBezTo>
                    <a:pt x="7212" y="1"/>
                    <a:pt x="4791" y="1472"/>
                    <a:pt x="2936" y="3903"/>
                  </a:cubicBezTo>
                  <a:cubicBezTo>
                    <a:pt x="501" y="7172"/>
                    <a:pt x="0" y="10942"/>
                    <a:pt x="1835" y="12343"/>
                  </a:cubicBezTo>
                  <a:cubicBezTo>
                    <a:pt x="2303" y="12685"/>
                    <a:pt x="2871" y="12848"/>
                    <a:pt x="3498" y="12848"/>
                  </a:cubicBezTo>
                  <a:cubicBezTo>
                    <a:pt x="5377" y="12848"/>
                    <a:pt x="7790" y="11391"/>
                    <a:pt x="9640" y="8940"/>
                  </a:cubicBezTo>
                  <a:cubicBezTo>
                    <a:pt x="12076" y="5671"/>
                    <a:pt x="12576" y="1902"/>
                    <a:pt x="10708" y="501"/>
                  </a:cubicBezTo>
                  <a:cubicBezTo>
                    <a:pt x="10252" y="161"/>
                    <a:pt x="9696" y="1"/>
                    <a:pt x="90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1"/>
            <p:cNvSpPr/>
            <p:nvPr/>
          </p:nvSpPr>
          <p:spPr>
            <a:xfrm>
              <a:off x="2600350" y="3813225"/>
              <a:ext cx="285250" cy="328550"/>
            </a:xfrm>
            <a:custGeom>
              <a:avLst/>
              <a:gdLst/>
              <a:ahLst/>
              <a:cxnLst/>
              <a:rect l="l" t="t" r="r" b="b"/>
              <a:pathLst>
                <a:path w="11410" h="13142" extrusionOk="0">
                  <a:moveTo>
                    <a:pt x="8474" y="299"/>
                  </a:moveTo>
                  <a:cubicBezTo>
                    <a:pt x="8941" y="299"/>
                    <a:pt x="9408" y="432"/>
                    <a:pt x="9808" y="666"/>
                  </a:cubicBezTo>
                  <a:cubicBezTo>
                    <a:pt x="10642" y="1133"/>
                    <a:pt x="11109" y="2100"/>
                    <a:pt x="11109" y="3367"/>
                  </a:cubicBezTo>
                  <a:cubicBezTo>
                    <a:pt x="11109" y="6370"/>
                    <a:pt x="8640" y="10239"/>
                    <a:pt x="5638" y="12007"/>
                  </a:cubicBezTo>
                  <a:cubicBezTo>
                    <a:pt x="4676" y="12560"/>
                    <a:pt x="3739" y="12836"/>
                    <a:pt x="2928" y="12836"/>
                  </a:cubicBezTo>
                  <a:cubicBezTo>
                    <a:pt x="2417" y="12836"/>
                    <a:pt x="1955" y="12726"/>
                    <a:pt x="1569" y="12507"/>
                  </a:cubicBezTo>
                  <a:cubicBezTo>
                    <a:pt x="768" y="12040"/>
                    <a:pt x="301" y="11073"/>
                    <a:pt x="301" y="9772"/>
                  </a:cubicBezTo>
                  <a:cubicBezTo>
                    <a:pt x="301" y="6770"/>
                    <a:pt x="2770" y="2900"/>
                    <a:pt x="5772" y="1133"/>
                  </a:cubicBezTo>
                  <a:cubicBezTo>
                    <a:pt x="6572" y="632"/>
                    <a:pt x="7506" y="365"/>
                    <a:pt x="8474" y="299"/>
                  </a:cubicBezTo>
                  <a:close/>
                  <a:moveTo>
                    <a:pt x="8501" y="0"/>
                  </a:moveTo>
                  <a:cubicBezTo>
                    <a:pt x="7628" y="0"/>
                    <a:pt x="6629" y="305"/>
                    <a:pt x="5605" y="899"/>
                  </a:cubicBezTo>
                  <a:cubicBezTo>
                    <a:pt x="2503" y="2700"/>
                    <a:pt x="1" y="6670"/>
                    <a:pt x="1" y="9772"/>
                  </a:cubicBezTo>
                  <a:cubicBezTo>
                    <a:pt x="1" y="11173"/>
                    <a:pt x="501" y="12240"/>
                    <a:pt x="1402" y="12774"/>
                  </a:cubicBezTo>
                  <a:cubicBezTo>
                    <a:pt x="1869" y="13041"/>
                    <a:pt x="2403" y="13141"/>
                    <a:pt x="2903" y="13141"/>
                  </a:cubicBezTo>
                  <a:cubicBezTo>
                    <a:pt x="3937" y="13108"/>
                    <a:pt x="4904" y="12808"/>
                    <a:pt x="5772" y="12274"/>
                  </a:cubicBezTo>
                  <a:cubicBezTo>
                    <a:pt x="8874" y="10473"/>
                    <a:pt x="11409" y="6470"/>
                    <a:pt x="11409" y="3367"/>
                  </a:cubicBezTo>
                  <a:cubicBezTo>
                    <a:pt x="11409" y="1966"/>
                    <a:pt x="10909" y="899"/>
                    <a:pt x="9975" y="365"/>
                  </a:cubicBezTo>
                  <a:cubicBezTo>
                    <a:pt x="9550" y="121"/>
                    <a:pt x="9050" y="0"/>
                    <a:pt x="850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1"/>
            <p:cNvSpPr/>
            <p:nvPr/>
          </p:nvSpPr>
          <p:spPr>
            <a:xfrm>
              <a:off x="2803850" y="3997575"/>
              <a:ext cx="60900" cy="70700"/>
            </a:xfrm>
            <a:custGeom>
              <a:avLst/>
              <a:gdLst/>
              <a:ahLst/>
              <a:cxnLst/>
              <a:rect l="l" t="t" r="r" b="b"/>
              <a:pathLst>
                <a:path w="2436" h="2828" extrusionOk="0">
                  <a:moveTo>
                    <a:pt x="1832" y="0"/>
                  </a:moveTo>
                  <a:cubicBezTo>
                    <a:pt x="1649" y="0"/>
                    <a:pt x="1434" y="63"/>
                    <a:pt x="1201" y="196"/>
                  </a:cubicBezTo>
                  <a:cubicBezTo>
                    <a:pt x="534" y="597"/>
                    <a:pt x="67" y="1331"/>
                    <a:pt x="0" y="2131"/>
                  </a:cubicBezTo>
                  <a:cubicBezTo>
                    <a:pt x="0" y="2576"/>
                    <a:pt x="237" y="2828"/>
                    <a:pt x="593" y="2828"/>
                  </a:cubicBezTo>
                  <a:cubicBezTo>
                    <a:pt x="771" y="2828"/>
                    <a:pt x="979" y="2765"/>
                    <a:pt x="1201" y="2632"/>
                  </a:cubicBezTo>
                  <a:cubicBezTo>
                    <a:pt x="1901" y="2231"/>
                    <a:pt x="2335" y="1497"/>
                    <a:pt x="2435" y="697"/>
                  </a:cubicBezTo>
                  <a:cubicBezTo>
                    <a:pt x="2435" y="252"/>
                    <a:pt x="2198" y="0"/>
                    <a:pt x="183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1"/>
            <p:cNvSpPr/>
            <p:nvPr/>
          </p:nvSpPr>
          <p:spPr>
            <a:xfrm>
              <a:off x="2903900" y="3326775"/>
              <a:ext cx="227700" cy="142675"/>
            </a:xfrm>
            <a:custGeom>
              <a:avLst/>
              <a:gdLst/>
              <a:ahLst/>
              <a:cxnLst/>
              <a:rect l="l" t="t" r="r" b="b"/>
              <a:pathLst>
                <a:path w="9108" h="5707" extrusionOk="0">
                  <a:moveTo>
                    <a:pt x="8948" y="0"/>
                  </a:moveTo>
                  <a:cubicBezTo>
                    <a:pt x="8933" y="0"/>
                    <a:pt x="8919" y="3"/>
                    <a:pt x="8907" y="9"/>
                  </a:cubicBezTo>
                  <a:lnTo>
                    <a:pt x="201" y="5013"/>
                  </a:lnTo>
                  <a:cubicBezTo>
                    <a:pt x="101" y="5079"/>
                    <a:pt x="1" y="5213"/>
                    <a:pt x="1" y="5346"/>
                  </a:cubicBezTo>
                  <a:lnTo>
                    <a:pt x="1" y="5580"/>
                  </a:lnTo>
                  <a:cubicBezTo>
                    <a:pt x="1" y="5652"/>
                    <a:pt x="70" y="5707"/>
                    <a:pt x="134" y="5707"/>
                  </a:cubicBezTo>
                  <a:cubicBezTo>
                    <a:pt x="159" y="5707"/>
                    <a:pt x="182" y="5698"/>
                    <a:pt x="201" y="5680"/>
                  </a:cubicBezTo>
                  <a:lnTo>
                    <a:pt x="8907" y="676"/>
                  </a:lnTo>
                  <a:cubicBezTo>
                    <a:pt x="9007" y="610"/>
                    <a:pt x="9107" y="509"/>
                    <a:pt x="9107" y="376"/>
                  </a:cubicBezTo>
                  <a:lnTo>
                    <a:pt x="9107" y="143"/>
                  </a:lnTo>
                  <a:cubicBezTo>
                    <a:pt x="9107" y="60"/>
                    <a:pt x="9017" y="0"/>
                    <a:pt x="894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1"/>
            <p:cNvSpPr/>
            <p:nvPr/>
          </p:nvSpPr>
          <p:spPr>
            <a:xfrm>
              <a:off x="2903900" y="3369300"/>
              <a:ext cx="227700" cy="142675"/>
            </a:xfrm>
            <a:custGeom>
              <a:avLst/>
              <a:gdLst/>
              <a:ahLst/>
              <a:cxnLst/>
              <a:rect l="l" t="t" r="r" b="b"/>
              <a:pathLst>
                <a:path w="9108" h="5707" extrusionOk="0">
                  <a:moveTo>
                    <a:pt x="8948" y="1"/>
                  </a:moveTo>
                  <a:cubicBezTo>
                    <a:pt x="8933" y="1"/>
                    <a:pt x="8919" y="3"/>
                    <a:pt x="8907" y="9"/>
                  </a:cubicBezTo>
                  <a:lnTo>
                    <a:pt x="201" y="5013"/>
                  </a:lnTo>
                  <a:cubicBezTo>
                    <a:pt x="101" y="5080"/>
                    <a:pt x="1" y="5213"/>
                    <a:pt x="1" y="5346"/>
                  </a:cubicBezTo>
                  <a:lnTo>
                    <a:pt x="1" y="5580"/>
                  </a:lnTo>
                  <a:cubicBezTo>
                    <a:pt x="1" y="5652"/>
                    <a:pt x="70" y="5707"/>
                    <a:pt x="134" y="5707"/>
                  </a:cubicBezTo>
                  <a:cubicBezTo>
                    <a:pt x="159" y="5707"/>
                    <a:pt x="182" y="5699"/>
                    <a:pt x="201" y="5680"/>
                  </a:cubicBezTo>
                  <a:lnTo>
                    <a:pt x="8907" y="676"/>
                  </a:lnTo>
                  <a:cubicBezTo>
                    <a:pt x="9007" y="610"/>
                    <a:pt x="9107" y="476"/>
                    <a:pt x="9107" y="343"/>
                  </a:cubicBezTo>
                  <a:lnTo>
                    <a:pt x="9107" y="143"/>
                  </a:lnTo>
                  <a:cubicBezTo>
                    <a:pt x="9107" y="60"/>
                    <a:pt x="9017" y="1"/>
                    <a:pt x="894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1"/>
            <p:cNvSpPr/>
            <p:nvPr/>
          </p:nvSpPr>
          <p:spPr>
            <a:xfrm>
              <a:off x="2903900" y="3474375"/>
              <a:ext cx="118450" cy="80150"/>
            </a:xfrm>
            <a:custGeom>
              <a:avLst/>
              <a:gdLst/>
              <a:ahLst/>
              <a:cxnLst/>
              <a:rect l="l" t="t" r="r" b="b"/>
              <a:pathLst>
                <a:path w="4738" h="3206" extrusionOk="0">
                  <a:moveTo>
                    <a:pt x="4609" y="1"/>
                  </a:moveTo>
                  <a:cubicBezTo>
                    <a:pt x="4596" y="1"/>
                    <a:pt x="4583" y="3"/>
                    <a:pt x="4571" y="9"/>
                  </a:cubicBezTo>
                  <a:lnTo>
                    <a:pt x="201" y="2511"/>
                  </a:lnTo>
                  <a:cubicBezTo>
                    <a:pt x="101" y="2578"/>
                    <a:pt x="1" y="2711"/>
                    <a:pt x="1" y="2845"/>
                  </a:cubicBezTo>
                  <a:lnTo>
                    <a:pt x="1" y="3078"/>
                  </a:lnTo>
                  <a:cubicBezTo>
                    <a:pt x="1" y="3150"/>
                    <a:pt x="70" y="3205"/>
                    <a:pt x="134" y="3205"/>
                  </a:cubicBezTo>
                  <a:cubicBezTo>
                    <a:pt x="159" y="3205"/>
                    <a:pt x="182" y="3197"/>
                    <a:pt x="201" y="3178"/>
                  </a:cubicBezTo>
                  <a:lnTo>
                    <a:pt x="4571" y="676"/>
                  </a:lnTo>
                  <a:cubicBezTo>
                    <a:pt x="4671" y="610"/>
                    <a:pt x="4738" y="510"/>
                    <a:pt x="4738" y="376"/>
                  </a:cubicBezTo>
                  <a:lnTo>
                    <a:pt x="4738" y="143"/>
                  </a:lnTo>
                  <a:cubicBezTo>
                    <a:pt x="4738" y="60"/>
                    <a:pt x="4670" y="1"/>
                    <a:pt x="460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1"/>
            <p:cNvSpPr/>
            <p:nvPr/>
          </p:nvSpPr>
          <p:spPr>
            <a:xfrm>
              <a:off x="2587025" y="3416225"/>
              <a:ext cx="313575" cy="321200"/>
            </a:xfrm>
            <a:custGeom>
              <a:avLst/>
              <a:gdLst/>
              <a:ahLst/>
              <a:cxnLst/>
              <a:rect l="l" t="t" r="r" b="b"/>
              <a:pathLst>
                <a:path w="12543" h="12848" extrusionOk="0">
                  <a:moveTo>
                    <a:pt x="9077" y="1"/>
                  </a:moveTo>
                  <a:cubicBezTo>
                    <a:pt x="7202" y="1"/>
                    <a:pt x="4767" y="1478"/>
                    <a:pt x="2936" y="3936"/>
                  </a:cubicBezTo>
                  <a:cubicBezTo>
                    <a:pt x="467" y="7172"/>
                    <a:pt x="0" y="10942"/>
                    <a:pt x="1835" y="12343"/>
                  </a:cubicBezTo>
                  <a:cubicBezTo>
                    <a:pt x="2294" y="12685"/>
                    <a:pt x="2858" y="12848"/>
                    <a:pt x="3484" y="12848"/>
                  </a:cubicBezTo>
                  <a:cubicBezTo>
                    <a:pt x="5357" y="12848"/>
                    <a:pt x="7782" y="11391"/>
                    <a:pt x="9607" y="8940"/>
                  </a:cubicBezTo>
                  <a:cubicBezTo>
                    <a:pt x="12076" y="5671"/>
                    <a:pt x="12543" y="1902"/>
                    <a:pt x="10708" y="501"/>
                  </a:cubicBezTo>
                  <a:cubicBezTo>
                    <a:pt x="10253" y="162"/>
                    <a:pt x="9695" y="1"/>
                    <a:pt x="907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1"/>
            <p:cNvSpPr/>
            <p:nvPr/>
          </p:nvSpPr>
          <p:spPr>
            <a:xfrm>
              <a:off x="2587025" y="3416225"/>
              <a:ext cx="313575" cy="321200"/>
            </a:xfrm>
            <a:custGeom>
              <a:avLst/>
              <a:gdLst/>
              <a:ahLst/>
              <a:cxnLst/>
              <a:rect l="l" t="t" r="r" b="b"/>
              <a:pathLst>
                <a:path w="12543" h="12848" extrusionOk="0">
                  <a:moveTo>
                    <a:pt x="9077" y="1"/>
                  </a:moveTo>
                  <a:cubicBezTo>
                    <a:pt x="7202" y="1"/>
                    <a:pt x="4767" y="1478"/>
                    <a:pt x="2936" y="3936"/>
                  </a:cubicBezTo>
                  <a:cubicBezTo>
                    <a:pt x="467" y="7172"/>
                    <a:pt x="0" y="10942"/>
                    <a:pt x="1835" y="12343"/>
                  </a:cubicBezTo>
                  <a:cubicBezTo>
                    <a:pt x="2294" y="12685"/>
                    <a:pt x="2858" y="12848"/>
                    <a:pt x="3484" y="12848"/>
                  </a:cubicBezTo>
                  <a:cubicBezTo>
                    <a:pt x="5357" y="12848"/>
                    <a:pt x="7782" y="11391"/>
                    <a:pt x="9607" y="8940"/>
                  </a:cubicBezTo>
                  <a:cubicBezTo>
                    <a:pt x="12076" y="5671"/>
                    <a:pt x="12543" y="1902"/>
                    <a:pt x="10708" y="501"/>
                  </a:cubicBezTo>
                  <a:cubicBezTo>
                    <a:pt x="10253" y="162"/>
                    <a:pt x="9695" y="1"/>
                    <a:pt x="90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1"/>
            <p:cNvSpPr/>
            <p:nvPr/>
          </p:nvSpPr>
          <p:spPr>
            <a:xfrm>
              <a:off x="2600350" y="3417650"/>
              <a:ext cx="285250" cy="328825"/>
            </a:xfrm>
            <a:custGeom>
              <a:avLst/>
              <a:gdLst/>
              <a:ahLst/>
              <a:cxnLst/>
              <a:rect l="l" t="t" r="r" b="b"/>
              <a:pathLst>
                <a:path w="11410" h="13153" extrusionOk="0">
                  <a:moveTo>
                    <a:pt x="8474" y="310"/>
                  </a:moveTo>
                  <a:cubicBezTo>
                    <a:pt x="8941" y="310"/>
                    <a:pt x="9408" y="410"/>
                    <a:pt x="9808" y="644"/>
                  </a:cubicBezTo>
                  <a:cubicBezTo>
                    <a:pt x="10642" y="1111"/>
                    <a:pt x="11109" y="2078"/>
                    <a:pt x="11109" y="3379"/>
                  </a:cubicBezTo>
                  <a:cubicBezTo>
                    <a:pt x="11109" y="6381"/>
                    <a:pt x="8640" y="10251"/>
                    <a:pt x="5638" y="11985"/>
                  </a:cubicBezTo>
                  <a:cubicBezTo>
                    <a:pt x="4684" y="12554"/>
                    <a:pt x="3754" y="12838"/>
                    <a:pt x="2947" y="12838"/>
                  </a:cubicBezTo>
                  <a:cubicBezTo>
                    <a:pt x="2429" y="12838"/>
                    <a:pt x="1960" y="12721"/>
                    <a:pt x="1569" y="12486"/>
                  </a:cubicBezTo>
                  <a:cubicBezTo>
                    <a:pt x="768" y="12019"/>
                    <a:pt x="301" y="11051"/>
                    <a:pt x="301" y="9784"/>
                  </a:cubicBezTo>
                  <a:cubicBezTo>
                    <a:pt x="301" y="6782"/>
                    <a:pt x="2770" y="2912"/>
                    <a:pt x="5772" y="1144"/>
                  </a:cubicBezTo>
                  <a:cubicBezTo>
                    <a:pt x="6572" y="644"/>
                    <a:pt x="7506" y="344"/>
                    <a:pt x="8474" y="310"/>
                  </a:cubicBezTo>
                  <a:close/>
                  <a:moveTo>
                    <a:pt x="8459" y="1"/>
                  </a:moveTo>
                  <a:cubicBezTo>
                    <a:pt x="7596" y="1"/>
                    <a:pt x="6613" y="293"/>
                    <a:pt x="5605" y="877"/>
                  </a:cubicBezTo>
                  <a:cubicBezTo>
                    <a:pt x="2503" y="2679"/>
                    <a:pt x="1" y="6681"/>
                    <a:pt x="1" y="9784"/>
                  </a:cubicBezTo>
                  <a:cubicBezTo>
                    <a:pt x="1" y="11185"/>
                    <a:pt x="501" y="12252"/>
                    <a:pt x="1402" y="12786"/>
                  </a:cubicBezTo>
                  <a:cubicBezTo>
                    <a:pt x="1869" y="13019"/>
                    <a:pt x="2403" y="13153"/>
                    <a:pt x="2903" y="13153"/>
                  </a:cubicBezTo>
                  <a:cubicBezTo>
                    <a:pt x="3937" y="13119"/>
                    <a:pt x="4904" y="12786"/>
                    <a:pt x="5772" y="12252"/>
                  </a:cubicBezTo>
                  <a:cubicBezTo>
                    <a:pt x="8874" y="10484"/>
                    <a:pt x="11409" y="6481"/>
                    <a:pt x="11409" y="3379"/>
                  </a:cubicBezTo>
                  <a:cubicBezTo>
                    <a:pt x="11409" y="1978"/>
                    <a:pt x="10909" y="911"/>
                    <a:pt x="9975" y="377"/>
                  </a:cubicBezTo>
                  <a:cubicBezTo>
                    <a:pt x="9539" y="126"/>
                    <a:pt x="9025" y="1"/>
                    <a:pt x="845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1"/>
            <p:cNvSpPr/>
            <p:nvPr/>
          </p:nvSpPr>
          <p:spPr>
            <a:xfrm>
              <a:off x="2803850" y="3602025"/>
              <a:ext cx="60900" cy="70400"/>
            </a:xfrm>
            <a:custGeom>
              <a:avLst/>
              <a:gdLst/>
              <a:ahLst/>
              <a:cxnLst/>
              <a:rect l="l" t="t" r="r" b="b"/>
              <a:pathLst>
                <a:path w="2436" h="2816" extrusionOk="0">
                  <a:moveTo>
                    <a:pt x="1810" y="1"/>
                  </a:moveTo>
                  <a:cubicBezTo>
                    <a:pt x="1632" y="1"/>
                    <a:pt x="1425" y="56"/>
                    <a:pt x="1201" y="174"/>
                  </a:cubicBezTo>
                  <a:cubicBezTo>
                    <a:pt x="534" y="607"/>
                    <a:pt x="67" y="1308"/>
                    <a:pt x="0" y="2109"/>
                  </a:cubicBezTo>
                  <a:cubicBezTo>
                    <a:pt x="0" y="2562"/>
                    <a:pt x="247" y="2815"/>
                    <a:pt x="615" y="2815"/>
                  </a:cubicBezTo>
                  <a:cubicBezTo>
                    <a:pt x="788" y="2815"/>
                    <a:pt x="988" y="2760"/>
                    <a:pt x="1201" y="2642"/>
                  </a:cubicBezTo>
                  <a:cubicBezTo>
                    <a:pt x="1901" y="2209"/>
                    <a:pt x="2335" y="1508"/>
                    <a:pt x="2435" y="707"/>
                  </a:cubicBezTo>
                  <a:cubicBezTo>
                    <a:pt x="2435" y="254"/>
                    <a:pt x="2188" y="1"/>
                    <a:pt x="181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1"/>
            <p:cNvSpPr/>
            <p:nvPr/>
          </p:nvSpPr>
          <p:spPr>
            <a:xfrm>
              <a:off x="2903900" y="2931025"/>
              <a:ext cx="227700" cy="142700"/>
            </a:xfrm>
            <a:custGeom>
              <a:avLst/>
              <a:gdLst/>
              <a:ahLst/>
              <a:cxnLst/>
              <a:rect l="l" t="t" r="r" b="b"/>
              <a:pathLst>
                <a:path w="9108" h="5708" extrusionOk="0">
                  <a:moveTo>
                    <a:pt x="8974" y="1"/>
                  </a:moveTo>
                  <a:cubicBezTo>
                    <a:pt x="8950" y="1"/>
                    <a:pt x="8926" y="9"/>
                    <a:pt x="8907" y="28"/>
                  </a:cubicBezTo>
                  <a:lnTo>
                    <a:pt x="201" y="5031"/>
                  </a:lnTo>
                  <a:cubicBezTo>
                    <a:pt x="101" y="5098"/>
                    <a:pt x="1" y="5232"/>
                    <a:pt x="1" y="5365"/>
                  </a:cubicBezTo>
                  <a:lnTo>
                    <a:pt x="1" y="5565"/>
                  </a:lnTo>
                  <a:cubicBezTo>
                    <a:pt x="1" y="5647"/>
                    <a:pt x="91" y="5707"/>
                    <a:pt x="160" y="5707"/>
                  </a:cubicBezTo>
                  <a:cubicBezTo>
                    <a:pt x="175" y="5707"/>
                    <a:pt x="189" y="5704"/>
                    <a:pt x="201" y="5699"/>
                  </a:cubicBezTo>
                  <a:lnTo>
                    <a:pt x="8907" y="695"/>
                  </a:lnTo>
                  <a:cubicBezTo>
                    <a:pt x="9007" y="628"/>
                    <a:pt x="9107" y="495"/>
                    <a:pt x="9107" y="361"/>
                  </a:cubicBezTo>
                  <a:lnTo>
                    <a:pt x="9107" y="128"/>
                  </a:lnTo>
                  <a:cubicBezTo>
                    <a:pt x="9107" y="56"/>
                    <a:pt x="9038" y="1"/>
                    <a:pt x="8974"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1"/>
            <p:cNvSpPr/>
            <p:nvPr/>
          </p:nvSpPr>
          <p:spPr>
            <a:xfrm>
              <a:off x="2903900" y="2973575"/>
              <a:ext cx="227700" cy="142675"/>
            </a:xfrm>
            <a:custGeom>
              <a:avLst/>
              <a:gdLst/>
              <a:ahLst/>
              <a:cxnLst/>
              <a:rect l="l" t="t" r="r" b="b"/>
              <a:pathLst>
                <a:path w="9108" h="5707" extrusionOk="0">
                  <a:moveTo>
                    <a:pt x="8974" y="0"/>
                  </a:moveTo>
                  <a:cubicBezTo>
                    <a:pt x="8950" y="0"/>
                    <a:pt x="8926" y="8"/>
                    <a:pt x="8907" y="27"/>
                  </a:cubicBezTo>
                  <a:lnTo>
                    <a:pt x="201" y="5031"/>
                  </a:lnTo>
                  <a:cubicBezTo>
                    <a:pt x="101" y="5097"/>
                    <a:pt x="1" y="5197"/>
                    <a:pt x="1" y="5364"/>
                  </a:cubicBezTo>
                  <a:lnTo>
                    <a:pt x="1" y="5598"/>
                  </a:lnTo>
                  <a:cubicBezTo>
                    <a:pt x="1" y="5652"/>
                    <a:pt x="90" y="5707"/>
                    <a:pt x="159" y="5707"/>
                  </a:cubicBezTo>
                  <a:cubicBezTo>
                    <a:pt x="174" y="5707"/>
                    <a:pt x="189" y="5704"/>
                    <a:pt x="201" y="5698"/>
                  </a:cubicBezTo>
                  <a:lnTo>
                    <a:pt x="8907" y="694"/>
                  </a:lnTo>
                  <a:cubicBezTo>
                    <a:pt x="9007" y="627"/>
                    <a:pt x="9107" y="494"/>
                    <a:pt x="9107" y="361"/>
                  </a:cubicBezTo>
                  <a:lnTo>
                    <a:pt x="9107" y="127"/>
                  </a:lnTo>
                  <a:cubicBezTo>
                    <a:pt x="9107" y="55"/>
                    <a:pt x="9038" y="0"/>
                    <a:pt x="897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1"/>
            <p:cNvSpPr/>
            <p:nvPr/>
          </p:nvSpPr>
          <p:spPr>
            <a:xfrm>
              <a:off x="2903900" y="3078650"/>
              <a:ext cx="118450" cy="80225"/>
            </a:xfrm>
            <a:custGeom>
              <a:avLst/>
              <a:gdLst/>
              <a:ahLst/>
              <a:cxnLst/>
              <a:rect l="l" t="t" r="r" b="b"/>
              <a:pathLst>
                <a:path w="4738" h="3209" extrusionOk="0">
                  <a:moveTo>
                    <a:pt x="4632" y="0"/>
                  </a:moveTo>
                  <a:cubicBezTo>
                    <a:pt x="4611" y="0"/>
                    <a:pt x="4590" y="8"/>
                    <a:pt x="4571" y="27"/>
                  </a:cubicBezTo>
                  <a:lnTo>
                    <a:pt x="201" y="2529"/>
                  </a:lnTo>
                  <a:cubicBezTo>
                    <a:pt x="101" y="2596"/>
                    <a:pt x="1" y="2729"/>
                    <a:pt x="1" y="2862"/>
                  </a:cubicBezTo>
                  <a:lnTo>
                    <a:pt x="1" y="3096"/>
                  </a:lnTo>
                  <a:cubicBezTo>
                    <a:pt x="1" y="3171"/>
                    <a:pt x="76" y="3208"/>
                    <a:pt x="142" y="3208"/>
                  </a:cubicBezTo>
                  <a:cubicBezTo>
                    <a:pt x="164" y="3208"/>
                    <a:pt x="184" y="3204"/>
                    <a:pt x="201" y="3196"/>
                  </a:cubicBezTo>
                  <a:lnTo>
                    <a:pt x="4571" y="694"/>
                  </a:lnTo>
                  <a:cubicBezTo>
                    <a:pt x="4671" y="627"/>
                    <a:pt x="4738" y="494"/>
                    <a:pt x="4738" y="361"/>
                  </a:cubicBezTo>
                  <a:lnTo>
                    <a:pt x="4738" y="127"/>
                  </a:lnTo>
                  <a:cubicBezTo>
                    <a:pt x="4738" y="55"/>
                    <a:pt x="4686" y="0"/>
                    <a:pt x="463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1"/>
            <p:cNvSpPr/>
            <p:nvPr/>
          </p:nvSpPr>
          <p:spPr>
            <a:xfrm>
              <a:off x="2586175" y="3021300"/>
              <a:ext cx="314425" cy="321200"/>
            </a:xfrm>
            <a:custGeom>
              <a:avLst/>
              <a:gdLst/>
              <a:ahLst/>
              <a:cxnLst/>
              <a:rect l="l" t="t" r="r" b="b"/>
              <a:pathLst>
                <a:path w="12577" h="12848" extrusionOk="0">
                  <a:moveTo>
                    <a:pt x="9055" y="1"/>
                  </a:moveTo>
                  <a:cubicBezTo>
                    <a:pt x="7192" y="1"/>
                    <a:pt x="4784" y="1476"/>
                    <a:pt x="2936" y="3922"/>
                  </a:cubicBezTo>
                  <a:cubicBezTo>
                    <a:pt x="501" y="7191"/>
                    <a:pt x="1" y="10961"/>
                    <a:pt x="1869" y="12328"/>
                  </a:cubicBezTo>
                  <a:cubicBezTo>
                    <a:pt x="2330" y="12681"/>
                    <a:pt x="2895" y="12847"/>
                    <a:pt x="3522" y="12847"/>
                  </a:cubicBezTo>
                  <a:cubicBezTo>
                    <a:pt x="5386" y="12847"/>
                    <a:pt x="7794" y="11372"/>
                    <a:pt x="9641" y="8926"/>
                  </a:cubicBezTo>
                  <a:cubicBezTo>
                    <a:pt x="12076" y="5657"/>
                    <a:pt x="12577" y="1887"/>
                    <a:pt x="10709" y="520"/>
                  </a:cubicBezTo>
                  <a:cubicBezTo>
                    <a:pt x="10247" y="167"/>
                    <a:pt x="9682" y="1"/>
                    <a:pt x="905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1"/>
            <p:cNvSpPr/>
            <p:nvPr/>
          </p:nvSpPr>
          <p:spPr>
            <a:xfrm>
              <a:off x="2586175" y="3021300"/>
              <a:ext cx="314425" cy="321200"/>
            </a:xfrm>
            <a:custGeom>
              <a:avLst/>
              <a:gdLst/>
              <a:ahLst/>
              <a:cxnLst/>
              <a:rect l="l" t="t" r="r" b="b"/>
              <a:pathLst>
                <a:path w="12577" h="12848" extrusionOk="0">
                  <a:moveTo>
                    <a:pt x="9055" y="1"/>
                  </a:moveTo>
                  <a:cubicBezTo>
                    <a:pt x="7192" y="1"/>
                    <a:pt x="4784" y="1476"/>
                    <a:pt x="2936" y="3922"/>
                  </a:cubicBezTo>
                  <a:cubicBezTo>
                    <a:pt x="501" y="7191"/>
                    <a:pt x="1" y="10961"/>
                    <a:pt x="1869" y="12328"/>
                  </a:cubicBezTo>
                  <a:cubicBezTo>
                    <a:pt x="2330" y="12681"/>
                    <a:pt x="2895" y="12847"/>
                    <a:pt x="3522" y="12847"/>
                  </a:cubicBezTo>
                  <a:cubicBezTo>
                    <a:pt x="5386" y="12847"/>
                    <a:pt x="7794" y="11372"/>
                    <a:pt x="9641" y="8926"/>
                  </a:cubicBezTo>
                  <a:cubicBezTo>
                    <a:pt x="12076" y="5657"/>
                    <a:pt x="12577" y="1887"/>
                    <a:pt x="10709" y="520"/>
                  </a:cubicBezTo>
                  <a:cubicBezTo>
                    <a:pt x="10247" y="167"/>
                    <a:pt x="9682" y="1"/>
                    <a:pt x="90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1"/>
            <p:cNvSpPr/>
            <p:nvPr/>
          </p:nvSpPr>
          <p:spPr>
            <a:xfrm>
              <a:off x="2600350" y="3022000"/>
              <a:ext cx="285250" cy="328500"/>
            </a:xfrm>
            <a:custGeom>
              <a:avLst/>
              <a:gdLst/>
              <a:ahLst/>
              <a:cxnLst/>
              <a:rect l="l" t="t" r="r" b="b"/>
              <a:pathLst>
                <a:path w="11410" h="13140" extrusionOk="0">
                  <a:moveTo>
                    <a:pt x="8617" y="320"/>
                  </a:moveTo>
                  <a:cubicBezTo>
                    <a:pt x="9035" y="320"/>
                    <a:pt x="9449" y="449"/>
                    <a:pt x="9808" y="659"/>
                  </a:cubicBezTo>
                  <a:cubicBezTo>
                    <a:pt x="10642" y="1126"/>
                    <a:pt x="11109" y="2093"/>
                    <a:pt x="11109" y="3360"/>
                  </a:cubicBezTo>
                  <a:cubicBezTo>
                    <a:pt x="11109" y="6363"/>
                    <a:pt x="8640" y="10265"/>
                    <a:pt x="5638" y="12000"/>
                  </a:cubicBezTo>
                  <a:cubicBezTo>
                    <a:pt x="4676" y="12553"/>
                    <a:pt x="3739" y="12829"/>
                    <a:pt x="2928" y="12829"/>
                  </a:cubicBezTo>
                  <a:cubicBezTo>
                    <a:pt x="2417" y="12829"/>
                    <a:pt x="1955" y="12719"/>
                    <a:pt x="1569" y="12500"/>
                  </a:cubicBezTo>
                  <a:cubicBezTo>
                    <a:pt x="768" y="12033"/>
                    <a:pt x="301" y="11066"/>
                    <a:pt x="301" y="9798"/>
                  </a:cubicBezTo>
                  <a:cubicBezTo>
                    <a:pt x="301" y="6763"/>
                    <a:pt x="2770" y="2893"/>
                    <a:pt x="5772" y="1159"/>
                  </a:cubicBezTo>
                  <a:cubicBezTo>
                    <a:pt x="6572" y="625"/>
                    <a:pt x="7506" y="358"/>
                    <a:pt x="8474" y="325"/>
                  </a:cubicBezTo>
                  <a:cubicBezTo>
                    <a:pt x="8521" y="322"/>
                    <a:pt x="8569" y="320"/>
                    <a:pt x="8617" y="320"/>
                  </a:cubicBezTo>
                  <a:close/>
                  <a:moveTo>
                    <a:pt x="8469" y="1"/>
                  </a:moveTo>
                  <a:cubicBezTo>
                    <a:pt x="7603" y="1"/>
                    <a:pt x="6616" y="305"/>
                    <a:pt x="5605" y="892"/>
                  </a:cubicBezTo>
                  <a:cubicBezTo>
                    <a:pt x="2503" y="2693"/>
                    <a:pt x="1" y="6663"/>
                    <a:pt x="1" y="9798"/>
                  </a:cubicBezTo>
                  <a:cubicBezTo>
                    <a:pt x="1" y="11166"/>
                    <a:pt x="501" y="12233"/>
                    <a:pt x="1402" y="12767"/>
                  </a:cubicBezTo>
                  <a:cubicBezTo>
                    <a:pt x="1822" y="13007"/>
                    <a:pt x="2296" y="13139"/>
                    <a:pt x="2750" y="13139"/>
                  </a:cubicBezTo>
                  <a:cubicBezTo>
                    <a:pt x="2802" y="13139"/>
                    <a:pt x="2852" y="13137"/>
                    <a:pt x="2903" y="13134"/>
                  </a:cubicBezTo>
                  <a:cubicBezTo>
                    <a:pt x="3937" y="13101"/>
                    <a:pt x="4904" y="12801"/>
                    <a:pt x="5772" y="12267"/>
                  </a:cubicBezTo>
                  <a:cubicBezTo>
                    <a:pt x="8874" y="10466"/>
                    <a:pt x="11409" y="6496"/>
                    <a:pt x="11409" y="3360"/>
                  </a:cubicBezTo>
                  <a:cubicBezTo>
                    <a:pt x="11409" y="1959"/>
                    <a:pt x="10909" y="925"/>
                    <a:pt x="9975" y="392"/>
                  </a:cubicBezTo>
                  <a:cubicBezTo>
                    <a:pt x="9542" y="129"/>
                    <a:pt x="9031" y="1"/>
                    <a:pt x="846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1"/>
            <p:cNvSpPr/>
            <p:nvPr/>
          </p:nvSpPr>
          <p:spPr>
            <a:xfrm>
              <a:off x="2803850" y="3206200"/>
              <a:ext cx="60900" cy="70675"/>
            </a:xfrm>
            <a:custGeom>
              <a:avLst/>
              <a:gdLst/>
              <a:ahLst/>
              <a:cxnLst/>
              <a:rect l="l" t="t" r="r" b="b"/>
              <a:pathLst>
                <a:path w="2436" h="2827" extrusionOk="0">
                  <a:moveTo>
                    <a:pt x="1827" y="0"/>
                  </a:moveTo>
                  <a:cubicBezTo>
                    <a:pt x="1645" y="0"/>
                    <a:pt x="1432" y="63"/>
                    <a:pt x="1201" y="195"/>
                  </a:cubicBezTo>
                  <a:cubicBezTo>
                    <a:pt x="534" y="596"/>
                    <a:pt x="67" y="1330"/>
                    <a:pt x="0" y="2130"/>
                  </a:cubicBezTo>
                  <a:cubicBezTo>
                    <a:pt x="0" y="2575"/>
                    <a:pt x="237" y="2827"/>
                    <a:pt x="593" y="2827"/>
                  </a:cubicBezTo>
                  <a:cubicBezTo>
                    <a:pt x="771" y="2827"/>
                    <a:pt x="979" y="2764"/>
                    <a:pt x="1201" y="2631"/>
                  </a:cubicBezTo>
                  <a:cubicBezTo>
                    <a:pt x="1901" y="2230"/>
                    <a:pt x="2335" y="1496"/>
                    <a:pt x="2435" y="729"/>
                  </a:cubicBezTo>
                  <a:cubicBezTo>
                    <a:pt x="2435" y="260"/>
                    <a:pt x="2196" y="0"/>
                    <a:pt x="182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1"/>
            <p:cNvSpPr/>
            <p:nvPr/>
          </p:nvSpPr>
          <p:spPr>
            <a:xfrm>
              <a:off x="2903900" y="2535375"/>
              <a:ext cx="227700" cy="143050"/>
            </a:xfrm>
            <a:custGeom>
              <a:avLst/>
              <a:gdLst/>
              <a:ahLst/>
              <a:cxnLst/>
              <a:rect l="l" t="t" r="r" b="b"/>
              <a:pathLst>
                <a:path w="9108" h="5722" extrusionOk="0">
                  <a:moveTo>
                    <a:pt x="8948" y="0"/>
                  </a:moveTo>
                  <a:cubicBezTo>
                    <a:pt x="8933" y="0"/>
                    <a:pt x="8919" y="3"/>
                    <a:pt x="8907" y="9"/>
                  </a:cubicBezTo>
                  <a:lnTo>
                    <a:pt x="201" y="5013"/>
                  </a:lnTo>
                  <a:cubicBezTo>
                    <a:pt x="101" y="5113"/>
                    <a:pt x="1" y="5213"/>
                    <a:pt x="1" y="5346"/>
                  </a:cubicBezTo>
                  <a:lnTo>
                    <a:pt x="1" y="5580"/>
                  </a:lnTo>
                  <a:cubicBezTo>
                    <a:pt x="1" y="5662"/>
                    <a:pt x="91" y="5722"/>
                    <a:pt x="160" y="5722"/>
                  </a:cubicBezTo>
                  <a:cubicBezTo>
                    <a:pt x="175" y="5722"/>
                    <a:pt x="189" y="5719"/>
                    <a:pt x="201" y="5713"/>
                  </a:cubicBezTo>
                  <a:lnTo>
                    <a:pt x="8907" y="710"/>
                  </a:lnTo>
                  <a:cubicBezTo>
                    <a:pt x="9007" y="610"/>
                    <a:pt x="9107" y="509"/>
                    <a:pt x="9107" y="376"/>
                  </a:cubicBezTo>
                  <a:lnTo>
                    <a:pt x="9107" y="143"/>
                  </a:lnTo>
                  <a:cubicBezTo>
                    <a:pt x="9107" y="60"/>
                    <a:pt x="9017" y="0"/>
                    <a:pt x="894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1"/>
            <p:cNvSpPr/>
            <p:nvPr/>
          </p:nvSpPr>
          <p:spPr>
            <a:xfrm>
              <a:off x="2903900" y="2577900"/>
              <a:ext cx="227700" cy="142675"/>
            </a:xfrm>
            <a:custGeom>
              <a:avLst/>
              <a:gdLst/>
              <a:ahLst/>
              <a:cxnLst/>
              <a:rect l="l" t="t" r="r" b="b"/>
              <a:pathLst>
                <a:path w="9108" h="5707" extrusionOk="0">
                  <a:moveTo>
                    <a:pt x="8948" y="1"/>
                  </a:moveTo>
                  <a:cubicBezTo>
                    <a:pt x="8933" y="1"/>
                    <a:pt x="8919" y="3"/>
                    <a:pt x="8907" y="9"/>
                  </a:cubicBezTo>
                  <a:lnTo>
                    <a:pt x="201" y="5013"/>
                  </a:lnTo>
                  <a:cubicBezTo>
                    <a:pt x="101" y="5080"/>
                    <a:pt x="1" y="5213"/>
                    <a:pt x="1" y="5346"/>
                  </a:cubicBezTo>
                  <a:lnTo>
                    <a:pt x="1" y="5580"/>
                  </a:lnTo>
                  <a:cubicBezTo>
                    <a:pt x="1" y="5652"/>
                    <a:pt x="70" y="5707"/>
                    <a:pt x="134" y="5707"/>
                  </a:cubicBezTo>
                  <a:cubicBezTo>
                    <a:pt x="159" y="5707"/>
                    <a:pt x="182" y="5699"/>
                    <a:pt x="201" y="5680"/>
                  </a:cubicBezTo>
                  <a:lnTo>
                    <a:pt x="8907" y="676"/>
                  </a:lnTo>
                  <a:cubicBezTo>
                    <a:pt x="9007" y="610"/>
                    <a:pt x="9107" y="510"/>
                    <a:pt x="9107" y="376"/>
                  </a:cubicBezTo>
                  <a:lnTo>
                    <a:pt x="9107" y="143"/>
                  </a:lnTo>
                  <a:cubicBezTo>
                    <a:pt x="9107" y="60"/>
                    <a:pt x="9017" y="1"/>
                    <a:pt x="894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1"/>
            <p:cNvSpPr/>
            <p:nvPr/>
          </p:nvSpPr>
          <p:spPr>
            <a:xfrm>
              <a:off x="2903900" y="2683350"/>
              <a:ext cx="118450" cy="80150"/>
            </a:xfrm>
            <a:custGeom>
              <a:avLst/>
              <a:gdLst/>
              <a:ahLst/>
              <a:cxnLst/>
              <a:rect l="l" t="t" r="r" b="b"/>
              <a:pathLst>
                <a:path w="4738" h="3206" extrusionOk="0">
                  <a:moveTo>
                    <a:pt x="4632" y="1"/>
                  </a:moveTo>
                  <a:cubicBezTo>
                    <a:pt x="4611" y="1"/>
                    <a:pt x="4590" y="9"/>
                    <a:pt x="4571" y="28"/>
                  </a:cubicBezTo>
                  <a:lnTo>
                    <a:pt x="201" y="2529"/>
                  </a:lnTo>
                  <a:cubicBezTo>
                    <a:pt x="101" y="2596"/>
                    <a:pt x="1" y="2696"/>
                    <a:pt x="1" y="2830"/>
                  </a:cubicBezTo>
                  <a:lnTo>
                    <a:pt x="1" y="3063"/>
                  </a:lnTo>
                  <a:cubicBezTo>
                    <a:pt x="1" y="3146"/>
                    <a:pt x="91" y="3205"/>
                    <a:pt x="160" y="3205"/>
                  </a:cubicBezTo>
                  <a:cubicBezTo>
                    <a:pt x="175" y="3205"/>
                    <a:pt x="189" y="3203"/>
                    <a:pt x="201" y="3197"/>
                  </a:cubicBezTo>
                  <a:lnTo>
                    <a:pt x="4571" y="695"/>
                  </a:lnTo>
                  <a:cubicBezTo>
                    <a:pt x="4671" y="628"/>
                    <a:pt x="4738" y="495"/>
                    <a:pt x="4738" y="361"/>
                  </a:cubicBezTo>
                  <a:lnTo>
                    <a:pt x="4738" y="128"/>
                  </a:lnTo>
                  <a:cubicBezTo>
                    <a:pt x="4738" y="56"/>
                    <a:pt x="4686" y="1"/>
                    <a:pt x="463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1"/>
            <p:cNvSpPr/>
            <p:nvPr/>
          </p:nvSpPr>
          <p:spPr>
            <a:xfrm>
              <a:off x="2586175" y="2626025"/>
              <a:ext cx="313600" cy="321200"/>
            </a:xfrm>
            <a:custGeom>
              <a:avLst/>
              <a:gdLst/>
              <a:ahLst/>
              <a:cxnLst/>
              <a:rect l="l" t="t" r="r" b="b"/>
              <a:pathLst>
                <a:path w="12544" h="12848" extrusionOk="0">
                  <a:moveTo>
                    <a:pt x="9051" y="0"/>
                  </a:moveTo>
                  <a:cubicBezTo>
                    <a:pt x="7179" y="0"/>
                    <a:pt x="4759" y="1475"/>
                    <a:pt x="2936" y="3922"/>
                  </a:cubicBezTo>
                  <a:cubicBezTo>
                    <a:pt x="501" y="7191"/>
                    <a:pt x="1" y="10960"/>
                    <a:pt x="1836" y="12328"/>
                  </a:cubicBezTo>
                  <a:cubicBezTo>
                    <a:pt x="2305" y="12680"/>
                    <a:pt x="2877" y="12847"/>
                    <a:pt x="3507" y="12847"/>
                  </a:cubicBezTo>
                  <a:cubicBezTo>
                    <a:pt x="5384" y="12847"/>
                    <a:pt x="7785" y="11372"/>
                    <a:pt x="9608" y="8925"/>
                  </a:cubicBezTo>
                  <a:cubicBezTo>
                    <a:pt x="12076" y="5656"/>
                    <a:pt x="12543" y="1887"/>
                    <a:pt x="10709" y="519"/>
                  </a:cubicBezTo>
                  <a:cubicBezTo>
                    <a:pt x="10247" y="167"/>
                    <a:pt x="9680" y="0"/>
                    <a:pt x="905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1"/>
            <p:cNvSpPr/>
            <p:nvPr/>
          </p:nvSpPr>
          <p:spPr>
            <a:xfrm>
              <a:off x="2586175" y="2626025"/>
              <a:ext cx="313600" cy="321200"/>
            </a:xfrm>
            <a:custGeom>
              <a:avLst/>
              <a:gdLst/>
              <a:ahLst/>
              <a:cxnLst/>
              <a:rect l="l" t="t" r="r" b="b"/>
              <a:pathLst>
                <a:path w="12544" h="12848" extrusionOk="0">
                  <a:moveTo>
                    <a:pt x="9051" y="0"/>
                  </a:moveTo>
                  <a:cubicBezTo>
                    <a:pt x="7179" y="0"/>
                    <a:pt x="4759" y="1475"/>
                    <a:pt x="2936" y="3922"/>
                  </a:cubicBezTo>
                  <a:cubicBezTo>
                    <a:pt x="501" y="7191"/>
                    <a:pt x="1" y="10960"/>
                    <a:pt x="1836" y="12328"/>
                  </a:cubicBezTo>
                  <a:cubicBezTo>
                    <a:pt x="2305" y="12680"/>
                    <a:pt x="2877" y="12847"/>
                    <a:pt x="3507" y="12847"/>
                  </a:cubicBezTo>
                  <a:cubicBezTo>
                    <a:pt x="5384" y="12847"/>
                    <a:pt x="7785" y="11372"/>
                    <a:pt x="9608" y="8925"/>
                  </a:cubicBezTo>
                  <a:cubicBezTo>
                    <a:pt x="12076" y="5656"/>
                    <a:pt x="12543" y="1887"/>
                    <a:pt x="10709" y="519"/>
                  </a:cubicBezTo>
                  <a:cubicBezTo>
                    <a:pt x="10247" y="167"/>
                    <a:pt x="9680" y="0"/>
                    <a:pt x="90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1"/>
            <p:cNvSpPr/>
            <p:nvPr/>
          </p:nvSpPr>
          <p:spPr>
            <a:xfrm>
              <a:off x="2600350" y="2626500"/>
              <a:ext cx="285250" cy="328575"/>
            </a:xfrm>
            <a:custGeom>
              <a:avLst/>
              <a:gdLst/>
              <a:ahLst/>
              <a:cxnLst/>
              <a:rect l="l" t="t" r="r" b="b"/>
              <a:pathLst>
                <a:path w="11410" h="13143" extrusionOk="0">
                  <a:moveTo>
                    <a:pt x="8474" y="300"/>
                  </a:moveTo>
                  <a:cubicBezTo>
                    <a:pt x="8941" y="300"/>
                    <a:pt x="9408" y="400"/>
                    <a:pt x="9808" y="634"/>
                  </a:cubicBezTo>
                  <a:cubicBezTo>
                    <a:pt x="10642" y="1101"/>
                    <a:pt x="11109" y="2068"/>
                    <a:pt x="11109" y="3369"/>
                  </a:cubicBezTo>
                  <a:cubicBezTo>
                    <a:pt x="11109" y="6371"/>
                    <a:pt x="8640" y="10241"/>
                    <a:pt x="5605" y="11975"/>
                  </a:cubicBezTo>
                  <a:cubicBezTo>
                    <a:pt x="4671" y="12544"/>
                    <a:pt x="3749" y="12828"/>
                    <a:pt x="2945" y="12828"/>
                  </a:cubicBezTo>
                  <a:cubicBezTo>
                    <a:pt x="2429" y="12828"/>
                    <a:pt x="1960" y="12711"/>
                    <a:pt x="1569" y="12476"/>
                  </a:cubicBezTo>
                  <a:cubicBezTo>
                    <a:pt x="735" y="12009"/>
                    <a:pt x="301" y="11041"/>
                    <a:pt x="301" y="9774"/>
                  </a:cubicBezTo>
                  <a:cubicBezTo>
                    <a:pt x="301" y="6772"/>
                    <a:pt x="2770" y="2902"/>
                    <a:pt x="5772" y="1134"/>
                  </a:cubicBezTo>
                  <a:cubicBezTo>
                    <a:pt x="6572" y="634"/>
                    <a:pt x="7506" y="334"/>
                    <a:pt x="8474" y="300"/>
                  </a:cubicBezTo>
                  <a:close/>
                  <a:moveTo>
                    <a:pt x="8488" y="0"/>
                  </a:moveTo>
                  <a:cubicBezTo>
                    <a:pt x="7618" y="0"/>
                    <a:pt x="6624" y="297"/>
                    <a:pt x="5605" y="867"/>
                  </a:cubicBezTo>
                  <a:cubicBezTo>
                    <a:pt x="2503" y="2702"/>
                    <a:pt x="1" y="6671"/>
                    <a:pt x="1" y="9774"/>
                  </a:cubicBezTo>
                  <a:cubicBezTo>
                    <a:pt x="1" y="11175"/>
                    <a:pt x="501" y="12242"/>
                    <a:pt x="1402" y="12776"/>
                  </a:cubicBezTo>
                  <a:cubicBezTo>
                    <a:pt x="1869" y="13009"/>
                    <a:pt x="2403" y="13143"/>
                    <a:pt x="2903" y="13143"/>
                  </a:cubicBezTo>
                  <a:cubicBezTo>
                    <a:pt x="3937" y="13109"/>
                    <a:pt x="4904" y="12809"/>
                    <a:pt x="5772" y="12276"/>
                  </a:cubicBezTo>
                  <a:cubicBezTo>
                    <a:pt x="8874" y="10441"/>
                    <a:pt x="11409" y="6471"/>
                    <a:pt x="11409" y="3369"/>
                  </a:cubicBezTo>
                  <a:cubicBezTo>
                    <a:pt x="11409" y="1968"/>
                    <a:pt x="10909" y="901"/>
                    <a:pt x="9975" y="367"/>
                  </a:cubicBezTo>
                  <a:cubicBezTo>
                    <a:pt x="9546" y="120"/>
                    <a:pt x="9042" y="0"/>
                    <a:pt x="848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1"/>
            <p:cNvSpPr/>
            <p:nvPr/>
          </p:nvSpPr>
          <p:spPr>
            <a:xfrm>
              <a:off x="2803850" y="2810875"/>
              <a:ext cx="60900" cy="70325"/>
            </a:xfrm>
            <a:custGeom>
              <a:avLst/>
              <a:gdLst/>
              <a:ahLst/>
              <a:cxnLst/>
              <a:rect l="l" t="t" r="r" b="b"/>
              <a:pathLst>
                <a:path w="2436" h="2813" extrusionOk="0">
                  <a:moveTo>
                    <a:pt x="1832" y="1"/>
                  </a:moveTo>
                  <a:cubicBezTo>
                    <a:pt x="1649" y="1"/>
                    <a:pt x="1434" y="64"/>
                    <a:pt x="1201" y="197"/>
                  </a:cubicBezTo>
                  <a:cubicBezTo>
                    <a:pt x="534" y="597"/>
                    <a:pt x="67" y="1298"/>
                    <a:pt x="0" y="2099"/>
                  </a:cubicBezTo>
                  <a:cubicBezTo>
                    <a:pt x="0" y="2568"/>
                    <a:pt x="240" y="2813"/>
                    <a:pt x="599" y="2813"/>
                  </a:cubicBezTo>
                  <a:cubicBezTo>
                    <a:pt x="775" y="2813"/>
                    <a:pt x="981" y="2753"/>
                    <a:pt x="1201" y="2632"/>
                  </a:cubicBezTo>
                  <a:cubicBezTo>
                    <a:pt x="1901" y="2199"/>
                    <a:pt x="2335" y="1498"/>
                    <a:pt x="2435" y="698"/>
                  </a:cubicBezTo>
                  <a:cubicBezTo>
                    <a:pt x="2435" y="253"/>
                    <a:pt x="2198" y="1"/>
                    <a:pt x="183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1"/>
            <p:cNvSpPr/>
            <p:nvPr/>
          </p:nvSpPr>
          <p:spPr>
            <a:xfrm>
              <a:off x="2572000" y="1807425"/>
              <a:ext cx="551250" cy="563100"/>
            </a:xfrm>
            <a:custGeom>
              <a:avLst/>
              <a:gdLst/>
              <a:ahLst/>
              <a:cxnLst/>
              <a:rect l="l" t="t" r="r" b="b"/>
              <a:pathLst>
                <a:path w="22050" h="22524" extrusionOk="0">
                  <a:moveTo>
                    <a:pt x="15890" y="0"/>
                  </a:moveTo>
                  <a:cubicBezTo>
                    <a:pt x="12611" y="0"/>
                    <a:pt x="8388" y="2556"/>
                    <a:pt x="5171" y="6845"/>
                  </a:cubicBezTo>
                  <a:cubicBezTo>
                    <a:pt x="868" y="12582"/>
                    <a:pt x="1" y="19187"/>
                    <a:pt x="3236" y="21622"/>
                  </a:cubicBezTo>
                  <a:cubicBezTo>
                    <a:pt x="4050" y="22234"/>
                    <a:pt x="5044" y="22523"/>
                    <a:pt x="6146" y="22523"/>
                  </a:cubicBezTo>
                  <a:cubicBezTo>
                    <a:pt x="9427" y="22523"/>
                    <a:pt x="13658" y="19954"/>
                    <a:pt x="16880" y="15684"/>
                  </a:cubicBezTo>
                  <a:cubicBezTo>
                    <a:pt x="21216" y="9947"/>
                    <a:pt x="22050" y="3342"/>
                    <a:pt x="18814" y="907"/>
                  </a:cubicBezTo>
                  <a:cubicBezTo>
                    <a:pt x="17997" y="292"/>
                    <a:pt x="16997" y="0"/>
                    <a:pt x="1589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1"/>
            <p:cNvSpPr/>
            <p:nvPr/>
          </p:nvSpPr>
          <p:spPr>
            <a:xfrm>
              <a:off x="2572000" y="1807425"/>
              <a:ext cx="551250" cy="563100"/>
            </a:xfrm>
            <a:custGeom>
              <a:avLst/>
              <a:gdLst/>
              <a:ahLst/>
              <a:cxnLst/>
              <a:rect l="l" t="t" r="r" b="b"/>
              <a:pathLst>
                <a:path w="22050" h="22524" extrusionOk="0">
                  <a:moveTo>
                    <a:pt x="15890" y="0"/>
                  </a:moveTo>
                  <a:cubicBezTo>
                    <a:pt x="12611" y="0"/>
                    <a:pt x="8388" y="2556"/>
                    <a:pt x="5171" y="6845"/>
                  </a:cubicBezTo>
                  <a:cubicBezTo>
                    <a:pt x="868" y="12582"/>
                    <a:pt x="1" y="19187"/>
                    <a:pt x="3236" y="21622"/>
                  </a:cubicBezTo>
                  <a:cubicBezTo>
                    <a:pt x="4050" y="22234"/>
                    <a:pt x="5044" y="22523"/>
                    <a:pt x="6146" y="22523"/>
                  </a:cubicBezTo>
                  <a:cubicBezTo>
                    <a:pt x="9427" y="22523"/>
                    <a:pt x="13658" y="19954"/>
                    <a:pt x="16880" y="15684"/>
                  </a:cubicBezTo>
                  <a:cubicBezTo>
                    <a:pt x="21216" y="9947"/>
                    <a:pt x="22050" y="3342"/>
                    <a:pt x="18814" y="907"/>
                  </a:cubicBezTo>
                  <a:cubicBezTo>
                    <a:pt x="17997" y="292"/>
                    <a:pt x="16997" y="0"/>
                    <a:pt x="158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1"/>
            <p:cNvSpPr/>
            <p:nvPr/>
          </p:nvSpPr>
          <p:spPr>
            <a:xfrm>
              <a:off x="2705425" y="2156150"/>
              <a:ext cx="269400" cy="213525"/>
            </a:xfrm>
            <a:custGeom>
              <a:avLst/>
              <a:gdLst/>
              <a:ahLst/>
              <a:cxnLst/>
              <a:rect l="l" t="t" r="r" b="b"/>
              <a:pathLst>
                <a:path w="10776" h="8541" extrusionOk="0">
                  <a:moveTo>
                    <a:pt x="7940" y="1"/>
                  </a:moveTo>
                  <a:lnTo>
                    <a:pt x="6539" y="301"/>
                  </a:lnTo>
                  <a:lnTo>
                    <a:pt x="3303" y="901"/>
                  </a:lnTo>
                  <a:lnTo>
                    <a:pt x="1769" y="1335"/>
                  </a:lnTo>
                  <a:cubicBezTo>
                    <a:pt x="1" y="2736"/>
                    <a:pt x="1369" y="7773"/>
                    <a:pt x="1602" y="8540"/>
                  </a:cubicBezTo>
                  <a:cubicBezTo>
                    <a:pt x="3036" y="8340"/>
                    <a:pt x="4437" y="7840"/>
                    <a:pt x="5705" y="7072"/>
                  </a:cubicBezTo>
                  <a:cubicBezTo>
                    <a:pt x="7606" y="5905"/>
                    <a:pt x="9341" y="4437"/>
                    <a:pt x="10775" y="2703"/>
                  </a:cubicBezTo>
                  <a:cubicBezTo>
                    <a:pt x="9975" y="1368"/>
                    <a:pt x="7940" y="1"/>
                    <a:pt x="794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1"/>
            <p:cNvSpPr/>
            <p:nvPr/>
          </p:nvSpPr>
          <p:spPr>
            <a:xfrm>
              <a:off x="2705425" y="2156150"/>
              <a:ext cx="269400" cy="213525"/>
            </a:xfrm>
            <a:custGeom>
              <a:avLst/>
              <a:gdLst/>
              <a:ahLst/>
              <a:cxnLst/>
              <a:rect l="l" t="t" r="r" b="b"/>
              <a:pathLst>
                <a:path w="10776" h="8541" extrusionOk="0">
                  <a:moveTo>
                    <a:pt x="7940" y="1"/>
                  </a:moveTo>
                  <a:lnTo>
                    <a:pt x="6539" y="301"/>
                  </a:lnTo>
                  <a:lnTo>
                    <a:pt x="3303" y="901"/>
                  </a:lnTo>
                  <a:lnTo>
                    <a:pt x="1769" y="1335"/>
                  </a:lnTo>
                  <a:cubicBezTo>
                    <a:pt x="1" y="2736"/>
                    <a:pt x="1369" y="7773"/>
                    <a:pt x="1602" y="8540"/>
                  </a:cubicBezTo>
                  <a:cubicBezTo>
                    <a:pt x="3036" y="8340"/>
                    <a:pt x="4437" y="7840"/>
                    <a:pt x="5705" y="7072"/>
                  </a:cubicBezTo>
                  <a:cubicBezTo>
                    <a:pt x="7606" y="5905"/>
                    <a:pt x="9341" y="4437"/>
                    <a:pt x="10775" y="2703"/>
                  </a:cubicBezTo>
                  <a:cubicBezTo>
                    <a:pt x="9975" y="1368"/>
                    <a:pt x="7940" y="1"/>
                    <a:pt x="79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1"/>
            <p:cNvSpPr/>
            <p:nvPr/>
          </p:nvSpPr>
          <p:spPr>
            <a:xfrm>
              <a:off x="2788000" y="2088600"/>
              <a:ext cx="116775" cy="131875"/>
            </a:xfrm>
            <a:custGeom>
              <a:avLst/>
              <a:gdLst/>
              <a:ahLst/>
              <a:cxnLst/>
              <a:rect l="l" t="t" r="r" b="b"/>
              <a:pathLst>
                <a:path w="4671" h="5275" extrusionOk="0">
                  <a:moveTo>
                    <a:pt x="34" y="1"/>
                  </a:moveTo>
                  <a:lnTo>
                    <a:pt x="0" y="2236"/>
                  </a:lnTo>
                  <a:lnTo>
                    <a:pt x="0" y="3637"/>
                  </a:lnTo>
                  <a:cubicBezTo>
                    <a:pt x="534" y="4370"/>
                    <a:pt x="1335" y="4904"/>
                    <a:pt x="2235" y="5104"/>
                  </a:cubicBezTo>
                  <a:cubicBezTo>
                    <a:pt x="2649" y="5225"/>
                    <a:pt x="3009" y="5274"/>
                    <a:pt x="3316" y="5274"/>
                  </a:cubicBezTo>
                  <a:cubicBezTo>
                    <a:pt x="4197" y="5274"/>
                    <a:pt x="4637" y="4867"/>
                    <a:pt x="4637" y="4571"/>
                  </a:cubicBezTo>
                  <a:cubicBezTo>
                    <a:pt x="4670" y="4170"/>
                    <a:pt x="3803" y="3336"/>
                    <a:pt x="3236" y="3003"/>
                  </a:cubicBezTo>
                  <a:lnTo>
                    <a:pt x="3236" y="735"/>
                  </a:lnTo>
                  <a:lnTo>
                    <a:pt x="34"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1"/>
            <p:cNvSpPr/>
            <p:nvPr/>
          </p:nvSpPr>
          <p:spPr>
            <a:xfrm>
              <a:off x="2799675" y="2099450"/>
              <a:ext cx="69225" cy="47550"/>
            </a:xfrm>
            <a:custGeom>
              <a:avLst/>
              <a:gdLst/>
              <a:ahLst/>
              <a:cxnLst/>
              <a:rect l="l" t="t" r="r" b="b"/>
              <a:pathLst>
                <a:path w="2769" h="1902" extrusionOk="0">
                  <a:moveTo>
                    <a:pt x="0" y="0"/>
                  </a:moveTo>
                  <a:lnTo>
                    <a:pt x="0" y="0"/>
                  </a:lnTo>
                  <a:cubicBezTo>
                    <a:pt x="100" y="467"/>
                    <a:pt x="367" y="834"/>
                    <a:pt x="768" y="1101"/>
                  </a:cubicBezTo>
                  <a:cubicBezTo>
                    <a:pt x="1401" y="1468"/>
                    <a:pt x="2068" y="1702"/>
                    <a:pt x="2769" y="1902"/>
                  </a:cubicBezTo>
                  <a:lnTo>
                    <a:pt x="2769" y="834"/>
                  </a:lnTo>
                  <a:lnTo>
                    <a:pt x="0"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1"/>
            <p:cNvSpPr/>
            <p:nvPr/>
          </p:nvSpPr>
          <p:spPr>
            <a:xfrm>
              <a:off x="2733800" y="1941000"/>
              <a:ext cx="225175" cy="197325"/>
            </a:xfrm>
            <a:custGeom>
              <a:avLst/>
              <a:gdLst/>
              <a:ahLst/>
              <a:cxnLst/>
              <a:rect l="l" t="t" r="r" b="b"/>
              <a:pathLst>
                <a:path w="9007" h="7893" extrusionOk="0">
                  <a:moveTo>
                    <a:pt x="7906" y="0"/>
                  </a:moveTo>
                  <a:cubicBezTo>
                    <a:pt x="7872" y="0"/>
                    <a:pt x="5271" y="534"/>
                    <a:pt x="5271" y="534"/>
                  </a:cubicBezTo>
                  <a:lnTo>
                    <a:pt x="234" y="2302"/>
                  </a:lnTo>
                  <a:cubicBezTo>
                    <a:pt x="234" y="2302"/>
                    <a:pt x="0" y="4604"/>
                    <a:pt x="334" y="5238"/>
                  </a:cubicBezTo>
                  <a:cubicBezTo>
                    <a:pt x="634" y="5705"/>
                    <a:pt x="1001" y="6105"/>
                    <a:pt x="1468" y="6405"/>
                  </a:cubicBezTo>
                  <a:lnTo>
                    <a:pt x="2202" y="5905"/>
                  </a:lnTo>
                  <a:cubicBezTo>
                    <a:pt x="2402" y="6038"/>
                    <a:pt x="2569" y="6238"/>
                    <a:pt x="2702" y="6472"/>
                  </a:cubicBezTo>
                  <a:cubicBezTo>
                    <a:pt x="2969" y="6872"/>
                    <a:pt x="3369" y="7206"/>
                    <a:pt x="3836" y="7339"/>
                  </a:cubicBezTo>
                  <a:cubicBezTo>
                    <a:pt x="4703" y="7606"/>
                    <a:pt x="5571" y="7773"/>
                    <a:pt x="6471" y="7873"/>
                  </a:cubicBezTo>
                  <a:cubicBezTo>
                    <a:pt x="6582" y="7886"/>
                    <a:pt x="6687" y="7893"/>
                    <a:pt x="6786" y="7893"/>
                  </a:cubicBezTo>
                  <a:cubicBezTo>
                    <a:pt x="7671" y="7893"/>
                    <a:pt x="8106" y="7362"/>
                    <a:pt x="8406" y="6372"/>
                  </a:cubicBezTo>
                  <a:cubicBezTo>
                    <a:pt x="8606" y="5371"/>
                    <a:pt x="8673" y="4337"/>
                    <a:pt x="8606" y="3336"/>
                  </a:cubicBezTo>
                  <a:cubicBezTo>
                    <a:pt x="8606" y="3336"/>
                    <a:pt x="8873" y="1802"/>
                    <a:pt x="8940" y="1668"/>
                  </a:cubicBezTo>
                  <a:cubicBezTo>
                    <a:pt x="9007" y="1535"/>
                    <a:pt x="8673" y="934"/>
                    <a:pt x="8540" y="601"/>
                  </a:cubicBezTo>
                  <a:cubicBezTo>
                    <a:pt x="8406" y="334"/>
                    <a:pt x="8173" y="134"/>
                    <a:pt x="7906"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1"/>
            <p:cNvSpPr/>
            <p:nvPr/>
          </p:nvSpPr>
          <p:spPr>
            <a:xfrm>
              <a:off x="2862225" y="2036075"/>
              <a:ext cx="16700" cy="14400"/>
            </a:xfrm>
            <a:custGeom>
              <a:avLst/>
              <a:gdLst/>
              <a:ahLst/>
              <a:cxnLst/>
              <a:rect l="l" t="t" r="r" b="b"/>
              <a:pathLst>
                <a:path w="668" h="576" extrusionOk="0">
                  <a:moveTo>
                    <a:pt x="400" y="0"/>
                  </a:moveTo>
                  <a:cubicBezTo>
                    <a:pt x="134" y="0"/>
                    <a:pt x="0" y="334"/>
                    <a:pt x="167" y="501"/>
                  </a:cubicBezTo>
                  <a:cubicBezTo>
                    <a:pt x="229" y="552"/>
                    <a:pt x="300" y="575"/>
                    <a:pt x="370" y="575"/>
                  </a:cubicBezTo>
                  <a:cubicBezTo>
                    <a:pt x="524" y="575"/>
                    <a:pt x="667" y="462"/>
                    <a:pt x="667" y="300"/>
                  </a:cubicBezTo>
                  <a:cubicBezTo>
                    <a:pt x="667" y="134"/>
                    <a:pt x="534" y="0"/>
                    <a:pt x="4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1"/>
            <p:cNvSpPr/>
            <p:nvPr/>
          </p:nvSpPr>
          <p:spPr>
            <a:xfrm>
              <a:off x="2920600" y="2031075"/>
              <a:ext cx="16700" cy="14375"/>
            </a:xfrm>
            <a:custGeom>
              <a:avLst/>
              <a:gdLst/>
              <a:ahLst/>
              <a:cxnLst/>
              <a:rect l="l" t="t" r="r" b="b"/>
              <a:pathLst>
                <a:path w="668" h="575" extrusionOk="0">
                  <a:moveTo>
                    <a:pt x="367" y="0"/>
                  </a:moveTo>
                  <a:cubicBezTo>
                    <a:pt x="134" y="0"/>
                    <a:pt x="0" y="300"/>
                    <a:pt x="167" y="500"/>
                  </a:cubicBezTo>
                  <a:cubicBezTo>
                    <a:pt x="229" y="552"/>
                    <a:pt x="300" y="575"/>
                    <a:pt x="370" y="575"/>
                  </a:cubicBezTo>
                  <a:cubicBezTo>
                    <a:pt x="524" y="575"/>
                    <a:pt x="667" y="461"/>
                    <a:pt x="667" y="300"/>
                  </a:cubicBezTo>
                  <a:cubicBezTo>
                    <a:pt x="667" y="133"/>
                    <a:pt x="534" y="0"/>
                    <a:pt x="3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1"/>
            <p:cNvSpPr/>
            <p:nvPr/>
          </p:nvSpPr>
          <p:spPr>
            <a:xfrm>
              <a:off x="2923925" y="2005400"/>
              <a:ext cx="20875" cy="12350"/>
            </a:xfrm>
            <a:custGeom>
              <a:avLst/>
              <a:gdLst/>
              <a:ahLst/>
              <a:cxnLst/>
              <a:rect l="l" t="t" r="r" b="b"/>
              <a:pathLst>
                <a:path w="835" h="494" extrusionOk="0">
                  <a:moveTo>
                    <a:pt x="380" y="1"/>
                  </a:moveTo>
                  <a:cubicBezTo>
                    <a:pt x="235" y="1"/>
                    <a:pt x="99" y="69"/>
                    <a:pt x="1" y="193"/>
                  </a:cubicBezTo>
                  <a:lnTo>
                    <a:pt x="701" y="493"/>
                  </a:lnTo>
                  <a:cubicBezTo>
                    <a:pt x="701" y="493"/>
                    <a:pt x="834" y="160"/>
                    <a:pt x="534" y="26"/>
                  </a:cubicBezTo>
                  <a:cubicBezTo>
                    <a:pt x="483" y="9"/>
                    <a:pt x="431" y="1"/>
                    <a:pt x="3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1"/>
            <p:cNvSpPr/>
            <p:nvPr/>
          </p:nvSpPr>
          <p:spPr>
            <a:xfrm>
              <a:off x="2901400" y="2034400"/>
              <a:ext cx="28400" cy="45050"/>
            </a:xfrm>
            <a:custGeom>
              <a:avLst/>
              <a:gdLst/>
              <a:ahLst/>
              <a:cxnLst/>
              <a:rect l="l" t="t" r="r" b="b"/>
              <a:pathLst>
                <a:path w="1136" h="1802" extrusionOk="0">
                  <a:moveTo>
                    <a:pt x="1" y="0"/>
                  </a:moveTo>
                  <a:lnTo>
                    <a:pt x="234" y="1802"/>
                  </a:lnTo>
                  <a:lnTo>
                    <a:pt x="1135" y="1368"/>
                  </a:lnTo>
                  <a:lnTo>
                    <a:pt x="1"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1"/>
            <p:cNvSpPr/>
            <p:nvPr/>
          </p:nvSpPr>
          <p:spPr>
            <a:xfrm>
              <a:off x="2873050" y="2088600"/>
              <a:ext cx="30050" cy="19500"/>
            </a:xfrm>
            <a:custGeom>
              <a:avLst/>
              <a:gdLst/>
              <a:ahLst/>
              <a:cxnLst/>
              <a:rect l="l" t="t" r="r" b="b"/>
              <a:pathLst>
                <a:path w="1202" h="780" extrusionOk="0">
                  <a:moveTo>
                    <a:pt x="34" y="1"/>
                  </a:moveTo>
                  <a:cubicBezTo>
                    <a:pt x="1" y="67"/>
                    <a:pt x="1" y="134"/>
                    <a:pt x="34" y="234"/>
                  </a:cubicBezTo>
                  <a:cubicBezTo>
                    <a:pt x="64" y="559"/>
                    <a:pt x="355" y="779"/>
                    <a:pt x="675" y="779"/>
                  </a:cubicBezTo>
                  <a:cubicBezTo>
                    <a:pt x="717" y="779"/>
                    <a:pt x="759" y="776"/>
                    <a:pt x="801" y="768"/>
                  </a:cubicBezTo>
                  <a:cubicBezTo>
                    <a:pt x="835" y="768"/>
                    <a:pt x="835" y="768"/>
                    <a:pt x="868" y="735"/>
                  </a:cubicBezTo>
                  <a:cubicBezTo>
                    <a:pt x="1068" y="668"/>
                    <a:pt x="1202" y="468"/>
                    <a:pt x="1202" y="234"/>
                  </a:cubicBezTo>
                  <a:lnTo>
                    <a:pt x="34" y="1"/>
                  </a:lnTo>
                  <a:close/>
                </a:path>
              </a:pathLst>
            </a:custGeom>
            <a:solidFill>
              <a:srgbClr val="C87A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1"/>
            <p:cNvSpPr/>
            <p:nvPr/>
          </p:nvSpPr>
          <p:spPr>
            <a:xfrm>
              <a:off x="2903900" y="2155325"/>
              <a:ext cx="95950" cy="89250"/>
            </a:xfrm>
            <a:custGeom>
              <a:avLst/>
              <a:gdLst/>
              <a:ahLst/>
              <a:cxnLst/>
              <a:rect l="l" t="t" r="r" b="b"/>
              <a:pathLst>
                <a:path w="3838" h="3570" extrusionOk="0">
                  <a:moveTo>
                    <a:pt x="554" y="0"/>
                  </a:moveTo>
                  <a:cubicBezTo>
                    <a:pt x="370" y="0"/>
                    <a:pt x="186" y="11"/>
                    <a:pt x="1" y="34"/>
                  </a:cubicBezTo>
                  <a:lnTo>
                    <a:pt x="2102" y="3569"/>
                  </a:lnTo>
                  <a:cubicBezTo>
                    <a:pt x="2703" y="2869"/>
                    <a:pt x="3303" y="2168"/>
                    <a:pt x="3837" y="1435"/>
                  </a:cubicBezTo>
                  <a:cubicBezTo>
                    <a:pt x="3604" y="1201"/>
                    <a:pt x="3370" y="1001"/>
                    <a:pt x="3103" y="801"/>
                  </a:cubicBezTo>
                  <a:cubicBezTo>
                    <a:pt x="2354" y="273"/>
                    <a:pt x="1466" y="0"/>
                    <a:pt x="554"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1"/>
            <p:cNvSpPr/>
            <p:nvPr/>
          </p:nvSpPr>
          <p:spPr>
            <a:xfrm>
              <a:off x="2873900" y="2093625"/>
              <a:ext cx="19200" cy="14475"/>
            </a:xfrm>
            <a:custGeom>
              <a:avLst/>
              <a:gdLst/>
              <a:ahLst/>
              <a:cxnLst/>
              <a:rect l="l" t="t" r="r" b="b"/>
              <a:pathLst>
                <a:path w="768" h="579" extrusionOk="0">
                  <a:moveTo>
                    <a:pt x="196" y="1"/>
                  </a:moveTo>
                  <a:cubicBezTo>
                    <a:pt x="130" y="1"/>
                    <a:pt x="63" y="12"/>
                    <a:pt x="0" y="33"/>
                  </a:cubicBezTo>
                  <a:cubicBezTo>
                    <a:pt x="30" y="358"/>
                    <a:pt x="321" y="578"/>
                    <a:pt x="641" y="578"/>
                  </a:cubicBezTo>
                  <a:cubicBezTo>
                    <a:pt x="683" y="578"/>
                    <a:pt x="725" y="575"/>
                    <a:pt x="767" y="567"/>
                  </a:cubicBezTo>
                  <a:cubicBezTo>
                    <a:pt x="734" y="400"/>
                    <a:pt x="667" y="267"/>
                    <a:pt x="567" y="167"/>
                  </a:cubicBezTo>
                  <a:cubicBezTo>
                    <a:pt x="476" y="53"/>
                    <a:pt x="338" y="1"/>
                    <a:pt x="196"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1"/>
            <p:cNvSpPr/>
            <p:nvPr/>
          </p:nvSpPr>
          <p:spPr>
            <a:xfrm>
              <a:off x="2714600" y="1872525"/>
              <a:ext cx="267725" cy="271975"/>
            </a:xfrm>
            <a:custGeom>
              <a:avLst/>
              <a:gdLst/>
              <a:ahLst/>
              <a:cxnLst/>
              <a:rect l="l" t="t" r="r" b="b"/>
              <a:pathLst>
                <a:path w="10709" h="10879" extrusionOk="0">
                  <a:moveTo>
                    <a:pt x="8825" y="1"/>
                  </a:moveTo>
                  <a:cubicBezTo>
                    <a:pt x="7844" y="1"/>
                    <a:pt x="6839" y="838"/>
                    <a:pt x="6839" y="838"/>
                  </a:cubicBezTo>
                  <a:cubicBezTo>
                    <a:pt x="6839" y="838"/>
                    <a:pt x="5960" y="556"/>
                    <a:pt x="4961" y="556"/>
                  </a:cubicBezTo>
                  <a:cubicBezTo>
                    <a:pt x="4242" y="556"/>
                    <a:pt x="3461" y="702"/>
                    <a:pt x="2903" y="1205"/>
                  </a:cubicBezTo>
                  <a:cubicBezTo>
                    <a:pt x="1569" y="2439"/>
                    <a:pt x="1535" y="3340"/>
                    <a:pt x="1535" y="3340"/>
                  </a:cubicBezTo>
                  <a:cubicBezTo>
                    <a:pt x="601" y="3673"/>
                    <a:pt x="1" y="4607"/>
                    <a:pt x="134" y="5608"/>
                  </a:cubicBezTo>
                  <a:cubicBezTo>
                    <a:pt x="268" y="7409"/>
                    <a:pt x="1502" y="8710"/>
                    <a:pt x="1969" y="9378"/>
                  </a:cubicBezTo>
                  <a:cubicBezTo>
                    <a:pt x="2436" y="10078"/>
                    <a:pt x="2936" y="10879"/>
                    <a:pt x="2936" y="10879"/>
                  </a:cubicBezTo>
                  <a:lnTo>
                    <a:pt x="2970" y="8644"/>
                  </a:lnTo>
                  <a:lnTo>
                    <a:pt x="2970" y="8644"/>
                  </a:lnTo>
                  <a:cubicBezTo>
                    <a:pt x="2970" y="8644"/>
                    <a:pt x="2793" y="8768"/>
                    <a:pt x="2521" y="8768"/>
                  </a:cubicBezTo>
                  <a:cubicBezTo>
                    <a:pt x="2305" y="8768"/>
                    <a:pt x="2030" y="8690"/>
                    <a:pt x="1735" y="8410"/>
                  </a:cubicBezTo>
                  <a:cubicBezTo>
                    <a:pt x="1035" y="7743"/>
                    <a:pt x="1002" y="6742"/>
                    <a:pt x="1569" y="6275"/>
                  </a:cubicBezTo>
                  <a:cubicBezTo>
                    <a:pt x="1741" y="6137"/>
                    <a:pt x="1949" y="6071"/>
                    <a:pt x="2160" y="6071"/>
                  </a:cubicBezTo>
                  <a:cubicBezTo>
                    <a:pt x="2358" y="6071"/>
                    <a:pt x="2559" y="6129"/>
                    <a:pt x="2736" y="6242"/>
                  </a:cubicBezTo>
                  <a:cubicBezTo>
                    <a:pt x="2836" y="6342"/>
                    <a:pt x="2903" y="6475"/>
                    <a:pt x="2903" y="6609"/>
                  </a:cubicBezTo>
                  <a:lnTo>
                    <a:pt x="2970" y="7776"/>
                  </a:lnTo>
                  <a:cubicBezTo>
                    <a:pt x="3470" y="7710"/>
                    <a:pt x="3770" y="7276"/>
                    <a:pt x="3670" y="6809"/>
                  </a:cubicBezTo>
                  <a:cubicBezTo>
                    <a:pt x="3670" y="6809"/>
                    <a:pt x="7640" y="6442"/>
                    <a:pt x="8574" y="3206"/>
                  </a:cubicBezTo>
                  <a:cubicBezTo>
                    <a:pt x="8574" y="3206"/>
                    <a:pt x="9408" y="4074"/>
                    <a:pt x="9408" y="6075"/>
                  </a:cubicBezTo>
                  <a:cubicBezTo>
                    <a:pt x="10075" y="5642"/>
                    <a:pt x="10342" y="4774"/>
                    <a:pt x="10008" y="4040"/>
                  </a:cubicBezTo>
                  <a:cubicBezTo>
                    <a:pt x="10342" y="3907"/>
                    <a:pt x="10542" y="3507"/>
                    <a:pt x="10475" y="3140"/>
                  </a:cubicBezTo>
                  <a:cubicBezTo>
                    <a:pt x="10408" y="2773"/>
                    <a:pt x="10141" y="2473"/>
                    <a:pt x="9808" y="2406"/>
                  </a:cubicBezTo>
                  <a:cubicBezTo>
                    <a:pt x="9808" y="2406"/>
                    <a:pt x="10709" y="938"/>
                    <a:pt x="9574" y="204"/>
                  </a:cubicBezTo>
                  <a:cubicBezTo>
                    <a:pt x="9339" y="59"/>
                    <a:pt x="9083" y="1"/>
                    <a:pt x="88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1"/>
            <p:cNvSpPr/>
            <p:nvPr/>
          </p:nvSpPr>
          <p:spPr>
            <a:xfrm>
              <a:off x="2669800" y="2289425"/>
              <a:ext cx="378175" cy="248850"/>
            </a:xfrm>
            <a:custGeom>
              <a:avLst/>
              <a:gdLst/>
              <a:ahLst/>
              <a:cxnLst/>
              <a:rect l="l" t="t" r="r" b="b"/>
              <a:pathLst>
                <a:path w="15127" h="9954" extrusionOk="0">
                  <a:moveTo>
                    <a:pt x="14918" y="1"/>
                  </a:moveTo>
                  <a:cubicBezTo>
                    <a:pt x="14878" y="1"/>
                    <a:pt x="14838" y="13"/>
                    <a:pt x="14802" y="40"/>
                  </a:cubicBezTo>
                  <a:lnTo>
                    <a:pt x="325" y="8379"/>
                  </a:lnTo>
                  <a:cubicBezTo>
                    <a:pt x="125" y="8479"/>
                    <a:pt x="25" y="8680"/>
                    <a:pt x="25" y="8913"/>
                  </a:cubicBezTo>
                  <a:lnTo>
                    <a:pt x="25" y="9747"/>
                  </a:lnTo>
                  <a:cubicBezTo>
                    <a:pt x="1" y="9868"/>
                    <a:pt x="99" y="9954"/>
                    <a:pt x="206" y="9954"/>
                  </a:cubicBezTo>
                  <a:cubicBezTo>
                    <a:pt x="247" y="9954"/>
                    <a:pt x="288" y="9941"/>
                    <a:pt x="325" y="9914"/>
                  </a:cubicBezTo>
                  <a:lnTo>
                    <a:pt x="14802" y="1575"/>
                  </a:lnTo>
                  <a:cubicBezTo>
                    <a:pt x="15002" y="1474"/>
                    <a:pt x="15102" y="1274"/>
                    <a:pt x="15102" y="1041"/>
                  </a:cubicBezTo>
                  <a:lnTo>
                    <a:pt x="15102" y="240"/>
                  </a:lnTo>
                  <a:cubicBezTo>
                    <a:pt x="15127" y="94"/>
                    <a:pt x="15026" y="1"/>
                    <a:pt x="1491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1"/>
            <p:cNvSpPr/>
            <p:nvPr/>
          </p:nvSpPr>
          <p:spPr>
            <a:xfrm>
              <a:off x="2757150" y="2395625"/>
              <a:ext cx="203500" cy="133550"/>
            </a:xfrm>
            <a:custGeom>
              <a:avLst/>
              <a:gdLst/>
              <a:ahLst/>
              <a:cxnLst/>
              <a:rect l="l" t="t" r="r" b="b"/>
              <a:pathLst>
                <a:path w="8140" h="5342" extrusionOk="0">
                  <a:moveTo>
                    <a:pt x="8036" y="1"/>
                  </a:moveTo>
                  <a:cubicBezTo>
                    <a:pt x="8014" y="1"/>
                    <a:pt x="7992" y="9"/>
                    <a:pt x="7972" y="28"/>
                  </a:cubicBezTo>
                  <a:lnTo>
                    <a:pt x="167" y="4498"/>
                  </a:lnTo>
                  <a:cubicBezTo>
                    <a:pt x="67" y="4565"/>
                    <a:pt x="0" y="4665"/>
                    <a:pt x="0" y="4765"/>
                  </a:cubicBezTo>
                  <a:lnTo>
                    <a:pt x="0" y="5232"/>
                  </a:lnTo>
                  <a:cubicBezTo>
                    <a:pt x="0" y="5287"/>
                    <a:pt x="67" y="5341"/>
                    <a:pt x="128" y="5341"/>
                  </a:cubicBezTo>
                  <a:cubicBezTo>
                    <a:pt x="141" y="5341"/>
                    <a:pt x="155" y="5338"/>
                    <a:pt x="167" y="5332"/>
                  </a:cubicBezTo>
                  <a:lnTo>
                    <a:pt x="7972" y="829"/>
                  </a:lnTo>
                  <a:cubicBezTo>
                    <a:pt x="8073" y="762"/>
                    <a:pt x="8139" y="662"/>
                    <a:pt x="8139" y="562"/>
                  </a:cubicBezTo>
                  <a:lnTo>
                    <a:pt x="8139" y="95"/>
                  </a:lnTo>
                  <a:cubicBezTo>
                    <a:pt x="8139" y="48"/>
                    <a:pt x="8089" y="1"/>
                    <a:pt x="803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1"/>
            <p:cNvSpPr/>
            <p:nvPr/>
          </p:nvSpPr>
          <p:spPr>
            <a:xfrm>
              <a:off x="2943100" y="2081500"/>
              <a:ext cx="148475" cy="170975"/>
            </a:xfrm>
            <a:custGeom>
              <a:avLst/>
              <a:gdLst/>
              <a:ahLst/>
              <a:cxnLst/>
              <a:rect l="l" t="t" r="r" b="b"/>
              <a:pathLst>
                <a:path w="5939" h="6839" extrusionOk="0">
                  <a:moveTo>
                    <a:pt x="4444" y="0"/>
                  </a:moveTo>
                  <a:cubicBezTo>
                    <a:pt x="4009" y="0"/>
                    <a:pt x="3505" y="145"/>
                    <a:pt x="2970" y="451"/>
                  </a:cubicBezTo>
                  <a:cubicBezTo>
                    <a:pt x="1335" y="1385"/>
                    <a:pt x="1" y="3487"/>
                    <a:pt x="1" y="5121"/>
                  </a:cubicBezTo>
                  <a:cubicBezTo>
                    <a:pt x="1" y="6222"/>
                    <a:pt x="606" y="6839"/>
                    <a:pt x="1500" y="6839"/>
                  </a:cubicBezTo>
                  <a:cubicBezTo>
                    <a:pt x="1934" y="6839"/>
                    <a:pt x="2436" y="6694"/>
                    <a:pt x="2970" y="6389"/>
                  </a:cubicBezTo>
                  <a:cubicBezTo>
                    <a:pt x="4604" y="5422"/>
                    <a:pt x="5938" y="3320"/>
                    <a:pt x="5938" y="1686"/>
                  </a:cubicBezTo>
                  <a:cubicBezTo>
                    <a:pt x="5938" y="609"/>
                    <a:pt x="5335" y="0"/>
                    <a:pt x="444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1"/>
            <p:cNvSpPr/>
            <p:nvPr/>
          </p:nvSpPr>
          <p:spPr>
            <a:xfrm>
              <a:off x="2978125" y="2105500"/>
              <a:ext cx="85100" cy="114675"/>
            </a:xfrm>
            <a:custGeom>
              <a:avLst/>
              <a:gdLst/>
              <a:ahLst/>
              <a:cxnLst/>
              <a:rect l="l" t="t" r="r" b="b"/>
              <a:pathLst>
                <a:path w="3404" h="4587" extrusionOk="0">
                  <a:moveTo>
                    <a:pt x="2803" y="367"/>
                  </a:moveTo>
                  <a:cubicBezTo>
                    <a:pt x="2836" y="367"/>
                    <a:pt x="2869" y="375"/>
                    <a:pt x="2903" y="392"/>
                  </a:cubicBezTo>
                  <a:cubicBezTo>
                    <a:pt x="2970" y="425"/>
                    <a:pt x="3003" y="459"/>
                    <a:pt x="3036" y="526"/>
                  </a:cubicBezTo>
                  <a:cubicBezTo>
                    <a:pt x="3070" y="592"/>
                    <a:pt x="3103" y="692"/>
                    <a:pt x="3103" y="792"/>
                  </a:cubicBezTo>
                  <a:lnTo>
                    <a:pt x="3103" y="1493"/>
                  </a:lnTo>
                  <a:lnTo>
                    <a:pt x="3103" y="2193"/>
                  </a:lnTo>
                  <a:cubicBezTo>
                    <a:pt x="3070" y="2293"/>
                    <a:pt x="3070" y="2427"/>
                    <a:pt x="3036" y="2527"/>
                  </a:cubicBezTo>
                  <a:cubicBezTo>
                    <a:pt x="3003" y="2627"/>
                    <a:pt x="2970" y="2727"/>
                    <a:pt x="2903" y="2794"/>
                  </a:cubicBezTo>
                  <a:cubicBezTo>
                    <a:pt x="2836" y="2894"/>
                    <a:pt x="2769" y="2961"/>
                    <a:pt x="2703" y="3061"/>
                  </a:cubicBezTo>
                  <a:cubicBezTo>
                    <a:pt x="2603" y="3127"/>
                    <a:pt x="2503" y="3227"/>
                    <a:pt x="2402" y="3294"/>
                  </a:cubicBezTo>
                  <a:cubicBezTo>
                    <a:pt x="2202" y="3394"/>
                    <a:pt x="2169" y="3428"/>
                    <a:pt x="1702" y="3694"/>
                  </a:cubicBezTo>
                  <a:cubicBezTo>
                    <a:pt x="1235" y="3995"/>
                    <a:pt x="1168" y="3995"/>
                    <a:pt x="1001" y="4095"/>
                  </a:cubicBezTo>
                  <a:cubicBezTo>
                    <a:pt x="901" y="4161"/>
                    <a:pt x="801" y="4195"/>
                    <a:pt x="701" y="4228"/>
                  </a:cubicBezTo>
                  <a:lnTo>
                    <a:pt x="501" y="4228"/>
                  </a:lnTo>
                  <a:cubicBezTo>
                    <a:pt x="434" y="4195"/>
                    <a:pt x="368" y="4161"/>
                    <a:pt x="368" y="4095"/>
                  </a:cubicBezTo>
                  <a:cubicBezTo>
                    <a:pt x="334" y="3995"/>
                    <a:pt x="301" y="3895"/>
                    <a:pt x="301" y="3828"/>
                  </a:cubicBezTo>
                  <a:lnTo>
                    <a:pt x="301" y="3127"/>
                  </a:lnTo>
                  <a:lnTo>
                    <a:pt x="301" y="2427"/>
                  </a:lnTo>
                  <a:cubicBezTo>
                    <a:pt x="301" y="2293"/>
                    <a:pt x="334" y="2193"/>
                    <a:pt x="368" y="2093"/>
                  </a:cubicBezTo>
                  <a:cubicBezTo>
                    <a:pt x="401" y="1993"/>
                    <a:pt x="434" y="1893"/>
                    <a:pt x="501" y="1793"/>
                  </a:cubicBezTo>
                  <a:cubicBezTo>
                    <a:pt x="534" y="1726"/>
                    <a:pt x="601" y="1626"/>
                    <a:pt x="701" y="1560"/>
                  </a:cubicBezTo>
                  <a:cubicBezTo>
                    <a:pt x="768" y="1460"/>
                    <a:pt x="901" y="1393"/>
                    <a:pt x="1001" y="1326"/>
                  </a:cubicBezTo>
                  <a:cubicBezTo>
                    <a:pt x="1168" y="1193"/>
                    <a:pt x="1235" y="1159"/>
                    <a:pt x="1702" y="892"/>
                  </a:cubicBezTo>
                  <a:lnTo>
                    <a:pt x="1702" y="926"/>
                  </a:lnTo>
                  <a:cubicBezTo>
                    <a:pt x="2169" y="659"/>
                    <a:pt x="2202" y="626"/>
                    <a:pt x="2402" y="526"/>
                  </a:cubicBezTo>
                  <a:cubicBezTo>
                    <a:pt x="2469" y="459"/>
                    <a:pt x="2603" y="425"/>
                    <a:pt x="2703" y="392"/>
                  </a:cubicBezTo>
                  <a:cubicBezTo>
                    <a:pt x="2736" y="375"/>
                    <a:pt x="2769" y="367"/>
                    <a:pt x="2803" y="367"/>
                  </a:cubicBezTo>
                  <a:close/>
                  <a:moveTo>
                    <a:pt x="2970" y="0"/>
                  </a:moveTo>
                  <a:cubicBezTo>
                    <a:pt x="2911" y="0"/>
                    <a:pt x="2853" y="8"/>
                    <a:pt x="2803" y="25"/>
                  </a:cubicBezTo>
                  <a:cubicBezTo>
                    <a:pt x="2669" y="59"/>
                    <a:pt x="2536" y="125"/>
                    <a:pt x="2402" y="192"/>
                  </a:cubicBezTo>
                  <a:cubicBezTo>
                    <a:pt x="2202" y="292"/>
                    <a:pt x="2169" y="325"/>
                    <a:pt x="1702" y="626"/>
                  </a:cubicBezTo>
                  <a:lnTo>
                    <a:pt x="1702" y="592"/>
                  </a:lnTo>
                  <a:cubicBezTo>
                    <a:pt x="1235" y="859"/>
                    <a:pt x="1168" y="892"/>
                    <a:pt x="1001" y="1026"/>
                  </a:cubicBezTo>
                  <a:cubicBezTo>
                    <a:pt x="835" y="1093"/>
                    <a:pt x="701" y="1226"/>
                    <a:pt x="568" y="1326"/>
                  </a:cubicBezTo>
                  <a:cubicBezTo>
                    <a:pt x="468" y="1460"/>
                    <a:pt x="368" y="1560"/>
                    <a:pt x="268" y="1693"/>
                  </a:cubicBezTo>
                  <a:cubicBezTo>
                    <a:pt x="201" y="1826"/>
                    <a:pt x="134" y="1960"/>
                    <a:pt x="67" y="2127"/>
                  </a:cubicBezTo>
                  <a:cubicBezTo>
                    <a:pt x="34" y="2260"/>
                    <a:pt x="1" y="2427"/>
                    <a:pt x="1" y="2594"/>
                  </a:cubicBezTo>
                  <a:lnTo>
                    <a:pt x="1" y="3294"/>
                  </a:lnTo>
                  <a:lnTo>
                    <a:pt x="1" y="3995"/>
                  </a:lnTo>
                  <a:cubicBezTo>
                    <a:pt x="1" y="4128"/>
                    <a:pt x="34" y="4262"/>
                    <a:pt x="67" y="4362"/>
                  </a:cubicBezTo>
                  <a:cubicBezTo>
                    <a:pt x="101" y="4462"/>
                    <a:pt x="168" y="4528"/>
                    <a:pt x="268" y="4562"/>
                  </a:cubicBezTo>
                  <a:cubicBezTo>
                    <a:pt x="318" y="4578"/>
                    <a:pt x="368" y="4587"/>
                    <a:pt x="418" y="4587"/>
                  </a:cubicBezTo>
                  <a:cubicBezTo>
                    <a:pt x="468" y="4587"/>
                    <a:pt x="518" y="4578"/>
                    <a:pt x="568" y="4562"/>
                  </a:cubicBezTo>
                  <a:cubicBezTo>
                    <a:pt x="735" y="4528"/>
                    <a:pt x="868" y="4495"/>
                    <a:pt x="1001" y="4428"/>
                  </a:cubicBezTo>
                  <a:cubicBezTo>
                    <a:pt x="1168" y="4328"/>
                    <a:pt x="1235" y="4295"/>
                    <a:pt x="1702" y="3995"/>
                  </a:cubicBezTo>
                  <a:cubicBezTo>
                    <a:pt x="2169" y="3694"/>
                    <a:pt x="2202" y="3694"/>
                    <a:pt x="2402" y="3594"/>
                  </a:cubicBezTo>
                  <a:cubicBezTo>
                    <a:pt x="2536" y="3494"/>
                    <a:pt x="2703" y="3394"/>
                    <a:pt x="2803" y="3261"/>
                  </a:cubicBezTo>
                  <a:cubicBezTo>
                    <a:pt x="2936" y="3161"/>
                    <a:pt x="3036" y="3027"/>
                    <a:pt x="3136" y="2894"/>
                  </a:cubicBezTo>
                  <a:cubicBezTo>
                    <a:pt x="3203" y="2760"/>
                    <a:pt x="3270" y="2627"/>
                    <a:pt x="3303" y="2460"/>
                  </a:cubicBezTo>
                  <a:cubicBezTo>
                    <a:pt x="3370" y="2327"/>
                    <a:pt x="3403" y="2160"/>
                    <a:pt x="3403" y="1993"/>
                  </a:cubicBezTo>
                  <a:lnTo>
                    <a:pt x="3403" y="1293"/>
                  </a:lnTo>
                  <a:lnTo>
                    <a:pt x="3403" y="592"/>
                  </a:lnTo>
                  <a:cubicBezTo>
                    <a:pt x="3403" y="459"/>
                    <a:pt x="3370" y="359"/>
                    <a:pt x="3303" y="225"/>
                  </a:cubicBezTo>
                  <a:cubicBezTo>
                    <a:pt x="3270" y="159"/>
                    <a:pt x="3203" y="59"/>
                    <a:pt x="3136" y="25"/>
                  </a:cubicBezTo>
                  <a:cubicBezTo>
                    <a:pt x="3086" y="8"/>
                    <a:pt x="3028" y="0"/>
                    <a:pt x="29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1"/>
            <p:cNvSpPr/>
            <p:nvPr/>
          </p:nvSpPr>
          <p:spPr>
            <a:xfrm>
              <a:off x="2998150" y="2137950"/>
              <a:ext cx="44225" cy="50600"/>
            </a:xfrm>
            <a:custGeom>
              <a:avLst/>
              <a:gdLst/>
              <a:ahLst/>
              <a:cxnLst/>
              <a:rect l="l" t="t" r="r" b="b"/>
              <a:pathLst>
                <a:path w="1769" h="2024" extrusionOk="0">
                  <a:moveTo>
                    <a:pt x="1170" y="349"/>
                  </a:moveTo>
                  <a:cubicBezTo>
                    <a:pt x="1344" y="349"/>
                    <a:pt x="1468" y="468"/>
                    <a:pt x="1468" y="695"/>
                  </a:cubicBezTo>
                  <a:cubicBezTo>
                    <a:pt x="1435" y="1062"/>
                    <a:pt x="1201" y="1396"/>
                    <a:pt x="901" y="1596"/>
                  </a:cubicBezTo>
                  <a:cubicBezTo>
                    <a:pt x="795" y="1649"/>
                    <a:pt x="698" y="1675"/>
                    <a:pt x="617" y="1675"/>
                  </a:cubicBezTo>
                  <a:cubicBezTo>
                    <a:pt x="442" y="1675"/>
                    <a:pt x="334" y="1556"/>
                    <a:pt x="334" y="1329"/>
                  </a:cubicBezTo>
                  <a:cubicBezTo>
                    <a:pt x="367" y="962"/>
                    <a:pt x="567" y="629"/>
                    <a:pt x="901" y="428"/>
                  </a:cubicBezTo>
                  <a:cubicBezTo>
                    <a:pt x="997" y="375"/>
                    <a:pt x="1089" y="349"/>
                    <a:pt x="1170" y="349"/>
                  </a:cubicBezTo>
                  <a:close/>
                  <a:moveTo>
                    <a:pt x="1322" y="1"/>
                  </a:moveTo>
                  <a:cubicBezTo>
                    <a:pt x="1196" y="1"/>
                    <a:pt x="1052" y="42"/>
                    <a:pt x="901" y="128"/>
                  </a:cubicBezTo>
                  <a:cubicBezTo>
                    <a:pt x="401" y="428"/>
                    <a:pt x="67" y="962"/>
                    <a:pt x="0" y="1529"/>
                  </a:cubicBezTo>
                  <a:cubicBezTo>
                    <a:pt x="0" y="1845"/>
                    <a:pt x="183" y="2023"/>
                    <a:pt x="457" y="2023"/>
                  </a:cubicBezTo>
                  <a:cubicBezTo>
                    <a:pt x="587" y="2023"/>
                    <a:pt x="739" y="1983"/>
                    <a:pt x="901" y="1896"/>
                  </a:cubicBezTo>
                  <a:cubicBezTo>
                    <a:pt x="1401" y="1596"/>
                    <a:pt x="1702" y="1096"/>
                    <a:pt x="1768" y="495"/>
                  </a:cubicBezTo>
                  <a:cubicBezTo>
                    <a:pt x="1768" y="179"/>
                    <a:pt x="1585" y="1"/>
                    <a:pt x="13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1"/>
            <p:cNvSpPr/>
            <p:nvPr/>
          </p:nvSpPr>
          <p:spPr>
            <a:xfrm>
              <a:off x="3038175" y="2121125"/>
              <a:ext cx="10025" cy="12375"/>
            </a:xfrm>
            <a:custGeom>
              <a:avLst/>
              <a:gdLst/>
              <a:ahLst/>
              <a:cxnLst/>
              <a:rect l="l" t="t" r="r" b="b"/>
              <a:pathLst>
                <a:path w="401" h="495" extrusionOk="0">
                  <a:moveTo>
                    <a:pt x="312" y="1"/>
                  </a:moveTo>
                  <a:cubicBezTo>
                    <a:pt x="282" y="1"/>
                    <a:pt x="245" y="12"/>
                    <a:pt x="201" y="34"/>
                  </a:cubicBezTo>
                  <a:cubicBezTo>
                    <a:pt x="101" y="101"/>
                    <a:pt x="0" y="234"/>
                    <a:pt x="0" y="368"/>
                  </a:cubicBezTo>
                  <a:cubicBezTo>
                    <a:pt x="0" y="440"/>
                    <a:pt x="52" y="494"/>
                    <a:pt x="119" y="494"/>
                  </a:cubicBezTo>
                  <a:cubicBezTo>
                    <a:pt x="145" y="494"/>
                    <a:pt x="173" y="486"/>
                    <a:pt x="201" y="468"/>
                  </a:cubicBezTo>
                  <a:cubicBezTo>
                    <a:pt x="334" y="368"/>
                    <a:pt x="401" y="267"/>
                    <a:pt x="401" y="134"/>
                  </a:cubicBezTo>
                  <a:cubicBezTo>
                    <a:pt x="401" y="45"/>
                    <a:pt x="371" y="1"/>
                    <a:pt x="3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1"/>
            <p:cNvSpPr/>
            <p:nvPr/>
          </p:nvSpPr>
          <p:spPr>
            <a:xfrm>
              <a:off x="2683750" y="2189500"/>
              <a:ext cx="99275" cy="181825"/>
            </a:xfrm>
            <a:custGeom>
              <a:avLst/>
              <a:gdLst/>
              <a:ahLst/>
              <a:cxnLst/>
              <a:rect l="l" t="t" r="r" b="b"/>
              <a:pathLst>
                <a:path w="3971" h="7273" extrusionOk="0">
                  <a:moveTo>
                    <a:pt x="2636" y="1"/>
                  </a:moveTo>
                  <a:cubicBezTo>
                    <a:pt x="301" y="334"/>
                    <a:pt x="1" y="2970"/>
                    <a:pt x="1" y="2970"/>
                  </a:cubicBezTo>
                  <a:lnTo>
                    <a:pt x="1" y="7006"/>
                  </a:lnTo>
                  <a:cubicBezTo>
                    <a:pt x="579" y="7184"/>
                    <a:pt x="1172" y="7273"/>
                    <a:pt x="1770" y="7273"/>
                  </a:cubicBezTo>
                  <a:cubicBezTo>
                    <a:pt x="2069" y="7273"/>
                    <a:pt x="2369" y="7251"/>
                    <a:pt x="2669" y="7206"/>
                  </a:cubicBezTo>
                  <a:cubicBezTo>
                    <a:pt x="3070" y="5872"/>
                    <a:pt x="3370" y="4537"/>
                    <a:pt x="3603" y="3170"/>
                  </a:cubicBezTo>
                  <a:cubicBezTo>
                    <a:pt x="3970" y="668"/>
                    <a:pt x="2636" y="1"/>
                    <a:pt x="263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1"/>
            <p:cNvSpPr/>
            <p:nvPr/>
          </p:nvSpPr>
          <p:spPr>
            <a:xfrm>
              <a:off x="3248325" y="891925"/>
              <a:ext cx="1584500" cy="1476450"/>
            </a:xfrm>
            <a:custGeom>
              <a:avLst/>
              <a:gdLst/>
              <a:ahLst/>
              <a:cxnLst/>
              <a:rect l="l" t="t" r="r" b="b"/>
              <a:pathLst>
                <a:path w="63380" h="59058" extrusionOk="0">
                  <a:moveTo>
                    <a:pt x="62507" y="0"/>
                  </a:moveTo>
                  <a:cubicBezTo>
                    <a:pt x="62353" y="0"/>
                    <a:pt x="62195" y="42"/>
                    <a:pt x="62045" y="133"/>
                  </a:cubicBezTo>
                  <a:lnTo>
                    <a:pt x="1335" y="35092"/>
                  </a:lnTo>
                  <a:cubicBezTo>
                    <a:pt x="501" y="35559"/>
                    <a:pt x="0" y="36393"/>
                    <a:pt x="0" y="37327"/>
                  </a:cubicBezTo>
                  <a:lnTo>
                    <a:pt x="0" y="58175"/>
                  </a:lnTo>
                  <a:cubicBezTo>
                    <a:pt x="0" y="58684"/>
                    <a:pt x="447" y="59057"/>
                    <a:pt x="911" y="59057"/>
                  </a:cubicBezTo>
                  <a:cubicBezTo>
                    <a:pt x="1055" y="59057"/>
                    <a:pt x="1200" y="59021"/>
                    <a:pt x="1335" y="58942"/>
                  </a:cubicBezTo>
                  <a:lnTo>
                    <a:pt x="62078" y="23984"/>
                  </a:lnTo>
                  <a:cubicBezTo>
                    <a:pt x="62879" y="23517"/>
                    <a:pt x="63379" y="22650"/>
                    <a:pt x="63379" y="21716"/>
                  </a:cubicBezTo>
                  <a:lnTo>
                    <a:pt x="63379" y="901"/>
                  </a:lnTo>
                  <a:cubicBezTo>
                    <a:pt x="63379" y="375"/>
                    <a:pt x="62966" y="0"/>
                    <a:pt x="6250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1"/>
            <p:cNvSpPr/>
            <p:nvPr/>
          </p:nvSpPr>
          <p:spPr>
            <a:xfrm>
              <a:off x="3248325" y="891925"/>
              <a:ext cx="1584500" cy="1476450"/>
            </a:xfrm>
            <a:custGeom>
              <a:avLst/>
              <a:gdLst/>
              <a:ahLst/>
              <a:cxnLst/>
              <a:rect l="l" t="t" r="r" b="b"/>
              <a:pathLst>
                <a:path w="63380" h="59058" extrusionOk="0">
                  <a:moveTo>
                    <a:pt x="62507" y="0"/>
                  </a:moveTo>
                  <a:cubicBezTo>
                    <a:pt x="62353" y="0"/>
                    <a:pt x="62195" y="42"/>
                    <a:pt x="62045" y="133"/>
                  </a:cubicBezTo>
                  <a:lnTo>
                    <a:pt x="1335" y="35092"/>
                  </a:lnTo>
                  <a:cubicBezTo>
                    <a:pt x="501" y="35559"/>
                    <a:pt x="0" y="36393"/>
                    <a:pt x="0" y="37327"/>
                  </a:cubicBezTo>
                  <a:lnTo>
                    <a:pt x="0" y="58175"/>
                  </a:lnTo>
                  <a:cubicBezTo>
                    <a:pt x="0" y="58684"/>
                    <a:pt x="447" y="59057"/>
                    <a:pt x="911" y="59057"/>
                  </a:cubicBezTo>
                  <a:cubicBezTo>
                    <a:pt x="1055" y="59057"/>
                    <a:pt x="1200" y="59021"/>
                    <a:pt x="1335" y="58942"/>
                  </a:cubicBezTo>
                  <a:lnTo>
                    <a:pt x="62078" y="23984"/>
                  </a:lnTo>
                  <a:cubicBezTo>
                    <a:pt x="62879" y="23517"/>
                    <a:pt x="63379" y="22650"/>
                    <a:pt x="63379" y="21716"/>
                  </a:cubicBezTo>
                  <a:lnTo>
                    <a:pt x="63379" y="901"/>
                  </a:lnTo>
                  <a:cubicBezTo>
                    <a:pt x="63379" y="375"/>
                    <a:pt x="62966" y="0"/>
                    <a:pt x="625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1"/>
            <p:cNvSpPr/>
            <p:nvPr/>
          </p:nvSpPr>
          <p:spPr>
            <a:xfrm>
              <a:off x="3308375" y="1535025"/>
              <a:ext cx="517875" cy="735250"/>
            </a:xfrm>
            <a:custGeom>
              <a:avLst/>
              <a:gdLst/>
              <a:ahLst/>
              <a:cxnLst/>
              <a:rect l="l" t="t" r="r" b="b"/>
              <a:pathLst>
                <a:path w="20715" h="29410" extrusionOk="0">
                  <a:moveTo>
                    <a:pt x="20014" y="1"/>
                  </a:moveTo>
                  <a:cubicBezTo>
                    <a:pt x="19900" y="1"/>
                    <a:pt x="19786" y="30"/>
                    <a:pt x="19681" y="95"/>
                  </a:cubicBezTo>
                  <a:lnTo>
                    <a:pt x="1001" y="10836"/>
                  </a:lnTo>
                  <a:cubicBezTo>
                    <a:pt x="367" y="11202"/>
                    <a:pt x="0" y="11870"/>
                    <a:pt x="0" y="12603"/>
                  </a:cubicBezTo>
                  <a:lnTo>
                    <a:pt x="0" y="28715"/>
                  </a:lnTo>
                  <a:cubicBezTo>
                    <a:pt x="0" y="29120"/>
                    <a:pt x="326" y="29409"/>
                    <a:pt x="688" y="29409"/>
                  </a:cubicBezTo>
                  <a:cubicBezTo>
                    <a:pt x="803" y="29409"/>
                    <a:pt x="921" y="29380"/>
                    <a:pt x="1034" y="29315"/>
                  </a:cubicBezTo>
                  <a:lnTo>
                    <a:pt x="19681" y="18574"/>
                  </a:lnTo>
                  <a:cubicBezTo>
                    <a:pt x="20315" y="18208"/>
                    <a:pt x="20715" y="17540"/>
                    <a:pt x="20715" y="16840"/>
                  </a:cubicBezTo>
                  <a:lnTo>
                    <a:pt x="20715" y="695"/>
                  </a:lnTo>
                  <a:cubicBezTo>
                    <a:pt x="20715" y="290"/>
                    <a:pt x="20370" y="1"/>
                    <a:pt x="200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1"/>
            <p:cNvSpPr/>
            <p:nvPr/>
          </p:nvSpPr>
          <p:spPr>
            <a:xfrm>
              <a:off x="3556050" y="1818375"/>
              <a:ext cx="270200" cy="321950"/>
            </a:xfrm>
            <a:custGeom>
              <a:avLst/>
              <a:gdLst/>
              <a:ahLst/>
              <a:cxnLst/>
              <a:rect l="l" t="t" r="r" b="b"/>
              <a:pathLst>
                <a:path w="10808" h="12878" extrusionOk="0">
                  <a:moveTo>
                    <a:pt x="7067" y="0"/>
                  </a:moveTo>
                  <a:cubicBezTo>
                    <a:pt x="6588" y="0"/>
                    <a:pt x="5938" y="476"/>
                    <a:pt x="5604" y="1169"/>
                  </a:cubicBezTo>
                  <a:lnTo>
                    <a:pt x="3269" y="6073"/>
                  </a:lnTo>
                  <a:lnTo>
                    <a:pt x="0" y="12878"/>
                  </a:lnTo>
                  <a:lnTo>
                    <a:pt x="6538" y="9108"/>
                  </a:lnTo>
                  <a:lnTo>
                    <a:pt x="9774" y="7240"/>
                  </a:lnTo>
                  <a:cubicBezTo>
                    <a:pt x="10408" y="6874"/>
                    <a:pt x="10808" y="6206"/>
                    <a:pt x="10808" y="5506"/>
                  </a:cubicBezTo>
                  <a:lnTo>
                    <a:pt x="10808" y="3271"/>
                  </a:lnTo>
                  <a:lnTo>
                    <a:pt x="7439" y="135"/>
                  </a:lnTo>
                  <a:cubicBezTo>
                    <a:pt x="7339" y="43"/>
                    <a:pt x="7211" y="0"/>
                    <a:pt x="7067"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1"/>
            <p:cNvSpPr/>
            <p:nvPr/>
          </p:nvSpPr>
          <p:spPr>
            <a:xfrm>
              <a:off x="3308375" y="1851825"/>
              <a:ext cx="411150" cy="418450"/>
            </a:xfrm>
            <a:custGeom>
              <a:avLst/>
              <a:gdLst/>
              <a:ahLst/>
              <a:cxnLst/>
              <a:rect l="l" t="t" r="r" b="b"/>
              <a:pathLst>
                <a:path w="16446" h="16738" extrusionOk="0">
                  <a:moveTo>
                    <a:pt x="7880" y="1"/>
                  </a:moveTo>
                  <a:cubicBezTo>
                    <a:pt x="7400" y="1"/>
                    <a:pt x="6749" y="493"/>
                    <a:pt x="6438" y="1166"/>
                  </a:cubicBezTo>
                  <a:lnTo>
                    <a:pt x="0" y="14609"/>
                  </a:lnTo>
                  <a:lnTo>
                    <a:pt x="0" y="16043"/>
                  </a:lnTo>
                  <a:cubicBezTo>
                    <a:pt x="0" y="16448"/>
                    <a:pt x="326" y="16737"/>
                    <a:pt x="688" y="16737"/>
                  </a:cubicBezTo>
                  <a:cubicBezTo>
                    <a:pt x="803" y="16737"/>
                    <a:pt x="921" y="16708"/>
                    <a:pt x="1034" y="16643"/>
                  </a:cubicBezTo>
                  <a:lnTo>
                    <a:pt x="9907" y="11540"/>
                  </a:lnTo>
                  <a:lnTo>
                    <a:pt x="16445" y="7770"/>
                  </a:lnTo>
                  <a:lnTo>
                    <a:pt x="13176" y="4735"/>
                  </a:lnTo>
                  <a:lnTo>
                    <a:pt x="8239" y="132"/>
                  </a:lnTo>
                  <a:cubicBezTo>
                    <a:pt x="8142" y="42"/>
                    <a:pt x="8018" y="1"/>
                    <a:pt x="788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1"/>
            <p:cNvSpPr/>
            <p:nvPr/>
          </p:nvSpPr>
          <p:spPr>
            <a:xfrm>
              <a:off x="3659450" y="1654025"/>
              <a:ext cx="119275" cy="137175"/>
            </a:xfrm>
            <a:custGeom>
              <a:avLst/>
              <a:gdLst/>
              <a:ahLst/>
              <a:cxnLst/>
              <a:rect l="l" t="t" r="r" b="b"/>
              <a:pathLst>
                <a:path w="4771" h="5487" extrusionOk="0">
                  <a:moveTo>
                    <a:pt x="3568" y="1"/>
                  </a:moveTo>
                  <a:cubicBezTo>
                    <a:pt x="3216" y="1"/>
                    <a:pt x="2807" y="120"/>
                    <a:pt x="2369" y="371"/>
                  </a:cubicBezTo>
                  <a:cubicBezTo>
                    <a:pt x="1068" y="1105"/>
                    <a:pt x="1" y="2773"/>
                    <a:pt x="1" y="4107"/>
                  </a:cubicBezTo>
                  <a:cubicBezTo>
                    <a:pt x="1" y="4997"/>
                    <a:pt x="475" y="5486"/>
                    <a:pt x="1177" y="5486"/>
                  </a:cubicBezTo>
                  <a:cubicBezTo>
                    <a:pt x="1528" y="5486"/>
                    <a:pt x="1935" y="5364"/>
                    <a:pt x="2369" y="5108"/>
                  </a:cubicBezTo>
                  <a:cubicBezTo>
                    <a:pt x="3703" y="4374"/>
                    <a:pt x="4771" y="2706"/>
                    <a:pt x="4771" y="1372"/>
                  </a:cubicBezTo>
                  <a:cubicBezTo>
                    <a:pt x="4771" y="498"/>
                    <a:pt x="4289" y="1"/>
                    <a:pt x="35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1"/>
            <p:cNvSpPr/>
            <p:nvPr/>
          </p:nvSpPr>
          <p:spPr>
            <a:xfrm>
              <a:off x="3868775" y="1202450"/>
              <a:ext cx="899825" cy="538950"/>
            </a:xfrm>
            <a:custGeom>
              <a:avLst/>
              <a:gdLst/>
              <a:ahLst/>
              <a:cxnLst/>
              <a:rect l="l" t="t" r="r" b="b"/>
              <a:pathLst>
                <a:path w="35993" h="21558" extrusionOk="0">
                  <a:moveTo>
                    <a:pt x="35764" y="0"/>
                  </a:moveTo>
                  <a:cubicBezTo>
                    <a:pt x="35730" y="0"/>
                    <a:pt x="35695" y="7"/>
                    <a:pt x="35659" y="21"/>
                  </a:cubicBezTo>
                  <a:lnTo>
                    <a:pt x="300" y="20369"/>
                  </a:lnTo>
                  <a:cubicBezTo>
                    <a:pt x="100" y="20469"/>
                    <a:pt x="0" y="20703"/>
                    <a:pt x="0" y="20936"/>
                  </a:cubicBezTo>
                  <a:lnTo>
                    <a:pt x="0" y="21337"/>
                  </a:lnTo>
                  <a:cubicBezTo>
                    <a:pt x="0" y="21468"/>
                    <a:pt x="103" y="21558"/>
                    <a:pt x="228" y="21558"/>
                  </a:cubicBezTo>
                  <a:cubicBezTo>
                    <a:pt x="262" y="21558"/>
                    <a:pt x="298" y="21551"/>
                    <a:pt x="334" y="21537"/>
                  </a:cubicBezTo>
                  <a:lnTo>
                    <a:pt x="35692" y="1189"/>
                  </a:lnTo>
                  <a:cubicBezTo>
                    <a:pt x="35892" y="1089"/>
                    <a:pt x="35993" y="855"/>
                    <a:pt x="35993" y="655"/>
                  </a:cubicBezTo>
                  <a:lnTo>
                    <a:pt x="35993" y="221"/>
                  </a:lnTo>
                  <a:cubicBezTo>
                    <a:pt x="35993" y="90"/>
                    <a:pt x="35889" y="0"/>
                    <a:pt x="35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1"/>
            <p:cNvSpPr/>
            <p:nvPr/>
          </p:nvSpPr>
          <p:spPr>
            <a:xfrm>
              <a:off x="3868775" y="1275000"/>
              <a:ext cx="899825" cy="538950"/>
            </a:xfrm>
            <a:custGeom>
              <a:avLst/>
              <a:gdLst/>
              <a:ahLst/>
              <a:cxnLst/>
              <a:rect l="l" t="t" r="r" b="b"/>
              <a:pathLst>
                <a:path w="35993" h="21558" extrusionOk="0">
                  <a:moveTo>
                    <a:pt x="35764" y="0"/>
                  </a:moveTo>
                  <a:cubicBezTo>
                    <a:pt x="35730" y="0"/>
                    <a:pt x="35695" y="7"/>
                    <a:pt x="35659" y="21"/>
                  </a:cubicBezTo>
                  <a:lnTo>
                    <a:pt x="300" y="20369"/>
                  </a:lnTo>
                  <a:cubicBezTo>
                    <a:pt x="100" y="20469"/>
                    <a:pt x="0" y="20703"/>
                    <a:pt x="0" y="20936"/>
                  </a:cubicBezTo>
                  <a:lnTo>
                    <a:pt x="0" y="21337"/>
                  </a:lnTo>
                  <a:cubicBezTo>
                    <a:pt x="0" y="21468"/>
                    <a:pt x="103" y="21558"/>
                    <a:pt x="228" y="21558"/>
                  </a:cubicBezTo>
                  <a:cubicBezTo>
                    <a:pt x="262" y="21558"/>
                    <a:pt x="298" y="21551"/>
                    <a:pt x="334" y="21537"/>
                  </a:cubicBezTo>
                  <a:lnTo>
                    <a:pt x="35692" y="1189"/>
                  </a:lnTo>
                  <a:cubicBezTo>
                    <a:pt x="35892" y="1089"/>
                    <a:pt x="35993" y="855"/>
                    <a:pt x="35993" y="655"/>
                  </a:cubicBezTo>
                  <a:lnTo>
                    <a:pt x="35993" y="222"/>
                  </a:lnTo>
                  <a:cubicBezTo>
                    <a:pt x="35993" y="90"/>
                    <a:pt x="35889" y="0"/>
                    <a:pt x="35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1"/>
            <p:cNvSpPr/>
            <p:nvPr/>
          </p:nvSpPr>
          <p:spPr>
            <a:xfrm>
              <a:off x="3868775" y="1057350"/>
              <a:ext cx="899825" cy="538600"/>
            </a:xfrm>
            <a:custGeom>
              <a:avLst/>
              <a:gdLst/>
              <a:ahLst/>
              <a:cxnLst/>
              <a:rect l="l" t="t" r="r" b="b"/>
              <a:pathLst>
                <a:path w="35993" h="21544" extrusionOk="0">
                  <a:moveTo>
                    <a:pt x="35764" y="0"/>
                  </a:moveTo>
                  <a:cubicBezTo>
                    <a:pt x="35730" y="0"/>
                    <a:pt x="35695" y="7"/>
                    <a:pt x="35659" y="21"/>
                  </a:cubicBezTo>
                  <a:lnTo>
                    <a:pt x="300" y="20369"/>
                  </a:lnTo>
                  <a:cubicBezTo>
                    <a:pt x="100" y="20469"/>
                    <a:pt x="0" y="20669"/>
                    <a:pt x="0" y="20903"/>
                  </a:cubicBezTo>
                  <a:lnTo>
                    <a:pt x="0" y="21336"/>
                  </a:lnTo>
                  <a:cubicBezTo>
                    <a:pt x="0" y="21457"/>
                    <a:pt x="88" y="21543"/>
                    <a:pt x="200" y="21543"/>
                  </a:cubicBezTo>
                  <a:cubicBezTo>
                    <a:pt x="242" y="21543"/>
                    <a:pt x="288" y="21531"/>
                    <a:pt x="334" y="21503"/>
                  </a:cubicBezTo>
                  <a:lnTo>
                    <a:pt x="35692" y="1189"/>
                  </a:lnTo>
                  <a:cubicBezTo>
                    <a:pt x="35892" y="1055"/>
                    <a:pt x="35993" y="855"/>
                    <a:pt x="35993" y="622"/>
                  </a:cubicBezTo>
                  <a:lnTo>
                    <a:pt x="35993" y="221"/>
                  </a:lnTo>
                  <a:cubicBezTo>
                    <a:pt x="35993" y="90"/>
                    <a:pt x="35889" y="0"/>
                    <a:pt x="35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1"/>
            <p:cNvSpPr/>
            <p:nvPr/>
          </p:nvSpPr>
          <p:spPr>
            <a:xfrm>
              <a:off x="3868775" y="1129900"/>
              <a:ext cx="899825" cy="538950"/>
            </a:xfrm>
            <a:custGeom>
              <a:avLst/>
              <a:gdLst/>
              <a:ahLst/>
              <a:cxnLst/>
              <a:rect l="l" t="t" r="r" b="b"/>
              <a:pathLst>
                <a:path w="35993" h="21558" extrusionOk="0">
                  <a:moveTo>
                    <a:pt x="35764" y="0"/>
                  </a:moveTo>
                  <a:cubicBezTo>
                    <a:pt x="35730" y="0"/>
                    <a:pt x="35695" y="7"/>
                    <a:pt x="35659" y="21"/>
                  </a:cubicBezTo>
                  <a:lnTo>
                    <a:pt x="300" y="20369"/>
                  </a:lnTo>
                  <a:cubicBezTo>
                    <a:pt x="100" y="20469"/>
                    <a:pt x="0" y="20669"/>
                    <a:pt x="0" y="20903"/>
                  </a:cubicBezTo>
                  <a:lnTo>
                    <a:pt x="0" y="21336"/>
                  </a:lnTo>
                  <a:cubicBezTo>
                    <a:pt x="0" y="21468"/>
                    <a:pt x="103" y="21558"/>
                    <a:pt x="228" y="21558"/>
                  </a:cubicBezTo>
                  <a:cubicBezTo>
                    <a:pt x="262" y="21558"/>
                    <a:pt x="298" y="21551"/>
                    <a:pt x="334" y="21537"/>
                  </a:cubicBezTo>
                  <a:lnTo>
                    <a:pt x="35692" y="1189"/>
                  </a:lnTo>
                  <a:cubicBezTo>
                    <a:pt x="35892" y="1089"/>
                    <a:pt x="35993" y="855"/>
                    <a:pt x="35993" y="622"/>
                  </a:cubicBezTo>
                  <a:lnTo>
                    <a:pt x="35993" y="221"/>
                  </a:lnTo>
                  <a:cubicBezTo>
                    <a:pt x="35993" y="90"/>
                    <a:pt x="35889" y="0"/>
                    <a:pt x="35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1"/>
            <p:cNvSpPr/>
            <p:nvPr/>
          </p:nvSpPr>
          <p:spPr>
            <a:xfrm>
              <a:off x="3868775" y="1455950"/>
              <a:ext cx="713850" cy="431025"/>
            </a:xfrm>
            <a:custGeom>
              <a:avLst/>
              <a:gdLst/>
              <a:ahLst/>
              <a:cxnLst/>
              <a:rect l="l" t="t" r="r" b="b"/>
              <a:pathLst>
                <a:path w="28554" h="17241" extrusionOk="0">
                  <a:moveTo>
                    <a:pt x="28312" y="1"/>
                  </a:moveTo>
                  <a:cubicBezTo>
                    <a:pt x="28280" y="1"/>
                    <a:pt x="28249" y="8"/>
                    <a:pt x="28220" y="22"/>
                  </a:cubicBezTo>
                  <a:lnTo>
                    <a:pt x="300" y="16067"/>
                  </a:lnTo>
                  <a:cubicBezTo>
                    <a:pt x="100" y="16167"/>
                    <a:pt x="0" y="16367"/>
                    <a:pt x="0" y="16600"/>
                  </a:cubicBezTo>
                  <a:lnTo>
                    <a:pt x="0" y="17034"/>
                  </a:lnTo>
                  <a:cubicBezTo>
                    <a:pt x="0" y="17155"/>
                    <a:pt x="88" y="17241"/>
                    <a:pt x="200" y="17241"/>
                  </a:cubicBezTo>
                  <a:cubicBezTo>
                    <a:pt x="242" y="17241"/>
                    <a:pt x="288" y="17228"/>
                    <a:pt x="334" y="17201"/>
                  </a:cubicBezTo>
                  <a:lnTo>
                    <a:pt x="28220" y="1189"/>
                  </a:lnTo>
                  <a:cubicBezTo>
                    <a:pt x="28420" y="1089"/>
                    <a:pt x="28554" y="856"/>
                    <a:pt x="28554" y="622"/>
                  </a:cubicBezTo>
                  <a:lnTo>
                    <a:pt x="28554" y="222"/>
                  </a:lnTo>
                  <a:cubicBezTo>
                    <a:pt x="28554" y="91"/>
                    <a:pt x="28430" y="1"/>
                    <a:pt x="283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1"/>
            <p:cNvSpPr/>
            <p:nvPr/>
          </p:nvSpPr>
          <p:spPr>
            <a:xfrm>
              <a:off x="3248325" y="2111425"/>
              <a:ext cx="586275" cy="357650"/>
            </a:xfrm>
            <a:custGeom>
              <a:avLst/>
              <a:gdLst/>
              <a:ahLst/>
              <a:cxnLst/>
              <a:rect l="l" t="t" r="r" b="b"/>
              <a:pathLst>
                <a:path w="23451" h="14306" extrusionOk="0">
                  <a:moveTo>
                    <a:pt x="23205" y="1"/>
                  </a:moveTo>
                  <a:cubicBezTo>
                    <a:pt x="23176" y="1"/>
                    <a:pt x="23145" y="7"/>
                    <a:pt x="23117" y="22"/>
                  </a:cubicBezTo>
                  <a:lnTo>
                    <a:pt x="334" y="13131"/>
                  </a:lnTo>
                  <a:cubicBezTo>
                    <a:pt x="134" y="13264"/>
                    <a:pt x="0" y="13465"/>
                    <a:pt x="0" y="13698"/>
                  </a:cubicBezTo>
                  <a:lnTo>
                    <a:pt x="0" y="14098"/>
                  </a:lnTo>
                  <a:cubicBezTo>
                    <a:pt x="0" y="14219"/>
                    <a:pt x="106" y="14305"/>
                    <a:pt x="214" y="14305"/>
                  </a:cubicBezTo>
                  <a:cubicBezTo>
                    <a:pt x="256" y="14305"/>
                    <a:pt x="297" y="14293"/>
                    <a:pt x="334" y="14265"/>
                  </a:cubicBezTo>
                  <a:lnTo>
                    <a:pt x="23117" y="1189"/>
                  </a:lnTo>
                  <a:cubicBezTo>
                    <a:pt x="23317" y="1056"/>
                    <a:pt x="23451" y="856"/>
                    <a:pt x="23451" y="622"/>
                  </a:cubicBezTo>
                  <a:lnTo>
                    <a:pt x="23451" y="222"/>
                  </a:lnTo>
                  <a:cubicBezTo>
                    <a:pt x="23424" y="91"/>
                    <a:pt x="23316" y="1"/>
                    <a:pt x="2320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1"/>
            <p:cNvSpPr/>
            <p:nvPr/>
          </p:nvSpPr>
          <p:spPr>
            <a:xfrm>
              <a:off x="3248325" y="1361250"/>
              <a:ext cx="586275" cy="357975"/>
            </a:xfrm>
            <a:custGeom>
              <a:avLst/>
              <a:gdLst/>
              <a:ahLst/>
              <a:cxnLst/>
              <a:rect l="l" t="t" r="r" b="b"/>
              <a:pathLst>
                <a:path w="23451" h="14319" extrusionOk="0">
                  <a:moveTo>
                    <a:pt x="23237" y="1"/>
                  </a:moveTo>
                  <a:cubicBezTo>
                    <a:pt x="23195" y="1"/>
                    <a:pt x="23154" y="13"/>
                    <a:pt x="23117" y="41"/>
                  </a:cubicBezTo>
                  <a:lnTo>
                    <a:pt x="334" y="13117"/>
                  </a:lnTo>
                  <a:cubicBezTo>
                    <a:pt x="134" y="13250"/>
                    <a:pt x="0" y="13450"/>
                    <a:pt x="0" y="13684"/>
                  </a:cubicBezTo>
                  <a:lnTo>
                    <a:pt x="0" y="14084"/>
                  </a:lnTo>
                  <a:cubicBezTo>
                    <a:pt x="0" y="14211"/>
                    <a:pt x="116" y="14319"/>
                    <a:pt x="231" y="14319"/>
                  </a:cubicBezTo>
                  <a:cubicBezTo>
                    <a:pt x="267" y="14319"/>
                    <a:pt x="302" y="14308"/>
                    <a:pt x="334" y="14284"/>
                  </a:cubicBezTo>
                  <a:lnTo>
                    <a:pt x="23117" y="1175"/>
                  </a:lnTo>
                  <a:cubicBezTo>
                    <a:pt x="23317" y="1075"/>
                    <a:pt x="23451" y="841"/>
                    <a:pt x="23451" y="641"/>
                  </a:cubicBezTo>
                  <a:lnTo>
                    <a:pt x="23451" y="207"/>
                  </a:lnTo>
                  <a:cubicBezTo>
                    <a:pt x="23451" y="86"/>
                    <a:pt x="23345" y="1"/>
                    <a:pt x="2323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1"/>
            <p:cNvSpPr/>
            <p:nvPr/>
          </p:nvSpPr>
          <p:spPr>
            <a:xfrm>
              <a:off x="3248325" y="2312550"/>
              <a:ext cx="1584500" cy="1476450"/>
            </a:xfrm>
            <a:custGeom>
              <a:avLst/>
              <a:gdLst/>
              <a:ahLst/>
              <a:cxnLst/>
              <a:rect l="l" t="t" r="r" b="b"/>
              <a:pathLst>
                <a:path w="63380" h="59058" extrusionOk="0">
                  <a:moveTo>
                    <a:pt x="62482" y="1"/>
                  </a:moveTo>
                  <a:cubicBezTo>
                    <a:pt x="62337" y="1"/>
                    <a:pt x="62187" y="37"/>
                    <a:pt x="62045" y="116"/>
                  </a:cubicBezTo>
                  <a:lnTo>
                    <a:pt x="1335" y="35074"/>
                  </a:lnTo>
                  <a:cubicBezTo>
                    <a:pt x="501" y="35541"/>
                    <a:pt x="0" y="36408"/>
                    <a:pt x="0" y="37342"/>
                  </a:cubicBezTo>
                  <a:lnTo>
                    <a:pt x="0" y="58157"/>
                  </a:lnTo>
                  <a:cubicBezTo>
                    <a:pt x="0" y="58683"/>
                    <a:pt x="413" y="59058"/>
                    <a:pt x="873" y="59058"/>
                  </a:cubicBezTo>
                  <a:cubicBezTo>
                    <a:pt x="1026" y="59058"/>
                    <a:pt x="1185" y="59016"/>
                    <a:pt x="1335" y="58925"/>
                  </a:cubicBezTo>
                  <a:lnTo>
                    <a:pt x="62078" y="23966"/>
                  </a:lnTo>
                  <a:cubicBezTo>
                    <a:pt x="62879" y="23499"/>
                    <a:pt x="63379" y="22632"/>
                    <a:pt x="63379" y="21731"/>
                  </a:cubicBezTo>
                  <a:lnTo>
                    <a:pt x="63379" y="883"/>
                  </a:lnTo>
                  <a:cubicBezTo>
                    <a:pt x="63379" y="374"/>
                    <a:pt x="62952" y="1"/>
                    <a:pt x="6248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1"/>
            <p:cNvSpPr/>
            <p:nvPr/>
          </p:nvSpPr>
          <p:spPr>
            <a:xfrm>
              <a:off x="3248325" y="2312550"/>
              <a:ext cx="1584500" cy="1476450"/>
            </a:xfrm>
            <a:custGeom>
              <a:avLst/>
              <a:gdLst/>
              <a:ahLst/>
              <a:cxnLst/>
              <a:rect l="l" t="t" r="r" b="b"/>
              <a:pathLst>
                <a:path w="63380" h="59058" extrusionOk="0">
                  <a:moveTo>
                    <a:pt x="62482" y="1"/>
                  </a:moveTo>
                  <a:cubicBezTo>
                    <a:pt x="62337" y="1"/>
                    <a:pt x="62187" y="37"/>
                    <a:pt x="62045" y="116"/>
                  </a:cubicBezTo>
                  <a:lnTo>
                    <a:pt x="1335" y="35074"/>
                  </a:lnTo>
                  <a:cubicBezTo>
                    <a:pt x="501" y="35541"/>
                    <a:pt x="0" y="36408"/>
                    <a:pt x="0" y="37342"/>
                  </a:cubicBezTo>
                  <a:lnTo>
                    <a:pt x="0" y="58157"/>
                  </a:lnTo>
                  <a:cubicBezTo>
                    <a:pt x="0" y="58683"/>
                    <a:pt x="413" y="59058"/>
                    <a:pt x="873" y="59058"/>
                  </a:cubicBezTo>
                  <a:cubicBezTo>
                    <a:pt x="1026" y="59058"/>
                    <a:pt x="1185" y="59016"/>
                    <a:pt x="1335" y="58925"/>
                  </a:cubicBezTo>
                  <a:lnTo>
                    <a:pt x="62078" y="23966"/>
                  </a:lnTo>
                  <a:cubicBezTo>
                    <a:pt x="62879" y="23499"/>
                    <a:pt x="63379" y="22632"/>
                    <a:pt x="63379" y="21731"/>
                  </a:cubicBezTo>
                  <a:lnTo>
                    <a:pt x="63379" y="883"/>
                  </a:lnTo>
                  <a:cubicBezTo>
                    <a:pt x="63379" y="374"/>
                    <a:pt x="62952" y="1"/>
                    <a:pt x="624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1"/>
            <p:cNvSpPr/>
            <p:nvPr/>
          </p:nvSpPr>
          <p:spPr>
            <a:xfrm>
              <a:off x="3308375" y="2956750"/>
              <a:ext cx="517875" cy="734550"/>
            </a:xfrm>
            <a:custGeom>
              <a:avLst/>
              <a:gdLst/>
              <a:ahLst/>
              <a:cxnLst/>
              <a:rect l="l" t="t" r="r" b="b"/>
              <a:pathLst>
                <a:path w="20715" h="29382" extrusionOk="0">
                  <a:moveTo>
                    <a:pt x="20027" y="1"/>
                  </a:moveTo>
                  <a:cubicBezTo>
                    <a:pt x="19910" y="1"/>
                    <a:pt x="19791" y="32"/>
                    <a:pt x="19681" y="100"/>
                  </a:cubicBezTo>
                  <a:lnTo>
                    <a:pt x="1001" y="10807"/>
                  </a:lnTo>
                  <a:cubicBezTo>
                    <a:pt x="367" y="11174"/>
                    <a:pt x="0" y="11841"/>
                    <a:pt x="0" y="12575"/>
                  </a:cubicBezTo>
                  <a:lnTo>
                    <a:pt x="0" y="28687"/>
                  </a:lnTo>
                  <a:cubicBezTo>
                    <a:pt x="0" y="29091"/>
                    <a:pt x="326" y="29381"/>
                    <a:pt x="688" y="29381"/>
                  </a:cubicBezTo>
                  <a:cubicBezTo>
                    <a:pt x="803" y="29381"/>
                    <a:pt x="921" y="29352"/>
                    <a:pt x="1034" y="29287"/>
                  </a:cubicBezTo>
                  <a:lnTo>
                    <a:pt x="19681" y="18546"/>
                  </a:lnTo>
                  <a:cubicBezTo>
                    <a:pt x="20315" y="18179"/>
                    <a:pt x="20715" y="17512"/>
                    <a:pt x="20715" y="16778"/>
                  </a:cubicBezTo>
                  <a:lnTo>
                    <a:pt x="20715" y="667"/>
                  </a:lnTo>
                  <a:cubicBezTo>
                    <a:pt x="20690" y="269"/>
                    <a:pt x="20368" y="1"/>
                    <a:pt x="200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1"/>
            <p:cNvSpPr/>
            <p:nvPr/>
          </p:nvSpPr>
          <p:spPr>
            <a:xfrm>
              <a:off x="3556050" y="3238675"/>
              <a:ext cx="270200" cy="322675"/>
            </a:xfrm>
            <a:custGeom>
              <a:avLst/>
              <a:gdLst/>
              <a:ahLst/>
              <a:cxnLst/>
              <a:rect l="l" t="t" r="r" b="b"/>
              <a:pathLst>
                <a:path w="10808" h="12907" extrusionOk="0">
                  <a:moveTo>
                    <a:pt x="7081" y="0"/>
                  </a:moveTo>
                  <a:cubicBezTo>
                    <a:pt x="6600" y="0"/>
                    <a:pt x="5941" y="499"/>
                    <a:pt x="5604" y="1198"/>
                  </a:cubicBezTo>
                  <a:lnTo>
                    <a:pt x="3269" y="6068"/>
                  </a:lnTo>
                  <a:lnTo>
                    <a:pt x="0" y="12906"/>
                  </a:lnTo>
                  <a:lnTo>
                    <a:pt x="6538" y="9137"/>
                  </a:lnTo>
                  <a:lnTo>
                    <a:pt x="9774" y="7269"/>
                  </a:lnTo>
                  <a:cubicBezTo>
                    <a:pt x="10408" y="6902"/>
                    <a:pt x="10808" y="6235"/>
                    <a:pt x="10808" y="5501"/>
                  </a:cubicBezTo>
                  <a:lnTo>
                    <a:pt x="10808" y="3300"/>
                  </a:lnTo>
                  <a:lnTo>
                    <a:pt x="7439" y="131"/>
                  </a:lnTo>
                  <a:cubicBezTo>
                    <a:pt x="7342" y="41"/>
                    <a:pt x="7219" y="0"/>
                    <a:pt x="708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1"/>
            <p:cNvSpPr/>
            <p:nvPr/>
          </p:nvSpPr>
          <p:spPr>
            <a:xfrm>
              <a:off x="3308375" y="3272750"/>
              <a:ext cx="411150" cy="418550"/>
            </a:xfrm>
            <a:custGeom>
              <a:avLst/>
              <a:gdLst/>
              <a:ahLst/>
              <a:cxnLst/>
              <a:rect l="l" t="t" r="r" b="b"/>
              <a:pathLst>
                <a:path w="16446" h="16742" extrusionOk="0">
                  <a:moveTo>
                    <a:pt x="7868" y="0"/>
                  </a:moveTo>
                  <a:cubicBezTo>
                    <a:pt x="7390" y="0"/>
                    <a:pt x="6746" y="476"/>
                    <a:pt x="6438" y="1169"/>
                  </a:cubicBezTo>
                  <a:lnTo>
                    <a:pt x="0" y="14579"/>
                  </a:lnTo>
                  <a:lnTo>
                    <a:pt x="0" y="16047"/>
                  </a:lnTo>
                  <a:cubicBezTo>
                    <a:pt x="0" y="16451"/>
                    <a:pt x="326" y="16741"/>
                    <a:pt x="688" y="16741"/>
                  </a:cubicBezTo>
                  <a:cubicBezTo>
                    <a:pt x="803" y="16741"/>
                    <a:pt x="921" y="16712"/>
                    <a:pt x="1034" y="16647"/>
                  </a:cubicBezTo>
                  <a:lnTo>
                    <a:pt x="9907" y="11543"/>
                  </a:lnTo>
                  <a:lnTo>
                    <a:pt x="16445" y="7774"/>
                  </a:lnTo>
                  <a:lnTo>
                    <a:pt x="13176" y="4705"/>
                  </a:lnTo>
                  <a:lnTo>
                    <a:pt x="8239" y="135"/>
                  </a:lnTo>
                  <a:cubicBezTo>
                    <a:pt x="8139" y="43"/>
                    <a:pt x="8011" y="0"/>
                    <a:pt x="78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1"/>
            <p:cNvSpPr/>
            <p:nvPr/>
          </p:nvSpPr>
          <p:spPr>
            <a:xfrm>
              <a:off x="3659450" y="3074825"/>
              <a:ext cx="119275" cy="137625"/>
            </a:xfrm>
            <a:custGeom>
              <a:avLst/>
              <a:gdLst/>
              <a:ahLst/>
              <a:cxnLst/>
              <a:rect l="l" t="t" r="r" b="b"/>
              <a:pathLst>
                <a:path w="4771" h="5505" extrusionOk="0">
                  <a:moveTo>
                    <a:pt x="3590" y="1"/>
                  </a:moveTo>
                  <a:cubicBezTo>
                    <a:pt x="3233" y="1"/>
                    <a:pt x="2816" y="123"/>
                    <a:pt x="2369" y="380"/>
                  </a:cubicBezTo>
                  <a:cubicBezTo>
                    <a:pt x="1068" y="1114"/>
                    <a:pt x="1" y="2815"/>
                    <a:pt x="1" y="4116"/>
                  </a:cubicBezTo>
                  <a:cubicBezTo>
                    <a:pt x="1" y="5015"/>
                    <a:pt x="485" y="5505"/>
                    <a:pt x="1198" y="5505"/>
                  </a:cubicBezTo>
                  <a:cubicBezTo>
                    <a:pt x="1544" y="5505"/>
                    <a:pt x="1944" y="5390"/>
                    <a:pt x="2369" y="5150"/>
                  </a:cubicBezTo>
                  <a:cubicBezTo>
                    <a:pt x="3703" y="4383"/>
                    <a:pt x="4771" y="2682"/>
                    <a:pt x="4771" y="1348"/>
                  </a:cubicBezTo>
                  <a:cubicBezTo>
                    <a:pt x="4771" y="482"/>
                    <a:pt x="4299" y="1"/>
                    <a:pt x="359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1"/>
            <p:cNvSpPr/>
            <p:nvPr/>
          </p:nvSpPr>
          <p:spPr>
            <a:xfrm>
              <a:off x="3868775" y="2623475"/>
              <a:ext cx="899825" cy="538100"/>
            </a:xfrm>
            <a:custGeom>
              <a:avLst/>
              <a:gdLst/>
              <a:ahLst/>
              <a:cxnLst/>
              <a:rect l="l" t="t" r="r" b="b"/>
              <a:pathLst>
                <a:path w="35993" h="21524" extrusionOk="0">
                  <a:moveTo>
                    <a:pt x="35764" y="0"/>
                  </a:moveTo>
                  <a:cubicBezTo>
                    <a:pt x="35730" y="0"/>
                    <a:pt x="35695" y="7"/>
                    <a:pt x="35659" y="21"/>
                  </a:cubicBezTo>
                  <a:lnTo>
                    <a:pt x="300" y="20369"/>
                  </a:lnTo>
                  <a:cubicBezTo>
                    <a:pt x="100" y="20469"/>
                    <a:pt x="0" y="20702"/>
                    <a:pt x="0" y="20936"/>
                  </a:cubicBezTo>
                  <a:lnTo>
                    <a:pt x="0" y="21303"/>
                  </a:lnTo>
                  <a:cubicBezTo>
                    <a:pt x="0" y="21434"/>
                    <a:pt x="103" y="21524"/>
                    <a:pt x="228" y="21524"/>
                  </a:cubicBezTo>
                  <a:cubicBezTo>
                    <a:pt x="262" y="21524"/>
                    <a:pt x="298" y="21517"/>
                    <a:pt x="334" y="21503"/>
                  </a:cubicBezTo>
                  <a:lnTo>
                    <a:pt x="35692" y="1188"/>
                  </a:lnTo>
                  <a:cubicBezTo>
                    <a:pt x="35892" y="1055"/>
                    <a:pt x="35993" y="855"/>
                    <a:pt x="35993" y="621"/>
                  </a:cubicBezTo>
                  <a:lnTo>
                    <a:pt x="35993" y="221"/>
                  </a:lnTo>
                  <a:cubicBezTo>
                    <a:pt x="35993" y="90"/>
                    <a:pt x="35889" y="0"/>
                    <a:pt x="35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1"/>
            <p:cNvSpPr/>
            <p:nvPr/>
          </p:nvSpPr>
          <p:spPr>
            <a:xfrm>
              <a:off x="3868775" y="2696375"/>
              <a:ext cx="899825" cy="538600"/>
            </a:xfrm>
            <a:custGeom>
              <a:avLst/>
              <a:gdLst/>
              <a:ahLst/>
              <a:cxnLst/>
              <a:rect l="l" t="t" r="r" b="b"/>
              <a:pathLst>
                <a:path w="35993" h="21544" extrusionOk="0">
                  <a:moveTo>
                    <a:pt x="35793" y="0"/>
                  </a:moveTo>
                  <a:cubicBezTo>
                    <a:pt x="35751" y="0"/>
                    <a:pt x="35705" y="13"/>
                    <a:pt x="35659" y="40"/>
                  </a:cubicBezTo>
                  <a:lnTo>
                    <a:pt x="300" y="20355"/>
                  </a:lnTo>
                  <a:cubicBezTo>
                    <a:pt x="100" y="20488"/>
                    <a:pt x="0" y="20689"/>
                    <a:pt x="0" y="20922"/>
                  </a:cubicBezTo>
                  <a:lnTo>
                    <a:pt x="0" y="21322"/>
                  </a:lnTo>
                  <a:cubicBezTo>
                    <a:pt x="0" y="21453"/>
                    <a:pt x="103" y="21543"/>
                    <a:pt x="228" y="21543"/>
                  </a:cubicBezTo>
                  <a:cubicBezTo>
                    <a:pt x="262" y="21543"/>
                    <a:pt x="298" y="21537"/>
                    <a:pt x="334" y="21522"/>
                  </a:cubicBezTo>
                  <a:lnTo>
                    <a:pt x="35692" y="1175"/>
                  </a:lnTo>
                  <a:cubicBezTo>
                    <a:pt x="35892" y="1074"/>
                    <a:pt x="35993" y="841"/>
                    <a:pt x="35993" y="641"/>
                  </a:cubicBezTo>
                  <a:lnTo>
                    <a:pt x="35993" y="207"/>
                  </a:lnTo>
                  <a:cubicBezTo>
                    <a:pt x="35993" y="86"/>
                    <a:pt x="35905" y="0"/>
                    <a:pt x="35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1"/>
            <p:cNvSpPr/>
            <p:nvPr/>
          </p:nvSpPr>
          <p:spPr>
            <a:xfrm>
              <a:off x="3868775" y="2477875"/>
              <a:ext cx="899825" cy="538600"/>
            </a:xfrm>
            <a:custGeom>
              <a:avLst/>
              <a:gdLst/>
              <a:ahLst/>
              <a:cxnLst/>
              <a:rect l="l" t="t" r="r" b="b"/>
              <a:pathLst>
                <a:path w="35993" h="21544" extrusionOk="0">
                  <a:moveTo>
                    <a:pt x="35793" y="1"/>
                  </a:moveTo>
                  <a:cubicBezTo>
                    <a:pt x="35751" y="1"/>
                    <a:pt x="35705" y="13"/>
                    <a:pt x="35659" y="41"/>
                  </a:cubicBezTo>
                  <a:lnTo>
                    <a:pt x="300" y="20355"/>
                  </a:lnTo>
                  <a:cubicBezTo>
                    <a:pt x="100" y="20489"/>
                    <a:pt x="0" y="20689"/>
                    <a:pt x="0" y="20922"/>
                  </a:cubicBezTo>
                  <a:lnTo>
                    <a:pt x="0" y="21323"/>
                  </a:lnTo>
                  <a:cubicBezTo>
                    <a:pt x="0" y="21454"/>
                    <a:pt x="103" y="21544"/>
                    <a:pt x="228" y="21544"/>
                  </a:cubicBezTo>
                  <a:cubicBezTo>
                    <a:pt x="262" y="21544"/>
                    <a:pt x="298" y="21537"/>
                    <a:pt x="334" y="21523"/>
                  </a:cubicBezTo>
                  <a:lnTo>
                    <a:pt x="35692" y="1175"/>
                  </a:lnTo>
                  <a:cubicBezTo>
                    <a:pt x="35892" y="1075"/>
                    <a:pt x="35993" y="875"/>
                    <a:pt x="35993" y="641"/>
                  </a:cubicBezTo>
                  <a:lnTo>
                    <a:pt x="35993" y="208"/>
                  </a:lnTo>
                  <a:cubicBezTo>
                    <a:pt x="35993" y="87"/>
                    <a:pt x="35905" y="1"/>
                    <a:pt x="357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1"/>
            <p:cNvSpPr/>
            <p:nvPr/>
          </p:nvSpPr>
          <p:spPr>
            <a:xfrm>
              <a:off x="3868775" y="2550450"/>
              <a:ext cx="899825" cy="539050"/>
            </a:xfrm>
            <a:custGeom>
              <a:avLst/>
              <a:gdLst/>
              <a:ahLst/>
              <a:cxnLst/>
              <a:rect l="l" t="t" r="r" b="b"/>
              <a:pathLst>
                <a:path w="35993" h="21562" extrusionOk="0">
                  <a:moveTo>
                    <a:pt x="35790" y="1"/>
                  </a:moveTo>
                  <a:cubicBezTo>
                    <a:pt x="35748" y="1"/>
                    <a:pt x="35704" y="13"/>
                    <a:pt x="35659" y="40"/>
                  </a:cubicBezTo>
                  <a:lnTo>
                    <a:pt x="300" y="20354"/>
                  </a:lnTo>
                  <a:cubicBezTo>
                    <a:pt x="100" y="20488"/>
                    <a:pt x="0" y="20688"/>
                    <a:pt x="0" y="20922"/>
                  </a:cubicBezTo>
                  <a:lnTo>
                    <a:pt x="0" y="21355"/>
                  </a:lnTo>
                  <a:cubicBezTo>
                    <a:pt x="0" y="21476"/>
                    <a:pt x="88" y="21562"/>
                    <a:pt x="200" y="21562"/>
                  </a:cubicBezTo>
                  <a:cubicBezTo>
                    <a:pt x="242" y="21562"/>
                    <a:pt x="288" y="21549"/>
                    <a:pt x="334" y="21522"/>
                  </a:cubicBezTo>
                  <a:lnTo>
                    <a:pt x="35692" y="1207"/>
                  </a:lnTo>
                  <a:cubicBezTo>
                    <a:pt x="35892" y="1074"/>
                    <a:pt x="35993" y="874"/>
                    <a:pt x="35993" y="640"/>
                  </a:cubicBezTo>
                  <a:lnTo>
                    <a:pt x="35993" y="240"/>
                  </a:lnTo>
                  <a:cubicBezTo>
                    <a:pt x="35993" y="94"/>
                    <a:pt x="35903" y="1"/>
                    <a:pt x="357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1"/>
            <p:cNvSpPr/>
            <p:nvPr/>
          </p:nvSpPr>
          <p:spPr>
            <a:xfrm>
              <a:off x="3868775" y="2876525"/>
              <a:ext cx="713850" cy="431000"/>
            </a:xfrm>
            <a:custGeom>
              <a:avLst/>
              <a:gdLst/>
              <a:ahLst/>
              <a:cxnLst/>
              <a:rect l="l" t="t" r="r" b="b"/>
              <a:pathLst>
                <a:path w="28554" h="17240" extrusionOk="0">
                  <a:moveTo>
                    <a:pt x="28337" y="0"/>
                  </a:moveTo>
                  <a:cubicBezTo>
                    <a:pt x="28297" y="0"/>
                    <a:pt x="28256" y="13"/>
                    <a:pt x="28220" y="40"/>
                  </a:cubicBezTo>
                  <a:lnTo>
                    <a:pt x="300" y="16051"/>
                  </a:lnTo>
                  <a:cubicBezTo>
                    <a:pt x="100" y="16184"/>
                    <a:pt x="0" y="16385"/>
                    <a:pt x="0" y="16618"/>
                  </a:cubicBezTo>
                  <a:lnTo>
                    <a:pt x="0" y="17018"/>
                  </a:lnTo>
                  <a:cubicBezTo>
                    <a:pt x="0" y="17150"/>
                    <a:pt x="103" y="17239"/>
                    <a:pt x="228" y="17239"/>
                  </a:cubicBezTo>
                  <a:cubicBezTo>
                    <a:pt x="262" y="17239"/>
                    <a:pt x="298" y="17233"/>
                    <a:pt x="334" y="17219"/>
                  </a:cubicBezTo>
                  <a:lnTo>
                    <a:pt x="28220" y="1207"/>
                  </a:lnTo>
                  <a:cubicBezTo>
                    <a:pt x="28420" y="1074"/>
                    <a:pt x="28554" y="874"/>
                    <a:pt x="28554" y="640"/>
                  </a:cubicBezTo>
                  <a:lnTo>
                    <a:pt x="28554" y="240"/>
                  </a:lnTo>
                  <a:cubicBezTo>
                    <a:pt x="28554" y="93"/>
                    <a:pt x="28447" y="0"/>
                    <a:pt x="283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1"/>
            <p:cNvSpPr/>
            <p:nvPr/>
          </p:nvSpPr>
          <p:spPr>
            <a:xfrm>
              <a:off x="4554250" y="772000"/>
              <a:ext cx="56750" cy="65300"/>
            </a:xfrm>
            <a:custGeom>
              <a:avLst/>
              <a:gdLst/>
              <a:ahLst/>
              <a:cxnLst/>
              <a:rect l="l" t="t" r="r" b="b"/>
              <a:pathLst>
                <a:path w="2270" h="2612" extrusionOk="0">
                  <a:moveTo>
                    <a:pt x="1709" y="1"/>
                  </a:moveTo>
                  <a:cubicBezTo>
                    <a:pt x="1544" y="1"/>
                    <a:pt x="1350" y="53"/>
                    <a:pt x="1135" y="160"/>
                  </a:cubicBezTo>
                  <a:cubicBezTo>
                    <a:pt x="501" y="561"/>
                    <a:pt x="67" y="1228"/>
                    <a:pt x="1" y="1962"/>
                  </a:cubicBezTo>
                  <a:cubicBezTo>
                    <a:pt x="1" y="2382"/>
                    <a:pt x="221" y="2612"/>
                    <a:pt x="554" y="2612"/>
                  </a:cubicBezTo>
                  <a:cubicBezTo>
                    <a:pt x="723" y="2612"/>
                    <a:pt x="921" y="2552"/>
                    <a:pt x="1135" y="2429"/>
                  </a:cubicBezTo>
                  <a:cubicBezTo>
                    <a:pt x="1769" y="2062"/>
                    <a:pt x="2202" y="1395"/>
                    <a:pt x="2269" y="661"/>
                  </a:cubicBezTo>
                  <a:cubicBezTo>
                    <a:pt x="2269" y="231"/>
                    <a:pt x="2055" y="1"/>
                    <a:pt x="170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1"/>
            <p:cNvSpPr/>
            <p:nvPr/>
          </p:nvSpPr>
          <p:spPr>
            <a:xfrm>
              <a:off x="4651825" y="715775"/>
              <a:ext cx="56725" cy="65650"/>
            </a:xfrm>
            <a:custGeom>
              <a:avLst/>
              <a:gdLst/>
              <a:ahLst/>
              <a:cxnLst/>
              <a:rect l="l" t="t" r="r" b="b"/>
              <a:pathLst>
                <a:path w="2269" h="2626" extrusionOk="0">
                  <a:moveTo>
                    <a:pt x="1680" y="0"/>
                  </a:moveTo>
                  <a:cubicBezTo>
                    <a:pt x="1516" y="0"/>
                    <a:pt x="1329" y="56"/>
                    <a:pt x="1135" y="174"/>
                  </a:cubicBezTo>
                  <a:cubicBezTo>
                    <a:pt x="468" y="575"/>
                    <a:pt x="67" y="1242"/>
                    <a:pt x="1" y="1976"/>
                  </a:cubicBezTo>
                  <a:cubicBezTo>
                    <a:pt x="1" y="2396"/>
                    <a:pt x="221" y="2626"/>
                    <a:pt x="554" y="2626"/>
                  </a:cubicBezTo>
                  <a:cubicBezTo>
                    <a:pt x="723" y="2626"/>
                    <a:pt x="921" y="2566"/>
                    <a:pt x="1135" y="2443"/>
                  </a:cubicBezTo>
                  <a:cubicBezTo>
                    <a:pt x="1768" y="2076"/>
                    <a:pt x="2169" y="1409"/>
                    <a:pt x="2269" y="675"/>
                  </a:cubicBezTo>
                  <a:cubicBezTo>
                    <a:pt x="2269" y="246"/>
                    <a:pt x="2024" y="0"/>
                    <a:pt x="168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1"/>
            <p:cNvSpPr/>
            <p:nvPr/>
          </p:nvSpPr>
          <p:spPr>
            <a:xfrm>
              <a:off x="4748550" y="659875"/>
              <a:ext cx="56750" cy="65100"/>
            </a:xfrm>
            <a:custGeom>
              <a:avLst/>
              <a:gdLst/>
              <a:ahLst/>
              <a:cxnLst/>
              <a:rect l="l" t="t" r="r" b="b"/>
              <a:pathLst>
                <a:path w="2270" h="2604" extrusionOk="0">
                  <a:moveTo>
                    <a:pt x="1700" y="0"/>
                  </a:moveTo>
                  <a:cubicBezTo>
                    <a:pt x="1534" y="0"/>
                    <a:pt x="1342" y="56"/>
                    <a:pt x="1135" y="176"/>
                  </a:cubicBezTo>
                  <a:cubicBezTo>
                    <a:pt x="501" y="542"/>
                    <a:pt x="68" y="1210"/>
                    <a:pt x="1" y="1943"/>
                  </a:cubicBezTo>
                  <a:cubicBezTo>
                    <a:pt x="1" y="2373"/>
                    <a:pt x="231" y="2603"/>
                    <a:pt x="576" y="2603"/>
                  </a:cubicBezTo>
                  <a:cubicBezTo>
                    <a:pt x="741" y="2603"/>
                    <a:pt x="931" y="2551"/>
                    <a:pt x="1135" y="2444"/>
                  </a:cubicBezTo>
                  <a:cubicBezTo>
                    <a:pt x="1769" y="2044"/>
                    <a:pt x="2203" y="1376"/>
                    <a:pt x="2269" y="643"/>
                  </a:cubicBezTo>
                  <a:cubicBezTo>
                    <a:pt x="2269" y="238"/>
                    <a:pt x="2042" y="0"/>
                    <a:pt x="170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1"/>
            <p:cNvSpPr/>
            <p:nvPr/>
          </p:nvSpPr>
          <p:spPr>
            <a:xfrm>
              <a:off x="4554250" y="772000"/>
              <a:ext cx="56750" cy="65300"/>
            </a:xfrm>
            <a:custGeom>
              <a:avLst/>
              <a:gdLst/>
              <a:ahLst/>
              <a:cxnLst/>
              <a:rect l="l" t="t" r="r" b="b"/>
              <a:pathLst>
                <a:path w="2270" h="2612" extrusionOk="0">
                  <a:moveTo>
                    <a:pt x="1709" y="1"/>
                  </a:moveTo>
                  <a:cubicBezTo>
                    <a:pt x="1544" y="1"/>
                    <a:pt x="1350" y="53"/>
                    <a:pt x="1135" y="160"/>
                  </a:cubicBezTo>
                  <a:cubicBezTo>
                    <a:pt x="501" y="561"/>
                    <a:pt x="67" y="1228"/>
                    <a:pt x="1" y="1962"/>
                  </a:cubicBezTo>
                  <a:cubicBezTo>
                    <a:pt x="1" y="2382"/>
                    <a:pt x="221" y="2612"/>
                    <a:pt x="554" y="2612"/>
                  </a:cubicBezTo>
                  <a:cubicBezTo>
                    <a:pt x="723" y="2612"/>
                    <a:pt x="921" y="2552"/>
                    <a:pt x="1135" y="2429"/>
                  </a:cubicBezTo>
                  <a:cubicBezTo>
                    <a:pt x="1769" y="2062"/>
                    <a:pt x="2202" y="1395"/>
                    <a:pt x="2269" y="661"/>
                  </a:cubicBezTo>
                  <a:cubicBezTo>
                    <a:pt x="2269" y="231"/>
                    <a:pt x="2055" y="1"/>
                    <a:pt x="17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1"/>
            <p:cNvSpPr/>
            <p:nvPr/>
          </p:nvSpPr>
          <p:spPr>
            <a:xfrm>
              <a:off x="4651825" y="715775"/>
              <a:ext cx="56725" cy="65650"/>
            </a:xfrm>
            <a:custGeom>
              <a:avLst/>
              <a:gdLst/>
              <a:ahLst/>
              <a:cxnLst/>
              <a:rect l="l" t="t" r="r" b="b"/>
              <a:pathLst>
                <a:path w="2269" h="2626" extrusionOk="0">
                  <a:moveTo>
                    <a:pt x="1680" y="0"/>
                  </a:moveTo>
                  <a:cubicBezTo>
                    <a:pt x="1516" y="0"/>
                    <a:pt x="1329" y="56"/>
                    <a:pt x="1135" y="174"/>
                  </a:cubicBezTo>
                  <a:cubicBezTo>
                    <a:pt x="468" y="575"/>
                    <a:pt x="67" y="1242"/>
                    <a:pt x="1" y="1976"/>
                  </a:cubicBezTo>
                  <a:cubicBezTo>
                    <a:pt x="1" y="2396"/>
                    <a:pt x="221" y="2626"/>
                    <a:pt x="554" y="2626"/>
                  </a:cubicBezTo>
                  <a:cubicBezTo>
                    <a:pt x="723" y="2626"/>
                    <a:pt x="921" y="2566"/>
                    <a:pt x="1135" y="2443"/>
                  </a:cubicBezTo>
                  <a:cubicBezTo>
                    <a:pt x="1768" y="2076"/>
                    <a:pt x="2169" y="1409"/>
                    <a:pt x="2269" y="675"/>
                  </a:cubicBezTo>
                  <a:cubicBezTo>
                    <a:pt x="2269" y="246"/>
                    <a:pt x="2024" y="0"/>
                    <a:pt x="16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1"/>
            <p:cNvSpPr/>
            <p:nvPr/>
          </p:nvSpPr>
          <p:spPr>
            <a:xfrm>
              <a:off x="4748550" y="659875"/>
              <a:ext cx="56750" cy="65100"/>
            </a:xfrm>
            <a:custGeom>
              <a:avLst/>
              <a:gdLst/>
              <a:ahLst/>
              <a:cxnLst/>
              <a:rect l="l" t="t" r="r" b="b"/>
              <a:pathLst>
                <a:path w="2270" h="2604" extrusionOk="0">
                  <a:moveTo>
                    <a:pt x="1700" y="0"/>
                  </a:moveTo>
                  <a:cubicBezTo>
                    <a:pt x="1534" y="0"/>
                    <a:pt x="1342" y="56"/>
                    <a:pt x="1135" y="176"/>
                  </a:cubicBezTo>
                  <a:cubicBezTo>
                    <a:pt x="501" y="542"/>
                    <a:pt x="68" y="1210"/>
                    <a:pt x="1" y="1943"/>
                  </a:cubicBezTo>
                  <a:cubicBezTo>
                    <a:pt x="1" y="2373"/>
                    <a:pt x="231" y="2603"/>
                    <a:pt x="576" y="2603"/>
                  </a:cubicBezTo>
                  <a:cubicBezTo>
                    <a:pt x="741" y="2603"/>
                    <a:pt x="931" y="2551"/>
                    <a:pt x="1135" y="2444"/>
                  </a:cubicBezTo>
                  <a:cubicBezTo>
                    <a:pt x="1769" y="2044"/>
                    <a:pt x="2203" y="1376"/>
                    <a:pt x="2269" y="643"/>
                  </a:cubicBezTo>
                  <a:cubicBezTo>
                    <a:pt x="2269" y="238"/>
                    <a:pt x="2042" y="0"/>
                    <a:pt x="17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1"/>
            <p:cNvSpPr/>
            <p:nvPr/>
          </p:nvSpPr>
          <p:spPr>
            <a:xfrm>
              <a:off x="3248325" y="1611150"/>
              <a:ext cx="1650375" cy="1526575"/>
            </a:xfrm>
            <a:custGeom>
              <a:avLst/>
              <a:gdLst/>
              <a:ahLst/>
              <a:cxnLst/>
              <a:rect l="l" t="t" r="r" b="b"/>
              <a:pathLst>
                <a:path w="66015" h="61063" extrusionOk="0">
                  <a:moveTo>
                    <a:pt x="63454" y="1"/>
                  </a:moveTo>
                  <a:cubicBezTo>
                    <a:pt x="63301" y="1"/>
                    <a:pt x="63150" y="42"/>
                    <a:pt x="63012" y="118"/>
                  </a:cubicBezTo>
                  <a:lnTo>
                    <a:pt x="1335" y="35610"/>
                  </a:lnTo>
                  <a:cubicBezTo>
                    <a:pt x="501" y="36077"/>
                    <a:pt x="0" y="36978"/>
                    <a:pt x="0" y="37912"/>
                  </a:cubicBezTo>
                  <a:lnTo>
                    <a:pt x="0" y="59061"/>
                  </a:lnTo>
                  <a:cubicBezTo>
                    <a:pt x="0" y="59428"/>
                    <a:pt x="267" y="59761"/>
                    <a:pt x="634" y="59895"/>
                  </a:cubicBezTo>
                  <a:lnTo>
                    <a:pt x="2536" y="61062"/>
                  </a:lnTo>
                  <a:lnTo>
                    <a:pt x="2469" y="59194"/>
                  </a:lnTo>
                  <a:lnTo>
                    <a:pt x="63012" y="24336"/>
                  </a:lnTo>
                  <a:cubicBezTo>
                    <a:pt x="63846" y="23869"/>
                    <a:pt x="64346" y="22968"/>
                    <a:pt x="64346" y="22034"/>
                  </a:cubicBezTo>
                  <a:lnTo>
                    <a:pt x="64346" y="2253"/>
                  </a:lnTo>
                  <a:lnTo>
                    <a:pt x="66014" y="1386"/>
                  </a:lnTo>
                  <a:lnTo>
                    <a:pt x="63979" y="185"/>
                  </a:lnTo>
                  <a:cubicBezTo>
                    <a:pt x="63817" y="59"/>
                    <a:pt x="63634" y="1"/>
                    <a:pt x="6345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1"/>
            <p:cNvSpPr/>
            <p:nvPr/>
          </p:nvSpPr>
          <p:spPr>
            <a:xfrm>
              <a:off x="3300025" y="1642450"/>
              <a:ext cx="1608675" cy="1498400"/>
            </a:xfrm>
            <a:custGeom>
              <a:avLst/>
              <a:gdLst/>
              <a:ahLst/>
              <a:cxnLst/>
              <a:rect l="l" t="t" r="r" b="b"/>
              <a:pathLst>
                <a:path w="64347" h="59936" extrusionOk="0">
                  <a:moveTo>
                    <a:pt x="63474" y="1"/>
                  </a:moveTo>
                  <a:cubicBezTo>
                    <a:pt x="63321" y="1"/>
                    <a:pt x="63162" y="42"/>
                    <a:pt x="63012" y="134"/>
                  </a:cubicBezTo>
                  <a:lnTo>
                    <a:pt x="1335" y="35593"/>
                  </a:lnTo>
                  <a:cubicBezTo>
                    <a:pt x="534" y="36060"/>
                    <a:pt x="1" y="36960"/>
                    <a:pt x="1" y="37894"/>
                  </a:cubicBezTo>
                  <a:lnTo>
                    <a:pt x="1" y="59043"/>
                  </a:lnTo>
                  <a:cubicBezTo>
                    <a:pt x="1" y="59376"/>
                    <a:pt x="201" y="59677"/>
                    <a:pt x="468" y="59810"/>
                  </a:cubicBezTo>
                  <a:cubicBezTo>
                    <a:pt x="618" y="59893"/>
                    <a:pt x="776" y="59935"/>
                    <a:pt x="930" y="59935"/>
                  </a:cubicBezTo>
                  <a:cubicBezTo>
                    <a:pt x="1085" y="59935"/>
                    <a:pt x="1235" y="59893"/>
                    <a:pt x="1368" y="59810"/>
                  </a:cubicBezTo>
                  <a:lnTo>
                    <a:pt x="63046" y="24318"/>
                  </a:lnTo>
                  <a:cubicBezTo>
                    <a:pt x="63846" y="23851"/>
                    <a:pt x="64347" y="22984"/>
                    <a:pt x="64347" y="22050"/>
                  </a:cubicBezTo>
                  <a:lnTo>
                    <a:pt x="64347" y="901"/>
                  </a:lnTo>
                  <a:cubicBezTo>
                    <a:pt x="64347" y="376"/>
                    <a:pt x="63934" y="1"/>
                    <a:pt x="6347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1"/>
            <p:cNvSpPr/>
            <p:nvPr/>
          </p:nvSpPr>
          <p:spPr>
            <a:xfrm>
              <a:off x="3300025" y="1642450"/>
              <a:ext cx="1608675" cy="1498250"/>
            </a:xfrm>
            <a:custGeom>
              <a:avLst/>
              <a:gdLst/>
              <a:ahLst/>
              <a:cxnLst/>
              <a:rect l="l" t="t" r="r" b="b"/>
              <a:pathLst>
                <a:path w="64347" h="59930" extrusionOk="0">
                  <a:moveTo>
                    <a:pt x="63474" y="1"/>
                  </a:moveTo>
                  <a:cubicBezTo>
                    <a:pt x="63321" y="1"/>
                    <a:pt x="63162" y="42"/>
                    <a:pt x="63012" y="134"/>
                  </a:cubicBezTo>
                  <a:lnTo>
                    <a:pt x="1335" y="35593"/>
                  </a:lnTo>
                  <a:cubicBezTo>
                    <a:pt x="534" y="36060"/>
                    <a:pt x="1" y="36960"/>
                    <a:pt x="1" y="37894"/>
                  </a:cubicBezTo>
                  <a:lnTo>
                    <a:pt x="1" y="59043"/>
                  </a:lnTo>
                  <a:cubicBezTo>
                    <a:pt x="1" y="59572"/>
                    <a:pt x="438" y="59929"/>
                    <a:pt x="911" y="59929"/>
                  </a:cubicBezTo>
                  <a:cubicBezTo>
                    <a:pt x="1064" y="59929"/>
                    <a:pt x="1221" y="59892"/>
                    <a:pt x="1368" y="59810"/>
                  </a:cubicBezTo>
                  <a:lnTo>
                    <a:pt x="63046" y="24318"/>
                  </a:lnTo>
                  <a:cubicBezTo>
                    <a:pt x="63846" y="23851"/>
                    <a:pt x="64347" y="22984"/>
                    <a:pt x="64347" y="22016"/>
                  </a:cubicBezTo>
                  <a:lnTo>
                    <a:pt x="64347" y="901"/>
                  </a:lnTo>
                  <a:cubicBezTo>
                    <a:pt x="64347" y="376"/>
                    <a:pt x="63934" y="1"/>
                    <a:pt x="634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1"/>
            <p:cNvSpPr/>
            <p:nvPr/>
          </p:nvSpPr>
          <p:spPr>
            <a:xfrm>
              <a:off x="3360900" y="2295450"/>
              <a:ext cx="525400" cy="746200"/>
            </a:xfrm>
            <a:custGeom>
              <a:avLst/>
              <a:gdLst/>
              <a:ahLst/>
              <a:cxnLst/>
              <a:rect l="l" t="t" r="r" b="b"/>
              <a:pathLst>
                <a:path w="21016" h="29848" extrusionOk="0">
                  <a:moveTo>
                    <a:pt x="20343" y="1"/>
                  </a:moveTo>
                  <a:cubicBezTo>
                    <a:pt x="20223" y="1"/>
                    <a:pt x="20099" y="32"/>
                    <a:pt x="19982" y="99"/>
                  </a:cubicBezTo>
                  <a:lnTo>
                    <a:pt x="1035" y="11007"/>
                  </a:lnTo>
                  <a:cubicBezTo>
                    <a:pt x="401" y="11374"/>
                    <a:pt x="1" y="12041"/>
                    <a:pt x="1" y="12775"/>
                  </a:cubicBezTo>
                  <a:lnTo>
                    <a:pt x="1" y="29153"/>
                  </a:lnTo>
                  <a:cubicBezTo>
                    <a:pt x="1" y="29558"/>
                    <a:pt x="327" y="29848"/>
                    <a:pt x="688" y="29848"/>
                  </a:cubicBezTo>
                  <a:cubicBezTo>
                    <a:pt x="803" y="29848"/>
                    <a:pt x="922" y="29818"/>
                    <a:pt x="1035" y="29754"/>
                  </a:cubicBezTo>
                  <a:lnTo>
                    <a:pt x="20015" y="18846"/>
                  </a:lnTo>
                  <a:cubicBezTo>
                    <a:pt x="20649" y="18479"/>
                    <a:pt x="21016" y="17779"/>
                    <a:pt x="21016" y="17045"/>
                  </a:cubicBezTo>
                  <a:lnTo>
                    <a:pt x="21016" y="700"/>
                  </a:lnTo>
                  <a:cubicBezTo>
                    <a:pt x="21016" y="276"/>
                    <a:pt x="20699" y="1"/>
                    <a:pt x="203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1"/>
            <p:cNvSpPr/>
            <p:nvPr/>
          </p:nvSpPr>
          <p:spPr>
            <a:xfrm>
              <a:off x="3611925" y="2582375"/>
              <a:ext cx="275225" cy="327675"/>
            </a:xfrm>
            <a:custGeom>
              <a:avLst/>
              <a:gdLst/>
              <a:ahLst/>
              <a:cxnLst/>
              <a:rect l="l" t="t" r="r" b="b"/>
              <a:pathLst>
                <a:path w="11009" h="13107" extrusionOk="0">
                  <a:moveTo>
                    <a:pt x="7214" y="0"/>
                  </a:moveTo>
                  <a:cubicBezTo>
                    <a:pt x="6733" y="0"/>
                    <a:pt x="6074" y="498"/>
                    <a:pt x="5738" y="1198"/>
                  </a:cubicBezTo>
                  <a:lnTo>
                    <a:pt x="3336" y="6168"/>
                  </a:lnTo>
                  <a:lnTo>
                    <a:pt x="0" y="13107"/>
                  </a:lnTo>
                  <a:lnTo>
                    <a:pt x="6672" y="9270"/>
                  </a:lnTo>
                  <a:lnTo>
                    <a:pt x="9974" y="7369"/>
                  </a:lnTo>
                  <a:cubicBezTo>
                    <a:pt x="10608" y="7002"/>
                    <a:pt x="11008" y="6335"/>
                    <a:pt x="11008" y="5601"/>
                  </a:cubicBezTo>
                  <a:lnTo>
                    <a:pt x="11008" y="3333"/>
                  </a:lnTo>
                  <a:lnTo>
                    <a:pt x="7572" y="131"/>
                  </a:lnTo>
                  <a:cubicBezTo>
                    <a:pt x="7475" y="41"/>
                    <a:pt x="7352" y="0"/>
                    <a:pt x="721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1"/>
            <p:cNvSpPr/>
            <p:nvPr/>
          </p:nvSpPr>
          <p:spPr>
            <a:xfrm>
              <a:off x="3611925" y="2582375"/>
              <a:ext cx="275225" cy="327675"/>
            </a:xfrm>
            <a:custGeom>
              <a:avLst/>
              <a:gdLst/>
              <a:ahLst/>
              <a:cxnLst/>
              <a:rect l="l" t="t" r="r" b="b"/>
              <a:pathLst>
                <a:path w="11009" h="13107" extrusionOk="0">
                  <a:moveTo>
                    <a:pt x="7214" y="0"/>
                  </a:moveTo>
                  <a:cubicBezTo>
                    <a:pt x="6733" y="0"/>
                    <a:pt x="6074" y="498"/>
                    <a:pt x="5738" y="1198"/>
                  </a:cubicBezTo>
                  <a:lnTo>
                    <a:pt x="3336" y="6168"/>
                  </a:lnTo>
                  <a:lnTo>
                    <a:pt x="0" y="13107"/>
                  </a:lnTo>
                  <a:lnTo>
                    <a:pt x="6672" y="9270"/>
                  </a:lnTo>
                  <a:lnTo>
                    <a:pt x="9974" y="7369"/>
                  </a:lnTo>
                  <a:cubicBezTo>
                    <a:pt x="10608" y="7002"/>
                    <a:pt x="11008" y="6335"/>
                    <a:pt x="11008" y="5601"/>
                  </a:cubicBezTo>
                  <a:lnTo>
                    <a:pt x="11008" y="3333"/>
                  </a:lnTo>
                  <a:lnTo>
                    <a:pt x="7572" y="131"/>
                  </a:lnTo>
                  <a:cubicBezTo>
                    <a:pt x="7475" y="41"/>
                    <a:pt x="7352" y="0"/>
                    <a:pt x="72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1"/>
            <p:cNvSpPr/>
            <p:nvPr/>
          </p:nvSpPr>
          <p:spPr>
            <a:xfrm>
              <a:off x="3360900" y="2616925"/>
              <a:ext cx="417825" cy="424725"/>
            </a:xfrm>
            <a:custGeom>
              <a:avLst/>
              <a:gdLst/>
              <a:ahLst/>
              <a:cxnLst/>
              <a:rect l="l" t="t" r="r" b="b"/>
              <a:pathLst>
                <a:path w="16713" h="16989" extrusionOk="0">
                  <a:moveTo>
                    <a:pt x="7993" y="1"/>
                  </a:moveTo>
                  <a:cubicBezTo>
                    <a:pt x="7514" y="1"/>
                    <a:pt x="6870" y="495"/>
                    <a:pt x="6539" y="1184"/>
                  </a:cubicBezTo>
                  <a:lnTo>
                    <a:pt x="1" y="14827"/>
                  </a:lnTo>
                  <a:lnTo>
                    <a:pt x="1" y="16294"/>
                  </a:lnTo>
                  <a:cubicBezTo>
                    <a:pt x="1" y="16699"/>
                    <a:pt x="327" y="16989"/>
                    <a:pt x="688" y="16989"/>
                  </a:cubicBezTo>
                  <a:cubicBezTo>
                    <a:pt x="803" y="16989"/>
                    <a:pt x="922" y="16959"/>
                    <a:pt x="1035" y="16895"/>
                  </a:cubicBezTo>
                  <a:lnTo>
                    <a:pt x="10041" y="11725"/>
                  </a:lnTo>
                  <a:lnTo>
                    <a:pt x="16713" y="7888"/>
                  </a:lnTo>
                  <a:lnTo>
                    <a:pt x="13377" y="4786"/>
                  </a:lnTo>
                  <a:lnTo>
                    <a:pt x="8373" y="150"/>
                  </a:lnTo>
                  <a:cubicBezTo>
                    <a:pt x="8271" y="48"/>
                    <a:pt x="8140" y="1"/>
                    <a:pt x="799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1"/>
            <p:cNvSpPr/>
            <p:nvPr/>
          </p:nvSpPr>
          <p:spPr>
            <a:xfrm>
              <a:off x="3717000" y="2415450"/>
              <a:ext cx="121775" cy="140250"/>
            </a:xfrm>
            <a:custGeom>
              <a:avLst/>
              <a:gdLst/>
              <a:ahLst/>
              <a:cxnLst/>
              <a:rect l="l" t="t" r="r" b="b"/>
              <a:pathLst>
                <a:path w="4871" h="5610" extrusionOk="0">
                  <a:moveTo>
                    <a:pt x="3638" y="0"/>
                  </a:moveTo>
                  <a:cubicBezTo>
                    <a:pt x="3282" y="0"/>
                    <a:pt x="2871" y="119"/>
                    <a:pt x="2435" y="370"/>
                  </a:cubicBezTo>
                  <a:cubicBezTo>
                    <a:pt x="1101" y="1137"/>
                    <a:pt x="0" y="2871"/>
                    <a:pt x="0" y="4206"/>
                  </a:cubicBezTo>
                  <a:cubicBezTo>
                    <a:pt x="0" y="5104"/>
                    <a:pt x="499" y="5609"/>
                    <a:pt x="1233" y="5609"/>
                  </a:cubicBezTo>
                  <a:cubicBezTo>
                    <a:pt x="1588" y="5609"/>
                    <a:pt x="1999" y="5490"/>
                    <a:pt x="2435" y="5240"/>
                  </a:cubicBezTo>
                  <a:cubicBezTo>
                    <a:pt x="3770" y="4473"/>
                    <a:pt x="4870" y="2738"/>
                    <a:pt x="4870" y="1404"/>
                  </a:cubicBezTo>
                  <a:cubicBezTo>
                    <a:pt x="4870" y="505"/>
                    <a:pt x="4371" y="0"/>
                    <a:pt x="363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1"/>
            <p:cNvSpPr/>
            <p:nvPr/>
          </p:nvSpPr>
          <p:spPr>
            <a:xfrm>
              <a:off x="3929650" y="1957525"/>
              <a:ext cx="914000" cy="546925"/>
            </a:xfrm>
            <a:custGeom>
              <a:avLst/>
              <a:gdLst/>
              <a:ahLst/>
              <a:cxnLst/>
              <a:rect l="l" t="t" r="r" b="b"/>
              <a:pathLst>
                <a:path w="36560" h="21877" extrusionOk="0">
                  <a:moveTo>
                    <a:pt x="36360" y="0"/>
                  </a:moveTo>
                  <a:cubicBezTo>
                    <a:pt x="36318" y="0"/>
                    <a:pt x="36272" y="12"/>
                    <a:pt x="36226" y="40"/>
                  </a:cubicBezTo>
                  <a:lnTo>
                    <a:pt x="334" y="20655"/>
                  </a:lnTo>
                  <a:cubicBezTo>
                    <a:pt x="134" y="20788"/>
                    <a:pt x="0" y="20988"/>
                    <a:pt x="0" y="21222"/>
                  </a:cubicBezTo>
                  <a:lnTo>
                    <a:pt x="0" y="21655"/>
                  </a:lnTo>
                  <a:cubicBezTo>
                    <a:pt x="0" y="21787"/>
                    <a:pt x="124" y="21876"/>
                    <a:pt x="242" y="21876"/>
                  </a:cubicBezTo>
                  <a:cubicBezTo>
                    <a:pt x="274" y="21876"/>
                    <a:pt x="305" y="21870"/>
                    <a:pt x="334" y="21856"/>
                  </a:cubicBezTo>
                  <a:lnTo>
                    <a:pt x="36259" y="1207"/>
                  </a:lnTo>
                  <a:cubicBezTo>
                    <a:pt x="36460" y="1074"/>
                    <a:pt x="36560" y="874"/>
                    <a:pt x="36560" y="640"/>
                  </a:cubicBezTo>
                  <a:lnTo>
                    <a:pt x="36560" y="207"/>
                  </a:lnTo>
                  <a:cubicBezTo>
                    <a:pt x="36560" y="86"/>
                    <a:pt x="36472" y="0"/>
                    <a:pt x="363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1"/>
            <p:cNvSpPr/>
            <p:nvPr/>
          </p:nvSpPr>
          <p:spPr>
            <a:xfrm>
              <a:off x="3929650" y="2031025"/>
              <a:ext cx="914650" cy="546800"/>
            </a:xfrm>
            <a:custGeom>
              <a:avLst/>
              <a:gdLst/>
              <a:ahLst/>
              <a:cxnLst/>
              <a:rect l="l" t="t" r="r" b="b"/>
              <a:pathLst>
                <a:path w="36586" h="21872" extrusionOk="0">
                  <a:moveTo>
                    <a:pt x="36348" y="1"/>
                  </a:moveTo>
                  <a:cubicBezTo>
                    <a:pt x="36308" y="1"/>
                    <a:pt x="36266" y="11"/>
                    <a:pt x="36226" y="35"/>
                  </a:cubicBezTo>
                  <a:lnTo>
                    <a:pt x="334" y="20683"/>
                  </a:lnTo>
                  <a:cubicBezTo>
                    <a:pt x="134" y="20784"/>
                    <a:pt x="0" y="21017"/>
                    <a:pt x="0" y="21251"/>
                  </a:cubicBezTo>
                  <a:lnTo>
                    <a:pt x="0" y="21651"/>
                  </a:lnTo>
                  <a:cubicBezTo>
                    <a:pt x="0" y="21782"/>
                    <a:pt x="124" y="21872"/>
                    <a:pt x="242" y="21872"/>
                  </a:cubicBezTo>
                  <a:cubicBezTo>
                    <a:pt x="274" y="21872"/>
                    <a:pt x="305" y="21865"/>
                    <a:pt x="334" y="21851"/>
                  </a:cubicBezTo>
                  <a:lnTo>
                    <a:pt x="36259" y="1236"/>
                  </a:lnTo>
                  <a:cubicBezTo>
                    <a:pt x="36460" y="1103"/>
                    <a:pt x="36560" y="869"/>
                    <a:pt x="36560" y="669"/>
                  </a:cubicBezTo>
                  <a:lnTo>
                    <a:pt x="36560" y="236"/>
                  </a:lnTo>
                  <a:cubicBezTo>
                    <a:pt x="36585" y="109"/>
                    <a:pt x="36475" y="1"/>
                    <a:pt x="363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1"/>
            <p:cNvSpPr/>
            <p:nvPr/>
          </p:nvSpPr>
          <p:spPr>
            <a:xfrm>
              <a:off x="3929650" y="1809550"/>
              <a:ext cx="914000" cy="546925"/>
            </a:xfrm>
            <a:custGeom>
              <a:avLst/>
              <a:gdLst/>
              <a:ahLst/>
              <a:cxnLst/>
              <a:rect l="l" t="t" r="r" b="b"/>
              <a:pathLst>
                <a:path w="36560" h="21877" extrusionOk="0">
                  <a:moveTo>
                    <a:pt x="36331" y="0"/>
                  </a:moveTo>
                  <a:cubicBezTo>
                    <a:pt x="36297" y="0"/>
                    <a:pt x="36262" y="7"/>
                    <a:pt x="36226" y="21"/>
                  </a:cubicBezTo>
                  <a:lnTo>
                    <a:pt x="334" y="20669"/>
                  </a:lnTo>
                  <a:cubicBezTo>
                    <a:pt x="134" y="20803"/>
                    <a:pt x="0" y="21003"/>
                    <a:pt x="0" y="21237"/>
                  </a:cubicBezTo>
                  <a:lnTo>
                    <a:pt x="0" y="21670"/>
                  </a:lnTo>
                  <a:cubicBezTo>
                    <a:pt x="0" y="21791"/>
                    <a:pt x="105" y="21877"/>
                    <a:pt x="214" y="21877"/>
                  </a:cubicBezTo>
                  <a:cubicBezTo>
                    <a:pt x="255" y="21877"/>
                    <a:pt x="297" y="21865"/>
                    <a:pt x="334" y="21837"/>
                  </a:cubicBezTo>
                  <a:lnTo>
                    <a:pt x="36259" y="1189"/>
                  </a:lnTo>
                  <a:cubicBezTo>
                    <a:pt x="36460" y="1089"/>
                    <a:pt x="36560" y="889"/>
                    <a:pt x="36560" y="655"/>
                  </a:cubicBezTo>
                  <a:lnTo>
                    <a:pt x="36560" y="221"/>
                  </a:lnTo>
                  <a:cubicBezTo>
                    <a:pt x="36560" y="90"/>
                    <a:pt x="36457" y="0"/>
                    <a:pt x="363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1"/>
            <p:cNvSpPr/>
            <p:nvPr/>
          </p:nvSpPr>
          <p:spPr>
            <a:xfrm>
              <a:off x="3929650" y="1883425"/>
              <a:ext cx="914000" cy="546800"/>
            </a:xfrm>
            <a:custGeom>
              <a:avLst/>
              <a:gdLst/>
              <a:ahLst/>
              <a:cxnLst/>
              <a:rect l="l" t="t" r="r" b="b"/>
              <a:pathLst>
                <a:path w="36560" h="21872" extrusionOk="0">
                  <a:moveTo>
                    <a:pt x="36343" y="1"/>
                  </a:moveTo>
                  <a:cubicBezTo>
                    <a:pt x="36306" y="1"/>
                    <a:pt x="36266" y="11"/>
                    <a:pt x="36226" y="35"/>
                  </a:cubicBezTo>
                  <a:lnTo>
                    <a:pt x="334" y="20683"/>
                  </a:lnTo>
                  <a:cubicBezTo>
                    <a:pt x="134" y="20783"/>
                    <a:pt x="0" y="21017"/>
                    <a:pt x="0" y="21250"/>
                  </a:cubicBezTo>
                  <a:lnTo>
                    <a:pt x="0" y="21651"/>
                  </a:lnTo>
                  <a:cubicBezTo>
                    <a:pt x="0" y="21782"/>
                    <a:pt x="124" y="21872"/>
                    <a:pt x="242" y="21872"/>
                  </a:cubicBezTo>
                  <a:cubicBezTo>
                    <a:pt x="274" y="21872"/>
                    <a:pt x="305" y="21865"/>
                    <a:pt x="334" y="21851"/>
                  </a:cubicBezTo>
                  <a:lnTo>
                    <a:pt x="36259" y="1203"/>
                  </a:lnTo>
                  <a:cubicBezTo>
                    <a:pt x="36460" y="1103"/>
                    <a:pt x="36560" y="869"/>
                    <a:pt x="36560" y="636"/>
                  </a:cubicBezTo>
                  <a:lnTo>
                    <a:pt x="36560" y="235"/>
                  </a:lnTo>
                  <a:cubicBezTo>
                    <a:pt x="36560" y="108"/>
                    <a:pt x="36463" y="1"/>
                    <a:pt x="363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1"/>
            <p:cNvSpPr/>
            <p:nvPr/>
          </p:nvSpPr>
          <p:spPr>
            <a:xfrm>
              <a:off x="3929650" y="2214500"/>
              <a:ext cx="724700" cy="437550"/>
            </a:xfrm>
            <a:custGeom>
              <a:avLst/>
              <a:gdLst/>
              <a:ahLst/>
              <a:cxnLst/>
              <a:rect l="l" t="t" r="r" b="b"/>
              <a:pathLst>
                <a:path w="28988" h="17502" extrusionOk="0">
                  <a:moveTo>
                    <a:pt x="28771" y="0"/>
                  </a:moveTo>
                  <a:cubicBezTo>
                    <a:pt x="28734" y="0"/>
                    <a:pt x="28694" y="11"/>
                    <a:pt x="28654" y="35"/>
                  </a:cubicBezTo>
                  <a:lnTo>
                    <a:pt x="334" y="16280"/>
                  </a:lnTo>
                  <a:cubicBezTo>
                    <a:pt x="134" y="16413"/>
                    <a:pt x="0" y="16613"/>
                    <a:pt x="0" y="16880"/>
                  </a:cubicBezTo>
                  <a:lnTo>
                    <a:pt x="0" y="17281"/>
                  </a:lnTo>
                  <a:cubicBezTo>
                    <a:pt x="0" y="17412"/>
                    <a:pt x="124" y="17502"/>
                    <a:pt x="242" y="17502"/>
                  </a:cubicBezTo>
                  <a:cubicBezTo>
                    <a:pt x="274" y="17502"/>
                    <a:pt x="305" y="17495"/>
                    <a:pt x="334" y="17481"/>
                  </a:cubicBezTo>
                  <a:lnTo>
                    <a:pt x="28687" y="1202"/>
                  </a:lnTo>
                  <a:cubicBezTo>
                    <a:pt x="28888" y="1102"/>
                    <a:pt x="28988" y="869"/>
                    <a:pt x="28988" y="635"/>
                  </a:cubicBezTo>
                  <a:lnTo>
                    <a:pt x="28988" y="235"/>
                  </a:lnTo>
                  <a:cubicBezTo>
                    <a:pt x="28988" y="108"/>
                    <a:pt x="28891" y="0"/>
                    <a:pt x="287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1"/>
            <p:cNvSpPr/>
            <p:nvPr/>
          </p:nvSpPr>
          <p:spPr>
            <a:xfrm>
              <a:off x="4937025" y="4393450"/>
              <a:ext cx="110100" cy="211150"/>
            </a:xfrm>
            <a:custGeom>
              <a:avLst/>
              <a:gdLst/>
              <a:ahLst/>
              <a:cxnLst/>
              <a:rect l="l" t="t" r="r" b="b"/>
              <a:pathLst>
                <a:path w="4404" h="8446" extrusionOk="0">
                  <a:moveTo>
                    <a:pt x="3441" y="1"/>
                  </a:moveTo>
                  <a:cubicBezTo>
                    <a:pt x="2976" y="1"/>
                    <a:pt x="2521" y="100"/>
                    <a:pt x="2102" y="273"/>
                  </a:cubicBezTo>
                  <a:cubicBezTo>
                    <a:pt x="1302" y="673"/>
                    <a:pt x="334" y="2941"/>
                    <a:pt x="334" y="2941"/>
                  </a:cubicBezTo>
                  <a:lnTo>
                    <a:pt x="1" y="8445"/>
                  </a:lnTo>
                  <a:cubicBezTo>
                    <a:pt x="1" y="8445"/>
                    <a:pt x="3436" y="6911"/>
                    <a:pt x="3703" y="6511"/>
                  </a:cubicBezTo>
                  <a:cubicBezTo>
                    <a:pt x="3937" y="6110"/>
                    <a:pt x="3637" y="4409"/>
                    <a:pt x="3737" y="3642"/>
                  </a:cubicBezTo>
                  <a:cubicBezTo>
                    <a:pt x="3870" y="2875"/>
                    <a:pt x="4304" y="1674"/>
                    <a:pt x="4370" y="940"/>
                  </a:cubicBezTo>
                  <a:cubicBezTo>
                    <a:pt x="4404" y="206"/>
                    <a:pt x="3937" y="39"/>
                    <a:pt x="3937" y="39"/>
                  </a:cubicBezTo>
                  <a:cubicBezTo>
                    <a:pt x="3771" y="13"/>
                    <a:pt x="3606" y="1"/>
                    <a:pt x="344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1"/>
            <p:cNvSpPr/>
            <p:nvPr/>
          </p:nvSpPr>
          <p:spPr>
            <a:xfrm>
              <a:off x="4937025" y="4393450"/>
              <a:ext cx="110100" cy="211150"/>
            </a:xfrm>
            <a:custGeom>
              <a:avLst/>
              <a:gdLst/>
              <a:ahLst/>
              <a:cxnLst/>
              <a:rect l="l" t="t" r="r" b="b"/>
              <a:pathLst>
                <a:path w="4404" h="8446" extrusionOk="0">
                  <a:moveTo>
                    <a:pt x="3441" y="1"/>
                  </a:moveTo>
                  <a:cubicBezTo>
                    <a:pt x="2976" y="1"/>
                    <a:pt x="2521" y="100"/>
                    <a:pt x="2102" y="273"/>
                  </a:cubicBezTo>
                  <a:cubicBezTo>
                    <a:pt x="1302" y="673"/>
                    <a:pt x="334" y="2941"/>
                    <a:pt x="334" y="2941"/>
                  </a:cubicBezTo>
                  <a:lnTo>
                    <a:pt x="1" y="8445"/>
                  </a:lnTo>
                  <a:cubicBezTo>
                    <a:pt x="1" y="8445"/>
                    <a:pt x="3436" y="6911"/>
                    <a:pt x="3703" y="6511"/>
                  </a:cubicBezTo>
                  <a:cubicBezTo>
                    <a:pt x="3937" y="6110"/>
                    <a:pt x="3637" y="4409"/>
                    <a:pt x="3737" y="3642"/>
                  </a:cubicBezTo>
                  <a:cubicBezTo>
                    <a:pt x="3870" y="2875"/>
                    <a:pt x="4304" y="1674"/>
                    <a:pt x="4370" y="940"/>
                  </a:cubicBezTo>
                  <a:cubicBezTo>
                    <a:pt x="4404" y="206"/>
                    <a:pt x="3937" y="39"/>
                    <a:pt x="3937" y="39"/>
                  </a:cubicBezTo>
                  <a:cubicBezTo>
                    <a:pt x="3771" y="13"/>
                    <a:pt x="3606" y="1"/>
                    <a:pt x="344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1"/>
            <p:cNvSpPr/>
            <p:nvPr/>
          </p:nvSpPr>
          <p:spPr>
            <a:xfrm>
              <a:off x="4845300" y="4384425"/>
              <a:ext cx="190150" cy="225150"/>
            </a:xfrm>
            <a:custGeom>
              <a:avLst/>
              <a:gdLst/>
              <a:ahLst/>
              <a:cxnLst/>
              <a:rect l="l" t="t" r="r" b="b"/>
              <a:pathLst>
                <a:path w="7606" h="9006" extrusionOk="0">
                  <a:moveTo>
                    <a:pt x="4971" y="0"/>
                  </a:moveTo>
                  <a:cubicBezTo>
                    <a:pt x="4971" y="0"/>
                    <a:pt x="3937" y="2001"/>
                    <a:pt x="3937" y="2068"/>
                  </a:cubicBezTo>
                  <a:cubicBezTo>
                    <a:pt x="3937" y="2102"/>
                    <a:pt x="3069" y="6638"/>
                    <a:pt x="3069" y="6638"/>
                  </a:cubicBezTo>
                  <a:cubicBezTo>
                    <a:pt x="3069" y="6638"/>
                    <a:pt x="2995" y="6637"/>
                    <a:pt x="2871" y="6637"/>
                  </a:cubicBezTo>
                  <a:cubicBezTo>
                    <a:pt x="2247" y="6637"/>
                    <a:pt x="362" y="6660"/>
                    <a:pt x="167" y="6938"/>
                  </a:cubicBezTo>
                  <a:cubicBezTo>
                    <a:pt x="34" y="7272"/>
                    <a:pt x="0" y="7606"/>
                    <a:pt x="100" y="7939"/>
                  </a:cubicBezTo>
                  <a:cubicBezTo>
                    <a:pt x="667" y="8532"/>
                    <a:pt x="1792" y="9005"/>
                    <a:pt x="2751" y="9005"/>
                  </a:cubicBezTo>
                  <a:cubicBezTo>
                    <a:pt x="3033" y="9005"/>
                    <a:pt x="3301" y="8964"/>
                    <a:pt x="3536" y="8873"/>
                  </a:cubicBezTo>
                  <a:cubicBezTo>
                    <a:pt x="4570" y="8506"/>
                    <a:pt x="4804" y="7339"/>
                    <a:pt x="4837" y="6338"/>
                  </a:cubicBezTo>
                  <a:cubicBezTo>
                    <a:pt x="4871" y="5337"/>
                    <a:pt x="4904" y="2569"/>
                    <a:pt x="5604" y="1468"/>
                  </a:cubicBezTo>
                  <a:cubicBezTo>
                    <a:pt x="6071" y="801"/>
                    <a:pt x="6805" y="400"/>
                    <a:pt x="7606" y="400"/>
                  </a:cubicBezTo>
                  <a:lnTo>
                    <a:pt x="7039"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1"/>
            <p:cNvSpPr/>
            <p:nvPr/>
          </p:nvSpPr>
          <p:spPr>
            <a:xfrm>
              <a:off x="4163975" y="4592375"/>
              <a:ext cx="317750" cy="62350"/>
            </a:xfrm>
            <a:custGeom>
              <a:avLst/>
              <a:gdLst/>
              <a:ahLst/>
              <a:cxnLst/>
              <a:rect l="l" t="t" r="r" b="b"/>
              <a:pathLst>
                <a:path w="12710" h="2494" extrusionOk="0">
                  <a:moveTo>
                    <a:pt x="219" y="1"/>
                  </a:moveTo>
                  <a:cubicBezTo>
                    <a:pt x="103" y="1"/>
                    <a:pt x="39" y="7"/>
                    <a:pt x="34" y="21"/>
                  </a:cubicBezTo>
                  <a:cubicBezTo>
                    <a:pt x="1" y="488"/>
                    <a:pt x="201" y="889"/>
                    <a:pt x="534" y="1189"/>
                  </a:cubicBezTo>
                  <a:cubicBezTo>
                    <a:pt x="1468" y="1723"/>
                    <a:pt x="2502" y="1989"/>
                    <a:pt x="3570" y="2023"/>
                  </a:cubicBezTo>
                  <a:cubicBezTo>
                    <a:pt x="3740" y="2027"/>
                    <a:pt x="3908" y="2028"/>
                    <a:pt x="4071" y="2028"/>
                  </a:cubicBezTo>
                  <a:cubicBezTo>
                    <a:pt x="5378" y="2028"/>
                    <a:pt x="6439" y="1923"/>
                    <a:pt x="6972" y="1923"/>
                  </a:cubicBezTo>
                  <a:cubicBezTo>
                    <a:pt x="7573" y="1956"/>
                    <a:pt x="9341" y="2490"/>
                    <a:pt x="10308" y="2490"/>
                  </a:cubicBezTo>
                  <a:cubicBezTo>
                    <a:pt x="10367" y="2493"/>
                    <a:pt x="10427" y="2494"/>
                    <a:pt x="10486" y="2494"/>
                  </a:cubicBezTo>
                  <a:cubicBezTo>
                    <a:pt x="11132" y="2494"/>
                    <a:pt x="11796" y="2331"/>
                    <a:pt x="12376" y="2056"/>
                  </a:cubicBezTo>
                  <a:cubicBezTo>
                    <a:pt x="12710" y="1889"/>
                    <a:pt x="12443" y="1156"/>
                    <a:pt x="12443" y="1156"/>
                  </a:cubicBezTo>
                  <a:cubicBezTo>
                    <a:pt x="12443" y="1156"/>
                    <a:pt x="1763" y="1"/>
                    <a:pt x="21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1"/>
            <p:cNvSpPr/>
            <p:nvPr/>
          </p:nvSpPr>
          <p:spPr>
            <a:xfrm>
              <a:off x="4158975" y="4497000"/>
              <a:ext cx="321075" cy="144300"/>
            </a:xfrm>
            <a:custGeom>
              <a:avLst/>
              <a:gdLst/>
              <a:ahLst/>
              <a:cxnLst/>
              <a:rect l="l" t="t" r="r" b="b"/>
              <a:pathLst>
                <a:path w="12843" h="5772" extrusionOk="0">
                  <a:moveTo>
                    <a:pt x="8173" y="0"/>
                  </a:moveTo>
                  <a:cubicBezTo>
                    <a:pt x="7939" y="100"/>
                    <a:pt x="7806" y="801"/>
                    <a:pt x="7339" y="1101"/>
                  </a:cubicBezTo>
                  <a:cubicBezTo>
                    <a:pt x="7133" y="1225"/>
                    <a:pt x="6722" y="1269"/>
                    <a:pt x="6244" y="1269"/>
                  </a:cubicBezTo>
                  <a:cubicBezTo>
                    <a:pt x="5565" y="1269"/>
                    <a:pt x="4752" y="1179"/>
                    <a:pt x="4203" y="1101"/>
                  </a:cubicBezTo>
                  <a:cubicBezTo>
                    <a:pt x="3859" y="1064"/>
                    <a:pt x="3455" y="1027"/>
                    <a:pt x="3035" y="1027"/>
                  </a:cubicBezTo>
                  <a:cubicBezTo>
                    <a:pt x="2319" y="1027"/>
                    <a:pt x="1557" y="1135"/>
                    <a:pt x="968" y="1535"/>
                  </a:cubicBezTo>
                  <a:cubicBezTo>
                    <a:pt x="301" y="2068"/>
                    <a:pt x="0" y="2936"/>
                    <a:pt x="201" y="3770"/>
                  </a:cubicBezTo>
                  <a:cubicBezTo>
                    <a:pt x="301" y="4070"/>
                    <a:pt x="901" y="4870"/>
                    <a:pt x="2269" y="5237"/>
                  </a:cubicBezTo>
                  <a:cubicBezTo>
                    <a:pt x="2402" y="5271"/>
                    <a:pt x="2502" y="5271"/>
                    <a:pt x="2636" y="5304"/>
                  </a:cubicBezTo>
                  <a:cubicBezTo>
                    <a:pt x="3078" y="5365"/>
                    <a:pt x="3646" y="5386"/>
                    <a:pt x="4237" y="5386"/>
                  </a:cubicBezTo>
                  <a:cubicBezTo>
                    <a:pt x="5250" y="5386"/>
                    <a:pt x="6328" y="5325"/>
                    <a:pt x="6939" y="5304"/>
                  </a:cubicBezTo>
                  <a:cubicBezTo>
                    <a:pt x="8006" y="5304"/>
                    <a:pt x="9007" y="5771"/>
                    <a:pt x="10341" y="5771"/>
                  </a:cubicBezTo>
                  <a:cubicBezTo>
                    <a:pt x="11675" y="5738"/>
                    <a:pt x="12309" y="5571"/>
                    <a:pt x="12576" y="5071"/>
                  </a:cubicBezTo>
                  <a:cubicBezTo>
                    <a:pt x="12843" y="4604"/>
                    <a:pt x="12643" y="4337"/>
                    <a:pt x="12576" y="3403"/>
                  </a:cubicBezTo>
                  <a:cubicBezTo>
                    <a:pt x="12509" y="2502"/>
                    <a:pt x="12476" y="1235"/>
                    <a:pt x="12409" y="701"/>
                  </a:cubicBezTo>
                  <a:cubicBezTo>
                    <a:pt x="12409" y="701"/>
                    <a:pt x="12309" y="200"/>
                    <a:pt x="12042" y="167"/>
                  </a:cubicBezTo>
                  <a:lnTo>
                    <a:pt x="817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1"/>
            <p:cNvSpPr/>
            <p:nvPr/>
          </p:nvSpPr>
          <p:spPr>
            <a:xfrm>
              <a:off x="4364125" y="4425275"/>
              <a:ext cx="99250" cy="109275"/>
            </a:xfrm>
            <a:custGeom>
              <a:avLst/>
              <a:gdLst/>
              <a:ahLst/>
              <a:cxnLst/>
              <a:rect l="l" t="t" r="r" b="b"/>
              <a:pathLst>
                <a:path w="3970" h="4371" extrusionOk="0">
                  <a:moveTo>
                    <a:pt x="100" y="1"/>
                  </a:moveTo>
                  <a:lnTo>
                    <a:pt x="0" y="2903"/>
                  </a:lnTo>
                  <a:cubicBezTo>
                    <a:pt x="0" y="4340"/>
                    <a:pt x="1713" y="4370"/>
                    <a:pt x="1858" y="4370"/>
                  </a:cubicBezTo>
                  <a:cubicBezTo>
                    <a:pt x="1865" y="4370"/>
                    <a:pt x="1868" y="4370"/>
                    <a:pt x="1868" y="4370"/>
                  </a:cubicBezTo>
                  <a:cubicBezTo>
                    <a:pt x="3570" y="4370"/>
                    <a:pt x="3870" y="3036"/>
                    <a:pt x="3870" y="3036"/>
                  </a:cubicBezTo>
                  <a:lnTo>
                    <a:pt x="3970" y="701"/>
                  </a:lnTo>
                  <a:lnTo>
                    <a:pt x="100"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1"/>
            <p:cNvSpPr/>
            <p:nvPr/>
          </p:nvSpPr>
          <p:spPr>
            <a:xfrm>
              <a:off x="4158975" y="4521475"/>
              <a:ext cx="105100" cy="108150"/>
            </a:xfrm>
            <a:custGeom>
              <a:avLst/>
              <a:gdLst/>
              <a:ahLst/>
              <a:cxnLst/>
              <a:rect l="l" t="t" r="r" b="b"/>
              <a:pathLst>
                <a:path w="4204" h="4326" extrusionOk="0">
                  <a:moveTo>
                    <a:pt x="3048" y="0"/>
                  </a:moveTo>
                  <a:cubicBezTo>
                    <a:pt x="2328" y="0"/>
                    <a:pt x="1560" y="120"/>
                    <a:pt x="968" y="522"/>
                  </a:cubicBezTo>
                  <a:cubicBezTo>
                    <a:pt x="301" y="1056"/>
                    <a:pt x="0" y="1923"/>
                    <a:pt x="201" y="2791"/>
                  </a:cubicBezTo>
                  <a:cubicBezTo>
                    <a:pt x="301" y="3091"/>
                    <a:pt x="901" y="3891"/>
                    <a:pt x="2269" y="4258"/>
                  </a:cubicBezTo>
                  <a:cubicBezTo>
                    <a:pt x="2402" y="4292"/>
                    <a:pt x="2502" y="4292"/>
                    <a:pt x="2636" y="4325"/>
                  </a:cubicBezTo>
                  <a:cubicBezTo>
                    <a:pt x="2102" y="723"/>
                    <a:pt x="4203" y="89"/>
                    <a:pt x="4203" y="89"/>
                  </a:cubicBezTo>
                  <a:cubicBezTo>
                    <a:pt x="3862" y="40"/>
                    <a:pt x="3463" y="0"/>
                    <a:pt x="304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1"/>
            <p:cNvSpPr/>
            <p:nvPr/>
          </p:nvSpPr>
          <p:spPr>
            <a:xfrm>
              <a:off x="4851975" y="4261275"/>
              <a:ext cx="119275" cy="133175"/>
            </a:xfrm>
            <a:custGeom>
              <a:avLst/>
              <a:gdLst/>
              <a:ahLst/>
              <a:cxnLst/>
              <a:rect l="l" t="t" r="r" b="b"/>
              <a:pathLst>
                <a:path w="4771" h="5327" extrusionOk="0">
                  <a:moveTo>
                    <a:pt x="3203" y="0"/>
                  </a:moveTo>
                  <a:cubicBezTo>
                    <a:pt x="963" y="0"/>
                    <a:pt x="0" y="2558"/>
                    <a:pt x="0" y="2558"/>
                  </a:cubicBezTo>
                  <a:lnTo>
                    <a:pt x="1868" y="5326"/>
                  </a:lnTo>
                  <a:lnTo>
                    <a:pt x="4770" y="3158"/>
                  </a:lnTo>
                  <a:lnTo>
                    <a:pt x="3569" y="23"/>
                  </a:lnTo>
                  <a:cubicBezTo>
                    <a:pt x="3444" y="7"/>
                    <a:pt x="3322" y="0"/>
                    <a:pt x="3203"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1"/>
            <p:cNvSpPr/>
            <p:nvPr/>
          </p:nvSpPr>
          <p:spPr>
            <a:xfrm>
              <a:off x="4847800" y="4337950"/>
              <a:ext cx="172650" cy="251700"/>
            </a:xfrm>
            <a:custGeom>
              <a:avLst/>
              <a:gdLst/>
              <a:ahLst/>
              <a:cxnLst/>
              <a:rect l="l" t="t" r="r" b="b"/>
              <a:pathLst>
                <a:path w="6906" h="10068" extrusionOk="0">
                  <a:moveTo>
                    <a:pt x="4348" y="0"/>
                  </a:moveTo>
                  <a:cubicBezTo>
                    <a:pt x="3898" y="0"/>
                    <a:pt x="3461" y="157"/>
                    <a:pt x="3136" y="458"/>
                  </a:cubicBezTo>
                  <a:cubicBezTo>
                    <a:pt x="3136" y="458"/>
                    <a:pt x="1902" y="1192"/>
                    <a:pt x="2035" y="2226"/>
                  </a:cubicBezTo>
                  <a:cubicBezTo>
                    <a:pt x="2169" y="3293"/>
                    <a:pt x="2702" y="3660"/>
                    <a:pt x="2669" y="4961"/>
                  </a:cubicBezTo>
                  <a:cubicBezTo>
                    <a:pt x="2669" y="5662"/>
                    <a:pt x="2602" y="6362"/>
                    <a:pt x="2502" y="7063"/>
                  </a:cubicBezTo>
                  <a:cubicBezTo>
                    <a:pt x="2502" y="7063"/>
                    <a:pt x="2253" y="6987"/>
                    <a:pt x="1919" y="6987"/>
                  </a:cubicBezTo>
                  <a:cubicBezTo>
                    <a:pt x="1552" y="6987"/>
                    <a:pt x="1084" y="7079"/>
                    <a:pt x="734" y="7463"/>
                  </a:cubicBezTo>
                  <a:cubicBezTo>
                    <a:pt x="434" y="7763"/>
                    <a:pt x="201" y="8164"/>
                    <a:pt x="67" y="8564"/>
                  </a:cubicBezTo>
                  <a:cubicBezTo>
                    <a:pt x="0" y="8797"/>
                    <a:pt x="67" y="9031"/>
                    <a:pt x="234" y="9198"/>
                  </a:cubicBezTo>
                  <a:cubicBezTo>
                    <a:pt x="668" y="9698"/>
                    <a:pt x="1268" y="9998"/>
                    <a:pt x="1902" y="10065"/>
                  </a:cubicBezTo>
                  <a:lnTo>
                    <a:pt x="2102" y="10065"/>
                  </a:lnTo>
                  <a:cubicBezTo>
                    <a:pt x="2156" y="10067"/>
                    <a:pt x="2210" y="10067"/>
                    <a:pt x="2262" y="10067"/>
                  </a:cubicBezTo>
                  <a:cubicBezTo>
                    <a:pt x="3258" y="10067"/>
                    <a:pt x="3778" y="9760"/>
                    <a:pt x="3937" y="9031"/>
                  </a:cubicBezTo>
                  <a:cubicBezTo>
                    <a:pt x="4103" y="8264"/>
                    <a:pt x="4037" y="4561"/>
                    <a:pt x="4637" y="3460"/>
                  </a:cubicBezTo>
                  <a:cubicBezTo>
                    <a:pt x="5204" y="2359"/>
                    <a:pt x="6071" y="1892"/>
                    <a:pt x="6905" y="1859"/>
                  </a:cubicBezTo>
                  <a:lnTo>
                    <a:pt x="4937" y="91"/>
                  </a:lnTo>
                  <a:cubicBezTo>
                    <a:pt x="4744" y="30"/>
                    <a:pt x="4545" y="0"/>
                    <a:pt x="434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1"/>
            <p:cNvSpPr/>
            <p:nvPr/>
          </p:nvSpPr>
          <p:spPr>
            <a:xfrm>
              <a:off x="4321600" y="4520875"/>
              <a:ext cx="24200" cy="51800"/>
            </a:xfrm>
            <a:custGeom>
              <a:avLst/>
              <a:gdLst/>
              <a:ahLst/>
              <a:cxnLst/>
              <a:rect l="l" t="t" r="r" b="b"/>
              <a:pathLst>
                <a:path w="968" h="2072" extrusionOk="0">
                  <a:moveTo>
                    <a:pt x="838" y="0"/>
                  </a:moveTo>
                  <a:cubicBezTo>
                    <a:pt x="705" y="0"/>
                    <a:pt x="567" y="38"/>
                    <a:pt x="467" y="113"/>
                  </a:cubicBezTo>
                  <a:cubicBezTo>
                    <a:pt x="67" y="346"/>
                    <a:pt x="0" y="1747"/>
                    <a:pt x="100" y="1981"/>
                  </a:cubicBezTo>
                  <a:cubicBezTo>
                    <a:pt x="135" y="2042"/>
                    <a:pt x="175" y="2071"/>
                    <a:pt x="215" y="2071"/>
                  </a:cubicBezTo>
                  <a:cubicBezTo>
                    <a:pt x="327" y="2071"/>
                    <a:pt x="443" y="1841"/>
                    <a:pt x="467" y="1447"/>
                  </a:cubicBezTo>
                  <a:cubicBezTo>
                    <a:pt x="534" y="947"/>
                    <a:pt x="701" y="446"/>
                    <a:pt x="967" y="13"/>
                  </a:cubicBezTo>
                  <a:cubicBezTo>
                    <a:pt x="926" y="4"/>
                    <a:pt x="882" y="0"/>
                    <a:pt x="8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1"/>
            <p:cNvSpPr/>
            <p:nvPr/>
          </p:nvSpPr>
          <p:spPr>
            <a:xfrm>
              <a:off x="4293225" y="4525025"/>
              <a:ext cx="20875" cy="46400"/>
            </a:xfrm>
            <a:custGeom>
              <a:avLst/>
              <a:gdLst/>
              <a:ahLst/>
              <a:cxnLst/>
              <a:rect l="l" t="t" r="r" b="b"/>
              <a:pathLst>
                <a:path w="835" h="1856" extrusionOk="0">
                  <a:moveTo>
                    <a:pt x="547" y="1"/>
                  </a:moveTo>
                  <a:cubicBezTo>
                    <a:pt x="448" y="1"/>
                    <a:pt x="347" y="35"/>
                    <a:pt x="268" y="114"/>
                  </a:cubicBezTo>
                  <a:cubicBezTo>
                    <a:pt x="68" y="414"/>
                    <a:pt x="1" y="747"/>
                    <a:pt x="34" y="1114"/>
                  </a:cubicBezTo>
                  <a:cubicBezTo>
                    <a:pt x="34" y="1485"/>
                    <a:pt x="92" y="1855"/>
                    <a:pt x="232" y="1855"/>
                  </a:cubicBezTo>
                  <a:cubicBezTo>
                    <a:pt x="244" y="1855"/>
                    <a:pt x="255" y="1853"/>
                    <a:pt x="268" y="1848"/>
                  </a:cubicBezTo>
                  <a:cubicBezTo>
                    <a:pt x="435" y="1748"/>
                    <a:pt x="368" y="1148"/>
                    <a:pt x="501" y="681"/>
                  </a:cubicBezTo>
                  <a:cubicBezTo>
                    <a:pt x="668" y="214"/>
                    <a:pt x="835" y="114"/>
                    <a:pt x="835" y="114"/>
                  </a:cubicBezTo>
                  <a:cubicBezTo>
                    <a:pt x="765" y="43"/>
                    <a:pt x="657" y="1"/>
                    <a:pt x="5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1"/>
            <p:cNvSpPr/>
            <p:nvPr/>
          </p:nvSpPr>
          <p:spPr>
            <a:xfrm>
              <a:off x="4258275" y="4523225"/>
              <a:ext cx="28325" cy="45625"/>
            </a:xfrm>
            <a:custGeom>
              <a:avLst/>
              <a:gdLst/>
              <a:ahLst/>
              <a:cxnLst/>
              <a:rect l="l" t="t" r="r" b="b"/>
              <a:pathLst>
                <a:path w="1133" h="1825" extrusionOk="0">
                  <a:moveTo>
                    <a:pt x="879" y="0"/>
                  </a:moveTo>
                  <a:cubicBezTo>
                    <a:pt x="801" y="0"/>
                    <a:pt x="724" y="27"/>
                    <a:pt x="665" y="85"/>
                  </a:cubicBezTo>
                  <a:cubicBezTo>
                    <a:pt x="298" y="419"/>
                    <a:pt x="65" y="886"/>
                    <a:pt x="31" y="1353"/>
                  </a:cubicBezTo>
                  <a:cubicBezTo>
                    <a:pt x="1" y="1659"/>
                    <a:pt x="54" y="1824"/>
                    <a:pt x="140" y="1824"/>
                  </a:cubicBezTo>
                  <a:cubicBezTo>
                    <a:pt x="148" y="1824"/>
                    <a:pt x="156" y="1823"/>
                    <a:pt x="165" y="1820"/>
                  </a:cubicBezTo>
                  <a:cubicBezTo>
                    <a:pt x="298" y="1787"/>
                    <a:pt x="298" y="1453"/>
                    <a:pt x="598" y="886"/>
                  </a:cubicBezTo>
                  <a:cubicBezTo>
                    <a:pt x="732" y="586"/>
                    <a:pt x="899" y="352"/>
                    <a:pt x="1132" y="119"/>
                  </a:cubicBezTo>
                  <a:cubicBezTo>
                    <a:pt x="1076" y="44"/>
                    <a:pt x="978" y="0"/>
                    <a:pt x="8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1"/>
            <p:cNvSpPr/>
            <p:nvPr/>
          </p:nvSpPr>
          <p:spPr>
            <a:xfrm>
              <a:off x="4848625" y="4512625"/>
              <a:ext cx="61750" cy="76950"/>
            </a:xfrm>
            <a:custGeom>
              <a:avLst/>
              <a:gdLst/>
              <a:ahLst/>
              <a:cxnLst/>
              <a:rect l="l" t="t" r="r" b="b"/>
              <a:pathLst>
                <a:path w="2470" h="3078" extrusionOk="0">
                  <a:moveTo>
                    <a:pt x="1886" y="0"/>
                  </a:moveTo>
                  <a:cubicBezTo>
                    <a:pt x="1519" y="0"/>
                    <a:pt x="1051" y="92"/>
                    <a:pt x="701" y="476"/>
                  </a:cubicBezTo>
                  <a:cubicBezTo>
                    <a:pt x="401" y="776"/>
                    <a:pt x="168" y="1177"/>
                    <a:pt x="68" y="1577"/>
                  </a:cubicBezTo>
                  <a:cubicBezTo>
                    <a:pt x="1" y="1810"/>
                    <a:pt x="34" y="2044"/>
                    <a:pt x="201" y="2211"/>
                  </a:cubicBezTo>
                  <a:cubicBezTo>
                    <a:pt x="635" y="2711"/>
                    <a:pt x="1235" y="3011"/>
                    <a:pt x="1869" y="3078"/>
                  </a:cubicBezTo>
                  <a:lnTo>
                    <a:pt x="2069" y="3078"/>
                  </a:lnTo>
                  <a:cubicBezTo>
                    <a:pt x="1936" y="2044"/>
                    <a:pt x="2069" y="1010"/>
                    <a:pt x="2469" y="76"/>
                  </a:cubicBezTo>
                  <a:cubicBezTo>
                    <a:pt x="2469" y="76"/>
                    <a:pt x="2220" y="0"/>
                    <a:pt x="188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1"/>
            <p:cNvSpPr/>
            <p:nvPr/>
          </p:nvSpPr>
          <p:spPr>
            <a:xfrm>
              <a:off x="4907000" y="4439450"/>
              <a:ext cx="25050" cy="23775"/>
            </a:xfrm>
            <a:custGeom>
              <a:avLst/>
              <a:gdLst/>
              <a:ahLst/>
              <a:cxnLst/>
              <a:rect l="l" t="t" r="r" b="b"/>
              <a:pathLst>
                <a:path w="1002" h="951" extrusionOk="0">
                  <a:moveTo>
                    <a:pt x="234" y="1"/>
                  </a:moveTo>
                  <a:lnTo>
                    <a:pt x="234" y="1"/>
                  </a:lnTo>
                  <a:cubicBezTo>
                    <a:pt x="1" y="234"/>
                    <a:pt x="334" y="634"/>
                    <a:pt x="334" y="634"/>
                  </a:cubicBezTo>
                  <a:cubicBezTo>
                    <a:pt x="334" y="634"/>
                    <a:pt x="651" y="951"/>
                    <a:pt x="838" y="951"/>
                  </a:cubicBezTo>
                  <a:cubicBezTo>
                    <a:pt x="862" y="951"/>
                    <a:pt x="883" y="946"/>
                    <a:pt x="901" y="935"/>
                  </a:cubicBezTo>
                  <a:cubicBezTo>
                    <a:pt x="968" y="868"/>
                    <a:pt x="1002" y="768"/>
                    <a:pt x="935" y="701"/>
                  </a:cubicBezTo>
                  <a:cubicBezTo>
                    <a:pt x="635" y="534"/>
                    <a:pt x="368" y="301"/>
                    <a:pt x="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1"/>
            <p:cNvSpPr/>
            <p:nvPr/>
          </p:nvSpPr>
          <p:spPr>
            <a:xfrm>
              <a:off x="4912000" y="4474475"/>
              <a:ext cx="19225" cy="32550"/>
            </a:xfrm>
            <a:custGeom>
              <a:avLst/>
              <a:gdLst/>
              <a:ahLst/>
              <a:cxnLst/>
              <a:rect l="l" t="t" r="r" b="b"/>
              <a:pathLst>
                <a:path w="769" h="1302" extrusionOk="0">
                  <a:moveTo>
                    <a:pt x="101" y="1"/>
                  </a:moveTo>
                  <a:cubicBezTo>
                    <a:pt x="1" y="201"/>
                    <a:pt x="1" y="434"/>
                    <a:pt x="68" y="668"/>
                  </a:cubicBezTo>
                  <a:cubicBezTo>
                    <a:pt x="201" y="1001"/>
                    <a:pt x="435" y="1302"/>
                    <a:pt x="601" y="1302"/>
                  </a:cubicBezTo>
                  <a:cubicBezTo>
                    <a:pt x="768" y="1302"/>
                    <a:pt x="768" y="1068"/>
                    <a:pt x="535" y="768"/>
                  </a:cubicBezTo>
                  <a:cubicBezTo>
                    <a:pt x="368" y="534"/>
                    <a:pt x="201" y="267"/>
                    <a:pt x="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1"/>
            <p:cNvSpPr/>
            <p:nvPr/>
          </p:nvSpPr>
          <p:spPr>
            <a:xfrm>
              <a:off x="4905350" y="4502825"/>
              <a:ext cx="24350" cy="29700"/>
            </a:xfrm>
            <a:custGeom>
              <a:avLst/>
              <a:gdLst/>
              <a:ahLst/>
              <a:cxnLst/>
              <a:rect l="l" t="t" r="r" b="b"/>
              <a:pathLst>
                <a:path w="974" h="1188" extrusionOk="0">
                  <a:moveTo>
                    <a:pt x="300" y="1"/>
                  </a:moveTo>
                  <a:lnTo>
                    <a:pt x="300" y="1"/>
                  </a:lnTo>
                  <a:cubicBezTo>
                    <a:pt x="0" y="201"/>
                    <a:pt x="334" y="868"/>
                    <a:pt x="534" y="1068"/>
                  </a:cubicBezTo>
                  <a:cubicBezTo>
                    <a:pt x="604" y="1150"/>
                    <a:pt x="691" y="1187"/>
                    <a:pt x="763" y="1187"/>
                  </a:cubicBezTo>
                  <a:cubicBezTo>
                    <a:pt x="894" y="1187"/>
                    <a:pt x="974" y="1063"/>
                    <a:pt x="801" y="868"/>
                  </a:cubicBezTo>
                  <a:cubicBezTo>
                    <a:pt x="601" y="601"/>
                    <a:pt x="434" y="301"/>
                    <a:pt x="3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1"/>
            <p:cNvSpPr/>
            <p:nvPr/>
          </p:nvSpPr>
          <p:spPr>
            <a:xfrm>
              <a:off x="4324100" y="3291975"/>
              <a:ext cx="617125" cy="1168650"/>
            </a:xfrm>
            <a:custGeom>
              <a:avLst/>
              <a:gdLst/>
              <a:ahLst/>
              <a:cxnLst/>
              <a:rect l="l" t="t" r="r" b="b"/>
              <a:pathLst>
                <a:path w="24685" h="46746" extrusionOk="0">
                  <a:moveTo>
                    <a:pt x="16979" y="0"/>
                  </a:moveTo>
                  <a:lnTo>
                    <a:pt x="1468" y="2202"/>
                  </a:lnTo>
                  <a:cubicBezTo>
                    <a:pt x="1468" y="2202"/>
                    <a:pt x="234" y="15111"/>
                    <a:pt x="100" y="17413"/>
                  </a:cubicBezTo>
                  <a:cubicBezTo>
                    <a:pt x="0" y="19714"/>
                    <a:pt x="167" y="24518"/>
                    <a:pt x="234" y="25985"/>
                  </a:cubicBezTo>
                  <a:cubicBezTo>
                    <a:pt x="334" y="27453"/>
                    <a:pt x="968" y="34758"/>
                    <a:pt x="1068" y="36927"/>
                  </a:cubicBezTo>
                  <a:cubicBezTo>
                    <a:pt x="1201" y="39128"/>
                    <a:pt x="1568" y="46166"/>
                    <a:pt x="1568" y="46166"/>
                  </a:cubicBezTo>
                  <a:cubicBezTo>
                    <a:pt x="2302" y="46500"/>
                    <a:pt x="3102" y="46667"/>
                    <a:pt x="3903" y="46734"/>
                  </a:cubicBezTo>
                  <a:cubicBezTo>
                    <a:pt x="4019" y="46742"/>
                    <a:pt x="4129" y="46745"/>
                    <a:pt x="4232" y="46745"/>
                  </a:cubicBezTo>
                  <a:cubicBezTo>
                    <a:pt x="5400" y="46745"/>
                    <a:pt x="5738" y="46267"/>
                    <a:pt x="5738" y="46267"/>
                  </a:cubicBezTo>
                  <a:cubicBezTo>
                    <a:pt x="5738" y="46267"/>
                    <a:pt x="5938" y="44465"/>
                    <a:pt x="6238" y="43031"/>
                  </a:cubicBezTo>
                  <a:cubicBezTo>
                    <a:pt x="6505" y="41630"/>
                    <a:pt x="7806" y="33624"/>
                    <a:pt x="7772" y="30922"/>
                  </a:cubicBezTo>
                  <a:cubicBezTo>
                    <a:pt x="7772" y="29488"/>
                    <a:pt x="7539" y="28020"/>
                    <a:pt x="7139" y="26653"/>
                  </a:cubicBezTo>
                  <a:lnTo>
                    <a:pt x="9307" y="13410"/>
                  </a:lnTo>
                  <a:cubicBezTo>
                    <a:pt x="9307" y="13410"/>
                    <a:pt x="9740" y="16278"/>
                    <a:pt x="10274" y="19281"/>
                  </a:cubicBezTo>
                  <a:cubicBezTo>
                    <a:pt x="10775" y="22316"/>
                    <a:pt x="11342" y="25485"/>
                    <a:pt x="11575" y="26052"/>
                  </a:cubicBezTo>
                  <a:cubicBezTo>
                    <a:pt x="12042" y="27153"/>
                    <a:pt x="21115" y="41330"/>
                    <a:pt x="21115" y="41330"/>
                  </a:cubicBezTo>
                  <a:cubicBezTo>
                    <a:pt x="21716" y="40629"/>
                    <a:pt x="22383" y="39995"/>
                    <a:pt x="23117" y="39428"/>
                  </a:cubicBezTo>
                  <a:cubicBezTo>
                    <a:pt x="23584" y="39095"/>
                    <a:pt x="24117" y="38861"/>
                    <a:pt x="24684" y="38795"/>
                  </a:cubicBezTo>
                  <a:cubicBezTo>
                    <a:pt x="24684" y="38795"/>
                    <a:pt x="21015" y="28587"/>
                    <a:pt x="20181" y="26986"/>
                  </a:cubicBezTo>
                  <a:cubicBezTo>
                    <a:pt x="19581" y="25952"/>
                    <a:pt x="18714" y="25085"/>
                    <a:pt x="17713" y="24451"/>
                  </a:cubicBezTo>
                  <a:cubicBezTo>
                    <a:pt x="17713" y="24451"/>
                    <a:pt x="17613" y="4003"/>
                    <a:pt x="17513" y="2702"/>
                  </a:cubicBezTo>
                  <a:cubicBezTo>
                    <a:pt x="17413" y="1768"/>
                    <a:pt x="17212" y="867"/>
                    <a:pt x="16979"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1"/>
            <p:cNvSpPr/>
            <p:nvPr/>
          </p:nvSpPr>
          <p:spPr>
            <a:xfrm>
              <a:off x="4555925" y="3440400"/>
              <a:ext cx="150125" cy="333600"/>
            </a:xfrm>
            <a:custGeom>
              <a:avLst/>
              <a:gdLst/>
              <a:ahLst/>
              <a:cxnLst/>
              <a:rect l="l" t="t" r="r" b="b"/>
              <a:pathLst>
                <a:path w="6005" h="13344" extrusionOk="0">
                  <a:moveTo>
                    <a:pt x="6005" y="1"/>
                  </a:moveTo>
                  <a:lnTo>
                    <a:pt x="6005" y="1"/>
                  </a:lnTo>
                  <a:cubicBezTo>
                    <a:pt x="4704" y="1168"/>
                    <a:pt x="3003" y="1902"/>
                    <a:pt x="1268" y="2002"/>
                  </a:cubicBezTo>
                  <a:lnTo>
                    <a:pt x="0" y="7473"/>
                  </a:lnTo>
                  <a:cubicBezTo>
                    <a:pt x="0" y="7473"/>
                    <a:pt x="467" y="10341"/>
                    <a:pt x="968" y="13344"/>
                  </a:cubicBezTo>
                  <a:lnTo>
                    <a:pt x="834" y="7639"/>
                  </a:lnTo>
                  <a:lnTo>
                    <a:pt x="2069" y="2636"/>
                  </a:lnTo>
                  <a:cubicBezTo>
                    <a:pt x="5204" y="2336"/>
                    <a:pt x="6005" y="1"/>
                    <a:pt x="60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1"/>
            <p:cNvSpPr/>
            <p:nvPr/>
          </p:nvSpPr>
          <p:spPr>
            <a:xfrm>
              <a:off x="4640150" y="2774100"/>
              <a:ext cx="226850" cy="542900"/>
            </a:xfrm>
            <a:custGeom>
              <a:avLst/>
              <a:gdLst/>
              <a:ahLst/>
              <a:cxnLst/>
              <a:rect l="l" t="t" r="r" b="b"/>
              <a:pathLst>
                <a:path w="9074" h="21716" extrusionOk="0">
                  <a:moveTo>
                    <a:pt x="2235" y="0"/>
                  </a:moveTo>
                  <a:cubicBezTo>
                    <a:pt x="1" y="1568"/>
                    <a:pt x="1902" y="8139"/>
                    <a:pt x="2302" y="9307"/>
                  </a:cubicBezTo>
                  <a:cubicBezTo>
                    <a:pt x="2669" y="10474"/>
                    <a:pt x="4037" y="13944"/>
                    <a:pt x="4037" y="13944"/>
                  </a:cubicBezTo>
                  <a:cubicBezTo>
                    <a:pt x="3503" y="14377"/>
                    <a:pt x="1368" y="18347"/>
                    <a:pt x="1368" y="18347"/>
                  </a:cubicBezTo>
                  <a:cubicBezTo>
                    <a:pt x="1668" y="19514"/>
                    <a:pt x="3503" y="21716"/>
                    <a:pt x="3503" y="21716"/>
                  </a:cubicBezTo>
                  <a:cubicBezTo>
                    <a:pt x="3503" y="21716"/>
                    <a:pt x="8707" y="15078"/>
                    <a:pt x="8907" y="14144"/>
                  </a:cubicBezTo>
                  <a:cubicBezTo>
                    <a:pt x="9074" y="13210"/>
                    <a:pt x="5404" y="3503"/>
                    <a:pt x="4470" y="2002"/>
                  </a:cubicBezTo>
                  <a:cubicBezTo>
                    <a:pt x="3937" y="1134"/>
                    <a:pt x="3169" y="434"/>
                    <a:pt x="2235"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1"/>
            <p:cNvSpPr/>
            <p:nvPr/>
          </p:nvSpPr>
          <p:spPr>
            <a:xfrm>
              <a:off x="4391750" y="2557275"/>
              <a:ext cx="29925" cy="57575"/>
            </a:xfrm>
            <a:custGeom>
              <a:avLst/>
              <a:gdLst/>
              <a:ahLst/>
              <a:cxnLst/>
              <a:rect l="l" t="t" r="r" b="b"/>
              <a:pathLst>
                <a:path w="1197" h="2303" extrusionOk="0">
                  <a:moveTo>
                    <a:pt x="1197" y="0"/>
                  </a:moveTo>
                  <a:cubicBezTo>
                    <a:pt x="1197" y="0"/>
                    <a:pt x="63" y="1535"/>
                    <a:pt x="29" y="1935"/>
                  </a:cubicBezTo>
                  <a:cubicBezTo>
                    <a:pt x="1" y="2278"/>
                    <a:pt x="879" y="2303"/>
                    <a:pt x="1131" y="2303"/>
                  </a:cubicBezTo>
                  <a:cubicBezTo>
                    <a:pt x="1172" y="2303"/>
                    <a:pt x="1197" y="2302"/>
                    <a:pt x="1197" y="2302"/>
                  </a:cubicBezTo>
                  <a:lnTo>
                    <a:pt x="1197"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1"/>
            <p:cNvSpPr/>
            <p:nvPr/>
          </p:nvSpPr>
          <p:spPr>
            <a:xfrm>
              <a:off x="4406650" y="2444725"/>
              <a:ext cx="250200" cy="332725"/>
            </a:xfrm>
            <a:custGeom>
              <a:avLst/>
              <a:gdLst/>
              <a:ahLst/>
              <a:cxnLst/>
              <a:rect l="l" t="t" r="r" b="b"/>
              <a:pathLst>
                <a:path w="10008" h="13309" extrusionOk="0">
                  <a:moveTo>
                    <a:pt x="4203" y="0"/>
                  </a:moveTo>
                  <a:cubicBezTo>
                    <a:pt x="3323" y="0"/>
                    <a:pt x="2500" y="236"/>
                    <a:pt x="1902" y="666"/>
                  </a:cubicBezTo>
                  <a:cubicBezTo>
                    <a:pt x="1368" y="1500"/>
                    <a:pt x="901" y="2368"/>
                    <a:pt x="601" y="3268"/>
                  </a:cubicBezTo>
                  <a:cubicBezTo>
                    <a:pt x="267" y="4402"/>
                    <a:pt x="1" y="9272"/>
                    <a:pt x="1335" y="10407"/>
                  </a:cubicBezTo>
                  <a:cubicBezTo>
                    <a:pt x="1435" y="10507"/>
                    <a:pt x="1568" y="10573"/>
                    <a:pt x="1702" y="10607"/>
                  </a:cubicBezTo>
                  <a:cubicBezTo>
                    <a:pt x="1984" y="10674"/>
                    <a:pt x="2272" y="10709"/>
                    <a:pt x="2559" y="10709"/>
                  </a:cubicBezTo>
                  <a:cubicBezTo>
                    <a:pt x="2983" y="10709"/>
                    <a:pt x="3405" y="10633"/>
                    <a:pt x="3803" y="10473"/>
                  </a:cubicBezTo>
                  <a:lnTo>
                    <a:pt x="3803" y="13309"/>
                  </a:lnTo>
                  <a:lnTo>
                    <a:pt x="8874" y="13309"/>
                  </a:lnTo>
                  <a:cubicBezTo>
                    <a:pt x="8874" y="13309"/>
                    <a:pt x="8707" y="11107"/>
                    <a:pt x="8707" y="10340"/>
                  </a:cubicBezTo>
                  <a:cubicBezTo>
                    <a:pt x="8673" y="9606"/>
                    <a:pt x="10008" y="7671"/>
                    <a:pt x="9007" y="3769"/>
                  </a:cubicBezTo>
                  <a:cubicBezTo>
                    <a:pt x="8298" y="1117"/>
                    <a:pt x="6117" y="0"/>
                    <a:pt x="4203"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1"/>
            <p:cNvSpPr/>
            <p:nvPr/>
          </p:nvSpPr>
          <p:spPr>
            <a:xfrm>
              <a:off x="4339100" y="2764000"/>
              <a:ext cx="419500" cy="617225"/>
            </a:xfrm>
            <a:custGeom>
              <a:avLst/>
              <a:gdLst/>
              <a:ahLst/>
              <a:cxnLst/>
              <a:rect l="l" t="t" r="r" b="b"/>
              <a:pathLst>
                <a:path w="16780" h="24689" extrusionOk="0">
                  <a:moveTo>
                    <a:pt x="12603" y="0"/>
                  </a:moveTo>
                  <a:cubicBezTo>
                    <a:pt x="10618" y="0"/>
                    <a:pt x="5438" y="838"/>
                    <a:pt x="5438" y="838"/>
                  </a:cubicBezTo>
                  <a:lnTo>
                    <a:pt x="301" y="6475"/>
                  </a:lnTo>
                  <a:cubicBezTo>
                    <a:pt x="301" y="6475"/>
                    <a:pt x="1" y="8977"/>
                    <a:pt x="167" y="10278"/>
                  </a:cubicBezTo>
                  <a:cubicBezTo>
                    <a:pt x="368" y="11579"/>
                    <a:pt x="1635" y="12313"/>
                    <a:pt x="1635" y="12313"/>
                  </a:cubicBezTo>
                  <a:lnTo>
                    <a:pt x="734" y="23221"/>
                  </a:lnTo>
                  <a:cubicBezTo>
                    <a:pt x="734" y="23221"/>
                    <a:pt x="2035" y="24622"/>
                    <a:pt x="7406" y="24688"/>
                  </a:cubicBezTo>
                  <a:lnTo>
                    <a:pt x="7873" y="24688"/>
                  </a:lnTo>
                  <a:cubicBezTo>
                    <a:pt x="13610" y="24622"/>
                    <a:pt x="16779" y="21119"/>
                    <a:pt x="16779" y="21119"/>
                  </a:cubicBezTo>
                  <a:lnTo>
                    <a:pt x="13911" y="13714"/>
                  </a:lnTo>
                  <a:cubicBezTo>
                    <a:pt x="14878" y="11612"/>
                    <a:pt x="15545" y="9411"/>
                    <a:pt x="15945" y="7142"/>
                  </a:cubicBezTo>
                  <a:cubicBezTo>
                    <a:pt x="15979" y="6709"/>
                    <a:pt x="16045" y="6309"/>
                    <a:pt x="16079" y="5842"/>
                  </a:cubicBezTo>
                  <a:cubicBezTo>
                    <a:pt x="16512" y="1505"/>
                    <a:pt x="14611" y="71"/>
                    <a:pt x="12810" y="4"/>
                  </a:cubicBezTo>
                  <a:cubicBezTo>
                    <a:pt x="12745" y="2"/>
                    <a:pt x="12676" y="0"/>
                    <a:pt x="1260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1"/>
            <p:cNvSpPr/>
            <p:nvPr/>
          </p:nvSpPr>
          <p:spPr>
            <a:xfrm>
              <a:off x="4524225" y="2941725"/>
              <a:ext cx="233525" cy="438650"/>
            </a:xfrm>
            <a:custGeom>
              <a:avLst/>
              <a:gdLst/>
              <a:ahLst/>
              <a:cxnLst/>
              <a:rect l="l" t="t" r="r" b="b"/>
              <a:pathLst>
                <a:path w="9341" h="17546" extrusionOk="0">
                  <a:moveTo>
                    <a:pt x="8507" y="0"/>
                  </a:moveTo>
                  <a:cubicBezTo>
                    <a:pt x="8407" y="334"/>
                    <a:pt x="6939" y="5337"/>
                    <a:pt x="3904" y="7405"/>
                  </a:cubicBezTo>
                  <a:cubicBezTo>
                    <a:pt x="3904" y="7405"/>
                    <a:pt x="7473" y="8339"/>
                    <a:pt x="6939" y="11675"/>
                  </a:cubicBezTo>
                  <a:cubicBezTo>
                    <a:pt x="6405" y="15011"/>
                    <a:pt x="3303" y="16979"/>
                    <a:pt x="1" y="17546"/>
                  </a:cubicBezTo>
                  <a:lnTo>
                    <a:pt x="435" y="17546"/>
                  </a:lnTo>
                  <a:cubicBezTo>
                    <a:pt x="6205" y="17479"/>
                    <a:pt x="9341" y="14010"/>
                    <a:pt x="9341" y="14010"/>
                  </a:cubicBezTo>
                  <a:lnTo>
                    <a:pt x="6472" y="6571"/>
                  </a:lnTo>
                  <a:cubicBezTo>
                    <a:pt x="7473" y="4503"/>
                    <a:pt x="8140" y="2268"/>
                    <a:pt x="850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1"/>
            <p:cNvSpPr/>
            <p:nvPr/>
          </p:nvSpPr>
          <p:spPr>
            <a:xfrm>
              <a:off x="4440000" y="2692375"/>
              <a:ext cx="63400" cy="20075"/>
            </a:xfrm>
            <a:custGeom>
              <a:avLst/>
              <a:gdLst/>
              <a:ahLst/>
              <a:cxnLst/>
              <a:rect l="l" t="t" r="r" b="b"/>
              <a:pathLst>
                <a:path w="2536" h="803" extrusionOk="0">
                  <a:moveTo>
                    <a:pt x="2536" y="0"/>
                  </a:moveTo>
                  <a:lnTo>
                    <a:pt x="2536" y="0"/>
                  </a:lnTo>
                  <a:cubicBezTo>
                    <a:pt x="2536" y="0"/>
                    <a:pt x="1495" y="557"/>
                    <a:pt x="506" y="557"/>
                  </a:cubicBezTo>
                  <a:cubicBezTo>
                    <a:pt x="334" y="557"/>
                    <a:pt x="164" y="540"/>
                    <a:pt x="1" y="501"/>
                  </a:cubicBezTo>
                  <a:lnTo>
                    <a:pt x="1" y="501"/>
                  </a:lnTo>
                  <a:cubicBezTo>
                    <a:pt x="101" y="601"/>
                    <a:pt x="234" y="667"/>
                    <a:pt x="368" y="701"/>
                  </a:cubicBezTo>
                  <a:cubicBezTo>
                    <a:pt x="650" y="768"/>
                    <a:pt x="938" y="803"/>
                    <a:pt x="1225" y="803"/>
                  </a:cubicBezTo>
                  <a:cubicBezTo>
                    <a:pt x="1649" y="803"/>
                    <a:pt x="2071" y="727"/>
                    <a:pt x="2469" y="567"/>
                  </a:cubicBezTo>
                  <a:lnTo>
                    <a:pt x="2536"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1"/>
            <p:cNvSpPr/>
            <p:nvPr/>
          </p:nvSpPr>
          <p:spPr>
            <a:xfrm>
              <a:off x="4341600" y="2331750"/>
              <a:ext cx="400325" cy="374900"/>
            </a:xfrm>
            <a:custGeom>
              <a:avLst/>
              <a:gdLst/>
              <a:ahLst/>
              <a:cxnLst/>
              <a:rect l="l" t="t" r="r" b="b"/>
              <a:pathLst>
                <a:path w="16013" h="14996" extrusionOk="0">
                  <a:moveTo>
                    <a:pt x="9851" y="1"/>
                  </a:moveTo>
                  <a:cubicBezTo>
                    <a:pt x="9046" y="1"/>
                    <a:pt x="8302" y="422"/>
                    <a:pt x="7940" y="1116"/>
                  </a:cubicBezTo>
                  <a:cubicBezTo>
                    <a:pt x="7940" y="1116"/>
                    <a:pt x="7046" y="111"/>
                    <a:pt x="5753" y="111"/>
                  </a:cubicBezTo>
                  <a:cubicBezTo>
                    <a:pt x="5466" y="111"/>
                    <a:pt x="5159" y="161"/>
                    <a:pt x="4837" y="282"/>
                  </a:cubicBezTo>
                  <a:cubicBezTo>
                    <a:pt x="3803" y="582"/>
                    <a:pt x="3270" y="1683"/>
                    <a:pt x="3637" y="2684"/>
                  </a:cubicBezTo>
                  <a:cubicBezTo>
                    <a:pt x="3637" y="2684"/>
                    <a:pt x="3229" y="2513"/>
                    <a:pt x="2697" y="2513"/>
                  </a:cubicBezTo>
                  <a:cubicBezTo>
                    <a:pt x="2151" y="2513"/>
                    <a:pt x="1474" y="2692"/>
                    <a:pt x="968" y="3417"/>
                  </a:cubicBezTo>
                  <a:cubicBezTo>
                    <a:pt x="1" y="4818"/>
                    <a:pt x="1168" y="7153"/>
                    <a:pt x="3203" y="7787"/>
                  </a:cubicBezTo>
                  <a:cubicBezTo>
                    <a:pt x="3403" y="7187"/>
                    <a:pt x="3737" y="6620"/>
                    <a:pt x="4170" y="6119"/>
                  </a:cubicBezTo>
                  <a:cubicBezTo>
                    <a:pt x="4170" y="6119"/>
                    <a:pt x="4370" y="7253"/>
                    <a:pt x="5004" y="7354"/>
                  </a:cubicBezTo>
                  <a:cubicBezTo>
                    <a:pt x="5004" y="7354"/>
                    <a:pt x="4270" y="9155"/>
                    <a:pt x="5371" y="9789"/>
                  </a:cubicBezTo>
                  <a:cubicBezTo>
                    <a:pt x="5371" y="9789"/>
                    <a:pt x="4837" y="11223"/>
                    <a:pt x="5371" y="11290"/>
                  </a:cubicBezTo>
                  <a:cubicBezTo>
                    <a:pt x="5371" y="11290"/>
                    <a:pt x="5399" y="11313"/>
                    <a:pt x="5441" y="11313"/>
                  </a:cubicBezTo>
                  <a:cubicBezTo>
                    <a:pt x="5523" y="11313"/>
                    <a:pt x="5662" y="11227"/>
                    <a:pt x="5771" y="10723"/>
                  </a:cubicBezTo>
                  <a:cubicBezTo>
                    <a:pt x="5938" y="10189"/>
                    <a:pt x="6339" y="9288"/>
                    <a:pt x="7039" y="9021"/>
                  </a:cubicBezTo>
                  <a:cubicBezTo>
                    <a:pt x="7174" y="8978"/>
                    <a:pt x="7311" y="8958"/>
                    <a:pt x="7444" y="8958"/>
                  </a:cubicBezTo>
                  <a:cubicBezTo>
                    <a:pt x="8035" y="8958"/>
                    <a:pt x="8571" y="9357"/>
                    <a:pt x="8707" y="9955"/>
                  </a:cubicBezTo>
                  <a:cubicBezTo>
                    <a:pt x="8774" y="10189"/>
                    <a:pt x="8774" y="10456"/>
                    <a:pt x="8707" y="10689"/>
                  </a:cubicBezTo>
                  <a:cubicBezTo>
                    <a:pt x="8486" y="11669"/>
                    <a:pt x="7876" y="12498"/>
                    <a:pt x="6621" y="12498"/>
                  </a:cubicBezTo>
                  <a:cubicBezTo>
                    <a:pt x="6551" y="12498"/>
                    <a:pt x="6479" y="12496"/>
                    <a:pt x="6405" y="12491"/>
                  </a:cubicBezTo>
                  <a:lnTo>
                    <a:pt x="6405" y="12491"/>
                  </a:lnTo>
                  <a:cubicBezTo>
                    <a:pt x="6405" y="12491"/>
                    <a:pt x="6439" y="14325"/>
                    <a:pt x="7840" y="14759"/>
                  </a:cubicBezTo>
                  <a:cubicBezTo>
                    <a:pt x="8384" y="14940"/>
                    <a:pt x="9030" y="14996"/>
                    <a:pt x="9616" y="14996"/>
                  </a:cubicBezTo>
                  <a:cubicBezTo>
                    <a:pt x="10536" y="14996"/>
                    <a:pt x="11309" y="14859"/>
                    <a:pt x="11309" y="14859"/>
                  </a:cubicBezTo>
                  <a:cubicBezTo>
                    <a:pt x="11709" y="14292"/>
                    <a:pt x="12143" y="13758"/>
                    <a:pt x="12610" y="13258"/>
                  </a:cubicBezTo>
                  <a:cubicBezTo>
                    <a:pt x="13243" y="12657"/>
                    <a:pt x="16012" y="9855"/>
                    <a:pt x="15812" y="7320"/>
                  </a:cubicBezTo>
                  <a:cubicBezTo>
                    <a:pt x="15645" y="4818"/>
                    <a:pt x="13844" y="4518"/>
                    <a:pt x="13844" y="4518"/>
                  </a:cubicBezTo>
                  <a:cubicBezTo>
                    <a:pt x="14311" y="3851"/>
                    <a:pt x="14278" y="2950"/>
                    <a:pt x="13777" y="2283"/>
                  </a:cubicBezTo>
                  <a:cubicBezTo>
                    <a:pt x="13513" y="1887"/>
                    <a:pt x="13061" y="1665"/>
                    <a:pt x="12601" y="1665"/>
                  </a:cubicBezTo>
                  <a:cubicBezTo>
                    <a:pt x="12364" y="1665"/>
                    <a:pt x="12125" y="1725"/>
                    <a:pt x="11909" y="1850"/>
                  </a:cubicBezTo>
                  <a:cubicBezTo>
                    <a:pt x="11909" y="1850"/>
                    <a:pt x="11642" y="215"/>
                    <a:pt x="10108" y="15"/>
                  </a:cubicBezTo>
                  <a:cubicBezTo>
                    <a:pt x="10022" y="5"/>
                    <a:pt x="9936" y="1"/>
                    <a:pt x="98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1"/>
            <p:cNvSpPr/>
            <p:nvPr/>
          </p:nvSpPr>
          <p:spPr>
            <a:xfrm>
              <a:off x="3691775" y="2614950"/>
              <a:ext cx="791625" cy="373525"/>
            </a:xfrm>
            <a:custGeom>
              <a:avLst/>
              <a:gdLst/>
              <a:ahLst/>
              <a:cxnLst/>
              <a:rect l="l" t="t" r="r" b="b"/>
              <a:pathLst>
                <a:path w="31665" h="14941" extrusionOk="0">
                  <a:moveTo>
                    <a:pt x="434" y="1"/>
                  </a:moveTo>
                  <a:cubicBezTo>
                    <a:pt x="156" y="1"/>
                    <a:pt x="0" y="123"/>
                    <a:pt x="42" y="262"/>
                  </a:cubicBezTo>
                  <a:cubicBezTo>
                    <a:pt x="109" y="562"/>
                    <a:pt x="1977" y="3097"/>
                    <a:pt x="1977" y="3097"/>
                  </a:cubicBezTo>
                  <a:cubicBezTo>
                    <a:pt x="1476" y="3331"/>
                    <a:pt x="1209" y="3831"/>
                    <a:pt x="1309" y="4365"/>
                  </a:cubicBezTo>
                  <a:cubicBezTo>
                    <a:pt x="676" y="4665"/>
                    <a:pt x="876" y="5499"/>
                    <a:pt x="876" y="5499"/>
                  </a:cubicBezTo>
                  <a:cubicBezTo>
                    <a:pt x="609" y="5899"/>
                    <a:pt x="609" y="6400"/>
                    <a:pt x="876" y="6767"/>
                  </a:cubicBezTo>
                  <a:cubicBezTo>
                    <a:pt x="1309" y="7500"/>
                    <a:pt x="4779" y="8601"/>
                    <a:pt x="5446" y="8835"/>
                  </a:cubicBezTo>
                  <a:cubicBezTo>
                    <a:pt x="6079" y="9102"/>
                    <a:pt x="15786" y="14839"/>
                    <a:pt x="16620" y="14939"/>
                  </a:cubicBezTo>
                  <a:cubicBezTo>
                    <a:pt x="16631" y="14940"/>
                    <a:pt x="16644" y="14940"/>
                    <a:pt x="16661" y="14940"/>
                  </a:cubicBezTo>
                  <a:cubicBezTo>
                    <a:pt x="17506" y="14940"/>
                    <a:pt x="26289" y="14127"/>
                    <a:pt x="27728" y="13571"/>
                  </a:cubicBezTo>
                  <a:cubicBezTo>
                    <a:pt x="29229" y="12938"/>
                    <a:pt x="30464" y="11770"/>
                    <a:pt x="31131" y="10236"/>
                  </a:cubicBezTo>
                  <a:cubicBezTo>
                    <a:pt x="31631" y="9135"/>
                    <a:pt x="31664" y="7901"/>
                    <a:pt x="31297" y="6767"/>
                  </a:cubicBezTo>
                  <a:lnTo>
                    <a:pt x="31297" y="6767"/>
                  </a:lnTo>
                  <a:cubicBezTo>
                    <a:pt x="31297" y="6767"/>
                    <a:pt x="30530" y="6767"/>
                    <a:pt x="28929" y="6800"/>
                  </a:cubicBezTo>
                  <a:cubicBezTo>
                    <a:pt x="27328" y="6833"/>
                    <a:pt x="16720" y="10002"/>
                    <a:pt x="16153" y="10002"/>
                  </a:cubicBezTo>
                  <a:cubicBezTo>
                    <a:pt x="15586" y="10002"/>
                    <a:pt x="7047" y="5766"/>
                    <a:pt x="7047" y="5766"/>
                  </a:cubicBezTo>
                  <a:cubicBezTo>
                    <a:pt x="6980" y="5099"/>
                    <a:pt x="6980" y="4465"/>
                    <a:pt x="6980" y="3798"/>
                  </a:cubicBezTo>
                  <a:cubicBezTo>
                    <a:pt x="7080" y="3231"/>
                    <a:pt x="7280" y="2564"/>
                    <a:pt x="7347" y="2230"/>
                  </a:cubicBezTo>
                  <a:cubicBezTo>
                    <a:pt x="7414" y="1863"/>
                    <a:pt x="7214" y="1796"/>
                    <a:pt x="7214" y="1796"/>
                  </a:cubicBezTo>
                  <a:cubicBezTo>
                    <a:pt x="7167" y="1788"/>
                    <a:pt x="7121" y="1784"/>
                    <a:pt x="7076" y="1784"/>
                  </a:cubicBezTo>
                  <a:cubicBezTo>
                    <a:pt x="5994" y="1784"/>
                    <a:pt x="5379" y="3998"/>
                    <a:pt x="5379" y="3998"/>
                  </a:cubicBezTo>
                  <a:lnTo>
                    <a:pt x="3578" y="2530"/>
                  </a:lnTo>
                  <a:cubicBezTo>
                    <a:pt x="3044" y="2063"/>
                    <a:pt x="2577" y="1563"/>
                    <a:pt x="2110" y="996"/>
                  </a:cubicBezTo>
                  <a:cubicBezTo>
                    <a:pt x="1449" y="238"/>
                    <a:pt x="823" y="1"/>
                    <a:pt x="434"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CasellaDiTesto 1">
            <a:extLst>
              <a:ext uri="{FF2B5EF4-FFF2-40B4-BE49-F238E27FC236}">
                <a16:creationId xmlns:a16="http://schemas.microsoft.com/office/drawing/2014/main" id="{FB058929-162B-A2FF-34D6-43AD6D3BC502}"/>
              </a:ext>
            </a:extLst>
          </p:cNvPr>
          <p:cNvSpPr txBox="1"/>
          <p:nvPr/>
        </p:nvSpPr>
        <p:spPr>
          <a:xfrm>
            <a:off x="6341533" y="1625600"/>
            <a:ext cx="2032000" cy="1169551"/>
          </a:xfrm>
          <a:prstGeom prst="rect">
            <a:avLst/>
          </a:prstGeom>
          <a:noFill/>
        </p:spPr>
        <p:txBody>
          <a:bodyPr wrap="square" rtlCol="0">
            <a:spAutoFit/>
          </a:bodyPr>
          <a:lstStyle/>
          <a:p>
            <a:r>
              <a:rPr lang="it-IT" dirty="0" err="1"/>
              <a:t>Gripper</a:t>
            </a:r>
            <a:endParaRPr lang="it-IT" dirty="0"/>
          </a:p>
          <a:p>
            <a:r>
              <a:rPr lang="it-IT" dirty="0"/>
              <a:t>Vassoi</a:t>
            </a:r>
          </a:p>
          <a:p>
            <a:r>
              <a:rPr lang="it-IT" dirty="0"/>
              <a:t>Scivolo</a:t>
            </a:r>
          </a:p>
          <a:p>
            <a:r>
              <a:rPr lang="it-IT" dirty="0"/>
              <a:t>Layout</a:t>
            </a:r>
          </a:p>
          <a:p>
            <a:r>
              <a:rPr lang="it-IT" dirty="0" err="1"/>
              <a:t>path</a:t>
            </a:r>
            <a:endParaRPr lang="it-IT" dirty="0"/>
          </a:p>
        </p:txBody>
      </p:sp>
    </p:spTree>
    <p:extLst>
      <p:ext uri="{BB962C8B-B14F-4D97-AF65-F5344CB8AC3E}">
        <p14:creationId xmlns:p14="http://schemas.microsoft.com/office/powerpoint/2010/main" val="15470990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sellaDiTesto 2">
            <a:extLst>
              <a:ext uri="{FF2B5EF4-FFF2-40B4-BE49-F238E27FC236}">
                <a16:creationId xmlns:a16="http://schemas.microsoft.com/office/drawing/2014/main" id="{1961A15C-19A9-36B1-C2F1-E6F943D11B61}"/>
              </a:ext>
            </a:extLst>
          </p:cNvPr>
          <p:cNvSpPr txBox="1"/>
          <p:nvPr/>
        </p:nvSpPr>
        <p:spPr>
          <a:xfrm>
            <a:off x="0" y="103367"/>
            <a:ext cx="9144000" cy="646331"/>
          </a:xfrm>
          <a:prstGeom prst="rect">
            <a:avLst/>
          </a:prstGeom>
          <a:noFill/>
        </p:spPr>
        <p:txBody>
          <a:bodyPr wrap="square" rtlCol="0">
            <a:spAutoFit/>
          </a:bodyPr>
          <a:lstStyle/>
          <a:p>
            <a:pPr algn="ctr"/>
            <a:r>
              <a:rPr lang="it-IT" sz="3600" b="1" dirty="0">
                <a:latin typeface="Be Vietnam"/>
              </a:rPr>
              <a:t>GRIPPER IRB 2600</a:t>
            </a:r>
          </a:p>
        </p:txBody>
      </p:sp>
      <p:sp>
        <p:nvSpPr>
          <p:cNvPr id="13" name="CasellaDiTesto 12">
            <a:extLst>
              <a:ext uri="{FF2B5EF4-FFF2-40B4-BE49-F238E27FC236}">
                <a16:creationId xmlns:a16="http://schemas.microsoft.com/office/drawing/2014/main" id="{E459D9AF-A0AC-9FE6-FA54-852A9C0DA050}"/>
              </a:ext>
            </a:extLst>
          </p:cNvPr>
          <p:cNvSpPr txBox="1"/>
          <p:nvPr/>
        </p:nvSpPr>
        <p:spPr>
          <a:xfrm>
            <a:off x="5254411" y="1110168"/>
            <a:ext cx="2577256" cy="2677656"/>
          </a:xfrm>
          <a:prstGeom prst="rect">
            <a:avLst/>
          </a:prstGeom>
          <a:noFill/>
        </p:spPr>
        <p:txBody>
          <a:bodyPr wrap="square" rtlCol="0">
            <a:spAutoFit/>
          </a:bodyPr>
          <a:lstStyle/>
          <a:p>
            <a:r>
              <a:rPr lang="it-IT" dirty="0">
                <a:latin typeface="Be Vietnam"/>
              </a:rPr>
              <a:t>SCHUNK modello</a:t>
            </a:r>
          </a:p>
          <a:p>
            <a:r>
              <a:rPr lang="it-IT" dirty="0">
                <a:latin typeface="Be Vietnam"/>
              </a:rPr>
              <a:t>Corsa griffe</a:t>
            </a:r>
          </a:p>
          <a:p>
            <a:r>
              <a:rPr lang="it-IT" dirty="0">
                <a:latin typeface="Be Vietnam"/>
              </a:rPr>
              <a:t>Peso</a:t>
            </a:r>
          </a:p>
          <a:p>
            <a:r>
              <a:rPr lang="it-IT" dirty="0" err="1">
                <a:latin typeface="Be Vietnam"/>
              </a:rPr>
              <a:t>Fmax</a:t>
            </a:r>
            <a:r>
              <a:rPr lang="it-IT" dirty="0">
                <a:latin typeface="Be Vietnam"/>
              </a:rPr>
              <a:t> apertura</a:t>
            </a:r>
          </a:p>
          <a:p>
            <a:endParaRPr lang="it-IT" dirty="0">
              <a:latin typeface="Be Vietnam"/>
            </a:endParaRPr>
          </a:p>
          <a:p>
            <a:r>
              <a:rPr lang="it-IT" dirty="0">
                <a:latin typeface="Be Vietnam"/>
              </a:rPr>
              <a:t>Peso max delle griffe</a:t>
            </a:r>
          </a:p>
          <a:p>
            <a:endParaRPr lang="it-IT" dirty="0">
              <a:latin typeface="Be Vietnam"/>
            </a:endParaRPr>
          </a:p>
          <a:p>
            <a:endParaRPr lang="it-IT" dirty="0">
              <a:latin typeface="Be Vietnam"/>
            </a:endParaRPr>
          </a:p>
          <a:p>
            <a:r>
              <a:rPr lang="it-IT" dirty="0">
                <a:latin typeface="Be Vietnam"/>
              </a:rPr>
              <a:t>Ventose modello</a:t>
            </a:r>
          </a:p>
          <a:p>
            <a:r>
              <a:rPr lang="it-IT" dirty="0">
                <a:latin typeface="Be Vietnam"/>
              </a:rPr>
              <a:t>Numero richiesto</a:t>
            </a:r>
          </a:p>
          <a:p>
            <a:r>
              <a:rPr lang="it-IT" dirty="0">
                <a:latin typeface="Be Vietnam"/>
              </a:rPr>
              <a:t>Forza di presa</a:t>
            </a:r>
          </a:p>
          <a:p>
            <a:endParaRPr lang="it-IT" dirty="0">
              <a:latin typeface="Be Vietnam"/>
            </a:endParaRPr>
          </a:p>
        </p:txBody>
      </p:sp>
    </p:spTree>
    <p:extLst>
      <p:ext uri="{BB962C8B-B14F-4D97-AF65-F5344CB8AC3E}">
        <p14:creationId xmlns:p14="http://schemas.microsoft.com/office/powerpoint/2010/main" val="36866389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69A25FDC-FB4A-F04A-364A-DD84C5E88B9B}"/>
              </a:ext>
            </a:extLst>
          </p:cNvPr>
          <p:cNvSpPr txBox="1"/>
          <p:nvPr/>
        </p:nvSpPr>
        <p:spPr>
          <a:xfrm>
            <a:off x="0" y="103367"/>
            <a:ext cx="9144000" cy="646331"/>
          </a:xfrm>
          <a:prstGeom prst="rect">
            <a:avLst/>
          </a:prstGeom>
          <a:noFill/>
        </p:spPr>
        <p:txBody>
          <a:bodyPr wrap="square" rtlCol="0">
            <a:spAutoFit/>
          </a:bodyPr>
          <a:lstStyle/>
          <a:p>
            <a:pPr algn="ctr"/>
            <a:r>
              <a:rPr lang="it-IT" sz="3600" b="1" dirty="0">
                <a:latin typeface="Be Vietnam"/>
              </a:rPr>
              <a:t>GRIPPER IRB 4600</a:t>
            </a:r>
          </a:p>
        </p:txBody>
      </p:sp>
      <p:sp>
        <p:nvSpPr>
          <p:cNvPr id="3" name="CasellaDiTesto 2">
            <a:extLst>
              <a:ext uri="{FF2B5EF4-FFF2-40B4-BE49-F238E27FC236}">
                <a16:creationId xmlns:a16="http://schemas.microsoft.com/office/drawing/2014/main" id="{213190DD-88C8-4581-5D6C-5548DA291E15}"/>
              </a:ext>
            </a:extLst>
          </p:cNvPr>
          <p:cNvSpPr txBox="1"/>
          <p:nvPr/>
        </p:nvSpPr>
        <p:spPr>
          <a:xfrm>
            <a:off x="1148078" y="1364168"/>
            <a:ext cx="2577256" cy="2677656"/>
          </a:xfrm>
          <a:prstGeom prst="rect">
            <a:avLst/>
          </a:prstGeom>
          <a:noFill/>
        </p:spPr>
        <p:txBody>
          <a:bodyPr wrap="square" rtlCol="0">
            <a:spAutoFit/>
          </a:bodyPr>
          <a:lstStyle/>
          <a:p>
            <a:r>
              <a:rPr lang="it-IT" dirty="0">
                <a:latin typeface="Be Vietnam"/>
              </a:rPr>
              <a:t>SCHUNK modello</a:t>
            </a:r>
          </a:p>
          <a:p>
            <a:r>
              <a:rPr lang="it-IT" dirty="0">
                <a:latin typeface="Be Vietnam"/>
              </a:rPr>
              <a:t>Corsa griffe</a:t>
            </a:r>
          </a:p>
          <a:p>
            <a:r>
              <a:rPr lang="it-IT" dirty="0">
                <a:latin typeface="Be Vietnam"/>
              </a:rPr>
              <a:t>Peso</a:t>
            </a:r>
          </a:p>
          <a:p>
            <a:r>
              <a:rPr lang="it-IT" dirty="0" err="1">
                <a:latin typeface="Be Vietnam"/>
              </a:rPr>
              <a:t>Fmax</a:t>
            </a:r>
            <a:r>
              <a:rPr lang="it-IT" dirty="0">
                <a:latin typeface="Be Vietnam"/>
              </a:rPr>
              <a:t> apertura</a:t>
            </a:r>
          </a:p>
          <a:p>
            <a:endParaRPr lang="it-IT" dirty="0">
              <a:latin typeface="Be Vietnam"/>
            </a:endParaRPr>
          </a:p>
          <a:p>
            <a:r>
              <a:rPr lang="it-IT" dirty="0">
                <a:latin typeface="Be Vietnam"/>
              </a:rPr>
              <a:t>Peso max delle griffe</a:t>
            </a:r>
          </a:p>
          <a:p>
            <a:endParaRPr lang="it-IT" dirty="0">
              <a:latin typeface="Be Vietnam"/>
            </a:endParaRPr>
          </a:p>
          <a:p>
            <a:endParaRPr lang="it-IT" dirty="0">
              <a:latin typeface="Be Vietnam"/>
            </a:endParaRPr>
          </a:p>
          <a:p>
            <a:r>
              <a:rPr lang="it-IT" dirty="0">
                <a:latin typeface="Be Vietnam"/>
              </a:rPr>
              <a:t>Ventose modello</a:t>
            </a:r>
          </a:p>
          <a:p>
            <a:r>
              <a:rPr lang="it-IT" dirty="0">
                <a:latin typeface="Be Vietnam"/>
              </a:rPr>
              <a:t>Numero richiesto</a:t>
            </a:r>
          </a:p>
          <a:p>
            <a:r>
              <a:rPr lang="it-IT" dirty="0">
                <a:latin typeface="Be Vietnam"/>
              </a:rPr>
              <a:t>Forza di presa</a:t>
            </a:r>
          </a:p>
          <a:p>
            <a:endParaRPr lang="it-IT" dirty="0">
              <a:latin typeface="Be Vietnam"/>
            </a:endParaRPr>
          </a:p>
        </p:txBody>
      </p:sp>
    </p:spTree>
    <p:extLst>
      <p:ext uri="{BB962C8B-B14F-4D97-AF65-F5344CB8AC3E}">
        <p14:creationId xmlns:p14="http://schemas.microsoft.com/office/powerpoint/2010/main" val="27962389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p43"/>
          <p:cNvSpPr/>
          <p:nvPr/>
        </p:nvSpPr>
        <p:spPr>
          <a:xfrm flipH="1">
            <a:off x="2480027" y="1527229"/>
            <a:ext cx="862800" cy="36000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3"/>
          <p:cNvSpPr/>
          <p:nvPr/>
        </p:nvSpPr>
        <p:spPr>
          <a:xfrm flipH="1">
            <a:off x="4245400" y="3197004"/>
            <a:ext cx="862800" cy="36000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3"/>
          <p:cNvSpPr/>
          <p:nvPr/>
        </p:nvSpPr>
        <p:spPr>
          <a:xfrm flipH="1">
            <a:off x="1136074" y="3268566"/>
            <a:ext cx="862800" cy="36000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3"/>
          <p:cNvSpPr txBox="1">
            <a:spLocks noGrp="1"/>
          </p:cNvSpPr>
          <p:nvPr>
            <p:ph type="title" idx="17"/>
          </p:nvPr>
        </p:nvSpPr>
        <p:spPr>
          <a:xfrm>
            <a:off x="522000" y="77932"/>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IT" dirty="0"/>
              <a:t>Indice</a:t>
            </a:r>
            <a:endParaRPr dirty="0"/>
          </a:p>
        </p:txBody>
      </p:sp>
      <p:sp>
        <p:nvSpPr>
          <p:cNvPr id="526" name="Google Shape;526;p43"/>
          <p:cNvSpPr txBox="1">
            <a:spLocks noGrp="1"/>
          </p:cNvSpPr>
          <p:nvPr>
            <p:ph type="subTitle" idx="2"/>
          </p:nvPr>
        </p:nvSpPr>
        <p:spPr>
          <a:xfrm>
            <a:off x="461674" y="4060128"/>
            <a:ext cx="2595600" cy="36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Here you could describe </a:t>
            </a:r>
            <a:endParaRPr/>
          </a:p>
          <a:p>
            <a:pPr marL="0" lvl="0" indent="0" algn="l" rtl="0">
              <a:spcBef>
                <a:spcPts val="0"/>
              </a:spcBef>
              <a:spcAft>
                <a:spcPts val="0"/>
              </a:spcAft>
              <a:buNone/>
            </a:pPr>
            <a:r>
              <a:rPr lang="en-GB"/>
              <a:t>the topic of the section</a:t>
            </a:r>
            <a:endParaRPr/>
          </a:p>
        </p:txBody>
      </p:sp>
      <p:sp>
        <p:nvSpPr>
          <p:cNvPr id="527" name="Google Shape;527;p43"/>
          <p:cNvSpPr txBox="1">
            <a:spLocks noGrp="1"/>
          </p:cNvSpPr>
          <p:nvPr>
            <p:ph type="subTitle" idx="1"/>
          </p:nvPr>
        </p:nvSpPr>
        <p:spPr>
          <a:xfrm>
            <a:off x="4978015" y="2331734"/>
            <a:ext cx="2595600" cy="36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Here you could describe </a:t>
            </a:r>
            <a:endParaRPr dirty="0"/>
          </a:p>
          <a:p>
            <a:pPr marL="0" lvl="0" indent="0" algn="l" rtl="0">
              <a:spcBef>
                <a:spcPts val="0"/>
              </a:spcBef>
              <a:spcAft>
                <a:spcPts val="0"/>
              </a:spcAft>
              <a:buNone/>
            </a:pPr>
            <a:r>
              <a:rPr lang="en-GB" dirty="0"/>
              <a:t>the topic of the section</a:t>
            </a:r>
            <a:endParaRPr dirty="0"/>
          </a:p>
        </p:txBody>
      </p:sp>
      <p:sp>
        <p:nvSpPr>
          <p:cNvPr id="528" name="Google Shape;528;p43"/>
          <p:cNvSpPr txBox="1">
            <a:spLocks noGrp="1"/>
          </p:cNvSpPr>
          <p:nvPr>
            <p:ph type="title"/>
          </p:nvPr>
        </p:nvSpPr>
        <p:spPr>
          <a:xfrm flipH="1">
            <a:off x="461674" y="3336278"/>
            <a:ext cx="1080000" cy="36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01</a:t>
            </a:r>
            <a:endParaRPr dirty="0"/>
          </a:p>
        </p:txBody>
      </p:sp>
      <p:sp>
        <p:nvSpPr>
          <p:cNvPr id="529" name="Google Shape;529;p43"/>
          <p:cNvSpPr txBox="1">
            <a:spLocks noGrp="1"/>
          </p:cNvSpPr>
          <p:nvPr>
            <p:ph type="subTitle" idx="3"/>
          </p:nvPr>
        </p:nvSpPr>
        <p:spPr>
          <a:xfrm>
            <a:off x="461674" y="3696278"/>
            <a:ext cx="2159700" cy="360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a:t>DEFINIZIONE</a:t>
            </a:r>
            <a:endParaRPr dirty="0"/>
          </a:p>
        </p:txBody>
      </p:sp>
      <p:sp>
        <p:nvSpPr>
          <p:cNvPr id="530" name="Google Shape;530;p43"/>
          <p:cNvSpPr txBox="1">
            <a:spLocks noGrp="1"/>
          </p:cNvSpPr>
          <p:nvPr>
            <p:ph type="subTitle" idx="4"/>
          </p:nvPr>
        </p:nvSpPr>
        <p:spPr>
          <a:xfrm>
            <a:off x="1831577" y="1954941"/>
            <a:ext cx="2159700" cy="360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a:t>MISURE</a:t>
            </a:r>
            <a:endParaRPr dirty="0"/>
          </a:p>
        </p:txBody>
      </p:sp>
      <p:sp>
        <p:nvSpPr>
          <p:cNvPr id="531" name="Google Shape;531;p43"/>
          <p:cNvSpPr txBox="1">
            <a:spLocks noGrp="1"/>
          </p:cNvSpPr>
          <p:nvPr>
            <p:ph type="subTitle" idx="5"/>
          </p:nvPr>
        </p:nvSpPr>
        <p:spPr>
          <a:xfrm>
            <a:off x="3622900" y="3624716"/>
            <a:ext cx="2159700" cy="360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a:t>ANALISI</a:t>
            </a:r>
            <a:endParaRPr dirty="0"/>
          </a:p>
        </p:txBody>
      </p:sp>
      <p:sp>
        <p:nvSpPr>
          <p:cNvPr id="532" name="Google Shape;532;p43"/>
          <p:cNvSpPr txBox="1">
            <a:spLocks noGrp="1"/>
          </p:cNvSpPr>
          <p:nvPr>
            <p:ph type="subTitle" idx="6"/>
          </p:nvPr>
        </p:nvSpPr>
        <p:spPr>
          <a:xfrm>
            <a:off x="4978015" y="1965584"/>
            <a:ext cx="2139300" cy="360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a:t>DESIGN</a:t>
            </a:r>
            <a:endParaRPr dirty="0"/>
          </a:p>
        </p:txBody>
      </p:sp>
      <p:sp>
        <p:nvSpPr>
          <p:cNvPr id="533" name="Google Shape;533;p43"/>
          <p:cNvSpPr txBox="1">
            <a:spLocks noGrp="1"/>
          </p:cNvSpPr>
          <p:nvPr>
            <p:ph type="subTitle" idx="7"/>
          </p:nvPr>
        </p:nvSpPr>
        <p:spPr>
          <a:xfrm>
            <a:off x="6729581" y="3675116"/>
            <a:ext cx="2159700" cy="360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a:t>VERIFICA</a:t>
            </a:r>
            <a:endParaRPr dirty="0"/>
          </a:p>
        </p:txBody>
      </p:sp>
      <p:sp>
        <p:nvSpPr>
          <p:cNvPr id="535" name="Google Shape;535;p43"/>
          <p:cNvSpPr txBox="1">
            <a:spLocks noGrp="1"/>
          </p:cNvSpPr>
          <p:nvPr>
            <p:ph type="title" idx="9"/>
          </p:nvPr>
        </p:nvSpPr>
        <p:spPr>
          <a:xfrm>
            <a:off x="1831577" y="1594941"/>
            <a:ext cx="1080000" cy="36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02</a:t>
            </a:r>
            <a:endParaRPr dirty="0"/>
          </a:p>
        </p:txBody>
      </p:sp>
      <p:sp>
        <p:nvSpPr>
          <p:cNvPr id="536" name="Google Shape;536;p43"/>
          <p:cNvSpPr txBox="1">
            <a:spLocks noGrp="1"/>
          </p:cNvSpPr>
          <p:nvPr>
            <p:ph type="title" idx="13"/>
          </p:nvPr>
        </p:nvSpPr>
        <p:spPr>
          <a:xfrm>
            <a:off x="3622900" y="3264716"/>
            <a:ext cx="1080000" cy="36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03</a:t>
            </a:r>
            <a:endParaRPr dirty="0"/>
          </a:p>
        </p:txBody>
      </p:sp>
      <p:sp>
        <p:nvSpPr>
          <p:cNvPr id="537" name="Google Shape;537;p43"/>
          <p:cNvSpPr txBox="1">
            <a:spLocks noGrp="1"/>
          </p:cNvSpPr>
          <p:nvPr>
            <p:ph type="title" idx="14"/>
          </p:nvPr>
        </p:nvSpPr>
        <p:spPr>
          <a:xfrm flipH="1">
            <a:off x="4978015" y="1605584"/>
            <a:ext cx="1080000" cy="36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04</a:t>
            </a:r>
            <a:endParaRPr dirty="0"/>
          </a:p>
        </p:txBody>
      </p:sp>
      <p:sp>
        <p:nvSpPr>
          <p:cNvPr id="538" name="Google Shape;538;p43"/>
          <p:cNvSpPr txBox="1">
            <a:spLocks noGrp="1"/>
          </p:cNvSpPr>
          <p:nvPr>
            <p:ph type="title" idx="15"/>
          </p:nvPr>
        </p:nvSpPr>
        <p:spPr>
          <a:xfrm>
            <a:off x="6729581" y="3315116"/>
            <a:ext cx="1080000" cy="36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05</a:t>
            </a:r>
            <a:endParaRPr/>
          </a:p>
        </p:txBody>
      </p:sp>
      <p:sp>
        <p:nvSpPr>
          <p:cNvPr id="540" name="Google Shape;540;p43"/>
          <p:cNvSpPr txBox="1">
            <a:spLocks noGrp="1"/>
          </p:cNvSpPr>
          <p:nvPr>
            <p:ph type="subTitle" idx="18"/>
          </p:nvPr>
        </p:nvSpPr>
        <p:spPr>
          <a:xfrm>
            <a:off x="1831577" y="2318791"/>
            <a:ext cx="2595600" cy="36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Here you could describe </a:t>
            </a:r>
            <a:endParaRPr/>
          </a:p>
          <a:p>
            <a:pPr marL="0" lvl="0" indent="0" algn="l" rtl="0">
              <a:spcBef>
                <a:spcPts val="0"/>
              </a:spcBef>
              <a:spcAft>
                <a:spcPts val="0"/>
              </a:spcAft>
              <a:buNone/>
            </a:pPr>
            <a:r>
              <a:rPr lang="en-GB"/>
              <a:t>the topic of the section</a:t>
            </a:r>
            <a:endParaRPr/>
          </a:p>
        </p:txBody>
      </p:sp>
      <p:sp>
        <p:nvSpPr>
          <p:cNvPr id="541" name="Google Shape;541;p43"/>
          <p:cNvSpPr txBox="1">
            <a:spLocks noGrp="1"/>
          </p:cNvSpPr>
          <p:nvPr>
            <p:ph type="subTitle" idx="19"/>
          </p:nvPr>
        </p:nvSpPr>
        <p:spPr>
          <a:xfrm>
            <a:off x="3622900" y="3988566"/>
            <a:ext cx="2595600" cy="36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Here you could describe </a:t>
            </a:r>
            <a:endParaRPr dirty="0"/>
          </a:p>
          <a:p>
            <a:pPr marL="0" lvl="0" indent="0" algn="l" rtl="0">
              <a:spcBef>
                <a:spcPts val="0"/>
              </a:spcBef>
              <a:spcAft>
                <a:spcPts val="0"/>
              </a:spcAft>
              <a:buNone/>
            </a:pPr>
            <a:r>
              <a:rPr lang="en-GB" dirty="0"/>
              <a:t>the topic of the section</a:t>
            </a:r>
            <a:endParaRPr dirty="0"/>
          </a:p>
        </p:txBody>
      </p:sp>
      <p:sp>
        <p:nvSpPr>
          <p:cNvPr id="542" name="Google Shape;542;p43"/>
          <p:cNvSpPr txBox="1">
            <a:spLocks noGrp="1"/>
          </p:cNvSpPr>
          <p:nvPr>
            <p:ph type="subTitle" idx="20"/>
          </p:nvPr>
        </p:nvSpPr>
        <p:spPr>
          <a:xfrm>
            <a:off x="6729581" y="4041266"/>
            <a:ext cx="2595600" cy="36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Here you could describe </a:t>
            </a:r>
            <a:endParaRPr/>
          </a:p>
          <a:p>
            <a:pPr marL="0" lvl="0" indent="0" algn="l" rtl="0">
              <a:spcBef>
                <a:spcPts val="0"/>
              </a:spcBef>
              <a:spcAft>
                <a:spcPts val="0"/>
              </a:spcAft>
              <a:buNone/>
            </a:pPr>
            <a:r>
              <a:rPr lang="en-GB"/>
              <a:t>the topic of the section</a:t>
            </a:r>
            <a:endParaRPr/>
          </a:p>
        </p:txBody>
      </p:sp>
      <p:sp>
        <p:nvSpPr>
          <p:cNvPr id="544" name="Google Shape;544;p43"/>
          <p:cNvSpPr/>
          <p:nvPr/>
        </p:nvSpPr>
        <p:spPr>
          <a:xfrm flipH="1">
            <a:off x="7378031" y="3250154"/>
            <a:ext cx="862800" cy="36000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3"/>
          <p:cNvSpPr/>
          <p:nvPr/>
        </p:nvSpPr>
        <p:spPr>
          <a:xfrm flipH="1">
            <a:off x="5652415" y="1540622"/>
            <a:ext cx="862800" cy="36000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sellaDiTesto 2">
            <a:extLst>
              <a:ext uri="{FF2B5EF4-FFF2-40B4-BE49-F238E27FC236}">
                <a16:creationId xmlns:a16="http://schemas.microsoft.com/office/drawing/2014/main" id="{1961A15C-19A9-36B1-C2F1-E6F943D11B61}"/>
              </a:ext>
            </a:extLst>
          </p:cNvPr>
          <p:cNvSpPr txBox="1"/>
          <p:nvPr/>
        </p:nvSpPr>
        <p:spPr>
          <a:xfrm>
            <a:off x="0" y="344667"/>
            <a:ext cx="4605868" cy="646331"/>
          </a:xfrm>
          <a:prstGeom prst="rect">
            <a:avLst/>
          </a:prstGeom>
          <a:noFill/>
        </p:spPr>
        <p:txBody>
          <a:bodyPr wrap="square" rtlCol="0">
            <a:spAutoFit/>
          </a:bodyPr>
          <a:lstStyle/>
          <a:p>
            <a:pPr algn="ctr"/>
            <a:r>
              <a:rPr lang="it-IT" sz="3600" b="1" dirty="0">
                <a:latin typeface="Be Vietnam"/>
              </a:rPr>
              <a:t>X1</a:t>
            </a:r>
          </a:p>
        </p:txBody>
      </p:sp>
      <p:sp>
        <p:nvSpPr>
          <p:cNvPr id="2" name="CasellaDiTesto 1">
            <a:extLst>
              <a:ext uri="{FF2B5EF4-FFF2-40B4-BE49-F238E27FC236}">
                <a16:creationId xmlns:a16="http://schemas.microsoft.com/office/drawing/2014/main" id="{F4935E59-404C-D3EA-E96A-256EEF287362}"/>
              </a:ext>
            </a:extLst>
          </p:cNvPr>
          <p:cNvSpPr txBox="1"/>
          <p:nvPr/>
        </p:nvSpPr>
        <p:spPr>
          <a:xfrm>
            <a:off x="-135467" y="0"/>
            <a:ext cx="9279467" cy="646331"/>
          </a:xfrm>
          <a:prstGeom prst="rect">
            <a:avLst/>
          </a:prstGeom>
          <a:noFill/>
        </p:spPr>
        <p:txBody>
          <a:bodyPr wrap="square" rtlCol="0">
            <a:spAutoFit/>
          </a:bodyPr>
          <a:lstStyle/>
          <a:p>
            <a:pPr algn="ctr"/>
            <a:r>
              <a:rPr lang="it-IT" sz="3600" b="1" dirty="0">
                <a:latin typeface="Be Vietnam"/>
              </a:rPr>
              <a:t>Vassoi scarico pezzi</a:t>
            </a:r>
          </a:p>
        </p:txBody>
      </p:sp>
      <p:sp>
        <p:nvSpPr>
          <p:cNvPr id="4" name="CasellaDiTesto 3">
            <a:extLst>
              <a:ext uri="{FF2B5EF4-FFF2-40B4-BE49-F238E27FC236}">
                <a16:creationId xmlns:a16="http://schemas.microsoft.com/office/drawing/2014/main" id="{51FCA06C-C16D-86FA-956D-45EB6496A53F}"/>
              </a:ext>
            </a:extLst>
          </p:cNvPr>
          <p:cNvSpPr txBox="1"/>
          <p:nvPr/>
        </p:nvSpPr>
        <p:spPr>
          <a:xfrm>
            <a:off x="4597400" y="344667"/>
            <a:ext cx="4546600" cy="646331"/>
          </a:xfrm>
          <a:prstGeom prst="rect">
            <a:avLst/>
          </a:prstGeom>
          <a:noFill/>
        </p:spPr>
        <p:txBody>
          <a:bodyPr wrap="square" rtlCol="0">
            <a:spAutoFit/>
          </a:bodyPr>
          <a:lstStyle/>
          <a:p>
            <a:pPr algn="ctr"/>
            <a:r>
              <a:rPr lang="it-IT" sz="3600" b="1" dirty="0">
                <a:latin typeface="Be Vietnam"/>
              </a:rPr>
              <a:t>X2</a:t>
            </a:r>
          </a:p>
        </p:txBody>
      </p:sp>
      <p:sp>
        <p:nvSpPr>
          <p:cNvPr id="5" name="CasellaDiTesto 4">
            <a:extLst>
              <a:ext uri="{FF2B5EF4-FFF2-40B4-BE49-F238E27FC236}">
                <a16:creationId xmlns:a16="http://schemas.microsoft.com/office/drawing/2014/main" id="{F571D6B6-174D-EF4B-C778-F5FDDD3AFEB2}"/>
              </a:ext>
            </a:extLst>
          </p:cNvPr>
          <p:cNvSpPr txBox="1"/>
          <p:nvPr/>
        </p:nvSpPr>
        <p:spPr>
          <a:xfrm>
            <a:off x="8467" y="4417136"/>
            <a:ext cx="4605868" cy="369332"/>
          </a:xfrm>
          <a:prstGeom prst="rect">
            <a:avLst/>
          </a:prstGeom>
          <a:noFill/>
        </p:spPr>
        <p:txBody>
          <a:bodyPr wrap="square" rtlCol="0">
            <a:spAutoFit/>
          </a:bodyPr>
          <a:lstStyle/>
          <a:p>
            <a:pPr algn="ctr"/>
            <a:r>
              <a:rPr lang="it-IT" sz="1800" b="1" dirty="0">
                <a:latin typeface="Be Vietnam"/>
              </a:rPr>
              <a:t>Peso di </a:t>
            </a:r>
            <a:r>
              <a:rPr lang="it-IT" sz="1800" b="1" dirty="0" err="1">
                <a:latin typeface="Be Vietnam"/>
              </a:rPr>
              <a:t>x.xx</a:t>
            </a:r>
            <a:r>
              <a:rPr lang="it-IT" sz="1800" b="1" dirty="0">
                <a:latin typeface="Be Vietnam"/>
              </a:rPr>
              <a:t> kg</a:t>
            </a:r>
          </a:p>
        </p:txBody>
      </p:sp>
      <p:sp>
        <p:nvSpPr>
          <p:cNvPr id="6" name="CasellaDiTesto 5">
            <a:extLst>
              <a:ext uri="{FF2B5EF4-FFF2-40B4-BE49-F238E27FC236}">
                <a16:creationId xmlns:a16="http://schemas.microsoft.com/office/drawing/2014/main" id="{3273A513-3169-A782-D383-9D4427928B62}"/>
              </a:ext>
            </a:extLst>
          </p:cNvPr>
          <p:cNvSpPr txBox="1"/>
          <p:nvPr/>
        </p:nvSpPr>
        <p:spPr>
          <a:xfrm>
            <a:off x="4614331" y="4417136"/>
            <a:ext cx="4538136" cy="369332"/>
          </a:xfrm>
          <a:prstGeom prst="rect">
            <a:avLst/>
          </a:prstGeom>
          <a:noFill/>
        </p:spPr>
        <p:txBody>
          <a:bodyPr wrap="square" rtlCol="0">
            <a:spAutoFit/>
          </a:bodyPr>
          <a:lstStyle/>
          <a:p>
            <a:pPr algn="ctr"/>
            <a:r>
              <a:rPr lang="it-IT" sz="1800" b="1" dirty="0">
                <a:latin typeface="Be Vietnam"/>
              </a:rPr>
              <a:t>Peso di </a:t>
            </a:r>
            <a:r>
              <a:rPr lang="it-IT" sz="1800" b="1" dirty="0" err="1">
                <a:latin typeface="Be Vietnam"/>
              </a:rPr>
              <a:t>x.xx</a:t>
            </a:r>
            <a:r>
              <a:rPr lang="it-IT" sz="1800" b="1" dirty="0">
                <a:latin typeface="Be Vietnam"/>
              </a:rPr>
              <a:t> kg</a:t>
            </a:r>
          </a:p>
        </p:txBody>
      </p:sp>
    </p:spTree>
    <p:extLst>
      <p:ext uri="{BB962C8B-B14F-4D97-AF65-F5344CB8AC3E}">
        <p14:creationId xmlns:p14="http://schemas.microsoft.com/office/powerpoint/2010/main" val="9217152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69A25FDC-FB4A-F04A-364A-DD84C5E88B9B}"/>
              </a:ext>
            </a:extLst>
          </p:cNvPr>
          <p:cNvSpPr txBox="1"/>
          <p:nvPr/>
        </p:nvSpPr>
        <p:spPr>
          <a:xfrm>
            <a:off x="0" y="103367"/>
            <a:ext cx="9608820" cy="646331"/>
          </a:xfrm>
          <a:prstGeom prst="rect">
            <a:avLst/>
          </a:prstGeom>
          <a:noFill/>
        </p:spPr>
        <p:txBody>
          <a:bodyPr wrap="square" rtlCol="0">
            <a:spAutoFit/>
          </a:bodyPr>
          <a:lstStyle/>
          <a:p>
            <a:pPr algn="ctr"/>
            <a:r>
              <a:rPr lang="it-IT" sz="3600" b="1" dirty="0">
                <a:latin typeface="Be Vietnam"/>
              </a:rPr>
              <a:t>Low Cost Automation</a:t>
            </a:r>
          </a:p>
        </p:txBody>
      </p:sp>
    </p:spTree>
    <p:extLst>
      <p:ext uri="{BB962C8B-B14F-4D97-AF65-F5344CB8AC3E}">
        <p14:creationId xmlns:p14="http://schemas.microsoft.com/office/powerpoint/2010/main" val="3805046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4A70DCE-BE95-C868-1496-38EE8ECC60C5}"/>
              </a:ext>
            </a:extLst>
          </p:cNvPr>
          <p:cNvSpPr>
            <a:spLocks noGrp="1"/>
          </p:cNvSpPr>
          <p:nvPr>
            <p:ph type="title"/>
          </p:nvPr>
        </p:nvSpPr>
        <p:spPr/>
        <p:txBody>
          <a:bodyPr/>
          <a:lstStyle/>
          <a:p>
            <a:r>
              <a:rPr lang="it-IT" dirty="0"/>
              <a:t>Lay Out</a:t>
            </a:r>
            <a:br>
              <a:rPr lang="it-IT" dirty="0"/>
            </a:br>
            <a:endParaRPr lang="it-IT" dirty="0"/>
          </a:p>
        </p:txBody>
      </p:sp>
    </p:spTree>
    <p:extLst>
      <p:ext uri="{BB962C8B-B14F-4D97-AF65-F5344CB8AC3E}">
        <p14:creationId xmlns:p14="http://schemas.microsoft.com/office/powerpoint/2010/main" val="28037172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44"/>
          <p:cNvSpPr txBox="1">
            <a:spLocks noGrp="1"/>
          </p:cNvSpPr>
          <p:nvPr>
            <p:ph type="title" idx="2"/>
          </p:nvPr>
        </p:nvSpPr>
        <p:spPr>
          <a:xfrm flipH="1">
            <a:off x="616300" y="3795175"/>
            <a:ext cx="1635300" cy="988500"/>
          </a:xfrm>
          <a:prstGeom prst="rect">
            <a:avLst/>
          </a:prstGeom>
        </p:spPr>
        <p:txBody>
          <a:bodyPr spcFirstLastPara="1" wrap="square" lIns="91425" tIns="91425" rIns="112550" bIns="91425" anchor="b" anchorCtr="0">
            <a:noAutofit/>
          </a:bodyPr>
          <a:lstStyle/>
          <a:p>
            <a:pPr marL="0" lvl="0" indent="0" algn="l" rtl="0">
              <a:spcBef>
                <a:spcPts val="0"/>
              </a:spcBef>
              <a:spcAft>
                <a:spcPts val="0"/>
              </a:spcAft>
              <a:buNone/>
            </a:pPr>
            <a:r>
              <a:rPr lang="en-GB" dirty="0"/>
              <a:t>05</a:t>
            </a:r>
            <a:endParaRPr dirty="0"/>
          </a:p>
        </p:txBody>
      </p:sp>
      <p:sp>
        <p:nvSpPr>
          <p:cNvPr id="552" name="Google Shape;552;p44"/>
          <p:cNvSpPr txBox="1">
            <a:spLocks noGrp="1"/>
          </p:cNvSpPr>
          <p:nvPr>
            <p:ph type="title"/>
          </p:nvPr>
        </p:nvSpPr>
        <p:spPr>
          <a:xfrm flipH="1">
            <a:off x="274394" y="751806"/>
            <a:ext cx="3931846" cy="185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4800" dirty="0">
                <a:solidFill>
                  <a:schemeClr val="dk1"/>
                </a:solidFill>
              </a:rPr>
              <a:t>VERIFICHE</a:t>
            </a:r>
            <a:endParaRPr sz="4800" dirty="0">
              <a:solidFill>
                <a:schemeClr val="dk1"/>
              </a:solidFill>
            </a:endParaRPr>
          </a:p>
        </p:txBody>
      </p:sp>
      <p:grpSp>
        <p:nvGrpSpPr>
          <p:cNvPr id="553" name="Google Shape;553;p44"/>
          <p:cNvGrpSpPr/>
          <p:nvPr/>
        </p:nvGrpSpPr>
        <p:grpSpPr>
          <a:xfrm>
            <a:off x="5313079" y="871955"/>
            <a:ext cx="3093441" cy="2952953"/>
            <a:chOff x="1410350" y="458825"/>
            <a:chExt cx="4602650" cy="4394275"/>
          </a:xfrm>
        </p:grpSpPr>
        <p:sp>
          <p:nvSpPr>
            <p:cNvPr id="554" name="Google Shape;554;p44"/>
            <p:cNvSpPr/>
            <p:nvPr/>
          </p:nvSpPr>
          <p:spPr>
            <a:xfrm>
              <a:off x="1758925" y="3935750"/>
              <a:ext cx="1210050" cy="698875"/>
            </a:xfrm>
            <a:custGeom>
              <a:avLst/>
              <a:gdLst/>
              <a:ahLst/>
              <a:cxnLst/>
              <a:rect l="l" t="t" r="r" b="b"/>
              <a:pathLst>
                <a:path w="48402" h="27955" extrusionOk="0">
                  <a:moveTo>
                    <a:pt x="24185" y="1"/>
                  </a:moveTo>
                  <a:cubicBezTo>
                    <a:pt x="10842" y="1"/>
                    <a:pt x="1" y="6272"/>
                    <a:pt x="1" y="13978"/>
                  </a:cubicBezTo>
                  <a:cubicBezTo>
                    <a:pt x="1" y="21716"/>
                    <a:pt x="10842" y="27954"/>
                    <a:pt x="24185" y="27954"/>
                  </a:cubicBezTo>
                  <a:cubicBezTo>
                    <a:pt x="37561" y="27954"/>
                    <a:pt x="48402" y="21716"/>
                    <a:pt x="48402" y="13978"/>
                  </a:cubicBezTo>
                  <a:cubicBezTo>
                    <a:pt x="48402" y="6272"/>
                    <a:pt x="37561" y="1"/>
                    <a:pt x="24185"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4"/>
            <p:cNvSpPr/>
            <p:nvPr/>
          </p:nvSpPr>
          <p:spPr>
            <a:xfrm>
              <a:off x="1522225" y="3195650"/>
              <a:ext cx="531950" cy="799350"/>
            </a:xfrm>
            <a:custGeom>
              <a:avLst/>
              <a:gdLst/>
              <a:ahLst/>
              <a:cxnLst/>
              <a:rect l="l" t="t" r="r" b="b"/>
              <a:pathLst>
                <a:path w="21278" h="31974" extrusionOk="0">
                  <a:moveTo>
                    <a:pt x="6424" y="0"/>
                  </a:moveTo>
                  <a:cubicBezTo>
                    <a:pt x="2958" y="0"/>
                    <a:pt x="1" y="2810"/>
                    <a:pt x="2797" y="6522"/>
                  </a:cubicBezTo>
                  <a:cubicBezTo>
                    <a:pt x="6366" y="11258"/>
                    <a:pt x="16374" y="17830"/>
                    <a:pt x="15973" y="29872"/>
                  </a:cubicBezTo>
                  <a:lnTo>
                    <a:pt x="20677" y="31973"/>
                  </a:lnTo>
                  <a:cubicBezTo>
                    <a:pt x="20677" y="31973"/>
                    <a:pt x="21277" y="23267"/>
                    <a:pt x="20043" y="16462"/>
                  </a:cubicBezTo>
                  <a:cubicBezTo>
                    <a:pt x="18775" y="9691"/>
                    <a:pt x="13605" y="2852"/>
                    <a:pt x="9302" y="684"/>
                  </a:cubicBezTo>
                  <a:cubicBezTo>
                    <a:pt x="8377" y="215"/>
                    <a:pt x="7381" y="0"/>
                    <a:pt x="642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4"/>
            <p:cNvSpPr/>
            <p:nvPr/>
          </p:nvSpPr>
          <p:spPr>
            <a:xfrm>
              <a:off x="1522225" y="3195650"/>
              <a:ext cx="531950" cy="799350"/>
            </a:xfrm>
            <a:custGeom>
              <a:avLst/>
              <a:gdLst/>
              <a:ahLst/>
              <a:cxnLst/>
              <a:rect l="l" t="t" r="r" b="b"/>
              <a:pathLst>
                <a:path w="21278" h="31974" extrusionOk="0">
                  <a:moveTo>
                    <a:pt x="6424" y="0"/>
                  </a:moveTo>
                  <a:cubicBezTo>
                    <a:pt x="2958" y="0"/>
                    <a:pt x="1" y="2810"/>
                    <a:pt x="2797" y="6522"/>
                  </a:cubicBezTo>
                  <a:cubicBezTo>
                    <a:pt x="6366" y="11258"/>
                    <a:pt x="16374" y="17830"/>
                    <a:pt x="15973" y="29872"/>
                  </a:cubicBezTo>
                  <a:lnTo>
                    <a:pt x="20677" y="31973"/>
                  </a:lnTo>
                  <a:cubicBezTo>
                    <a:pt x="20677" y="31973"/>
                    <a:pt x="21277" y="23267"/>
                    <a:pt x="20043" y="16462"/>
                  </a:cubicBezTo>
                  <a:cubicBezTo>
                    <a:pt x="18775" y="9691"/>
                    <a:pt x="13605" y="2852"/>
                    <a:pt x="9302" y="684"/>
                  </a:cubicBezTo>
                  <a:cubicBezTo>
                    <a:pt x="8377" y="215"/>
                    <a:pt x="7381" y="0"/>
                    <a:pt x="64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4"/>
            <p:cNvSpPr/>
            <p:nvPr/>
          </p:nvSpPr>
          <p:spPr>
            <a:xfrm>
              <a:off x="1704725" y="3274425"/>
              <a:ext cx="308575" cy="560450"/>
            </a:xfrm>
            <a:custGeom>
              <a:avLst/>
              <a:gdLst/>
              <a:ahLst/>
              <a:cxnLst/>
              <a:rect l="l" t="t" r="r" b="b"/>
              <a:pathLst>
                <a:path w="12343" h="22418" extrusionOk="0">
                  <a:moveTo>
                    <a:pt x="253" y="0"/>
                  </a:moveTo>
                  <a:cubicBezTo>
                    <a:pt x="181" y="0"/>
                    <a:pt x="110" y="37"/>
                    <a:pt x="67" y="102"/>
                  </a:cubicBezTo>
                  <a:cubicBezTo>
                    <a:pt x="0" y="202"/>
                    <a:pt x="34" y="335"/>
                    <a:pt x="134" y="402"/>
                  </a:cubicBezTo>
                  <a:cubicBezTo>
                    <a:pt x="7172" y="5506"/>
                    <a:pt x="11509" y="13545"/>
                    <a:pt x="11876" y="22218"/>
                  </a:cubicBezTo>
                  <a:cubicBezTo>
                    <a:pt x="11876" y="22351"/>
                    <a:pt x="11976" y="22418"/>
                    <a:pt x="12109" y="22418"/>
                  </a:cubicBezTo>
                  <a:cubicBezTo>
                    <a:pt x="12242" y="22418"/>
                    <a:pt x="12343" y="22318"/>
                    <a:pt x="12309" y="22184"/>
                  </a:cubicBezTo>
                  <a:cubicBezTo>
                    <a:pt x="11942" y="13378"/>
                    <a:pt x="7539" y="5205"/>
                    <a:pt x="367" y="35"/>
                  </a:cubicBezTo>
                  <a:cubicBezTo>
                    <a:pt x="332" y="11"/>
                    <a:pt x="292" y="0"/>
                    <a:pt x="2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4"/>
            <p:cNvSpPr/>
            <p:nvPr/>
          </p:nvSpPr>
          <p:spPr>
            <a:xfrm>
              <a:off x="1410350" y="3567025"/>
              <a:ext cx="682175" cy="701325"/>
            </a:xfrm>
            <a:custGeom>
              <a:avLst/>
              <a:gdLst/>
              <a:ahLst/>
              <a:cxnLst/>
              <a:rect l="l" t="t" r="r" b="b"/>
              <a:pathLst>
                <a:path w="27287" h="28053" extrusionOk="0">
                  <a:moveTo>
                    <a:pt x="4462" y="1"/>
                  </a:moveTo>
                  <a:cubicBezTo>
                    <a:pt x="3571" y="1"/>
                    <a:pt x="2727" y="247"/>
                    <a:pt x="2035" y="873"/>
                  </a:cubicBezTo>
                  <a:cubicBezTo>
                    <a:pt x="0" y="2641"/>
                    <a:pt x="2736" y="6244"/>
                    <a:pt x="4870" y="7878"/>
                  </a:cubicBezTo>
                  <a:cubicBezTo>
                    <a:pt x="5971" y="8712"/>
                    <a:pt x="6271" y="9379"/>
                    <a:pt x="5471" y="10480"/>
                  </a:cubicBezTo>
                  <a:cubicBezTo>
                    <a:pt x="5004" y="11114"/>
                    <a:pt x="4770" y="11514"/>
                    <a:pt x="4303" y="12148"/>
                  </a:cubicBezTo>
                  <a:cubicBezTo>
                    <a:pt x="3870" y="12748"/>
                    <a:pt x="3670" y="13516"/>
                    <a:pt x="3736" y="14250"/>
                  </a:cubicBezTo>
                  <a:cubicBezTo>
                    <a:pt x="3903" y="15384"/>
                    <a:pt x="4837" y="16184"/>
                    <a:pt x="5871" y="16651"/>
                  </a:cubicBezTo>
                  <a:cubicBezTo>
                    <a:pt x="6905" y="17085"/>
                    <a:pt x="8006" y="17285"/>
                    <a:pt x="9007" y="17785"/>
                  </a:cubicBezTo>
                  <a:cubicBezTo>
                    <a:pt x="9841" y="18186"/>
                    <a:pt x="10474" y="18886"/>
                    <a:pt x="10741" y="19787"/>
                  </a:cubicBezTo>
                  <a:cubicBezTo>
                    <a:pt x="10975" y="20721"/>
                    <a:pt x="10808" y="21688"/>
                    <a:pt x="10741" y="22656"/>
                  </a:cubicBezTo>
                  <a:cubicBezTo>
                    <a:pt x="10608" y="24890"/>
                    <a:pt x="11709" y="26258"/>
                    <a:pt x="13243" y="27192"/>
                  </a:cubicBezTo>
                  <a:cubicBezTo>
                    <a:pt x="14207" y="27802"/>
                    <a:pt x="15264" y="28052"/>
                    <a:pt x="16345" y="28052"/>
                  </a:cubicBezTo>
                  <a:cubicBezTo>
                    <a:pt x="17097" y="28052"/>
                    <a:pt x="17861" y="27931"/>
                    <a:pt x="18614" y="27726"/>
                  </a:cubicBezTo>
                  <a:cubicBezTo>
                    <a:pt x="20815" y="27059"/>
                    <a:pt x="22817" y="25891"/>
                    <a:pt x="24451" y="24290"/>
                  </a:cubicBezTo>
                  <a:cubicBezTo>
                    <a:pt x="26152" y="22656"/>
                    <a:pt x="27286" y="20254"/>
                    <a:pt x="26819" y="17919"/>
                  </a:cubicBezTo>
                  <a:cubicBezTo>
                    <a:pt x="26453" y="16151"/>
                    <a:pt x="25185" y="14650"/>
                    <a:pt x="23717" y="13582"/>
                  </a:cubicBezTo>
                  <a:cubicBezTo>
                    <a:pt x="22850" y="12949"/>
                    <a:pt x="21849" y="12382"/>
                    <a:pt x="21349" y="11414"/>
                  </a:cubicBezTo>
                  <a:cubicBezTo>
                    <a:pt x="20715" y="10213"/>
                    <a:pt x="21082" y="8746"/>
                    <a:pt x="20882" y="7411"/>
                  </a:cubicBezTo>
                  <a:cubicBezTo>
                    <a:pt x="20648" y="5977"/>
                    <a:pt x="19748" y="4743"/>
                    <a:pt x="18480" y="4076"/>
                  </a:cubicBezTo>
                  <a:cubicBezTo>
                    <a:pt x="17012" y="3308"/>
                    <a:pt x="15311" y="3375"/>
                    <a:pt x="13710" y="3275"/>
                  </a:cubicBezTo>
                  <a:cubicBezTo>
                    <a:pt x="12242" y="3242"/>
                    <a:pt x="10808" y="2741"/>
                    <a:pt x="9607" y="1941"/>
                  </a:cubicBezTo>
                  <a:cubicBezTo>
                    <a:pt x="8287" y="1023"/>
                    <a:pt x="6277" y="1"/>
                    <a:pt x="446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4"/>
            <p:cNvSpPr/>
            <p:nvPr/>
          </p:nvSpPr>
          <p:spPr>
            <a:xfrm>
              <a:off x="1524875" y="3615475"/>
              <a:ext cx="405875" cy="535475"/>
            </a:xfrm>
            <a:custGeom>
              <a:avLst/>
              <a:gdLst/>
              <a:ahLst/>
              <a:cxnLst/>
              <a:rect l="l" t="t" r="r" b="b"/>
              <a:pathLst>
                <a:path w="16235" h="21419" extrusionOk="0">
                  <a:moveTo>
                    <a:pt x="394" y="1"/>
                  </a:moveTo>
                  <a:cubicBezTo>
                    <a:pt x="156" y="1"/>
                    <a:pt x="0" y="361"/>
                    <a:pt x="256" y="503"/>
                  </a:cubicBezTo>
                  <a:cubicBezTo>
                    <a:pt x="356" y="536"/>
                    <a:pt x="8095" y="4940"/>
                    <a:pt x="12698" y="12845"/>
                  </a:cubicBezTo>
                  <a:cubicBezTo>
                    <a:pt x="10497" y="11719"/>
                    <a:pt x="8070" y="11157"/>
                    <a:pt x="5615" y="11157"/>
                  </a:cubicBezTo>
                  <a:cubicBezTo>
                    <a:pt x="4797" y="11157"/>
                    <a:pt x="3975" y="11219"/>
                    <a:pt x="3158" y="11344"/>
                  </a:cubicBezTo>
                  <a:cubicBezTo>
                    <a:pt x="2821" y="11375"/>
                    <a:pt x="2906" y="11856"/>
                    <a:pt x="3181" y="11856"/>
                  </a:cubicBezTo>
                  <a:cubicBezTo>
                    <a:pt x="3206" y="11856"/>
                    <a:pt x="3231" y="11853"/>
                    <a:pt x="3258" y="11845"/>
                  </a:cubicBezTo>
                  <a:cubicBezTo>
                    <a:pt x="4029" y="11724"/>
                    <a:pt x="4803" y="11664"/>
                    <a:pt x="5574" y="11664"/>
                  </a:cubicBezTo>
                  <a:cubicBezTo>
                    <a:pt x="8208" y="11664"/>
                    <a:pt x="10810" y="12356"/>
                    <a:pt x="13132" y="13646"/>
                  </a:cubicBezTo>
                  <a:cubicBezTo>
                    <a:pt x="14433" y="16014"/>
                    <a:pt x="15300" y="18583"/>
                    <a:pt x="15734" y="21218"/>
                  </a:cubicBezTo>
                  <a:cubicBezTo>
                    <a:pt x="15734" y="21318"/>
                    <a:pt x="15834" y="21418"/>
                    <a:pt x="15934" y="21418"/>
                  </a:cubicBezTo>
                  <a:lnTo>
                    <a:pt x="16034" y="21418"/>
                  </a:lnTo>
                  <a:cubicBezTo>
                    <a:pt x="16167" y="21418"/>
                    <a:pt x="16234" y="21285"/>
                    <a:pt x="16234" y="21151"/>
                  </a:cubicBezTo>
                  <a:cubicBezTo>
                    <a:pt x="15767" y="18449"/>
                    <a:pt x="14900" y="15847"/>
                    <a:pt x="13599" y="13446"/>
                  </a:cubicBezTo>
                  <a:cubicBezTo>
                    <a:pt x="13566" y="13379"/>
                    <a:pt x="13566" y="13346"/>
                    <a:pt x="13532" y="13312"/>
                  </a:cubicBezTo>
                  <a:cubicBezTo>
                    <a:pt x="13032" y="12412"/>
                    <a:pt x="12465" y="11511"/>
                    <a:pt x="11898" y="10644"/>
                  </a:cubicBezTo>
                  <a:cubicBezTo>
                    <a:pt x="11931" y="10243"/>
                    <a:pt x="12131" y="7308"/>
                    <a:pt x="13032" y="5040"/>
                  </a:cubicBezTo>
                  <a:cubicBezTo>
                    <a:pt x="13095" y="4851"/>
                    <a:pt x="12946" y="4715"/>
                    <a:pt x="12794" y="4715"/>
                  </a:cubicBezTo>
                  <a:cubicBezTo>
                    <a:pt x="12705" y="4715"/>
                    <a:pt x="12614" y="4762"/>
                    <a:pt x="12565" y="4873"/>
                  </a:cubicBezTo>
                  <a:cubicBezTo>
                    <a:pt x="11964" y="6541"/>
                    <a:pt x="11598" y="8242"/>
                    <a:pt x="11431" y="10010"/>
                  </a:cubicBezTo>
                  <a:cubicBezTo>
                    <a:pt x="8462" y="6007"/>
                    <a:pt x="4759" y="2638"/>
                    <a:pt x="523" y="36"/>
                  </a:cubicBezTo>
                  <a:cubicBezTo>
                    <a:pt x="479" y="11"/>
                    <a:pt x="435" y="1"/>
                    <a:pt x="3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4"/>
            <p:cNvSpPr/>
            <p:nvPr/>
          </p:nvSpPr>
          <p:spPr>
            <a:xfrm>
              <a:off x="1974075" y="2335450"/>
              <a:ext cx="836375" cy="2011275"/>
            </a:xfrm>
            <a:custGeom>
              <a:avLst/>
              <a:gdLst/>
              <a:ahLst/>
              <a:cxnLst/>
              <a:rect l="l" t="t" r="r" b="b"/>
              <a:pathLst>
                <a:path w="33455" h="80451" extrusionOk="0">
                  <a:moveTo>
                    <a:pt x="7473" y="0"/>
                  </a:moveTo>
                  <a:cubicBezTo>
                    <a:pt x="4671" y="5905"/>
                    <a:pt x="4170" y="9440"/>
                    <a:pt x="4037" y="14444"/>
                  </a:cubicBezTo>
                  <a:cubicBezTo>
                    <a:pt x="3837" y="24818"/>
                    <a:pt x="2869" y="37060"/>
                    <a:pt x="2869" y="37060"/>
                  </a:cubicBezTo>
                  <a:cubicBezTo>
                    <a:pt x="2736" y="38228"/>
                    <a:pt x="1702" y="40596"/>
                    <a:pt x="935" y="45766"/>
                  </a:cubicBezTo>
                  <a:cubicBezTo>
                    <a:pt x="34" y="51804"/>
                    <a:pt x="601" y="67716"/>
                    <a:pt x="601" y="67716"/>
                  </a:cubicBezTo>
                  <a:lnTo>
                    <a:pt x="568" y="68449"/>
                  </a:lnTo>
                  <a:cubicBezTo>
                    <a:pt x="534" y="69283"/>
                    <a:pt x="1" y="76122"/>
                    <a:pt x="334" y="78356"/>
                  </a:cubicBezTo>
                  <a:cubicBezTo>
                    <a:pt x="556" y="79687"/>
                    <a:pt x="1415" y="80451"/>
                    <a:pt x="2281" y="80451"/>
                  </a:cubicBezTo>
                  <a:cubicBezTo>
                    <a:pt x="3109" y="80451"/>
                    <a:pt x="3944" y="79754"/>
                    <a:pt x="4237" y="78190"/>
                  </a:cubicBezTo>
                  <a:cubicBezTo>
                    <a:pt x="4537" y="76655"/>
                    <a:pt x="4904" y="69350"/>
                    <a:pt x="4938" y="68650"/>
                  </a:cubicBezTo>
                  <a:lnTo>
                    <a:pt x="5004" y="68116"/>
                  </a:lnTo>
                  <a:cubicBezTo>
                    <a:pt x="5204" y="66615"/>
                    <a:pt x="5538" y="65581"/>
                    <a:pt x="6172" y="63312"/>
                  </a:cubicBezTo>
                  <a:cubicBezTo>
                    <a:pt x="7906" y="57208"/>
                    <a:pt x="10675" y="43765"/>
                    <a:pt x="11509" y="39162"/>
                  </a:cubicBezTo>
                  <a:cubicBezTo>
                    <a:pt x="12176" y="35392"/>
                    <a:pt x="14211" y="27987"/>
                    <a:pt x="15312" y="24051"/>
                  </a:cubicBezTo>
                  <a:lnTo>
                    <a:pt x="17914" y="39962"/>
                  </a:lnTo>
                  <a:cubicBezTo>
                    <a:pt x="17914" y="39962"/>
                    <a:pt x="17713" y="43131"/>
                    <a:pt x="17713" y="45433"/>
                  </a:cubicBezTo>
                  <a:cubicBezTo>
                    <a:pt x="17713" y="50236"/>
                    <a:pt x="21149" y="63879"/>
                    <a:pt x="21283" y="65547"/>
                  </a:cubicBezTo>
                  <a:cubicBezTo>
                    <a:pt x="21082" y="66348"/>
                    <a:pt x="20615" y="66882"/>
                    <a:pt x="20615" y="68283"/>
                  </a:cubicBezTo>
                  <a:cubicBezTo>
                    <a:pt x="20615" y="69083"/>
                    <a:pt x="21316" y="70117"/>
                    <a:pt x="23084" y="72586"/>
                  </a:cubicBezTo>
                  <a:cubicBezTo>
                    <a:pt x="23618" y="73286"/>
                    <a:pt x="23951" y="75788"/>
                    <a:pt x="24452" y="76488"/>
                  </a:cubicBezTo>
                  <a:cubicBezTo>
                    <a:pt x="25219" y="77589"/>
                    <a:pt x="27921" y="78290"/>
                    <a:pt x="29689" y="78523"/>
                  </a:cubicBezTo>
                  <a:cubicBezTo>
                    <a:pt x="29903" y="78553"/>
                    <a:pt x="30127" y="78568"/>
                    <a:pt x="30352" y="78568"/>
                  </a:cubicBezTo>
                  <a:cubicBezTo>
                    <a:pt x="31876" y="78568"/>
                    <a:pt x="33454" y="77898"/>
                    <a:pt x="32524" y="76822"/>
                  </a:cubicBezTo>
                  <a:cubicBezTo>
                    <a:pt x="32190" y="76355"/>
                    <a:pt x="29722" y="74153"/>
                    <a:pt x="29355" y="73720"/>
                  </a:cubicBezTo>
                  <a:cubicBezTo>
                    <a:pt x="28221" y="72352"/>
                    <a:pt x="27320" y="70818"/>
                    <a:pt x="26686" y="69183"/>
                  </a:cubicBezTo>
                  <a:cubicBezTo>
                    <a:pt x="26186" y="67882"/>
                    <a:pt x="26019" y="67315"/>
                    <a:pt x="26019" y="66548"/>
                  </a:cubicBezTo>
                  <a:lnTo>
                    <a:pt x="26053" y="65814"/>
                  </a:lnTo>
                  <a:cubicBezTo>
                    <a:pt x="26053" y="65814"/>
                    <a:pt x="26553" y="53872"/>
                    <a:pt x="26453" y="40196"/>
                  </a:cubicBezTo>
                  <a:cubicBezTo>
                    <a:pt x="26353" y="24585"/>
                    <a:pt x="24952" y="6739"/>
                    <a:pt x="24618" y="4103"/>
                  </a:cubicBezTo>
                  <a:lnTo>
                    <a:pt x="7473" y="0"/>
                  </a:lnTo>
                  <a:close/>
                </a:path>
              </a:pathLst>
            </a:custGeom>
            <a:solidFill>
              <a:srgbClr val="B57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4"/>
            <p:cNvSpPr/>
            <p:nvPr/>
          </p:nvSpPr>
          <p:spPr>
            <a:xfrm>
              <a:off x="1978250" y="2292075"/>
              <a:ext cx="671350" cy="1469500"/>
            </a:xfrm>
            <a:custGeom>
              <a:avLst/>
              <a:gdLst/>
              <a:ahLst/>
              <a:cxnLst/>
              <a:rect l="l" t="t" r="r" b="b"/>
              <a:pathLst>
                <a:path w="26854" h="58780" extrusionOk="0">
                  <a:moveTo>
                    <a:pt x="6372" y="1"/>
                  </a:moveTo>
                  <a:lnTo>
                    <a:pt x="6272" y="1102"/>
                  </a:lnTo>
                  <a:cubicBezTo>
                    <a:pt x="5404" y="3136"/>
                    <a:pt x="3370" y="5805"/>
                    <a:pt x="2369" y="11042"/>
                  </a:cubicBezTo>
                  <a:cubicBezTo>
                    <a:pt x="1869" y="13644"/>
                    <a:pt x="2069" y="16179"/>
                    <a:pt x="2035" y="19748"/>
                  </a:cubicBezTo>
                  <a:cubicBezTo>
                    <a:pt x="2002" y="24952"/>
                    <a:pt x="2669" y="35560"/>
                    <a:pt x="2469" y="37961"/>
                  </a:cubicBezTo>
                  <a:cubicBezTo>
                    <a:pt x="2269" y="40363"/>
                    <a:pt x="1035" y="43198"/>
                    <a:pt x="534" y="46834"/>
                  </a:cubicBezTo>
                  <a:cubicBezTo>
                    <a:pt x="1" y="50504"/>
                    <a:pt x="67" y="57175"/>
                    <a:pt x="67" y="57175"/>
                  </a:cubicBezTo>
                  <a:cubicBezTo>
                    <a:pt x="67" y="57175"/>
                    <a:pt x="1068" y="58376"/>
                    <a:pt x="3570" y="58743"/>
                  </a:cubicBezTo>
                  <a:cubicBezTo>
                    <a:pt x="3808" y="58768"/>
                    <a:pt x="4047" y="58780"/>
                    <a:pt x="4285" y="58780"/>
                  </a:cubicBezTo>
                  <a:cubicBezTo>
                    <a:pt x="5643" y="58780"/>
                    <a:pt x="6976" y="58380"/>
                    <a:pt x="8140" y="57642"/>
                  </a:cubicBezTo>
                  <a:cubicBezTo>
                    <a:pt x="8140" y="57642"/>
                    <a:pt x="11442" y="44633"/>
                    <a:pt x="11809" y="42831"/>
                  </a:cubicBezTo>
                  <a:cubicBezTo>
                    <a:pt x="12209" y="40997"/>
                    <a:pt x="15111" y="26553"/>
                    <a:pt x="15111" y="26553"/>
                  </a:cubicBezTo>
                  <a:lnTo>
                    <a:pt x="17280" y="41831"/>
                  </a:lnTo>
                  <a:cubicBezTo>
                    <a:pt x="17079" y="43832"/>
                    <a:pt x="17046" y="45800"/>
                    <a:pt x="17179" y="47768"/>
                  </a:cubicBezTo>
                  <a:cubicBezTo>
                    <a:pt x="17380" y="51438"/>
                    <a:pt x="18914" y="56641"/>
                    <a:pt x="18914" y="56641"/>
                  </a:cubicBezTo>
                  <a:cubicBezTo>
                    <a:pt x="18914" y="56641"/>
                    <a:pt x="19719" y="57417"/>
                    <a:pt x="22006" y="57417"/>
                  </a:cubicBezTo>
                  <a:cubicBezTo>
                    <a:pt x="22138" y="57417"/>
                    <a:pt x="22275" y="57414"/>
                    <a:pt x="22417" y="57409"/>
                  </a:cubicBezTo>
                  <a:cubicBezTo>
                    <a:pt x="25018" y="57342"/>
                    <a:pt x="26186" y="56508"/>
                    <a:pt x="26186" y="56508"/>
                  </a:cubicBezTo>
                  <a:cubicBezTo>
                    <a:pt x="26186" y="56508"/>
                    <a:pt x="26620" y="42998"/>
                    <a:pt x="26753" y="30323"/>
                  </a:cubicBezTo>
                  <a:cubicBezTo>
                    <a:pt x="26853" y="20983"/>
                    <a:pt x="26019" y="7840"/>
                    <a:pt x="23984" y="1635"/>
                  </a:cubicBezTo>
                  <a:lnTo>
                    <a:pt x="24018" y="334"/>
                  </a:lnTo>
                  <a:lnTo>
                    <a:pt x="24018" y="334"/>
                  </a:lnTo>
                  <a:cubicBezTo>
                    <a:pt x="21847" y="1734"/>
                    <a:pt x="18833" y="2290"/>
                    <a:pt x="15867" y="2290"/>
                  </a:cubicBezTo>
                  <a:cubicBezTo>
                    <a:pt x="11906" y="2290"/>
                    <a:pt x="8031" y="1298"/>
                    <a:pt x="637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4"/>
            <p:cNvSpPr/>
            <p:nvPr/>
          </p:nvSpPr>
          <p:spPr>
            <a:xfrm>
              <a:off x="1939900" y="4028325"/>
              <a:ext cx="185150" cy="429850"/>
            </a:xfrm>
            <a:custGeom>
              <a:avLst/>
              <a:gdLst/>
              <a:ahLst/>
              <a:cxnLst/>
              <a:rect l="l" t="t" r="r" b="b"/>
              <a:pathLst>
                <a:path w="7406" h="17194" extrusionOk="0">
                  <a:moveTo>
                    <a:pt x="1968" y="1"/>
                  </a:moveTo>
                  <a:cubicBezTo>
                    <a:pt x="1168" y="1"/>
                    <a:pt x="1668" y="3136"/>
                    <a:pt x="1434" y="5138"/>
                  </a:cubicBezTo>
                  <a:cubicBezTo>
                    <a:pt x="1201" y="7272"/>
                    <a:pt x="467" y="8840"/>
                    <a:pt x="234" y="10608"/>
                  </a:cubicBezTo>
                  <a:cubicBezTo>
                    <a:pt x="0" y="12643"/>
                    <a:pt x="167" y="13477"/>
                    <a:pt x="867" y="15145"/>
                  </a:cubicBezTo>
                  <a:cubicBezTo>
                    <a:pt x="1238" y="16048"/>
                    <a:pt x="2720" y="17194"/>
                    <a:pt x="3948" y="17194"/>
                  </a:cubicBezTo>
                  <a:cubicBezTo>
                    <a:pt x="4487" y="17194"/>
                    <a:pt x="4978" y="16972"/>
                    <a:pt x="5304" y="16412"/>
                  </a:cubicBezTo>
                  <a:cubicBezTo>
                    <a:pt x="6405" y="14544"/>
                    <a:pt x="6672" y="12443"/>
                    <a:pt x="6571" y="10441"/>
                  </a:cubicBezTo>
                  <a:cubicBezTo>
                    <a:pt x="6471" y="8373"/>
                    <a:pt x="6338" y="6839"/>
                    <a:pt x="6338" y="5271"/>
                  </a:cubicBezTo>
                  <a:cubicBezTo>
                    <a:pt x="6338" y="3870"/>
                    <a:pt x="7405" y="601"/>
                    <a:pt x="6371" y="401"/>
                  </a:cubicBezTo>
                  <a:lnTo>
                    <a:pt x="6371" y="401"/>
                  </a:lnTo>
                  <a:lnTo>
                    <a:pt x="6305" y="935"/>
                  </a:lnTo>
                  <a:cubicBezTo>
                    <a:pt x="6110" y="1341"/>
                    <a:pt x="5008" y="1663"/>
                    <a:pt x="3955" y="1663"/>
                  </a:cubicBezTo>
                  <a:cubicBezTo>
                    <a:pt x="3020" y="1663"/>
                    <a:pt x="2123" y="1409"/>
                    <a:pt x="1935" y="734"/>
                  </a:cubicBezTo>
                  <a:lnTo>
                    <a:pt x="1968"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4"/>
            <p:cNvSpPr/>
            <p:nvPr/>
          </p:nvSpPr>
          <p:spPr>
            <a:xfrm>
              <a:off x="2477775" y="4085025"/>
              <a:ext cx="73400" cy="134300"/>
            </a:xfrm>
            <a:custGeom>
              <a:avLst/>
              <a:gdLst/>
              <a:ahLst/>
              <a:cxnLst/>
              <a:rect l="l" t="t" r="r" b="b"/>
              <a:pathLst>
                <a:path w="2936" h="5372" extrusionOk="0">
                  <a:moveTo>
                    <a:pt x="267" y="1"/>
                  </a:moveTo>
                  <a:cubicBezTo>
                    <a:pt x="0" y="1035"/>
                    <a:pt x="234" y="3770"/>
                    <a:pt x="234" y="3770"/>
                  </a:cubicBezTo>
                  <a:cubicBezTo>
                    <a:pt x="234" y="3770"/>
                    <a:pt x="668" y="4738"/>
                    <a:pt x="2202" y="5371"/>
                  </a:cubicBezTo>
                  <a:lnTo>
                    <a:pt x="2936" y="1535"/>
                  </a:lnTo>
                  <a:lnTo>
                    <a:pt x="26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4"/>
            <p:cNvSpPr/>
            <p:nvPr/>
          </p:nvSpPr>
          <p:spPr>
            <a:xfrm>
              <a:off x="2532825" y="4116725"/>
              <a:ext cx="107600" cy="103425"/>
            </a:xfrm>
            <a:custGeom>
              <a:avLst/>
              <a:gdLst/>
              <a:ahLst/>
              <a:cxnLst/>
              <a:rect l="l" t="t" r="r" b="b"/>
              <a:pathLst>
                <a:path w="4304" h="4137" extrusionOk="0">
                  <a:moveTo>
                    <a:pt x="4303" y="0"/>
                  </a:moveTo>
                  <a:lnTo>
                    <a:pt x="434" y="1902"/>
                  </a:lnTo>
                  <a:lnTo>
                    <a:pt x="0" y="4137"/>
                  </a:lnTo>
                  <a:lnTo>
                    <a:pt x="3436" y="3036"/>
                  </a:lnTo>
                  <a:lnTo>
                    <a:pt x="430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4"/>
            <p:cNvSpPr/>
            <p:nvPr/>
          </p:nvSpPr>
          <p:spPr>
            <a:xfrm>
              <a:off x="2479450" y="3973950"/>
              <a:ext cx="350900" cy="353150"/>
            </a:xfrm>
            <a:custGeom>
              <a:avLst/>
              <a:gdLst/>
              <a:ahLst/>
              <a:cxnLst/>
              <a:rect l="l" t="t" r="r" b="b"/>
              <a:pathLst>
                <a:path w="14036" h="14126" extrusionOk="0">
                  <a:moveTo>
                    <a:pt x="1028" y="1"/>
                  </a:moveTo>
                  <a:cubicBezTo>
                    <a:pt x="744" y="1"/>
                    <a:pt x="489" y="1013"/>
                    <a:pt x="234" y="1842"/>
                  </a:cubicBezTo>
                  <a:cubicBezTo>
                    <a:pt x="0" y="2676"/>
                    <a:pt x="0" y="3610"/>
                    <a:pt x="200" y="4444"/>
                  </a:cubicBezTo>
                  <a:cubicBezTo>
                    <a:pt x="467" y="5411"/>
                    <a:pt x="1801" y="6379"/>
                    <a:pt x="2369" y="7246"/>
                  </a:cubicBezTo>
                  <a:cubicBezTo>
                    <a:pt x="2936" y="8080"/>
                    <a:pt x="3136" y="10148"/>
                    <a:pt x="3803" y="11315"/>
                  </a:cubicBezTo>
                  <a:cubicBezTo>
                    <a:pt x="4503" y="12450"/>
                    <a:pt x="7039" y="13550"/>
                    <a:pt x="8706" y="13951"/>
                  </a:cubicBezTo>
                  <a:cubicBezTo>
                    <a:pt x="9265" y="14071"/>
                    <a:pt x="9788" y="14125"/>
                    <a:pt x="10268" y="14125"/>
                  </a:cubicBezTo>
                  <a:cubicBezTo>
                    <a:pt x="12713" y="14125"/>
                    <a:pt x="14035" y="12725"/>
                    <a:pt x="13143" y="11582"/>
                  </a:cubicBezTo>
                  <a:cubicBezTo>
                    <a:pt x="12342" y="10548"/>
                    <a:pt x="9874" y="9214"/>
                    <a:pt x="8640" y="6879"/>
                  </a:cubicBezTo>
                  <a:cubicBezTo>
                    <a:pt x="7272" y="4277"/>
                    <a:pt x="6305" y="508"/>
                    <a:pt x="5838" y="274"/>
                  </a:cubicBezTo>
                  <a:lnTo>
                    <a:pt x="5804" y="1008"/>
                  </a:lnTo>
                  <a:cubicBezTo>
                    <a:pt x="5462" y="1635"/>
                    <a:pt x="4852" y="1824"/>
                    <a:pt x="4162" y="1824"/>
                  </a:cubicBezTo>
                  <a:cubicBezTo>
                    <a:pt x="4044" y="1824"/>
                    <a:pt x="3924" y="1818"/>
                    <a:pt x="3803" y="1809"/>
                  </a:cubicBezTo>
                  <a:cubicBezTo>
                    <a:pt x="2102" y="1709"/>
                    <a:pt x="1301" y="1141"/>
                    <a:pt x="1068" y="674"/>
                  </a:cubicBezTo>
                  <a:lnTo>
                    <a:pt x="1068" y="7"/>
                  </a:lnTo>
                  <a:cubicBezTo>
                    <a:pt x="1054" y="3"/>
                    <a:pt x="1041" y="1"/>
                    <a:pt x="102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4"/>
            <p:cNvSpPr/>
            <p:nvPr/>
          </p:nvSpPr>
          <p:spPr>
            <a:xfrm>
              <a:off x="1985750" y="2318775"/>
              <a:ext cx="212675" cy="1192550"/>
            </a:xfrm>
            <a:custGeom>
              <a:avLst/>
              <a:gdLst/>
              <a:ahLst/>
              <a:cxnLst/>
              <a:rect l="l" t="t" r="r" b="b"/>
              <a:pathLst>
                <a:path w="8507" h="47702" extrusionOk="0">
                  <a:moveTo>
                    <a:pt x="8107" y="0"/>
                  </a:moveTo>
                  <a:cubicBezTo>
                    <a:pt x="5605" y="5337"/>
                    <a:pt x="3670" y="10107"/>
                    <a:pt x="3503" y="18614"/>
                  </a:cubicBezTo>
                  <a:cubicBezTo>
                    <a:pt x="3470" y="20448"/>
                    <a:pt x="3437" y="22250"/>
                    <a:pt x="3437" y="23984"/>
                  </a:cubicBezTo>
                  <a:cubicBezTo>
                    <a:pt x="3370" y="30088"/>
                    <a:pt x="3303" y="35359"/>
                    <a:pt x="2436" y="37927"/>
                  </a:cubicBezTo>
                  <a:cubicBezTo>
                    <a:pt x="2269" y="38461"/>
                    <a:pt x="2069" y="39028"/>
                    <a:pt x="1835" y="39595"/>
                  </a:cubicBezTo>
                  <a:cubicBezTo>
                    <a:pt x="1569" y="40329"/>
                    <a:pt x="1302" y="41096"/>
                    <a:pt x="1001" y="41964"/>
                  </a:cubicBezTo>
                  <a:cubicBezTo>
                    <a:pt x="668" y="43198"/>
                    <a:pt x="401" y="44465"/>
                    <a:pt x="201" y="45766"/>
                  </a:cubicBezTo>
                  <a:cubicBezTo>
                    <a:pt x="134" y="46367"/>
                    <a:pt x="67" y="47001"/>
                    <a:pt x="1" y="47701"/>
                  </a:cubicBezTo>
                  <a:cubicBezTo>
                    <a:pt x="501" y="44999"/>
                    <a:pt x="1235" y="42331"/>
                    <a:pt x="2236" y="39729"/>
                  </a:cubicBezTo>
                  <a:cubicBezTo>
                    <a:pt x="2469" y="39128"/>
                    <a:pt x="2669" y="38595"/>
                    <a:pt x="2869" y="38027"/>
                  </a:cubicBezTo>
                  <a:cubicBezTo>
                    <a:pt x="3737" y="35426"/>
                    <a:pt x="3803" y="30122"/>
                    <a:pt x="3870" y="23984"/>
                  </a:cubicBezTo>
                  <a:cubicBezTo>
                    <a:pt x="3870" y="22216"/>
                    <a:pt x="3904" y="20415"/>
                    <a:pt x="3937" y="18614"/>
                  </a:cubicBezTo>
                  <a:cubicBezTo>
                    <a:pt x="4104" y="10174"/>
                    <a:pt x="6005" y="5437"/>
                    <a:pt x="8507" y="134"/>
                  </a:cubicBezTo>
                  <a:lnTo>
                    <a:pt x="810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4"/>
            <p:cNvSpPr/>
            <p:nvPr/>
          </p:nvSpPr>
          <p:spPr>
            <a:xfrm>
              <a:off x="2356025" y="2645675"/>
              <a:ext cx="175150" cy="576275"/>
            </a:xfrm>
            <a:custGeom>
              <a:avLst/>
              <a:gdLst/>
              <a:ahLst/>
              <a:cxnLst/>
              <a:rect l="l" t="t" r="r" b="b"/>
              <a:pathLst>
                <a:path w="7006" h="23051" extrusionOk="0">
                  <a:moveTo>
                    <a:pt x="7005" y="0"/>
                  </a:moveTo>
                  <a:lnTo>
                    <a:pt x="7005" y="0"/>
                  </a:lnTo>
                  <a:cubicBezTo>
                    <a:pt x="5404" y="2035"/>
                    <a:pt x="2035" y="2869"/>
                    <a:pt x="2035" y="2869"/>
                  </a:cubicBezTo>
                  <a:lnTo>
                    <a:pt x="0" y="12409"/>
                  </a:lnTo>
                  <a:lnTo>
                    <a:pt x="1501" y="23050"/>
                  </a:lnTo>
                  <a:lnTo>
                    <a:pt x="1168" y="12910"/>
                  </a:lnTo>
                  <a:lnTo>
                    <a:pt x="3236" y="3903"/>
                  </a:lnTo>
                  <a:cubicBezTo>
                    <a:pt x="6738" y="2502"/>
                    <a:pt x="7005" y="0"/>
                    <a:pt x="70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4"/>
            <p:cNvSpPr/>
            <p:nvPr/>
          </p:nvSpPr>
          <p:spPr>
            <a:xfrm>
              <a:off x="1969075" y="3628050"/>
              <a:ext cx="240200" cy="156850"/>
            </a:xfrm>
            <a:custGeom>
              <a:avLst/>
              <a:gdLst/>
              <a:ahLst/>
              <a:cxnLst/>
              <a:rect l="l" t="t" r="r" b="b"/>
              <a:pathLst>
                <a:path w="9608" h="6274" extrusionOk="0">
                  <a:moveTo>
                    <a:pt x="434" y="0"/>
                  </a:moveTo>
                  <a:cubicBezTo>
                    <a:pt x="34" y="234"/>
                    <a:pt x="67" y="834"/>
                    <a:pt x="34" y="2102"/>
                  </a:cubicBezTo>
                  <a:cubicBezTo>
                    <a:pt x="1" y="2936"/>
                    <a:pt x="67" y="3769"/>
                    <a:pt x="201" y="4603"/>
                  </a:cubicBezTo>
                  <a:cubicBezTo>
                    <a:pt x="301" y="4904"/>
                    <a:pt x="1068" y="5904"/>
                    <a:pt x="4037" y="6205"/>
                  </a:cubicBezTo>
                  <a:cubicBezTo>
                    <a:pt x="4459" y="6252"/>
                    <a:pt x="4845" y="6273"/>
                    <a:pt x="5198" y="6273"/>
                  </a:cubicBezTo>
                  <a:cubicBezTo>
                    <a:pt x="7328" y="6273"/>
                    <a:pt x="8240" y="5504"/>
                    <a:pt x="8440" y="5104"/>
                  </a:cubicBezTo>
                  <a:cubicBezTo>
                    <a:pt x="8840" y="4003"/>
                    <a:pt x="9174" y="2902"/>
                    <a:pt x="9441" y="1768"/>
                  </a:cubicBezTo>
                  <a:cubicBezTo>
                    <a:pt x="9607" y="1101"/>
                    <a:pt x="9307" y="1001"/>
                    <a:pt x="9307" y="1001"/>
                  </a:cubicBezTo>
                  <a:lnTo>
                    <a:pt x="9107" y="1768"/>
                  </a:lnTo>
                  <a:cubicBezTo>
                    <a:pt x="9107" y="1768"/>
                    <a:pt x="8055" y="2621"/>
                    <a:pt x="5454" y="2621"/>
                  </a:cubicBezTo>
                  <a:cubicBezTo>
                    <a:pt x="5237" y="2621"/>
                    <a:pt x="5009" y="2615"/>
                    <a:pt x="4771" y="2602"/>
                  </a:cubicBezTo>
                  <a:cubicBezTo>
                    <a:pt x="1668" y="2435"/>
                    <a:pt x="468" y="901"/>
                    <a:pt x="468" y="901"/>
                  </a:cubicBezTo>
                  <a:lnTo>
                    <a:pt x="43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4"/>
            <p:cNvSpPr/>
            <p:nvPr/>
          </p:nvSpPr>
          <p:spPr>
            <a:xfrm>
              <a:off x="1969075" y="3628050"/>
              <a:ext cx="240200" cy="156850"/>
            </a:xfrm>
            <a:custGeom>
              <a:avLst/>
              <a:gdLst/>
              <a:ahLst/>
              <a:cxnLst/>
              <a:rect l="l" t="t" r="r" b="b"/>
              <a:pathLst>
                <a:path w="9608" h="6274" extrusionOk="0">
                  <a:moveTo>
                    <a:pt x="434" y="0"/>
                  </a:moveTo>
                  <a:cubicBezTo>
                    <a:pt x="34" y="234"/>
                    <a:pt x="67" y="834"/>
                    <a:pt x="34" y="2102"/>
                  </a:cubicBezTo>
                  <a:cubicBezTo>
                    <a:pt x="1" y="2936"/>
                    <a:pt x="67" y="3769"/>
                    <a:pt x="201" y="4603"/>
                  </a:cubicBezTo>
                  <a:cubicBezTo>
                    <a:pt x="301" y="4904"/>
                    <a:pt x="1068" y="5904"/>
                    <a:pt x="4037" y="6205"/>
                  </a:cubicBezTo>
                  <a:cubicBezTo>
                    <a:pt x="4459" y="6252"/>
                    <a:pt x="4845" y="6273"/>
                    <a:pt x="5198" y="6273"/>
                  </a:cubicBezTo>
                  <a:cubicBezTo>
                    <a:pt x="7328" y="6273"/>
                    <a:pt x="8240" y="5504"/>
                    <a:pt x="8440" y="5104"/>
                  </a:cubicBezTo>
                  <a:cubicBezTo>
                    <a:pt x="8840" y="4003"/>
                    <a:pt x="9174" y="2902"/>
                    <a:pt x="9441" y="1768"/>
                  </a:cubicBezTo>
                  <a:cubicBezTo>
                    <a:pt x="9607" y="1101"/>
                    <a:pt x="9307" y="1001"/>
                    <a:pt x="9307" y="1001"/>
                  </a:cubicBezTo>
                  <a:lnTo>
                    <a:pt x="9107" y="1768"/>
                  </a:lnTo>
                  <a:cubicBezTo>
                    <a:pt x="9107" y="1768"/>
                    <a:pt x="8055" y="2621"/>
                    <a:pt x="5454" y="2621"/>
                  </a:cubicBezTo>
                  <a:cubicBezTo>
                    <a:pt x="5237" y="2621"/>
                    <a:pt x="5009" y="2615"/>
                    <a:pt x="4771" y="2602"/>
                  </a:cubicBezTo>
                  <a:cubicBezTo>
                    <a:pt x="1668" y="2435"/>
                    <a:pt x="468" y="901"/>
                    <a:pt x="468" y="901"/>
                  </a:cubicBezTo>
                  <a:lnTo>
                    <a:pt x="4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4"/>
            <p:cNvSpPr/>
            <p:nvPr/>
          </p:nvSpPr>
          <p:spPr>
            <a:xfrm>
              <a:off x="2430250" y="3649725"/>
              <a:ext cx="213500" cy="131525"/>
            </a:xfrm>
            <a:custGeom>
              <a:avLst/>
              <a:gdLst/>
              <a:ahLst/>
              <a:cxnLst/>
              <a:rect l="l" t="t" r="r" b="b"/>
              <a:pathLst>
                <a:path w="8540" h="5261" extrusionOk="0">
                  <a:moveTo>
                    <a:pt x="8173" y="0"/>
                  </a:moveTo>
                  <a:lnTo>
                    <a:pt x="8139" y="734"/>
                  </a:lnTo>
                  <a:cubicBezTo>
                    <a:pt x="8139" y="734"/>
                    <a:pt x="7606" y="1702"/>
                    <a:pt x="4703" y="1802"/>
                  </a:cubicBezTo>
                  <a:cubicBezTo>
                    <a:pt x="4574" y="1806"/>
                    <a:pt x="4447" y="1808"/>
                    <a:pt x="4323" y="1808"/>
                  </a:cubicBezTo>
                  <a:cubicBezTo>
                    <a:pt x="1682" y="1808"/>
                    <a:pt x="434" y="834"/>
                    <a:pt x="434" y="834"/>
                  </a:cubicBezTo>
                  <a:lnTo>
                    <a:pt x="267" y="234"/>
                  </a:lnTo>
                  <a:cubicBezTo>
                    <a:pt x="0" y="334"/>
                    <a:pt x="0" y="668"/>
                    <a:pt x="134" y="1368"/>
                  </a:cubicBezTo>
                  <a:cubicBezTo>
                    <a:pt x="234" y="2035"/>
                    <a:pt x="634" y="3570"/>
                    <a:pt x="734" y="4070"/>
                  </a:cubicBezTo>
                  <a:cubicBezTo>
                    <a:pt x="821" y="4476"/>
                    <a:pt x="2170" y="5261"/>
                    <a:pt x="4231" y="5261"/>
                  </a:cubicBezTo>
                  <a:cubicBezTo>
                    <a:pt x="4540" y="5261"/>
                    <a:pt x="4865" y="5243"/>
                    <a:pt x="5204" y="5204"/>
                  </a:cubicBezTo>
                  <a:cubicBezTo>
                    <a:pt x="7772" y="4904"/>
                    <a:pt x="8273" y="4237"/>
                    <a:pt x="8373" y="3570"/>
                  </a:cubicBezTo>
                  <a:cubicBezTo>
                    <a:pt x="8439" y="2869"/>
                    <a:pt x="8540" y="1101"/>
                    <a:pt x="8540" y="634"/>
                  </a:cubicBezTo>
                  <a:cubicBezTo>
                    <a:pt x="8540" y="167"/>
                    <a:pt x="8506" y="100"/>
                    <a:pt x="817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4"/>
            <p:cNvSpPr/>
            <p:nvPr/>
          </p:nvSpPr>
          <p:spPr>
            <a:xfrm>
              <a:off x="2430250" y="3649725"/>
              <a:ext cx="213500" cy="131525"/>
            </a:xfrm>
            <a:custGeom>
              <a:avLst/>
              <a:gdLst/>
              <a:ahLst/>
              <a:cxnLst/>
              <a:rect l="l" t="t" r="r" b="b"/>
              <a:pathLst>
                <a:path w="8540" h="5261" extrusionOk="0">
                  <a:moveTo>
                    <a:pt x="8173" y="0"/>
                  </a:moveTo>
                  <a:lnTo>
                    <a:pt x="8139" y="734"/>
                  </a:lnTo>
                  <a:cubicBezTo>
                    <a:pt x="8139" y="734"/>
                    <a:pt x="7606" y="1702"/>
                    <a:pt x="4703" y="1802"/>
                  </a:cubicBezTo>
                  <a:cubicBezTo>
                    <a:pt x="4574" y="1806"/>
                    <a:pt x="4447" y="1808"/>
                    <a:pt x="4323" y="1808"/>
                  </a:cubicBezTo>
                  <a:cubicBezTo>
                    <a:pt x="1682" y="1808"/>
                    <a:pt x="434" y="834"/>
                    <a:pt x="434" y="834"/>
                  </a:cubicBezTo>
                  <a:lnTo>
                    <a:pt x="267" y="234"/>
                  </a:lnTo>
                  <a:cubicBezTo>
                    <a:pt x="0" y="334"/>
                    <a:pt x="0" y="668"/>
                    <a:pt x="134" y="1368"/>
                  </a:cubicBezTo>
                  <a:cubicBezTo>
                    <a:pt x="234" y="2035"/>
                    <a:pt x="634" y="3570"/>
                    <a:pt x="734" y="4070"/>
                  </a:cubicBezTo>
                  <a:cubicBezTo>
                    <a:pt x="821" y="4476"/>
                    <a:pt x="2170" y="5261"/>
                    <a:pt x="4231" y="5261"/>
                  </a:cubicBezTo>
                  <a:cubicBezTo>
                    <a:pt x="4540" y="5261"/>
                    <a:pt x="4865" y="5243"/>
                    <a:pt x="5204" y="5204"/>
                  </a:cubicBezTo>
                  <a:cubicBezTo>
                    <a:pt x="7772" y="4904"/>
                    <a:pt x="8273" y="4237"/>
                    <a:pt x="8373" y="3570"/>
                  </a:cubicBezTo>
                  <a:cubicBezTo>
                    <a:pt x="8439" y="2869"/>
                    <a:pt x="8540" y="1101"/>
                    <a:pt x="8540" y="634"/>
                  </a:cubicBezTo>
                  <a:cubicBezTo>
                    <a:pt x="8540" y="167"/>
                    <a:pt x="8506" y="100"/>
                    <a:pt x="81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4"/>
            <p:cNvSpPr/>
            <p:nvPr/>
          </p:nvSpPr>
          <p:spPr>
            <a:xfrm>
              <a:off x="2003275" y="1376525"/>
              <a:ext cx="679675" cy="480475"/>
            </a:xfrm>
            <a:custGeom>
              <a:avLst/>
              <a:gdLst/>
              <a:ahLst/>
              <a:cxnLst/>
              <a:rect l="l" t="t" r="r" b="b"/>
              <a:pathLst>
                <a:path w="27187" h="19219" extrusionOk="0">
                  <a:moveTo>
                    <a:pt x="8267" y="0"/>
                  </a:moveTo>
                  <a:cubicBezTo>
                    <a:pt x="7705" y="0"/>
                    <a:pt x="7164" y="104"/>
                    <a:pt x="6672" y="364"/>
                  </a:cubicBezTo>
                  <a:cubicBezTo>
                    <a:pt x="5704" y="897"/>
                    <a:pt x="5004" y="1765"/>
                    <a:pt x="4637" y="2799"/>
                  </a:cubicBezTo>
                  <a:cubicBezTo>
                    <a:pt x="4070" y="4366"/>
                    <a:pt x="4203" y="6068"/>
                    <a:pt x="4237" y="7735"/>
                  </a:cubicBezTo>
                  <a:cubicBezTo>
                    <a:pt x="4270" y="8303"/>
                    <a:pt x="4170" y="8870"/>
                    <a:pt x="3970" y="9403"/>
                  </a:cubicBezTo>
                  <a:cubicBezTo>
                    <a:pt x="3764" y="9873"/>
                    <a:pt x="3300" y="10188"/>
                    <a:pt x="2804" y="10188"/>
                  </a:cubicBezTo>
                  <a:cubicBezTo>
                    <a:pt x="2737" y="10188"/>
                    <a:pt x="2670" y="10182"/>
                    <a:pt x="2602" y="10171"/>
                  </a:cubicBezTo>
                  <a:cubicBezTo>
                    <a:pt x="2035" y="10037"/>
                    <a:pt x="1768" y="9203"/>
                    <a:pt x="2202" y="8870"/>
                  </a:cubicBezTo>
                  <a:cubicBezTo>
                    <a:pt x="2155" y="8865"/>
                    <a:pt x="2110" y="8863"/>
                    <a:pt x="2065" y="8863"/>
                  </a:cubicBezTo>
                  <a:cubicBezTo>
                    <a:pt x="835" y="8863"/>
                    <a:pt x="409" y="10592"/>
                    <a:pt x="1568" y="11171"/>
                  </a:cubicBezTo>
                  <a:cubicBezTo>
                    <a:pt x="534" y="11338"/>
                    <a:pt x="0" y="12706"/>
                    <a:pt x="501" y="13606"/>
                  </a:cubicBezTo>
                  <a:cubicBezTo>
                    <a:pt x="913" y="14248"/>
                    <a:pt x="1593" y="14591"/>
                    <a:pt x="2303" y="14591"/>
                  </a:cubicBezTo>
                  <a:cubicBezTo>
                    <a:pt x="2627" y="14591"/>
                    <a:pt x="2956" y="14520"/>
                    <a:pt x="3269" y="14374"/>
                  </a:cubicBezTo>
                  <a:lnTo>
                    <a:pt x="3269" y="14374"/>
                  </a:lnTo>
                  <a:cubicBezTo>
                    <a:pt x="2869" y="15241"/>
                    <a:pt x="2635" y="16408"/>
                    <a:pt x="3770" y="17442"/>
                  </a:cubicBezTo>
                  <a:cubicBezTo>
                    <a:pt x="4365" y="17978"/>
                    <a:pt x="5160" y="18242"/>
                    <a:pt x="5869" y="18242"/>
                  </a:cubicBezTo>
                  <a:cubicBezTo>
                    <a:pt x="6352" y="18242"/>
                    <a:pt x="6794" y="18119"/>
                    <a:pt x="7105" y="17876"/>
                  </a:cubicBezTo>
                  <a:cubicBezTo>
                    <a:pt x="7601" y="18816"/>
                    <a:pt x="8179" y="18918"/>
                    <a:pt x="9062" y="18918"/>
                  </a:cubicBezTo>
                  <a:cubicBezTo>
                    <a:pt x="9308" y="18918"/>
                    <a:pt x="9577" y="18910"/>
                    <a:pt x="9874" y="18910"/>
                  </a:cubicBezTo>
                  <a:cubicBezTo>
                    <a:pt x="11242" y="18910"/>
                    <a:pt x="12509" y="18210"/>
                    <a:pt x="13243" y="17009"/>
                  </a:cubicBezTo>
                  <a:cubicBezTo>
                    <a:pt x="13243" y="18426"/>
                    <a:pt x="14819" y="19219"/>
                    <a:pt x="16090" y="19219"/>
                  </a:cubicBezTo>
                  <a:cubicBezTo>
                    <a:pt x="16165" y="19219"/>
                    <a:pt x="16239" y="19216"/>
                    <a:pt x="16312" y="19210"/>
                  </a:cubicBezTo>
                  <a:cubicBezTo>
                    <a:pt x="17146" y="19144"/>
                    <a:pt x="17946" y="18743"/>
                    <a:pt x="18547" y="18110"/>
                  </a:cubicBezTo>
                  <a:cubicBezTo>
                    <a:pt x="19177" y="18674"/>
                    <a:pt x="19907" y="18922"/>
                    <a:pt x="20619" y="18922"/>
                  </a:cubicBezTo>
                  <a:cubicBezTo>
                    <a:pt x="22433" y="18922"/>
                    <a:pt x="24124" y="17306"/>
                    <a:pt x="23717" y="15174"/>
                  </a:cubicBezTo>
                  <a:cubicBezTo>
                    <a:pt x="26186" y="15007"/>
                    <a:pt x="27186" y="11905"/>
                    <a:pt x="25285" y="10337"/>
                  </a:cubicBezTo>
                  <a:cubicBezTo>
                    <a:pt x="26219" y="9937"/>
                    <a:pt x="26819" y="9003"/>
                    <a:pt x="26352" y="7969"/>
                  </a:cubicBezTo>
                  <a:lnTo>
                    <a:pt x="26352" y="7969"/>
                  </a:lnTo>
                  <a:cubicBezTo>
                    <a:pt x="26167" y="8525"/>
                    <a:pt x="25792" y="8745"/>
                    <a:pt x="25295" y="8745"/>
                  </a:cubicBezTo>
                  <a:cubicBezTo>
                    <a:pt x="25166" y="8745"/>
                    <a:pt x="25029" y="8730"/>
                    <a:pt x="24885" y="8703"/>
                  </a:cubicBezTo>
                  <a:cubicBezTo>
                    <a:pt x="23484" y="8469"/>
                    <a:pt x="23183" y="7135"/>
                    <a:pt x="23083" y="6334"/>
                  </a:cubicBezTo>
                  <a:cubicBezTo>
                    <a:pt x="22983" y="5601"/>
                    <a:pt x="22283" y="5834"/>
                    <a:pt x="21749" y="5300"/>
                  </a:cubicBezTo>
                  <a:cubicBezTo>
                    <a:pt x="21182" y="4733"/>
                    <a:pt x="20515" y="4300"/>
                    <a:pt x="19781" y="3966"/>
                  </a:cubicBezTo>
                  <a:cubicBezTo>
                    <a:pt x="19414" y="3799"/>
                    <a:pt x="19014" y="3666"/>
                    <a:pt x="18647" y="3566"/>
                  </a:cubicBezTo>
                  <a:cubicBezTo>
                    <a:pt x="18247" y="3499"/>
                    <a:pt x="17880" y="3399"/>
                    <a:pt x="17546" y="3266"/>
                  </a:cubicBezTo>
                  <a:cubicBezTo>
                    <a:pt x="16779" y="2932"/>
                    <a:pt x="16045" y="2532"/>
                    <a:pt x="15278" y="2198"/>
                  </a:cubicBezTo>
                  <a:cubicBezTo>
                    <a:pt x="14511" y="1865"/>
                    <a:pt x="13610" y="1498"/>
                    <a:pt x="12776" y="1231"/>
                  </a:cubicBezTo>
                  <a:cubicBezTo>
                    <a:pt x="11483" y="767"/>
                    <a:pt x="9797" y="0"/>
                    <a:pt x="82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4"/>
            <p:cNvSpPr/>
            <p:nvPr/>
          </p:nvSpPr>
          <p:spPr>
            <a:xfrm>
              <a:off x="2502800" y="1427100"/>
              <a:ext cx="970700" cy="564800"/>
            </a:xfrm>
            <a:custGeom>
              <a:avLst/>
              <a:gdLst/>
              <a:ahLst/>
              <a:cxnLst/>
              <a:rect l="l" t="t" r="r" b="b"/>
              <a:pathLst>
                <a:path w="38828" h="22592" extrusionOk="0">
                  <a:moveTo>
                    <a:pt x="38053" y="0"/>
                  </a:moveTo>
                  <a:cubicBezTo>
                    <a:pt x="37359" y="0"/>
                    <a:pt x="36247" y="1251"/>
                    <a:pt x="35225" y="2410"/>
                  </a:cubicBezTo>
                  <a:cubicBezTo>
                    <a:pt x="34081" y="3620"/>
                    <a:pt x="32775" y="5247"/>
                    <a:pt x="32348" y="5247"/>
                  </a:cubicBezTo>
                  <a:cubicBezTo>
                    <a:pt x="32339" y="5247"/>
                    <a:pt x="32331" y="5247"/>
                    <a:pt x="32323" y="5245"/>
                  </a:cubicBezTo>
                  <a:cubicBezTo>
                    <a:pt x="31823" y="5179"/>
                    <a:pt x="32223" y="3511"/>
                    <a:pt x="31656" y="2610"/>
                  </a:cubicBezTo>
                  <a:cubicBezTo>
                    <a:pt x="31409" y="2193"/>
                    <a:pt x="31119" y="1998"/>
                    <a:pt x="30875" y="1998"/>
                  </a:cubicBezTo>
                  <a:cubicBezTo>
                    <a:pt x="30593" y="1998"/>
                    <a:pt x="30373" y="2260"/>
                    <a:pt x="30355" y="2744"/>
                  </a:cubicBezTo>
                  <a:cubicBezTo>
                    <a:pt x="30355" y="3511"/>
                    <a:pt x="29855" y="4645"/>
                    <a:pt x="29855" y="5946"/>
                  </a:cubicBezTo>
                  <a:cubicBezTo>
                    <a:pt x="29855" y="6580"/>
                    <a:pt x="30055" y="7947"/>
                    <a:pt x="29388" y="8581"/>
                  </a:cubicBezTo>
                  <a:cubicBezTo>
                    <a:pt x="28854" y="9115"/>
                    <a:pt x="18447" y="15419"/>
                    <a:pt x="18447" y="15419"/>
                  </a:cubicBezTo>
                  <a:cubicBezTo>
                    <a:pt x="18447" y="15419"/>
                    <a:pt x="12565" y="15578"/>
                    <a:pt x="9166" y="15578"/>
                  </a:cubicBezTo>
                  <a:cubicBezTo>
                    <a:pt x="8438" y="15578"/>
                    <a:pt x="7823" y="15571"/>
                    <a:pt x="7405" y="15553"/>
                  </a:cubicBezTo>
                  <a:cubicBezTo>
                    <a:pt x="5115" y="15469"/>
                    <a:pt x="4018" y="15222"/>
                    <a:pt x="1881" y="15222"/>
                  </a:cubicBezTo>
                  <a:cubicBezTo>
                    <a:pt x="1465" y="15222"/>
                    <a:pt x="1011" y="15231"/>
                    <a:pt x="501" y="15253"/>
                  </a:cubicBezTo>
                  <a:cubicBezTo>
                    <a:pt x="0" y="15920"/>
                    <a:pt x="1234" y="22191"/>
                    <a:pt x="4870" y="22591"/>
                  </a:cubicBezTo>
                  <a:cubicBezTo>
                    <a:pt x="4870" y="22591"/>
                    <a:pt x="13476" y="22424"/>
                    <a:pt x="16745" y="22291"/>
                  </a:cubicBezTo>
                  <a:cubicBezTo>
                    <a:pt x="19948" y="22158"/>
                    <a:pt x="20782" y="22158"/>
                    <a:pt x="21983" y="21324"/>
                  </a:cubicBezTo>
                  <a:cubicBezTo>
                    <a:pt x="24184" y="19823"/>
                    <a:pt x="26286" y="18188"/>
                    <a:pt x="28287" y="16453"/>
                  </a:cubicBezTo>
                  <a:cubicBezTo>
                    <a:pt x="31089" y="14118"/>
                    <a:pt x="32357" y="13118"/>
                    <a:pt x="32724" y="12918"/>
                  </a:cubicBezTo>
                  <a:cubicBezTo>
                    <a:pt x="33758" y="12250"/>
                    <a:pt x="34725" y="12117"/>
                    <a:pt x="35559" y="11583"/>
                  </a:cubicBezTo>
                  <a:cubicBezTo>
                    <a:pt x="36493" y="11050"/>
                    <a:pt x="37360" y="10349"/>
                    <a:pt x="38027" y="9482"/>
                  </a:cubicBezTo>
                  <a:cubicBezTo>
                    <a:pt x="38261" y="9215"/>
                    <a:pt x="38361" y="8848"/>
                    <a:pt x="38328" y="8514"/>
                  </a:cubicBezTo>
                  <a:cubicBezTo>
                    <a:pt x="38294" y="8348"/>
                    <a:pt x="38194" y="8181"/>
                    <a:pt x="38161" y="8014"/>
                  </a:cubicBezTo>
                  <a:cubicBezTo>
                    <a:pt x="38127" y="7714"/>
                    <a:pt x="38094" y="7414"/>
                    <a:pt x="38027" y="7147"/>
                  </a:cubicBezTo>
                  <a:cubicBezTo>
                    <a:pt x="37894" y="6780"/>
                    <a:pt x="37360" y="6613"/>
                    <a:pt x="37227" y="6246"/>
                  </a:cubicBezTo>
                  <a:cubicBezTo>
                    <a:pt x="37160" y="6079"/>
                    <a:pt x="37227" y="5579"/>
                    <a:pt x="37127" y="5446"/>
                  </a:cubicBezTo>
                  <a:cubicBezTo>
                    <a:pt x="36893" y="5179"/>
                    <a:pt x="36693" y="5145"/>
                    <a:pt x="36493" y="4979"/>
                  </a:cubicBezTo>
                  <a:cubicBezTo>
                    <a:pt x="36359" y="4879"/>
                    <a:pt x="36059" y="4712"/>
                    <a:pt x="36159" y="4512"/>
                  </a:cubicBezTo>
                  <a:cubicBezTo>
                    <a:pt x="36226" y="4311"/>
                    <a:pt x="36660" y="3878"/>
                    <a:pt x="37394" y="2744"/>
                  </a:cubicBezTo>
                  <a:cubicBezTo>
                    <a:pt x="38127" y="1610"/>
                    <a:pt x="38828" y="642"/>
                    <a:pt x="38428" y="175"/>
                  </a:cubicBezTo>
                  <a:cubicBezTo>
                    <a:pt x="38324" y="54"/>
                    <a:pt x="38198" y="0"/>
                    <a:pt x="38053" y="0"/>
                  </a:cubicBezTo>
                  <a:close/>
                </a:path>
              </a:pathLst>
            </a:custGeom>
            <a:solidFill>
              <a:srgbClr val="B57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4"/>
            <p:cNvSpPr/>
            <p:nvPr/>
          </p:nvSpPr>
          <p:spPr>
            <a:xfrm>
              <a:off x="3326725" y="1561550"/>
              <a:ext cx="83400" cy="127625"/>
            </a:xfrm>
            <a:custGeom>
              <a:avLst/>
              <a:gdLst/>
              <a:ahLst/>
              <a:cxnLst/>
              <a:rect l="l" t="t" r="r" b="b"/>
              <a:pathLst>
                <a:path w="3336" h="5105" extrusionOk="0">
                  <a:moveTo>
                    <a:pt x="1835" y="1"/>
                  </a:moveTo>
                  <a:lnTo>
                    <a:pt x="1835" y="1"/>
                  </a:lnTo>
                  <a:cubicBezTo>
                    <a:pt x="1834" y="1"/>
                    <a:pt x="0" y="1469"/>
                    <a:pt x="67" y="2236"/>
                  </a:cubicBezTo>
                  <a:cubicBezTo>
                    <a:pt x="133" y="2703"/>
                    <a:pt x="467" y="3070"/>
                    <a:pt x="901" y="3237"/>
                  </a:cubicBezTo>
                  <a:cubicBezTo>
                    <a:pt x="867" y="3937"/>
                    <a:pt x="600" y="4604"/>
                    <a:pt x="133" y="5105"/>
                  </a:cubicBezTo>
                  <a:cubicBezTo>
                    <a:pt x="1245" y="4425"/>
                    <a:pt x="1328" y="3575"/>
                    <a:pt x="1334" y="3452"/>
                  </a:cubicBezTo>
                  <a:lnTo>
                    <a:pt x="1334" y="3452"/>
                  </a:lnTo>
                  <a:cubicBezTo>
                    <a:pt x="1313" y="4272"/>
                    <a:pt x="2268" y="4404"/>
                    <a:pt x="2268" y="4404"/>
                  </a:cubicBezTo>
                  <a:cubicBezTo>
                    <a:pt x="2290" y="4858"/>
                    <a:pt x="2592" y="4990"/>
                    <a:pt x="2893" y="4990"/>
                  </a:cubicBezTo>
                  <a:cubicBezTo>
                    <a:pt x="3056" y="4990"/>
                    <a:pt x="3219" y="4951"/>
                    <a:pt x="3336" y="4904"/>
                  </a:cubicBezTo>
                  <a:cubicBezTo>
                    <a:pt x="2869" y="4871"/>
                    <a:pt x="2502" y="4437"/>
                    <a:pt x="2535" y="3970"/>
                  </a:cubicBezTo>
                  <a:lnTo>
                    <a:pt x="2535" y="3970"/>
                  </a:lnTo>
                  <a:cubicBezTo>
                    <a:pt x="2483" y="3982"/>
                    <a:pt x="2431" y="3988"/>
                    <a:pt x="2379" y="3988"/>
                  </a:cubicBezTo>
                  <a:cubicBezTo>
                    <a:pt x="2134" y="3988"/>
                    <a:pt x="1906" y="3863"/>
                    <a:pt x="1768" y="3670"/>
                  </a:cubicBezTo>
                  <a:cubicBezTo>
                    <a:pt x="1601" y="3403"/>
                    <a:pt x="1568" y="3070"/>
                    <a:pt x="1701" y="2803"/>
                  </a:cubicBezTo>
                  <a:lnTo>
                    <a:pt x="1701" y="2803"/>
                  </a:lnTo>
                  <a:cubicBezTo>
                    <a:pt x="1568" y="2879"/>
                    <a:pt x="1424" y="2915"/>
                    <a:pt x="1282" y="2915"/>
                  </a:cubicBezTo>
                  <a:cubicBezTo>
                    <a:pt x="927" y="2915"/>
                    <a:pt x="586" y="2693"/>
                    <a:pt x="467" y="2336"/>
                  </a:cubicBezTo>
                  <a:cubicBezTo>
                    <a:pt x="267" y="1735"/>
                    <a:pt x="1201" y="902"/>
                    <a:pt x="1835" y="1"/>
                  </a:cubicBezTo>
                  <a:close/>
                </a:path>
              </a:pathLst>
            </a:custGeom>
            <a:solidFill>
              <a:srgbClr val="A14E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4"/>
            <p:cNvSpPr/>
            <p:nvPr/>
          </p:nvSpPr>
          <p:spPr>
            <a:xfrm>
              <a:off x="2101675" y="1807575"/>
              <a:ext cx="589600" cy="564400"/>
            </a:xfrm>
            <a:custGeom>
              <a:avLst/>
              <a:gdLst/>
              <a:ahLst/>
              <a:cxnLst/>
              <a:rect l="l" t="t" r="r" b="b"/>
              <a:pathLst>
                <a:path w="23584" h="22576" extrusionOk="0">
                  <a:moveTo>
                    <a:pt x="7272" y="0"/>
                  </a:moveTo>
                  <a:lnTo>
                    <a:pt x="2269" y="501"/>
                  </a:lnTo>
                  <a:cubicBezTo>
                    <a:pt x="3103" y="5838"/>
                    <a:pt x="467" y="11142"/>
                    <a:pt x="467" y="11142"/>
                  </a:cubicBezTo>
                  <a:cubicBezTo>
                    <a:pt x="334" y="14544"/>
                    <a:pt x="0" y="18480"/>
                    <a:pt x="1468" y="19247"/>
                  </a:cubicBezTo>
                  <a:cubicBezTo>
                    <a:pt x="1468" y="19714"/>
                    <a:pt x="1535" y="20148"/>
                    <a:pt x="1635" y="20582"/>
                  </a:cubicBezTo>
                  <a:cubicBezTo>
                    <a:pt x="3811" y="21709"/>
                    <a:pt x="7537" y="22575"/>
                    <a:pt x="11265" y="22575"/>
                  </a:cubicBezTo>
                  <a:cubicBezTo>
                    <a:pt x="13937" y="22575"/>
                    <a:pt x="16610" y="22130"/>
                    <a:pt x="18714" y="21015"/>
                  </a:cubicBezTo>
                  <a:lnTo>
                    <a:pt x="19081" y="19548"/>
                  </a:lnTo>
                  <a:cubicBezTo>
                    <a:pt x="20315" y="18714"/>
                    <a:pt x="20048" y="15178"/>
                    <a:pt x="20282" y="12643"/>
                  </a:cubicBezTo>
                  <a:cubicBezTo>
                    <a:pt x="23584" y="8139"/>
                    <a:pt x="19081" y="2369"/>
                    <a:pt x="16512" y="34"/>
                  </a:cubicBezTo>
                  <a:lnTo>
                    <a:pt x="1334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4"/>
            <p:cNvSpPr/>
            <p:nvPr/>
          </p:nvSpPr>
          <p:spPr>
            <a:xfrm>
              <a:off x="2135875" y="2288750"/>
              <a:ext cx="442825" cy="96450"/>
            </a:xfrm>
            <a:custGeom>
              <a:avLst/>
              <a:gdLst/>
              <a:ahLst/>
              <a:cxnLst/>
              <a:rect l="l" t="t" r="r" b="b"/>
              <a:pathLst>
                <a:path w="17713" h="3858" extrusionOk="0">
                  <a:moveTo>
                    <a:pt x="100" y="0"/>
                  </a:moveTo>
                  <a:lnTo>
                    <a:pt x="0" y="1235"/>
                  </a:lnTo>
                  <a:cubicBezTo>
                    <a:pt x="0" y="1235"/>
                    <a:pt x="1301" y="3570"/>
                    <a:pt x="8573" y="3836"/>
                  </a:cubicBezTo>
                  <a:cubicBezTo>
                    <a:pt x="8966" y="3851"/>
                    <a:pt x="9343" y="3858"/>
                    <a:pt x="9705" y="3858"/>
                  </a:cubicBezTo>
                  <a:cubicBezTo>
                    <a:pt x="16038" y="3858"/>
                    <a:pt x="17679" y="1768"/>
                    <a:pt x="17679" y="1768"/>
                  </a:cubicBezTo>
                  <a:lnTo>
                    <a:pt x="17713" y="301"/>
                  </a:lnTo>
                  <a:lnTo>
                    <a:pt x="17713" y="301"/>
                  </a:lnTo>
                  <a:cubicBezTo>
                    <a:pt x="15528" y="1709"/>
                    <a:pt x="12489" y="2269"/>
                    <a:pt x="9508" y="2269"/>
                  </a:cubicBezTo>
                  <a:cubicBezTo>
                    <a:pt x="5570" y="2269"/>
                    <a:pt x="1733" y="1291"/>
                    <a:pt x="10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4"/>
            <p:cNvSpPr/>
            <p:nvPr/>
          </p:nvSpPr>
          <p:spPr>
            <a:xfrm>
              <a:off x="2100000" y="1215475"/>
              <a:ext cx="543750" cy="548750"/>
            </a:xfrm>
            <a:custGeom>
              <a:avLst/>
              <a:gdLst/>
              <a:ahLst/>
              <a:cxnLst/>
              <a:rect l="l" t="t" r="r" b="b"/>
              <a:pathLst>
                <a:path w="21750" h="21950" extrusionOk="0">
                  <a:moveTo>
                    <a:pt x="8440" y="1"/>
                  </a:moveTo>
                  <a:lnTo>
                    <a:pt x="8440" y="1"/>
                  </a:lnTo>
                  <a:cubicBezTo>
                    <a:pt x="8640" y="668"/>
                    <a:pt x="8140" y="1368"/>
                    <a:pt x="7539" y="1735"/>
                  </a:cubicBezTo>
                  <a:cubicBezTo>
                    <a:pt x="6939" y="2102"/>
                    <a:pt x="6238" y="2269"/>
                    <a:pt x="5638" y="2636"/>
                  </a:cubicBezTo>
                  <a:cubicBezTo>
                    <a:pt x="5138" y="2936"/>
                    <a:pt x="4771" y="3370"/>
                    <a:pt x="4504" y="3870"/>
                  </a:cubicBezTo>
                  <a:cubicBezTo>
                    <a:pt x="4170" y="4471"/>
                    <a:pt x="3803" y="5771"/>
                    <a:pt x="4270" y="6439"/>
                  </a:cubicBezTo>
                  <a:cubicBezTo>
                    <a:pt x="1" y="8807"/>
                    <a:pt x="1535" y="14211"/>
                    <a:pt x="2903" y="16312"/>
                  </a:cubicBezTo>
                  <a:cubicBezTo>
                    <a:pt x="4337" y="18581"/>
                    <a:pt x="7306" y="21082"/>
                    <a:pt x="7306" y="21950"/>
                  </a:cubicBezTo>
                  <a:lnTo>
                    <a:pt x="18147" y="10808"/>
                  </a:lnTo>
                  <a:cubicBezTo>
                    <a:pt x="18147" y="10808"/>
                    <a:pt x="19081" y="12243"/>
                    <a:pt x="20115" y="12309"/>
                  </a:cubicBezTo>
                  <a:cubicBezTo>
                    <a:pt x="20156" y="12312"/>
                    <a:pt x="20196" y="12313"/>
                    <a:pt x="20234" y="12313"/>
                  </a:cubicBezTo>
                  <a:cubicBezTo>
                    <a:pt x="21190" y="12313"/>
                    <a:pt x="21283" y="11542"/>
                    <a:pt x="21283" y="11542"/>
                  </a:cubicBezTo>
                  <a:lnTo>
                    <a:pt x="21283" y="11542"/>
                  </a:lnTo>
                  <a:cubicBezTo>
                    <a:pt x="21189" y="11667"/>
                    <a:pt x="21062" y="11721"/>
                    <a:pt x="20936" y="11721"/>
                  </a:cubicBezTo>
                  <a:cubicBezTo>
                    <a:pt x="20658" y="11721"/>
                    <a:pt x="20380" y="11463"/>
                    <a:pt x="20449" y="11142"/>
                  </a:cubicBezTo>
                  <a:cubicBezTo>
                    <a:pt x="20615" y="10608"/>
                    <a:pt x="21549" y="10408"/>
                    <a:pt x="21683" y="9407"/>
                  </a:cubicBezTo>
                  <a:cubicBezTo>
                    <a:pt x="21750" y="8974"/>
                    <a:pt x="21616" y="8507"/>
                    <a:pt x="21349" y="8140"/>
                  </a:cubicBezTo>
                  <a:cubicBezTo>
                    <a:pt x="21016" y="7673"/>
                    <a:pt x="20849" y="7606"/>
                    <a:pt x="21049" y="7006"/>
                  </a:cubicBezTo>
                  <a:cubicBezTo>
                    <a:pt x="21483" y="5538"/>
                    <a:pt x="21016" y="3470"/>
                    <a:pt x="19448" y="2803"/>
                  </a:cubicBezTo>
                  <a:cubicBezTo>
                    <a:pt x="19137" y="2684"/>
                    <a:pt x="18812" y="2625"/>
                    <a:pt x="18489" y="2625"/>
                  </a:cubicBezTo>
                  <a:cubicBezTo>
                    <a:pt x="18085" y="2625"/>
                    <a:pt x="17684" y="2717"/>
                    <a:pt x="17313" y="2903"/>
                  </a:cubicBezTo>
                  <a:cubicBezTo>
                    <a:pt x="17246" y="2836"/>
                    <a:pt x="17180" y="2769"/>
                    <a:pt x="17113" y="2703"/>
                  </a:cubicBezTo>
                  <a:cubicBezTo>
                    <a:pt x="16919" y="2561"/>
                    <a:pt x="16701" y="2494"/>
                    <a:pt x="16487" y="2494"/>
                  </a:cubicBezTo>
                  <a:cubicBezTo>
                    <a:pt x="16147" y="2494"/>
                    <a:pt x="15816" y="2663"/>
                    <a:pt x="15612" y="2969"/>
                  </a:cubicBezTo>
                  <a:cubicBezTo>
                    <a:pt x="15779" y="2302"/>
                    <a:pt x="15545" y="1635"/>
                    <a:pt x="15011" y="1235"/>
                  </a:cubicBezTo>
                  <a:cubicBezTo>
                    <a:pt x="14681" y="987"/>
                    <a:pt x="14287" y="867"/>
                    <a:pt x="13884" y="867"/>
                  </a:cubicBezTo>
                  <a:cubicBezTo>
                    <a:pt x="13636" y="867"/>
                    <a:pt x="13385" y="912"/>
                    <a:pt x="13143" y="1001"/>
                  </a:cubicBezTo>
                  <a:cubicBezTo>
                    <a:pt x="12543" y="1235"/>
                    <a:pt x="12043" y="1702"/>
                    <a:pt x="11742" y="2302"/>
                  </a:cubicBezTo>
                  <a:cubicBezTo>
                    <a:pt x="11876" y="1869"/>
                    <a:pt x="11676" y="1402"/>
                    <a:pt x="11309" y="1202"/>
                  </a:cubicBezTo>
                  <a:cubicBezTo>
                    <a:pt x="11109" y="1118"/>
                    <a:pt x="10892" y="1076"/>
                    <a:pt x="10675" y="1076"/>
                  </a:cubicBezTo>
                  <a:cubicBezTo>
                    <a:pt x="10458" y="1076"/>
                    <a:pt x="10241" y="1118"/>
                    <a:pt x="10041" y="1202"/>
                  </a:cubicBezTo>
                  <a:cubicBezTo>
                    <a:pt x="9641" y="1402"/>
                    <a:pt x="9307" y="1635"/>
                    <a:pt x="9007" y="1935"/>
                  </a:cubicBezTo>
                  <a:cubicBezTo>
                    <a:pt x="9407" y="1268"/>
                    <a:pt x="9141" y="368"/>
                    <a:pt x="84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4"/>
            <p:cNvSpPr/>
            <p:nvPr/>
          </p:nvSpPr>
          <p:spPr>
            <a:xfrm>
              <a:off x="2184225" y="1371425"/>
              <a:ext cx="407825" cy="543275"/>
            </a:xfrm>
            <a:custGeom>
              <a:avLst/>
              <a:gdLst/>
              <a:ahLst/>
              <a:cxnLst/>
              <a:rect l="l" t="t" r="r" b="b"/>
              <a:pathLst>
                <a:path w="16313" h="21731" extrusionOk="0">
                  <a:moveTo>
                    <a:pt x="13711" y="0"/>
                  </a:moveTo>
                  <a:cubicBezTo>
                    <a:pt x="13410" y="1902"/>
                    <a:pt x="12977" y="3870"/>
                    <a:pt x="9975" y="5671"/>
                  </a:cubicBezTo>
                  <a:cubicBezTo>
                    <a:pt x="8401" y="6604"/>
                    <a:pt x="6623" y="7104"/>
                    <a:pt x="4819" y="7104"/>
                  </a:cubicBezTo>
                  <a:cubicBezTo>
                    <a:pt x="4559" y="7104"/>
                    <a:pt x="4298" y="7093"/>
                    <a:pt x="4037" y="7072"/>
                  </a:cubicBezTo>
                  <a:cubicBezTo>
                    <a:pt x="3520" y="6505"/>
                    <a:pt x="2970" y="6238"/>
                    <a:pt x="2436" y="6238"/>
                  </a:cubicBezTo>
                  <a:cubicBezTo>
                    <a:pt x="1902" y="6238"/>
                    <a:pt x="1385" y="6505"/>
                    <a:pt x="935" y="7005"/>
                  </a:cubicBezTo>
                  <a:cubicBezTo>
                    <a:pt x="1" y="7973"/>
                    <a:pt x="368" y="9874"/>
                    <a:pt x="1602" y="10842"/>
                  </a:cubicBezTo>
                  <a:cubicBezTo>
                    <a:pt x="1971" y="11137"/>
                    <a:pt x="2412" y="11279"/>
                    <a:pt x="2857" y="11279"/>
                  </a:cubicBezTo>
                  <a:cubicBezTo>
                    <a:pt x="3215" y="11279"/>
                    <a:pt x="3576" y="11187"/>
                    <a:pt x="3904" y="11008"/>
                  </a:cubicBezTo>
                  <a:lnTo>
                    <a:pt x="3937" y="17413"/>
                  </a:lnTo>
                  <a:lnTo>
                    <a:pt x="1969" y="17613"/>
                  </a:lnTo>
                  <a:cubicBezTo>
                    <a:pt x="1969" y="17613"/>
                    <a:pt x="4694" y="21731"/>
                    <a:pt x="9866" y="21731"/>
                  </a:cubicBezTo>
                  <a:cubicBezTo>
                    <a:pt x="10182" y="21731"/>
                    <a:pt x="10507" y="21715"/>
                    <a:pt x="10842" y="21683"/>
                  </a:cubicBezTo>
                  <a:cubicBezTo>
                    <a:pt x="14811" y="21316"/>
                    <a:pt x="11676" y="17446"/>
                    <a:pt x="11676" y="17446"/>
                  </a:cubicBezTo>
                  <a:lnTo>
                    <a:pt x="10175" y="17446"/>
                  </a:lnTo>
                  <a:lnTo>
                    <a:pt x="10175" y="14844"/>
                  </a:lnTo>
                  <a:cubicBezTo>
                    <a:pt x="11064" y="14989"/>
                    <a:pt x="11978" y="15121"/>
                    <a:pt x="12720" y="15121"/>
                  </a:cubicBezTo>
                  <a:cubicBezTo>
                    <a:pt x="13175" y="15121"/>
                    <a:pt x="13565" y="15071"/>
                    <a:pt x="13844" y="14944"/>
                  </a:cubicBezTo>
                  <a:cubicBezTo>
                    <a:pt x="14611" y="14578"/>
                    <a:pt x="16146" y="13377"/>
                    <a:pt x="16212" y="8473"/>
                  </a:cubicBezTo>
                  <a:cubicBezTo>
                    <a:pt x="16312" y="2702"/>
                    <a:pt x="15045" y="601"/>
                    <a:pt x="13711" y="0"/>
                  </a:cubicBezTo>
                  <a:close/>
                </a:path>
              </a:pathLst>
            </a:custGeom>
            <a:solidFill>
              <a:srgbClr val="B57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4"/>
            <p:cNvSpPr/>
            <p:nvPr/>
          </p:nvSpPr>
          <p:spPr>
            <a:xfrm>
              <a:off x="2286800" y="1506525"/>
              <a:ext cx="40050" cy="81775"/>
            </a:xfrm>
            <a:custGeom>
              <a:avLst/>
              <a:gdLst/>
              <a:ahLst/>
              <a:cxnLst/>
              <a:rect l="l" t="t" r="r" b="b"/>
              <a:pathLst>
                <a:path w="1602" h="3271" extrusionOk="0">
                  <a:moveTo>
                    <a:pt x="1" y="0"/>
                  </a:moveTo>
                  <a:lnTo>
                    <a:pt x="1" y="3269"/>
                  </a:lnTo>
                  <a:cubicBezTo>
                    <a:pt x="20" y="3270"/>
                    <a:pt x="39" y="3270"/>
                    <a:pt x="58" y="3270"/>
                  </a:cubicBezTo>
                  <a:cubicBezTo>
                    <a:pt x="900" y="3270"/>
                    <a:pt x="1601" y="2550"/>
                    <a:pt x="1568" y="1702"/>
                  </a:cubicBezTo>
                  <a:cubicBezTo>
                    <a:pt x="1602" y="801"/>
                    <a:pt x="901" y="3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4"/>
            <p:cNvSpPr/>
            <p:nvPr/>
          </p:nvSpPr>
          <p:spPr>
            <a:xfrm>
              <a:off x="2533650" y="1521525"/>
              <a:ext cx="37550" cy="32125"/>
            </a:xfrm>
            <a:custGeom>
              <a:avLst/>
              <a:gdLst/>
              <a:ahLst/>
              <a:cxnLst/>
              <a:rect l="l" t="t" r="r" b="b"/>
              <a:pathLst>
                <a:path w="1502" h="1285" extrusionOk="0">
                  <a:moveTo>
                    <a:pt x="668" y="1"/>
                  </a:moveTo>
                  <a:cubicBezTo>
                    <a:pt x="301" y="1"/>
                    <a:pt x="0" y="268"/>
                    <a:pt x="0" y="635"/>
                  </a:cubicBezTo>
                  <a:cubicBezTo>
                    <a:pt x="0" y="1022"/>
                    <a:pt x="312" y="1285"/>
                    <a:pt x="647" y="1285"/>
                  </a:cubicBezTo>
                  <a:cubicBezTo>
                    <a:pt x="803" y="1285"/>
                    <a:pt x="964" y="1228"/>
                    <a:pt x="1101" y="1102"/>
                  </a:cubicBezTo>
                  <a:cubicBezTo>
                    <a:pt x="1501" y="735"/>
                    <a:pt x="1235" y="34"/>
                    <a:pt x="6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4"/>
            <p:cNvSpPr/>
            <p:nvPr/>
          </p:nvSpPr>
          <p:spPr>
            <a:xfrm>
              <a:off x="2416900" y="1533200"/>
              <a:ext cx="40875" cy="35425"/>
            </a:xfrm>
            <a:custGeom>
              <a:avLst/>
              <a:gdLst/>
              <a:ahLst/>
              <a:cxnLst/>
              <a:rect l="l" t="t" r="r" b="b"/>
              <a:pathLst>
                <a:path w="1635" h="1417" extrusionOk="0">
                  <a:moveTo>
                    <a:pt x="734" y="1"/>
                  </a:moveTo>
                  <a:cubicBezTo>
                    <a:pt x="334" y="1"/>
                    <a:pt x="0" y="301"/>
                    <a:pt x="0" y="701"/>
                  </a:cubicBezTo>
                  <a:cubicBezTo>
                    <a:pt x="0" y="1138"/>
                    <a:pt x="349" y="1416"/>
                    <a:pt x="707" y="1416"/>
                  </a:cubicBezTo>
                  <a:cubicBezTo>
                    <a:pt x="869" y="1416"/>
                    <a:pt x="1033" y="1359"/>
                    <a:pt x="1168" y="1235"/>
                  </a:cubicBezTo>
                  <a:cubicBezTo>
                    <a:pt x="1635" y="801"/>
                    <a:pt x="1335" y="34"/>
                    <a:pt x="7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4"/>
            <p:cNvSpPr/>
            <p:nvPr/>
          </p:nvSpPr>
          <p:spPr>
            <a:xfrm>
              <a:off x="2430250" y="1642450"/>
              <a:ext cx="63400" cy="42175"/>
            </a:xfrm>
            <a:custGeom>
              <a:avLst/>
              <a:gdLst/>
              <a:ahLst/>
              <a:cxnLst/>
              <a:rect l="l" t="t" r="r" b="b"/>
              <a:pathLst>
                <a:path w="2536" h="1687" extrusionOk="0">
                  <a:moveTo>
                    <a:pt x="200" y="1"/>
                  </a:moveTo>
                  <a:cubicBezTo>
                    <a:pt x="0" y="668"/>
                    <a:pt x="367" y="1402"/>
                    <a:pt x="1034" y="1635"/>
                  </a:cubicBezTo>
                  <a:cubicBezTo>
                    <a:pt x="1151" y="1670"/>
                    <a:pt x="1269" y="1687"/>
                    <a:pt x="1385" y="1687"/>
                  </a:cubicBezTo>
                  <a:cubicBezTo>
                    <a:pt x="1929" y="1687"/>
                    <a:pt x="2425" y="1318"/>
                    <a:pt x="2535" y="768"/>
                  </a:cubicBezTo>
                  <a:lnTo>
                    <a:pt x="200" y="1"/>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4"/>
            <p:cNvSpPr/>
            <p:nvPr/>
          </p:nvSpPr>
          <p:spPr>
            <a:xfrm>
              <a:off x="2434400" y="1655800"/>
              <a:ext cx="33400" cy="29200"/>
            </a:xfrm>
            <a:custGeom>
              <a:avLst/>
              <a:gdLst/>
              <a:ahLst/>
              <a:cxnLst/>
              <a:rect l="l" t="t" r="r" b="b"/>
              <a:pathLst>
                <a:path w="1336" h="1168" extrusionOk="0">
                  <a:moveTo>
                    <a:pt x="1" y="0"/>
                  </a:moveTo>
                  <a:cubicBezTo>
                    <a:pt x="68" y="501"/>
                    <a:pt x="401" y="934"/>
                    <a:pt x="868" y="1101"/>
                  </a:cubicBezTo>
                  <a:cubicBezTo>
                    <a:pt x="1035" y="1134"/>
                    <a:pt x="1202" y="1168"/>
                    <a:pt x="1335" y="1168"/>
                  </a:cubicBezTo>
                  <a:cubicBezTo>
                    <a:pt x="1335" y="501"/>
                    <a:pt x="835" y="0"/>
                    <a:pt x="201" y="0"/>
                  </a:cubicBezTo>
                  <a:close/>
                </a:path>
              </a:pathLst>
            </a:custGeom>
            <a:solidFill>
              <a:srgbClr val="A14E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4"/>
            <p:cNvSpPr/>
            <p:nvPr/>
          </p:nvSpPr>
          <p:spPr>
            <a:xfrm>
              <a:off x="2533650" y="1470550"/>
              <a:ext cx="45050" cy="33500"/>
            </a:xfrm>
            <a:custGeom>
              <a:avLst/>
              <a:gdLst/>
              <a:ahLst/>
              <a:cxnLst/>
              <a:rect l="l" t="t" r="r" b="b"/>
              <a:pathLst>
                <a:path w="1802" h="1340" extrusionOk="0">
                  <a:moveTo>
                    <a:pt x="784" y="0"/>
                  </a:moveTo>
                  <a:cubicBezTo>
                    <a:pt x="457" y="0"/>
                    <a:pt x="140" y="180"/>
                    <a:pt x="0" y="505"/>
                  </a:cubicBezTo>
                  <a:lnTo>
                    <a:pt x="1602" y="1339"/>
                  </a:lnTo>
                  <a:cubicBezTo>
                    <a:pt x="1802" y="906"/>
                    <a:pt x="1635" y="372"/>
                    <a:pt x="1201" y="105"/>
                  </a:cubicBezTo>
                  <a:cubicBezTo>
                    <a:pt x="1070" y="34"/>
                    <a:pt x="926" y="0"/>
                    <a:pt x="7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4"/>
            <p:cNvSpPr/>
            <p:nvPr/>
          </p:nvSpPr>
          <p:spPr>
            <a:xfrm>
              <a:off x="2489450" y="1533200"/>
              <a:ext cx="65075" cy="100100"/>
            </a:xfrm>
            <a:custGeom>
              <a:avLst/>
              <a:gdLst/>
              <a:ahLst/>
              <a:cxnLst/>
              <a:rect l="l" t="t" r="r" b="b"/>
              <a:pathLst>
                <a:path w="2603" h="4004" extrusionOk="0">
                  <a:moveTo>
                    <a:pt x="0" y="1"/>
                  </a:moveTo>
                  <a:lnTo>
                    <a:pt x="501" y="4004"/>
                  </a:lnTo>
                  <a:lnTo>
                    <a:pt x="2602" y="3170"/>
                  </a:lnTo>
                  <a:lnTo>
                    <a:pt x="0" y="1"/>
                  </a:lnTo>
                  <a:close/>
                </a:path>
              </a:pathLst>
            </a:custGeom>
            <a:solidFill>
              <a:srgbClr val="A14E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4"/>
            <p:cNvSpPr/>
            <p:nvPr/>
          </p:nvSpPr>
          <p:spPr>
            <a:xfrm>
              <a:off x="2311000" y="1683325"/>
              <a:ext cx="128450" cy="83400"/>
            </a:xfrm>
            <a:custGeom>
              <a:avLst/>
              <a:gdLst/>
              <a:ahLst/>
              <a:cxnLst/>
              <a:rect l="l" t="t" r="r" b="b"/>
              <a:pathLst>
                <a:path w="5138" h="3336" extrusionOk="0">
                  <a:moveTo>
                    <a:pt x="0" y="0"/>
                  </a:moveTo>
                  <a:cubicBezTo>
                    <a:pt x="200" y="634"/>
                    <a:pt x="567" y="1201"/>
                    <a:pt x="1101" y="1635"/>
                  </a:cubicBezTo>
                  <a:cubicBezTo>
                    <a:pt x="2035" y="2468"/>
                    <a:pt x="5137" y="3336"/>
                    <a:pt x="5137" y="3336"/>
                  </a:cubicBezTo>
                  <a:lnTo>
                    <a:pt x="5137" y="2368"/>
                  </a:lnTo>
                  <a:cubicBezTo>
                    <a:pt x="3603" y="2202"/>
                    <a:pt x="500" y="1268"/>
                    <a:pt x="0" y="0"/>
                  </a:cubicBezTo>
                  <a:close/>
                </a:path>
              </a:pathLst>
            </a:custGeom>
            <a:solidFill>
              <a:srgbClr val="A14E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4"/>
            <p:cNvSpPr/>
            <p:nvPr/>
          </p:nvSpPr>
          <p:spPr>
            <a:xfrm>
              <a:off x="2292650" y="2383275"/>
              <a:ext cx="161800" cy="57275"/>
            </a:xfrm>
            <a:custGeom>
              <a:avLst/>
              <a:gdLst/>
              <a:ahLst/>
              <a:cxnLst/>
              <a:rect l="l" t="t" r="r" b="b"/>
              <a:pathLst>
                <a:path w="6472" h="2291" extrusionOk="0">
                  <a:moveTo>
                    <a:pt x="6078" y="1"/>
                  </a:moveTo>
                  <a:cubicBezTo>
                    <a:pt x="5854" y="1"/>
                    <a:pt x="5426" y="294"/>
                    <a:pt x="4670" y="456"/>
                  </a:cubicBezTo>
                  <a:cubicBezTo>
                    <a:pt x="3469" y="723"/>
                    <a:pt x="3002" y="689"/>
                    <a:pt x="1768" y="1023"/>
                  </a:cubicBezTo>
                  <a:cubicBezTo>
                    <a:pt x="1201" y="1190"/>
                    <a:pt x="601" y="1323"/>
                    <a:pt x="0" y="1323"/>
                  </a:cubicBezTo>
                  <a:lnTo>
                    <a:pt x="4570" y="2290"/>
                  </a:lnTo>
                  <a:cubicBezTo>
                    <a:pt x="5037" y="2090"/>
                    <a:pt x="5471" y="1823"/>
                    <a:pt x="5871" y="1490"/>
                  </a:cubicBezTo>
                  <a:cubicBezTo>
                    <a:pt x="6338" y="1156"/>
                    <a:pt x="6471" y="522"/>
                    <a:pt x="6205" y="55"/>
                  </a:cubicBezTo>
                  <a:cubicBezTo>
                    <a:pt x="6173" y="17"/>
                    <a:pt x="6131" y="1"/>
                    <a:pt x="6078" y="1"/>
                  </a:cubicBezTo>
                  <a:close/>
                </a:path>
              </a:pathLst>
            </a:custGeom>
            <a:solidFill>
              <a:srgbClr val="B57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4"/>
            <p:cNvSpPr/>
            <p:nvPr/>
          </p:nvSpPr>
          <p:spPr>
            <a:xfrm>
              <a:off x="2351850" y="2123625"/>
              <a:ext cx="488700" cy="570425"/>
            </a:xfrm>
            <a:custGeom>
              <a:avLst/>
              <a:gdLst/>
              <a:ahLst/>
              <a:cxnLst/>
              <a:rect l="l" t="t" r="r" b="b"/>
              <a:pathLst>
                <a:path w="19548" h="22817" extrusionOk="0">
                  <a:moveTo>
                    <a:pt x="19281" y="1"/>
                  </a:moveTo>
                  <a:lnTo>
                    <a:pt x="4337" y="3403"/>
                  </a:lnTo>
                  <a:lnTo>
                    <a:pt x="1" y="22450"/>
                  </a:lnTo>
                  <a:lnTo>
                    <a:pt x="301" y="22817"/>
                  </a:lnTo>
                  <a:lnTo>
                    <a:pt x="14544" y="19281"/>
                  </a:lnTo>
                  <a:lnTo>
                    <a:pt x="19548" y="368"/>
                  </a:lnTo>
                  <a:lnTo>
                    <a:pt x="1928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4"/>
            <p:cNvSpPr/>
            <p:nvPr/>
          </p:nvSpPr>
          <p:spPr>
            <a:xfrm>
              <a:off x="2359350" y="2132800"/>
              <a:ext cx="481200" cy="561250"/>
            </a:xfrm>
            <a:custGeom>
              <a:avLst/>
              <a:gdLst/>
              <a:ahLst/>
              <a:cxnLst/>
              <a:rect l="l" t="t" r="r" b="b"/>
              <a:pathLst>
                <a:path w="19248" h="22450" extrusionOk="0">
                  <a:moveTo>
                    <a:pt x="19248" y="1"/>
                  </a:moveTo>
                  <a:lnTo>
                    <a:pt x="4304" y="3436"/>
                  </a:lnTo>
                  <a:lnTo>
                    <a:pt x="1" y="22450"/>
                  </a:lnTo>
                  <a:lnTo>
                    <a:pt x="14244" y="18914"/>
                  </a:lnTo>
                  <a:lnTo>
                    <a:pt x="1924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4"/>
            <p:cNvSpPr/>
            <p:nvPr/>
          </p:nvSpPr>
          <p:spPr>
            <a:xfrm>
              <a:off x="2351850" y="2208700"/>
              <a:ext cx="115100" cy="485350"/>
            </a:xfrm>
            <a:custGeom>
              <a:avLst/>
              <a:gdLst/>
              <a:ahLst/>
              <a:cxnLst/>
              <a:rect l="l" t="t" r="r" b="b"/>
              <a:pathLst>
                <a:path w="4604" h="19414" extrusionOk="0">
                  <a:moveTo>
                    <a:pt x="4337" y="0"/>
                  </a:moveTo>
                  <a:lnTo>
                    <a:pt x="1" y="19047"/>
                  </a:lnTo>
                  <a:lnTo>
                    <a:pt x="301" y="19414"/>
                  </a:lnTo>
                  <a:lnTo>
                    <a:pt x="4604" y="400"/>
                  </a:lnTo>
                  <a:lnTo>
                    <a:pt x="433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4"/>
            <p:cNvSpPr/>
            <p:nvPr/>
          </p:nvSpPr>
          <p:spPr>
            <a:xfrm>
              <a:off x="2359350" y="2132800"/>
              <a:ext cx="481200" cy="561250"/>
            </a:xfrm>
            <a:custGeom>
              <a:avLst/>
              <a:gdLst/>
              <a:ahLst/>
              <a:cxnLst/>
              <a:rect l="l" t="t" r="r" b="b"/>
              <a:pathLst>
                <a:path w="19248" h="22450" extrusionOk="0">
                  <a:moveTo>
                    <a:pt x="19248" y="1"/>
                  </a:moveTo>
                  <a:lnTo>
                    <a:pt x="4304" y="3436"/>
                  </a:lnTo>
                  <a:lnTo>
                    <a:pt x="1" y="22450"/>
                  </a:lnTo>
                  <a:lnTo>
                    <a:pt x="14244" y="18914"/>
                  </a:lnTo>
                  <a:lnTo>
                    <a:pt x="1924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4"/>
            <p:cNvSpPr/>
            <p:nvPr/>
          </p:nvSpPr>
          <p:spPr>
            <a:xfrm>
              <a:off x="2548650" y="2189425"/>
              <a:ext cx="179550" cy="59325"/>
            </a:xfrm>
            <a:custGeom>
              <a:avLst/>
              <a:gdLst/>
              <a:ahLst/>
              <a:cxnLst/>
              <a:rect l="l" t="t" r="r" b="b"/>
              <a:pathLst>
                <a:path w="7182" h="2373" extrusionOk="0">
                  <a:moveTo>
                    <a:pt x="6806" y="1"/>
                  </a:moveTo>
                  <a:cubicBezTo>
                    <a:pt x="6461" y="1"/>
                    <a:pt x="5884" y="124"/>
                    <a:pt x="5205" y="337"/>
                  </a:cubicBezTo>
                  <a:lnTo>
                    <a:pt x="2536" y="838"/>
                  </a:lnTo>
                  <a:cubicBezTo>
                    <a:pt x="1368" y="1271"/>
                    <a:pt x="268" y="1505"/>
                    <a:pt x="168" y="1805"/>
                  </a:cubicBezTo>
                  <a:lnTo>
                    <a:pt x="1" y="2372"/>
                  </a:lnTo>
                  <a:lnTo>
                    <a:pt x="6972" y="771"/>
                  </a:lnTo>
                  <a:cubicBezTo>
                    <a:pt x="6972" y="771"/>
                    <a:pt x="7039" y="504"/>
                    <a:pt x="7139" y="204"/>
                  </a:cubicBezTo>
                  <a:cubicBezTo>
                    <a:pt x="7181" y="65"/>
                    <a:pt x="7054" y="1"/>
                    <a:pt x="68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4"/>
            <p:cNvSpPr/>
            <p:nvPr/>
          </p:nvSpPr>
          <p:spPr>
            <a:xfrm>
              <a:off x="2557825" y="2133625"/>
              <a:ext cx="194550" cy="64250"/>
            </a:xfrm>
            <a:custGeom>
              <a:avLst/>
              <a:gdLst/>
              <a:ahLst/>
              <a:cxnLst/>
              <a:rect l="l" t="t" r="r" b="b"/>
              <a:pathLst>
                <a:path w="7782" h="2570" extrusionOk="0">
                  <a:moveTo>
                    <a:pt x="5317" y="0"/>
                  </a:moveTo>
                  <a:cubicBezTo>
                    <a:pt x="5109" y="0"/>
                    <a:pt x="4853" y="20"/>
                    <a:pt x="4537" y="68"/>
                  </a:cubicBezTo>
                  <a:cubicBezTo>
                    <a:pt x="2336" y="401"/>
                    <a:pt x="2169" y="1469"/>
                    <a:pt x="2169" y="1469"/>
                  </a:cubicBezTo>
                  <a:cubicBezTo>
                    <a:pt x="1802" y="1569"/>
                    <a:pt x="1435" y="1669"/>
                    <a:pt x="1068" y="1736"/>
                  </a:cubicBezTo>
                  <a:cubicBezTo>
                    <a:pt x="334" y="1902"/>
                    <a:pt x="234" y="2002"/>
                    <a:pt x="168" y="2203"/>
                  </a:cubicBezTo>
                  <a:lnTo>
                    <a:pt x="1" y="2569"/>
                  </a:lnTo>
                  <a:lnTo>
                    <a:pt x="7640" y="835"/>
                  </a:lnTo>
                  <a:cubicBezTo>
                    <a:pt x="7640" y="835"/>
                    <a:pt x="7673" y="668"/>
                    <a:pt x="7740" y="501"/>
                  </a:cubicBezTo>
                  <a:cubicBezTo>
                    <a:pt x="7782" y="374"/>
                    <a:pt x="7663" y="328"/>
                    <a:pt x="7452" y="328"/>
                  </a:cubicBezTo>
                  <a:cubicBezTo>
                    <a:pt x="7330" y="328"/>
                    <a:pt x="7177" y="343"/>
                    <a:pt x="7006" y="368"/>
                  </a:cubicBezTo>
                  <a:lnTo>
                    <a:pt x="6138" y="568"/>
                  </a:lnTo>
                  <a:cubicBezTo>
                    <a:pt x="6138" y="568"/>
                    <a:pt x="6422" y="0"/>
                    <a:pt x="5317"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4"/>
            <p:cNvSpPr/>
            <p:nvPr/>
          </p:nvSpPr>
          <p:spPr>
            <a:xfrm>
              <a:off x="2553650" y="2156975"/>
              <a:ext cx="181000" cy="92600"/>
            </a:xfrm>
            <a:custGeom>
              <a:avLst/>
              <a:gdLst/>
              <a:ahLst/>
              <a:cxnLst/>
              <a:rect l="l" t="t" r="r" b="b"/>
              <a:pathLst>
                <a:path w="7240" h="3704" extrusionOk="0">
                  <a:moveTo>
                    <a:pt x="7239" y="1"/>
                  </a:moveTo>
                  <a:lnTo>
                    <a:pt x="1135" y="1402"/>
                  </a:lnTo>
                  <a:lnTo>
                    <a:pt x="902" y="2069"/>
                  </a:lnTo>
                  <a:cubicBezTo>
                    <a:pt x="1180" y="1971"/>
                    <a:pt x="1436" y="1926"/>
                    <a:pt x="1632" y="1926"/>
                  </a:cubicBezTo>
                  <a:cubicBezTo>
                    <a:pt x="1904" y="1926"/>
                    <a:pt x="2061" y="2014"/>
                    <a:pt x="2002" y="2169"/>
                  </a:cubicBezTo>
                  <a:cubicBezTo>
                    <a:pt x="2002" y="2203"/>
                    <a:pt x="1969" y="2269"/>
                    <a:pt x="1936" y="2336"/>
                  </a:cubicBezTo>
                  <a:cubicBezTo>
                    <a:pt x="1035" y="2636"/>
                    <a:pt x="268" y="2870"/>
                    <a:pt x="168" y="3137"/>
                  </a:cubicBezTo>
                  <a:lnTo>
                    <a:pt x="1" y="3704"/>
                  </a:lnTo>
                  <a:lnTo>
                    <a:pt x="6939" y="2069"/>
                  </a:lnTo>
                  <a:lnTo>
                    <a:pt x="7139" y="1502"/>
                  </a:lnTo>
                  <a:cubicBezTo>
                    <a:pt x="7173" y="1385"/>
                    <a:pt x="7048" y="1327"/>
                    <a:pt x="6810" y="1327"/>
                  </a:cubicBezTo>
                  <a:cubicBezTo>
                    <a:pt x="6572" y="1327"/>
                    <a:pt x="6222" y="1385"/>
                    <a:pt x="5805" y="1502"/>
                  </a:cubicBezTo>
                  <a:lnTo>
                    <a:pt x="5838" y="1369"/>
                  </a:lnTo>
                  <a:cubicBezTo>
                    <a:pt x="6005" y="902"/>
                    <a:pt x="6239" y="902"/>
                    <a:pt x="6939" y="668"/>
                  </a:cubicBezTo>
                  <a:lnTo>
                    <a:pt x="723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4"/>
            <p:cNvSpPr/>
            <p:nvPr/>
          </p:nvSpPr>
          <p:spPr>
            <a:xfrm>
              <a:off x="1863175" y="1819000"/>
              <a:ext cx="693850" cy="753475"/>
            </a:xfrm>
            <a:custGeom>
              <a:avLst/>
              <a:gdLst/>
              <a:ahLst/>
              <a:cxnLst/>
              <a:rect l="l" t="t" r="r" b="b"/>
              <a:pathLst>
                <a:path w="27754" h="30139" extrusionOk="0">
                  <a:moveTo>
                    <a:pt x="11669" y="0"/>
                  </a:moveTo>
                  <a:cubicBezTo>
                    <a:pt x="8168" y="0"/>
                    <a:pt x="6880" y="1958"/>
                    <a:pt x="5437" y="5548"/>
                  </a:cubicBezTo>
                  <a:cubicBezTo>
                    <a:pt x="4403" y="8116"/>
                    <a:pt x="1435" y="17256"/>
                    <a:pt x="634" y="20392"/>
                  </a:cubicBezTo>
                  <a:cubicBezTo>
                    <a:pt x="167" y="22193"/>
                    <a:pt x="0" y="23794"/>
                    <a:pt x="1968" y="24895"/>
                  </a:cubicBezTo>
                  <a:cubicBezTo>
                    <a:pt x="3736" y="25895"/>
                    <a:pt x="9207" y="27663"/>
                    <a:pt x="13076" y="28764"/>
                  </a:cubicBezTo>
                  <a:cubicBezTo>
                    <a:pt x="15011" y="29331"/>
                    <a:pt x="16979" y="29732"/>
                    <a:pt x="18980" y="29965"/>
                  </a:cubicBezTo>
                  <a:cubicBezTo>
                    <a:pt x="20180" y="30078"/>
                    <a:pt x="21157" y="30139"/>
                    <a:pt x="21968" y="30139"/>
                  </a:cubicBezTo>
                  <a:cubicBezTo>
                    <a:pt x="24270" y="30139"/>
                    <a:pt x="25231" y="29648"/>
                    <a:pt x="26119" y="28464"/>
                  </a:cubicBezTo>
                  <a:cubicBezTo>
                    <a:pt x="26619" y="27763"/>
                    <a:pt x="26753" y="26729"/>
                    <a:pt x="27186" y="26162"/>
                  </a:cubicBezTo>
                  <a:cubicBezTo>
                    <a:pt x="27620" y="25595"/>
                    <a:pt x="27753" y="25362"/>
                    <a:pt x="27620" y="25062"/>
                  </a:cubicBezTo>
                  <a:cubicBezTo>
                    <a:pt x="27467" y="24772"/>
                    <a:pt x="27224" y="24684"/>
                    <a:pt x="26864" y="24684"/>
                  </a:cubicBezTo>
                  <a:cubicBezTo>
                    <a:pt x="26438" y="24684"/>
                    <a:pt x="25848" y="24807"/>
                    <a:pt x="25051" y="24861"/>
                  </a:cubicBezTo>
                  <a:cubicBezTo>
                    <a:pt x="24501" y="24911"/>
                    <a:pt x="23951" y="24936"/>
                    <a:pt x="23404" y="24936"/>
                  </a:cubicBezTo>
                  <a:cubicBezTo>
                    <a:pt x="22858" y="24936"/>
                    <a:pt x="22316" y="24911"/>
                    <a:pt x="21782" y="24861"/>
                  </a:cubicBezTo>
                  <a:lnTo>
                    <a:pt x="17179" y="23894"/>
                  </a:lnTo>
                  <a:cubicBezTo>
                    <a:pt x="16312" y="23894"/>
                    <a:pt x="14277" y="23327"/>
                    <a:pt x="12042" y="22426"/>
                  </a:cubicBezTo>
                  <a:cubicBezTo>
                    <a:pt x="10608" y="21893"/>
                    <a:pt x="9173" y="21225"/>
                    <a:pt x="7806" y="20492"/>
                  </a:cubicBezTo>
                  <a:cubicBezTo>
                    <a:pt x="8807" y="17156"/>
                    <a:pt x="10007" y="13854"/>
                    <a:pt x="11375" y="10651"/>
                  </a:cubicBezTo>
                  <a:cubicBezTo>
                    <a:pt x="13276" y="7949"/>
                    <a:pt x="14244" y="2479"/>
                    <a:pt x="12109" y="10"/>
                  </a:cubicBezTo>
                  <a:cubicBezTo>
                    <a:pt x="11959" y="4"/>
                    <a:pt x="11812" y="0"/>
                    <a:pt x="11669" y="0"/>
                  </a:cubicBezTo>
                  <a:close/>
                </a:path>
              </a:pathLst>
            </a:custGeom>
            <a:solidFill>
              <a:srgbClr val="B57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4"/>
            <p:cNvSpPr/>
            <p:nvPr/>
          </p:nvSpPr>
          <p:spPr>
            <a:xfrm>
              <a:off x="1962400" y="2306325"/>
              <a:ext cx="100100" cy="24975"/>
            </a:xfrm>
            <a:custGeom>
              <a:avLst/>
              <a:gdLst/>
              <a:ahLst/>
              <a:cxnLst/>
              <a:rect l="l" t="t" r="r" b="b"/>
              <a:pathLst>
                <a:path w="4004" h="999" extrusionOk="0">
                  <a:moveTo>
                    <a:pt x="1982" y="1"/>
                  </a:moveTo>
                  <a:cubicBezTo>
                    <a:pt x="560" y="1"/>
                    <a:pt x="1" y="665"/>
                    <a:pt x="1" y="665"/>
                  </a:cubicBezTo>
                  <a:cubicBezTo>
                    <a:pt x="390" y="519"/>
                    <a:pt x="817" y="464"/>
                    <a:pt x="1240" y="464"/>
                  </a:cubicBezTo>
                  <a:cubicBezTo>
                    <a:pt x="2557" y="464"/>
                    <a:pt x="3837" y="999"/>
                    <a:pt x="3837" y="999"/>
                  </a:cubicBezTo>
                  <a:lnTo>
                    <a:pt x="4004" y="365"/>
                  </a:lnTo>
                  <a:cubicBezTo>
                    <a:pt x="3193" y="98"/>
                    <a:pt x="2525" y="1"/>
                    <a:pt x="1982" y="1"/>
                  </a:cubicBezTo>
                  <a:close/>
                </a:path>
              </a:pathLst>
            </a:custGeom>
            <a:solidFill>
              <a:srgbClr val="A14E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4"/>
            <p:cNvSpPr/>
            <p:nvPr/>
          </p:nvSpPr>
          <p:spPr>
            <a:xfrm>
              <a:off x="5432375" y="1740850"/>
              <a:ext cx="127625" cy="306925"/>
            </a:xfrm>
            <a:custGeom>
              <a:avLst/>
              <a:gdLst/>
              <a:ahLst/>
              <a:cxnLst/>
              <a:rect l="l" t="t" r="r" b="b"/>
              <a:pathLst>
                <a:path w="5105" h="12277" extrusionOk="0">
                  <a:moveTo>
                    <a:pt x="5104" y="1"/>
                  </a:moveTo>
                  <a:cubicBezTo>
                    <a:pt x="4070" y="668"/>
                    <a:pt x="3303" y="1535"/>
                    <a:pt x="2469" y="2903"/>
                  </a:cubicBezTo>
                  <a:cubicBezTo>
                    <a:pt x="368" y="6272"/>
                    <a:pt x="1" y="10542"/>
                    <a:pt x="1335" y="12276"/>
                  </a:cubicBezTo>
                  <a:lnTo>
                    <a:pt x="5104" y="6238"/>
                  </a:lnTo>
                  <a:lnTo>
                    <a:pt x="510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4"/>
            <p:cNvSpPr/>
            <p:nvPr/>
          </p:nvSpPr>
          <p:spPr>
            <a:xfrm>
              <a:off x="5476575" y="1878450"/>
              <a:ext cx="211850" cy="200900"/>
            </a:xfrm>
            <a:custGeom>
              <a:avLst/>
              <a:gdLst/>
              <a:ahLst/>
              <a:cxnLst/>
              <a:rect l="l" t="t" r="r" b="b"/>
              <a:pathLst>
                <a:path w="8474" h="8036" extrusionOk="0">
                  <a:moveTo>
                    <a:pt x="8473" y="1"/>
                  </a:moveTo>
                  <a:lnTo>
                    <a:pt x="3803" y="1135"/>
                  </a:lnTo>
                  <a:lnTo>
                    <a:pt x="1" y="7306"/>
                  </a:lnTo>
                  <a:cubicBezTo>
                    <a:pt x="475" y="7780"/>
                    <a:pt x="1101" y="8035"/>
                    <a:pt x="1747" y="8035"/>
                  </a:cubicBezTo>
                  <a:cubicBezTo>
                    <a:pt x="2010" y="8035"/>
                    <a:pt x="2276" y="7993"/>
                    <a:pt x="2536" y="7906"/>
                  </a:cubicBezTo>
                  <a:cubicBezTo>
                    <a:pt x="5104" y="7273"/>
                    <a:pt x="7706" y="3770"/>
                    <a:pt x="847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4"/>
            <p:cNvSpPr/>
            <p:nvPr/>
          </p:nvSpPr>
          <p:spPr>
            <a:xfrm>
              <a:off x="5579150" y="1724175"/>
              <a:ext cx="121775" cy="165150"/>
            </a:xfrm>
            <a:custGeom>
              <a:avLst/>
              <a:gdLst/>
              <a:ahLst/>
              <a:cxnLst/>
              <a:rect l="l" t="t" r="r" b="b"/>
              <a:pathLst>
                <a:path w="4871" h="6606" extrusionOk="0">
                  <a:moveTo>
                    <a:pt x="2502" y="1"/>
                  </a:moveTo>
                  <a:lnTo>
                    <a:pt x="1" y="6605"/>
                  </a:lnTo>
                  <a:lnTo>
                    <a:pt x="1" y="6605"/>
                  </a:lnTo>
                  <a:lnTo>
                    <a:pt x="4471" y="5504"/>
                  </a:lnTo>
                  <a:cubicBezTo>
                    <a:pt x="4871" y="2702"/>
                    <a:pt x="4104" y="601"/>
                    <a:pt x="250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4"/>
            <p:cNvSpPr/>
            <p:nvPr/>
          </p:nvSpPr>
          <p:spPr>
            <a:xfrm>
              <a:off x="5573325" y="1721600"/>
              <a:ext cx="56725" cy="150200"/>
            </a:xfrm>
            <a:custGeom>
              <a:avLst/>
              <a:gdLst/>
              <a:ahLst/>
              <a:cxnLst/>
              <a:rect l="l" t="t" r="r" b="b"/>
              <a:pathLst>
                <a:path w="2269" h="6008" extrusionOk="0">
                  <a:moveTo>
                    <a:pt x="1604" y="1"/>
                  </a:moveTo>
                  <a:cubicBezTo>
                    <a:pt x="1033" y="1"/>
                    <a:pt x="482" y="157"/>
                    <a:pt x="0" y="470"/>
                  </a:cubicBezTo>
                  <a:lnTo>
                    <a:pt x="0" y="6008"/>
                  </a:lnTo>
                  <a:lnTo>
                    <a:pt x="2268" y="70"/>
                  </a:lnTo>
                  <a:cubicBezTo>
                    <a:pt x="2046" y="24"/>
                    <a:pt x="1824" y="1"/>
                    <a:pt x="160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4"/>
            <p:cNvSpPr/>
            <p:nvPr/>
          </p:nvSpPr>
          <p:spPr>
            <a:xfrm>
              <a:off x="4668500" y="4397750"/>
              <a:ext cx="32550" cy="71550"/>
            </a:xfrm>
            <a:custGeom>
              <a:avLst/>
              <a:gdLst/>
              <a:ahLst/>
              <a:cxnLst/>
              <a:rect l="l" t="t" r="r" b="b"/>
              <a:pathLst>
                <a:path w="1302" h="2862" extrusionOk="0">
                  <a:moveTo>
                    <a:pt x="1235" y="1"/>
                  </a:moveTo>
                  <a:lnTo>
                    <a:pt x="67" y="701"/>
                  </a:lnTo>
                  <a:cubicBezTo>
                    <a:pt x="34" y="735"/>
                    <a:pt x="1" y="768"/>
                    <a:pt x="1" y="835"/>
                  </a:cubicBezTo>
                  <a:lnTo>
                    <a:pt x="1" y="1135"/>
                  </a:lnTo>
                  <a:lnTo>
                    <a:pt x="1" y="1202"/>
                  </a:lnTo>
                  <a:lnTo>
                    <a:pt x="67" y="1202"/>
                  </a:lnTo>
                  <a:lnTo>
                    <a:pt x="801" y="768"/>
                  </a:lnTo>
                  <a:lnTo>
                    <a:pt x="268" y="2736"/>
                  </a:lnTo>
                  <a:cubicBezTo>
                    <a:pt x="268" y="2769"/>
                    <a:pt x="268" y="2769"/>
                    <a:pt x="268" y="2803"/>
                  </a:cubicBezTo>
                  <a:cubicBezTo>
                    <a:pt x="234" y="2803"/>
                    <a:pt x="268" y="2836"/>
                    <a:pt x="268" y="2836"/>
                  </a:cubicBezTo>
                  <a:cubicBezTo>
                    <a:pt x="284" y="2853"/>
                    <a:pt x="293" y="2861"/>
                    <a:pt x="301" y="2861"/>
                  </a:cubicBezTo>
                  <a:cubicBezTo>
                    <a:pt x="309" y="2861"/>
                    <a:pt x="318" y="2853"/>
                    <a:pt x="334" y="2836"/>
                  </a:cubicBezTo>
                  <a:lnTo>
                    <a:pt x="668" y="2636"/>
                  </a:lnTo>
                  <a:cubicBezTo>
                    <a:pt x="701" y="2636"/>
                    <a:pt x="701" y="2603"/>
                    <a:pt x="701" y="2603"/>
                  </a:cubicBezTo>
                  <a:cubicBezTo>
                    <a:pt x="735" y="2569"/>
                    <a:pt x="735" y="2536"/>
                    <a:pt x="735" y="2536"/>
                  </a:cubicBezTo>
                  <a:lnTo>
                    <a:pt x="1268" y="568"/>
                  </a:lnTo>
                  <a:cubicBezTo>
                    <a:pt x="1302" y="501"/>
                    <a:pt x="1302" y="434"/>
                    <a:pt x="1302" y="368"/>
                  </a:cubicBezTo>
                  <a:lnTo>
                    <a:pt x="1302" y="67"/>
                  </a:lnTo>
                  <a:cubicBezTo>
                    <a:pt x="1302" y="34"/>
                    <a:pt x="1302" y="34"/>
                    <a:pt x="13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4"/>
            <p:cNvSpPr/>
            <p:nvPr/>
          </p:nvSpPr>
          <p:spPr>
            <a:xfrm>
              <a:off x="4706025" y="4380250"/>
              <a:ext cx="35900" cy="64225"/>
            </a:xfrm>
            <a:custGeom>
              <a:avLst/>
              <a:gdLst/>
              <a:ahLst/>
              <a:cxnLst/>
              <a:rect l="l" t="t" r="r" b="b"/>
              <a:pathLst>
                <a:path w="1436" h="2569" extrusionOk="0">
                  <a:moveTo>
                    <a:pt x="897" y="587"/>
                  </a:moveTo>
                  <a:cubicBezTo>
                    <a:pt x="918" y="587"/>
                    <a:pt x="935" y="610"/>
                    <a:pt x="935" y="634"/>
                  </a:cubicBezTo>
                  <a:cubicBezTo>
                    <a:pt x="968" y="634"/>
                    <a:pt x="968" y="667"/>
                    <a:pt x="968" y="701"/>
                  </a:cubicBezTo>
                  <a:cubicBezTo>
                    <a:pt x="1001" y="767"/>
                    <a:pt x="1001" y="801"/>
                    <a:pt x="968" y="868"/>
                  </a:cubicBezTo>
                  <a:lnTo>
                    <a:pt x="968" y="1401"/>
                  </a:lnTo>
                  <a:cubicBezTo>
                    <a:pt x="1001" y="1468"/>
                    <a:pt x="1001" y="1501"/>
                    <a:pt x="1001" y="1568"/>
                  </a:cubicBezTo>
                  <a:cubicBezTo>
                    <a:pt x="968" y="1601"/>
                    <a:pt x="968" y="1668"/>
                    <a:pt x="935" y="1701"/>
                  </a:cubicBezTo>
                  <a:cubicBezTo>
                    <a:pt x="901" y="1802"/>
                    <a:pt x="835" y="1902"/>
                    <a:pt x="735" y="1935"/>
                  </a:cubicBezTo>
                  <a:cubicBezTo>
                    <a:pt x="701" y="1968"/>
                    <a:pt x="668" y="1968"/>
                    <a:pt x="601" y="1968"/>
                  </a:cubicBezTo>
                  <a:cubicBezTo>
                    <a:pt x="568" y="1968"/>
                    <a:pt x="568" y="1968"/>
                    <a:pt x="534" y="1935"/>
                  </a:cubicBezTo>
                  <a:cubicBezTo>
                    <a:pt x="501" y="1935"/>
                    <a:pt x="501" y="1902"/>
                    <a:pt x="501" y="1868"/>
                  </a:cubicBezTo>
                  <a:cubicBezTo>
                    <a:pt x="468" y="1802"/>
                    <a:pt x="468" y="1768"/>
                    <a:pt x="501" y="1701"/>
                  </a:cubicBezTo>
                  <a:lnTo>
                    <a:pt x="501" y="1168"/>
                  </a:lnTo>
                  <a:cubicBezTo>
                    <a:pt x="501" y="1101"/>
                    <a:pt x="501" y="1034"/>
                    <a:pt x="501" y="1001"/>
                  </a:cubicBezTo>
                  <a:cubicBezTo>
                    <a:pt x="501" y="934"/>
                    <a:pt x="501" y="901"/>
                    <a:pt x="534" y="868"/>
                  </a:cubicBezTo>
                  <a:cubicBezTo>
                    <a:pt x="568" y="801"/>
                    <a:pt x="568" y="767"/>
                    <a:pt x="601" y="734"/>
                  </a:cubicBezTo>
                  <a:cubicBezTo>
                    <a:pt x="635" y="701"/>
                    <a:pt x="701" y="667"/>
                    <a:pt x="735" y="634"/>
                  </a:cubicBezTo>
                  <a:cubicBezTo>
                    <a:pt x="768" y="601"/>
                    <a:pt x="801" y="601"/>
                    <a:pt x="868" y="601"/>
                  </a:cubicBezTo>
                  <a:cubicBezTo>
                    <a:pt x="878" y="591"/>
                    <a:pt x="888" y="587"/>
                    <a:pt x="897" y="587"/>
                  </a:cubicBezTo>
                  <a:close/>
                  <a:moveTo>
                    <a:pt x="1035" y="0"/>
                  </a:moveTo>
                  <a:cubicBezTo>
                    <a:pt x="935" y="0"/>
                    <a:pt x="801" y="34"/>
                    <a:pt x="735" y="100"/>
                  </a:cubicBezTo>
                  <a:cubicBezTo>
                    <a:pt x="601" y="167"/>
                    <a:pt x="501" y="267"/>
                    <a:pt x="401" y="367"/>
                  </a:cubicBezTo>
                  <a:cubicBezTo>
                    <a:pt x="301" y="467"/>
                    <a:pt x="234" y="567"/>
                    <a:pt x="168" y="667"/>
                  </a:cubicBezTo>
                  <a:cubicBezTo>
                    <a:pt x="134" y="801"/>
                    <a:pt x="67" y="901"/>
                    <a:pt x="67" y="1034"/>
                  </a:cubicBezTo>
                  <a:cubicBezTo>
                    <a:pt x="34" y="1168"/>
                    <a:pt x="1" y="1268"/>
                    <a:pt x="1" y="1401"/>
                  </a:cubicBezTo>
                  <a:lnTo>
                    <a:pt x="1" y="1701"/>
                  </a:lnTo>
                  <a:lnTo>
                    <a:pt x="1" y="2002"/>
                  </a:lnTo>
                  <a:cubicBezTo>
                    <a:pt x="1" y="2102"/>
                    <a:pt x="34" y="2202"/>
                    <a:pt x="67" y="2302"/>
                  </a:cubicBezTo>
                  <a:cubicBezTo>
                    <a:pt x="67" y="2369"/>
                    <a:pt x="101" y="2469"/>
                    <a:pt x="168" y="2502"/>
                  </a:cubicBezTo>
                  <a:cubicBezTo>
                    <a:pt x="234" y="2569"/>
                    <a:pt x="334" y="2569"/>
                    <a:pt x="401" y="2569"/>
                  </a:cubicBezTo>
                  <a:cubicBezTo>
                    <a:pt x="501" y="2569"/>
                    <a:pt x="635" y="2535"/>
                    <a:pt x="735" y="2469"/>
                  </a:cubicBezTo>
                  <a:cubicBezTo>
                    <a:pt x="835" y="2402"/>
                    <a:pt x="935" y="2302"/>
                    <a:pt x="1035" y="2202"/>
                  </a:cubicBezTo>
                  <a:cubicBezTo>
                    <a:pt x="1135" y="2102"/>
                    <a:pt x="1202" y="2002"/>
                    <a:pt x="1268" y="1902"/>
                  </a:cubicBezTo>
                  <a:cubicBezTo>
                    <a:pt x="1302" y="1768"/>
                    <a:pt x="1368" y="1668"/>
                    <a:pt x="1402" y="1535"/>
                  </a:cubicBezTo>
                  <a:cubicBezTo>
                    <a:pt x="1402" y="1401"/>
                    <a:pt x="1435" y="1268"/>
                    <a:pt x="1435" y="1168"/>
                  </a:cubicBezTo>
                  <a:lnTo>
                    <a:pt x="1435" y="868"/>
                  </a:lnTo>
                  <a:lnTo>
                    <a:pt x="1435" y="567"/>
                  </a:lnTo>
                  <a:cubicBezTo>
                    <a:pt x="1435" y="467"/>
                    <a:pt x="1402" y="367"/>
                    <a:pt x="1402" y="267"/>
                  </a:cubicBezTo>
                  <a:cubicBezTo>
                    <a:pt x="1368" y="200"/>
                    <a:pt x="1335" y="100"/>
                    <a:pt x="1268" y="67"/>
                  </a:cubicBezTo>
                  <a:cubicBezTo>
                    <a:pt x="1202" y="0"/>
                    <a:pt x="1102" y="0"/>
                    <a:pt x="10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4"/>
            <p:cNvSpPr/>
            <p:nvPr/>
          </p:nvSpPr>
          <p:spPr>
            <a:xfrm>
              <a:off x="4746900" y="4346050"/>
              <a:ext cx="48375" cy="78425"/>
            </a:xfrm>
            <a:custGeom>
              <a:avLst/>
              <a:gdLst/>
              <a:ahLst/>
              <a:cxnLst/>
              <a:rect l="l" t="t" r="r" b="b"/>
              <a:pathLst>
                <a:path w="1935" h="3137" extrusionOk="0">
                  <a:moveTo>
                    <a:pt x="467" y="1035"/>
                  </a:moveTo>
                  <a:cubicBezTo>
                    <a:pt x="501" y="1068"/>
                    <a:pt x="501" y="1101"/>
                    <a:pt x="501" y="1168"/>
                  </a:cubicBezTo>
                  <a:cubicBezTo>
                    <a:pt x="501" y="1235"/>
                    <a:pt x="501" y="1302"/>
                    <a:pt x="501" y="1368"/>
                  </a:cubicBezTo>
                  <a:cubicBezTo>
                    <a:pt x="501" y="1402"/>
                    <a:pt x="501" y="1468"/>
                    <a:pt x="467" y="1502"/>
                  </a:cubicBezTo>
                  <a:cubicBezTo>
                    <a:pt x="467" y="1535"/>
                    <a:pt x="434" y="1568"/>
                    <a:pt x="401" y="1602"/>
                  </a:cubicBezTo>
                  <a:lnTo>
                    <a:pt x="334" y="1602"/>
                  </a:lnTo>
                  <a:cubicBezTo>
                    <a:pt x="300" y="1568"/>
                    <a:pt x="300" y="1502"/>
                    <a:pt x="300" y="1468"/>
                  </a:cubicBezTo>
                  <a:cubicBezTo>
                    <a:pt x="300" y="1402"/>
                    <a:pt x="300" y="1335"/>
                    <a:pt x="300" y="1268"/>
                  </a:cubicBezTo>
                  <a:cubicBezTo>
                    <a:pt x="300" y="1201"/>
                    <a:pt x="300" y="1168"/>
                    <a:pt x="334" y="1135"/>
                  </a:cubicBezTo>
                  <a:cubicBezTo>
                    <a:pt x="334" y="1101"/>
                    <a:pt x="367" y="1068"/>
                    <a:pt x="401" y="1035"/>
                  </a:cubicBezTo>
                  <a:close/>
                  <a:moveTo>
                    <a:pt x="567" y="668"/>
                  </a:moveTo>
                  <a:cubicBezTo>
                    <a:pt x="501" y="668"/>
                    <a:pt x="467" y="701"/>
                    <a:pt x="401" y="734"/>
                  </a:cubicBezTo>
                  <a:cubicBezTo>
                    <a:pt x="334" y="768"/>
                    <a:pt x="267" y="801"/>
                    <a:pt x="234" y="868"/>
                  </a:cubicBezTo>
                  <a:cubicBezTo>
                    <a:pt x="200" y="901"/>
                    <a:pt x="134" y="968"/>
                    <a:pt x="134" y="1035"/>
                  </a:cubicBezTo>
                  <a:cubicBezTo>
                    <a:pt x="100" y="1101"/>
                    <a:pt x="67" y="1135"/>
                    <a:pt x="34" y="1201"/>
                  </a:cubicBezTo>
                  <a:cubicBezTo>
                    <a:pt x="34" y="1268"/>
                    <a:pt x="34" y="1335"/>
                    <a:pt x="0" y="1402"/>
                  </a:cubicBezTo>
                  <a:lnTo>
                    <a:pt x="0" y="1535"/>
                  </a:lnTo>
                  <a:lnTo>
                    <a:pt x="0" y="1668"/>
                  </a:lnTo>
                  <a:cubicBezTo>
                    <a:pt x="34" y="1735"/>
                    <a:pt x="34" y="1769"/>
                    <a:pt x="34" y="1835"/>
                  </a:cubicBezTo>
                  <a:cubicBezTo>
                    <a:pt x="67" y="1869"/>
                    <a:pt x="67" y="1902"/>
                    <a:pt x="134" y="1935"/>
                  </a:cubicBezTo>
                  <a:cubicBezTo>
                    <a:pt x="134" y="1969"/>
                    <a:pt x="200" y="1969"/>
                    <a:pt x="234" y="1969"/>
                  </a:cubicBezTo>
                  <a:cubicBezTo>
                    <a:pt x="300" y="1969"/>
                    <a:pt x="334" y="1935"/>
                    <a:pt x="401" y="1902"/>
                  </a:cubicBezTo>
                  <a:cubicBezTo>
                    <a:pt x="467" y="1869"/>
                    <a:pt x="534" y="1835"/>
                    <a:pt x="567" y="1769"/>
                  </a:cubicBezTo>
                  <a:cubicBezTo>
                    <a:pt x="601" y="1735"/>
                    <a:pt x="667" y="1668"/>
                    <a:pt x="701" y="1602"/>
                  </a:cubicBezTo>
                  <a:cubicBezTo>
                    <a:pt x="701" y="1535"/>
                    <a:pt x="734" y="1468"/>
                    <a:pt x="767" y="1435"/>
                  </a:cubicBezTo>
                  <a:cubicBezTo>
                    <a:pt x="767" y="1368"/>
                    <a:pt x="801" y="1302"/>
                    <a:pt x="801" y="1235"/>
                  </a:cubicBezTo>
                  <a:lnTo>
                    <a:pt x="801" y="968"/>
                  </a:lnTo>
                  <a:cubicBezTo>
                    <a:pt x="801" y="901"/>
                    <a:pt x="767" y="868"/>
                    <a:pt x="767" y="801"/>
                  </a:cubicBezTo>
                  <a:cubicBezTo>
                    <a:pt x="734" y="768"/>
                    <a:pt x="734" y="734"/>
                    <a:pt x="701" y="701"/>
                  </a:cubicBezTo>
                  <a:cubicBezTo>
                    <a:pt x="667" y="668"/>
                    <a:pt x="601" y="668"/>
                    <a:pt x="567" y="668"/>
                  </a:cubicBezTo>
                  <a:close/>
                  <a:moveTo>
                    <a:pt x="1610" y="1510"/>
                  </a:moveTo>
                  <a:cubicBezTo>
                    <a:pt x="1626" y="1510"/>
                    <a:pt x="1635" y="1518"/>
                    <a:pt x="1635" y="1535"/>
                  </a:cubicBezTo>
                  <a:cubicBezTo>
                    <a:pt x="1635" y="1568"/>
                    <a:pt x="1635" y="1602"/>
                    <a:pt x="1635" y="1635"/>
                  </a:cubicBezTo>
                  <a:cubicBezTo>
                    <a:pt x="1635" y="1702"/>
                    <a:pt x="1635" y="1769"/>
                    <a:pt x="1635" y="1869"/>
                  </a:cubicBezTo>
                  <a:cubicBezTo>
                    <a:pt x="1635" y="1902"/>
                    <a:pt x="1635" y="1935"/>
                    <a:pt x="1635" y="2002"/>
                  </a:cubicBezTo>
                  <a:cubicBezTo>
                    <a:pt x="1601" y="2035"/>
                    <a:pt x="1568" y="2069"/>
                    <a:pt x="1535" y="2069"/>
                  </a:cubicBezTo>
                  <a:cubicBezTo>
                    <a:pt x="1518" y="2085"/>
                    <a:pt x="1501" y="2094"/>
                    <a:pt x="1489" y="2094"/>
                  </a:cubicBezTo>
                  <a:cubicBezTo>
                    <a:pt x="1476" y="2094"/>
                    <a:pt x="1468" y="2085"/>
                    <a:pt x="1468" y="2069"/>
                  </a:cubicBezTo>
                  <a:cubicBezTo>
                    <a:pt x="1435" y="2035"/>
                    <a:pt x="1435" y="2002"/>
                    <a:pt x="1435" y="1969"/>
                  </a:cubicBezTo>
                  <a:cubicBezTo>
                    <a:pt x="1435" y="1902"/>
                    <a:pt x="1435" y="1835"/>
                    <a:pt x="1435" y="1769"/>
                  </a:cubicBezTo>
                  <a:cubicBezTo>
                    <a:pt x="1435" y="1702"/>
                    <a:pt x="1468" y="1668"/>
                    <a:pt x="1468" y="1602"/>
                  </a:cubicBezTo>
                  <a:cubicBezTo>
                    <a:pt x="1468" y="1568"/>
                    <a:pt x="1501" y="1535"/>
                    <a:pt x="1535" y="1535"/>
                  </a:cubicBezTo>
                  <a:cubicBezTo>
                    <a:pt x="1568" y="1518"/>
                    <a:pt x="1593" y="1510"/>
                    <a:pt x="1610" y="1510"/>
                  </a:cubicBezTo>
                  <a:close/>
                  <a:moveTo>
                    <a:pt x="1743" y="1153"/>
                  </a:moveTo>
                  <a:cubicBezTo>
                    <a:pt x="1727" y="1153"/>
                    <a:pt x="1713" y="1157"/>
                    <a:pt x="1701" y="1168"/>
                  </a:cubicBezTo>
                  <a:cubicBezTo>
                    <a:pt x="1635" y="1168"/>
                    <a:pt x="1601" y="1168"/>
                    <a:pt x="1535" y="1201"/>
                  </a:cubicBezTo>
                  <a:cubicBezTo>
                    <a:pt x="1468" y="1235"/>
                    <a:pt x="1435" y="1302"/>
                    <a:pt x="1368" y="1335"/>
                  </a:cubicBezTo>
                  <a:cubicBezTo>
                    <a:pt x="1335" y="1402"/>
                    <a:pt x="1301" y="1435"/>
                    <a:pt x="1268" y="1502"/>
                  </a:cubicBezTo>
                  <a:cubicBezTo>
                    <a:pt x="1234" y="1568"/>
                    <a:pt x="1201" y="1635"/>
                    <a:pt x="1201" y="1702"/>
                  </a:cubicBezTo>
                  <a:cubicBezTo>
                    <a:pt x="1168" y="1769"/>
                    <a:pt x="1168" y="1835"/>
                    <a:pt x="1168" y="1902"/>
                  </a:cubicBezTo>
                  <a:lnTo>
                    <a:pt x="1168" y="2035"/>
                  </a:lnTo>
                  <a:cubicBezTo>
                    <a:pt x="1168" y="2069"/>
                    <a:pt x="1168" y="2102"/>
                    <a:pt x="1168" y="2135"/>
                  </a:cubicBezTo>
                  <a:cubicBezTo>
                    <a:pt x="1168" y="2202"/>
                    <a:pt x="1168" y="2269"/>
                    <a:pt x="1201" y="2302"/>
                  </a:cubicBezTo>
                  <a:cubicBezTo>
                    <a:pt x="1201" y="2369"/>
                    <a:pt x="1234" y="2402"/>
                    <a:pt x="1268" y="2436"/>
                  </a:cubicBezTo>
                  <a:cubicBezTo>
                    <a:pt x="1301" y="2436"/>
                    <a:pt x="1335" y="2469"/>
                    <a:pt x="1368" y="2469"/>
                  </a:cubicBezTo>
                  <a:cubicBezTo>
                    <a:pt x="1435" y="2436"/>
                    <a:pt x="1501" y="2436"/>
                    <a:pt x="1535" y="2402"/>
                  </a:cubicBezTo>
                  <a:cubicBezTo>
                    <a:pt x="1601" y="2369"/>
                    <a:pt x="1668" y="2302"/>
                    <a:pt x="1701" y="2269"/>
                  </a:cubicBezTo>
                  <a:cubicBezTo>
                    <a:pt x="1768" y="2202"/>
                    <a:pt x="1802" y="2135"/>
                    <a:pt x="1835" y="2102"/>
                  </a:cubicBezTo>
                  <a:cubicBezTo>
                    <a:pt x="1868" y="2035"/>
                    <a:pt x="1868" y="1969"/>
                    <a:pt x="1902" y="1902"/>
                  </a:cubicBezTo>
                  <a:cubicBezTo>
                    <a:pt x="1902" y="1835"/>
                    <a:pt x="1935" y="1769"/>
                    <a:pt x="1935" y="1702"/>
                  </a:cubicBezTo>
                  <a:lnTo>
                    <a:pt x="1935" y="1468"/>
                  </a:lnTo>
                  <a:cubicBezTo>
                    <a:pt x="1935" y="1402"/>
                    <a:pt x="1902" y="1335"/>
                    <a:pt x="1902" y="1302"/>
                  </a:cubicBezTo>
                  <a:cubicBezTo>
                    <a:pt x="1902" y="1235"/>
                    <a:pt x="1868" y="1201"/>
                    <a:pt x="1835" y="1168"/>
                  </a:cubicBezTo>
                  <a:cubicBezTo>
                    <a:pt x="1813" y="1168"/>
                    <a:pt x="1776" y="1153"/>
                    <a:pt x="1743" y="1153"/>
                  </a:cubicBezTo>
                  <a:close/>
                  <a:moveTo>
                    <a:pt x="1701" y="1"/>
                  </a:moveTo>
                  <a:lnTo>
                    <a:pt x="1501" y="101"/>
                  </a:lnTo>
                  <a:cubicBezTo>
                    <a:pt x="1468" y="134"/>
                    <a:pt x="1468" y="134"/>
                    <a:pt x="1435" y="167"/>
                  </a:cubicBezTo>
                  <a:cubicBezTo>
                    <a:pt x="1435" y="167"/>
                    <a:pt x="1401" y="201"/>
                    <a:pt x="1401" y="234"/>
                  </a:cubicBezTo>
                  <a:lnTo>
                    <a:pt x="200" y="3069"/>
                  </a:lnTo>
                  <a:cubicBezTo>
                    <a:pt x="167" y="3103"/>
                    <a:pt x="167" y="3103"/>
                    <a:pt x="200" y="3103"/>
                  </a:cubicBezTo>
                  <a:cubicBezTo>
                    <a:pt x="167" y="3103"/>
                    <a:pt x="167" y="3136"/>
                    <a:pt x="200" y="3136"/>
                  </a:cubicBezTo>
                  <a:lnTo>
                    <a:pt x="234" y="3136"/>
                  </a:lnTo>
                  <a:lnTo>
                    <a:pt x="434" y="3036"/>
                  </a:lnTo>
                  <a:cubicBezTo>
                    <a:pt x="467" y="3003"/>
                    <a:pt x="467" y="3003"/>
                    <a:pt x="501" y="2969"/>
                  </a:cubicBezTo>
                  <a:cubicBezTo>
                    <a:pt x="501" y="2969"/>
                    <a:pt x="534" y="2936"/>
                    <a:pt x="534" y="2903"/>
                  </a:cubicBezTo>
                  <a:lnTo>
                    <a:pt x="1735" y="67"/>
                  </a:lnTo>
                  <a:lnTo>
                    <a:pt x="1735" y="34"/>
                  </a:lnTo>
                  <a:cubicBezTo>
                    <a:pt x="1735" y="34"/>
                    <a:pt x="1735" y="1"/>
                    <a:pt x="17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4"/>
            <p:cNvSpPr/>
            <p:nvPr/>
          </p:nvSpPr>
          <p:spPr>
            <a:xfrm>
              <a:off x="4605950" y="4269325"/>
              <a:ext cx="79250" cy="101775"/>
            </a:xfrm>
            <a:custGeom>
              <a:avLst/>
              <a:gdLst/>
              <a:ahLst/>
              <a:cxnLst/>
              <a:rect l="l" t="t" r="r" b="b"/>
              <a:pathLst>
                <a:path w="3170" h="4071" extrusionOk="0">
                  <a:moveTo>
                    <a:pt x="2636" y="1"/>
                  </a:moveTo>
                  <a:cubicBezTo>
                    <a:pt x="1569" y="1068"/>
                    <a:pt x="668" y="2336"/>
                    <a:pt x="1" y="3703"/>
                  </a:cubicBezTo>
                  <a:lnTo>
                    <a:pt x="1335" y="4070"/>
                  </a:lnTo>
                  <a:cubicBezTo>
                    <a:pt x="1802" y="3136"/>
                    <a:pt x="2403" y="2269"/>
                    <a:pt x="3170" y="1502"/>
                  </a:cubicBezTo>
                  <a:lnTo>
                    <a:pt x="263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4"/>
            <p:cNvSpPr/>
            <p:nvPr/>
          </p:nvSpPr>
          <p:spPr>
            <a:xfrm>
              <a:off x="4686850" y="4196775"/>
              <a:ext cx="90100" cy="93425"/>
            </a:xfrm>
            <a:custGeom>
              <a:avLst/>
              <a:gdLst/>
              <a:ahLst/>
              <a:cxnLst/>
              <a:rect l="l" t="t" r="r" b="b"/>
              <a:pathLst>
                <a:path w="3604" h="3737" extrusionOk="0">
                  <a:moveTo>
                    <a:pt x="3603" y="1"/>
                  </a:moveTo>
                  <a:lnTo>
                    <a:pt x="3603" y="1"/>
                  </a:lnTo>
                  <a:cubicBezTo>
                    <a:pt x="2969" y="134"/>
                    <a:pt x="2369" y="401"/>
                    <a:pt x="1802" y="735"/>
                  </a:cubicBezTo>
                  <a:cubicBezTo>
                    <a:pt x="1168" y="1101"/>
                    <a:pt x="534" y="1568"/>
                    <a:pt x="1" y="2069"/>
                  </a:cubicBezTo>
                  <a:lnTo>
                    <a:pt x="534" y="3737"/>
                  </a:lnTo>
                  <a:cubicBezTo>
                    <a:pt x="935" y="3370"/>
                    <a:pt x="1335" y="3070"/>
                    <a:pt x="1802" y="2836"/>
                  </a:cubicBezTo>
                  <a:cubicBezTo>
                    <a:pt x="2169" y="2603"/>
                    <a:pt x="2602" y="2436"/>
                    <a:pt x="3036" y="2302"/>
                  </a:cubicBezTo>
                  <a:lnTo>
                    <a:pt x="3603"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4"/>
            <p:cNvSpPr/>
            <p:nvPr/>
          </p:nvSpPr>
          <p:spPr>
            <a:xfrm>
              <a:off x="4772750" y="4192650"/>
              <a:ext cx="86750" cy="72525"/>
            </a:xfrm>
            <a:custGeom>
              <a:avLst/>
              <a:gdLst/>
              <a:ahLst/>
              <a:cxnLst/>
              <a:rect l="l" t="t" r="r" b="b"/>
              <a:pathLst>
                <a:path w="3470" h="2901" extrusionOk="0">
                  <a:moveTo>
                    <a:pt x="1239" y="1"/>
                  </a:moveTo>
                  <a:cubicBezTo>
                    <a:pt x="1016" y="1"/>
                    <a:pt x="791" y="22"/>
                    <a:pt x="567" y="66"/>
                  </a:cubicBezTo>
                  <a:lnTo>
                    <a:pt x="0" y="2367"/>
                  </a:lnTo>
                  <a:cubicBezTo>
                    <a:pt x="130" y="2349"/>
                    <a:pt x="261" y="2339"/>
                    <a:pt x="392" y="2339"/>
                  </a:cubicBezTo>
                  <a:cubicBezTo>
                    <a:pt x="967" y="2339"/>
                    <a:pt x="1540" y="2521"/>
                    <a:pt x="2002" y="2901"/>
                  </a:cubicBezTo>
                  <a:lnTo>
                    <a:pt x="3469" y="833"/>
                  </a:lnTo>
                  <a:cubicBezTo>
                    <a:pt x="2842" y="284"/>
                    <a:pt x="2050" y="1"/>
                    <a:pt x="123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4"/>
            <p:cNvSpPr/>
            <p:nvPr/>
          </p:nvSpPr>
          <p:spPr>
            <a:xfrm>
              <a:off x="4575100" y="4375250"/>
              <a:ext cx="58400" cy="103425"/>
            </a:xfrm>
            <a:custGeom>
              <a:avLst/>
              <a:gdLst/>
              <a:ahLst/>
              <a:cxnLst/>
              <a:rect l="l" t="t" r="r" b="b"/>
              <a:pathLst>
                <a:path w="2336" h="4137" extrusionOk="0">
                  <a:moveTo>
                    <a:pt x="1001" y="0"/>
                  </a:moveTo>
                  <a:cubicBezTo>
                    <a:pt x="401" y="1301"/>
                    <a:pt x="67" y="2702"/>
                    <a:pt x="1" y="4136"/>
                  </a:cubicBezTo>
                  <a:lnTo>
                    <a:pt x="1635" y="3202"/>
                  </a:lnTo>
                  <a:cubicBezTo>
                    <a:pt x="1702" y="2202"/>
                    <a:pt x="1935" y="1234"/>
                    <a:pt x="2336" y="334"/>
                  </a:cubicBezTo>
                  <a:lnTo>
                    <a:pt x="100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4"/>
            <p:cNvSpPr/>
            <p:nvPr/>
          </p:nvSpPr>
          <p:spPr>
            <a:xfrm>
              <a:off x="4574275" y="4466975"/>
              <a:ext cx="58400" cy="98425"/>
            </a:xfrm>
            <a:custGeom>
              <a:avLst/>
              <a:gdLst/>
              <a:ahLst/>
              <a:cxnLst/>
              <a:rect l="l" t="t" r="r" b="b"/>
              <a:pathLst>
                <a:path w="2336" h="3937" extrusionOk="0">
                  <a:moveTo>
                    <a:pt x="1668" y="0"/>
                  </a:moveTo>
                  <a:lnTo>
                    <a:pt x="0" y="968"/>
                  </a:lnTo>
                  <a:cubicBezTo>
                    <a:pt x="0" y="2035"/>
                    <a:pt x="334" y="3103"/>
                    <a:pt x="1001" y="3937"/>
                  </a:cubicBezTo>
                  <a:lnTo>
                    <a:pt x="2335" y="2069"/>
                  </a:lnTo>
                  <a:cubicBezTo>
                    <a:pt x="1902" y="1468"/>
                    <a:pt x="1668" y="734"/>
                    <a:pt x="166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4"/>
            <p:cNvSpPr/>
            <p:nvPr/>
          </p:nvSpPr>
          <p:spPr>
            <a:xfrm>
              <a:off x="4603450" y="4540350"/>
              <a:ext cx="85925" cy="73375"/>
            </a:xfrm>
            <a:custGeom>
              <a:avLst/>
              <a:gdLst/>
              <a:ahLst/>
              <a:cxnLst/>
              <a:rect l="l" t="t" r="r" b="b"/>
              <a:pathLst>
                <a:path w="3437" h="2935" extrusionOk="0">
                  <a:moveTo>
                    <a:pt x="1469" y="1"/>
                  </a:moveTo>
                  <a:lnTo>
                    <a:pt x="1" y="2102"/>
                  </a:lnTo>
                  <a:cubicBezTo>
                    <a:pt x="602" y="2652"/>
                    <a:pt x="1409" y="2934"/>
                    <a:pt x="2228" y="2934"/>
                  </a:cubicBezTo>
                  <a:cubicBezTo>
                    <a:pt x="2453" y="2934"/>
                    <a:pt x="2680" y="2913"/>
                    <a:pt x="2903" y="2870"/>
                  </a:cubicBezTo>
                  <a:lnTo>
                    <a:pt x="3437" y="535"/>
                  </a:lnTo>
                  <a:lnTo>
                    <a:pt x="3437" y="535"/>
                  </a:lnTo>
                  <a:cubicBezTo>
                    <a:pt x="3294" y="562"/>
                    <a:pt x="3149" y="575"/>
                    <a:pt x="3005" y="575"/>
                  </a:cubicBezTo>
                  <a:cubicBezTo>
                    <a:pt x="2445" y="575"/>
                    <a:pt x="1893" y="373"/>
                    <a:pt x="146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4"/>
            <p:cNvSpPr/>
            <p:nvPr/>
          </p:nvSpPr>
          <p:spPr>
            <a:xfrm>
              <a:off x="4686025" y="4516175"/>
              <a:ext cx="90075" cy="93425"/>
            </a:xfrm>
            <a:custGeom>
              <a:avLst/>
              <a:gdLst/>
              <a:ahLst/>
              <a:cxnLst/>
              <a:rect l="l" t="t" r="r" b="b"/>
              <a:pathLst>
                <a:path w="3603" h="3737" extrusionOk="0">
                  <a:moveTo>
                    <a:pt x="3036" y="1"/>
                  </a:moveTo>
                  <a:cubicBezTo>
                    <a:pt x="2669" y="334"/>
                    <a:pt x="2235" y="634"/>
                    <a:pt x="1801" y="901"/>
                  </a:cubicBezTo>
                  <a:cubicBezTo>
                    <a:pt x="1401" y="1135"/>
                    <a:pt x="1001" y="1301"/>
                    <a:pt x="567" y="1402"/>
                  </a:cubicBezTo>
                  <a:lnTo>
                    <a:pt x="0" y="3737"/>
                  </a:lnTo>
                  <a:cubicBezTo>
                    <a:pt x="634" y="3570"/>
                    <a:pt x="1234" y="3336"/>
                    <a:pt x="1801" y="3003"/>
                  </a:cubicBezTo>
                  <a:cubicBezTo>
                    <a:pt x="2435" y="2602"/>
                    <a:pt x="3036" y="2169"/>
                    <a:pt x="3603" y="1668"/>
                  </a:cubicBezTo>
                  <a:lnTo>
                    <a:pt x="3036"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4"/>
            <p:cNvSpPr/>
            <p:nvPr/>
          </p:nvSpPr>
          <p:spPr>
            <a:xfrm>
              <a:off x="4772750" y="4435275"/>
              <a:ext cx="86750" cy="111775"/>
            </a:xfrm>
            <a:custGeom>
              <a:avLst/>
              <a:gdLst/>
              <a:ahLst/>
              <a:cxnLst/>
              <a:rect l="l" t="t" r="r" b="b"/>
              <a:pathLst>
                <a:path w="3470" h="4471" extrusionOk="0">
                  <a:moveTo>
                    <a:pt x="2002" y="1"/>
                  </a:moveTo>
                  <a:cubicBezTo>
                    <a:pt x="1501" y="1035"/>
                    <a:pt x="801" y="1969"/>
                    <a:pt x="0" y="2803"/>
                  </a:cubicBezTo>
                  <a:lnTo>
                    <a:pt x="567" y="4471"/>
                  </a:lnTo>
                  <a:cubicBezTo>
                    <a:pt x="1768" y="3270"/>
                    <a:pt x="2736" y="1902"/>
                    <a:pt x="3469" y="368"/>
                  </a:cubicBezTo>
                  <a:lnTo>
                    <a:pt x="2002"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4"/>
            <p:cNvSpPr/>
            <p:nvPr/>
          </p:nvSpPr>
          <p:spPr>
            <a:xfrm>
              <a:off x="4829450" y="4220125"/>
              <a:ext cx="64250" cy="108450"/>
            </a:xfrm>
            <a:custGeom>
              <a:avLst/>
              <a:gdLst/>
              <a:ahLst/>
              <a:cxnLst/>
              <a:rect l="l" t="t" r="r" b="b"/>
              <a:pathLst>
                <a:path w="2570" h="4338" extrusionOk="0">
                  <a:moveTo>
                    <a:pt x="1468" y="1"/>
                  </a:moveTo>
                  <a:lnTo>
                    <a:pt x="1" y="2102"/>
                  </a:lnTo>
                  <a:cubicBezTo>
                    <a:pt x="501" y="2736"/>
                    <a:pt x="768" y="3537"/>
                    <a:pt x="768" y="4337"/>
                  </a:cubicBezTo>
                  <a:lnTo>
                    <a:pt x="2569" y="3303"/>
                  </a:lnTo>
                  <a:cubicBezTo>
                    <a:pt x="2536" y="1869"/>
                    <a:pt x="2135" y="735"/>
                    <a:pt x="14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4"/>
            <p:cNvSpPr/>
            <p:nvPr/>
          </p:nvSpPr>
          <p:spPr>
            <a:xfrm>
              <a:off x="4829450" y="4315200"/>
              <a:ext cx="64250" cy="115100"/>
            </a:xfrm>
            <a:custGeom>
              <a:avLst/>
              <a:gdLst/>
              <a:ahLst/>
              <a:cxnLst/>
              <a:rect l="l" t="t" r="r" b="b"/>
              <a:pathLst>
                <a:path w="2570" h="4604" extrusionOk="0">
                  <a:moveTo>
                    <a:pt x="2569" y="0"/>
                  </a:moveTo>
                  <a:lnTo>
                    <a:pt x="768" y="1068"/>
                  </a:lnTo>
                  <a:cubicBezTo>
                    <a:pt x="701" y="2135"/>
                    <a:pt x="434" y="3203"/>
                    <a:pt x="1" y="4203"/>
                  </a:cubicBezTo>
                  <a:lnTo>
                    <a:pt x="1468" y="4604"/>
                  </a:lnTo>
                  <a:cubicBezTo>
                    <a:pt x="2135" y="3169"/>
                    <a:pt x="2502" y="1602"/>
                    <a:pt x="256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4"/>
            <p:cNvSpPr/>
            <p:nvPr/>
          </p:nvSpPr>
          <p:spPr>
            <a:xfrm>
              <a:off x="3259175" y="2889175"/>
              <a:ext cx="346700" cy="311925"/>
            </a:xfrm>
            <a:custGeom>
              <a:avLst/>
              <a:gdLst/>
              <a:ahLst/>
              <a:cxnLst/>
              <a:rect l="l" t="t" r="r" b="b"/>
              <a:pathLst>
                <a:path w="13868" h="12477" extrusionOk="0">
                  <a:moveTo>
                    <a:pt x="10908" y="1"/>
                  </a:moveTo>
                  <a:cubicBezTo>
                    <a:pt x="10741" y="1"/>
                    <a:pt x="10574" y="134"/>
                    <a:pt x="10541" y="301"/>
                  </a:cubicBezTo>
                  <a:lnTo>
                    <a:pt x="8273" y="5071"/>
                  </a:lnTo>
                  <a:cubicBezTo>
                    <a:pt x="8273" y="5071"/>
                    <a:pt x="8239" y="5104"/>
                    <a:pt x="8239" y="5104"/>
                  </a:cubicBezTo>
                  <a:cubicBezTo>
                    <a:pt x="8206" y="5104"/>
                    <a:pt x="8173" y="5071"/>
                    <a:pt x="8139" y="5004"/>
                  </a:cubicBezTo>
                  <a:lnTo>
                    <a:pt x="6004" y="1335"/>
                  </a:lnTo>
                  <a:cubicBezTo>
                    <a:pt x="5871" y="1035"/>
                    <a:pt x="5671" y="1035"/>
                    <a:pt x="5571" y="1035"/>
                  </a:cubicBezTo>
                  <a:cubicBezTo>
                    <a:pt x="5404" y="1068"/>
                    <a:pt x="5271" y="1201"/>
                    <a:pt x="5237" y="1368"/>
                  </a:cubicBezTo>
                  <a:lnTo>
                    <a:pt x="2869" y="8140"/>
                  </a:lnTo>
                  <a:cubicBezTo>
                    <a:pt x="2835" y="8206"/>
                    <a:pt x="2802" y="8240"/>
                    <a:pt x="2802" y="8240"/>
                  </a:cubicBezTo>
                  <a:cubicBezTo>
                    <a:pt x="2769" y="8240"/>
                    <a:pt x="2702" y="8240"/>
                    <a:pt x="2669" y="8173"/>
                  </a:cubicBezTo>
                  <a:lnTo>
                    <a:pt x="2068" y="7573"/>
                  </a:lnTo>
                  <a:cubicBezTo>
                    <a:pt x="1966" y="7471"/>
                    <a:pt x="1825" y="7427"/>
                    <a:pt x="1690" y="7427"/>
                  </a:cubicBezTo>
                  <a:cubicBezTo>
                    <a:pt x="1648" y="7427"/>
                    <a:pt x="1607" y="7431"/>
                    <a:pt x="1568" y="7439"/>
                  </a:cubicBezTo>
                  <a:cubicBezTo>
                    <a:pt x="1401" y="7506"/>
                    <a:pt x="1268" y="7639"/>
                    <a:pt x="1234" y="7840"/>
                  </a:cubicBezTo>
                  <a:lnTo>
                    <a:pt x="33" y="12209"/>
                  </a:lnTo>
                  <a:cubicBezTo>
                    <a:pt x="0" y="12343"/>
                    <a:pt x="67" y="12443"/>
                    <a:pt x="167" y="12476"/>
                  </a:cubicBezTo>
                  <a:lnTo>
                    <a:pt x="234" y="12476"/>
                  </a:lnTo>
                  <a:cubicBezTo>
                    <a:pt x="300" y="12476"/>
                    <a:pt x="400" y="12443"/>
                    <a:pt x="434" y="12343"/>
                  </a:cubicBezTo>
                  <a:lnTo>
                    <a:pt x="1635" y="7940"/>
                  </a:lnTo>
                  <a:cubicBezTo>
                    <a:pt x="1668" y="7873"/>
                    <a:pt x="1701" y="7840"/>
                    <a:pt x="1701" y="7840"/>
                  </a:cubicBezTo>
                  <a:cubicBezTo>
                    <a:pt x="1735" y="7840"/>
                    <a:pt x="1768" y="7840"/>
                    <a:pt x="1801" y="7873"/>
                  </a:cubicBezTo>
                  <a:lnTo>
                    <a:pt x="2435" y="8473"/>
                  </a:lnTo>
                  <a:cubicBezTo>
                    <a:pt x="2518" y="8584"/>
                    <a:pt x="2670" y="8649"/>
                    <a:pt x="2814" y="8649"/>
                  </a:cubicBezTo>
                  <a:cubicBezTo>
                    <a:pt x="2844" y="8649"/>
                    <a:pt x="2874" y="8646"/>
                    <a:pt x="2902" y="8640"/>
                  </a:cubicBezTo>
                  <a:cubicBezTo>
                    <a:pt x="3069" y="8573"/>
                    <a:pt x="3236" y="8440"/>
                    <a:pt x="3269" y="8273"/>
                  </a:cubicBezTo>
                  <a:lnTo>
                    <a:pt x="5604" y="1502"/>
                  </a:lnTo>
                  <a:cubicBezTo>
                    <a:pt x="5604" y="1502"/>
                    <a:pt x="5604" y="1468"/>
                    <a:pt x="5604" y="1468"/>
                  </a:cubicBezTo>
                  <a:cubicBezTo>
                    <a:pt x="5637" y="1502"/>
                    <a:pt x="5637" y="1502"/>
                    <a:pt x="5671" y="1535"/>
                  </a:cubicBezTo>
                  <a:lnTo>
                    <a:pt x="7806" y="5238"/>
                  </a:lnTo>
                  <a:cubicBezTo>
                    <a:pt x="7872" y="5404"/>
                    <a:pt x="8073" y="5538"/>
                    <a:pt x="8239" y="5538"/>
                  </a:cubicBezTo>
                  <a:cubicBezTo>
                    <a:pt x="8406" y="5505"/>
                    <a:pt x="8573" y="5404"/>
                    <a:pt x="8640" y="5238"/>
                  </a:cubicBezTo>
                  <a:lnTo>
                    <a:pt x="10875" y="468"/>
                  </a:lnTo>
                  <a:cubicBezTo>
                    <a:pt x="10908" y="434"/>
                    <a:pt x="10908" y="401"/>
                    <a:pt x="10908" y="401"/>
                  </a:cubicBezTo>
                  <a:cubicBezTo>
                    <a:pt x="10975" y="434"/>
                    <a:pt x="10975" y="468"/>
                    <a:pt x="11008" y="501"/>
                  </a:cubicBezTo>
                  <a:lnTo>
                    <a:pt x="13410" y="4671"/>
                  </a:lnTo>
                  <a:cubicBezTo>
                    <a:pt x="13452" y="4744"/>
                    <a:pt x="13517" y="4775"/>
                    <a:pt x="13582" y="4775"/>
                  </a:cubicBezTo>
                  <a:cubicBezTo>
                    <a:pt x="13725" y="4775"/>
                    <a:pt x="13868" y="4630"/>
                    <a:pt x="13777" y="4470"/>
                  </a:cubicBezTo>
                  <a:lnTo>
                    <a:pt x="11375" y="301"/>
                  </a:lnTo>
                  <a:cubicBezTo>
                    <a:pt x="11275" y="134"/>
                    <a:pt x="11108" y="1"/>
                    <a:pt x="1090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4"/>
            <p:cNvSpPr/>
            <p:nvPr/>
          </p:nvSpPr>
          <p:spPr>
            <a:xfrm>
              <a:off x="3265000" y="2973300"/>
              <a:ext cx="333600" cy="368725"/>
            </a:xfrm>
            <a:custGeom>
              <a:avLst/>
              <a:gdLst/>
              <a:ahLst/>
              <a:cxnLst/>
              <a:rect l="l" t="t" r="r" b="b"/>
              <a:pathLst>
                <a:path w="13344" h="14749" extrusionOk="0">
                  <a:moveTo>
                    <a:pt x="10724" y="0"/>
                  </a:moveTo>
                  <a:cubicBezTo>
                    <a:pt x="10646" y="0"/>
                    <a:pt x="10576" y="67"/>
                    <a:pt x="10541" y="205"/>
                  </a:cubicBezTo>
                  <a:lnTo>
                    <a:pt x="8140" y="7910"/>
                  </a:lnTo>
                  <a:cubicBezTo>
                    <a:pt x="8106" y="8044"/>
                    <a:pt x="8040" y="8110"/>
                    <a:pt x="7960" y="8110"/>
                  </a:cubicBezTo>
                  <a:cubicBezTo>
                    <a:pt x="7881" y="8110"/>
                    <a:pt x="7790" y="8044"/>
                    <a:pt x="7706" y="7910"/>
                  </a:cubicBezTo>
                  <a:lnTo>
                    <a:pt x="5571" y="4241"/>
                  </a:lnTo>
                  <a:cubicBezTo>
                    <a:pt x="5505" y="4108"/>
                    <a:pt x="5421" y="4041"/>
                    <a:pt x="5346" y="4041"/>
                  </a:cubicBezTo>
                  <a:cubicBezTo>
                    <a:pt x="5271" y="4041"/>
                    <a:pt x="5204" y="4108"/>
                    <a:pt x="5171" y="4241"/>
                  </a:cubicBezTo>
                  <a:lnTo>
                    <a:pt x="2803" y="11013"/>
                  </a:lnTo>
                  <a:cubicBezTo>
                    <a:pt x="2771" y="11122"/>
                    <a:pt x="2718" y="11180"/>
                    <a:pt x="2657" y="11180"/>
                  </a:cubicBezTo>
                  <a:cubicBezTo>
                    <a:pt x="2587" y="11180"/>
                    <a:pt x="2507" y="11105"/>
                    <a:pt x="2436" y="10946"/>
                  </a:cubicBezTo>
                  <a:lnTo>
                    <a:pt x="1535" y="8644"/>
                  </a:lnTo>
                  <a:cubicBezTo>
                    <a:pt x="1466" y="8490"/>
                    <a:pt x="1398" y="8415"/>
                    <a:pt x="1334" y="8415"/>
                  </a:cubicBezTo>
                  <a:cubicBezTo>
                    <a:pt x="1273" y="8415"/>
                    <a:pt x="1217" y="8481"/>
                    <a:pt x="1168" y="8611"/>
                  </a:cubicBezTo>
                  <a:lnTo>
                    <a:pt x="1" y="13014"/>
                  </a:lnTo>
                  <a:lnTo>
                    <a:pt x="1" y="14749"/>
                  </a:lnTo>
                  <a:lnTo>
                    <a:pt x="13343" y="7043"/>
                  </a:lnTo>
                  <a:lnTo>
                    <a:pt x="13343" y="3240"/>
                  </a:lnTo>
                  <a:lnTo>
                    <a:pt x="10942" y="171"/>
                  </a:lnTo>
                  <a:cubicBezTo>
                    <a:pt x="10877" y="59"/>
                    <a:pt x="10797" y="0"/>
                    <a:pt x="1072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4"/>
            <p:cNvSpPr/>
            <p:nvPr/>
          </p:nvSpPr>
          <p:spPr>
            <a:xfrm>
              <a:off x="3378425" y="2897600"/>
              <a:ext cx="40050" cy="51250"/>
            </a:xfrm>
            <a:custGeom>
              <a:avLst/>
              <a:gdLst/>
              <a:ahLst/>
              <a:cxnLst/>
              <a:rect l="l" t="t" r="r" b="b"/>
              <a:pathLst>
                <a:path w="1602" h="2050" extrusionOk="0">
                  <a:moveTo>
                    <a:pt x="1144" y="0"/>
                  </a:moveTo>
                  <a:cubicBezTo>
                    <a:pt x="1040" y="0"/>
                    <a:pt x="923" y="32"/>
                    <a:pt x="801" y="97"/>
                  </a:cubicBezTo>
                  <a:cubicBezTo>
                    <a:pt x="334" y="397"/>
                    <a:pt x="34" y="931"/>
                    <a:pt x="0" y="1465"/>
                  </a:cubicBezTo>
                  <a:cubicBezTo>
                    <a:pt x="0" y="1839"/>
                    <a:pt x="181" y="2050"/>
                    <a:pt x="438" y="2050"/>
                  </a:cubicBezTo>
                  <a:cubicBezTo>
                    <a:pt x="548" y="2050"/>
                    <a:pt x="671" y="2012"/>
                    <a:pt x="801" y="1932"/>
                  </a:cubicBezTo>
                  <a:cubicBezTo>
                    <a:pt x="1268" y="1632"/>
                    <a:pt x="1568" y="1131"/>
                    <a:pt x="1601" y="564"/>
                  </a:cubicBezTo>
                  <a:cubicBezTo>
                    <a:pt x="1601" y="205"/>
                    <a:pt x="1412" y="0"/>
                    <a:pt x="114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4"/>
            <p:cNvSpPr/>
            <p:nvPr/>
          </p:nvSpPr>
          <p:spPr>
            <a:xfrm>
              <a:off x="3246650" y="3171375"/>
              <a:ext cx="401975" cy="235700"/>
            </a:xfrm>
            <a:custGeom>
              <a:avLst/>
              <a:gdLst/>
              <a:ahLst/>
              <a:cxnLst/>
              <a:rect l="l" t="t" r="r" b="b"/>
              <a:pathLst>
                <a:path w="16079" h="9428" extrusionOk="0">
                  <a:moveTo>
                    <a:pt x="15872" y="1"/>
                  </a:moveTo>
                  <a:cubicBezTo>
                    <a:pt x="15836" y="1"/>
                    <a:pt x="15803" y="8"/>
                    <a:pt x="15779" y="21"/>
                  </a:cubicBezTo>
                  <a:lnTo>
                    <a:pt x="134" y="9060"/>
                  </a:lnTo>
                  <a:cubicBezTo>
                    <a:pt x="34" y="9127"/>
                    <a:pt x="1" y="9227"/>
                    <a:pt x="67" y="9327"/>
                  </a:cubicBezTo>
                  <a:cubicBezTo>
                    <a:pt x="101" y="9394"/>
                    <a:pt x="168" y="9427"/>
                    <a:pt x="234" y="9427"/>
                  </a:cubicBezTo>
                  <a:cubicBezTo>
                    <a:pt x="268" y="9427"/>
                    <a:pt x="301" y="9427"/>
                    <a:pt x="334" y="9394"/>
                  </a:cubicBezTo>
                  <a:lnTo>
                    <a:pt x="15979" y="388"/>
                  </a:lnTo>
                  <a:cubicBezTo>
                    <a:pt x="16079" y="321"/>
                    <a:pt x="16079" y="187"/>
                    <a:pt x="16046" y="87"/>
                  </a:cubicBezTo>
                  <a:cubicBezTo>
                    <a:pt x="16003" y="24"/>
                    <a:pt x="15934" y="1"/>
                    <a:pt x="1587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4"/>
            <p:cNvSpPr/>
            <p:nvPr/>
          </p:nvSpPr>
          <p:spPr>
            <a:xfrm>
              <a:off x="3440950" y="3284675"/>
              <a:ext cx="10875" cy="205800"/>
            </a:xfrm>
            <a:custGeom>
              <a:avLst/>
              <a:gdLst/>
              <a:ahLst/>
              <a:cxnLst/>
              <a:rect l="l" t="t" r="r" b="b"/>
              <a:pathLst>
                <a:path w="435" h="8232" extrusionOk="0">
                  <a:moveTo>
                    <a:pt x="201" y="0"/>
                  </a:moveTo>
                  <a:cubicBezTo>
                    <a:pt x="101" y="0"/>
                    <a:pt x="1" y="75"/>
                    <a:pt x="1" y="225"/>
                  </a:cubicBezTo>
                  <a:lnTo>
                    <a:pt x="1" y="8031"/>
                  </a:lnTo>
                  <a:cubicBezTo>
                    <a:pt x="1" y="8131"/>
                    <a:pt x="68" y="8231"/>
                    <a:pt x="201" y="8231"/>
                  </a:cubicBezTo>
                  <a:cubicBezTo>
                    <a:pt x="301" y="8231"/>
                    <a:pt x="435" y="8131"/>
                    <a:pt x="401" y="8031"/>
                  </a:cubicBezTo>
                  <a:lnTo>
                    <a:pt x="401" y="225"/>
                  </a:lnTo>
                  <a:cubicBezTo>
                    <a:pt x="401" y="75"/>
                    <a:pt x="301" y="0"/>
                    <a:pt x="2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4"/>
            <p:cNvSpPr/>
            <p:nvPr/>
          </p:nvSpPr>
          <p:spPr>
            <a:xfrm>
              <a:off x="3843750" y="1640775"/>
              <a:ext cx="301900" cy="466775"/>
            </a:xfrm>
            <a:custGeom>
              <a:avLst/>
              <a:gdLst/>
              <a:ahLst/>
              <a:cxnLst/>
              <a:rect l="l" t="t" r="r" b="b"/>
              <a:pathLst>
                <a:path w="12076" h="18671" extrusionOk="0">
                  <a:moveTo>
                    <a:pt x="7639" y="1"/>
                  </a:moveTo>
                  <a:lnTo>
                    <a:pt x="7638" y="7"/>
                  </a:lnTo>
                  <a:lnTo>
                    <a:pt x="7638" y="7"/>
                  </a:lnTo>
                  <a:cubicBezTo>
                    <a:pt x="7650" y="5"/>
                    <a:pt x="7661" y="3"/>
                    <a:pt x="7673" y="1"/>
                  </a:cubicBezTo>
                  <a:close/>
                  <a:moveTo>
                    <a:pt x="7638" y="7"/>
                  </a:moveTo>
                  <a:lnTo>
                    <a:pt x="7638" y="7"/>
                  </a:lnTo>
                  <a:cubicBezTo>
                    <a:pt x="7116" y="111"/>
                    <a:pt x="6595" y="340"/>
                    <a:pt x="6138" y="601"/>
                  </a:cubicBezTo>
                  <a:cubicBezTo>
                    <a:pt x="2736" y="2569"/>
                    <a:pt x="0" y="8040"/>
                    <a:pt x="0" y="12843"/>
                  </a:cubicBezTo>
                  <a:cubicBezTo>
                    <a:pt x="0" y="16486"/>
                    <a:pt x="1573" y="18670"/>
                    <a:pt x="3817" y="18670"/>
                  </a:cubicBezTo>
                  <a:cubicBezTo>
                    <a:pt x="4532" y="18670"/>
                    <a:pt x="5316" y="18448"/>
                    <a:pt x="6138" y="17980"/>
                  </a:cubicBezTo>
                  <a:cubicBezTo>
                    <a:pt x="9007" y="16313"/>
                    <a:pt x="11409" y="12143"/>
                    <a:pt x="12076" y="8007"/>
                  </a:cubicBezTo>
                  <a:lnTo>
                    <a:pt x="12076" y="8007"/>
                  </a:lnTo>
                  <a:lnTo>
                    <a:pt x="10408" y="8373"/>
                  </a:lnTo>
                  <a:cubicBezTo>
                    <a:pt x="9908" y="11342"/>
                    <a:pt x="8173" y="14311"/>
                    <a:pt x="6138" y="15512"/>
                  </a:cubicBezTo>
                  <a:cubicBezTo>
                    <a:pt x="5552" y="15849"/>
                    <a:pt x="4994" y="16008"/>
                    <a:pt x="4483" y="16008"/>
                  </a:cubicBezTo>
                  <a:cubicBezTo>
                    <a:pt x="2870" y="16008"/>
                    <a:pt x="1735" y="14419"/>
                    <a:pt x="1735" y="11809"/>
                  </a:cubicBezTo>
                  <a:cubicBezTo>
                    <a:pt x="1768" y="8407"/>
                    <a:pt x="3703" y="4471"/>
                    <a:pt x="6138" y="3070"/>
                  </a:cubicBezTo>
                  <a:cubicBezTo>
                    <a:pt x="6472" y="2870"/>
                    <a:pt x="6839" y="2736"/>
                    <a:pt x="7239" y="2636"/>
                  </a:cubicBezTo>
                  <a:lnTo>
                    <a:pt x="7638" y="7"/>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4"/>
            <p:cNvSpPr/>
            <p:nvPr/>
          </p:nvSpPr>
          <p:spPr>
            <a:xfrm>
              <a:off x="3931300" y="1772575"/>
              <a:ext cx="131800" cy="200950"/>
            </a:xfrm>
            <a:custGeom>
              <a:avLst/>
              <a:gdLst/>
              <a:ahLst/>
              <a:cxnLst/>
              <a:rect l="l" t="t" r="r" b="b"/>
              <a:pathLst>
                <a:path w="5272" h="8038" extrusionOk="0">
                  <a:moveTo>
                    <a:pt x="3640" y="1"/>
                  </a:moveTo>
                  <a:cubicBezTo>
                    <a:pt x="3332" y="1"/>
                    <a:pt x="2993" y="97"/>
                    <a:pt x="2636" y="299"/>
                  </a:cubicBezTo>
                  <a:cubicBezTo>
                    <a:pt x="1168" y="1133"/>
                    <a:pt x="1" y="3502"/>
                    <a:pt x="1" y="5537"/>
                  </a:cubicBezTo>
                  <a:cubicBezTo>
                    <a:pt x="1" y="7102"/>
                    <a:pt x="670" y="8037"/>
                    <a:pt x="1632" y="8037"/>
                  </a:cubicBezTo>
                  <a:cubicBezTo>
                    <a:pt x="1941" y="8037"/>
                    <a:pt x="2280" y="7941"/>
                    <a:pt x="2636" y="7738"/>
                  </a:cubicBezTo>
                  <a:cubicBezTo>
                    <a:pt x="4104" y="6904"/>
                    <a:pt x="5271" y="4536"/>
                    <a:pt x="5271" y="2501"/>
                  </a:cubicBezTo>
                  <a:cubicBezTo>
                    <a:pt x="5271" y="935"/>
                    <a:pt x="4602" y="1"/>
                    <a:pt x="364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4"/>
            <p:cNvSpPr/>
            <p:nvPr/>
          </p:nvSpPr>
          <p:spPr>
            <a:xfrm>
              <a:off x="4046400" y="1614450"/>
              <a:ext cx="125950" cy="211500"/>
            </a:xfrm>
            <a:custGeom>
              <a:avLst/>
              <a:gdLst/>
              <a:ahLst/>
              <a:cxnLst/>
              <a:rect l="l" t="t" r="r" b="b"/>
              <a:pathLst>
                <a:path w="5038" h="8460" extrusionOk="0">
                  <a:moveTo>
                    <a:pt x="1194" y="0"/>
                  </a:moveTo>
                  <a:cubicBezTo>
                    <a:pt x="937" y="0"/>
                    <a:pt x="673" y="29"/>
                    <a:pt x="401" y="86"/>
                  </a:cubicBezTo>
                  <a:lnTo>
                    <a:pt x="0" y="2755"/>
                  </a:lnTo>
                  <a:cubicBezTo>
                    <a:pt x="204" y="2709"/>
                    <a:pt x="402" y="2686"/>
                    <a:pt x="593" y="2686"/>
                  </a:cubicBezTo>
                  <a:cubicBezTo>
                    <a:pt x="2186" y="2686"/>
                    <a:pt x="3303" y="4267"/>
                    <a:pt x="3303" y="6858"/>
                  </a:cubicBezTo>
                  <a:cubicBezTo>
                    <a:pt x="3269" y="7392"/>
                    <a:pt x="3236" y="7925"/>
                    <a:pt x="3136" y="8459"/>
                  </a:cubicBezTo>
                  <a:lnTo>
                    <a:pt x="4837" y="8092"/>
                  </a:lnTo>
                  <a:cubicBezTo>
                    <a:pt x="4970" y="7325"/>
                    <a:pt x="5037" y="6591"/>
                    <a:pt x="5037" y="5824"/>
                  </a:cubicBezTo>
                  <a:cubicBezTo>
                    <a:pt x="5037" y="2199"/>
                    <a:pt x="3450" y="0"/>
                    <a:pt x="119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4"/>
            <p:cNvSpPr/>
            <p:nvPr/>
          </p:nvSpPr>
          <p:spPr>
            <a:xfrm>
              <a:off x="3926300" y="2398000"/>
              <a:ext cx="45075" cy="356950"/>
            </a:xfrm>
            <a:custGeom>
              <a:avLst/>
              <a:gdLst/>
              <a:ahLst/>
              <a:cxnLst/>
              <a:rect l="l" t="t" r="r" b="b"/>
              <a:pathLst>
                <a:path w="1803" h="14278" extrusionOk="0">
                  <a:moveTo>
                    <a:pt x="1802" y="0"/>
                  </a:moveTo>
                  <a:lnTo>
                    <a:pt x="1" y="1034"/>
                  </a:lnTo>
                  <a:lnTo>
                    <a:pt x="1" y="14277"/>
                  </a:lnTo>
                  <a:lnTo>
                    <a:pt x="1802" y="13243"/>
                  </a:lnTo>
                  <a:lnTo>
                    <a:pt x="1802"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4"/>
            <p:cNvSpPr/>
            <p:nvPr/>
          </p:nvSpPr>
          <p:spPr>
            <a:xfrm>
              <a:off x="4179000" y="2428025"/>
              <a:ext cx="45050" cy="180975"/>
            </a:xfrm>
            <a:custGeom>
              <a:avLst/>
              <a:gdLst/>
              <a:ahLst/>
              <a:cxnLst/>
              <a:rect l="l" t="t" r="r" b="b"/>
              <a:pathLst>
                <a:path w="1802" h="7239" extrusionOk="0">
                  <a:moveTo>
                    <a:pt x="1801" y="0"/>
                  </a:moveTo>
                  <a:lnTo>
                    <a:pt x="0" y="1034"/>
                  </a:lnTo>
                  <a:lnTo>
                    <a:pt x="0" y="7239"/>
                  </a:lnTo>
                  <a:lnTo>
                    <a:pt x="1801" y="6204"/>
                  </a:lnTo>
                  <a:lnTo>
                    <a:pt x="180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4"/>
            <p:cNvSpPr/>
            <p:nvPr/>
          </p:nvSpPr>
          <p:spPr>
            <a:xfrm>
              <a:off x="4116450" y="2378800"/>
              <a:ext cx="44225" cy="266900"/>
            </a:xfrm>
            <a:custGeom>
              <a:avLst/>
              <a:gdLst/>
              <a:ahLst/>
              <a:cxnLst/>
              <a:rect l="l" t="t" r="r" b="b"/>
              <a:pathLst>
                <a:path w="1769" h="10676" extrusionOk="0">
                  <a:moveTo>
                    <a:pt x="1768" y="1"/>
                  </a:moveTo>
                  <a:lnTo>
                    <a:pt x="0" y="1035"/>
                  </a:lnTo>
                  <a:lnTo>
                    <a:pt x="0" y="10675"/>
                  </a:lnTo>
                  <a:lnTo>
                    <a:pt x="1768" y="9641"/>
                  </a:lnTo>
                  <a:lnTo>
                    <a:pt x="17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4"/>
            <p:cNvSpPr/>
            <p:nvPr/>
          </p:nvSpPr>
          <p:spPr>
            <a:xfrm>
              <a:off x="4053075" y="2529750"/>
              <a:ext cx="45050" cy="152625"/>
            </a:xfrm>
            <a:custGeom>
              <a:avLst/>
              <a:gdLst/>
              <a:ahLst/>
              <a:cxnLst/>
              <a:rect l="l" t="t" r="r" b="b"/>
              <a:pathLst>
                <a:path w="1802" h="6105" extrusionOk="0">
                  <a:moveTo>
                    <a:pt x="1801" y="1"/>
                  </a:moveTo>
                  <a:lnTo>
                    <a:pt x="0" y="1035"/>
                  </a:lnTo>
                  <a:lnTo>
                    <a:pt x="0" y="6105"/>
                  </a:lnTo>
                  <a:lnTo>
                    <a:pt x="1801" y="5071"/>
                  </a:lnTo>
                  <a:lnTo>
                    <a:pt x="180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4"/>
            <p:cNvSpPr/>
            <p:nvPr/>
          </p:nvSpPr>
          <p:spPr>
            <a:xfrm>
              <a:off x="3989675" y="2526425"/>
              <a:ext cx="45075" cy="192650"/>
            </a:xfrm>
            <a:custGeom>
              <a:avLst/>
              <a:gdLst/>
              <a:ahLst/>
              <a:cxnLst/>
              <a:rect l="l" t="t" r="r" b="b"/>
              <a:pathLst>
                <a:path w="1803" h="7706" extrusionOk="0">
                  <a:moveTo>
                    <a:pt x="1802" y="0"/>
                  </a:moveTo>
                  <a:lnTo>
                    <a:pt x="1" y="1034"/>
                  </a:lnTo>
                  <a:lnTo>
                    <a:pt x="1" y="7706"/>
                  </a:lnTo>
                  <a:lnTo>
                    <a:pt x="1802" y="6638"/>
                  </a:lnTo>
                  <a:lnTo>
                    <a:pt x="1802"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4"/>
            <p:cNvSpPr/>
            <p:nvPr/>
          </p:nvSpPr>
          <p:spPr>
            <a:xfrm>
              <a:off x="3892950" y="2572400"/>
              <a:ext cx="404450" cy="235900"/>
            </a:xfrm>
            <a:custGeom>
              <a:avLst/>
              <a:gdLst/>
              <a:ahLst/>
              <a:cxnLst/>
              <a:rect l="l" t="t" r="r" b="b"/>
              <a:pathLst>
                <a:path w="16178" h="9436" extrusionOk="0">
                  <a:moveTo>
                    <a:pt x="15880" y="0"/>
                  </a:moveTo>
                  <a:cubicBezTo>
                    <a:pt x="15848" y="0"/>
                    <a:pt x="15813" y="9"/>
                    <a:pt x="15778" y="29"/>
                  </a:cubicBezTo>
                  <a:lnTo>
                    <a:pt x="134" y="9069"/>
                  </a:lnTo>
                  <a:cubicBezTo>
                    <a:pt x="34" y="9102"/>
                    <a:pt x="1" y="9236"/>
                    <a:pt x="67" y="9336"/>
                  </a:cubicBezTo>
                  <a:cubicBezTo>
                    <a:pt x="101" y="9403"/>
                    <a:pt x="167" y="9436"/>
                    <a:pt x="234" y="9436"/>
                  </a:cubicBezTo>
                  <a:cubicBezTo>
                    <a:pt x="267" y="9436"/>
                    <a:pt x="301" y="9436"/>
                    <a:pt x="334" y="9403"/>
                  </a:cubicBezTo>
                  <a:lnTo>
                    <a:pt x="15979" y="396"/>
                  </a:lnTo>
                  <a:cubicBezTo>
                    <a:pt x="16177" y="283"/>
                    <a:pt x="16062" y="0"/>
                    <a:pt x="1588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4"/>
            <p:cNvSpPr/>
            <p:nvPr/>
          </p:nvSpPr>
          <p:spPr>
            <a:xfrm>
              <a:off x="4087250" y="2685900"/>
              <a:ext cx="10875" cy="205800"/>
            </a:xfrm>
            <a:custGeom>
              <a:avLst/>
              <a:gdLst/>
              <a:ahLst/>
              <a:cxnLst/>
              <a:rect l="l" t="t" r="r" b="b"/>
              <a:pathLst>
                <a:path w="435" h="8232" extrusionOk="0">
                  <a:moveTo>
                    <a:pt x="201" y="1"/>
                  </a:moveTo>
                  <a:cubicBezTo>
                    <a:pt x="101" y="1"/>
                    <a:pt x="1" y="76"/>
                    <a:pt x="1" y="226"/>
                  </a:cubicBezTo>
                  <a:lnTo>
                    <a:pt x="1" y="8032"/>
                  </a:lnTo>
                  <a:cubicBezTo>
                    <a:pt x="1" y="8132"/>
                    <a:pt x="101" y="8232"/>
                    <a:pt x="201" y="8232"/>
                  </a:cubicBezTo>
                  <a:cubicBezTo>
                    <a:pt x="334" y="8232"/>
                    <a:pt x="434" y="8132"/>
                    <a:pt x="401" y="8032"/>
                  </a:cubicBezTo>
                  <a:lnTo>
                    <a:pt x="401" y="226"/>
                  </a:lnTo>
                  <a:cubicBezTo>
                    <a:pt x="401" y="76"/>
                    <a:pt x="301" y="1"/>
                    <a:pt x="20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4"/>
            <p:cNvSpPr/>
            <p:nvPr/>
          </p:nvSpPr>
          <p:spPr>
            <a:xfrm>
              <a:off x="5191375" y="1351250"/>
              <a:ext cx="205175" cy="37700"/>
            </a:xfrm>
            <a:custGeom>
              <a:avLst/>
              <a:gdLst/>
              <a:ahLst/>
              <a:cxnLst/>
              <a:rect l="l" t="t" r="r" b="b"/>
              <a:pathLst>
                <a:path w="8207" h="1508" extrusionOk="0">
                  <a:moveTo>
                    <a:pt x="194" y="0"/>
                  </a:moveTo>
                  <a:cubicBezTo>
                    <a:pt x="109" y="0"/>
                    <a:pt x="34" y="87"/>
                    <a:pt x="34" y="174"/>
                  </a:cubicBezTo>
                  <a:cubicBezTo>
                    <a:pt x="1" y="274"/>
                    <a:pt x="67" y="374"/>
                    <a:pt x="201" y="374"/>
                  </a:cubicBezTo>
                  <a:lnTo>
                    <a:pt x="8006" y="1508"/>
                  </a:lnTo>
                  <a:lnTo>
                    <a:pt x="8040" y="1508"/>
                  </a:lnTo>
                  <a:cubicBezTo>
                    <a:pt x="8106" y="1508"/>
                    <a:pt x="8206" y="1441"/>
                    <a:pt x="8206" y="1341"/>
                  </a:cubicBezTo>
                  <a:cubicBezTo>
                    <a:pt x="8206" y="1241"/>
                    <a:pt x="8140" y="1141"/>
                    <a:pt x="8040" y="1141"/>
                  </a:cubicBezTo>
                  <a:lnTo>
                    <a:pt x="234" y="7"/>
                  </a:lnTo>
                  <a:cubicBezTo>
                    <a:pt x="221" y="2"/>
                    <a:pt x="207" y="0"/>
                    <a:pt x="19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4"/>
            <p:cNvSpPr/>
            <p:nvPr/>
          </p:nvSpPr>
          <p:spPr>
            <a:xfrm>
              <a:off x="5449050" y="2423625"/>
              <a:ext cx="252725" cy="47100"/>
            </a:xfrm>
            <a:custGeom>
              <a:avLst/>
              <a:gdLst/>
              <a:ahLst/>
              <a:cxnLst/>
              <a:rect l="l" t="t" r="r" b="b"/>
              <a:pathLst>
                <a:path w="10109" h="1884" extrusionOk="0">
                  <a:moveTo>
                    <a:pt x="183" y="1"/>
                  </a:moveTo>
                  <a:cubicBezTo>
                    <a:pt x="103" y="1"/>
                    <a:pt x="34" y="66"/>
                    <a:pt x="34" y="176"/>
                  </a:cubicBezTo>
                  <a:cubicBezTo>
                    <a:pt x="1" y="276"/>
                    <a:pt x="68" y="343"/>
                    <a:pt x="201" y="376"/>
                  </a:cubicBezTo>
                  <a:lnTo>
                    <a:pt x="9841" y="1877"/>
                  </a:lnTo>
                  <a:lnTo>
                    <a:pt x="9875" y="1877"/>
                  </a:lnTo>
                  <a:cubicBezTo>
                    <a:pt x="9888" y="1882"/>
                    <a:pt x="9902" y="1884"/>
                    <a:pt x="9915" y="1884"/>
                  </a:cubicBezTo>
                  <a:cubicBezTo>
                    <a:pt x="10000" y="1884"/>
                    <a:pt x="10075" y="1797"/>
                    <a:pt x="10075" y="1710"/>
                  </a:cubicBezTo>
                  <a:cubicBezTo>
                    <a:pt x="10108" y="1610"/>
                    <a:pt x="10041" y="1510"/>
                    <a:pt x="9908" y="1510"/>
                  </a:cubicBezTo>
                  <a:lnTo>
                    <a:pt x="234" y="9"/>
                  </a:lnTo>
                  <a:cubicBezTo>
                    <a:pt x="217" y="4"/>
                    <a:pt x="200" y="1"/>
                    <a:pt x="18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4"/>
            <p:cNvSpPr/>
            <p:nvPr/>
          </p:nvSpPr>
          <p:spPr>
            <a:xfrm>
              <a:off x="4833625" y="1974475"/>
              <a:ext cx="163550" cy="88300"/>
            </a:xfrm>
            <a:custGeom>
              <a:avLst/>
              <a:gdLst/>
              <a:ahLst/>
              <a:cxnLst/>
              <a:rect l="l" t="t" r="r" b="b"/>
              <a:pathLst>
                <a:path w="6542" h="3532" extrusionOk="0">
                  <a:moveTo>
                    <a:pt x="6272" y="0"/>
                  </a:moveTo>
                  <a:cubicBezTo>
                    <a:pt x="6240" y="0"/>
                    <a:pt x="6207" y="9"/>
                    <a:pt x="6171" y="29"/>
                  </a:cubicBezTo>
                  <a:lnTo>
                    <a:pt x="100" y="3165"/>
                  </a:lnTo>
                  <a:cubicBezTo>
                    <a:pt x="34" y="3231"/>
                    <a:pt x="0" y="3331"/>
                    <a:pt x="34" y="3432"/>
                  </a:cubicBezTo>
                  <a:cubicBezTo>
                    <a:pt x="67" y="3498"/>
                    <a:pt x="134" y="3532"/>
                    <a:pt x="201" y="3532"/>
                  </a:cubicBezTo>
                  <a:lnTo>
                    <a:pt x="301" y="3532"/>
                  </a:lnTo>
                  <a:lnTo>
                    <a:pt x="6372" y="363"/>
                  </a:lnTo>
                  <a:cubicBezTo>
                    <a:pt x="6542" y="278"/>
                    <a:pt x="6447" y="0"/>
                    <a:pt x="627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4"/>
            <p:cNvSpPr/>
            <p:nvPr/>
          </p:nvSpPr>
          <p:spPr>
            <a:xfrm>
              <a:off x="4648900" y="2318550"/>
              <a:ext cx="10875" cy="148675"/>
            </a:xfrm>
            <a:custGeom>
              <a:avLst/>
              <a:gdLst/>
              <a:ahLst/>
              <a:cxnLst/>
              <a:rect l="l" t="t" r="r" b="b"/>
              <a:pathLst>
                <a:path w="435" h="5947" extrusionOk="0">
                  <a:moveTo>
                    <a:pt x="218" y="1"/>
                  </a:moveTo>
                  <a:cubicBezTo>
                    <a:pt x="109" y="1"/>
                    <a:pt x="1" y="59"/>
                    <a:pt x="17" y="176"/>
                  </a:cubicBezTo>
                  <a:lnTo>
                    <a:pt x="17" y="5747"/>
                  </a:lnTo>
                  <a:cubicBezTo>
                    <a:pt x="17" y="5847"/>
                    <a:pt x="118" y="5947"/>
                    <a:pt x="218" y="5947"/>
                  </a:cubicBezTo>
                  <a:cubicBezTo>
                    <a:pt x="318" y="5947"/>
                    <a:pt x="418" y="5847"/>
                    <a:pt x="418" y="5747"/>
                  </a:cubicBezTo>
                  <a:lnTo>
                    <a:pt x="418" y="176"/>
                  </a:lnTo>
                  <a:cubicBezTo>
                    <a:pt x="434" y="59"/>
                    <a:pt x="326" y="1"/>
                    <a:pt x="21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4"/>
            <p:cNvSpPr/>
            <p:nvPr/>
          </p:nvSpPr>
          <p:spPr>
            <a:xfrm>
              <a:off x="4799925" y="3728700"/>
              <a:ext cx="454025" cy="229600"/>
            </a:xfrm>
            <a:custGeom>
              <a:avLst/>
              <a:gdLst/>
              <a:ahLst/>
              <a:cxnLst/>
              <a:rect l="l" t="t" r="r" b="b"/>
              <a:pathLst>
                <a:path w="18161" h="9184" extrusionOk="0">
                  <a:moveTo>
                    <a:pt x="282" y="1"/>
                  </a:moveTo>
                  <a:cubicBezTo>
                    <a:pt x="91" y="1"/>
                    <a:pt x="0" y="254"/>
                    <a:pt x="181" y="344"/>
                  </a:cubicBezTo>
                  <a:lnTo>
                    <a:pt x="17793" y="9184"/>
                  </a:lnTo>
                  <a:lnTo>
                    <a:pt x="17860" y="9184"/>
                  </a:lnTo>
                  <a:cubicBezTo>
                    <a:pt x="18060" y="9184"/>
                    <a:pt x="18160" y="8917"/>
                    <a:pt x="17960" y="8817"/>
                  </a:cubicBezTo>
                  <a:lnTo>
                    <a:pt x="348" y="10"/>
                  </a:lnTo>
                  <a:cubicBezTo>
                    <a:pt x="325" y="4"/>
                    <a:pt x="303" y="1"/>
                    <a:pt x="28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4"/>
            <p:cNvSpPr/>
            <p:nvPr/>
          </p:nvSpPr>
          <p:spPr>
            <a:xfrm>
              <a:off x="3429200" y="4345800"/>
              <a:ext cx="178575" cy="208750"/>
            </a:xfrm>
            <a:custGeom>
              <a:avLst/>
              <a:gdLst/>
              <a:ahLst/>
              <a:cxnLst/>
              <a:rect l="l" t="t" r="r" b="b"/>
              <a:pathLst>
                <a:path w="7143" h="8350" extrusionOk="0">
                  <a:moveTo>
                    <a:pt x="253" y="1"/>
                  </a:moveTo>
                  <a:cubicBezTo>
                    <a:pt x="117" y="1"/>
                    <a:pt x="1" y="156"/>
                    <a:pt x="104" y="311"/>
                  </a:cubicBezTo>
                  <a:lnTo>
                    <a:pt x="6775" y="8283"/>
                  </a:lnTo>
                  <a:cubicBezTo>
                    <a:pt x="6809" y="8350"/>
                    <a:pt x="6876" y="8350"/>
                    <a:pt x="6942" y="8350"/>
                  </a:cubicBezTo>
                  <a:cubicBezTo>
                    <a:pt x="6976" y="8350"/>
                    <a:pt x="7009" y="8350"/>
                    <a:pt x="7042" y="8317"/>
                  </a:cubicBezTo>
                  <a:cubicBezTo>
                    <a:pt x="7142" y="8250"/>
                    <a:pt x="7142" y="8116"/>
                    <a:pt x="7076" y="8050"/>
                  </a:cubicBezTo>
                  <a:lnTo>
                    <a:pt x="371" y="44"/>
                  </a:lnTo>
                  <a:cubicBezTo>
                    <a:pt x="333" y="14"/>
                    <a:pt x="292" y="1"/>
                    <a:pt x="25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4"/>
            <p:cNvSpPr/>
            <p:nvPr/>
          </p:nvSpPr>
          <p:spPr>
            <a:xfrm>
              <a:off x="3802050" y="4453300"/>
              <a:ext cx="191000" cy="148800"/>
            </a:xfrm>
            <a:custGeom>
              <a:avLst/>
              <a:gdLst/>
              <a:ahLst/>
              <a:cxnLst/>
              <a:rect l="l" t="t" r="r" b="b"/>
              <a:pathLst>
                <a:path w="7640" h="5952" extrusionOk="0">
                  <a:moveTo>
                    <a:pt x="7438" y="1"/>
                  </a:moveTo>
                  <a:cubicBezTo>
                    <a:pt x="7396" y="1"/>
                    <a:pt x="7351" y="17"/>
                    <a:pt x="7306" y="47"/>
                  </a:cubicBezTo>
                  <a:lnTo>
                    <a:pt x="101" y="5584"/>
                  </a:lnTo>
                  <a:cubicBezTo>
                    <a:pt x="34" y="5651"/>
                    <a:pt x="1" y="5785"/>
                    <a:pt x="67" y="5851"/>
                  </a:cubicBezTo>
                  <a:cubicBezTo>
                    <a:pt x="101" y="5918"/>
                    <a:pt x="167" y="5951"/>
                    <a:pt x="234" y="5951"/>
                  </a:cubicBezTo>
                  <a:cubicBezTo>
                    <a:pt x="267" y="5951"/>
                    <a:pt x="301" y="5918"/>
                    <a:pt x="334" y="5885"/>
                  </a:cubicBezTo>
                  <a:lnTo>
                    <a:pt x="7539" y="347"/>
                  </a:lnTo>
                  <a:cubicBezTo>
                    <a:pt x="7639" y="281"/>
                    <a:pt x="7639" y="147"/>
                    <a:pt x="7573" y="80"/>
                  </a:cubicBezTo>
                  <a:cubicBezTo>
                    <a:pt x="7536" y="25"/>
                    <a:pt x="7489" y="1"/>
                    <a:pt x="743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4"/>
            <p:cNvSpPr/>
            <p:nvPr/>
          </p:nvSpPr>
          <p:spPr>
            <a:xfrm>
              <a:off x="4185650" y="1864275"/>
              <a:ext cx="321100" cy="8375"/>
            </a:xfrm>
            <a:custGeom>
              <a:avLst/>
              <a:gdLst/>
              <a:ahLst/>
              <a:cxnLst/>
              <a:rect l="l" t="t" r="r" b="b"/>
              <a:pathLst>
                <a:path w="12844" h="335" extrusionOk="0">
                  <a:moveTo>
                    <a:pt x="12643" y="1"/>
                  </a:moveTo>
                  <a:lnTo>
                    <a:pt x="201" y="101"/>
                  </a:lnTo>
                  <a:cubicBezTo>
                    <a:pt x="101" y="101"/>
                    <a:pt x="1" y="134"/>
                    <a:pt x="34" y="201"/>
                  </a:cubicBezTo>
                  <a:cubicBezTo>
                    <a:pt x="34" y="267"/>
                    <a:pt x="101" y="334"/>
                    <a:pt x="201" y="334"/>
                  </a:cubicBezTo>
                  <a:lnTo>
                    <a:pt x="12643" y="234"/>
                  </a:lnTo>
                  <a:cubicBezTo>
                    <a:pt x="12743" y="234"/>
                    <a:pt x="12843" y="201"/>
                    <a:pt x="12843" y="134"/>
                  </a:cubicBezTo>
                  <a:cubicBezTo>
                    <a:pt x="12843" y="67"/>
                    <a:pt x="12743" y="1"/>
                    <a:pt x="1264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4"/>
            <p:cNvSpPr/>
            <p:nvPr/>
          </p:nvSpPr>
          <p:spPr>
            <a:xfrm>
              <a:off x="4715200" y="3815500"/>
              <a:ext cx="13375" cy="352950"/>
            </a:xfrm>
            <a:custGeom>
              <a:avLst/>
              <a:gdLst/>
              <a:ahLst/>
              <a:cxnLst/>
              <a:rect l="l" t="t" r="r" b="b"/>
              <a:pathLst>
                <a:path w="535" h="14118" extrusionOk="0">
                  <a:moveTo>
                    <a:pt x="239" y="1"/>
                  </a:moveTo>
                  <a:cubicBezTo>
                    <a:pt x="227" y="1"/>
                    <a:pt x="214" y="3"/>
                    <a:pt x="201" y="7"/>
                  </a:cubicBezTo>
                  <a:cubicBezTo>
                    <a:pt x="67" y="7"/>
                    <a:pt x="1" y="74"/>
                    <a:pt x="1" y="174"/>
                  </a:cubicBezTo>
                  <a:lnTo>
                    <a:pt x="167" y="13917"/>
                  </a:lnTo>
                  <a:cubicBezTo>
                    <a:pt x="167" y="14017"/>
                    <a:pt x="234" y="14118"/>
                    <a:pt x="368" y="14118"/>
                  </a:cubicBezTo>
                  <a:cubicBezTo>
                    <a:pt x="468" y="14118"/>
                    <a:pt x="534" y="14017"/>
                    <a:pt x="534" y="13917"/>
                  </a:cubicBezTo>
                  <a:lnTo>
                    <a:pt x="368" y="174"/>
                  </a:lnTo>
                  <a:cubicBezTo>
                    <a:pt x="368" y="88"/>
                    <a:pt x="318" y="1"/>
                    <a:pt x="23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4"/>
            <p:cNvSpPr/>
            <p:nvPr/>
          </p:nvSpPr>
          <p:spPr>
            <a:xfrm>
              <a:off x="5424875" y="2105050"/>
              <a:ext cx="79450" cy="231250"/>
            </a:xfrm>
            <a:custGeom>
              <a:avLst/>
              <a:gdLst/>
              <a:ahLst/>
              <a:cxnLst/>
              <a:rect l="l" t="t" r="r" b="b"/>
              <a:pathLst>
                <a:path w="3178" h="9250" extrusionOk="0">
                  <a:moveTo>
                    <a:pt x="2922" y="1"/>
                  </a:moveTo>
                  <a:cubicBezTo>
                    <a:pt x="2848" y="1"/>
                    <a:pt x="2782" y="33"/>
                    <a:pt x="2769" y="110"/>
                  </a:cubicBezTo>
                  <a:lnTo>
                    <a:pt x="34" y="9016"/>
                  </a:lnTo>
                  <a:cubicBezTo>
                    <a:pt x="1" y="9116"/>
                    <a:pt x="67" y="9216"/>
                    <a:pt x="167" y="9250"/>
                  </a:cubicBezTo>
                  <a:lnTo>
                    <a:pt x="201" y="9250"/>
                  </a:lnTo>
                  <a:cubicBezTo>
                    <a:pt x="301" y="9250"/>
                    <a:pt x="368" y="9183"/>
                    <a:pt x="401" y="9116"/>
                  </a:cubicBezTo>
                  <a:lnTo>
                    <a:pt x="3136" y="210"/>
                  </a:lnTo>
                  <a:cubicBezTo>
                    <a:pt x="3177" y="86"/>
                    <a:pt x="3040" y="1"/>
                    <a:pt x="292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4"/>
            <p:cNvSpPr/>
            <p:nvPr/>
          </p:nvSpPr>
          <p:spPr>
            <a:xfrm>
              <a:off x="4573425" y="3479950"/>
              <a:ext cx="292750" cy="370775"/>
            </a:xfrm>
            <a:custGeom>
              <a:avLst/>
              <a:gdLst/>
              <a:ahLst/>
              <a:cxnLst/>
              <a:rect l="l" t="t" r="r" b="b"/>
              <a:pathLst>
                <a:path w="11710" h="14831" extrusionOk="0">
                  <a:moveTo>
                    <a:pt x="8274" y="920"/>
                  </a:moveTo>
                  <a:cubicBezTo>
                    <a:pt x="8674" y="920"/>
                    <a:pt x="9074" y="1021"/>
                    <a:pt x="9441" y="1221"/>
                  </a:cubicBezTo>
                  <a:cubicBezTo>
                    <a:pt x="10308" y="1721"/>
                    <a:pt x="10775" y="2822"/>
                    <a:pt x="10775" y="4290"/>
                  </a:cubicBezTo>
                  <a:cubicBezTo>
                    <a:pt x="10775" y="7559"/>
                    <a:pt x="8474" y="11561"/>
                    <a:pt x="5638" y="13196"/>
                  </a:cubicBezTo>
                  <a:cubicBezTo>
                    <a:pt x="4856" y="13637"/>
                    <a:pt x="4123" y="13861"/>
                    <a:pt x="3473" y="13861"/>
                  </a:cubicBezTo>
                  <a:cubicBezTo>
                    <a:pt x="3042" y="13861"/>
                    <a:pt x="2649" y="13762"/>
                    <a:pt x="2303" y="13563"/>
                  </a:cubicBezTo>
                  <a:cubicBezTo>
                    <a:pt x="1435" y="13063"/>
                    <a:pt x="968" y="11995"/>
                    <a:pt x="968" y="10494"/>
                  </a:cubicBezTo>
                  <a:cubicBezTo>
                    <a:pt x="968" y="7225"/>
                    <a:pt x="3270" y="3222"/>
                    <a:pt x="6105" y="1588"/>
                  </a:cubicBezTo>
                  <a:cubicBezTo>
                    <a:pt x="6739" y="1187"/>
                    <a:pt x="7506" y="954"/>
                    <a:pt x="8274" y="920"/>
                  </a:cubicBezTo>
                  <a:close/>
                  <a:moveTo>
                    <a:pt x="8266" y="1"/>
                  </a:moveTo>
                  <a:cubicBezTo>
                    <a:pt x="7445" y="1"/>
                    <a:pt x="6547" y="265"/>
                    <a:pt x="5638" y="787"/>
                  </a:cubicBezTo>
                  <a:cubicBezTo>
                    <a:pt x="2536" y="2588"/>
                    <a:pt x="1" y="6925"/>
                    <a:pt x="1" y="10527"/>
                  </a:cubicBezTo>
                  <a:cubicBezTo>
                    <a:pt x="1" y="12362"/>
                    <a:pt x="668" y="13730"/>
                    <a:pt x="1836" y="14397"/>
                  </a:cubicBezTo>
                  <a:cubicBezTo>
                    <a:pt x="2336" y="14697"/>
                    <a:pt x="2903" y="14830"/>
                    <a:pt x="3470" y="14830"/>
                  </a:cubicBezTo>
                  <a:cubicBezTo>
                    <a:pt x="4404" y="14797"/>
                    <a:pt x="5305" y="14530"/>
                    <a:pt x="6105" y="14030"/>
                  </a:cubicBezTo>
                  <a:cubicBezTo>
                    <a:pt x="9208" y="12229"/>
                    <a:pt x="11709" y="7859"/>
                    <a:pt x="11709" y="4290"/>
                  </a:cubicBezTo>
                  <a:cubicBezTo>
                    <a:pt x="11709" y="2455"/>
                    <a:pt x="11076" y="1087"/>
                    <a:pt x="9908" y="420"/>
                  </a:cubicBezTo>
                  <a:cubicBezTo>
                    <a:pt x="9417" y="140"/>
                    <a:pt x="8862" y="1"/>
                    <a:pt x="826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4"/>
            <p:cNvSpPr/>
            <p:nvPr/>
          </p:nvSpPr>
          <p:spPr>
            <a:xfrm>
              <a:off x="4640975" y="3562400"/>
              <a:ext cx="158475" cy="204850"/>
            </a:xfrm>
            <a:custGeom>
              <a:avLst/>
              <a:gdLst/>
              <a:ahLst/>
              <a:cxnLst/>
              <a:rect l="l" t="t" r="r" b="b"/>
              <a:pathLst>
                <a:path w="6339" h="8194" extrusionOk="0">
                  <a:moveTo>
                    <a:pt x="4580" y="0"/>
                  </a:moveTo>
                  <a:cubicBezTo>
                    <a:pt x="4157" y="0"/>
                    <a:pt x="3679" y="137"/>
                    <a:pt x="3170" y="424"/>
                  </a:cubicBezTo>
                  <a:cubicBezTo>
                    <a:pt x="1302" y="1659"/>
                    <a:pt x="101" y="3694"/>
                    <a:pt x="1" y="5928"/>
                  </a:cubicBezTo>
                  <a:cubicBezTo>
                    <a:pt x="1" y="7371"/>
                    <a:pt x="705" y="8193"/>
                    <a:pt x="1745" y="8193"/>
                  </a:cubicBezTo>
                  <a:cubicBezTo>
                    <a:pt x="2172" y="8193"/>
                    <a:pt x="2655" y="8054"/>
                    <a:pt x="3170" y="7763"/>
                  </a:cubicBezTo>
                  <a:cubicBezTo>
                    <a:pt x="5038" y="6529"/>
                    <a:pt x="6205" y="4494"/>
                    <a:pt x="6339" y="2259"/>
                  </a:cubicBezTo>
                  <a:cubicBezTo>
                    <a:pt x="6339" y="834"/>
                    <a:pt x="5628" y="0"/>
                    <a:pt x="458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4"/>
            <p:cNvSpPr/>
            <p:nvPr/>
          </p:nvSpPr>
          <p:spPr>
            <a:xfrm>
              <a:off x="3957175" y="4127075"/>
              <a:ext cx="292725" cy="370775"/>
            </a:xfrm>
            <a:custGeom>
              <a:avLst/>
              <a:gdLst/>
              <a:ahLst/>
              <a:cxnLst/>
              <a:rect l="l" t="t" r="r" b="b"/>
              <a:pathLst>
                <a:path w="11709" h="14831" extrusionOk="0">
                  <a:moveTo>
                    <a:pt x="8274" y="925"/>
                  </a:moveTo>
                  <a:cubicBezTo>
                    <a:pt x="8703" y="925"/>
                    <a:pt x="9098" y="1023"/>
                    <a:pt x="9440" y="1221"/>
                  </a:cubicBezTo>
                  <a:cubicBezTo>
                    <a:pt x="10307" y="1721"/>
                    <a:pt x="10774" y="2822"/>
                    <a:pt x="10774" y="4290"/>
                  </a:cubicBezTo>
                  <a:cubicBezTo>
                    <a:pt x="10774" y="7559"/>
                    <a:pt x="8473" y="11562"/>
                    <a:pt x="5637" y="13196"/>
                  </a:cubicBezTo>
                  <a:cubicBezTo>
                    <a:pt x="4855" y="13637"/>
                    <a:pt x="4122" y="13861"/>
                    <a:pt x="3472" y="13861"/>
                  </a:cubicBezTo>
                  <a:cubicBezTo>
                    <a:pt x="3041" y="13861"/>
                    <a:pt x="2648" y="13763"/>
                    <a:pt x="2302" y="13563"/>
                  </a:cubicBezTo>
                  <a:cubicBezTo>
                    <a:pt x="1434" y="13096"/>
                    <a:pt x="967" y="11995"/>
                    <a:pt x="967" y="10494"/>
                  </a:cubicBezTo>
                  <a:cubicBezTo>
                    <a:pt x="967" y="7225"/>
                    <a:pt x="3269" y="3256"/>
                    <a:pt x="6104" y="1621"/>
                  </a:cubicBezTo>
                  <a:cubicBezTo>
                    <a:pt x="6872" y="1157"/>
                    <a:pt x="7614" y="925"/>
                    <a:pt x="8274" y="925"/>
                  </a:cubicBezTo>
                  <a:close/>
                  <a:moveTo>
                    <a:pt x="8263" y="1"/>
                  </a:moveTo>
                  <a:cubicBezTo>
                    <a:pt x="7438" y="1"/>
                    <a:pt x="6532" y="265"/>
                    <a:pt x="5604" y="787"/>
                  </a:cubicBezTo>
                  <a:cubicBezTo>
                    <a:pt x="2502" y="2589"/>
                    <a:pt x="0" y="6958"/>
                    <a:pt x="0" y="10528"/>
                  </a:cubicBezTo>
                  <a:cubicBezTo>
                    <a:pt x="0" y="12362"/>
                    <a:pt x="634" y="13730"/>
                    <a:pt x="1835" y="14397"/>
                  </a:cubicBezTo>
                  <a:cubicBezTo>
                    <a:pt x="2302" y="14697"/>
                    <a:pt x="2869" y="14831"/>
                    <a:pt x="3469" y="14831"/>
                  </a:cubicBezTo>
                  <a:cubicBezTo>
                    <a:pt x="4403" y="14797"/>
                    <a:pt x="5304" y="14530"/>
                    <a:pt x="6104" y="14030"/>
                  </a:cubicBezTo>
                  <a:cubicBezTo>
                    <a:pt x="9207" y="12229"/>
                    <a:pt x="11708" y="7892"/>
                    <a:pt x="11708" y="4323"/>
                  </a:cubicBezTo>
                  <a:cubicBezTo>
                    <a:pt x="11708" y="2488"/>
                    <a:pt x="11075" y="1087"/>
                    <a:pt x="9907" y="420"/>
                  </a:cubicBezTo>
                  <a:cubicBezTo>
                    <a:pt x="9416" y="140"/>
                    <a:pt x="8861" y="1"/>
                    <a:pt x="826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4"/>
            <p:cNvSpPr/>
            <p:nvPr/>
          </p:nvSpPr>
          <p:spPr>
            <a:xfrm>
              <a:off x="4023875" y="4209375"/>
              <a:ext cx="159300" cy="205000"/>
            </a:xfrm>
            <a:custGeom>
              <a:avLst/>
              <a:gdLst/>
              <a:ahLst/>
              <a:cxnLst/>
              <a:rect l="l" t="t" r="r" b="b"/>
              <a:pathLst>
                <a:path w="6372" h="8200" extrusionOk="0">
                  <a:moveTo>
                    <a:pt x="4613" y="1"/>
                  </a:moveTo>
                  <a:cubicBezTo>
                    <a:pt x="4187" y="1"/>
                    <a:pt x="3708" y="139"/>
                    <a:pt x="3203" y="431"/>
                  </a:cubicBezTo>
                  <a:cubicBezTo>
                    <a:pt x="1302" y="1665"/>
                    <a:pt x="134" y="3700"/>
                    <a:pt x="1" y="5935"/>
                  </a:cubicBezTo>
                  <a:cubicBezTo>
                    <a:pt x="1" y="7377"/>
                    <a:pt x="721" y="8199"/>
                    <a:pt x="1771" y="8199"/>
                  </a:cubicBezTo>
                  <a:cubicBezTo>
                    <a:pt x="2202" y="8199"/>
                    <a:pt x="2688" y="8061"/>
                    <a:pt x="3203" y="7769"/>
                  </a:cubicBezTo>
                  <a:cubicBezTo>
                    <a:pt x="5071" y="6535"/>
                    <a:pt x="6238" y="4500"/>
                    <a:pt x="6372" y="2265"/>
                  </a:cubicBezTo>
                  <a:cubicBezTo>
                    <a:pt x="6372" y="823"/>
                    <a:pt x="5651" y="1"/>
                    <a:pt x="461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4"/>
            <p:cNvSpPr/>
            <p:nvPr/>
          </p:nvSpPr>
          <p:spPr>
            <a:xfrm>
              <a:off x="3278350" y="4134700"/>
              <a:ext cx="220175" cy="278100"/>
            </a:xfrm>
            <a:custGeom>
              <a:avLst/>
              <a:gdLst/>
              <a:ahLst/>
              <a:cxnLst/>
              <a:rect l="l" t="t" r="r" b="b"/>
              <a:pathLst>
                <a:path w="8807" h="11124" extrusionOk="0">
                  <a:moveTo>
                    <a:pt x="6238" y="682"/>
                  </a:moveTo>
                  <a:lnTo>
                    <a:pt x="6238" y="716"/>
                  </a:lnTo>
                  <a:cubicBezTo>
                    <a:pt x="6288" y="710"/>
                    <a:pt x="6338" y="707"/>
                    <a:pt x="6388" y="707"/>
                  </a:cubicBezTo>
                  <a:cubicBezTo>
                    <a:pt x="6637" y="707"/>
                    <a:pt x="6883" y="777"/>
                    <a:pt x="7105" y="916"/>
                  </a:cubicBezTo>
                  <a:cubicBezTo>
                    <a:pt x="7739" y="1283"/>
                    <a:pt x="8106" y="2117"/>
                    <a:pt x="8106" y="3218"/>
                  </a:cubicBezTo>
                  <a:cubicBezTo>
                    <a:pt x="8106" y="5653"/>
                    <a:pt x="6372" y="8655"/>
                    <a:pt x="4237" y="9889"/>
                  </a:cubicBezTo>
                  <a:cubicBezTo>
                    <a:pt x="3662" y="10226"/>
                    <a:pt x="3122" y="10398"/>
                    <a:pt x="2638" y="10398"/>
                  </a:cubicBezTo>
                  <a:cubicBezTo>
                    <a:pt x="2309" y="10398"/>
                    <a:pt x="2005" y="10318"/>
                    <a:pt x="1735" y="10156"/>
                  </a:cubicBezTo>
                  <a:cubicBezTo>
                    <a:pt x="1101" y="9789"/>
                    <a:pt x="734" y="8988"/>
                    <a:pt x="734" y="7854"/>
                  </a:cubicBezTo>
                  <a:cubicBezTo>
                    <a:pt x="734" y="5419"/>
                    <a:pt x="2469" y="2417"/>
                    <a:pt x="4604" y="1183"/>
                  </a:cubicBezTo>
                  <a:cubicBezTo>
                    <a:pt x="5071" y="883"/>
                    <a:pt x="5638" y="716"/>
                    <a:pt x="6238" y="682"/>
                  </a:cubicBezTo>
                  <a:close/>
                  <a:moveTo>
                    <a:pt x="6204" y="0"/>
                  </a:moveTo>
                  <a:cubicBezTo>
                    <a:pt x="5587" y="0"/>
                    <a:pt x="4912" y="196"/>
                    <a:pt x="4237" y="582"/>
                  </a:cubicBezTo>
                  <a:cubicBezTo>
                    <a:pt x="1902" y="1917"/>
                    <a:pt x="0" y="5186"/>
                    <a:pt x="0" y="7888"/>
                  </a:cubicBezTo>
                  <a:cubicBezTo>
                    <a:pt x="0" y="9255"/>
                    <a:pt x="501" y="10289"/>
                    <a:pt x="1368" y="10790"/>
                  </a:cubicBezTo>
                  <a:cubicBezTo>
                    <a:pt x="1768" y="11023"/>
                    <a:pt x="2169" y="11123"/>
                    <a:pt x="2636" y="11123"/>
                  </a:cubicBezTo>
                  <a:cubicBezTo>
                    <a:pt x="3303" y="11090"/>
                    <a:pt x="4003" y="10890"/>
                    <a:pt x="4570" y="10523"/>
                  </a:cubicBezTo>
                  <a:cubicBezTo>
                    <a:pt x="6905" y="9188"/>
                    <a:pt x="8807" y="5919"/>
                    <a:pt x="8807" y="3218"/>
                  </a:cubicBezTo>
                  <a:cubicBezTo>
                    <a:pt x="8807" y="1850"/>
                    <a:pt x="8306" y="816"/>
                    <a:pt x="7439" y="315"/>
                  </a:cubicBezTo>
                  <a:cubicBezTo>
                    <a:pt x="7073" y="105"/>
                    <a:pt x="6654" y="0"/>
                    <a:pt x="620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4"/>
            <p:cNvSpPr/>
            <p:nvPr/>
          </p:nvSpPr>
          <p:spPr>
            <a:xfrm>
              <a:off x="3329225" y="4196800"/>
              <a:ext cx="119275" cy="153425"/>
            </a:xfrm>
            <a:custGeom>
              <a:avLst/>
              <a:gdLst/>
              <a:ahLst/>
              <a:cxnLst/>
              <a:rect l="l" t="t" r="r" b="b"/>
              <a:pathLst>
                <a:path w="4771" h="6137" extrusionOk="0">
                  <a:moveTo>
                    <a:pt x="3468" y="0"/>
                  </a:moveTo>
                  <a:cubicBezTo>
                    <a:pt x="3147" y="0"/>
                    <a:pt x="2785" y="108"/>
                    <a:pt x="2402" y="333"/>
                  </a:cubicBezTo>
                  <a:cubicBezTo>
                    <a:pt x="967" y="1234"/>
                    <a:pt x="100" y="2768"/>
                    <a:pt x="0" y="4436"/>
                  </a:cubicBezTo>
                  <a:cubicBezTo>
                    <a:pt x="0" y="5519"/>
                    <a:pt x="532" y="6137"/>
                    <a:pt x="1314" y="6137"/>
                  </a:cubicBezTo>
                  <a:cubicBezTo>
                    <a:pt x="1640" y="6137"/>
                    <a:pt x="2009" y="6030"/>
                    <a:pt x="2402" y="5804"/>
                  </a:cubicBezTo>
                  <a:cubicBezTo>
                    <a:pt x="3803" y="4903"/>
                    <a:pt x="4670" y="3369"/>
                    <a:pt x="4770" y="1701"/>
                  </a:cubicBezTo>
                  <a:cubicBezTo>
                    <a:pt x="4770" y="618"/>
                    <a:pt x="4238" y="0"/>
                    <a:pt x="34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4"/>
            <p:cNvSpPr/>
            <p:nvPr/>
          </p:nvSpPr>
          <p:spPr>
            <a:xfrm>
              <a:off x="3658625" y="3716950"/>
              <a:ext cx="225175" cy="285550"/>
            </a:xfrm>
            <a:custGeom>
              <a:avLst/>
              <a:gdLst/>
              <a:ahLst/>
              <a:cxnLst/>
              <a:rect l="l" t="t" r="r" b="b"/>
              <a:pathLst>
                <a:path w="9007" h="11422" extrusionOk="0">
                  <a:moveTo>
                    <a:pt x="6352" y="731"/>
                  </a:moveTo>
                  <a:cubicBezTo>
                    <a:pt x="6678" y="731"/>
                    <a:pt x="6977" y="803"/>
                    <a:pt x="7239" y="947"/>
                  </a:cubicBezTo>
                  <a:cubicBezTo>
                    <a:pt x="7906" y="1348"/>
                    <a:pt x="8273" y="2182"/>
                    <a:pt x="8273" y="3316"/>
                  </a:cubicBezTo>
                  <a:cubicBezTo>
                    <a:pt x="8273" y="5851"/>
                    <a:pt x="6471" y="8920"/>
                    <a:pt x="4303" y="10154"/>
                  </a:cubicBezTo>
                  <a:cubicBezTo>
                    <a:pt x="3716" y="10498"/>
                    <a:pt x="3141" y="10670"/>
                    <a:pt x="2638" y="10670"/>
                  </a:cubicBezTo>
                  <a:cubicBezTo>
                    <a:pt x="2312" y="10670"/>
                    <a:pt x="2017" y="10598"/>
                    <a:pt x="1768" y="10454"/>
                  </a:cubicBezTo>
                  <a:cubicBezTo>
                    <a:pt x="1101" y="10054"/>
                    <a:pt x="734" y="9220"/>
                    <a:pt x="734" y="8086"/>
                  </a:cubicBezTo>
                  <a:cubicBezTo>
                    <a:pt x="734" y="5584"/>
                    <a:pt x="2502" y="2515"/>
                    <a:pt x="4670" y="1248"/>
                  </a:cubicBezTo>
                  <a:cubicBezTo>
                    <a:pt x="5278" y="903"/>
                    <a:pt x="5848" y="731"/>
                    <a:pt x="6352" y="731"/>
                  </a:cubicBezTo>
                  <a:close/>
                  <a:moveTo>
                    <a:pt x="6358" y="1"/>
                  </a:moveTo>
                  <a:cubicBezTo>
                    <a:pt x="5726" y="1"/>
                    <a:pt x="5037" y="205"/>
                    <a:pt x="4337" y="614"/>
                  </a:cubicBezTo>
                  <a:cubicBezTo>
                    <a:pt x="1935" y="1981"/>
                    <a:pt x="0" y="5350"/>
                    <a:pt x="0" y="8086"/>
                  </a:cubicBezTo>
                  <a:cubicBezTo>
                    <a:pt x="0" y="9487"/>
                    <a:pt x="501" y="10554"/>
                    <a:pt x="1401" y="11088"/>
                  </a:cubicBezTo>
                  <a:cubicBezTo>
                    <a:pt x="1768" y="11288"/>
                    <a:pt x="2202" y="11421"/>
                    <a:pt x="2635" y="11421"/>
                  </a:cubicBezTo>
                  <a:cubicBezTo>
                    <a:pt x="3369" y="11388"/>
                    <a:pt x="4070" y="11188"/>
                    <a:pt x="4670" y="10788"/>
                  </a:cubicBezTo>
                  <a:cubicBezTo>
                    <a:pt x="7072" y="9420"/>
                    <a:pt x="9007" y="6051"/>
                    <a:pt x="9007" y="3316"/>
                  </a:cubicBezTo>
                  <a:cubicBezTo>
                    <a:pt x="9007" y="1915"/>
                    <a:pt x="8506" y="847"/>
                    <a:pt x="7606" y="314"/>
                  </a:cubicBezTo>
                  <a:cubicBezTo>
                    <a:pt x="7230" y="105"/>
                    <a:pt x="6809" y="1"/>
                    <a:pt x="635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4"/>
            <p:cNvSpPr/>
            <p:nvPr/>
          </p:nvSpPr>
          <p:spPr>
            <a:xfrm>
              <a:off x="3710325" y="3780825"/>
              <a:ext cx="121775" cy="157275"/>
            </a:xfrm>
            <a:custGeom>
              <a:avLst/>
              <a:gdLst/>
              <a:ahLst/>
              <a:cxnLst/>
              <a:rect l="l" t="t" r="r" b="b"/>
              <a:pathLst>
                <a:path w="4871" h="6291" extrusionOk="0">
                  <a:moveTo>
                    <a:pt x="3512" y="1"/>
                  </a:moveTo>
                  <a:cubicBezTo>
                    <a:pt x="3186" y="1"/>
                    <a:pt x="2821" y="106"/>
                    <a:pt x="2435" y="327"/>
                  </a:cubicBezTo>
                  <a:cubicBezTo>
                    <a:pt x="1001" y="1261"/>
                    <a:pt x="67" y="2829"/>
                    <a:pt x="0" y="4563"/>
                  </a:cubicBezTo>
                  <a:cubicBezTo>
                    <a:pt x="0" y="5655"/>
                    <a:pt x="540" y="6291"/>
                    <a:pt x="1344" y="6291"/>
                  </a:cubicBezTo>
                  <a:cubicBezTo>
                    <a:pt x="1671" y="6291"/>
                    <a:pt x="2041" y="6186"/>
                    <a:pt x="2435" y="5964"/>
                  </a:cubicBezTo>
                  <a:cubicBezTo>
                    <a:pt x="3870" y="5030"/>
                    <a:pt x="4770" y="3463"/>
                    <a:pt x="4870" y="1728"/>
                  </a:cubicBezTo>
                  <a:cubicBezTo>
                    <a:pt x="4870" y="637"/>
                    <a:pt x="4314" y="1"/>
                    <a:pt x="351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4"/>
            <p:cNvSpPr/>
            <p:nvPr/>
          </p:nvSpPr>
          <p:spPr>
            <a:xfrm>
              <a:off x="4069750" y="3587475"/>
              <a:ext cx="179325" cy="228225"/>
            </a:xfrm>
            <a:custGeom>
              <a:avLst/>
              <a:gdLst/>
              <a:ahLst/>
              <a:cxnLst/>
              <a:rect l="l" t="t" r="r" b="b"/>
              <a:pathLst>
                <a:path w="7173" h="9129" extrusionOk="0">
                  <a:moveTo>
                    <a:pt x="5051" y="607"/>
                  </a:moveTo>
                  <a:cubicBezTo>
                    <a:pt x="5315" y="607"/>
                    <a:pt x="5557" y="669"/>
                    <a:pt x="5771" y="789"/>
                  </a:cubicBezTo>
                  <a:cubicBezTo>
                    <a:pt x="6338" y="1089"/>
                    <a:pt x="6605" y="1756"/>
                    <a:pt x="6605" y="2657"/>
                  </a:cubicBezTo>
                  <a:cubicBezTo>
                    <a:pt x="6505" y="4892"/>
                    <a:pt x="5337" y="6894"/>
                    <a:pt x="3469" y="8128"/>
                  </a:cubicBezTo>
                  <a:cubicBezTo>
                    <a:pt x="2990" y="8407"/>
                    <a:pt x="2547" y="8543"/>
                    <a:pt x="2154" y="8543"/>
                  </a:cubicBezTo>
                  <a:cubicBezTo>
                    <a:pt x="1890" y="8543"/>
                    <a:pt x="1649" y="8482"/>
                    <a:pt x="1435" y="8361"/>
                  </a:cubicBezTo>
                  <a:cubicBezTo>
                    <a:pt x="868" y="8061"/>
                    <a:pt x="601" y="7394"/>
                    <a:pt x="601" y="6460"/>
                  </a:cubicBezTo>
                  <a:cubicBezTo>
                    <a:pt x="701" y="4258"/>
                    <a:pt x="1868" y="2224"/>
                    <a:pt x="3736" y="1023"/>
                  </a:cubicBezTo>
                  <a:cubicBezTo>
                    <a:pt x="4215" y="743"/>
                    <a:pt x="4658" y="607"/>
                    <a:pt x="5051" y="607"/>
                  </a:cubicBezTo>
                  <a:close/>
                  <a:moveTo>
                    <a:pt x="5074" y="1"/>
                  </a:moveTo>
                  <a:cubicBezTo>
                    <a:pt x="4576" y="1"/>
                    <a:pt x="4028" y="161"/>
                    <a:pt x="3469" y="489"/>
                  </a:cubicBezTo>
                  <a:cubicBezTo>
                    <a:pt x="1568" y="1590"/>
                    <a:pt x="0" y="4292"/>
                    <a:pt x="0" y="6460"/>
                  </a:cubicBezTo>
                  <a:cubicBezTo>
                    <a:pt x="0" y="7594"/>
                    <a:pt x="401" y="8428"/>
                    <a:pt x="1134" y="8862"/>
                  </a:cubicBezTo>
                  <a:cubicBezTo>
                    <a:pt x="1435" y="9028"/>
                    <a:pt x="1768" y="9128"/>
                    <a:pt x="2135" y="9128"/>
                  </a:cubicBezTo>
                  <a:cubicBezTo>
                    <a:pt x="2702" y="9095"/>
                    <a:pt x="3269" y="8928"/>
                    <a:pt x="3736" y="8628"/>
                  </a:cubicBezTo>
                  <a:cubicBezTo>
                    <a:pt x="5638" y="7527"/>
                    <a:pt x="7172" y="4859"/>
                    <a:pt x="7172" y="2657"/>
                  </a:cubicBezTo>
                  <a:cubicBezTo>
                    <a:pt x="7172" y="1523"/>
                    <a:pt x="6805" y="689"/>
                    <a:pt x="6071" y="255"/>
                  </a:cubicBezTo>
                  <a:cubicBezTo>
                    <a:pt x="5776" y="86"/>
                    <a:pt x="5438" y="1"/>
                    <a:pt x="507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4"/>
            <p:cNvSpPr/>
            <p:nvPr/>
          </p:nvSpPr>
          <p:spPr>
            <a:xfrm>
              <a:off x="4111450" y="3638700"/>
              <a:ext cx="96750" cy="125800"/>
            </a:xfrm>
            <a:custGeom>
              <a:avLst/>
              <a:gdLst/>
              <a:ahLst/>
              <a:cxnLst/>
              <a:rect l="l" t="t" r="r" b="b"/>
              <a:pathLst>
                <a:path w="3870" h="5032" extrusionOk="0">
                  <a:moveTo>
                    <a:pt x="2806" y="0"/>
                  </a:moveTo>
                  <a:cubicBezTo>
                    <a:pt x="2544" y="0"/>
                    <a:pt x="2248" y="89"/>
                    <a:pt x="1935" y="275"/>
                  </a:cubicBezTo>
                  <a:cubicBezTo>
                    <a:pt x="801" y="1008"/>
                    <a:pt x="67" y="2276"/>
                    <a:pt x="0" y="3644"/>
                  </a:cubicBezTo>
                  <a:cubicBezTo>
                    <a:pt x="0" y="4524"/>
                    <a:pt x="442" y="5031"/>
                    <a:pt x="1083" y="5031"/>
                  </a:cubicBezTo>
                  <a:cubicBezTo>
                    <a:pt x="1340" y="5031"/>
                    <a:pt x="1629" y="4950"/>
                    <a:pt x="1935" y="4778"/>
                  </a:cubicBezTo>
                  <a:cubicBezTo>
                    <a:pt x="3069" y="4011"/>
                    <a:pt x="3803" y="2776"/>
                    <a:pt x="3870" y="1409"/>
                  </a:cubicBezTo>
                  <a:cubicBezTo>
                    <a:pt x="3870" y="513"/>
                    <a:pt x="3436" y="0"/>
                    <a:pt x="280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4"/>
            <p:cNvSpPr/>
            <p:nvPr/>
          </p:nvSpPr>
          <p:spPr>
            <a:xfrm>
              <a:off x="3350900" y="3468700"/>
              <a:ext cx="180150" cy="227750"/>
            </a:xfrm>
            <a:custGeom>
              <a:avLst/>
              <a:gdLst/>
              <a:ahLst/>
              <a:cxnLst/>
              <a:rect l="l" t="t" r="r" b="b"/>
              <a:pathLst>
                <a:path w="7206" h="9110" extrusionOk="0">
                  <a:moveTo>
                    <a:pt x="5051" y="588"/>
                  </a:moveTo>
                  <a:cubicBezTo>
                    <a:pt x="5315" y="588"/>
                    <a:pt x="5557" y="649"/>
                    <a:pt x="5771" y="770"/>
                  </a:cubicBezTo>
                  <a:cubicBezTo>
                    <a:pt x="6338" y="1070"/>
                    <a:pt x="6605" y="1737"/>
                    <a:pt x="6605" y="2638"/>
                  </a:cubicBezTo>
                  <a:cubicBezTo>
                    <a:pt x="6505" y="4873"/>
                    <a:pt x="5338" y="6908"/>
                    <a:pt x="3470" y="8109"/>
                  </a:cubicBezTo>
                  <a:cubicBezTo>
                    <a:pt x="2987" y="8390"/>
                    <a:pt x="2540" y="8539"/>
                    <a:pt x="2145" y="8539"/>
                  </a:cubicBezTo>
                  <a:cubicBezTo>
                    <a:pt x="1884" y="8539"/>
                    <a:pt x="1646" y="8474"/>
                    <a:pt x="1435" y="8342"/>
                  </a:cubicBezTo>
                  <a:cubicBezTo>
                    <a:pt x="868" y="8042"/>
                    <a:pt x="601" y="7375"/>
                    <a:pt x="601" y="6474"/>
                  </a:cubicBezTo>
                  <a:cubicBezTo>
                    <a:pt x="701" y="4239"/>
                    <a:pt x="1868" y="2204"/>
                    <a:pt x="3736" y="1004"/>
                  </a:cubicBezTo>
                  <a:cubicBezTo>
                    <a:pt x="4215" y="724"/>
                    <a:pt x="4658" y="588"/>
                    <a:pt x="5051" y="588"/>
                  </a:cubicBezTo>
                  <a:close/>
                  <a:moveTo>
                    <a:pt x="5087" y="1"/>
                  </a:moveTo>
                  <a:cubicBezTo>
                    <a:pt x="4586" y="1"/>
                    <a:pt x="4033" y="173"/>
                    <a:pt x="3470" y="503"/>
                  </a:cubicBezTo>
                  <a:cubicBezTo>
                    <a:pt x="1568" y="1604"/>
                    <a:pt x="0" y="4273"/>
                    <a:pt x="0" y="6474"/>
                  </a:cubicBezTo>
                  <a:cubicBezTo>
                    <a:pt x="0" y="7608"/>
                    <a:pt x="401" y="8442"/>
                    <a:pt x="1135" y="8843"/>
                  </a:cubicBezTo>
                  <a:cubicBezTo>
                    <a:pt x="1435" y="9043"/>
                    <a:pt x="1768" y="9109"/>
                    <a:pt x="2135" y="9109"/>
                  </a:cubicBezTo>
                  <a:cubicBezTo>
                    <a:pt x="2702" y="9076"/>
                    <a:pt x="3269" y="8909"/>
                    <a:pt x="3736" y="8609"/>
                  </a:cubicBezTo>
                  <a:cubicBezTo>
                    <a:pt x="5638" y="7542"/>
                    <a:pt x="7206" y="4840"/>
                    <a:pt x="7206" y="2638"/>
                  </a:cubicBezTo>
                  <a:cubicBezTo>
                    <a:pt x="7206" y="1504"/>
                    <a:pt x="6805" y="670"/>
                    <a:pt x="6071" y="270"/>
                  </a:cubicBezTo>
                  <a:cubicBezTo>
                    <a:pt x="5779" y="89"/>
                    <a:pt x="5446" y="1"/>
                    <a:pt x="508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4"/>
            <p:cNvSpPr/>
            <p:nvPr/>
          </p:nvSpPr>
          <p:spPr>
            <a:xfrm>
              <a:off x="3392600" y="3519950"/>
              <a:ext cx="96750" cy="125800"/>
            </a:xfrm>
            <a:custGeom>
              <a:avLst/>
              <a:gdLst/>
              <a:ahLst/>
              <a:cxnLst/>
              <a:rect l="l" t="t" r="r" b="b"/>
              <a:pathLst>
                <a:path w="3870" h="5032" extrusionOk="0">
                  <a:moveTo>
                    <a:pt x="2787" y="1"/>
                  </a:moveTo>
                  <a:cubicBezTo>
                    <a:pt x="2530" y="1"/>
                    <a:pt x="2241" y="83"/>
                    <a:pt x="1935" y="254"/>
                  </a:cubicBezTo>
                  <a:cubicBezTo>
                    <a:pt x="767" y="1022"/>
                    <a:pt x="67" y="2256"/>
                    <a:pt x="0" y="3624"/>
                  </a:cubicBezTo>
                  <a:cubicBezTo>
                    <a:pt x="0" y="4519"/>
                    <a:pt x="433" y="5032"/>
                    <a:pt x="1064" y="5032"/>
                  </a:cubicBezTo>
                  <a:cubicBezTo>
                    <a:pt x="1326" y="5032"/>
                    <a:pt x="1622" y="4944"/>
                    <a:pt x="1935" y="4758"/>
                  </a:cubicBezTo>
                  <a:cubicBezTo>
                    <a:pt x="3069" y="4024"/>
                    <a:pt x="3803" y="2756"/>
                    <a:pt x="3870" y="1389"/>
                  </a:cubicBezTo>
                  <a:cubicBezTo>
                    <a:pt x="3870" y="508"/>
                    <a:pt x="3428" y="1"/>
                    <a:pt x="278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4"/>
            <p:cNvSpPr/>
            <p:nvPr/>
          </p:nvSpPr>
          <p:spPr>
            <a:xfrm>
              <a:off x="5040425" y="3303925"/>
              <a:ext cx="129925" cy="157350"/>
            </a:xfrm>
            <a:custGeom>
              <a:avLst/>
              <a:gdLst/>
              <a:ahLst/>
              <a:cxnLst/>
              <a:rect l="l" t="t" r="r" b="b"/>
              <a:pathLst>
                <a:path w="5197" h="6294" extrusionOk="0">
                  <a:moveTo>
                    <a:pt x="3439" y="399"/>
                  </a:moveTo>
                  <a:cubicBezTo>
                    <a:pt x="4144" y="399"/>
                    <a:pt x="4796" y="1042"/>
                    <a:pt x="4604" y="1857"/>
                  </a:cubicBezTo>
                  <a:cubicBezTo>
                    <a:pt x="4504" y="3392"/>
                    <a:pt x="3704" y="4793"/>
                    <a:pt x="2436" y="5626"/>
                  </a:cubicBezTo>
                  <a:cubicBezTo>
                    <a:pt x="2192" y="5852"/>
                    <a:pt x="1908" y="5950"/>
                    <a:pt x="1633" y="5950"/>
                  </a:cubicBezTo>
                  <a:cubicBezTo>
                    <a:pt x="929" y="5950"/>
                    <a:pt x="276" y="5307"/>
                    <a:pt x="468" y="4492"/>
                  </a:cubicBezTo>
                  <a:cubicBezTo>
                    <a:pt x="535" y="2958"/>
                    <a:pt x="1369" y="1557"/>
                    <a:pt x="2636" y="723"/>
                  </a:cubicBezTo>
                  <a:cubicBezTo>
                    <a:pt x="2880" y="498"/>
                    <a:pt x="3164" y="399"/>
                    <a:pt x="3439" y="399"/>
                  </a:cubicBezTo>
                  <a:close/>
                  <a:moveTo>
                    <a:pt x="3462" y="0"/>
                  </a:moveTo>
                  <a:cubicBezTo>
                    <a:pt x="3113" y="0"/>
                    <a:pt x="2752" y="120"/>
                    <a:pt x="2436" y="389"/>
                  </a:cubicBezTo>
                  <a:cubicBezTo>
                    <a:pt x="1035" y="1290"/>
                    <a:pt x="168" y="2824"/>
                    <a:pt x="68" y="4492"/>
                  </a:cubicBezTo>
                  <a:cubicBezTo>
                    <a:pt x="1" y="5126"/>
                    <a:pt x="301" y="5760"/>
                    <a:pt x="835" y="6127"/>
                  </a:cubicBezTo>
                  <a:cubicBezTo>
                    <a:pt x="1035" y="6260"/>
                    <a:pt x="1269" y="6294"/>
                    <a:pt x="1535" y="6294"/>
                  </a:cubicBezTo>
                  <a:cubicBezTo>
                    <a:pt x="1902" y="6294"/>
                    <a:pt x="2303" y="6160"/>
                    <a:pt x="2636" y="5960"/>
                  </a:cubicBezTo>
                  <a:cubicBezTo>
                    <a:pt x="4037" y="5059"/>
                    <a:pt x="4904" y="3525"/>
                    <a:pt x="5005" y="1857"/>
                  </a:cubicBezTo>
                  <a:cubicBezTo>
                    <a:pt x="5197" y="799"/>
                    <a:pt x="4366" y="0"/>
                    <a:pt x="346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4"/>
            <p:cNvSpPr/>
            <p:nvPr/>
          </p:nvSpPr>
          <p:spPr>
            <a:xfrm>
              <a:off x="5070450" y="3340275"/>
              <a:ext cx="67575" cy="86025"/>
            </a:xfrm>
            <a:custGeom>
              <a:avLst/>
              <a:gdLst/>
              <a:ahLst/>
              <a:cxnLst/>
              <a:rect l="l" t="t" r="r" b="b"/>
              <a:pathLst>
                <a:path w="2703" h="3441" extrusionOk="0">
                  <a:moveTo>
                    <a:pt x="1927" y="1"/>
                  </a:moveTo>
                  <a:cubicBezTo>
                    <a:pt x="1746" y="1"/>
                    <a:pt x="1545" y="55"/>
                    <a:pt x="1335" y="170"/>
                  </a:cubicBezTo>
                  <a:cubicBezTo>
                    <a:pt x="568" y="670"/>
                    <a:pt x="68" y="1537"/>
                    <a:pt x="1" y="2505"/>
                  </a:cubicBezTo>
                  <a:cubicBezTo>
                    <a:pt x="1" y="3100"/>
                    <a:pt x="307" y="3441"/>
                    <a:pt x="750" y="3441"/>
                  </a:cubicBezTo>
                  <a:cubicBezTo>
                    <a:pt x="927" y="3441"/>
                    <a:pt x="1125" y="3386"/>
                    <a:pt x="1335" y="3272"/>
                  </a:cubicBezTo>
                  <a:cubicBezTo>
                    <a:pt x="2136" y="2738"/>
                    <a:pt x="2636" y="1904"/>
                    <a:pt x="2703" y="937"/>
                  </a:cubicBezTo>
                  <a:cubicBezTo>
                    <a:pt x="2703" y="341"/>
                    <a:pt x="2379" y="1"/>
                    <a:pt x="192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4"/>
            <p:cNvSpPr/>
            <p:nvPr/>
          </p:nvSpPr>
          <p:spPr>
            <a:xfrm>
              <a:off x="5323150" y="3266225"/>
              <a:ext cx="130600" cy="157525"/>
            </a:xfrm>
            <a:custGeom>
              <a:avLst/>
              <a:gdLst/>
              <a:ahLst/>
              <a:cxnLst/>
              <a:rect l="l" t="t" r="r" b="b"/>
              <a:pathLst>
                <a:path w="5224" h="6301" extrusionOk="0">
                  <a:moveTo>
                    <a:pt x="3569" y="430"/>
                  </a:moveTo>
                  <a:cubicBezTo>
                    <a:pt x="3736" y="430"/>
                    <a:pt x="3903" y="496"/>
                    <a:pt x="4036" y="563"/>
                  </a:cubicBezTo>
                  <a:cubicBezTo>
                    <a:pt x="4437" y="863"/>
                    <a:pt x="4670" y="1364"/>
                    <a:pt x="4603" y="1864"/>
                  </a:cubicBezTo>
                  <a:cubicBezTo>
                    <a:pt x="4537" y="3398"/>
                    <a:pt x="3736" y="4799"/>
                    <a:pt x="2435" y="5633"/>
                  </a:cubicBezTo>
                  <a:cubicBezTo>
                    <a:pt x="2193" y="5847"/>
                    <a:pt x="1913" y="5942"/>
                    <a:pt x="1640" y="5942"/>
                  </a:cubicBezTo>
                  <a:cubicBezTo>
                    <a:pt x="932" y="5942"/>
                    <a:pt x="275" y="5308"/>
                    <a:pt x="467" y="4466"/>
                  </a:cubicBezTo>
                  <a:cubicBezTo>
                    <a:pt x="567" y="2965"/>
                    <a:pt x="1368" y="1564"/>
                    <a:pt x="2635" y="730"/>
                  </a:cubicBezTo>
                  <a:cubicBezTo>
                    <a:pt x="2902" y="563"/>
                    <a:pt x="3236" y="463"/>
                    <a:pt x="3569" y="430"/>
                  </a:cubicBezTo>
                  <a:close/>
                  <a:moveTo>
                    <a:pt x="3429" y="1"/>
                  </a:moveTo>
                  <a:cubicBezTo>
                    <a:pt x="3088" y="1"/>
                    <a:pt x="2740" y="112"/>
                    <a:pt x="2435" y="363"/>
                  </a:cubicBezTo>
                  <a:cubicBezTo>
                    <a:pt x="1034" y="1297"/>
                    <a:pt x="167" y="2831"/>
                    <a:pt x="67" y="4499"/>
                  </a:cubicBezTo>
                  <a:cubicBezTo>
                    <a:pt x="0" y="5133"/>
                    <a:pt x="300" y="5767"/>
                    <a:pt x="834" y="6134"/>
                  </a:cubicBezTo>
                  <a:cubicBezTo>
                    <a:pt x="1034" y="6267"/>
                    <a:pt x="1268" y="6301"/>
                    <a:pt x="1534" y="6301"/>
                  </a:cubicBezTo>
                  <a:cubicBezTo>
                    <a:pt x="1901" y="6301"/>
                    <a:pt x="2302" y="6200"/>
                    <a:pt x="2635" y="6000"/>
                  </a:cubicBezTo>
                  <a:cubicBezTo>
                    <a:pt x="4036" y="5066"/>
                    <a:pt x="4937" y="3565"/>
                    <a:pt x="5004" y="1897"/>
                  </a:cubicBezTo>
                  <a:cubicBezTo>
                    <a:pt x="5223" y="824"/>
                    <a:pt x="4355" y="1"/>
                    <a:pt x="342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4"/>
            <p:cNvSpPr/>
            <p:nvPr/>
          </p:nvSpPr>
          <p:spPr>
            <a:xfrm>
              <a:off x="5353150" y="3302400"/>
              <a:ext cx="66750" cy="86350"/>
            </a:xfrm>
            <a:custGeom>
              <a:avLst/>
              <a:gdLst/>
              <a:ahLst/>
              <a:cxnLst/>
              <a:rect l="l" t="t" r="r" b="b"/>
              <a:pathLst>
                <a:path w="2670" h="3454" extrusionOk="0">
                  <a:moveTo>
                    <a:pt x="1925" y="0"/>
                  </a:moveTo>
                  <a:cubicBezTo>
                    <a:pt x="1747" y="0"/>
                    <a:pt x="1547" y="59"/>
                    <a:pt x="1335" y="184"/>
                  </a:cubicBezTo>
                  <a:cubicBezTo>
                    <a:pt x="535" y="684"/>
                    <a:pt x="34" y="1551"/>
                    <a:pt x="1" y="2485"/>
                  </a:cubicBezTo>
                  <a:cubicBezTo>
                    <a:pt x="1" y="3106"/>
                    <a:pt x="309" y="3454"/>
                    <a:pt x="753" y="3454"/>
                  </a:cubicBezTo>
                  <a:cubicBezTo>
                    <a:pt x="930" y="3454"/>
                    <a:pt x="1127" y="3399"/>
                    <a:pt x="1335" y="3286"/>
                  </a:cubicBezTo>
                  <a:cubicBezTo>
                    <a:pt x="2136" y="2752"/>
                    <a:pt x="2636" y="1885"/>
                    <a:pt x="2669" y="951"/>
                  </a:cubicBezTo>
                  <a:cubicBezTo>
                    <a:pt x="2669" y="357"/>
                    <a:pt x="2365" y="0"/>
                    <a:pt x="192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4"/>
            <p:cNvSpPr/>
            <p:nvPr/>
          </p:nvSpPr>
          <p:spPr>
            <a:xfrm>
              <a:off x="3098225" y="3913675"/>
              <a:ext cx="129950" cy="158050"/>
            </a:xfrm>
            <a:custGeom>
              <a:avLst/>
              <a:gdLst/>
              <a:ahLst/>
              <a:cxnLst/>
              <a:rect l="l" t="t" r="r" b="b"/>
              <a:pathLst>
                <a:path w="5198" h="6322" extrusionOk="0">
                  <a:moveTo>
                    <a:pt x="3439" y="393"/>
                  </a:moveTo>
                  <a:cubicBezTo>
                    <a:pt x="4143" y="393"/>
                    <a:pt x="4795" y="1036"/>
                    <a:pt x="4603" y="1851"/>
                  </a:cubicBezTo>
                  <a:cubicBezTo>
                    <a:pt x="4537" y="3386"/>
                    <a:pt x="3736" y="4787"/>
                    <a:pt x="2435" y="5621"/>
                  </a:cubicBezTo>
                  <a:cubicBezTo>
                    <a:pt x="2191" y="5846"/>
                    <a:pt x="1908" y="5944"/>
                    <a:pt x="1632" y="5944"/>
                  </a:cubicBezTo>
                  <a:cubicBezTo>
                    <a:pt x="928" y="5944"/>
                    <a:pt x="275" y="5302"/>
                    <a:pt x="467" y="4486"/>
                  </a:cubicBezTo>
                  <a:cubicBezTo>
                    <a:pt x="567" y="2952"/>
                    <a:pt x="1368" y="1551"/>
                    <a:pt x="2635" y="717"/>
                  </a:cubicBezTo>
                  <a:cubicBezTo>
                    <a:pt x="2879" y="492"/>
                    <a:pt x="3163" y="393"/>
                    <a:pt x="3439" y="393"/>
                  </a:cubicBezTo>
                  <a:close/>
                  <a:moveTo>
                    <a:pt x="3448" y="0"/>
                  </a:moveTo>
                  <a:cubicBezTo>
                    <a:pt x="3103" y="0"/>
                    <a:pt x="2747" y="117"/>
                    <a:pt x="2435" y="384"/>
                  </a:cubicBezTo>
                  <a:cubicBezTo>
                    <a:pt x="1034" y="1284"/>
                    <a:pt x="167" y="2819"/>
                    <a:pt x="67" y="4486"/>
                  </a:cubicBezTo>
                  <a:cubicBezTo>
                    <a:pt x="0" y="5120"/>
                    <a:pt x="300" y="5754"/>
                    <a:pt x="834" y="6121"/>
                  </a:cubicBezTo>
                  <a:cubicBezTo>
                    <a:pt x="1034" y="6254"/>
                    <a:pt x="1301" y="6321"/>
                    <a:pt x="1535" y="6321"/>
                  </a:cubicBezTo>
                  <a:cubicBezTo>
                    <a:pt x="1935" y="6288"/>
                    <a:pt x="2302" y="6188"/>
                    <a:pt x="2635" y="5954"/>
                  </a:cubicBezTo>
                  <a:cubicBezTo>
                    <a:pt x="4036" y="5054"/>
                    <a:pt x="4937" y="3519"/>
                    <a:pt x="5004" y="1851"/>
                  </a:cubicBezTo>
                  <a:cubicBezTo>
                    <a:pt x="5197" y="812"/>
                    <a:pt x="4357" y="0"/>
                    <a:pt x="344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4"/>
            <p:cNvSpPr/>
            <p:nvPr/>
          </p:nvSpPr>
          <p:spPr>
            <a:xfrm>
              <a:off x="3128250" y="3949875"/>
              <a:ext cx="67550" cy="86400"/>
            </a:xfrm>
            <a:custGeom>
              <a:avLst/>
              <a:gdLst/>
              <a:ahLst/>
              <a:cxnLst/>
              <a:rect l="l" t="t" r="r" b="b"/>
              <a:pathLst>
                <a:path w="2702" h="3456" extrusionOk="0">
                  <a:moveTo>
                    <a:pt x="1941" y="1"/>
                  </a:moveTo>
                  <a:cubicBezTo>
                    <a:pt x="1759" y="1"/>
                    <a:pt x="1554" y="55"/>
                    <a:pt x="1334" y="170"/>
                  </a:cubicBezTo>
                  <a:cubicBezTo>
                    <a:pt x="567" y="703"/>
                    <a:pt x="67" y="1537"/>
                    <a:pt x="0" y="2505"/>
                  </a:cubicBezTo>
                  <a:cubicBezTo>
                    <a:pt x="0" y="3098"/>
                    <a:pt x="304" y="3455"/>
                    <a:pt x="744" y="3455"/>
                  </a:cubicBezTo>
                  <a:cubicBezTo>
                    <a:pt x="923" y="3455"/>
                    <a:pt x="1123" y="3397"/>
                    <a:pt x="1334" y="3272"/>
                  </a:cubicBezTo>
                  <a:cubicBezTo>
                    <a:pt x="2135" y="2772"/>
                    <a:pt x="2635" y="1904"/>
                    <a:pt x="2702" y="937"/>
                  </a:cubicBezTo>
                  <a:cubicBezTo>
                    <a:pt x="2702" y="341"/>
                    <a:pt x="2396" y="1"/>
                    <a:pt x="194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4"/>
            <p:cNvSpPr/>
            <p:nvPr/>
          </p:nvSpPr>
          <p:spPr>
            <a:xfrm>
              <a:off x="3918800" y="3267750"/>
              <a:ext cx="129350" cy="157675"/>
            </a:xfrm>
            <a:custGeom>
              <a:avLst/>
              <a:gdLst/>
              <a:ahLst/>
              <a:cxnLst/>
              <a:rect l="l" t="t" r="r" b="b"/>
              <a:pathLst>
                <a:path w="5174" h="6307" extrusionOk="0">
                  <a:moveTo>
                    <a:pt x="3432" y="406"/>
                  </a:moveTo>
                  <a:cubicBezTo>
                    <a:pt x="4121" y="406"/>
                    <a:pt x="4771" y="1036"/>
                    <a:pt x="4604" y="1870"/>
                  </a:cubicBezTo>
                  <a:cubicBezTo>
                    <a:pt x="4504" y="3371"/>
                    <a:pt x="3703" y="4772"/>
                    <a:pt x="2436" y="5606"/>
                  </a:cubicBezTo>
                  <a:cubicBezTo>
                    <a:pt x="2192" y="5831"/>
                    <a:pt x="1908" y="5929"/>
                    <a:pt x="1632" y="5929"/>
                  </a:cubicBezTo>
                  <a:cubicBezTo>
                    <a:pt x="928" y="5929"/>
                    <a:pt x="276" y="5287"/>
                    <a:pt x="468" y="4472"/>
                  </a:cubicBezTo>
                  <a:cubicBezTo>
                    <a:pt x="534" y="2937"/>
                    <a:pt x="1335" y="1570"/>
                    <a:pt x="2636" y="736"/>
                  </a:cubicBezTo>
                  <a:cubicBezTo>
                    <a:pt x="2874" y="507"/>
                    <a:pt x="3156" y="406"/>
                    <a:pt x="3432" y="406"/>
                  </a:cubicBezTo>
                  <a:close/>
                  <a:moveTo>
                    <a:pt x="3435" y="0"/>
                  </a:moveTo>
                  <a:cubicBezTo>
                    <a:pt x="3095" y="0"/>
                    <a:pt x="2745" y="114"/>
                    <a:pt x="2436" y="369"/>
                  </a:cubicBezTo>
                  <a:cubicBezTo>
                    <a:pt x="1035" y="1303"/>
                    <a:pt x="134" y="2804"/>
                    <a:pt x="67" y="4472"/>
                  </a:cubicBezTo>
                  <a:cubicBezTo>
                    <a:pt x="1" y="5139"/>
                    <a:pt x="267" y="5773"/>
                    <a:pt x="801" y="6139"/>
                  </a:cubicBezTo>
                  <a:cubicBezTo>
                    <a:pt x="1035" y="6240"/>
                    <a:pt x="1268" y="6306"/>
                    <a:pt x="1502" y="6306"/>
                  </a:cubicBezTo>
                  <a:cubicBezTo>
                    <a:pt x="1902" y="6306"/>
                    <a:pt x="2302" y="6173"/>
                    <a:pt x="2636" y="5973"/>
                  </a:cubicBezTo>
                  <a:cubicBezTo>
                    <a:pt x="4037" y="5039"/>
                    <a:pt x="4904" y="3538"/>
                    <a:pt x="5004" y="1870"/>
                  </a:cubicBezTo>
                  <a:cubicBezTo>
                    <a:pt x="5174" y="803"/>
                    <a:pt x="4339" y="0"/>
                    <a:pt x="343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4"/>
            <p:cNvSpPr/>
            <p:nvPr/>
          </p:nvSpPr>
          <p:spPr>
            <a:xfrm>
              <a:off x="3948825" y="3303900"/>
              <a:ext cx="66750" cy="86225"/>
            </a:xfrm>
            <a:custGeom>
              <a:avLst/>
              <a:gdLst/>
              <a:ahLst/>
              <a:cxnLst/>
              <a:rect l="l" t="t" r="r" b="b"/>
              <a:pathLst>
                <a:path w="2670" h="3449" extrusionOk="0">
                  <a:moveTo>
                    <a:pt x="1939" y="1"/>
                  </a:moveTo>
                  <a:cubicBezTo>
                    <a:pt x="1757" y="1"/>
                    <a:pt x="1552" y="62"/>
                    <a:pt x="1335" y="190"/>
                  </a:cubicBezTo>
                  <a:cubicBezTo>
                    <a:pt x="534" y="691"/>
                    <a:pt x="34" y="1558"/>
                    <a:pt x="0" y="2492"/>
                  </a:cubicBezTo>
                  <a:cubicBezTo>
                    <a:pt x="0" y="3103"/>
                    <a:pt x="298" y="3449"/>
                    <a:pt x="730" y="3449"/>
                  </a:cubicBezTo>
                  <a:cubicBezTo>
                    <a:pt x="912" y="3449"/>
                    <a:pt x="1118" y="3387"/>
                    <a:pt x="1335" y="3259"/>
                  </a:cubicBezTo>
                  <a:cubicBezTo>
                    <a:pt x="2102" y="2759"/>
                    <a:pt x="2602" y="1891"/>
                    <a:pt x="2669" y="957"/>
                  </a:cubicBezTo>
                  <a:cubicBezTo>
                    <a:pt x="2669" y="347"/>
                    <a:pt x="2371" y="1"/>
                    <a:pt x="193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4"/>
            <p:cNvSpPr/>
            <p:nvPr/>
          </p:nvSpPr>
          <p:spPr>
            <a:xfrm>
              <a:off x="4306575" y="2740325"/>
              <a:ext cx="129950" cy="158050"/>
            </a:xfrm>
            <a:custGeom>
              <a:avLst/>
              <a:gdLst/>
              <a:ahLst/>
              <a:cxnLst/>
              <a:rect l="l" t="t" r="r" b="b"/>
              <a:pathLst>
                <a:path w="5198" h="6322" extrusionOk="0">
                  <a:moveTo>
                    <a:pt x="3537" y="451"/>
                  </a:moveTo>
                  <a:cubicBezTo>
                    <a:pt x="3703" y="451"/>
                    <a:pt x="3903" y="484"/>
                    <a:pt x="4037" y="551"/>
                  </a:cubicBezTo>
                  <a:cubicBezTo>
                    <a:pt x="4437" y="851"/>
                    <a:pt x="4671" y="1351"/>
                    <a:pt x="4604" y="1852"/>
                  </a:cubicBezTo>
                  <a:cubicBezTo>
                    <a:pt x="4504" y="3386"/>
                    <a:pt x="3703" y="4787"/>
                    <a:pt x="2436" y="5621"/>
                  </a:cubicBezTo>
                  <a:cubicBezTo>
                    <a:pt x="2192" y="5846"/>
                    <a:pt x="1908" y="5945"/>
                    <a:pt x="1633" y="5945"/>
                  </a:cubicBezTo>
                  <a:cubicBezTo>
                    <a:pt x="928" y="5945"/>
                    <a:pt x="276" y="5302"/>
                    <a:pt x="468" y="4487"/>
                  </a:cubicBezTo>
                  <a:cubicBezTo>
                    <a:pt x="534" y="2952"/>
                    <a:pt x="1368" y="1551"/>
                    <a:pt x="2636" y="717"/>
                  </a:cubicBezTo>
                  <a:cubicBezTo>
                    <a:pt x="2903" y="551"/>
                    <a:pt x="3236" y="451"/>
                    <a:pt x="3537" y="451"/>
                  </a:cubicBezTo>
                  <a:close/>
                  <a:moveTo>
                    <a:pt x="3449" y="0"/>
                  </a:moveTo>
                  <a:cubicBezTo>
                    <a:pt x="3103" y="0"/>
                    <a:pt x="2748" y="118"/>
                    <a:pt x="2436" y="384"/>
                  </a:cubicBezTo>
                  <a:cubicBezTo>
                    <a:pt x="1035" y="1285"/>
                    <a:pt x="134" y="2819"/>
                    <a:pt x="67" y="4487"/>
                  </a:cubicBezTo>
                  <a:cubicBezTo>
                    <a:pt x="1" y="5121"/>
                    <a:pt x="301" y="5754"/>
                    <a:pt x="835" y="6121"/>
                  </a:cubicBezTo>
                  <a:cubicBezTo>
                    <a:pt x="1035" y="6255"/>
                    <a:pt x="1268" y="6322"/>
                    <a:pt x="1535" y="6322"/>
                  </a:cubicBezTo>
                  <a:cubicBezTo>
                    <a:pt x="1902" y="6288"/>
                    <a:pt x="2302" y="6188"/>
                    <a:pt x="2636" y="5988"/>
                  </a:cubicBezTo>
                  <a:cubicBezTo>
                    <a:pt x="4037" y="5054"/>
                    <a:pt x="4904" y="3520"/>
                    <a:pt x="5004" y="1852"/>
                  </a:cubicBezTo>
                  <a:cubicBezTo>
                    <a:pt x="5198" y="812"/>
                    <a:pt x="4357" y="0"/>
                    <a:pt x="344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4"/>
            <p:cNvSpPr/>
            <p:nvPr/>
          </p:nvSpPr>
          <p:spPr>
            <a:xfrm>
              <a:off x="4335775" y="2776575"/>
              <a:ext cx="67575" cy="86500"/>
            </a:xfrm>
            <a:custGeom>
              <a:avLst/>
              <a:gdLst/>
              <a:ahLst/>
              <a:cxnLst/>
              <a:rect l="l" t="t" r="r" b="b"/>
              <a:pathLst>
                <a:path w="2703" h="3460" extrusionOk="0">
                  <a:moveTo>
                    <a:pt x="1950" y="0"/>
                  </a:moveTo>
                  <a:cubicBezTo>
                    <a:pt x="1773" y="0"/>
                    <a:pt x="1576" y="55"/>
                    <a:pt x="1368" y="168"/>
                  </a:cubicBezTo>
                  <a:cubicBezTo>
                    <a:pt x="567" y="702"/>
                    <a:pt x="67" y="1569"/>
                    <a:pt x="0" y="2503"/>
                  </a:cubicBezTo>
                  <a:cubicBezTo>
                    <a:pt x="0" y="3114"/>
                    <a:pt x="298" y="3460"/>
                    <a:pt x="742" y="3460"/>
                  </a:cubicBezTo>
                  <a:cubicBezTo>
                    <a:pt x="928" y="3460"/>
                    <a:pt x="1141" y="3399"/>
                    <a:pt x="1368" y="3270"/>
                  </a:cubicBezTo>
                  <a:cubicBezTo>
                    <a:pt x="2135" y="2770"/>
                    <a:pt x="2635" y="1903"/>
                    <a:pt x="2702" y="969"/>
                  </a:cubicBezTo>
                  <a:cubicBezTo>
                    <a:pt x="2702" y="347"/>
                    <a:pt x="2394" y="0"/>
                    <a:pt x="195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4"/>
            <p:cNvSpPr/>
            <p:nvPr/>
          </p:nvSpPr>
          <p:spPr>
            <a:xfrm>
              <a:off x="4505900" y="3239400"/>
              <a:ext cx="129950" cy="157675"/>
            </a:xfrm>
            <a:custGeom>
              <a:avLst/>
              <a:gdLst/>
              <a:ahLst/>
              <a:cxnLst/>
              <a:rect l="l" t="t" r="r" b="b"/>
              <a:pathLst>
                <a:path w="5198" h="6307" extrusionOk="0">
                  <a:moveTo>
                    <a:pt x="3451" y="406"/>
                  </a:moveTo>
                  <a:cubicBezTo>
                    <a:pt x="4151" y="406"/>
                    <a:pt x="4794" y="1036"/>
                    <a:pt x="4603" y="1870"/>
                  </a:cubicBezTo>
                  <a:cubicBezTo>
                    <a:pt x="4503" y="3371"/>
                    <a:pt x="3703" y="4772"/>
                    <a:pt x="2435" y="5606"/>
                  </a:cubicBezTo>
                  <a:cubicBezTo>
                    <a:pt x="2191" y="5831"/>
                    <a:pt x="1908" y="5929"/>
                    <a:pt x="1632" y="5929"/>
                  </a:cubicBezTo>
                  <a:cubicBezTo>
                    <a:pt x="928" y="5929"/>
                    <a:pt x="275" y="5287"/>
                    <a:pt x="467" y="4471"/>
                  </a:cubicBezTo>
                  <a:cubicBezTo>
                    <a:pt x="534" y="2937"/>
                    <a:pt x="1368" y="1569"/>
                    <a:pt x="2635" y="735"/>
                  </a:cubicBezTo>
                  <a:cubicBezTo>
                    <a:pt x="2883" y="507"/>
                    <a:pt x="3172" y="406"/>
                    <a:pt x="3451" y="406"/>
                  </a:cubicBezTo>
                  <a:close/>
                  <a:moveTo>
                    <a:pt x="3440" y="0"/>
                  </a:moveTo>
                  <a:cubicBezTo>
                    <a:pt x="3097" y="0"/>
                    <a:pt x="2745" y="113"/>
                    <a:pt x="2435" y="369"/>
                  </a:cubicBezTo>
                  <a:cubicBezTo>
                    <a:pt x="1034" y="1303"/>
                    <a:pt x="167" y="2804"/>
                    <a:pt x="67" y="4471"/>
                  </a:cubicBezTo>
                  <a:cubicBezTo>
                    <a:pt x="0" y="5139"/>
                    <a:pt x="300" y="5772"/>
                    <a:pt x="834" y="6139"/>
                  </a:cubicBezTo>
                  <a:cubicBezTo>
                    <a:pt x="1034" y="6239"/>
                    <a:pt x="1268" y="6306"/>
                    <a:pt x="1534" y="6306"/>
                  </a:cubicBezTo>
                  <a:cubicBezTo>
                    <a:pt x="1901" y="6306"/>
                    <a:pt x="2302" y="6173"/>
                    <a:pt x="2635" y="5973"/>
                  </a:cubicBezTo>
                  <a:cubicBezTo>
                    <a:pt x="4036" y="5072"/>
                    <a:pt x="4904" y="3537"/>
                    <a:pt x="5004" y="1870"/>
                  </a:cubicBezTo>
                  <a:cubicBezTo>
                    <a:pt x="5198" y="803"/>
                    <a:pt x="4352" y="0"/>
                    <a:pt x="344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4"/>
            <p:cNvSpPr/>
            <p:nvPr/>
          </p:nvSpPr>
          <p:spPr>
            <a:xfrm>
              <a:off x="4535900" y="3275550"/>
              <a:ext cx="66750" cy="86525"/>
            </a:xfrm>
            <a:custGeom>
              <a:avLst/>
              <a:gdLst/>
              <a:ahLst/>
              <a:cxnLst/>
              <a:rect l="l" t="t" r="r" b="b"/>
              <a:pathLst>
                <a:path w="2670" h="3461" extrusionOk="0">
                  <a:moveTo>
                    <a:pt x="1940" y="1"/>
                  </a:moveTo>
                  <a:cubicBezTo>
                    <a:pt x="1758" y="1"/>
                    <a:pt x="1552" y="62"/>
                    <a:pt x="1335" y="190"/>
                  </a:cubicBezTo>
                  <a:cubicBezTo>
                    <a:pt x="535" y="690"/>
                    <a:pt x="34" y="1558"/>
                    <a:pt x="1" y="2492"/>
                  </a:cubicBezTo>
                  <a:cubicBezTo>
                    <a:pt x="1" y="3113"/>
                    <a:pt x="309" y="3460"/>
                    <a:pt x="753" y="3460"/>
                  </a:cubicBezTo>
                  <a:cubicBezTo>
                    <a:pt x="930" y="3460"/>
                    <a:pt x="1127" y="3406"/>
                    <a:pt x="1335" y="3292"/>
                  </a:cubicBezTo>
                  <a:cubicBezTo>
                    <a:pt x="2136" y="2759"/>
                    <a:pt x="2636" y="1891"/>
                    <a:pt x="2669" y="957"/>
                  </a:cubicBezTo>
                  <a:cubicBezTo>
                    <a:pt x="2669" y="347"/>
                    <a:pt x="2372" y="1"/>
                    <a:pt x="194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4"/>
            <p:cNvSpPr/>
            <p:nvPr/>
          </p:nvSpPr>
          <p:spPr>
            <a:xfrm>
              <a:off x="4541750" y="2454950"/>
              <a:ext cx="175150" cy="222425"/>
            </a:xfrm>
            <a:custGeom>
              <a:avLst/>
              <a:gdLst/>
              <a:ahLst/>
              <a:cxnLst/>
              <a:rect l="l" t="t" r="r" b="b"/>
              <a:pathLst>
                <a:path w="7006" h="8897" extrusionOk="0">
                  <a:moveTo>
                    <a:pt x="4937" y="558"/>
                  </a:moveTo>
                  <a:cubicBezTo>
                    <a:pt x="5204" y="558"/>
                    <a:pt x="5438" y="624"/>
                    <a:pt x="5671" y="758"/>
                  </a:cubicBezTo>
                  <a:cubicBezTo>
                    <a:pt x="6171" y="1058"/>
                    <a:pt x="6472" y="1692"/>
                    <a:pt x="6472" y="2592"/>
                  </a:cubicBezTo>
                  <a:cubicBezTo>
                    <a:pt x="6338" y="4761"/>
                    <a:pt x="5204" y="6729"/>
                    <a:pt x="3369" y="7929"/>
                  </a:cubicBezTo>
                  <a:cubicBezTo>
                    <a:pt x="2900" y="8195"/>
                    <a:pt x="2455" y="8336"/>
                    <a:pt x="2058" y="8336"/>
                  </a:cubicBezTo>
                  <a:cubicBezTo>
                    <a:pt x="1807" y="8336"/>
                    <a:pt x="1575" y="8279"/>
                    <a:pt x="1368" y="8163"/>
                  </a:cubicBezTo>
                  <a:cubicBezTo>
                    <a:pt x="868" y="7863"/>
                    <a:pt x="567" y="7196"/>
                    <a:pt x="567" y="6328"/>
                  </a:cubicBezTo>
                  <a:cubicBezTo>
                    <a:pt x="701" y="4127"/>
                    <a:pt x="1835" y="2159"/>
                    <a:pt x="3670" y="991"/>
                  </a:cubicBezTo>
                  <a:cubicBezTo>
                    <a:pt x="4037" y="724"/>
                    <a:pt x="4504" y="591"/>
                    <a:pt x="4937" y="558"/>
                  </a:cubicBezTo>
                  <a:close/>
                  <a:moveTo>
                    <a:pt x="4927" y="0"/>
                  </a:moveTo>
                  <a:cubicBezTo>
                    <a:pt x="4437" y="0"/>
                    <a:pt x="3903" y="152"/>
                    <a:pt x="3369" y="457"/>
                  </a:cubicBezTo>
                  <a:cubicBezTo>
                    <a:pt x="1501" y="1558"/>
                    <a:pt x="0" y="4160"/>
                    <a:pt x="0" y="6295"/>
                  </a:cubicBezTo>
                  <a:cubicBezTo>
                    <a:pt x="0" y="7396"/>
                    <a:pt x="401" y="8230"/>
                    <a:pt x="1101" y="8630"/>
                  </a:cubicBezTo>
                  <a:cubicBezTo>
                    <a:pt x="1401" y="8797"/>
                    <a:pt x="1735" y="8897"/>
                    <a:pt x="2069" y="8897"/>
                  </a:cubicBezTo>
                  <a:cubicBezTo>
                    <a:pt x="2636" y="8863"/>
                    <a:pt x="3169" y="8697"/>
                    <a:pt x="3670" y="8430"/>
                  </a:cubicBezTo>
                  <a:cubicBezTo>
                    <a:pt x="5504" y="7329"/>
                    <a:pt x="7005" y="4727"/>
                    <a:pt x="7005" y="2592"/>
                  </a:cubicBezTo>
                  <a:cubicBezTo>
                    <a:pt x="7005" y="1492"/>
                    <a:pt x="6638" y="658"/>
                    <a:pt x="5938" y="257"/>
                  </a:cubicBezTo>
                  <a:cubicBezTo>
                    <a:pt x="5638" y="86"/>
                    <a:pt x="5295" y="0"/>
                    <a:pt x="492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4"/>
            <p:cNvSpPr/>
            <p:nvPr/>
          </p:nvSpPr>
          <p:spPr>
            <a:xfrm>
              <a:off x="4577600" y="2504850"/>
              <a:ext cx="104275" cy="123200"/>
            </a:xfrm>
            <a:custGeom>
              <a:avLst/>
              <a:gdLst/>
              <a:ahLst/>
              <a:cxnLst/>
              <a:rect l="l" t="t" r="r" b="b"/>
              <a:pathLst>
                <a:path w="4171" h="4928" extrusionOk="0">
                  <a:moveTo>
                    <a:pt x="2930" y="1"/>
                  </a:moveTo>
                  <a:cubicBezTo>
                    <a:pt x="2206" y="1"/>
                    <a:pt x="1321" y="657"/>
                    <a:pt x="735" y="1697"/>
                  </a:cubicBezTo>
                  <a:cubicBezTo>
                    <a:pt x="1" y="2965"/>
                    <a:pt x="1" y="4366"/>
                    <a:pt x="735" y="4799"/>
                  </a:cubicBezTo>
                  <a:cubicBezTo>
                    <a:pt x="882" y="4886"/>
                    <a:pt x="1048" y="4928"/>
                    <a:pt x="1225" y="4928"/>
                  </a:cubicBezTo>
                  <a:cubicBezTo>
                    <a:pt x="1933" y="4928"/>
                    <a:pt x="2823" y="4271"/>
                    <a:pt x="3437" y="3232"/>
                  </a:cubicBezTo>
                  <a:cubicBezTo>
                    <a:pt x="4170" y="1964"/>
                    <a:pt x="4170" y="563"/>
                    <a:pt x="3437" y="129"/>
                  </a:cubicBezTo>
                  <a:cubicBezTo>
                    <a:pt x="3283" y="42"/>
                    <a:pt x="3111" y="1"/>
                    <a:pt x="293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4"/>
            <p:cNvSpPr/>
            <p:nvPr/>
          </p:nvSpPr>
          <p:spPr>
            <a:xfrm>
              <a:off x="4779425" y="2918650"/>
              <a:ext cx="207875" cy="577650"/>
            </a:xfrm>
            <a:custGeom>
              <a:avLst/>
              <a:gdLst/>
              <a:ahLst/>
              <a:cxnLst/>
              <a:rect l="l" t="t" r="r" b="b"/>
              <a:pathLst>
                <a:path w="8315" h="23106" extrusionOk="0">
                  <a:moveTo>
                    <a:pt x="8064" y="0"/>
                  </a:moveTo>
                  <a:cubicBezTo>
                    <a:pt x="7995" y="0"/>
                    <a:pt x="7930" y="37"/>
                    <a:pt x="7906" y="123"/>
                  </a:cubicBezTo>
                  <a:lnTo>
                    <a:pt x="34" y="22872"/>
                  </a:lnTo>
                  <a:cubicBezTo>
                    <a:pt x="0" y="22972"/>
                    <a:pt x="34" y="23072"/>
                    <a:pt x="134" y="23106"/>
                  </a:cubicBezTo>
                  <a:lnTo>
                    <a:pt x="200" y="23106"/>
                  </a:lnTo>
                  <a:cubicBezTo>
                    <a:pt x="267" y="23106"/>
                    <a:pt x="367" y="23039"/>
                    <a:pt x="400" y="22972"/>
                  </a:cubicBezTo>
                  <a:lnTo>
                    <a:pt x="8273" y="256"/>
                  </a:lnTo>
                  <a:cubicBezTo>
                    <a:pt x="8315" y="108"/>
                    <a:pt x="8184" y="0"/>
                    <a:pt x="806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4"/>
            <p:cNvSpPr/>
            <p:nvPr/>
          </p:nvSpPr>
          <p:spPr>
            <a:xfrm>
              <a:off x="4576325" y="3370650"/>
              <a:ext cx="92200" cy="191525"/>
            </a:xfrm>
            <a:custGeom>
              <a:avLst/>
              <a:gdLst/>
              <a:ahLst/>
              <a:cxnLst/>
              <a:rect l="l" t="t" r="r" b="b"/>
              <a:pathLst>
                <a:path w="3688" h="7661" extrusionOk="0">
                  <a:moveTo>
                    <a:pt x="238" y="0"/>
                  </a:moveTo>
                  <a:cubicBezTo>
                    <a:pt x="117" y="0"/>
                    <a:pt x="1" y="108"/>
                    <a:pt x="85" y="256"/>
                  </a:cubicBezTo>
                  <a:lnTo>
                    <a:pt x="3287" y="7561"/>
                  </a:lnTo>
                  <a:cubicBezTo>
                    <a:pt x="3321" y="7627"/>
                    <a:pt x="3387" y="7661"/>
                    <a:pt x="3454" y="7661"/>
                  </a:cubicBezTo>
                  <a:lnTo>
                    <a:pt x="3554" y="7661"/>
                  </a:lnTo>
                  <a:cubicBezTo>
                    <a:pt x="3654" y="7594"/>
                    <a:pt x="3688" y="7494"/>
                    <a:pt x="3654" y="7394"/>
                  </a:cubicBezTo>
                  <a:lnTo>
                    <a:pt x="419" y="122"/>
                  </a:lnTo>
                  <a:cubicBezTo>
                    <a:pt x="382" y="36"/>
                    <a:pt x="309" y="0"/>
                    <a:pt x="23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4"/>
            <p:cNvSpPr/>
            <p:nvPr/>
          </p:nvSpPr>
          <p:spPr>
            <a:xfrm>
              <a:off x="4849475" y="3411650"/>
              <a:ext cx="204300" cy="180550"/>
            </a:xfrm>
            <a:custGeom>
              <a:avLst/>
              <a:gdLst/>
              <a:ahLst/>
              <a:cxnLst/>
              <a:rect l="l" t="t" r="r" b="b"/>
              <a:pathLst>
                <a:path w="8172" h="7222" extrusionOk="0">
                  <a:moveTo>
                    <a:pt x="7872" y="1"/>
                  </a:moveTo>
                  <a:cubicBezTo>
                    <a:pt x="7835" y="1"/>
                    <a:pt x="7800" y="15"/>
                    <a:pt x="7772" y="50"/>
                  </a:cubicBezTo>
                  <a:lnTo>
                    <a:pt x="67" y="6888"/>
                  </a:lnTo>
                  <a:cubicBezTo>
                    <a:pt x="0" y="6955"/>
                    <a:pt x="0" y="7088"/>
                    <a:pt x="67" y="7155"/>
                  </a:cubicBezTo>
                  <a:cubicBezTo>
                    <a:pt x="100" y="7188"/>
                    <a:pt x="134" y="7222"/>
                    <a:pt x="200" y="7222"/>
                  </a:cubicBezTo>
                  <a:cubicBezTo>
                    <a:pt x="234" y="7222"/>
                    <a:pt x="267" y="7188"/>
                    <a:pt x="300" y="7155"/>
                  </a:cubicBezTo>
                  <a:lnTo>
                    <a:pt x="8039" y="317"/>
                  </a:lnTo>
                  <a:cubicBezTo>
                    <a:pt x="8171" y="211"/>
                    <a:pt x="8010" y="1"/>
                    <a:pt x="787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4"/>
            <p:cNvSpPr/>
            <p:nvPr/>
          </p:nvSpPr>
          <p:spPr>
            <a:xfrm>
              <a:off x="5156350" y="3345325"/>
              <a:ext cx="181000" cy="16725"/>
            </a:xfrm>
            <a:custGeom>
              <a:avLst/>
              <a:gdLst/>
              <a:ahLst/>
              <a:cxnLst/>
              <a:rect l="l" t="t" r="r" b="b"/>
              <a:pathLst>
                <a:path w="7240" h="669" extrusionOk="0">
                  <a:moveTo>
                    <a:pt x="201" y="1"/>
                  </a:moveTo>
                  <a:cubicBezTo>
                    <a:pt x="67" y="1"/>
                    <a:pt x="1" y="101"/>
                    <a:pt x="1" y="201"/>
                  </a:cubicBezTo>
                  <a:cubicBezTo>
                    <a:pt x="1" y="301"/>
                    <a:pt x="67" y="368"/>
                    <a:pt x="167" y="401"/>
                  </a:cubicBezTo>
                  <a:lnTo>
                    <a:pt x="7039" y="668"/>
                  </a:lnTo>
                  <a:cubicBezTo>
                    <a:pt x="7139" y="668"/>
                    <a:pt x="7239" y="568"/>
                    <a:pt x="7239" y="468"/>
                  </a:cubicBezTo>
                  <a:cubicBezTo>
                    <a:pt x="7239" y="368"/>
                    <a:pt x="7172" y="268"/>
                    <a:pt x="7039" y="268"/>
                  </a:cubicBezTo>
                  <a:lnTo>
                    <a:pt x="20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4"/>
            <p:cNvSpPr/>
            <p:nvPr/>
          </p:nvSpPr>
          <p:spPr>
            <a:xfrm>
              <a:off x="4577600" y="2654850"/>
              <a:ext cx="57575" cy="597950"/>
            </a:xfrm>
            <a:custGeom>
              <a:avLst/>
              <a:gdLst/>
              <a:ahLst/>
              <a:cxnLst/>
              <a:rect l="l" t="t" r="r" b="b"/>
              <a:pathLst>
                <a:path w="2303" h="23918" extrusionOk="0">
                  <a:moveTo>
                    <a:pt x="2102" y="0"/>
                  </a:moveTo>
                  <a:cubicBezTo>
                    <a:pt x="2002" y="0"/>
                    <a:pt x="1902" y="67"/>
                    <a:pt x="1902" y="167"/>
                  </a:cubicBezTo>
                  <a:lnTo>
                    <a:pt x="1" y="23684"/>
                  </a:lnTo>
                  <a:cubicBezTo>
                    <a:pt x="1" y="23817"/>
                    <a:pt x="67" y="23884"/>
                    <a:pt x="168" y="23917"/>
                  </a:cubicBezTo>
                  <a:cubicBezTo>
                    <a:pt x="268" y="23917"/>
                    <a:pt x="368" y="23817"/>
                    <a:pt x="368" y="23717"/>
                  </a:cubicBezTo>
                  <a:lnTo>
                    <a:pt x="2302" y="200"/>
                  </a:lnTo>
                  <a:cubicBezTo>
                    <a:pt x="2302" y="100"/>
                    <a:pt x="2202" y="0"/>
                    <a:pt x="210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4"/>
            <p:cNvSpPr/>
            <p:nvPr/>
          </p:nvSpPr>
          <p:spPr>
            <a:xfrm>
              <a:off x="4025550" y="2880125"/>
              <a:ext cx="304575" cy="410200"/>
            </a:xfrm>
            <a:custGeom>
              <a:avLst/>
              <a:gdLst/>
              <a:ahLst/>
              <a:cxnLst/>
              <a:rect l="l" t="t" r="r" b="b"/>
              <a:pathLst>
                <a:path w="12183" h="16408" extrusionOk="0">
                  <a:moveTo>
                    <a:pt x="11918" y="0"/>
                  </a:moveTo>
                  <a:cubicBezTo>
                    <a:pt x="11869" y="0"/>
                    <a:pt x="11819" y="19"/>
                    <a:pt x="11775" y="62"/>
                  </a:cubicBezTo>
                  <a:lnTo>
                    <a:pt x="67" y="16107"/>
                  </a:lnTo>
                  <a:cubicBezTo>
                    <a:pt x="0" y="16174"/>
                    <a:pt x="0" y="16307"/>
                    <a:pt x="100" y="16374"/>
                  </a:cubicBezTo>
                  <a:cubicBezTo>
                    <a:pt x="134" y="16374"/>
                    <a:pt x="167" y="16407"/>
                    <a:pt x="200" y="16407"/>
                  </a:cubicBezTo>
                  <a:cubicBezTo>
                    <a:pt x="267" y="16407"/>
                    <a:pt x="334" y="16374"/>
                    <a:pt x="367" y="16341"/>
                  </a:cubicBezTo>
                  <a:lnTo>
                    <a:pt x="12109" y="296"/>
                  </a:lnTo>
                  <a:cubicBezTo>
                    <a:pt x="12183" y="148"/>
                    <a:pt x="12057" y="0"/>
                    <a:pt x="1191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4"/>
            <p:cNvSpPr/>
            <p:nvPr/>
          </p:nvSpPr>
          <p:spPr>
            <a:xfrm>
              <a:off x="3998175" y="3394125"/>
              <a:ext cx="132475" cy="245150"/>
            </a:xfrm>
            <a:custGeom>
              <a:avLst/>
              <a:gdLst/>
              <a:ahLst/>
              <a:cxnLst/>
              <a:rect l="l" t="t" r="r" b="b"/>
              <a:pathLst>
                <a:path w="5299" h="9806" extrusionOk="0">
                  <a:moveTo>
                    <a:pt x="291" y="1"/>
                  </a:moveTo>
                  <a:cubicBezTo>
                    <a:pt x="156" y="1"/>
                    <a:pt x="0" y="142"/>
                    <a:pt x="95" y="284"/>
                  </a:cubicBezTo>
                  <a:lnTo>
                    <a:pt x="4931" y="9691"/>
                  </a:lnTo>
                  <a:cubicBezTo>
                    <a:pt x="4959" y="9745"/>
                    <a:pt x="5008" y="9800"/>
                    <a:pt x="5062" y="9800"/>
                  </a:cubicBezTo>
                  <a:cubicBezTo>
                    <a:pt x="5074" y="9800"/>
                    <a:pt x="5086" y="9797"/>
                    <a:pt x="5098" y="9791"/>
                  </a:cubicBezTo>
                  <a:cubicBezTo>
                    <a:pt x="5109" y="9802"/>
                    <a:pt x="5120" y="9806"/>
                    <a:pt x="5132" y="9806"/>
                  </a:cubicBezTo>
                  <a:cubicBezTo>
                    <a:pt x="5154" y="9806"/>
                    <a:pt x="5176" y="9791"/>
                    <a:pt x="5198" y="9791"/>
                  </a:cubicBezTo>
                  <a:cubicBezTo>
                    <a:pt x="5265" y="9724"/>
                    <a:pt x="5298" y="9624"/>
                    <a:pt x="5265" y="9524"/>
                  </a:cubicBezTo>
                  <a:lnTo>
                    <a:pt x="428" y="84"/>
                  </a:lnTo>
                  <a:cubicBezTo>
                    <a:pt x="399" y="25"/>
                    <a:pt x="347" y="1"/>
                    <a:pt x="29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4"/>
            <p:cNvSpPr/>
            <p:nvPr/>
          </p:nvSpPr>
          <p:spPr>
            <a:xfrm>
              <a:off x="4196500" y="3799750"/>
              <a:ext cx="409700" cy="355350"/>
            </a:xfrm>
            <a:custGeom>
              <a:avLst/>
              <a:gdLst/>
              <a:ahLst/>
              <a:cxnLst/>
              <a:rect l="l" t="t" r="r" b="b"/>
              <a:pathLst>
                <a:path w="16388" h="14214" extrusionOk="0">
                  <a:moveTo>
                    <a:pt x="16123" y="1"/>
                  </a:moveTo>
                  <a:cubicBezTo>
                    <a:pt x="16088" y="1"/>
                    <a:pt x="16050" y="12"/>
                    <a:pt x="16012" y="37"/>
                  </a:cubicBezTo>
                  <a:lnTo>
                    <a:pt x="134" y="13880"/>
                  </a:lnTo>
                  <a:cubicBezTo>
                    <a:pt x="1" y="13980"/>
                    <a:pt x="67" y="14214"/>
                    <a:pt x="267" y="14214"/>
                  </a:cubicBezTo>
                  <a:cubicBezTo>
                    <a:pt x="301" y="14214"/>
                    <a:pt x="334" y="14180"/>
                    <a:pt x="367" y="14180"/>
                  </a:cubicBezTo>
                  <a:lnTo>
                    <a:pt x="16279" y="337"/>
                  </a:lnTo>
                  <a:cubicBezTo>
                    <a:pt x="16387" y="202"/>
                    <a:pt x="16276" y="1"/>
                    <a:pt x="1612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4"/>
            <p:cNvSpPr/>
            <p:nvPr/>
          </p:nvSpPr>
          <p:spPr>
            <a:xfrm>
              <a:off x="4098100" y="3792100"/>
              <a:ext cx="66725" cy="369675"/>
            </a:xfrm>
            <a:custGeom>
              <a:avLst/>
              <a:gdLst/>
              <a:ahLst/>
              <a:cxnLst/>
              <a:rect l="l" t="t" r="r" b="b"/>
              <a:pathLst>
                <a:path w="2669" h="14787" extrusionOk="0">
                  <a:moveTo>
                    <a:pt x="2451" y="1"/>
                  </a:moveTo>
                  <a:cubicBezTo>
                    <a:pt x="2370" y="1"/>
                    <a:pt x="2296" y="66"/>
                    <a:pt x="2269" y="176"/>
                  </a:cubicBezTo>
                  <a:lnTo>
                    <a:pt x="34" y="14553"/>
                  </a:lnTo>
                  <a:cubicBezTo>
                    <a:pt x="0" y="14653"/>
                    <a:pt x="67" y="14753"/>
                    <a:pt x="201" y="14787"/>
                  </a:cubicBezTo>
                  <a:lnTo>
                    <a:pt x="234" y="14787"/>
                  </a:lnTo>
                  <a:cubicBezTo>
                    <a:pt x="301" y="14787"/>
                    <a:pt x="401" y="14720"/>
                    <a:pt x="401" y="14620"/>
                  </a:cubicBezTo>
                  <a:lnTo>
                    <a:pt x="2669" y="210"/>
                  </a:lnTo>
                  <a:cubicBezTo>
                    <a:pt x="2669" y="110"/>
                    <a:pt x="2602" y="9"/>
                    <a:pt x="2502" y="9"/>
                  </a:cubicBezTo>
                  <a:cubicBezTo>
                    <a:pt x="2485" y="4"/>
                    <a:pt x="2468" y="1"/>
                    <a:pt x="245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4"/>
            <p:cNvSpPr/>
            <p:nvPr/>
          </p:nvSpPr>
          <p:spPr>
            <a:xfrm>
              <a:off x="3803225" y="3943275"/>
              <a:ext cx="257375" cy="256875"/>
            </a:xfrm>
            <a:custGeom>
              <a:avLst/>
              <a:gdLst/>
              <a:ahLst/>
              <a:cxnLst/>
              <a:rect l="l" t="t" r="r" b="b"/>
              <a:pathLst>
                <a:path w="10295" h="10275" extrusionOk="0">
                  <a:moveTo>
                    <a:pt x="303" y="0"/>
                  </a:moveTo>
                  <a:cubicBezTo>
                    <a:pt x="160" y="0"/>
                    <a:pt x="1" y="206"/>
                    <a:pt x="154" y="334"/>
                  </a:cubicBezTo>
                  <a:lnTo>
                    <a:pt x="9927" y="10241"/>
                  </a:lnTo>
                  <a:cubicBezTo>
                    <a:pt x="9961" y="10274"/>
                    <a:pt x="10027" y="10274"/>
                    <a:pt x="10061" y="10274"/>
                  </a:cubicBezTo>
                  <a:cubicBezTo>
                    <a:pt x="10128" y="10274"/>
                    <a:pt x="10194" y="10274"/>
                    <a:pt x="10228" y="10241"/>
                  </a:cubicBezTo>
                  <a:cubicBezTo>
                    <a:pt x="10294" y="10141"/>
                    <a:pt x="10294" y="10041"/>
                    <a:pt x="10228" y="9974"/>
                  </a:cubicBezTo>
                  <a:lnTo>
                    <a:pt x="421" y="67"/>
                  </a:lnTo>
                  <a:cubicBezTo>
                    <a:pt x="389" y="20"/>
                    <a:pt x="347" y="0"/>
                    <a:pt x="30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4"/>
            <p:cNvSpPr/>
            <p:nvPr/>
          </p:nvSpPr>
          <p:spPr>
            <a:xfrm>
              <a:off x="3512675" y="4239300"/>
              <a:ext cx="472025" cy="89275"/>
            </a:xfrm>
            <a:custGeom>
              <a:avLst/>
              <a:gdLst/>
              <a:ahLst/>
              <a:cxnLst/>
              <a:rect l="l" t="t" r="r" b="b"/>
              <a:pathLst>
                <a:path w="18881" h="3571" extrusionOk="0">
                  <a:moveTo>
                    <a:pt x="234" y="1"/>
                  </a:moveTo>
                  <a:cubicBezTo>
                    <a:pt x="134" y="1"/>
                    <a:pt x="34" y="68"/>
                    <a:pt x="1" y="168"/>
                  </a:cubicBezTo>
                  <a:cubicBezTo>
                    <a:pt x="1" y="268"/>
                    <a:pt x="67" y="368"/>
                    <a:pt x="167" y="401"/>
                  </a:cubicBezTo>
                  <a:lnTo>
                    <a:pt x="18647" y="3570"/>
                  </a:lnTo>
                  <a:lnTo>
                    <a:pt x="18681" y="3570"/>
                  </a:lnTo>
                  <a:cubicBezTo>
                    <a:pt x="18781" y="3570"/>
                    <a:pt x="18847" y="3503"/>
                    <a:pt x="18881" y="3403"/>
                  </a:cubicBezTo>
                  <a:cubicBezTo>
                    <a:pt x="18881" y="3303"/>
                    <a:pt x="18814" y="3203"/>
                    <a:pt x="18714" y="3203"/>
                  </a:cubicBezTo>
                  <a:lnTo>
                    <a:pt x="23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4"/>
            <p:cNvSpPr/>
            <p:nvPr/>
          </p:nvSpPr>
          <p:spPr>
            <a:xfrm>
              <a:off x="3392600" y="3677250"/>
              <a:ext cx="45050" cy="480350"/>
            </a:xfrm>
            <a:custGeom>
              <a:avLst/>
              <a:gdLst/>
              <a:ahLst/>
              <a:cxnLst/>
              <a:rect l="l" t="t" r="r" b="b"/>
              <a:pathLst>
                <a:path w="1802" h="19214" extrusionOk="0">
                  <a:moveTo>
                    <a:pt x="1635" y="0"/>
                  </a:moveTo>
                  <a:cubicBezTo>
                    <a:pt x="1535" y="0"/>
                    <a:pt x="1435" y="67"/>
                    <a:pt x="1435" y="200"/>
                  </a:cubicBezTo>
                  <a:lnTo>
                    <a:pt x="34" y="19014"/>
                  </a:lnTo>
                  <a:cubicBezTo>
                    <a:pt x="0" y="19114"/>
                    <a:pt x="100" y="19214"/>
                    <a:pt x="200" y="19214"/>
                  </a:cubicBezTo>
                  <a:cubicBezTo>
                    <a:pt x="300" y="19214"/>
                    <a:pt x="401" y="19147"/>
                    <a:pt x="401" y="19047"/>
                  </a:cubicBezTo>
                  <a:lnTo>
                    <a:pt x="1802" y="200"/>
                  </a:lnTo>
                  <a:cubicBezTo>
                    <a:pt x="1802" y="100"/>
                    <a:pt x="1735" y="34"/>
                    <a:pt x="163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4"/>
            <p:cNvSpPr/>
            <p:nvPr/>
          </p:nvSpPr>
          <p:spPr>
            <a:xfrm>
              <a:off x="3176600" y="4037925"/>
              <a:ext cx="161825" cy="176400"/>
            </a:xfrm>
            <a:custGeom>
              <a:avLst/>
              <a:gdLst/>
              <a:ahLst/>
              <a:cxnLst/>
              <a:rect l="l" t="t" r="r" b="b"/>
              <a:pathLst>
                <a:path w="6473" h="7056" extrusionOk="0">
                  <a:moveTo>
                    <a:pt x="201" y="0"/>
                  </a:moveTo>
                  <a:cubicBezTo>
                    <a:pt x="151" y="0"/>
                    <a:pt x="101" y="17"/>
                    <a:pt x="67" y="50"/>
                  </a:cubicBezTo>
                  <a:cubicBezTo>
                    <a:pt x="1" y="117"/>
                    <a:pt x="1" y="250"/>
                    <a:pt x="67" y="317"/>
                  </a:cubicBezTo>
                  <a:lnTo>
                    <a:pt x="6105" y="6988"/>
                  </a:lnTo>
                  <a:cubicBezTo>
                    <a:pt x="6138" y="7022"/>
                    <a:pt x="6172" y="7055"/>
                    <a:pt x="6239" y="7055"/>
                  </a:cubicBezTo>
                  <a:cubicBezTo>
                    <a:pt x="6405" y="7055"/>
                    <a:pt x="6472" y="6855"/>
                    <a:pt x="6372" y="6722"/>
                  </a:cubicBezTo>
                  <a:lnTo>
                    <a:pt x="334" y="50"/>
                  </a:lnTo>
                  <a:cubicBezTo>
                    <a:pt x="301" y="17"/>
                    <a:pt x="251" y="0"/>
                    <a:pt x="2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4"/>
            <p:cNvSpPr/>
            <p:nvPr/>
          </p:nvSpPr>
          <p:spPr>
            <a:xfrm>
              <a:off x="5243075" y="3415900"/>
              <a:ext cx="113450" cy="288875"/>
            </a:xfrm>
            <a:custGeom>
              <a:avLst/>
              <a:gdLst/>
              <a:ahLst/>
              <a:cxnLst/>
              <a:rect l="l" t="t" r="r" b="b"/>
              <a:pathLst>
                <a:path w="4538" h="11555" extrusionOk="0">
                  <a:moveTo>
                    <a:pt x="4391" y="0"/>
                  </a:moveTo>
                  <a:cubicBezTo>
                    <a:pt x="4355" y="0"/>
                    <a:pt x="4337" y="31"/>
                    <a:pt x="4337" y="80"/>
                  </a:cubicBezTo>
                  <a:lnTo>
                    <a:pt x="34" y="11422"/>
                  </a:lnTo>
                  <a:cubicBezTo>
                    <a:pt x="1" y="11488"/>
                    <a:pt x="34" y="11522"/>
                    <a:pt x="101" y="11555"/>
                  </a:cubicBezTo>
                  <a:lnTo>
                    <a:pt x="134" y="11555"/>
                  </a:lnTo>
                  <a:cubicBezTo>
                    <a:pt x="168" y="11555"/>
                    <a:pt x="234" y="11555"/>
                    <a:pt x="234" y="11522"/>
                  </a:cubicBezTo>
                  <a:lnTo>
                    <a:pt x="4504" y="147"/>
                  </a:lnTo>
                  <a:cubicBezTo>
                    <a:pt x="4537" y="113"/>
                    <a:pt x="4471" y="13"/>
                    <a:pt x="4437" y="13"/>
                  </a:cubicBezTo>
                  <a:cubicBezTo>
                    <a:pt x="4419" y="4"/>
                    <a:pt x="4404" y="0"/>
                    <a:pt x="439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4"/>
            <p:cNvSpPr/>
            <p:nvPr/>
          </p:nvSpPr>
          <p:spPr>
            <a:xfrm>
              <a:off x="5417375" y="3377025"/>
              <a:ext cx="94250" cy="133450"/>
            </a:xfrm>
            <a:custGeom>
              <a:avLst/>
              <a:gdLst/>
              <a:ahLst/>
              <a:cxnLst/>
              <a:rect l="l" t="t" r="r" b="b"/>
              <a:pathLst>
                <a:path w="3770" h="5338" extrusionOk="0">
                  <a:moveTo>
                    <a:pt x="67" y="1"/>
                  </a:moveTo>
                  <a:cubicBezTo>
                    <a:pt x="34" y="34"/>
                    <a:pt x="0" y="101"/>
                    <a:pt x="34" y="134"/>
                  </a:cubicBezTo>
                  <a:lnTo>
                    <a:pt x="3603" y="5304"/>
                  </a:lnTo>
                  <a:cubicBezTo>
                    <a:pt x="3603" y="5304"/>
                    <a:pt x="3636" y="5338"/>
                    <a:pt x="3670" y="5338"/>
                  </a:cubicBezTo>
                  <a:cubicBezTo>
                    <a:pt x="3703" y="5338"/>
                    <a:pt x="3703" y="5338"/>
                    <a:pt x="3703" y="5304"/>
                  </a:cubicBezTo>
                  <a:cubicBezTo>
                    <a:pt x="3770" y="5304"/>
                    <a:pt x="3770" y="5238"/>
                    <a:pt x="3736" y="5204"/>
                  </a:cubicBezTo>
                  <a:lnTo>
                    <a:pt x="167" y="34"/>
                  </a:lnTo>
                  <a:cubicBezTo>
                    <a:pt x="167" y="1"/>
                    <a:pt x="100" y="1"/>
                    <a:pt x="6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4"/>
            <p:cNvSpPr/>
            <p:nvPr/>
          </p:nvSpPr>
          <p:spPr>
            <a:xfrm>
              <a:off x="4401650" y="3032075"/>
              <a:ext cx="136775" cy="255750"/>
            </a:xfrm>
            <a:custGeom>
              <a:avLst/>
              <a:gdLst/>
              <a:ahLst/>
              <a:cxnLst/>
              <a:rect l="l" t="t" r="r" b="b"/>
              <a:pathLst>
                <a:path w="5471" h="10230" extrusionOk="0">
                  <a:moveTo>
                    <a:pt x="185" y="0"/>
                  </a:moveTo>
                  <a:cubicBezTo>
                    <a:pt x="167" y="0"/>
                    <a:pt x="148" y="8"/>
                    <a:pt x="134" y="22"/>
                  </a:cubicBezTo>
                  <a:cubicBezTo>
                    <a:pt x="100" y="22"/>
                    <a:pt x="0" y="122"/>
                    <a:pt x="34" y="155"/>
                  </a:cubicBezTo>
                  <a:lnTo>
                    <a:pt x="5204" y="10229"/>
                  </a:lnTo>
                  <a:lnTo>
                    <a:pt x="5371" y="10229"/>
                  </a:lnTo>
                  <a:lnTo>
                    <a:pt x="5404" y="10196"/>
                  </a:lnTo>
                  <a:cubicBezTo>
                    <a:pt x="5438" y="10196"/>
                    <a:pt x="5471" y="10129"/>
                    <a:pt x="5438" y="10096"/>
                  </a:cubicBezTo>
                  <a:lnTo>
                    <a:pt x="234" y="55"/>
                  </a:lnTo>
                  <a:cubicBezTo>
                    <a:pt x="234" y="16"/>
                    <a:pt x="211" y="0"/>
                    <a:pt x="18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4"/>
            <p:cNvSpPr/>
            <p:nvPr/>
          </p:nvSpPr>
          <p:spPr>
            <a:xfrm>
              <a:off x="3999700" y="2893000"/>
              <a:ext cx="95075" cy="383150"/>
            </a:xfrm>
            <a:custGeom>
              <a:avLst/>
              <a:gdLst/>
              <a:ahLst/>
              <a:cxnLst/>
              <a:rect l="l" t="t" r="r" b="b"/>
              <a:pathLst>
                <a:path w="3803" h="15326" extrusionOk="0">
                  <a:moveTo>
                    <a:pt x="3654" y="1"/>
                  </a:moveTo>
                  <a:cubicBezTo>
                    <a:pt x="3603" y="1"/>
                    <a:pt x="3536" y="24"/>
                    <a:pt x="3536" y="48"/>
                  </a:cubicBezTo>
                  <a:lnTo>
                    <a:pt x="0" y="15225"/>
                  </a:lnTo>
                  <a:cubicBezTo>
                    <a:pt x="0" y="15259"/>
                    <a:pt x="100" y="15325"/>
                    <a:pt x="134" y="15325"/>
                  </a:cubicBezTo>
                  <a:cubicBezTo>
                    <a:pt x="167" y="15325"/>
                    <a:pt x="200" y="15292"/>
                    <a:pt x="200" y="15259"/>
                  </a:cubicBezTo>
                  <a:lnTo>
                    <a:pt x="3770" y="114"/>
                  </a:lnTo>
                  <a:cubicBezTo>
                    <a:pt x="3803" y="48"/>
                    <a:pt x="3770" y="14"/>
                    <a:pt x="3703" y="14"/>
                  </a:cubicBezTo>
                  <a:cubicBezTo>
                    <a:pt x="3693" y="5"/>
                    <a:pt x="3675" y="1"/>
                    <a:pt x="365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4"/>
            <p:cNvSpPr/>
            <p:nvPr/>
          </p:nvSpPr>
          <p:spPr>
            <a:xfrm>
              <a:off x="4197325" y="3417050"/>
              <a:ext cx="81750" cy="180150"/>
            </a:xfrm>
            <a:custGeom>
              <a:avLst/>
              <a:gdLst/>
              <a:ahLst/>
              <a:cxnLst/>
              <a:rect l="l" t="t" r="r" b="b"/>
              <a:pathLst>
                <a:path w="3270" h="7206" extrusionOk="0">
                  <a:moveTo>
                    <a:pt x="3103" y="1"/>
                  </a:moveTo>
                  <a:cubicBezTo>
                    <a:pt x="3070" y="1"/>
                    <a:pt x="3003" y="1"/>
                    <a:pt x="3003" y="67"/>
                  </a:cubicBezTo>
                  <a:lnTo>
                    <a:pt x="34" y="7106"/>
                  </a:lnTo>
                  <a:cubicBezTo>
                    <a:pt x="1" y="7139"/>
                    <a:pt x="34" y="7206"/>
                    <a:pt x="68" y="7206"/>
                  </a:cubicBezTo>
                  <a:lnTo>
                    <a:pt x="101" y="7206"/>
                  </a:lnTo>
                  <a:cubicBezTo>
                    <a:pt x="168" y="7206"/>
                    <a:pt x="234" y="7172"/>
                    <a:pt x="268" y="7139"/>
                  </a:cubicBezTo>
                  <a:lnTo>
                    <a:pt x="3237" y="67"/>
                  </a:lnTo>
                  <a:cubicBezTo>
                    <a:pt x="3270" y="34"/>
                    <a:pt x="3136" y="34"/>
                    <a:pt x="310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4"/>
            <p:cNvSpPr/>
            <p:nvPr/>
          </p:nvSpPr>
          <p:spPr>
            <a:xfrm>
              <a:off x="5213050" y="3659150"/>
              <a:ext cx="66750" cy="86225"/>
            </a:xfrm>
            <a:custGeom>
              <a:avLst/>
              <a:gdLst/>
              <a:ahLst/>
              <a:cxnLst/>
              <a:rect l="l" t="t" r="r" b="b"/>
              <a:pathLst>
                <a:path w="2670" h="3449" extrusionOk="0">
                  <a:moveTo>
                    <a:pt x="1940" y="1"/>
                  </a:moveTo>
                  <a:cubicBezTo>
                    <a:pt x="1758" y="1"/>
                    <a:pt x="1552" y="62"/>
                    <a:pt x="1335" y="190"/>
                  </a:cubicBezTo>
                  <a:cubicBezTo>
                    <a:pt x="535" y="691"/>
                    <a:pt x="34" y="1558"/>
                    <a:pt x="1" y="2492"/>
                  </a:cubicBezTo>
                  <a:cubicBezTo>
                    <a:pt x="1" y="3103"/>
                    <a:pt x="299" y="3449"/>
                    <a:pt x="731" y="3449"/>
                  </a:cubicBezTo>
                  <a:cubicBezTo>
                    <a:pt x="913" y="3449"/>
                    <a:pt x="1118" y="3388"/>
                    <a:pt x="1335" y="3259"/>
                  </a:cubicBezTo>
                  <a:cubicBezTo>
                    <a:pt x="2136" y="2759"/>
                    <a:pt x="2603" y="1892"/>
                    <a:pt x="2669" y="958"/>
                  </a:cubicBezTo>
                  <a:cubicBezTo>
                    <a:pt x="2669" y="347"/>
                    <a:pt x="2372" y="1"/>
                    <a:pt x="194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4"/>
            <p:cNvSpPr/>
            <p:nvPr/>
          </p:nvSpPr>
          <p:spPr>
            <a:xfrm>
              <a:off x="4367450" y="2982200"/>
              <a:ext cx="76750" cy="100025"/>
            </a:xfrm>
            <a:custGeom>
              <a:avLst/>
              <a:gdLst/>
              <a:ahLst/>
              <a:cxnLst/>
              <a:rect l="l" t="t" r="r" b="b"/>
              <a:pathLst>
                <a:path w="3070" h="4001" extrusionOk="0">
                  <a:moveTo>
                    <a:pt x="2232" y="0"/>
                  </a:moveTo>
                  <a:cubicBezTo>
                    <a:pt x="2025" y="0"/>
                    <a:pt x="1788" y="70"/>
                    <a:pt x="1535" y="216"/>
                  </a:cubicBezTo>
                  <a:cubicBezTo>
                    <a:pt x="635" y="816"/>
                    <a:pt x="67" y="1817"/>
                    <a:pt x="1" y="2884"/>
                  </a:cubicBezTo>
                  <a:cubicBezTo>
                    <a:pt x="1" y="3593"/>
                    <a:pt x="352" y="4000"/>
                    <a:pt x="853" y="4000"/>
                  </a:cubicBezTo>
                  <a:cubicBezTo>
                    <a:pt x="1060" y="4000"/>
                    <a:pt x="1292" y="3931"/>
                    <a:pt x="1535" y="3785"/>
                  </a:cubicBezTo>
                  <a:cubicBezTo>
                    <a:pt x="2436" y="3185"/>
                    <a:pt x="3036" y="2184"/>
                    <a:pt x="3070" y="1116"/>
                  </a:cubicBezTo>
                  <a:cubicBezTo>
                    <a:pt x="3070" y="408"/>
                    <a:pt x="2735" y="0"/>
                    <a:pt x="223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4"/>
            <p:cNvSpPr/>
            <p:nvPr/>
          </p:nvSpPr>
          <p:spPr>
            <a:xfrm>
              <a:off x="4244875" y="3380625"/>
              <a:ext cx="59225" cy="76225"/>
            </a:xfrm>
            <a:custGeom>
              <a:avLst/>
              <a:gdLst/>
              <a:ahLst/>
              <a:cxnLst/>
              <a:rect l="l" t="t" r="r" b="b"/>
              <a:pathLst>
                <a:path w="2369" h="3049" extrusionOk="0">
                  <a:moveTo>
                    <a:pt x="1700" y="1"/>
                  </a:moveTo>
                  <a:cubicBezTo>
                    <a:pt x="1540" y="1"/>
                    <a:pt x="1359" y="51"/>
                    <a:pt x="1168" y="157"/>
                  </a:cubicBezTo>
                  <a:cubicBezTo>
                    <a:pt x="467" y="624"/>
                    <a:pt x="34" y="1391"/>
                    <a:pt x="0" y="2225"/>
                  </a:cubicBezTo>
                  <a:cubicBezTo>
                    <a:pt x="0" y="2746"/>
                    <a:pt x="270" y="3049"/>
                    <a:pt x="653" y="3049"/>
                  </a:cubicBezTo>
                  <a:cubicBezTo>
                    <a:pt x="809" y="3049"/>
                    <a:pt x="984" y="2998"/>
                    <a:pt x="1168" y="2892"/>
                  </a:cubicBezTo>
                  <a:cubicBezTo>
                    <a:pt x="1868" y="2458"/>
                    <a:pt x="2302" y="1691"/>
                    <a:pt x="2369" y="857"/>
                  </a:cubicBezTo>
                  <a:cubicBezTo>
                    <a:pt x="2369" y="311"/>
                    <a:pt x="2098" y="1"/>
                    <a:pt x="170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4"/>
            <p:cNvSpPr/>
            <p:nvPr/>
          </p:nvSpPr>
          <p:spPr>
            <a:xfrm>
              <a:off x="4063075" y="2856925"/>
              <a:ext cx="58400" cy="76200"/>
            </a:xfrm>
            <a:custGeom>
              <a:avLst/>
              <a:gdLst/>
              <a:ahLst/>
              <a:cxnLst/>
              <a:rect l="l" t="t" r="r" b="b"/>
              <a:pathLst>
                <a:path w="2336" h="3048" extrusionOk="0">
                  <a:moveTo>
                    <a:pt x="1694" y="1"/>
                  </a:moveTo>
                  <a:cubicBezTo>
                    <a:pt x="1538" y="1"/>
                    <a:pt x="1360" y="51"/>
                    <a:pt x="1168" y="156"/>
                  </a:cubicBezTo>
                  <a:cubicBezTo>
                    <a:pt x="467" y="623"/>
                    <a:pt x="34" y="1357"/>
                    <a:pt x="0" y="2191"/>
                  </a:cubicBezTo>
                  <a:cubicBezTo>
                    <a:pt x="0" y="2738"/>
                    <a:pt x="254" y="3048"/>
                    <a:pt x="642" y="3048"/>
                  </a:cubicBezTo>
                  <a:cubicBezTo>
                    <a:pt x="798" y="3048"/>
                    <a:pt x="976" y="2997"/>
                    <a:pt x="1168" y="2892"/>
                  </a:cubicBezTo>
                  <a:cubicBezTo>
                    <a:pt x="1868" y="2425"/>
                    <a:pt x="2302" y="1658"/>
                    <a:pt x="2335" y="857"/>
                  </a:cubicBezTo>
                  <a:cubicBezTo>
                    <a:pt x="2335" y="310"/>
                    <a:pt x="2081" y="1"/>
                    <a:pt x="169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4"/>
            <p:cNvSpPr/>
            <p:nvPr/>
          </p:nvSpPr>
          <p:spPr>
            <a:xfrm>
              <a:off x="5486600" y="3479350"/>
              <a:ext cx="45050" cy="57775"/>
            </a:xfrm>
            <a:custGeom>
              <a:avLst/>
              <a:gdLst/>
              <a:ahLst/>
              <a:cxnLst/>
              <a:rect l="l" t="t" r="r" b="b"/>
              <a:pathLst>
                <a:path w="1802" h="2311" extrusionOk="0">
                  <a:moveTo>
                    <a:pt x="1291" y="0"/>
                  </a:moveTo>
                  <a:cubicBezTo>
                    <a:pt x="1173" y="0"/>
                    <a:pt x="1041" y="36"/>
                    <a:pt x="901" y="111"/>
                  </a:cubicBezTo>
                  <a:cubicBezTo>
                    <a:pt x="367" y="444"/>
                    <a:pt x="33" y="1045"/>
                    <a:pt x="0" y="1678"/>
                  </a:cubicBezTo>
                  <a:cubicBezTo>
                    <a:pt x="0" y="2076"/>
                    <a:pt x="197" y="2310"/>
                    <a:pt x="488" y="2310"/>
                  </a:cubicBezTo>
                  <a:cubicBezTo>
                    <a:pt x="611" y="2310"/>
                    <a:pt x="752" y="2268"/>
                    <a:pt x="901" y="2179"/>
                  </a:cubicBezTo>
                  <a:cubicBezTo>
                    <a:pt x="1434" y="1845"/>
                    <a:pt x="1768" y="1278"/>
                    <a:pt x="1801" y="644"/>
                  </a:cubicBezTo>
                  <a:cubicBezTo>
                    <a:pt x="1801" y="236"/>
                    <a:pt x="1594" y="0"/>
                    <a:pt x="129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4"/>
            <p:cNvSpPr/>
            <p:nvPr/>
          </p:nvSpPr>
          <p:spPr>
            <a:xfrm>
              <a:off x="4640975" y="3562400"/>
              <a:ext cx="158475" cy="204850"/>
            </a:xfrm>
            <a:custGeom>
              <a:avLst/>
              <a:gdLst/>
              <a:ahLst/>
              <a:cxnLst/>
              <a:rect l="l" t="t" r="r" b="b"/>
              <a:pathLst>
                <a:path w="6339" h="8194" extrusionOk="0">
                  <a:moveTo>
                    <a:pt x="4580" y="0"/>
                  </a:moveTo>
                  <a:cubicBezTo>
                    <a:pt x="4157" y="0"/>
                    <a:pt x="3679" y="137"/>
                    <a:pt x="3170" y="424"/>
                  </a:cubicBezTo>
                  <a:cubicBezTo>
                    <a:pt x="1302" y="1659"/>
                    <a:pt x="101" y="3694"/>
                    <a:pt x="1" y="5928"/>
                  </a:cubicBezTo>
                  <a:cubicBezTo>
                    <a:pt x="1" y="7371"/>
                    <a:pt x="705" y="8193"/>
                    <a:pt x="1745" y="8193"/>
                  </a:cubicBezTo>
                  <a:cubicBezTo>
                    <a:pt x="2172" y="8193"/>
                    <a:pt x="2655" y="8054"/>
                    <a:pt x="3170" y="7763"/>
                  </a:cubicBezTo>
                  <a:cubicBezTo>
                    <a:pt x="5038" y="6529"/>
                    <a:pt x="6205" y="4494"/>
                    <a:pt x="6339" y="2259"/>
                  </a:cubicBezTo>
                  <a:cubicBezTo>
                    <a:pt x="6339" y="834"/>
                    <a:pt x="5628" y="0"/>
                    <a:pt x="45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4"/>
            <p:cNvSpPr/>
            <p:nvPr/>
          </p:nvSpPr>
          <p:spPr>
            <a:xfrm>
              <a:off x="4023875" y="4209375"/>
              <a:ext cx="159300" cy="205000"/>
            </a:xfrm>
            <a:custGeom>
              <a:avLst/>
              <a:gdLst/>
              <a:ahLst/>
              <a:cxnLst/>
              <a:rect l="l" t="t" r="r" b="b"/>
              <a:pathLst>
                <a:path w="6372" h="8200" extrusionOk="0">
                  <a:moveTo>
                    <a:pt x="4613" y="1"/>
                  </a:moveTo>
                  <a:cubicBezTo>
                    <a:pt x="4187" y="1"/>
                    <a:pt x="3708" y="139"/>
                    <a:pt x="3203" y="431"/>
                  </a:cubicBezTo>
                  <a:cubicBezTo>
                    <a:pt x="1302" y="1665"/>
                    <a:pt x="134" y="3700"/>
                    <a:pt x="1" y="5935"/>
                  </a:cubicBezTo>
                  <a:cubicBezTo>
                    <a:pt x="1" y="7377"/>
                    <a:pt x="721" y="8199"/>
                    <a:pt x="1771" y="8199"/>
                  </a:cubicBezTo>
                  <a:cubicBezTo>
                    <a:pt x="2202" y="8199"/>
                    <a:pt x="2688" y="8061"/>
                    <a:pt x="3203" y="7769"/>
                  </a:cubicBezTo>
                  <a:cubicBezTo>
                    <a:pt x="5071" y="6535"/>
                    <a:pt x="6238" y="4500"/>
                    <a:pt x="6372" y="2265"/>
                  </a:cubicBezTo>
                  <a:cubicBezTo>
                    <a:pt x="6372" y="823"/>
                    <a:pt x="5651" y="1"/>
                    <a:pt x="46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4"/>
            <p:cNvSpPr/>
            <p:nvPr/>
          </p:nvSpPr>
          <p:spPr>
            <a:xfrm>
              <a:off x="3329225" y="4196800"/>
              <a:ext cx="119275" cy="153425"/>
            </a:xfrm>
            <a:custGeom>
              <a:avLst/>
              <a:gdLst/>
              <a:ahLst/>
              <a:cxnLst/>
              <a:rect l="l" t="t" r="r" b="b"/>
              <a:pathLst>
                <a:path w="4771" h="6137" extrusionOk="0">
                  <a:moveTo>
                    <a:pt x="3468" y="0"/>
                  </a:moveTo>
                  <a:cubicBezTo>
                    <a:pt x="3147" y="0"/>
                    <a:pt x="2785" y="108"/>
                    <a:pt x="2402" y="333"/>
                  </a:cubicBezTo>
                  <a:cubicBezTo>
                    <a:pt x="967" y="1234"/>
                    <a:pt x="100" y="2768"/>
                    <a:pt x="0" y="4436"/>
                  </a:cubicBezTo>
                  <a:cubicBezTo>
                    <a:pt x="0" y="5519"/>
                    <a:pt x="532" y="6137"/>
                    <a:pt x="1314" y="6137"/>
                  </a:cubicBezTo>
                  <a:cubicBezTo>
                    <a:pt x="1640" y="6137"/>
                    <a:pt x="2009" y="6030"/>
                    <a:pt x="2402" y="5804"/>
                  </a:cubicBezTo>
                  <a:cubicBezTo>
                    <a:pt x="3803" y="4903"/>
                    <a:pt x="4670" y="3369"/>
                    <a:pt x="4770" y="1701"/>
                  </a:cubicBezTo>
                  <a:cubicBezTo>
                    <a:pt x="4770" y="618"/>
                    <a:pt x="4238" y="0"/>
                    <a:pt x="34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4"/>
            <p:cNvSpPr/>
            <p:nvPr/>
          </p:nvSpPr>
          <p:spPr>
            <a:xfrm>
              <a:off x="3710325" y="3780825"/>
              <a:ext cx="121775" cy="157275"/>
            </a:xfrm>
            <a:custGeom>
              <a:avLst/>
              <a:gdLst/>
              <a:ahLst/>
              <a:cxnLst/>
              <a:rect l="l" t="t" r="r" b="b"/>
              <a:pathLst>
                <a:path w="4871" h="6291" extrusionOk="0">
                  <a:moveTo>
                    <a:pt x="3512" y="1"/>
                  </a:moveTo>
                  <a:cubicBezTo>
                    <a:pt x="3186" y="1"/>
                    <a:pt x="2821" y="106"/>
                    <a:pt x="2435" y="327"/>
                  </a:cubicBezTo>
                  <a:cubicBezTo>
                    <a:pt x="1001" y="1261"/>
                    <a:pt x="67" y="2829"/>
                    <a:pt x="0" y="4563"/>
                  </a:cubicBezTo>
                  <a:cubicBezTo>
                    <a:pt x="0" y="5655"/>
                    <a:pt x="540" y="6291"/>
                    <a:pt x="1344" y="6291"/>
                  </a:cubicBezTo>
                  <a:cubicBezTo>
                    <a:pt x="1671" y="6291"/>
                    <a:pt x="2041" y="6186"/>
                    <a:pt x="2435" y="5964"/>
                  </a:cubicBezTo>
                  <a:cubicBezTo>
                    <a:pt x="3870" y="5030"/>
                    <a:pt x="4770" y="3463"/>
                    <a:pt x="4870" y="1728"/>
                  </a:cubicBezTo>
                  <a:cubicBezTo>
                    <a:pt x="4870" y="637"/>
                    <a:pt x="4314" y="1"/>
                    <a:pt x="35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4"/>
            <p:cNvSpPr/>
            <p:nvPr/>
          </p:nvSpPr>
          <p:spPr>
            <a:xfrm>
              <a:off x="4111450" y="3638700"/>
              <a:ext cx="96750" cy="125800"/>
            </a:xfrm>
            <a:custGeom>
              <a:avLst/>
              <a:gdLst/>
              <a:ahLst/>
              <a:cxnLst/>
              <a:rect l="l" t="t" r="r" b="b"/>
              <a:pathLst>
                <a:path w="3870" h="5032" extrusionOk="0">
                  <a:moveTo>
                    <a:pt x="2806" y="0"/>
                  </a:moveTo>
                  <a:cubicBezTo>
                    <a:pt x="2544" y="0"/>
                    <a:pt x="2248" y="89"/>
                    <a:pt x="1935" y="275"/>
                  </a:cubicBezTo>
                  <a:cubicBezTo>
                    <a:pt x="801" y="1008"/>
                    <a:pt x="67" y="2276"/>
                    <a:pt x="0" y="3644"/>
                  </a:cubicBezTo>
                  <a:cubicBezTo>
                    <a:pt x="0" y="4524"/>
                    <a:pt x="442" y="5031"/>
                    <a:pt x="1083" y="5031"/>
                  </a:cubicBezTo>
                  <a:cubicBezTo>
                    <a:pt x="1340" y="5031"/>
                    <a:pt x="1629" y="4950"/>
                    <a:pt x="1935" y="4778"/>
                  </a:cubicBezTo>
                  <a:cubicBezTo>
                    <a:pt x="3069" y="4011"/>
                    <a:pt x="3803" y="2776"/>
                    <a:pt x="3870" y="1409"/>
                  </a:cubicBezTo>
                  <a:cubicBezTo>
                    <a:pt x="3870" y="513"/>
                    <a:pt x="3436" y="0"/>
                    <a:pt x="28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4"/>
            <p:cNvSpPr/>
            <p:nvPr/>
          </p:nvSpPr>
          <p:spPr>
            <a:xfrm>
              <a:off x="3392600" y="3519950"/>
              <a:ext cx="96750" cy="125800"/>
            </a:xfrm>
            <a:custGeom>
              <a:avLst/>
              <a:gdLst/>
              <a:ahLst/>
              <a:cxnLst/>
              <a:rect l="l" t="t" r="r" b="b"/>
              <a:pathLst>
                <a:path w="3870" h="5032" extrusionOk="0">
                  <a:moveTo>
                    <a:pt x="2787" y="1"/>
                  </a:moveTo>
                  <a:cubicBezTo>
                    <a:pt x="2530" y="1"/>
                    <a:pt x="2241" y="83"/>
                    <a:pt x="1935" y="254"/>
                  </a:cubicBezTo>
                  <a:cubicBezTo>
                    <a:pt x="767" y="1022"/>
                    <a:pt x="67" y="2256"/>
                    <a:pt x="0" y="3624"/>
                  </a:cubicBezTo>
                  <a:cubicBezTo>
                    <a:pt x="0" y="4519"/>
                    <a:pt x="433" y="5032"/>
                    <a:pt x="1064" y="5032"/>
                  </a:cubicBezTo>
                  <a:cubicBezTo>
                    <a:pt x="1326" y="5032"/>
                    <a:pt x="1622" y="4944"/>
                    <a:pt x="1935" y="4758"/>
                  </a:cubicBezTo>
                  <a:cubicBezTo>
                    <a:pt x="3069" y="4024"/>
                    <a:pt x="3803" y="2756"/>
                    <a:pt x="3870" y="1389"/>
                  </a:cubicBezTo>
                  <a:cubicBezTo>
                    <a:pt x="3870" y="508"/>
                    <a:pt x="3428" y="1"/>
                    <a:pt x="27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4"/>
            <p:cNvSpPr/>
            <p:nvPr/>
          </p:nvSpPr>
          <p:spPr>
            <a:xfrm>
              <a:off x="5070450" y="3340275"/>
              <a:ext cx="67575" cy="86025"/>
            </a:xfrm>
            <a:custGeom>
              <a:avLst/>
              <a:gdLst/>
              <a:ahLst/>
              <a:cxnLst/>
              <a:rect l="l" t="t" r="r" b="b"/>
              <a:pathLst>
                <a:path w="2703" h="3441" extrusionOk="0">
                  <a:moveTo>
                    <a:pt x="1927" y="1"/>
                  </a:moveTo>
                  <a:cubicBezTo>
                    <a:pt x="1746" y="1"/>
                    <a:pt x="1545" y="55"/>
                    <a:pt x="1335" y="170"/>
                  </a:cubicBezTo>
                  <a:cubicBezTo>
                    <a:pt x="568" y="670"/>
                    <a:pt x="68" y="1537"/>
                    <a:pt x="1" y="2505"/>
                  </a:cubicBezTo>
                  <a:cubicBezTo>
                    <a:pt x="1" y="3100"/>
                    <a:pt x="307" y="3441"/>
                    <a:pt x="750" y="3441"/>
                  </a:cubicBezTo>
                  <a:cubicBezTo>
                    <a:pt x="927" y="3441"/>
                    <a:pt x="1125" y="3386"/>
                    <a:pt x="1335" y="3272"/>
                  </a:cubicBezTo>
                  <a:cubicBezTo>
                    <a:pt x="2136" y="2738"/>
                    <a:pt x="2636" y="1904"/>
                    <a:pt x="2703" y="937"/>
                  </a:cubicBezTo>
                  <a:cubicBezTo>
                    <a:pt x="2703" y="341"/>
                    <a:pt x="2379" y="1"/>
                    <a:pt x="19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4"/>
            <p:cNvSpPr/>
            <p:nvPr/>
          </p:nvSpPr>
          <p:spPr>
            <a:xfrm>
              <a:off x="5353150" y="3302400"/>
              <a:ext cx="66750" cy="86350"/>
            </a:xfrm>
            <a:custGeom>
              <a:avLst/>
              <a:gdLst/>
              <a:ahLst/>
              <a:cxnLst/>
              <a:rect l="l" t="t" r="r" b="b"/>
              <a:pathLst>
                <a:path w="2670" h="3454" extrusionOk="0">
                  <a:moveTo>
                    <a:pt x="1925" y="0"/>
                  </a:moveTo>
                  <a:cubicBezTo>
                    <a:pt x="1747" y="0"/>
                    <a:pt x="1547" y="59"/>
                    <a:pt x="1335" y="184"/>
                  </a:cubicBezTo>
                  <a:cubicBezTo>
                    <a:pt x="535" y="684"/>
                    <a:pt x="34" y="1551"/>
                    <a:pt x="1" y="2485"/>
                  </a:cubicBezTo>
                  <a:cubicBezTo>
                    <a:pt x="1" y="3106"/>
                    <a:pt x="309" y="3454"/>
                    <a:pt x="753" y="3454"/>
                  </a:cubicBezTo>
                  <a:cubicBezTo>
                    <a:pt x="930" y="3454"/>
                    <a:pt x="1127" y="3399"/>
                    <a:pt x="1335" y="3286"/>
                  </a:cubicBezTo>
                  <a:cubicBezTo>
                    <a:pt x="2136" y="2752"/>
                    <a:pt x="2636" y="1885"/>
                    <a:pt x="2669" y="951"/>
                  </a:cubicBezTo>
                  <a:cubicBezTo>
                    <a:pt x="2669" y="357"/>
                    <a:pt x="2365" y="0"/>
                    <a:pt x="19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4"/>
            <p:cNvSpPr/>
            <p:nvPr/>
          </p:nvSpPr>
          <p:spPr>
            <a:xfrm>
              <a:off x="3128250" y="3949875"/>
              <a:ext cx="67550" cy="86400"/>
            </a:xfrm>
            <a:custGeom>
              <a:avLst/>
              <a:gdLst/>
              <a:ahLst/>
              <a:cxnLst/>
              <a:rect l="l" t="t" r="r" b="b"/>
              <a:pathLst>
                <a:path w="2702" h="3456" extrusionOk="0">
                  <a:moveTo>
                    <a:pt x="1941" y="1"/>
                  </a:moveTo>
                  <a:cubicBezTo>
                    <a:pt x="1759" y="1"/>
                    <a:pt x="1554" y="55"/>
                    <a:pt x="1334" y="170"/>
                  </a:cubicBezTo>
                  <a:cubicBezTo>
                    <a:pt x="567" y="703"/>
                    <a:pt x="67" y="1537"/>
                    <a:pt x="0" y="2505"/>
                  </a:cubicBezTo>
                  <a:cubicBezTo>
                    <a:pt x="0" y="3098"/>
                    <a:pt x="304" y="3455"/>
                    <a:pt x="744" y="3455"/>
                  </a:cubicBezTo>
                  <a:cubicBezTo>
                    <a:pt x="923" y="3455"/>
                    <a:pt x="1123" y="3397"/>
                    <a:pt x="1334" y="3272"/>
                  </a:cubicBezTo>
                  <a:cubicBezTo>
                    <a:pt x="2135" y="2772"/>
                    <a:pt x="2635" y="1904"/>
                    <a:pt x="2702" y="937"/>
                  </a:cubicBezTo>
                  <a:cubicBezTo>
                    <a:pt x="2702" y="341"/>
                    <a:pt x="2396" y="1"/>
                    <a:pt x="194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4"/>
            <p:cNvSpPr/>
            <p:nvPr/>
          </p:nvSpPr>
          <p:spPr>
            <a:xfrm>
              <a:off x="3948825" y="3303900"/>
              <a:ext cx="66750" cy="86225"/>
            </a:xfrm>
            <a:custGeom>
              <a:avLst/>
              <a:gdLst/>
              <a:ahLst/>
              <a:cxnLst/>
              <a:rect l="l" t="t" r="r" b="b"/>
              <a:pathLst>
                <a:path w="2670" h="3449" extrusionOk="0">
                  <a:moveTo>
                    <a:pt x="1939" y="1"/>
                  </a:moveTo>
                  <a:cubicBezTo>
                    <a:pt x="1757" y="1"/>
                    <a:pt x="1552" y="62"/>
                    <a:pt x="1335" y="190"/>
                  </a:cubicBezTo>
                  <a:cubicBezTo>
                    <a:pt x="534" y="691"/>
                    <a:pt x="34" y="1558"/>
                    <a:pt x="0" y="2492"/>
                  </a:cubicBezTo>
                  <a:cubicBezTo>
                    <a:pt x="0" y="3103"/>
                    <a:pt x="298" y="3449"/>
                    <a:pt x="730" y="3449"/>
                  </a:cubicBezTo>
                  <a:cubicBezTo>
                    <a:pt x="912" y="3449"/>
                    <a:pt x="1118" y="3387"/>
                    <a:pt x="1335" y="3259"/>
                  </a:cubicBezTo>
                  <a:cubicBezTo>
                    <a:pt x="2102" y="2759"/>
                    <a:pt x="2602" y="1891"/>
                    <a:pt x="2669" y="957"/>
                  </a:cubicBezTo>
                  <a:cubicBezTo>
                    <a:pt x="2669" y="347"/>
                    <a:pt x="2371" y="1"/>
                    <a:pt x="19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4"/>
            <p:cNvSpPr/>
            <p:nvPr/>
          </p:nvSpPr>
          <p:spPr>
            <a:xfrm>
              <a:off x="4335775" y="2776575"/>
              <a:ext cx="67575" cy="86500"/>
            </a:xfrm>
            <a:custGeom>
              <a:avLst/>
              <a:gdLst/>
              <a:ahLst/>
              <a:cxnLst/>
              <a:rect l="l" t="t" r="r" b="b"/>
              <a:pathLst>
                <a:path w="2703" h="3460" extrusionOk="0">
                  <a:moveTo>
                    <a:pt x="1950" y="0"/>
                  </a:moveTo>
                  <a:cubicBezTo>
                    <a:pt x="1773" y="0"/>
                    <a:pt x="1576" y="55"/>
                    <a:pt x="1368" y="168"/>
                  </a:cubicBezTo>
                  <a:cubicBezTo>
                    <a:pt x="567" y="702"/>
                    <a:pt x="67" y="1569"/>
                    <a:pt x="0" y="2503"/>
                  </a:cubicBezTo>
                  <a:cubicBezTo>
                    <a:pt x="0" y="3114"/>
                    <a:pt x="298" y="3460"/>
                    <a:pt x="742" y="3460"/>
                  </a:cubicBezTo>
                  <a:cubicBezTo>
                    <a:pt x="928" y="3460"/>
                    <a:pt x="1141" y="3399"/>
                    <a:pt x="1368" y="3270"/>
                  </a:cubicBezTo>
                  <a:cubicBezTo>
                    <a:pt x="2135" y="2770"/>
                    <a:pt x="2635" y="1903"/>
                    <a:pt x="2702" y="969"/>
                  </a:cubicBezTo>
                  <a:cubicBezTo>
                    <a:pt x="2702" y="347"/>
                    <a:pt x="2394" y="0"/>
                    <a:pt x="19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4"/>
            <p:cNvSpPr/>
            <p:nvPr/>
          </p:nvSpPr>
          <p:spPr>
            <a:xfrm>
              <a:off x="4535900" y="3275550"/>
              <a:ext cx="66750" cy="86525"/>
            </a:xfrm>
            <a:custGeom>
              <a:avLst/>
              <a:gdLst/>
              <a:ahLst/>
              <a:cxnLst/>
              <a:rect l="l" t="t" r="r" b="b"/>
              <a:pathLst>
                <a:path w="2670" h="3461" extrusionOk="0">
                  <a:moveTo>
                    <a:pt x="1940" y="1"/>
                  </a:moveTo>
                  <a:cubicBezTo>
                    <a:pt x="1758" y="1"/>
                    <a:pt x="1552" y="62"/>
                    <a:pt x="1335" y="190"/>
                  </a:cubicBezTo>
                  <a:cubicBezTo>
                    <a:pt x="535" y="690"/>
                    <a:pt x="34" y="1558"/>
                    <a:pt x="1" y="2492"/>
                  </a:cubicBezTo>
                  <a:cubicBezTo>
                    <a:pt x="1" y="3113"/>
                    <a:pt x="309" y="3460"/>
                    <a:pt x="753" y="3460"/>
                  </a:cubicBezTo>
                  <a:cubicBezTo>
                    <a:pt x="930" y="3460"/>
                    <a:pt x="1127" y="3406"/>
                    <a:pt x="1335" y="3292"/>
                  </a:cubicBezTo>
                  <a:cubicBezTo>
                    <a:pt x="2136" y="2759"/>
                    <a:pt x="2636" y="1891"/>
                    <a:pt x="2669" y="957"/>
                  </a:cubicBezTo>
                  <a:cubicBezTo>
                    <a:pt x="2669" y="347"/>
                    <a:pt x="2372" y="1"/>
                    <a:pt x="19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4"/>
            <p:cNvSpPr/>
            <p:nvPr/>
          </p:nvSpPr>
          <p:spPr>
            <a:xfrm>
              <a:off x="4577600" y="2504850"/>
              <a:ext cx="104275" cy="123200"/>
            </a:xfrm>
            <a:custGeom>
              <a:avLst/>
              <a:gdLst/>
              <a:ahLst/>
              <a:cxnLst/>
              <a:rect l="l" t="t" r="r" b="b"/>
              <a:pathLst>
                <a:path w="4171" h="4928" extrusionOk="0">
                  <a:moveTo>
                    <a:pt x="2930" y="1"/>
                  </a:moveTo>
                  <a:cubicBezTo>
                    <a:pt x="2206" y="1"/>
                    <a:pt x="1321" y="657"/>
                    <a:pt x="735" y="1697"/>
                  </a:cubicBezTo>
                  <a:cubicBezTo>
                    <a:pt x="1" y="2965"/>
                    <a:pt x="1" y="4366"/>
                    <a:pt x="735" y="4799"/>
                  </a:cubicBezTo>
                  <a:cubicBezTo>
                    <a:pt x="882" y="4886"/>
                    <a:pt x="1048" y="4928"/>
                    <a:pt x="1225" y="4928"/>
                  </a:cubicBezTo>
                  <a:cubicBezTo>
                    <a:pt x="1933" y="4928"/>
                    <a:pt x="2823" y="4271"/>
                    <a:pt x="3437" y="3232"/>
                  </a:cubicBezTo>
                  <a:cubicBezTo>
                    <a:pt x="4170" y="1964"/>
                    <a:pt x="4170" y="563"/>
                    <a:pt x="3437" y="129"/>
                  </a:cubicBezTo>
                  <a:cubicBezTo>
                    <a:pt x="3283" y="42"/>
                    <a:pt x="3111" y="1"/>
                    <a:pt x="29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4"/>
            <p:cNvSpPr/>
            <p:nvPr/>
          </p:nvSpPr>
          <p:spPr>
            <a:xfrm>
              <a:off x="5213050" y="3659150"/>
              <a:ext cx="66750" cy="86225"/>
            </a:xfrm>
            <a:custGeom>
              <a:avLst/>
              <a:gdLst/>
              <a:ahLst/>
              <a:cxnLst/>
              <a:rect l="l" t="t" r="r" b="b"/>
              <a:pathLst>
                <a:path w="2670" h="3449" extrusionOk="0">
                  <a:moveTo>
                    <a:pt x="1940" y="1"/>
                  </a:moveTo>
                  <a:cubicBezTo>
                    <a:pt x="1758" y="1"/>
                    <a:pt x="1552" y="62"/>
                    <a:pt x="1335" y="190"/>
                  </a:cubicBezTo>
                  <a:cubicBezTo>
                    <a:pt x="535" y="691"/>
                    <a:pt x="34" y="1558"/>
                    <a:pt x="1" y="2492"/>
                  </a:cubicBezTo>
                  <a:cubicBezTo>
                    <a:pt x="1" y="3103"/>
                    <a:pt x="299" y="3449"/>
                    <a:pt x="731" y="3449"/>
                  </a:cubicBezTo>
                  <a:cubicBezTo>
                    <a:pt x="913" y="3449"/>
                    <a:pt x="1118" y="3388"/>
                    <a:pt x="1335" y="3259"/>
                  </a:cubicBezTo>
                  <a:cubicBezTo>
                    <a:pt x="2136" y="2759"/>
                    <a:pt x="2603" y="1892"/>
                    <a:pt x="2669" y="958"/>
                  </a:cubicBezTo>
                  <a:cubicBezTo>
                    <a:pt x="2669" y="347"/>
                    <a:pt x="2372" y="1"/>
                    <a:pt x="19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4"/>
            <p:cNvSpPr/>
            <p:nvPr/>
          </p:nvSpPr>
          <p:spPr>
            <a:xfrm>
              <a:off x="4367450" y="2982200"/>
              <a:ext cx="76750" cy="100025"/>
            </a:xfrm>
            <a:custGeom>
              <a:avLst/>
              <a:gdLst/>
              <a:ahLst/>
              <a:cxnLst/>
              <a:rect l="l" t="t" r="r" b="b"/>
              <a:pathLst>
                <a:path w="3070" h="4001" extrusionOk="0">
                  <a:moveTo>
                    <a:pt x="2232" y="0"/>
                  </a:moveTo>
                  <a:cubicBezTo>
                    <a:pt x="2025" y="0"/>
                    <a:pt x="1788" y="70"/>
                    <a:pt x="1535" y="216"/>
                  </a:cubicBezTo>
                  <a:cubicBezTo>
                    <a:pt x="635" y="816"/>
                    <a:pt x="67" y="1817"/>
                    <a:pt x="1" y="2884"/>
                  </a:cubicBezTo>
                  <a:cubicBezTo>
                    <a:pt x="1" y="3593"/>
                    <a:pt x="352" y="4000"/>
                    <a:pt x="853" y="4000"/>
                  </a:cubicBezTo>
                  <a:cubicBezTo>
                    <a:pt x="1060" y="4000"/>
                    <a:pt x="1292" y="3931"/>
                    <a:pt x="1535" y="3785"/>
                  </a:cubicBezTo>
                  <a:cubicBezTo>
                    <a:pt x="2436" y="3185"/>
                    <a:pt x="3036" y="2184"/>
                    <a:pt x="3070" y="1116"/>
                  </a:cubicBezTo>
                  <a:cubicBezTo>
                    <a:pt x="3070" y="408"/>
                    <a:pt x="2735" y="0"/>
                    <a:pt x="22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4"/>
            <p:cNvSpPr/>
            <p:nvPr/>
          </p:nvSpPr>
          <p:spPr>
            <a:xfrm>
              <a:off x="4244875" y="3380625"/>
              <a:ext cx="59225" cy="76225"/>
            </a:xfrm>
            <a:custGeom>
              <a:avLst/>
              <a:gdLst/>
              <a:ahLst/>
              <a:cxnLst/>
              <a:rect l="l" t="t" r="r" b="b"/>
              <a:pathLst>
                <a:path w="2369" h="3049" extrusionOk="0">
                  <a:moveTo>
                    <a:pt x="1700" y="1"/>
                  </a:moveTo>
                  <a:cubicBezTo>
                    <a:pt x="1540" y="1"/>
                    <a:pt x="1359" y="51"/>
                    <a:pt x="1168" y="157"/>
                  </a:cubicBezTo>
                  <a:cubicBezTo>
                    <a:pt x="467" y="624"/>
                    <a:pt x="34" y="1391"/>
                    <a:pt x="0" y="2225"/>
                  </a:cubicBezTo>
                  <a:cubicBezTo>
                    <a:pt x="0" y="2746"/>
                    <a:pt x="270" y="3049"/>
                    <a:pt x="653" y="3049"/>
                  </a:cubicBezTo>
                  <a:cubicBezTo>
                    <a:pt x="809" y="3049"/>
                    <a:pt x="984" y="2998"/>
                    <a:pt x="1168" y="2892"/>
                  </a:cubicBezTo>
                  <a:cubicBezTo>
                    <a:pt x="1868" y="2458"/>
                    <a:pt x="2302" y="1691"/>
                    <a:pt x="2369" y="857"/>
                  </a:cubicBezTo>
                  <a:cubicBezTo>
                    <a:pt x="2369" y="311"/>
                    <a:pt x="2098" y="1"/>
                    <a:pt x="17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4"/>
            <p:cNvSpPr/>
            <p:nvPr/>
          </p:nvSpPr>
          <p:spPr>
            <a:xfrm>
              <a:off x="4063075" y="2856925"/>
              <a:ext cx="58400" cy="76200"/>
            </a:xfrm>
            <a:custGeom>
              <a:avLst/>
              <a:gdLst/>
              <a:ahLst/>
              <a:cxnLst/>
              <a:rect l="l" t="t" r="r" b="b"/>
              <a:pathLst>
                <a:path w="2336" h="3048" extrusionOk="0">
                  <a:moveTo>
                    <a:pt x="1694" y="1"/>
                  </a:moveTo>
                  <a:cubicBezTo>
                    <a:pt x="1538" y="1"/>
                    <a:pt x="1360" y="51"/>
                    <a:pt x="1168" y="156"/>
                  </a:cubicBezTo>
                  <a:cubicBezTo>
                    <a:pt x="467" y="623"/>
                    <a:pt x="34" y="1357"/>
                    <a:pt x="0" y="2191"/>
                  </a:cubicBezTo>
                  <a:cubicBezTo>
                    <a:pt x="0" y="2738"/>
                    <a:pt x="254" y="3048"/>
                    <a:pt x="642" y="3048"/>
                  </a:cubicBezTo>
                  <a:cubicBezTo>
                    <a:pt x="798" y="3048"/>
                    <a:pt x="976" y="2997"/>
                    <a:pt x="1168" y="2892"/>
                  </a:cubicBezTo>
                  <a:cubicBezTo>
                    <a:pt x="1868" y="2425"/>
                    <a:pt x="2302" y="1658"/>
                    <a:pt x="2335" y="857"/>
                  </a:cubicBezTo>
                  <a:cubicBezTo>
                    <a:pt x="2335" y="310"/>
                    <a:pt x="2081" y="1"/>
                    <a:pt x="16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4"/>
            <p:cNvSpPr/>
            <p:nvPr/>
          </p:nvSpPr>
          <p:spPr>
            <a:xfrm>
              <a:off x="5486600" y="3479350"/>
              <a:ext cx="45050" cy="57775"/>
            </a:xfrm>
            <a:custGeom>
              <a:avLst/>
              <a:gdLst/>
              <a:ahLst/>
              <a:cxnLst/>
              <a:rect l="l" t="t" r="r" b="b"/>
              <a:pathLst>
                <a:path w="1802" h="2311" extrusionOk="0">
                  <a:moveTo>
                    <a:pt x="1291" y="0"/>
                  </a:moveTo>
                  <a:cubicBezTo>
                    <a:pt x="1173" y="0"/>
                    <a:pt x="1041" y="36"/>
                    <a:pt x="901" y="111"/>
                  </a:cubicBezTo>
                  <a:cubicBezTo>
                    <a:pt x="367" y="444"/>
                    <a:pt x="33" y="1045"/>
                    <a:pt x="0" y="1678"/>
                  </a:cubicBezTo>
                  <a:cubicBezTo>
                    <a:pt x="0" y="2076"/>
                    <a:pt x="197" y="2310"/>
                    <a:pt x="488" y="2310"/>
                  </a:cubicBezTo>
                  <a:cubicBezTo>
                    <a:pt x="611" y="2310"/>
                    <a:pt x="752" y="2268"/>
                    <a:pt x="901" y="2179"/>
                  </a:cubicBezTo>
                  <a:cubicBezTo>
                    <a:pt x="1434" y="1845"/>
                    <a:pt x="1768" y="1278"/>
                    <a:pt x="1801" y="644"/>
                  </a:cubicBezTo>
                  <a:cubicBezTo>
                    <a:pt x="1801" y="236"/>
                    <a:pt x="1594" y="0"/>
                    <a:pt x="12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4"/>
            <p:cNvSpPr/>
            <p:nvPr/>
          </p:nvSpPr>
          <p:spPr>
            <a:xfrm>
              <a:off x="4784175" y="1506675"/>
              <a:ext cx="230425" cy="429350"/>
            </a:xfrm>
            <a:custGeom>
              <a:avLst/>
              <a:gdLst/>
              <a:ahLst/>
              <a:cxnLst/>
              <a:rect l="l" t="t" r="r" b="b"/>
              <a:pathLst>
                <a:path w="9217" h="17174" extrusionOk="0">
                  <a:moveTo>
                    <a:pt x="258" y="0"/>
                  </a:moveTo>
                  <a:cubicBezTo>
                    <a:pt x="123" y="0"/>
                    <a:pt x="0" y="140"/>
                    <a:pt x="110" y="295"/>
                  </a:cubicBezTo>
                  <a:lnTo>
                    <a:pt x="8817" y="17073"/>
                  </a:lnTo>
                  <a:cubicBezTo>
                    <a:pt x="8850" y="17140"/>
                    <a:pt x="8917" y="17173"/>
                    <a:pt x="8983" y="17173"/>
                  </a:cubicBezTo>
                  <a:lnTo>
                    <a:pt x="9083" y="17173"/>
                  </a:lnTo>
                  <a:cubicBezTo>
                    <a:pt x="9150" y="17107"/>
                    <a:pt x="9217" y="17006"/>
                    <a:pt x="9150" y="16906"/>
                  </a:cubicBezTo>
                  <a:lnTo>
                    <a:pt x="444" y="128"/>
                  </a:lnTo>
                  <a:cubicBezTo>
                    <a:pt x="399" y="37"/>
                    <a:pt x="327" y="0"/>
                    <a:pt x="25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4"/>
            <p:cNvSpPr/>
            <p:nvPr/>
          </p:nvSpPr>
          <p:spPr>
            <a:xfrm>
              <a:off x="5074625" y="1641000"/>
              <a:ext cx="206000" cy="265825"/>
            </a:xfrm>
            <a:custGeom>
              <a:avLst/>
              <a:gdLst/>
              <a:ahLst/>
              <a:cxnLst/>
              <a:rect l="l" t="t" r="r" b="b"/>
              <a:pathLst>
                <a:path w="8240" h="10633" extrusionOk="0">
                  <a:moveTo>
                    <a:pt x="8140" y="0"/>
                  </a:moveTo>
                  <a:cubicBezTo>
                    <a:pt x="8115" y="0"/>
                    <a:pt x="8090" y="9"/>
                    <a:pt x="8073" y="25"/>
                  </a:cubicBezTo>
                  <a:lnTo>
                    <a:pt x="34" y="10499"/>
                  </a:lnTo>
                  <a:cubicBezTo>
                    <a:pt x="1" y="10533"/>
                    <a:pt x="1" y="10599"/>
                    <a:pt x="34" y="10633"/>
                  </a:cubicBezTo>
                  <a:lnTo>
                    <a:pt x="67" y="10633"/>
                  </a:lnTo>
                  <a:cubicBezTo>
                    <a:pt x="101" y="10633"/>
                    <a:pt x="134" y="10633"/>
                    <a:pt x="167" y="10599"/>
                  </a:cubicBezTo>
                  <a:lnTo>
                    <a:pt x="8206" y="159"/>
                  </a:lnTo>
                  <a:cubicBezTo>
                    <a:pt x="8240" y="125"/>
                    <a:pt x="8240" y="59"/>
                    <a:pt x="8206" y="25"/>
                  </a:cubicBezTo>
                  <a:cubicBezTo>
                    <a:pt x="8190" y="9"/>
                    <a:pt x="8165" y="0"/>
                    <a:pt x="814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4"/>
            <p:cNvSpPr/>
            <p:nvPr/>
          </p:nvSpPr>
          <p:spPr>
            <a:xfrm>
              <a:off x="5045450" y="1679975"/>
              <a:ext cx="60900" cy="221850"/>
            </a:xfrm>
            <a:custGeom>
              <a:avLst/>
              <a:gdLst/>
              <a:ahLst/>
              <a:cxnLst/>
              <a:rect l="l" t="t" r="r" b="b"/>
              <a:pathLst>
                <a:path w="2436" h="8874" extrusionOk="0">
                  <a:moveTo>
                    <a:pt x="2368" y="1"/>
                  </a:moveTo>
                  <a:cubicBezTo>
                    <a:pt x="2302" y="1"/>
                    <a:pt x="2268" y="34"/>
                    <a:pt x="2268" y="67"/>
                  </a:cubicBezTo>
                  <a:lnTo>
                    <a:pt x="0" y="8774"/>
                  </a:lnTo>
                  <a:cubicBezTo>
                    <a:pt x="0" y="8807"/>
                    <a:pt x="33" y="8840"/>
                    <a:pt x="67" y="8874"/>
                  </a:cubicBezTo>
                  <a:lnTo>
                    <a:pt x="100" y="8874"/>
                  </a:lnTo>
                  <a:cubicBezTo>
                    <a:pt x="134" y="8874"/>
                    <a:pt x="167" y="8840"/>
                    <a:pt x="167" y="8807"/>
                  </a:cubicBezTo>
                  <a:lnTo>
                    <a:pt x="2435" y="101"/>
                  </a:lnTo>
                  <a:cubicBezTo>
                    <a:pt x="2435" y="67"/>
                    <a:pt x="2402" y="1"/>
                    <a:pt x="236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4"/>
            <p:cNvSpPr/>
            <p:nvPr/>
          </p:nvSpPr>
          <p:spPr>
            <a:xfrm>
              <a:off x="5040425" y="2006675"/>
              <a:ext cx="46725" cy="228725"/>
            </a:xfrm>
            <a:custGeom>
              <a:avLst/>
              <a:gdLst/>
              <a:ahLst/>
              <a:cxnLst/>
              <a:rect l="l" t="t" r="r" b="b"/>
              <a:pathLst>
                <a:path w="1869" h="9149" extrusionOk="0">
                  <a:moveTo>
                    <a:pt x="219" y="0"/>
                  </a:moveTo>
                  <a:cubicBezTo>
                    <a:pt x="202" y="0"/>
                    <a:pt x="185" y="3"/>
                    <a:pt x="168" y="9"/>
                  </a:cubicBezTo>
                  <a:cubicBezTo>
                    <a:pt x="68" y="9"/>
                    <a:pt x="1" y="109"/>
                    <a:pt x="1" y="209"/>
                  </a:cubicBezTo>
                  <a:lnTo>
                    <a:pt x="1469" y="8982"/>
                  </a:lnTo>
                  <a:cubicBezTo>
                    <a:pt x="1502" y="9082"/>
                    <a:pt x="1569" y="9149"/>
                    <a:pt x="1669" y="9149"/>
                  </a:cubicBezTo>
                  <a:lnTo>
                    <a:pt x="1702" y="9149"/>
                  </a:lnTo>
                  <a:cubicBezTo>
                    <a:pt x="1802" y="9115"/>
                    <a:pt x="1869" y="9015"/>
                    <a:pt x="1836" y="8915"/>
                  </a:cubicBezTo>
                  <a:lnTo>
                    <a:pt x="368" y="175"/>
                  </a:lnTo>
                  <a:cubicBezTo>
                    <a:pt x="368" y="65"/>
                    <a:pt x="299" y="0"/>
                    <a:pt x="21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4"/>
            <p:cNvSpPr/>
            <p:nvPr/>
          </p:nvSpPr>
          <p:spPr>
            <a:xfrm>
              <a:off x="5130500" y="2020225"/>
              <a:ext cx="71750" cy="196825"/>
            </a:xfrm>
            <a:custGeom>
              <a:avLst/>
              <a:gdLst/>
              <a:ahLst/>
              <a:cxnLst/>
              <a:rect l="l" t="t" r="r" b="b"/>
              <a:pathLst>
                <a:path w="2870" h="7873" extrusionOk="0">
                  <a:moveTo>
                    <a:pt x="2803" y="0"/>
                  </a:moveTo>
                  <a:cubicBezTo>
                    <a:pt x="2769" y="0"/>
                    <a:pt x="2702" y="0"/>
                    <a:pt x="2702" y="67"/>
                  </a:cubicBezTo>
                  <a:lnTo>
                    <a:pt x="1" y="7739"/>
                  </a:lnTo>
                  <a:cubicBezTo>
                    <a:pt x="1" y="7806"/>
                    <a:pt x="1" y="7839"/>
                    <a:pt x="67" y="7873"/>
                  </a:cubicBezTo>
                  <a:lnTo>
                    <a:pt x="101" y="7873"/>
                  </a:lnTo>
                  <a:cubicBezTo>
                    <a:pt x="134" y="7873"/>
                    <a:pt x="134" y="7839"/>
                    <a:pt x="167" y="7806"/>
                  </a:cubicBezTo>
                  <a:lnTo>
                    <a:pt x="2869" y="100"/>
                  </a:lnTo>
                  <a:cubicBezTo>
                    <a:pt x="2869" y="67"/>
                    <a:pt x="2836" y="34"/>
                    <a:pt x="280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4"/>
            <p:cNvSpPr/>
            <p:nvPr/>
          </p:nvSpPr>
          <p:spPr>
            <a:xfrm>
              <a:off x="4949550" y="2317925"/>
              <a:ext cx="81750" cy="30050"/>
            </a:xfrm>
            <a:custGeom>
              <a:avLst/>
              <a:gdLst/>
              <a:ahLst/>
              <a:cxnLst/>
              <a:rect l="l" t="t" r="r" b="b"/>
              <a:pathLst>
                <a:path w="3270" h="1202" extrusionOk="0">
                  <a:moveTo>
                    <a:pt x="3169" y="1"/>
                  </a:moveTo>
                  <a:lnTo>
                    <a:pt x="67" y="1035"/>
                  </a:lnTo>
                  <a:cubicBezTo>
                    <a:pt x="0" y="1068"/>
                    <a:pt x="0" y="1102"/>
                    <a:pt x="0" y="1135"/>
                  </a:cubicBezTo>
                  <a:cubicBezTo>
                    <a:pt x="0" y="1168"/>
                    <a:pt x="33" y="1202"/>
                    <a:pt x="67" y="1202"/>
                  </a:cubicBezTo>
                  <a:lnTo>
                    <a:pt x="100" y="1202"/>
                  </a:lnTo>
                  <a:lnTo>
                    <a:pt x="3202" y="168"/>
                  </a:lnTo>
                  <a:cubicBezTo>
                    <a:pt x="3269" y="134"/>
                    <a:pt x="3269" y="101"/>
                    <a:pt x="3269" y="68"/>
                  </a:cubicBezTo>
                  <a:cubicBezTo>
                    <a:pt x="3236" y="1"/>
                    <a:pt x="3202" y="1"/>
                    <a:pt x="316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4"/>
            <p:cNvSpPr/>
            <p:nvPr/>
          </p:nvSpPr>
          <p:spPr>
            <a:xfrm>
              <a:off x="5041275" y="2374000"/>
              <a:ext cx="49675" cy="319225"/>
            </a:xfrm>
            <a:custGeom>
              <a:avLst/>
              <a:gdLst/>
              <a:ahLst/>
              <a:cxnLst/>
              <a:rect l="l" t="t" r="r" b="b"/>
              <a:pathLst>
                <a:path w="1987" h="12769" extrusionOk="0">
                  <a:moveTo>
                    <a:pt x="1790" y="0"/>
                  </a:moveTo>
                  <a:cubicBezTo>
                    <a:pt x="1704" y="0"/>
                    <a:pt x="1617" y="51"/>
                    <a:pt x="1601" y="160"/>
                  </a:cubicBezTo>
                  <a:lnTo>
                    <a:pt x="0" y="12535"/>
                  </a:lnTo>
                  <a:cubicBezTo>
                    <a:pt x="0" y="12635"/>
                    <a:pt x="67" y="12735"/>
                    <a:pt x="167" y="12769"/>
                  </a:cubicBezTo>
                  <a:lnTo>
                    <a:pt x="200" y="12769"/>
                  </a:lnTo>
                  <a:cubicBezTo>
                    <a:pt x="301" y="12769"/>
                    <a:pt x="367" y="12702"/>
                    <a:pt x="401" y="12602"/>
                  </a:cubicBezTo>
                  <a:lnTo>
                    <a:pt x="1968" y="193"/>
                  </a:lnTo>
                  <a:cubicBezTo>
                    <a:pt x="1986" y="68"/>
                    <a:pt x="1889" y="0"/>
                    <a:pt x="179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4"/>
            <p:cNvSpPr/>
            <p:nvPr/>
          </p:nvSpPr>
          <p:spPr>
            <a:xfrm>
              <a:off x="5117150" y="2476800"/>
              <a:ext cx="226025" cy="232275"/>
            </a:xfrm>
            <a:custGeom>
              <a:avLst/>
              <a:gdLst/>
              <a:ahLst/>
              <a:cxnLst/>
              <a:rect l="l" t="t" r="r" b="b"/>
              <a:pathLst>
                <a:path w="9041" h="9291" extrusionOk="0">
                  <a:moveTo>
                    <a:pt x="8820" y="0"/>
                  </a:moveTo>
                  <a:cubicBezTo>
                    <a:pt x="8774" y="0"/>
                    <a:pt x="8724" y="17"/>
                    <a:pt x="8674" y="50"/>
                  </a:cubicBezTo>
                  <a:lnTo>
                    <a:pt x="68" y="8957"/>
                  </a:lnTo>
                  <a:cubicBezTo>
                    <a:pt x="1" y="9024"/>
                    <a:pt x="1" y="9157"/>
                    <a:pt x="68" y="9224"/>
                  </a:cubicBezTo>
                  <a:cubicBezTo>
                    <a:pt x="101" y="9257"/>
                    <a:pt x="134" y="9290"/>
                    <a:pt x="201" y="9290"/>
                  </a:cubicBezTo>
                  <a:cubicBezTo>
                    <a:pt x="234" y="9290"/>
                    <a:pt x="301" y="9257"/>
                    <a:pt x="334" y="9224"/>
                  </a:cubicBezTo>
                  <a:lnTo>
                    <a:pt x="8941" y="317"/>
                  </a:lnTo>
                  <a:cubicBezTo>
                    <a:pt x="9041" y="251"/>
                    <a:pt x="9041" y="117"/>
                    <a:pt x="8941" y="50"/>
                  </a:cubicBezTo>
                  <a:cubicBezTo>
                    <a:pt x="8907" y="17"/>
                    <a:pt x="8866" y="0"/>
                    <a:pt x="882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4"/>
            <p:cNvSpPr/>
            <p:nvPr/>
          </p:nvSpPr>
          <p:spPr>
            <a:xfrm>
              <a:off x="4907000" y="2715175"/>
              <a:ext cx="71750" cy="41425"/>
            </a:xfrm>
            <a:custGeom>
              <a:avLst/>
              <a:gdLst/>
              <a:ahLst/>
              <a:cxnLst/>
              <a:rect l="l" t="t" r="r" b="b"/>
              <a:pathLst>
                <a:path w="2870" h="1657" extrusionOk="0">
                  <a:moveTo>
                    <a:pt x="66" y="0"/>
                  </a:moveTo>
                  <a:cubicBezTo>
                    <a:pt x="40" y="0"/>
                    <a:pt x="20" y="17"/>
                    <a:pt x="1" y="56"/>
                  </a:cubicBezTo>
                  <a:cubicBezTo>
                    <a:pt x="1" y="89"/>
                    <a:pt x="1" y="122"/>
                    <a:pt x="34" y="156"/>
                  </a:cubicBezTo>
                  <a:lnTo>
                    <a:pt x="2703" y="1657"/>
                  </a:lnTo>
                  <a:lnTo>
                    <a:pt x="2769" y="1657"/>
                  </a:lnTo>
                  <a:cubicBezTo>
                    <a:pt x="2803" y="1657"/>
                    <a:pt x="2836" y="1623"/>
                    <a:pt x="2836" y="1590"/>
                  </a:cubicBezTo>
                  <a:cubicBezTo>
                    <a:pt x="2870" y="1557"/>
                    <a:pt x="2836" y="1490"/>
                    <a:pt x="2803" y="1490"/>
                  </a:cubicBezTo>
                  <a:lnTo>
                    <a:pt x="134" y="22"/>
                  </a:lnTo>
                  <a:cubicBezTo>
                    <a:pt x="107" y="8"/>
                    <a:pt x="85" y="0"/>
                    <a:pt x="6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4"/>
            <p:cNvSpPr/>
            <p:nvPr/>
          </p:nvSpPr>
          <p:spPr>
            <a:xfrm>
              <a:off x="4833625" y="2830175"/>
              <a:ext cx="113425" cy="90725"/>
            </a:xfrm>
            <a:custGeom>
              <a:avLst/>
              <a:gdLst/>
              <a:ahLst/>
              <a:cxnLst/>
              <a:rect l="l" t="t" r="r" b="b"/>
              <a:pathLst>
                <a:path w="4537" h="3629" extrusionOk="0">
                  <a:moveTo>
                    <a:pt x="4437" y="1"/>
                  </a:moveTo>
                  <a:cubicBezTo>
                    <a:pt x="4412" y="1"/>
                    <a:pt x="4387" y="9"/>
                    <a:pt x="4370" y="26"/>
                  </a:cubicBezTo>
                  <a:lnTo>
                    <a:pt x="34" y="3461"/>
                  </a:lnTo>
                  <a:cubicBezTo>
                    <a:pt x="0" y="3495"/>
                    <a:pt x="0" y="3561"/>
                    <a:pt x="34" y="3595"/>
                  </a:cubicBezTo>
                  <a:cubicBezTo>
                    <a:pt x="67" y="3595"/>
                    <a:pt x="67" y="3628"/>
                    <a:pt x="100" y="3628"/>
                  </a:cubicBezTo>
                  <a:cubicBezTo>
                    <a:pt x="134" y="3628"/>
                    <a:pt x="134" y="3595"/>
                    <a:pt x="167" y="3595"/>
                  </a:cubicBezTo>
                  <a:lnTo>
                    <a:pt x="4504" y="159"/>
                  </a:lnTo>
                  <a:cubicBezTo>
                    <a:pt x="4537" y="126"/>
                    <a:pt x="4537" y="59"/>
                    <a:pt x="4504" y="26"/>
                  </a:cubicBezTo>
                  <a:cubicBezTo>
                    <a:pt x="4487" y="9"/>
                    <a:pt x="4462" y="1"/>
                    <a:pt x="443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4"/>
            <p:cNvSpPr/>
            <p:nvPr/>
          </p:nvSpPr>
          <p:spPr>
            <a:xfrm>
              <a:off x="4768575" y="2702875"/>
              <a:ext cx="70075" cy="218025"/>
            </a:xfrm>
            <a:custGeom>
              <a:avLst/>
              <a:gdLst/>
              <a:ahLst/>
              <a:cxnLst/>
              <a:rect l="l" t="t" r="r" b="b"/>
              <a:pathLst>
                <a:path w="2803" h="8721" extrusionOk="0">
                  <a:moveTo>
                    <a:pt x="117" y="0"/>
                  </a:moveTo>
                  <a:cubicBezTo>
                    <a:pt x="103" y="0"/>
                    <a:pt x="87" y="4"/>
                    <a:pt x="67" y="14"/>
                  </a:cubicBezTo>
                  <a:cubicBezTo>
                    <a:pt x="34" y="14"/>
                    <a:pt x="1" y="47"/>
                    <a:pt x="34" y="114"/>
                  </a:cubicBezTo>
                  <a:lnTo>
                    <a:pt x="2636" y="8653"/>
                  </a:lnTo>
                  <a:cubicBezTo>
                    <a:pt x="2636" y="8687"/>
                    <a:pt x="2669" y="8720"/>
                    <a:pt x="2702" y="8720"/>
                  </a:cubicBezTo>
                  <a:lnTo>
                    <a:pt x="2736" y="8720"/>
                  </a:lnTo>
                  <a:cubicBezTo>
                    <a:pt x="2803" y="8687"/>
                    <a:pt x="2803" y="8653"/>
                    <a:pt x="2803" y="8587"/>
                  </a:cubicBezTo>
                  <a:lnTo>
                    <a:pt x="167" y="47"/>
                  </a:lnTo>
                  <a:cubicBezTo>
                    <a:pt x="167" y="24"/>
                    <a:pt x="151" y="0"/>
                    <a:pt x="11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4"/>
            <p:cNvSpPr/>
            <p:nvPr/>
          </p:nvSpPr>
          <p:spPr>
            <a:xfrm>
              <a:off x="4731050" y="2900525"/>
              <a:ext cx="108425" cy="20375"/>
            </a:xfrm>
            <a:custGeom>
              <a:avLst/>
              <a:gdLst/>
              <a:ahLst/>
              <a:cxnLst/>
              <a:rect l="l" t="t" r="r" b="b"/>
              <a:pathLst>
                <a:path w="4337" h="815" extrusionOk="0">
                  <a:moveTo>
                    <a:pt x="54" y="0"/>
                  </a:moveTo>
                  <a:cubicBezTo>
                    <a:pt x="18" y="0"/>
                    <a:pt x="0" y="31"/>
                    <a:pt x="0" y="80"/>
                  </a:cubicBezTo>
                  <a:cubicBezTo>
                    <a:pt x="0" y="114"/>
                    <a:pt x="34" y="180"/>
                    <a:pt x="67" y="180"/>
                  </a:cubicBezTo>
                  <a:lnTo>
                    <a:pt x="4203" y="814"/>
                  </a:lnTo>
                  <a:lnTo>
                    <a:pt x="4237" y="814"/>
                  </a:lnTo>
                  <a:cubicBezTo>
                    <a:pt x="4337" y="814"/>
                    <a:pt x="4337" y="647"/>
                    <a:pt x="4237" y="647"/>
                  </a:cubicBezTo>
                  <a:lnTo>
                    <a:pt x="101" y="14"/>
                  </a:lnTo>
                  <a:cubicBezTo>
                    <a:pt x="83" y="5"/>
                    <a:pt x="67" y="0"/>
                    <a:pt x="5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4"/>
            <p:cNvSpPr/>
            <p:nvPr/>
          </p:nvSpPr>
          <p:spPr>
            <a:xfrm>
              <a:off x="5117150" y="2799100"/>
              <a:ext cx="377800" cy="42575"/>
            </a:xfrm>
            <a:custGeom>
              <a:avLst/>
              <a:gdLst/>
              <a:ahLst/>
              <a:cxnLst/>
              <a:rect l="l" t="t" r="r" b="b"/>
              <a:pathLst>
                <a:path w="15112" h="1703" extrusionOk="0">
                  <a:moveTo>
                    <a:pt x="234" y="1"/>
                  </a:moveTo>
                  <a:cubicBezTo>
                    <a:pt x="134" y="1"/>
                    <a:pt x="34" y="101"/>
                    <a:pt x="1" y="201"/>
                  </a:cubicBezTo>
                  <a:cubicBezTo>
                    <a:pt x="1" y="301"/>
                    <a:pt x="68" y="401"/>
                    <a:pt x="201" y="401"/>
                  </a:cubicBezTo>
                  <a:lnTo>
                    <a:pt x="14911" y="1702"/>
                  </a:lnTo>
                  <a:cubicBezTo>
                    <a:pt x="15012" y="1702"/>
                    <a:pt x="15112" y="1636"/>
                    <a:pt x="15112" y="1502"/>
                  </a:cubicBezTo>
                  <a:cubicBezTo>
                    <a:pt x="15112" y="1402"/>
                    <a:pt x="15045" y="1302"/>
                    <a:pt x="14945" y="1302"/>
                  </a:cubicBezTo>
                  <a:lnTo>
                    <a:pt x="23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4"/>
            <p:cNvSpPr/>
            <p:nvPr/>
          </p:nvSpPr>
          <p:spPr>
            <a:xfrm>
              <a:off x="4934525" y="2671075"/>
              <a:ext cx="206000" cy="262325"/>
            </a:xfrm>
            <a:custGeom>
              <a:avLst/>
              <a:gdLst/>
              <a:ahLst/>
              <a:cxnLst/>
              <a:rect l="l" t="t" r="r" b="b"/>
              <a:pathLst>
                <a:path w="8240" h="10493" extrusionOk="0">
                  <a:moveTo>
                    <a:pt x="5810" y="682"/>
                  </a:moveTo>
                  <a:cubicBezTo>
                    <a:pt x="6117" y="682"/>
                    <a:pt x="6397" y="751"/>
                    <a:pt x="6639" y="886"/>
                  </a:cubicBezTo>
                  <a:cubicBezTo>
                    <a:pt x="7239" y="1253"/>
                    <a:pt x="7573" y="2020"/>
                    <a:pt x="7573" y="3054"/>
                  </a:cubicBezTo>
                  <a:cubicBezTo>
                    <a:pt x="7573" y="5355"/>
                    <a:pt x="5938" y="8191"/>
                    <a:pt x="3937" y="9358"/>
                  </a:cubicBezTo>
                  <a:cubicBezTo>
                    <a:pt x="3388" y="9663"/>
                    <a:pt x="2864" y="9820"/>
                    <a:pt x="2402" y="9820"/>
                  </a:cubicBezTo>
                  <a:cubicBezTo>
                    <a:pt x="2106" y="9820"/>
                    <a:pt x="1836" y="9755"/>
                    <a:pt x="1602" y="9625"/>
                  </a:cubicBezTo>
                  <a:cubicBezTo>
                    <a:pt x="1001" y="9258"/>
                    <a:pt x="668" y="8491"/>
                    <a:pt x="668" y="7457"/>
                  </a:cubicBezTo>
                  <a:cubicBezTo>
                    <a:pt x="668" y="5122"/>
                    <a:pt x="2269" y="2320"/>
                    <a:pt x="4304" y="1152"/>
                  </a:cubicBezTo>
                  <a:cubicBezTo>
                    <a:pt x="4841" y="834"/>
                    <a:pt x="5355" y="682"/>
                    <a:pt x="5810" y="682"/>
                  </a:cubicBezTo>
                  <a:close/>
                  <a:moveTo>
                    <a:pt x="5790" y="1"/>
                  </a:moveTo>
                  <a:cubicBezTo>
                    <a:pt x="5215" y="1"/>
                    <a:pt x="4587" y="189"/>
                    <a:pt x="3937" y="552"/>
                  </a:cubicBezTo>
                  <a:cubicBezTo>
                    <a:pt x="1769" y="1820"/>
                    <a:pt x="1" y="4922"/>
                    <a:pt x="1" y="7457"/>
                  </a:cubicBezTo>
                  <a:cubicBezTo>
                    <a:pt x="1" y="8758"/>
                    <a:pt x="434" y="9725"/>
                    <a:pt x="1268" y="10192"/>
                  </a:cubicBezTo>
                  <a:cubicBezTo>
                    <a:pt x="1602" y="10392"/>
                    <a:pt x="2002" y="10493"/>
                    <a:pt x="2436" y="10493"/>
                  </a:cubicBezTo>
                  <a:cubicBezTo>
                    <a:pt x="3069" y="10459"/>
                    <a:pt x="3737" y="10259"/>
                    <a:pt x="4304" y="9925"/>
                  </a:cubicBezTo>
                  <a:cubicBezTo>
                    <a:pt x="6472" y="8658"/>
                    <a:pt x="8240" y="5589"/>
                    <a:pt x="8240" y="3054"/>
                  </a:cubicBezTo>
                  <a:cubicBezTo>
                    <a:pt x="8240" y="1753"/>
                    <a:pt x="7806" y="786"/>
                    <a:pt x="6972" y="319"/>
                  </a:cubicBezTo>
                  <a:cubicBezTo>
                    <a:pt x="6616" y="105"/>
                    <a:pt x="6218" y="1"/>
                    <a:pt x="579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4"/>
            <p:cNvSpPr/>
            <p:nvPr/>
          </p:nvSpPr>
          <p:spPr>
            <a:xfrm>
              <a:off x="4981225" y="2729925"/>
              <a:ext cx="112600" cy="145075"/>
            </a:xfrm>
            <a:custGeom>
              <a:avLst/>
              <a:gdLst/>
              <a:ahLst/>
              <a:cxnLst/>
              <a:rect l="l" t="t" r="r" b="b"/>
              <a:pathLst>
                <a:path w="4504" h="5803" extrusionOk="0">
                  <a:moveTo>
                    <a:pt x="3264" y="0"/>
                  </a:moveTo>
                  <a:cubicBezTo>
                    <a:pt x="2964" y="0"/>
                    <a:pt x="2626" y="97"/>
                    <a:pt x="2269" y="300"/>
                  </a:cubicBezTo>
                  <a:cubicBezTo>
                    <a:pt x="935" y="1167"/>
                    <a:pt x="101" y="2601"/>
                    <a:pt x="1" y="4202"/>
                  </a:cubicBezTo>
                  <a:cubicBezTo>
                    <a:pt x="1" y="5221"/>
                    <a:pt x="506" y="5803"/>
                    <a:pt x="1253" y="5803"/>
                  </a:cubicBezTo>
                  <a:cubicBezTo>
                    <a:pt x="1557" y="5803"/>
                    <a:pt x="1902" y="5706"/>
                    <a:pt x="2269" y="5503"/>
                  </a:cubicBezTo>
                  <a:cubicBezTo>
                    <a:pt x="3570" y="4636"/>
                    <a:pt x="4404" y="3168"/>
                    <a:pt x="4504" y="1600"/>
                  </a:cubicBezTo>
                  <a:cubicBezTo>
                    <a:pt x="4504" y="581"/>
                    <a:pt x="3999" y="0"/>
                    <a:pt x="326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4"/>
            <p:cNvSpPr/>
            <p:nvPr/>
          </p:nvSpPr>
          <p:spPr>
            <a:xfrm>
              <a:off x="5467400" y="2716175"/>
              <a:ext cx="206850" cy="262250"/>
            </a:xfrm>
            <a:custGeom>
              <a:avLst/>
              <a:gdLst/>
              <a:ahLst/>
              <a:cxnLst/>
              <a:rect l="l" t="t" r="r" b="b"/>
              <a:pathLst>
                <a:path w="8274" h="10490" extrusionOk="0">
                  <a:moveTo>
                    <a:pt x="5838" y="683"/>
                  </a:moveTo>
                  <a:cubicBezTo>
                    <a:pt x="6105" y="683"/>
                    <a:pt x="6405" y="749"/>
                    <a:pt x="6639" y="883"/>
                  </a:cubicBezTo>
                  <a:cubicBezTo>
                    <a:pt x="7273" y="1250"/>
                    <a:pt x="7606" y="2017"/>
                    <a:pt x="7606" y="3051"/>
                  </a:cubicBezTo>
                  <a:cubicBezTo>
                    <a:pt x="7606" y="5353"/>
                    <a:pt x="5972" y="8188"/>
                    <a:pt x="3970" y="9356"/>
                  </a:cubicBezTo>
                  <a:cubicBezTo>
                    <a:pt x="3421" y="9661"/>
                    <a:pt x="2885" y="9817"/>
                    <a:pt x="2414" y="9817"/>
                  </a:cubicBezTo>
                  <a:cubicBezTo>
                    <a:pt x="2112" y="9817"/>
                    <a:pt x="1836" y="9753"/>
                    <a:pt x="1602" y="9623"/>
                  </a:cubicBezTo>
                  <a:cubicBezTo>
                    <a:pt x="1002" y="9256"/>
                    <a:pt x="668" y="8488"/>
                    <a:pt x="668" y="7454"/>
                  </a:cubicBezTo>
                  <a:cubicBezTo>
                    <a:pt x="668" y="5119"/>
                    <a:pt x="2302" y="2317"/>
                    <a:pt x="4304" y="1150"/>
                  </a:cubicBezTo>
                  <a:cubicBezTo>
                    <a:pt x="4771" y="850"/>
                    <a:pt x="5271" y="716"/>
                    <a:pt x="5838" y="683"/>
                  </a:cubicBezTo>
                  <a:close/>
                  <a:moveTo>
                    <a:pt x="5833" y="1"/>
                  </a:moveTo>
                  <a:cubicBezTo>
                    <a:pt x="5260" y="1"/>
                    <a:pt x="4626" y="197"/>
                    <a:pt x="3970" y="583"/>
                  </a:cubicBezTo>
                  <a:cubicBezTo>
                    <a:pt x="1769" y="1850"/>
                    <a:pt x="1" y="4919"/>
                    <a:pt x="1" y="7454"/>
                  </a:cubicBezTo>
                  <a:cubicBezTo>
                    <a:pt x="1" y="8755"/>
                    <a:pt x="434" y="9723"/>
                    <a:pt x="1268" y="10190"/>
                  </a:cubicBezTo>
                  <a:cubicBezTo>
                    <a:pt x="1635" y="10390"/>
                    <a:pt x="2036" y="10490"/>
                    <a:pt x="2436" y="10490"/>
                  </a:cubicBezTo>
                  <a:cubicBezTo>
                    <a:pt x="3103" y="10490"/>
                    <a:pt x="3737" y="10290"/>
                    <a:pt x="4304" y="9923"/>
                  </a:cubicBezTo>
                  <a:cubicBezTo>
                    <a:pt x="6472" y="8655"/>
                    <a:pt x="8273" y="5586"/>
                    <a:pt x="8273" y="3051"/>
                  </a:cubicBezTo>
                  <a:cubicBezTo>
                    <a:pt x="8273" y="1750"/>
                    <a:pt x="7806" y="783"/>
                    <a:pt x="6972" y="316"/>
                  </a:cubicBezTo>
                  <a:cubicBezTo>
                    <a:pt x="6635" y="105"/>
                    <a:pt x="6250" y="1"/>
                    <a:pt x="583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4"/>
            <p:cNvSpPr/>
            <p:nvPr/>
          </p:nvSpPr>
          <p:spPr>
            <a:xfrm>
              <a:off x="5514950" y="2774950"/>
              <a:ext cx="111775" cy="145075"/>
            </a:xfrm>
            <a:custGeom>
              <a:avLst/>
              <a:gdLst/>
              <a:ahLst/>
              <a:cxnLst/>
              <a:rect l="l" t="t" r="r" b="b"/>
              <a:pathLst>
                <a:path w="4471" h="5803" extrusionOk="0">
                  <a:moveTo>
                    <a:pt x="3230" y="0"/>
                  </a:moveTo>
                  <a:cubicBezTo>
                    <a:pt x="2930" y="0"/>
                    <a:pt x="2593" y="97"/>
                    <a:pt x="2235" y="300"/>
                  </a:cubicBezTo>
                  <a:cubicBezTo>
                    <a:pt x="901" y="1167"/>
                    <a:pt x="67" y="2602"/>
                    <a:pt x="0" y="4203"/>
                  </a:cubicBezTo>
                  <a:cubicBezTo>
                    <a:pt x="0" y="5222"/>
                    <a:pt x="488" y="5803"/>
                    <a:pt x="1226" y="5803"/>
                  </a:cubicBezTo>
                  <a:cubicBezTo>
                    <a:pt x="1526" y="5803"/>
                    <a:pt x="1868" y="5706"/>
                    <a:pt x="2235" y="5504"/>
                  </a:cubicBezTo>
                  <a:cubicBezTo>
                    <a:pt x="3569" y="4636"/>
                    <a:pt x="4370" y="3169"/>
                    <a:pt x="4470" y="1601"/>
                  </a:cubicBezTo>
                  <a:cubicBezTo>
                    <a:pt x="4470" y="582"/>
                    <a:pt x="3965" y="0"/>
                    <a:pt x="323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4"/>
            <p:cNvSpPr/>
            <p:nvPr/>
          </p:nvSpPr>
          <p:spPr>
            <a:xfrm>
              <a:off x="5326475" y="2325225"/>
              <a:ext cx="143450" cy="182025"/>
            </a:xfrm>
            <a:custGeom>
              <a:avLst/>
              <a:gdLst/>
              <a:ahLst/>
              <a:cxnLst/>
              <a:rect l="l" t="t" r="r" b="b"/>
              <a:pathLst>
                <a:path w="5738" h="7281" extrusionOk="0">
                  <a:moveTo>
                    <a:pt x="4070" y="476"/>
                  </a:moveTo>
                  <a:cubicBezTo>
                    <a:pt x="4270" y="476"/>
                    <a:pt x="4437" y="509"/>
                    <a:pt x="4637" y="610"/>
                  </a:cubicBezTo>
                  <a:cubicBezTo>
                    <a:pt x="5037" y="876"/>
                    <a:pt x="5271" y="1410"/>
                    <a:pt x="5271" y="2111"/>
                  </a:cubicBezTo>
                  <a:cubicBezTo>
                    <a:pt x="5171" y="3879"/>
                    <a:pt x="4237" y="5513"/>
                    <a:pt x="2769" y="6480"/>
                  </a:cubicBezTo>
                  <a:cubicBezTo>
                    <a:pt x="2382" y="6705"/>
                    <a:pt x="2019" y="6817"/>
                    <a:pt x="1697" y="6817"/>
                  </a:cubicBezTo>
                  <a:cubicBezTo>
                    <a:pt x="1492" y="6817"/>
                    <a:pt x="1303" y="6771"/>
                    <a:pt x="1135" y="6681"/>
                  </a:cubicBezTo>
                  <a:cubicBezTo>
                    <a:pt x="701" y="6414"/>
                    <a:pt x="467" y="5880"/>
                    <a:pt x="467" y="5179"/>
                  </a:cubicBezTo>
                  <a:cubicBezTo>
                    <a:pt x="568" y="3378"/>
                    <a:pt x="1502" y="1777"/>
                    <a:pt x="3003" y="810"/>
                  </a:cubicBezTo>
                  <a:cubicBezTo>
                    <a:pt x="3303" y="610"/>
                    <a:pt x="3670" y="476"/>
                    <a:pt x="4070" y="476"/>
                  </a:cubicBezTo>
                  <a:close/>
                  <a:moveTo>
                    <a:pt x="4051" y="1"/>
                  </a:moveTo>
                  <a:cubicBezTo>
                    <a:pt x="3653" y="1"/>
                    <a:pt x="3217" y="137"/>
                    <a:pt x="2769" y="409"/>
                  </a:cubicBezTo>
                  <a:cubicBezTo>
                    <a:pt x="1135" y="1443"/>
                    <a:pt x="101" y="3211"/>
                    <a:pt x="0" y="5179"/>
                  </a:cubicBezTo>
                  <a:cubicBezTo>
                    <a:pt x="0" y="6080"/>
                    <a:pt x="334" y="6747"/>
                    <a:pt x="901" y="7081"/>
                  </a:cubicBezTo>
                  <a:cubicBezTo>
                    <a:pt x="1135" y="7214"/>
                    <a:pt x="1435" y="7281"/>
                    <a:pt x="1702" y="7281"/>
                  </a:cubicBezTo>
                  <a:cubicBezTo>
                    <a:pt x="2169" y="7248"/>
                    <a:pt x="2602" y="7114"/>
                    <a:pt x="2969" y="6881"/>
                  </a:cubicBezTo>
                  <a:cubicBezTo>
                    <a:pt x="4604" y="5813"/>
                    <a:pt x="5638" y="4045"/>
                    <a:pt x="5738" y="2111"/>
                  </a:cubicBezTo>
                  <a:cubicBezTo>
                    <a:pt x="5738" y="1210"/>
                    <a:pt x="5404" y="543"/>
                    <a:pt x="4837" y="209"/>
                  </a:cubicBezTo>
                  <a:cubicBezTo>
                    <a:pt x="4601" y="70"/>
                    <a:pt x="4336" y="1"/>
                    <a:pt x="405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4"/>
            <p:cNvSpPr/>
            <p:nvPr/>
          </p:nvSpPr>
          <p:spPr>
            <a:xfrm>
              <a:off x="5359825" y="2365925"/>
              <a:ext cx="77575" cy="100850"/>
            </a:xfrm>
            <a:custGeom>
              <a:avLst/>
              <a:gdLst/>
              <a:ahLst/>
              <a:cxnLst/>
              <a:rect l="l" t="t" r="r" b="b"/>
              <a:pathLst>
                <a:path w="3103" h="4034" extrusionOk="0">
                  <a:moveTo>
                    <a:pt x="2239" y="0"/>
                  </a:moveTo>
                  <a:cubicBezTo>
                    <a:pt x="2027" y="0"/>
                    <a:pt x="1788" y="70"/>
                    <a:pt x="1535" y="216"/>
                  </a:cubicBezTo>
                  <a:cubicBezTo>
                    <a:pt x="635" y="816"/>
                    <a:pt x="34" y="1817"/>
                    <a:pt x="1" y="2918"/>
                  </a:cubicBezTo>
                  <a:cubicBezTo>
                    <a:pt x="1" y="3626"/>
                    <a:pt x="352" y="4034"/>
                    <a:pt x="853" y="4034"/>
                  </a:cubicBezTo>
                  <a:cubicBezTo>
                    <a:pt x="1060" y="4034"/>
                    <a:pt x="1292" y="3964"/>
                    <a:pt x="1535" y="3818"/>
                  </a:cubicBezTo>
                  <a:cubicBezTo>
                    <a:pt x="2469" y="3218"/>
                    <a:pt x="3036" y="2217"/>
                    <a:pt x="3103" y="1116"/>
                  </a:cubicBezTo>
                  <a:cubicBezTo>
                    <a:pt x="3103" y="408"/>
                    <a:pt x="2752" y="0"/>
                    <a:pt x="223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4"/>
            <p:cNvSpPr/>
            <p:nvPr/>
          </p:nvSpPr>
          <p:spPr>
            <a:xfrm>
              <a:off x="5022100" y="2207575"/>
              <a:ext cx="143450" cy="182100"/>
            </a:xfrm>
            <a:custGeom>
              <a:avLst/>
              <a:gdLst/>
              <a:ahLst/>
              <a:cxnLst/>
              <a:rect l="l" t="t" r="r" b="b"/>
              <a:pathLst>
                <a:path w="5738" h="7284" extrusionOk="0">
                  <a:moveTo>
                    <a:pt x="4024" y="450"/>
                  </a:moveTo>
                  <a:cubicBezTo>
                    <a:pt x="4243" y="450"/>
                    <a:pt x="4440" y="503"/>
                    <a:pt x="4603" y="612"/>
                  </a:cubicBezTo>
                  <a:cubicBezTo>
                    <a:pt x="5037" y="846"/>
                    <a:pt x="5271" y="1379"/>
                    <a:pt x="5271" y="2113"/>
                  </a:cubicBezTo>
                  <a:cubicBezTo>
                    <a:pt x="5170" y="3881"/>
                    <a:pt x="4236" y="5516"/>
                    <a:pt x="2769" y="6483"/>
                  </a:cubicBezTo>
                  <a:cubicBezTo>
                    <a:pt x="2394" y="6700"/>
                    <a:pt x="2042" y="6812"/>
                    <a:pt x="1728" y="6812"/>
                  </a:cubicBezTo>
                  <a:cubicBezTo>
                    <a:pt x="1511" y="6812"/>
                    <a:pt x="1311" y="6759"/>
                    <a:pt x="1134" y="6650"/>
                  </a:cubicBezTo>
                  <a:cubicBezTo>
                    <a:pt x="701" y="6416"/>
                    <a:pt x="467" y="5883"/>
                    <a:pt x="467" y="5149"/>
                  </a:cubicBezTo>
                  <a:cubicBezTo>
                    <a:pt x="567" y="3381"/>
                    <a:pt x="1501" y="1746"/>
                    <a:pt x="2969" y="779"/>
                  </a:cubicBezTo>
                  <a:cubicBezTo>
                    <a:pt x="3344" y="562"/>
                    <a:pt x="3707" y="450"/>
                    <a:pt x="4024" y="450"/>
                  </a:cubicBezTo>
                  <a:close/>
                  <a:moveTo>
                    <a:pt x="4033" y="1"/>
                  </a:moveTo>
                  <a:cubicBezTo>
                    <a:pt x="3635" y="1"/>
                    <a:pt x="3196" y="129"/>
                    <a:pt x="2735" y="379"/>
                  </a:cubicBezTo>
                  <a:cubicBezTo>
                    <a:pt x="1134" y="1446"/>
                    <a:pt x="100" y="3214"/>
                    <a:pt x="0" y="5149"/>
                  </a:cubicBezTo>
                  <a:cubicBezTo>
                    <a:pt x="0" y="6049"/>
                    <a:pt x="300" y="6750"/>
                    <a:pt x="867" y="7050"/>
                  </a:cubicBezTo>
                  <a:cubicBezTo>
                    <a:pt x="1134" y="7217"/>
                    <a:pt x="1401" y="7284"/>
                    <a:pt x="1701" y="7284"/>
                  </a:cubicBezTo>
                  <a:cubicBezTo>
                    <a:pt x="2135" y="7250"/>
                    <a:pt x="2569" y="7117"/>
                    <a:pt x="2969" y="6883"/>
                  </a:cubicBezTo>
                  <a:cubicBezTo>
                    <a:pt x="4603" y="5816"/>
                    <a:pt x="5604" y="4048"/>
                    <a:pt x="5738" y="2113"/>
                  </a:cubicBezTo>
                  <a:cubicBezTo>
                    <a:pt x="5738" y="1213"/>
                    <a:pt x="5404" y="545"/>
                    <a:pt x="4837" y="212"/>
                  </a:cubicBezTo>
                  <a:cubicBezTo>
                    <a:pt x="4596" y="70"/>
                    <a:pt x="4326" y="1"/>
                    <a:pt x="403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4"/>
            <p:cNvSpPr/>
            <p:nvPr/>
          </p:nvSpPr>
          <p:spPr>
            <a:xfrm>
              <a:off x="5054625" y="2248325"/>
              <a:ext cx="78400" cy="100050"/>
            </a:xfrm>
            <a:custGeom>
              <a:avLst/>
              <a:gdLst/>
              <a:ahLst/>
              <a:cxnLst/>
              <a:rect l="l" t="t" r="r" b="b"/>
              <a:pathLst>
                <a:path w="3136" h="4002" extrusionOk="0">
                  <a:moveTo>
                    <a:pt x="2272" y="1"/>
                  </a:moveTo>
                  <a:cubicBezTo>
                    <a:pt x="2060" y="1"/>
                    <a:pt x="1821" y="70"/>
                    <a:pt x="1568" y="216"/>
                  </a:cubicBezTo>
                  <a:cubicBezTo>
                    <a:pt x="634" y="817"/>
                    <a:pt x="67" y="1818"/>
                    <a:pt x="0" y="2918"/>
                  </a:cubicBezTo>
                  <a:cubicBezTo>
                    <a:pt x="0" y="3602"/>
                    <a:pt x="349" y="4002"/>
                    <a:pt x="860" y="4002"/>
                  </a:cubicBezTo>
                  <a:cubicBezTo>
                    <a:pt x="1073" y="4002"/>
                    <a:pt x="1313" y="3933"/>
                    <a:pt x="1568" y="3786"/>
                  </a:cubicBezTo>
                  <a:cubicBezTo>
                    <a:pt x="2468" y="3185"/>
                    <a:pt x="3069" y="2184"/>
                    <a:pt x="3136" y="1117"/>
                  </a:cubicBezTo>
                  <a:cubicBezTo>
                    <a:pt x="3136" y="409"/>
                    <a:pt x="2784" y="1"/>
                    <a:pt x="227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4"/>
            <p:cNvSpPr/>
            <p:nvPr/>
          </p:nvSpPr>
          <p:spPr>
            <a:xfrm>
              <a:off x="4983725" y="1892250"/>
              <a:ext cx="109575" cy="133825"/>
            </a:xfrm>
            <a:custGeom>
              <a:avLst/>
              <a:gdLst/>
              <a:ahLst/>
              <a:cxnLst/>
              <a:rect l="l" t="t" r="r" b="b"/>
              <a:pathLst>
                <a:path w="4383" h="5353" extrusionOk="0">
                  <a:moveTo>
                    <a:pt x="2909" y="347"/>
                  </a:moveTo>
                  <a:cubicBezTo>
                    <a:pt x="3501" y="347"/>
                    <a:pt x="4047" y="887"/>
                    <a:pt x="3903" y="1583"/>
                  </a:cubicBezTo>
                  <a:cubicBezTo>
                    <a:pt x="3837" y="2884"/>
                    <a:pt x="3136" y="4085"/>
                    <a:pt x="2069" y="4786"/>
                  </a:cubicBezTo>
                  <a:cubicBezTo>
                    <a:pt x="1863" y="4973"/>
                    <a:pt x="1623" y="5055"/>
                    <a:pt x="1389" y="5055"/>
                  </a:cubicBezTo>
                  <a:cubicBezTo>
                    <a:pt x="790" y="5055"/>
                    <a:pt x="233" y="4514"/>
                    <a:pt x="401" y="3818"/>
                  </a:cubicBezTo>
                  <a:cubicBezTo>
                    <a:pt x="468" y="2518"/>
                    <a:pt x="1135" y="1317"/>
                    <a:pt x="2236" y="616"/>
                  </a:cubicBezTo>
                  <a:cubicBezTo>
                    <a:pt x="2441" y="429"/>
                    <a:pt x="2679" y="347"/>
                    <a:pt x="2909" y="347"/>
                  </a:cubicBezTo>
                  <a:close/>
                  <a:moveTo>
                    <a:pt x="2917" y="1"/>
                  </a:moveTo>
                  <a:cubicBezTo>
                    <a:pt x="2629" y="1"/>
                    <a:pt x="2333" y="97"/>
                    <a:pt x="2069" y="316"/>
                  </a:cubicBezTo>
                  <a:cubicBezTo>
                    <a:pt x="868" y="1116"/>
                    <a:pt x="134" y="2384"/>
                    <a:pt x="34" y="3818"/>
                  </a:cubicBezTo>
                  <a:cubicBezTo>
                    <a:pt x="1" y="4352"/>
                    <a:pt x="234" y="4919"/>
                    <a:pt x="701" y="5219"/>
                  </a:cubicBezTo>
                  <a:cubicBezTo>
                    <a:pt x="868" y="5320"/>
                    <a:pt x="1068" y="5353"/>
                    <a:pt x="1302" y="5353"/>
                  </a:cubicBezTo>
                  <a:cubicBezTo>
                    <a:pt x="1635" y="5353"/>
                    <a:pt x="1935" y="5253"/>
                    <a:pt x="2236" y="5053"/>
                  </a:cubicBezTo>
                  <a:cubicBezTo>
                    <a:pt x="3436" y="4285"/>
                    <a:pt x="4170" y="2985"/>
                    <a:pt x="4237" y="1583"/>
                  </a:cubicBezTo>
                  <a:cubicBezTo>
                    <a:pt x="4383" y="686"/>
                    <a:pt x="3682" y="1"/>
                    <a:pt x="291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4"/>
            <p:cNvSpPr/>
            <p:nvPr/>
          </p:nvSpPr>
          <p:spPr>
            <a:xfrm>
              <a:off x="5008750" y="1922900"/>
              <a:ext cx="57575" cy="73750"/>
            </a:xfrm>
            <a:custGeom>
              <a:avLst/>
              <a:gdLst/>
              <a:ahLst/>
              <a:cxnLst/>
              <a:rect l="l" t="t" r="r" b="b"/>
              <a:pathLst>
                <a:path w="2303" h="2950" extrusionOk="0">
                  <a:moveTo>
                    <a:pt x="1662" y="1"/>
                  </a:moveTo>
                  <a:cubicBezTo>
                    <a:pt x="1510" y="1"/>
                    <a:pt x="1342" y="51"/>
                    <a:pt x="1168" y="157"/>
                  </a:cubicBezTo>
                  <a:cubicBezTo>
                    <a:pt x="467" y="591"/>
                    <a:pt x="67" y="1325"/>
                    <a:pt x="0" y="2125"/>
                  </a:cubicBezTo>
                  <a:cubicBezTo>
                    <a:pt x="0" y="2647"/>
                    <a:pt x="270" y="2949"/>
                    <a:pt x="653" y="2949"/>
                  </a:cubicBezTo>
                  <a:cubicBezTo>
                    <a:pt x="809" y="2949"/>
                    <a:pt x="984" y="2899"/>
                    <a:pt x="1168" y="2793"/>
                  </a:cubicBezTo>
                  <a:cubicBezTo>
                    <a:pt x="1835" y="2359"/>
                    <a:pt x="2269" y="1625"/>
                    <a:pt x="2302" y="825"/>
                  </a:cubicBezTo>
                  <a:cubicBezTo>
                    <a:pt x="2302" y="303"/>
                    <a:pt x="2033" y="1"/>
                    <a:pt x="166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4"/>
            <p:cNvSpPr/>
            <p:nvPr/>
          </p:nvSpPr>
          <p:spPr>
            <a:xfrm>
              <a:off x="5183875" y="2001050"/>
              <a:ext cx="32550" cy="42175"/>
            </a:xfrm>
            <a:custGeom>
              <a:avLst/>
              <a:gdLst/>
              <a:ahLst/>
              <a:cxnLst/>
              <a:rect l="l" t="t" r="r" b="b"/>
              <a:pathLst>
                <a:path w="1302" h="1687" extrusionOk="0">
                  <a:moveTo>
                    <a:pt x="933" y="1"/>
                  </a:moveTo>
                  <a:cubicBezTo>
                    <a:pt x="843" y="1"/>
                    <a:pt x="741" y="32"/>
                    <a:pt x="634" y="100"/>
                  </a:cubicBezTo>
                  <a:cubicBezTo>
                    <a:pt x="267" y="334"/>
                    <a:pt x="0" y="767"/>
                    <a:pt x="0" y="1234"/>
                  </a:cubicBezTo>
                  <a:cubicBezTo>
                    <a:pt x="0" y="1519"/>
                    <a:pt x="153" y="1686"/>
                    <a:pt x="361" y="1686"/>
                  </a:cubicBezTo>
                  <a:cubicBezTo>
                    <a:pt x="445" y="1686"/>
                    <a:pt x="538" y="1659"/>
                    <a:pt x="634" y="1601"/>
                  </a:cubicBezTo>
                  <a:cubicBezTo>
                    <a:pt x="1034" y="1334"/>
                    <a:pt x="1268" y="934"/>
                    <a:pt x="1301" y="467"/>
                  </a:cubicBezTo>
                  <a:cubicBezTo>
                    <a:pt x="1301" y="184"/>
                    <a:pt x="1151" y="1"/>
                    <a:pt x="93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4"/>
            <p:cNvSpPr/>
            <p:nvPr/>
          </p:nvSpPr>
          <p:spPr>
            <a:xfrm>
              <a:off x="4935350" y="2325000"/>
              <a:ext cx="32550" cy="42150"/>
            </a:xfrm>
            <a:custGeom>
              <a:avLst/>
              <a:gdLst/>
              <a:ahLst/>
              <a:cxnLst/>
              <a:rect l="l" t="t" r="r" b="b"/>
              <a:pathLst>
                <a:path w="1302" h="1686" extrusionOk="0">
                  <a:moveTo>
                    <a:pt x="929" y="0"/>
                  </a:moveTo>
                  <a:cubicBezTo>
                    <a:pt x="840" y="0"/>
                    <a:pt x="740" y="27"/>
                    <a:pt x="635" y="85"/>
                  </a:cubicBezTo>
                  <a:cubicBezTo>
                    <a:pt x="268" y="352"/>
                    <a:pt x="1" y="752"/>
                    <a:pt x="1" y="1219"/>
                  </a:cubicBezTo>
                  <a:cubicBezTo>
                    <a:pt x="1" y="1502"/>
                    <a:pt x="151" y="1685"/>
                    <a:pt x="358" y="1685"/>
                  </a:cubicBezTo>
                  <a:cubicBezTo>
                    <a:pt x="443" y="1685"/>
                    <a:pt x="537" y="1654"/>
                    <a:pt x="635" y="1586"/>
                  </a:cubicBezTo>
                  <a:cubicBezTo>
                    <a:pt x="1035" y="1352"/>
                    <a:pt x="1269" y="919"/>
                    <a:pt x="1302" y="452"/>
                  </a:cubicBezTo>
                  <a:cubicBezTo>
                    <a:pt x="1302" y="167"/>
                    <a:pt x="1150" y="0"/>
                    <a:pt x="92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4"/>
            <p:cNvSpPr/>
            <p:nvPr/>
          </p:nvSpPr>
          <p:spPr>
            <a:xfrm>
              <a:off x="4892825" y="2696550"/>
              <a:ext cx="32550" cy="42175"/>
            </a:xfrm>
            <a:custGeom>
              <a:avLst/>
              <a:gdLst/>
              <a:ahLst/>
              <a:cxnLst/>
              <a:rect l="l" t="t" r="r" b="b"/>
              <a:pathLst>
                <a:path w="1302" h="1687" extrusionOk="0">
                  <a:moveTo>
                    <a:pt x="945" y="1"/>
                  </a:moveTo>
                  <a:cubicBezTo>
                    <a:pt x="860" y="1"/>
                    <a:pt x="765" y="32"/>
                    <a:pt x="668" y="100"/>
                  </a:cubicBezTo>
                  <a:cubicBezTo>
                    <a:pt x="268" y="334"/>
                    <a:pt x="34" y="767"/>
                    <a:pt x="1" y="1234"/>
                  </a:cubicBezTo>
                  <a:cubicBezTo>
                    <a:pt x="1" y="1519"/>
                    <a:pt x="153" y="1686"/>
                    <a:pt x="373" y="1686"/>
                  </a:cubicBezTo>
                  <a:cubicBezTo>
                    <a:pt x="462" y="1686"/>
                    <a:pt x="562" y="1659"/>
                    <a:pt x="668" y="1601"/>
                  </a:cubicBezTo>
                  <a:cubicBezTo>
                    <a:pt x="1035" y="1334"/>
                    <a:pt x="1268" y="934"/>
                    <a:pt x="1302" y="467"/>
                  </a:cubicBezTo>
                  <a:cubicBezTo>
                    <a:pt x="1302" y="184"/>
                    <a:pt x="1151" y="1"/>
                    <a:pt x="94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4"/>
            <p:cNvSpPr/>
            <p:nvPr/>
          </p:nvSpPr>
          <p:spPr>
            <a:xfrm>
              <a:off x="4751075" y="2679100"/>
              <a:ext cx="40050" cy="51575"/>
            </a:xfrm>
            <a:custGeom>
              <a:avLst/>
              <a:gdLst/>
              <a:ahLst/>
              <a:cxnLst/>
              <a:rect l="l" t="t" r="r" b="b"/>
              <a:pathLst>
                <a:path w="1602" h="2063" extrusionOk="0">
                  <a:moveTo>
                    <a:pt x="1144" y="1"/>
                  </a:moveTo>
                  <a:cubicBezTo>
                    <a:pt x="1039" y="1"/>
                    <a:pt x="923" y="32"/>
                    <a:pt x="801" y="98"/>
                  </a:cubicBezTo>
                  <a:cubicBezTo>
                    <a:pt x="334" y="431"/>
                    <a:pt x="33" y="932"/>
                    <a:pt x="0" y="1499"/>
                  </a:cubicBezTo>
                  <a:cubicBezTo>
                    <a:pt x="0" y="1858"/>
                    <a:pt x="190" y="2063"/>
                    <a:pt x="457" y="2063"/>
                  </a:cubicBezTo>
                  <a:cubicBezTo>
                    <a:pt x="562" y="2063"/>
                    <a:pt x="679" y="2031"/>
                    <a:pt x="801" y="1966"/>
                  </a:cubicBezTo>
                  <a:cubicBezTo>
                    <a:pt x="1268" y="1665"/>
                    <a:pt x="1568" y="1132"/>
                    <a:pt x="1601" y="565"/>
                  </a:cubicBezTo>
                  <a:cubicBezTo>
                    <a:pt x="1601" y="205"/>
                    <a:pt x="1412" y="1"/>
                    <a:pt x="114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4"/>
            <p:cNvSpPr/>
            <p:nvPr/>
          </p:nvSpPr>
          <p:spPr>
            <a:xfrm>
              <a:off x="4720200" y="2886550"/>
              <a:ext cx="25050" cy="32425"/>
            </a:xfrm>
            <a:custGeom>
              <a:avLst/>
              <a:gdLst/>
              <a:ahLst/>
              <a:cxnLst/>
              <a:rect l="l" t="t" r="r" b="b"/>
              <a:pathLst>
                <a:path w="1002" h="1297" extrusionOk="0">
                  <a:moveTo>
                    <a:pt x="721" y="0"/>
                  </a:moveTo>
                  <a:cubicBezTo>
                    <a:pt x="654" y="0"/>
                    <a:pt x="579" y="24"/>
                    <a:pt x="501" y="72"/>
                  </a:cubicBezTo>
                  <a:cubicBezTo>
                    <a:pt x="201" y="272"/>
                    <a:pt x="1" y="573"/>
                    <a:pt x="1" y="940"/>
                  </a:cubicBezTo>
                  <a:cubicBezTo>
                    <a:pt x="1" y="1178"/>
                    <a:pt x="120" y="1297"/>
                    <a:pt x="285" y="1297"/>
                  </a:cubicBezTo>
                  <a:cubicBezTo>
                    <a:pt x="351" y="1297"/>
                    <a:pt x="425" y="1278"/>
                    <a:pt x="501" y="1240"/>
                  </a:cubicBezTo>
                  <a:cubicBezTo>
                    <a:pt x="801" y="1040"/>
                    <a:pt x="968" y="706"/>
                    <a:pt x="1002" y="372"/>
                  </a:cubicBezTo>
                  <a:cubicBezTo>
                    <a:pt x="1002" y="136"/>
                    <a:pt x="885" y="0"/>
                    <a:pt x="72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4"/>
            <p:cNvSpPr/>
            <p:nvPr/>
          </p:nvSpPr>
          <p:spPr>
            <a:xfrm>
              <a:off x="4810275" y="2884750"/>
              <a:ext cx="51725" cy="67250"/>
            </a:xfrm>
            <a:custGeom>
              <a:avLst/>
              <a:gdLst/>
              <a:ahLst/>
              <a:cxnLst/>
              <a:rect l="l" t="t" r="r" b="b"/>
              <a:pathLst>
                <a:path w="2069" h="2690" extrusionOk="0">
                  <a:moveTo>
                    <a:pt x="1496" y="1"/>
                  </a:moveTo>
                  <a:cubicBezTo>
                    <a:pt x="1357" y="1"/>
                    <a:pt x="1200" y="47"/>
                    <a:pt x="1034" y="144"/>
                  </a:cubicBezTo>
                  <a:cubicBezTo>
                    <a:pt x="434" y="545"/>
                    <a:pt x="34" y="1212"/>
                    <a:pt x="0" y="1946"/>
                  </a:cubicBezTo>
                  <a:cubicBezTo>
                    <a:pt x="0" y="2418"/>
                    <a:pt x="235" y="2690"/>
                    <a:pt x="572" y="2690"/>
                  </a:cubicBezTo>
                  <a:cubicBezTo>
                    <a:pt x="712" y="2690"/>
                    <a:pt x="869" y="2643"/>
                    <a:pt x="1034" y="2546"/>
                  </a:cubicBezTo>
                  <a:cubicBezTo>
                    <a:pt x="1668" y="2146"/>
                    <a:pt x="2035" y="1479"/>
                    <a:pt x="2069" y="745"/>
                  </a:cubicBezTo>
                  <a:cubicBezTo>
                    <a:pt x="2069" y="272"/>
                    <a:pt x="1834" y="1"/>
                    <a:pt x="149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4"/>
            <p:cNvSpPr/>
            <p:nvPr/>
          </p:nvSpPr>
          <p:spPr>
            <a:xfrm>
              <a:off x="5251425" y="1607650"/>
              <a:ext cx="54225" cy="70775"/>
            </a:xfrm>
            <a:custGeom>
              <a:avLst/>
              <a:gdLst/>
              <a:ahLst/>
              <a:cxnLst/>
              <a:rect l="l" t="t" r="r" b="b"/>
              <a:pathLst>
                <a:path w="2169" h="2831" extrusionOk="0">
                  <a:moveTo>
                    <a:pt x="1585" y="1"/>
                  </a:moveTo>
                  <a:cubicBezTo>
                    <a:pt x="1440" y="1"/>
                    <a:pt x="1276" y="51"/>
                    <a:pt x="1101" y="158"/>
                  </a:cubicBezTo>
                  <a:cubicBezTo>
                    <a:pt x="434" y="559"/>
                    <a:pt x="34" y="1259"/>
                    <a:pt x="0" y="2060"/>
                  </a:cubicBezTo>
                  <a:cubicBezTo>
                    <a:pt x="0" y="2540"/>
                    <a:pt x="243" y="2830"/>
                    <a:pt x="615" y="2830"/>
                  </a:cubicBezTo>
                  <a:cubicBezTo>
                    <a:pt x="760" y="2830"/>
                    <a:pt x="924" y="2787"/>
                    <a:pt x="1101" y="2693"/>
                  </a:cubicBezTo>
                  <a:cubicBezTo>
                    <a:pt x="1735" y="2260"/>
                    <a:pt x="2135" y="1559"/>
                    <a:pt x="2169" y="792"/>
                  </a:cubicBezTo>
                  <a:cubicBezTo>
                    <a:pt x="2169" y="296"/>
                    <a:pt x="1935" y="1"/>
                    <a:pt x="158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4"/>
            <p:cNvSpPr/>
            <p:nvPr/>
          </p:nvSpPr>
          <p:spPr>
            <a:xfrm>
              <a:off x="5087975" y="1661175"/>
              <a:ext cx="32550" cy="42150"/>
            </a:xfrm>
            <a:custGeom>
              <a:avLst/>
              <a:gdLst/>
              <a:ahLst/>
              <a:cxnLst/>
              <a:rect l="l" t="t" r="r" b="b"/>
              <a:pathLst>
                <a:path w="1302" h="1686" extrusionOk="0">
                  <a:moveTo>
                    <a:pt x="929" y="1"/>
                  </a:moveTo>
                  <a:cubicBezTo>
                    <a:pt x="840" y="1"/>
                    <a:pt x="740" y="28"/>
                    <a:pt x="634" y="85"/>
                  </a:cubicBezTo>
                  <a:cubicBezTo>
                    <a:pt x="267" y="352"/>
                    <a:pt x="0" y="753"/>
                    <a:pt x="0" y="1220"/>
                  </a:cubicBezTo>
                  <a:cubicBezTo>
                    <a:pt x="0" y="1503"/>
                    <a:pt x="151" y="1686"/>
                    <a:pt x="357" y="1686"/>
                  </a:cubicBezTo>
                  <a:cubicBezTo>
                    <a:pt x="442" y="1686"/>
                    <a:pt x="537" y="1655"/>
                    <a:pt x="634" y="1587"/>
                  </a:cubicBezTo>
                  <a:cubicBezTo>
                    <a:pt x="1034" y="1353"/>
                    <a:pt x="1268" y="919"/>
                    <a:pt x="1301" y="452"/>
                  </a:cubicBezTo>
                  <a:cubicBezTo>
                    <a:pt x="1301" y="167"/>
                    <a:pt x="1149" y="1"/>
                    <a:pt x="92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4"/>
            <p:cNvSpPr/>
            <p:nvPr/>
          </p:nvSpPr>
          <p:spPr>
            <a:xfrm>
              <a:off x="4981225" y="2729925"/>
              <a:ext cx="112600" cy="145075"/>
            </a:xfrm>
            <a:custGeom>
              <a:avLst/>
              <a:gdLst/>
              <a:ahLst/>
              <a:cxnLst/>
              <a:rect l="l" t="t" r="r" b="b"/>
              <a:pathLst>
                <a:path w="4504" h="5803" extrusionOk="0">
                  <a:moveTo>
                    <a:pt x="3264" y="0"/>
                  </a:moveTo>
                  <a:cubicBezTo>
                    <a:pt x="2964" y="0"/>
                    <a:pt x="2626" y="97"/>
                    <a:pt x="2269" y="300"/>
                  </a:cubicBezTo>
                  <a:cubicBezTo>
                    <a:pt x="935" y="1167"/>
                    <a:pt x="101" y="2601"/>
                    <a:pt x="1" y="4202"/>
                  </a:cubicBezTo>
                  <a:cubicBezTo>
                    <a:pt x="1" y="5221"/>
                    <a:pt x="506" y="5803"/>
                    <a:pt x="1253" y="5803"/>
                  </a:cubicBezTo>
                  <a:cubicBezTo>
                    <a:pt x="1557" y="5803"/>
                    <a:pt x="1902" y="5706"/>
                    <a:pt x="2269" y="5503"/>
                  </a:cubicBezTo>
                  <a:cubicBezTo>
                    <a:pt x="3570" y="4636"/>
                    <a:pt x="4404" y="3168"/>
                    <a:pt x="4504" y="1600"/>
                  </a:cubicBezTo>
                  <a:cubicBezTo>
                    <a:pt x="4504" y="581"/>
                    <a:pt x="3999" y="0"/>
                    <a:pt x="326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4"/>
            <p:cNvSpPr/>
            <p:nvPr/>
          </p:nvSpPr>
          <p:spPr>
            <a:xfrm>
              <a:off x="5514950" y="2774950"/>
              <a:ext cx="111775" cy="145075"/>
            </a:xfrm>
            <a:custGeom>
              <a:avLst/>
              <a:gdLst/>
              <a:ahLst/>
              <a:cxnLst/>
              <a:rect l="l" t="t" r="r" b="b"/>
              <a:pathLst>
                <a:path w="4471" h="5803" extrusionOk="0">
                  <a:moveTo>
                    <a:pt x="3230" y="0"/>
                  </a:moveTo>
                  <a:cubicBezTo>
                    <a:pt x="2930" y="0"/>
                    <a:pt x="2593" y="97"/>
                    <a:pt x="2235" y="300"/>
                  </a:cubicBezTo>
                  <a:cubicBezTo>
                    <a:pt x="901" y="1167"/>
                    <a:pt x="67" y="2602"/>
                    <a:pt x="0" y="4203"/>
                  </a:cubicBezTo>
                  <a:cubicBezTo>
                    <a:pt x="0" y="5222"/>
                    <a:pt x="488" y="5803"/>
                    <a:pt x="1226" y="5803"/>
                  </a:cubicBezTo>
                  <a:cubicBezTo>
                    <a:pt x="1526" y="5803"/>
                    <a:pt x="1868" y="5706"/>
                    <a:pt x="2235" y="5504"/>
                  </a:cubicBezTo>
                  <a:cubicBezTo>
                    <a:pt x="3569" y="4636"/>
                    <a:pt x="4370" y="3169"/>
                    <a:pt x="4470" y="1601"/>
                  </a:cubicBezTo>
                  <a:cubicBezTo>
                    <a:pt x="4470" y="582"/>
                    <a:pt x="3965" y="0"/>
                    <a:pt x="32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4"/>
            <p:cNvSpPr/>
            <p:nvPr/>
          </p:nvSpPr>
          <p:spPr>
            <a:xfrm>
              <a:off x="5359825" y="2365925"/>
              <a:ext cx="77575" cy="100850"/>
            </a:xfrm>
            <a:custGeom>
              <a:avLst/>
              <a:gdLst/>
              <a:ahLst/>
              <a:cxnLst/>
              <a:rect l="l" t="t" r="r" b="b"/>
              <a:pathLst>
                <a:path w="3103" h="4034" extrusionOk="0">
                  <a:moveTo>
                    <a:pt x="2239" y="0"/>
                  </a:moveTo>
                  <a:cubicBezTo>
                    <a:pt x="2027" y="0"/>
                    <a:pt x="1788" y="70"/>
                    <a:pt x="1535" y="216"/>
                  </a:cubicBezTo>
                  <a:cubicBezTo>
                    <a:pt x="635" y="816"/>
                    <a:pt x="34" y="1817"/>
                    <a:pt x="1" y="2918"/>
                  </a:cubicBezTo>
                  <a:cubicBezTo>
                    <a:pt x="1" y="3626"/>
                    <a:pt x="352" y="4034"/>
                    <a:pt x="853" y="4034"/>
                  </a:cubicBezTo>
                  <a:cubicBezTo>
                    <a:pt x="1060" y="4034"/>
                    <a:pt x="1292" y="3964"/>
                    <a:pt x="1535" y="3818"/>
                  </a:cubicBezTo>
                  <a:cubicBezTo>
                    <a:pt x="2469" y="3218"/>
                    <a:pt x="3036" y="2217"/>
                    <a:pt x="3103" y="1116"/>
                  </a:cubicBezTo>
                  <a:cubicBezTo>
                    <a:pt x="3103" y="408"/>
                    <a:pt x="2752" y="0"/>
                    <a:pt x="22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4"/>
            <p:cNvSpPr/>
            <p:nvPr/>
          </p:nvSpPr>
          <p:spPr>
            <a:xfrm>
              <a:off x="5054625" y="2248325"/>
              <a:ext cx="78400" cy="100050"/>
            </a:xfrm>
            <a:custGeom>
              <a:avLst/>
              <a:gdLst/>
              <a:ahLst/>
              <a:cxnLst/>
              <a:rect l="l" t="t" r="r" b="b"/>
              <a:pathLst>
                <a:path w="3136" h="4002" extrusionOk="0">
                  <a:moveTo>
                    <a:pt x="2272" y="1"/>
                  </a:moveTo>
                  <a:cubicBezTo>
                    <a:pt x="2060" y="1"/>
                    <a:pt x="1821" y="70"/>
                    <a:pt x="1568" y="216"/>
                  </a:cubicBezTo>
                  <a:cubicBezTo>
                    <a:pt x="634" y="817"/>
                    <a:pt x="67" y="1818"/>
                    <a:pt x="0" y="2918"/>
                  </a:cubicBezTo>
                  <a:cubicBezTo>
                    <a:pt x="0" y="3602"/>
                    <a:pt x="349" y="4002"/>
                    <a:pt x="860" y="4002"/>
                  </a:cubicBezTo>
                  <a:cubicBezTo>
                    <a:pt x="1073" y="4002"/>
                    <a:pt x="1313" y="3933"/>
                    <a:pt x="1568" y="3786"/>
                  </a:cubicBezTo>
                  <a:cubicBezTo>
                    <a:pt x="2468" y="3185"/>
                    <a:pt x="3069" y="2184"/>
                    <a:pt x="3136" y="1117"/>
                  </a:cubicBezTo>
                  <a:cubicBezTo>
                    <a:pt x="3136" y="409"/>
                    <a:pt x="2784" y="1"/>
                    <a:pt x="22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4"/>
            <p:cNvSpPr/>
            <p:nvPr/>
          </p:nvSpPr>
          <p:spPr>
            <a:xfrm>
              <a:off x="5008750" y="1922900"/>
              <a:ext cx="57575" cy="73750"/>
            </a:xfrm>
            <a:custGeom>
              <a:avLst/>
              <a:gdLst/>
              <a:ahLst/>
              <a:cxnLst/>
              <a:rect l="l" t="t" r="r" b="b"/>
              <a:pathLst>
                <a:path w="2303" h="2950" extrusionOk="0">
                  <a:moveTo>
                    <a:pt x="1662" y="1"/>
                  </a:moveTo>
                  <a:cubicBezTo>
                    <a:pt x="1510" y="1"/>
                    <a:pt x="1342" y="51"/>
                    <a:pt x="1168" y="157"/>
                  </a:cubicBezTo>
                  <a:cubicBezTo>
                    <a:pt x="467" y="591"/>
                    <a:pt x="67" y="1325"/>
                    <a:pt x="0" y="2125"/>
                  </a:cubicBezTo>
                  <a:cubicBezTo>
                    <a:pt x="0" y="2647"/>
                    <a:pt x="270" y="2949"/>
                    <a:pt x="653" y="2949"/>
                  </a:cubicBezTo>
                  <a:cubicBezTo>
                    <a:pt x="809" y="2949"/>
                    <a:pt x="984" y="2899"/>
                    <a:pt x="1168" y="2793"/>
                  </a:cubicBezTo>
                  <a:cubicBezTo>
                    <a:pt x="1835" y="2359"/>
                    <a:pt x="2269" y="1625"/>
                    <a:pt x="2302" y="825"/>
                  </a:cubicBezTo>
                  <a:cubicBezTo>
                    <a:pt x="2302" y="303"/>
                    <a:pt x="2033" y="1"/>
                    <a:pt x="166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4"/>
            <p:cNvSpPr/>
            <p:nvPr/>
          </p:nvSpPr>
          <p:spPr>
            <a:xfrm>
              <a:off x="5183875" y="2001050"/>
              <a:ext cx="32550" cy="42175"/>
            </a:xfrm>
            <a:custGeom>
              <a:avLst/>
              <a:gdLst/>
              <a:ahLst/>
              <a:cxnLst/>
              <a:rect l="l" t="t" r="r" b="b"/>
              <a:pathLst>
                <a:path w="1302" h="1687" extrusionOk="0">
                  <a:moveTo>
                    <a:pt x="933" y="1"/>
                  </a:moveTo>
                  <a:cubicBezTo>
                    <a:pt x="843" y="1"/>
                    <a:pt x="741" y="32"/>
                    <a:pt x="634" y="100"/>
                  </a:cubicBezTo>
                  <a:cubicBezTo>
                    <a:pt x="267" y="334"/>
                    <a:pt x="0" y="767"/>
                    <a:pt x="0" y="1234"/>
                  </a:cubicBezTo>
                  <a:cubicBezTo>
                    <a:pt x="0" y="1519"/>
                    <a:pt x="153" y="1686"/>
                    <a:pt x="361" y="1686"/>
                  </a:cubicBezTo>
                  <a:cubicBezTo>
                    <a:pt x="445" y="1686"/>
                    <a:pt x="538" y="1659"/>
                    <a:pt x="634" y="1601"/>
                  </a:cubicBezTo>
                  <a:cubicBezTo>
                    <a:pt x="1034" y="1334"/>
                    <a:pt x="1268" y="934"/>
                    <a:pt x="1301" y="467"/>
                  </a:cubicBezTo>
                  <a:cubicBezTo>
                    <a:pt x="1301" y="184"/>
                    <a:pt x="1151" y="1"/>
                    <a:pt x="9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4"/>
            <p:cNvSpPr/>
            <p:nvPr/>
          </p:nvSpPr>
          <p:spPr>
            <a:xfrm>
              <a:off x="4935350" y="2325000"/>
              <a:ext cx="32550" cy="42150"/>
            </a:xfrm>
            <a:custGeom>
              <a:avLst/>
              <a:gdLst/>
              <a:ahLst/>
              <a:cxnLst/>
              <a:rect l="l" t="t" r="r" b="b"/>
              <a:pathLst>
                <a:path w="1302" h="1686" extrusionOk="0">
                  <a:moveTo>
                    <a:pt x="929" y="0"/>
                  </a:moveTo>
                  <a:cubicBezTo>
                    <a:pt x="840" y="0"/>
                    <a:pt x="740" y="27"/>
                    <a:pt x="635" y="85"/>
                  </a:cubicBezTo>
                  <a:cubicBezTo>
                    <a:pt x="268" y="352"/>
                    <a:pt x="1" y="752"/>
                    <a:pt x="1" y="1219"/>
                  </a:cubicBezTo>
                  <a:cubicBezTo>
                    <a:pt x="1" y="1502"/>
                    <a:pt x="151" y="1685"/>
                    <a:pt x="358" y="1685"/>
                  </a:cubicBezTo>
                  <a:cubicBezTo>
                    <a:pt x="443" y="1685"/>
                    <a:pt x="537" y="1654"/>
                    <a:pt x="635" y="1586"/>
                  </a:cubicBezTo>
                  <a:cubicBezTo>
                    <a:pt x="1035" y="1352"/>
                    <a:pt x="1269" y="919"/>
                    <a:pt x="1302" y="452"/>
                  </a:cubicBezTo>
                  <a:cubicBezTo>
                    <a:pt x="1302" y="167"/>
                    <a:pt x="1150" y="0"/>
                    <a:pt x="9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4"/>
            <p:cNvSpPr/>
            <p:nvPr/>
          </p:nvSpPr>
          <p:spPr>
            <a:xfrm>
              <a:off x="4892825" y="2696550"/>
              <a:ext cx="32550" cy="42175"/>
            </a:xfrm>
            <a:custGeom>
              <a:avLst/>
              <a:gdLst/>
              <a:ahLst/>
              <a:cxnLst/>
              <a:rect l="l" t="t" r="r" b="b"/>
              <a:pathLst>
                <a:path w="1302" h="1687" extrusionOk="0">
                  <a:moveTo>
                    <a:pt x="945" y="1"/>
                  </a:moveTo>
                  <a:cubicBezTo>
                    <a:pt x="860" y="1"/>
                    <a:pt x="765" y="32"/>
                    <a:pt x="668" y="100"/>
                  </a:cubicBezTo>
                  <a:cubicBezTo>
                    <a:pt x="268" y="334"/>
                    <a:pt x="34" y="767"/>
                    <a:pt x="1" y="1234"/>
                  </a:cubicBezTo>
                  <a:cubicBezTo>
                    <a:pt x="1" y="1519"/>
                    <a:pt x="153" y="1686"/>
                    <a:pt x="373" y="1686"/>
                  </a:cubicBezTo>
                  <a:cubicBezTo>
                    <a:pt x="462" y="1686"/>
                    <a:pt x="562" y="1659"/>
                    <a:pt x="668" y="1601"/>
                  </a:cubicBezTo>
                  <a:cubicBezTo>
                    <a:pt x="1035" y="1334"/>
                    <a:pt x="1268" y="934"/>
                    <a:pt x="1302" y="467"/>
                  </a:cubicBezTo>
                  <a:cubicBezTo>
                    <a:pt x="1302" y="184"/>
                    <a:pt x="1151" y="1"/>
                    <a:pt x="9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4"/>
            <p:cNvSpPr/>
            <p:nvPr/>
          </p:nvSpPr>
          <p:spPr>
            <a:xfrm>
              <a:off x="4751075" y="2679100"/>
              <a:ext cx="40050" cy="51575"/>
            </a:xfrm>
            <a:custGeom>
              <a:avLst/>
              <a:gdLst/>
              <a:ahLst/>
              <a:cxnLst/>
              <a:rect l="l" t="t" r="r" b="b"/>
              <a:pathLst>
                <a:path w="1602" h="2063" extrusionOk="0">
                  <a:moveTo>
                    <a:pt x="1144" y="1"/>
                  </a:moveTo>
                  <a:cubicBezTo>
                    <a:pt x="1039" y="1"/>
                    <a:pt x="923" y="32"/>
                    <a:pt x="801" y="98"/>
                  </a:cubicBezTo>
                  <a:cubicBezTo>
                    <a:pt x="334" y="431"/>
                    <a:pt x="33" y="932"/>
                    <a:pt x="0" y="1499"/>
                  </a:cubicBezTo>
                  <a:cubicBezTo>
                    <a:pt x="0" y="1858"/>
                    <a:pt x="190" y="2063"/>
                    <a:pt x="457" y="2063"/>
                  </a:cubicBezTo>
                  <a:cubicBezTo>
                    <a:pt x="562" y="2063"/>
                    <a:pt x="679" y="2031"/>
                    <a:pt x="801" y="1966"/>
                  </a:cubicBezTo>
                  <a:cubicBezTo>
                    <a:pt x="1268" y="1665"/>
                    <a:pt x="1568" y="1132"/>
                    <a:pt x="1601" y="565"/>
                  </a:cubicBezTo>
                  <a:cubicBezTo>
                    <a:pt x="1601" y="205"/>
                    <a:pt x="1412" y="1"/>
                    <a:pt x="11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4"/>
            <p:cNvSpPr/>
            <p:nvPr/>
          </p:nvSpPr>
          <p:spPr>
            <a:xfrm>
              <a:off x="4720200" y="2886550"/>
              <a:ext cx="25050" cy="32425"/>
            </a:xfrm>
            <a:custGeom>
              <a:avLst/>
              <a:gdLst/>
              <a:ahLst/>
              <a:cxnLst/>
              <a:rect l="l" t="t" r="r" b="b"/>
              <a:pathLst>
                <a:path w="1002" h="1297" extrusionOk="0">
                  <a:moveTo>
                    <a:pt x="721" y="0"/>
                  </a:moveTo>
                  <a:cubicBezTo>
                    <a:pt x="654" y="0"/>
                    <a:pt x="579" y="24"/>
                    <a:pt x="501" y="72"/>
                  </a:cubicBezTo>
                  <a:cubicBezTo>
                    <a:pt x="201" y="272"/>
                    <a:pt x="1" y="573"/>
                    <a:pt x="1" y="940"/>
                  </a:cubicBezTo>
                  <a:cubicBezTo>
                    <a:pt x="1" y="1178"/>
                    <a:pt x="120" y="1297"/>
                    <a:pt x="285" y="1297"/>
                  </a:cubicBezTo>
                  <a:cubicBezTo>
                    <a:pt x="351" y="1297"/>
                    <a:pt x="425" y="1278"/>
                    <a:pt x="501" y="1240"/>
                  </a:cubicBezTo>
                  <a:cubicBezTo>
                    <a:pt x="801" y="1040"/>
                    <a:pt x="968" y="706"/>
                    <a:pt x="1002" y="372"/>
                  </a:cubicBezTo>
                  <a:cubicBezTo>
                    <a:pt x="1002" y="136"/>
                    <a:pt x="885" y="0"/>
                    <a:pt x="7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4"/>
            <p:cNvSpPr/>
            <p:nvPr/>
          </p:nvSpPr>
          <p:spPr>
            <a:xfrm>
              <a:off x="4810275" y="2884750"/>
              <a:ext cx="51725" cy="67250"/>
            </a:xfrm>
            <a:custGeom>
              <a:avLst/>
              <a:gdLst/>
              <a:ahLst/>
              <a:cxnLst/>
              <a:rect l="l" t="t" r="r" b="b"/>
              <a:pathLst>
                <a:path w="2069" h="2690" extrusionOk="0">
                  <a:moveTo>
                    <a:pt x="1496" y="1"/>
                  </a:moveTo>
                  <a:cubicBezTo>
                    <a:pt x="1357" y="1"/>
                    <a:pt x="1200" y="47"/>
                    <a:pt x="1034" y="144"/>
                  </a:cubicBezTo>
                  <a:cubicBezTo>
                    <a:pt x="434" y="545"/>
                    <a:pt x="34" y="1212"/>
                    <a:pt x="0" y="1946"/>
                  </a:cubicBezTo>
                  <a:cubicBezTo>
                    <a:pt x="0" y="2418"/>
                    <a:pt x="235" y="2690"/>
                    <a:pt x="572" y="2690"/>
                  </a:cubicBezTo>
                  <a:cubicBezTo>
                    <a:pt x="712" y="2690"/>
                    <a:pt x="869" y="2643"/>
                    <a:pt x="1034" y="2546"/>
                  </a:cubicBezTo>
                  <a:cubicBezTo>
                    <a:pt x="1668" y="2146"/>
                    <a:pt x="2035" y="1479"/>
                    <a:pt x="2069" y="745"/>
                  </a:cubicBezTo>
                  <a:cubicBezTo>
                    <a:pt x="2069" y="272"/>
                    <a:pt x="1834" y="1"/>
                    <a:pt x="14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4"/>
            <p:cNvSpPr/>
            <p:nvPr/>
          </p:nvSpPr>
          <p:spPr>
            <a:xfrm>
              <a:off x="5251425" y="1607650"/>
              <a:ext cx="54225" cy="70775"/>
            </a:xfrm>
            <a:custGeom>
              <a:avLst/>
              <a:gdLst/>
              <a:ahLst/>
              <a:cxnLst/>
              <a:rect l="l" t="t" r="r" b="b"/>
              <a:pathLst>
                <a:path w="2169" h="2831" extrusionOk="0">
                  <a:moveTo>
                    <a:pt x="1585" y="1"/>
                  </a:moveTo>
                  <a:cubicBezTo>
                    <a:pt x="1440" y="1"/>
                    <a:pt x="1276" y="51"/>
                    <a:pt x="1101" y="158"/>
                  </a:cubicBezTo>
                  <a:cubicBezTo>
                    <a:pt x="434" y="559"/>
                    <a:pt x="34" y="1259"/>
                    <a:pt x="0" y="2060"/>
                  </a:cubicBezTo>
                  <a:cubicBezTo>
                    <a:pt x="0" y="2540"/>
                    <a:pt x="243" y="2830"/>
                    <a:pt x="615" y="2830"/>
                  </a:cubicBezTo>
                  <a:cubicBezTo>
                    <a:pt x="760" y="2830"/>
                    <a:pt x="924" y="2787"/>
                    <a:pt x="1101" y="2693"/>
                  </a:cubicBezTo>
                  <a:cubicBezTo>
                    <a:pt x="1735" y="2260"/>
                    <a:pt x="2135" y="1559"/>
                    <a:pt x="2169" y="792"/>
                  </a:cubicBezTo>
                  <a:cubicBezTo>
                    <a:pt x="2169" y="296"/>
                    <a:pt x="1935" y="1"/>
                    <a:pt x="15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4"/>
            <p:cNvSpPr/>
            <p:nvPr/>
          </p:nvSpPr>
          <p:spPr>
            <a:xfrm>
              <a:off x="5087975" y="1661175"/>
              <a:ext cx="32550" cy="42150"/>
            </a:xfrm>
            <a:custGeom>
              <a:avLst/>
              <a:gdLst/>
              <a:ahLst/>
              <a:cxnLst/>
              <a:rect l="l" t="t" r="r" b="b"/>
              <a:pathLst>
                <a:path w="1302" h="1686" extrusionOk="0">
                  <a:moveTo>
                    <a:pt x="929" y="1"/>
                  </a:moveTo>
                  <a:cubicBezTo>
                    <a:pt x="840" y="1"/>
                    <a:pt x="740" y="28"/>
                    <a:pt x="634" y="85"/>
                  </a:cubicBezTo>
                  <a:cubicBezTo>
                    <a:pt x="267" y="352"/>
                    <a:pt x="0" y="753"/>
                    <a:pt x="0" y="1220"/>
                  </a:cubicBezTo>
                  <a:cubicBezTo>
                    <a:pt x="0" y="1503"/>
                    <a:pt x="151" y="1686"/>
                    <a:pt x="357" y="1686"/>
                  </a:cubicBezTo>
                  <a:cubicBezTo>
                    <a:pt x="442" y="1686"/>
                    <a:pt x="537" y="1655"/>
                    <a:pt x="634" y="1587"/>
                  </a:cubicBezTo>
                  <a:cubicBezTo>
                    <a:pt x="1034" y="1353"/>
                    <a:pt x="1268" y="919"/>
                    <a:pt x="1301" y="452"/>
                  </a:cubicBezTo>
                  <a:cubicBezTo>
                    <a:pt x="1301" y="167"/>
                    <a:pt x="1149" y="1"/>
                    <a:pt x="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4"/>
            <p:cNvSpPr/>
            <p:nvPr/>
          </p:nvSpPr>
          <p:spPr>
            <a:xfrm>
              <a:off x="4612625" y="1532650"/>
              <a:ext cx="68425" cy="107325"/>
            </a:xfrm>
            <a:custGeom>
              <a:avLst/>
              <a:gdLst/>
              <a:ahLst/>
              <a:cxnLst/>
              <a:rect l="l" t="t" r="r" b="b"/>
              <a:pathLst>
                <a:path w="2737" h="4293" extrusionOk="0">
                  <a:moveTo>
                    <a:pt x="2618" y="1"/>
                  </a:moveTo>
                  <a:cubicBezTo>
                    <a:pt x="2592" y="1"/>
                    <a:pt x="2569" y="17"/>
                    <a:pt x="2569" y="56"/>
                  </a:cubicBezTo>
                  <a:lnTo>
                    <a:pt x="34" y="4159"/>
                  </a:lnTo>
                  <a:cubicBezTo>
                    <a:pt x="1" y="4192"/>
                    <a:pt x="1" y="4259"/>
                    <a:pt x="34" y="4292"/>
                  </a:cubicBezTo>
                  <a:lnTo>
                    <a:pt x="101" y="4292"/>
                  </a:lnTo>
                  <a:cubicBezTo>
                    <a:pt x="134" y="4292"/>
                    <a:pt x="134" y="4259"/>
                    <a:pt x="168" y="4259"/>
                  </a:cubicBezTo>
                  <a:lnTo>
                    <a:pt x="2703" y="123"/>
                  </a:lnTo>
                  <a:cubicBezTo>
                    <a:pt x="2736" y="89"/>
                    <a:pt x="2703" y="56"/>
                    <a:pt x="2669" y="23"/>
                  </a:cubicBezTo>
                  <a:cubicBezTo>
                    <a:pt x="2656" y="9"/>
                    <a:pt x="2636" y="1"/>
                    <a:pt x="261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4"/>
            <p:cNvSpPr/>
            <p:nvPr/>
          </p:nvSpPr>
          <p:spPr>
            <a:xfrm>
              <a:off x="4676850" y="1548225"/>
              <a:ext cx="33375" cy="216000"/>
            </a:xfrm>
            <a:custGeom>
              <a:avLst/>
              <a:gdLst/>
              <a:ahLst/>
              <a:cxnLst/>
              <a:rect l="l" t="t" r="r" b="b"/>
              <a:pathLst>
                <a:path w="1335" h="8640" extrusionOk="0">
                  <a:moveTo>
                    <a:pt x="1268" y="0"/>
                  </a:moveTo>
                  <a:cubicBezTo>
                    <a:pt x="1234" y="0"/>
                    <a:pt x="1168" y="34"/>
                    <a:pt x="1168" y="100"/>
                  </a:cubicBezTo>
                  <a:lnTo>
                    <a:pt x="0" y="8540"/>
                  </a:lnTo>
                  <a:cubicBezTo>
                    <a:pt x="0" y="8606"/>
                    <a:pt x="0" y="8640"/>
                    <a:pt x="67" y="8640"/>
                  </a:cubicBezTo>
                  <a:cubicBezTo>
                    <a:pt x="100" y="8640"/>
                    <a:pt x="167" y="8640"/>
                    <a:pt x="167" y="8573"/>
                  </a:cubicBezTo>
                  <a:lnTo>
                    <a:pt x="1335" y="100"/>
                  </a:lnTo>
                  <a:cubicBezTo>
                    <a:pt x="1335" y="67"/>
                    <a:pt x="1335" y="0"/>
                    <a:pt x="126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4"/>
            <p:cNvSpPr/>
            <p:nvPr/>
          </p:nvSpPr>
          <p:spPr>
            <a:xfrm>
              <a:off x="4591775" y="1760525"/>
              <a:ext cx="88425" cy="176325"/>
            </a:xfrm>
            <a:custGeom>
              <a:avLst/>
              <a:gdLst/>
              <a:ahLst/>
              <a:cxnLst/>
              <a:rect l="l" t="t" r="r" b="b"/>
              <a:pathLst>
                <a:path w="3537" h="7053" extrusionOk="0">
                  <a:moveTo>
                    <a:pt x="3452" y="0"/>
                  </a:moveTo>
                  <a:cubicBezTo>
                    <a:pt x="3417" y="0"/>
                    <a:pt x="3393" y="24"/>
                    <a:pt x="3370" y="48"/>
                  </a:cubicBezTo>
                  <a:lnTo>
                    <a:pt x="34" y="6919"/>
                  </a:lnTo>
                  <a:cubicBezTo>
                    <a:pt x="1" y="6986"/>
                    <a:pt x="34" y="7019"/>
                    <a:pt x="68" y="7053"/>
                  </a:cubicBezTo>
                  <a:lnTo>
                    <a:pt x="101" y="7053"/>
                  </a:lnTo>
                  <a:cubicBezTo>
                    <a:pt x="134" y="7053"/>
                    <a:pt x="168" y="7019"/>
                    <a:pt x="201" y="7019"/>
                  </a:cubicBezTo>
                  <a:lnTo>
                    <a:pt x="3537" y="114"/>
                  </a:lnTo>
                  <a:cubicBezTo>
                    <a:pt x="3537" y="81"/>
                    <a:pt x="3537" y="14"/>
                    <a:pt x="3503" y="14"/>
                  </a:cubicBezTo>
                  <a:cubicBezTo>
                    <a:pt x="3484" y="5"/>
                    <a:pt x="3467" y="0"/>
                    <a:pt x="345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4"/>
            <p:cNvSpPr/>
            <p:nvPr/>
          </p:nvSpPr>
          <p:spPr>
            <a:xfrm>
              <a:off x="4499225" y="1760325"/>
              <a:ext cx="181825" cy="106475"/>
            </a:xfrm>
            <a:custGeom>
              <a:avLst/>
              <a:gdLst/>
              <a:ahLst/>
              <a:cxnLst/>
              <a:rect l="l" t="t" r="r" b="b"/>
              <a:pathLst>
                <a:path w="7273" h="4259" extrusionOk="0">
                  <a:moveTo>
                    <a:pt x="7193" y="0"/>
                  </a:moveTo>
                  <a:cubicBezTo>
                    <a:pt x="7172" y="0"/>
                    <a:pt x="7152" y="8"/>
                    <a:pt x="7139" y="22"/>
                  </a:cubicBezTo>
                  <a:lnTo>
                    <a:pt x="67" y="4092"/>
                  </a:lnTo>
                  <a:cubicBezTo>
                    <a:pt x="0" y="4125"/>
                    <a:pt x="0" y="4159"/>
                    <a:pt x="34" y="4225"/>
                  </a:cubicBezTo>
                  <a:cubicBezTo>
                    <a:pt x="34" y="4225"/>
                    <a:pt x="67" y="4259"/>
                    <a:pt x="100" y="4259"/>
                  </a:cubicBezTo>
                  <a:cubicBezTo>
                    <a:pt x="100" y="4259"/>
                    <a:pt x="134" y="4259"/>
                    <a:pt x="134" y="4225"/>
                  </a:cubicBezTo>
                  <a:lnTo>
                    <a:pt x="7239" y="156"/>
                  </a:lnTo>
                  <a:cubicBezTo>
                    <a:pt x="7272" y="122"/>
                    <a:pt x="7272" y="89"/>
                    <a:pt x="7272" y="56"/>
                  </a:cubicBezTo>
                  <a:cubicBezTo>
                    <a:pt x="7253" y="17"/>
                    <a:pt x="7222" y="0"/>
                    <a:pt x="719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4"/>
            <p:cNvSpPr/>
            <p:nvPr/>
          </p:nvSpPr>
          <p:spPr>
            <a:xfrm>
              <a:off x="4747725" y="890550"/>
              <a:ext cx="42550" cy="436700"/>
            </a:xfrm>
            <a:custGeom>
              <a:avLst/>
              <a:gdLst/>
              <a:ahLst/>
              <a:cxnLst/>
              <a:rect l="l" t="t" r="r" b="b"/>
              <a:pathLst>
                <a:path w="1702" h="17468" extrusionOk="0">
                  <a:moveTo>
                    <a:pt x="1505" y="1"/>
                  </a:moveTo>
                  <a:cubicBezTo>
                    <a:pt x="1412" y="1"/>
                    <a:pt x="1318" y="59"/>
                    <a:pt x="1302" y="188"/>
                  </a:cubicBezTo>
                  <a:lnTo>
                    <a:pt x="1" y="17234"/>
                  </a:lnTo>
                  <a:cubicBezTo>
                    <a:pt x="1" y="17367"/>
                    <a:pt x="67" y="17434"/>
                    <a:pt x="167" y="17468"/>
                  </a:cubicBezTo>
                  <a:cubicBezTo>
                    <a:pt x="267" y="17468"/>
                    <a:pt x="368" y="17367"/>
                    <a:pt x="368" y="17267"/>
                  </a:cubicBezTo>
                  <a:lnTo>
                    <a:pt x="1702" y="188"/>
                  </a:lnTo>
                  <a:cubicBezTo>
                    <a:pt x="1702" y="68"/>
                    <a:pt x="1604" y="1"/>
                    <a:pt x="150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4"/>
            <p:cNvSpPr/>
            <p:nvPr/>
          </p:nvSpPr>
          <p:spPr>
            <a:xfrm>
              <a:off x="4808600" y="663475"/>
              <a:ext cx="323850" cy="648775"/>
            </a:xfrm>
            <a:custGeom>
              <a:avLst/>
              <a:gdLst/>
              <a:ahLst/>
              <a:cxnLst/>
              <a:rect l="l" t="t" r="r" b="b"/>
              <a:pathLst>
                <a:path w="12954" h="25951" extrusionOk="0">
                  <a:moveTo>
                    <a:pt x="12716" y="1"/>
                  </a:moveTo>
                  <a:cubicBezTo>
                    <a:pt x="12653" y="1"/>
                    <a:pt x="12588" y="30"/>
                    <a:pt x="12543" y="98"/>
                  </a:cubicBezTo>
                  <a:lnTo>
                    <a:pt x="34" y="25683"/>
                  </a:lnTo>
                  <a:cubicBezTo>
                    <a:pt x="1" y="25783"/>
                    <a:pt x="34" y="25883"/>
                    <a:pt x="134" y="25950"/>
                  </a:cubicBezTo>
                  <a:lnTo>
                    <a:pt x="201" y="25950"/>
                  </a:lnTo>
                  <a:cubicBezTo>
                    <a:pt x="268" y="25950"/>
                    <a:pt x="334" y="25917"/>
                    <a:pt x="401" y="25850"/>
                  </a:cubicBezTo>
                  <a:lnTo>
                    <a:pt x="12910" y="265"/>
                  </a:lnTo>
                  <a:cubicBezTo>
                    <a:pt x="12954" y="111"/>
                    <a:pt x="12838" y="1"/>
                    <a:pt x="1271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4"/>
            <p:cNvSpPr/>
            <p:nvPr/>
          </p:nvSpPr>
          <p:spPr>
            <a:xfrm>
              <a:off x="4538950" y="1331975"/>
              <a:ext cx="147925" cy="81175"/>
            </a:xfrm>
            <a:custGeom>
              <a:avLst/>
              <a:gdLst/>
              <a:ahLst/>
              <a:cxnLst/>
              <a:rect l="l" t="t" r="r" b="b"/>
              <a:pathLst>
                <a:path w="5917" h="3247" extrusionOk="0">
                  <a:moveTo>
                    <a:pt x="283" y="0"/>
                  </a:moveTo>
                  <a:cubicBezTo>
                    <a:pt x="114" y="0"/>
                    <a:pt x="1" y="225"/>
                    <a:pt x="179" y="344"/>
                  </a:cubicBezTo>
                  <a:lnTo>
                    <a:pt x="5616" y="3213"/>
                  </a:lnTo>
                  <a:cubicBezTo>
                    <a:pt x="5616" y="3213"/>
                    <a:pt x="5650" y="3213"/>
                    <a:pt x="5683" y="3246"/>
                  </a:cubicBezTo>
                  <a:cubicBezTo>
                    <a:pt x="5750" y="3246"/>
                    <a:pt x="5816" y="3180"/>
                    <a:pt x="5850" y="3113"/>
                  </a:cubicBezTo>
                  <a:cubicBezTo>
                    <a:pt x="5917" y="3046"/>
                    <a:pt x="5883" y="2913"/>
                    <a:pt x="5783" y="2879"/>
                  </a:cubicBezTo>
                  <a:lnTo>
                    <a:pt x="346" y="11"/>
                  </a:lnTo>
                  <a:cubicBezTo>
                    <a:pt x="324" y="3"/>
                    <a:pt x="303" y="0"/>
                    <a:pt x="28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4"/>
            <p:cNvSpPr/>
            <p:nvPr/>
          </p:nvSpPr>
          <p:spPr>
            <a:xfrm>
              <a:off x="3657775" y="990325"/>
              <a:ext cx="582950" cy="123450"/>
            </a:xfrm>
            <a:custGeom>
              <a:avLst/>
              <a:gdLst/>
              <a:ahLst/>
              <a:cxnLst/>
              <a:rect l="l" t="t" r="r" b="b"/>
              <a:pathLst>
                <a:path w="23318" h="4938" extrusionOk="0">
                  <a:moveTo>
                    <a:pt x="23084" y="0"/>
                  </a:moveTo>
                  <a:lnTo>
                    <a:pt x="168" y="4570"/>
                  </a:lnTo>
                  <a:cubicBezTo>
                    <a:pt x="68" y="4570"/>
                    <a:pt x="1" y="4670"/>
                    <a:pt x="34" y="4804"/>
                  </a:cubicBezTo>
                  <a:cubicBezTo>
                    <a:pt x="34" y="4870"/>
                    <a:pt x="101" y="4937"/>
                    <a:pt x="201" y="4937"/>
                  </a:cubicBezTo>
                  <a:lnTo>
                    <a:pt x="234" y="4937"/>
                  </a:lnTo>
                  <a:lnTo>
                    <a:pt x="23151" y="400"/>
                  </a:lnTo>
                  <a:cubicBezTo>
                    <a:pt x="23251" y="367"/>
                    <a:pt x="23317" y="267"/>
                    <a:pt x="23284" y="167"/>
                  </a:cubicBezTo>
                  <a:cubicBezTo>
                    <a:pt x="23284" y="67"/>
                    <a:pt x="23184" y="0"/>
                    <a:pt x="2308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4"/>
            <p:cNvSpPr/>
            <p:nvPr/>
          </p:nvSpPr>
          <p:spPr>
            <a:xfrm>
              <a:off x="4287400" y="1332950"/>
              <a:ext cx="165750" cy="63525"/>
            </a:xfrm>
            <a:custGeom>
              <a:avLst/>
              <a:gdLst/>
              <a:ahLst/>
              <a:cxnLst/>
              <a:rect l="l" t="t" r="r" b="b"/>
              <a:pathLst>
                <a:path w="6630" h="2541" extrusionOk="0">
                  <a:moveTo>
                    <a:pt x="6498" y="1"/>
                  </a:moveTo>
                  <a:cubicBezTo>
                    <a:pt x="6490" y="1"/>
                    <a:pt x="6481" y="2"/>
                    <a:pt x="6472" y="5"/>
                  </a:cubicBezTo>
                  <a:lnTo>
                    <a:pt x="67" y="2373"/>
                  </a:lnTo>
                  <a:cubicBezTo>
                    <a:pt x="0" y="2407"/>
                    <a:pt x="0" y="2440"/>
                    <a:pt x="0" y="2507"/>
                  </a:cubicBezTo>
                  <a:cubicBezTo>
                    <a:pt x="34" y="2507"/>
                    <a:pt x="67" y="2540"/>
                    <a:pt x="101" y="2540"/>
                  </a:cubicBezTo>
                  <a:lnTo>
                    <a:pt x="6538" y="172"/>
                  </a:lnTo>
                  <a:cubicBezTo>
                    <a:pt x="6630" y="141"/>
                    <a:pt x="6583" y="1"/>
                    <a:pt x="649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4"/>
            <p:cNvSpPr/>
            <p:nvPr/>
          </p:nvSpPr>
          <p:spPr>
            <a:xfrm>
              <a:off x="4399975" y="1145725"/>
              <a:ext cx="89250" cy="129825"/>
            </a:xfrm>
            <a:custGeom>
              <a:avLst/>
              <a:gdLst/>
              <a:ahLst/>
              <a:cxnLst/>
              <a:rect l="l" t="t" r="r" b="b"/>
              <a:pathLst>
                <a:path w="3570" h="5193" extrusionOk="0">
                  <a:moveTo>
                    <a:pt x="119" y="0"/>
                  </a:moveTo>
                  <a:cubicBezTo>
                    <a:pt x="101" y="0"/>
                    <a:pt x="81" y="8"/>
                    <a:pt x="67" y="22"/>
                  </a:cubicBezTo>
                  <a:cubicBezTo>
                    <a:pt x="34" y="55"/>
                    <a:pt x="1" y="89"/>
                    <a:pt x="34" y="122"/>
                  </a:cubicBezTo>
                  <a:lnTo>
                    <a:pt x="3403" y="5126"/>
                  </a:lnTo>
                  <a:cubicBezTo>
                    <a:pt x="3436" y="5159"/>
                    <a:pt x="3470" y="5159"/>
                    <a:pt x="3470" y="5192"/>
                  </a:cubicBezTo>
                  <a:cubicBezTo>
                    <a:pt x="3503" y="5159"/>
                    <a:pt x="3537" y="5159"/>
                    <a:pt x="3537" y="5159"/>
                  </a:cubicBezTo>
                  <a:cubicBezTo>
                    <a:pt x="3570" y="5126"/>
                    <a:pt x="3570" y="5092"/>
                    <a:pt x="3570" y="5059"/>
                  </a:cubicBezTo>
                  <a:lnTo>
                    <a:pt x="167" y="55"/>
                  </a:lnTo>
                  <a:cubicBezTo>
                    <a:pt x="167" y="16"/>
                    <a:pt x="145" y="0"/>
                    <a:pt x="11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4"/>
            <p:cNvSpPr/>
            <p:nvPr/>
          </p:nvSpPr>
          <p:spPr>
            <a:xfrm>
              <a:off x="4415000" y="1392275"/>
              <a:ext cx="63400" cy="162975"/>
            </a:xfrm>
            <a:custGeom>
              <a:avLst/>
              <a:gdLst/>
              <a:ahLst/>
              <a:cxnLst/>
              <a:rect l="l" t="t" r="r" b="b"/>
              <a:pathLst>
                <a:path w="2536" h="6519" extrusionOk="0">
                  <a:moveTo>
                    <a:pt x="2469" y="0"/>
                  </a:moveTo>
                  <a:cubicBezTo>
                    <a:pt x="2402" y="0"/>
                    <a:pt x="2368" y="34"/>
                    <a:pt x="2368" y="67"/>
                  </a:cubicBezTo>
                  <a:lnTo>
                    <a:pt x="0" y="6405"/>
                  </a:lnTo>
                  <a:cubicBezTo>
                    <a:pt x="0" y="6438"/>
                    <a:pt x="33" y="6505"/>
                    <a:pt x="67" y="6505"/>
                  </a:cubicBezTo>
                  <a:lnTo>
                    <a:pt x="100" y="6505"/>
                  </a:lnTo>
                  <a:cubicBezTo>
                    <a:pt x="110" y="6515"/>
                    <a:pt x="120" y="6519"/>
                    <a:pt x="130" y="6519"/>
                  </a:cubicBezTo>
                  <a:cubicBezTo>
                    <a:pt x="153" y="6519"/>
                    <a:pt x="177" y="6495"/>
                    <a:pt x="200" y="6472"/>
                  </a:cubicBezTo>
                  <a:lnTo>
                    <a:pt x="2502" y="134"/>
                  </a:lnTo>
                  <a:cubicBezTo>
                    <a:pt x="2535" y="67"/>
                    <a:pt x="2502" y="34"/>
                    <a:pt x="246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4"/>
            <p:cNvSpPr/>
            <p:nvPr/>
          </p:nvSpPr>
          <p:spPr>
            <a:xfrm>
              <a:off x="4233200" y="992825"/>
              <a:ext cx="21700" cy="371950"/>
            </a:xfrm>
            <a:custGeom>
              <a:avLst/>
              <a:gdLst/>
              <a:ahLst/>
              <a:cxnLst/>
              <a:rect l="l" t="t" r="r" b="b"/>
              <a:pathLst>
                <a:path w="868" h="14878" extrusionOk="0">
                  <a:moveTo>
                    <a:pt x="100" y="0"/>
                  </a:moveTo>
                  <a:cubicBezTo>
                    <a:pt x="34" y="0"/>
                    <a:pt x="0" y="34"/>
                    <a:pt x="0" y="67"/>
                  </a:cubicBezTo>
                  <a:lnTo>
                    <a:pt x="701" y="14811"/>
                  </a:lnTo>
                  <a:cubicBezTo>
                    <a:pt x="701" y="14844"/>
                    <a:pt x="767" y="14878"/>
                    <a:pt x="801" y="14878"/>
                  </a:cubicBezTo>
                  <a:cubicBezTo>
                    <a:pt x="834" y="14878"/>
                    <a:pt x="868" y="14844"/>
                    <a:pt x="868" y="14778"/>
                  </a:cubicBezTo>
                  <a:lnTo>
                    <a:pt x="167" y="67"/>
                  </a:lnTo>
                  <a:cubicBezTo>
                    <a:pt x="167" y="34"/>
                    <a:pt x="134" y="0"/>
                    <a:pt x="10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4"/>
            <p:cNvSpPr/>
            <p:nvPr/>
          </p:nvSpPr>
          <p:spPr>
            <a:xfrm>
              <a:off x="4130175" y="1286650"/>
              <a:ext cx="98875" cy="105650"/>
            </a:xfrm>
            <a:custGeom>
              <a:avLst/>
              <a:gdLst/>
              <a:ahLst/>
              <a:cxnLst/>
              <a:rect l="l" t="t" r="r" b="b"/>
              <a:pathLst>
                <a:path w="3955" h="4226" extrusionOk="0">
                  <a:moveTo>
                    <a:pt x="117" y="0"/>
                  </a:moveTo>
                  <a:cubicBezTo>
                    <a:pt x="48" y="0"/>
                    <a:pt x="0" y="71"/>
                    <a:pt x="52" y="122"/>
                  </a:cubicBezTo>
                  <a:lnTo>
                    <a:pt x="3788" y="4192"/>
                  </a:lnTo>
                  <a:cubicBezTo>
                    <a:pt x="3821" y="4225"/>
                    <a:pt x="3854" y="4225"/>
                    <a:pt x="3854" y="4225"/>
                  </a:cubicBezTo>
                  <a:lnTo>
                    <a:pt x="3921" y="4225"/>
                  </a:lnTo>
                  <a:cubicBezTo>
                    <a:pt x="3954" y="4192"/>
                    <a:pt x="3954" y="4125"/>
                    <a:pt x="3921" y="4092"/>
                  </a:cubicBezTo>
                  <a:lnTo>
                    <a:pt x="185" y="22"/>
                  </a:lnTo>
                  <a:cubicBezTo>
                    <a:pt x="162" y="7"/>
                    <a:pt x="139" y="0"/>
                    <a:pt x="11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4"/>
            <p:cNvSpPr/>
            <p:nvPr/>
          </p:nvSpPr>
          <p:spPr>
            <a:xfrm>
              <a:off x="4846975" y="1351400"/>
              <a:ext cx="259375" cy="38400"/>
            </a:xfrm>
            <a:custGeom>
              <a:avLst/>
              <a:gdLst/>
              <a:ahLst/>
              <a:cxnLst/>
              <a:rect l="l" t="t" r="r" b="b"/>
              <a:pathLst>
                <a:path w="10375" h="1536" extrusionOk="0">
                  <a:moveTo>
                    <a:pt x="10174" y="1"/>
                  </a:moveTo>
                  <a:lnTo>
                    <a:pt x="200" y="1135"/>
                  </a:lnTo>
                  <a:cubicBezTo>
                    <a:pt x="100" y="1168"/>
                    <a:pt x="0" y="1268"/>
                    <a:pt x="33" y="1369"/>
                  </a:cubicBezTo>
                  <a:cubicBezTo>
                    <a:pt x="33" y="1469"/>
                    <a:pt x="100" y="1535"/>
                    <a:pt x="200" y="1535"/>
                  </a:cubicBezTo>
                  <a:lnTo>
                    <a:pt x="234" y="1535"/>
                  </a:lnTo>
                  <a:lnTo>
                    <a:pt x="10207" y="401"/>
                  </a:lnTo>
                  <a:cubicBezTo>
                    <a:pt x="10307" y="368"/>
                    <a:pt x="10374" y="301"/>
                    <a:pt x="10374" y="168"/>
                  </a:cubicBezTo>
                  <a:cubicBezTo>
                    <a:pt x="10374" y="68"/>
                    <a:pt x="10274" y="1"/>
                    <a:pt x="1017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4"/>
            <p:cNvSpPr/>
            <p:nvPr/>
          </p:nvSpPr>
          <p:spPr>
            <a:xfrm>
              <a:off x="5168850" y="946025"/>
              <a:ext cx="137550" cy="332025"/>
            </a:xfrm>
            <a:custGeom>
              <a:avLst/>
              <a:gdLst/>
              <a:ahLst/>
              <a:cxnLst/>
              <a:rect l="l" t="t" r="r" b="b"/>
              <a:pathLst>
                <a:path w="5502" h="13281" extrusionOk="0">
                  <a:moveTo>
                    <a:pt x="5260" y="1"/>
                  </a:moveTo>
                  <a:cubicBezTo>
                    <a:pt x="5193" y="1"/>
                    <a:pt x="5129" y="41"/>
                    <a:pt x="5105" y="138"/>
                  </a:cubicBezTo>
                  <a:lnTo>
                    <a:pt x="68" y="13014"/>
                  </a:lnTo>
                  <a:cubicBezTo>
                    <a:pt x="1" y="13147"/>
                    <a:pt x="101" y="13280"/>
                    <a:pt x="234" y="13280"/>
                  </a:cubicBezTo>
                  <a:cubicBezTo>
                    <a:pt x="301" y="13280"/>
                    <a:pt x="401" y="13214"/>
                    <a:pt x="401" y="13147"/>
                  </a:cubicBezTo>
                  <a:lnTo>
                    <a:pt x="5438" y="271"/>
                  </a:lnTo>
                  <a:cubicBezTo>
                    <a:pt x="5502" y="123"/>
                    <a:pt x="5376" y="1"/>
                    <a:pt x="526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4"/>
            <p:cNvSpPr/>
            <p:nvPr/>
          </p:nvSpPr>
          <p:spPr>
            <a:xfrm>
              <a:off x="5379850" y="876900"/>
              <a:ext cx="201000" cy="55075"/>
            </a:xfrm>
            <a:custGeom>
              <a:avLst/>
              <a:gdLst/>
              <a:ahLst/>
              <a:cxnLst/>
              <a:rect l="l" t="t" r="r" b="b"/>
              <a:pathLst>
                <a:path w="8040" h="2203" extrusionOk="0">
                  <a:moveTo>
                    <a:pt x="100" y="1"/>
                  </a:moveTo>
                  <a:cubicBezTo>
                    <a:pt x="67" y="1"/>
                    <a:pt x="0" y="34"/>
                    <a:pt x="0" y="67"/>
                  </a:cubicBezTo>
                  <a:cubicBezTo>
                    <a:pt x="0" y="134"/>
                    <a:pt x="0" y="167"/>
                    <a:pt x="67" y="167"/>
                  </a:cubicBezTo>
                  <a:lnTo>
                    <a:pt x="7906" y="2202"/>
                  </a:lnTo>
                  <a:lnTo>
                    <a:pt x="7939" y="2202"/>
                  </a:lnTo>
                  <a:cubicBezTo>
                    <a:pt x="7973" y="2202"/>
                    <a:pt x="8006" y="2169"/>
                    <a:pt x="8006" y="2135"/>
                  </a:cubicBezTo>
                  <a:cubicBezTo>
                    <a:pt x="8039" y="2069"/>
                    <a:pt x="8006" y="2035"/>
                    <a:pt x="7973" y="2035"/>
                  </a:cubicBezTo>
                  <a:lnTo>
                    <a:pt x="10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5381525" y="694575"/>
              <a:ext cx="146400" cy="139825"/>
            </a:xfrm>
            <a:custGeom>
              <a:avLst/>
              <a:gdLst/>
              <a:ahLst/>
              <a:cxnLst/>
              <a:rect l="l" t="t" r="r" b="b"/>
              <a:pathLst>
                <a:path w="5856" h="5593" extrusionOk="0">
                  <a:moveTo>
                    <a:pt x="5737" y="0"/>
                  </a:moveTo>
                  <a:cubicBezTo>
                    <a:pt x="5716" y="0"/>
                    <a:pt x="5693" y="7"/>
                    <a:pt x="5671" y="22"/>
                  </a:cubicBezTo>
                  <a:lnTo>
                    <a:pt x="33" y="5426"/>
                  </a:lnTo>
                  <a:cubicBezTo>
                    <a:pt x="0" y="5459"/>
                    <a:pt x="0" y="5526"/>
                    <a:pt x="33" y="5559"/>
                  </a:cubicBezTo>
                  <a:cubicBezTo>
                    <a:pt x="33" y="5592"/>
                    <a:pt x="67" y="5592"/>
                    <a:pt x="100" y="5592"/>
                  </a:cubicBezTo>
                  <a:cubicBezTo>
                    <a:pt x="100" y="5592"/>
                    <a:pt x="133" y="5559"/>
                    <a:pt x="133" y="5559"/>
                  </a:cubicBezTo>
                  <a:lnTo>
                    <a:pt x="5804" y="155"/>
                  </a:lnTo>
                  <a:cubicBezTo>
                    <a:pt x="5856" y="78"/>
                    <a:pt x="5807" y="0"/>
                    <a:pt x="573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4"/>
            <p:cNvSpPr/>
            <p:nvPr/>
          </p:nvSpPr>
          <p:spPr>
            <a:xfrm>
              <a:off x="4209000" y="960050"/>
              <a:ext cx="53400" cy="68900"/>
            </a:xfrm>
            <a:custGeom>
              <a:avLst/>
              <a:gdLst/>
              <a:ahLst/>
              <a:cxnLst/>
              <a:rect l="l" t="t" r="r" b="b"/>
              <a:pathLst>
                <a:path w="2136" h="2756" extrusionOk="0">
                  <a:moveTo>
                    <a:pt x="1548" y="1"/>
                  </a:moveTo>
                  <a:cubicBezTo>
                    <a:pt x="1405" y="1"/>
                    <a:pt x="1242" y="47"/>
                    <a:pt x="1068" y="144"/>
                  </a:cubicBezTo>
                  <a:cubicBezTo>
                    <a:pt x="435" y="544"/>
                    <a:pt x="34" y="1245"/>
                    <a:pt x="1" y="2012"/>
                  </a:cubicBezTo>
                  <a:cubicBezTo>
                    <a:pt x="1" y="2484"/>
                    <a:pt x="252" y="2756"/>
                    <a:pt x="599" y="2756"/>
                  </a:cubicBezTo>
                  <a:cubicBezTo>
                    <a:pt x="743" y="2756"/>
                    <a:pt x="903" y="2710"/>
                    <a:pt x="1068" y="2612"/>
                  </a:cubicBezTo>
                  <a:cubicBezTo>
                    <a:pt x="1702" y="2212"/>
                    <a:pt x="2102" y="1511"/>
                    <a:pt x="2136" y="778"/>
                  </a:cubicBezTo>
                  <a:cubicBezTo>
                    <a:pt x="2136" y="280"/>
                    <a:pt x="1900" y="1"/>
                    <a:pt x="154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4"/>
            <p:cNvSpPr/>
            <p:nvPr/>
          </p:nvSpPr>
          <p:spPr>
            <a:xfrm>
              <a:off x="4388300" y="1128950"/>
              <a:ext cx="29225" cy="37825"/>
            </a:xfrm>
            <a:custGeom>
              <a:avLst/>
              <a:gdLst/>
              <a:ahLst/>
              <a:cxnLst/>
              <a:rect l="l" t="t" r="r" b="b"/>
              <a:pathLst>
                <a:path w="1169" h="1513" extrusionOk="0">
                  <a:moveTo>
                    <a:pt x="852" y="1"/>
                  </a:moveTo>
                  <a:cubicBezTo>
                    <a:pt x="768" y="1"/>
                    <a:pt x="671" y="31"/>
                    <a:pt x="568" y="93"/>
                  </a:cubicBezTo>
                  <a:cubicBezTo>
                    <a:pt x="234" y="293"/>
                    <a:pt x="1" y="660"/>
                    <a:pt x="1" y="1093"/>
                  </a:cubicBezTo>
                  <a:cubicBezTo>
                    <a:pt x="1" y="1353"/>
                    <a:pt x="134" y="1512"/>
                    <a:pt x="319" y="1512"/>
                  </a:cubicBezTo>
                  <a:cubicBezTo>
                    <a:pt x="395" y="1512"/>
                    <a:pt x="480" y="1485"/>
                    <a:pt x="568" y="1427"/>
                  </a:cubicBezTo>
                  <a:cubicBezTo>
                    <a:pt x="935" y="1193"/>
                    <a:pt x="1135" y="826"/>
                    <a:pt x="1168" y="426"/>
                  </a:cubicBezTo>
                  <a:cubicBezTo>
                    <a:pt x="1168" y="150"/>
                    <a:pt x="1041" y="1"/>
                    <a:pt x="85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4116450" y="1268775"/>
              <a:ext cx="29200" cy="37725"/>
            </a:xfrm>
            <a:custGeom>
              <a:avLst/>
              <a:gdLst/>
              <a:ahLst/>
              <a:cxnLst/>
              <a:rect l="l" t="t" r="r" b="b"/>
              <a:pathLst>
                <a:path w="1168" h="1509" extrusionOk="0">
                  <a:moveTo>
                    <a:pt x="829" y="0"/>
                  </a:moveTo>
                  <a:cubicBezTo>
                    <a:pt x="750" y="0"/>
                    <a:pt x="661" y="23"/>
                    <a:pt x="567" y="70"/>
                  </a:cubicBezTo>
                  <a:cubicBezTo>
                    <a:pt x="234" y="304"/>
                    <a:pt x="34" y="671"/>
                    <a:pt x="0" y="1104"/>
                  </a:cubicBezTo>
                  <a:cubicBezTo>
                    <a:pt x="0" y="1366"/>
                    <a:pt x="136" y="1509"/>
                    <a:pt x="323" y="1509"/>
                  </a:cubicBezTo>
                  <a:cubicBezTo>
                    <a:pt x="398" y="1509"/>
                    <a:pt x="481" y="1486"/>
                    <a:pt x="567" y="1438"/>
                  </a:cubicBezTo>
                  <a:cubicBezTo>
                    <a:pt x="934" y="1204"/>
                    <a:pt x="1134" y="837"/>
                    <a:pt x="1168" y="437"/>
                  </a:cubicBezTo>
                  <a:cubicBezTo>
                    <a:pt x="1168" y="150"/>
                    <a:pt x="1030" y="0"/>
                    <a:pt x="82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4402475" y="1534400"/>
              <a:ext cx="29225" cy="37675"/>
            </a:xfrm>
            <a:custGeom>
              <a:avLst/>
              <a:gdLst/>
              <a:ahLst/>
              <a:cxnLst/>
              <a:rect l="l" t="t" r="r" b="b"/>
              <a:pathLst>
                <a:path w="1169" h="1507" extrusionOk="0">
                  <a:moveTo>
                    <a:pt x="850" y="1"/>
                  </a:moveTo>
                  <a:cubicBezTo>
                    <a:pt x="774" y="1"/>
                    <a:pt x="689" y="28"/>
                    <a:pt x="601" y="86"/>
                  </a:cubicBezTo>
                  <a:cubicBezTo>
                    <a:pt x="234" y="286"/>
                    <a:pt x="34" y="687"/>
                    <a:pt x="1" y="1087"/>
                  </a:cubicBezTo>
                  <a:cubicBezTo>
                    <a:pt x="1" y="1347"/>
                    <a:pt x="134" y="1506"/>
                    <a:pt x="331" y="1506"/>
                  </a:cubicBezTo>
                  <a:cubicBezTo>
                    <a:pt x="412" y="1506"/>
                    <a:pt x="504" y="1479"/>
                    <a:pt x="601" y="1420"/>
                  </a:cubicBezTo>
                  <a:cubicBezTo>
                    <a:pt x="935" y="1187"/>
                    <a:pt x="1168" y="820"/>
                    <a:pt x="1168" y="420"/>
                  </a:cubicBezTo>
                  <a:cubicBezTo>
                    <a:pt x="1168" y="160"/>
                    <a:pt x="1035" y="1"/>
                    <a:pt x="85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4600125" y="1618625"/>
              <a:ext cx="29200" cy="37675"/>
            </a:xfrm>
            <a:custGeom>
              <a:avLst/>
              <a:gdLst/>
              <a:ahLst/>
              <a:cxnLst/>
              <a:rect l="l" t="t" r="r" b="b"/>
              <a:pathLst>
                <a:path w="1168" h="1507" extrusionOk="0">
                  <a:moveTo>
                    <a:pt x="850" y="1"/>
                  </a:moveTo>
                  <a:cubicBezTo>
                    <a:pt x="773" y="1"/>
                    <a:pt x="689" y="28"/>
                    <a:pt x="601" y="86"/>
                  </a:cubicBezTo>
                  <a:cubicBezTo>
                    <a:pt x="234" y="320"/>
                    <a:pt x="34" y="687"/>
                    <a:pt x="0" y="1087"/>
                  </a:cubicBezTo>
                  <a:cubicBezTo>
                    <a:pt x="0" y="1347"/>
                    <a:pt x="134" y="1506"/>
                    <a:pt x="331" y="1506"/>
                  </a:cubicBezTo>
                  <a:cubicBezTo>
                    <a:pt x="412" y="1506"/>
                    <a:pt x="503" y="1479"/>
                    <a:pt x="601" y="1421"/>
                  </a:cubicBezTo>
                  <a:cubicBezTo>
                    <a:pt x="934" y="1187"/>
                    <a:pt x="1168" y="820"/>
                    <a:pt x="1168" y="420"/>
                  </a:cubicBezTo>
                  <a:cubicBezTo>
                    <a:pt x="1168" y="160"/>
                    <a:pt x="1034" y="1"/>
                    <a:pt x="85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4580100" y="1915500"/>
              <a:ext cx="29225" cy="37675"/>
            </a:xfrm>
            <a:custGeom>
              <a:avLst/>
              <a:gdLst/>
              <a:ahLst/>
              <a:cxnLst/>
              <a:rect l="l" t="t" r="r" b="b"/>
              <a:pathLst>
                <a:path w="1169" h="1507" extrusionOk="0">
                  <a:moveTo>
                    <a:pt x="838" y="1"/>
                  </a:moveTo>
                  <a:cubicBezTo>
                    <a:pt x="757" y="1"/>
                    <a:pt x="665" y="28"/>
                    <a:pt x="568" y="86"/>
                  </a:cubicBezTo>
                  <a:cubicBezTo>
                    <a:pt x="234" y="320"/>
                    <a:pt x="34" y="687"/>
                    <a:pt x="1" y="1087"/>
                  </a:cubicBezTo>
                  <a:cubicBezTo>
                    <a:pt x="1" y="1347"/>
                    <a:pt x="135" y="1506"/>
                    <a:pt x="319" y="1506"/>
                  </a:cubicBezTo>
                  <a:cubicBezTo>
                    <a:pt x="395" y="1506"/>
                    <a:pt x="480" y="1479"/>
                    <a:pt x="568" y="1421"/>
                  </a:cubicBezTo>
                  <a:cubicBezTo>
                    <a:pt x="935" y="1221"/>
                    <a:pt x="1135" y="820"/>
                    <a:pt x="1168" y="420"/>
                  </a:cubicBezTo>
                  <a:cubicBezTo>
                    <a:pt x="1168" y="160"/>
                    <a:pt x="1035" y="1"/>
                    <a:pt x="83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4656000" y="1733925"/>
              <a:ext cx="44225" cy="56950"/>
            </a:xfrm>
            <a:custGeom>
              <a:avLst/>
              <a:gdLst/>
              <a:ahLst/>
              <a:cxnLst/>
              <a:rect l="l" t="t" r="r" b="b"/>
              <a:pathLst>
                <a:path w="1769" h="2278" extrusionOk="0">
                  <a:moveTo>
                    <a:pt x="1288" y="0"/>
                  </a:moveTo>
                  <a:cubicBezTo>
                    <a:pt x="1173" y="0"/>
                    <a:pt x="1042" y="35"/>
                    <a:pt x="901" y="111"/>
                  </a:cubicBezTo>
                  <a:cubicBezTo>
                    <a:pt x="367" y="444"/>
                    <a:pt x="34" y="1012"/>
                    <a:pt x="0" y="1645"/>
                  </a:cubicBezTo>
                  <a:cubicBezTo>
                    <a:pt x="0" y="2043"/>
                    <a:pt x="198" y="2277"/>
                    <a:pt x="488" y="2277"/>
                  </a:cubicBezTo>
                  <a:cubicBezTo>
                    <a:pt x="612" y="2277"/>
                    <a:pt x="752" y="2235"/>
                    <a:pt x="901" y="2146"/>
                  </a:cubicBezTo>
                  <a:cubicBezTo>
                    <a:pt x="1435" y="1812"/>
                    <a:pt x="1735" y="1245"/>
                    <a:pt x="1768" y="611"/>
                  </a:cubicBezTo>
                  <a:cubicBezTo>
                    <a:pt x="1768" y="228"/>
                    <a:pt x="1579" y="0"/>
                    <a:pt x="128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4479200" y="1835975"/>
              <a:ext cx="44225" cy="56925"/>
            </a:xfrm>
            <a:custGeom>
              <a:avLst/>
              <a:gdLst/>
              <a:ahLst/>
              <a:cxnLst/>
              <a:rect l="l" t="t" r="r" b="b"/>
              <a:pathLst>
                <a:path w="1769" h="2277" extrusionOk="0">
                  <a:moveTo>
                    <a:pt x="1307" y="0"/>
                  </a:moveTo>
                  <a:cubicBezTo>
                    <a:pt x="1188" y="0"/>
                    <a:pt x="1050" y="42"/>
                    <a:pt x="901" y="132"/>
                  </a:cubicBezTo>
                  <a:cubicBezTo>
                    <a:pt x="368" y="465"/>
                    <a:pt x="34" y="1032"/>
                    <a:pt x="1" y="1633"/>
                  </a:cubicBezTo>
                  <a:cubicBezTo>
                    <a:pt x="1" y="2041"/>
                    <a:pt x="208" y="2277"/>
                    <a:pt x="511" y="2277"/>
                  </a:cubicBezTo>
                  <a:cubicBezTo>
                    <a:pt x="629" y="2277"/>
                    <a:pt x="761" y="2241"/>
                    <a:pt x="901" y="2167"/>
                  </a:cubicBezTo>
                  <a:cubicBezTo>
                    <a:pt x="1435" y="1833"/>
                    <a:pt x="1735" y="1266"/>
                    <a:pt x="1769" y="632"/>
                  </a:cubicBezTo>
                  <a:cubicBezTo>
                    <a:pt x="1769" y="234"/>
                    <a:pt x="1588" y="0"/>
                    <a:pt x="130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5503275" y="668475"/>
              <a:ext cx="44225" cy="56950"/>
            </a:xfrm>
            <a:custGeom>
              <a:avLst/>
              <a:gdLst/>
              <a:ahLst/>
              <a:cxnLst/>
              <a:rect l="l" t="t" r="r" b="b"/>
              <a:pathLst>
                <a:path w="1769" h="2278" extrusionOk="0">
                  <a:moveTo>
                    <a:pt x="1280" y="0"/>
                  </a:moveTo>
                  <a:cubicBezTo>
                    <a:pt x="1157" y="0"/>
                    <a:pt x="1017" y="42"/>
                    <a:pt x="867" y="132"/>
                  </a:cubicBezTo>
                  <a:cubicBezTo>
                    <a:pt x="334" y="465"/>
                    <a:pt x="34" y="1032"/>
                    <a:pt x="0" y="1666"/>
                  </a:cubicBezTo>
                  <a:cubicBezTo>
                    <a:pt x="0" y="2049"/>
                    <a:pt x="206" y="2277"/>
                    <a:pt x="495" y="2277"/>
                  </a:cubicBezTo>
                  <a:cubicBezTo>
                    <a:pt x="609" y="2277"/>
                    <a:pt x="736" y="2242"/>
                    <a:pt x="867" y="2167"/>
                  </a:cubicBezTo>
                  <a:cubicBezTo>
                    <a:pt x="1401" y="1833"/>
                    <a:pt x="1735" y="1266"/>
                    <a:pt x="1768" y="632"/>
                  </a:cubicBezTo>
                  <a:cubicBezTo>
                    <a:pt x="1768" y="234"/>
                    <a:pt x="1571" y="0"/>
                    <a:pt x="128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4654325" y="1297450"/>
              <a:ext cx="206850" cy="262475"/>
            </a:xfrm>
            <a:custGeom>
              <a:avLst/>
              <a:gdLst/>
              <a:ahLst/>
              <a:cxnLst/>
              <a:rect l="l" t="t" r="r" b="b"/>
              <a:pathLst>
                <a:path w="8274" h="10499" extrusionOk="0">
                  <a:moveTo>
                    <a:pt x="5827" y="673"/>
                  </a:moveTo>
                  <a:cubicBezTo>
                    <a:pt x="6135" y="673"/>
                    <a:pt x="6419" y="745"/>
                    <a:pt x="6672" y="891"/>
                  </a:cubicBezTo>
                  <a:cubicBezTo>
                    <a:pt x="7272" y="1225"/>
                    <a:pt x="7606" y="1992"/>
                    <a:pt x="7606" y="3060"/>
                  </a:cubicBezTo>
                  <a:cubicBezTo>
                    <a:pt x="7606" y="5361"/>
                    <a:pt x="5972" y="8197"/>
                    <a:pt x="3970" y="9331"/>
                  </a:cubicBezTo>
                  <a:cubicBezTo>
                    <a:pt x="3428" y="9652"/>
                    <a:pt x="2911" y="9816"/>
                    <a:pt x="2454" y="9816"/>
                  </a:cubicBezTo>
                  <a:cubicBezTo>
                    <a:pt x="2151" y="9816"/>
                    <a:pt x="1874" y="9744"/>
                    <a:pt x="1635" y="9598"/>
                  </a:cubicBezTo>
                  <a:cubicBezTo>
                    <a:pt x="1001" y="9264"/>
                    <a:pt x="668" y="8497"/>
                    <a:pt x="668" y="7429"/>
                  </a:cubicBezTo>
                  <a:cubicBezTo>
                    <a:pt x="668" y="5128"/>
                    <a:pt x="2302" y="2292"/>
                    <a:pt x="4304" y="1158"/>
                  </a:cubicBezTo>
                  <a:cubicBezTo>
                    <a:pt x="4845" y="837"/>
                    <a:pt x="5363" y="673"/>
                    <a:pt x="5827" y="673"/>
                  </a:cubicBezTo>
                  <a:close/>
                  <a:moveTo>
                    <a:pt x="5853" y="0"/>
                  </a:moveTo>
                  <a:cubicBezTo>
                    <a:pt x="5270" y="0"/>
                    <a:pt x="4631" y="188"/>
                    <a:pt x="3970" y="558"/>
                  </a:cubicBezTo>
                  <a:cubicBezTo>
                    <a:pt x="1802" y="1825"/>
                    <a:pt x="1" y="4894"/>
                    <a:pt x="1" y="7429"/>
                  </a:cubicBezTo>
                  <a:cubicBezTo>
                    <a:pt x="1" y="8730"/>
                    <a:pt x="468" y="9698"/>
                    <a:pt x="1302" y="10198"/>
                  </a:cubicBezTo>
                  <a:cubicBezTo>
                    <a:pt x="1635" y="10398"/>
                    <a:pt x="2035" y="10498"/>
                    <a:pt x="2436" y="10498"/>
                  </a:cubicBezTo>
                  <a:cubicBezTo>
                    <a:pt x="3103" y="10465"/>
                    <a:pt x="3737" y="10265"/>
                    <a:pt x="4304" y="9931"/>
                  </a:cubicBezTo>
                  <a:cubicBezTo>
                    <a:pt x="6505" y="8664"/>
                    <a:pt x="8273" y="5561"/>
                    <a:pt x="8273" y="3060"/>
                  </a:cubicBezTo>
                  <a:cubicBezTo>
                    <a:pt x="8273" y="1759"/>
                    <a:pt x="7806" y="791"/>
                    <a:pt x="7006" y="291"/>
                  </a:cubicBezTo>
                  <a:cubicBezTo>
                    <a:pt x="6658" y="96"/>
                    <a:pt x="6270" y="0"/>
                    <a:pt x="585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4701850" y="1356425"/>
              <a:ext cx="111775" cy="144650"/>
            </a:xfrm>
            <a:custGeom>
              <a:avLst/>
              <a:gdLst/>
              <a:ahLst/>
              <a:cxnLst/>
              <a:rect l="l" t="t" r="r" b="b"/>
              <a:pathLst>
                <a:path w="4471" h="5786" extrusionOk="0">
                  <a:moveTo>
                    <a:pt x="3245" y="1"/>
                  </a:moveTo>
                  <a:cubicBezTo>
                    <a:pt x="2945" y="1"/>
                    <a:pt x="2603" y="97"/>
                    <a:pt x="2236" y="300"/>
                  </a:cubicBezTo>
                  <a:cubicBezTo>
                    <a:pt x="902" y="1168"/>
                    <a:pt x="68" y="2602"/>
                    <a:pt x="1" y="4203"/>
                  </a:cubicBezTo>
                  <a:cubicBezTo>
                    <a:pt x="1" y="5195"/>
                    <a:pt x="503" y="5785"/>
                    <a:pt x="1233" y="5785"/>
                  </a:cubicBezTo>
                  <a:cubicBezTo>
                    <a:pt x="1535" y="5785"/>
                    <a:pt x="1875" y="5685"/>
                    <a:pt x="2236" y="5471"/>
                  </a:cubicBezTo>
                  <a:cubicBezTo>
                    <a:pt x="3570" y="4603"/>
                    <a:pt x="4404" y="3169"/>
                    <a:pt x="4471" y="1601"/>
                  </a:cubicBezTo>
                  <a:cubicBezTo>
                    <a:pt x="4471" y="582"/>
                    <a:pt x="3983" y="1"/>
                    <a:pt x="324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4"/>
            <p:cNvSpPr/>
            <p:nvPr/>
          </p:nvSpPr>
          <p:spPr>
            <a:xfrm>
              <a:off x="5094650" y="458825"/>
              <a:ext cx="170150" cy="217125"/>
            </a:xfrm>
            <a:custGeom>
              <a:avLst/>
              <a:gdLst/>
              <a:ahLst/>
              <a:cxnLst/>
              <a:rect l="l" t="t" r="r" b="b"/>
              <a:pathLst>
                <a:path w="6806" h="8685" extrusionOk="0">
                  <a:moveTo>
                    <a:pt x="4873" y="397"/>
                  </a:moveTo>
                  <a:cubicBezTo>
                    <a:pt x="5143" y="397"/>
                    <a:pt x="5390" y="458"/>
                    <a:pt x="5604" y="579"/>
                  </a:cubicBezTo>
                  <a:cubicBezTo>
                    <a:pt x="6138" y="912"/>
                    <a:pt x="6438" y="1579"/>
                    <a:pt x="6438" y="2513"/>
                  </a:cubicBezTo>
                  <a:cubicBezTo>
                    <a:pt x="6305" y="4682"/>
                    <a:pt x="5171" y="6683"/>
                    <a:pt x="3336" y="7884"/>
                  </a:cubicBezTo>
                  <a:cubicBezTo>
                    <a:pt x="2857" y="8163"/>
                    <a:pt x="2390" y="8299"/>
                    <a:pt x="1978" y="8299"/>
                  </a:cubicBezTo>
                  <a:cubicBezTo>
                    <a:pt x="1701" y="8299"/>
                    <a:pt x="1449" y="8238"/>
                    <a:pt x="1234" y="8117"/>
                  </a:cubicBezTo>
                  <a:cubicBezTo>
                    <a:pt x="701" y="7817"/>
                    <a:pt x="400" y="7117"/>
                    <a:pt x="400" y="6216"/>
                  </a:cubicBezTo>
                  <a:cubicBezTo>
                    <a:pt x="534" y="4015"/>
                    <a:pt x="1668" y="2013"/>
                    <a:pt x="3536" y="812"/>
                  </a:cubicBezTo>
                  <a:cubicBezTo>
                    <a:pt x="4015" y="533"/>
                    <a:pt x="4470" y="397"/>
                    <a:pt x="4873" y="397"/>
                  </a:cubicBezTo>
                  <a:close/>
                  <a:moveTo>
                    <a:pt x="4856" y="1"/>
                  </a:moveTo>
                  <a:cubicBezTo>
                    <a:pt x="4379" y="1"/>
                    <a:pt x="3852" y="164"/>
                    <a:pt x="3303" y="479"/>
                  </a:cubicBezTo>
                  <a:cubicBezTo>
                    <a:pt x="1501" y="1513"/>
                    <a:pt x="0" y="4115"/>
                    <a:pt x="0" y="6216"/>
                  </a:cubicBezTo>
                  <a:cubicBezTo>
                    <a:pt x="0" y="7250"/>
                    <a:pt x="367" y="8051"/>
                    <a:pt x="1034" y="8451"/>
                  </a:cubicBezTo>
                  <a:cubicBezTo>
                    <a:pt x="1334" y="8618"/>
                    <a:pt x="1635" y="8685"/>
                    <a:pt x="1968" y="8685"/>
                  </a:cubicBezTo>
                  <a:cubicBezTo>
                    <a:pt x="2535" y="8651"/>
                    <a:pt x="3036" y="8518"/>
                    <a:pt x="3503" y="8218"/>
                  </a:cubicBezTo>
                  <a:cubicBezTo>
                    <a:pt x="5337" y="7183"/>
                    <a:pt x="6805" y="4582"/>
                    <a:pt x="6805" y="2480"/>
                  </a:cubicBezTo>
                  <a:cubicBezTo>
                    <a:pt x="6805" y="1446"/>
                    <a:pt x="6438" y="645"/>
                    <a:pt x="5771" y="245"/>
                  </a:cubicBezTo>
                  <a:cubicBezTo>
                    <a:pt x="5497" y="81"/>
                    <a:pt x="5188" y="1"/>
                    <a:pt x="485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4"/>
            <p:cNvSpPr/>
            <p:nvPr/>
          </p:nvSpPr>
          <p:spPr>
            <a:xfrm>
              <a:off x="5133000" y="506125"/>
              <a:ext cx="94250" cy="122825"/>
            </a:xfrm>
            <a:custGeom>
              <a:avLst/>
              <a:gdLst/>
              <a:ahLst/>
              <a:cxnLst/>
              <a:rect l="l" t="t" r="r" b="b"/>
              <a:pathLst>
                <a:path w="3770" h="4913" extrusionOk="0">
                  <a:moveTo>
                    <a:pt x="2718" y="0"/>
                  </a:moveTo>
                  <a:cubicBezTo>
                    <a:pt x="2464" y="0"/>
                    <a:pt x="2176" y="82"/>
                    <a:pt x="1869" y="255"/>
                  </a:cubicBezTo>
                  <a:cubicBezTo>
                    <a:pt x="768" y="988"/>
                    <a:pt x="67" y="2223"/>
                    <a:pt x="1" y="3557"/>
                  </a:cubicBezTo>
                  <a:cubicBezTo>
                    <a:pt x="1" y="4412"/>
                    <a:pt x="424" y="4912"/>
                    <a:pt x="1041" y="4912"/>
                  </a:cubicBezTo>
                  <a:cubicBezTo>
                    <a:pt x="1290" y="4912"/>
                    <a:pt x="1571" y="4830"/>
                    <a:pt x="1869" y="4658"/>
                  </a:cubicBezTo>
                  <a:cubicBezTo>
                    <a:pt x="3003" y="3924"/>
                    <a:pt x="3703" y="2690"/>
                    <a:pt x="3770" y="1355"/>
                  </a:cubicBezTo>
                  <a:cubicBezTo>
                    <a:pt x="3770" y="500"/>
                    <a:pt x="3347" y="0"/>
                    <a:pt x="271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4"/>
            <p:cNvSpPr/>
            <p:nvPr/>
          </p:nvSpPr>
          <p:spPr>
            <a:xfrm>
              <a:off x="4732725" y="752950"/>
              <a:ext cx="124125" cy="150675"/>
            </a:xfrm>
            <a:custGeom>
              <a:avLst/>
              <a:gdLst/>
              <a:ahLst/>
              <a:cxnLst/>
              <a:rect l="l" t="t" r="r" b="b"/>
              <a:pathLst>
                <a:path w="4965" h="6027" extrusionOk="0">
                  <a:moveTo>
                    <a:pt x="3403" y="422"/>
                  </a:moveTo>
                  <a:cubicBezTo>
                    <a:pt x="3569" y="422"/>
                    <a:pt x="3736" y="455"/>
                    <a:pt x="3870" y="522"/>
                  </a:cubicBezTo>
                  <a:cubicBezTo>
                    <a:pt x="4270" y="822"/>
                    <a:pt x="4470" y="1289"/>
                    <a:pt x="4403" y="1790"/>
                  </a:cubicBezTo>
                  <a:cubicBezTo>
                    <a:pt x="4337" y="3224"/>
                    <a:pt x="3569" y="4558"/>
                    <a:pt x="2335" y="5359"/>
                  </a:cubicBezTo>
                  <a:cubicBezTo>
                    <a:pt x="2100" y="5575"/>
                    <a:pt x="1828" y="5670"/>
                    <a:pt x="1564" y="5670"/>
                  </a:cubicBezTo>
                  <a:cubicBezTo>
                    <a:pt x="892" y="5670"/>
                    <a:pt x="276" y="5058"/>
                    <a:pt x="467" y="4291"/>
                  </a:cubicBezTo>
                  <a:cubicBezTo>
                    <a:pt x="534" y="2824"/>
                    <a:pt x="1301" y="1489"/>
                    <a:pt x="2535" y="689"/>
                  </a:cubicBezTo>
                  <a:cubicBezTo>
                    <a:pt x="2802" y="522"/>
                    <a:pt x="3102" y="422"/>
                    <a:pt x="3403" y="422"/>
                  </a:cubicBezTo>
                  <a:close/>
                  <a:moveTo>
                    <a:pt x="3287" y="0"/>
                  </a:moveTo>
                  <a:cubicBezTo>
                    <a:pt x="2961" y="0"/>
                    <a:pt x="2627" y="109"/>
                    <a:pt x="2335" y="355"/>
                  </a:cubicBezTo>
                  <a:cubicBezTo>
                    <a:pt x="1001" y="1223"/>
                    <a:pt x="167" y="2690"/>
                    <a:pt x="67" y="4291"/>
                  </a:cubicBezTo>
                  <a:cubicBezTo>
                    <a:pt x="0" y="4892"/>
                    <a:pt x="300" y="5492"/>
                    <a:pt x="801" y="5859"/>
                  </a:cubicBezTo>
                  <a:cubicBezTo>
                    <a:pt x="1001" y="5959"/>
                    <a:pt x="1234" y="6026"/>
                    <a:pt x="1468" y="6026"/>
                  </a:cubicBezTo>
                  <a:cubicBezTo>
                    <a:pt x="1835" y="5993"/>
                    <a:pt x="2202" y="5893"/>
                    <a:pt x="2535" y="5692"/>
                  </a:cubicBezTo>
                  <a:cubicBezTo>
                    <a:pt x="3836" y="4792"/>
                    <a:pt x="4704" y="3357"/>
                    <a:pt x="4770" y="1790"/>
                  </a:cubicBezTo>
                  <a:cubicBezTo>
                    <a:pt x="4964" y="772"/>
                    <a:pt x="4154" y="0"/>
                    <a:pt x="328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4"/>
            <p:cNvSpPr/>
            <p:nvPr/>
          </p:nvSpPr>
          <p:spPr>
            <a:xfrm>
              <a:off x="4761900" y="787225"/>
              <a:ext cx="63400" cy="82775"/>
            </a:xfrm>
            <a:custGeom>
              <a:avLst/>
              <a:gdLst/>
              <a:ahLst/>
              <a:cxnLst/>
              <a:rect l="l" t="t" r="r" b="b"/>
              <a:pathLst>
                <a:path w="2536" h="3311" extrusionOk="0">
                  <a:moveTo>
                    <a:pt x="1834" y="1"/>
                  </a:moveTo>
                  <a:cubicBezTo>
                    <a:pt x="1664" y="1"/>
                    <a:pt x="1472" y="59"/>
                    <a:pt x="1268" y="185"/>
                  </a:cubicBezTo>
                  <a:cubicBezTo>
                    <a:pt x="501" y="686"/>
                    <a:pt x="34" y="1486"/>
                    <a:pt x="1" y="2387"/>
                  </a:cubicBezTo>
                  <a:cubicBezTo>
                    <a:pt x="1" y="2972"/>
                    <a:pt x="280" y="3311"/>
                    <a:pt x="689" y="3311"/>
                  </a:cubicBezTo>
                  <a:cubicBezTo>
                    <a:pt x="863" y="3311"/>
                    <a:pt x="1059" y="3250"/>
                    <a:pt x="1268" y="3121"/>
                  </a:cubicBezTo>
                  <a:cubicBezTo>
                    <a:pt x="2035" y="2654"/>
                    <a:pt x="2502" y="1820"/>
                    <a:pt x="2536" y="919"/>
                  </a:cubicBezTo>
                  <a:cubicBezTo>
                    <a:pt x="2536" y="351"/>
                    <a:pt x="2250" y="1"/>
                    <a:pt x="183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4"/>
            <p:cNvSpPr/>
            <p:nvPr/>
          </p:nvSpPr>
          <p:spPr>
            <a:xfrm>
              <a:off x="5092975" y="1267450"/>
              <a:ext cx="124350" cy="149875"/>
            </a:xfrm>
            <a:custGeom>
              <a:avLst/>
              <a:gdLst/>
              <a:ahLst/>
              <a:cxnLst/>
              <a:rect l="l" t="t" r="r" b="b"/>
              <a:pathLst>
                <a:path w="4974" h="5995" extrusionOk="0">
                  <a:moveTo>
                    <a:pt x="3292" y="380"/>
                  </a:moveTo>
                  <a:cubicBezTo>
                    <a:pt x="3961" y="380"/>
                    <a:pt x="4595" y="991"/>
                    <a:pt x="4404" y="1758"/>
                  </a:cubicBezTo>
                  <a:cubicBezTo>
                    <a:pt x="4337" y="3225"/>
                    <a:pt x="3536" y="4560"/>
                    <a:pt x="2335" y="5360"/>
                  </a:cubicBezTo>
                  <a:cubicBezTo>
                    <a:pt x="2101" y="5576"/>
                    <a:pt x="1830" y="5670"/>
                    <a:pt x="1567" y="5670"/>
                  </a:cubicBezTo>
                  <a:cubicBezTo>
                    <a:pt x="892" y="5670"/>
                    <a:pt x="266" y="5051"/>
                    <a:pt x="434" y="4260"/>
                  </a:cubicBezTo>
                  <a:cubicBezTo>
                    <a:pt x="534" y="2792"/>
                    <a:pt x="1301" y="1491"/>
                    <a:pt x="2536" y="690"/>
                  </a:cubicBezTo>
                  <a:cubicBezTo>
                    <a:pt x="2761" y="474"/>
                    <a:pt x="3030" y="380"/>
                    <a:pt x="3292" y="380"/>
                  </a:cubicBezTo>
                  <a:close/>
                  <a:moveTo>
                    <a:pt x="3291" y="1"/>
                  </a:moveTo>
                  <a:cubicBezTo>
                    <a:pt x="2963" y="1"/>
                    <a:pt x="2628" y="110"/>
                    <a:pt x="2335" y="357"/>
                  </a:cubicBezTo>
                  <a:cubicBezTo>
                    <a:pt x="1001" y="1224"/>
                    <a:pt x="167" y="2658"/>
                    <a:pt x="67" y="4260"/>
                  </a:cubicBezTo>
                  <a:cubicBezTo>
                    <a:pt x="0" y="4893"/>
                    <a:pt x="301" y="5494"/>
                    <a:pt x="801" y="5827"/>
                  </a:cubicBezTo>
                  <a:cubicBezTo>
                    <a:pt x="1001" y="5961"/>
                    <a:pt x="1235" y="5994"/>
                    <a:pt x="1468" y="5994"/>
                  </a:cubicBezTo>
                  <a:cubicBezTo>
                    <a:pt x="1835" y="5994"/>
                    <a:pt x="2202" y="5894"/>
                    <a:pt x="2536" y="5694"/>
                  </a:cubicBezTo>
                  <a:cubicBezTo>
                    <a:pt x="3870" y="4827"/>
                    <a:pt x="4704" y="3359"/>
                    <a:pt x="4804" y="1758"/>
                  </a:cubicBezTo>
                  <a:cubicBezTo>
                    <a:pt x="4973" y="765"/>
                    <a:pt x="4159" y="1"/>
                    <a:pt x="329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4"/>
            <p:cNvSpPr/>
            <p:nvPr/>
          </p:nvSpPr>
          <p:spPr>
            <a:xfrm>
              <a:off x="5122150" y="1301625"/>
              <a:ext cx="63425" cy="82400"/>
            </a:xfrm>
            <a:custGeom>
              <a:avLst/>
              <a:gdLst/>
              <a:ahLst/>
              <a:cxnLst/>
              <a:rect l="l" t="t" r="r" b="b"/>
              <a:pathLst>
                <a:path w="2537" h="3296" extrusionOk="0">
                  <a:moveTo>
                    <a:pt x="1848" y="0"/>
                  </a:moveTo>
                  <a:cubicBezTo>
                    <a:pt x="1674" y="0"/>
                    <a:pt x="1477" y="61"/>
                    <a:pt x="1269" y="191"/>
                  </a:cubicBezTo>
                  <a:cubicBezTo>
                    <a:pt x="501" y="658"/>
                    <a:pt x="34" y="1492"/>
                    <a:pt x="1" y="2392"/>
                  </a:cubicBezTo>
                  <a:cubicBezTo>
                    <a:pt x="1" y="2962"/>
                    <a:pt x="289" y="3296"/>
                    <a:pt x="707" y="3296"/>
                  </a:cubicBezTo>
                  <a:cubicBezTo>
                    <a:pt x="876" y="3296"/>
                    <a:pt x="1067" y="3241"/>
                    <a:pt x="1269" y="3126"/>
                  </a:cubicBezTo>
                  <a:cubicBezTo>
                    <a:pt x="2036" y="2626"/>
                    <a:pt x="2503" y="1825"/>
                    <a:pt x="2536" y="924"/>
                  </a:cubicBezTo>
                  <a:cubicBezTo>
                    <a:pt x="2536" y="339"/>
                    <a:pt x="2257" y="0"/>
                    <a:pt x="184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4"/>
            <p:cNvSpPr/>
            <p:nvPr/>
          </p:nvSpPr>
          <p:spPr>
            <a:xfrm>
              <a:off x="5272275" y="806675"/>
              <a:ext cx="122925" cy="150300"/>
            </a:xfrm>
            <a:custGeom>
              <a:avLst/>
              <a:gdLst/>
              <a:ahLst/>
              <a:cxnLst/>
              <a:rect l="l" t="t" r="r" b="b"/>
              <a:pathLst>
                <a:path w="4917" h="6012" extrusionOk="0">
                  <a:moveTo>
                    <a:pt x="3271" y="365"/>
                  </a:moveTo>
                  <a:cubicBezTo>
                    <a:pt x="3946" y="365"/>
                    <a:pt x="4571" y="984"/>
                    <a:pt x="4403" y="1776"/>
                  </a:cubicBezTo>
                  <a:cubicBezTo>
                    <a:pt x="4303" y="3210"/>
                    <a:pt x="3536" y="4544"/>
                    <a:pt x="2302" y="5345"/>
                  </a:cubicBezTo>
                  <a:cubicBezTo>
                    <a:pt x="2067" y="5561"/>
                    <a:pt x="1794" y="5655"/>
                    <a:pt x="1531" y="5655"/>
                  </a:cubicBezTo>
                  <a:cubicBezTo>
                    <a:pt x="859" y="5655"/>
                    <a:pt x="242" y="5044"/>
                    <a:pt x="434" y="4277"/>
                  </a:cubicBezTo>
                  <a:cubicBezTo>
                    <a:pt x="501" y="2810"/>
                    <a:pt x="1268" y="1475"/>
                    <a:pt x="2502" y="675"/>
                  </a:cubicBezTo>
                  <a:cubicBezTo>
                    <a:pt x="2736" y="459"/>
                    <a:pt x="3007" y="365"/>
                    <a:pt x="3271" y="365"/>
                  </a:cubicBezTo>
                  <a:close/>
                  <a:moveTo>
                    <a:pt x="3258" y="0"/>
                  </a:moveTo>
                  <a:cubicBezTo>
                    <a:pt x="2935" y="0"/>
                    <a:pt x="2601" y="105"/>
                    <a:pt x="2302" y="341"/>
                  </a:cubicBezTo>
                  <a:cubicBezTo>
                    <a:pt x="968" y="1208"/>
                    <a:pt x="134" y="2676"/>
                    <a:pt x="67" y="4277"/>
                  </a:cubicBezTo>
                  <a:cubicBezTo>
                    <a:pt x="0" y="4878"/>
                    <a:pt x="267" y="5478"/>
                    <a:pt x="801" y="5845"/>
                  </a:cubicBezTo>
                  <a:cubicBezTo>
                    <a:pt x="968" y="5945"/>
                    <a:pt x="1201" y="6012"/>
                    <a:pt x="1435" y="6012"/>
                  </a:cubicBezTo>
                  <a:cubicBezTo>
                    <a:pt x="1802" y="5979"/>
                    <a:pt x="2168" y="5878"/>
                    <a:pt x="2502" y="5678"/>
                  </a:cubicBezTo>
                  <a:cubicBezTo>
                    <a:pt x="3836" y="4811"/>
                    <a:pt x="4670" y="3343"/>
                    <a:pt x="4770" y="1776"/>
                  </a:cubicBezTo>
                  <a:cubicBezTo>
                    <a:pt x="4916" y="755"/>
                    <a:pt x="4124" y="0"/>
                    <a:pt x="325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4"/>
            <p:cNvSpPr/>
            <p:nvPr/>
          </p:nvSpPr>
          <p:spPr>
            <a:xfrm>
              <a:off x="5300625" y="840600"/>
              <a:ext cx="64225" cy="82775"/>
            </a:xfrm>
            <a:custGeom>
              <a:avLst/>
              <a:gdLst/>
              <a:ahLst/>
              <a:cxnLst/>
              <a:rect l="l" t="t" r="r" b="b"/>
              <a:pathLst>
                <a:path w="2569" h="3311" extrusionOk="0">
                  <a:moveTo>
                    <a:pt x="1840" y="1"/>
                  </a:moveTo>
                  <a:cubicBezTo>
                    <a:pt x="1666" y="1"/>
                    <a:pt x="1471" y="59"/>
                    <a:pt x="1268" y="185"/>
                  </a:cubicBezTo>
                  <a:cubicBezTo>
                    <a:pt x="534" y="685"/>
                    <a:pt x="34" y="1486"/>
                    <a:pt x="0" y="2387"/>
                  </a:cubicBezTo>
                  <a:cubicBezTo>
                    <a:pt x="0" y="2972"/>
                    <a:pt x="280" y="3311"/>
                    <a:pt x="689" y="3311"/>
                  </a:cubicBezTo>
                  <a:cubicBezTo>
                    <a:pt x="862" y="3311"/>
                    <a:pt x="1059" y="3250"/>
                    <a:pt x="1268" y="3120"/>
                  </a:cubicBezTo>
                  <a:cubicBezTo>
                    <a:pt x="2035" y="2653"/>
                    <a:pt x="2502" y="1820"/>
                    <a:pt x="2569" y="919"/>
                  </a:cubicBezTo>
                  <a:cubicBezTo>
                    <a:pt x="2569" y="351"/>
                    <a:pt x="2266" y="1"/>
                    <a:pt x="184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4"/>
            <p:cNvSpPr/>
            <p:nvPr/>
          </p:nvSpPr>
          <p:spPr>
            <a:xfrm>
              <a:off x="4440850" y="1249125"/>
              <a:ext cx="124350" cy="150675"/>
            </a:xfrm>
            <a:custGeom>
              <a:avLst/>
              <a:gdLst/>
              <a:ahLst/>
              <a:cxnLst/>
              <a:rect l="l" t="t" r="r" b="b"/>
              <a:pathLst>
                <a:path w="4974" h="6027" extrusionOk="0">
                  <a:moveTo>
                    <a:pt x="3289" y="380"/>
                  </a:moveTo>
                  <a:cubicBezTo>
                    <a:pt x="3959" y="380"/>
                    <a:pt x="4595" y="999"/>
                    <a:pt x="4403" y="1790"/>
                  </a:cubicBezTo>
                  <a:cubicBezTo>
                    <a:pt x="4337" y="3225"/>
                    <a:pt x="3536" y="4559"/>
                    <a:pt x="2335" y="5359"/>
                  </a:cubicBezTo>
                  <a:cubicBezTo>
                    <a:pt x="2100" y="5576"/>
                    <a:pt x="1828" y="5670"/>
                    <a:pt x="1563" y="5670"/>
                  </a:cubicBezTo>
                  <a:cubicBezTo>
                    <a:pt x="890" y="5670"/>
                    <a:pt x="266" y="5058"/>
                    <a:pt x="434" y="4292"/>
                  </a:cubicBezTo>
                  <a:cubicBezTo>
                    <a:pt x="534" y="2824"/>
                    <a:pt x="1301" y="1490"/>
                    <a:pt x="2535" y="689"/>
                  </a:cubicBezTo>
                  <a:cubicBezTo>
                    <a:pt x="2760" y="474"/>
                    <a:pt x="3027" y="380"/>
                    <a:pt x="3289" y="380"/>
                  </a:cubicBezTo>
                  <a:close/>
                  <a:moveTo>
                    <a:pt x="3288" y="1"/>
                  </a:moveTo>
                  <a:cubicBezTo>
                    <a:pt x="2961" y="1"/>
                    <a:pt x="2627" y="110"/>
                    <a:pt x="2335" y="356"/>
                  </a:cubicBezTo>
                  <a:cubicBezTo>
                    <a:pt x="1001" y="1223"/>
                    <a:pt x="167" y="2691"/>
                    <a:pt x="67" y="4292"/>
                  </a:cubicBezTo>
                  <a:cubicBezTo>
                    <a:pt x="0" y="4892"/>
                    <a:pt x="300" y="5493"/>
                    <a:pt x="801" y="5860"/>
                  </a:cubicBezTo>
                  <a:cubicBezTo>
                    <a:pt x="1001" y="5960"/>
                    <a:pt x="1234" y="6027"/>
                    <a:pt x="1468" y="6027"/>
                  </a:cubicBezTo>
                  <a:cubicBezTo>
                    <a:pt x="1835" y="5993"/>
                    <a:pt x="2202" y="5893"/>
                    <a:pt x="2535" y="5693"/>
                  </a:cubicBezTo>
                  <a:cubicBezTo>
                    <a:pt x="3870" y="4826"/>
                    <a:pt x="4704" y="3358"/>
                    <a:pt x="4804" y="1790"/>
                  </a:cubicBezTo>
                  <a:cubicBezTo>
                    <a:pt x="4973" y="772"/>
                    <a:pt x="4157" y="1"/>
                    <a:pt x="328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4"/>
            <p:cNvSpPr/>
            <p:nvPr/>
          </p:nvSpPr>
          <p:spPr>
            <a:xfrm>
              <a:off x="4470025" y="1283425"/>
              <a:ext cx="63400" cy="82775"/>
            </a:xfrm>
            <a:custGeom>
              <a:avLst/>
              <a:gdLst/>
              <a:ahLst/>
              <a:cxnLst/>
              <a:rect l="l" t="t" r="r" b="b"/>
              <a:pathLst>
                <a:path w="2536" h="3311" extrusionOk="0">
                  <a:moveTo>
                    <a:pt x="1834" y="0"/>
                  </a:moveTo>
                  <a:cubicBezTo>
                    <a:pt x="1663" y="0"/>
                    <a:pt x="1471" y="59"/>
                    <a:pt x="1268" y="185"/>
                  </a:cubicBezTo>
                  <a:cubicBezTo>
                    <a:pt x="501" y="685"/>
                    <a:pt x="34" y="1486"/>
                    <a:pt x="1" y="2386"/>
                  </a:cubicBezTo>
                  <a:cubicBezTo>
                    <a:pt x="1" y="2972"/>
                    <a:pt x="280" y="3311"/>
                    <a:pt x="689" y="3311"/>
                  </a:cubicBezTo>
                  <a:cubicBezTo>
                    <a:pt x="863" y="3311"/>
                    <a:pt x="1059" y="3249"/>
                    <a:pt x="1268" y="3120"/>
                  </a:cubicBezTo>
                  <a:cubicBezTo>
                    <a:pt x="2002" y="2653"/>
                    <a:pt x="2502" y="1819"/>
                    <a:pt x="2536" y="919"/>
                  </a:cubicBezTo>
                  <a:cubicBezTo>
                    <a:pt x="2536" y="350"/>
                    <a:pt x="2250" y="0"/>
                    <a:pt x="183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4"/>
            <p:cNvSpPr/>
            <p:nvPr/>
          </p:nvSpPr>
          <p:spPr>
            <a:xfrm>
              <a:off x="4211500" y="1353900"/>
              <a:ext cx="85650" cy="104275"/>
            </a:xfrm>
            <a:custGeom>
              <a:avLst/>
              <a:gdLst/>
              <a:ahLst/>
              <a:cxnLst/>
              <a:rect l="l" t="t" r="r" b="b"/>
              <a:pathLst>
                <a:path w="3426" h="4171" extrusionOk="0">
                  <a:moveTo>
                    <a:pt x="2336" y="268"/>
                  </a:moveTo>
                  <a:cubicBezTo>
                    <a:pt x="2436" y="268"/>
                    <a:pt x="2569" y="335"/>
                    <a:pt x="2670" y="401"/>
                  </a:cubicBezTo>
                  <a:cubicBezTo>
                    <a:pt x="2936" y="568"/>
                    <a:pt x="3070" y="902"/>
                    <a:pt x="3036" y="1235"/>
                  </a:cubicBezTo>
                  <a:cubicBezTo>
                    <a:pt x="2970" y="2236"/>
                    <a:pt x="2436" y="3170"/>
                    <a:pt x="1602" y="3737"/>
                  </a:cubicBezTo>
                  <a:cubicBezTo>
                    <a:pt x="1443" y="3887"/>
                    <a:pt x="1257" y="3953"/>
                    <a:pt x="1077" y="3953"/>
                  </a:cubicBezTo>
                  <a:cubicBezTo>
                    <a:pt x="613" y="3953"/>
                    <a:pt x="181" y="3522"/>
                    <a:pt x="301" y="2970"/>
                  </a:cubicBezTo>
                  <a:cubicBezTo>
                    <a:pt x="335" y="1969"/>
                    <a:pt x="868" y="1035"/>
                    <a:pt x="1736" y="468"/>
                  </a:cubicBezTo>
                  <a:cubicBezTo>
                    <a:pt x="1902" y="368"/>
                    <a:pt x="2136" y="301"/>
                    <a:pt x="2336" y="301"/>
                  </a:cubicBezTo>
                  <a:lnTo>
                    <a:pt x="2336" y="268"/>
                  </a:lnTo>
                  <a:close/>
                  <a:moveTo>
                    <a:pt x="2250" y="0"/>
                  </a:moveTo>
                  <a:cubicBezTo>
                    <a:pt x="2027" y="0"/>
                    <a:pt x="1800" y="72"/>
                    <a:pt x="1602" y="234"/>
                  </a:cubicBezTo>
                  <a:cubicBezTo>
                    <a:pt x="668" y="835"/>
                    <a:pt x="101" y="1869"/>
                    <a:pt x="34" y="2970"/>
                  </a:cubicBezTo>
                  <a:cubicBezTo>
                    <a:pt x="1" y="3370"/>
                    <a:pt x="201" y="3804"/>
                    <a:pt x="535" y="4037"/>
                  </a:cubicBezTo>
                  <a:cubicBezTo>
                    <a:pt x="668" y="4104"/>
                    <a:pt x="835" y="4171"/>
                    <a:pt x="1002" y="4171"/>
                  </a:cubicBezTo>
                  <a:cubicBezTo>
                    <a:pt x="1269" y="4137"/>
                    <a:pt x="1502" y="4071"/>
                    <a:pt x="1736" y="3937"/>
                  </a:cubicBezTo>
                  <a:cubicBezTo>
                    <a:pt x="2670" y="3337"/>
                    <a:pt x="3237" y="2336"/>
                    <a:pt x="3303" y="1235"/>
                  </a:cubicBezTo>
                  <a:cubicBezTo>
                    <a:pt x="3425" y="529"/>
                    <a:pt x="2853" y="0"/>
                    <a:pt x="225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4"/>
            <p:cNvSpPr/>
            <p:nvPr/>
          </p:nvSpPr>
          <p:spPr>
            <a:xfrm>
              <a:off x="4230700" y="1377300"/>
              <a:ext cx="44225" cy="56975"/>
            </a:xfrm>
            <a:custGeom>
              <a:avLst/>
              <a:gdLst/>
              <a:ahLst/>
              <a:cxnLst/>
              <a:rect l="l" t="t" r="r" b="b"/>
              <a:pathLst>
                <a:path w="1769" h="2279" extrusionOk="0">
                  <a:moveTo>
                    <a:pt x="1306" y="1"/>
                  </a:moveTo>
                  <a:cubicBezTo>
                    <a:pt x="1187" y="1"/>
                    <a:pt x="1050" y="43"/>
                    <a:pt x="901" y="132"/>
                  </a:cubicBezTo>
                  <a:cubicBezTo>
                    <a:pt x="367" y="466"/>
                    <a:pt x="34" y="1033"/>
                    <a:pt x="0" y="1667"/>
                  </a:cubicBezTo>
                  <a:cubicBezTo>
                    <a:pt x="0" y="2050"/>
                    <a:pt x="206" y="2278"/>
                    <a:pt x="507" y="2278"/>
                  </a:cubicBezTo>
                  <a:cubicBezTo>
                    <a:pt x="626" y="2278"/>
                    <a:pt x="759" y="2243"/>
                    <a:pt x="901" y="2167"/>
                  </a:cubicBezTo>
                  <a:cubicBezTo>
                    <a:pt x="1435" y="1834"/>
                    <a:pt x="1735" y="1267"/>
                    <a:pt x="1768" y="633"/>
                  </a:cubicBezTo>
                  <a:cubicBezTo>
                    <a:pt x="1768" y="235"/>
                    <a:pt x="1587" y="1"/>
                    <a:pt x="130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4"/>
            <p:cNvSpPr/>
            <p:nvPr/>
          </p:nvSpPr>
          <p:spPr>
            <a:xfrm>
              <a:off x="5566650" y="885225"/>
              <a:ext cx="85025" cy="104275"/>
            </a:xfrm>
            <a:custGeom>
              <a:avLst/>
              <a:gdLst/>
              <a:ahLst/>
              <a:cxnLst/>
              <a:rect l="l" t="t" r="r" b="b"/>
              <a:pathLst>
                <a:path w="3401" h="4171" extrusionOk="0">
                  <a:moveTo>
                    <a:pt x="2261" y="253"/>
                  </a:moveTo>
                  <a:cubicBezTo>
                    <a:pt x="2724" y="253"/>
                    <a:pt x="3156" y="684"/>
                    <a:pt x="3036" y="1235"/>
                  </a:cubicBezTo>
                  <a:cubicBezTo>
                    <a:pt x="2969" y="2203"/>
                    <a:pt x="2435" y="3137"/>
                    <a:pt x="1601" y="3670"/>
                  </a:cubicBezTo>
                  <a:cubicBezTo>
                    <a:pt x="1429" y="3800"/>
                    <a:pt x="1215" y="3873"/>
                    <a:pt x="1004" y="3873"/>
                  </a:cubicBezTo>
                  <a:cubicBezTo>
                    <a:pt x="889" y="3873"/>
                    <a:pt x="774" y="3851"/>
                    <a:pt x="667" y="3804"/>
                  </a:cubicBezTo>
                  <a:cubicBezTo>
                    <a:pt x="401" y="3604"/>
                    <a:pt x="267" y="3270"/>
                    <a:pt x="301" y="2970"/>
                  </a:cubicBezTo>
                  <a:cubicBezTo>
                    <a:pt x="367" y="1936"/>
                    <a:pt x="901" y="1035"/>
                    <a:pt x="1735" y="468"/>
                  </a:cubicBezTo>
                  <a:cubicBezTo>
                    <a:pt x="1894" y="318"/>
                    <a:pt x="2080" y="253"/>
                    <a:pt x="2261" y="253"/>
                  </a:cubicBezTo>
                  <a:close/>
                  <a:moveTo>
                    <a:pt x="2244" y="1"/>
                  </a:moveTo>
                  <a:cubicBezTo>
                    <a:pt x="2024" y="1"/>
                    <a:pt x="1799" y="73"/>
                    <a:pt x="1601" y="235"/>
                  </a:cubicBezTo>
                  <a:cubicBezTo>
                    <a:pt x="667" y="835"/>
                    <a:pt x="100" y="1869"/>
                    <a:pt x="34" y="2970"/>
                  </a:cubicBezTo>
                  <a:cubicBezTo>
                    <a:pt x="0" y="3370"/>
                    <a:pt x="167" y="3804"/>
                    <a:pt x="534" y="4037"/>
                  </a:cubicBezTo>
                  <a:cubicBezTo>
                    <a:pt x="667" y="4104"/>
                    <a:pt x="834" y="4171"/>
                    <a:pt x="1001" y="4171"/>
                  </a:cubicBezTo>
                  <a:cubicBezTo>
                    <a:pt x="1268" y="4137"/>
                    <a:pt x="1501" y="4071"/>
                    <a:pt x="1735" y="3937"/>
                  </a:cubicBezTo>
                  <a:cubicBezTo>
                    <a:pt x="2669" y="3337"/>
                    <a:pt x="3236" y="2303"/>
                    <a:pt x="3303" y="1235"/>
                  </a:cubicBezTo>
                  <a:cubicBezTo>
                    <a:pt x="3400" y="529"/>
                    <a:pt x="2840" y="1"/>
                    <a:pt x="224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4"/>
            <p:cNvSpPr/>
            <p:nvPr/>
          </p:nvSpPr>
          <p:spPr>
            <a:xfrm>
              <a:off x="5585825" y="909150"/>
              <a:ext cx="44225" cy="56950"/>
            </a:xfrm>
            <a:custGeom>
              <a:avLst/>
              <a:gdLst/>
              <a:ahLst/>
              <a:cxnLst/>
              <a:rect l="l" t="t" r="r" b="b"/>
              <a:pathLst>
                <a:path w="1769" h="2278" extrusionOk="0">
                  <a:moveTo>
                    <a:pt x="1274" y="1"/>
                  </a:moveTo>
                  <a:cubicBezTo>
                    <a:pt x="1160" y="1"/>
                    <a:pt x="1033" y="36"/>
                    <a:pt x="901" y="112"/>
                  </a:cubicBezTo>
                  <a:cubicBezTo>
                    <a:pt x="367" y="445"/>
                    <a:pt x="34" y="1012"/>
                    <a:pt x="1" y="1646"/>
                  </a:cubicBezTo>
                  <a:cubicBezTo>
                    <a:pt x="1" y="2044"/>
                    <a:pt x="198" y="2278"/>
                    <a:pt x="489" y="2278"/>
                  </a:cubicBezTo>
                  <a:cubicBezTo>
                    <a:pt x="612" y="2278"/>
                    <a:pt x="752" y="2236"/>
                    <a:pt x="901" y="2146"/>
                  </a:cubicBezTo>
                  <a:cubicBezTo>
                    <a:pt x="1402" y="1813"/>
                    <a:pt x="1735" y="1246"/>
                    <a:pt x="1768" y="612"/>
                  </a:cubicBezTo>
                  <a:cubicBezTo>
                    <a:pt x="1768" y="229"/>
                    <a:pt x="1563" y="1"/>
                    <a:pt x="127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4"/>
            <p:cNvSpPr/>
            <p:nvPr/>
          </p:nvSpPr>
          <p:spPr>
            <a:xfrm>
              <a:off x="5424875" y="1154925"/>
              <a:ext cx="271225" cy="339100"/>
            </a:xfrm>
            <a:custGeom>
              <a:avLst/>
              <a:gdLst/>
              <a:ahLst/>
              <a:cxnLst/>
              <a:rect l="l" t="t" r="r" b="b"/>
              <a:pathLst>
                <a:path w="10849" h="13564" extrusionOk="0">
                  <a:moveTo>
                    <a:pt x="10108" y="321"/>
                  </a:moveTo>
                  <a:cubicBezTo>
                    <a:pt x="10175" y="321"/>
                    <a:pt x="10208" y="355"/>
                    <a:pt x="10275" y="388"/>
                  </a:cubicBezTo>
                  <a:cubicBezTo>
                    <a:pt x="10408" y="488"/>
                    <a:pt x="10475" y="655"/>
                    <a:pt x="10475" y="822"/>
                  </a:cubicBezTo>
                  <a:lnTo>
                    <a:pt x="10475" y="6726"/>
                  </a:lnTo>
                  <a:cubicBezTo>
                    <a:pt x="10441" y="7326"/>
                    <a:pt x="10108" y="7860"/>
                    <a:pt x="9641" y="8193"/>
                  </a:cubicBezTo>
                  <a:lnTo>
                    <a:pt x="1068" y="13164"/>
                  </a:lnTo>
                  <a:cubicBezTo>
                    <a:pt x="980" y="13234"/>
                    <a:pt x="883" y="13265"/>
                    <a:pt x="789" y="13265"/>
                  </a:cubicBezTo>
                  <a:cubicBezTo>
                    <a:pt x="527" y="13265"/>
                    <a:pt x="294" y="13025"/>
                    <a:pt x="368" y="12730"/>
                  </a:cubicBezTo>
                  <a:lnTo>
                    <a:pt x="368" y="6859"/>
                  </a:lnTo>
                  <a:cubicBezTo>
                    <a:pt x="401" y="6259"/>
                    <a:pt x="701" y="5725"/>
                    <a:pt x="1201" y="5391"/>
                  </a:cubicBezTo>
                  <a:lnTo>
                    <a:pt x="9774" y="421"/>
                  </a:lnTo>
                  <a:cubicBezTo>
                    <a:pt x="9874" y="388"/>
                    <a:pt x="10008" y="321"/>
                    <a:pt x="10108" y="321"/>
                  </a:cubicBezTo>
                  <a:close/>
                  <a:moveTo>
                    <a:pt x="10058" y="0"/>
                  </a:moveTo>
                  <a:cubicBezTo>
                    <a:pt x="9907" y="0"/>
                    <a:pt x="9750" y="47"/>
                    <a:pt x="9607" y="154"/>
                  </a:cubicBezTo>
                  <a:lnTo>
                    <a:pt x="1035" y="5091"/>
                  </a:lnTo>
                  <a:cubicBezTo>
                    <a:pt x="434" y="5492"/>
                    <a:pt x="67" y="6125"/>
                    <a:pt x="34" y="6859"/>
                  </a:cubicBezTo>
                  <a:lnTo>
                    <a:pt x="34" y="12730"/>
                  </a:lnTo>
                  <a:cubicBezTo>
                    <a:pt x="1" y="13030"/>
                    <a:pt x="134" y="13297"/>
                    <a:pt x="401" y="13464"/>
                  </a:cubicBezTo>
                  <a:cubicBezTo>
                    <a:pt x="501" y="13531"/>
                    <a:pt x="601" y="13564"/>
                    <a:pt x="701" y="13564"/>
                  </a:cubicBezTo>
                  <a:cubicBezTo>
                    <a:pt x="901" y="13564"/>
                    <a:pt x="1068" y="13497"/>
                    <a:pt x="1201" y="13397"/>
                  </a:cubicBezTo>
                  <a:lnTo>
                    <a:pt x="9774" y="8460"/>
                  </a:lnTo>
                  <a:cubicBezTo>
                    <a:pt x="10375" y="8060"/>
                    <a:pt x="10742" y="7426"/>
                    <a:pt x="10775" y="6726"/>
                  </a:cubicBezTo>
                  <a:lnTo>
                    <a:pt x="10775" y="822"/>
                  </a:lnTo>
                  <a:cubicBezTo>
                    <a:pt x="10848" y="357"/>
                    <a:pt x="10474" y="0"/>
                    <a:pt x="1005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4"/>
            <p:cNvSpPr/>
            <p:nvPr/>
          </p:nvSpPr>
          <p:spPr>
            <a:xfrm>
              <a:off x="5468250" y="1230775"/>
              <a:ext cx="184500" cy="108150"/>
            </a:xfrm>
            <a:custGeom>
              <a:avLst/>
              <a:gdLst/>
              <a:ahLst/>
              <a:cxnLst/>
              <a:rect l="l" t="t" r="r" b="b"/>
              <a:pathLst>
                <a:path w="7380" h="4326" extrusionOk="0">
                  <a:moveTo>
                    <a:pt x="7148" y="0"/>
                  </a:moveTo>
                  <a:cubicBezTo>
                    <a:pt x="7123" y="0"/>
                    <a:pt x="7098" y="7"/>
                    <a:pt x="7072" y="22"/>
                  </a:cubicBezTo>
                  <a:lnTo>
                    <a:pt x="134" y="4025"/>
                  </a:lnTo>
                  <a:cubicBezTo>
                    <a:pt x="0" y="4125"/>
                    <a:pt x="34" y="4326"/>
                    <a:pt x="200" y="4326"/>
                  </a:cubicBezTo>
                  <a:lnTo>
                    <a:pt x="267" y="4326"/>
                  </a:lnTo>
                  <a:lnTo>
                    <a:pt x="7239" y="289"/>
                  </a:lnTo>
                  <a:cubicBezTo>
                    <a:pt x="7380" y="205"/>
                    <a:pt x="7282" y="0"/>
                    <a:pt x="714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4"/>
            <p:cNvSpPr/>
            <p:nvPr/>
          </p:nvSpPr>
          <p:spPr>
            <a:xfrm>
              <a:off x="5468250" y="1271625"/>
              <a:ext cx="184500" cy="108175"/>
            </a:xfrm>
            <a:custGeom>
              <a:avLst/>
              <a:gdLst/>
              <a:ahLst/>
              <a:cxnLst/>
              <a:rect l="l" t="t" r="r" b="b"/>
              <a:pathLst>
                <a:path w="7380" h="4327" extrusionOk="0">
                  <a:moveTo>
                    <a:pt x="7148" y="1"/>
                  </a:moveTo>
                  <a:cubicBezTo>
                    <a:pt x="7123" y="1"/>
                    <a:pt x="7098" y="8"/>
                    <a:pt x="7072" y="23"/>
                  </a:cubicBezTo>
                  <a:lnTo>
                    <a:pt x="134" y="4026"/>
                  </a:lnTo>
                  <a:cubicBezTo>
                    <a:pt x="0" y="4126"/>
                    <a:pt x="34" y="4326"/>
                    <a:pt x="200" y="4326"/>
                  </a:cubicBezTo>
                  <a:lnTo>
                    <a:pt x="267" y="4326"/>
                  </a:lnTo>
                  <a:lnTo>
                    <a:pt x="7239" y="290"/>
                  </a:lnTo>
                  <a:cubicBezTo>
                    <a:pt x="7380" y="205"/>
                    <a:pt x="7282" y="1"/>
                    <a:pt x="714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4"/>
            <p:cNvSpPr/>
            <p:nvPr/>
          </p:nvSpPr>
          <p:spPr>
            <a:xfrm>
              <a:off x="5469075" y="1312725"/>
              <a:ext cx="182650" cy="107925"/>
            </a:xfrm>
            <a:custGeom>
              <a:avLst/>
              <a:gdLst/>
              <a:ahLst/>
              <a:cxnLst/>
              <a:rect l="l" t="t" r="r" b="b"/>
              <a:pathLst>
                <a:path w="7306" h="4317" extrusionOk="0">
                  <a:moveTo>
                    <a:pt x="7098" y="0"/>
                  </a:moveTo>
                  <a:cubicBezTo>
                    <a:pt x="7077" y="0"/>
                    <a:pt x="7057" y="5"/>
                    <a:pt x="7039" y="13"/>
                  </a:cubicBezTo>
                  <a:lnTo>
                    <a:pt x="101" y="4016"/>
                  </a:lnTo>
                  <a:cubicBezTo>
                    <a:pt x="1" y="4083"/>
                    <a:pt x="1" y="4183"/>
                    <a:pt x="34" y="4250"/>
                  </a:cubicBezTo>
                  <a:cubicBezTo>
                    <a:pt x="67" y="4283"/>
                    <a:pt x="101" y="4317"/>
                    <a:pt x="167" y="4317"/>
                  </a:cubicBezTo>
                  <a:lnTo>
                    <a:pt x="234" y="4317"/>
                  </a:lnTo>
                  <a:lnTo>
                    <a:pt x="7206" y="280"/>
                  </a:lnTo>
                  <a:cubicBezTo>
                    <a:pt x="7272" y="247"/>
                    <a:pt x="7306" y="147"/>
                    <a:pt x="7272" y="80"/>
                  </a:cubicBezTo>
                  <a:cubicBezTo>
                    <a:pt x="7224" y="31"/>
                    <a:pt x="7157" y="0"/>
                    <a:pt x="709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4"/>
            <p:cNvSpPr/>
            <p:nvPr/>
          </p:nvSpPr>
          <p:spPr>
            <a:xfrm>
              <a:off x="5741775" y="2234875"/>
              <a:ext cx="271225" cy="338275"/>
            </a:xfrm>
            <a:custGeom>
              <a:avLst/>
              <a:gdLst/>
              <a:ahLst/>
              <a:cxnLst/>
              <a:rect l="l" t="t" r="r" b="b"/>
              <a:pathLst>
                <a:path w="10849" h="13531" extrusionOk="0">
                  <a:moveTo>
                    <a:pt x="10053" y="299"/>
                  </a:moveTo>
                  <a:cubicBezTo>
                    <a:pt x="10293" y="299"/>
                    <a:pt x="10513" y="534"/>
                    <a:pt x="10441" y="821"/>
                  </a:cubicBezTo>
                  <a:lnTo>
                    <a:pt x="10441" y="6725"/>
                  </a:lnTo>
                  <a:cubicBezTo>
                    <a:pt x="10408" y="7292"/>
                    <a:pt x="10108" y="7859"/>
                    <a:pt x="9607" y="8193"/>
                  </a:cubicBezTo>
                  <a:lnTo>
                    <a:pt x="1034" y="13130"/>
                  </a:lnTo>
                  <a:cubicBezTo>
                    <a:pt x="955" y="13200"/>
                    <a:pt x="862" y="13231"/>
                    <a:pt x="770" y="13231"/>
                  </a:cubicBezTo>
                  <a:cubicBezTo>
                    <a:pt x="514" y="13231"/>
                    <a:pt x="269" y="12991"/>
                    <a:pt x="367" y="12696"/>
                  </a:cubicBezTo>
                  <a:lnTo>
                    <a:pt x="367" y="6825"/>
                  </a:lnTo>
                  <a:cubicBezTo>
                    <a:pt x="401" y="6225"/>
                    <a:pt x="701" y="5691"/>
                    <a:pt x="1201" y="5358"/>
                  </a:cubicBezTo>
                  <a:lnTo>
                    <a:pt x="9774" y="421"/>
                  </a:lnTo>
                  <a:cubicBezTo>
                    <a:pt x="9859" y="336"/>
                    <a:pt x="9958" y="299"/>
                    <a:pt x="10053" y="299"/>
                  </a:cubicBezTo>
                  <a:close/>
                  <a:moveTo>
                    <a:pt x="10041" y="0"/>
                  </a:moveTo>
                  <a:cubicBezTo>
                    <a:pt x="9892" y="0"/>
                    <a:pt x="9740" y="48"/>
                    <a:pt x="9607" y="154"/>
                  </a:cubicBezTo>
                  <a:lnTo>
                    <a:pt x="1034" y="5124"/>
                  </a:lnTo>
                  <a:cubicBezTo>
                    <a:pt x="434" y="5491"/>
                    <a:pt x="67" y="6158"/>
                    <a:pt x="34" y="6859"/>
                  </a:cubicBezTo>
                  <a:lnTo>
                    <a:pt x="34" y="12696"/>
                  </a:lnTo>
                  <a:cubicBezTo>
                    <a:pt x="0" y="12996"/>
                    <a:pt x="134" y="13297"/>
                    <a:pt x="367" y="13463"/>
                  </a:cubicBezTo>
                  <a:cubicBezTo>
                    <a:pt x="467" y="13497"/>
                    <a:pt x="567" y="13530"/>
                    <a:pt x="701" y="13530"/>
                  </a:cubicBezTo>
                  <a:cubicBezTo>
                    <a:pt x="868" y="13530"/>
                    <a:pt x="1034" y="13497"/>
                    <a:pt x="1201" y="13430"/>
                  </a:cubicBezTo>
                  <a:lnTo>
                    <a:pt x="9774" y="8460"/>
                  </a:lnTo>
                  <a:cubicBezTo>
                    <a:pt x="10374" y="8093"/>
                    <a:pt x="10741" y="7426"/>
                    <a:pt x="10775" y="6725"/>
                  </a:cubicBezTo>
                  <a:lnTo>
                    <a:pt x="10775" y="854"/>
                  </a:lnTo>
                  <a:cubicBezTo>
                    <a:pt x="10848" y="364"/>
                    <a:pt x="10454" y="0"/>
                    <a:pt x="1004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4"/>
            <p:cNvSpPr/>
            <p:nvPr/>
          </p:nvSpPr>
          <p:spPr>
            <a:xfrm>
              <a:off x="5785125" y="2310400"/>
              <a:ext cx="182675" cy="108475"/>
            </a:xfrm>
            <a:custGeom>
              <a:avLst/>
              <a:gdLst/>
              <a:ahLst/>
              <a:cxnLst/>
              <a:rect l="l" t="t" r="r" b="b"/>
              <a:pathLst>
                <a:path w="7307" h="4339" extrusionOk="0">
                  <a:moveTo>
                    <a:pt x="7152" y="0"/>
                  </a:moveTo>
                  <a:cubicBezTo>
                    <a:pt x="7124" y="0"/>
                    <a:pt x="7096" y="11"/>
                    <a:pt x="7073" y="35"/>
                  </a:cubicBezTo>
                  <a:lnTo>
                    <a:pt x="101" y="4038"/>
                  </a:lnTo>
                  <a:cubicBezTo>
                    <a:pt x="34" y="4071"/>
                    <a:pt x="1" y="4171"/>
                    <a:pt x="34" y="4271"/>
                  </a:cubicBezTo>
                  <a:cubicBezTo>
                    <a:pt x="68" y="4305"/>
                    <a:pt x="134" y="4338"/>
                    <a:pt x="201" y="4338"/>
                  </a:cubicBezTo>
                  <a:cubicBezTo>
                    <a:pt x="201" y="4338"/>
                    <a:pt x="234" y="4338"/>
                    <a:pt x="268" y="4305"/>
                  </a:cubicBezTo>
                  <a:lnTo>
                    <a:pt x="7206" y="302"/>
                  </a:lnTo>
                  <a:cubicBezTo>
                    <a:pt x="7306" y="269"/>
                    <a:pt x="7306" y="168"/>
                    <a:pt x="7273" y="102"/>
                  </a:cubicBezTo>
                  <a:cubicBezTo>
                    <a:pt x="7251" y="37"/>
                    <a:pt x="7202" y="0"/>
                    <a:pt x="715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4"/>
            <p:cNvSpPr/>
            <p:nvPr/>
          </p:nvSpPr>
          <p:spPr>
            <a:xfrm>
              <a:off x="5784300" y="2351625"/>
              <a:ext cx="183500" cy="108100"/>
            </a:xfrm>
            <a:custGeom>
              <a:avLst/>
              <a:gdLst/>
              <a:ahLst/>
              <a:cxnLst/>
              <a:rect l="l" t="t" r="r" b="b"/>
              <a:pathLst>
                <a:path w="7340" h="4324" extrusionOk="0">
                  <a:moveTo>
                    <a:pt x="7187" y="1"/>
                  </a:moveTo>
                  <a:cubicBezTo>
                    <a:pt x="7159" y="1"/>
                    <a:pt x="7130" y="8"/>
                    <a:pt x="7106" y="21"/>
                  </a:cubicBezTo>
                  <a:lnTo>
                    <a:pt x="134" y="4023"/>
                  </a:lnTo>
                  <a:cubicBezTo>
                    <a:pt x="1" y="4123"/>
                    <a:pt x="67" y="4324"/>
                    <a:pt x="234" y="4324"/>
                  </a:cubicBezTo>
                  <a:cubicBezTo>
                    <a:pt x="234" y="4324"/>
                    <a:pt x="267" y="4324"/>
                    <a:pt x="301" y="4290"/>
                  </a:cubicBezTo>
                  <a:lnTo>
                    <a:pt x="7239" y="287"/>
                  </a:lnTo>
                  <a:cubicBezTo>
                    <a:pt x="7339" y="254"/>
                    <a:pt x="7339" y="154"/>
                    <a:pt x="7306" y="87"/>
                  </a:cubicBezTo>
                  <a:cubicBezTo>
                    <a:pt x="7285" y="24"/>
                    <a:pt x="7237" y="1"/>
                    <a:pt x="718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4"/>
            <p:cNvSpPr/>
            <p:nvPr/>
          </p:nvSpPr>
          <p:spPr>
            <a:xfrm>
              <a:off x="5785125" y="2391825"/>
              <a:ext cx="182675" cy="108775"/>
            </a:xfrm>
            <a:custGeom>
              <a:avLst/>
              <a:gdLst/>
              <a:ahLst/>
              <a:cxnLst/>
              <a:rect l="l" t="t" r="r" b="b"/>
              <a:pathLst>
                <a:path w="7307" h="4351" extrusionOk="0">
                  <a:moveTo>
                    <a:pt x="7132" y="1"/>
                  </a:moveTo>
                  <a:cubicBezTo>
                    <a:pt x="7111" y="1"/>
                    <a:pt x="7091" y="5"/>
                    <a:pt x="7073" y="14"/>
                  </a:cubicBezTo>
                  <a:lnTo>
                    <a:pt x="101" y="4050"/>
                  </a:lnTo>
                  <a:cubicBezTo>
                    <a:pt x="34" y="4083"/>
                    <a:pt x="1" y="4183"/>
                    <a:pt x="34" y="4250"/>
                  </a:cubicBezTo>
                  <a:cubicBezTo>
                    <a:pt x="68" y="4317"/>
                    <a:pt x="134" y="4317"/>
                    <a:pt x="201" y="4350"/>
                  </a:cubicBezTo>
                  <a:lnTo>
                    <a:pt x="268" y="4350"/>
                  </a:lnTo>
                  <a:lnTo>
                    <a:pt x="7206" y="314"/>
                  </a:lnTo>
                  <a:cubicBezTo>
                    <a:pt x="7306" y="247"/>
                    <a:pt x="7306" y="147"/>
                    <a:pt x="7273" y="80"/>
                  </a:cubicBezTo>
                  <a:cubicBezTo>
                    <a:pt x="7248" y="32"/>
                    <a:pt x="7188" y="1"/>
                    <a:pt x="713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4"/>
            <p:cNvSpPr/>
            <p:nvPr/>
          </p:nvSpPr>
          <p:spPr>
            <a:xfrm>
              <a:off x="5294775" y="3726250"/>
              <a:ext cx="271200" cy="338800"/>
            </a:xfrm>
            <a:custGeom>
              <a:avLst/>
              <a:gdLst/>
              <a:ahLst/>
              <a:cxnLst/>
              <a:rect l="l" t="t" r="r" b="b"/>
              <a:pathLst>
                <a:path w="10848" h="13552" extrusionOk="0">
                  <a:moveTo>
                    <a:pt x="10090" y="307"/>
                  </a:moveTo>
                  <a:cubicBezTo>
                    <a:pt x="10153" y="307"/>
                    <a:pt x="10216" y="318"/>
                    <a:pt x="10275" y="342"/>
                  </a:cubicBezTo>
                  <a:cubicBezTo>
                    <a:pt x="10408" y="475"/>
                    <a:pt x="10475" y="642"/>
                    <a:pt x="10475" y="809"/>
                  </a:cubicBezTo>
                  <a:lnTo>
                    <a:pt x="10475" y="6713"/>
                  </a:lnTo>
                  <a:cubicBezTo>
                    <a:pt x="10442" y="7280"/>
                    <a:pt x="10108" y="7847"/>
                    <a:pt x="9641" y="8181"/>
                  </a:cubicBezTo>
                  <a:lnTo>
                    <a:pt x="1068" y="13118"/>
                  </a:lnTo>
                  <a:cubicBezTo>
                    <a:pt x="985" y="13192"/>
                    <a:pt x="888" y="13225"/>
                    <a:pt x="793" y="13225"/>
                  </a:cubicBezTo>
                  <a:cubicBezTo>
                    <a:pt x="549" y="13225"/>
                    <a:pt x="320" y="13006"/>
                    <a:pt x="368" y="12717"/>
                  </a:cubicBezTo>
                  <a:lnTo>
                    <a:pt x="368" y="6846"/>
                  </a:lnTo>
                  <a:cubicBezTo>
                    <a:pt x="401" y="6246"/>
                    <a:pt x="735" y="5712"/>
                    <a:pt x="1202" y="5379"/>
                  </a:cubicBezTo>
                  <a:lnTo>
                    <a:pt x="9775" y="409"/>
                  </a:lnTo>
                  <a:cubicBezTo>
                    <a:pt x="9861" y="344"/>
                    <a:pt x="9975" y="307"/>
                    <a:pt x="10090" y="307"/>
                  </a:cubicBezTo>
                  <a:close/>
                  <a:moveTo>
                    <a:pt x="10078" y="1"/>
                  </a:moveTo>
                  <a:cubicBezTo>
                    <a:pt x="9920" y="1"/>
                    <a:pt x="9756" y="54"/>
                    <a:pt x="9608" y="175"/>
                  </a:cubicBezTo>
                  <a:lnTo>
                    <a:pt x="1035" y="5079"/>
                  </a:lnTo>
                  <a:cubicBezTo>
                    <a:pt x="435" y="5479"/>
                    <a:pt x="68" y="6113"/>
                    <a:pt x="34" y="6846"/>
                  </a:cubicBezTo>
                  <a:lnTo>
                    <a:pt x="34" y="12717"/>
                  </a:lnTo>
                  <a:cubicBezTo>
                    <a:pt x="1" y="13018"/>
                    <a:pt x="134" y="13284"/>
                    <a:pt x="401" y="13451"/>
                  </a:cubicBezTo>
                  <a:cubicBezTo>
                    <a:pt x="501" y="13518"/>
                    <a:pt x="601" y="13551"/>
                    <a:pt x="701" y="13551"/>
                  </a:cubicBezTo>
                  <a:cubicBezTo>
                    <a:pt x="902" y="13551"/>
                    <a:pt x="1068" y="13485"/>
                    <a:pt x="1202" y="13418"/>
                  </a:cubicBezTo>
                  <a:lnTo>
                    <a:pt x="9775" y="8448"/>
                  </a:lnTo>
                  <a:cubicBezTo>
                    <a:pt x="10375" y="8081"/>
                    <a:pt x="10742" y="7414"/>
                    <a:pt x="10775" y="6713"/>
                  </a:cubicBezTo>
                  <a:lnTo>
                    <a:pt x="10775" y="842"/>
                  </a:lnTo>
                  <a:cubicBezTo>
                    <a:pt x="10848" y="361"/>
                    <a:pt x="10485" y="1"/>
                    <a:pt x="1007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4"/>
            <p:cNvSpPr/>
            <p:nvPr/>
          </p:nvSpPr>
          <p:spPr>
            <a:xfrm>
              <a:off x="5338975" y="3802025"/>
              <a:ext cx="183825" cy="107900"/>
            </a:xfrm>
            <a:custGeom>
              <a:avLst/>
              <a:gdLst/>
              <a:ahLst/>
              <a:cxnLst/>
              <a:rect l="l" t="t" r="r" b="b"/>
              <a:pathLst>
                <a:path w="7353" h="4316" extrusionOk="0">
                  <a:moveTo>
                    <a:pt x="7100" y="1"/>
                  </a:moveTo>
                  <a:cubicBezTo>
                    <a:pt x="7080" y="1"/>
                    <a:pt x="7060" y="5"/>
                    <a:pt x="7039" y="13"/>
                  </a:cubicBezTo>
                  <a:lnTo>
                    <a:pt x="101" y="4016"/>
                  </a:lnTo>
                  <a:cubicBezTo>
                    <a:pt x="1" y="4082"/>
                    <a:pt x="1" y="4182"/>
                    <a:pt x="34" y="4249"/>
                  </a:cubicBezTo>
                  <a:cubicBezTo>
                    <a:pt x="68" y="4282"/>
                    <a:pt x="101" y="4316"/>
                    <a:pt x="168" y="4316"/>
                  </a:cubicBezTo>
                  <a:lnTo>
                    <a:pt x="268" y="4316"/>
                  </a:lnTo>
                  <a:lnTo>
                    <a:pt x="7206" y="280"/>
                  </a:lnTo>
                  <a:cubicBezTo>
                    <a:pt x="7352" y="192"/>
                    <a:pt x="7242" y="1"/>
                    <a:pt x="710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4"/>
            <p:cNvSpPr/>
            <p:nvPr/>
          </p:nvSpPr>
          <p:spPr>
            <a:xfrm>
              <a:off x="5338975" y="3842700"/>
              <a:ext cx="182675" cy="108100"/>
            </a:xfrm>
            <a:custGeom>
              <a:avLst/>
              <a:gdLst/>
              <a:ahLst/>
              <a:cxnLst/>
              <a:rect l="l" t="t" r="r" b="b"/>
              <a:pathLst>
                <a:path w="7307" h="4324" extrusionOk="0">
                  <a:moveTo>
                    <a:pt x="7123" y="0"/>
                  </a:moveTo>
                  <a:cubicBezTo>
                    <a:pt x="7093" y="0"/>
                    <a:pt x="7064" y="8"/>
                    <a:pt x="7039" y="20"/>
                  </a:cubicBezTo>
                  <a:lnTo>
                    <a:pt x="101" y="4023"/>
                  </a:lnTo>
                  <a:cubicBezTo>
                    <a:pt x="1" y="4090"/>
                    <a:pt x="1" y="4157"/>
                    <a:pt x="34" y="4257"/>
                  </a:cubicBezTo>
                  <a:cubicBezTo>
                    <a:pt x="68" y="4290"/>
                    <a:pt x="101" y="4323"/>
                    <a:pt x="168" y="4323"/>
                  </a:cubicBezTo>
                  <a:lnTo>
                    <a:pt x="268" y="4323"/>
                  </a:lnTo>
                  <a:lnTo>
                    <a:pt x="7206" y="287"/>
                  </a:lnTo>
                  <a:cubicBezTo>
                    <a:pt x="7273" y="254"/>
                    <a:pt x="7306" y="154"/>
                    <a:pt x="7273" y="87"/>
                  </a:cubicBezTo>
                  <a:cubicBezTo>
                    <a:pt x="7230" y="24"/>
                    <a:pt x="7175" y="0"/>
                    <a:pt x="712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4"/>
            <p:cNvSpPr/>
            <p:nvPr/>
          </p:nvSpPr>
          <p:spPr>
            <a:xfrm>
              <a:off x="5338975" y="3883550"/>
              <a:ext cx="182675" cy="108100"/>
            </a:xfrm>
            <a:custGeom>
              <a:avLst/>
              <a:gdLst/>
              <a:ahLst/>
              <a:cxnLst/>
              <a:rect l="l" t="t" r="r" b="b"/>
              <a:pathLst>
                <a:path w="7307" h="4324" extrusionOk="0">
                  <a:moveTo>
                    <a:pt x="7123" y="1"/>
                  </a:moveTo>
                  <a:cubicBezTo>
                    <a:pt x="7093" y="1"/>
                    <a:pt x="7064" y="9"/>
                    <a:pt x="7039" y="21"/>
                  </a:cubicBezTo>
                  <a:lnTo>
                    <a:pt x="101" y="4024"/>
                  </a:lnTo>
                  <a:cubicBezTo>
                    <a:pt x="1" y="4090"/>
                    <a:pt x="1" y="4157"/>
                    <a:pt x="34" y="4257"/>
                  </a:cubicBezTo>
                  <a:cubicBezTo>
                    <a:pt x="68" y="4290"/>
                    <a:pt x="101" y="4324"/>
                    <a:pt x="168" y="4324"/>
                  </a:cubicBezTo>
                  <a:cubicBezTo>
                    <a:pt x="201" y="4324"/>
                    <a:pt x="234" y="4324"/>
                    <a:pt x="268" y="4290"/>
                  </a:cubicBezTo>
                  <a:lnTo>
                    <a:pt x="7206" y="288"/>
                  </a:lnTo>
                  <a:cubicBezTo>
                    <a:pt x="7273" y="254"/>
                    <a:pt x="7306" y="154"/>
                    <a:pt x="7273" y="87"/>
                  </a:cubicBezTo>
                  <a:cubicBezTo>
                    <a:pt x="7230" y="24"/>
                    <a:pt x="7175" y="1"/>
                    <a:pt x="712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4"/>
            <p:cNvSpPr/>
            <p:nvPr/>
          </p:nvSpPr>
          <p:spPr>
            <a:xfrm>
              <a:off x="3495175" y="4514325"/>
              <a:ext cx="271175" cy="338775"/>
            </a:xfrm>
            <a:custGeom>
              <a:avLst/>
              <a:gdLst/>
              <a:ahLst/>
              <a:cxnLst/>
              <a:rect l="l" t="t" r="r" b="b"/>
              <a:pathLst>
                <a:path w="10847" h="13551" extrusionOk="0">
                  <a:moveTo>
                    <a:pt x="10144" y="328"/>
                  </a:moveTo>
                  <a:cubicBezTo>
                    <a:pt x="10180" y="328"/>
                    <a:pt x="10227" y="351"/>
                    <a:pt x="10274" y="375"/>
                  </a:cubicBezTo>
                  <a:cubicBezTo>
                    <a:pt x="10408" y="475"/>
                    <a:pt x="10474" y="642"/>
                    <a:pt x="10474" y="842"/>
                  </a:cubicBezTo>
                  <a:lnTo>
                    <a:pt x="10474" y="6713"/>
                  </a:lnTo>
                  <a:cubicBezTo>
                    <a:pt x="10408" y="7313"/>
                    <a:pt x="10107" y="7847"/>
                    <a:pt x="9640" y="8180"/>
                  </a:cubicBezTo>
                  <a:lnTo>
                    <a:pt x="1068" y="13151"/>
                  </a:lnTo>
                  <a:cubicBezTo>
                    <a:pt x="976" y="13206"/>
                    <a:pt x="884" y="13230"/>
                    <a:pt x="792" y="13230"/>
                  </a:cubicBezTo>
                  <a:cubicBezTo>
                    <a:pt x="717" y="13230"/>
                    <a:pt x="642" y="13214"/>
                    <a:pt x="567" y="13184"/>
                  </a:cubicBezTo>
                  <a:cubicBezTo>
                    <a:pt x="434" y="13084"/>
                    <a:pt x="334" y="12917"/>
                    <a:pt x="367" y="12750"/>
                  </a:cubicBezTo>
                  <a:lnTo>
                    <a:pt x="367" y="6846"/>
                  </a:lnTo>
                  <a:cubicBezTo>
                    <a:pt x="400" y="6246"/>
                    <a:pt x="701" y="5712"/>
                    <a:pt x="1201" y="5378"/>
                  </a:cubicBezTo>
                  <a:lnTo>
                    <a:pt x="9774" y="441"/>
                  </a:lnTo>
                  <a:cubicBezTo>
                    <a:pt x="9874" y="375"/>
                    <a:pt x="9974" y="341"/>
                    <a:pt x="10107" y="341"/>
                  </a:cubicBezTo>
                  <a:cubicBezTo>
                    <a:pt x="10117" y="332"/>
                    <a:pt x="10130" y="328"/>
                    <a:pt x="10144" y="328"/>
                  </a:cubicBezTo>
                  <a:close/>
                  <a:moveTo>
                    <a:pt x="10062" y="0"/>
                  </a:moveTo>
                  <a:cubicBezTo>
                    <a:pt x="9906" y="0"/>
                    <a:pt x="9746" y="54"/>
                    <a:pt x="9607" y="175"/>
                  </a:cubicBezTo>
                  <a:lnTo>
                    <a:pt x="1034" y="5111"/>
                  </a:lnTo>
                  <a:cubicBezTo>
                    <a:pt x="434" y="5478"/>
                    <a:pt x="67" y="6146"/>
                    <a:pt x="34" y="6846"/>
                  </a:cubicBezTo>
                  <a:lnTo>
                    <a:pt x="34" y="12750"/>
                  </a:lnTo>
                  <a:cubicBezTo>
                    <a:pt x="0" y="13017"/>
                    <a:pt x="134" y="13317"/>
                    <a:pt x="367" y="13484"/>
                  </a:cubicBezTo>
                  <a:cubicBezTo>
                    <a:pt x="467" y="13517"/>
                    <a:pt x="567" y="13551"/>
                    <a:pt x="701" y="13551"/>
                  </a:cubicBezTo>
                  <a:cubicBezTo>
                    <a:pt x="867" y="13551"/>
                    <a:pt x="1034" y="13517"/>
                    <a:pt x="1201" y="13417"/>
                  </a:cubicBezTo>
                  <a:lnTo>
                    <a:pt x="9774" y="8447"/>
                  </a:lnTo>
                  <a:cubicBezTo>
                    <a:pt x="10374" y="8080"/>
                    <a:pt x="10741" y="7413"/>
                    <a:pt x="10775" y="6713"/>
                  </a:cubicBezTo>
                  <a:lnTo>
                    <a:pt x="10775" y="842"/>
                  </a:lnTo>
                  <a:cubicBezTo>
                    <a:pt x="10847" y="360"/>
                    <a:pt x="10467" y="0"/>
                    <a:pt x="1006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4"/>
            <p:cNvSpPr/>
            <p:nvPr/>
          </p:nvSpPr>
          <p:spPr>
            <a:xfrm>
              <a:off x="3538525" y="4590900"/>
              <a:ext cx="183750" cy="107925"/>
            </a:xfrm>
            <a:custGeom>
              <a:avLst/>
              <a:gdLst/>
              <a:ahLst/>
              <a:cxnLst/>
              <a:rect l="l" t="t" r="r" b="b"/>
              <a:pathLst>
                <a:path w="7350" h="4317" extrusionOk="0">
                  <a:moveTo>
                    <a:pt x="7138" y="0"/>
                  </a:moveTo>
                  <a:cubicBezTo>
                    <a:pt x="7117" y="0"/>
                    <a:pt x="7095" y="5"/>
                    <a:pt x="7072" y="14"/>
                  </a:cubicBezTo>
                  <a:lnTo>
                    <a:pt x="101" y="4017"/>
                  </a:lnTo>
                  <a:cubicBezTo>
                    <a:pt x="34" y="4050"/>
                    <a:pt x="1" y="4150"/>
                    <a:pt x="34" y="4217"/>
                  </a:cubicBezTo>
                  <a:cubicBezTo>
                    <a:pt x="67" y="4283"/>
                    <a:pt x="134" y="4317"/>
                    <a:pt x="201" y="4317"/>
                  </a:cubicBezTo>
                  <a:cubicBezTo>
                    <a:pt x="201" y="4317"/>
                    <a:pt x="234" y="4317"/>
                    <a:pt x="268" y="4283"/>
                  </a:cubicBezTo>
                  <a:lnTo>
                    <a:pt x="7206" y="281"/>
                  </a:lnTo>
                  <a:cubicBezTo>
                    <a:pt x="7350" y="165"/>
                    <a:pt x="7270" y="0"/>
                    <a:pt x="713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4"/>
            <p:cNvSpPr/>
            <p:nvPr/>
          </p:nvSpPr>
          <p:spPr>
            <a:xfrm>
              <a:off x="3538525" y="4631750"/>
              <a:ext cx="183750" cy="107950"/>
            </a:xfrm>
            <a:custGeom>
              <a:avLst/>
              <a:gdLst/>
              <a:ahLst/>
              <a:cxnLst/>
              <a:rect l="l" t="t" r="r" b="b"/>
              <a:pathLst>
                <a:path w="7350" h="4318" extrusionOk="0">
                  <a:moveTo>
                    <a:pt x="7138" y="1"/>
                  </a:moveTo>
                  <a:cubicBezTo>
                    <a:pt x="7117" y="1"/>
                    <a:pt x="7095" y="5"/>
                    <a:pt x="7072" y="14"/>
                  </a:cubicBezTo>
                  <a:lnTo>
                    <a:pt x="101" y="4017"/>
                  </a:lnTo>
                  <a:cubicBezTo>
                    <a:pt x="34" y="4050"/>
                    <a:pt x="1" y="4150"/>
                    <a:pt x="34" y="4217"/>
                  </a:cubicBezTo>
                  <a:cubicBezTo>
                    <a:pt x="67" y="4284"/>
                    <a:pt x="134" y="4317"/>
                    <a:pt x="201" y="4317"/>
                  </a:cubicBezTo>
                  <a:cubicBezTo>
                    <a:pt x="201" y="4317"/>
                    <a:pt x="234" y="4317"/>
                    <a:pt x="268" y="4284"/>
                  </a:cubicBezTo>
                  <a:lnTo>
                    <a:pt x="7206" y="281"/>
                  </a:lnTo>
                  <a:cubicBezTo>
                    <a:pt x="7350" y="166"/>
                    <a:pt x="7270" y="1"/>
                    <a:pt x="713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4"/>
            <p:cNvSpPr/>
            <p:nvPr/>
          </p:nvSpPr>
          <p:spPr>
            <a:xfrm>
              <a:off x="3538525" y="4672050"/>
              <a:ext cx="182650" cy="108500"/>
            </a:xfrm>
            <a:custGeom>
              <a:avLst/>
              <a:gdLst/>
              <a:ahLst/>
              <a:cxnLst/>
              <a:rect l="l" t="t" r="r" b="b"/>
              <a:pathLst>
                <a:path w="7306" h="4340" extrusionOk="0">
                  <a:moveTo>
                    <a:pt x="7158" y="0"/>
                  </a:moveTo>
                  <a:cubicBezTo>
                    <a:pt x="7128" y="0"/>
                    <a:pt x="7098" y="11"/>
                    <a:pt x="7072" y="37"/>
                  </a:cubicBezTo>
                  <a:lnTo>
                    <a:pt x="101" y="4040"/>
                  </a:lnTo>
                  <a:cubicBezTo>
                    <a:pt x="34" y="4073"/>
                    <a:pt x="1" y="4173"/>
                    <a:pt x="34" y="4240"/>
                  </a:cubicBezTo>
                  <a:cubicBezTo>
                    <a:pt x="67" y="4306"/>
                    <a:pt x="134" y="4340"/>
                    <a:pt x="201" y="4340"/>
                  </a:cubicBezTo>
                  <a:cubicBezTo>
                    <a:pt x="201" y="4340"/>
                    <a:pt x="234" y="4340"/>
                    <a:pt x="268" y="4306"/>
                  </a:cubicBezTo>
                  <a:lnTo>
                    <a:pt x="7206" y="304"/>
                  </a:lnTo>
                  <a:cubicBezTo>
                    <a:pt x="7306" y="237"/>
                    <a:pt x="7306" y="170"/>
                    <a:pt x="7273" y="70"/>
                  </a:cubicBezTo>
                  <a:cubicBezTo>
                    <a:pt x="7252" y="29"/>
                    <a:pt x="7206" y="0"/>
                    <a:pt x="715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4"/>
            <p:cNvSpPr/>
            <p:nvPr/>
          </p:nvSpPr>
          <p:spPr>
            <a:xfrm>
              <a:off x="4530075" y="1997525"/>
              <a:ext cx="271175" cy="338775"/>
            </a:xfrm>
            <a:custGeom>
              <a:avLst/>
              <a:gdLst/>
              <a:ahLst/>
              <a:cxnLst/>
              <a:rect l="l" t="t" r="r" b="b"/>
              <a:pathLst>
                <a:path w="10847" h="13551" extrusionOk="0">
                  <a:moveTo>
                    <a:pt x="10022" y="334"/>
                  </a:moveTo>
                  <a:cubicBezTo>
                    <a:pt x="10274" y="334"/>
                    <a:pt x="10513" y="553"/>
                    <a:pt x="10441" y="842"/>
                  </a:cubicBezTo>
                  <a:lnTo>
                    <a:pt x="10441" y="6713"/>
                  </a:lnTo>
                  <a:cubicBezTo>
                    <a:pt x="10408" y="7313"/>
                    <a:pt x="10108" y="7847"/>
                    <a:pt x="9607" y="8180"/>
                  </a:cubicBezTo>
                  <a:lnTo>
                    <a:pt x="1034" y="13150"/>
                  </a:lnTo>
                  <a:cubicBezTo>
                    <a:pt x="954" y="13222"/>
                    <a:pt x="863" y="13252"/>
                    <a:pt x="773" y="13252"/>
                  </a:cubicBezTo>
                  <a:cubicBezTo>
                    <a:pt x="526" y="13252"/>
                    <a:pt x="294" y="13019"/>
                    <a:pt x="367" y="12750"/>
                  </a:cubicBezTo>
                  <a:lnTo>
                    <a:pt x="367" y="6846"/>
                  </a:lnTo>
                  <a:cubicBezTo>
                    <a:pt x="401" y="6279"/>
                    <a:pt x="701" y="5712"/>
                    <a:pt x="1201" y="5378"/>
                  </a:cubicBezTo>
                  <a:lnTo>
                    <a:pt x="9741" y="441"/>
                  </a:lnTo>
                  <a:cubicBezTo>
                    <a:pt x="9825" y="367"/>
                    <a:pt x="9924" y="334"/>
                    <a:pt x="10022" y="334"/>
                  </a:cubicBezTo>
                  <a:close/>
                  <a:moveTo>
                    <a:pt x="10063" y="0"/>
                  </a:moveTo>
                  <a:cubicBezTo>
                    <a:pt x="9906" y="0"/>
                    <a:pt x="9747" y="54"/>
                    <a:pt x="9607" y="175"/>
                  </a:cubicBezTo>
                  <a:lnTo>
                    <a:pt x="1034" y="5111"/>
                  </a:lnTo>
                  <a:cubicBezTo>
                    <a:pt x="434" y="5512"/>
                    <a:pt x="67" y="6145"/>
                    <a:pt x="34" y="6846"/>
                  </a:cubicBezTo>
                  <a:lnTo>
                    <a:pt x="34" y="12750"/>
                  </a:lnTo>
                  <a:cubicBezTo>
                    <a:pt x="0" y="13017"/>
                    <a:pt x="134" y="13317"/>
                    <a:pt x="367" y="13484"/>
                  </a:cubicBezTo>
                  <a:cubicBezTo>
                    <a:pt x="467" y="13551"/>
                    <a:pt x="567" y="13551"/>
                    <a:pt x="701" y="13551"/>
                  </a:cubicBezTo>
                  <a:cubicBezTo>
                    <a:pt x="868" y="13551"/>
                    <a:pt x="1034" y="13517"/>
                    <a:pt x="1201" y="13451"/>
                  </a:cubicBezTo>
                  <a:lnTo>
                    <a:pt x="9774" y="8480"/>
                  </a:lnTo>
                  <a:cubicBezTo>
                    <a:pt x="10341" y="8080"/>
                    <a:pt x="10741" y="7446"/>
                    <a:pt x="10775" y="6713"/>
                  </a:cubicBezTo>
                  <a:lnTo>
                    <a:pt x="10775" y="842"/>
                  </a:lnTo>
                  <a:cubicBezTo>
                    <a:pt x="10847" y="360"/>
                    <a:pt x="10467" y="0"/>
                    <a:pt x="1006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4"/>
            <p:cNvSpPr/>
            <p:nvPr/>
          </p:nvSpPr>
          <p:spPr>
            <a:xfrm>
              <a:off x="4573425" y="2073875"/>
              <a:ext cx="184400" cy="108150"/>
            </a:xfrm>
            <a:custGeom>
              <a:avLst/>
              <a:gdLst/>
              <a:ahLst/>
              <a:cxnLst/>
              <a:rect l="l" t="t" r="r" b="b"/>
              <a:pathLst>
                <a:path w="7376" h="4326" extrusionOk="0">
                  <a:moveTo>
                    <a:pt x="7128" y="1"/>
                  </a:moveTo>
                  <a:cubicBezTo>
                    <a:pt x="7100" y="1"/>
                    <a:pt x="7070" y="7"/>
                    <a:pt x="7039" y="23"/>
                  </a:cubicBezTo>
                  <a:lnTo>
                    <a:pt x="101" y="4025"/>
                  </a:lnTo>
                  <a:cubicBezTo>
                    <a:pt x="34" y="4059"/>
                    <a:pt x="1" y="4159"/>
                    <a:pt x="34" y="4259"/>
                  </a:cubicBezTo>
                  <a:cubicBezTo>
                    <a:pt x="68" y="4292"/>
                    <a:pt x="134" y="4326"/>
                    <a:pt x="201" y="4326"/>
                  </a:cubicBezTo>
                  <a:cubicBezTo>
                    <a:pt x="201" y="4326"/>
                    <a:pt x="234" y="4326"/>
                    <a:pt x="268" y="4292"/>
                  </a:cubicBezTo>
                  <a:lnTo>
                    <a:pt x="7206" y="289"/>
                  </a:lnTo>
                  <a:cubicBezTo>
                    <a:pt x="7376" y="205"/>
                    <a:pt x="7282" y="1"/>
                    <a:pt x="712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4"/>
            <p:cNvSpPr/>
            <p:nvPr/>
          </p:nvSpPr>
          <p:spPr>
            <a:xfrm>
              <a:off x="4573425" y="2114150"/>
              <a:ext cx="184875" cy="108750"/>
            </a:xfrm>
            <a:custGeom>
              <a:avLst/>
              <a:gdLst/>
              <a:ahLst/>
              <a:cxnLst/>
              <a:rect l="l" t="t" r="r" b="b"/>
              <a:pathLst>
                <a:path w="7395" h="4350" extrusionOk="0">
                  <a:moveTo>
                    <a:pt x="7153" y="0"/>
                  </a:moveTo>
                  <a:cubicBezTo>
                    <a:pt x="7117" y="0"/>
                    <a:pt x="7078" y="14"/>
                    <a:pt x="7039" y="46"/>
                  </a:cubicBezTo>
                  <a:lnTo>
                    <a:pt x="101" y="4049"/>
                  </a:lnTo>
                  <a:cubicBezTo>
                    <a:pt x="34" y="4082"/>
                    <a:pt x="1" y="4182"/>
                    <a:pt x="34" y="4282"/>
                  </a:cubicBezTo>
                  <a:cubicBezTo>
                    <a:pt x="68" y="4316"/>
                    <a:pt x="134" y="4349"/>
                    <a:pt x="201" y="4349"/>
                  </a:cubicBezTo>
                  <a:cubicBezTo>
                    <a:pt x="201" y="4349"/>
                    <a:pt x="234" y="4349"/>
                    <a:pt x="268" y="4316"/>
                  </a:cubicBezTo>
                  <a:lnTo>
                    <a:pt x="7206" y="313"/>
                  </a:lnTo>
                  <a:cubicBezTo>
                    <a:pt x="7394" y="232"/>
                    <a:pt x="7301" y="0"/>
                    <a:pt x="715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4"/>
            <p:cNvSpPr/>
            <p:nvPr/>
          </p:nvSpPr>
          <p:spPr>
            <a:xfrm>
              <a:off x="4573425" y="2155850"/>
              <a:ext cx="183825" cy="107900"/>
            </a:xfrm>
            <a:custGeom>
              <a:avLst/>
              <a:gdLst/>
              <a:ahLst/>
              <a:cxnLst/>
              <a:rect l="l" t="t" r="r" b="b"/>
              <a:pathLst>
                <a:path w="7353" h="4316" extrusionOk="0">
                  <a:moveTo>
                    <a:pt x="7109" y="1"/>
                  </a:moveTo>
                  <a:cubicBezTo>
                    <a:pt x="7087" y="1"/>
                    <a:pt x="7064" y="4"/>
                    <a:pt x="7039" y="13"/>
                  </a:cubicBezTo>
                  <a:lnTo>
                    <a:pt x="101" y="4015"/>
                  </a:lnTo>
                  <a:cubicBezTo>
                    <a:pt x="34" y="4049"/>
                    <a:pt x="1" y="4149"/>
                    <a:pt x="34" y="4249"/>
                  </a:cubicBezTo>
                  <a:cubicBezTo>
                    <a:pt x="68" y="4282"/>
                    <a:pt x="134" y="4316"/>
                    <a:pt x="201" y="4316"/>
                  </a:cubicBezTo>
                  <a:lnTo>
                    <a:pt x="268" y="4316"/>
                  </a:lnTo>
                  <a:lnTo>
                    <a:pt x="7206" y="279"/>
                  </a:lnTo>
                  <a:cubicBezTo>
                    <a:pt x="7353" y="192"/>
                    <a:pt x="7268" y="1"/>
                    <a:pt x="710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4"/>
            <p:cNvSpPr/>
            <p:nvPr/>
          </p:nvSpPr>
          <p:spPr>
            <a:xfrm>
              <a:off x="3527700" y="1049250"/>
              <a:ext cx="140950" cy="179600"/>
            </a:xfrm>
            <a:custGeom>
              <a:avLst/>
              <a:gdLst/>
              <a:ahLst/>
              <a:cxnLst/>
              <a:rect l="l" t="t" r="r" b="b"/>
              <a:pathLst>
                <a:path w="5638" h="7184" extrusionOk="0">
                  <a:moveTo>
                    <a:pt x="3970" y="445"/>
                  </a:moveTo>
                  <a:cubicBezTo>
                    <a:pt x="4170" y="445"/>
                    <a:pt x="4370" y="479"/>
                    <a:pt x="4537" y="579"/>
                  </a:cubicBezTo>
                  <a:cubicBezTo>
                    <a:pt x="4970" y="845"/>
                    <a:pt x="5204" y="1346"/>
                    <a:pt x="5204" y="2080"/>
                  </a:cubicBezTo>
                  <a:cubicBezTo>
                    <a:pt x="5104" y="3848"/>
                    <a:pt x="4170" y="5449"/>
                    <a:pt x="2702" y="6416"/>
                  </a:cubicBezTo>
                  <a:cubicBezTo>
                    <a:pt x="2327" y="6633"/>
                    <a:pt x="1975" y="6745"/>
                    <a:pt x="1661" y="6745"/>
                  </a:cubicBezTo>
                  <a:cubicBezTo>
                    <a:pt x="1444" y="6745"/>
                    <a:pt x="1245" y="6692"/>
                    <a:pt x="1068" y="6583"/>
                  </a:cubicBezTo>
                  <a:cubicBezTo>
                    <a:pt x="667" y="6349"/>
                    <a:pt x="434" y="5816"/>
                    <a:pt x="434" y="5082"/>
                  </a:cubicBezTo>
                  <a:cubicBezTo>
                    <a:pt x="500" y="3347"/>
                    <a:pt x="1434" y="1713"/>
                    <a:pt x="2936" y="779"/>
                  </a:cubicBezTo>
                  <a:cubicBezTo>
                    <a:pt x="3236" y="579"/>
                    <a:pt x="3603" y="445"/>
                    <a:pt x="3970" y="445"/>
                  </a:cubicBezTo>
                  <a:close/>
                  <a:moveTo>
                    <a:pt x="3969" y="1"/>
                  </a:moveTo>
                  <a:cubicBezTo>
                    <a:pt x="3575" y="1"/>
                    <a:pt x="3144" y="129"/>
                    <a:pt x="2702" y="378"/>
                  </a:cubicBezTo>
                  <a:cubicBezTo>
                    <a:pt x="1101" y="1446"/>
                    <a:pt x="100" y="3181"/>
                    <a:pt x="0" y="5082"/>
                  </a:cubicBezTo>
                  <a:cubicBezTo>
                    <a:pt x="0" y="5983"/>
                    <a:pt x="300" y="6650"/>
                    <a:pt x="867" y="6950"/>
                  </a:cubicBezTo>
                  <a:cubicBezTo>
                    <a:pt x="1101" y="7083"/>
                    <a:pt x="1368" y="7183"/>
                    <a:pt x="1635" y="7183"/>
                  </a:cubicBezTo>
                  <a:cubicBezTo>
                    <a:pt x="2102" y="7150"/>
                    <a:pt x="2535" y="7017"/>
                    <a:pt x="2936" y="6783"/>
                  </a:cubicBezTo>
                  <a:cubicBezTo>
                    <a:pt x="4537" y="5749"/>
                    <a:pt x="5537" y="3981"/>
                    <a:pt x="5637" y="2080"/>
                  </a:cubicBezTo>
                  <a:cubicBezTo>
                    <a:pt x="5637" y="1212"/>
                    <a:pt x="5337" y="545"/>
                    <a:pt x="4770" y="212"/>
                  </a:cubicBezTo>
                  <a:cubicBezTo>
                    <a:pt x="4530" y="70"/>
                    <a:pt x="4259" y="1"/>
                    <a:pt x="396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4"/>
            <p:cNvSpPr/>
            <p:nvPr/>
          </p:nvSpPr>
          <p:spPr>
            <a:xfrm>
              <a:off x="3559375" y="1089175"/>
              <a:ext cx="77575" cy="99500"/>
            </a:xfrm>
            <a:custGeom>
              <a:avLst/>
              <a:gdLst/>
              <a:ahLst/>
              <a:cxnLst/>
              <a:rect l="l" t="t" r="r" b="b"/>
              <a:pathLst>
                <a:path w="3103" h="3980" extrusionOk="0">
                  <a:moveTo>
                    <a:pt x="2251" y="0"/>
                  </a:moveTo>
                  <a:cubicBezTo>
                    <a:pt x="2044" y="0"/>
                    <a:pt x="1812" y="70"/>
                    <a:pt x="1568" y="216"/>
                  </a:cubicBezTo>
                  <a:cubicBezTo>
                    <a:pt x="634" y="816"/>
                    <a:pt x="67" y="1817"/>
                    <a:pt x="1" y="2884"/>
                  </a:cubicBezTo>
                  <a:cubicBezTo>
                    <a:pt x="1" y="3578"/>
                    <a:pt x="378" y="3980"/>
                    <a:pt x="899" y="3980"/>
                  </a:cubicBezTo>
                  <a:cubicBezTo>
                    <a:pt x="1104" y="3980"/>
                    <a:pt x="1332" y="3917"/>
                    <a:pt x="1568" y="3785"/>
                  </a:cubicBezTo>
                  <a:cubicBezTo>
                    <a:pt x="2469" y="3185"/>
                    <a:pt x="3036" y="2184"/>
                    <a:pt x="3103" y="1117"/>
                  </a:cubicBezTo>
                  <a:cubicBezTo>
                    <a:pt x="3103" y="408"/>
                    <a:pt x="2752" y="0"/>
                    <a:pt x="225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4"/>
            <p:cNvSpPr/>
            <p:nvPr/>
          </p:nvSpPr>
          <p:spPr>
            <a:xfrm>
              <a:off x="3415950" y="582075"/>
              <a:ext cx="357775" cy="431625"/>
            </a:xfrm>
            <a:custGeom>
              <a:avLst/>
              <a:gdLst/>
              <a:ahLst/>
              <a:cxnLst/>
              <a:rect l="l" t="t" r="r" b="b"/>
              <a:pathLst>
                <a:path w="14311" h="17265" extrusionOk="0">
                  <a:moveTo>
                    <a:pt x="13619" y="322"/>
                  </a:moveTo>
                  <a:cubicBezTo>
                    <a:pt x="13841" y="322"/>
                    <a:pt x="14047" y="530"/>
                    <a:pt x="13977" y="786"/>
                  </a:cubicBezTo>
                  <a:lnTo>
                    <a:pt x="13977" y="8391"/>
                  </a:lnTo>
                  <a:cubicBezTo>
                    <a:pt x="13910" y="8958"/>
                    <a:pt x="13610" y="9492"/>
                    <a:pt x="13143" y="9792"/>
                  </a:cubicBezTo>
                  <a:lnTo>
                    <a:pt x="8873" y="12261"/>
                  </a:lnTo>
                  <a:lnTo>
                    <a:pt x="7639" y="16530"/>
                  </a:lnTo>
                  <a:cubicBezTo>
                    <a:pt x="7639" y="16564"/>
                    <a:pt x="7606" y="16597"/>
                    <a:pt x="7572" y="16597"/>
                  </a:cubicBezTo>
                  <a:cubicBezTo>
                    <a:pt x="7539" y="16597"/>
                    <a:pt x="7506" y="16564"/>
                    <a:pt x="7506" y="16530"/>
                  </a:cubicBezTo>
                  <a:lnTo>
                    <a:pt x="6305" y="13762"/>
                  </a:lnTo>
                  <a:lnTo>
                    <a:pt x="1001" y="16797"/>
                  </a:lnTo>
                  <a:cubicBezTo>
                    <a:pt x="915" y="16862"/>
                    <a:pt x="815" y="16899"/>
                    <a:pt x="710" y="16899"/>
                  </a:cubicBezTo>
                  <a:cubicBezTo>
                    <a:pt x="652" y="16899"/>
                    <a:pt x="593" y="16888"/>
                    <a:pt x="534" y="16864"/>
                  </a:cubicBezTo>
                  <a:cubicBezTo>
                    <a:pt x="401" y="16764"/>
                    <a:pt x="334" y="16597"/>
                    <a:pt x="367" y="16464"/>
                  </a:cubicBezTo>
                  <a:lnTo>
                    <a:pt x="367" y="8858"/>
                  </a:lnTo>
                  <a:cubicBezTo>
                    <a:pt x="401" y="8291"/>
                    <a:pt x="701" y="7757"/>
                    <a:pt x="1168" y="7457"/>
                  </a:cubicBezTo>
                  <a:lnTo>
                    <a:pt x="13310" y="419"/>
                  </a:lnTo>
                  <a:lnTo>
                    <a:pt x="13343" y="452"/>
                  </a:lnTo>
                  <a:cubicBezTo>
                    <a:pt x="13424" y="361"/>
                    <a:pt x="13523" y="322"/>
                    <a:pt x="13619" y="322"/>
                  </a:cubicBezTo>
                  <a:close/>
                  <a:moveTo>
                    <a:pt x="13582" y="0"/>
                  </a:moveTo>
                  <a:cubicBezTo>
                    <a:pt x="13426" y="0"/>
                    <a:pt x="13274" y="44"/>
                    <a:pt x="13143" y="119"/>
                  </a:cubicBezTo>
                  <a:lnTo>
                    <a:pt x="1001" y="7157"/>
                  </a:lnTo>
                  <a:cubicBezTo>
                    <a:pt x="401" y="7524"/>
                    <a:pt x="34" y="8158"/>
                    <a:pt x="0" y="8858"/>
                  </a:cubicBezTo>
                  <a:lnTo>
                    <a:pt x="0" y="16464"/>
                  </a:lnTo>
                  <a:cubicBezTo>
                    <a:pt x="0" y="16730"/>
                    <a:pt x="134" y="16997"/>
                    <a:pt x="367" y="17164"/>
                  </a:cubicBezTo>
                  <a:cubicBezTo>
                    <a:pt x="467" y="17231"/>
                    <a:pt x="567" y="17264"/>
                    <a:pt x="667" y="17264"/>
                  </a:cubicBezTo>
                  <a:cubicBezTo>
                    <a:pt x="868" y="17231"/>
                    <a:pt x="1034" y="17197"/>
                    <a:pt x="1168" y="17097"/>
                  </a:cubicBezTo>
                  <a:lnTo>
                    <a:pt x="6138" y="14262"/>
                  </a:lnTo>
                  <a:lnTo>
                    <a:pt x="7172" y="16697"/>
                  </a:lnTo>
                  <a:cubicBezTo>
                    <a:pt x="7251" y="16856"/>
                    <a:pt x="7406" y="16931"/>
                    <a:pt x="7560" y="16931"/>
                  </a:cubicBezTo>
                  <a:cubicBezTo>
                    <a:pt x="7731" y="16931"/>
                    <a:pt x="7903" y="16839"/>
                    <a:pt x="7973" y="16664"/>
                  </a:cubicBezTo>
                  <a:lnTo>
                    <a:pt x="9173" y="12527"/>
                  </a:lnTo>
                  <a:lnTo>
                    <a:pt x="13310" y="10092"/>
                  </a:lnTo>
                  <a:cubicBezTo>
                    <a:pt x="13910" y="9725"/>
                    <a:pt x="14277" y="9092"/>
                    <a:pt x="14310" y="8391"/>
                  </a:cubicBezTo>
                  <a:lnTo>
                    <a:pt x="14310" y="786"/>
                  </a:lnTo>
                  <a:cubicBezTo>
                    <a:pt x="14310" y="519"/>
                    <a:pt x="14177" y="219"/>
                    <a:pt x="13944" y="85"/>
                  </a:cubicBezTo>
                  <a:cubicBezTo>
                    <a:pt x="13827" y="27"/>
                    <a:pt x="13703" y="0"/>
                    <a:pt x="1358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4"/>
            <p:cNvSpPr/>
            <p:nvPr/>
          </p:nvSpPr>
          <p:spPr>
            <a:xfrm>
              <a:off x="3485150" y="692600"/>
              <a:ext cx="220150" cy="129300"/>
            </a:xfrm>
            <a:custGeom>
              <a:avLst/>
              <a:gdLst/>
              <a:ahLst/>
              <a:cxnLst/>
              <a:rect l="l" t="t" r="r" b="b"/>
              <a:pathLst>
                <a:path w="8806" h="5172" extrusionOk="0">
                  <a:moveTo>
                    <a:pt x="8574" y="1"/>
                  </a:moveTo>
                  <a:cubicBezTo>
                    <a:pt x="8543" y="1"/>
                    <a:pt x="8509" y="11"/>
                    <a:pt x="8474" y="34"/>
                  </a:cubicBezTo>
                  <a:lnTo>
                    <a:pt x="134" y="4837"/>
                  </a:lnTo>
                  <a:cubicBezTo>
                    <a:pt x="34" y="4904"/>
                    <a:pt x="1" y="5004"/>
                    <a:pt x="68" y="5071"/>
                  </a:cubicBezTo>
                  <a:cubicBezTo>
                    <a:pt x="101" y="5138"/>
                    <a:pt x="134" y="5171"/>
                    <a:pt x="201" y="5171"/>
                  </a:cubicBezTo>
                  <a:cubicBezTo>
                    <a:pt x="234" y="5171"/>
                    <a:pt x="268" y="5171"/>
                    <a:pt x="301" y="5138"/>
                  </a:cubicBezTo>
                  <a:lnTo>
                    <a:pt x="8640" y="334"/>
                  </a:lnTo>
                  <a:cubicBezTo>
                    <a:pt x="8806" y="224"/>
                    <a:pt x="8721" y="1"/>
                    <a:pt x="857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4"/>
            <p:cNvSpPr/>
            <p:nvPr/>
          </p:nvSpPr>
          <p:spPr>
            <a:xfrm>
              <a:off x="3485150" y="733150"/>
              <a:ext cx="219350" cy="129600"/>
            </a:xfrm>
            <a:custGeom>
              <a:avLst/>
              <a:gdLst/>
              <a:ahLst/>
              <a:cxnLst/>
              <a:rect l="l" t="t" r="r" b="b"/>
              <a:pathLst>
                <a:path w="8774" h="5184" extrusionOk="0">
                  <a:moveTo>
                    <a:pt x="8553" y="0"/>
                  </a:moveTo>
                  <a:cubicBezTo>
                    <a:pt x="8527" y="0"/>
                    <a:pt x="8500" y="4"/>
                    <a:pt x="8474" y="13"/>
                  </a:cubicBezTo>
                  <a:lnTo>
                    <a:pt x="134" y="4850"/>
                  </a:lnTo>
                  <a:cubicBezTo>
                    <a:pt x="34" y="4883"/>
                    <a:pt x="1" y="4983"/>
                    <a:pt x="68" y="5083"/>
                  </a:cubicBezTo>
                  <a:cubicBezTo>
                    <a:pt x="101" y="5150"/>
                    <a:pt x="134" y="5184"/>
                    <a:pt x="201" y="5184"/>
                  </a:cubicBezTo>
                  <a:cubicBezTo>
                    <a:pt x="234" y="5184"/>
                    <a:pt x="268" y="5150"/>
                    <a:pt x="301" y="5150"/>
                  </a:cubicBezTo>
                  <a:lnTo>
                    <a:pt x="8640" y="313"/>
                  </a:lnTo>
                  <a:cubicBezTo>
                    <a:pt x="8740" y="280"/>
                    <a:pt x="8774" y="147"/>
                    <a:pt x="8707" y="80"/>
                  </a:cubicBezTo>
                  <a:cubicBezTo>
                    <a:pt x="8683" y="31"/>
                    <a:pt x="8623" y="0"/>
                    <a:pt x="855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4"/>
            <p:cNvSpPr/>
            <p:nvPr/>
          </p:nvSpPr>
          <p:spPr>
            <a:xfrm>
              <a:off x="3485150" y="773500"/>
              <a:ext cx="220150" cy="129275"/>
            </a:xfrm>
            <a:custGeom>
              <a:avLst/>
              <a:gdLst/>
              <a:ahLst/>
              <a:cxnLst/>
              <a:rect l="l" t="t" r="r" b="b"/>
              <a:pathLst>
                <a:path w="8806" h="5171" extrusionOk="0">
                  <a:moveTo>
                    <a:pt x="8574" y="0"/>
                  </a:moveTo>
                  <a:cubicBezTo>
                    <a:pt x="8543" y="0"/>
                    <a:pt x="8509" y="10"/>
                    <a:pt x="8474" y="34"/>
                  </a:cubicBezTo>
                  <a:lnTo>
                    <a:pt x="134" y="4837"/>
                  </a:lnTo>
                  <a:cubicBezTo>
                    <a:pt x="34" y="4904"/>
                    <a:pt x="1" y="5004"/>
                    <a:pt x="68" y="5071"/>
                  </a:cubicBezTo>
                  <a:cubicBezTo>
                    <a:pt x="101" y="5137"/>
                    <a:pt x="134" y="5171"/>
                    <a:pt x="201" y="5171"/>
                  </a:cubicBezTo>
                  <a:cubicBezTo>
                    <a:pt x="234" y="5171"/>
                    <a:pt x="268" y="5171"/>
                    <a:pt x="301" y="5137"/>
                  </a:cubicBezTo>
                  <a:lnTo>
                    <a:pt x="8640" y="334"/>
                  </a:lnTo>
                  <a:cubicBezTo>
                    <a:pt x="8806" y="224"/>
                    <a:pt x="8721" y="0"/>
                    <a:pt x="857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4"/>
            <p:cNvSpPr/>
            <p:nvPr/>
          </p:nvSpPr>
          <p:spPr>
            <a:xfrm>
              <a:off x="2327675" y="942775"/>
              <a:ext cx="73400" cy="162650"/>
            </a:xfrm>
            <a:custGeom>
              <a:avLst/>
              <a:gdLst/>
              <a:ahLst/>
              <a:cxnLst/>
              <a:rect l="l" t="t" r="r" b="b"/>
              <a:pathLst>
                <a:path w="2936" h="6506" extrusionOk="0">
                  <a:moveTo>
                    <a:pt x="2702" y="1"/>
                  </a:moveTo>
                  <a:lnTo>
                    <a:pt x="0" y="1535"/>
                  </a:lnTo>
                  <a:lnTo>
                    <a:pt x="0" y="3136"/>
                  </a:lnTo>
                  <a:lnTo>
                    <a:pt x="1168" y="5438"/>
                  </a:lnTo>
                  <a:cubicBezTo>
                    <a:pt x="1168" y="5471"/>
                    <a:pt x="1201" y="5505"/>
                    <a:pt x="1234" y="5505"/>
                  </a:cubicBezTo>
                  <a:lnTo>
                    <a:pt x="2936" y="6506"/>
                  </a:lnTo>
                  <a:lnTo>
                    <a:pt x="1835" y="4104"/>
                  </a:lnTo>
                  <a:lnTo>
                    <a:pt x="2702" y="1569"/>
                  </a:lnTo>
                  <a:lnTo>
                    <a:pt x="2702"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4"/>
            <p:cNvSpPr/>
            <p:nvPr/>
          </p:nvSpPr>
          <p:spPr>
            <a:xfrm>
              <a:off x="2327675" y="942775"/>
              <a:ext cx="73400" cy="162650"/>
            </a:xfrm>
            <a:custGeom>
              <a:avLst/>
              <a:gdLst/>
              <a:ahLst/>
              <a:cxnLst/>
              <a:rect l="l" t="t" r="r" b="b"/>
              <a:pathLst>
                <a:path w="2936" h="6506" extrusionOk="0">
                  <a:moveTo>
                    <a:pt x="2702" y="1"/>
                  </a:moveTo>
                  <a:lnTo>
                    <a:pt x="0" y="1535"/>
                  </a:lnTo>
                  <a:lnTo>
                    <a:pt x="0" y="3136"/>
                  </a:lnTo>
                  <a:lnTo>
                    <a:pt x="1168" y="5438"/>
                  </a:lnTo>
                  <a:cubicBezTo>
                    <a:pt x="1168" y="5471"/>
                    <a:pt x="1201" y="5505"/>
                    <a:pt x="1234" y="5505"/>
                  </a:cubicBezTo>
                  <a:lnTo>
                    <a:pt x="2936" y="6506"/>
                  </a:lnTo>
                  <a:lnTo>
                    <a:pt x="1835" y="4104"/>
                  </a:lnTo>
                  <a:lnTo>
                    <a:pt x="2702" y="1569"/>
                  </a:lnTo>
                  <a:lnTo>
                    <a:pt x="270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4"/>
            <p:cNvSpPr/>
            <p:nvPr/>
          </p:nvSpPr>
          <p:spPr>
            <a:xfrm>
              <a:off x="2210075" y="581475"/>
              <a:ext cx="352775" cy="524075"/>
            </a:xfrm>
            <a:custGeom>
              <a:avLst/>
              <a:gdLst/>
              <a:ahLst/>
              <a:cxnLst/>
              <a:rect l="l" t="t" r="r" b="b"/>
              <a:pathLst>
                <a:path w="14111" h="20963" extrusionOk="0">
                  <a:moveTo>
                    <a:pt x="11813" y="1"/>
                  </a:moveTo>
                  <a:cubicBezTo>
                    <a:pt x="11534" y="1"/>
                    <a:pt x="11259" y="59"/>
                    <a:pt x="11009" y="176"/>
                  </a:cubicBezTo>
                  <a:lnTo>
                    <a:pt x="835" y="6080"/>
                  </a:lnTo>
                  <a:cubicBezTo>
                    <a:pt x="368" y="6380"/>
                    <a:pt x="34" y="6914"/>
                    <a:pt x="1" y="7481"/>
                  </a:cubicBezTo>
                  <a:lnTo>
                    <a:pt x="1" y="18656"/>
                  </a:lnTo>
                  <a:cubicBezTo>
                    <a:pt x="34" y="19223"/>
                    <a:pt x="368" y="19757"/>
                    <a:pt x="835" y="20057"/>
                  </a:cubicBezTo>
                  <a:lnTo>
                    <a:pt x="1502" y="20457"/>
                  </a:lnTo>
                  <a:cubicBezTo>
                    <a:pt x="1752" y="20591"/>
                    <a:pt x="2036" y="20657"/>
                    <a:pt x="2319" y="20657"/>
                  </a:cubicBezTo>
                  <a:cubicBezTo>
                    <a:pt x="2603" y="20657"/>
                    <a:pt x="2886" y="20591"/>
                    <a:pt x="3136" y="20457"/>
                  </a:cubicBezTo>
                  <a:lnTo>
                    <a:pt x="6405" y="18556"/>
                  </a:lnTo>
                  <a:lnTo>
                    <a:pt x="7573" y="20891"/>
                  </a:lnTo>
                  <a:cubicBezTo>
                    <a:pt x="7604" y="20937"/>
                    <a:pt x="7664" y="20962"/>
                    <a:pt x="7725" y="20962"/>
                  </a:cubicBezTo>
                  <a:cubicBezTo>
                    <a:pt x="7797" y="20962"/>
                    <a:pt x="7871" y="20929"/>
                    <a:pt x="7906" y="20857"/>
                  </a:cubicBezTo>
                  <a:lnTo>
                    <a:pt x="9141" y="16988"/>
                  </a:lnTo>
                  <a:lnTo>
                    <a:pt x="13310" y="14553"/>
                  </a:lnTo>
                  <a:cubicBezTo>
                    <a:pt x="13777" y="14253"/>
                    <a:pt x="14078" y="13719"/>
                    <a:pt x="14111" y="13152"/>
                  </a:cubicBezTo>
                  <a:lnTo>
                    <a:pt x="14111" y="1977"/>
                  </a:lnTo>
                  <a:cubicBezTo>
                    <a:pt x="14078" y="1410"/>
                    <a:pt x="13777" y="876"/>
                    <a:pt x="13310" y="576"/>
                  </a:cubicBezTo>
                  <a:lnTo>
                    <a:pt x="12643" y="176"/>
                  </a:lnTo>
                  <a:cubicBezTo>
                    <a:pt x="12376" y="59"/>
                    <a:pt x="12093" y="1"/>
                    <a:pt x="1181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4"/>
            <p:cNvSpPr/>
            <p:nvPr/>
          </p:nvSpPr>
          <p:spPr>
            <a:xfrm>
              <a:off x="2210925" y="747650"/>
              <a:ext cx="74225" cy="349875"/>
            </a:xfrm>
            <a:custGeom>
              <a:avLst/>
              <a:gdLst/>
              <a:ahLst/>
              <a:cxnLst/>
              <a:rect l="l" t="t" r="r" b="b"/>
              <a:pathLst>
                <a:path w="2969" h="13995" extrusionOk="0">
                  <a:moveTo>
                    <a:pt x="2969" y="13877"/>
                  </a:moveTo>
                  <a:cubicBezTo>
                    <a:pt x="2964" y="13878"/>
                    <a:pt x="2960" y="13880"/>
                    <a:pt x="2955" y="13882"/>
                  </a:cubicBezTo>
                  <a:lnTo>
                    <a:pt x="2955" y="13882"/>
                  </a:lnTo>
                  <a:cubicBezTo>
                    <a:pt x="2960" y="13880"/>
                    <a:pt x="2964" y="13879"/>
                    <a:pt x="2969" y="13877"/>
                  </a:cubicBezTo>
                  <a:close/>
                  <a:moveTo>
                    <a:pt x="267" y="0"/>
                  </a:moveTo>
                  <a:cubicBezTo>
                    <a:pt x="100" y="267"/>
                    <a:pt x="34" y="534"/>
                    <a:pt x="34" y="801"/>
                  </a:cubicBezTo>
                  <a:lnTo>
                    <a:pt x="0" y="12009"/>
                  </a:lnTo>
                  <a:cubicBezTo>
                    <a:pt x="34" y="12576"/>
                    <a:pt x="334" y="13110"/>
                    <a:pt x="834" y="13410"/>
                  </a:cubicBezTo>
                  <a:lnTo>
                    <a:pt x="1501" y="13810"/>
                  </a:lnTo>
                  <a:cubicBezTo>
                    <a:pt x="1754" y="13937"/>
                    <a:pt x="2027" y="13995"/>
                    <a:pt x="2298" y="13995"/>
                  </a:cubicBezTo>
                  <a:cubicBezTo>
                    <a:pt x="2522" y="13995"/>
                    <a:pt x="2745" y="13955"/>
                    <a:pt x="2955" y="13882"/>
                  </a:cubicBezTo>
                  <a:lnTo>
                    <a:pt x="2955" y="13882"/>
                  </a:lnTo>
                  <a:cubicBezTo>
                    <a:pt x="2885" y="13906"/>
                    <a:pt x="2818" y="13917"/>
                    <a:pt x="2755" y="13917"/>
                  </a:cubicBezTo>
                  <a:cubicBezTo>
                    <a:pt x="2492" y="13917"/>
                    <a:pt x="2302" y="13715"/>
                    <a:pt x="2302" y="13343"/>
                  </a:cubicBezTo>
                  <a:lnTo>
                    <a:pt x="2302" y="2135"/>
                  </a:lnTo>
                  <a:cubicBezTo>
                    <a:pt x="2302" y="1835"/>
                    <a:pt x="2402" y="1568"/>
                    <a:pt x="2535" y="1335"/>
                  </a:cubicBezTo>
                  <a:lnTo>
                    <a:pt x="2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4"/>
            <p:cNvSpPr/>
            <p:nvPr/>
          </p:nvSpPr>
          <p:spPr>
            <a:xfrm>
              <a:off x="2216750" y="581700"/>
              <a:ext cx="345275" cy="200150"/>
            </a:xfrm>
            <a:custGeom>
              <a:avLst/>
              <a:gdLst/>
              <a:ahLst/>
              <a:cxnLst/>
              <a:rect l="l" t="t" r="r" b="b"/>
              <a:pathLst>
                <a:path w="13811" h="8006" extrusionOk="0">
                  <a:moveTo>
                    <a:pt x="11546" y="0"/>
                  </a:moveTo>
                  <a:cubicBezTo>
                    <a:pt x="11267" y="0"/>
                    <a:pt x="10992" y="67"/>
                    <a:pt x="10742" y="200"/>
                  </a:cubicBezTo>
                  <a:lnTo>
                    <a:pt x="568" y="6071"/>
                  </a:lnTo>
                  <a:cubicBezTo>
                    <a:pt x="334" y="6238"/>
                    <a:pt x="134" y="6438"/>
                    <a:pt x="1" y="6705"/>
                  </a:cubicBezTo>
                  <a:lnTo>
                    <a:pt x="2302" y="8006"/>
                  </a:lnTo>
                  <a:cubicBezTo>
                    <a:pt x="2436" y="7739"/>
                    <a:pt x="2636" y="7539"/>
                    <a:pt x="2869" y="7372"/>
                  </a:cubicBezTo>
                  <a:lnTo>
                    <a:pt x="13043" y="1501"/>
                  </a:lnTo>
                  <a:cubicBezTo>
                    <a:pt x="13171" y="1432"/>
                    <a:pt x="13290" y="1399"/>
                    <a:pt x="13395" y="1399"/>
                  </a:cubicBezTo>
                  <a:cubicBezTo>
                    <a:pt x="13594" y="1399"/>
                    <a:pt x="13745" y="1517"/>
                    <a:pt x="13811" y="1735"/>
                  </a:cubicBezTo>
                  <a:cubicBezTo>
                    <a:pt x="13710" y="1268"/>
                    <a:pt x="13444" y="834"/>
                    <a:pt x="13043" y="601"/>
                  </a:cubicBezTo>
                  <a:lnTo>
                    <a:pt x="12376" y="200"/>
                  </a:lnTo>
                  <a:cubicBezTo>
                    <a:pt x="12109" y="67"/>
                    <a:pt x="11826" y="0"/>
                    <a:pt x="115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4"/>
            <p:cNvSpPr/>
            <p:nvPr/>
          </p:nvSpPr>
          <p:spPr>
            <a:xfrm>
              <a:off x="2312650" y="723450"/>
              <a:ext cx="206000" cy="273575"/>
            </a:xfrm>
            <a:custGeom>
              <a:avLst/>
              <a:gdLst/>
              <a:ahLst/>
              <a:cxnLst/>
              <a:rect l="l" t="t" r="r" b="b"/>
              <a:pathLst>
                <a:path w="8240" h="10943" extrusionOk="0">
                  <a:moveTo>
                    <a:pt x="4914" y="3061"/>
                  </a:moveTo>
                  <a:cubicBezTo>
                    <a:pt x="4955" y="3061"/>
                    <a:pt x="4996" y="3064"/>
                    <a:pt x="5038" y="3070"/>
                  </a:cubicBezTo>
                  <a:lnTo>
                    <a:pt x="5138" y="3070"/>
                  </a:lnTo>
                  <a:cubicBezTo>
                    <a:pt x="5438" y="3103"/>
                    <a:pt x="5705" y="3303"/>
                    <a:pt x="5838" y="3603"/>
                  </a:cubicBezTo>
                  <a:cubicBezTo>
                    <a:pt x="6239" y="4437"/>
                    <a:pt x="5772" y="5972"/>
                    <a:pt x="4871" y="6939"/>
                  </a:cubicBezTo>
                  <a:cubicBezTo>
                    <a:pt x="4537" y="7339"/>
                    <a:pt x="4104" y="7606"/>
                    <a:pt x="3637" y="7773"/>
                  </a:cubicBezTo>
                  <a:lnTo>
                    <a:pt x="3303" y="7773"/>
                  </a:lnTo>
                  <a:cubicBezTo>
                    <a:pt x="2936" y="7740"/>
                    <a:pt x="2603" y="7540"/>
                    <a:pt x="2469" y="7173"/>
                  </a:cubicBezTo>
                  <a:cubicBezTo>
                    <a:pt x="2402" y="7039"/>
                    <a:pt x="2336" y="6872"/>
                    <a:pt x="2336" y="6706"/>
                  </a:cubicBezTo>
                  <a:cubicBezTo>
                    <a:pt x="2336" y="6606"/>
                    <a:pt x="2336" y="6539"/>
                    <a:pt x="2336" y="6439"/>
                  </a:cubicBezTo>
                  <a:cubicBezTo>
                    <a:pt x="2402" y="5471"/>
                    <a:pt x="2803" y="4571"/>
                    <a:pt x="3470" y="3870"/>
                  </a:cubicBezTo>
                  <a:cubicBezTo>
                    <a:pt x="3670" y="3637"/>
                    <a:pt x="3904" y="3470"/>
                    <a:pt x="4137" y="3303"/>
                  </a:cubicBezTo>
                  <a:cubicBezTo>
                    <a:pt x="4237" y="3270"/>
                    <a:pt x="4304" y="3237"/>
                    <a:pt x="4371" y="3203"/>
                  </a:cubicBezTo>
                  <a:cubicBezTo>
                    <a:pt x="4535" y="3121"/>
                    <a:pt x="4722" y="3061"/>
                    <a:pt x="4914" y="3061"/>
                  </a:cubicBezTo>
                  <a:close/>
                  <a:moveTo>
                    <a:pt x="6172" y="1"/>
                  </a:moveTo>
                  <a:lnTo>
                    <a:pt x="5271" y="101"/>
                  </a:lnTo>
                  <a:cubicBezTo>
                    <a:pt x="5171" y="101"/>
                    <a:pt x="5104" y="168"/>
                    <a:pt x="5071" y="234"/>
                  </a:cubicBezTo>
                  <a:lnTo>
                    <a:pt x="4571" y="1535"/>
                  </a:lnTo>
                  <a:cubicBezTo>
                    <a:pt x="4537" y="1635"/>
                    <a:pt x="4471" y="1702"/>
                    <a:pt x="4371" y="1735"/>
                  </a:cubicBezTo>
                  <a:cubicBezTo>
                    <a:pt x="4170" y="1836"/>
                    <a:pt x="4004" y="1936"/>
                    <a:pt x="3803" y="2069"/>
                  </a:cubicBezTo>
                  <a:cubicBezTo>
                    <a:pt x="3770" y="2102"/>
                    <a:pt x="3737" y="2119"/>
                    <a:pt x="3708" y="2119"/>
                  </a:cubicBezTo>
                  <a:cubicBezTo>
                    <a:pt x="3678" y="2119"/>
                    <a:pt x="3653" y="2102"/>
                    <a:pt x="3637" y="2069"/>
                  </a:cubicBezTo>
                  <a:lnTo>
                    <a:pt x="3170" y="1369"/>
                  </a:lnTo>
                  <a:cubicBezTo>
                    <a:pt x="3156" y="1340"/>
                    <a:pt x="3130" y="1330"/>
                    <a:pt x="3102" y="1330"/>
                  </a:cubicBezTo>
                  <a:cubicBezTo>
                    <a:pt x="3064" y="1330"/>
                    <a:pt x="3022" y="1349"/>
                    <a:pt x="3003" y="1369"/>
                  </a:cubicBezTo>
                  <a:lnTo>
                    <a:pt x="2002" y="2436"/>
                  </a:lnTo>
                  <a:cubicBezTo>
                    <a:pt x="1935" y="2503"/>
                    <a:pt x="1902" y="2569"/>
                    <a:pt x="1902" y="2636"/>
                  </a:cubicBezTo>
                  <a:lnTo>
                    <a:pt x="2202" y="3603"/>
                  </a:lnTo>
                  <a:cubicBezTo>
                    <a:pt x="2202" y="3670"/>
                    <a:pt x="2202" y="3737"/>
                    <a:pt x="2136" y="3804"/>
                  </a:cubicBezTo>
                  <a:cubicBezTo>
                    <a:pt x="1969" y="4070"/>
                    <a:pt x="1835" y="4337"/>
                    <a:pt x="1702" y="4604"/>
                  </a:cubicBezTo>
                  <a:cubicBezTo>
                    <a:pt x="1635" y="4704"/>
                    <a:pt x="1569" y="4738"/>
                    <a:pt x="1468" y="4771"/>
                  </a:cubicBezTo>
                  <a:lnTo>
                    <a:pt x="635" y="4971"/>
                  </a:lnTo>
                  <a:cubicBezTo>
                    <a:pt x="534" y="5004"/>
                    <a:pt x="468" y="5071"/>
                    <a:pt x="434" y="5138"/>
                  </a:cubicBezTo>
                  <a:lnTo>
                    <a:pt x="34" y="6572"/>
                  </a:lnTo>
                  <a:cubicBezTo>
                    <a:pt x="1" y="6639"/>
                    <a:pt x="67" y="6706"/>
                    <a:pt x="134" y="6706"/>
                  </a:cubicBezTo>
                  <a:lnTo>
                    <a:pt x="901" y="6772"/>
                  </a:lnTo>
                  <a:cubicBezTo>
                    <a:pt x="914" y="6766"/>
                    <a:pt x="926" y="6764"/>
                    <a:pt x="938" y="6764"/>
                  </a:cubicBezTo>
                  <a:cubicBezTo>
                    <a:pt x="990" y="6764"/>
                    <a:pt x="1035" y="6818"/>
                    <a:pt x="1035" y="6872"/>
                  </a:cubicBezTo>
                  <a:cubicBezTo>
                    <a:pt x="1001" y="7139"/>
                    <a:pt x="1001" y="7373"/>
                    <a:pt x="1035" y="7640"/>
                  </a:cubicBezTo>
                  <a:cubicBezTo>
                    <a:pt x="1035" y="7706"/>
                    <a:pt x="1001" y="7806"/>
                    <a:pt x="968" y="7873"/>
                  </a:cubicBezTo>
                  <a:lnTo>
                    <a:pt x="67" y="8907"/>
                  </a:lnTo>
                  <a:cubicBezTo>
                    <a:pt x="34" y="8974"/>
                    <a:pt x="1" y="9041"/>
                    <a:pt x="34" y="9141"/>
                  </a:cubicBezTo>
                  <a:lnTo>
                    <a:pt x="434" y="10041"/>
                  </a:lnTo>
                  <a:cubicBezTo>
                    <a:pt x="468" y="10041"/>
                    <a:pt x="468" y="10075"/>
                    <a:pt x="468" y="10075"/>
                  </a:cubicBezTo>
                  <a:lnTo>
                    <a:pt x="501" y="10075"/>
                  </a:lnTo>
                  <a:cubicBezTo>
                    <a:pt x="534" y="10075"/>
                    <a:pt x="568" y="10041"/>
                    <a:pt x="601" y="10041"/>
                  </a:cubicBezTo>
                  <a:lnTo>
                    <a:pt x="1535" y="9207"/>
                  </a:lnTo>
                  <a:cubicBezTo>
                    <a:pt x="1584" y="9159"/>
                    <a:pt x="1633" y="9128"/>
                    <a:pt x="1682" y="9128"/>
                  </a:cubicBezTo>
                  <a:cubicBezTo>
                    <a:pt x="1700" y="9128"/>
                    <a:pt x="1717" y="9132"/>
                    <a:pt x="1735" y="9141"/>
                  </a:cubicBezTo>
                  <a:cubicBezTo>
                    <a:pt x="1869" y="9241"/>
                    <a:pt x="2002" y="9341"/>
                    <a:pt x="2169" y="9374"/>
                  </a:cubicBezTo>
                  <a:cubicBezTo>
                    <a:pt x="2236" y="9408"/>
                    <a:pt x="2269" y="9474"/>
                    <a:pt x="2236" y="9541"/>
                  </a:cubicBezTo>
                  <a:lnTo>
                    <a:pt x="1969" y="10842"/>
                  </a:lnTo>
                  <a:cubicBezTo>
                    <a:pt x="1935" y="10875"/>
                    <a:pt x="1969" y="10909"/>
                    <a:pt x="2002" y="10942"/>
                  </a:cubicBezTo>
                  <a:lnTo>
                    <a:pt x="2102" y="10942"/>
                  </a:lnTo>
                  <a:lnTo>
                    <a:pt x="3003" y="10842"/>
                  </a:lnTo>
                  <a:cubicBezTo>
                    <a:pt x="3070" y="10842"/>
                    <a:pt x="3136" y="10775"/>
                    <a:pt x="3203" y="10709"/>
                  </a:cubicBezTo>
                  <a:lnTo>
                    <a:pt x="3670" y="9408"/>
                  </a:lnTo>
                  <a:cubicBezTo>
                    <a:pt x="3737" y="9308"/>
                    <a:pt x="3803" y="9241"/>
                    <a:pt x="3870" y="9207"/>
                  </a:cubicBezTo>
                  <a:cubicBezTo>
                    <a:pt x="3970" y="9141"/>
                    <a:pt x="4070" y="9107"/>
                    <a:pt x="4170" y="9041"/>
                  </a:cubicBezTo>
                  <a:cubicBezTo>
                    <a:pt x="4270" y="9007"/>
                    <a:pt x="4337" y="8941"/>
                    <a:pt x="4437" y="8874"/>
                  </a:cubicBezTo>
                  <a:cubicBezTo>
                    <a:pt x="4487" y="8841"/>
                    <a:pt x="4529" y="8824"/>
                    <a:pt x="4562" y="8824"/>
                  </a:cubicBezTo>
                  <a:cubicBezTo>
                    <a:pt x="4596" y="8824"/>
                    <a:pt x="4621" y="8841"/>
                    <a:pt x="4637" y="8874"/>
                  </a:cubicBezTo>
                  <a:lnTo>
                    <a:pt x="5104" y="9574"/>
                  </a:lnTo>
                  <a:cubicBezTo>
                    <a:pt x="5114" y="9584"/>
                    <a:pt x="5127" y="9588"/>
                    <a:pt x="5141" y="9588"/>
                  </a:cubicBezTo>
                  <a:cubicBezTo>
                    <a:pt x="5174" y="9588"/>
                    <a:pt x="5214" y="9565"/>
                    <a:pt x="5238" y="9541"/>
                  </a:cubicBezTo>
                  <a:lnTo>
                    <a:pt x="6239" y="8507"/>
                  </a:lnTo>
                  <a:cubicBezTo>
                    <a:pt x="6305" y="8440"/>
                    <a:pt x="6339" y="8340"/>
                    <a:pt x="6305" y="8273"/>
                  </a:cubicBezTo>
                  <a:lnTo>
                    <a:pt x="6038" y="7339"/>
                  </a:lnTo>
                  <a:cubicBezTo>
                    <a:pt x="6038" y="7273"/>
                    <a:pt x="6038" y="7173"/>
                    <a:pt x="6105" y="7106"/>
                  </a:cubicBezTo>
                  <a:cubicBezTo>
                    <a:pt x="6272" y="6839"/>
                    <a:pt x="6405" y="6572"/>
                    <a:pt x="6539" y="6305"/>
                  </a:cubicBezTo>
                  <a:cubicBezTo>
                    <a:pt x="6605" y="6239"/>
                    <a:pt x="6672" y="6172"/>
                    <a:pt x="6772" y="6172"/>
                  </a:cubicBezTo>
                  <a:lnTo>
                    <a:pt x="7606" y="5938"/>
                  </a:lnTo>
                  <a:cubicBezTo>
                    <a:pt x="7673" y="5938"/>
                    <a:pt x="7773" y="5872"/>
                    <a:pt x="7806" y="5805"/>
                  </a:cubicBezTo>
                  <a:lnTo>
                    <a:pt x="8207" y="4337"/>
                  </a:lnTo>
                  <a:cubicBezTo>
                    <a:pt x="8240" y="4304"/>
                    <a:pt x="8207" y="4271"/>
                    <a:pt x="8173" y="4237"/>
                  </a:cubicBezTo>
                  <a:lnTo>
                    <a:pt x="8140" y="4237"/>
                  </a:lnTo>
                  <a:lnTo>
                    <a:pt x="7339" y="4204"/>
                  </a:lnTo>
                  <a:cubicBezTo>
                    <a:pt x="7273" y="4204"/>
                    <a:pt x="7206" y="4137"/>
                    <a:pt x="7239" y="4070"/>
                  </a:cubicBezTo>
                  <a:lnTo>
                    <a:pt x="7239" y="3704"/>
                  </a:lnTo>
                  <a:lnTo>
                    <a:pt x="7239" y="3303"/>
                  </a:lnTo>
                  <a:cubicBezTo>
                    <a:pt x="7239" y="3237"/>
                    <a:pt x="7239" y="3136"/>
                    <a:pt x="7306" y="3070"/>
                  </a:cubicBezTo>
                  <a:lnTo>
                    <a:pt x="8173" y="2036"/>
                  </a:lnTo>
                  <a:cubicBezTo>
                    <a:pt x="8240" y="1969"/>
                    <a:pt x="8240" y="1902"/>
                    <a:pt x="8240" y="1802"/>
                  </a:cubicBezTo>
                  <a:lnTo>
                    <a:pt x="7806" y="902"/>
                  </a:lnTo>
                  <a:cubicBezTo>
                    <a:pt x="7806" y="902"/>
                    <a:pt x="7806" y="868"/>
                    <a:pt x="7773" y="868"/>
                  </a:cubicBezTo>
                  <a:cubicBezTo>
                    <a:pt x="7740" y="868"/>
                    <a:pt x="7706" y="868"/>
                    <a:pt x="7640" y="902"/>
                  </a:cubicBezTo>
                  <a:lnTo>
                    <a:pt x="6739" y="1735"/>
                  </a:lnTo>
                  <a:cubicBezTo>
                    <a:pt x="6698" y="1777"/>
                    <a:pt x="6656" y="1805"/>
                    <a:pt x="6615" y="1805"/>
                  </a:cubicBezTo>
                  <a:cubicBezTo>
                    <a:pt x="6590" y="1805"/>
                    <a:pt x="6564" y="1794"/>
                    <a:pt x="6539" y="1769"/>
                  </a:cubicBezTo>
                  <a:cubicBezTo>
                    <a:pt x="6405" y="1669"/>
                    <a:pt x="6272" y="1602"/>
                    <a:pt x="6105" y="1569"/>
                  </a:cubicBezTo>
                  <a:cubicBezTo>
                    <a:pt x="6038" y="1535"/>
                    <a:pt x="6005" y="1469"/>
                    <a:pt x="6005" y="1402"/>
                  </a:cubicBezTo>
                  <a:lnTo>
                    <a:pt x="6305" y="101"/>
                  </a:lnTo>
                  <a:cubicBezTo>
                    <a:pt x="6305" y="68"/>
                    <a:pt x="6305" y="34"/>
                    <a:pt x="6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 name="Google Shape;824;p44"/>
          <p:cNvSpPr txBox="1">
            <a:spLocks noGrp="1"/>
          </p:cNvSpPr>
          <p:nvPr>
            <p:ph type="subTitle" idx="1"/>
          </p:nvPr>
        </p:nvSpPr>
        <p:spPr>
          <a:xfrm flipH="1">
            <a:off x="5312925" y="3960725"/>
            <a:ext cx="3093600" cy="67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You can enter a subtitle here in case you need it</a:t>
            </a:r>
            <a:endParaRPr/>
          </a:p>
        </p:txBody>
      </p:sp>
      <p:sp>
        <p:nvSpPr>
          <p:cNvPr id="3" name="CasellaDiTesto 2">
            <a:extLst>
              <a:ext uri="{FF2B5EF4-FFF2-40B4-BE49-F238E27FC236}">
                <a16:creationId xmlns:a16="http://schemas.microsoft.com/office/drawing/2014/main" id="{DA21404F-A266-1AC0-BD40-937DEC53B42C}"/>
              </a:ext>
            </a:extLst>
          </p:cNvPr>
          <p:cNvSpPr txBox="1"/>
          <p:nvPr/>
        </p:nvSpPr>
        <p:spPr>
          <a:xfrm>
            <a:off x="406400" y="1535211"/>
            <a:ext cx="1989667" cy="738664"/>
          </a:xfrm>
          <a:prstGeom prst="rect">
            <a:avLst/>
          </a:prstGeom>
          <a:noFill/>
        </p:spPr>
        <p:txBody>
          <a:bodyPr wrap="square">
            <a:spAutoFit/>
          </a:bodyPr>
          <a:lstStyle/>
          <a:p>
            <a:r>
              <a:rPr lang="it-IT" dirty="0"/>
              <a:t>Layout </a:t>
            </a:r>
          </a:p>
          <a:p>
            <a:r>
              <a:rPr lang="it-IT" dirty="0"/>
              <a:t>Collisioni</a:t>
            </a:r>
          </a:p>
          <a:p>
            <a:r>
              <a:rPr lang="it-IT" dirty="0" err="1"/>
              <a:t>accelleazioni</a:t>
            </a:r>
            <a:endParaRPr lang="it-IT" dirty="0"/>
          </a:p>
        </p:txBody>
      </p:sp>
    </p:spTree>
    <p:extLst>
      <p:ext uri="{BB962C8B-B14F-4D97-AF65-F5344CB8AC3E}">
        <p14:creationId xmlns:p14="http://schemas.microsoft.com/office/powerpoint/2010/main" val="15997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39"/>
        <p:cNvGrpSpPr/>
        <p:nvPr/>
      </p:nvGrpSpPr>
      <p:grpSpPr>
        <a:xfrm>
          <a:off x="0" y="0"/>
          <a:ext cx="0" cy="0"/>
          <a:chOff x="0" y="0"/>
          <a:chExt cx="0" cy="0"/>
        </a:xfrm>
      </p:grpSpPr>
      <p:sp>
        <p:nvSpPr>
          <p:cNvPr id="840" name="Google Shape;840;p46"/>
          <p:cNvSpPr txBox="1">
            <a:spLocks noGrp="1"/>
          </p:cNvSpPr>
          <p:nvPr>
            <p:ph type="title"/>
          </p:nvPr>
        </p:nvSpPr>
        <p:spPr>
          <a:xfrm>
            <a:off x="3264900" y="1730575"/>
            <a:ext cx="2478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Relevance</a:t>
            </a:r>
            <a:endParaRPr/>
          </a:p>
        </p:txBody>
      </p:sp>
      <p:sp>
        <p:nvSpPr>
          <p:cNvPr id="841" name="Google Shape;841;p46"/>
          <p:cNvSpPr txBox="1">
            <a:spLocks noGrp="1"/>
          </p:cNvSpPr>
          <p:nvPr>
            <p:ph type="subTitle" idx="2"/>
          </p:nvPr>
        </p:nvSpPr>
        <p:spPr>
          <a:xfrm>
            <a:off x="3264900" y="2349588"/>
            <a:ext cx="2051700" cy="79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the biggest planet and a gas giant</a:t>
            </a:r>
            <a:endParaRPr/>
          </a:p>
        </p:txBody>
      </p:sp>
      <p:sp>
        <p:nvSpPr>
          <p:cNvPr id="842" name="Google Shape;842;p46"/>
          <p:cNvSpPr txBox="1">
            <a:spLocks noGrp="1"/>
          </p:cNvSpPr>
          <p:nvPr>
            <p:ph type="subTitle" idx="1"/>
          </p:nvPr>
        </p:nvSpPr>
        <p:spPr>
          <a:xfrm>
            <a:off x="616200" y="3310875"/>
            <a:ext cx="2051700" cy="79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Neptune is the farthest planet from the Sun</a:t>
            </a:r>
            <a:endParaRPr/>
          </a:p>
        </p:txBody>
      </p:sp>
      <p:sp>
        <p:nvSpPr>
          <p:cNvPr id="843" name="Google Shape;843;p46"/>
          <p:cNvSpPr txBox="1">
            <a:spLocks noGrp="1"/>
          </p:cNvSpPr>
          <p:nvPr>
            <p:ph type="title" idx="4"/>
          </p:nvPr>
        </p:nvSpPr>
        <p:spPr>
          <a:xfrm>
            <a:off x="6257700" y="815825"/>
            <a:ext cx="2478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Authority</a:t>
            </a:r>
            <a:endParaRPr/>
          </a:p>
        </p:txBody>
      </p:sp>
      <p:sp>
        <p:nvSpPr>
          <p:cNvPr id="844" name="Google Shape;844;p46"/>
          <p:cNvSpPr txBox="1">
            <a:spLocks noGrp="1"/>
          </p:cNvSpPr>
          <p:nvPr>
            <p:ph type="title" idx="5"/>
          </p:nvPr>
        </p:nvSpPr>
        <p:spPr>
          <a:xfrm>
            <a:off x="616200" y="2695775"/>
            <a:ext cx="2478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Trust</a:t>
            </a:r>
            <a:endParaRPr/>
          </a:p>
        </p:txBody>
      </p:sp>
      <p:sp>
        <p:nvSpPr>
          <p:cNvPr id="845" name="Google Shape;845;p46"/>
          <p:cNvSpPr txBox="1">
            <a:spLocks noGrp="1"/>
          </p:cNvSpPr>
          <p:nvPr>
            <p:ph type="subTitle" idx="3"/>
          </p:nvPr>
        </p:nvSpPr>
        <p:spPr>
          <a:xfrm>
            <a:off x="6257690" y="1433325"/>
            <a:ext cx="2051700" cy="79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t>Venus has a </a:t>
            </a:r>
            <a:endParaRPr/>
          </a:p>
          <a:p>
            <a:pPr marL="0" lvl="0" indent="0" algn="l" rtl="0">
              <a:spcBef>
                <a:spcPts val="0"/>
              </a:spcBef>
              <a:spcAft>
                <a:spcPts val="0"/>
              </a:spcAft>
              <a:buNone/>
            </a:pPr>
            <a:r>
              <a:rPr lang="en-GB"/>
              <a:t>beautiful name, </a:t>
            </a:r>
            <a:endParaRPr/>
          </a:p>
          <a:p>
            <a:pPr marL="0" lvl="0" indent="0" algn="l" rtl="0">
              <a:spcBef>
                <a:spcPts val="0"/>
              </a:spcBef>
              <a:spcAft>
                <a:spcPts val="0"/>
              </a:spcAft>
              <a:buNone/>
            </a:pPr>
            <a:r>
              <a:rPr lang="en-GB"/>
              <a:t>but it’s terribly hot</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28"/>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49"/>
        <p:cNvGrpSpPr/>
        <p:nvPr/>
      </p:nvGrpSpPr>
      <p:grpSpPr>
        <a:xfrm>
          <a:off x="0" y="0"/>
          <a:ext cx="0" cy="0"/>
          <a:chOff x="0" y="0"/>
          <a:chExt cx="0" cy="0"/>
        </a:xfrm>
      </p:grpSpPr>
      <p:sp>
        <p:nvSpPr>
          <p:cNvPr id="850" name="Google Shape;850;p47"/>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Trust</a:t>
            </a:r>
            <a:endParaRPr/>
          </a:p>
        </p:txBody>
      </p:sp>
      <p:sp>
        <p:nvSpPr>
          <p:cNvPr id="851" name="Google Shape;851;p47"/>
          <p:cNvSpPr txBox="1">
            <a:spLocks noGrp="1"/>
          </p:cNvSpPr>
          <p:nvPr>
            <p:ph type="subTitle" idx="4294967295"/>
          </p:nvPr>
        </p:nvSpPr>
        <p:spPr>
          <a:xfrm flipH="1">
            <a:off x="6515025" y="1962375"/>
            <a:ext cx="1826400" cy="495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2200">
                <a:latin typeface="Be Vietnam"/>
                <a:ea typeface="Be Vietnam"/>
                <a:cs typeface="Be Vietnam"/>
                <a:sym typeface="Be Vietnam"/>
              </a:rPr>
              <a:t>MARS</a:t>
            </a:r>
            <a:endParaRPr sz="2200">
              <a:latin typeface="Be Vietnam"/>
              <a:ea typeface="Be Vietnam"/>
              <a:cs typeface="Be Vietnam"/>
              <a:sym typeface="Be Vietnam"/>
            </a:endParaRPr>
          </a:p>
        </p:txBody>
      </p:sp>
      <p:sp>
        <p:nvSpPr>
          <p:cNvPr id="852" name="Google Shape;852;p47"/>
          <p:cNvSpPr txBox="1"/>
          <p:nvPr/>
        </p:nvSpPr>
        <p:spPr>
          <a:xfrm flipH="1">
            <a:off x="5427374" y="3806525"/>
            <a:ext cx="2619600" cy="6534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300">
                <a:solidFill>
                  <a:schemeClr val="dk1"/>
                </a:solidFill>
                <a:latin typeface="Libre Franklin"/>
                <a:ea typeface="Libre Franklin"/>
                <a:cs typeface="Libre Franklin"/>
                <a:sym typeface="Libre Franklin"/>
              </a:rPr>
              <a:t>To modify this graph, click on it, follow the link, change the data and paste the new graph here</a:t>
            </a:r>
            <a:endParaRPr sz="1300">
              <a:solidFill>
                <a:schemeClr val="dk1"/>
              </a:solidFill>
              <a:latin typeface="Libre Franklin"/>
              <a:ea typeface="Libre Franklin"/>
              <a:cs typeface="Libre Franklin"/>
              <a:sym typeface="Libre Franklin"/>
            </a:endParaRPr>
          </a:p>
        </p:txBody>
      </p:sp>
      <p:sp>
        <p:nvSpPr>
          <p:cNvPr id="853" name="Google Shape;853;p47"/>
          <p:cNvSpPr/>
          <p:nvPr/>
        </p:nvSpPr>
        <p:spPr>
          <a:xfrm flipH="1">
            <a:off x="5535734" y="1962375"/>
            <a:ext cx="862800" cy="360000"/>
          </a:xfrm>
          <a:prstGeom prst="triangle">
            <a:avLst>
              <a:gd name="adj" fmla="val 79071"/>
            </a:avLst>
          </a:pr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54" name="Google Shape;854;p47" title="Chart">
            <a:hlinkClick r:id="rId3"/>
          </p:cNvPr>
          <p:cNvPicPr preferRelativeResize="0"/>
          <p:nvPr/>
        </p:nvPicPr>
        <p:blipFill>
          <a:blip r:embed="rId4">
            <a:alphaModFix/>
          </a:blip>
          <a:stretch>
            <a:fillRect/>
          </a:stretch>
        </p:blipFill>
        <p:spPr>
          <a:xfrm>
            <a:off x="823550" y="1962375"/>
            <a:ext cx="4221251" cy="2617175"/>
          </a:xfrm>
          <a:prstGeom prst="rect">
            <a:avLst/>
          </a:prstGeom>
          <a:noFill/>
          <a:ln>
            <a:noFill/>
          </a:ln>
        </p:spPr>
      </p:pic>
      <p:sp>
        <p:nvSpPr>
          <p:cNvPr id="855" name="Google Shape;855;p47"/>
          <p:cNvSpPr txBox="1">
            <a:spLocks noGrp="1"/>
          </p:cNvSpPr>
          <p:nvPr>
            <p:ph type="subTitle" idx="4294967295"/>
          </p:nvPr>
        </p:nvSpPr>
        <p:spPr>
          <a:xfrm flipH="1">
            <a:off x="6515025" y="2543175"/>
            <a:ext cx="1826400" cy="495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2200">
                <a:latin typeface="Be Vietnam"/>
                <a:ea typeface="Be Vietnam"/>
                <a:cs typeface="Be Vietnam"/>
                <a:sym typeface="Be Vietnam"/>
              </a:rPr>
              <a:t>VENUS</a:t>
            </a:r>
            <a:endParaRPr sz="2200">
              <a:latin typeface="Be Vietnam"/>
              <a:ea typeface="Be Vietnam"/>
              <a:cs typeface="Be Vietnam"/>
              <a:sym typeface="Be Vietnam"/>
            </a:endParaRPr>
          </a:p>
        </p:txBody>
      </p:sp>
      <p:sp>
        <p:nvSpPr>
          <p:cNvPr id="856" name="Google Shape;856;p47"/>
          <p:cNvSpPr/>
          <p:nvPr/>
        </p:nvSpPr>
        <p:spPr>
          <a:xfrm flipH="1">
            <a:off x="5535734" y="2543175"/>
            <a:ext cx="862800" cy="360000"/>
          </a:xfrm>
          <a:prstGeom prst="triangle">
            <a:avLst>
              <a:gd name="adj" fmla="val 7907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7"/>
          <p:cNvSpPr txBox="1">
            <a:spLocks noGrp="1"/>
          </p:cNvSpPr>
          <p:nvPr>
            <p:ph type="subTitle" idx="4294967295"/>
          </p:nvPr>
        </p:nvSpPr>
        <p:spPr>
          <a:xfrm flipH="1">
            <a:off x="6515025" y="3131313"/>
            <a:ext cx="1826400" cy="495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2200">
                <a:latin typeface="Be Vietnam"/>
                <a:ea typeface="Be Vietnam"/>
                <a:cs typeface="Be Vietnam"/>
                <a:sym typeface="Be Vietnam"/>
              </a:rPr>
              <a:t>JUPITER</a:t>
            </a:r>
            <a:endParaRPr sz="2200">
              <a:latin typeface="Be Vietnam"/>
              <a:ea typeface="Be Vietnam"/>
              <a:cs typeface="Be Vietnam"/>
              <a:sym typeface="Be Vietnam"/>
            </a:endParaRPr>
          </a:p>
        </p:txBody>
      </p:sp>
      <p:sp>
        <p:nvSpPr>
          <p:cNvPr id="858" name="Google Shape;858;p47"/>
          <p:cNvSpPr/>
          <p:nvPr/>
        </p:nvSpPr>
        <p:spPr>
          <a:xfrm flipH="1">
            <a:off x="5535734" y="3131313"/>
            <a:ext cx="862800" cy="360000"/>
          </a:xfrm>
          <a:prstGeom prst="triangle">
            <a:avLst>
              <a:gd name="adj" fmla="val 7907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62"/>
        <p:cNvGrpSpPr/>
        <p:nvPr/>
      </p:nvGrpSpPr>
      <p:grpSpPr>
        <a:xfrm>
          <a:off x="0" y="0"/>
          <a:ext cx="0" cy="0"/>
          <a:chOff x="0" y="0"/>
          <a:chExt cx="0" cy="0"/>
        </a:xfrm>
      </p:grpSpPr>
      <p:sp>
        <p:nvSpPr>
          <p:cNvPr id="863" name="Google Shape;863;p48"/>
          <p:cNvSpPr/>
          <p:nvPr/>
        </p:nvSpPr>
        <p:spPr>
          <a:xfrm>
            <a:off x="5109300" y="2325575"/>
            <a:ext cx="3222980" cy="1861103"/>
          </a:xfrm>
          <a:custGeom>
            <a:avLst/>
            <a:gdLst/>
            <a:ahLst/>
            <a:cxnLst/>
            <a:rect l="l" t="t" r="r" b="b"/>
            <a:pathLst>
              <a:path w="197275" h="113916" extrusionOk="0">
                <a:moveTo>
                  <a:pt x="98637" y="0"/>
                </a:moveTo>
                <a:cubicBezTo>
                  <a:pt x="44165" y="0"/>
                  <a:pt x="0" y="25518"/>
                  <a:pt x="0" y="56974"/>
                </a:cubicBezTo>
                <a:cubicBezTo>
                  <a:pt x="0" y="88430"/>
                  <a:pt x="44165" y="113915"/>
                  <a:pt x="98637" y="113915"/>
                </a:cubicBezTo>
                <a:cubicBezTo>
                  <a:pt x="153109" y="113915"/>
                  <a:pt x="197274" y="88430"/>
                  <a:pt x="197274" y="56974"/>
                </a:cubicBezTo>
                <a:cubicBezTo>
                  <a:pt x="197274" y="25518"/>
                  <a:pt x="153109" y="0"/>
                  <a:pt x="9863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4" name="Google Shape;864;p48"/>
          <p:cNvCxnSpPr/>
          <p:nvPr/>
        </p:nvCxnSpPr>
        <p:spPr>
          <a:xfrm rot="10800000" flipH="1">
            <a:off x="6800775" y="4347575"/>
            <a:ext cx="572700" cy="184200"/>
          </a:xfrm>
          <a:prstGeom prst="straightConnector1">
            <a:avLst/>
          </a:prstGeom>
          <a:noFill/>
          <a:ln w="9525" cap="flat" cmpd="sng">
            <a:solidFill>
              <a:schemeClr val="dk2"/>
            </a:solidFill>
            <a:prstDash val="solid"/>
            <a:round/>
            <a:headEnd type="none" w="med" len="med"/>
            <a:tailEnd type="none" w="med" len="med"/>
          </a:ln>
        </p:spPr>
      </p:cxnSp>
      <p:cxnSp>
        <p:nvCxnSpPr>
          <p:cNvPr id="865" name="Google Shape;865;p48"/>
          <p:cNvCxnSpPr/>
          <p:nvPr/>
        </p:nvCxnSpPr>
        <p:spPr>
          <a:xfrm rot="10800000">
            <a:off x="5644975" y="2046425"/>
            <a:ext cx="429600" cy="582900"/>
          </a:xfrm>
          <a:prstGeom prst="straightConnector1">
            <a:avLst/>
          </a:prstGeom>
          <a:noFill/>
          <a:ln w="9525" cap="flat" cmpd="sng">
            <a:solidFill>
              <a:schemeClr val="dk2"/>
            </a:solidFill>
            <a:prstDash val="solid"/>
            <a:round/>
            <a:headEnd type="none" w="med" len="med"/>
            <a:tailEnd type="none" w="med" len="med"/>
          </a:ln>
        </p:spPr>
      </p:cxnSp>
      <p:cxnSp>
        <p:nvCxnSpPr>
          <p:cNvPr id="866" name="Google Shape;866;p48"/>
          <p:cNvCxnSpPr/>
          <p:nvPr/>
        </p:nvCxnSpPr>
        <p:spPr>
          <a:xfrm rot="10800000" flipH="1">
            <a:off x="7884975" y="3069000"/>
            <a:ext cx="552300" cy="378600"/>
          </a:xfrm>
          <a:prstGeom prst="straightConnector1">
            <a:avLst/>
          </a:prstGeom>
          <a:noFill/>
          <a:ln w="9525" cap="flat" cmpd="sng">
            <a:solidFill>
              <a:schemeClr val="dk2"/>
            </a:solidFill>
            <a:prstDash val="solid"/>
            <a:round/>
            <a:headEnd type="none" w="med" len="med"/>
            <a:tailEnd type="none" w="med" len="med"/>
          </a:ln>
        </p:spPr>
      </p:cxnSp>
      <p:cxnSp>
        <p:nvCxnSpPr>
          <p:cNvPr id="867" name="Google Shape;867;p48"/>
          <p:cNvCxnSpPr/>
          <p:nvPr/>
        </p:nvCxnSpPr>
        <p:spPr>
          <a:xfrm rot="10800000" flipH="1">
            <a:off x="6862150" y="2015675"/>
            <a:ext cx="1002300" cy="337500"/>
          </a:xfrm>
          <a:prstGeom prst="straightConnector1">
            <a:avLst/>
          </a:prstGeom>
          <a:noFill/>
          <a:ln w="9525" cap="flat" cmpd="sng">
            <a:solidFill>
              <a:schemeClr val="dk2"/>
            </a:solidFill>
            <a:prstDash val="solid"/>
            <a:round/>
            <a:headEnd type="none" w="med" len="med"/>
            <a:tailEnd type="none" w="med" len="med"/>
          </a:ln>
        </p:spPr>
      </p:cxnSp>
      <p:cxnSp>
        <p:nvCxnSpPr>
          <p:cNvPr id="868" name="Google Shape;868;p48"/>
          <p:cNvCxnSpPr/>
          <p:nvPr/>
        </p:nvCxnSpPr>
        <p:spPr>
          <a:xfrm rot="10800000" flipH="1">
            <a:off x="6095050" y="3253200"/>
            <a:ext cx="61200" cy="961500"/>
          </a:xfrm>
          <a:prstGeom prst="straightConnector1">
            <a:avLst/>
          </a:prstGeom>
          <a:noFill/>
          <a:ln w="9525" cap="flat" cmpd="sng">
            <a:solidFill>
              <a:schemeClr val="dk2"/>
            </a:solidFill>
            <a:prstDash val="solid"/>
            <a:round/>
            <a:headEnd type="none" w="med" len="med"/>
            <a:tailEnd type="none" w="med" len="med"/>
          </a:ln>
        </p:spPr>
      </p:cxnSp>
      <p:cxnSp>
        <p:nvCxnSpPr>
          <p:cNvPr id="869" name="Google Shape;869;p48"/>
          <p:cNvCxnSpPr/>
          <p:nvPr/>
        </p:nvCxnSpPr>
        <p:spPr>
          <a:xfrm rot="10800000" flipH="1">
            <a:off x="4611950" y="3294050"/>
            <a:ext cx="1329600" cy="716100"/>
          </a:xfrm>
          <a:prstGeom prst="straightConnector1">
            <a:avLst/>
          </a:prstGeom>
          <a:noFill/>
          <a:ln w="9525" cap="flat" cmpd="sng">
            <a:solidFill>
              <a:schemeClr val="dk2"/>
            </a:solidFill>
            <a:prstDash val="solid"/>
            <a:round/>
            <a:headEnd type="none" w="med" len="med"/>
            <a:tailEnd type="none" w="med" len="med"/>
          </a:ln>
        </p:spPr>
      </p:cxnSp>
      <p:sp>
        <p:nvSpPr>
          <p:cNvPr id="870" name="Google Shape;870;p48"/>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Relevance</a:t>
            </a:r>
            <a:endParaRPr/>
          </a:p>
        </p:txBody>
      </p:sp>
      <p:sp>
        <p:nvSpPr>
          <p:cNvPr id="871" name="Google Shape;871;p48"/>
          <p:cNvSpPr txBox="1">
            <a:spLocks noGrp="1"/>
          </p:cNvSpPr>
          <p:nvPr>
            <p:ph type="body" idx="1"/>
          </p:nvPr>
        </p:nvSpPr>
        <p:spPr>
          <a:xfrm>
            <a:off x="616200" y="1973475"/>
            <a:ext cx="3264000" cy="1935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GB">
                <a:solidFill>
                  <a:schemeClr val="dk1"/>
                </a:solidFill>
              </a:rPr>
              <a:t>Infographics reveal large amounts of data, so remember: use some infographics instead </a:t>
            </a:r>
            <a:endParaRPr>
              <a:solidFill>
                <a:schemeClr val="dk1"/>
              </a:solidFill>
            </a:endParaRPr>
          </a:p>
          <a:p>
            <a:pPr marL="0" lvl="0" indent="0" algn="l" rtl="0">
              <a:lnSpc>
                <a:spcPct val="150000"/>
              </a:lnSpc>
              <a:spcBef>
                <a:spcPts val="0"/>
              </a:spcBef>
              <a:spcAft>
                <a:spcPts val="0"/>
              </a:spcAft>
              <a:buClr>
                <a:schemeClr val="dk1"/>
              </a:buClr>
              <a:buSzPts val="1100"/>
              <a:buFont typeface="Arial"/>
              <a:buNone/>
            </a:pPr>
            <a:r>
              <a:rPr lang="en-GB">
                <a:solidFill>
                  <a:schemeClr val="dk1"/>
                </a:solidFill>
              </a:rPr>
              <a:t>of long texts</a:t>
            </a:r>
            <a:endParaRPr/>
          </a:p>
        </p:txBody>
      </p:sp>
      <p:sp>
        <p:nvSpPr>
          <p:cNvPr id="872" name="Google Shape;872;p48"/>
          <p:cNvSpPr/>
          <p:nvPr/>
        </p:nvSpPr>
        <p:spPr>
          <a:xfrm rot="821820" flipH="1">
            <a:off x="5610218" y="1716529"/>
            <a:ext cx="3145863" cy="201136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8"/>
          <p:cNvSpPr/>
          <p:nvPr/>
        </p:nvSpPr>
        <p:spPr>
          <a:xfrm rot="8239130" flipH="1">
            <a:off x="3610897" y="3859666"/>
            <a:ext cx="1583377" cy="750076"/>
          </a:xfrm>
          <a:prstGeom prst="triangle">
            <a:avLst>
              <a:gd name="adj" fmla="val 6724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8"/>
          <p:cNvSpPr/>
          <p:nvPr/>
        </p:nvSpPr>
        <p:spPr>
          <a:xfrm rot="-3543928" flipH="1">
            <a:off x="7066357" y="1049561"/>
            <a:ext cx="1715175" cy="942968"/>
          </a:xfrm>
          <a:prstGeom prst="triangle">
            <a:avLst>
              <a:gd name="adj" fmla="val 6724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8"/>
          <p:cNvSpPr/>
          <p:nvPr/>
        </p:nvSpPr>
        <p:spPr>
          <a:xfrm rot="209002" flipH="1">
            <a:off x="5781633" y="3828953"/>
            <a:ext cx="1476328" cy="811493"/>
          </a:xfrm>
          <a:prstGeom prst="triangle">
            <a:avLst>
              <a:gd name="adj" fmla="val 6724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8"/>
          <p:cNvSpPr txBox="1">
            <a:spLocks noGrp="1"/>
          </p:cNvSpPr>
          <p:nvPr>
            <p:ph type="subTitle" idx="4294967295"/>
          </p:nvPr>
        </p:nvSpPr>
        <p:spPr>
          <a:xfrm>
            <a:off x="6090550" y="2708400"/>
            <a:ext cx="11907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sz="1600">
                <a:latin typeface="Be Vietnam"/>
                <a:ea typeface="Be Vietnam"/>
                <a:cs typeface="Be Vietnam"/>
                <a:sym typeface="Be Vietnam"/>
              </a:rPr>
              <a:t>MERCURY</a:t>
            </a:r>
            <a:endParaRPr sz="1600">
              <a:latin typeface="Be Vietnam"/>
              <a:ea typeface="Be Vietnam"/>
              <a:cs typeface="Be Vietnam"/>
              <a:sym typeface="Be Vietnam"/>
            </a:endParaRPr>
          </a:p>
        </p:txBody>
      </p:sp>
      <p:sp>
        <p:nvSpPr>
          <p:cNvPr id="877" name="Google Shape;877;p48"/>
          <p:cNvSpPr txBox="1">
            <a:spLocks noGrp="1"/>
          </p:cNvSpPr>
          <p:nvPr>
            <p:ph type="subTitle" idx="4294967295"/>
          </p:nvPr>
        </p:nvSpPr>
        <p:spPr>
          <a:xfrm>
            <a:off x="5812975" y="4140325"/>
            <a:ext cx="10707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a:solidFill>
                  <a:schemeClr val="lt1"/>
                </a:solidFill>
                <a:latin typeface="Be Vietnam"/>
                <a:ea typeface="Be Vietnam"/>
                <a:cs typeface="Be Vietnam"/>
                <a:sym typeface="Be Vietnam"/>
              </a:rPr>
              <a:t>MARS</a:t>
            </a:r>
            <a:endParaRPr>
              <a:solidFill>
                <a:schemeClr val="lt1"/>
              </a:solidFill>
              <a:latin typeface="Be Vietnam"/>
              <a:ea typeface="Be Vietnam"/>
              <a:cs typeface="Be Vietnam"/>
              <a:sym typeface="Be Vietnam"/>
            </a:endParaRPr>
          </a:p>
        </p:txBody>
      </p:sp>
      <p:sp>
        <p:nvSpPr>
          <p:cNvPr id="878" name="Google Shape;878;p48"/>
          <p:cNvSpPr txBox="1">
            <a:spLocks noGrp="1"/>
          </p:cNvSpPr>
          <p:nvPr>
            <p:ph type="subTitle" idx="4294967295"/>
          </p:nvPr>
        </p:nvSpPr>
        <p:spPr>
          <a:xfrm>
            <a:off x="7439250" y="1450300"/>
            <a:ext cx="10707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a:solidFill>
                  <a:schemeClr val="lt1"/>
                </a:solidFill>
                <a:latin typeface="Be Vietnam"/>
                <a:ea typeface="Be Vietnam"/>
                <a:cs typeface="Be Vietnam"/>
                <a:sym typeface="Be Vietnam"/>
              </a:rPr>
              <a:t>JUPITER</a:t>
            </a:r>
            <a:endParaRPr>
              <a:solidFill>
                <a:schemeClr val="lt1"/>
              </a:solidFill>
              <a:latin typeface="Be Vietnam"/>
              <a:ea typeface="Be Vietnam"/>
              <a:cs typeface="Be Vietnam"/>
              <a:sym typeface="Be Vietnam"/>
            </a:endParaRPr>
          </a:p>
        </p:txBody>
      </p:sp>
      <p:sp>
        <p:nvSpPr>
          <p:cNvPr id="879" name="Google Shape;879;p48"/>
          <p:cNvSpPr txBox="1">
            <a:spLocks noGrp="1"/>
          </p:cNvSpPr>
          <p:nvPr>
            <p:ph type="subTitle" idx="4294967295"/>
          </p:nvPr>
        </p:nvSpPr>
        <p:spPr>
          <a:xfrm>
            <a:off x="3885500" y="3899475"/>
            <a:ext cx="10707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a:latin typeface="Be Vietnam"/>
                <a:ea typeface="Be Vietnam"/>
                <a:cs typeface="Be Vietnam"/>
                <a:sym typeface="Be Vietnam"/>
              </a:rPr>
              <a:t>VENUS</a:t>
            </a:r>
            <a:endParaRPr>
              <a:latin typeface="Be Vietnam"/>
              <a:ea typeface="Be Vietnam"/>
              <a:cs typeface="Be Vietnam"/>
              <a:sym typeface="Be Vietnam"/>
            </a:endParaRPr>
          </a:p>
        </p:txBody>
      </p:sp>
      <p:sp>
        <p:nvSpPr>
          <p:cNvPr id="880" name="Google Shape;880;p48"/>
          <p:cNvSpPr/>
          <p:nvPr/>
        </p:nvSpPr>
        <p:spPr>
          <a:xfrm rot="-2560530" flipH="1">
            <a:off x="5281023" y="1895031"/>
            <a:ext cx="716535" cy="339479"/>
          </a:xfrm>
          <a:prstGeom prst="triangle">
            <a:avLst>
              <a:gd name="adj" fmla="val 6724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8"/>
          <p:cNvSpPr/>
          <p:nvPr/>
        </p:nvSpPr>
        <p:spPr>
          <a:xfrm rot="2560530">
            <a:off x="7032648" y="4064956"/>
            <a:ext cx="716535" cy="339479"/>
          </a:xfrm>
          <a:prstGeom prst="triangle">
            <a:avLst>
              <a:gd name="adj" fmla="val 6724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8"/>
          <p:cNvSpPr/>
          <p:nvPr/>
        </p:nvSpPr>
        <p:spPr>
          <a:xfrm rot="2560530">
            <a:off x="8016273" y="2827231"/>
            <a:ext cx="716535" cy="339479"/>
          </a:xfrm>
          <a:prstGeom prst="triangle">
            <a:avLst>
              <a:gd name="adj" fmla="val 2915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86"/>
        <p:cNvGrpSpPr/>
        <p:nvPr/>
      </p:nvGrpSpPr>
      <p:grpSpPr>
        <a:xfrm>
          <a:off x="0" y="0"/>
          <a:ext cx="0" cy="0"/>
          <a:chOff x="0" y="0"/>
          <a:chExt cx="0" cy="0"/>
        </a:xfrm>
      </p:grpSpPr>
      <p:sp>
        <p:nvSpPr>
          <p:cNvPr id="887" name="Google Shape;887;p49"/>
          <p:cNvSpPr txBox="1">
            <a:spLocks noGrp="1"/>
          </p:cNvSpPr>
          <p:nvPr>
            <p:ph type="title"/>
          </p:nvPr>
        </p:nvSpPr>
        <p:spPr>
          <a:xfrm>
            <a:off x="2799913" y="2161475"/>
            <a:ext cx="1834500" cy="145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75</a:t>
            </a:r>
            <a:endParaRPr/>
          </a:p>
        </p:txBody>
      </p:sp>
      <p:sp>
        <p:nvSpPr>
          <p:cNvPr id="888" name="Google Shape;888;p49"/>
          <p:cNvSpPr txBox="1">
            <a:spLocks noGrp="1"/>
          </p:cNvSpPr>
          <p:nvPr>
            <p:ph type="subTitle" idx="1"/>
          </p:nvPr>
        </p:nvSpPr>
        <p:spPr>
          <a:xfrm>
            <a:off x="616200" y="1887275"/>
            <a:ext cx="1834500" cy="93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PAGE</a:t>
            </a:r>
            <a:endParaRPr/>
          </a:p>
          <a:p>
            <a:pPr marL="0" lvl="0" indent="0" algn="l" rtl="0">
              <a:spcBef>
                <a:spcPts val="0"/>
              </a:spcBef>
              <a:spcAft>
                <a:spcPts val="0"/>
              </a:spcAft>
              <a:buNone/>
            </a:pPr>
            <a:r>
              <a:rPr lang="en-GB"/>
              <a:t>AUTHORITY</a:t>
            </a:r>
            <a:endParaRPr/>
          </a:p>
        </p:txBody>
      </p:sp>
      <p:sp>
        <p:nvSpPr>
          <p:cNvPr id="889" name="Google Shape;889;p49"/>
          <p:cNvSpPr txBox="1">
            <a:spLocks noGrp="1"/>
          </p:cNvSpPr>
          <p:nvPr>
            <p:ph type="subTitle" idx="2"/>
          </p:nvPr>
        </p:nvSpPr>
        <p:spPr>
          <a:xfrm>
            <a:off x="6793250" y="1887275"/>
            <a:ext cx="1834500" cy="93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DOMAIN</a:t>
            </a:r>
            <a:endParaRPr/>
          </a:p>
          <a:p>
            <a:pPr marL="0" lvl="0" indent="0" algn="l" rtl="0">
              <a:spcBef>
                <a:spcPts val="0"/>
              </a:spcBef>
              <a:spcAft>
                <a:spcPts val="0"/>
              </a:spcAft>
              <a:buNone/>
            </a:pPr>
            <a:r>
              <a:rPr lang="en-GB">
                <a:solidFill>
                  <a:schemeClr val="dk1"/>
                </a:solidFill>
              </a:rPr>
              <a:t>AUTHORITY</a:t>
            </a:r>
            <a:endParaRPr/>
          </a:p>
        </p:txBody>
      </p:sp>
      <p:sp>
        <p:nvSpPr>
          <p:cNvPr id="890" name="Google Shape;890;p49"/>
          <p:cNvSpPr txBox="1">
            <a:spLocks noGrp="1"/>
          </p:cNvSpPr>
          <p:nvPr>
            <p:ph type="title" idx="3"/>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Authority</a:t>
            </a:r>
            <a:endParaRPr/>
          </a:p>
        </p:txBody>
      </p:sp>
      <p:sp>
        <p:nvSpPr>
          <p:cNvPr id="891" name="Google Shape;891;p49"/>
          <p:cNvSpPr txBox="1">
            <a:spLocks noGrp="1"/>
          </p:cNvSpPr>
          <p:nvPr>
            <p:ph type="subTitle" idx="4"/>
          </p:nvPr>
        </p:nvSpPr>
        <p:spPr>
          <a:xfrm>
            <a:off x="616200" y="2734800"/>
            <a:ext cx="1884300" cy="99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Despite being red, Mars is a very cold place</a:t>
            </a:r>
            <a:endParaRPr/>
          </a:p>
        </p:txBody>
      </p:sp>
      <p:sp>
        <p:nvSpPr>
          <p:cNvPr id="892" name="Google Shape;892;p49"/>
          <p:cNvSpPr txBox="1">
            <a:spLocks noGrp="1"/>
          </p:cNvSpPr>
          <p:nvPr>
            <p:ph type="subTitle" idx="5"/>
          </p:nvPr>
        </p:nvSpPr>
        <p:spPr>
          <a:xfrm>
            <a:off x="6793252" y="2734800"/>
            <a:ext cx="1884300" cy="99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t>Venus has a </a:t>
            </a:r>
            <a:endParaRPr/>
          </a:p>
          <a:p>
            <a:pPr marL="0" lvl="0" indent="0" algn="l" rtl="0">
              <a:spcBef>
                <a:spcPts val="0"/>
              </a:spcBef>
              <a:spcAft>
                <a:spcPts val="0"/>
              </a:spcAft>
              <a:buClr>
                <a:schemeClr val="dk1"/>
              </a:buClr>
              <a:buSzPts val="1100"/>
              <a:buFont typeface="Arial"/>
              <a:buNone/>
            </a:pPr>
            <a:r>
              <a:rPr lang="en-GB"/>
              <a:t>beautiful name, </a:t>
            </a:r>
            <a:endParaRPr/>
          </a:p>
          <a:p>
            <a:pPr marL="0" lvl="0" indent="0" algn="l" rtl="0">
              <a:spcBef>
                <a:spcPts val="0"/>
              </a:spcBef>
              <a:spcAft>
                <a:spcPts val="0"/>
              </a:spcAft>
              <a:buNone/>
            </a:pPr>
            <a:r>
              <a:rPr lang="en-GB"/>
              <a:t>but it’s very hot</a:t>
            </a:r>
            <a:endParaRPr/>
          </a:p>
        </p:txBody>
      </p:sp>
      <p:sp>
        <p:nvSpPr>
          <p:cNvPr id="893" name="Google Shape;893;p49"/>
          <p:cNvSpPr txBox="1">
            <a:spLocks noGrp="1"/>
          </p:cNvSpPr>
          <p:nvPr>
            <p:ph type="title" idx="6"/>
          </p:nvPr>
        </p:nvSpPr>
        <p:spPr>
          <a:xfrm>
            <a:off x="4515713" y="2282900"/>
            <a:ext cx="1834500" cy="145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48</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97"/>
        <p:cNvGrpSpPr/>
        <p:nvPr/>
      </p:nvGrpSpPr>
      <p:grpSpPr>
        <a:xfrm>
          <a:off x="0" y="0"/>
          <a:ext cx="0" cy="0"/>
          <a:chOff x="0" y="0"/>
          <a:chExt cx="0" cy="0"/>
        </a:xfrm>
      </p:grpSpPr>
      <p:sp>
        <p:nvSpPr>
          <p:cNvPr id="898" name="Google Shape;898;p50"/>
          <p:cNvSpPr txBox="1">
            <a:spLocks noGrp="1"/>
          </p:cNvSpPr>
          <p:nvPr>
            <p:ph type="body" idx="1"/>
          </p:nvPr>
        </p:nvSpPr>
        <p:spPr>
          <a:xfrm>
            <a:off x="616200" y="1973475"/>
            <a:ext cx="3264000" cy="1935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a:t>Mercury is the closest planet to </a:t>
            </a:r>
            <a:endParaRPr/>
          </a:p>
          <a:p>
            <a:pPr marL="0" lvl="0" indent="0" algn="l" rtl="0">
              <a:lnSpc>
                <a:spcPct val="100000"/>
              </a:lnSpc>
              <a:spcBef>
                <a:spcPts val="0"/>
              </a:spcBef>
              <a:spcAft>
                <a:spcPts val="0"/>
              </a:spcAft>
              <a:buNone/>
            </a:pPr>
            <a:r>
              <a:rPr lang="en-GB"/>
              <a:t>the Sun and the smallest one in the Solar System—it’s only a bit larger than the Moon</a:t>
            </a:r>
            <a:endParaRPr/>
          </a:p>
        </p:txBody>
      </p:sp>
      <p:sp>
        <p:nvSpPr>
          <p:cNvPr id="899" name="Google Shape;899;p50"/>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SERPs</a:t>
            </a:r>
            <a:endParaRPr/>
          </a:p>
        </p:txBody>
      </p:sp>
      <p:grpSp>
        <p:nvGrpSpPr>
          <p:cNvPr id="900" name="Google Shape;900;p50"/>
          <p:cNvGrpSpPr/>
          <p:nvPr/>
        </p:nvGrpSpPr>
        <p:grpSpPr>
          <a:xfrm>
            <a:off x="5350895" y="1472379"/>
            <a:ext cx="2780498" cy="2937446"/>
            <a:chOff x="5792323" y="1320061"/>
            <a:chExt cx="2528415" cy="3189064"/>
          </a:xfrm>
        </p:grpSpPr>
        <p:sp>
          <p:nvSpPr>
            <p:cNvPr id="901" name="Google Shape;901;p50"/>
            <p:cNvSpPr/>
            <p:nvPr/>
          </p:nvSpPr>
          <p:spPr>
            <a:xfrm>
              <a:off x="5792323" y="1328095"/>
              <a:ext cx="2528415" cy="3181030"/>
            </a:xfrm>
            <a:custGeom>
              <a:avLst/>
              <a:gdLst/>
              <a:ahLst/>
              <a:cxnLst/>
              <a:rect l="l" t="t" r="r" b="b"/>
              <a:pathLst>
                <a:path w="45967" h="57808" extrusionOk="0">
                  <a:moveTo>
                    <a:pt x="439" y="0"/>
                  </a:moveTo>
                  <a:cubicBezTo>
                    <a:pt x="195" y="0"/>
                    <a:pt x="34" y="260"/>
                    <a:pt x="34" y="700"/>
                  </a:cubicBezTo>
                  <a:lnTo>
                    <a:pt x="34" y="30588"/>
                  </a:lnTo>
                  <a:cubicBezTo>
                    <a:pt x="1" y="31122"/>
                    <a:pt x="268" y="31622"/>
                    <a:pt x="668" y="31989"/>
                  </a:cubicBezTo>
                  <a:lnTo>
                    <a:pt x="45300" y="57741"/>
                  </a:lnTo>
                  <a:cubicBezTo>
                    <a:pt x="45382" y="57786"/>
                    <a:pt x="45460" y="57807"/>
                    <a:pt x="45533" y="57807"/>
                  </a:cubicBezTo>
                  <a:cubicBezTo>
                    <a:pt x="45786" y="57807"/>
                    <a:pt x="45967" y="57548"/>
                    <a:pt x="45967" y="57107"/>
                  </a:cubicBezTo>
                  <a:lnTo>
                    <a:pt x="45967" y="27219"/>
                  </a:lnTo>
                  <a:cubicBezTo>
                    <a:pt x="45967" y="26685"/>
                    <a:pt x="45733" y="26152"/>
                    <a:pt x="45300" y="25818"/>
                  </a:cubicBezTo>
                  <a:lnTo>
                    <a:pt x="668" y="66"/>
                  </a:lnTo>
                  <a:cubicBezTo>
                    <a:pt x="586" y="22"/>
                    <a:pt x="509" y="0"/>
                    <a:pt x="43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0"/>
            <p:cNvSpPr/>
            <p:nvPr/>
          </p:nvSpPr>
          <p:spPr>
            <a:xfrm>
              <a:off x="5900572" y="1940150"/>
              <a:ext cx="2341288" cy="1519970"/>
            </a:xfrm>
            <a:custGeom>
              <a:avLst/>
              <a:gdLst/>
              <a:ahLst/>
              <a:cxnLst/>
              <a:rect l="l" t="t" r="r" b="b"/>
              <a:pathLst>
                <a:path w="42565" h="27622" extrusionOk="0">
                  <a:moveTo>
                    <a:pt x="377" y="1"/>
                  </a:moveTo>
                  <a:cubicBezTo>
                    <a:pt x="155" y="1"/>
                    <a:pt x="1" y="174"/>
                    <a:pt x="1" y="485"/>
                  </a:cubicBezTo>
                  <a:lnTo>
                    <a:pt x="1" y="2553"/>
                  </a:lnTo>
                  <a:cubicBezTo>
                    <a:pt x="1" y="3020"/>
                    <a:pt x="268" y="3454"/>
                    <a:pt x="668" y="3721"/>
                  </a:cubicBezTo>
                  <a:lnTo>
                    <a:pt x="41897" y="27538"/>
                  </a:lnTo>
                  <a:cubicBezTo>
                    <a:pt x="42001" y="27594"/>
                    <a:pt x="42100" y="27622"/>
                    <a:pt x="42188" y="27622"/>
                  </a:cubicBezTo>
                  <a:cubicBezTo>
                    <a:pt x="42410" y="27622"/>
                    <a:pt x="42564" y="27448"/>
                    <a:pt x="42564" y="27137"/>
                  </a:cubicBezTo>
                  <a:lnTo>
                    <a:pt x="42564" y="25069"/>
                  </a:lnTo>
                  <a:cubicBezTo>
                    <a:pt x="42531" y="24569"/>
                    <a:pt x="42298" y="24135"/>
                    <a:pt x="41897" y="23902"/>
                  </a:cubicBezTo>
                  <a:lnTo>
                    <a:pt x="668" y="85"/>
                  </a:lnTo>
                  <a:cubicBezTo>
                    <a:pt x="564" y="28"/>
                    <a:pt x="465" y="1"/>
                    <a:pt x="37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0"/>
            <p:cNvSpPr/>
            <p:nvPr/>
          </p:nvSpPr>
          <p:spPr>
            <a:xfrm>
              <a:off x="5904257" y="2191675"/>
              <a:ext cx="278930" cy="563757"/>
            </a:xfrm>
            <a:custGeom>
              <a:avLst/>
              <a:gdLst/>
              <a:ahLst/>
              <a:cxnLst/>
              <a:rect l="l" t="t" r="r" b="b"/>
              <a:pathLst>
                <a:path w="5071" h="10245" extrusionOk="0">
                  <a:moveTo>
                    <a:pt x="359" y="0"/>
                  </a:moveTo>
                  <a:cubicBezTo>
                    <a:pt x="148" y="0"/>
                    <a:pt x="0" y="239"/>
                    <a:pt x="0" y="584"/>
                  </a:cubicBezTo>
                  <a:lnTo>
                    <a:pt x="0" y="6722"/>
                  </a:lnTo>
                  <a:cubicBezTo>
                    <a:pt x="0" y="7189"/>
                    <a:pt x="201" y="7589"/>
                    <a:pt x="534" y="7889"/>
                  </a:cubicBezTo>
                  <a:lnTo>
                    <a:pt x="4537" y="10191"/>
                  </a:lnTo>
                  <a:cubicBezTo>
                    <a:pt x="4603" y="10227"/>
                    <a:pt x="4665" y="10245"/>
                    <a:pt x="4722" y="10245"/>
                  </a:cubicBezTo>
                  <a:cubicBezTo>
                    <a:pt x="4928" y="10245"/>
                    <a:pt x="5071" y="10022"/>
                    <a:pt x="5071" y="9657"/>
                  </a:cubicBezTo>
                  <a:lnTo>
                    <a:pt x="5071" y="3519"/>
                  </a:lnTo>
                  <a:cubicBezTo>
                    <a:pt x="5071" y="3052"/>
                    <a:pt x="4871" y="2652"/>
                    <a:pt x="4537" y="2352"/>
                  </a:cubicBezTo>
                  <a:lnTo>
                    <a:pt x="534" y="50"/>
                  </a:lnTo>
                  <a:cubicBezTo>
                    <a:pt x="473" y="16"/>
                    <a:pt x="414" y="0"/>
                    <a:pt x="35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0"/>
            <p:cNvSpPr/>
            <p:nvPr/>
          </p:nvSpPr>
          <p:spPr>
            <a:xfrm>
              <a:off x="5904257" y="2191675"/>
              <a:ext cx="278930" cy="563757"/>
            </a:xfrm>
            <a:custGeom>
              <a:avLst/>
              <a:gdLst/>
              <a:ahLst/>
              <a:cxnLst/>
              <a:rect l="l" t="t" r="r" b="b"/>
              <a:pathLst>
                <a:path w="5071" h="10245" extrusionOk="0">
                  <a:moveTo>
                    <a:pt x="359" y="0"/>
                  </a:moveTo>
                  <a:cubicBezTo>
                    <a:pt x="148" y="0"/>
                    <a:pt x="0" y="239"/>
                    <a:pt x="0" y="584"/>
                  </a:cubicBezTo>
                  <a:lnTo>
                    <a:pt x="0" y="6722"/>
                  </a:lnTo>
                  <a:cubicBezTo>
                    <a:pt x="0" y="7189"/>
                    <a:pt x="201" y="7589"/>
                    <a:pt x="534" y="7889"/>
                  </a:cubicBezTo>
                  <a:lnTo>
                    <a:pt x="4537" y="10191"/>
                  </a:lnTo>
                  <a:cubicBezTo>
                    <a:pt x="4603" y="10227"/>
                    <a:pt x="4665" y="10245"/>
                    <a:pt x="4722" y="10245"/>
                  </a:cubicBezTo>
                  <a:cubicBezTo>
                    <a:pt x="4928" y="10245"/>
                    <a:pt x="5071" y="10022"/>
                    <a:pt x="5071" y="9657"/>
                  </a:cubicBezTo>
                  <a:lnTo>
                    <a:pt x="5071" y="3519"/>
                  </a:lnTo>
                  <a:cubicBezTo>
                    <a:pt x="5071" y="3052"/>
                    <a:pt x="4871" y="2652"/>
                    <a:pt x="4537" y="2352"/>
                  </a:cubicBezTo>
                  <a:lnTo>
                    <a:pt x="534" y="50"/>
                  </a:lnTo>
                  <a:cubicBezTo>
                    <a:pt x="473" y="16"/>
                    <a:pt x="414" y="0"/>
                    <a:pt x="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0"/>
            <p:cNvSpPr/>
            <p:nvPr/>
          </p:nvSpPr>
          <p:spPr>
            <a:xfrm>
              <a:off x="5904257" y="2662203"/>
              <a:ext cx="278930" cy="563151"/>
            </a:xfrm>
            <a:custGeom>
              <a:avLst/>
              <a:gdLst/>
              <a:ahLst/>
              <a:cxnLst/>
              <a:rect l="l" t="t" r="r" b="b"/>
              <a:pathLst>
                <a:path w="5071" h="10234" extrusionOk="0">
                  <a:moveTo>
                    <a:pt x="328" y="0"/>
                  </a:moveTo>
                  <a:cubicBezTo>
                    <a:pt x="134" y="0"/>
                    <a:pt x="0" y="220"/>
                    <a:pt x="0" y="572"/>
                  </a:cubicBezTo>
                  <a:lnTo>
                    <a:pt x="0" y="6743"/>
                  </a:lnTo>
                  <a:cubicBezTo>
                    <a:pt x="0" y="7177"/>
                    <a:pt x="201" y="7611"/>
                    <a:pt x="534" y="7878"/>
                  </a:cubicBezTo>
                  <a:lnTo>
                    <a:pt x="4537" y="10179"/>
                  </a:lnTo>
                  <a:cubicBezTo>
                    <a:pt x="4603" y="10216"/>
                    <a:pt x="4666" y="10233"/>
                    <a:pt x="4724" y="10233"/>
                  </a:cubicBezTo>
                  <a:cubicBezTo>
                    <a:pt x="4929" y="10233"/>
                    <a:pt x="5071" y="10017"/>
                    <a:pt x="5071" y="9679"/>
                  </a:cubicBezTo>
                  <a:lnTo>
                    <a:pt x="5071" y="3508"/>
                  </a:lnTo>
                  <a:cubicBezTo>
                    <a:pt x="5071" y="3074"/>
                    <a:pt x="4871" y="2641"/>
                    <a:pt x="4537" y="2374"/>
                  </a:cubicBezTo>
                  <a:lnTo>
                    <a:pt x="534" y="72"/>
                  </a:lnTo>
                  <a:cubicBezTo>
                    <a:pt x="461" y="23"/>
                    <a:pt x="391" y="0"/>
                    <a:pt x="32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0"/>
            <p:cNvSpPr/>
            <p:nvPr/>
          </p:nvSpPr>
          <p:spPr>
            <a:xfrm>
              <a:off x="5904257" y="2662203"/>
              <a:ext cx="278930" cy="563151"/>
            </a:xfrm>
            <a:custGeom>
              <a:avLst/>
              <a:gdLst/>
              <a:ahLst/>
              <a:cxnLst/>
              <a:rect l="l" t="t" r="r" b="b"/>
              <a:pathLst>
                <a:path w="5071" h="10234" extrusionOk="0">
                  <a:moveTo>
                    <a:pt x="328" y="0"/>
                  </a:moveTo>
                  <a:cubicBezTo>
                    <a:pt x="134" y="0"/>
                    <a:pt x="0" y="220"/>
                    <a:pt x="0" y="572"/>
                  </a:cubicBezTo>
                  <a:lnTo>
                    <a:pt x="0" y="6743"/>
                  </a:lnTo>
                  <a:cubicBezTo>
                    <a:pt x="0" y="7177"/>
                    <a:pt x="201" y="7611"/>
                    <a:pt x="534" y="7878"/>
                  </a:cubicBezTo>
                  <a:lnTo>
                    <a:pt x="4537" y="10179"/>
                  </a:lnTo>
                  <a:cubicBezTo>
                    <a:pt x="4603" y="10216"/>
                    <a:pt x="4666" y="10233"/>
                    <a:pt x="4724" y="10233"/>
                  </a:cubicBezTo>
                  <a:cubicBezTo>
                    <a:pt x="4929" y="10233"/>
                    <a:pt x="5071" y="10017"/>
                    <a:pt x="5071" y="9679"/>
                  </a:cubicBezTo>
                  <a:lnTo>
                    <a:pt x="5071" y="3508"/>
                  </a:lnTo>
                  <a:cubicBezTo>
                    <a:pt x="5071" y="3074"/>
                    <a:pt x="4871" y="2641"/>
                    <a:pt x="4537" y="2374"/>
                  </a:cubicBezTo>
                  <a:lnTo>
                    <a:pt x="534" y="72"/>
                  </a:lnTo>
                  <a:cubicBezTo>
                    <a:pt x="461" y="23"/>
                    <a:pt x="391"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0"/>
            <p:cNvSpPr/>
            <p:nvPr/>
          </p:nvSpPr>
          <p:spPr>
            <a:xfrm>
              <a:off x="6247377" y="2418713"/>
              <a:ext cx="1994481" cy="1181330"/>
            </a:xfrm>
            <a:custGeom>
              <a:avLst/>
              <a:gdLst/>
              <a:ahLst/>
              <a:cxnLst/>
              <a:rect l="l" t="t" r="r" b="b"/>
              <a:pathLst>
                <a:path w="36260" h="21468" extrusionOk="0">
                  <a:moveTo>
                    <a:pt x="208" y="1"/>
                  </a:moveTo>
                  <a:cubicBezTo>
                    <a:pt x="81" y="1"/>
                    <a:pt x="0" y="99"/>
                    <a:pt x="0" y="261"/>
                  </a:cubicBezTo>
                  <a:cubicBezTo>
                    <a:pt x="0" y="561"/>
                    <a:pt x="167" y="828"/>
                    <a:pt x="401" y="995"/>
                  </a:cubicBezTo>
                  <a:lnTo>
                    <a:pt x="35826" y="21409"/>
                  </a:lnTo>
                  <a:cubicBezTo>
                    <a:pt x="35896" y="21449"/>
                    <a:pt x="35962" y="21468"/>
                    <a:pt x="36022" y="21468"/>
                  </a:cubicBezTo>
                  <a:cubicBezTo>
                    <a:pt x="36161" y="21468"/>
                    <a:pt x="36259" y="21363"/>
                    <a:pt x="36259" y="21176"/>
                  </a:cubicBezTo>
                  <a:cubicBezTo>
                    <a:pt x="36226" y="20909"/>
                    <a:pt x="36059" y="20642"/>
                    <a:pt x="35826" y="20475"/>
                  </a:cubicBezTo>
                  <a:lnTo>
                    <a:pt x="401" y="61"/>
                  </a:lnTo>
                  <a:cubicBezTo>
                    <a:pt x="329" y="20"/>
                    <a:pt x="264" y="1"/>
                    <a:pt x="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0"/>
            <p:cNvSpPr/>
            <p:nvPr/>
          </p:nvSpPr>
          <p:spPr>
            <a:xfrm>
              <a:off x="6247377" y="2518200"/>
              <a:ext cx="1994481" cy="1182816"/>
            </a:xfrm>
            <a:custGeom>
              <a:avLst/>
              <a:gdLst/>
              <a:ahLst/>
              <a:cxnLst/>
              <a:rect l="l" t="t" r="r" b="b"/>
              <a:pathLst>
                <a:path w="36260" h="21495" extrusionOk="0">
                  <a:moveTo>
                    <a:pt x="226" y="1"/>
                  </a:moveTo>
                  <a:cubicBezTo>
                    <a:pt x="88" y="1"/>
                    <a:pt x="0" y="118"/>
                    <a:pt x="0" y="287"/>
                  </a:cubicBezTo>
                  <a:cubicBezTo>
                    <a:pt x="0" y="588"/>
                    <a:pt x="167" y="854"/>
                    <a:pt x="401" y="988"/>
                  </a:cubicBezTo>
                  <a:lnTo>
                    <a:pt x="35826" y="21436"/>
                  </a:lnTo>
                  <a:cubicBezTo>
                    <a:pt x="35896" y="21476"/>
                    <a:pt x="35962" y="21495"/>
                    <a:pt x="36022" y="21495"/>
                  </a:cubicBezTo>
                  <a:cubicBezTo>
                    <a:pt x="36161" y="21495"/>
                    <a:pt x="36259" y="21389"/>
                    <a:pt x="36259" y="21202"/>
                  </a:cubicBezTo>
                  <a:cubicBezTo>
                    <a:pt x="36226" y="20902"/>
                    <a:pt x="36059" y="20635"/>
                    <a:pt x="35826" y="20502"/>
                  </a:cubicBezTo>
                  <a:lnTo>
                    <a:pt x="401" y="54"/>
                  </a:lnTo>
                  <a:cubicBezTo>
                    <a:pt x="337" y="17"/>
                    <a:pt x="278" y="1"/>
                    <a:pt x="22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0"/>
            <p:cNvSpPr/>
            <p:nvPr/>
          </p:nvSpPr>
          <p:spPr>
            <a:xfrm>
              <a:off x="6247377" y="2618843"/>
              <a:ext cx="1994481" cy="1183146"/>
            </a:xfrm>
            <a:custGeom>
              <a:avLst/>
              <a:gdLst/>
              <a:ahLst/>
              <a:cxnLst/>
              <a:rect l="l" t="t" r="r" b="b"/>
              <a:pathLst>
                <a:path w="36260" h="21501" extrusionOk="0">
                  <a:moveTo>
                    <a:pt x="212" y="1"/>
                  </a:moveTo>
                  <a:cubicBezTo>
                    <a:pt x="82" y="1"/>
                    <a:pt x="0" y="106"/>
                    <a:pt x="0" y="293"/>
                  </a:cubicBezTo>
                  <a:cubicBezTo>
                    <a:pt x="0" y="560"/>
                    <a:pt x="167" y="827"/>
                    <a:pt x="401" y="993"/>
                  </a:cubicBezTo>
                  <a:lnTo>
                    <a:pt x="35826" y="21441"/>
                  </a:lnTo>
                  <a:cubicBezTo>
                    <a:pt x="35896" y="21481"/>
                    <a:pt x="35962" y="21500"/>
                    <a:pt x="36022" y="21500"/>
                  </a:cubicBezTo>
                  <a:cubicBezTo>
                    <a:pt x="36161" y="21500"/>
                    <a:pt x="36259" y="21395"/>
                    <a:pt x="36259" y="21208"/>
                  </a:cubicBezTo>
                  <a:cubicBezTo>
                    <a:pt x="36226" y="20908"/>
                    <a:pt x="36059" y="20641"/>
                    <a:pt x="35826" y="20474"/>
                  </a:cubicBezTo>
                  <a:lnTo>
                    <a:pt x="401" y="59"/>
                  </a:lnTo>
                  <a:cubicBezTo>
                    <a:pt x="331" y="20"/>
                    <a:pt x="267" y="1"/>
                    <a:pt x="21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0"/>
            <p:cNvSpPr/>
            <p:nvPr/>
          </p:nvSpPr>
          <p:spPr>
            <a:xfrm>
              <a:off x="6247377" y="2719761"/>
              <a:ext cx="1994481" cy="1181330"/>
            </a:xfrm>
            <a:custGeom>
              <a:avLst/>
              <a:gdLst/>
              <a:ahLst/>
              <a:cxnLst/>
              <a:rect l="l" t="t" r="r" b="b"/>
              <a:pathLst>
                <a:path w="36260" h="21468" extrusionOk="0">
                  <a:moveTo>
                    <a:pt x="208" y="0"/>
                  </a:moveTo>
                  <a:cubicBezTo>
                    <a:pt x="81" y="0"/>
                    <a:pt x="0" y="98"/>
                    <a:pt x="0" y="260"/>
                  </a:cubicBezTo>
                  <a:cubicBezTo>
                    <a:pt x="0" y="560"/>
                    <a:pt x="167" y="827"/>
                    <a:pt x="401" y="994"/>
                  </a:cubicBezTo>
                  <a:lnTo>
                    <a:pt x="35826" y="21409"/>
                  </a:lnTo>
                  <a:cubicBezTo>
                    <a:pt x="35896" y="21449"/>
                    <a:pt x="35962" y="21468"/>
                    <a:pt x="36022" y="21468"/>
                  </a:cubicBezTo>
                  <a:cubicBezTo>
                    <a:pt x="36161" y="21468"/>
                    <a:pt x="36259" y="21362"/>
                    <a:pt x="36259" y="21175"/>
                  </a:cubicBezTo>
                  <a:cubicBezTo>
                    <a:pt x="36226" y="20908"/>
                    <a:pt x="36059" y="20641"/>
                    <a:pt x="35826" y="20475"/>
                  </a:cubicBezTo>
                  <a:lnTo>
                    <a:pt x="401" y="60"/>
                  </a:lnTo>
                  <a:cubicBezTo>
                    <a:pt x="329" y="19"/>
                    <a:pt x="264" y="0"/>
                    <a:pt x="20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0"/>
            <p:cNvSpPr/>
            <p:nvPr/>
          </p:nvSpPr>
          <p:spPr>
            <a:xfrm>
              <a:off x="6247377" y="2885335"/>
              <a:ext cx="1994481" cy="1182816"/>
            </a:xfrm>
            <a:custGeom>
              <a:avLst/>
              <a:gdLst/>
              <a:ahLst/>
              <a:cxnLst/>
              <a:rect l="l" t="t" r="r" b="b"/>
              <a:pathLst>
                <a:path w="36260" h="21495" extrusionOk="0">
                  <a:moveTo>
                    <a:pt x="226" y="0"/>
                  </a:moveTo>
                  <a:cubicBezTo>
                    <a:pt x="88" y="0"/>
                    <a:pt x="0" y="117"/>
                    <a:pt x="0" y="287"/>
                  </a:cubicBezTo>
                  <a:cubicBezTo>
                    <a:pt x="0" y="587"/>
                    <a:pt x="167" y="854"/>
                    <a:pt x="401" y="1021"/>
                  </a:cubicBezTo>
                  <a:lnTo>
                    <a:pt x="35826" y="21435"/>
                  </a:lnTo>
                  <a:cubicBezTo>
                    <a:pt x="35896" y="21475"/>
                    <a:pt x="35962" y="21494"/>
                    <a:pt x="36022" y="21494"/>
                  </a:cubicBezTo>
                  <a:cubicBezTo>
                    <a:pt x="36161" y="21494"/>
                    <a:pt x="36259" y="21389"/>
                    <a:pt x="36259" y="21202"/>
                  </a:cubicBezTo>
                  <a:cubicBezTo>
                    <a:pt x="36226" y="20935"/>
                    <a:pt x="36059" y="20668"/>
                    <a:pt x="35826" y="20501"/>
                  </a:cubicBezTo>
                  <a:lnTo>
                    <a:pt x="401" y="53"/>
                  </a:lnTo>
                  <a:cubicBezTo>
                    <a:pt x="337" y="17"/>
                    <a:pt x="278"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0"/>
            <p:cNvSpPr/>
            <p:nvPr/>
          </p:nvSpPr>
          <p:spPr>
            <a:xfrm>
              <a:off x="6247377" y="2985977"/>
              <a:ext cx="1994481" cy="1183091"/>
            </a:xfrm>
            <a:custGeom>
              <a:avLst/>
              <a:gdLst/>
              <a:ahLst/>
              <a:cxnLst/>
              <a:rect l="l" t="t" r="r" b="b"/>
              <a:pathLst>
                <a:path w="36260" h="21500" extrusionOk="0">
                  <a:moveTo>
                    <a:pt x="212" y="0"/>
                  </a:moveTo>
                  <a:cubicBezTo>
                    <a:pt x="82" y="0"/>
                    <a:pt x="0" y="105"/>
                    <a:pt x="0" y="292"/>
                  </a:cubicBezTo>
                  <a:cubicBezTo>
                    <a:pt x="0" y="593"/>
                    <a:pt x="167" y="826"/>
                    <a:pt x="401" y="993"/>
                  </a:cubicBezTo>
                  <a:lnTo>
                    <a:pt x="35826" y="21441"/>
                  </a:lnTo>
                  <a:cubicBezTo>
                    <a:pt x="35896" y="21481"/>
                    <a:pt x="35962" y="21500"/>
                    <a:pt x="36022" y="21500"/>
                  </a:cubicBezTo>
                  <a:cubicBezTo>
                    <a:pt x="36161" y="21500"/>
                    <a:pt x="36259" y="21395"/>
                    <a:pt x="36259" y="21207"/>
                  </a:cubicBezTo>
                  <a:cubicBezTo>
                    <a:pt x="36226" y="20907"/>
                    <a:pt x="36059" y="20640"/>
                    <a:pt x="35826" y="20507"/>
                  </a:cubicBezTo>
                  <a:lnTo>
                    <a:pt x="401" y="59"/>
                  </a:lnTo>
                  <a:cubicBezTo>
                    <a:pt x="331" y="19"/>
                    <a:pt x="267" y="0"/>
                    <a:pt x="21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0"/>
            <p:cNvSpPr/>
            <p:nvPr/>
          </p:nvSpPr>
          <p:spPr>
            <a:xfrm>
              <a:off x="6247377" y="3086895"/>
              <a:ext cx="1994481" cy="1181330"/>
            </a:xfrm>
            <a:custGeom>
              <a:avLst/>
              <a:gdLst/>
              <a:ahLst/>
              <a:cxnLst/>
              <a:rect l="l" t="t" r="r" b="b"/>
              <a:pathLst>
                <a:path w="36260" h="21468" extrusionOk="0">
                  <a:moveTo>
                    <a:pt x="212" y="1"/>
                  </a:moveTo>
                  <a:cubicBezTo>
                    <a:pt x="82" y="1"/>
                    <a:pt x="0" y="106"/>
                    <a:pt x="0" y="293"/>
                  </a:cubicBezTo>
                  <a:cubicBezTo>
                    <a:pt x="0" y="560"/>
                    <a:pt x="167" y="827"/>
                    <a:pt x="401" y="994"/>
                  </a:cubicBezTo>
                  <a:lnTo>
                    <a:pt x="35826" y="21408"/>
                  </a:lnTo>
                  <a:cubicBezTo>
                    <a:pt x="35897" y="21449"/>
                    <a:pt x="35966" y="21468"/>
                    <a:pt x="36026" y="21468"/>
                  </a:cubicBezTo>
                  <a:cubicBezTo>
                    <a:pt x="36163" y="21468"/>
                    <a:pt x="36259" y="21370"/>
                    <a:pt x="36259" y="21208"/>
                  </a:cubicBezTo>
                  <a:cubicBezTo>
                    <a:pt x="36226" y="20908"/>
                    <a:pt x="36059" y="20641"/>
                    <a:pt x="35826" y="20474"/>
                  </a:cubicBezTo>
                  <a:lnTo>
                    <a:pt x="401" y="60"/>
                  </a:lnTo>
                  <a:cubicBezTo>
                    <a:pt x="331" y="20"/>
                    <a:pt x="267" y="1"/>
                    <a:pt x="21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0"/>
            <p:cNvSpPr/>
            <p:nvPr/>
          </p:nvSpPr>
          <p:spPr>
            <a:xfrm>
              <a:off x="6247377" y="3187813"/>
              <a:ext cx="1994481" cy="1181330"/>
            </a:xfrm>
            <a:custGeom>
              <a:avLst/>
              <a:gdLst/>
              <a:ahLst/>
              <a:cxnLst/>
              <a:rect l="l" t="t" r="r" b="b"/>
              <a:pathLst>
                <a:path w="36260" h="21468" extrusionOk="0">
                  <a:moveTo>
                    <a:pt x="208" y="0"/>
                  </a:moveTo>
                  <a:cubicBezTo>
                    <a:pt x="81" y="0"/>
                    <a:pt x="0" y="98"/>
                    <a:pt x="0" y="260"/>
                  </a:cubicBezTo>
                  <a:cubicBezTo>
                    <a:pt x="0" y="561"/>
                    <a:pt x="167" y="827"/>
                    <a:pt x="401" y="994"/>
                  </a:cubicBezTo>
                  <a:lnTo>
                    <a:pt x="35826" y="21409"/>
                  </a:lnTo>
                  <a:cubicBezTo>
                    <a:pt x="35896" y="21449"/>
                    <a:pt x="35962" y="21468"/>
                    <a:pt x="36022" y="21468"/>
                  </a:cubicBezTo>
                  <a:cubicBezTo>
                    <a:pt x="36161" y="21468"/>
                    <a:pt x="36259" y="21363"/>
                    <a:pt x="36259" y="21175"/>
                  </a:cubicBezTo>
                  <a:cubicBezTo>
                    <a:pt x="36226" y="20908"/>
                    <a:pt x="36059" y="20642"/>
                    <a:pt x="35826" y="20475"/>
                  </a:cubicBezTo>
                  <a:lnTo>
                    <a:pt x="401" y="60"/>
                  </a:lnTo>
                  <a:cubicBezTo>
                    <a:pt x="329" y="19"/>
                    <a:pt x="264" y="0"/>
                    <a:pt x="20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0"/>
            <p:cNvSpPr/>
            <p:nvPr/>
          </p:nvSpPr>
          <p:spPr>
            <a:xfrm>
              <a:off x="5794193" y="1320061"/>
              <a:ext cx="2526545" cy="1676578"/>
            </a:xfrm>
            <a:custGeom>
              <a:avLst/>
              <a:gdLst/>
              <a:ahLst/>
              <a:cxnLst/>
              <a:rect l="l" t="t" r="r" b="b"/>
              <a:pathLst>
                <a:path w="45933" h="30468" extrusionOk="0">
                  <a:moveTo>
                    <a:pt x="299" y="1"/>
                  </a:moveTo>
                  <a:cubicBezTo>
                    <a:pt x="120" y="1"/>
                    <a:pt x="0" y="176"/>
                    <a:pt x="0" y="513"/>
                  </a:cubicBezTo>
                  <a:lnTo>
                    <a:pt x="0" y="3948"/>
                  </a:lnTo>
                  <a:lnTo>
                    <a:pt x="45933" y="30467"/>
                  </a:lnTo>
                  <a:lnTo>
                    <a:pt x="45933" y="27032"/>
                  </a:lnTo>
                  <a:cubicBezTo>
                    <a:pt x="45933" y="26631"/>
                    <a:pt x="45766" y="26264"/>
                    <a:pt x="45466" y="26031"/>
                  </a:cubicBezTo>
                  <a:lnTo>
                    <a:pt x="467" y="46"/>
                  </a:lnTo>
                  <a:cubicBezTo>
                    <a:pt x="407" y="16"/>
                    <a:pt x="350" y="1"/>
                    <a:pt x="29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0"/>
            <p:cNvSpPr/>
            <p:nvPr/>
          </p:nvSpPr>
          <p:spPr>
            <a:xfrm>
              <a:off x="5794193" y="1453554"/>
              <a:ext cx="2526545" cy="1772491"/>
            </a:xfrm>
            <a:custGeom>
              <a:avLst/>
              <a:gdLst/>
              <a:ahLst/>
              <a:cxnLst/>
              <a:rect l="l" t="t" r="r" b="b"/>
              <a:pathLst>
                <a:path w="45933" h="32211" extrusionOk="0">
                  <a:moveTo>
                    <a:pt x="2113" y="0"/>
                  </a:moveTo>
                  <a:cubicBezTo>
                    <a:pt x="1957" y="0"/>
                    <a:pt x="1879" y="211"/>
                    <a:pt x="1801" y="522"/>
                  </a:cubicBezTo>
                  <a:lnTo>
                    <a:pt x="1468" y="1622"/>
                  </a:lnTo>
                  <a:cubicBezTo>
                    <a:pt x="1364" y="1958"/>
                    <a:pt x="1281" y="2134"/>
                    <a:pt x="1125" y="2134"/>
                  </a:cubicBezTo>
                  <a:cubicBezTo>
                    <a:pt x="1079" y="2134"/>
                    <a:pt x="1027" y="2119"/>
                    <a:pt x="967" y="2089"/>
                  </a:cubicBezTo>
                  <a:lnTo>
                    <a:pt x="0" y="1522"/>
                  </a:lnTo>
                  <a:lnTo>
                    <a:pt x="0" y="5692"/>
                  </a:lnTo>
                  <a:lnTo>
                    <a:pt x="45933" y="32211"/>
                  </a:lnTo>
                  <a:lnTo>
                    <a:pt x="45933" y="28041"/>
                  </a:lnTo>
                  <a:lnTo>
                    <a:pt x="15311" y="10362"/>
                  </a:lnTo>
                  <a:cubicBezTo>
                    <a:pt x="15044" y="10229"/>
                    <a:pt x="14977" y="9928"/>
                    <a:pt x="14844" y="9361"/>
                  </a:cubicBezTo>
                  <a:lnTo>
                    <a:pt x="14410" y="7827"/>
                  </a:lnTo>
                  <a:cubicBezTo>
                    <a:pt x="14210" y="7093"/>
                    <a:pt x="14010" y="6826"/>
                    <a:pt x="13743" y="6693"/>
                  </a:cubicBezTo>
                  <a:lnTo>
                    <a:pt x="2268" y="55"/>
                  </a:lnTo>
                  <a:cubicBezTo>
                    <a:pt x="2209" y="17"/>
                    <a:pt x="2158" y="0"/>
                    <a:pt x="2113"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0"/>
            <p:cNvSpPr/>
            <p:nvPr/>
          </p:nvSpPr>
          <p:spPr>
            <a:xfrm>
              <a:off x="8190417" y="2776713"/>
              <a:ext cx="56930" cy="92556"/>
            </a:xfrm>
            <a:custGeom>
              <a:avLst/>
              <a:gdLst/>
              <a:ahLst/>
              <a:cxnLst/>
              <a:rect l="l" t="t" r="r" b="b"/>
              <a:pathLst>
                <a:path w="1035" h="1682" extrusionOk="0">
                  <a:moveTo>
                    <a:pt x="319" y="1"/>
                  </a:moveTo>
                  <a:cubicBezTo>
                    <a:pt x="136" y="1"/>
                    <a:pt x="0" y="196"/>
                    <a:pt x="0" y="526"/>
                  </a:cubicBezTo>
                  <a:cubicBezTo>
                    <a:pt x="0" y="960"/>
                    <a:pt x="167" y="1360"/>
                    <a:pt x="501" y="1627"/>
                  </a:cubicBezTo>
                  <a:cubicBezTo>
                    <a:pt x="567" y="1664"/>
                    <a:pt x="630" y="1681"/>
                    <a:pt x="688" y="1681"/>
                  </a:cubicBezTo>
                  <a:cubicBezTo>
                    <a:pt x="893" y="1681"/>
                    <a:pt x="1035" y="1465"/>
                    <a:pt x="1035" y="1127"/>
                  </a:cubicBezTo>
                  <a:cubicBezTo>
                    <a:pt x="1035" y="693"/>
                    <a:pt x="834" y="293"/>
                    <a:pt x="501" y="59"/>
                  </a:cubicBezTo>
                  <a:cubicBezTo>
                    <a:pt x="437" y="20"/>
                    <a:pt x="376" y="1"/>
                    <a:pt x="3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0"/>
            <p:cNvSpPr/>
            <p:nvPr/>
          </p:nvSpPr>
          <p:spPr>
            <a:xfrm>
              <a:off x="8087668" y="2718000"/>
              <a:ext cx="56930" cy="92501"/>
            </a:xfrm>
            <a:custGeom>
              <a:avLst/>
              <a:gdLst/>
              <a:ahLst/>
              <a:cxnLst/>
              <a:rect l="l" t="t" r="r" b="b"/>
              <a:pathLst>
                <a:path w="1035" h="1681" extrusionOk="0">
                  <a:moveTo>
                    <a:pt x="338" y="0"/>
                  </a:moveTo>
                  <a:cubicBezTo>
                    <a:pt x="148" y="0"/>
                    <a:pt x="26" y="195"/>
                    <a:pt x="0" y="526"/>
                  </a:cubicBezTo>
                  <a:cubicBezTo>
                    <a:pt x="0" y="959"/>
                    <a:pt x="201" y="1360"/>
                    <a:pt x="534" y="1627"/>
                  </a:cubicBezTo>
                  <a:cubicBezTo>
                    <a:pt x="593" y="1663"/>
                    <a:pt x="650" y="1681"/>
                    <a:pt x="704" y="1681"/>
                  </a:cubicBezTo>
                  <a:cubicBezTo>
                    <a:pt x="893" y="1681"/>
                    <a:pt x="1035" y="1464"/>
                    <a:pt x="1035" y="1126"/>
                  </a:cubicBezTo>
                  <a:cubicBezTo>
                    <a:pt x="1035" y="693"/>
                    <a:pt x="868" y="292"/>
                    <a:pt x="534" y="59"/>
                  </a:cubicBezTo>
                  <a:cubicBezTo>
                    <a:pt x="463" y="19"/>
                    <a:pt x="397"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0"/>
            <p:cNvSpPr/>
            <p:nvPr/>
          </p:nvSpPr>
          <p:spPr>
            <a:xfrm>
              <a:off x="7986735" y="2659232"/>
              <a:ext cx="56930" cy="92556"/>
            </a:xfrm>
            <a:custGeom>
              <a:avLst/>
              <a:gdLst/>
              <a:ahLst/>
              <a:cxnLst/>
              <a:rect l="l" t="t" r="r" b="b"/>
              <a:pathLst>
                <a:path w="1035" h="1682" extrusionOk="0">
                  <a:moveTo>
                    <a:pt x="319" y="1"/>
                  </a:moveTo>
                  <a:cubicBezTo>
                    <a:pt x="137" y="1"/>
                    <a:pt x="1" y="196"/>
                    <a:pt x="1" y="526"/>
                  </a:cubicBezTo>
                  <a:cubicBezTo>
                    <a:pt x="1" y="960"/>
                    <a:pt x="168" y="1360"/>
                    <a:pt x="501" y="1627"/>
                  </a:cubicBezTo>
                  <a:cubicBezTo>
                    <a:pt x="567" y="1664"/>
                    <a:pt x="630" y="1681"/>
                    <a:pt x="688" y="1681"/>
                  </a:cubicBezTo>
                  <a:cubicBezTo>
                    <a:pt x="893" y="1681"/>
                    <a:pt x="1035" y="1465"/>
                    <a:pt x="1035" y="1127"/>
                  </a:cubicBezTo>
                  <a:cubicBezTo>
                    <a:pt x="1035" y="693"/>
                    <a:pt x="835" y="293"/>
                    <a:pt x="501" y="59"/>
                  </a:cubicBezTo>
                  <a:cubicBezTo>
                    <a:pt x="438" y="20"/>
                    <a:pt x="376" y="1"/>
                    <a:pt x="3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0"/>
            <p:cNvSpPr/>
            <p:nvPr/>
          </p:nvSpPr>
          <p:spPr>
            <a:xfrm>
              <a:off x="5860199" y="1661388"/>
              <a:ext cx="58800" cy="94372"/>
            </a:xfrm>
            <a:custGeom>
              <a:avLst/>
              <a:gdLst/>
              <a:ahLst/>
              <a:cxnLst/>
              <a:rect l="l" t="t" r="r" b="b"/>
              <a:pathLst>
                <a:path w="1069" h="1715" extrusionOk="0">
                  <a:moveTo>
                    <a:pt x="461" y="1"/>
                  </a:moveTo>
                  <a:cubicBezTo>
                    <a:pt x="452" y="1"/>
                    <a:pt x="443" y="5"/>
                    <a:pt x="435" y="14"/>
                  </a:cubicBezTo>
                  <a:lnTo>
                    <a:pt x="34" y="514"/>
                  </a:lnTo>
                  <a:lnTo>
                    <a:pt x="34" y="547"/>
                  </a:lnTo>
                  <a:cubicBezTo>
                    <a:pt x="1" y="547"/>
                    <a:pt x="1" y="581"/>
                    <a:pt x="34" y="581"/>
                  </a:cubicBezTo>
                  <a:cubicBezTo>
                    <a:pt x="1" y="614"/>
                    <a:pt x="1" y="614"/>
                    <a:pt x="34" y="647"/>
                  </a:cubicBezTo>
                  <a:cubicBezTo>
                    <a:pt x="1" y="647"/>
                    <a:pt x="1" y="681"/>
                    <a:pt x="34" y="681"/>
                  </a:cubicBezTo>
                  <a:lnTo>
                    <a:pt x="435" y="1648"/>
                  </a:lnTo>
                  <a:cubicBezTo>
                    <a:pt x="435" y="1681"/>
                    <a:pt x="468" y="1681"/>
                    <a:pt x="468" y="1715"/>
                  </a:cubicBezTo>
                  <a:lnTo>
                    <a:pt x="535" y="1715"/>
                  </a:lnTo>
                  <a:cubicBezTo>
                    <a:pt x="535" y="1648"/>
                    <a:pt x="535" y="1581"/>
                    <a:pt x="535" y="1515"/>
                  </a:cubicBezTo>
                  <a:lnTo>
                    <a:pt x="234" y="848"/>
                  </a:lnTo>
                  <a:lnTo>
                    <a:pt x="1002" y="1248"/>
                  </a:lnTo>
                  <a:cubicBezTo>
                    <a:pt x="1011" y="1257"/>
                    <a:pt x="1020" y="1261"/>
                    <a:pt x="1028" y="1261"/>
                  </a:cubicBezTo>
                  <a:cubicBezTo>
                    <a:pt x="1050" y="1261"/>
                    <a:pt x="1068" y="1230"/>
                    <a:pt x="1068" y="1181"/>
                  </a:cubicBezTo>
                  <a:cubicBezTo>
                    <a:pt x="1068" y="1114"/>
                    <a:pt x="1035" y="1048"/>
                    <a:pt x="1002" y="1014"/>
                  </a:cubicBezTo>
                  <a:lnTo>
                    <a:pt x="234" y="614"/>
                  </a:lnTo>
                  <a:lnTo>
                    <a:pt x="535" y="247"/>
                  </a:lnTo>
                  <a:cubicBezTo>
                    <a:pt x="535" y="180"/>
                    <a:pt x="535" y="147"/>
                    <a:pt x="535" y="80"/>
                  </a:cubicBezTo>
                  <a:cubicBezTo>
                    <a:pt x="510" y="31"/>
                    <a:pt x="486" y="1"/>
                    <a:pt x="46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0"/>
            <p:cNvSpPr/>
            <p:nvPr/>
          </p:nvSpPr>
          <p:spPr>
            <a:xfrm>
              <a:off x="5946446" y="1710966"/>
              <a:ext cx="56930" cy="93932"/>
            </a:xfrm>
            <a:custGeom>
              <a:avLst/>
              <a:gdLst/>
              <a:ahLst/>
              <a:cxnLst/>
              <a:rect l="l" t="t" r="r" b="b"/>
              <a:pathLst>
                <a:path w="1035" h="1707" extrusionOk="0">
                  <a:moveTo>
                    <a:pt x="541" y="0"/>
                  </a:moveTo>
                  <a:cubicBezTo>
                    <a:pt x="537" y="0"/>
                    <a:pt x="534" y="4"/>
                    <a:pt x="534" y="13"/>
                  </a:cubicBezTo>
                  <a:cubicBezTo>
                    <a:pt x="501" y="80"/>
                    <a:pt x="501" y="147"/>
                    <a:pt x="534" y="213"/>
                  </a:cubicBezTo>
                  <a:lnTo>
                    <a:pt x="801" y="881"/>
                  </a:lnTo>
                  <a:lnTo>
                    <a:pt x="67" y="480"/>
                  </a:lnTo>
                  <a:cubicBezTo>
                    <a:pt x="58" y="470"/>
                    <a:pt x="48" y="466"/>
                    <a:pt x="39" y="466"/>
                  </a:cubicBezTo>
                  <a:cubicBezTo>
                    <a:pt x="17" y="466"/>
                    <a:pt x="1" y="490"/>
                    <a:pt x="1" y="514"/>
                  </a:cubicBezTo>
                  <a:cubicBezTo>
                    <a:pt x="1" y="580"/>
                    <a:pt x="1" y="647"/>
                    <a:pt x="34" y="680"/>
                  </a:cubicBezTo>
                  <a:lnTo>
                    <a:pt x="801" y="1114"/>
                  </a:lnTo>
                  <a:lnTo>
                    <a:pt x="501" y="1448"/>
                  </a:lnTo>
                  <a:cubicBezTo>
                    <a:pt x="501" y="1514"/>
                    <a:pt x="501" y="1581"/>
                    <a:pt x="501" y="1614"/>
                  </a:cubicBezTo>
                  <a:cubicBezTo>
                    <a:pt x="534" y="1648"/>
                    <a:pt x="534" y="1681"/>
                    <a:pt x="568" y="1681"/>
                  </a:cubicBezTo>
                  <a:cubicBezTo>
                    <a:pt x="568" y="1698"/>
                    <a:pt x="576" y="1706"/>
                    <a:pt x="584" y="1706"/>
                  </a:cubicBezTo>
                  <a:cubicBezTo>
                    <a:pt x="593" y="1706"/>
                    <a:pt x="601" y="1698"/>
                    <a:pt x="601" y="1681"/>
                  </a:cubicBezTo>
                  <a:lnTo>
                    <a:pt x="1035" y="1214"/>
                  </a:lnTo>
                  <a:cubicBezTo>
                    <a:pt x="1035" y="1181"/>
                    <a:pt x="1035" y="1181"/>
                    <a:pt x="1035" y="1181"/>
                  </a:cubicBezTo>
                  <a:cubicBezTo>
                    <a:pt x="1035" y="1147"/>
                    <a:pt x="1035" y="1147"/>
                    <a:pt x="1035" y="1114"/>
                  </a:cubicBezTo>
                  <a:cubicBezTo>
                    <a:pt x="1035" y="1114"/>
                    <a:pt x="1035" y="1081"/>
                    <a:pt x="1035" y="1081"/>
                  </a:cubicBezTo>
                  <a:lnTo>
                    <a:pt x="1035" y="1047"/>
                  </a:lnTo>
                  <a:lnTo>
                    <a:pt x="601" y="80"/>
                  </a:lnTo>
                  <a:cubicBezTo>
                    <a:pt x="577" y="31"/>
                    <a:pt x="552" y="0"/>
                    <a:pt x="54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0"/>
            <p:cNvSpPr/>
            <p:nvPr/>
          </p:nvSpPr>
          <p:spPr>
            <a:xfrm>
              <a:off x="6036379" y="1754712"/>
              <a:ext cx="51430" cy="112091"/>
            </a:xfrm>
            <a:custGeom>
              <a:avLst/>
              <a:gdLst/>
              <a:ahLst/>
              <a:cxnLst/>
              <a:rect l="l" t="t" r="r" b="b"/>
              <a:pathLst>
                <a:path w="935" h="2037" extrusionOk="0">
                  <a:moveTo>
                    <a:pt x="401" y="0"/>
                  </a:moveTo>
                  <a:cubicBezTo>
                    <a:pt x="325" y="0"/>
                    <a:pt x="254" y="38"/>
                    <a:pt x="200" y="119"/>
                  </a:cubicBezTo>
                  <a:cubicBezTo>
                    <a:pt x="0" y="586"/>
                    <a:pt x="0" y="1086"/>
                    <a:pt x="200" y="1520"/>
                  </a:cubicBezTo>
                  <a:cubicBezTo>
                    <a:pt x="234" y="1720"/>
                    <a:pt x="367" y="1887"/>
                    <a:pt x="534" y="1987"/>
                  </a:cubicBezTo>
                  <a:cubicBezTo>
                    <a:pt x="569" y="2022"/>
                    <a:pt x="612" y="2036"/>
                    <a:pt x="656" y="2036"/>
                  </a:cubicBezTo>
                  <a:cubicBezTo>
                    <a:pt x="738" y="2036"/>
                    <a:pt x="824" y="1985"/>
                    <a:pt x="867" y="1920"/>
                  </a:cubicBezTo>
                  <a:cubicBezTo>
                    <a:pt x="901" y="1853"/>
                    <a:pt x="901" y="1787"/>
                    <a:pt x="867" y="1720"/>
                  </a:cubicBezTo>
                  <a:cubicBezTo>
                    <a:pt x="844" y="1696"/>
                    <a:pt x="820" y="1673"/>
                    <a:pt x="809" y="1673"/>
                  </a:cubicBezTo>
                  <a:cubicBezTo>
                    <a:pt x="804" y="1673"/>
                    <a:pt x="801" y="1677"/>
                    <a:pt x="801" y="1687"/>
                  </a:cubicBezTo>
                  <a:cubicBezTo>
                    <a:pt x="748" y="1750"/>
                    <a:pt x="692" y="1780"/>
                    <a:pt x="635" y="1780"/>
                  </a:cubicBezTo>
                  <a:cubicBezTo>
                    <a:pt x="511" y="1780"/>
                    <a:pt x="381" y="1638"/>
                    <a:pt x="267" y="1386"/>
                  </a:cubicBezTo>
                  <a:cubicBezTo>
                    <a:pt x="134" y="1053"/>
                    <a:pt x="134" y="686"/>
                    <a:pt x="267" y="352"/>
                  </a:cubicBezTo>
                  <a:cubicBezTo>
                    <a:pt x="314" y="289"/>
                    <a:pt x="376" y="256"/>
                    <a:pt x="439" y="256"/>
                  </a:cubicBezTo>
                  <a:cubicBezTo>
                    <a:pt x="510" y="256"/>
                    <a:pt x="581" y="298"/>
                    <a:pt x="634" y="386"/>
                  </a:cubicBezTo>
                  <a:lnTo>
                    <a:pt x="567" y="553"/>
                  </a:lnTo>
                  <a:cubicBezTo>
                    <a:pt x="567" y="586"/>
                    <a:pt x="567" y="653"/>
                    <a:pt x="601" y="686"/>
                  </a:cubicBezTo>
                  <a:lnTo>
                    <a:pt x="901" y="819"/>
                  </a:lnTo>
                  <a:cubicBezTo>
                    <a:pt x="934" y="819"/>
                    <a:pt x="934" y="819"/>
                    <a:pt x="934" y="753"/>
                  </a:cubicBezTo>
                  <a:lnTo>
                    <a:pt x="901" y="119"/>
                  </a:lnTo>
                  <a:cubicBezTo>
                    <a:pt x="901" y="72"/>
                    <a:pt x="884" y="25"/>
                    <a:pt x="863" y="25"/>
                  </a:cubicBezTo>
                  <a:cubicBezTo>
                    <a:pt x="854" y="25"/>
                    <a:pt x="844" y="33"/>
                    <a:pt x="834" y="52"/>
                  </a:cubicBezTo>
                  <a:lnTo>
                    <a:pt x="734" y="219"/>
                  </a:lnTo>
                  <a:cubicBezTo>
                    <a:pt x="635" y="80"/>
                    <a:pt x="512" y="0"/>
                    <a:pt x="4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0"/>
            <p:cNvSpPr/>
            <p:nvPr/>
          </p:nvSpPr>
          <p:spPr>
            <a:xfrm>
              <a:off x="6502378" y="1838242"/>
              <a:ext cx="45929" cy="117594"/>
            </a:xfrm>
            <a:custGeom>
              <a:avLst/>
              <a:gdLst/>
              <a:ahLst/>
              <a:cxnLst/>
              <a:rect l="l" t="t" r="r" b="b"/>
              <a:pathLst>
                <a:path w="835" h="2137" extrusionOk="0">
                  <a:moveTo>
                    <a:pt x="70" y="1"/>
                  </a:moveTo>
                  <a:cubicBezTo>
                    <a:pt x="58" y="1"/>
                    <a:pt x="46" y="12"/>
                    <a:pt x="34" y="35"/>
                  </a:cubicBezTo>
                  <a:cubicBezTo>
                    <a:pt x="1" y="102"/>
                    <a:pt x="1" y="202"/>
                    <a:pt x="34" y="269"/>
                  </a:cubicBezTo>
                  <a:lnTo>
                    <a:pt x="301" y="1003"/>
                  </a:lnTo>
                  <a:lnTo>
                    <a:pt x="34" y="1403"/>
                  </a:lnTo>
                  <a:cubicBezTo>
                    <a:pt x="1" y="1503"/>
                    <a:pt x="1" y="1570"/>
                    <a:pt x="34" y="1670"/>
                  </a:cubicBezTo>
                  <a:cubicBezTo>
                    <a:pt x="34" y="1670"/>
                    <a:pt x="68" y="1703"/>
                    <a:pt x="68" y="1736"/>
                  </a:cubicBezTo>
                  <a:lnTo>
                    <a:pt x="134" y="1736"/>
                  </a:lnTo>
                  <a:lnTo>
                    <a:pt x="401" y="1336"/>
                  </a:lnTo>
                  <a:lnTo>
                    <a:pt x="701" y="2037"/>
                  </a:lnTo>
                  <a:cubicBezTo>
                    <a:pt x="701" y="2070"/>
                    <a:pt x="735" y="2103"/>
                    <a:pt x="735" y="2137"/>
                  </a:cubicBezTo>
                  <a:lnTo>
                    <a:pt x="801" y="2137"/>
                  </a:lnTo>
                  <a:cubicBezTo>
                    <a:pt x="835" y="2037"/>
                    <a:pt x="835" y="1970"/>
                    <a:pt x="801" y="1870"/>
                  </a:cubicBezTo>
                  <a:lnTo>
                    <a:pt x="535" y="1136"/>
                  </a:lnTo>
                  <a:lnTo>
                    <a:pt x="801" y="736"/>
                  </a:lnTo>
                  <a:cubicBezTo>
                    <a:pt x="835" y="636"/>
                    <a:pt x="835" y="569"/>
                    <a:pt x="801" y="469"/>
                  </a:cubicBezTo>
                  <a:cubicBezTo>
                    <a:pt x="777" y="420"/>
                    <a:pt x="753" y="389"/>
                    <a:pt x="728" y="389"/>
                  </a:cubicBezTo>
                  <a:cubicBezTo>
                    <a:pt x="719" y="389"/>
                    <a:pt x="710" y="393"/>
                    <a:pt x="701" y="402"/>
                  </a:cubicBezTo>
                  <a:lnTo>
                    <a:pt x="401" y="836"/>
                  </a:lnTo>
                  <a:lnTo>
                    <a:pt x="134" y="102"/>
                  </a:lnTo>
                  <a:cubicBezTo>
                    <a:pt x="113" y="37"/>
                    <a:pt x="91" y="1"/>
                    <a:pt x="7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0"/>
            <p:cNvSpPr/>
            <p:nvPr/>
          </p:nvSpPr>
          <p:spPr>
            <a:xfrm>
              <a:off x="6139127" y="1787398"/>
              <a:ext cx="2032985" cy="1302391"/>
            </a:xfrm>
            <a:custGeom>
              <a:avLst/>
              <a:gdLst/>
              <a:ahLst/>
              <a:cxnLst/>
              <a:rect l="l" t="t" r="r" b="b"/>
              <a:pathLst>
                <a:path w="36960" h="23668" extrusionOk="0">
                  <a:moveTo>
                    <a:pt x="323" y="0"/>
                  </a:moveTo>
                  <a:cubicBezTo>
                    <a:pt x="150" y="0"/>
                    <a:pt x="34" y="195"/>
                    <a:pt x="34" y="526"/>
                  </a:cubicBezTo>
                  <a:lnTo>
                    <a:pt x="34" y="1827"/>
                  </a:lnTo>
                  <a:cubicBezTo>
                    <a:pt x="0" y="2227"/>
                    <a:pt x="200" y="2594"/>
                    <a:pt x="501" y="2827"/>
                  </a:cubicBezTo>
                  <a:lnTo>
                    <a:pt x="36460" y="23609"/>
                  </a:lnTo>
                  <a:cubicBezTo>
                    <a:pt x="36523" y="23648"/>
                    <a:pt x="36584" y="23667"/>
                    <a:pt x="36641" y="23667"/>
                  </a:cubicBezTo>
                  <a:cubicBezTo>
                    <a:pt x="36824" y="23667"/>
                    <a:pt x="36960" y="23472"/>
                    <a:pt x="36960" y="23142"/>
                  </a:cubicBezTo>
                  <a:lnTo>
                    <a:pt x="36960" y="21874"/>
                  </a:lnTo>
                  <a:cubicBezTo>
                    <a:pt x="36960" y="21474"/>
                    <a:pt x="36793" y="21074"/>
                    <a:pt x="36460" y="20840"/>
                  </a:cubicBezTo>
                  <a:lnTo>
                    <a:pt x="501" y="59"/>
                  </a:lnTo>
                  <a:cubicBezTo>
                    <a:pt x="437" y="19"/>
                    <a:pt x="378" y="0"/>
                    <a:pt x="32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0"/>
            <p:cNvSpPr/>
            <p:nvPr/>
          </p:nvSpPr>
          <p:spPr>
            <a:xfrm>
              <a:off x="8087668" y="2937774"/>
              <a:ext cx="78932" cy="130415"/>
            </a:xfrm>
            <a:custGeom>
              <a:avLst/>
              <a:gdLst/>
              <a:ahLst/>
              <a:cxnLst/>
              <a:rect l="l" t="t" r="r" b="b"/>
              <a:pathLst>
                <a:path w="1435" h="2370" extrusionOk="0">
                  <a:moveTo>
                    <a:pt x="701" y="601"/>
                  </a:moveTo>
                  <a:lnTo>
                    <a:pt x="734" y="801"/>
                  </a:lnTo>
                  <a:cubicBezTo>
                    <a:pt x="768" y="868"/>
                    <a:pt x="801" y="902"/>
                    <a:pt x="834" y="968"/>
                  </a:cubicBezTo>
                  <a:lnTo>
                    <a:pt x="1101" y="1202"/>
                  </a:lnTo>
                  <a:lnTo>
                    <a:pt x="934" y="1402"/>
                  </a:lnTo>
                  <a:cubicBezTo>
                    <a:pt x="901" y="1435"/>
                    <a:pt x="868" y="1502"/>
                    <a:pt x="868" y="1602"/>
                  </a:cubicBezTo>
                  <a:lnTo>
                    <a:pt x="868" y="1702"/>
                  </a:lnTo>
                  <a:cubicBezTo>
                    <a:pt x="834" y="1635"/>
                    <a:pt x="768" y="1602"/>
                    <a:pt x="701" y="1602"/>
                  </a:cubicBezTo>
                  <a:cubicBezTo>
                    <a:pt x="690" y="1591"/>
                    <a:pt x="682" y="1587"/>
                    <a:pt x="676" y="1587"/>
                  </a:cubicBezTo>
                  <a:cubicBezTo>
                    <a:pt x="664" y="1587"/>
                    <a:pt x="657" y="1602"/>
                    <a:pt x="634" y="1602"/>
                  </a:cubicBezTo>
                  <a:lnTo>
                    <a:pt x="534" y="1635"/>
                  </a:lnTo>
                  <a:lnTo>
                    <a:pt x="568" y="1202"/>
                  </a:lnTo>
                  <a:cubicBezTo>
                    <a:pt x="568" y="1168"/>
                    <a:pt x="568" y="1102"/>
                    <a:pt x="534" y="1035"/>
                  </a:cubicBezTo>
                  <a:lnTo>
                    <a:pt x="401" y="701"/>
                  </a:lnTo>
                  <a:lnTo>
                    <a:pt x="467" y="735"/>
                  </a:lnTo>
                  <a:cubicBezTo>
                    <a:pt x="485" y="741"/>
                    <a:pt x="503" y="743"/>
                    <a:pt x="520" y="743"/>
                  </a:cubicBezTo>
                  <a:cubicBezTo>
                    <a:pt x="601" y="743"/>
                    <a:pt x="674" y="684"/>
                    <a:pt x="701" y="601"/>
                  </a:cubicBezTo>
                  <a:close/>
                  <a:moveTo>
                    <a:pt x="701" y="1"/>
                  </a:moveTo>
                  <a:cubicBezTo>
                    <a:pt x="634" y="1"/>
                    <a:pt x="534" y="68"/>
                    <a:pt x="534" y="134"/>
                  </a:cubicBezTo>
                  <a:lnTo>
                    <a:pt x="434" y="401"/>
                  </a:lnTo>
                  <a:lnTo>
                    <a:pt x="267" y="368"/>
                  </a:lnTo>
                  <a:lnTo>
                    <a:pt x="134" y="334"/>
                  </a:lnTo>
                  <a:lnTo>
                    <a:pt x="67" y="401"/>
                  </a:lnTo>
                  <a:cubicBezTo>
                    <a:pt x="0" y="501"/>
                    <a:pt x="0" y="635"/>
                    <a:pt x="67" y="735"/>
                  </a:cubicBezTo>
                  <a:lnTo>
                    <a:pt x="267" y="1202"/>
                  </a:lnTo>
                  <a:lnTo>
                    <a:pt x="201" y="1669"/>
                  </a:lnTo>
                  <a:cubicBezTo>
                    <a:pt x="201" y="1802"/>
                    <a:pt x="234" y="1902"/>
                    <a:pt x="334" y="1969"/>
                  </a:cubicBezTo>
                  <a:lnTo>
                    <a:pt x="434" y="2036"/>
                  </a:lnTo>
                  <a:lnTo>
                    <a:pt x="668" y="1936"/>
                  </a:lnTo>
                  <a:lnTo>
                    <a:pt x="868" y="2269"/>
                  </a:lnTo>
                  <a:cubicBezTo>
                    <a:pt x="901" y="2303"/>
                    <a:pt x="968" y="2369"/>
                    <a:pt x="1035" y="2369"/>
                  </a:cubicBezTo>
                  <a:cubicBezTo>
                    <a:pt x="1068" y="2369"/>
                    <a:pt x="1068" y="2369"/>
                    <a:pt x="1101" y="2336"/>
                  </a:cubicBezTo>
                  <a:cubicBezTo>
                    <a:pt x="1201" y="2303"/>
                    <a:pt x="1268" y="2202"/>
                    <a:pt x="1235" y="2102"/>
                  </a:cubicBezTo>
                  <a:lnTo>
                    <a:pt x="1201" y="1569"/>
                  </a:lnTo>
                  <a:lnTo>
                    <a:pt x="1368" y="1369"/>
                  </a:lnTo>
                  <a:cubicBezTo>
                    <a:pt x="1401" y="1335"/>
                    <a:pt x="1435" y="1268"/>
                    <a:pt x="1435" y="1202"/>
                  </a:cubicBezTo>
                  <a:cubicBezTo>
                    <a:pt x="1435" y="1102"/>
                    <a:pt x="1368" y="1035"/>
                    <a:pt x="1335" y="968"/>
                  </a:cubicBezTo>
                  <a:lnTo>
                    <a:pt x="1068" y="735"/>
                  </a:lnTo>
                  <a:lnTo>
                    <a:pt x="934" y="201"/>
                  </a:lnTo>
                  <a:cubicBezTo>
                    <a:pt x="901" y="101"/>
                    <a:pt x="834" y="1"/>
                    <a:pt x="70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0"/>
            <p:cNvSpPr/>
            <p:nvPr/>
          </p:nvSpPr>
          <p:spPr>
            <a:xfrm>
              <a:off x="8196138" y="2979649"/>
              <a:ext cx="87513" cy="73132"/>
            </a:xfrm>
            <a:custGeom>
              <a:avLst/>
              <a:gdLst/>
              <a:ahLst/>
              <a:cxnLst/>
              <a:rect l="l" t="t" r="r" b="b"/>
              <a:pathLst>
                <a:path w="1591" h="1329" extrusionOk="0">
                  <a:moveTo>
                    <a:pt x="72" y="1"/>
                  </a:moveTo>
                  <a:cubicBezTo>
                    <a:pt x="22" y="1"/>
                    <a:pt x="1" y="91"/>
                    <a:pt x="30" y="207"/>
                  </a:cubicBezTo>
                  <a:cubicBezTo>
                    <a:pt x="63" y="307"/>
                    <a:pt x="97" y="407"/>
                    <a:pt x="163" y="507"/>
                  </a:cubicBezTo>
                  <a:cubicBezTo>
                    <a:pt x="197" y="541"/>
                    <a:pt x="230" y="574"/>
                    <a:pt x="263" y="574"/>
                  </a:cubicBezTo>
                  <a:lnTo>
                    <a:pt x="1498" y="1308"/>
                  </a:lnTo>
                  <a:cubicBezTo>
                    <a:pt x="1512" y="1322"/>
                    <a:pt x="1525" y="1329"/>
                    <a:pt x="1536" y="1329"/>
                  </a:cubicBezTo>
                  <a:cubicBezTo>
                    <a:pt x="1576" y="1329"/>
                    <a:pt x="1591" y="1239"/>
                    <a:pt x="1564" y="1108"/>
                  </a:cubicBezTo>
                  <a:cubicBezTo>
                    <a:pt x="1531" y="974"/>
                    <a:pt x="1464" y="841"/>
                    <a:pt x="1331" y="741"/>
                  </a:cubicBezTo>
                  <a:lnTo>
                    <a:pt x="97" y="7"/>
                  </a:lnTo>
                  <a:cubicBezTo>
                    <a:pt x="88" y="3"/>
                    <a:pt x="80" y="1"/>
                    <a:pt x="7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0"/>
            <p:cNvSpPr/>
            <p:nvPr/>
          </p:nvSpPr>
          <p:spPr>
            <a:xfrm>
              <a:off x="8196138" y="3032915"/>
              <a:ext cx="87678" cy="74177"/>
            </a:xfrm>
            <a:custGeom>
              <a:avLst/>
              <a:gdLst/>
              <a:ahLst/>
              <a:cxnLst/>
              <a:rect l="l" t="t" r="r" b="b"/>
              <a:pathLst>
                <a:path w="1594" h="1348" extrusionOk="0">
                  <a:moveTo>
                    <a:pt x="73" y="0"/>
                  </a:moveTo>
                  <a:cubicBezTo>
                    <a:pt x="22" y="0"/>
                    <a:pt x="1" y="95"/>
                    <a:pt x="30" y="240"/>
                  </a:cubicBezTo>
                  <a:cubicBezTo>
                    <a:pt x="63" y="340"/>
                    <a:pt x="97" y="440"/>
                    <a:pt x="163" y="507"/>
                  </a:cubicBezTo>
                  <a:cubicBezTo>
                    <a:pt x="197" y="540"/>
                    <a:pt x="230" y="574"/>
                    <a:pt x="263" y="607"/>
                  </a:cubicBezTo>
                  <a:lnTo>
                    <a:pt x="1498" y="1341"/>
                  </a:lnTo>
                  <a:cubicBezTo>
                    <a:pt x="1506" y="1345"/>
                    <a:pt x="1514" y="1347"/>
                    <a:pt x="1522" y="1347"/>
                  </a:cubicBezTo>
                  <a:cubicBezTo>
                    <a:pt x="1572" y="1347"/>
                    <a:pt x="1593" y="1252"/>
                    <a:pt x="1564" y="1107"/>
                  </a:cubicBezTo>
                  <a:cubicBezTo>
                    <a:pt x="1531" y="974"/>
                    <a:pt x="1464" y="840"/>
                    <a:pt x="1331" y="740"/>
                  </a:cubicBezTo>
                  <a:lnTo>
                    <a:pt x="97" y="6"/>
                  </a:lnTo>
                  <a:cubicBezTo>
                    <a:pt x="88" y="2"/>
                    <a:pt x="80" y="0"/>
                    <a:pt x="7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0"/>
            <p:cNvSpPr/>
            <p:nvPr/>
          </p:nvSpPr>
          <p:spPr>
            <a:xfrm>
              <a:off x="8196303" y="3087170"/>
              <a:ext cx="87513" cy="73132"/>
            </a:xfrm>
            <a:custGeom>
              <a:avLst/>
              <a:gdLst/>
              <a:ahLst/>
              <a:cxnLst/>
              <a:rect l="l" t="t" r="r" b="b"/>
              <a:pathLst>
                <a:path w="1591" h="1329" extrusionOk="0">
                  <a:moveTo>
                    <a:pt x="56" y="0"/>
                  </a:moveTo>
                  <a:cubicBezTo>
                    <a:pt x="16" y="0"/>
                    <a:pt x="1" y="90"/>
                    <a:pt x="27" y="221"/>
                  </a:cubicBezTo>
                  <a:cubicBezTo>
                    <a:pt x="60" y="321"/>
                    <a:pt x="94" y="421"/>
                    <a:pt x="160" y="522"/>
                  </a:cubicBezTo>
                  <a:cubicBezTo>
                    <a:pt x="194" y="522"/>
                    <a:pt x="227" y="555"/>
                    <a:pt x="260" y="588"/>
                  </a:cubicBezTo>
                  <a:lnTo>
                    <a:pt x="1495" y="1322"/>
                  </a:lnTo>
                  <a:cubicBezTo>
                    <a:pt x="1503" y="1326"/>
                    <a:pt x="1512" y="1329"/>
                    <a:pt x="1519" y="1329"/>
                  </a:cubicBezTo>
                  <a:cubicBezTo>
                    <a:pt x="1569" y="1329"/>
                    <a:pt x="1590" y="1238"/>
                    <a:pt x="1561" y="1122"/>
                  </a:cubicBezTo>
                  <a:cubicBezTo>
                    <a:pt x="1528" y="955"/>
                    <a:pt x="1461" y="855"/>
                    <a:pt x="1328" y="755"/>
                  </a:cubicBezTo>
                  <a:lnTo>
                    <a:pt x="94" y="21"/>
                  </a:lnTo>
                  <a:cubicBezTo>
                    <a:pt x="79" y="7"/>
                    <a:pt x="67" y="0"/>
                    <a:pt x="5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44"/>
          <p:cNvSpPr txBox="1">
            <a:spLocks noGrp="1"/>
          </p:cNvSpPr>
          <p:nvPr>
            <p:ph type="title" idx="2"/>
          </p:nvPr>
        </p:nvSpPr>
        <p:spPr>
          <a:xfrm flipH="1">
            <a:off x="616300" y="3795175"/>
            <a:ext cx="1635300" cy="988500"/>
          </a:xfrm>
          <a:prstGeom prst="rect">
            <a:avLst/>
          </a:prstGeom>
        </p:spPr>
        <p:txBody>
          <a:bodyPr spcFirstLastPara="1" wrap="square" lIns="91425" tIns="91425" rIns="112550" bIns="91425" anchor="b" anchorCtr="0">
            <a:noAutofit/>
          </a:bodyPr>
          <a:lstStyle/>
          <a:p>
            <a:pPr marL="0" lvl="0" indent="0" algn="l" rtl="0">
              <a:spcBef>
                <a:spcPts val="0"/>
              </a:spcBef>
              <a:spcAft>
                <a:spcPts val="0"/>
              </a:spcAft>
              <a:buNone/>
            </a:pPr>
            <a:r>
              <a:rPr lang="en-GB"/>
              <a:t>01</a:t>
            </a:r>
            <a:endParaRPr/>
          </a:p>
        </p:txBody>
      </p:sp>
      <p:sp>
        <p:nvSpPr>
          <p:cNvPr id="552" name="Google Shape;552;p44"/>
          <p:cNvSpPr txBox="1">
            <a:spLocks noGrp="1"/>
          </p:cNvSpPr>
          <p:nvPr>
            <p:ph type="title"/>
          </p:nvPr>
        </p:nvSpPr>
        <p:spPr>
          <a:xfrm flipH="1">
            <a:off x="274394" y="751806"/>
            <a:ext cx="3931846" cy="185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4800" dirty="0">
                <a:solidFill>
                  <a:schemeClr val="dk1"/>
                </a:solidFill>
              </a:rPr>
              <a:t>DEFINIZIONE</a:t>
            </a:r>
            <a:endParaRPr sz="4800" dirty="0">
              <a:solidFill>
                <a:schemeClr val="dk1"/>
              </a:solidFill>
            </a:endParaRPr>
          </a:p>
        </p:txBody>
      </p:sp>
      <p:grpSp>
        <p:nvGrpSpPr>
          <p:cNvPr id="553" name="Google Shape;553;p44"/>
          <p:cNvGrpSpPr/>
          <p:nvPr/>
        </p:nvGrpSpPr>
        <p:grpSpPr>
          <a:xfrm>
            <a:off x="5313079" y="871955"/>
            <a:ext cx="3093441" cy="2952953"/>
            <a:chOff x="1410350" y="458825"/>
            <a:chExt cx="4602650" cy="4394275"/>
          </a:xfrm>
        </p:grpSpPr>
        <p:sp>
          <p:nvSpPr>
            <p:cNvPr id="554" name="Google Shape;554;p44"/>
            <p:cNvSpPr/>
            <p:nvPr/>
          </p:nvSpPr>
          <p:spPr>
            <a:xfrm>
              <a:off x="1758925" y="3935750"/>
              <a:ext cx="1210050" cy="698875"/>
            </a:xfrm>
            <a:custGeom>
              <a:avLst/>
              <a:gdLst/>
              <a:ahLst/>
              <a:cxnLst/>
              <a:rect l="l" t="t" r="r" b="b"/>
              <a:pathLst>
                <a:path w="48402" h="27955" extrusionOk="0">
                  <a:moveTo>
                    <a:pt x="24185" y="1"/>
                  </a:moveTo>
                  <a:cubicBezTo>
                    <a:pt x="10842" y="1"/>
                    <a:pt x="1" y="6272"/>
                    <a:pt x="1" y="13978"/>
                  </a:cubicBezTo>
                  <a:cubicBezTo>
                    <a:pt x="1" y="21716"/>
                    <a:pt x="10842" y="27954"/>
                    <a:pt x="24185" y="27954"/>
                  </a:cubicBezTo>
                  <a:cubicBezTo>
                    <a:pt x="37561" y="27954"/>
                    <a:pt x="48402" y="21716"/>
                    <a:pt x="48402" y="13978"/>
                  </a:cubicBezTo>
                  <a:cubicBezTo>
                    <a:pt x="48402" y="6272"/>
                    <a:pt x="37561" y="1"/>
                    <a:pt x="24185"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4"/>
            <p:cNvSpPr/>
            <p:nvPr/>
          </p:nvSpPr>
          <p:spPr>
            <a:xfrm>
              <a:off x="1522225" y="3195650"/>
              <a:ext cx="531950" cy="799350"/>
            </a:xfrm>
            <a:custGeom>
              <a:avLst/>
              <a:gdLst/>
              <a:ahLst/>
              <a:cxnLst/>
              <a:rect l="l" t="t" r="r" b="b"/>
              <a:pathLst>
                <a:path w="21278" h="31974" extrusionOk="0">
                  <a:moveTo>
                    <a:pt x="6424" y="0"/>
                  </a:moveTo>
                  <a:cubicBezTo>
                    <a:pt x="2958" y="0"/>
                    <a:pt x="1" y="2810"/>
                    <a:pt x="2797" y="6522"/>
                  </a:cubicBezTo>
                  <a:cubicBezTo>
                    <a:pt x="6366" y="11258"/>
                    <a:pt x="16374" y="17830"/>
                    <a:pt x="15973" y="29872"/>
                  </a:cubicBezTo>
                  <a:lnTo>
                    <a:pt x="20677" y="31973"/>
                  </a:lnTo>
                  <a:cubicBezTo>
                    <a:pt x="20677" y="31973"/>
                    <a:pt x="21277" y="23267"/>
                    <a:pt x="20043" y="16462"/>
                  </a:cubicBezTo>
                  <a:cubicBezTo>
                    <a:pt x="18775" y="9691"/>
                    <a:pt x="13605" y="2852"/>
                    <a:pt x="9302" y="684"/>
                  </a:cubicBezTo>
                  <a:cubicBezTo>
                    <a:pt x="8377" y="215"/>
                    <a:pt x="7381" y="0"/>
                    <a:pt x="642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4"/>
            <p:cNvSpPr/>
            <p:nvPr/>
          </p:nvSpPr>
          <p:spPr>
            <a:xfrm>
              <a:off x="1522225" y="3195650"/>
              <a:ext cx="531950" cy="799350"/>
            </a:xfrm>
            <a:custGeom>
              <a:avLst/>
              <a:gdLst/>
              <a:ahLst/>
              <a:cxnLst/>
              <a:rect l="l" t="t" r="r" b="b"/>
              <a:pathLst>
                <a:path w="21278" h="31974" extrusionOk="0">
                  <a:moveTo>
                    <a:pt x="6424" y="0"/>
                  </a:moveTo>
                  <a:cubicBezTo>
                    <a:pt x="2958" y="0"/>
                    <a:pt x="1" y="2810"/>
                    <a:pt x="2797" y="6522"/>
                  </a:cubicBezTo>
                  <a:cubicBezTo>
                    <a:pt x="6366" y="11258"/>
                    <a:pt x="16374" y="17830"/>
                    <a:pt x="15973" y="29872"/>
                  </a:cubicBezTo>
                  <a:lnTo>
                    <a:pt x="20677" y="31973"/>
                  </a:lnTo>
                  <a:cubicBezTo>
                    <a:pt x="20677" y="31973"/>
                    <a:pt x="21277" y="23267"/>
                    <a:pt x="20043" y="16462"/>
                  </a:cubicBezTo>
                  <a:cubicBezTo>
                    <a:pt x="18775" y="9691"/>
                    <a:pt x="13605" y="2852"/>
                    <a:pt x="9302" y="684"/>
                  </a:cubicBezTo>
                  <a:cubicBezTo>
                    <a:pt x="8377" y="215"/>
                    <a:pt x="7381" y="0"/>
                    <a:pt x="64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4"/>
            <p:cNvSpPr/>
            <p:nvPr/>
          </p:nvSpPr>
          <p:spPr>
            <a:xfrm>
              <a:off x="1704725" y="3274425"/>
              <a:ext cx="308575" cy="560450"/>
            </a:xfrm>
            <a:custGeom>
              <a:avLst/>
              <a:gdLst/>
              <a:ahLst/>
              <a:cxnLst/>
              <a:rect l="l" t="t" r="r" b="b"/>
              <a:pathLst>
                <a:path w="12343" h="22418" extrusionOk="0">
                  <a:moveTo>
                    <a:pt x="253" y="0"/>
                  </a:moveTo>
                  <a:cubicBezTo>
                    <a:pt x="181" y="0"/>
                    <a:pt x="110" y="37"/>
                    <a:pt x="67" y="102"/>
                  </a:cubicBezTo>
                  <a:cubicBezTo>
                    <a:pt x="0" y="202"/>
                    <a:pt x="34" y="335"/>
                    <a:pt x="134" y="402"/>
                  </a:cubicBezTo>
                  <a:cubicBezTo>
                    <a:pt x="7172" y="5506"/>
                    <a:pt x="11509" y="13545"/>
                    <a:pt x="11876" y="22218"/>
                  </a:cubicBezTo>
                  <a:cubicBezTo>
                    <a:pt x="11876" y="22351"/>
                    <a:pt x="11976" y="22418"/>
                    <a:pt x="12109" y="22418"/>
                  </a:cubicBezTo>
                  <a:cubicBezTo>
                    <a:pt x="12242" y="22418"/>
                    <a:pt x="12343" y="22318"/>
                    <a:pt x="12309" y="22184"/>
                  </a:cubicBezTo>
                  <a:cubicBezTo>
                    <a:pt x="11942" y="13378"/>
                    <a:pt x="7539" y="5205"/>
                    <a:pt x="367" y="35"/>
                  </a:cubicBezTo>
                  <a:cubicBezTo>
                    <a:pt x="332" y="11"/>
                    <a:pt x="292" y="0"/>
                    <a:pt x="2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4"/>
            <p:cNvSpPr/>
            <p:nvPr/>
          </p:nvSpPr>
          <p:spPr>
            <a:xfrm>
              <a:off x="1410350" y="3567025"/>
              <a:ext cx="682175" cy="701325"/>
            </a:xfrm>
            <a:custGeom>
              <a:avLst/>
              <a:gdLst/>
              <a:ahLst/>
              <a:cxnLst/>
              <a:rect l="l" t="t" r="r" b="b"/>
              <a:pathLst>
                <a:path w="27287" h="28053" extrusionOk="0">
                  <a:moveTo>
                    <a:pt x="4462" y="1"/>
                  </a:moveTo>
                  <a:cubicBezTo>
                    <a:pt x="3571" y="1"/>
                    <a:pt x="2727" y="247"/>
                    <a:pt x="2035" y="873"/>
                  </a:cubicBezTo>
                  <a:cubicBezTo>
                    <a:pt x="0" y="2641"/>
                    <a:pt x="2736" y="6244"/>
                    <a:pt x="4870" y="7878"/>
                  </a:cubicBezTo>
                  <a:cubicBezTo>
                    <a:pt x="5971" y="8712"/>
                    <a:pt x="6271" y="9379"/>
                    <a:pt x="5471" y="10480"/>
                  </a:cubicBezTo>
                  <a:cubicBezTo>
                    <a:pt x="5004" y="11114"/>
                    <a:pt x="4770" y="11514"/>
                    <a:pt x="4303" y="12148"/>
                  </a:cubicBezTo>
                  <a:cubicBezTo>
                    <a:pt x="3870" y="12748"/>
                    <a:pt x="3670" y="13516"/>
                    <a:pt x="3736" y="14250"/>
                  </a:cubicBezTo>
                  <a:cubicBezTo>
                    <a:pt x="3903" y="15384"/>
                    <a:pt x="4837" y="16184"/>
                    <a:pt x="5871" y="16651"/>
                  </a:cubicBezTo>
                  <a:cubicBezTo>
                    <a:pt x="6905" y="17085"/>
                    <a:pt x="8006" y="17285"/>
                    <a:pt x="9007" y="17785"/>
                  </a:cubicBezTo>
                  <a:cubicBezTo>
                    <a:pt x="9841" y="18186"/>
                    <a:pt x="10474" y="18886"/>
                    <a:pt x="10741" y="19787"/>
                  </a:cubicBezTo>
                  <a:cubicBezTo>
                    <a:pt x="10975" y="20721"/>
                    <a:pt x="10808" y="21688"/>
                    <a:pt x="10741" y="22656"/>
                  </a:cubicBezTo>
                  <a:cubicBezTo>
                    <a:pt x="10608" y="24890"/>
                    <a:pt x="11709" y="26258"/>
                    <a:pt x="13243" y="27192"/>
                  </a:cubicBezTo>
                  <a:cubicBezTo>
                    <a:pt x="14207" y="27802"/>
                    <a:pt x="15264" y="28052"/>
                    <a:pt x="16345" y="28052"/>
                  </a:cubicBezTo>
                  <a:cubicBezTo>
                    <a:pt x="17097" y="28052"/>
                    <a:pt x="17861" y="27931"/>
                    <a:pt x="18614" y="27726"/>
                  </a:cubicBezTo>
                  <a:cubicBezTo>
                    <a:pt x="20815" y="27059"/>
                    <a:pt x="22817" y="25891"/>
                    <a:pt x="24451" y="24290"/>
                  </a:cubicBezTo>
                  <a:cubicBezTo>
                    <a:pt x="26152" y="22656"/>
                    <a:pt x="27286" y="20254"/>
                    <a:pt x="26819" y="17919"/>
                  </a:cubicBezTo>
                  <a:cubicBezTo>
                    <a:pt x="26453" y="16151"/>
                    <a:pt x="25185" y="14650"/>
                    <a:pt x="23717" y="13582"/>
                  </a:cubicBezTo>
                  <a:cubicBezTo>
                    <a:pt x="22850" y="12949"/>
                    <a:pt x="21849" y="12382"/>
                    <a:pt x="21349" y="11414"/>
                  </a:cubicBezTo>
                  <a:cubicBezTo>
                    <a:pt x="20715" y="10213"/>
                    <a:pt x="21082" y="8746"/>
                    <a:pt x="20882" y="7411"/>
                  </a:cubicBezTo>
                  <a:cubicBezTo>
                    <a:pt x="20648" y="5977"/>
                    <a:pt x="19748" y="4743"/>
                    <a:pt x="18480" y="4076"/>
                  </a:cubicBezTo>
                  <a:cubicBezTo>
                    <a:pt x="17012" y="3308"/>
                    <a:pt x="15311" y="3375"/>
                    <a:pt x="13710" y="3275"/>
                  </a:cubicBezTo>
                  <a:cubicBezTo>
                    <a:pt x="12242" y="3242"/>
                    <a:pt x="10808" y="2741"/>
                    <a:pt x="9607" y="1941"/>
                  </a:cubicBezTo>
                  <a:cubicBezTo>
                    <a:pt x="8287" y="1023"/>
                    <a:pt x="6277" y="1"/>
                    <a:pt x="446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4"/>
            <p:cNvSpPr/>
            <p:nvPr/>
          </p:nvSpPr>
          <p:spPr>
            <a:xfrm>
              <a:off x="1524875" y="3615475"/>
              <a:ext cx="405875" cy="535475"/>
            </a:xfrm>
            <a:custGeom>
              <a:avLst/>
              <a:gdLst/>
              <a:ahLst/>
              <a:cxnLst/>
              <a:rect l="l" t="t" r="r" b="b"/>
              <a:pathLst>
                <a:path w="16235" h="21419" extrusionOk="0">
                  <a:moveTo>
                    <a:pt x="394" y="1"/>
                  </a:moveTo>
                  <a:cubicBezTo>
                    <a:pt x="156" y="1"/>
                    <a:pt x="0" y="361"/>
                    <a:pt x="256" y="503"/>
                  </a:cubicBezTo>
                  <a:cubicBezTo>
                    <a:pt x="356" y="536"/>
                    <a:pt x="8095" y="4940"/>
                    <a:pt x="12698" y="12845"/>
                  </a:cubicBezTo>
                  <a:cubicBezTo>
                    <a:pt x="10497" y="11719"/>
                    <a:pt x="8070" y="11157"/>
                    <a:pt x="5615" y="11157"/>
                  </a:cubicBezTo>
                  <a:cubicBezTo>
                    <a:pt x="4797" y="11157"/>
                    <a:pt x="3975" y="11219"/>
                    <a:pt x="3158" y="11344"/>
                  </a:cubicBezTo>
                  <a:cubicBezTo>
                    <a:pt x="2821" y="11375"/>
                    <a:pt x="2906" y="11856"/>
                    <a:pt x="3181" y="11856"/>
                  </a:cubicBezTo>
                  <a:cubicBezTo>
                    <a:pt x="3206" y="11856"/>
                    <a:pt x="3231" y="11853"/>
                    <a:pt x="3258" y="11845"/>
                  </a:cubicBezTo>
                  <a:cubicBezTo>
                    <a:pt x="4029" y="11724"/>
                    <a:pt x="4803" y="11664"/>
                    <a:pt x="5574" y="11664"/>
                  </a:cubicBezTo>
                  <a:cubicBezTo>
                    <a:pt x="8208" y="11664"/>
                    <a:pt x="10810" y="12356"/>
                    <a:pt x="13132" y="13646"/>
                  </a:cubicBezTo>
                  <a:cubicBezTo>
                    <a:pt x="14433" y="16014"/>
                    <a:pt x="15300" y="18583"/>
                    <a:pt x="15734" y="21218"/>
                  </a:cubicBezTo>
                  <a:cubicBezTo>
                    <a:pt x="15734" y="21318"/>
                    <a:pt x="15834" y="21418"/>
                    <a:pt x="15934" y="21418"/>
                  </a:cubicBezTo>
                  <a:lnTo>
                    <a:pt x="16034" y="21418"/>
                  </a:lnTo>
                  <a:cubicBezTo>
                    <a:pt x="16167" y="21418"/>
                    <a:pt x="16234" y="21285"/>
                    <a:pt x="16234" y="21151"/>
                  </a:cubicBezTo>
                  <a:cubicBezTo>
                    <a:pt x="15767" y="18449"/>
                    <a:pt x="14900" y="15847"/>
                    <a:pt x="13599" y="13446"/>
                  </a:cubicBezTo>
                  <a:cubicBezTo>
                    <a:pt x="13566" y="13379"/>
                    <a:pt x="13566" y="13346"/>
                    <a:pt x="13532" y="13312"/>
                  </a:cubicBezTo>
                  <a:cubicBezTo>
                    <a:pt x="13032" y="12412"/>
                    <a:pt x="12465" y="11511"/>
                    <a:pt x="11898" y="10644"/>
                  </a:cubicBezTo>
                  <a:cubicBezTo>
                    <a:pt x="11931" y="10243"/>
                    <a:pt x="12131" y="7308"/>
                    <a:pt x="13032" y="5040"/>
                  </a:cubicBezTo>
                  <a:cubicBezTo>
                    <a:pt x="13095" y="4851"/>
                    <a:pt x="12946" y="4715"/>
                    <a:pt x="12794" y="4715"/>
                  </a:cubicBezTo>
                  <a:cubicBezTo>
                    <a:pt x="12705" y="4715"/>
                    <a:pt x="12614" y="4762"/>
                    <a:pt x="12565" y="4873"/>
                  </a:cubicBezTo>
                  <a:cubicBezTo>
                    <a:pt x="11964" y="6541"/>
                    <a:pt x="11598" y="8242"/>
                    <a:pt x="11431" y="10010"/>
                  </a:cubicBezTo>
                  <a:cubicBezTo>
                    <a:pt x="8462" y="6007"/>
                    <a:pt x="4759" y="2638"/>
                    <a:pt x="523" y="36"/>
                  </a:cubicBezTo>
                  <a:cubicBezTo>
                    <a:pt x="479" y="11"/>
                    <a:pt x="435" y="1"/>
                    <a:pt x="3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4"/>
            <p:cNvSpPr/>
            <p:nvPr/>
          </p:nvSpPr>
          <p:spPr>
            <a:xfrm>
              <a:off x="1974075" y="2335450"/>
              <a:ext cx="836375" cy="2011275"/>
            </a:xfrm>
            <a:custGeom>
              <a:avLst/>
              <a:gdLst/>
              <a:ahLst/>
              <a:cxnLst/>
              <a:rect l="l" t="t" r="r" b="b"/>
              <a:pathLst>
                <a:path w="33455" h="80451" extrusionOk="0">
                  <a:moveTo>
                    <a:pt x="7473" y="0"/>
                  </a:moveTo>
                  <a:cubicBezTo>
                    <a:pt x="4671" y="5905"/>
                    <a:pt x="4170" y="9440"/>
                    <a:pt x="4037" y="14444"/>
                  </a:cubicBezTo>
                  <a:cubicBezTo>
                    <a:pt x="3837" y="24818"/>
                    <a:pt x="2869" y="37060"/>
                    <a:pt x="2869" y="37060"/>
                  </a:cubicBezTo>
                  <a:cubicBezTo>
                    <a:pt x="2736" y="38228"/>
                    <a:pt x="1702" y="40596"/>
                    <a:pt x="935" y="45766"/>
                  </a:cubicBezTo>
                  <a:cubicBezTo>
                    <a:pt x="34" y="51804"/>
                    <a:pt x="601" y="67716"/>
                    <a:pt x="601" y="67716"/>
                  </a:cubicBezTo>
                  <a:lnTo>
                    <a:pt x="568" y="68449"/>
                  </a:lnTo>
                  <a:cubicBezTo>
                    <a:pt x="534" y="69283"/>
                    <a:pt x="1" y="76122"/>
                    <a:pt x="334" y="78356"/>
                  </a:cubicBezTo>
                  <a:cubicBezTo>
                    <a:pt x="556" y="79687"/>
                    <a:pt x="1415" y="80451"/>
                    <a:pt x="2281" y="80451"/>
                  </a:cubicBezTo>
                  <a:cubicBezTo>
                    <a:pt x="3109" y="80451"/>
                    <a:pt x="3944" y="79754"/>
                    <a:pt x="4237" y="78190"/>
                  </a:cubicBezTo>
                  <a:cubicBezTo>
                    <a:pt x="4537" y="76655"/>
                    <a:pt x="4904" y="69350"/>
                    <a:pt x="4938" y="68650"/>
                  </a:cubicBezTo>
                  <a:lnTo>
                    <a:pt x="5004" y="68116"/>
                  </a:lnTo>
                  <a:cubicBezTo>
                    <a:pt x="5204" y="66615"/>
                    <a:pt x="5538" y="65581"/>
                    <a:pt x="6172" y="63312"/>
                  </a:cubicBezTo>
                  <a:cubicBezTo>
                    <a:pt x="7906" y="57208"/>
                    <a:pt x="10675" y="43765"/>
                    <a:pt x="11509" y="39162"/>
                  </a:cubicBezTo>
                  <a:cubicBezTo>
                    <a:pt x="12176" y="35392"/>
                    <a:pt x="14211" y="27987"/>
                    <a:pt x="15312" y="24051"/>
                  </a:cubicBezTo>
                  <a:lnTo>
                    <a:pt x="17914" y="39962"/>
                  </a:lnTo>
                  <a:cubicBezTo>
                    <a:pt x="17914" y="39962"/>
                    <a:pt x="17713" y="43131"/>
                    <a:pt x="17713" y="45433"/>
                  </a:cubicBezTo>
                  <a:cubicBezTo>
                    <a:pt x="17713" y="50236"/>
                    <a:pt x="21149" y="63879"/>
                    <a:pt x="21283" y="65547"/>
                  </a:cubicBezTo>
                  <a:cubicBezTo>
                    <a:pt x="21082" y="66348"/>
                    <a:pt x="20615" y="66882"/>
                    <a:pt x="20615" y="68283"/>
                  </a:cubicBezTo>
                  <a:cubicBezTo>
                    <a:pt x="20615" y="69083"/>
                    <a:pt x="21316" y="70117"/>
                    <a:pt x="23084" y="72586"/>
                  </a:cubicBezTo>
                  <a:cubicBezTo>
                    <a:pt x="23618" y="73286"/>
                    <a:pt x="23951" y="75788"/>
                    <a:pt x="24452" y="76488"/>
                  </a:cubicBezTo>
                  <a:cubicBezTo>
                    <a:pt x="25219" y="77589"/>
                    <a:pt x="27921" y="78290"/>
                    <a:pt x="29689" y="78523"/>
                  </a:cubicBezTo>
                  <a:cubicBezTo>
                    <a:pt x="29903" y="78553"/>
                    <a:pt x="30127" y="78568"/>
                    <a:pt x="30352" y="78568"/>
                  </a:cubicBezTo>
                  <a:cubicBezTo>
                    <a:pt x="31876" y="78568"/>
                    <a:pt x="33454" y="77898"/>
                    <a:pt x="32524" y="76822"/>
                  </a:cubicBezTo>
                  <a:cubicBezTo>
                    <a:pt x="32190" y="76355"/>
                    <a:pt x="29722" y="74153"/>
                    <a:pt x="29355" y="73720"/>
                  </a:cubicBezTo>
                  <a:cubicBezTo>
                    <a:pt x="28221" y="72352"/>
                    <a:pt x="27320" y="70818"/>
                    <a:pt x="26686" y="69183"/>
                  </a:cubicBezTo>
                  <a:cubicBezTo>
                    <a:pt x="26186" y="67882"/>
                    <a:pt x="26019" y="67315"/>
                    <a:pt x="26019" y="66548"/>
                  </a:cubicBezTo>
                  <a:lnTo>
                    <a:pt x="26053" y="65814"/>
                  </a:lnTo>
                  <a:cubicBezTo>
                    <a:pt x="26053" y="65814"/>
                    <a:pt x="26553" y="53872"/>
                    <a:pt x="26453" y="40196"/>
                  </a:cubicBezTo>
                  <a:cubicBezTo>
                    <a:pt x="26353" y="24585"/>
                    <a:pt x="24952" y="6739"/>
                    <a:pt x="24618" y="4103"/>
                  </a:cubicBezTo>
                  <a:lnTo>
                    <a:pt x="7473" y="0"/>
                  </a:lnTo>
                  <a:close/>
                </a:path>
              </a:pathLst>
            </a:custGeom>
            <a:solidFill>
              <a:srgbClr val="B57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4"/>
            <p:cNvSpPr/>
            <p:nvPr/>
          </p:nvSpPr>
          <p:spPr>
            <a:xfrm>
              <a:off x="1978250" y="2292075"/>
              <a:ext cx="671350" cy="1469500"/>
            </a:xfrm>
            <a:custGeom>
              <a:avLst/>
              <a:gdLst/>
              <a:ahLst/>
              <a:cxnLst/>
              <a:rect l="l" t="t" r="r" b="b"/>
              <a:pathLst>
                <a:path w="26854" h="58780" extrusionOk="0">
                  <a:moveTo>
                    <a:pt x="6372" y="1"/>
                  </a:moveTo>
                  <a:lnTo>
                    <a:pt x="6272" y="1102"/>
                  </a:lnTo>
                  <a:cubicBezTo>
                    <a:pt x="5404" y="3136"/>
                    <a:pt x="3370" y="5805"/>
                    <a:pt x="2369" y="11042"/>
                  </a:cubicBezTo>
                  <a:cubicBezTo>
                    <a:pt x="1869" y="13644"/>
                    <a:pt x="2069" y="16179"/>
                    <a:pt x="2035" y="19748"/>
                  </a:cubicBezTo>
                  <a:cubicBezTo>
                    <a:pt x="2002" y="24952"/>
                    <a:pt x="2669" y="35560"/>
                    <a:pt x="2469" y="37961"/>
                  </a:cubicBezTo>
                  <a:cubicBezTo>
                    <a:pt x="2269" y="40363"/>
                    <a:pt x="1035" y="43198"/>
                    <a:pt x="534" y="46834"/>
                  </a:cubicBezTo>
                  <a:cubicBezTo>
                    <a:pt x="1" y="50504"/>
                    <a:pt x="67" y="57175"/>
                    <a:pt x="67" y="57175"/>
                  </a:cubicBezTo>
                  <a:cubicBezTo>
                    <a:pt x="67" y="57175"/>
                    <a:pt x="1068" y="58376"/>
                    <a:pt x="3570" y="58743"/>
                  </a:cubicBezTo>
                  <a:cubicBezTo>
                    <a:pt x="3808" y="58768"/>
                    <a:pt x="4047" y="58780"/>
                    <a:pt x="4285" y="58780"/>
                  </a:cubicBezTo>
                  <a:cubicBezTo>
                    <a:pt x="5643" y="58780"/>
                    <a:pt x="6976" y="58380"/>
                    <a:pt x="8140" y="57642"/>
                  </a:cubicBezTo>
                  <a:cubicBezTo>
                    <a:pt x="8140" y="57642"/>
                    <a:pt x="11442" y="44633"/>
                    <a:pt x="11809" y="42831"/>
                  </a:cubicBezTo>
                  <a:cubicBezTo>
                    <a:pt x="12209" y="40997"/>
                    <a:pt x="15111" y="26553"/>
                    <a:pt x="15111" y="26553"/>
                  </a:cubicBezTo>
                  <a:lnTo>
                    <a:pt x="17280" y="41831"/>
                  </a:lnTo>
                  <a:cubicBezTo>
                    <a:pt x="17079" y="43832"/>
                    <a:pt x="17046" y="45800"/>
                    <a:pt x="17179" y="47768"/>
                  </a:cubicBezTo>
                  <a:cubicBezTo>
                    <a:pt x="17380" y="51438"/>
                    <a:pt x="18914" y="56641"/>
                    <a:pt x="18914" y="56641"/>
                  </a:cubicBezTo>
                  <a:cubicBezTo>
                    <a:pt x="18914" y="56641"/>
                    <a:pt x="19719" y="57417"/>
                    <a:pt x="22006" y="57417"/>
                  </a:cubicBezTo>
                  <a:cubicBezTo>
                    <a:pt x="22138" y="57417"/>
                    <a:pt x="22275" y="57414"/>
                    <a:pt x="22417" y="57409"/>
                  </a:cubicBezTo>
                  <a:cubicBezTo>
                    <a:pt x="25018" y="57342"/>
                    <a:pt x="26186" y="56508"/>
                    <a:pt x="26186" y="56508"/>
                  </a:cubicBezTo>
                  <a:cubicBezTo>
                    <a:pt x="26186" y="56508"/>
                    <a:pt x="26620" y="42998"/>
                    <a:pt x="26753" y="30323"/>
                  </a:cubicBezTo>
                  <a:cubicBezTo>
                    <a:pt x="26853" y="20983"/>
                    <a:pt x="26019" y="7840"/>
                    <a:pt x="23984" y="1635"/>
                  </a:cubicBezTo>
                  <a:lnTo>
                    <a:pt x="24018" y="334"/>
                  </a:lnTo>
                  <a:lnTo>
                    <a:pt x="24018" y="334"/>
                  </a:lnTo>
                  <a:cubicBezTo>
                    <a:pt x="21847" y="1734"/>
                    <a:pt x="18833" y="2290"/>
                    <a:pt x="15867" y="2290"/>
                  </a:cubicBezTo>
                  <a:cubicBezTo>
                    <a:pt x="11906" y="2290"/>
                    <a:pt x="8031" y="1298"/>
                    <a:pt x="637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4"/>
            <p:cNvSpPr/>
            <p:nvPr/>
          </p:nvSpPr>
          <p:spPr>
            <a:xfrm>
              <a:off x="1939900" y="4028325"/>
              <a:ext cx="185150" cy="429850"/>
            </a:xfrm>
            <a:custGeom>
              <a:avLst/>
              <a:gdLst/>
              <a:ahLst/>
              <a:cxnLst/>
              <a:rect l="l" t="t" r="r" b="b"/>
              <a:pathLst>
                <a:path w="7406" h="17194" extrusionOk="0">
                  <a:moveTo>
                    <a:pt x="1968" y="1"/>
                  </a:moveTo>
                  <a:cubicBezTo>
                    <a:pt x="1168" y="1"/>
                    <a:pt x="1668" y="3136"/>
                    <a:pt x="1434" y="5138"/>
                  </a:cubicBezTo>
                  <a:cubicBezTo>
                    <a:pt x="1201" y="7272"/>
                    <a:pt x="467" y="8840"/>
                    <a:pt x="234" y="10608"/>
                  </a:cubicBezTo>
                  <a:cubicBezTo>
                    <a:pt x="0" y="12643"/>
                    <a:pt x="167" y="13477"/>
                    <a:pt x="867" y="15145"/>
                  </a:cubicBezTo>
                  <a:cubicBezTo>
                    <a:pt x="1238" y="16048"/>
                    <a:pt x="2720" y="17194"/>
                    <a:pt x="3948" y="17194"/>
                  </a:cubicBezTo>
                  <a:cubicBezTo>
                    <a:pt x="4487" y="17194"/>
                    <a:pt x="4978" y="16972"/>
                    <a:pt x="5304" y="16412"/>
                  </a:cubicBezTo>
                  <a:cubicBezTo>
                    <a:pt x="6405" y="14544"/>
                    <a:pt x="6672" y="12443"/>
                    <a:pt x="6571" y="10441"/>
                  </a:cubicBezTo>
                  <a:cubicBezTo>
                    <a:pt x="6471" y="8373"/>
                    <a:pt x="6338" y="6839"/>
                    <a:pt x="6338" y="5271"/>
                  </a:cubicBezTo>
                  <a:cubicBezTo>
                    <a:pt x="6338" y="3870"/>
                    <a:pt x="7405" y="601"/>
                    <a:pt x="6371" y="401"/>
                  </a:cubicBezTo>
                  <a:lnTo>
                    <a:pt x="6371" y="401"/>
                  </a:lnTo>
                  <a:lnTo>
                    <a:pt x="6305" y="935"/>
                  </a:lnTo>
                  <a:cubicBezTo>
                    <a:pt x="6110" y="1341"/>
                    <a:pt x="5008" y="1663"/>
                    <a:pt x="3955" y="1663"/>
                  </a:cubicBezTo>
                  <a:cubicBezTo>
                    <a:pt x="3020" y="1663"/>
                    <a:pt x="2123" y="1409"/>
                    <a:pt x="1935" y="734"/>
                  </a:cubicBezTo>
                  <a:lnTo>
                    <a:pt x="1968"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4"/>
            <p:cNvSpPr/>
            <p:nvPr/>
          </p:nvSpPr>
          <p:spPr>
            <a:xfrm>
              <a:off x="2477775" y="4085025"/>
              <a:ext cx="73400" cy="134300"/>
            </a:xfrm>
            <a:custGeom>
              <a:avLst/>
              <a:gdLst/>
              <a:ahLst/>
              <a:cxnLst/>
              <a:rect l="l" t="t" r="r" b="b"/>
              <a:pathLst>
                <a:path w="2936" h="5372" extrusionOk="0">
                  <a:moveTo>
                    <a:pt x="267" y="1"/>
                  </a:moveTo>
                  <a:cubicBezTo>
                    <a:pt x="0" y="1035"/>
                    <a:pt x="234" y="3770"/>
                    <a:pt x="234" y="3770"/>
                  </a:cubicBezTo>
                  <a:cubicBezTo>
                    <a:pt x="234" y="3770"/>
                    <a:pt x="668" y="4738"/>
                    <a:pt x="2202" y="5371"/>
                  </a:cubicBezTo>
                  <a:lnTo>
                    <a:pt x="2936" y="1535"/>
                  </a:lnTo>
                  <a:lnTo>
                    <a:pt x="26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4"/>
            <p:cNvSpPr/>
            <p:nvPr/>
          </p:nvSpPr>
          <p:spPr>
            <a:xfrm>
              <a:off x="2532825" y="4116725"/>
              <a:ext cx="107600" cy="103425"/>
            </a:xfrm>
            <a:custGeom>
              <a:avLst/>
              <a:gdLst/>
              <a:ahLst/>
              <a:cxnLst/>
              <a:rect l="l" t="t" r="r" b="b"/>
              <a:pathLst>
                <a:path w="4304" h="4137" extrusionOk="0">
                  <a:moveTo>
                    <a:pt x="4303" y="0"/>
                  </a:moveTo>
                  <a:lnTo>
                    <a:pt x="434" y="1902"/>
                  </a:lnTo>
                  <a:lnTo>
                    <a:pt x="0" y="4137"/>
                  </a:lnTo>
                  <a:lnTo>
                    <a:pt x="3436" y="3036"/>
                  </a:lnTo>
                  <a:lnTo>
                    <a:pt x="430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4"/>
            <p:cNvSpPr/>
            <p:nvPr/>
          </p:nvSpPr>
          <p:spPr>
            <a:xfrm>
              <a:off x="2479450" y="3973950"/>
              <a:ext cx="350900" cy="353150"/>
            </a:xfrm>
            <a:custGeom>
              <a:avLst/>
              <a:gdLst/>
              <a:ahLst/>
              <a:cxnLst/>
              <a:rect l="l" t="t" r="r" b="b"/>
              <a:pathLst>
                <a:path w="14036" h="14126" extrusionOk="0">
                  <a:moveTo>
                    <a:pt x="1028" y="1"/>
                  </a:moveTo>
                  <a:cubicBezTo>
                    <a:pt x="744" y="1"/>
                    <a:pt x="489" y="1013"/>
                    <a:pt x="234" y="1842"/>
                  </a:cubicBezTo>
                  <a:cubicBezTo>
                    <a:pt x="0" y="2676"/>
                    <a:pt x="0" y="3610"/>
                    <a:pt x="200" y="4444"/>
                  </a:cubicBezTo>
                  <a:cubicBezTo>
                    <a:pt x="467" y="5411"/>
                    <a:pt x="1801" y="6379"/>
                    <a:pt x="2369" y="7246"/>
                  </a:cubicBezTo>
                  <a:cubicBezTo>
                    <a:pt x="2936" y="8080"/>
                    <a:pt x="3136" y="10148"/>
                    <a:pt x="3803" y="11315"/>
                  </a:cubicBezTo>
                  <a:cubicBezTo>
                    <a:pt x="4503" y="12450"/>
                    <a:pt x="7039" y="13550"/>
                    <a:pt x="8706" y="13951"/>
                  </a:cubicBezTo>
                  <a:cubicBezTo>
                    <a:pt x="9265" y="14071"/>
                    <a:pt x="9788" y="14125"/>
                    <a:pt x="10268" y="14125"/>
                  </a:cubicBezTo>
                  <a:cubicBezTo>
                    <a:pt x="12713" y="14125"/>
                    <a:pt x="14035" y="12725"/>
                    <a:pt x="13143" y="11582"/>
                  </a:cubicBezTo>
                  <a:cubicBezTo>
                    <a:pt x="12342" y="10548"/>
                    <a:pt x="9874" y="9214"/>
                    <a:pt x="8640" y="6879"/>
                  </a:cubicBezTo>
                  <a:cubicBezTo>
                    <a:pt x="7272" y="4277"/>
                    <a:pt x="6305" y="508"/>
                    <a:pt x="5838" y="274"/>
                  </a:cubicBezTo>
                  <a:lnTo>
                    <a:pt x="5804" y="1008"/>
                  </a:lnTo>
                  <a:cubicBezTo>
                    <a:pt x="5462" y="1635"/>
                    <a:pt x="4852" y="1824"/>
                    <a:pt x="4162" y="1824"/>
                  </a:cubicBezTo>
                  <a:cubicBezTo>
                    <a:pt x="4044" y="1824"/>
                    <a:pt x="3924" y="1818"/>
                    <a:pt x="3803" y="1809"/>
                  </a:cubicBezTo>
                  <a:cubicBezTo>
                    <a:pt x="2102" y="1709"/>
                    <a:pt x="1301" y="1141"/>
                    <a:pt x="1068" y="674"/>
                  </a:cubicBezTo>
                  <a:lnTo>
                    <a:pt x="1068" y="7"/>
                  </a:lnTo>
                  <a:cubicBezTo>
                    <a:pt x="1054" y="3"/>
                    <a:pt x="1041" y="1"/>
                    <a:pt x="102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4"/>
            <p:cNvSpPr/>
            <p:nvPr/>
          </p:nvSpPr>
          <p:spPr>
            <a:xfrm>
              <a:off x="1985750" y="2318775"/>
              <a:ext cx="212675" cy="1192550"/>
            </a:xfrm>
            <a:custGeom>
              <a:avLst/>
              <a:gdLst/>
              <a:ahLst/>
              <a:cxnLst/>
              <a:rect l="l" t="t" r="r" b="b"/>
              <a:pathLst>
                <a:path w="8507" h="47702" extrusionOk="0">
                  <a:moveTo>
                    <a:pt x="8107" y="0"/>
                  </a:moveTo>
                  <a:cubicBezTo>
                    <a:pt x="5605" y="5337"/>
                    <a:pt x="3670" y="10107"/>
                    <a:pt x="3503" y="18614"/>
                  </a:cubicBezTo>
                  <a:cubicBezTo>
                    <a:pt x="3470" y="20448"/>
                    <a:pt x="3437" y="22250"/>
                    <a:pt x="3437" y="23984"/>
                  </a:cubicBezTo>
                  <a:cubicBezTo>
                    <a:pt x="3370" y="30088"/>
                    <a:pt x="3303" y="35359"/>
                    <a:pt x="2436" y="37927"/>
                  </a:cubicBezTo>
                  <a:cubicBezTo>
                    <a:pt x="2269" y="38461"/>
                    <a:pt x="2069" y="39028"/>
                    <a:pt x="1835" y="39595"/>
                  </a:cubicBezTo>
                  <a:cubicBezTo>
                    <a:pt x="1569" y="40329"/>
                    <a:pt x="1302" y="41096"/>
                    <a:pt x="1001" y="41964"/>
                  </a:cubicBezTo>
                  <a:cubicBezTo>
                    <a:pt x="668" y="43198"/>
                    <a:pt x="401" y="44465"/>
                    <a:pt x="201" y="45766"/>
                  </a:cubicBezTo>
                  <a:cubicBezTo>
                    <a:pt x="134" y="46367"/>
                    <a:pt x="67" y="47001"/>
                    <a:pt x="1" y="47701"/>
                  </a:cubicBezTo>
                  <a:cubicBezTo>
                    <a:pt x="501" y="44999"/>
                    <a:pt x="1235" y="42331"/>
                    <a:pt x="2236" y="39729"/>
                  </a:cubicBezTo>
                  <a:cubicBezTo>
                    <a:pt x="2469" y="39128"/>
                    <a:pt x="2669" y="38595"/>
                    <a:pt x="2869" y="38027"/>
                  </a:cubicBezTo>
                  <a:cubicBezTo>
                    <a:pt x="3737" y="35426"/>
                    <a:pt x="3803" y="30122"/>
                    <a:pt x="3870" y="23984"/>
                  </a:cubicBezTo>
                  <a:cubicBezTo>
                    <a:pt x="3870" y="22216"/>
                    <a:pt x="3904" y="20415"/>
                    <a:pt x="3937" y="18614"/>
                  </a:cubicBezTo>
                  <a:cubicBezTo>
                    <a:pt x="4104" y="10174"/>
                    <a:pt x="6005" y="5437"/>
                    <a:pt x="8507" y="134"/>
                  </a:cubicBezTo>
                  <a:lnTo>
                    <a:pt x="810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4"/>
            <p:cNvSpPr/>
            <p:nvPr/>
          </p:nvSpPr>
          <p:spPr>
            <a:xfrm>
              <a:off x="2356025" y="2645675"/>
              <a:ext cx="175150" cy="576275"/>
            </a:xfrm>
            <a:custGeom>
              <a:avLst/>
              <a:gdLst/>
              <a:ahLst/>
              <a:cxnLst/>
              <a:rect l="l" t="t" r="r" b="b"/>
              <a:pathLst>
                <a:path w="7006" h="23051" extrusionOk="0">
                  <a:moveTo>
                    <a:pt x="7005" y="0"/>
                  </a:moveTo>
                  <a:lnTo>
                    <a:pt x="7005" y="0"/>
                  </a:lnTo>
                  <a:cubicBezTo>
                    <a:pt x="5404" y="2035"/>
                    <a:pt x="2035" y="2869"/>
                    <a:pt x="2035" y="2869"/>
                  </a:cubicBezTo>
                  <a:lnTo>
                    <a:pt x="0" y="12409"/>
                  </a:lnTo>
                  <a:lnTo>
                    <a:pt x="1501" y="23050"/>
                  </a:lnTo>
                  <a:lnTo>
                    <a:pt x="1168" y="12910"/>
                  </a:lnTo>
                  <a:lnTo>
                    <a:pt x="3236" y="3903"/>
                  </a:lnTo>
                  <a:cubicBezTo>
                    <a:pt x="6738" y="2502"/>
                    <a:pt x="7005" y="0"/>
                    <a:pt x="70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4"/>
            <p:cNvSpPr/>
            <p:nvPr/>
          </p:nvSpPr>
          <p:spPr>
            <a:xfrm>
              <a:off x="1969075" y="3628050"/>
              <a:ext cx="240200" cy="156850"/>
            </a:xfrm>
            <a:custGeom>
              <a:avLst/>
              <a:gdLst/>
              <a:ahLst/>
              <a:cxnLst/>
              <a:rect l="l" t="t" r="r" b="b"/>
              <a:pathLst>
                <a:path w="9608" h="6274" extrusionOk="0">
                  <a:moveTo>
                    <a:pt x="434" y="0"/>
                  </a:moveTo>
                  <a:cubicBezTo>
                    <a:pt x="34" y="234"/>
                    <a:pt x="67" y="834"/>
                    <a:pt x="34" y="2102"/>
                  </a:cubicBezTo>
                  <a:cubicBezTo>
                    <a:pt x="1" y="2936"/>
                    <a:pt x="67" y="3769"/>
                    <a:pt x="201" y="4603"/>
                  </a:cubicBezTo>
                  <a:cubicBezTo>
                    <a:pt x="301" y="4904"/>
                    <a:pt x="1068" y="5904"/>
                    <a:pt x="4037" y="6205"/>
                  </a:cubicBezTo>
                  <a:cubicBezTo>
                    <a:pt x="4459" y="6252"/>
                    <a:pt x="4845" y="6273"/>
                    <a:pt x="5198" y="6273"/>
                  </a:cubicBezTo>
                  <a:cubicBezTo>
                    <a:pt x="7328" y="6273"/>
                    <a:pt x="8240" y="5504"/>
                    <a:pt x="8440" y="5104"/>
                  </a:cubicBezTo>
                  <a:cubicBezTo>
                    <a:pt x="8840" y="4003"/>
                    <a:pt x="9174" y="2902"/>
                    <a:pt x="9441" y="1768"/>
                  </a:cubicBezTo>
                  <a:cubicBezTo>
                    <a:pt x="9607" y="1101"/>
                    <a:pt x="9307" y="1001"/>
                    <a:pt x="9307" y="1001"/>
                  </a:cubicBezTo>
                  <a:lnTo>
                    <a:pt x="9107" y="1768"/>
                  </a:lnTo>
                  <a:cubicBezTo>
                    <a:pt x="9107" y="1768"/>
                    <a:pt x="8055" y="2621"/>
                    <a:pt x="5454" y="2621"/>
                  </a:cubicBezTo>
                  <a:cubicBezTo>
                    <a:pt x="5237" y="2621"/>
                    <a:pt x="5009" y="2615"/>
                    <a:pt x="4771" y="2602"/>
                  </a:cubicBezTo>
                  <a:cubicBezTo>
                    <a:pt x="1668" y="2435"/>
                    <a:pt x="468" y="901"/>
                    <a:pt x="468" y="901"/>
                  </a:cubicBezTo>
                  <a:lnTo>
                    <a:pt x="43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4"/>
            <p:cNvSpPr/>
            <p:nvPr/>
          </p:nvSpPr>
          <p:spPr>
            <a:xfrm>
              <a:off x="1969075" y="3628050"/>
              <a:ext cx="240200" cy="156850"/>
            </a:xfrm>
            <a:custGeom>
              <a:avLst/>
              <a:gdLst/>
              <a:ahLst/>
              <a:cxnLst/>
              <a:rect l="l" t="t" r="r" b="b"/>
              <a:pathLst>
                <a:path w="9608" h="6274" extrusionOk="0">
                  <a:moveTo>
                    <a:pt x="434" y="0"/>
                  </a:moveTo>
                  <a:cubicBezTo>
                    <a:pt x="34" y="234"/>
                    <a:pt x="67" y="834"/>
                    <a:pt x="34" y="2102"/>
                  </a:cubicBezTo>
                  <a:cubicBezTo>
                    <a:pt x="1" y="2936"/>
                    <a:pt x="67" y="3769"/>
                    <a:pt x="201" y="4603"/>
                  </a:cubicBezTo>
                  <a:cubicBezTo>
                    <a:pt x="301" y="4904"/>
                    <a:pt x="1068" y="5904"/>
                    <a:pt x="4037" y="6205"/>
                  </a:cubicBezTo>
                  <a:cubicBezTo>
                    <a:pt x="4459" y="6252"/>
                    <a:pt x="4845" y="6273"/>
                    <a:pt x="5198" y="6273"/>
                  </a:cubicBezTo>
                  <a:cubicBezTo>
                    <a:pt x="7328" y="6273"/>
                    <a:pt x="8240" y="5504"/>
                    <a:pt x="8440" y="5104"/>
                  </a:cubicBezTo>
                  <a:cubicBezTo>
                    <a:pt x="8840" y="4003"/>
                    <a:pt x="9174" y="2902"/>
                    <a:pt x="9441" y="1768"/>
                  </a:cubicBezTo>
                  <a:cubicBezTo>
                    <a:pt x="9607" y="1101"/>
                    <a:pt x="9307" y="1001"/>
                    <a:pt x="9307" y="1001"/>
                  </a:cubicBezTo>
                  <a:lnTo>
                    <a:pt x="9107" y="1768"/>
                  </a:lnTo>
                  <a:cubicBezTo>
                    <a:pt x="9107" y="1768"/>
                    <a:pt x="8055" y="2621"/>
                    <a:pt x="5454" y="2621"/>
                  </a:cubicBezTo>
                  <a:cubicBezTo>
                    <a:pt x="5237" y="2621"/>
                    <a:pt x="5009" y="2615"/>
                    <a:pt x="4771" y="2602"/>
                  </a:cubicBezTo>
                  <a:cubicBezTo>
                    <a:pt x="1668" y="2435"/>
                    <a:pt x="468" y="901"/>
                    <a:pt x="468" y="901"/>
                  </a:cubicBezTo>
                  <a:lnTo>
                    <a:pt x="4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4"/>
            <p:cNvSpPr/>
            <p:nvPr/>
          </p:nvSpPr>
          <p:spPr>
            <a:xfrm>
              <a:off x="2430250" y="3649725"/>
              <a:ext cx="213500" cy="131525"/>
            </a:xfrm>
            <a:custGeom>
              <a:avLst/>
              <a:gdLst/>
              <a:ahLst/>
              <a:cxnLst/>
              <a:rect l="l" t="t" r="r" b="b"/>
              <a:pathLst>
                <a:path w="8540" h="5261" extrusionOk="0">
                  <a:moveTo>
                    <a:pt x="8173" y="0"/>
                  </a:moveTo>
                  <a:lnTo>
                    <a:pt x="8139" y="734"/>
                  </a:lnTo>
                  <a:cubicBezTo>
                    <a:pt x="8139" y="734"/>
                    <a:pt x="7606" y="1702"/>
                    <a:pt x="4703" y="1802"/>
                  </a:cubicBezTo>
                  <a:cubicBezTo>
                    <a:pt x="4574" y="1806"/>
                    <a:pt x="4447" y="1808"/>
                    <a:pt x="4323" y="1808"/>
                  </a:cubicBezTo>
                  <a:cubicBezTo>
                    <a:pt x="1682" y="1808"/>
                    <a:pt x="434" y="834"/>
                    <a:pt x="434" y="834"/>
                  </a:cubicBezTo>
                  <a:lnTo>
                    <a:pt x="267" y="234"/>
                  </a:lnTo>
                  <a:cubicBezTo>
                    <a:pt x="0" y="334"/>
                    <a:pt x="0" y="668"/>
                    <a:pt x="134" y="1368"/>
                  </a:cubicBezTo>
                  <a:cubicBezTo>
                    <a:pt x="234" y="2035"/>
                    <a:pt x="634" y="3570"/>
                    <a:pt x="734" y="4070"/>
                  </a:cubicBezTo>
                  <a:cubicBezTo>
                    <a:pt x="821" y="4476"/>
                    <a:pt x="2170" y="5261"/>
                    <a:pt x="4231" y="5261"/>
                  </a:cubicBezTo>
                  <a:cubicBezTo>
                    <a:pt x="4540" y="5261"/>
                    <a:pt x="4865" y="5243"/>
                    <a:pt x="5204" y="5204"/>
                  </a:cubicBezTo>
                  <a:cubicBezTo>
                    <a:pt x="7772" y="4904"/>
                    <a:pt x="8273" y="4237"/>
                    <a:pt x="8373" y="3570"/>
                  </a:cubicBezTo>
                  <a:cubicBezTo>
                    <a:pt x="8439" y="2869"/>
                    <a:pt x="8540" y="1101"/>
                    <a:pt x="8540" y="634"/>
                  </a:cubicBezTo>
                  <a:cubicBezTo>
                    <a:pt x="8540" y="167"/>
                    <a:pt x="8506" y="100"/>
                    <a:pt x="817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4"/>
            <p:cNvSpPr/>
            <p:nvPr/>
          </p:nvSpPr>
          <p:spPr>
            <a:xfrm>
              <a:off x="2430250" y="3649725"/>
              <a:ext cx="213500" cy="131525"/>
            </a:xfrm>
            <a:custGeom>
              <a:avLst/>
              <a:gdLst/>
              <a:ahLst/>
              <a:cxnLst/>
              <a:rect l="l" t="t" r="r" b="b"/>
              <a:pathLst>
                <a:path w="8540" h="5261" extrusionOk="0">
                  <a:moveTo>
                    <a:pt x="8173" y="0"/>
                  </a:moveTo>
                  <a:lnTo>
                    <a:pt x="8139" y="734"/>
                  </a:lnTo>
                  <a:cubicBezTo>
                    <a:pt x="8139" y="734"/>
                    <a:pt x="7606" y="1702"/>
                    <a:pt x="4703" y="1802"/>
                  </a:cubicBezTo>
                  <a:cubicBezTo>
                    <a:pt x="4574" y="1806"/>
                    <a:pt x="4447" y="1808"/>
                    <a:pt x="4323" y="1808"/>
                  </a:cubicBezTo>
                  <a:cubicBezTo>
                    <a:pt x="1682" y="1808"/>
                    <a:pt x="434" y="834"/>
                    <a:pt x="434" y="834"/>
                  </a:cubicBezTo>
                  <a:lnTo>
                    <a:pt x="267" y="234"/>
                  </a:lnTo>
                  <a:cubicBezTo>
                    <a:pt x="0" y="334"/>
                    <a:pt x="0" y="668"/>
                    <a:pt x="134" y="1368"/>
                  </a:cubicBezTo>
                  <a:cubicBezTo>
                    <a:pt x="234" y="2035"/>
                    <a:pt x="634" y="3570"/>
                    <a:pt x="734" y="4070"/>
                  </a:cubicBezTo>
                  <a:cubicBezTo>
                    <a:pt x="821" y="4476"/>
                    <a:pt x="2170" y="5261"/>
                    <a:pt x="4231" y="5261"/>
                  </a:cubicBezTo>
                  <a:cubicBezTo>
                    <a:pt x="4540" y="5261"/>
                    <a:pt x="4865" y="5243"/>
                    <a:pt x="5204" y="5204"/>
                  </a:cubicBezTo>
                  <a:cubicBezTo>
                    <a:pt x="7772" y="4904"/>
                    <a:pt x="8273" y="4237"/>
                    <a:pt x="8373" y="3570"/>
                  </a:cubicBezTo>
                  <a:cubicBezTo>
                    <a:pt x="8439" y="2869"/>
                    <a:pt x="8540" y="1101"/>
                    <a:pt x="8540" y="634"/>
                  </a:cubicBezTo>
                  <a:cubicBezTo>
                    <a:pt x="8540" y="167"/>
                    <a:pt x="8506" y="100"/>
                    <a:pt x="81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4"/>
            <p:cNvSpPr/>
            <p:nvPr/>
          </p:nvSpPr>
          <p:spPr>
            <a:xfrm>
              <a:off x="2003275" y="1376525"/>
              <a:ext cx="679675" cy="480475"/>
            </a:xfrm>
            <a:custGeom>
              <a:avLst/>
              <a:gdLst/>
              <a:ahLst/>
              <a:cxnLst/>
              <a:rect l="l" t="t" r="r" b="b"/>
              <a:pathLst>
                <a:path w="27187" h="19219" extrusionOk="0">
                  <a:moveTo>
                    <a:pt x="8267" y="0"/>
                  </a:moveTo>
                  <a:cubicBezTo>
                    <a:pt x="7705" y="0"/>
                    <a:pt x="7164" y="104"/>
                    <a:pt x="6672" y="364"/>
                  </a:cubicBezTo>
                  <a:cubicBezTo>
                    <a:pt x="5704" y="897"/>
                    <a:pt x="5004" y="1765"/>
                    <a:pt x="4637" y="2799"/>
                  </a:cubicBezTo>
                  <a:cubicBezTo>
                    <a:pt x="4070" y="4366"/>
                    <a:pt x="4203" y="6068"/>
                    <a:pt x="4237" y="7735"/>
                  </a:cubicBezTo>
                  <a:cubicBezTo>
                    <a:pt x="4270" y="8303"/>
                    <a:pt x="4170" y="8870"/>
                    <a:pt x="3970" y="9403"/>
                  </a:cubicBezTo>
                  <a:cubicBezTo>
                    <a:pt x="3764" y="9873"/>
                    <a:pt x="3300" y="10188"/>
                    <a:pt x="2804" y="10188"/>
                  </a:cubicBezTo>
                  <a:cubicBezTo>
                    <a:pt x="2737" y="10188"/>
                    <a:pt x="2670" y="10182"/>
                    <a:pt x="2602" y="10171"/>
                  </a:cubicBezTo>
                  <a:cubicBezTo>
                    <a:pt x="2035" y="10037"/>
                    <a:pt x="1768" y="9203"/>
                    <a:pt x="2202" y="8870"/>
                  </a:cubicBezTo>
                  <a:cubicBezTo>
                    <a:pt x="2155" y="8865"/>
                    <a:pt x="2110" y="8863"/>
                    <a:pt x="2065" y="8863"/>
                  </a:cubicBezTo>
                  <a:cubicBezTo>
                    <a:pt x="835" y="8863"/>
                    <a:pt x="409" y="10592"/>
                    <a:pt x="1568" y="11171"/>
                  </a:cubicBezTo>
                  <a:cubicBezTo>
                    <a:pt x="534" y="11338"/>
                    <a:pt x="0" y="12706"/>
                    <a:pt x="501" y="13606"/>
                  </a:cubicBezTo>
                  <a:cubicBezTo>
                    <a:pt x="913" y="14248"/>
                    <a:pt x="1593" y="14591"/>
                    <a:pt x="2303" y="14591"/>
                  </a:cubicBezTo>
                  <a:cubicBezTo>
                    <a:pt x="2627" y="14591"/>
                    <a:pt x="2956" y="14520"/>
                    <a:pt x="3269" y="14374"/>
                  </a:cubicBezTo>
                  <a:lnTo>
                    <a:pt x="3269" y="14374"/>
                  </a:lnTo>
                  <a:cubicBezTo>
                    <a:pt x="2869" y="15241"/>
                    <a:pt x="2635" y="16408"/>
                    <a:pt x="3770" y="17442"/>
                  </a:cubicBezTo>
                  <a:cubicBezTo>
                    <a:pt x="4365" y="17978"/>
                    <a:pt x="5160" y="18242"/>
                    <a:pt x="5869" y="18242"/>
                  </a:cubicBezTo>
                  <a:cubicBezTo>
                    <a:pt x="6352" y="18242"/>
                    <a:pt x="6794" y="18119"/>
                    <a:pt x="7105" y="17876"/>
                  </a:cubicBezTo>
                  <a:cubicBezTo>
                    <a:pt x="7601" y="18816"/>
                    <a:pt x="8179" y="18918"/>
                    <a:pt x="9062" y="18918"/>
                  </a:cubicBezTo>
                  <a:cubicBezTo>
                    <a:pt x="9308" y="18918"/>
                    <a:pt x="9577" y="18910"/>
                    <a:pt x="9874" y="18910"/>
                  </a:cubicBezTo>
                  <a:cubicBezTo>
                    <a:pt x="11242" y="18910"/>
                    <a:pt x="12509" y="18210"/>
                    <a:pt x="13243" y="17009"/>
                  </a:cubicBezTo>
                  <a:cubicBezTo>
                    <a:pt x="13243" y="18426"/>
                    <a:pt x="14819" y="19219"/>
                    <a:pt x="16090" y="19219"/>
                  </a:cubicBezTo>
                  <a:cubicBezTo>
                    <a:pt x="16165" y="19219"/>
                    <a:pt x="16239" y="19216"/>
                    <a:pt x="16312" y="19210"/>
                  </a:cubicBezTo>
                  <a:cubicBezTo>
                    <a:pt x="17146" y="19144"/>
                    <a:pt x="17946" y="18743"/>
                    <a:pt x="18547" y="18110"/>
                  </a:cubicBezTo>
                  <a:cubicBezTo>
                    <a:pt x="19177" y="18674"/>
                    <a:pt x="19907" y="18922"/>
                    <a:pt x="20619" y="18922"/>
                  </a:cubicBezTo>
                  <a:cubicBezTo>
                    <a:pt x="22433" y="18922"/>
                    <a:pt x="24124" y="17306"/>
                    <a:pt x="23717" y="15174"/>
                  </a:cubicBezTo>
                  <a:cubicBezTo>
                    <a:pt x="26186" y="15007"/>
                    <a:pt x="27186" y="11905"/>
                    <a:pt x="25285" y="10337"/>
                  </a:cubicBezTo>
                  <a:cubicBezTo>
                    <a:pt x="26219" y="9937"/>
                    <a:pt x="26819" y="9003"/>
                    <a:pt x="26352" y="7969"/>
                  </a:cubicBezTo>
                  <a:lnTo>
                    <a:pt x="26352" y="7969"/>
                  </a:lnTo>
                  <a:cubicBezTo>
                    <a:pt x="26167" y="8525"/>
                    <a:pt x="25792" y="8745"/>
                    <a:pt x="25295" y="8745"/>
                  </a:cubicBezTo>
                  <a:cubicBezTo>
                    <a:pt x="25166" y="8745"/>
                    <a:pt x="25029" y="8730"/>
                    <a:pt x="24885" y="8703"/>
                  </a:cubicBezTo>
                  <a:cubicBezTo>
                    <a:pt x="23484" y="8469"/>
                    <a:pt x="23183" y="7135"/>
                    <a:pt x="23083" y="6334"/>
                  </a:cubicBezTo>
                  <a:cubicBezTo>
                    <a:pt x="22983" y="5601"/>
                    <a:pt x="22283" y="5834"/>
                    <a:pt x="21749" y="5300"/>
                  </a:cubicBezTo>
                  <a:cubicBezTo>
                    <a:pt x="21182" y="4733"/>
                    <a:pt x="20515" y="4300"/>
                    <a:pt x="19781" y="3966"/>
                  </a:cubicBezTo>
                  <a:cubicBezTo>
                    <a:pt x="19414" y="3799"/>
                    <a:pt x="19014" y="3666"/>
                    <a:pt x="18647" y="3566"/>
                  </a:cubicBezTo>
                  <a:cubicBezTo>
                    <a:pt x="18247" y="3499"/>
                    <a:pt x="17880" y="3399"/>
                    <a:pt x="17546" y="3266"/>
                  </a:cubicBezTo>
                  <a:cubicBezTo>
                    <a:pt x="16779" y="2932"/>
                    <a:pt x="16045" y="2532"/>
                    <a:pt x="15278" y="2198"/>
                  </a:cubicBezTo>
                  <a:cubicBezTo>
                    <a:pt x="14511" y="1865"/>
                    <a:pt x="13610" y="1498"/>
                    <a:pt x="12776" y="1231"/>
                  </a:cubicBezTo>
                  <a:cubicBezTo>
                    <a:pt x="11483" y="767"/>
                    <a:pt x="9797" y="0"/>
                    <a:pt x="82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4"/>
            <p:cNvSpPr/>
            <p:nvPr/>
          </p:nvSpPr>
          <p:spPr>
            <a:xfrm>
              <a:off x="2502800" y="1427100"/>
              <a:ext cx="970700" cy="564800"/>
            </a:xfrm>
            <a:custGeom>
              <a:avLst/>
              <a:gdLst/>
              <a:ahLst/>
              <a:cxnLst/>
              <a:rect l="l" t="t" r="r" b="b"/>
              <a:pathLst>
                <a:path w="38828" h="22592" extrusionOk="0">
                  <a:moveTo>
                    <a:pt x="38053" y="0"/>
                  </a:moveTo>
                  <a:cubicBezTo>
                    <a:pt x="37359" y="0"/>
                    <a:pt x="36247" y="1251"/>
                    <a:pt x="35225" y="2410"/>
                  </a:cubicBezTo>
                  <a:cubicBezTo>
                    <a:pt x="34081" y="3620"/>
                    <a:pt x="32775" y="5247"/>
                    <a:pt x="32348" y="5247"/>
                  </a:cubicBezTo>
                  <a:cubicBezTo>
                    <a:pt x="32339" y="5247"/>
                    <a:pt x="32331" y="5247"/>
                    <a:pt x="32323" y="5245"/>
                  </a:cubicBezTo>
                  <a:cubicBezTo>
                    <a:pt x="31823" y="5179"/>
                    <a:pt x="32223" y="3511"/>
                    <a:pt x="31656" y="2610"/>
                  </a:cubicBezTo>
                  <a:cubicBezTo>
                    <a:pt x="31409" y="2193"/>
                    <a:pt x="31119" y="1998"/>
                    <a:pt x="30875" y="1998"/>
                  </a:cubicBezTo>
                  <a:cubicBezTo>
                    <a:pt x="30593" y="1998"/>
                    <a:pt x="30373" y="2260"/>
                    <a:pt x="30355" y="2744"/>
                  </a:cubicBezTo>
                  <a:cubicBezTo>
                    <a:pt x="30355" y="3511"/>
                    <a:pt x="29855" y="4645"/>
                    <a:pt x="29855" y="5946"/>
                  </a:cubicBezTo>
                  <a:cubicBezTo>
                    <a:pt x="29855" y="6580"/>
                    <a:pt x="30055" y="7947"/>
                    <a:pt x="29388" y="8581"/>
                  </a:cubicBezTo>
                  <a:cubicBezTo>
                    <a:pt x="28854" y="9115"/>
                    <a:pt x="18447" y="15419"/>
                    <a:pt x="18447" y="15419"/>
                  </a:cubicBezTo>
                  <a:cubicBezTo>
                    <a:pt x="18447" y="15419"/>
                    <a:pt x="12565" y="15578"/>
                    <a:pt x="9166" y="15578"/>
                  </a:cubicBezTo>
                  <a:cubicBezTo>
                    <a:pt x="8438" y="15578"/>
                    <a:pt x="7823" y="15571"/>
                    <a:pt x="7405" y="15553"/>
                  </a:cubicBezTo>
                  <a:cubicBezTo>
                    <a:pt x="5115" y="15469"/>
                    <a:pt x="4018" y="15222"/>
                    <a:pt x="1881" y="15222"/>
                  </a:cubicBezTo>
                  <a:cubicBezTo>
                    <a:pt x="1465" y="15222"/>
                    <a:pt x="1011" y="15231"/>
                    <a:pt x="501" y="15253"/>
                  </a:cubicBezTo>
                  <a:cubicBezTo>
                    <a:pt x="0" y="15920"/>
                    <a:pt x="1234" y="22191"/>
                    <a:pt x="4870" y="22591"/>
                  </a:cubicBezTo>
                  <a:cubicBezTo>
                    <a:pt x="4870" y="22591"/>
                    <a:pt x="13476" y="22424"/>
                    <a:pt x="16745" y="22291"/>
                  </a:cubicBezTo>
                  <a:cubicBezTo>
                    <a:pt x="19948" y="22158"/>
                    <a:pt x="20782" y="22158"/>
                    <a:pt x="21983" y="21324"/>
                  </a:cubicBezTo>
                  <a:cubicBezTo>
                    <a:pt x="24184" y="19823"/>
                    <a:pt x="26286" y="18188"/>
                    <a:pt x="28287" y="16453"/>
                  </a:cubicBezTo>
                  <a:cubicBezTo>
                    <a:pt x="31089" y="14118"/>
                    <a:pt x="32357" y="13118"/>
                    <a:pt x="32724" y="12918"/>
                  </a:cubicBezTo>
                  <a:cubicBezTo>
                    <a:pt x="33758" y="12250"/>
                    <a:pt x="34725" y="12117"/>
                    <a:pt x="35559" y="11583"/>
                  </a:cubicBezTo>
                  <a:cubicBezTo>
                    <a:pt x="36493" y="11050"/>
                    <a:pt x="37360" y="10349"/>
                    <a:pt x="38027" y="9482"/>
                  </a:cubicBezTo>
                  <a:cubicBezTo>
                    <a:pt x="38261" y="9215"/>
                    <a:pt x="38361" y="8848"/>
                    <a:pt x="38328" y="8514"/>
                  </a:cubicBezTo>
                  <a:cubicBezTo>
                    <a:pt x="38294" y="8348"/>
                    <a:pt x="38194" y="8181"/>
                    <a:pt x="38161" y="8014"/>
                  </a:cubicBezTo>
                  <a:cubicBezTo>
                    <a:pt x="38127" y="7714"/>
                    <a:pt x="38094" y="7414"/>
                    <a:pt x="38027" y="7147"/>
                  </a:cubicBezTo>
                  <a:cubicBezTo>
                    <a:pt x="37894" y="6780"/>
                    <a:pt x="37360" y="6613"/>
                    <a:pt x="37227" y="6246"/>
                  </a:cubicBezTo>
                  <a:cubicBezTo>
                    <a:pt x="37160" y="6079"/>
                    <a:pt x="37227" y="5579"/>
                    <a:pt x="37127" y="5446"/>
                  </a:cubicBezTo>
                  <a:cubicBezTo>
                    <a:pt x="36893" y="5179"/>
                    <a:pt x="36693" y="5145"/>
                    <a:pt x="36493" y="4979"/>
                  </a:cubicBezTo>
                  <a:cubicBezTo>
                    <a:pt x="36359" y="4879"/>
                    <a:pt x="36059" y="4712"/>
                    <a:pt x="36159" y="4512"/>
                  </a:cubicBezTo>
                  <a:cubicBezTo>
                    <a:pt x="36226" y="4311"/>
                    <a:pt x="36660" y="3878"/>
                    <a:pt x="37394" y="2744"/>
                  </a:cubicBezTo>
                  <a:cubicBezTo>
                    <a:pt x="38127" y="1610"/>
                    <a:pt x="38828" y="642"/>
                    <a:pt x="38428" y="175"/>
                  </a:cubicBezTo>
                  <a:cubicBezTo>
                    <a:pt x="38324" y="54"/>
                    <a:pt x="38198" y="0"/>
                    <a:pt x="38053" y="0"/>
                  </a:cubicBezTo>
                  <a:close/>
                </a:path>
              </a:pathLst>
            </a:custGeom>
            <a:solidFill>
              <a:srgbClr val="B57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4"/>
            <p:cNvSpPr/>
            <p:nvPr/>
          </p:nvSpPr>
          <p:spPr>
            <a:xfrm>
              <a:off x="3326725" y="1561550"/>
              <a:ext cx="83400" cy="127625"/>
            </a:xfrm>
            <a:custGeom>
              <a:avLst/>
              <a:gdLst/>
              <a:ahLst/>
              <a:cxnLst/>
              <a:rect l="l" t="t" r="r" b="b"/>
              <a:pathLst>
                <a:path w="3336" h="5105" extrusionOk="0">
                  <a:moveTo>
                    <a:pt x="1835" y="1"/>
                  </a:moveTo>
                  <a:lnTo>
                    <a:pt x="1835" y="1"/>
                  </a:lnTo>
                  <a:cubicBezTo>
                    <a:pt x="1834" y="1"/>
                    <a:pt x="0" y="1469"/>
                    <a:pt x="67" y="2236"/>
                  </a:cubicBezTo>
                  <a:cubicBezTo>
                    <a:pt x="133" y="2703"/>
                    <a:pt x="467" y="3070"/>
                    <a:pt x="901" y="3237"/>
                  </a:cubicBezTo>
                  <a:cubicBezTo>
                    <a:pt x="867" y="3937"/>
                    <a:pt x="600" y="4604"/>
                    <a:pt x="133" y="5105"/>
                  </a:cubicBezTo>
                  <a:cubicBezTo>
                    <a:pt x="1245" y="4425"/>
                    <a:pt x="1328" y="3575"/>
                    <a:pt x="1334" y="3452"/>
                  </a:cubicBezTo>
                  <a:lnTo>
                    <a:pt x="1334" y="3452"/>
                  </a:lnTo>
                  <a:cubicBezTo>
                    <a:pt x="1313" y="4272"/>
                    <a:pt x="2268" y="4404"/>
                    <a:pt x="2268" y="4404"/>
                  </a:cubicBezTo>
                  <a:cubicBezTo>
                    <a:pt x="2290" y="4858"/>
                    <a:pt x="2592" y="4990"/>
                    <a:pt x="2893" y="4990"/>
                  </a:cubicBezTo>
                  <a:cubicBezTo>
                    <a:pt x="3056" y="4990"/>
                    <a:pt x="3219" y="4951"/>
                    <a:pt x="3336" y="4904"/>
                  </a:cubicBezTo>
                  <a:cubicBezTo>
                    <a:pt x="2869" y="4871"/>
                    <a:pt x="2502" y="4437"/>
                    <a:pt x="2535" y="3970"/>
                  </a:cubicBezTo>
                  <a:lnTo>
                    <a:pt x="2535" y="3970"/>
                  </a:lnTo>
                  <a:cubicBezTo>
                    <a:pt x="2483" y="3982"/>
                    <a:pt x="2431" y="3988"/>
                    <a:pt x="2379" y="3988"/>
                  </a:cubicBezTo>
                  <a:cubicBezTo>
                    <a:pt x="2134" y="3988"/>
                    <a:pt x="1906" y="3863"/>
                    <a:pt x="1768" y="3670"/>
                  </a:cubicBezTo>
                  <a:cubicBezTo>
                    <a:pt x="1601" y="3403"/>
                    <a:pt x="1568" y="3070"/>
                    <a:pt x="1701" y="2803"/>
                  </a:cubicBezTo>
                  <a:lnTo>
                    <a:pt x="1701" y="2803"/>
                  </a:lnTo>
                  <a:cubicBezTo>
                    <a:pt x="1568" y="2879"/>
                    <a:pt x="1424" y="2915"/>
                    <a:pt x="1282" y="2915"/>
                  </a:cubicBezTo>
                  <a:cubicBezTo>
                    <a:pt x="927" y="2915"/>
                    <a:pt x="586" y="2693"/>
                    <a:pt x="467" y="2336"/>
                  </a:cubicBezTo>
                  <a:cubicBezTo>
                    <a:pt x="267" y="1735"/>
                    <a:pt x="1201" y="902"/>
                    <a:pt x="1835" y="1"/>
                  </a:cubicBezTo>
                  <a:close/>
                </a:path>
              </a:pathLst>
            </a:custGeom>
            <a:solidFill>
              <a:srgbClr val="A14E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4"/>
            <p:cNvSpPr/>
            <p:nvPr/>
          </p:nvSpPr>
          <p:spPr>
            <a:xfrm>
              <a:off x="2101675" y="1807575"/>
              <a:ext cx="589600" cy="564400"/>
            </a:xfrm>
            <a:custGeom>
              <a:avLst/>
              <a:gdLst/>
              <a:ahLst/>
              <a:cxnLst/>
              <a:rect l="l" t="t" r="r" b="b"/>
              <a:pathLst>
                <a:path w="23584" h="22576" extrusionOk="0">
                  <a:moveTo>
                    <a:pt x="7272" y="0"/>
                  </a:moveTo>
                  <a:lnTo>
                    <a:pt x="2269" y="501"/>
                  </a:lnTo>
                  <a:cubicBezTo>
                    <a:pt x="3103" y="5838"/>
                    <a:pt x="467" y="11142"/>
                    <a:pt x="467" y="11142"/>
                  </a:cubicBezTo>
                  <a:cubicBezTo>
                    <a:pt x="334" y="14544"/>
                    <a:pt x="0" y="18480"/>
                    <a:pt x="1468" y="19247"/>
                  </a:cubicBezTo>
                  <a:cubicBezTo>
                    <a:pt x="1468" y="19714"/>
                    <a:pt x="1535" y="20148"/>
                    <a:pt x="1635" y="20582"/>
                  </a:cubicBezTo>
                  <a:cubicBezTo>
                    <a:pt x="3811" y="21709"/>
                    <a:pt x="7537" y="22575"/>
                    <a:pt x="11265" y="22575"/>
                  </a:cubicBezTo>
                  <a:cubicBezTo>
                    <a:pt x="13937" y="22575"/>
                    <a:pt x="16610" y="22130"/>
                    <a:pt x="18714" y="21015"/>
                  </a:cubicBezTo>
                  <a:lnTo>
                    <a:pt x="19081" y="19548"/>
                  </a:lnTo>
                  <a:cubicBezTo>
                    <a:pt x="20315" y="18714"/>
                    <a:pt x="20048" y="15178"/>
                    <a:pt x="20282" y="12643"/>
                  </a:cubicBezTo>
                  <a:cubicBezTo>
                    <a:pt x="23584" y="8139"/>
                    <a:pt x="19081" y="2369"/>
                    <a:pt x="16512" y="34"/>
                  </a:cubicBezTo>
                  <a:lnTo>
                    <a:pt x="1334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4"/>
            <p:cNvSpPr/>
            <p:nvPr/>
          </p:nvSpPr>
          <p:spPr>
            <a:xfrm>
              <a:off x="2135875" y="2288750"/>
              <a:ext cx="442825" cy="96450"/>
            </a:xfrm>
            <a:custGeom>
              <a:avLst/>
              <a:gdLst/>
              <a:ahLst/>
              <a:cxnLst/>
              <a:rect l="l" t="t" r="r" b="b"/>
              <a:pathLst>
                <a:path w="17713" h="3858" extrusionOk="0">
                  <a:moveTo>
                    <a:pt x="100" y="0"/>
                  </a:moveTo>
                  <a:lnTo>
                    <a:pt x="0" y="1235"/>
                  </a:lnTo>
                  <a:cubicBezTo>
                    <a:pt x="0" y="1235"/>
                    <a:pt x="1301" y="3570"/>
                    <a:pt x="8573" y="3836"/>
                  </a:cubicBezTo>
                  <a:cubicBezTo>
                    <a:pt x="8966" y="3851"/>
                    <a:pt x="9343" y="3858"/>
                    <a:pt x="9705" y="3858"/>
                  </a:cubicBezTo>
                  <a:cubicBezTo>
                    <a:pt x="16038" y="3858"/>
                    <a:pt x="17679" y="1768"/>
                    <a:pt x="17679" y="1768"/>
                  </a:cubicBezTo>
                  <a:lnTo>
                    <a:pt x="17713" y="301"/>
                  </a:lnTo>
                  <a:lnTo>
                    <a:pt x="17713" y="301"/>
                  </a:lnTo>
                  <a:cubicBezTo>
                    <a:pt x="15528" y="1709"/>
                    <a:pt x="12489" y="2269"/>
                    <a:pt x="9508" y="2269"/>
                  </a:cubicBezTo>
                  <a:cubicBezTo>
                    <a:pt x="5570" y="2269"/>
                    <a:pt x="1733" y="1291"/>
                    <a:pt x="10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4"/>
            <p:cNvSpPr/>
            <p:nvPr/>
          </p:nvSpPr>
          <p:spPr>
            <a:xfrm>
              <a:off x="2100000" y="1215475"/>
              <a:ext cx="543750" cy="548750"/>
            </a:xfrm>
            <a:custGeom>
              <a:avLst/>
              <a:gdLst/>
              <a:ahLst/>
              <a:cxnLst/>
              <a:rect l="l" t="t" r="r" b="b"/>
              <a:pathLst>
                <a:path w="21750" h="21950" extrusionOk="0">
                  <a:moveTo>
                    <a:pt x="8440" y="1"/>
                  </a:moveTo>
                  <a:lnTo>
                    <a:pt x="8440" y="1"/>
                  </a:lnTo>
                  <a:cubicBezTo>
                    <a:pt x="8640" y="668"/>
                    <a:pt x="8140" y="1368"/>
                    <a:pt x="7539" y="1735"/>
                  </a:cubicBezTo>
                  <a:cubicBezTo>
                    <a:pt x="6939" y="2102"/>
                    <a:pt x="6238" y="2269"/>
                    <a:pt x="5638" y="2636"/>
                  </a:cubicBezTo>
                  <a:cubicBezTo>
                    <a:pt x="5138" y="2936"/>
                    <a:pt x="4771" y="3370"/>
                    <a:pt x="4504" y="3870"/>
                  </a:cubicBezTo>
                  <a:cubicBezTo>
                    <a:pt x="4170" y="4471"/>
                    <a:pt x="3803" y="5771"/>
                    <a:pt x="4270" y="6439"/>
                  </a:cubicBezTo>
                  <a:cubicBezTo>
                    <a:pt x="1" y="8807"/>
                    <a:pt x="1535" y="14211"/>
                    <a:pt x="2903" y="16312"/>
                  </a:cubicBezTo>
                  <a:cubicBezTo>
                    <a:pt x="4337" y="18581"/>
                    <a:pt x="7306" y="21082"/>
                    <a:pt x="7306" y="21950"/>
                  </a:cubicBezTo>
                  <a:lnTo>
                    <a:pt x="18147" y="10808"/>
                  </a:lnTo>
                  <a:cubicBezTo>
                    <a:pt x="18147" y="10808"/>
                    <a:pt x="19081" y="12243"/>
                    <a:pt x="20115" y="12309"/>
                  </a:cubicBezTo>
                  <a:cubicBezTo>
                    <a:pt x="20156" y="12312"/>
                    <a:pt x="20196" y="12313"/>
                    <a:pt x="20234" y="12313"/>
                  </a:cubicBezTo>
                  <a:cubicBezTo>
                    <a:pt x="21190" y="12313"/>
                    <a:pt x="21283" y="11542"/>
                    <a:pt x="21283" y="11542"/>
                  </a:cubicBezTo>
                  <a:lnTo>
                    <a:pt x="21283" y="11542"/>
                  </a:lnTo>
                  <a:cubicBezTo>
                    <a:pt x="21189" y="11667"/>
                    <a:pt x="21062" y="11721"/>
                    <a:pt x="20936" y="11721"/>
                  </a:cubicBezTo>
                  <a:cubicBezTo>
                    <a:pt x="20658" y="11721"/>
                    <a:pt x="20380" y="11463"/>
                    <a:pt x="20449" y="11142"/>
                  </a:cubicBezTo>
                  <a:cubicBezTo>
                    <a:pt x="20615" y="10608"/>
                    <a:pt x="21549" y="10408"/>
                    <a:pt x="21683" y="9407"/>
                  </a:cubicBezTo>
                  <a:cubicBezTo>
                    <a:pt x="21750" y="8974"/>
                    <a:pt x="21616" y="8507"/>
                    <a:pt x="21349" y="8140"/>
                  </a:cubicBezTo>
                  <a:cubicBezTo>
                    <a:pt x="21016" y="7673"/>
                    <a:pt x="20849" y="7606"/>
                    <a:pt x="21049" y="7006"/>
                  </a:cubicBezTo>
                  <a:cubicBezTo>
                    <a:pt x="21483" y="5538"/>
                    <a:pt x="21016" y="3470"/>
                    <a:pt x="19448" y="2803"/>
                  </a:cubicBezTo>
                  <a:cubicBezTo>
                    <a:pt x="19137" y="2684"/>
                    <a:pt x="18812" y="2625"/>
                    <a:pt x="18489" y="2625"/>
                  </a:cubicBezTo>
                  <a:cubicBezTo>
                    <a:pt x="18085" y="2625"/>
                    <a:pt x="17684" y="2717"/>
                    <a:pt x="17313" y="2903"/>
                  </a:cubicBezTo>
                  <a:cubicBezTo>
                    <a:pt x="17246" y="2836"/>
                    <a:pt x="17180" y="2769"/>
                    <a:pt x="17113" y="2703"/>
                  </a:cubicBezTo>
                  <a:cubicBezTo>
                    <a:pt x="16919" y="2561"/>
                    <a:pt x="16701" y="2494"/>
                    <a:pt x="16487" y="2494"/>
                  </a:cubicBezTo>
                  <a:cubicBezTo>
                    <a:pt x="16147" y="2494"/>
                    <a:pt x="15816" y="2663"/>
                    <a:pt x="15612" y="2969"/>
                  </a:cubicBezTo>
                  <a:cubicBezTo>
                    <a:pt x="15779" y="2302"/>
                    <a:pt x="15545" y="1635"/>
                    <a:pt x="15011" y="1235"/>
                  </a:cubicBezTo>
                  <a:cubicBezTo>
                    <a:pt x="14681" y="987"/>
                    <a:pt x="14287" y="867"/>
                    <a:pt x="13884" y="867"/>
                  </a:cubicBezTo>
                  <a:cubicBezTo>
                    <a:pt x="13636" y="867"/>
                    <a:pt x="13385" y="912"/>
                    <a:pt x="13143" y="1001"/>
                  </a:cubicBezTo>
                  <a:cubicBezTo>
                    <a:pt x="12543" y="1235"/>
                    <a:pt x="12043" y="1702"/>
                    <a:pt x="11742" y="2302"/>
                  </a:cubicBezTo>
                  <a:cubicBezTo>
                    <a:pt x="11876" y="1869"/>
                    <a:pt x="11676" y="1402"/>
                    <a:pt x="11309" y="1202"/>
                  </a:cubicBezTo>
                  <a:cubicBezTo>
                    <a:pt x="11109" y="1118"/>
                    <a:pt x="10892" y="1076"/>
                    <a:pt x="10675" y="1076"/>
                  </a:cubicBezTo>
                  <a:cubicBezTo>
                    <a:pt x="10458" y="1076"/>
                    <a:pt x="10241" y="1118"/>
                    <a:pt x="10041" y="1202"/>
                  </a:cubicBezTo>
                  <a:cubicBezTo>
                    <a:pt x="9641" y="1402"/>
                    <a:pt x="9307" y="1635"/>
                    <a:pt x="9007" y="1935"/>
                  </a:cubicBezTo>
                  <a:cubicBezTo>
                    <a:pt x="9407" y="1268"/>
                    <a:pt x="9141" y="368"/>
                    <a:pt x="84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4"/>
            <p:cNvSpPr/>
            <p:nvPr/>
          </p:nvSpPr>
          <p:spPr>
            <a:xfrm>
              <a:off x="2184225" y="1371425"/>
              <a:ext cx="407825" cy="543275"/>
            </a:xfrm>
            <a:custGeom>
              <a:avLst/>
              <a:gdLst/>
              <a:ahLst/>
              <a:cxnLst/>
              <a:rect l="l" t="t" r="r" b="b"/>
              <a:pathLst>
                <a:path w="16313" h="21731" extrusionOk="0">
                  <a:moveTo>
                    <a:pt x="13711" y="0"/>
                  </a:moveTo>
                  <a:cubicBezTo>
                    <a:pt x="13410" y="1902"/>
                    <a:pt x="12977" y="3870"/>
                    <a:pt x="9975" y="5671"/>
                  </a:cubicBezTo>
                  <a:cubicBezTo>
                    <a:pt x="8401" y="6604"/>
                    <a:pt x="6623" y="7104"/>
                    <a:pt x="4819" y="7104"/>
                  </a:cubicBezTo>
                  <a:cubicBezTo>
                    <a:pt x="4559" y="7104"/>
                    <a:pt x="4298" y="7093"/>
                    <a:pt x="4037" y="7072"/>
                  </a:cubicBezTo>
                  <a:cubicBezTo>
                    <a:pt x="3520" y="6505"/>
                    <a:pt x="2970" y="6238"/>
                    <a:pt x="2436" y="6238"/>
                  </a:cubicBezTo>
                  <a:cubicBezTo>
                    <a:pt x="1902" y="6238"/>
                    <a:pt x="1385" y="6505"/>
                    <a:pt x="935" y="7005"/>
                  </a:cubicBezTo>
                  <a:cubicBezTo>
                    <a:pt x="1" y="7973"/>
                    <a:pt x="368" y="9874"/>
                    <a:pt x="1602" y="10842"/>
                  </a:cubicBezTo>
                  <a:cubicBezTo>
                    <a:pt x="1971" y="11137"/>
                    <a:pt x="2412" y="11279"/>
                    <a:pt x="2857" y="11279"/>
                  </a:cubicBezTo>
                  <a:cubicBezTo>
                    <a:pt x="3215" y="11279"/>
                    <a:pt x="3576" y="11187"/>
                    <a:pt x="3904" y="11008"/>
                  </a:cubicBezTo>
                  <a:lnTo>
                    <a:pt x="3937" y="17413"/>
                  </a:lnTo>
                  <a:lnTo>
                    <a:pt x="1969" y="17613"/>
                  </a:lnTo>
                  <a:cubicBezTo>
                    <a:pt x="1969" y="17613"/>
                    <a:pt x="4694" y="21731"/>
                    <a:pt x="9866" y="21731"/>
                  </a:cubicBezTo>
                  <a:cubicBezTo>
                    <a:pt x="10182" y="21731"/>
                    <a:pt x="10507" y="21715"/>
                    <a:pt x="10842" y="21683"/>
                  </a:cubicBezTo>
                  <a:cubicBezTo>
                    <a:pt x="14811" y="21316"/>
                    <a:pt x="11676" y="17446"/>
                    <a:pt x="11676" y="17446"/>
                  </a:cubicBezTo>
                  <a:lnTo>
                    <a:pt x="10175" y="17446"/>
                  </a:lnTo>
                  <a:lnTo>
                    <a:pt x="10175" y="14844"/>
                  </a:lnTo>
                  <a:cubicBezTo>
                    <a:pt x="11064" y="14989"/>
                    <a:pt x="11978" y="15121"/>
                    <a:pt x="12720" y="15121"/>
                  </a:cubicBezTo>
                  <a:cubicBezTo>
                    <a:pt x="13175" y="15121"/>
                    <a:pt x="13565" y="15071"/>
                    <a:pt x="13844" y="14944"/>
                  </a:cubicBezTo>
                  <a:cubicBezTo>
                    <a:pt x="14611" y="14578"/>
                    <a:pt x="16146" y="13377"/>
                    <a:pt x="16212" y="8473"/>
                  </a:cubicBezTo>
                  <a:cubicBezTo>
                    <a:pt x="16312" y="2702"/>
                    <a:pt x="15045" y="601"/>
                    <a:pt x="13711" y="0"/>
                  </a:cubicBezTo>
                  <a:close/>
                </a:path>
              </a:pathLst>
            </a:custGeom>
            <a:solidFill>
              <a:srgbClr val="B57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4"/>
            <p:cNvSpPr/>
            <p:nvPr/>
          </p:nvSpPr>
          <p:spPr>
            <a:xfrm>
              <a:off x="2286800" y="1506525"/>
              <a:ext cx="40050" cy="81775"/>
            </a:xfrm>
            <a:custGeom>
              <a:avLst/>
              <a:gdLst/>
              <a:ahLst/>
              <a:cxnLst/>
              <a:rect l="l" t="t" r="r" b="b"/>
              <a:pathLst>
                <a:path w="1602" h="3271" extrusionOk="0">
                  <a:moveTo>
                    <a:pt x="1" y="0"/>
                  </a:moveTo>
                  <a:lnTo>
                    <a:pt x="1" y="3269"/>
                  </a:lnTo>
                  <a:cubicBezTo>
                    <a:pt x="20" y="3270"/>
                    <a:pt x="39" y="3270"/>
                    <a:pt x="58" y="3270"/>
                  </a:cubicBezTo>
                  <a:cubicBezTo>
                    <a:pt x="900" y="3270"/>
                    <a:pt x="1601" y="2550"/>
                    <a:pt x="1568" y="1702"/>
                  </a:cubicBezTo>
                  <a:cubicBezTo>
                    <a:pt x="1602" y="801"/>
                    <a:pt x="901" y="3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4"/>
            <p:cNvSpPr/>
            <p:nvPr/>
          </p:nvSpPr>
          <p:spPr>
            <a:xfrm>
              <a:off x="2533650" y="1521525"/>
              <a:ext cx="37550" cy="32125"/>
            </a:xfrm>
            <a:custGeom>
              <a:avLst/>
              <a:gdLst/>
              <a:ahLst/>
              <a:cxnLst/>
              <a:rect l="l" t="t" r="r" b="b"/>
              <a:pathLst>
                <a:path w="1502" h="1285" extrusionOk="0">
                  <a:moveTo>
                    <a:pt x="668" y="1"/>
                  </a:moveTo>
                  <a:cubicBezTo>
                    <a:pt x="301" y="1"/>
                    <a:pt x="0" y="268"/>
                    <a:pt x="0" y="635"/>
                  </a:cubicBezTo>
                  <a:cubicBezTo>
                    <a:pt x="0" y="1022"/>
                    <a:pt x="312" y="1285"/>
                    <a:pt x="647" y="1285"/>
                  </a:cubicBezTo>
                  <a:cubicBezTo>
                    <a:pt x="803" y="1285"/>
                    <a:pt x="964" y="1228"/>
                    <a:pt x="1101" y="1102"/>
                  </a:cubicBezTo>
                  <a:cubicBezTo>
                    <a:pt x="1501" y="735"/>
                    <a:pt x="1235" y="34"/>
                    <a:pt x="6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4"/>
            <p:cNvSpPr/>
            <p:nvPr/>
          </p:nvSpPr>
          <p:spPr>
            <a:xfrm>
              <a:off x="2416900" y="1533200"/>
              <a:ext cx="40875" cy="35425"/>
            </a:xfrm>
            <a:custGeom>
              <a:avLst/>
              <a:gdLst/>
              <a:ahLst/>
              <a:cxnLst/>
              <a:rect l="l" t="t" r="r" b="b"/>
              <a:pathLst>
                <a:path w="1635" h="1417" extrusionOk="0">
                  <a:moveTo>
                    <a:pt x="734" y="1"/>
                  </a:moveTo>
                  <a:cubicBezTo>
                    <a:pt x="334" y="1"/>
                    <a:pt x="0" y="301"/>
                    <a:pt x="0" y="701"/>
                  </a:cubicBezTo>
                  <a:cubicBezTo>
                    <a:pt x="0" y="1138"/>
                    <a:pt x="349" y="1416"/>
                    <a:pt x="707" y="1416"/>
                  </a:cubicBezTo>
                  <a:cubicBezTo>
                    <a:pt x="869" y="1416"/>
                    <a:pt x="1033" y="1359"/>
                    <a:pt x="1168" y="1235"/>
                  </a:cubicBezTo>
                  <a:cubicBezTo>
                    <a:pt x="1635" y="801"/>
                    <a:pt x="1335" y="34"/>
                    <a:pt x="7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4"/>
            <p:cNvSpPr/>
            <p:nvPr/>
          </p:nvSpPr>
          <p:spPr>
            <a:xfrm>
              <a:off x="2430250" y="1642450"/>
              <a:ext cx="63400" cy="42175"/>
            </a:xfrm>
            <a:custGeom>
              <a:avLst/>
              <a:gdLst/>
              <a:ahLst/>
              <a:cxnLst/>
              <a:rect l="l" t="t" r="r" b="b"/>
              <a:pathLst>
                <a:path w="2536" h="1687" extrusionOk="0">
                  <a:moveTo>
                    <a:pt x="200" y="1"/>
                  </a:moveTo>
                  <a:cubicBezTo>
                    <a:pt x="0" y="668"/>
                    <a:pt x="367" y="1402"/>
                    <a:pt x="1034" y="1635"/>
                  </a:cubicBezTo>
                  <a:cubicBezTo>
                    <a:pt x="1151" y="1670"/>
                    <a:pt x="1269" y="1687"/>
                    <a:pt x="1385" y="1687"/>
                  </a:cubicBezTo>
                  <a:cubicBezTo>
                    <a:pt x="1929" y="1687"/>
                    <a:pt x="2425" y="1318"/>
                    <a:pt x="2535" y="768"/>
                  </a:cubicBezTo>
                  <a:lnTo>
                    <a:pt x="200" y="1"/>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4"/>
            <p:cNvSpPr/>
            <p:nvPr/>
          </p:nvSpPr>
          <p:spPr>
            <a:xfrm>
              <a:off x="2434400" y="1655800"/>
              <a:ext cx="33400" cy="29200"/>
            </a:xfrm>
            <a:custGeom>
              <a:avLst/>
              <a:gdLst/>
              <a:ahLst/>
              <a:cxnLst/>
              <a:rect l="l" t="t" r="r" b="b"/>
              <a:pathLst>
                <a:path w="1336" h="1168" extrusionOk="0">
                  <a:moveTo>
                    <a:pt x="1" y="0"/>
                  </a:moveTo>
                  <a:cubicBezTo>
                    <a:pt x="68" y="501"/>
                    <a:pt x="401" y="934"/>
                    <a:pt x="868" y="1101"/>
                  </a:cubicBezTo>
                  <a:cubicBezTo>
                    <a:pt x="1035" y="1134"/>
                    <a:pt x="1202" y="1168"/>
                    <a:pt x="1335" y="1168"/>
                  </a:cubicBezTo>
                  <a:cubicBezTo>
                    <a:pt x="1335" y="501"/>
                    <a:pt x="835" y="0"/>
                    <a:pt x="201" y="0"/>
                  </a:cubicBezTo>
                  <a:close/>
                </a:path>
              </a:pathLst>
            </a:custGeom>
            <a:solidFill>
              <a:srgbClr val="A14E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4"/>
            <p:cNvSpPr/>
            <p:nvPr/>
          </p:nvSpPr>
          <p:spPr>
            <a:xfrm>
              <a:off x="2533650" y="1470550"/>
              <a:ext cx="45050" cy="33500"/>
            </a:xfrm>
            <a:custGeom>
              <a:avLst/>
              <a:gdLst/>
              <a:ahLst/>
              <a:cxnLst/>
              <a:rect l="l" t="t" r="r" b="b"/>
              <a:pathLst>
                <a:path w="1802" h="1340" extrusionOk="0">
                  <a:moveTo>
                    <a:pt x="784" y="0"/>
                  </a:moveTo>
                  <a:cubicBezTo>
                    <a:pt x="457" y="0"/>
                    <a:pt x="140" y="180"/>
                    <a:pt x="0" y="505"/>
                  </a:cubicBezTo>
                  <a:lnTo>
                    <a:pt x="1602" y="1339"/>
                  </a:lnTo>
                  <a:cubicBezTo>
                    <a:pt x="1802" y="906"/>
                    <a:pt x="1635" y="372"/>
                    <a:pt x="1201" y="105"/>
                  </a:cubicBezTo>
                  <a:cubicBezTo>
                    <a:pt x="1070" y="34"/>
                    <a:pt x="926" y="0"/>
                    <a:pt x="7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4"/>
            <p:cNvSpPr/>
            <p:nvPr/>
          </p:nvSpPr>
          <p:spPr>
            <a:xfrm>
              <a:off x="2489450" y="1533200"/>
              <a:ext cx="65075" cy="100100"/>
            </a:xfrm>
            <a:custGeom>
              <a:avLst/>
              <a:gdLst/>
              <a:ahLst/>
              <a:cxnLst/>
              <a:rect l="l" t="t" r="r" b="b"/>
              <a:pathLst>
                <a:path w="2603" h="4004" extrusionOk="0">
                  <a:moveTo>
                    <a:pt x="0" y="1"/>
                  </a:moveTo>
                  <a:lnTo>
                    <a:pt x="501" y="4004"/>
                  </a:lnTo>
                  <a:lnTo>
                    <a:pt x="2602" y="3170"/>
                  </a:lnTo>
                  <a:lnTo>
                    <a:pt x="0" y="1"/>
                  </a:lnTo>
                  <a:close/>
                </a:path>
              </a:pathLst>
            </a:custGeom>
            <a:solidFill>
              <a:srgbClr val="A14E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4"/>
            <p:cNvSpPr/>
            <p:nvPr/>
          </p:nvSpPr>
          <p:spPr>
            <a:xfrm>
              <a:off x="2311000" y="1683325"/>
              <a:ext cx="128450" cy="83400"/>
            </a:xfrm>
            <a:custGeom>
              <a:avLst/>
              <a:gdLst/>
              <a:ahLst/>
              <a:cxnLst/>
              <a:rect l="l" t="t" r="r" b="b"/>
              <a:pathLst>
                <a:path w="5138" h="3336" extrusionOk="0">
                  <a:moveTo>
                    <a:pt x="0" y="0"/>
                  </a:moveTo>
                  <a:cubicBezTo>
                    <a:pt x="200" y="634"/>
                    <a:pt x="567" y="1201"/>
                    <a:pt x="1101" y="1635"/>
                  </a:cubicBezTo>
                  <a:cubicBezTo>
                    <a:pt x="2035" y="2468"/>
                    <a:pt x="5137" y="3336"/>
                    <a:pt x="5137" y="3336"/>
                  </a:cubicBezTo>
                  <a:lnTo>
                    <a:pt x="5137" y="2368"/>
                  </a:lnTo>
                  <a:cubicBezTo>
                    <a:pt x="3603" y="2202"/>
                    <a:pt x="500" y="1268"/>
                    <a:pt x="0" y="0"/>
                  </a:cubicBezTo>
                  <a:close/>
                </a:path>
              </a:pathLst>
            </a:custGeom>
            <a:solidFill>
              <a:srgbClr val="A14E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4"/>
            <p:cNvSpPr/>
            <p:nvPr/>
          </p:nvSpPr>
          <p:spPr>
            <a:xfrm>
              <a:off x="2292650" y="2383275"/>
              <a:ext cx="161800" cy="57275"/>
            </a:xfrm>
            <a:custGeom>
              <a:avLst/>
              <a:gdLst/>
              <a:ahLst/>
              <a:cxnLst/>
              <a:rect l="l" t="t" r="r" b="b"/>
              <a:pathLst>
                <a:path w="6472" h="2291" extrusionOk="0">
                  <a:moveTo>
                    <a:pt x="6078" y="1"/>
                  </a:moveTo>
                  <a:cubicBezTo>
                    <a:pt x="5854" y="1"/>
                    <a:pt x="5426" y="294"/>
                    <a:pt x="4670" y="456"/>
                  </a:cubicBezTo>
                  <a:cubicBezTo>
                    <a:pt x="3469" y="723"/>
                    <a:pt x="3002" y="689"/>
                    <a:pt x="1768" y="1023"/>
                  </a:cubicBezTo>
                  <a:cubicBezTo>
                    <a:pt x="1201" y="1190"/>
                    <a:pt x="601" y="1323"/>
                    <a:pt x="0" y="1323"/>
                  </a:cubicBezTo>
                  <a:lnTo>
                    <a:pt x="4570" y="2290"/>
                  </a:lnTo>
                  <a:cubicBezTo>
                    <a:pt x="5037" y="2090"/>
                    <a:pt x="5471" y="1823"/>
                    <a:pt x="5871" y="1490"/>
                  </a:cubicBezTo>
                  <a:cubicBezTo>
                    <a:pt x="6338" y="1156"/>
                    <a:pt x="6471" y="522"/>
                    <a:pt x="6205" y="55"/>
                  </a:cubicBezTo>
                  <a:cubicBezTo>
                    <a:pt x="6173" y="17"/>
                    <a:pt x="6131" y="1"/>
                    <a:pt x="6078" y="1"/>
                  </a:cubicBezTo>
                  <a:close/>
                </a:path>
              </a:pathLst>
            </a:custGeom>
            <a:solidFill>
              <a:srgbClr val="B57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4"/>
            <p:cNvSpPr/>
            <p:nvPr/>
          </p:nvSpPr>
          <p:spPr>
            <a:xfrm>
              <a:off x="2351850" y="2123625"/>
              <a:ext cx="488700" cy="570425"/>
            </a:xfrm>
            <a:custGeom>
              <a:avLst/>
              <a:gdLst/>
              <a:ahLst/>
              <a:cxnLst/>
              <a:rect l="l" t="t" r="r" b="b"/>
              <a:pathLst>
                <a:path w="19548" h="22817" extrusionOk="0">
                  <a:moveTo>
                    <a:pt x="19281" y="1"/>
                  </a:moveTo>
                  <a:lnTo>
                    <a:pt x="4337" y="3403"/>
                  </a:lnTo>
                  <a:lnTo>
                    <a:pt x="1" y="22450"/>
                  </a:lnTo>
                  <a:lnTo>
                    <a:pt x="301" y="22817"/>
                  </a:lnTo>
                  <a:lnTo>
                    <a:pt x="14544" y="19281"/>
                  </a:lnTo>
                  <a:lnTo>
                    <a:pt x="19548" y="368"/>
                  </a:lnTo>
                  <a:lnTo>
                    <a:pt x="1928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4"/>
            <p:cNvSpPr/>
            <p:nvPr/>
          </p:nvSpPr>
          <p:spPr>
            <a:xfrm>
              <a:off x="2359350" y="2132800"/>
              <a:ext cx="481200" cy="561250"/>
            </a:xfrm>
            <a:custGeom>
              <a:avLst/>
              <a:gdLst/>
              <a:ahLst/>
              <a:cxnLst/>
              <a:rect l="l" t="t" r="r" b="b"/>
              <a:pathLst>
                <a:path w="19248" h="22450" extrusionOk="0">
                  <a:moveTo>
                    <a:pt x="19248" y="1"/>
                  </a:moveTo>
                  <a:lnTo>
                    <a:pt x="4304" y="3436"/>
                  </a:lnTo>
                  <a:lnTo>
                    <a:pt x="1" y="22450"/>
                  </a:lnTo>
                  <a:lnTo>
                    <a:pt x="14244" y="18914"/>
                  </a:lnTo>
                  <a:lnTo>
                    <a:pt x="1924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4"/>
            <p:cNvSpPr/>
            <p:nvPr/>
          </p:nvSpPr>
          <p:spPr>
            <a:xfrm>
              <a:off x="2351850" y="2208700"/>
              <a:ext cx="115100" cy="485350"/>
            </a:xfrm>
            <a:custGeom>
              <a:avLst/>
              <a:gdLst/>
              <a:ahLst/>
              <a:cxnLst/>
              <a:rect l="l" t="t" r="r" b="b"/>
              <a:pathLst>
                <a:path w="4604" h="19414" extrusionOk="0">
                  <a:moveTo>
                    <a:pt x="4337" y="0"/>
                  </a:moveTo>
                  <a:lnTo>
                    <a:pt x="1" y="19047"/>
                  </a:lnTo>
                  <a:lnTo>
                    <a:pt x="301" y="19414"/>
                  </a:lnTo>
                  <a:lnTo>
                    <a:pt x="4604" y="400"/>
                  </a:lnTo>
                  <a:lnTo>
                    <a:pt x="433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4"/>
            <p:cNvSpPr/>
            <p:nvPr/>
          </p:nvSpPr>
          <p:spPr>
            <a:xfrm>
              <a:off x="2359350" y="2132800"/>
              <a:ext cx="481200" cy="561250"/>
            </a:xfrm>
            <a:custGeom>
              <a:avLst/>
              <a:gdLst/>
              <a:ahLst/>
              <a:cxnLst/>
              <a:rect l="l" t="t" r="r" b="b"/>
              <a:pathLst>
                <a:path w="19248" h="22450" extrusionOk="0">
                  <a:moveTo>
                    <a:pt x="19248" y="1"/>
                  </a:moveTo>
                  <a:lnTo>
                    <a:pt x="4304" y="3436"/>
                  </a:lnTo>
                  <a:lnTo>
                    <a:pt x="1" y="22450"/>
                  </a:lnTo>
                  <a:lnTo>
                    <a:pt x="14244" y="18914"/>
                  </a:lnTo>
                  <a:lnTo>
                    <a:pt x="1924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4"/>
            <p:cNvSpPr/>
            <p:nvPr/>
          </p:nvSpPr>
          <p:spPr>
            <a:xfrm>
              <a:off x="2548650" y="2189425"/>
              <a:ext cx="179550" cy="59325"/>
            </a:xfrm>
            <a:custGeom>
              <a:avLst/>
              <a:gdLst/>
              <a:ahLst/>
              <a:cxnLst/>
              <a:rect l="l" t="t" r="r" b="b"/>
              <a:pathLst>
                <a:path w="7182" h="2373" extrusionOk="0">
                  <a:moveTo>
                    <a:pt x="6806" y="1"/>
                  </a:moveTo>
                  <a:cubicBezTo>
                    <a:pt x="6461" y="1"/>
                    <a:pt x="5884" y="124"/>
                    <a:pt x="5205" y="337"/>
                  </a:cubicBezTo>
                  <a:lnTo>
                    <a:pt x="2536" y="838"/>
                  </a:lnTo>
                  <a:cubicBezTo>
                    <a:pt x="1368" y="1271"/>
                    <a:pt x="268" y="1505"/>
                    <a:pt x="168" y="1805"/>
                  </a:cubicBezTo>
                  <a:lnTo>
                    <a:pt x="1" y="2372"/>
                  </a:lnTo>
                  <a:lnTo>
                    <a:pt x="6972" y="771"/>
                  </a:lnTo>
                  <a:cubicBezTo>
                    <a:pt x="6972" y="771"/>
                    <a:pt x="7039" y="504"/>
                    <a:pt x="7139" y="204"/>
                  </a:cubicBezTo>
                  <a:cubicBezTo>
                    <a:pt x="7181" y="65"/>
                    <a:pt x="7054" y="1"/>
                    <a:pt x="68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4"/>
            <p:cNvSpPr/>
            <p:nvPr/>
          </p:nvSpPr>
          <p:spPr>
            <a:xfrm>
              <a:off x="2557825" y="2133625"/>
              <a:ext cx="194550" cy="64250"/>
            </a:xfrm>
            <a:custGeom>
              <a:avLst/>
              <a:gdLst/>
              <a:ahLst/>
              <a:cxnLst/>
              <a:rect l="l" t="t" r="r" b="b"/>
              <a:pathLst>
                <a:path w="7782" h="2570" extrusionOk="0">
                  <a:moveTo>
                    <a:pt x="5317" y="0"/>
                  </a:moveTo>
                  <a:cubicBezTo>
                    <a:pt x="5109" y="0"/>
                    <a:pt x="4853" y="20"/>
                    <a:pt x="4537" y="68"/>
                  </a:cubicBezTo>
                  <a:cubicBezTo>
                    <a:pt x="2336" y="401"/>
                    <a:pt x="2169" y="1469"/>
                    <a:pt x="2169" y="1469"/>
                  </a:cubicBezTo>
                  <a:cubicBezTo>
                    <a:pt x="1802" y="1569"/>
                    <a:pt x="1435" y="1669"/>
                    <a:pt x="1068" y="1736"/>
                  </a:cubicBezTo>
                  <a:cubicBezTo>
                    <a:pt x="334" y="1902"/>
                    <a:pt x="234" y="2002"/>
                    <a:pt x="168" y="2203"/>
                  </a:cubicBezTo>
                  <a:lnTo>
                    <a:pt x="1" y="2569"/>
                  </a:lnTo>
                  <a:lnTo>
                    <a:pt x="7640" y="835"/>
                  </a:lnTo>
                  <a:cubicBezTo>
                    <a:pt x="7640" y="835"/>
                    <a:pt x="7673" y="668"/>
                    <a:pt x="7740" y="501"/>
                  </a:cubicBezTo>
                  <a:cubicBezTo>
                    <a:pt x="7782" y="374"/>
                    <a:pt x="7663" y="328"/>
                    <a:pt x="7452" y="328"/>
                  </a:cubicBezTo>
                  <a:cubicBezTo>
                    <a:pt x="7330" y="328"/>
                    <a:pt x="7177" y="343"/>
                    <a:pt x="7006" y="368"/>
                  </a:cubicBezTo>
                  <a:lnTo>
                    <a:pt x="6138" y="568"/>
                  </a:lnTo>
                  <a:cubicBezTo>
                    <a:pt x="6138" y="568"/>
                    <a:pt x="6422" y="0"/>
                    <a:pt x="5317"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4"/>
            <p:cNvSpPr/>
            <p:nvPr/>
          </p:nvSpPr>
          <p:spPr>
            <a:xfrm>
              <a:off x="2553650" y="2156975"/>
              <a:ext cx="181000" cy="92600"/>
            </a:xfrm>
            <a:custGeom>
              <a:avLst/>
              <a:gdLst/>
              <a:ahLst/>
              <a:cxnLst/>
              <a:rect l="l" t="t" r="r" b="b"/>
              <a:pathLst>
                <a:path w="7240" h="3704" extrusionOk="0">
                  <a:moveTo>
                    <a:pt x="7239" y="1"/>
                  </a:moveTo>
                  <a:lnTo>
                    <a:pt x="1135" y="1402"/>
                  </a:lnTo>
                  <a:lnTo>
                    <a:pt x="902" y="2069"/>
                  </a:lnTo>
                  <a:cubicBezTo>
                    <a:pt x="1180" y="1971"/>
                    <a:pt x="1436" y="1926"/>
                    <a:pt x="1632" y="1926"/>
                  </a:cubicBezTo>
                  <a:cubicBezTo>
                    <a:pt x="1904" y="1926"/>
                    <a:pt x="2061" y="2014"/>
                    <a:pt x="2002" y="2169"/>
                  </a:cubicBezTo>
                  <a:cubicBezTo>
                    <a:pt x="2002" y="2203"/>
                    <a:pt x="1969" y="2269"/>
                    <a:pt x="1936" y="2336"/>
                  </a:cubicBezTo>
                  <a:cubicBezTo>
                    <a:pt x="1035" y="2636"/>
                    <a:pt x="268" y="2870"/>
                    <a:pt x="168" y="3137"/>
                  </a:cubicBezTo>
                  <a:lnTo>
                    <a:pt x="1" y="3704"/>
                  </a:lnTo>
                  <a:lnTo>
                    <a:pt x="6939" y="2069"/>
                  </a:lnTo>
                  <a:lnTo>
                    <a:pt x="7139" y="1502"/>
                  </a:lnTo>
                  <a:cubicBezTo>
                    <a:pt x="7173" y="1385"/>
                    <a:pt x="7048" y="1327"/>
                    <a:pt x="6810" y="1327"/>
                  </a:cubicBezTo>
                  <a:cubicBezTo>
                    <a:pt x="6572" y="1327"/>
                    <a:pt x="6222" y="1385"/>
                    <a:pt x="5805" y="1502"/>
                  </a:cubicBezTo>
                  <a:lnTo>
                    <a:pt x="5838" y="1369"/>
                  </a:lnTo>
                  <a:cubicBezTo>
                    <a:pt x="6005" y="902"/>
                    <a:pt x="6239" y="902"/>
                    <a:pt x="6939" y="668"/>
                  </a:cubicBezTo>
                  <a:lnTo>
                    <a:pt x="723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4"/>
            <p:cNvSpPr/>
            <p:nvPr/>
          </p:nvSpPr>
          <p:spPr>
            <a:xfrm>
              <a:off x="1863175" y="1819000"/>
              <a:ext cx="693850" cy="753475"/>
            </a:xfrm>
            <a:custGeom>
              <a:avLst/>
              <a:gdLst/>
              <a:ahLst/>
              <a:cxnLst/>
              <a:rect l="l" t="t" r="r" b="b"/>
              <a:pathLst>
                <a:path w="27754" h="30139" extrusionOk="0">
                  <a:moveTo>
                    <a:pt x="11669" y="0"/>
                  </a:moveTo>
                  <a:cubicBezTo>
                    <a:pt x="8168" y="0"/>
                    <a:pt x="6880" y="1958"/>
                    <a:pt x="5437" y="5548"/>
                  </a:cubicBezTo>
                  <a:cubicBezTo>
                    <a:pt x="4403" y="8116"/>
                    <a:pt x="1435" y="17256"/>
                    <a:pt x="634" y="20392"/>
                  </a:cubicBezTo>
                  <a:cubicBezTo>
                    <a:pt x="167" y="22193"/>
                    <a:pt x="0" y="23794"/>
                    <a:pt x="1968" y="24895"/>
                  </a:cubicBezTo>
                  <a:cubicBezTo>
                    <a:pt x="3736" y="25895"/>
                    <a:pt x="9207" y="27663"/>
                    <a:pt x="13076" y="28764"/>
                  </a:cubicBezTo>
                  <a:cubicBezTo>
                    <a:pt x="15011" y="29331"/>
                    <a:pt x="16979" y="29732"/>
                    <a:pt x="18980" y="29965"/>
                  </a:cubicBezTo>
                  <a:cubicBezTo>
                    <a:pt x="20180" y="30078"/>
                    <a:pt x="21157" y="30139"/>
                    <a:pt x="21968" y="30139"/>
                  </a:cubicBezTo>
                  <a:cubicBezTo>
                    <a:pt x="24270" y="30139"/>
                    <a:pt x="25231" y="29648"/>
                    <a:pt x="26119" y="28464"/>
                  </a:cubicBezTo>
                  <a:cubicBezTo>
                    <a:pt x="26619" y="27763"/>
                    <a:pt x="26753" y="26729"/>
                    <a:pt x="27186" y="26162"/>
                  </a:cubicBezTo>
                  <a:cubicBezTo>
                    <a:pt x="27620" y="25595"/>
                    <a:pt x="27753" y="25362"/>
                    <a:pt x="27620" y="25062"/>
                  </a:cubicBezTo>
                  <a:cubicBezTo>
                    <a:pt x="27467" y="24772"/>
                    <a:pt x="27224" y="24684"/>
                    <a:pt x="26864" y="24684"/>
                  </a:cubicBezTo>
                  <a:cubicBezTo>
                    <a:pt x="26438" y="24684"/>
                    <a:pt x="25848" y="24807"/>
                    <a:pt x="25051" y="24861"/>
                  </a:cubicBezTo>
                  <a:cubicBezTo>
                    <a:pt x="24501" y="24911"/>
                    <a:pt x="23951" y="24936"/>
                    <a:pt x="23404" y="24936"/>
                  </a:cubicBezTo>
                  <a:cubicBezTo>
                    <a:pt x="22858" y="24936"/>
                    <a:pt x="22316" y="24911"/>
                    <a:pt x="21782" y="24861"/>
                  </a:cubicBezTo>
                  <a:lnTo>
                    <a:pt x="17179" y="23894"/>
                  </a:lnTo>
                  <a:cubicBezTo>
                    <a:pt x="16312" y="23894"/>
                    <a:pt x="14277" y="23327"/>
                    <a:pt x="12042" y="22426"/>
                  </a:cubicBezTo>
                  <a:cubicBezTo>
                    <a:pt x="10608" y="21893"/>
                    <a:pt x="9173" y="21225"/>
                    <a:pt x="7806" y="20492"/>
                  </a:cubicBezTo>
                  <a:cubicBezTo>
                    <a:pt x="8807" y="17156"/>
                    <a:pt x="10007" y="13854"/>
                    <a:pt x="11375" y="10651"/>
                  </a:cubicBezTo>
                  <a:cubicBezTo>
                    <a:pt x="13276" y="7949"/>
                    <a:pt x="14244" y="2479"/>
                    <a:pt x="12109" y="10"/>
                  </a:cubicBezTo>
                  <a:cubicBezTo>
                    <a:pt x="11959" y="4"/>
                    <a:pt x="11812" y="0"/>
                    <a:pt x="11669" y="0"/>
                  </a:cubicBezTo>
                  <a:close/>
                </a:path>
              </a:pathLst>
            </a:custGeom>
            <a:solidFill>
              <a:srgbClr val="B57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4"/>
            <p:cNvSpPr/>
            <p:nvPr/>
          </p:nvSpPr>
          <p:spPr>
            <a:xfrm>
              <a:off x="1962400" y="2306325"/>
              <a:ext cx="100100" cy="24975"/>
            </a:xfrm>
            <a:custGeom>
              <a:avLst/>
              <a:gdLst/>
              <a:ahLst/>
              <a:cxnLst/>
              <a:rect l="l" t="t" r="r" b="b"/>
              <a:pathLst>
                <a:path w="4004" h="999" extrusionOk="0">
                  <a:moveTo>
                    <a:pt x="1982" y="1"/>
                  </a:moveTo>
                  <a:cubicBezTo>
                    <a:pt x="560" y="1"/>
                    <a:pt x="1" y="665"/>
                    <a:pt x="1" y="665"/>
                  </a:cubicBezTo>
                  <a:cubicBezTo>
                    <a:pt x="390" y="519"/>
                    <a:pt x="817" y="464"/>
                    <a:pt x="1240" y="464"/>
                  </a:cubicBezTo>
                  <a:cubicBezTo>
                    <a:pt x="2557" y="464"/>
                    <a:pt x="3837" y="999"/>
                    <a:pt x="3837" y="999"/>
                  </a:cubicBezTo>
                  <a:lnTo>
                    <a:pt x="4004" y="365"/>
                  </a:lnTo>
                  <a:cubicBezTo>
                    <a:pt x="3193" y="98"/>
                    <a:pt x="2525" y="1"/>
                    <a:pt x="1982" y="1"/>
                  </a:cubicBezTo>
                  <a:close/>
                </a:path>
              </a:pathLst>
            </a:custGeom>
            <a:solidFill>
              <a:srgbClr val="A14E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4"/>
            <p:cNvSpPr/>
            <p:nvPr/>
          </p:nvSpPr>
          <p:spPr>
            <a:xfrm>
              <a:off x="5432375" y="1740850"/>
              <a:ext cx="127625" cy="306925"/>
            </a:xfrm>
            <a:custGeom>
              <a:avLst/>
              <a:gdLst/>
              <a:ahLst/>
              <a:cxnLst/>
              <a:rect l="l" t="t" r="r" b="b"/>
              <a:pathLst>
                <a:path w="5105" h="12277" extrusionOk="0">
                  <a:moveTo>
                    <a:pt x="5104" y="1"/>
                  </a:moveTo>
                  <a:cubicBezTo>
                    <a:pt x="4070" y="668"/>
                    <a:pt x="3303" y="1535"/>
                    <a:pt x="2469" y="2903"/>
                  </a:cubicBezTo>
                  <a:cubicBezTo>
                    <a:pt x="368" y="6272"/>
                    <a:pt x="1" y="10542"/>
                    <a:pt x="1335" y="12276"/>
                  </a:cubicBezTo>
                  <a:lnTo>
                    <a:pt x="5104" y="6238"/>
                  </a:lnTo>
                  <a:lnTo>
                    <a:pt x="510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4"/>
            <p:cNvSpPr/>
            <p:nvPr/>
          </p:nvSpPr>
          <p:spPr>
            <a:xfrm>
              <a:off x="5476575" y="1878450"/>
              <a:ext cx="211850" cy="200900"/>
            </a:xfrm>
            <a:custGeom>
              <a:avLst/>
              <a:gdLst/>
              <a:ahLst/>
              <a:cxnLst/>
              <a:rect l="l" t="t" r="r" b="b"/>
              <a:pathLst>
                <a:path w="8474" h="8036" extrusionOk="0">
                  <a:moveTo>
                    <a:pt x="8473" y="1"/>
                  </a:moveTo>
                  <a:lnTo>
                    <a:pt x="3803" y="1135"/>
                  </a:lnTo>
                  <a:lnTo>
                    <a:pt x="1" y="7306"/>
                  </a:lnTo>
                  <a:cubicBezTo>
                    <a:pt x="475" y="7780"/>
                    <a:pt x="1101" y="8035"/>
                    <a:pt x="1747" y="8035"/>
                  </a:cubicBezTo>
                  <a:cubicBezTo>
                    <a:pt x="2010" y="8035"/>
                    <a:pt x="2276" y="7993"/>
                    <a:pt x="2536" y="7906"/>
                  </a:cubicBezTo>
                  <a:cubicBezTo>
                    <a:pt x="5104" y="7273"/>
                    <a:pt x="7706" y="3770"/>
                    <a:pt x="847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4"/>
            <p:cNvSpPr/>
            <p:nvPr/>
          </p:nvSpPr>
          <p:spPr>
            <a:xfrm>
              <a:off x="5579150" y="1724175"/>
              <a:ext cx="121775" cy="165150"/>
            </a:xfrm>
            <a:custGeom>
              <a:avLst/>
              <a:gdLst/>
              <a:ahLst/>
              <a:cxnLst/>
              <a:rect l="l" t="t" r="r" b="b"/>
              <a:pathLst>
                <a:path w="4871" h="6606" extrusionOk="0">
                  <a:moveTo>
                    <a:pt x="2502" y="1"/>
                  </a:moveTo>
                  <a:lnTo>
                    <a:pt x="1" y="6605"/>
                  </a:lnTo>
                  <a:lnTo>
                    <a:pt x="1" y="6605"/>
                  </a:lnTo>
                  <a:lnTo>
                    <a:pt x="4471" y="5504"/>
                  </a:lnTo>
                  <a:cubicBezTo>
                    <a:pt x="4871" y="2702"/>
                    <a:pt x="4104" y="601"/>
                    <a:pt x="250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4"/>
            <p:cNvSpPr/>
            <p:nvPr/>
          </p:nvSpPr>
          <p:spPr>
            <a:xfrm>
              <a:off x="5573325" y="1721600"/>
              <a:ext cx="56725" cy="150200"/>
            </a:xfrm>
            <a:custGeom>
              <a:avLst/>
              <a:gdLst/>
              <a:ahLst/>
              <a:cxnLst/>
              <a:rect l="l" t="t" r="r" b="b"/>
              <a:pathLst>
                <a:path w="2269" h="6008" extrusionOk="0">
                  <a:moveTo>
                    <a:pt x="1604" y="1"/>
                  </a:moveTo>
                  <a:cubicBezTo>
                    <a:pt x="1033" y="1"/>
                    <a:pt x="482" y="157"/>
                    <a:pt x="0" y="470"/>
                  </a:cubicBezTo>
                  <a:lnTo>
                    <a:pt x="0" y="6008"/>
                  </a:lnTo>
                  <a:lnTo>
                    <a:pt x="2268" y="70"/>
                  </a:lnTo>
                  <a:cubicBezTo>
                    <a:pt x="2046" y="24"/>
                    <a:pt x="1824" y="1"/>
                    <a:pt x="160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4"/>
            <p:cNvSpPr/>
            <p:nvPr/>
          </p:nvSpPr>
          <p:spPr>
            <a:xfrm>
              <a:off x="4668500" y="4397750"/>
              <a:ext cx="32550" cy="71550"/>
            </a:xfrm>
            <a:custGeom>
              <a:avLst/>
              <a:gdLst/>
              <a:ahLst/>
              <a:cxnLst/>
              <a:rect l="l" t="t" r="r" b="b"/>
              <a:pathLst>
                <a:path w="1302" h="2862" extrusionOk="0">
                  <a:moveTo>
                    <a:pt x="1235" y="1"/>
                  </a:moveTo>
                  <a:lnTo>
                    <a:pt x="67" y="701"/>
                  </a:lnTo>
                  <a:cubicBezTo>
                    <a:pt x="34" y="735"/>
                    <a:pt x="1" y="768"/>
                    <a:pt x="1" y="835"/>
                  </a:cubicBezTo>
                  <a:lnTo>
                    <a:pt x="1" y="1135"/>
                  </a:lnTo>
                  <a:lnTo>
                    <a:pt x="1" y="1202"/>
                  </a:lnTo>
                  <a:lnTo>
                    <a:pt x="67" y="1202"/>
                  </a:lnTo>
                  <a:lnTo>
                    <a:pt x="801" y="768"/>
                  </a:lnTo>
                  <a:lnTo>
                    <a:pt x="268" y="2736"/>
                  </a:lnTo>
                  <a:cubicBezTo>
                    <a:pt x="268" y="2769"/>
                    <a:pt x="268" y="2769"/>
                    <a:pt x="268" y="2803"/>
                  </a:cubicBezTo>
                  <a:cubicBezTo>
                    <a:pt x="234" y="2803"/>
                    <a:pt x="268" y="2836"/>
                    <a:pt x="268" y="2836"/>
                  </a:cubicBezTo>
                  <a:cubicBezTo>
                    <a:pt x="284" y="2853"/>
                    <a:pt x="293" y="2861"/>
                    <a:pt x="301" y="2861"/>
                  </a:cubicBezTo>
                  <a:cubicBezTo>
                    <a:pt x="309" y="2861"/>
                    <a:pt x="318" y="2853"/>
                    <a:pt x="334" y="2836"/>
                  </a:cubicBezTo>
                  <a:lnTo>
                    <a:pt x="668" y="2636"/>
                  </a:lnTo>
                  <a:cubicBezTo>
                    <a:pt x="701" y="2636"/>
                    <a:pt x="701" y="2603"/>
                    <a:pt x="701" y="2603"/>
                  </a:cubicBezTo>
                  <a:cubicBezTo>
                    <a:pt x="735" y="2569"/>
                    <a:pt x="735" y="2536"/>
                    <a:pt x="735" y="2536"/>
                  </a:cubicBezTo>
                  <a:lnTo>
                    <a:pt x="1268" y="568"/>
                  </a:lnTo>
                  <a:cubicBezTo>
                    <a:pt x="1302" y="501"/>
                    <a:pt x="1302" y="434"/>
                    <a:pt x="1302" y="368"/>
                  </a:cubicBezTo>
                  <a:lnTo>
                    <a:pt x="1302" y="67"/>
                  </a:lnTo>
                  <a:cubicBezTo>
                    <a:pt x="1302" y="34"/>
                    <a:pt x="1302" y="34"/>
                    <a:pt x="13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4"/>
            <p:cNvSpPr/>
            <p:nvPr/>
          </p:nvSpPr>
          <p:spPr>
            <a:xfrm>
              <a:off x="4706025" y="4380250"/>
              <a:ext cx="35900" cy="64225"/>
            </a:xfrm>
            <a:custGeom>
              <a:avLst/>
              <a:gdLst/>
              <a:ahLst/>
              <a:cxnLst/>
              <a:rect l="l" t="t" r="r" b="b"/>
              <a:pathLst>
                <a:path w="1436" h="2569" extrusionOk="0">
                  <a:moveTo>
                    <a:pt x="897" y="587"/>
                  </a:moveTo>
                  <a:cubicBezTo>
                    <a:pt x="918" y="587"/>
                    <a:pt x="935" y="610"/>
                    <a:pt x="935" y="634"/>
                  </a:cubicBezTo>
                  <a:cubicBezTo>
                    <a:pt x="968" y="634"/>
                    <a:pt x="968" y="667"/>
                    <a:pt x="968" y="701"/>
                  </a:cubicBezTo>
                  <a:cubicBezTo>
                    <a:pt x="1001" y="767"/>
                    <a:pt x="1001" y="801"/>
                    <a:pt x="968" y="868"/>
                  </a:cubicBezTo>
                  <a:lnTo>
                    <a:pt x="968" y="1401"/>
                  </a:lnTo>
                  <a:cubicBezTo>
                    <a:pt x="1001" y="1468"/>
                    <a:pt x="1001" y="1501"/>
                    <a:pt x="1001" y="1568"/>
                  </a:cubicBezTo>
                  <a:cubicBezTo>
                    <a:pt x="968" y="1601"/>
                    <a:pt x="968" y="1668"/>
                    <a:pt x="935" y="1701"/>
                  </a:cubicBezTo>
                  <a:cubicBezTo>
                    <a:pt x="901" y="1802"/>
                    <a:pt x="835" y="1902"/>
                    <a:pt x="735" y="1935"/>
                  </a:cubicBezTo>
                  <a:cubicBezTo>
                    <a:pt x="701" y="1968"/>
                    <a:pt x="668" y="1968"/>
                    <a:pt x="601" y="1968"/>
                  </a:cubicBezTo>
                  <a:cubicBezTo>
                    <a:pt x="568" y="1968"/>
                    <a:pt x="568" y="1968"/>
                    <a:pt x="534" y="1935"/>
                  </a:cubicBezTo>
                  <a:cubicBezTo>
                    <a:pt x="501" y="1935"/>
                    <a:pt x="501" y="1902"/>
                    <a:pt x="501" y="1868"/>
                  </a:cubicBezTo>
                  <a:cubicBezTo>
                    <a:pt x="468" y="1802"/>
                    <a:pt x="468" y="1768"/>
                    <a:pt x="501" y="1701"/>
                  </a:cubicBezTo>
                  <a:lnTo>
                    <a:pt x="501" y="1168"/>
                  </a:lnTo>
                  <a:cubicBezTo>
                    <a:pt x="501" y="1101"/>
                    <a:pt x="501" y="1034"/>
                    <a:pt x="501" y="1001"/>
                  </a:cubicBezTo>
                  <a:cubicBezTo>
                    <a:pt x="501" y="934"/>
                    <a:pt x="501" y="901"/>
                    <a:pt x="534" y="868"/>
                  </a:cubicBezTo>
                  <a:cubicBezTo>
                    <a:pt x="568" y="801"/>
                    <a:pt x="568" y="767"/>
                    <a:pt x="601" y="734"/>
                  </a:cubicBezTo>
                  <a:cubicBezTo>
                    <a:pt x="635" y="701"/>
                    <a:pt x="701" y="667"/>
                    <a:pt x="735" y="634"/>
                  </a:cubicBezTo>
                  <a:cubicBezTo>
                    <a:pt x="768" y="601"/>
                    <a:pt x="801" y="601"/>
                    <a:pt x="868" y="601"/>
                  </a:cubicBezTo>
                  <a:cubicBezTo>
                    <a:pt x="878" y="591"/>
                    <a:pt x="888" y="587"/>
                    <a:pt x="897" y="587"/>
                  </a:cubicBezTo>
                  <a:close/>
                  <a:moveTo>
                    <a:pt x="1035" y="0"/>
                  </a:moveTo>
                  <a:cubicBezTo>
                    <a:pt x="935" y="0"/>
                    <a:pt x="801" y="34"/>
                    <a:pt x="735" y="100"/>
                  </a:cubicBezTo>
                  <a:cubicBezTo>
                    <a:pt x="601" y="167"/>
                    <a:pt x="501" y="267"/>
                    <a:pt x="401" y="367"/>
                  </a:cubicBezTo>
                  <a:cubicBezTo>
                    <a:pt x="301" y="467"/>
                    <a:pt x="234" y="567"/>
                    <a:pt x="168" y="667"/>
                  </a:cubicBezTo>
                  <a:cubicBezTo>
                    <a:pt x="134" y="801"/>
                    <a:pt x="67" y="901"/>
                    <a:pt x="67" y="1034"/>
                  </a:cubicBezTo>
                  <a:cubicBezTo>
                    <a:pt x="34" y="1168"/>
                    <a:pt x="1" y="1268"/>
                    <a:pt x="1" y="1401"/>
                  </a:cubicBezTo>
                  <a:lnTo>
                    <a:pt x="1" y="1701"/>
                  </a:lnTo>
                  <a:lnTo>
                    <a:pt x="1" y="2002"/>
                  </a:lnTo>
                  <a:cubicBezTo>
                    <a:pt x="1" y="2102"/>
                    <a:pt x="34" y="2202"/>
                    <a:pt x="67" y="2302"/>
                  </a:cubicBezTo>
                  <a:cubicBezTo>
                    <a:pt x="67" y="2369"/>
                    <a:pt x="101" y="2469"/>
                    <a:pt x="168" y="2502"/>
                  </a:cubicBezTo>
                  <a:cubicBezTo>
                    <a:pt x="234" y="2569"/>
                    <a:pt x="334" y="2569"/>
                    <a:pt x="401" y="2569"/>
                  </a:cubicBezTo>
                  <a:cubicBezTo>
                    <a:pt x="501" y="2569"/>
                    <a:pt x="635" y="2535"/>
                    <a:pt x="735" y="2469"/>
                  </a:cubicBezTo>
                  <a:cubicBezTo>
                    <a:pt x="835" y="2402"/>
                    <a:pt x="935" y="2302"/>
                    <a:pt x="1035" y="2202"/>
                  </a:cubicBezTo>
                  <a:cubicBezTo>
                    <a:pt x="1135" y="2102"/>
                    <a:pt x="1202" y="2002"/>
                    <a:pt x="1268" y="1902"/>
                  </a:cubicBezTo>
                  <a:cubicBezTo>
                    <a:pt x="1302" y="1768"/>
                    <a:pt x="1368" y="1668"/>
                    <a:pt x="1402" y="1535"/>
                  </a:cubicBezTo>
                  <a:cubicBezTo>
                    <a:pt x="1402" y="1401"/>
                    <a:pt x="1435" y="1268"/>
                    <a:pt x="1435" y="1168"/>
                  </a:cubicBezTo>
                  <a:lnTo>
                    <a:pt x="1435" y="868"/>
                  </a:lnTo>
                  <a:lnTo>
                    <a:pt x="1435" y="567"/>
                  </a:lnTo>
                  <a:cubicBezTo>
                    <a:pt x="1435" y="467"/>
                    <a:pt x="1402" y="367"/>
                    <a:pt x="1402" y="267"/>
                  </a:cubicBezTo>
                  <a:cubicBezTo>
                    <a:pt x="1368" y="200"/>
                    <a:pt x="1335" y="100"/>
                    <a:pt x="1268" y="67"/>
                  </a:cubicBezTo>
                  <a:cubicBezTo>
                    <a:pt x="1202" y="0"/>
                    <a:pt x="1102" y="0"/>
                    <a:pt x="10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4"/>
            <p:cNvSpPr/>
            <p:nvPr/>
          </p:nvSpPr>
          <p:spPr>
            <a:xfrm>
              <a:off x="4746900" y="4346050"/>
              <a:ext cx="48375" cy="78425"/>
            </a:xfrm>
            <a:custGeom>
              <a:avLst/>
              <a:gdLst/>
              <a:ahLst/>
              <a:cxnLst/>
              <a:rect l="l" t="t" r="r" b="b"/>
              <a:pathLst>
                <a:path w="1935" h="3137" extrusionOk="0">
                  <a:moveTo>
                    <a:pt x="467" y="1035"/>
                  </a:moveTo>
                  <a:cubicBezTo>
                    <a:pt x="501" y="1068"/>
                    <a:pt x="501" y="1101"/>
                    <a:pt x="501" y="1168"/>
                  </a:cubicBezTo>
                  <a:cubicBezTo>
                    <a:pt x="501" y="1235"/>
                    <a:pt x="501" y="1302"/>
                    <a:pt x="501" y="1368"/>
                  </a:cubicBezTo>
                  <a:cubicBezTo>
                    <a:pt x="501" y="1402"/>
                    <a:pt x="501" y="1468"/>
                    <a:pt x="467" y="1502"/>
                  </a:cubicBezTo>
                  <a:cubicBezTo>
                    <a:pt x="467" y="1535"/>
                    <a:pt x="434" y="1568"/>
                    <a:pt x="401" y="1602"/>
                  </a:cubicBezTo>
                  <a:lnTo>
                    <a:pt x="334" y="1602"/>
                  </a:lnTo>
                  <a:cubicBezTo>
                    <a:pt x="300" y="1568"/>
                    <a:pt x="300" y="1502"/>
                    <a:pt x="300" y="1468"/>
                  </a:cubicBezTo>
                  <a:cubicBezTo>
                    <a:pt x="300" y="1402"/>
                    <a:pt x="300" y="1335"/>
                    <a:pt x="300" y="1268"/>
                  </a:cubicBezTo>
                  <a:cubicBezTo>
                    <a:pt x="300" y="1201"/>
                    <a:pt x="300" y="1168"/>
                    <a:pt x="334" y="1135"/>
                  </a:cubicBezTo>
                  <a:cubicBezTo>
                    <a:pt x="334" y="1101"/>
                    <a:pt x="367" y="1068"/>
                    <a:pt x="401" y="1035"/>
                  </a:cubicBezTo>
                  <a:close/>
                  <a:moveTo>
                    <a:pt x="567" y="668"/>
                  </a:moveTo>
                  <a:cubicBezTo>
                    <a:pt x="501" y="668"/>
                    <a:pt x="467" y="701"/>
                    <a:pt x="401" y="734"/>
                  </a:cubicBezTo>
                  <a:cubicBezTo>
                    <a:pt x="334" y="768"/>
                    <a:pt x="267" y="801"/>
                    <a:pt x="234" y="868"/>
                  </a:cubicBezTo>
                  <a:cubicBezTo>
                    <a:pt x="200" y="901"/>
                    <a:pt x="134" y="968"/>
                    <a:pt x="134" y="1035"/>
                  </a:cubicBezTo>
                  <a:cubicBezTo>
                    <a:pt x="100" y="1101"/>
                    <a:pt x="67" y="1135"/>
                    <a:pt x="34" y="1201"/>
                  </a:cubicBezTo>
                  <a:cubicBezTo>
                    <a:pt x="34" y="1268"/>
                    <a:pt x="34" y="1335"/>
                    <a:pt x="0" y="1402"/>
                  </a:cubicBezTo>
                  <a:lnTo>
                    <a:pt x="0" y="1535"/>
                  </a:lnTo>
                  <a:lnTo>
                    <a:pt x="0" y="1668"/>
                  </a:lnTo>
                  <a:cubicBezTo>
                    <a:pt x="34" y="1735"/>
                    <a:pt x="34" y="1769"/>
                    <a:pt x="34" y="1835"/>
                  </a:cubicBezTo>
                  <a:cubicBezTo>
                    <a:pt x="67" y="1869"/>
                    <a:pt x="67" y="1902"/>
                    <a:pt x="134" y="1935"/>
                  </a:cubicBezTo>
                  <a:cubicBezTo>
                    <a:pt x="134" y="1969"/>
                    <a:pt x="200" y="1969"/>
                    <a:pt x="234" y="1969"/>
                  </a:cubicBezTo>
                  <a:cubicBezTo>
                    <a:pt x="300" y="1969"/>
                    <a:pt x="334" y="1935"/>
                    <a:pt x="401" y="1902"/>
                  </a:cubicBezTo>
                  <a:cubicBezTo>
                    <a:pt x="467" y="1869"/>
                    <a:pt x="534" y="1835"/>
                    <a:pt x="567" y="1769"/>
                  </a:cubicBezTo>
                  <a:cubicBezTo>
                    <a:pt x="601" y="1735"/>
                    <a:pt x="667" y="1668"/>
                    <a:pt x="701" y="1602"/>
                  </a:cubicBezTo>
                  <a:cubicBezTo>
                    <a:pt x="701" y="1535"/>
                    <a:pt x="734" y="1468"/>
                    <a:pt x="767" y="1435"/>
                  </a:cubicBezTo>
                  <a:cubicBezTo>
                    <a:pt x="767" y="1368"/>
                    <a:pt x="801" y="1302"/>
                    <a:pt x="801" y="1235"/>
                  </a:cubicBezTo>
                  <a:lnTo>
                    <a:pt x="801" y="968"/>
                  </a:lnTo>
                  <a:cubicBezTo>
                    <a:pt x="801" y="901"/>
                    <a:pt x="767" y="868"/>
                    <a:pt x="767" y="801"/>
                  </a:cubicBezTo>
                  <a:cubicBezTo>
                    <a:pt x="734" y="768"/>
                    <a:pt x="734" y="734"/>
                    <a:pt x="701" y="701"/>
                  </a:cubicBezTo>
                  <a:cubicBezTo>
                    <a:pt x="667" y="668"/>
                    <a:pt x="601" y="668"/>
                    <a:pt x="567" y="668"/>
                  </a:cubicBezTo>
                  <a:close/>
                  <a:moveTo>
                    <a:pt x="1610" y="1510"/>
                  </a:moveTo>
                  <a:cubicBezTo>
                    <a:pt x="1626" y="1510"/>
                    <a:pt x="1635" y="1518"/>
                    <a:pt x="1635" y="1535"/>
                  </a:cubicBezTo>
                  <a:cubicBezTo>
                    <a:pt x="1635" y="1568"/>
                    <a:pt x="1635" y="1602"/>
                    <a:pt x="1635" y="1635"/>
                  </a:cubicBezTo>
                  <a:cubicBezTo>
                    <a:pt x="1635" y="1702"/>
                    <a:pt x="1635" y="1769"/>
                    <a:pt x="1635" y="1869"/>
                  </a:cubicBezTo>
                  <a:cubicBezTo>
                    <a:pt x="1635" y="1902"/>
                    <a:pt x="1635" y="1935"/>
                    <a:pt x="1635" y="2002"/>
                  </a:cubicBezTo>
                  <a:cubicBezTo>
                    <a:pt x="1601" y="2035"/>
                    <a:pt x="1568" y="2069"/>
                    <a:pt x="1535" y="2069"/>
                  </a:cubicBezTo>
                  <a:cubicBezTo>
                    <a:pt x="1518" y="2085"/>
                    <a:pt x="1501" y="2094"/>
                    <a:pt x="1489" y="2094"/>
                  </a:cubicBezTo>
                  <a:cubicBezTo>
                    <a:pt x="1476" y="2094"/>
                    <a:pt x="1468" y="2085"/>
                    <a:pt x="1468" y="2069"/>
                  </a:cubicBezTo>
                  <a:cubicBezTo>
                    <a:pt x="1435" y="2035"/>
                    <a:pt x="1435" y="2002"/>
                    <a:pt x="1435" y="1969"/>
                  </a:cubicBezTo>
                  <a:cubicBezTo>
                    <a:pt x="1435" y="1902"/>
                    <a:pt x="1435" y="1835"/>
                    <a:pt x="1435" y="1769"/>
                  </a:cubicBezTo>
                  <a:cubicBezTo>
                    <a:pt x="1435" y="1702"/>
                    <a:pt x="1468" y="1668"/>
                    <a:pt x="1468" y="1602"/>
                  </a:cubicBezTo>
                  <a:cubicBezTo>
                    <a:pt x="1468" y="1568"/>
                    <a:pt x="1501" y="1535"/>
                    <a:pt x="1535" y="1535"/>
                  </a:cubicBezTo>
                  <a:cubicBezTo>
                    <a:pt x="1568" y="1518"/>
                    <a:pt x="1593" y="1510"/>
                    <a:pt x="1610" y="1510"/>
                  </a:cubicBezTo>
                  <a:close/>
                  <a:moveTo>
                    <a:pt x="1743" y="1153"/>
                  </a:moveTo>
                  <a:cubicBezTo>
                    <a:pt x="1727" y="1153"/>
                    <a:pt x="1713" y="1157"/>
                    <a:pt x="1701" y="1168"/>
                  </a:cubicBezTo>
                  <a:cubicBezTo>
                    <a:pt x="1635" y="1168"/>
                    <a:pt x="1601" y="1168"/>
                    <a:pt x="1535" y="1201"/>
                  </a:cubicBezTo>
                  <a:cubicBezTo>
                    <a:pt x="1468" y="1235"/>
                    <a:pt x="1435" y="1302"/>
                    <a:pt x="1368" y="1335"/>
                  </a:cubicBezTo>
                  <a:cubicBezTo>
                    <a:pt x="1335" y="1402"/>
                    <a:pt x="1301" y="1435"/>
                    <a:pt x="1268" y="1502"/>
                  </a:cubicBezTo>
                  <a:cubicBezTo>
                    <a:pt x="1234" y="1568"/>
                    <a:pt x="1201" y="1635"/>
                    <a:pt x="1201" y="1702"/>
                  </a:cubicBezTo>
                  <a:cubicBezTo>
                    <a:pt x="1168" y="1769"/>
                    <a:pt x="1168" y="1835"/>
                    <a:pt x="1168" y="1902"/>
                  </a:cubicBezTo>
                  <a:lnTo>
                    <a:pt x="1168" y="2035"/>
                  </a:lnTo>
                  <a:cubicBezTo>
                    <a:pt x="1168" y="2069"/>
                    <a:pt x="1168" y="2102"/>
                    <a:pt x="1168" y="2135"/>
                  </a:cubicBezTo>
                  <a:cubicBezTo>
                    <a:pt x="1168" y="2202"/>
                    <a:pt x="1168" y="2269"/>
                    <a:pt x="1201" y="2302"/>
                  </a:cubicBezTo>
                  <a:cubicBezTo>
                    <a:pt x="1201" y="2369"/>
                    <a:pt x="1234" y="2402"/>
                    <a:pt x="1268" y="2436"/>
                  </a:cubicBezTo>
                  <a:cubicBezTo>
                    <a:pt x="1301" y="2436"/>
                    <a:pt x="1335" y="2469"/>
                    <a:pt x="1368" y="2469"/>
                  </a:cubicBezTo>
                  <a:cubicBezTo>
                    <a:pt x="1435" y="2436"/>
                    <a:pt x="1501" y="2436"/>
                    <a:pt x="1535" y="2402"/>
                  </a:cubicBezTo>
                  <a:cubicBezTo>
                    <a:pt x="1601" y="2369"/>
                    <a:pt x="1668" y="2302"/>
                    <a:pt x="1701" y="2269"/>
                  </a:cubicBezTo>
                  <a:cubicBezTo>
                    <a:pt x="1768" y="2202"/>
                    <a:pt x="1802" y="2135"/>
                    <a:pt x="1835" y="2102"/>
                  </a:cubicBezTo>
                  <a:cubicBezTo>
                    <a:pt x="1868" y="2035"/>
                    <a:pt x="1868" y="1969"/>
                    <a:pt x="1902" y="1902"/>
                  </a:cubicBezTo>
                  <a:cubicBezTo>
                    <a:pt x="1902" y="1835"/>
                    <a:pt x="1935" y="1769"/>
                    <a:pt x="1935" y="1702"/>
                  </a:cubicBezTo>
                  <a:lnTo>
                    <a:pt x="1935" y="1468"/>
                  </a:lnTo>
                  <a:cubicBezTo>
                    <a:pt x="1935" y="1402"/>
                    <a:pt x="1902" y="1335"/>
                    <a:pt x="1902" y="1302"/>
                  </a:cubicBezTo>
                  <a:cubicBezTo>
                    <a:pt x="1902" y="1235"/>
                    <a:pt x="1868" y="1201"/>
                    <a:pt x="1835" y="1168"/>
                  </a:cubicBezTo>
                  <a:cubicBezTo>
                    <a:pt x="1813" y="1168"/>
                    <a:pt x="1776" y="1153"/>
                    <a:pt x="1743" y="1153"/>
                  </a:cubicBezTo>
                  <a:close/>
                  <a:moveTo>
                    <a:pt x="1701" y="1"/>
                  </a:moveTo>
                  <a:lnTo>
                    <a:pt x="1501" y="101"/>
                  </a:lnTo>
                  <a:cubicBezTo>
                    <a:pt x="1468" y="134"/>
                    <a:pt x="1468" y="134"/>
                    <a:pt x="1435" y="167"/>
                  </a:cubicBezTo>
                  <a:cubicBezTo>
                    <a:pt x="1435" y="167"/>
                    <a:pt x="1401" y="201"/>
                    <a:pt x="1401" y="234"/>
                  </a:cubicBezTo>
                  <a:lnTo>
                    <a:pt x="200" y="3069"/>
                  </a:lnTo>
                  <a:cubicBezTo>
                    <a:pt x="167" y="3103"/>
                    <a:pt x="167" y="3103"/>
                    <a:pt x="200" y="3103"/>
                  </a:cubicBezTo>
                  <a:cubicBezTo>
                    <a:pt x="167" y="3103"/>
                    <a:pt x="167" y="3136"/>
                    <a:pt x="200" y="3136"/>
                  </a:cubicBezTo>
                  <a:lnTo>
                    <a:pt x="234" y="3136"/>
                  </a:lnTo>
                  <a:lnTo>
                    <a:pt x="434" y="3036"/>
                  </a:lnTo>
                  <a:cubicBezTo>
                    <a:pt x="467" y="3003"/>
                    <a:pt x="467" y="3003"/>
                    <a:pt x="501" y="2969"/>
                  </a:cubicBezTo>
                  <a:cubicBezTo>
                    <a:pt x="501" y="2969"/>
                    <a:pt x="534" y="2936"/>
                    <a:pt x="534" y="2903"/>
                  </a:cubicBezTo>
                  <a:lnTo>
                    <a:pt x="1735" y="67"/>
                  </a:lnTo>
                  <a:lnTo>
                    <a:pt x="1735" y="34"/>
                  </a:lnTo>
                  <a:cubicBezTo>
                    <a:pt x="1735" y="34"/>
                    <a:pt x="1735" y="1"/>
                    <a:pt x="17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4"/>
            <p:cNvSpPr/>
            <p:nvPr/>
          </p:nvSpPr>
          <p:spPr>
            <a:xfrm>
              <a:off x="4605950" y="4269325"/>
              <a:ext cx="79250" cy="101775"/>
            </a:xfrm>
            <a:custGeom>
              <a:avLst/>
              <a:gdLst/>
              <a:ahLst/>
              <a:cxnLst/>
              <a:rect l="l" t="t" r="r" b="b"/>
              <a:pathLst>
                <a:path w="3170" h="4071" extrusionOk="0">
                  <a:moveTo>
                    <a:pt x="2636" y="1"/>
                  </a:moveTo>
                  <a:cubicBezTo>
                    <a:pt x="1569" y="1068"/>
                    <a:pt x="668" y="2336"/>
                    <a:pt x="1" y="3703"/>
                  </a:cubicBezTo>
                  <a:lnTo>
                    <a:pt x="1335" y="4070"/>
                  </a:lnTo>
                  <a:cubicBezTo>
                    <a:pt x="1802" y="3136"/>
                    <a:pt x="2403" y="2269"/>
                    <a:pt x="3170" y="1502"/>
                  </a:cubicBezTo>
                  <a:lnTo>
                    <a:pt x="263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4"/>
            <p:cNvSpPr/>
            <p:nvPr/>
          </p:nvSpPr>
          <p:spPr>
            <a:xfrm>
              <a:off x="4686850" y="4196775"/>
              <a:ext cx="90100" cy="93425"/>
            </a:xfrm>
            <a:custGeom>
              <a:avLst/>
              <a:gdLst/>
              <a:ahLst/>
              <a:cxnLst/>
              <a:rect l="l" t="t" r="r" b="b"/>
              <a:pathLst>
                <a:path w="3604" h="3737" extrusionOk="0">
                  <a:moveTo>
                    <a:pt x="3603" y="1"/>
                  </a:moveTo>
                  <a:lnTo>
                    <a:pt x="3603" y="1"/>
                  </a:lnTo>
                  <a:cubicBezTo>
                    <a:pt x="2969" y="134"/>
                    <a:pt x="2369" y="401"/>
                    <a:pt x="1802" y="735"/>
                  </a:cubicBezTo>
                  <a:cubicBezTo>
                    <a:pt x="1168" y="1101"/>
                    <a:pt x="534" y="1568"/>
                    <a:pt x="1" y="2069"/>
                  </a:cubicBezTo>
                  <a:lnTo>
                    <a:pt x="534" y="3737"/>
                  </a:lnTo>
                  <a:cubicBezTo>
                    <a:pt x="935" y="3370"/>
                    <a:pt x="1335" y="3070"/>
                    <a:pt x="1802" y="2836"/>
                  </a:cubicBezTo>
                  <a:cubicBezTo>
                    <a:pt x="2169" y="2603"/>
                    <a:pt x="2602" y="2436"/>
                    <a:pt x="3036" y="2302"/>
                  </a:cubicBezTo>
                  <a:lnTo>
                    <a:pt x="3603"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4"/>
            <p:cNvSpPr/>
            <p:nvPr/>
          </p:nvSpPr>
          <p:spPr>
            <a:xfrm>
              <a:off x="4772750" y="4192650"/>
              <a:ext cx="86750" cy="72525"/>
            </a:xfrm>
            <a:custGeom>
              <a:avLst/>
              <a:gdLst/>
              <a:ahLst/>
              <a:cxnLst/>
              <a:rect l="l" t="t" r="r" b="b"/>
              <a:pathLst>
                <a:path w="3470" h="2901" extrusionOk="0">
                  <a:moveTo>
                    <a:pt x="1239" y="1"/>
                  </a:moveTo>
                  <a:cubicBezTo>
                    <a:pt x="1016" y="1"/>
                    <a:pt x="791" y="22"/>
                    <a:pt x="567" y="66"/>
                  </a:cubicBezTo>
                  <a:lnTo>
                    <a:pt x="0" y="2367"/>
                  </a:lnTo>
                  <a:cubicBezTo>
                    <a:pt x="130" y="2349"/>
                    <a:pt x="261" y="2339"/>
                    <a:pt x="392" y="2339"/>
                  </a:cubicBezTo>
                  <a:cubicBezTo>
                    <a:pt x="967" y="2339"/>
                    <a:pt x="1540" y="2521"/>
                    <a:pt x="2002" y="2901"/>
                  </a:cubicBezTo>
                  <a:lnTo>
                    <a:pt x="3469" y="833"/>
                  </a:lnTo>
                  <a:cubicBezTo>
                    <a:pt x="2842" y="284"/>
                    <a:pt x="2050" y="1"/>
                    <a:pt x="123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4"/>
            <p:cNvSpPr/>
            <p:nvPr/>
          </p:nvSpPr>
          <p:spPr>
            <a:xfrm>
              <a:off x="4575100" y="4375250"/>
              <a:ext cx="58400" cy="103425"/>
            </a:xfrm>
            <a:custGeom>
              <a:avLst/>
              <a:gdLst/>
              <a:ahLst/>
              <a:cxnLst/>
              <a:rect l="l" t="t" r="r" b="b"/>
              <a:pathLst>
                <a:path w="2336" h="4137" extrusionOk="0">
                  <a:moveTo>
                    <a:pt x="1001" y="0"/>
                  </a:moveTo>
                  <a:cubicBezTo>
                    <a:pt x="401" y="1301"/>
                    <a:pt x="67" y="2702"/>
                    <a:pt x="1" y="4136"/>
                  </a:cubicBezTo>
                  <a:lnTo>
                    <a:pt x="1635" y="3202"/>
                  </a:lnTo>
                  <a:cubicBezTo>
                    <a:pt x="1702" y="2202"/>
                    <a:pt x="1935" y="1234"/>
                    <a:pt x="2336" y="334"/>
                  </a:cubicBezTo>
                  <a:lnTo>
                    <a:pt x="100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4"/>
            <p:cNvSpPr/>
            <p:nvPr/>
          </p:nvSpPr>
          <p:spPr>
            <a:xfrm>
              <a:off x="4574275" y="4466975"/>
              <a:ext cx="58400" cy="98425"/>
            </a:xfrm>
            <a:custGeom>
              <a:avLst/>
              <a:gdLst/>
              <a:ahLst/>
              <a:cxnLst/>
              <a:rect l="l" t="t" r="r" b="b"/>
              <a:pathLst>
                <a:path w="2336" h="3937" extrusionOk="0">
                  <a:moveTo>
                    <a:pt x="1668" y="0"/>
                  </a:moveTo>
                  <a:lnTo>
                    <a:pt x="0" y="968"/>
                  </a:lnTo>
                  <a:cubicBezTo>
                    <a:pt x="0" y="2035"/>
                    <a:pt x="334" y="3103"/>
                    <a:pt x="1001" y="3937"/>
                  </a:cubicBezTo>
                  <a:lnTo>
                    <a:pt x="2335" y="2069"/>
                  </a:lnTo>
                  <a:cubicBezTo>
                    <a:pt x="1902" y="1468"/>
                    <a:pt x="1668" y="734"/>
                    <a:pt x="166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4"/>
            <p:cNvSpPr/>
            <p:nvPr/>
          </p:nvSpPr>
          <p:spPr>
            <a:xfrm>
              <a:off x="4603450" y="4540350"/>
              <a:ext cx="85925" cy="73375"/>
            </a:xfrm>
            <a:custGeom>
              <a:avLst/>
              <a:gdLst/>
              <a:ahLst/>
              <a:cxnLst/>
              <a:rect l="l" t="t" r="r" b="b"/>
              <a:pathLst>
                <a:path w="3437" h="2935" extrusionOk="0">
                  <a:moveTo>
                    <a:pt x="1469" y="1"/>
                  </a:moveTo>
                  <a:lnTo>
                    <a:pt x="1" y="2102"/>
                  </a:lnTo>
                  <a:cubicBezTo>
                    <a:pt x="602" y="2652"/>
                    <a:pt x="1409" y="2934"/>
                    <a:pt x="2228" y="2934"/>
                  </a:cubicBezTo>
                  <a:cubicBezTo>
                    <a:pt x="2453" y="2934"/>
                    <a:pt x="2680" y="2913"/>
                    <a:pt x="2903" y="2870"/>
                  </a:cubicBezTo>
                  <a:lnTo>
                    <a:pt x="3437" y="535"/>
                  </a:lnTo>
                  <a:lnTo>
                    <a:pt x="3437" y="535"/>
                  </a:lnTo>
                  <a:cubicBezTo>
                    <a:pt x="3294" y="562"/>
                    <a:pt x="3149" y="575"/>
                    <a:pt x="3005" y="575"/>
                  </a:cubicBezTo>
                  <a:cubicBezTo>
                    <a:pt x="2445" y="575"/>
                    <a:pt x="1893" y="373"/>
                    <a:pt x="146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4"/>
            <p:cNvSpPr/>
            <p:nvPr/>
          </p:nvSpPr>
          <p:spPr>
            <a:xfrm>
              <a:off x="4686025" y="4516175"/>
              <a:ext cx="90075" cy="93425"/>
            </a:xfrm>
            <a:custGeom>
              <a:avLst/>
              <a:gdLst/>
              <a:ahLst/>
              <a:cxnLst/>
              <a:rect l="l" t="t" r="r" b="b"/>
              <a:pathLst>
                <a:path w="3603" h="3737" extrusionOk="0">
                  <a:moveTo>
                    <a:pt x="3036" y="1"/>
                  </a:moveTo>
                  <a:cubicBezTo>
                    <a:pt x="2669" y="334"/>
                    <a:pt x="2235" y="634"/>
                    <a:pt x="1801" y="901"/>
                  </a:cubicBezTo>
                  <a:cubicBezTo>
                    <a:pt x="1401" y="1135"/>
                    <a:pt x="1001" y="1301"/>
                    <a:pt x="567" y="1402"/>
                  </a:cubicBezTo>
                  <a:lnTo>
                    <a:pt x="0" y="3737"/>
                  </a:lnTo>
                  <a:cubicBezTo>
                    <a:pt x="634" y="3570"/>
                    <a:pt x="1234" y="3336"/>
                    <a:pt x="1801" y="3003"/>
                  </a:cubicBezTo>
                  <a:cubicBezTo>
                    <a:pt x="2435" y="2602"/>
                    <a:pt x="3036" y="2169"/>
                    <a:pt x="3603" y="1668"/>
                  </a:cubicBezTo>
                  <a:lnTo>
                    <a:pt x="3036"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4"/>
            <p:cNvSpPr/>
            <p:nvPr/>
          </p:nvSpPr>
          <p:spPr>
            <a:xfrm>
              <a:off x="4772750" y="4435275"/>
              <a:ext cx="86750" cy="111775"/>
            </a:xfrm>
            <a:custGeom>
              <a:avLst/>
              <a:gdLst/>
              <a:ahLst/>
              <a:cxnLst/>
              <a:rect l="l" t="t" r="r" b="b"/>
              <a:pathLst>
                <a:path w="3470" h="4471" extrusionOk="0">
                  <a:moveTo>
                    <a:pt x="2002" y="1"/>
                  </a:moveTo>
                  <a:cubicBezTo>
                    <a:pt x="1501" y="1035"/>
                    <a:pt x="801" y="1969"/>
                    <a:pt x="0" y="2803"/>
                  </a:cubicBezTo>
                  <a:lnTo>
                    <a:pt x="567" y="4471"/>
                  </a:lnTo>
                  <a:cubicBezTo>
                    <a:pt x="1768" y="3270"/>
                    <a:pt x="2736" y="1902"/>
                    <a:pt x="3469" y="368"/>
                  </a:cubicBezTo>
                  <a:lnTo>
                    <a:pt x="2002"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4"/>
            <p:cNvSpPr/>
            <p:nvPr/>
          </p:nvSpPr>
          <p:spPr>
            <a:xfrm>
              <a:off x="4829450" y="4220125"/>
              <a:ext cx="64250" cy="108450"/>
            </a:xfrm>
            <a:custGeom>
              <a:avLst/>
              <a:gdLst/>
              <a:ahLst/>
              <a:cxnLst/>
              <a:rect l="l" t="t" r="r" b="b"/>
              <a:pathLst>
                <a:path w="2570" h="4338" extrusionOk="0">
                  <a:moveTo>
                    <a:pt x="1468" y="1"/>
                  </a:moveTo>
                  <a:lnTo>
                    <a:pt x="1" y="2102"/>
                  </a:lnTo>
                  <a:cubicBezTo>
                    <a:pt x="501" y="2736"/>
                    <a:pt x="768" y="3537"/>
                    <a:pt x="768" y="4337"/>
                  </a:cubicBezTo>
                  <a:lnTo>
                    <a:pt x="2569" y="3303"/>
                  </a:lnTo>
                  <a:cubicBezTo>
                    <a:pt x="2536" y="1869"/>
                    <a:pt x="2135" y="735"/>
                    <a:pt x="14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4"/>
            <p:cNvSpPr/>
            <p:nvPr/>
          </p:nvSpPr>
          <p:spPr>
            <a:xfrm>
              <a:off x="4829450" y="4315200"/>
              <a:ext cx="64250" cy="115100"/>
            </a:xfrm>
            <a:custGeom>
              <a:avLst/>
              <a:gdLst/>
              <a:ahLst/>
              <a:cxnLst/>
              <a:rect l="l" t="t" r="r" b="b"/>
              <a:pathLst>
                <a:path w="2570" h="4604" extrusionOk="0">
                  <a:moveTo>
                    <a:pt x="2569" y="0"/>
                  </a:moveTo>
                  <a:lnTo>
                    <a:pt x="768" y="1068"/>
                  </a:lnTo>
                  <a:cubicBezTo>
                    <a:pt x="701" y="2135"/>
                    <a:pt x="434" y="3203"/>
                    <a:pt x="1" y="4203"/>
                  </a:cubicBezTo>
                  <a:lnTo>
                    <a:pt x="1468" y="4604"/>
                  </a:lnTo>
                  <a:cubicBezTo>
                    <a:pt x="2135" y="3169"/>
                    <a:pt x="2502" y="1602"/>
                    <a:pt x="256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4"/>
            <p:cNvSpPr/>
            <p:nvPr/>
          </p:nvSpPr>
          <p:spPr>
            <a:xfrm>
              <a:off x="3259175" y="2889175"/>
              <a:ext cx="346700" cy="311925"/>
            </a:xfrm>
            <a:custGeom>
              <a:avLst/>
              <a:gdLst/>
              <a:ahLst/>
              <a:cxnLst/>
              <a:rect l="l" t="t" r="r" b="b"/>
              <a:pathLst>
                <a:path w="13868" h="12477" extrusionOk="0">
                  <a:moveTo>
                    <a:pt x="10908" y="1"/>
                  </a:moveTo>
                  <a:cubicBezTo>
                    <a:pt x="10741" y="1"/>
                    <a:pt x="10574" y="134"/>
                    <a:pt x="10541" y="301"/>
                  </a:cubicBezTo>
                  <a:lnTo>
                    <a:pt x="8273" y="5071"/>
                  </a:lnTo>
                  <a:cubicBezTo>
                    <a:pt x="8273" y="5071"/>
                    <a:pt x="8239" y="5104"/>
                    <a:pt x="8239" y="5104"/>
                  </a:cubicBezTo>
                  <a:cubicBezTo>
                    <a:pt x="8206" y="5104"/>
                    <a:pt x="8173" y="5071"/>
                    <a:pt x="8139" y="5004"/>
                  </a:cubicBezTo>
                  <a:lnTo>
                    <a:pt x="6004" y="1335"/>
                  </a:lnTo>
                  <a:cubicBezTo>
                    <a:pt x="5871" y="1035"/>
                    <a:pt x="5671" y="1035"/>
                    <a:pt x="5571" y="1035"/>
                  </a:cubicBezTo>
                  <a:cubicBezTo>
                    <a:pt x="5404" y="1068"/>
                    <a:pt x="5271" y="1201"/>
                    <a:pt x="5237" y="1368"/>
                  </a:cubicBezTo>
                  <a:lnTo>
                    <a:pt x="2869" y="8140"/>
                  </a:lnTo>
                  <a:cubicBezTo>
                    <a:pt x="2835" y="8206"/>
                    <a:pt x="2802" y="8240"/>
                    <a:pt x="2802" y="8240"/>
                  </a:cubicBezTo>
                  <a:cubicBezTo>
                    <a:pt x="2769" y="8240"/>
                    <a:pt x="2702" y="8240"/>
                    <a:pt x="2669" y="8173"/>
                  </a:cubicBezTo>
                  <a:lnTo>
                    <a:pt x="2068" y="7573"/>
                  </a:lnTo>
                  <a:cubicBezTo>
                    <a:pt x="1966" y="7471"/>
                    <a:pt x="1825" y="7427"/>
                    <a:pt x="1690" y="7427"/>
                  </a:cubicBezTo>
                  <a:cubicBezTo>
                    <a:pt x="1648" y="7427"/>
                    <a:pt x="1607" y="7431"/>
                    <a:pt x="1568" y="7439"/>
                  </a:cubicBezTo>
                  <a:cubicBezTo>
                    <a:pt x="1401" y="7506"/>
                    <a:pt x="1268" y="7639"/>
                    <a:pt x="1234" y="7840"/>
                  </a:cubicBezTo>
                  <a:lnTo>
                    <a:pt x="33" y="12209"/>
                  </a:lnTo>
                  <a:cubicBezTo>
                    <a:pt x="0" y="12343"/>
                    <a:pt x="67" y="12443"/>
                    <a:pt x="167" y="12476"/>
                  </a:cubicBezTo>
                  <a:lnTo>
                    <a:pt x="234" y="12476"/>
                  </a:lnTo>
                  <a:cubicBezTo>
                    <a:pt x="300" y="12476"/>
                    <a:pt x="400" y="12443"/>
                    <a:pt x="434" y="12343"/>
                  </a:cubicBezTo>
                  <a:lnTo>
                    <a:pt x="1635" y="7940"/>
                  </a:lnTo>
                  <a:cubicBezTo>
                    <a:pt x="1668" y="7873"/>
                    <a:pt x="1701" y="7840"/>
                    <a:pt x="1701" y="7840"/>
                  </a:cubicBezTo>
                  <a:cubicBezTo>
                    <a:pt x="1735" y="7840"/>
                    <a:pt x="1768" y="7840"/>
                    <a:pt x="1801" y="7873"/>
                  </a:cubicBezTo>
                  <a:lnTo>
                    <a:pt x="2435" y="8473"/>
                  </a:lnTo>
                  <a:cubicBezTo>
                    <a:pt x="2518" y="8584"/>
                    <a:pt x="2670" y="8649"/>
                    <a:pt x="2814" y="8649"/>
                  </a:cubicBezTo>
                  <a:cubicBezTo>
                    <a:pt x="2844" y="8649"/>
                    <a:pt x="2874" y="8646"/>
                    <a:pt x="2902" y="8640"/>
                  </a:cubicBezTo>
                  <a:cubicBezTo>
                    <a:pt x="3069" y="8573"/>
                    <a:pt x="3236" y="8440"/>
                    <a:pt x="3269" y="8273"/>
                  </a:cubicBezTo>
                  <a:lnTo>
                    <a:pt x="5604" y="1502"/>
                  </a:lnTo>
                  <a:cubicBezTo>
                    <a:pt x="5604" y="1502"/>
                    <a:pt x="5604" y="1468"/>
                    <a:pt x="5604" y="1468"/>
                  </a:cubicBezTo>
                  <a:cubicBezTo>
                    <a:pt x="5637" y="1502"/>
                    <a:pt x="5637" y="1502"/>
                    <a:pt x="5671" y="1535"/>
                  </a:cubicBezTo>
                  <a:lnTo>
                    <a:pt x="7806" y="5238"/>
                  </a:lnTo>
                  <a:cubicBezTo>
                    <a:pt x="7872" y="5404"/>
                    <a:pt x="8073" y="5538"/>
                    <a:pt x="8239" y="5538"/>
                  </a:cubicBezTo>
                  <a:cubicBezTo>
                    <a:pt x="8406" y="5505"/>
                    <a:pt x="8573" y="5404"/>
                    <a:pt x="8640" y="5238"/>
                  </a:cubicBezTo>
                  <a:lnTo>
                    <a:pt x="10875" y="468"/>
                  </a:lnTo>
                  <a:cubicBezTo>
                    <a:pt x="10908" y="434"/>
                    <a:pt x="10908" y="401"/>
                    <a:pt x="10908" y="401"/>
                  </a:cubicBezTo>
                  <a:cubicBezTo>
                    <a:pt x="10975" y="434"/>
                    <a:pt x="10975" y="468"/>
                    <a:pt x="11008" y="501"/>
                  </a:cubicBezTo>
                  <a:lnTo>
                    <a:pt x="13410" y="4671"/>
                  </a:lnTo>
                  <a:cubicBezTo>
                    <a:pt x="13452" y="4744"/>
                    <a:pt x="13517" y="4775"/>
                    <a:pt x="13582" y="4775"/>
                  </a:cubicBezTo>
                  <a:cubicBezTo>
                    <a:pt x="13725" y="4775"/>
                    <a:pt x="13868" y="4630"/>
                    <a:pt x="13777" y="4470"/>
                  </a:cubicBezTo>
                  <a:lnTo>
                    <a:pt x="11375" y="301"/>
                  </a:lnTo>
                  <a:cubicBezTo>
                    <a:pt x="11275" y="134"/>
                    <a:pt x="11108" y="1"/>
                    <a:pt x="1090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4"/>
            <p:cNvSpPr/>
            <p:nvPr/>
          </p:nvSpPr>
          <p:spPr>
            <a:xfrm>
              <a:off x="3265000" y="2973300"/>
              <a:ext cx="333600" cy="368725"/>
            </a:xfrm>
            <a:custGeom>
              <a:avLst/>
              <a:gdLst/>
              <a:ahLst/>
              <a:cxnLst/>
              <a:rect l="l" t="t" r="r" b="b"/>
              <a:pathLst>
                <a:path w="13344" h="14749" extrusionOk="0">
                  <a:moveTo>
                    <a:pt x="10724" y="0"/>
                  </a:moveTo>
                  <a:cubicBezTo>
                    <a:pt x="10646" y="0"/>
                    <a:pt x="10576" y="67"/>
                    <a:pt x="10541" y="205"/>
                  </a:cubicBezTo>
                  <a:lnTo>
                    <a:pt x="8140" y="7910"/>
                  </a:lnTo>
                  <a:cubicBezTo>
                    <a:pt x="8106" y="8044"/>
                    <a:pt x="8040" y="8110"/>
                    <a:pt x="7960" y="8110"/>
                  </a:cubicBezTo>
                  <a:cubicBezTo>
                    <a:pt x="7881" y="8110"/>
                    <a:pt x="7790" y="8044"/>
                    <a:pt x="7706" y="7910"/>
                  </a:cubicBezTo>
                  <a:lnTo>
                    <a:pt x="5571" y="4241"/>
                  </a:lnTo>
                  <a:cubicBezTo>
                    <a:pt x="5505" y="4108"/>
                    <a:pt x="5421" y="4041"/>
                    <a:pt x="5346" y="4041"/>
                  </a:cubicBezTo>
                  <a:cubicBezTo>
                    <a:pt x="5271" y="4041"/>
                    <a:pt x="5204" y="4108"/>
                    <a:pt x="5171" y="4241"/>
                  </a:cubicBezTo>
                  <a:lnTo>
                    <a:pt x="2803" y="11013"/>
                  </a:lnTo>
                  <a:cubicBezTo>
                    <a:pt x="2771" y="11122"/>
                    <a:pt x="2718" y="11180"/>
                    <a:pt x="2657" y="11180"/>
                  </a:cubicBezTo>
                  <a:cubicBezTo>
                    <a:pt x="2587" y="11180"/>
                    <a:pt x="2507" y="11105"/>
                    <a:pt x="2436" y="10946"/>
                  </a:cubicBezTo>
                  <a:lnTo>
                    <a:pt x="1535" y="8644"/>
                  </a:lnTo>
                  <a:cubicBezTo>
                    <a:pt x="1466" y="8490"/>
                    <a:pt x="1398" y="8415"/>
                    <a:pt x="1334" y="8415"/>
                  </a:cubicBezTo>
                  <a:cubicBezTo>
                    <a:pt x="1273" y="8415"/>
                    <a:pt x="1217" y="8481"/>
                    <a:pt x="1168" y="8611"/>
                  </a:cubicBezTo>
                  <a:lnTo>
                    <a:pt x="1" y="13014"/>
                  </a:lnTo>
                  <a:lnTo>
                    <a:pt x="1" y="14749"/>
                  </a:lnTo>
                  <a:lnTo>
                    <a:pt x="13343" y="7043"/>
                  </a:lnTo>
                  <a:lnTo>
                    <a:pt x="13343" y="3240"/>
                  </a:lnTo>
                  <a:lnTo>
                    <a:pt x="10942" y="171"/>
                  </a:lnTo>
                  <a:cubicBezTo>
                    <a:pt x="10877" y="59"/>
                    <a:pt x="10797" y="0"/>
                    <a:pt x="1072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4"/>
            <p:cNvSpPr/>
            <p:nvPr/>
          </p:nvSpPr>
          <p:spPr>
            <a:xfrm>
              <a:off x="3378425" y="2897600"/>
              <a:ext cx="40050" cy="51250"/>
            </a:xfrm>
            <a:custGeom>
              <a:avLst/>
              <a:gdLst/>
              <a:ahLst/>
              <a:cxnLst/>
              <a:rect l="l" t="t" r="r" b="b"/>
              <a:pathLst>
                <a:path w="1602" h="2050" extrusionOk="0">
                  <a:moveTo>
                    <a:pt x="1144" y="0"/>
                  </a:moveTo>
                  <a:cubicBezTo>
                    <a:pt x="1040" y="0"/>
                    <a:pt x="923" y="32"/>
                    <a:pt x="801" y="97"/>
                  </a:cubicBezTo>
                  <a:cubicBezTo>
                    <a:pt x="334" y="397"/>
                    <a:pt x="34" y="931"/>
                    <a:pt x="0" y="1465"/>
                  </a:cubicBezTo>
                  <a:cubicBezTo>
                    <a:pt x="0" y="1839"/>
                    <a:pt x="181" y="2050"/>
                    <a:pt x="438" y="2050"/>
                  </a:cubicBezTo>
                  <a:cubicBezTo>
                    <a:pt x="548" y="2050"/>
                    <a:pt x="671" y="2012"/>
                    <a:pt x="801" y="1932"/>
                  </a:cubicBezTo>
                  <a:cubicBezTo>
                    <a:pt x="1268" y="1632"/>
                    <a:pt x="1568" y="1131"/>
                    <a:pt x="1601" y="564"/>
                  </a:cubicBezTo>
                  <a:cubicBezTo>
                    <a:pt x="1601" y="205"/>
                    <a:pt x="1412" y="0"/>
                    <a:pt x="114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4"/>
            <p:cNvSpPr/>
            <p:nvPr/>
          </p:nvSpPr>
          <p:spPr>
            <a:xfrm>
              <a:off x="3246650" y="3171375"/>
              <a:ext cx="401975" cy="235700"/>
            </a:xfrm>
            <a:custGeom>
              <a:avLst/>
              <a:gdLst/>
              <a:ahLst/>
              <a:cxnLst/>
              <a:rect l="l" t="t" r="r" b="b"/>
              <a:pathLst>
                <a:path w="16079" h="9428" extrusionOk="0">
                  <a:moveTo>
                    <a:pt x="15872" y="1"/>
                  </a:moveTo>
                  <a:cubicBezTo>
                    <a:pt x="15836" y="1"/>
                    <a:pt x="15803" y="8"/>
                    <a:pt x="15779" y="21"/>
                  </a:cubicBezTo>
                  <a:lnTo>
                    <a:pt x="134" y="9060"/>
                  </a:lnTo>
                  <a:cubicBezTo>
                    <a:pt x="34" y="9127"/>
                    <a:pt x="1" y="9227"/>
                    <a:pt x="67" y="9327"/>
                  </a:cubicBezTo>
                  <a:cubicBezTo>
                    <a:pt x="101" y="9394"/>
                    <a:pt x="168" y="9427"/>
                    <a:pt x="234" y="9427"/>
                  </a:cubicBezTo>
                  <a:cubicBezTo>
                    <a:pt x="268" y="9427"/>
                    <a:pt x="301" y="9427"/>
                    <a:pt x="334" y="9394"/>
                  </a:cubicBezTo>
                  <a:lnTo>
                    <a:pt x="15979" y="388"/>
                  </a:lnTo>
                  <a:cubicBezTo>
                    <a:pt x="16079" y="321"/>
                    <a:pt x="16079" y="187"/>
                    <a:pt x="16046" y="87"/>
                  </a:cubicBezTo>
                  <a:cubicBezTo>
                    <a:pt x="16003" y="24"/>
                    <a:pt x="15934" y="1"/>
                    <a:pt x="1587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4"/>
            <p:cNvSpPr/>
            <p:nvPr/>
          </p:nvSpPr>
          <p:spPr>
            <a:xfrm>
              <a:off x="3440950" y="3284675"/>
              <a:ext cx="10875" cy="205800"/>
            </a:xfrm>
            <a:custGeom>
              <a:avLst/>
              <a:gdLst/>
              <a:ahLst/>
              <a:cxnLst/>
              <a:rect l="l" t="t" r="r" b="b"/>
              <a:pathLst>
                <a:path w="435" h="8232" extrusionOk="0">
                  <a:moveTo>
                    <a:pt x="201" y="0"/>
                  </a:moveTo>
                  <a:cubicBezTo>
                    <a:pt x="101" y="0"/>
                    <a:pt x="1" y="75"/>
                    <a:pt x="1" y="225"/>
                  </a:cubicBezTo>
                  <a:lnTo>
                    <a:pt x="1" y="8031"/>
                  </a:lnTo>
                  <a:cubicBezTo>
                    <a:pt x="1" y="8131"/>
                    <a:pt x="68" y="8231"/>
                    <a:pt x="201" y="8231"/>
                  </a:cubicBezTo>
                  <a:cubicBezTo>
                    <a:pt x="301" y="8231"/>
                    <a:pt x="435" y="8131"/>
                    <a:pt x="401" y="8031"/>
                  </a:cubicBezTo>
                  <a:lnTo>
                    <a:pt x="401" y="225"/>
                  </a:lnTo>
                  <a:cubicBezTo>
                    <a:pt x="401" y="75"/>
                    <a:pt x="301" y="0"/>
                    <a:pt x="2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4"/>
            <p:cNvSpPr/>
            <p:nvPr/>
          </p:nvSpPr>
          <p:spPr>
            <a:xfrm>
              <a:off x="3843750" y="1640775"/>
              <a:ext cx="301900" cy="466775"/>
            </a:xfrm>
            <a:custGeom>
              <a:avLst/>
              <a:gdLst/>
              <a:ahLst/>
              <a:cxnLst/>
              <a:rect l="l" t="t" r="r" b="b"/>
              <a:pathLst>
                <a:path w="12076" h="18671" extrusionOk="0">
                  <a:moveTo>
                    <a:pt x="7639" y="1"/>
                  </a:moveTo>
                  <a:lnTo>
                    <a:pt x="7638" y="7"/>
                  </a:lnTo>
                  <a:lnTo>
                    <a:pt x="7638" y="7"/>
                  </a:lnTo>
                  <a:cubicBezTo>
                    <a:pt x="7650" y="5"/>
                    <a:pt x="7661" y="3"/>
                    <a:pt x="7673" y="1"/>
                  </a:cubicBezTo>
                  <a:close/>
                  <a:moveTo>
                    <a:pt x="7638" y="7"/>
                  </a:moveTo>
                  <a:lnTo>
                    <a:pt x="7638" y="7"/>
                  </a:lnTo>
                  <a:cubicBezTo>
                    <a:pt x="7116" y="111"/>
                    <a:pt x="6595" y="340"/>
                    <a:pt x="6138" y="601"/>
                  </a:cubicBezTo>
                  <a:cubicBezTo>
                    <a:pt x="2736" y="2569"/>
                    <a:pt x="0" y="8040"/>
                    <a:pt x="0" y="12843"/>
                  </a:cubicBezTo>
                  <a:cubicBezTo>
                    <a:pt x="0" y="16486"/>
                    <a:pt x="1573" y="18670"/>
                    <a:pt x="3817" y="18670"/>
                  </a:cubicBezTo>
                  <a:cubicBezTo>
                    <a:pt x="4532" y="18670"/>
                    <a:pt x="5316" y="18448"/>
                    <a:pt x="6138" y="17980"/>
                  </a:cubicBezTo>
                  <a:cubicBezTo>
                    <a:pt x="9007" y="16313"/>
                    <a:pt x="11409" y="12143"/>
                    <a:pt x="12076" y="8007"/>
                  </a:cubicBezTo>
                  <a:lnTo>
                    <a:pt x="12076" y="8007"/>
                  </a:lnTo>
                  <a:lnTo>
                    <a:pt x="10408" y="8373"/>
                  </a:lnTo>
                  <a:cubicBezTo>
                    <a:pt x="9908" y="11342"/>
                    <a:pt x="8173" y="14311"/>
                    <a:pt x="6138" y="15512"/>
                  </a:cubicBezTo>
                  <a:cubicBezTo>
                    <a:pt x="5552" y="15849"/>
                    <a:pt x="4994" y="16008"/>
                    <a:pt x="4483" y="16008"/>
                  </a:cubicBezTo>
                  <a:cubicBezTo>
                    <a:pt x="2870" y="16008"/>
                    <a:pt x="1735" y="14419"/>
                    <a:pt x="1735" y="11809"/>
                  </a:cubicBezTo>
                  <a:cubicBezTo>
                    <a:pt x="1768" y="8407"/>
                    <a:pt x="3703" y="4471"/>
                    <a:pt x="6138" y="3070"/>
                  </a:cubicBezTo>
                  <a:cubicBezTo>
                    <a:pt x="6472" y="2870"/>
                    <a:pt x="6839" y="2736"/>
                    <a:pt x="7239" y="2636"/>
                  </a:cubicBezTo>
                  <a:lnTo>
                    <a:pt x="7638" y="7"/>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4"/>
            <p:cNvSpPr/>
            <p:nvPr/>
          </p:nvSpPr>
          <p:spPr>
            <a:xfrm>
              <a:off x="3931300" y="1772575"/>
              <a:ext cx="131800" cy="200950"/>
            </a:xfrm>
            <a:custGeom>
              <a:avLst/>
              <a:gdLst/>
              <a:ahLst/>
              <a:cxnLst/>
              <a:rect l="l" t="t" r="r" b="b"/>
              <a:pathLst>
                <a:path w="5272" h="8038" extrusionOk="0">
                  <a:moveTo>
                    <a:pt x="3640" y="1"/>
                  </a:moveTo>
                  <a:cubicBezTo>
                    <a:pt x="3332" y="1"/>
                    <a:pt x="2993" y="97"/>
                    <a:pt x="2636" y="299"/>
                  </a:cubicBezTo>
                  <a:cubicBezTo>
                    <a:pt x="1168" y="1133"/>
                    <a:pt x="1" y="3502"/>
                    <a:pt x="1" y="5537"/>
                  </a:cubicBezTo>
                  <a:cubicBezTo>
                    <a:pt x="1" y="7102"/>
                    <a:pt x="670" y="8037"/>
                    <a:pt x="1632" y="8037"/>
                  </a:cubicBezTo>
                  <a:cubicBezTo>
                    <a:pt x="1941" y="8037"/>
                    <a:pt x="2280" y="7941"/>
                    <a:pt x="2636" y="7738"/>
                  </a:cubicBezTo>
                  <a:cubicBezTo>
                    <a:pt x="4104" y="6904"/>
                    <a:pt x="5271" y="4536"/>
                    <a:pt x="5271" y="2501"/>
                  </a:cubicBezTo>
                  <a:cubicBezTo>
                    <a:pt x="5271" y="935"/>
                    <a:pt x="4602" y="1"/>
                    <a:pt x="364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4"/>
            <p:cNvSpPr/>
            <p:nvPr/>
          </p:nvSpPr>
          <p:spPr>
            <a:xfrm>
              <a:off x="4046400" y="1614450"/>
              <a:ext cx="125950" cy="211500"/>
            </a:xfrm>
            <a:custGeom>
              <a:avLst/>
              <a:gdLst/>
              <a:ahLst/>
              <a:cxnLst/>
              <a:rect l="l" t="t" r="r" b="b"/>
              <a:pathLst>
                <a:path w="5038" h="8460" extrusionOk="0">
                  <a:moveTo>
                    <a:pt x="1194" y="0"/>
                  </a:moveTo>
                  <a:cubicBezTo>
                    <a:pt x="937" y="0"/>
                    <a:pt x="673" y="29"/>
                    <a:pt x="401" y="86"/>
                  </a:cubicBezTo>
                  <a:lnTo>
                    <a:pt x="0" y="2755"/>
                  </a:lnTo>
                  <a:cubicBezTo>
                    <a:pt x="204" y="2709"/>
                    <a:pt x="402" y="2686"/>
                    <a:pt x="593" y="2686"/>
                  </a:cubicBezTo>
                  <a:cubicBezTo>
                    <a:pt x="2186" y="2686"/>
                    <a:pt x="3303" y="4267"/>
                    <a:pt x="3303" y="6858"/>
                  </a:cubicBezTo>
                  <a:cubicBezTo>
                    <a:pt x="3269" y="7392"/>
                    <a:pt x="3236" y="7925"/>
                    <a:pt x="3136" y="8459"/>
                  </a:cubicBezTo>
                  <a:lnTo>
                    <a:pt x="4837" y="8092"/>
                  </a:lnTo>
                  <a:cubicBezTo>
                    <a:pt x="4970" y="7325"/>
                    <a:pt x="5037" y="6591"/>
                    <a:pt x="5037" y="5824"/>
                  </a:cubicBezTo>
                  <a:cubicBezTo>
                    <a:pt x="5037" y="2199"/>
                    <a:pt x="3450" y="0"/>
                    <a:pt x="119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4"/>
            <p:cNvSpPr/>
            <p:nvPr/>
          </p:nvSpPr>
          <p:spPr>
            <a:xfrm>
              <a:off x="3926300" y="2398000"/>
              <a:ext cx="45075" cy="356950"/>
            </a:xfrm>
            <a:custGeom>
              <a:avLst/>
              <a:gdLst/>
              <a:ahLst/>
              <a:cxnLst/>
              <a:rect l="l" t="t" r="r" b="b"/>
              <a:pathLst>
                <a:path w="1803" h="14278" extrusionOk="0">
                  <a:moveTo>
                    <a:pt x="1802" y="0"/>
                  </a:moveTo>
                  <a:lnTo>
                    <a:pt x="1" y="1034"/>
                  </a:lnTo>
                  <a:lnTo>
                    <a:pt x="1" y="14277"/>
                  </a:lnTo>
                  <a:lnTo>
                    <a:pt x="1802" y="13243"/>
                  </a:lnTo>
                  <a:lnTo>
                    <a:pt x="1802"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4"/>
            <p:cNvSpPr/>
            <p:nvPr/>
          </p:nvSpPr>
          <p:spPr>
            <a:xfrm>
              <a:off x="4179000" y="2428025"/>
              <a:ext cx="45050" cy="180975"/>
            </a:xfrm>
            <a:custGeom>
              <a:avLst/>
              <a:gdLst/>
              <a:ahLst/>
              <a:cxnLst/>
              <a:rect l="l" t="t" r="r" b="b"/>
              <a:pathLst>
                <a:path w="1802" h="7239" extrusionOk="0">
                  <a:moveTo>
                    <a:pt x="1801" y="0"/>
                  </a:moveTo>
                  <a:lnTo>
                    <a:pt x="0" y="1034"/>
                  </a:lnTo>
                  <a:lnTo>
                    <a:pt x="0" y="7239"/>
                  </a:lnTo>
                  <a:lnTo>
                    <a:pt x="1801" y="6204"/>
                  </a:lnTo>
                  <a:lnTo>
                    <a:pt x="180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4"/>
            <p:cNvSpPr/>
            <p:nvPr/>
          </p:nvSpPr>
          <p:spPr>
            <a:xfrm>
              <a:off x="4116450" y="2378800"/>
              <a:ext cx="44225" cy="266900"/>
            </a:xfrm>
            <a:custGeom>
              <a:avLst/>
              <a:gdLst/>
              <a:ahLst/>
              <a:cxnLst/>
              <a:rect l="l" t="t" r="r" b="b"/>
              <a:pathLst>
                <a:path w="1769" h="10676" extrusionOk="0">
                  <a:moveTo>
                    <a:pt x="1768" y="1"/>
                  </a:moveTo>
                  <a:lnTo>
                    <a:pt x="0" y="1035"/>
                  </a:lnTo>
                  <a:lnTo>
                    <a:pt x="0" y="10675"/>
                  </a:lnTo>
                  <a:lnTo>
                    <a:pt x="1768" y="9641"/>
                  </a:lnTo>
                  <a:lnTo>
                    <a:pt x="17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4"/>
            <p:cNvSpPr/>
            <p:nvPr/>
          </p:nvSpPr>
          <p:spPr>
            <a:xfrm>
              <a:off x="4053075" y="2529750"/>
              <a:ext cx="45050" cy="152625"/>
            </a:xfrm>
            <a:custGeom>
              <a:avLst/>
              <a:gdLst/>
              <a:ahLst/>
              <a:cxnLst/>
              <a:rect l="l" t="t" r="r" b="b"/>
              <a:pathLst>
                <a:path w="1802" h="6105" extrusionOk="0">
                  <a:moveTo>
                    <a:pt x="1801" y="1"/>
                  </a:moveTo>
                  <a:lnTo>
                    <a:pt x="0" y="1035"/>
                  </a:lnTo>
                  <a:lnTo>
                    <a:pt x="0" y="6105"/>
                  </a:lnTo>
                  <a:lnTo>
                    <a:pt x="1801" y="5071"/>
                  </a:lnTo>
                  <a:lnTo>
                    <a:pt x="180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4"/>
            <p:cNvSpPr/>
            <p:nvPr/>
          </p:nvSpPr>
          <p:spPr>
            <a:xfrm>
              <a:off x="3989675" y="2526425"/>
              <a:ext cx="45075" cy="192650"/>
            </a:xfrm>
            <a:custGeom>
              <a:avLst/>
              <a:gdLst/>
              <a:ahLst/>
              <a:cxnLst/>
              <a:rect l="l" t="t" r="r" b="b"/>
              <a:pathLst>
                <a:path w="1803" h="7706" extrusionOk="0">
                  <a:moveTo>
                    <a:pt x="1802" y="0"/>
                  </a:moveTo>
                  <a:lnTo>
                    <a:pt x="1" y="1034"/>
                  </a:lnTo>
                  <a:lnTo>
                    <a:pt x="1" y="7706"/>
                  </a:lnTo>
                  <a:lnTo>
                    <a:pt x="1802" y="6638"/>
                  </a:lnTo>
                  <a:lnTo>
                    <a:pt x="1802"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4"/>
            <p:cNvSpPr/>
            <p:nvPr/>
          </p:nvSpPr>
          <p:spPr>
            <a:xfrm>
              <a:off x="3892950" y="2572400"/>
              <a:ext cx="404450" cy="235900"/>
            </a:xfrm>
            <a:custGeom>
              <a:avLst/>
              <a:gdLst/>
              <a:ahLst/>
              <a:cxnLst/>
              <a:rect l="l" t="t" r="r" b="b"/>
              <a:pathLst>
                <a:path w="16178" h="9436" extrusionOk="0">
                  <a:moveTo>
                    <a:pt x="15880" y="0"/>
                  </a:moveTo>
                  <a:cubicBezTo>
                    <a:pt x="15848" y="0"/>
                    <a:pt x="15813" y="9"/>
                    <a:pt x="15778" y="29"/>
                  </a:cubicBezTo>
                  <a:lnTo>
                    <a:pt x="134" y="9069"/>
                  </a:lnTo>
                  <a:cubicBezTo>
                    <a:pt x="34" y="9102"/>
                    <a:pt x="1" y="9236"/>
                    <a:pt x="67" y="9336"/>
                  </a:cubicBezTo>
                  <a:cubicBezTo>
                    <a:pt x="101" y="9403"/>
                    <a:pt x="167" y="9436"/>
                    <a:pt x="234" y="9436"/>
                  </a:cubicBezTo>
                  <a:cubicBezTo>
                    <a:pt x="267" y="9436"/>
                    <a:pt x="301" y="9436"/>
                    <a:pt x="334" y="9403"/>
                  </a:cubicBezTo>
                  <a:lnTo>
                    <a:pt x="15979" y="396"/>
                  </a:lnTo>
                  <a:cubicBezTo>
                    <a:pt x="16177" y="283"/>
                    <a:pt x="16062" y="0"/>
                    <a:pt x="1588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4"/>
            <p:cNvSpPr/>
            <p:nvPr/>
          </p:nvSpPr>
          <p:spPr>
            <a:xfrm>
              <a:off x="4087250" y="2685900"/>
              <a:ext cx="10875" cy="205800"/>
            </a:xfrm>
            <a:custGeom>
              <a:avLst/>
              <a:gdLst/>
              <a:ahLst/>
              <a:cxnLst/>
              <a:rect l="l" t="t" r="r" b="b"/>
              <a:pathLst>
                <a:path w="435" h="8232" extrusionOk="0">
                  <a:moveTo>
                    <a:pt x="201" y="1"/>
                  </a:moveTo>
                  <a:cubicBezTo>
                    <a:pt x="101" y="1"/>
                    <a:pt x="1" y="76"/>
                    <a:pt x="1" y="226"/>
                  </a:cubicBezTo>
                  <a:lnTo>
                    <a:pt x="1" y="8032"/>
                  </a:lnTo>
                  <a:cubicBezTo>
                    <a:pt x="1" y="8132"/>
                    <a:pt x="101" y="8232"/>
                    <a:pt x="201" y="8232"/>
                  </a:cubicBezTo>
                  <a:cubicBezTo>
                    <a:pt x="334" y="8232"/>
                    <a:pt x="434" y="8132"/>
                    <a:pt x="401" y="8032"/>
                  </a:cubicBezTo>
                  <a:lnTo>
                    <a:pt x="401" y="226"/>
                  </a:lnTo>
                  <a:cubicBezTo>
                    <a:pt x="401" y="76"/>
                    <a:pt x="301" y="1"/>
                    <a:pt x="20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4"/>
            <p:cNvSpPr/>
            <p:nvPr/>
          </p:nvSpPr>
          <p:spPr>
            <a:xfrm>
              <a:off x="5191375" y="1351250"/>
              <a:ext cx="205175" cy="37700"/>
            </a:xfrm>
            <a:custGeom>
              <a:avLst/>
              <a:gdLst/>
              <a:ahLst/>
              <a:cxnLst/>
              <a:rect l="l" t="t" r="r" b="b"/>
              <a:pathLst>
                <a:path w="8207" h="1508" extrusionOk="0">
                  <a:moveTo>
                    <a:pt x="194" y="0"/>
                  </a:moveTo>
                  <a:cubicBezTo>
                    <a:pt x="109" y="0"/>
                    <a:pt x="34" y="87"/>
                    <a:pt x="34" y="174"/>
                  </a:cubicBezTo>
                  <a:cubicBezTo>
                    <a:pt x="1" y="274"/>
                    <a:pt x="67" y="374"/>
                    <a:pt x="201" y="374"/>
                  </a:cubicBezTo>
                  <a:lnTo>
                    <a:pt x="8006" y="1508"/>
                  </a:lnTo>
                  <a:lnTo>
                    <a:pt x="8040" y="1508"/>
                  </a:lnTo>
                  <a:cubicBezTo>
                    <a:pt x="8106" y="1508"/>
                    <a:pt x="8206" y="1441"/>
                    <a:pt x="8206" y="1341"/>
                  </a:cubicBezTo>
                  <a:cubicBezTo>
                    <a:pt x="8206" y="1241"/>
                    <a:pt x="8140" y="1141"/>
                    <a:pt x="8040" y="1141"/>
                  </a:cubicBezTo>
                  <a:lnTo>
                    <a:pt x="234" y="7"/>
                  </a:lnTo>
                  <a:cubicBezTo>
                    <a:pt x="221" y="2"/>
                    <a:pt x="207" y="0"/>
                    <a:pt x="19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4"/>
            <p:cNvSpPr/>
            <p:nvPr/>
          </p:nvSpPr>
          <p:spPr>
            <a:xfrm>
              <a:off x="5449050" y="2423625"/>
              <a:ext cx="252725" cy="47100"/>
            </a:xfrm>
            <a:custGeom>
              <a:avLst/>
              <a:gdLst/>
              <a:ahLst/>
              <a:cxnLst/>
              <a:rect l="l" t="t" r="r" b="b"/>
              <a:pathLst>
                <a:path w="10109" h="1884" extrusionOk="0">
                  <a:moveTo>
                    <a:pt x="183" y="1"/>
                  </a:moveTo>
                  <a:cubicBezTo>
                    <a:pt x="103" y="1"/>
                    <a:pt x="34" y="66"/>
                    <a:pt x="34" y="176"/>
                  </a:cubicBezTo>
                  <a:cubicBezTo>
                    <a:pt x="1" y="276"/>
                    <a:pt x="68" y="343"/>
                    <a:pt x="201" y="376"/>
                  </a:cubicBezTo>
                  <a:lnTo>
                    <a:pt x="9841" y="1877"/>
                  </a:lnTo>
                  <a:lnTo>
                    <a:pt x="9875" y="1877"/>
                  </a:lnTo>
                  <a:cubicBezTo>
                    <a:pt x="9888" y="1882"/>
                    <a:pt x="9902" y="1884"/>
                    <a:pt x="9915" y="1884"/>
                  </a:cubicBezTo>
                  <a:cubicBezTo>
                    <a:pt x="10000" y="1884"/>
                    <a:pt x="10075" y="1797"/>
                    <a:pt x="10075" y="1710"/>
                  </a:cubicBezTo>
                  <a:cubicBezTo>
                    <a:pt x="10108" y="1610"/>
                    <a:pt x="10041" y="1510"/>
                    <a:pt x="9908" y="1510"/>
                  </a:cubicBezTo>
                  <a:lnTo>
                    <a:pt x="234" y="9"/>
                  </a:lnTo>
                  <a:cubicBezTo>
                    <a:pt x="217" y="4"/>
                    <a:pt x="200" y="1"/>
                    <a:pt x="18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4"/>
            <p:cNvSpPr/>
            <p:nvPr/>
          </p:nvSpPr>
          <p:spPr>
            <a:xfrm>
              <a:off x="4833625" y="1974475"/>
              <a:ext cx="163550" cy="88300"/>
            </a:xfrm>
            <a:custGeom>
              <a:avLst/>
              <a:gdLst/>
              <a:ahLst/>
              <a:cxnLst/>
              <a:rect l="l" t="t" r="r" b="b"/>
              <a:pathLst>
                <a:path w="6542" h="3532" extrusionOk="0">
                  <a:moveTo>
                    <a:pt x="6272" y="0"/>
                  </a:moveTo>
                  <a:cubicBezTo>
                    <a:pt x="6240" y="0"/>
                    <a:pt x="6207" y="9"/>
                    <a:pt x="6171" y="29"/>
                  </a:cubicBezTo>
                  <a:lnTo>
                    <a:pt x="100" y="3165"/>
                  </a:lnTo>
                  <a:cubicBezTo>
                    <a:pt x="34" y="3231"/>
                    <a:pt x="0" y="3331"/>
                    <a:pt x="34" y="3432"/>
                  </a:cubicBezTo>
                  <a:cubicBezTo>
                    <a:pt x="67" y="3498"/>
                    <a:pt x="134" y="3532"/>
                    <a:pt x="201" y="3532"/>
                  </a:cubicBezTo>
                  <a:lnTo>
                    <a:pt x="301" y="3532"/>
                  </a:lnTo>
                  <a:lnTo>
                    <a:pt x="6372" y="363"/>
                  </a:lnTo>
                  <a:cubicBezTo>
                    <a:pt x="6542" y="278"/>
                    <a:pt x="6447" y="0"/>
                    <a:pt x="627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4"/>
            <p:cNvSpPr/>
            <p:nvPr/>
          </p:nvSpPr>
          <p:spPr>
            <a:xfrm>
              <a:off x="4648900" y="2318550"/>
              <a:ext cx="10875" cy="148675"/>
            </a:xfrm>
            <a:custGeom>
              <a:avLst/>
              <a:gdLst/>
              <a:ahLst/>
              <a:cxnLst/>
              <a:rect l="l" t="t" r="r" b="b"/>
              <a:pathLst>
                <a:path w="435" h="5947" extrusionOk="0">
                  <a:moveTo>
                    <a:pt x="218" y="1"/>
                  </a:moveTo>
                  <a:cubicBezTo>
                    <a:pt x="109" y="1"/>
                    <a:pt x="1" y="59"/>
                    <a:pt x="17" y="176"/>
                  </a:cubicBezTo>
                  <a:lnTo>
                    <a:pt x="17" y="5747"/>
                  </a:lnTo>
                  <a:cubicBezTo>
                    <a:pt x="17" y="5847"/>
                    <a:pt x="118" y="5947"/>
                    <a:pt x="218" y="5947"/>
                  </a:cubicBezTo>
                  <a:cubicBezTo>
                    <a:pt x="318" y="5947"/>
                    <a:pt x="418" y="5847"/>
                    <a:pt x="418" y="5747"/>
                  </a:cubicBezTo>
                  <a:lnTo>
                    <a:pt x="418" y="176"/>
                  </a:lnTo>
                  <a:cubicBezTo>
                    <a:pt x="434" y="59"/>
                    <a:pt x="326" y="1"/>
                    <a:pt x="21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4"/>
            <p:cNvSpPr/>
            <p:nvPr/>
          </p:nvSpPr>
          <p:spPr>
            <a:xfrm>
              <a:off x="4799925" y="3728700"/>
              <a:ext cx="454025" cy="229600"/>
            </a:xfrm>
            <a:custGeom>
              <a:avLst/>
              <a:gdLst/>
              <a:ahLst/>
              <a:cxnLst/>
              <a:rect l="l" t="t" r="r" b="b"/>
              <a:pathLst>
                <a:path w="18161" h="9184" extrusionOk="0">
                  <a:moveTo>
                    <a:pt x="282" y="1"/>
                  </a:moveTo>
                  <a:cubicBezTo>
                    <a:pt x="91" y="1"/>
                    <a:pt x="0" y="254"/>
                    <a:pt x="181" y="344"/>
                  </a:cubicBezTo>
                  <a:lnTo>
                    <a:pt x="17793" y="9184"/>
                  </a:lnTo>
                  <a:lnTo>
                    <a:pt x="17860" y="9184"/>
                  </a:lnTo>
                  <a:cubicBezTo>
                    <a:pt x="18060" y="9184"/>
                    <a:pt x="18160" y="8917"/>
                    <a:pt x="17960" y="8817"/>
                  </a:cubicBezTo>
                  <a:lnTo>
                    <a:pt x="348" y="10"/>
                  </a:lnTo>
                  <a:cubicBezTo>
                    <a:pt x="325" y="4"/>
                    <a:pt x="303" y="1"/>
                    <a:pt x="28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4"/>
            <p:cNvSpPr/>
            <p:nvPr/>
          </p:nvSpPr>
          <p:spPr>
            <a:xfrm>
              <a:off x="3429200" y="4345800"/>
              <a:ext cx="178575" cy="208750"/>
            </a:xfrm>
            <a:custGeom>
              <a:avLst/>
              <a:gdLst/>
              <a:ahLst/>
              <a:cxnLst/>
              <a:rect l="l" t="t" r="r" b="b"/>
              <a:pathLst>
                <a:path w="7143" h="8350" extrusionOk="0">
                  <a:moveTo>
                    <a:pt x="253" y="1"/>
                  </a:moveTo>
                  <a:cubicBezTo>
                    <a:pt x="117" y="1"/>
                    <a:pt x="1" y="156"/>
                    <a:pt x="104" y="311"/>
                  </a:cubicBezTo>
                  <a:lnTo>
                    <a:pt x="6775" y="8283"/>
                  </a:lnTo>
                  <a:cubicBezTo>
                    <a:pt x="6809" y="8350"/>
                    <a:pt x="6876" y="8350"/>
                    <a:pt x="6942" y="8350"/>
                  </a:cubicBezTo>
                  <a:cubicBezTo>
                    <a:pt x="6976" y="8350"/>
                    <a:pt x="7009" y="8350"/>
                    <a:pt x="7042" y="8317"/>
                  </a:cubicBezTo>
                  <a:cubicBezTo>
                    <a:pt x="7142" y="8250"/>
                    <a:pt x="7142" y="8116"/>
                    <a:pt x="7076" y="8050"/>
                  </a:cubicBezTo>
                  <a:lnTo>
                    <a:pt x="371" y="44"/>
                  </a:lnTo>
                  <a:cubicBezTo>
                    <a:pt x="333" y="14"/>
                    <a:pt x="292" y="1"/>
                    <a:pt x="25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4"/>
            <p:cNvSpPr/>
            <p:nvPr/>
          </p:nvSpPr>
          <p:spPr>
            <a:xfrm>
              <a:off x="3802050" y="4453300"/>
              <a:ext cx="191000" cy="148800"/>
            </a:xfrm>
            <a:custGeom>
              <a:avLst/>
              <a:gdLst/>
              <a:ahLst/>
              <a:cxnLst/>
              <a:rect l="l" t="t" r="r" b="b"/>
              <a:pathLst>
                <a:path w="7640" h="5952" extrusionOk="0">
                  <a:moveTo>
                    <a:pt x="7438" y="1"/>
                  </a:moveTo>
                  <a:cubicBezTo>
                    <a:pt x="7396" y="1"/>
                    <a:pt x="7351" y="17"/>
                    <a:pt x="7306" y="47"/>
                  </a:cubicBezTo>
                  <a:lnTo>
                    <a:pt x="101" y="5584"/>
                  </a:lnTo>
                  <a:cubicBezTo>
                    <a:pt x="34" y="5651"/>
                    <a:pt x="1" y="5785"/>
                    <a:pt x="67" y="5851"/>
                  </a:cubicBezTo>
                  <a:cubicBezTo>
                    <a:pt x="101" y="5918"/>
                    <a:pt x="167" y="5951"/>
                    <a:pt x="234" y="5951"/>
                  </a:cubicBezTo>
                  <a:cubicBezTo>
                    <a:pt x="267" y="5951"/>
                    <a:pt x="301" y="5918"/>
                    <a:pt x="334" y="5885"/>
                  </a:cubicBezTo>
                  <a:lnTo>
                    <a:pt x="7539" y="347"/>
                  </a:lnTo>
                  <a:cubicBezTo>
                    <a:pt x="7639" y="281"/>
                    <a:pt x="7639" y="147"/>
                    <a:pt x="7573" y="80"/>
                  </a:cubicBezTo>
                  <a:cubicBezTo>
                    <a:pt x="7536" y="25"/>
                    <a:pt x="7489" y="1"/>
                    <a:pt x="743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4"/>
            <p:cNvSpPr/>
            <p:nvPr/>
          </p:nvSpPr>
          <p:spPr>
            <a:xfrm>
              <a:off x="4185650" y="1864275"/>
              <a:ext cx="321100" cy="8375"/>
            </a:xfrm>
            <a:custGeom>
              <a:avLst/>
              <a:gdLst/>
              <a:ahLst/>
              <a:cxnLst/>
              <a:rect l="l" t="t" r="r" b="b"/>
              <a:pathLst>
                <a:path w="12844" h="335" extrusionOk="0">
                  <a:moveTo>
                    <a:pt x="12643" y="1"/>
                  </a:moveTo>
                  <a:lnTo>
                    <a:pt x="201" y="101"/>
                  </a:lnTo>
                  <a:cubicBezTo>
                    <a:pt x="101" y="101"/>
                    <a:pt x="1" y="134"/>
                    <a:pt x="34" y="201"/>
                  </a:cubicBezTo>
                  <a:cubicBezTo>
                    <a:pt x="34" y="267"/>
                    <a:pt x="101" y="334"/>
                    <a:pt x="201" y="334"/>
                  </a:cubicBezTo>
                  <a:lnTo>
                    <a:pt x="12643" y="234"/>
                  </a:lnTo>
                  <a:cubicBezTo>
                    <a:pt x="12743" y="234"/>
                    <a:pt x="12843" y="201"/>
                    <a:pt x="12843" y="134"/>
                  </a:cubicBezTo>
                  <a:cubicBezTo>
                    <a:pt x="12843" y="67"/>
                    <a:pt x="12743" y="1"/>
                    <a:pt x="1264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4"/>
            <p:cNvSpPr/>
            <p:nvPr/>
          </p:nvSpPr>
          <p:spPr>
            <a:xfrm>
              <a:off x="4715200" y="3815500"/>
              <a:ext cx="13375" cy="352950"/>
            </a:xfrm>
            <a:custGeom>
              <a:avLst/>
              <a:gdLst/>
              <a:ahLst/>
              <a:cxnLst/>
              <a:rect l="l" t="t" r="r" b="b"/>
              <a:pathLst>
                <a:path w="535" h="14118" extrusionOk="0">
                  <a:moveTo>
                    <a:pt x="239" y="1"/>
                  </a:moveTo>
                  <a:cubicBezTo>
                    <a:pt x="227" y="1"/>
                    <a:pt x="214" y="3"/>
                    <a:pt x="201" y="7"/>
                  </a:cubicBezTo>
                  <a:cubicBezTo>
                    <a:pt x="67" y="7"/>
                    <a:pt x="1" y="74"/>
                    <a:pt x="1" y="174"/>
                  </a:cubicBezTo>
                  <a:lnTo>
                    <a:pt x="167" y="13917"/>
                  </a:lnTo>
                  <a:cubicBezTo>
                    <a:pt x="167" y="14017"/>
                    <a:pt x="234" y="14118"/>
                    <a:pt x="368" y="14118"/>
                  </a:cubicBezTo>
                  <a:cubicBezTo>
                    <a:pt x="468" y="14118"/>
                    <a:pt x="534" y="14017"/>
                    <a:pt x="534" y="13917"/>
                  </a:cubicBezTo>
                  <a:lnTo>
                    <a:pt x="368" y="174"/>
                  </a:lnTo>
                  <a:cubicBezTo>
                    <a:pt x="368" y="88"/>
                    <a:pt x="318" y="1"/>
                    <a:pt x="23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4"/>
            <p:cNvSpPr/>
            <p:nvPr/>
          </p:nvSpPr>
          <p:spPr>
            <a:xfrm>
              <a:off x="5424875" y="2105050"/>
              <a:ext cx="79450" cy="231250"/>
            </a:xfrm>
            <a:custGeom>
              <a:avLst/>
              <a:gdLst/>
              <a:ahLst/>
              <a:cxnLst/>
              <a:rect l="l" t="t" r="r" b="b"/>
              <a:pathLst>
                <a:path w="3178" h="9250" extrusionOk="0">
                  <a:moveTo>
                    <a:pt x="2922" y="1"/>
                  </a:moveTo>
                  <a:cubicBezTo>
                    <a:pt x="2848" y="1"/>
                    <a:pt x="2782" y="33"/>
                    <a:pt x="2769" y="110"/>
                  </a:cubicBezTo>
                  <a:lnTo>
                    <a:pt x="34" y="9016"/>
                  </a:lnTo>
                  <a:cubicBezTo>
                    <a:pt x="1" y="9116"/>
                    <a:pt x="67" y="9216"/>
                    <a:pt x="167" y="9250"/>
                  </a:cubicBezTo>
                  <a:lnTo>
                    <a:pt x="201" y="9250"/>
                  </a:lnTo>
                  <a:cubicBezTo>
                    <a:pt x="301" y="9250"/>
                    <a:pt x="368" y="9183"/>
                    <a:pt x="401" y="9116"/>
                  </a:cubicBezTo>
                  <a:lnTo>
                    <a:pt x="3136" y="210"/>
                  </a:lnTo>
                  <a:cubicBezTo>
                    <a:pt x="3177" y="86"/>
                    <a:pt x="3040" y="1"/>
                    <a:pt x="292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4"/>
            <p:cNvSpPr/>
            <p:nvPr/>
          </p:nvSpPr>
          <p:spPr>
            <a:xfrm>
              <a:off x="4573425" y="3479950"/>
              <a:ext cx="292750" cy="370775"/>
            </a:xfrm>
            <a:custGeom>
              <a:avLst/>
              <a:gdLst/>
              <a:ahLst/>
              <a:cxnLst/>
              <a:rect l="l" t="t" r="r" b="b"/>
              <a:pathLst>
                <a:path w="11710" h="14831" extrusionOk="0">
                  <a:moveTo>
                    <a:pt x="8274" y="920"/>
                  </a:moveTo>
                  <a:cubicBezTo>
                    <a:pt x="8674" y="920"/>
                    <a:pt x="9074" y="1021"/>
                    <a:pt x="9441" y="1221"/>
                  </a:cubicBezTo>
                  <a:cubicBezTo>
                    <a:pt x="10308" y="1721"/>
                    <a:pt x="10775" y="2822"/>
                    <a:pt x="10775" y="4290"/>
                  </a:cubicBezTo>
                  <a:cubicBezTo>
                    <a:pt x="10775" y="7559"/>
                    <a:pt x="8474" y="11561"/>
                    <a:pt x="5638" y="13196"/>
                  </a:cubicBezTo>
                  <a:cubicBezTo>
                    <a:pt x="4856" y="13637"/>
                    <a:pt x="4123" y="13861"/>
                    <a:pt x="3473" y="13861"/>
                  </a:cubicBezTo>
                  <a:cubicBezTo>
                    <a:pt x="3042" y="13861"/>
                    <a:pt x="2649" y="13762"/>
                    <a:pt x="2303" y="13563"/>
                  </a:cubicBezTo>
                  <a:cubicBezTo>
                    <a:pt x="1435" y="13063"/>
                    <a:pt x="968" y="11995"/>
                    <a:pt x="968" y="10494"/>
                  </a:cubicBezTo>
                  <a:cubicBezTo>
                    <a:pt x="968" y="7225"/>
                    <a:pt x="3270" y="3222"/>
                    <a:pt x="6105" y="1588"/>
                  </a:cubicBezTo>
                  <a:cubicBezTo>
                    <a:pt x="6739" y="1187"/>
                    <a:pt x="7506" y="954"/>
                    <a:pt x="8274" y="920"/>
                  </a:cubicBezTo>
                  <a:close/>
                  <a:moveTo>
                    <a:pt x="8266" y="1"/>
                  </a:moveTo>
                  <a:cubicBezTo>
                    <a:pt x="7445" y="1"/>
                    <a:pt x="6547" y="265"/>
                    <a:pt x="5638" y="787"/>
                  </a:cubicBezTo>
                  <a:cubicBezTo>
                    <a:pt x="2536" y="2588"/>
                    <a:pt x="1" y="6925"/>
                    <a:pt x="1" y="10527"/>
                  </a:cubicBezTo>
                  <a:cubicBezTo>
                    <a:pt x="1" y="12362"/>
                    <a:pt x="668" y="13730"/>
                    <a:pt x="1836" y="14397"/>
                  </a:cubicBezTo>
                  <a:cubicBezTo>
                    <a:pt x="2336" y="14697"/>
                    <a:pt x="2903" y="14830"/>
                    <a:pt x="3470" y="14830"/>
                  </a:cubicBezTo>
                  <a:cubicBezTo>
                    <a:pt x="4404" y="14797"/>
                    <a:pt x="5305" y="14530"/>
                    <a:pt x="6105" y="14030"/>
                  </a:cubicBezTo>
                  <a:cubicBezTo>
                    <a:pt x="9208" y="12229"/>
                    <a:pt x="11709" y="7859"/>
                    <a:pt x="11709" y="4290"/>
                  </a:cubicBezTo>
                  <a:cubicBezTo>
                    <a:pt x="11709" y="2455"/>
                    <a:pt x="11076" y="1087"/>
                    <a:pt x="9908" y="420"/>
                  </a:cubicBezTo>
                  <a:cubicBezTo>
                    <a:pt x="9417" y="140"/>
                    <a:pt x="8862" y="1"/>
                    <a:pt x="826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4"/>
            <p:cNvSpPr/>
            <p:nvPr/>
          </p:nvSpPr>
          <p:spPr>
            <a:xfrm>
              <a:off x="4640975" y="3562400"/>
              <a:ext cx="158475" cy="204850"/>
            </a:xfrm>
            <a:custGeom>
              <a:avLst/>
              <a:gdLst/>
              <a:ahLst/>
              <a:cxnLst/>
              <a:rect l="l" t="t" r="r" b="b"/>
              <a:pathLst>
                <a:path w="6339" h="8194" extrusionOk="0">
                  <a:moveTo>
                    <a:pt x="4580" y="0"/>
                  </a:moveTo>
                  <a:cubicBezTo>
                    <a:pt x="4157" y="0"/>
                    <a:pt x="3679" y="137"/>
                    <a:pt x="3170" y="424"/>
                  </a:cubicBezTo>
                  <a:cubicBezTo>
                    <a:pt x="1302" y="1659"/>
                    <a:pt x="101" y="3694"/>
                    <a:pt x="1" y="5928"/>
                  </a:cubicBezTo>
                  <a:cubicBezTo>
                    <a:pt x="1" y="7371"/>
                    <a:pt x="705" y="8193"/>
                    <a:pt x="1745" y="8193"/>
                  </a:cubicBezTo>
                  <a:cubicBezTo>
                    <a:pt x="2172" y="8193"/>
                    <a:pt x="2655" y="8054"/>
                    <a:pt x="3170" y="7763"/>
                  </a:cubicBezTo>
                  <a:cubicBezTo>
                    <a:pt x="5038" y="6529"/>
                    <a:pt x="6205" y="4494"/>
                    <a:pt x="6339" y="2259"/>
                  </a:cubicBezTo>
                  <a:cubicBezTo>
                    <a:pt x="6339" y="834"/>
                    <a:pt x="5628" y="0"/>
                    <a:pt x="458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4"/>
            <p:cNvSpPr/>
            <p:nvPr/>
          </p:nvSpPr>
          <p:spPr>
            <a:xfrm>
              <a:off x="3957175" y="4127075"/>
              <a:ext cx="292725" cy="370775"/>
            </a:xfrm>
            <a:custGeom>
              <a:avLst/>
              <a:gdLst/>
              <a:ahLst/>
              <a:cxnLst/>
              <a:rect l="l" t="t" r="r" b="b"/>
              <a:pathLst>
                <a:path w="11709" h="14831" extrusionOk="0">
                  <a:moveTo>
                    <a:pt x="8274" y="925"/>
                  </a:moveTo>
                  <a:cubicBezTo>
                    <a:pt x="8703" y="925"/>
                    <a:pt x="9098" y="1023"/>
                    <a:pt x="9440" y="1221"/>
                  </a:cubicBezTo>
                  <a:cubicBezTo>
                    <a:pt x="10307" y="1721"/>
                    <a:pt x="10774" y="2822"/>
                    <a:pt x="10774" y="4290"/>
                  </a:cubicBezTo>
                  <a:cubicBezTo>
                    <a:pt x="10774" y="7559"/>
                    <a:pt x="8473" y="11562"/>
                    <a:pt x="5637" y="13196"/>
                  </a:cubicBezTo>
                  <a:cubicBezTo>
                    <a:pt x="4855" y="13637"/>
                    <a:pt x="4122" y="13861"/>
                    <a:pt x="3472" y="13861"/>
                  </a:cubicBezTo>
                  <a:cubicBezTo>
                    <a:pt x="3041" y="13861"/>
                    <a:pt x="2648" y="13763"/>
                    <a:pt x="2302" y="13563"/>
                  </a:cubicBezTo>
                  <a:cubicBezTo>
                    <a:pt x="1434" y="13096"/>
                    <a:pt x="967" y="11995"/>
                    <a:pt x="967" y="10494"/>
                  </a:cubicBezTo>
                  <a:cubicBezTo>
                    <a:pt x="967" y="7225"/>
                    <a:pt x="3269" y="3256"/>
                    <a:pt x="6104" y="1621"/>
                  </a:cubicBezTo>
                  <a:cubicBezTo>
                    <a:pt x="6872" y="1157"/>
                    <a:pt x="7614" y="925"/>
                    <a:pt x="8274" y="925"/>
                  </a:cubicBezTo>
                  <a:close/>
                  <a:moveTo>
                    <a:pt x="8263" y="1"/>
                  </a:moveTo>
                  <a:cubicBezTo>
                    <a:pt x="7438" y="1"/>
                    <a:pt x="6532" y="265"/>
                    <a:pt x="5604" y="787"/>
                  </a:cubicBezTo>
                  <a:cubicBezTo>
                    <a:pt x="2502" y="2589"/>
                    <a:pt x="0" y="6958"/>
                    <a:pt x="0" y="10528"/>
                  </a:cubicBezTo>
                  <a:cubicBezTo>
                    <a:pt x="0" y="12362"/>
                    <a:pt x="634" y="13730"/>
                    <a:pt x="1835" y="14397"/>
                  </a:cubicBezTo>
                  <a:cubicBezTo>
                    <a:pt x="2302" y="14697"/>
                    <a:pt x="2869" y="14831"/>
                    <a:pt x="3469" y="14831"/>
                  </a:cubicBezTo>
                  <a:cubicBezTo>
                    <a:pt x="4403" y="14797"/>
                    <a:pt x="5304" y="14530"/>
                    <a:pt x="6104" y="14030"/>
                  </a:cubicBezTo>
                  <a:cubicBezTo>
                    <a:pt x="9207" y="12229"/>
                    <a:pt x="11708" y="7892"/>
                    <a:pt x="11708" y="4323"/>
                  </a:cubicBezTo>
                  <a:cubicBezTo>
                    <a:pt x="11708" y="2488"/>
                    <a:pt x="11075" y="1087"/>
                    <a:pt x="9907" y="420"/>
                  </a:cubicBezTo>
                  <a:cubicBezTo>
                    <a:pt x="9416" y="140"/>
                    <a:pt x="8861" y="1"/>
                    <a:pt x="826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4"/>
            <p:cNvSpPr/>
            <p:nvPr/>
          </p:nvSpPr>
          <p:spPr>
            <a:xfrm>
              <a:off x="4023875" y="4209375"/>
              <a:ext cx="159300" cy="205000"/>
            </a:xfrm>
            <a:custGeom>
              <a:avLst/>
              <a:gdLst/>
              <a:ahLst/>
              <a:cxnLst/>
              <a:rect l="l" t="t" r="r" b="b"/>
              <a:pathLst>
                <a:path w="6372" h="8200" extrusionOk="0">
                  <a:moveTo>
                    <a:pt x="4613" y="1"/>
                  </a:moveTo>
                  <a:cubicBezTo>
                    <a:pt x="4187" y="1"/>
                    <a:pt x="3708" y="139"/>
                    <a:pt x="3203" y="431"/>
                  </a:cubicBezTo>
                  <a:cubicBezTo>
                    <a:pt x="1302" y="1665"/>
                    <a:pt x="134" y="3700"/>
                    <a:pt x="1" y="5935"/>
                  </a:cubicBezTo>
                  <a:cubicBezTo>
                    <a:pt x="1" y="7377"/>
                    <a:pt x="721" y="8199"/>
                    <a:pt x="1771" y="8199"/>
                  </a:cubicBezTo>
                  <a:cubicBezTo>
                    <a:pt x="2202" y="8199"/>
                    <a:pt x="2688" y="8061"/>
                    <a:pt x="3203" y="7769"/>
                  </a:cubicBezTo>
                  <a:cubicBezTo>
                    <a:pt x="5071" y="6535"/>
                    <a:pt x="6238" y="4500"/>
                    <a:pt x="6372" y="2265"/>
                  </a:cubicBezTo>
                  <a:cubicBezTo>
                    <a:pt x="6372" y="823"/>
                    <a:pt x="5651" y="1"/>
                    <a:pt x="461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4"/>
            <p:cNvSpPr/>
            <p:nvPr/>
          </p:nvSpPr>
          <p:spPr>
            <a:xfrm>
              <a:off x="3278350" y="4134700"/>
              <a:ext cx="220175" cy="278100"/>
            </a:xfrm>
            <a:custGeom>
              <a:avLst/>
              <a:gdLst/>
              <a:ahLst/>
              <a:cxnLst/>
              <a:rect l="l" t="t" r="r" b="b"/>
              <a:pathLst>
                <a:path w="8807" h="11124" extrusionOk="0">
                  <a:moveTo>
                    <a:pt x="6238" y="682"/>
                  </a:moveTo>
                  <a:lnTo>
                    <a:pt x="6238" y="716"/>
                  </a:lnTo>
                  <a:cubicBezTo>
                    <a:pt x="6288" y="710"/>
                    <a:pt x="6338" y="707"/>
                    <a:pt x="6388" y="707"/>
                  </a:cubicBezTo>
                  <a:cubicBezTo>
                    <a:pt x="6637" y="707"/>
                    <a:pt x="6883" y="777"/>
                    <a:pt x="7105" y="916"/>
                  </a:cubicBezTo>
                  <a:cubicBezTo>
                    <a:pt x="7739" y="1283"/>
                    <a:pt x="8106" y="2117"/>
                    <a:pt x="8106" y="3218"/>
                  </a:cubicBezTo>
                  <a:cubicBezTo>
                    <a:pt x="8106" y="5653"/>
                    <a:pt x="6372" y="8655"/>
                    <a:pt x="4237" y="9889"/>
                  </a:cubicBezTo>
                  <a:cubicBezTo>
                    <a:pt x="3662" y="10226"/>
                    <a:pt x="3122" y="10398"/>
                    <a:pt x="2638" y="10398"/>
                  </a:cubicBezTo>
                  <a:cubicBezTo>
                    <a:pt x="2309" y="10398"/>
                    <a:pt x="2005" y="10318"/>
                    <a:pt x="1735" y="10156"/>
                  </a:cubicBezTo>
                  <a:cubicBezTo>
                    <a:pt x="1101" y="9789"/>
                    <a:pt x="734" y="8988"/>
                    <a:pt x="734" y="7854"/>
                  </a:cubicBezTo>
                  <a:cubicBezTo>
                    <a:pt x="734" y="5419"/>
                    <a:pt x="2469" y="2417"/>
                    <a:pt x="4604" y="1183"/>
                  </a:cubicBezTo>
                  <a:cubicBezTo>
                    <a:pt x="5071" y="883"/>
                    <a:pt x="5638" y="716"/>
                    <a:pt x="6238" y="682"/>
                  </a:cubicBezTo>
                  <a:close/>
                  <a:moveTo>
                    <a:pt x="6204" y="0"/>
                  </a:moveTo>
                  <a:cubicBezTo>
                    <a:pt x="5587" y="0"/>
                    <a:pt x="4912" y="196"/>
                    <a:pt x="4237" y="582"/>
                  </a:cubicBezTo>
                  <a:cubicBezTo>
                    <a:pt x="1902" y="1917"/>
                    <a:pt x="0" y="5186"/>
                    <a:pt x="0" y="7888"/>
                  </a:cubicBezTo>
                  <a:cubicBezTo>
                    <a:pt x="0" y="9255"/>
                    <a:pt x="501" y="10289"/>
                    <a:pt x="1368" y="10790"/>
                  </a:cubicBezTo>
                  <a:cubicBezTo>
                    <a:pt x="1768" y="11023"/>
                    <a:pt x="2169" y="11123"/>
                    <a:pt x="2636" y="11123"/>
                  </a:cubicBezTo>
                  <a:cubicBezTo>
                    <a:pt x="3303" y="11090"/>
                    <a:pt x="4003" y="10890"/>
                    <a:pt x="4570" y="10523"/>
                  </a:cubicBezTo>
                  <a:cubicBezTo>
                    <a:pt x="6905" y="9188"/>
                    <a:pt x="8807" y="5919"/>
                    <a:pt x="8807" y="3218"/>
                  </a:cubicBezTo>
                  <a:cubicBezTo>
                    <a:pt x="8807" y="1850"/>
                    <a:pt x="8306" y="816"/>
                    <a:pt x="7439" y="315"/>
                  </a:cubicBezTo>
                  <a:cubicBezTo>
                    <a:pt x="7073" y="105"/>
                    <a:pt x="6654" y="0"/>
                    <a:pt x="620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4"/>
            <p:cNvSpPr/>
            <p:nvPr/>
          </p:nvSpPr>
          <p:spPr>
            <a:xfrm>
              <a:off x="3329225" y="4196800"/>
              <a:ext cx="119275" cy="153425"/>
            </a:xfrm>
            <a:custGeom>
              <a:avLst/>
              <a:gdLst/>
              <a:ahLst/>
              <a:cxnLst/>
              <a:rect l="l" t="t" r="r" b="b"/>
              <a:pathLst>
                <a:path w="4771" h="6137" extrusionOk="0">
                  <a:moveTo>
                    <a:pt x="3468" y="0"/>
                  </a:moveTo>
                  <a:cubicBezTo>
                    <a:pt x="3147" y="0"/>
                    <a:pt x="2785" y="108"/>
                    <a:pt x="2402" y="333"/>
                  </a:cubicBezTo>
                  <a:cubicBezTo>
                    <a:pt x="967" y="1234"/>
                    <a:pt x="100" y="2768"/>
                    <a:pt x="0" y="4436"/>
                  </a:cubicBezTo>
                  <a:cubicBezTo>
                    <a:pt x="0" y="5519"/>
                    <a:pt x="532" y="6137"/>
                    <a:pt x="1314" y="6137"/>
                  </a:cubicBezTo>
                  <a:cubicBezTo>
                    <a:pt x="1640" y="6137"/>
                    <a:pt x="2009" y="6030"/>
                    <a:pt x="2402" y="5804"/>
                  </a:cubicBezTo>
                  <a:cubicBezTo>
                    <a:pt x="3803" y="4903"/>
                    <a:pt x="4670" y="3369"/>
                    <a:pt x="4770" y="1701"/>
                  </a:cubicBezTo>
                  <a:cubicBezTo>
                    <a:pt x="4770" y="618"/>
                    <a:pt x="4238" y="0"/>
                    <a:pt x="34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4"/>
            <p:cNvSpPr/>
            <p:nvPr/>
          </p:nvSpPr>
          <p:spPr>
            <a:xfrm>
              <a:off x="3658625" y="3716950"/>
              <a:ext cx="225175" cy="285550"/>
            </a:xfrm>
            <a:custGeom>
              <a:avLst/>
              <a:gdLst/>
              <a:ahLst/>
              <a:cxnLst/>
              <a:rect l="l" t="t" r="r" b="b"/>
              <a:pathLst>
                <a:path w="9007" h="11422" extrusionOk="0">
                  <a:moveTo>
                    <a:pt x="6352" y="731"/>
                  </a:moveTo>
                  <a:cubicBezTo>
                    <a:pt x="6678" y="731"/>
                    <a:pt x="6977" y="803"/>
                    <a:pt x="7239" y="947"/>
                  </a:cubicBezTo>
                  <a:cubicBezTo>
                    <a:pt x="7906" y="1348"/>
                    <a:pt x="8273" y="2182"/>
                    <a:pt x="8273" y="3316"/>
                  </a:cubicBezTo>
                  <a:cubicBezTo>
                    <a:pt x="8273" y="5851"/>
                    <a:pt x="6471" y="8920"/>
                    <a:pt x="4303" y="10154"/>
                  </a:cubicBezTo>
                  <a:cubicBezTo>
                    <a:pt x="3716" y="10498"/>
                    <a:pt x="3141" y="10670"/>
                    <a:pt x="2638" y="10670"/>
                  </a:cubicBezTo>
                  <a:cubicBezTo>
                    <a:pt x="2312" y="10670"/>
                    <a:pt x="2017" y="10598"/>
                    <a:pt x="1768" y="10454"/>
                  </a:cubicBezTo>
                  <a:cubicBezTo>
                    <a:pt x="1101" y="10054"/>
                    <a:pt x="734" y="9220"/>
                    <a:pt x="734" y="8086"/>
                  </a:cubicBezTo>
                  <a:cubicBezTo>
                    <a:pt x="734" y="5584"/>
                    <a:pt x="2502" y="2515"/>
                    <a:pt x="4670" y="1248"/>
                  </a:cubicBezTo>
                  <a:cubicBezTo>
                    <a:pt x="5278" y="903"/>
                    <a:pt x="5848" y="731"/>
                    <a:pt x="6352" y="731"/>
                  </a:cubicBezTo>
                  <a:close/>
                  <a:moveTo>
                    <a:pt x="6358" y="1"/>
                  </a:moveTo>
                  <a:cubicBezTo>
                    <a:pt x="5726" y="1"/>
                    <a:pt x="5037" y="205"/>
                    <a:pt x="4337" y="614"/>
                  </a:cubicBezTo>
                  <a:cubicBezTo>
                    <a:pt x="1935" y="1981"/>
                    <a:pt x="0" y="5350"/>
                    <a:pt x="0" y="8086"/>
                  </a:cubicBezTo>
                  <a:cubicBezTo>
                    <a:pt x="0" y="9487"/>
                    <a:pt x="501" y="10554"/>
                    <a:pt x="1401" y="11088"/>
                  </a:cubicBezTo>
                  <a:cubicBezTo>
                    <a:pt x="1768" y="11288"/>
                    <a:pt x="2202" y="11421"/>
                    <a:pt x="2635" y="11421"/>
                  </a:cubicBezTo>
                  <a:cubicBezTo>
                    <a:pt x="3369" y="11388"/>
                    <a:pt x="4070" y="11188"/>
                    <a:pt x="4670" y="10788"/>
                  </a:cubicBezTo>
                  <a:cubicBezTo>
                    <a:pt x="7072" y="9420"/>
                    <a:pt x="9007" y="6051"/>
                    <a:pt x="9007" y="3316"/>
                  </a:cubicBezTo>
                  <a:cubicBezTo>
                    <a:pt x="9007" y="1915"/>
                    <a:pt x="8506" y="847"/>
                    <a:pt x="7606" y="314"/>
                  </a:cubicBezTo>
                  <a:cubicBezTo>
                    <a:pt x="7230" y="105"/>
                    <a:pt x="6809" y="1"/>
                    <a:pt x="635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4"/>
            <p:cNvSpPr/>
            <p:nvPr/>
          </p:nvSpPr>
          <p:spPr>
            <a:xfrm>
              <a:off x="3710325" y="3780825"/>
              <a:ext cx="121775" cy="157275"/>
            </a:xfrm>
            <a:custGeom>
              <a:avLst/>
              <a:gdLst/>
              <a:ahLst/>
              <a:cxnLst/>
              <a:rect l="l" t="t" r="r" b="b"/>
              <a:pathLst>
                <a:path w="4871" h="6291" extrusionOk="0">
                  <a:moveTo>
                    <a:pt x="3512" y="1"/>
                  </a:moveTo>
                  <a:cubicBezTo>
                    <a:pt x="3186" y="1"/>
                    <a:pt x="2821" y="106"/>
                    <a:pt x="2435" y="327"/>
                  </a:cubicBezTo>
                  <a:cubicBezTo>
                    <a:pt x="1001" y="1261"/>
                    <a:pt x="67" y="2829"/>
                    <a:pt x="0" y="4563"/>
                  </a:cubicBezTo>
                  <a:cubicBezTo>
                    <a:pt x="0" y="5655"/>
                    <a:pt x="540" y="6291"/>
                    <a:pt x="1344" y="6291"/>
                  </a:cubicBezTo>
                  <a:cubicBezTo>
                    <a:pt x="1671" y="6291"/>
                    <a:pt x="2041" y="6186"/>
                    <a:pt x="2435" y="5964"/>
                  </a:cubicBezTo>
                  <a:cubicBezTo>
                    <a:pt x="3870" y="5030"/>
                    <a:pt x="4770" y="3463"/>
                    <a:pt x="4870" y="1728"/>
                  </a:cubicBezTo>
                  <a:cubicBezTo>
                    <a:pt x="4870" y="637"/>
                    <a:pt x="4314" y="1"/>
                    <a:pt x="351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4"/>
            <p:cNvSpPr/>
            <p:nvPr/>
          </p:nvSpPr>
          <p:spPr>
            <a:xfrm>
              <a:off x="4069750" y="3587475"/>
              <a:ext cx="179325" cy="228225"/>
            </a:xfrm>
            <a:custGeom>
              <a:avLst/>
              <a:gdLst/>
              <a:ahLst/>
              <a:cxnLst/>
              <a:rect l="l" t="t" r="r" b="b"/>
              <a:pathLst>
                <a:path w="7173" h="9129" extrusionOk="0">
                  <a:moveTo>
                    <a:pt x="5051" y="607"/>
                  </a:moveTo>
                  <a:cubicBezTo>
                    <a:pt x="5315" y="607"/>
                    <a:pt x="5557" y="669"/>
                    <a:pt x="5771" y="789"/>
                  </a:cubicBezTo>
                  <a:cubicBezTo>
                    <a:pt x="6338" y="1089"/>
                    <a:pt x="6605" y="1756"/>
                    <a:pt x="6605" y="2657"/>
                  </a:cubicBezTo>
                  <a:cubicBezTo>
                    <a:pt x="6505" y="4892"/>
                    <a:pt x="5337" y="6894"/>
                    <a:pt x="3469" y="8128"/>
                  </a:cubicBezTo>
                  <a:cubicBezTo>
                    <a:pt x="2990" y="8407"/>
                    <a:pt x="2547" y="8543"/>
                    <a:pt x="2154" y="8543"/>
                  </a:cubicBezTo>
                  <a:cubicBezTo>
                    <a:pt x="1890" y="8543"/>
                    <a:pt x="1649" y="8482"/>
                    <a:pt x="1435" y="8361"/>
                  </a:cubicBezTo>
                  <a:cubicBezTo>
                    <a:pt x="868" y="8061"/>
                    <a:pt x="601" y="7394"/>
                    <a:pt x="601" y="6460"/>
                  </a:cubicBezTo>
                  <a:cubicBezTo>
                    <a:pt x="701" y="4258"/>
                    <a:pt x="1868" y="2224"/>
                    <a:pt x="3736" y="1023"/>
                  </a:cubicBezTo>
                  <a:cubicBezTo>
                    <a:pt x="4215" y="743"/>
                    <a:pt x="4658" y="607"/>
                    <a:pt x="5051" y="607"/>
                  </a:cubicBezTo>
                  <a:close/>
                  <a:moveTo>
                    <a:pt x="5074" y="1"/>
                  </a:moveTo>
                  <a:cubicBezTo>
                    <a:pt x="4576" y="1"/>
                    <a:pt x="4028" y="161"/>
                    <a:pt x="3469" y="489"/>
                  </a:cubicBezTo>
                  <a:cubicBezTo>
                    <a:pt x="1568" y="1590"/>
                    <a:pt x="0" y="4292"/>
                    <a:pt x="0" y="6460"/>
                  </a:cubicBezTo>
                  <a:cubicBezTo>
                    <a:pt x="0" y="7594"/>
                    <a:pt x="401" y="8428"/>
                    <a:pt x="1134" y="8862"/>
                  </a:cubicBezTo>
                  <a:cubicBezTo>
                    <a:pt x="1435" y="9028"/>
                    <a:pt x="1768" y="9128"/>
                    <a:pt x="2135" y="9128"/>
                  </a:cubicBezTo>
                  <a:cubicBezTo>
                    <a:pt x="2702" y="9095"/>
                    <a:pt x="3269" y="8928"/>
                    <a:pt x="3736" y="8628"/>
                  </a:cubicBezTo>
                  <a:cubicBezTo>
                    <a:pt x="5638" y="7527"/>
                    <a:pt x="7172" y="4859"/>
                    <a:pt x="7172" y="2657"/>
                  </a:cubicBezTo>
                  <a:cubicBezTo>
                    <a:pt x="7172" y="1523"/>
                    <a:pt x="6805" y="689"/>
                    <a:pt x="6071" y="255"/>
                  </a:cubicBezTo>
                  <a:cubicBezTo>
                    <a:pt x="5776" y="86"/>
                    <a:pt x="5438" y="1"/>
                    <a:pt x="507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4"/>
            <p:cNvSpPr/>
            <p:nvPr/>
          </p:nvSpPr>
          <p:spPr>
            <a:xfrm>
              <a:off x="4111450" y="3638700"/>
              <a:ext cx="96750" cy="125800"/>
            </a:xfrm>
            <a:custGeom>
              <a:avLst/>
              <a:gdLst/>
              <a:ahLst/>
              <a:cxnLst/>
              <a:rect l="l" t="t" r="r" b="b"/>
              <a:pathLst>
                <a:path w="3870" h="5032" extrusionOk="0">
                  <a:moveTo>
                    <a:pt x="2806" y="0"/>
                  </a:moveTo>
                  <a:cubicBezTo>
                    <a:pt x="2544" y="0"/>
                    <a:pt x="2248" y="89"/>
                    <a:pt x="1935" y="275"/>
                  </a:cubicBezTo>
                  <a:cubicBezTo>
                    <a:pt x="801" y="1008"/>
                    <a:pt x="67" y="2276"/>
                    <a:pt x="0" y="3644"/>
                  </a:cubicBezTo>
                  <a:cubicBezTo>
                    <a:pt x="0" y="4524"/>
                    <a:pt x="442" y="5031"/>
                    <a:pt x="1083" y="5031"/>
                  </a:cubicBezTo>
                  <a:cubicBezTo>
                    <a:pt x="1340" y="5031"/>
                    <a:pt x="1629" y="4950"/>
                    <a:pt x="1935" y="4778"/>
                  </a:cubicBezTo>
                  <a:cubicBezTo>
                    <a:pt x="3069" y="4011"/>
                    <a:pt x="3803" y="2776"/>
                    <a:pt x="3870" y="1409"/>
                  </a:cubicBezTo>
                  <a:cubicBezTo>
                    <a:pt x="3870" y="513"/>
                    <a:pt x="3436" y="0"/>
                    <a:pt x="280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4"/>
            <p:cNvSpPr/>
            <p:nvPr/>
          </p:nvSpPr>
          <p:spPr>
            <a:xfrm>
              <a:off x="3350900" y="3468700"/>
              <a:ext cx="180150" cy="227750"/>
            </a:xfrm>
            <a:custGeom>
              <a:avLst/>
              <a:gdLst/>
              <a:ahLst/>
              <a:cxnLst/>
              <a:rect l="l" t="t" r="r" b="b"/>
              <a:pathLst>
                <a:path w="7206" h="9110" extrusionOk="0">
                  <a:moveTo>
                    <a:pt x="5051" y="588"/>
                  </a:moveTo>
                  <a:cubicBezTo>
                    <a:pt x="5315" y="588"/>
                    <a:pt x="5557" y="649"/>
                    <a:pt x="5771" y="770"/>
                  </a:cubicBezTo>
                  <a:cubicBezTo>
                    <a:pt x="6338" y="1070"/>
                    <a:pt x="6605" y="1737"/>
                    <a:pt x="6605" y="2638"/>
                  </a:cubicBezTo>
                  <a:cubicBezTo>
                    <a:pt x="6505" y="4873"/>
                    <a:pt x="5338" y="6908"/>
                    <a:pt x="3470" y="8109"/>
                  </a:cubicBezTo>
                  <a:cubicBezTo>
                    <a:pt x="2987" y="8390"/>
                    <a:pt x="2540" y="8539"/>
                    <a:pt x="2145" y="8539"/>
                  </a:cubicBezTo>
                  <a:cubicBezTo>
                    <a:pt x="1884" y="8539"/>
                    <a:pt x="1646" y="8474"/>
                    <a:pt x="1435" y="8342"/>
                  </a:cubicBezTo>
                  <a:cubicBezTo>
                    <a:pt x="868" y="8042"/>
                    <a:pt x="601" y="7375"/>
                    <a:pt x="601" y="6474"/>
                  </a:cubicBezTo>
                  <a:cubicBezTo>
                    <a:pt x="701" y="4239"/>
                    <a:pt x="1868" y="2204"/>
                    <a:pt x="3736" y="1004"/>
                  </a:cubicBezTo>
                  <a:cubicBezTo>
                    <a:pt x="4215" y="724"/>
                    <a:pt x="4658" y="588"/>
                    <a:pt x="5051" y="588"/>
                  </a:cubicBezTo>
                  <a:close/>
                  <a:moveTo>
                    <a:pt x="5087" y="1"/>
                  </a:moveTo>
                  <a:cubicBezTo>
                    <a:pt x="4586" y="1"/>
                    <a:pt x="4033" y="173"/>
                    <a:pt x="3470" y="503"/>
                  </a:cubicBezTo>
                  <a:cubicBezTo>
                    <a:pt x="1568" y="1604"/>
                    <a:pt x="0" y="4273"/>
                    <a:pt x="0" y="6474"/>
                  </a:cubicBezTo>
                  <a:cubicBezTo>
                    <a:pt x="0" y="7608"/>
                    <a:pt x="401" y="8442"/>
                    <a:pt x="1135" y="8843"/>
                  </a:cubicBezTo>
                  <a:cubicBezTo>
                    <a:pt x="1435" y="9043"/>
                    <a:pt x="1768" y="9109"/>
                    <a:pt x="2135" y="9109"/>
                  </a:cubicBezTo>
                  <a:cubicBezTo>
                    <a:pt x="2702" y="9076"/>
                    <a:pt x="3269" y="8909"/>
                    <a:pt x="3736" y="8609"/>
                  </a:cubicBezTo>
                  <a:cubicBezTo>
                    <a:pt x="5638" y="7542"/>
                    <a:pt x="7206" y="4840"/>
                    <a:pt x="7206" y="2638"/>
                  </a:cubicBezTo>
                  <a:cubicBezTo>
                    <a:pt x="7206" y="1504"/>
                    <a:pt x="6805" y="670"/>
                    <a:pt x="6071" y="270"/>
                  </a:cubicBezTo>
                  <a:cubicBezTo>
                    <a:pt x="5779" y="89"/>
                    <a:pt x="5446" y="1"/>
                    <a:pt x="508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4"/>
            <p:cNvSpPr/>
            <p:nvPr/>
          </p:nvSpPr>
          <p:spPr>
            <a:xfrm>
              <a:off x="3392600" y="3519950"/>
              <a:ext cx="96750" cy="125800"/>
            </a:xfrm>
            <a:custGeom>
              <a:avLst/>
              <a:gdLst/>
              <a:ahLst/>
              <a:cxnLst/>
              <a:rect l="l" t="t" r="r" b="b"/>
              <a:pathLst>
                <a:path w="3870" h="5032" extrusionOk="0">
                  <a:moveTo>
                    <a:pt x="2787" y="1"/>
                  </a:moveTo>
                  <a:cubicBezTo>
                    <a:pt x="2530" y="1"/>
                    <a:pt x="2241" y="83"/>
                    <a:pt x="1935" y="254"/>
                  </a:cubicBezTo>
                  <a:cubicBezTo>
                    <a:pt x="767" y="1022"/>
                    <a:pt x="67" y="2256"/>
                    <a:pt x="0" y="3624"/>
                  </a:cubicBezTo>
                  <a:cubicBezTo>
                    <a:pt x="0" y="4519"/>
                    <a:pt x="433" y="5032"/>
                    <a:pt x="1064" y="5032"/>
                  </a:cubicBezTo>
                  <a:cubicBezTo>
                    <a:pt x="1326" y="5032"/>
                    <a:pt x="1622" y="4944"/>
                    <a:pt x="1935" y="4758"/>
                  </a:cubicBezTo>
                  <a:cubicBezTo>
                    <a:pt x="3069" y="4024"/>
                    <a:pt x="3803" y="2756"/>
                    <a:pt x="3870" y="1389"/>
                  </a:cubicBezTo>
                  <a:cubicBezTo>
                    <a:pt x="3870" y="508"/>
                    <a:pt x="3428" y="1"/>
                    <a:pt x="278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4"/>
            <p:cNvSpPr/>
            <p:nvPr/>
          </p:nvSpPr>
          <p:spPr>
            <a:xfrm>
              <a:off x="5040425" y="3303925"/>
              <a:ext cx="129925" cy="157350"/>
            </a:xfrm>
            <a:custGeom>
              <a:avLst/>
              <a:gdLst/>
              <a:ahLst/>
              <a:cxnLst/>
              <a:rect l="l" t="t" r="r" b="b"/>
              <a:pathLst>
                <a:path w="5197" h="6294" extrusionOk="0">
                  <a:moveTo>
                    <a:pt x="3439" y="399"/>
                  </a:moveTo>
                  <a:cubicBezTo>
                    <a:pt x="4144" y="399"/>
                    <a:pt x="4796" y="1042"/>
                    <a:pt x="4604" y="1857"/>
                  </a:cubicBezTo>
                  <a:cubicBezTo>
                    <a:pt x="4504" y="3392"/>
                    <a:pt x="3704" y="4793"/>
                    <a:pt x="2436" y="5626"/>
                  </a:cubicBezTo>
                  <a:cubicBezTo>
                    <a:pt x="2192" y="5852"/>
                    <a:pt x="1908" y="5950"/>
                    <a:pt x="1633" y="5950"/>
                  </a:cubicBezTo>
                  <a:cubicBezTo>
                    <a:pt x="929" y="5950"/>
                    <a:pt x="276" y="5307"/>
                    <a:pt x="468" y="4492"/>
                  </a:cubicBezTo>
                  <a:cubicBezTo>
                    <a:pt x="535" y="2958"/>
                    <a:pt x="1369" y="1557"/>
                    <a:pt x="2636" y="723"/>
                  </a:cubicBezTo>
                  <a:cubicBezTo>
                    <a:pt x="2880" y="498"/>
                    <a:pt x="3164" y="399"/>
                    <a:pt x="3439" y="399"/>
                  </a:cubicBezTo>
                  <a:close/>
                  <a:moveTo>
                    <a:pt x="3462" y="0"/>
                  </a:moveTo>
                  <a:cubicBezTo>
                    <a:pt x="3113" y="0"/>
                    <a:pt x="2752" y="120"/>
                    <a:pt x="2436" y="389"/>
                  </a:cubicBezTo>
                  <a:cubicBezTo>
                    <a:pt x="1035" y="1290"/>
                    <a:pt x="168" y="2824"/>
                    <a:pt x="68" y="4492"/>
                  </a:cubicBezTo>
                  <a:cubicBezTo>
                    <a:pt x="1" y="5126"/>
                    <a:pt x="301" y="5760"/>
                    <a:pt x="835" y="6127"/>
                  </a:cubicBezTo>
                  <a:cubicBezTo>
                    <a:pt x="1035" y="6260"/>
                    <a:pt x="1269" y="6294"/>
                    <a:pt x="1535" y="6294"/>
                  </a:cubicBezTo>
                  <a:cubicBezTo>
                    <a:pt x="1902" y="6294"/>
                    <a:pt x="2303" y="6160"/>
                    <a:pt x="2636" y="5960"/>
                  </a:cubicBezTo>
                  <a:cubicBezTo>
                    <a:pt x="4037" y="5059"/>
                    <a:pt x="4904" y="3525"/>
                    <a:pt x="5005" y="1857"/>
                  </a:cubicBezTo>
                  <a:cubicBezTo>
                    <a:pt x="5197" y="799"/>
                    <a:pt x="4366" y="0"/>
                    <a:pt x="346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4"/>
            <p:cNvSpPr/>
            <p:nvPr/>
          </p:nvSpPr>
          <p:spPr>
            <a:xfrm>
              <a:off x="5070450" y="3340275"/>
              <a:ext cx="67575" cy="86025"/>
            </a:xfrm>
            <a:custGeom>
              <a:avLst/>
              <a:gdLst/>
              <a:ahLst/>
              <a:cxnLst/>
              <a:rect l="l" t="t" r="r" b="b"/>
              <a:pathLst>
                <a:path w="2703" h="3441" extrusionOk="0">
                  <a:moveTo>
                    <a:pt x="1927" y="1"/>
                  </a:moveTo>
                  <a:cubicBezTo>
                    <a:pt x="1746" y="1"/>
                    <a:pt x="1545" y="55"/>
                    <a:pt x="1335" y="170"/>
                  </a:cubicBezTo>
                  <a:cubicBezTo>
                    <a:pt x="568" y="670"/>
                    <a:pt x="68" y="1537"/>
                    <a:pt x="1" y="2505"/>
                  </a:cubicBezTo>
                  <a:cubicBezTo>
                    <a:pt x="1" y="3100"/>
                    <a:pt x="307" y="3441"/>
                    <a:pt x="750" y="3441"/>
                  </a:cubicBezTo>
                  <a:cubicBezTo>
                    <a:pt x="927" y="3441"/>
                    <a:pt x="1125" y="3386"/>
                    <a:pt x="1335" y="3272"/>
                  </a:cubicBezTo>
                  <a:cubicBezTo>
                    <a:pt x="2136" y="2738"/>
                    <a:pt x="2636" y="1904"/>
                    <a:pt x="2703" y="937"/>
                  </a:cubicBezTo>
                  <a:cubicBezTo>
                    <a:pt x="2703" y="341"/>
                    <a:pt x="2379" y="1"/>
                    <a:pt x="192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4"/>
            <p:cNvSpPr/>
            <p:nvPr/>
          </p:nvSpPr>
          <p:spPr>
            <a:xfrm>
              <a:off x="5323150" y="3266225"/>
              <a:ext cx="130600" cy="157525"/>
            </a:xfrm>
            <a:custGeom>
              <a:avLst/>
              <a:gdLst/>
              <a:ahLst/>
              <a:cxnLst/>
              <a:rect l="l" t="t" r="r" b="b"/>
              <a:pathLst>
                <a:path w="5224" h="6301" extrusionOk="0">
                  <a:moveTo>
                    <a:pt x="3569" y="430"/>
                  </a:moveTo>
                  <a:cubicBezTo>
                    <a:pt x="3736" y="430"/>
                    <a:pt x="3903" y="496"/>
                    <a:pt x="4036" y="563"/>
                  </a:cubicBezTo>
                  <a:cubicBezTo>
                    <a:pt x="4437" y="863"/>
                    <a:pt x="4670" y="1364"/>
                    <a:pt x="4603" y="1864"/>
                  </a:cubicBezTo>
                  <a:cubicBezTo>
                    <a:pt x="4537" y="3398"/>
                    <a:pt x="3736" y="4799"/>
                    <a:pt x="2435" y="5633"/>
                  </a:cubicBezTo>
                  <a:cubicBezTo>
                    <a:pt x="2193" y="5847"/>
                    <a:pt x="1913" y="5942"/>
                    <a:pt x="1640" y="5942"/>
                  </a:cubicBezTo>
                  <a:cubicBezTo>
                    <a:pt x="932" y="5942"/>
                    <a:pt x="275" y="5308"/>
                    <a:pt x="467" y="4466"/>
                  </a:cubicBezTo>
                  <a:cubicBezTo>
                    <a:pt x="567" y="2965"/>
                    <a:pt x="1368" y="1564"/>
                    <a:pt x="2635" y="730"/>
                  </a:cubicBezTo>
                  <a:cubicBezTo>
                    <a:pt x="2902" y="563"/>
                    <a:pt x="3236" y="463"/>
                    <a:pt x="3569" y="430"/>
                  </a:cubicBezTo>
                  <a:close/>
                  <a:moveTo>
                    <a:pt x="3429" y="1"/>
                  </a:moveTo>
                  <a:cubicBezTo>
                    <a:pt x="3088" y="1"/>
                    <a:pt x="2740" y="112"/>
                    <a:pt x="2435" y="363"/>
                  </a:cubicBezTo>
                  <a:cubicBezTo>
                    <a:pt x="1034" y="1297"/>
                    <a:pt x="167" y="2831"/>
                    <a:pt x="67" y="4499"/>
                  </a:cubicBezTo>
                  <a:cubicBezTo>
                    <a:pt x="0" y="5133"/>
                    <a:pt x="300" y="5767"/>
                    <a:pt x="834" y="6134"/>
                  </a:cubicBezTo>
                  <a:cubicBezTo>
                    <a:pt x="1034" y="6267"/>
                    <a:pt x="1268" y="6301"/>
                    <a:pt x="1534" y="6301"/>
                  </a:cubicBezTo>
                  <a:cubicBezTo>
                    <a:pt x="1901" y="6301"/>
                    <a:pt x="2302" y="6200"/>
                    <a:pt x="2635" y="6000"/>
                  </a:cubicBezTo>
                  <a:cubicBezTo>
                    <a:pt x="4036" y="5066"/>
                    <a:pt x="4937" y="3565"/>
                    <a:pt x="5004" y="1897"/>
                  </a:cubicBezTo>
                  <a:cubicBezTo>
                    <a:pt x="5223" y="824"/>
                    <a:pt x="4355" y="1"/>
                    <a:pt x="342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4"/>
            <p:cNvSpPr/>
            <p:nvPr/>
          </p:nvSpPr>
          <p:spPr>
            <a:xfrm>
              <a:off x="5353150" y="3302400"/>
              <a:ext cx="66750" cy="86350"/>
            </a:xfrm>
            <a:custGeom>
              <a:avLst/>
              <a:gdLst/>
              <a:ahLst/>
              <a:cxnLst/>
              <a:rect l="l" t="t" r="r" b="b"/>
              <a:pathLst>
                <a:path w="2670" h="3454" extrusionOk="0">
                  <a:moveTo>
                    <a:pt x="1925" y="0"/>
                  </a:moveTo>
                  <a:cubicBezTo>
                    <a:pt x="1747" y="0"/>
                    <a:pt x="1547" y="59"/>
                    <a:pt x="1335" y="184"/>
                  </a:cubicBezTo>
                  <a:cubicBezTo>
                    <a:pt x="535" y="684"/>
                    <a:pt x="34" y="1551"/>
                    <a:pt x="1" y="2485"/>
                  </a:cubicBezTo>
                  <a:cubicBezTo>
                    <a:pt x="1" y="3106"/>
                    <a:pt x="309" y="3454"/>
                    <a:pt x="753" y="3454"/>
                  </a:cubicBezTo>
                  <a:cubicBezTo>
                    <a:pt x="930" y="3454"/>
                    <a:pt x="1127" y="3399"/>
                    <a:pt x="1335" y="3286"/>
                  </a:cubicBezTo>
                  <a:cubicBezTo>
                    <a:pt x="2136" y="2752"/>
                    <a:pt x="2636" y="1885"/>
                    <a:pt x="2669" y="951"/>
                  </a:cubicBezTo>
                  <a:cubicBezTo>
                    <a:pt x="2669" y="357"/>
                    <a:pt x="2365" y="0"/>
                    <a:pt x="192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4"/>
            <p:cNvSpPr/>
            <p:nvPr/>
          </p:nvSpPr>
          <p:spPr>
            <a:xfrm>
              <a:off x="3098225" y="3913675"/>
              <a:ext cx="129950" cy="158050"/>
            </a:xfrm>
            <a:custGeom>
              <a:avLst/>
              <a:gdLst/>
              <a:ahLst/>
              <a:cxnLst/>
              <a:rect l="l" t="t" r="r" b="b"/>
              <a:pathLst>
                <a:path w="5198" h="6322" extrusionOk="0">
                  <a:moveTo>
                    <a:pt x="3439" y="393"/>
                  </a:moveTo>
                  <a:cubicBezTo>
                    <a:pt x="4143" y="393"/>
                    <a:pt x="4795" y="1036"/>
                    <a:pt x="4603" y="1851"/>
                  </a:cubicBezTo>
                  <a:cubicBezTo>
                    <a:pt x="4537" y="3386"/>
                    <a:pt x="3736" y="4787"/>
                    <a:pt x="2435" y="5621"/>
                  </a:cubicBezTo>
                  <a:cubicBezTo>
                    <a:pt x="2191" y="5846"/>
                    <a:pt x="1908" y="5944"/>
                    <a:pt x="1632" y="5944"/>
                  </a:cubicBezTo>
                  <a:cubicBezTo>
                    <a:pt x="928" y="5944"/>
                    <a:pt x="275" y="5302"/>
                    <a:pt x="467" y="4486"/>
                  </a:cubicBezTo>
                  <a:cubicBezTo>
                    <a:pt x="567" y="2952"/>
                    <a:pt x="1368" y="1551"/>
                    <a:pt x="2635" y="717"/>
                  </a:cubicBezTo>
                  <a:cubicBezTo>
                    <a:pt x="2879" y="492"/>
                    <a:pt x="3163" y="393"/>
                    <a:pt x="3439" y="393"/>
                  </a:cubicBezTo>
                  <a:close/>
                  <a:moveTo>
                    <a:pt x="3448" y="0"/>
                  </a:moveTo>
                  <a:cubicBezTo>
                    <a:pt x="3103" y="0"/>
                    <a:pt x="2747" y="117"/>
                    <a:pt x="2435" y="384"/>
                  </a:cubicBezTo>
                  <a:cubicBezTo>
                    <a:pt x="1034" y="1284"/>
                    <a:pt x="167" y="2819"/>
                    <a:pt x="67" y="4486"/>
                  </a:cubicBezTo>
                  <a:cubicBezTo>
                    <a:pt x="0" y="5120"/>
                    <a:pt x="300" y="5754"/>
                    <a:pt x="834" y="6121"/>
                  </a:cubicBezTo>
                  <a:cubicBezTo>
                    <a:pt x="1034" y="6254"/>
                    <a:pt x="1301" y="6321"/>
                    <a:pt x="1535" y="6321"/>
                  </a:cubicBezTo>
                  <a:cubicBezTo>
                    <a:pt x="1935" y="6288"/>
                    <a:pt x="2302" y="6188"/>
                    <a:pt x="2635" y="5954"/>
                  </a:cubicBezTo>
                  <a:cubicBezTo>
                    <a:pt x="4036" y="5054"/>
                    <a:pt x="4937" y="3519"/>
                    <a:pt x="5004" y="1851"/>
                  </a:cubicBezTo>
                  <a:cubicBezTo>
                    <a:pt x="5197" y="812"/>
                    <a:pt x="4357" y="0"/>
                    <a:pt x="344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4"/>
            <p:cNvSpPr/>
            <p:nvPr/>
          </p:nvSpPr>
          <p:spPr>
            <a:xfrm>
              <a:off x="3128250" y="3949875"/>
              <a:ext cx="67550" cy="86400"/>
            </a:xfrm>
            <a:custGeom>
              <a:avLst/>
              <a:gdLst/>
              <a:ahLst/>
              <a:cxnLst/>
              <a:rect l="l" t="t" r="r" b="b"/>
              <a:pathLst>
                <a:path w="2702" h="3456" extrusionOk="0">
                  <a:moveTo>
                    <a:pt x="1941" y="1"/>
                  </a:moveTo>
                  <a:cubicBezTo>
                    <a:pt x="1759" y="1"/>
                    <a:pt x="1554" y="55"/>
                    <a:pt x="1334" y="170"/>
                  </a:cubicBezTo>
                  <a:cubicBezTo>
                    <a:pt x="567" y="703"/>
                    <a:pt x="67" y="1537"/>
                    <a:pt x="0" y="2505"/>
                  </a:cubicBezTo>
                  <a:cubicBezTo>
                    <a:pt x="0" y="3098"/>
                    <a:pt x="304" y="3455"/>
                    <a:pt x="744" y="3455"/>
                  </a:cubicBezTo>
                  <a:cubicBezTo>
                    <a:pt x="923" y="3455"/>
                    <a:pt x="1123" y="3397"/>
                    <a:pt x="1334" y="3272"/>
                  </a:cubicBezTo>
                  <a:cubicBezTo>
                    <a:pt x="2135" y="2772"/>
                    <a:pt x="2635" y="1904"/>
                    <a:pt x="2702" y="937"/>
                  </a:cubicBezTo>
                  <a:cubicBezTo>
                    <a:pt x="2702" y="341"/>
                    <a:pt x="2396" y="1"/>
                    <a:pt x="194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4"/>
            <p:cNvSpPr/>
            <p:nvPr/>
          </p:nvSpPr>
          <p:spPr>
            <a:xfrm>
              <a:off x="3918800" y="3267750"/>
              <a:ext cx="129350" cy="157675"/>
            </a:xfrm>
            <a:custGeom>
              <a:avLst/>
              <a:gdLst/>
              <a:ahLst/>
              <a:cxnLst/>
              <a:rect l="l" t="t" r="r" b="b"/>
              <a:pathLst>
                <a:path w="5174" h="6307" extrusionOk="0">
                  <a:moveTo>
                    <a:pt x="3432" y="406"/>
                  </a:moveTo>
                  <a:cubicBezTo>
                    <a:pt x="4121" y="406"/>
                    <a:pt x="4771" y="1036"/>
                    <a:pt x="4604" y="1870"/>
                  </a:cubicBezTo>
                  <a:cubicBezTo>
                    <a:pt x="4504" y="3371"/>
                    <a:pt x="3703" y="4772"/>
                    <a:pt x="2436" y="5606"/>
                  </a:cubicBezTo>
                  <a:cubicBezTo>
                    <a:pt x="2192" y="5831"/>
                    <a:pt x="1908" y="5929"/>
                    <a:pt x="1632" y="5929"/>
                  </a:cubicBezTo>
                  <a:cubicBezTo>
                    <a:pt x="928" y="5929"/>
                    <a:pt x="276" y="5287"/>
                    <a:pt x="468" y="4472"/>
                  </a:cubicBezTo>
                  <a:cubicBezTo>
                    <a:pt x="534" y="2937"/>
                    <a:pt x="1335" y="1570"/>
                    <a:pt x="2636" y="736"/>
                  </a:cubicBezTo>
                  <a:cubicBezTo>
                    <a:pt x="2874" y="507"/>
                    <a:pt x="3156" y="406"/>
                    <a:pt x="3432" y="406"/>
                  </a:cubicBezTo>
                  <a:close/>
                  <a:moveTo>
                    <a:pt x="3435" y="0"/>
                  </a:moveTo>
                  <a:cubicBezTo>
                    <a:pt x="3095" y="0"/>
                    <a:pt x="2745" y="114"/>
                    <a:pt x="2436" y="369"/>
                  </a:cubicBezTo>
                  <a:cubicBezTo>
                    <a:pt x="1035" y="1303"/>
                    <a:pt x="134" y="2804"/>
                    <a:pt x="67" y="4472"/>
                  </a:cubicBezTo>
                  <a:cubicBezTo>
                    <a:pt x="1" y="5139"/>
                    <a:pt x="267" y="5773"/>
                    <a:pt x="801" y="6139"/>
                  </a:cubicBezTo>
                  <a:cubicBezTo>
                    <a:pt x="1035" y="6240"/>
                    <a:pt x="1268" y="6306"/>
                    <a:pt x="1502" y="6306"/>
                  </a:cubicBezTo>
                  <a:cubicBezTo>
                    <a:pt x="1902" y="6306"/>
                    <a:pt x="2302" y="6173"/>
                    <a:pt x="2636" y="5973"/>
                  </a:cubicBezTo>
                  <a:cubicBezTo>
                    <a:pt x="4037" y="5039"/>
                    <a:pt x="4904" y="3538"/>
                    <a:pt x="5004" y="1870"/>
                  </a:cubicBezTo>
                  <a:cubicBezTo>
                    <a:pt x="5174" y="803"/>
                    <a:pt x="4339" y="0"/>
                    <a:pt x="343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4"/>
            <p:cNvSpPr/>
            <p:nvPr/>
          </p:nvSpPr>
          <p:spPr>
            <a:xfrm>
              <a:off x="3948825" y="3303900"/>
              <a:ext cx="66750" cy="86225"/>
            </a:xfrm>
            <a:custGeom>
              <a:avLst/>
              <a:gdLst/>
              <a:ahLst/>
              <a:cxnLst/>
              <a:rect l="l" t="t" r="r" b="b"/>
              <a:pathLst>
                <a:path w="2670" h="3449" extrusionOk="0">
                  <a:moveTo>
                    <a:pt x="1939" y="1"/>
                  </a:moveTo>
                  <a:cubicBezTo>
                    <a:pt x="1757" y="1"/>
                    <a:pt x="1552" y="62"/>
                    <a:pt x="1335" y="190"/>
                  </a:cubicBezTo>
                  <a:cubicBezTo>
                    <a:pt x="534" y="691"/>
                    <a:pt x="34" y="1558"/>
                    <a:pt x="0" y="2492"/>
                  </a:cubicBezTo>
                  <a:cubicBezTo>
                    <a:pt x="0" y="3103"/>
                    <a:pt x="298" y="3449"/>
                    <a:pt x="730" y="3449"/>
                  </a:cubicBezTo>
                  <a:cubicBezTo>
                    <a:pt x="912" y="3449"/>
                    <a:pt x="1118" y="3387"/>
                    <a:pt x="1335" y="3259"/>
                  </a:cubicBezTo>
                  <a:cubicBezTo>
                    <a:pt x="2102" y="2759"/>
                    <a:pt x="2602" y="1891"/>
                    <a:pt x="2669" y="957"/>
                  </a:cubicBezTo>
                  <a:cubicBezTo>
                    <a:pt x="2669" y="347"/>
                    <a:pt x="2371" y="1"/>
                    <a:pt x="193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4"/>
            <p:cNvSpPr/>
            <p:nvPr/>
          </p:nvSpPr>
          <p:spPr>
            <a:xfrm>
              <a:off x="4306575" y="2740325"/>
              <a:ext cx="129950" cy="158050"/>
            </a:xfrm>
            <a:custGeom>
              <a:avLst/>
              <a:gdLst/>
              <a:ahLst/>
              <a:cxnLst/>
              <a:rect l="l" t="t" r="r" b="b"/>
              <a:pathLst>
                <a:path w="5198" h="6322" extrusionOk="0">
                  <a:moveTo>
                    <a:pt x="3537" y="451"/>
                  </a:moveTo>
                  <a:cubicBezTo>
                    <a:pt x="3703" y="451"/>
                    <a:pt x="3903" y="484"/>
                    <a:pt x="4037" y="551"/>
                  </a:cubicBezTo>
                  <a:cubicBezTo>
                    <a:pt x="4437" y="851"/>
                    <a:pt x="4671" y="1351"/>
                    <a:pt x="4604" y="1852"/>
                  </a:cubicBezTo>
                  <a:cubicBezTo>
                    <a:pt x="4504" y="3386"/>
                    <a:pt x="3703" y="4787"/>
                    <a:pt x="2436" y="5621"/>
                  </a:cubicBezTo>
                  <a:cubicBezTo>
                    <a:pt x="2192" y="5846"/>
                    <a:pt x="1908" y="5945"/>
                    <a:pt x="1633" y="5945"/>
                  </a:cubicBezTo>
                  <a:cubicBezTo>
                    <a:pt x="928" y="5945"/>
                    <a:pt x="276" y="5302"/>
                    <a:pt x="468" y="4487"/>
                  </a:cubicBezTo>
                  <a:cubicBezTo>
                    <a:pt x="534" y="2952"/>
                    <a:pt x="1368" y="1551"/>
                    <a:pt x="2636" y="717"/>
                  </a:cubicBezTo>
                  <a:cubicBezTo>
                    <a:pt x="2903" y="551"/>
                    <a:pt x="3236" y="451"/>
                    <a:pt x="3537" y="451"/>
                  </a:cubicBezTo>
                  <a:close/>
                  <a:moveTo>
                    <a:pt x="3449" y="0"/>
                  </a:moveTo>
                  <a:cubicBezTo>
                    <a:pt x="3103" y="0"/>
                    <a:pt x="2748" y="118"/>
                    <a:pt x="2436" y="384"/>
                  </a:cubicBezTo>
                  <a:cubicBezTo>
                    <a:pt x="1035" y="1285"/>
                    <a:pt x="134" y="2819"/>
                    <a:pt x="67" y="4487"/>
                  </a:cubicBezTo>
                  <a:cubicBezTo>
                    <a:pt x="1" y="5121"/>
                    <a:pt x="301" y="5754"/>
                    <a:pt x="835" y="6121"/>
                  </a:cubicBezTo>
                  <a:cubicBezTo>
                    <a:pt x="1035" y="6255"/>
                    <a:pt x="1268" y="6322"/>
                    <a:pt x="1535" y="6322"/>
                  </a:cubicBezTo>
                  <a:cubicBezTo>
                    <a:pt x="1902" y="6288"/>
                    <a:pt x="2302" y="6188"/>
                    <a:pt x="2636" y="5988"/>
                  </a:cubicBezTo>
                  <a:cubicBezTo>
                    <a:pt x="4037" y="5054"/>
                    <a:pt x="4904" y="3520"/>
                    <a:pt x="5004" y="1852"/>
                  </a:cubicBezTo>
                  <a:cubicBezTo>
                    <a:pt x="5198" y="812"/>
                    <a:pt x="4357" y="0"/>
                    <a:pt x="344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4"/>
            <p:cNvSpPr/>
            <p:nvPr/>
          </p:nvSpPr>
          <p:spPr>
            <a:xfrm>
              <a:off x="4335775" y="2776575"/>
              <a:ext cx="67575" cy="86500"/>
            </a:xfrm>
            <a:custGeom>
              <a:avLst/>
              <a:gdLst/>
              <a:ahLst/>
              <a:cxnLst/>
              <a:rect l="l" t="t" r="r" b="b"/>
              <a:pathLst>
                <a:path w="2703" h="3460" extrusionOk="0">
                  <a:moveTo>
                    <a:pt x="1950" y="0"/>
                  </a:moveTo>
                  <a:cubicBezTo>
                    <a:pt x="1773" y="0"/>
                    <a:pt x="1576" y="55"/>
                    <a:pt x="1368" y="168"/>
                  </a:cubicBezTo>
                  <a:cubicBezTo>
                    <a:pt x="567" y="702"/>
                    <a:pt x="67" y="1569"/>
                    <a:pt x="0" y="2503"/>
                  </a:cubicBezTo>
                  <a:cubicBezTo>
                    <a:pt x="0" y="3114"/>
                    <a:pt x="298" y="3460"/>
                    <a:pt x="742" y="3460"/>
                  </a:cubicBezTo>
                  <a:cubicBezTo>
                    <a:pt x="928" y="3460"/>
                    <a:pt x="1141" y="3399"/>
                    <a:pt x="1368" y="3270"/>
                  </a:cubicBezTo>
                  <a:cubicBezTo>
                    <a:pt x="2135" y="2770"/>
                    <a:pt x="2635" y="1903"/>
                    <a:pt x="2702" y="969"/>
                  </a:cubicBezTo>
                  <a:cubicBezTo>
                    <a:pt x="2702" y="347"/>
                    <a:pt x="2394" y="0"/>
                    <a:pt x="195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4"/>
            <p:cNvSpPr/>
            <p:nvPr/>
          </p:nvSpPr>
          <p:spPr>
            <a:xfrm>
              <a:off x="4505900" y="3239400"/>
              <a:ext cx="129950" cy="157675"/>
            </a:xfrm>
            <a:custGeom>
              <a:avLst/>
              <a:gdLst/>
              <a:ahLst/>
              <a:cxnLst/>
              <a:rect l="l" t="t" r="r" b="b"/>
              <a:pathLst>
                <a:path w="5198" h="6307" extrusionOk="0">
                  <a:moveTo>
                    <a:pt x="3451" y="406"/>
                  </a:moveTo>
                  <a:cubicBezTo>
                    <a:pt x="4151" y="406"/>
                    <a:pt x="4794" y="1036"/>
                    <a:pt x="4603" y="1870"/>
                  </a:cubicBezTo>
                  <a:cubicBezTo>
                    <a:pt x="4503" y="3371"/>
                    <a:pt x="3703" y="4772"/>
                    <a:pt x="2435" y="5606"/>
                  </a:cubicBezTo>
                  <a:cubicBezTo>
                    <a:pt x="2191" y="5831"/>
                    <a:pt x="1908" y="5929"/>
                    <a:pt x="1632" y="5929"/>
                  </a:cubicBezTo>
                  <a:cubicBezTo>
                    <a:pt x="928" y="5929"/>
                    <a:pt x="275" y="5287"/>
                    <a:pt x="467" y="4471"/>
                  </a:cubicBezTo>
                  <a:cubicBezTo>
                    <a:pt x="534" y="2937"/>
                    <a:pt x="1368" y="1569"/>
                    <a:pt x="2635" y="735"/>
                  </a:cubicBezTo>
                  <a:cubicBezTo>
                    <a:pt x="2883" y="507"/>
                    <a:pt x="3172" y="406"/>
                    <a:pt x="3451" y="406"/>
                  </a:cubicBezTo>
                  <a:close/>
                  <a:moveTo>
                    <a:pt x="3440" y="0"/>
                  </a:moveTo>
                  <a:cubicBezTo>
                    <a:pt x="3097" y="0"/>
                    <a:pt x="2745" y="113"/>
                    <a:pt x="2435" y="369"/>
                  </a:cubicBezTo>
                  <a:cubicBezTo>
                    <a:pt x="1034" y="1303"/>
                    <a:pt x="167" y="2804"/>
                    <a:pt x="67" y="4471"/>
                  </a:cubicBezTo>
                  <a:cubicBezTo>
                    <a:pt x="0" y="5139"/>
                    <a:pt x="300" y="5772"/>
                    <a:pt x="834" y="6139"/>
                  </a:cubicBezTo>
                  <a:cubicBezTo>
                    <a:pt x="1034" y="6239"/>
                    <a:pt x="1268" y="6306"/>
                    <a:pt x="1534" y="6306"/>
                  </a:cubicBezTo>
                  <a:cubicBezTo>
                    <a:pt x="1901" y="6306"/>
                    <a:pt x="2302" y="6173"/>
                    <a:pt x="2635" y="5973"/>
                  </a:cubicBezTo>
                  <a:cubicBezTo>
                    <a:pt x="4036" y="5072"/>
                    <a:pt x="4904" y="3537"/>
                    <a:pt x="5004" y="1870"/>
                  </a:cubicBezTo>
                  <a:cubicBezTo>
                    <a:pt x="5198" y="803"/>
                    <a:pt x="4352" y="0"/>
                    <a:pt x="344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4"/>
            <p:cNvSpPr/>
            <p:nvPr/>
          </p:nvSpPr>
          <p:spPr>
            <a:xfrm>
              <a:off x="4535900" y="3275550"/>
              <a:ext cx="66750" cy="86525"/>
            </a:xfrm>
            <a:custGeom>
              <a:avLst/>
              <a:gdLst/>
              <a:ahLst/>
              <a:cxnLst/>
              <a:rect l="l" t="t" r="r" b="b"/>
              <a:pathLst>
                <a:path w="2670" h="3461" extrusionOk="0">
                  <a:moveTo>
                    <a:pt x="1940" y="1"/>
                  </a:moveTo>
                  <a:cubicBezTo>
                    <a:pt x="1758" y="1"/>
                    <a:pt x="1552" y="62"/>
                    <a:pt x="1335" y="190"/>
                  </a:cubicBezTo>
                  <a:cubicBezTo>
                    <a:pt x="535" y="690"/>
                    <a:pt x="34" y="1558"/>
                    <a:pt x="1" y="2492"/>
                  </a:cubicBezTo>
                  <a:cubicBezTo>
                    <a:pt x="1" y="3113"/>
                    <a:pt x="309" y="3460"/>
                    <a:pt x="753" y="3460"/>
                  </a:cubicBezTo>
                  <a:cubicBezTo>
                    <a:pt x="930" y="3460"/>
                    <a:pt x="1127" y="3406"/>
                    <a:pt x="1335" y="3292"/>
                  </a:cubicBezTo>
                  <a:cubicBezTo>
                    <a:pt x="2136" y="2759"/>
                    <a:pt x="2636" y="1891"/>
                    <a:pt x="2669" y="957"/>
                  </a:cubicBezTo>
                  <a:cubicBezTo>
                    <a:pt x="2669" y="347"/>
                    <a:pt x="2372" y="1"/>
                    <a:pt x="194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4"/>
            <p:cNvSpPr/>
            <p:nvPr/>
          </p:nvSpPr>
          <p:spPr>
            <a:xfrm>
              <a:off x="4541750" y="2454950"/>
              <a:ext cx="175150" cy="222425"/>
            </a:xfrm>
            <a:custGeom>
              <a:avLst/>
              <a:gdLst/>
              <a:ahLst/>
              <a:cxnLst/>
              <a:rect l="l" t="t" r="r" b="b"/>
              <a:pathLst>
                <a:path w="7006" h="8897" extrusionOk="0">
                  <a:moveTo>
                    <a:pt x="4937" y="558"/>
                  </a:moveTo>
                  <a:cubicBezTo>
                    <a:pt x="5204" y="558"/>
                    <a:pt x="5438" y="624"/>
                    <a:pt x="5671" y="758"/>
                  </a:cubicBezTo>
                  <a:cubicBezTo>
                    <a:pt x="6171" y="1058"/>
                    <a:pt x="6472" y="1692"/>
                    <a:pt x="6472" y="2592"/>
                  </a:cubicBezTo>
                  <a:cubicBezTo>
                    <a:pt x="6338" y="4761"/>
                    <a:pt x="5204" y="6729"/>
                    <a:pt x="3369" y="7929"/>
                  </a:cubicBezTo>
                  <a:cubicBezTo>
                    <a:pt x="2900" y="8195"/>
                    <a:pt x="2455" y="8336"/>
                    <a:pt x="2058" y="8336"/>
                  </a:cubicBezTo>
                  <a:cubicBezTo>
                    <a:pt x="1807" y="8336"/>
                    <a:pt x="1575" y="8279"/>
                    <a:pt x="1368" y="8163"/>
                  </a:cubicBezTo>
                  <a:cubicBezTo>
                    <a:pt x="868" y="7863"/>
                    <a:pt x="567" y="7196"/>
                    <a:pt x="567" y="6328"/>
                  </a:cubicBezTo>
                  <a:cubicBezTo>
                    <a:pt x="701" y="4127"/>
                    <a:pt x="1835" y="2159"/>
                    <a:pt x="3670" y="991"/>
                  </a:cubicBezTo>
                  <a:cubicBezTo>
                    <a:pt x="4037" y="724"/>
                    <a:pt x="4504" y="591"/>
                    <a:pt x="4937" y="558"/>
                  </a:cubicBezTo>
                  <a:close/>
                  <a:moveTo>
                    <a:pt x="4927" y="0"/>
                  </a:moveTo>
                  <a:cubicBezTo>
                    <a:pt x="4437" y="0"/>
                    <a:pt x="3903" y="152"/>
                    <a:pt x="3369" y="457"/>
                  </a:cubicBezTo>
                  <a:cubicBezTo>
                    <a:pt x="1501" y="1558"/>
                    <a:pt x="0" y="4160"/>
                    <a:pt x="0" y="6295"/>
                  </a:cubicBezTo>
                  <a:cubicBezTo>
                    <a:pt x="0" y="7396"/>
                    <a:pt x="401" y="8230"/>
                    <a:pt x="1101" y="8630"/>
                  </a:cubicBezTo>
                  <a:cubicBezTo>
                    <a:pt x="1401" y="8797"/>
                    <a:pt x="1735" y="8897"/>
                    <a:pt x="2069" y="8897"/>
                  </a:cubicBezTo>
                  <a:cubicBezTo>
                    <a:pt x="2636" y="8863"/>
                    <a:pt x="3169" y="8697"/>
                    <a:pt x="3670" y="8430"/>
                  </a:cubicBezTo>
                  <a:cubicBezTo>
                    <a:pt x="5504" y="7329"/>
                    <a:pt x="7005" y="4727"/>
                    <a:pt x="7005" y="2592"/>
                  </a:cubicBezTo>
                  <a:cubicBezTo>
                    <a:pt x="7005" y="1492"/>
                    <a:pt x="6638" y="658"/>
                    <a:pt x="5938" y="257"/>
                  </a:cubicBezTo>
                  <a:cubicBezTo>
                    <a:pt x="5638" y="86"/>
                    <a:pt x="5295" y="0"/>
                    <a:pt x="492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4"/>
            <p:cNvSpPr/>
            <p:nvPr/>
          </p:nvSpPr>
          <p:spPr>
            <a:xfrm>
              <a:off x="4577600" y="2504850"/>
              <a:ext cx="104275" cy="123200"/>
            </a:xfrm>
            <a:custGeom>
              <a:avLst/>
              <a:gdLst/>
              <a:ahLst/>
              <a:cxnLst/>
              <a:rect l="l" t="t" r="r" b="b"/>
              <a:pathLst>
                <a:path w="4171" h="4928" extrusionOk="0">
                  <a:moveTo>
                    <a:pt x="2930" y="1"/>
                  </a:moveTo>
                  <a:cubicBezTo>
                    <a:pt x="2206" y="1"/>
                    <a:pt x="1321" y="657"/>
                    <a:pt x="735" y="1697"/>
                  </a:cubicBezTo>
                  <a:cubicBezTo>
                    <a:pt x="1" y="2965"/>
                    <a:pt x="1" y="4366"/>
                    <a:pt x="735" y="4799"/>
                  </a:cubicBezTo>
                  <a:cubicBezTo>
                    <a:pt x="882" y="4886"/>
                    <a:pt x="1048" y="4928"/>
                    <a:pt x="1225" y="4928"/>
                  </a:cubicBezTo>
                  <a:cubicBezTo>
                    <a:pt x="1933" y="4928"/>
                    <a:pt x="2823" y="4271"/>
                    <a:pt x="3437" y="3232"/>
                  </a:cubicBezTo>
                  <a:cubicBezTo>
                    <a:pt x="4170" y="1964"/>
                    <a:pt x="4170" y="563"/>
                    <a:pt x="3437" y="129"/>
                  </a:cubicBezTo>
                  <a:cubicBezTo>
                    <a:pt x="3283" y="42"/>
                    <a:pt x="3111" y="1"/>
                    <a:pt x="293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4"/>
            <p:cNvSpPr/>
            <p:nvPr/>
          </p:nvSpPr>
          <p:spPr>
            <a:xfrm>
              <a:off x="4779425" y="2918650"/>
              <a:ext cx="207875" cy="577650"/>
            </a:xfrm>
            <a:custGeom>
              <a:avLst/>
              <a:gdLst/>
              <a:ahLst/>
              <a:cxnLst/>
              <a:rect l="l" t="t" r="r" b="b"/>
              <a:pathLst>
                <a:path w="8315" h="23106" extrusionOk="0">
                  <a:moveTo>
                    <a:pt x="8064" y="0"/>
                  </a:moveTo>
                  <a:cubicBezTo>
                    <a:pt x="7995" y="0"/>
                    <a:pt x="7930" y="37"/>
                    <a:pt x="7906" y="123"/>
                  </a:cubicBezTo>
                  <a:lnTo>
                    <a:pt x="34" y="22872"/>
                  </a:lnTo>
                  <a:cubicBezTo>
                    <a:pt x="0" y="22972"/>
                    <a:pt x="34" y="23072"/>
                    <a:pt x="134" y="23106"/>
                  </a:cubicBezTo>
                  <a:lnTo>
                    <a:pt x="200" y="23106"/>
                  </a:lnTo>
                  <a:cubicBezTo>
                    <a:pt x="267" y="23106"/>
                    <a:pt x="367" y="23039"/>
                    <a:pt x="400" y="22972"/>
                  </a:cubicBezTo>
                  <a:lnTo>
                    <a:pt x="8273" y="256"/>
                  </a:lnTo>
                  <a:cubicBezTo>
                    <a:pt x="8315" y="108"/>
                    <a:pt x="8184" y="0"/>
                    <a:pt x="806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4"/>
            <p:cNvSpPr/>
            <p:nvPr/>
          </p:nvSpPr>
          <p:spPr>
            <a:xfrm>
              <a:off x="4576325" y="3370650"/>
              <a:ext cx="92200" cy="191525"/>
            </a:xfrm>
            <a:custGeom>
              <a:avLst/>
              <a:gdLst/>
              <a:ahLst/>
              <a:cxnLst/>
              <a:rect l="l" t="t" r="r" b="b"/>
              <a:pathLst>
                <a:path w="3688" h="7661" extrusionOk="0">
                  <a:moveTo>
                    <a:pt x="238" y="0"/>
                  </a:moveTo>
                  <a:cubicBezTo>
                    <a:pt x="117" y="0"/>
                    <a:pt x="1" y="108"/>
                    <a:pt x="85" y="256"/>
                  </a:cubicBezTo>
                  <a:lnTo>
                    <a:pt x="3287" y="7561"/>
                  </a:lnTo>
                  <a:cubicBezTo>
                    <a:pt x="3321" y="7627"/>
                    <a:pt x="3387" y="7661"/>
                    <a:pt x="3454" y="7661"/>
                  </a:cubicBezTo>
                  <a:lnTo>
                    <a:pt x="3554" y="7661"/>
                  </a:lnTo>
                  <a:cubicBezTo>
                    <a:pt x="3654" y="7594"/>
                    <a:pt x="3688" y="7494"/>
                    <a:pt x="3654" y="7394"/>
                  </a:cubicBezTo>
                  <a:lnTo>
                    <a:pt x="419" y="122"/>
                  </a:lnTo>
                  <a:cubicBezTo>
                    <a:pt x="382" y="36"/>
                    <a:pt x="309" y="0"/>
                    <a:pt x="23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4"/>
            <p:cNvSpPr/>
            <p:nvPr/>
          </p:nvSpPr>
          <p:spPr>
            <a:xfrm>
              <a:off x="4849475" y="3411650"/>
              <a:ext cx="204300" cy="180550"/>
            </a:xfrm>
            <a:custGeom>
              <a:avLst/>
              <a:gdLst/>
              <a:ahLst/>
              <a:cxnLst/>
              <a:rect l="l" t="t" r="r" b="b"/>
              <a:pathLst>
                <a:path w="8172" h="7222" extrusionOk="0">
                  <a:moveTo>
                    <a:pt x="7872" y="1"/>
                  </a:moveTo>
                  <a:cubicBezTo>
                    <a:pt x="7835" y="1"/>
                    <a:pt x="7800" y="15"/>
                    <a:pt x="7772" y="50"/>
                  </a:cubicBezTo>
                  <a:lnTo>
                    <a:pt x="67" y="6888"/>
                  </a:lnTo>
                  <a:cubicBezTo>
                    <a:pt x="0" y="6955"/>
                    <a:pt x="0" y="7088"/>
                    <a:pt x="67" y="7155"/>
                  </a:cubicBezTo>
                  <a:cubicBezTo>
                    <a:pt x="100" y="7188"/>
                    <a:pt x="134" y="7222"/>
                    <a:pt x="200" y="7222"/>
                  </a:cubicBezTo>
                  <a:cubicBezTo>
                    <a:pt x="234" y="7222"/>
                    <a:pt x="267" y="7188"/>
                    <a:pt x="300" y="7155"/>
                  </a:cubicBezTo>
                  <a:lnTo>
                    <a:pt x="8039" y="317"/>
                  </a:lnTo>
                  <a:cubicBezTo>
                    <a:pt x="8171" y="211"/>
                    <a:pt x="8010" y="1"/>
                    <a:pt x="787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4"/>
            <p:cNvSpPr/>
            <p:nvPr/>
          </p:nvSpPr>
          <p:spPr>
            <a:xfrm>
              <a:off x="5156350" y="3345325"/>
              <a:ext cx="181000" cy="16725"/>
            </a:xfrm>
            <a:custGeom>
              <a:avLst/>
              <a:gdLst/>
              <a:ahLst/>
              <a:cxnLst/>
              <a:rect l="l" t="t" r="r" b="b"/>
              <a:pathLst>
                <a:path w="7240" h="669" extrusionOk="0">
                  <a:moveTo>
                    <a:pt x="201" y="1"/>
                  </a:moveTo>
                  <a:cubicBezTo>
                    <a:pt x="67" y="1"/>
                    <a:pt x="1" y="101"/>
                    <a:pt x="1" y="201"/>
                  </a:cubicBezTo>
                  <a:cubicBezTo>
                    <a:pt x="1" y="301"/>
                    <a:pt x="67" y="368"/>
                    <a:pt x="167" y="401"/>
                  </a:cubicBezTo>
                  <a:lnTo>
                    <a:pt x="7039" y="668"/>
                  </a:lnTo>
                  <a:cubicBezTo>
                    <a:pt x="7139" y="668"/>
                    <a:pt x="7239" y="568"/>
                    <a:pt x="7239" y="468"/>
                  </a:cubicBezTo>
                  <a:cubicBezTo>
                    <a:pt x="7239" y="368"/>
                    <a:pt x="7172" y="268"/>
                    <a:pt x="7039" y="268"/>
                  </a:cubicBezTo>
                  <a:lnTo>
                    <a:pt x="20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4"/>
            <p:cNvSpPr/>
            <p:nvPr/>
          </p:nvSpPr>
          <p:spPr>
            <a:xfrm>
              <a:off x="4577600" y="2654850"/>
              <a:ext cx="57575" cy="597950"/>
            </a:xfrm>
            <a:custGeom>
              <a:avLst/>
              <a:gdLst/>
              <a:ahLst/>
              <a:cxnLst/>
              <a:rect l="l" t="t" r="r" b="b"/>
              <a:pathLst>
                <a:path w="2303" h="23918" extrusionOk="0">
                  <a:moveTo>
                    <a:pt x="2102" y="0"/>
                  </a:moveTo>
                  <a:cubicBezTo>
                    <a:pt x="2002" y="0"/>
                    <a:pt x="1902" y="67"/>
                    <a:pt x="1902" y="167"/>
                  </a:cubicBezTo>
                  <a:lnTo>
                    <a:pt x="1" y="23684"/>
                  </a:lnTo>
                  <a:cubicBezTo>
                    <a:pt x="1" y="23817"/>
                    <a:pt x="67" y="23884"/>
                    <a:pt x="168" y="23917"/>
                  </a:cubicBezTo>
                  <a:cubicBezTo>
                    <a:pt x="268" y="23917"/>
                    <a:pt x="368" y="23817"/>
                    <a:pt x="368" y="23717"/>
                  </a:cubicBezTo>
                  <a:lnTo>
                    <a:pt x="2302" y="200"/>
                  </a:lnTo>
                  <a:cubicBezTo>
                    <a:pt x="2302" y="100"/>
                    <a:pt x="2202" y="0"/>
                    <a:pt x="210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4"/>
            <p:cNvSpPr/>
            <p:nvPr/>
          </p:nvSpPr>
          <p:spPr>
            <a:xfrm>
              <a:off x="4025550" y="2880125"/>
              <a:ext cx="304575" cy="410200"/>
            </a:xfrm>
            <a:custGeom>
              <a:avLst/>
              <a:gdLst/>
              <a:ahLst/>
              <a:cxnLst/>
              <a:rect l="l" t="t" r="r" b="b"/>
              <a:pathLst>
                <a:path w="12183" h="16408" extrusionOk="0">
                  <a:moveTo>
                    <a:pt x="11918" y="0"/>
                  </a:moveTo>
                  <a:cubicBezTo>
                    <a:pt x="11869" y="0"/>
                    <a:pt x="11819" y="19"/>
                    <a:pt x="11775" y="62"/>
                  </a:cubicBezTo>
                  <a:lnTo>
                    <a:pt x="67" y="16107"/>
                  </a:lnTo>
                  <a:cubicBezTo>
                    <a:pt x="0" y="16174"/>
                    <a:pt x="0" y="16307"/>
                    <a:pt x="100" y="16374"/>
                  </a:cubicBezTo>
                  <a:cubicBezTo>
                    <a:pt x="134" y="16374"/>
                    <a:pt x="167" y="16407"/>
                    <a:pt x="200" y="16407"/>
                  </a:cubicBezTo>
                  <a:cubicBezTo>
                    <a:pt x="267" y="16407"/>
                    <a:pt x="334" y="16374"/>
                    <a:pt x="367" y="16341"/>
                  </a:cubicBezTo>
                  <a:lnTo>
                    <a:pt x="12109" y="296"/>
                  </a:lnTo>
                  <a:cubicBezTo>
                    <a:pt x="12183" y="148"/>
                    <a:pt x="12057" y="0"/>
                    <a:pt x="1191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4"/>
            <p:cNvSpPr/>
            <p:nvPr/>
          </p:nvSpPr>
          <p:spPr>
            <a:xfrm>
              <a:off x="3998175" y="3394125"/>
              <a:ext cx="132475" cy="245150"/>
            </a:xfrm>
            <a:custGeom>
              <a:avLst/>
              <a:gdLst/>
              <a:ahLst/>
              <a:cxnLst/>
              <a:rect l="l" t="t" r="r" b="b"/>
              <a:pathLst>
                <a:path w="5299" h="9806" extrusionOk="0">
                  <a:moveTo>
                    <a:pt x="291" y="1"/>
                  </a:moveTo>
                  <a:cubicBezTo>
                    <a:pt x="156" y="1"/>
                    <a:pt x="0" y="142"/>
                    <a:pt x="95" y="284"/>
                  </a:cubicBezTo>
                  <a:lnTo>
                    <a:pt x="4931" y="9691"/>
                  </a:lnTo>
                  <a:cubicBezTo>
                    <a:pt x="4959" y="9745"/>
                    <a:pt x="5008" y="9800"/>
                    <a:pt x="5062" y="9800"/>
                  </a:cubicBezTo>
                  <a:cubicBezTo>
                    <a:pt x="5074" y="9800"/>
                    <a:pt x="5086" y="9797"/>
                    <a:pt x="5098" y="9791"/>
                  </a:cubicBezTo>
                  <a:cubicBezTo>
                    <a:pt x="5109" y="9802"/>
                    <a:pt x="5120" y="9806"/>
                    <a:pt x="5132" y="9806"/>
                  </a:cubicBezTo>
                  <a:cubicBezTo>
                    <a:pt x="5154" y="9806"/>
                    <a:pt x="5176" y="9791"/>
                    <a:pt x="5198" y="9791"/>
                  </a:cubicBezTo>
                  <a:cubicBezTo>
                    <a:pt x="5265" y="9724"/>
                    <a:pt x="5298" y="9624"/>
                    <a:pt x="5265" y="9524"/>
                  </a:cubicBezTo>
                  <a:lnTo>
                    <a:pt x="428" y="84"/>
                  </a:lnTo>
                  <a:cubicBezTo>
                    <a:pt x="399" y="25"/>
                    <a:pt x="347" y="1"/>
                    <a:pt x="29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4"/>
            <p:cNvSpPr/>
            <p:nvPr/>
          </p:nvSpPr>
          <p:spPr>
            <a:xfrm>
              <a:off x="4196500" y="3799750"/>
              <a:ext cx="409700" cy="355350"/>
            </a:xfrm>
            <a:custGeom>
              <a:avLst/>
              <a:gdLst/>
              <a:ahLst/>
              <a:cxnLst/>
              <a:rect l="l" t="t" r="r" b="b"/>
              <a:pathLst>
                <a:path w="16388" h="14214" extrusionOk="0">
                  <a:moveTo>
                    <a:pt x="16123" y="1"/>
                  </a:moveTo>
                  <a:cubicBezTo>
                    <a:pt x="16088" y="1"/>
                    <a:pt x="16050" y="12"/>
                    <a:pt x="16012" y="37"/>
                  </a:cubicBezTo>
                  <a:lnTo>
                    <a:pt x="134" y="13880"/>
                  </a:lnTo>
                  <a:cubicBezTo>
                    <a:pt x="1" y="13980"/>
                    <a:pt x="67" y="14214"/>
                    <a:pt x="267" y="14214"/>
                  </a:cubicBezTo>
                  <a:cubicBezTo>
                    <a:pt x="301" y="14214"/>
                    <a:pt x="334" y="14180"/>
                    <a:pt x="367" y="14180"/>
                  </a:cubicBezTo>
                  <a:lnTo>
                    <a:pt x="16279" y="337"/>
                  </a:lnTo>
                  <a:cubicBezTo>
                    <a:pt x="16387" y="202"/>
                    <a:pt x="16276" y="1"/>
                    <a:pt x="1612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4"/>
            <p:cNvSpPr/>
            <p:nvPr/>
          </p:nvSpPr>
          <p:spPr>
            <a:xfrm>
              <a:off x="4098100" y="3792100"/>
              <a:ext cx="66725" cy="369675"/>
            </a:xfrm>
            <a:custGeom>
              <a:avLst/>
              <a:gdLst/>
              <a:ahLst/>
              <a:cxnLst/>
              <a:rect l="l" t="t" r="r" b="b"/>
              <a:pathLst>
                <a:path w="2669" h="14787" extrusionOk="0">
                  <a:moveTo>
                    <a:pt x="2451" y="1"/>
                  </a:moveTo>
                  <a:cubicBezTo>
                    <a:pt x="2370" y="1"/>
                    <a:pt x="2296" y="66"/>
                    <a:pt x="2269" y="176"/>
                  </a:cubicBezTo>
                  <a:lnTo>
                    <a:pt x="34" y="14553"/>
                  </a:lnTo>
                  <a:cubicBezTo>
                    <a:pt x="0" y="14653"/>
                    <a:pt x="67" y="14753"/>
                    <a:pt x="201" y="14787"/>
                  </a:cubicBezTo>
                  <a:lnTo>
                    <a:pt x="234" y="14787"/>
                  </a:lnTo>
                  <a:cubicBezTo>
                    <a:pt x="301" y="14787"/>
                    <a:pt x="401" y="14720"/>
                    <a:pt x="401" y="14620"/>
                  </a:cubicBezTo>
                  <a:lnTo>
                    <a:pt x="2669" y="210"/>
                  </a:lnTo>
                  <a:cubicBezTo>
                    <a:pt x="2669" y="110"/>
                    <a:pt x="2602" y="9"/>
                    <a:pt x="2502" y="9"/>
                  </a:cubicBezTo>
                  <a:cubicBezTo>
                    <a:pt x="2485" y="4"/>
                    <a:pt x="2468" y="1"/>
                    <a:pt x="245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4"/>
            <p:cNvSpPr/>
            <p:nvPr/>
          </p:nvSpPr>
          <p:spPr>
            <a:xfrm>
              <a:off x="3803225" y="3943275"/>
              <a:ext cx="257375" cy="256875"/>
            </a:xfrm>
            <a:custGeom>
              <a:avLst/>
              <a:gdLst/>
              <a:ahLst/>
              <a:cxnLst/>
              <a:rect l="l" t="t" r="r" b="b"/>
              <a:pathLst>
                <a:path w="10295" h="10275" extrusionOk="0">
                  <a:moveTo>
                    <a:pt x="303" y="0"/>
                  </a:moveTo>
                  <a:cubicBezTo>
                    <a:pt x="160" y="0"/>
                    <a:pt x="1" y="206"/>
                    <a:pt x="154" y="334"/>
                  </a:cubicBezTo>
                  <a:lnTo>
                    <a:pt x="9927" y="10241"/>
                  </a:lnTo>
                  <a:cubicBezTo>
                    <a:pt x="9961" y="10274"/>
                    <a:pt x="10027" y="10274"/>
                    <a:pt x="10061" y="10274"/>
                  </a:cubicBezTo>
                  <a:cubicBezTo>
                    <a:pt x="10128" y="10274"/>
                    <a:pt x="10194" y="10274"/>
                    <a:pt x="10228" y="10241"/>
                  </a:cubicBezTo>
                  <a:cubicBezTo>
                    <a:pt x="10294" y="10141"/>
                    <a:pt x="10294" y="10041"/>
                    <a:pt x="10228" y="9974"/>
                  </a:cubicBezTo>
                  <a:lnTo>
                    <a:pt x="421" y="67"/>
                  </a:lnTo>
                  <a:cubicBezTo>
                    <a:pt x="389" y="20"/>
                    <a:pt x="347" y="0"/>
                    <a:pt x="30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4"/>
            <p:cNvSpPr/>
            <p:nvPr/>
          </p:nvSpPr>
          <p:spPr>
            <a:xfrm>
              <a:off x="3512675" y="4239300"/>
              <a:ext cx="472025" cy="89275"/>
            </a:xfrm>
            <a:custGeom>
              <a:avLst/>
              <a:gdLst/>
              <a:ahLst/>
              <a:cxnLst/>
              <a:rect l="l" t="t" r="r" b="b"/>
              <a:pathLst>
                <a:path w="18881" h="3571" extrusionOk="0">
                  <a:moveTo>
                    <a:pt x="234" y="1"/>
                  </a:moveTo>
                  <a:cubicBezTo>
                    <a:pt x="134" y="1"/>
                    <a:pt x="34" y="68"/>
                    <a:pt x="1" y="168"/>
                  </a:cubicBezTo>
                  <a:cubicBezTo>
                    <a:pt x="1" y="268"/>
                    <a:pt x="67" y="368"/>
                    <a:pt x="167" y="401"/>
                  </a:cubicBezTo>
                  <a:lnTo>
                    <a:pt x="18647" y="3570"/>
                  </a:lnTo>
                  <a:lnTo>
                    <a:pt x="18681" y="3570"/>
                  </a:lnTo>
                  <a:cubicBezTo>
                    <a:pt x="18781" y="3570"/>
                    <a:pt x="18847" y="3503"/>
                    <a:pt x="18881" y="3403"/>
                  </a:cubicBezTo>
                  <a:cubicBezTo>
                    <a:pt x="18881" y="3303"/>
                    <a:pt x="18814" y="3203"/>
                    <a:pt x="18714" y="3203"/>
                  </a:cubicBezTo>
                  <a:lnTo>
                    <a:pt x="23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4"/>
            <p:cNvSpPr/>
            <p:nvPr/>
          </p:nvSpPr>
          <p:spPr>
            <a:xfrm>
              <a:off x="3392600" y="3677250"/>
              <a:ext cx="45050" cy="480350"/>
            </a:xfrm>
            <a:custGeom>
              <a:avLst/>
              <a:gdLst/>
              <a:ahLst/>
              <a:cxnLst/>
              <a:rect l="l" t="t" r="r" b="b"/>
              <a:pathLst>
                <a:path w="1802" h="19214" extrusionOk="0">
                  <a:moveTo>
                    <a:pt x="1635" y="0"/>
                  </a:moveTo>
                  <a:cubicBezTo>
                    <a:pt x="1535" y="0"/>
                    <a:pt x="1435" y="67"/>
                    <a:pt x="1435" y="200"/>
                  </a:cubicBezTo>
                  <a:lnTo>
                    <a:pt x="34" y="19014"/>
                  </a:lnTo>
                  <a:cubicBezTo>
                    <a:pt x="0" y="19114"/>
                    <a:pt x="100" y="19214"/>
                    <a:pt x="200" y="19214"/>
                  </a:cubicBezTo>
                  <a:cubicBezTo>
                    <a:pt x="300" y="19214"/>
                    <a:pt x="401" y="19147"/>
                    <a:pt x="401" y="19047"/>
                  </a:cubicBezTo>
                  <a:lnTo>
                    <a:pt x="1802" y="200"/>
                  </a:lnTo>
                  <a:cubicBezTo>
                    <a:pt x="1802" y="100"/>
                    <a:pt x="1735" y="34"/>
                    <a:pt x="163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4"/>
            <p:cNvSpPr/>
            <p:nvPr/>
          </p:nvSpPr>
          <p:spPr>
            <a:xfrm>
              <a:off x="3176600" y="4037925"/>
              <a:ext cx="161825" cy="176400"/>
            </a:xfrm>
            <a:custGeom>
              <a:avLst/>
              <a:gdLst/>
              <a:ahLst/>
              <a:cxnLst/>
              <a:rect l="l" t="t" r="r" b="b"/>
              <a:pathLst>
                <a:path w="6473" h="7056" extrusionOk="0">
                  <a:moveTo>
                    <a:pt x="201" y="0"/>
                  </a:moveTo>
                  <a:cubicBezTo>
                    <a:pt x="151" y="0"/>
                    <a:pt x="101" y="17"/>
                    <a:pt x="67" y="50"/>
                  </a:cubicBezTo>
                  <a:cubicBezTo>
                    <a:pt x="1" y="117"/>
                    <a:pt x="1" y="250"/>
                    <a:pt x="67" y="317"/>
                  </a:cubicBezTo>
                  <a:lnTo>
                    <a:pt x="6105" y="6988"/>
                  </a:lnTo>
                  <a:cubicBezTo>
                    <a:pt x="6138" y="7022"/>
                    <a:pt x="6172" y="7055"/>
                    <a:pt x="6239" y="7055"/>
                  </a:cubicBezTo>
                  <a:cubicBezTo>
                    <a:pt x="6405" y="7055"/>
                    <a:pt x="6472" y="6855"/>
                    <a:pt x="6372" y="6722"/>
                  </a:cubicBezTo>
                  <a:lnTo>
                    <a:pt x="334" y="50"/>
                  </a:lnTo>
                  <a:cubicBezTo>
                    <a:pt x="301" y="17"/>
                    <a:pt x="251" y="0"/>
                    <a:pt x="2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4"/>
            <p:cNvSpPr/>
            <p:nvPr/>
          </p:nvSpPr>
          <p:spPr>
            <a:xfrm>
              <a:off x="5243075" y="3415900"/>
              <a:ext cx="113450" cy="288875"/>
            </a:xfrm>
            <a:custGeom>
              <a:avLst/>
              <a:gdLst/>
              <a:ahLst/>
              <a:cxnLst/>
              <a:rect l="l" t="t" r="r" b="b"/>
              <a:pathLst>
                <a:path w="4538" h="11555" extrusionOk="0">
                  <a:moveTo>
                    <a:pt x="4391" y="0"/>
                  </a:moveTo>
                  <a:cubicBezTo>
                    <a:pt x="4355" y="0"/>
                    <a:pt x="4337" y="31"/>
                    <a:pt x="4337" y="80"/>
                  </a:cubicBezTo>
                  <a:lnTo>
                    <a:pt x="34" y="11422"/>
                  </a:lnTo>
                  <a:cubicBezTo>
                    <a:pt x="1" y="11488"/>
                    <a:pt x="34" y="11522"/>
                    <a:pt x="101" y="11555"/>
                  </a:cubicBezTo>
                  <a:lnTo>
                    <a:pt x="134" y="11555"/>
                  </a:lnTo>
                  <a:cubicBezTo>
                    <a:pt x="168" y="11555"/>
                    <a:pt x="234" y="11555"/>
                    <a:pt x="234" y="11522"/>
                  </a:cubicBezTo>
                  <a:lnTo>
                    <a:pt x="4504" y="147"/>
                  </a:lnTo>
                  <a:cubicBezTo>
                    <a:pt x="4537" y="113"/>
                    <a:pt x="4471" y="13"/>
                    <a:pt x="4437" y="13"/>
                  </a:cubicBezTo>
                  <a:cubicBezTo>
                    <a:pt x="4419" y="4"/>
                    <a:pt x="4404" y="0"/>
                    <a:pt x="439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4"/>
            <p:cNvSpPr/>
            <p:nvPr/>
          </p:nvSpPr>
          <p:spPr>
            <a:xfrm>
              <a:off x="5417375" y="3377025"/>
              <a:ext cx="94250" cy="133450"/>
            </a:xfrm>
            <a:custGeom>
              <a:avLst/>
              <a:gdLst/>
              <a:ahLst/>
              <a:cxnLst/>
              <a:rect l="l" t="t" r="r" b="b"/>
              <a:pathLst>
                <a:path w="3770" h="5338" extrusionOk="0">
                  <a:moveTo>
                    <a:pt x="67" y="1"/>
                  </a:moveTo>
                  <a:cubicBezTo>
                    <a:pt x="34" y="34"/>
                    <a:pt x="0" y="101"/>
                    <a:pt x="34" y="134"/>
                  </a:cubicBezTo>
                  <a:lnTo>
                    <a:pt x="3603" y="5304"/>
                  </a:lnTo>
                  <a:cubicBezTo>
                    <a:pt x="3603" y="5304"/>
                    <a:pt x="3636" y="5338"/>
                    <a:pt x="3670" y="5338"/>
                  </a:cubicBezTo>
                  <a:cubicBezTo>
                    <a:pt x="3703" y="5338"/>
                    <a:pt x="3703" y="5338"/>
                    <a:pt x="3703" y="5304"/>
                  </a:cubicBezTo>
                  <a:cubicBezTo>
                    <a:pt x="3770" y="5304"/>
                    <a:pt x="3770" y="5238"/>
                    <a:pt x="3736" y="5204"/>
                  </a:cubicBezTo>
                  <a:lnTo>
                    <a:pt x="167" y="34"/>
                  </a:lnTo>
                  <a:cubicBezTo>
                    <a:pt x="167" y="1"/>
                    <a:pt x="100" y="1"/>
                    <a:pt x="6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4"/>
            <p:cNvSpPr/>
            <p:nvPr/>
          </p:nvSpPr>
          <p:spPr>
            <a:xfrm>
              <a:off x="4401650" y="3032075"/>
              <a:ext cx="136775" cy="255750"/>
            </a:xfrm>
            <a:custGeom>
              <a:avLst/>
              <a:gdLst/>
              <a:ahLst/>
              <a:cxnLst/>
              <a:rect l="l" t="t" r="r" b="b"/>
              <a:pathLst>
                <a:path w="5471" h="10230" extrusionOk="0">
                  <a:moveTo>
                    <a:pt x="185" y="0"/>
                  </a:moveTo>
                  <a:cubicBezTo>
                    <a:pt x="167" y="0"/>
                    <a:pt x="148" y="8"/>
                    <a:pt x="134" y="22"/>
                  </a:cubicBezTo>
                  <a:cubicBezTo>
                    <a:pt x="100" y="22"/>
                    <a:pt x="0" y="122"/>
                    <a:pt x="34" y="155"/>
                  </a:cubicBezTo>
                  <a:lnTo>
                    <a:pt x="5204" y="10229"/>
                  </a:lnTo>
                  <a:lnTo>
                    <a:pt x="5371" y="10229"/>
                  </a:lnTo>
                  <a:lnTo>
                    <a:pt x="5404" y="10196"/>
                  </a:lnTo>
                  <a:cubicBezTo>
                    <a:pt x="5438" y="10196"/>
                    <a:pt x="5471" y="10129"/>
                    <a:pt x="5438" y="10096"/>
                  </a:cubicBezTo>
                  <a:lnTo>
                    <a:pt x="234" y="55"/>
                  </a:lnTo>
                  <a:cubicBezTo>
                    <a:pt x="234" y="16"/>
                    <a:pt x="211" y="0"/>
                    <a:pt x="18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4"/>
            <p:cNvSpPr/>
            <p:nvPr/>
          </p:nvSpPr>
          <p:spPr>
            <a:xfrm>
              <a:off x="3999700" y="2893000"/>
              <a:ext cx="95075" cy="383150"/>
            </a:xfrm>
            <a:custGeom>
              <a:avLst/>
              <a:gdLst/>
              <a:ahLst/>
              <a:cxnLst/>
              <a:rect l="l" t="t" r="r" b="b"/>
              <a:pathLst>
                <a:path w="3803" h="15326" extrusionOk="0">
                  <a:moveTo>
                    <a:pt x="3654" y="1"/>
                  </a:moveTo>
                  <a:cubicBezTo>
                    <a:pt x="3603" y="1"/>
                    <a:pt x="3536" y="24"/>
                    <a:pt x="3536" y="48"/>
                  </a:cubicBezTo>
                  <a:lnTo>
                    <a:pt x="0" y="15225"/>
                  </a:lnTo>
                  <a:cubicBezTo>
                    <a:pt x="0" y="15259"/>
                    <a:pt x="100" y="15325"/>
                    <a:pt x="134" y="15325"/>
                  </a:cubicBezTo>
                  <a:cubicBezTo>
                    <a:pt x="167" y="15325"/>
                    <a:pt x="200" y="15292"/>
                    <a:pt x="200" y="15259"/>
                  </a:cubicBezTo>
                  <a:lnTo>
                    <a:pt x="3770" y="114"/>
                  </a:lnTo>
                  <a:cubicBezTo>
                    <a:pt x="3803" y="48"/>
                    <a:pt x="3770" y="14"/>
                    <a:pt x="3703" y="14"/>
                  </a:cubicBezTo>
                  <a:cubicBezTo>
                    <a:pt x="3693" y="5"/>
                    <a:pt x="3675" y="1"/>
                    <a:pt x="365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4"/>
            <p:cNvSpPr/>
            <p:nvPr/>
          </p:nvSpPr>
          <p:spPr>
            <a:xfrm>
              <a:off x="4197325" y="3417050"/>
              <a:ext cx="81750" cy="180150"/>
            </a:xfrm>
            <a:custGeom>
              <a:avLst/>
              <a:gdLst/>
              <a:ahLst/>
              <a:cxnLst/>
              <a:rect l="l" t="t" r="r" b="b"/>
              <a:pathLst>
                <a:path w="3270" h="7206" extrusionOk="0">
                  <a:moveTo>
                    <a:pt x="3103" y="1"/>
                  </a:moveTo>
                  <a:cubicBezTo>
                    <a:pt x="3070" y="1"/>
                    <a:pt x="3003" y="1"/>
                    <a:pt x="3003" y="67"/>
                  </a:cubicBezTo>
                  <a:lnTo>
                    <a:pt x="34" y="7106"/>
                  </a:lnTo>
                  <a:cubicBezTo>
                    <a:pt x="1" y="7139"/>
                    <a:pt x="34" y="7206"/>
                    <a:pt x="68" y="7206"/>
                  </a:cubicBezTo>
                  <a:lnTo>
                    <a:pt x="101" y="7206"/>
                  </a:lnTo>
                  <a:cubicBezTo>
                    <a:pt x="168" y="7206"/>
                    <a:pt x="234" y="7172"/>
                    <a:pt x="268" y="7139"/>
                  </a:cubicBezTo>
                  <a:lnTo>
                    <a:pt x="3237" y="67"/>
                  </a:lnTo>
                  <a:cubicBezTo>
                    <a:pt x="3270" y="34"/>
                    <a:pt x="3136" y="34"/>
                    <a:pt x="310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4"/>
            <p:cNvSpPr/>
            <p:nvPr/>
          </p:nvSpPr>
          <p:spPr>
            <a:xfrm>
              <a:off x="5213050" y="3659150"/>
              <a:ext cx="66750" cy="86225"/>
            </a:xfrm>
            <a:custGeom>
              <a:avLst/>
              <a:gdLst/>
              <a:ahLst/>
              <a:cxnLst/>
              <a:rect l="l" t="t" r="r" b="b"/>
              <a:pathLst>
                <a:path w="2670" h="3449" extrusionOk="0">
                  <a:moveTo>
                    <a:pt x="1940" y="1"/>
                  </a:moveTo>
                  <a:cubicBezTo>
                    <a:pt x="1758" y="1"/>
                    <a:pt x="1552" y="62"/>
                    <a:pt x="1335" y="190"/>
                  </a:cubicBezTo>
                  <a:cubicBezTo>
                    <a:pt x="535" y="691"/>
                    <a:pt x="34" y="1558"/>
                    <a:pt x="1" y="2492"/>
                  </a:cubicBezTo>
                  <a:cubicBezTo>
                    <a:pt x="1" y="3103"/>
                    <a:pt x="299" y="3449"/>
                    <a:pt x="731" y="3449"/>
                  </a:cubicBezTo>
                  <a:cubicBezTo>
                    <a:pt x="913" y="3449"/>
                    <a:pt x="1118" y="3388"/>
                    <a:pt x="1335" y="3259"/>
                  </a:cubicBezTo>
                  <a:cubicBezTo>
                    <a:pt x="2136" y="2759"/>
                    <a:pt x="2603" y="1892"/>
                    <a:pt x="2669" y="958"/>
                  </a:cubicBezTo>
                  <a:cubicBezTo>
                    <a:pt x="2669" y="347"/>
                    <a:pt x="2372" y="1"/>
                    <a:pt x="194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4"/>
            <p:cNvSpPr/>
            <p:nvPr/>
          </p:nvSpPr>
          <p:spPr>
            <a:xfrm>
              <a:off x="4367450" y="2982200"/>
              <a:ext cx="76750" cy="100025"/>
            </a:xfrm>
            <a:custGeom>
              <a:avLst/>
              <a:gdLst/>
              <a:ahLst/>
              <a:cxnLst/>
              <a:rect l="l" t="t" r="r" b="b"/>
              <a:pathLst>
                <a:path w="3070" h="4001" extrusionOk="0">
                  <a:moveTo>
                    <a:pt x="2232" y="0"/>
                  </a:moveTo>
                  <a:cubicBezTo>
                    <a:pt x="2025" y="0"/>
                    <a:pt x="1788" y="70"/>
                    <a:pt x="1535" y="216"/>
                  </a:cubicBezTo>
                  <a:cubicBezTo>
                    <a:pt x="635" y="816"/>
                    <a:pt x="67" y="1817"/>
                    <a:pt x="1" y="2884"/>
                  </a:cubicBezTo>
                  <a:cubicBezTo>
                    <a:pt x="1" y="3593"/>
                    <a:pt x="352" y="4000"/>
                    <a:pt x="853" y="4000"/>
                  </a:cubicBezTo>
                  <a:cubicBezTo>
                    <a:pt x="1060" y="4000"/>
                    <a:pt x="1292" y="3931"/>
                    <a:pt x="1535" y="3785"/>
                  </a:cubicBezTo>
                  <a:cubicBezTo>
                    <a:pt x="2436" y="3185"/>
                    <a:pt x="3036" y="2184"/>
                    <a:pt x="3070" y="1116"/>
                  </a:cubicBezTo>
                  <a:cubicBezTo>
                    <a:pt x="3070" y="408"/>
                    <a:pt x="2735" y="0"/>
                    <a:pt x="223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4"/>
            <p:cNvSpPr/>
            <p:nvPr/>
          </p:nvSpPr>
          <p:spPr>
            <a:xfrm>
              <a:off x="4244875" y="3380625"/>
              <a:ext cx="59225" cy="76225"/>
            </a:xfrm>
            <a:custGeom>
              <a:avLst/>
              <a:gdLst/>
              <a:ahLst/>
              <a:cxnLst/>
              <a:rect l="l" t="t" r="r" b="b"/>
              <a:pathLst>
                <a:path w="2369" h="3049" extrusionOk="0">
                  <a:moveTo>
                    <a:pt x="1700" y="1"/>
                  </a:moveTo>
                  <a:cubicBezTo>
                    <a:pt x="1540" y="1"/>
                    <a:pt x="1359" y="51"/>
                    <a:pt x="1168" y="157"/>
                  </a:cubicBezTo>
                  <a:cubicBezTo>
                    <a:pt x="467" y="624"/>
                    <a:pt x="34" y="1391"/>
                    <a:pt x="0" y="2225"/>
                  </a:cubicBezTo>
                  <a:cubicBezTo>
                    <a:pt x="0" y="2746"/>
                    <a:pt x="270" y="3049"/>
                    <a:pt x="653" y="3049"/>
                  </a:cubicBezTo>
                  <a:cubicBezTo>
                    <a:pt x="809" y="3049"/>
                    <a:pt x="984" y="2998"/>
                    <a:pt x="1168" y="2892"/>
                  </a:cubicBezTo>
                  <a:cubicBezTo>
                    <a:pt x="1868" y="2458"/>
                    <a:pt x="2302" y="1691"/>
                    <a:pt x="2369" y="857"/>
                  </a:cubicBezTo>
                  <a:cubicBezTo>
                    <a:pt x="2369" y="311"/>
                    <a:pt x="2098" y="1"/>
                    <a:pt x="170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4"/>
            <p:cNvSpPr/>
            <p:nvPr/>
          </p:nvSpPr>
          <p:spPr>
            <a:xfrm>
              <a:off x="4063075" y="2856925"/>
              <a:ext cx="58400" cy="76200"/>
            </a:xfrm>
            <a:custGeom>
              <a:avLst/>
              <a:gdLst/>
              <a:ahLst/>
              <a:cxnLst/>
              <a:rect l="l" t="t" r="r" b="b"/>
              <a:pathLst>
                <a:path w="2336" h="3048" extrusionOk="0">
                  <a:moveTo>
                    <a:pt x="1694" y="1"/>
                  </a:moveTo>
                  <a:cubicBezTo>
                    <a:pt x="1538" y="1"/>
                    <a:pt x="1360" y="51"/>
                    <a:pt x="1168" y="156"/>
                  </a:cubicBezTo>
                  <a:cubicBezTo>
                    <a:pt x="467" y="623"/>
                    <a:pt x="34" y="1357"/>
                    <a:pt x="0" y="2191"/>
                  </a:cubicBezTo>
                  <a:cubicBezTo>
                    <a:pt x="0" y="2738"/>
                    <a:pt x="254" y="3048"/>
                    <a:pt x="642" y="3048"/>
                  </a:cubicBezTo>
                  <a:cubicBezTo>
                    <a:pt x="798" y="3048"/>
                    <a:pt x="976" y="2997"/>
                    <a:pt x="1168" y="2892"/>
                  </a:cubicBezTo>
                  <a:cubicBezTo>
                    <a:pt x="1868" y="2425"/>
                    <a:pt x="2302" y="1658"/>
                    <a:pt x="2335" y="857"/>
                  </a:cubicBezTo>
                  <a:cubicBezTo>
                    <a:pt x="2335" y="310"/>
                    <a:pt x="2081" y="1"/>
                    <a:pt x="169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4"/>
            <p:cNvSpPr/>
            <p:nvPr/>
          </p:nvSpPr>
          <p:spPr>
            <a:xfrm>
              <a:off x="5486600" y="3479350"/>
              <a:ext cx="45050" cy="57775"/>
            </a:xfrm>
            <a:custGeom>
              <a:avLst/>
              <a:gdLst/>
              <a:ahLst/>
              <a:cxnLst/>
              <a:rect l="l" t="t" r="r" b="b"/>
              <a:pathLst>
                <a:path w="1802" h="2311" extrusionOk="0">
                  <a:moveTo>
                    <a:pt x="1291" y="0"/>
                  </a:moveTo>
                  <a:cubicBezTo>
                    <a:pt x="1173" y="0"/>
                    <a:pt x="1041" y="36"/>
                    <a:pt x="901" y="111"/>
                  </a:cubicBezTo>
                  <a:cubicBezTo>
                    <a:pt x="367" y="444"/>
                    <a:pt x="33" y="1045"/>
                    <a:pt x="0" y="1678"/>
                  </a:cubicBezTo>
                  <a:cubicBezTo>
                    <a:pt x="0" y="2076"/>
                    <a:pt x="197" y="2310"/>
                    <a:pt x="488" y="2310"/>
                  </a:cubicBezTo>
                  <a:cubicBezTo>
                    <a:pt x="611" y="2310"/>
                    <a:pt x="752" y="2268"/>
                    <a:pt x="901" y="2179"/>
                  </a:cubicBezTo>
                  <a:cubicBezTo>
                    <a:pt x="1434" y="1845"/>
                    <a:pt x="1768" y="1278"/>
                    <a:pt x="1801" y="644"/>
                  </a:cubicBezTo>
                  <a:cubicBezTo>
                    <a:pt x="1801" y="236"/>
                    <a:pt x="1594" y="0"/>
                    <a:pt x="129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4"/>
            <p:cNvSpPr/>
            <p:nvPr/>
          </p:nvSpPr>
          <p:spPr>
            <a:xfrm>
              <a:off x="4640975" y="3562400"/>
              <a:ext cx="158475" cy="204850"/>
            </a:xfrm>
            <a:custGeom>
              <a:avLst/>
              <a:gdLst/>
              <a:ahLst/>
              <a:cxnLst/>
              <a:rect l="l" t="t" r="r" b="b"/>
              <a:pathLst>
                <a:path w="6339" h="8194" extrusionOk="0">
                  <a:moveTo>
                    <a:pt x="4580" y="0"/>
                  </a:moveTo>
                  <a:cubicBezTo>
                    <a:pt x="4157" y="0"/>
                    <a:pt x="3679" y="137"/>
                    <a:pt x="3170" y="424"/>
                  </a:cubicBezTo>
                  <a:cubicBezTo>
                    <a:pt x="1302" y="1659"/>
                    <a:pt x="101" y="3694"/>
                    <a:pt x="1" y="5928"/>
                  </a:cubicBezTo>
                  <a:cubicBezTo>
                    <a:pt x="1" y="7371"/>
                    <a:pt x="705" y="8193"/>
                    <a:pt x="1745" y="8193"/>
                  </a:cubicBezTo>
                  <a:cubicBezTo>
                    <a:pt x="2172" y="8193"/>
                    <a:pt x="2655" y="8054"/>
                    <a:pt x="3170" y="7763"/>
                  </a:cubicBezTo>
                  <a:cubicBezTo>
                    <a:pt x="5038" y="6529"/>
                    <a:pt x="6205" y="4494"/>
                    <a:pt x="6339" y="2259"/>
                  </a:cubicBezTo>
                  <a:cubicBezTo>
                    <a:pt x="6339" y="834"/>
                    <a:pt x="5628" y="0"/>
                    <a:pt x="45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4"/>
            <p:cNvSpPr/>
            <p:nvPr/>
          </p:nvSpPr>
          <p:spPr>
            <a:xfrm>
              <a:off x="4023875" y="4209375"/>
              <a:ext cx="159300" cy="205000"/>
            </a:xfrm>
            <a:custGeom>
              <a:avLst/>
              <a:gdLst/>
              <a:ahLst/>
              <a:cxnLst/>
              <a:rect l="l" t="t" r="r" b="b"/>
              <a:pathLst>
                <a:path w="6372" h="8200" extrusionOk="0">
                  <a:moveTo>
                    <a:pt x="4613" y="1"/>
                  </a:moveTo>
                  <a:cubicBezTo>
                    <a:pt x="4187" y="1"/>
                    <a:pt x="3708" y="139"/>
                    <a:pt x="3203" y="431"/>
                  </a:cubicBezTo>
                  <a:cubicBezTo>
                    <a:pt x="1302" y="1665"/>
                    <a:pt x="134" y="3700"/>
                    <a:pt x="1" y="5935"/>
                  </a:cubicBezTo>
                  <a:cubicBezTo>
                    <a:pt x="1" y="7377"/>
                    <a:pt x="721" y="8199"/>
                    <a:pt x="1771" y="8199"/>
                  </a:cubicBezTo>
                  <a:cubicBezTo>
                    <a:pt x="2202" y="8199"/>
                    <a:pt x="2688" y="8061"/>
                    <a:pt x="3203" y="7769"/>
                  </a:cubicBezTo>
                  <a:cubicBezTo>
                    <a:pt x="5071" y="6535"/>
                    <a:pt x="6238" y="4500"/>
                    <a:pt x="6372" y="2265"/>
                  </a:cubicBezTo>
                  <a:cubicBezTo>
                    <a:pt x="6372" y="823"/>
                    <a:pt x="5651" y="1"/>
                    <a:pt x="46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4"/>
            <p:cNvSpPr/>
            <p:nvPr/>
          </p:nvSpPr>
          <p:spPr>
            <a:xfrm>
              <a:off x="3329225" y="4196800"/>
              <a:ext cx="119275" cy="153425"/>
            </a:xfrm>
            <a:custGeom>
              <a:avLst/>
              <a:gdLst/>
              <a:ahLst/>
              <a:cxnLst/>
              <a:rect l="l" t="t" r="r" b="b"/>
              <a:pathLst>
                <a:path w="4771" h="6137" extrusionOk="0">
                  <a:moveTo>
                    <a:pt x="3468" y="0"/>
                  </a:moveTo>
                  <a:cubicBezTo>
                    <a:pt x="3147" y="0"/>
                    <a:pt x="2785" y="108"/>
                    <a:pt x="2402" y="333"/>
                  </a:cubicBezTo>
                  <a:cubicBezTo>
                    <a:pt x="967" y="1234"/>
                    <a:pt x="100" y="2768"/>
                    <a:pt x="0" y="4436"/>
                  </a:cubicBezTo>
                  <a:cubicBezTo>
                    <a:pt x="0" y="5519"/>
                    <a:pt x="532" y="6137"/>
                    <a:pt x="1314" y="6137"/>
                  </a:cubicBezTo>
                  <a:cubicBezTo>
                    <a:pt x="1640" y="6137"/>
                    <a:pt x="2009" y="6030"/>
                    <a:pt x="2402" y="5804"/>
                  </a:cubicBezTo>
                  <a:cubicBezTo>
                    <a:pt x="3803" y="4903"/>
                    <a:pt x="4670" y="3369"/>
                    <a:pt x="4770" y="1701"/>
                  </a:cubicBezTo>
                  <a:cubicBezTo>
                    <a:pt x="4770" y="618"/>
                    <a:pt x="4238" y="0"/>
                    <a:pt x="34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4"/>
            <p:cNvSpPr/>
            <p:nvPr/>
          </p:nvSpPr>
          <p:spPr>
            <a:xfrm>
              <a:off x="3710325" y="3780825"/>
              <a:ext cx="121775" cy="157275"/>
            </a:xfrm>
            <a:custGeom>
              <a:avLst/>
              <a:gdLst/>
              <a:ahLst/>
              <a:cxnLst/>
              <a:rect l="l" t="t" r="r" b="b"/>
              <a:pathLst>
                <a:path w="4871" h="6291" extrusionOk="0">
                  <a:moveTo>
                    <a:pt x="3512" y="1"/>
                  </a:moveTo>
                  <a:cubicBezTo>
                    <a:pt x="3186" y="1"/>
                    <a:pt x="2821" y="106"/>
                    <a:pt x="2435" y="327"/>
                  </a:cubicBezTo>
                  <a:cubicBezTo>
                    <a:pt x="1001" y="1261"/>
                    <a:pt x="67" y="2829"/>
                    <a:pt x="0" y="4563"/>
                  </a:cubicBezTo>
                  <a:cubicBezTo>
                    <a:pt x="0" y="5655"/>
                    <a:pt x="540" y="6291"/>
                    <a:pt x="1344" y="6291"/>
                  </a:cubicBezTo>
                  <a:cubicBezTo>
                    <a:pt x="1671" y="6291"/>
                    <a:pt x="2041" y="6186"/>
                    <a:pt x="2435" y="5964"/>
                  </a:cubicBezTo>
                  <a:cubicBezTo>
                    <a:pt x="3870" y="5030"/>
                    <a:pt x="4770" y="3463"/>
                    <a:pt x="4870" y="1728"/>
                  </a:cubicBezTo>
                  <a:cubicBezTo>
                    <a:pt x="4870" y="637"/>
                    <a:pt x="4314" y="1"/>
                    <a:pt x="35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4"/>
            <p:cNvSpPr/>
            <p:nvPr/>
          </p:nvSpPr>
          <p:spPr>
            <a:xfrm>
              <a:off x="4111450" y="3638700"/>
              <a:ext cx="96750" cy="125800"/>
            </a:xfrm>
            <a:custGeom>
              <a:avLst/>
              <a:gdLst/>
              <a:ahLst/>
              <a:cxnLst/>
              <a:rect l="l" t="t" r="r" b="b"/>
              <a:pathLst>
                <a:path w="3870" h="5032" extrusionOk="0">
                  <a:moveTo>
                    <a:pt x="2806" y="0"/>
                  </a:moveTo>
                  <a:cubicBezTo>
                    <a:pt x="2544" y="0"/>
                    <a:pt x="2248" y="89"/>
                    <a:pt x="1935" y="275"/>
                  </a:cubicBezTo>
                  <a:cubicBezTo>
                    <a:pt x="801" y="1008"/>
                    <a:pt x="67" y="2276"/>
                    <a:pt x="0" y="3644"/>
                  </a:cubicBezTo>
                  <a:cubicBezTo>
                    <a:pt x="0" y="4524"/>
                    <a:pt x="442" y="5031"/>
                    <a:pt x="1083" y="5031"/>
                  </a:cubicBezTo>
                  <a:cubicBezTo>
                    <a:pt x="1340" y="5031"/>
                    <a:pt x="1629" y="4950"/>
                    <a:pt x="1935" y="4778"/>
                  </a:cubicBezTo>
                  <a:cubicBezTo>
                    <a:pt x="3069" y="4011"/>
                    <a:pt x="3803" y="2776"/>
                    <a:pt x="3870" y="1409"/>
                  </a:cubicBezTo>
                  <a:cubicBezTo>
                    <a:pt x="3870" y="513"/>
                    <a:pt x="3436" y="0"/>
                    <a:pt x="28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4"/>
            <p:cNvSpPr/>
            <p:nvPr/>
          </p:nvSpPr>
          <p:spPr>
            <a:xfrm>
              <a:off x="3392600" y="3519950"/>
              <a:ext cx="96750" cy="125800"/>
            </a:xfrm>
            <a:custGeom>
              <a:avLst/>
              <a:gdLst/>
              <a:ahLst/>
              <a:cxnLst/>
              <a:rect l="l" t="t" r="r" b="b"/>
              <a:pathLst>
                <a:path w="3870" h="5032" extrusionOk="0">
                  <a:moveTo>
                    <a:pt x="2787" y="1"/>
                  </a:moveTo>
                  <a:cubicBezTo>
                    <a:pt x="2530" y="1"/>
                    <a:pt x="2241" y="83"/>
                    <a:pt x="1935" y="254"/>
                  </a:cubicBezTo>
                  <a:cubicBezTo>
                    <a:pt x="767" y="1022"/>
                    <a:pt x="67" y="2256"/>
                    <a:pt x="0" y="3624"/>
                  </a:cubicBezTo>
                  <a:cubicBezTo>
                    <a:pt x="0" y="4519"/>
                    <a:pt x="433" y="5032"/>
                    <a:pt x="1064" y="5032"/>
                  </a:cubicBezTo>
                  <a:cubicBezTo>
                    <a:pt x="1326" y="5032"/>
                    <a:pt x="1622" y="4944"/>
                    <a:pt x="1935" y="4758"/>
                  </a:cubicBezTo>
                  <a:cubicBezTo>
                    <a:pt x="3069" y="4024"/>
                    <a:pt x="3803" y="2756"/>
                    <a:pt x="3870" y="1389"/>
                  </a:cubicBezTo>
                  <a:cubicBezTo>
                    <a:pt x="3870" y="508"/>
                    <a:pt x="3428" y="1"/>
                    <a:pt x="27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4"/>
            <p:cNvSpPr/>
            <p:nvPr/>
          </p:nvSpPr>
          <p:spPr>
            <a:xfrm>
              <a:off x="5070450" y="3340275"/>
              <a:ext cx="67575" cy="86025"/>
            </a:xfrm>
            <a:custGeom>
              <a:avLst/>
              <a:gdLst/>
              <a:ahLst/>
              <a:cxnLst/>
              <a:rect l="l" t="t" r="r" b="b"/>
              <a:pathLst>
                <a:path w="2703" h="3441" extrusionOk="0">
                  <a:moveTo>
                    <a:pt x="1927" y="1"/>
                  </a:moveTo>
                  <a:cubicBezTo>
                    <a:pt x="1746" y="1"/>
                    <a:pt x="1545" y="55"/>
                    <a:pt x="1335" y="170"/>
                  </a:cubicBezTo>
                  <a:cubicBezTo>
                    <a:pt x="568" y="670"/>
                    <a:pt x="68" y="1537"/>
                    <a:pt x="1" y="2505"/>
                  </a:cubicBezTo>
                  <a:cubicBezTo>
                    <a:pt x="1" y="3100"/>
                    <a:pt x="307" y="3441"/>
                    <a:pt x="750" y="3441"/>
                  </a:cubicBezTo>
                  <a:cubicBezTo>
                    <a:pt x="927" y="3441"/>
                    <a:pt x="1125" y="3386"/>
                    <a:pt x="1335" y="3272"/>
                  </a:cubicBezTo>
                  <a:cubicBezTo>
                    <a:pt x="2136" y="2738"/>
                    <a:pt x="2636" y="1904"/>
                    <a:pt x="2703" y="937"/>
                  </a:cubicBezTo>
                  <a:cubicBezTo>
                    <a:pt x="2703" y="341"/>
                    <a:pt x="2379" y="1"/>
                    <a:pt x="19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4"/>
            <p:cNvSpPr/>
            <p:nvPr/>
          </p:nvSpPr>
          <p:spPr>
            <a:xfrm>
              <a:off x="5353150" y="3302400"/>
              <a:ext cx="66750" cy="86350"/>
            </a:xfrm>
            <a:custGeom>
              <a:avLst/>
              <a:gdLst/>
              <a:ahLst/>
              <a:cxnLst/>
              <a:rect l="l" t="t" r="r" b="b"/>
              <a:pathLst>
                <a:path w="2670" h="3454" extrusionOk="0">
                  <a:moveTo>
                    <a:pt x="1925" y="0"/>
                  </a:moveTo>
                  <a:cubicBezTo>
                    <a:pt x="1747" y="0"/>
                    <a:pt x="1547" y="59"/>
                    <a:pt x="1335" y="184"/>
                  </a:cubicBezTo>
                  <a:cubicBezTo>
                    <a:pt x="535" y="684"/>
                    <a:pt x="34" y="1551"/>
                    <a:pt x="1" y="2485"/>
                  </a:cubicBezTo>
                  <a:cubicBezTo>
                    <a:pt x="1" y="3106"/>
                    <a:pt x="309" y="3454"/>
                    <a:pt x="753" y="3454"/>
                  </a:cubicBezTo>
                  <a:cubicBezTo>
                    <a:pt x="930" y="3454"/>
                    <a:pt x="1127" y="3399"/>
                    <a:pt x="1335" y="3286"/>
                  </a:cubicBezTo>
                  <a:cubicBezTo>
                    <a:pt x="2136" y="2752"/>
                    <a:pt x="2636" y="1885"/>
                    <a:pt x="2669" y="951"/>
                  </a:cubicBezTo>
                  <a:cubicBezTo>
                    <a:pt x="2669" y="357"/>
                    <a:pt x="2365" y="0"/>
                    <a:pt x="19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4"/>
            <p:cNvSpPr/>
            <p:nvPr/>
          </p:nvSpPr>
          <p:spPr>
            <a:xfrm>
              <a:off x="3128250" y="3949875"/>
              <a:ext cx="67550" cy="86400"/>
            </a:xfrm>
            <a:custGeom>
              <a:avLst/>
              <a:gdLst/>
              <a:ahLst/>
              <a:cxnLst/>
              <a:rect l="l" t="t" r="r" b="b"/>
              <a:pathLst>
                <a:path w="2702" h="3456" extrusionOk="0">
                  <a:moveTo>
                    <a:pt x="1941" y="1"/>
                  </a:moveTo>
                  <a:cubicBezTo>
                    <a:pt x="1759" y="1"/>
                    <a:pt x="1554" y="55"/>
                    <a:pt x="1334" y="170"/>
                  </a:cubicBezTo>
                  <a:cubicBezTo>
                    <a:pt x="567" y="703"/>
                    <a:pt x="67" y="1537"/>
                    <a:pt x="0" y="2505"/>
                  </a:cubicBezTo>
                  <a:cubicBezTo>
                    <a:pt x="0" y="3098"/>
                    <a:pt x="304" y="3455"/>
                    <a:pt x="744" y="3455"/>
                  </a:cubicBezTo>
                  <a:cubicBezTo>
                    <a:pt x="923" y="3455"/>
                    <a:pt x="1123" y="3397"/>
                    <a:pt x="1334" y="3272"/>
                  </a:cubicBezTo>
                  <a:cubicBezTo>
                    <a:pt x="2135" y="2772"/>
                    <a:pt x="2635" y="1904"/>
                    <a:pt x="2702" y="937"/>
                  </a:cubicBezTo>
                  <a:cubicBezTo>
                    <a:pt x="2702" y="341"/>
                    <a:pt x="2396" y="1"/>
                    <a:pt x="194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4"/>
            <p:cNvSpPr/>
            <p:nvPr/>
          </p:nvSpPr>
          <p:spPr>
            <a:xfrm>
              <a:off x="3948825" y="3303900"/>
              <a:ext cx="66750" cy="86225"/>
            </a:xfrm>
            <a:custGeom>
              <a:avLst/>
              <a:gdLst/>
              <a:ahLst/>
              <a:cxnLst/>
              <a:rect l="l" t="t" r="r" b="b"/>
              <a:pathLst>
                <a:path w="2670" h="3449" extrusionOk="0">
                  <a:moveTo>
                    <a:pt x="1939" y="1"/>
                  </a:moveTo>
                  <a:cubicBezTo>
                    <a:pt x="1757" y="1"/>
                    <a:pt x="1552" y="62"/>
                    <a:pt x="1335" y="190"/>
                  </a:cubicBezTo>
                  <a:cubicBezTo>
                    <a:pt x="534" y="691"/>
                    <a:pt x="34" y="1558"/>
                    <a:pt x="0" y="2492"/>
                  </a:cubicBezTo>
                  <a:cubicBezTo>
                    <a:pt x="0" y="3103"/>
                    <a:pt x="298" y="3449"/>
                    <a:pt x="730" y="3449"/>
                  </a:cubicBezTo>
                  <a:cubicBezTo>
                    <a:pt x="912" y="3449"/>
                    <a:pt x="1118" y="3387"/>
                    <a:pt x="1335" y="3259"/>
                  </a:cubicBezTo>
                  <a:cubicBezTo>
                    <a:pt x="2102" y="2759"/>
                    <a:pt x="2602" y="1891"/>
                    <a:pt x="2669" y="957"/>
                  </a:cubicBezTo>
                  <a:cubicBezTo>
                    <a:pt x="2669" y="347"/>
                    <a:pt x="2371" y="1"/>
                    <a:pt x="19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4"/>
            <p:cNvSpPr/>
            <p:nvPr/>
          </p:nvSpPr>
          <p:spPr>
            <a:xfrm>
              <a:off x="4335775" y="2776575"/>
              <a:ext cx="67575" cy="86500"/>
            </a:xfrm>
            <a:custGeom>
              <a:avLst/>
              <a:gdLst/>
              <a:ahLst/>
              <a:cxnLst/>
              <a:rect l="l" t="t" r="r" b="b"/>
              <a:pathLst>
                <a:path w="2703" h="3460" extrusionOk="0">
                  <a:moveTo>
                    <a:pt x="1950" y="0"/>
                  </a:moveTo>
                  <a:cubicBezTo>
                    <a:pt x="1773" y="0"/>
                    <a:pt x="1576" y="55"/>
                    <a:pt x="1368" y="168"/>
                  </a:cubicBezTo>
                  <a:cubicBezTo>
                    <a:pt x="567" y="702"/>
                    <a:pt x="67" y="1569"/>
                    <a:pt x="0" y="2503"/>
                  </a:cubicBezTo>
                  <a:cubicBezTo>
                    <a:pt x="0" y="3114"/>
                    <a:pt x="298" y="3460"/>
                    <a:pt x="742" y="3460"/>
                  </a:cubicBezTo>
                  <a:cubicBezTo>
                    <a:pt x="928" y="3460"/>
                    <a:pt x="1141" y="3399"/>
                    <a:pt x="1368" y="3270"/>
                  </a:cubicBezTo>
                  <a:cubicBezTo>
                    <a:pt x="2135" y="2770"/>
                    <a:pt x="2635" y="1903"/>
                    <a:pt x="2702" y="969"/>
                  </a:cubicBezTo>
                  <a:cubicBezTo>
                    <a:pt x="2702" y="347"/>
                    <a:pt x="2394" y="0"/>
                    <a:pt x="19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4"/>
            <p:cNvSpPr/>
            <p:nvPr/>
          </p:nvSpPr>
          <p:spPr>
            <a:xfrm>
              <a:off x="4535900" y="3275550"/>
              <a:ext cx="66750" cy="86525"/>
            </a:xfrm>
            <a:custGeom>
              <a:avLst/>
              <a:gdLst/>
              <a:ahLst/>
              <a:cxnLst/>
              <a:rect l="l" t="t" r="r" b="b"/>
              <a:pathLst>
                <a:path w="2670" h="3461" extrusionOk="0">
                  <a:moveTo>
                    <a:pt x="1940" y="1"/>
                  </a:moveTo>
                  <a:cubicBezTo>
                    <a:pt x="1758" y="1"/>
                    <a:pt x="1552" y="62"/>
                    <a:pt x="1335" y="190"/>
                  </a:cubicBezTo>
                  <a:cubicBezTo>
                    <a:pt x="535" y="690"/>
                    <a:pt x="34" y="1558"/>
                    <a:pt x="1" y="2492"/>
                  </a:cubicBezTo>
                  <a:cubicBezTo>
                    <a:pt x="1" y="3113"/>
                    <a:pt x="309" y="3460"/>
                    <a:pt x="753" y="3460"/>
                  </a:cubicBezTo>
                  <a:cubicBezTo>
                    <a:pt x="930" y="3460"/>
                    <a:pt x="1127" y="3406"/>
                    <a:pt x="1335" y="3292"/>
                  </a:cubicBezTo>
                  <a:cubicBezTo>
                    <a:pt x="2136" y="2759"/>
                    <a:pt x="2636" y="1891"/>
                    <a:pt x="2669" y="957"/>
                  </a:cubicBezTo>
                  <a:cubicBezTo>
                    <a:pt x="2669" y="347"/>
                    <a:pt x="2372" y="1"/>
                    <a:pt x="19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4"/>
            <p:cNvSpPr/>
            <p:nvPr/>
          </p:nvSpPr>
          <p:spPr>
            <a:xfrm>
              <a:off x="4577600" y="2504850"/>
              <a:ext cx="104275" cy="123200"/>
            </a:xfrm>
            <a:custGeom>
              <a:avLst/>
              <a:gdLst/>
              <a:ahLst/>
              <a:cxnLst/>
              <a:rect l="l" t="t" r="r" b="b"/>
              <a:pathLst>
                <a:path w="4171" h="4928" extrusionOk="0">
                  <a:moveTo>
                    <a:pt x="2930" y="1"/>
                  </a:moveTo>
                  <a:cubicBezTo>
                    <a:pt x="2206" y="1"/>
                    <a:pt x="1321" y="657"/>
                    <a:pt x="735" y="1697"/>
                  </a:cubicBezTo>
                  <a:cubicBezTo>
                    <a:pt x="1" y="2965"/>
                    <a:pt x="1" y="4366"/>
                    <a:pt x="735" y="4799"/>
                  </a:cubicBezTo>
                  <a:cubicBezTo>
                    <a:pt x="882" y="4886"/>
                    <a:pt x="1048" y="4928"/>
                    <a:pt x="1225" y="4928"/>
                  </a:cubicBezTo>
                  <a:cubicBezTo>
                    <a:pt x="1933" y="4928"/>
                    <a:pt x="2823" y="4271"/>
                    <a:pt x="3437" y="3232"/>
                  </a:cubicBezTo>
                  <a:cubicBezTo>
                    <a:pt x="4170" y="1964"/>
                    <a:pt x="4170" y="563"/>
                    <a:pt x="3437" y="129"/>
                  </a:cubicBezTo>
                  <a:cubicBezTo>
                    <a:pt x="3283" y="42"/>
                    <a:pt x="3111" y="1"/>
                    <a:pt x="29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4"/>
            <p:cNvSpPr/>
            <p:nvPr/>
          </p:nvSpPr>
          <p:spPr>
            <a:xfrm>
              <a:off x="5213050" y="3659150"/>
              <a:ext cx="66750" cy="86225"/>
            </a:xfrm>
            <a:custGeom>
              <a:avLst/>
              <a:gdLst/>
              <a:ahLst/>
              <a:cxnLst/>
              <a:rect l="l" t="t" r="r" b="b"/>
              <a:pathLst>
                <a:path w="2670" h="3449" extrusionOk="0">
                  <a:moveTo>
                    <a:pt x="1940" y="1"/>
                  </a:moveTo>
                  <a:cubicBezTo>
                    <a:pt x="1758" y="1"/>
                    <a:pt x="1552" y="62"/>
                    <a:pt x="1335" y="190"/>
                  </a:cubicBezTo>
                  <a:cubicBezTo>
                    <a:pt x="535" y="691"/>
                    <a:pt x="34" y="1558"/>
                    <a:pt x="1" y="2492"/>
                  </a:cubicBezTo>
                  <a:cubicBezTo>
                    <a:pt x="1" y="3103"/>
                    <a:pt x="299" y="3449"/>
                    <a:pt x="731" y="3449"/>
                  </a:cubicBezTo>
                  <a:cubicBezTo>
                    <a:pt x="913" y="3449"/>
                    <a:pt x="1118" y="3388"/>
                    <a:pt x="1335" y="3259"/>
                  </a:cubicBezTo>
                  <a:cubicBezTo>
                    <a:pt x="2136" y="2759"/>
                    <a:pt x="2603" y="1892"/>
                    <a:pt x="2669" y="958"/>
                  </a:cubicBezTo>
                  <a:cubicBezTo>
                    <a:pt x="2669" y="347"/>
                    <a:pt x="2372" y="1"/>
                    <a:pt x="19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4"/>
            <p:cNvSpPr/>
            <p:nvPr/>
          </p:nvSpPr>
          <p:spPr>
            <a:xfrm>
              <a:off x="4367450" y="2982200"/>
              <a:ext cx="76750" cy="100025"/>
            </a:xfrm>
            <a:custGeom>
              <a:avLst/>
              <a:gdLst/>
              <a:ahLst/>
              <a:cxnLst/>
              <a:rect l="l" t="t" r="r" b="b"/>
              <a:pathLst>
                <a:path w="3070" h="4001" extrusionOk="0">
                  <a:moveTo>
                    <a:pt x="2232" y="0"/>
                  </a:moveTo>
                  <a:cubicBezTo>
                    <a:pt x="2025" y="0"/>
                    <a:pt x="1788" y="70"/>
                    <a:pt x="1535" y="216"/>
                  </a:cubicBezTo>
                  <a:cubicBezTo>
                    <a:pt x="635" y="816"/>
                    <a:pt x="67" y="1817"/>
                    <a:pt x="1" y="2884"/>
                  </a:cubicBezTo>
                  <a:cubicBezTo>
                    <a:pt x="1" y="3593"/>
                    <a:pt x="352" y="4000"/>
                    <a:pt x="853" y="4000"/>
                  </a:cubicBezTo>
                  <a:cubicBezTo>
                    <a:pt x="1060" y="4000"/>
                    <a:pt x="1292" y="3931"/>
                    <a:pt x="1535" y="3785"/>
                  </a:cubicBezTo>
                  <a:cubicBezTo>
                    <a:pt x="2436" y="3185"/>
                    <a:pt x="3036" y="2184"/>
                    <a:pt x="3070" y="1116"/>
                  </a:cubicBezTo>
                  <a:cubicBezTo>
                    <a:pt x="3070" y="408"/>
                    <a:pt x="2735" y="0"/>
                    <a:pt x="22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4"/>
            <p:cNvSpPr/>
            <p:nvPr/>
          </p:nvSpPr>
          <p:spPr>
            <a:xfrm>
              <a:off x="4244875" y="3380625"/>
              <a:ext cx="59225" cy="76225"/>
            </a:xfrm>
            <a:custGeom>
              <a:avLst/>
              <a:gdLst/>
              <a:ahLst/>
              <a:cxnLst/>
              <a:rect l="l" t="t" r="r" b="b"/>
              <a:pathLst>
                <a:path w="2369" h="3049" extrusionOk="0">
                  <a:moveTo>
                    <a:pt x="1700" y="1"/>
                  </a:moveTo>
                  <a:cubicBezTo>
                    <a:pt x="1540" y="1"/>
                    <a:pt x="1359" y="51"/>
                    <a:pt x="1168" y="157"/>
                  </a:cubicBezTo>
                  <a:cubicBezTo>
                    <a:pt x="467" y="624"/>
                    <a:pt x="34" y="1391"/>
                    <a:pt x="0" y="2225"/>
                  </a:cubicBezTo>
                  <a:cubicBezTo>
                    <a:pt x="0" y="2746"/>
                    <a:pt x="270" y="3049"/>
                    <a:pt x="653" y="3049"/>
                  </a:cubicBezTo>
                  <a:cubicBezTo>
                    <a:pt x="809" y="3049"/>
                    <a:pt x="984" y="2998"/>
                    <a:pt x="1168" y="2892"/>
                  </a:cubicBezTo>
                  <a:cubicBezTo>
                    <a:pt x="1868" y="2458"/>
                    <a:pt x="2302" y="1691"/>
                    <a:pt x="2369" y="857"/>
                  </a:cubicBezTo>
                  <a:cubicBezTo>
                    <a:pt x="2369" y="311"/>
                    <a:pt x="2098" y="1"/>
                    <a:pt x="17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4"/>
            <p:cNvSpPr/>
            <p:nvPr/>
          </p:nvSpPr>
          <p:spPr>
            <a:xfrm>
              <a:off x="4063075" y="2856925"/>
              <a:ext cx="58400" cy="76200"/>
            </a:xfrm>
            <a:custGeom>
              <a:avLst/>
              <a:gdLst/>
              <a:ahLst/>
              <a:cxnLst/>
              <a:rect l="l" t="t" r="r" b="b"/>
              <a:pathLst>
                <a:path w="2336" h="3048" extrusionOk="0">
                  <a:moveTo>
                    <a:pt x="1694" y="1"/>
                  </a:moveTo>
                  <a:cubicBezTo>
                    <a:pt x="1538" y="1"/>
                    <a:pt x="1360" y="51"/>
                    <a:pt x="1168" y="156"/>
                  </a:cubicBezTo>
                  <a:cubicBezTo>
                    <a:pt x="467" y="623"/>
                    <a:pt x="34" y="1357"/>
                    <a:pt x="0" y="2191"/>
                  </a:cubicBezTo>
                  <a:cubicBezTo>
                    <a:pt x="0" y="2738"/>
                    <a:pt x="254" y="3048"/>
                    <a:pt x="642" y="3048"/>
                  </a:cubicBezTo>
                  <a:cubicBezTo>
                    <a:pt x="798" y="3048"/>
                    <a:pt x="976" y="2997"/>
                    <a:pt x="1168" y="2892"/>
                  </a:cubicBezTo>
                  <a:cubicBezTo>
                    <a:pt x="1868" y="2425"/>
                    <a:pt x="2302" y="1658"/>
                    <a:pt x="2335" y="857"/>
                  </a:cubicBezTo>
                  <a:cubicBezTo>
                    <a:pt x="2335" y="310"/>
                    <a:pt x="2081" y="1"/>
                    <a:pt x="16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4"/>
            <p:cNvSpPr/>
            <p:nvPr/>
          </p:nvSpPr>
          <p:spPr>
            <a:xfrm>
              <a:off x="5486600" y="3479350"/>
              <a:ext cx="45050" cy="57775"/>
            </a:xfrm>
            <a:custGeom>
              <a:avLst/>
              <a:gdLst/>
              <a:ahLst/>
              <a:cxnLst/>
              <a:rect l="l" t="t" r="r" b="b"/>
              <a:pathLst>
                <a:path w="1802" h="2311" extrusionOk="0">
                  <a:moveTo>
                    <a:pt x="1291" y="0"/>
                  </a:moveTo>
                  <a:cubicBezTo>
                    <a:pt x="1173" y="0"/>
                    <a:pt x="1041" y="36"/>
                    <a:pt x="901" y="111"/>
                  </a:cubicBezTo>
                  <a:cubicBezTo>
                    <a:pt x="367" y="444"/>
                    <a:pt x="33" y="1045"/>
                    <a:pt x="0" y="1678"/>
                  </a:cubicBezTo>
                  <a:cubicBezTo>
                    <a:pt x="0" y="2076"/>
                    <a:pt x="197" y="2310"/>
                    <a:pt x="488" y="2310"/>
                  </a:cubicBezTo>
                  <a:cubicBezTo>
                    <a:pt x="611" y="2310"/>
                    <a:pt x="752" y="2268"/>
                    <a:pt x="901" y="2179"/>
                  </a:cubicBezTo>
                  <a:cubicBezTo>
                    <a:pt x="1434" y="1845"/>
                    <a:pt x="1768" y="1278"/>
                    <a:pt x="1801" y="644"/>
                  </a:cubicBezTo>
                  <a:cubicBezTo>
                    <a:pt x="1801" y="236"/>
                    <a:pt x="1594" y="0"/>
                    <a:pt x="12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4"/>
            <p:cNvSpPr/>
            <p:nvPr/>
          </p:nvSpPr>
          <p:spPr>
            <a:xfrm>
              <a:off x="4784175" y="1506675"/>
              <a:ext cx="230425" cy="429350"/>
            </a:xfrm>
            <a:custGeom>
              <a:avLst/>
              <a:gdLst/>
              <a:ahLst/>
              <a:cxnLst/>
              <a:rect l="l" t="t" r="r" b="b"/>
              <a:pathLst>
                <a:path w="9217" h="17174" extrusionOk="0">
                  <a:moveTo>
                    <a:pt x="258" y="0"/>
                  </a:moveTo>
                  <a:cubicBezTo>
                    <a:pt x="123" y="0"/>
                    <a:pt x="0" y="140"/>
                    <a:pt x="110" y="295"/>
                  </a:cubicBezTo>
                  <a:lnTo>
                    <a:pt x="8817" y="17073"/>
                  </a:lnTo>
                  <a:cubicBezTo>
                    <a:pt x="8850" y="17140"/>
                    <a:pt x="8917" y="17173"/>
                    <a:pt x="8983" y="17173"/>
                  </a:cubicBezTo>
                  <a:lnTo>
                    <a:pt x="9083" y="17173"/>
                  </a:lnTo>
                  <a:cubicBezTo>
                    <a:pt x="9150" y="17107"/>
                    <a:pt x="9217" y="17006"/>
                    <a:pt x="9150" y="16906"/>
                  </a:cubicBezTo>
                  <a:lnTo>
                    <a:pt x="444" y="128"/>
                  </a:lnTo>
                  <a:cubicBezTo>
                    <a:pt x="399" y="37"/>
                    <a:pt x="327" y="0"/>
                    <a:pt x="25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4"/>
            <p:cNvSpPr/>
            <p:nvPr/>
          </p:nvSpPr>
          <p:spPr>
            <a:xfrm>
              <a:off x="5074625" y="1641000"/>
              <a:ext cx="206000" cy="265825"/>
            </a:xfrm>
            <a:custGeom>
              <a:avLst/>
              <a:gdLst/>
              <a:ahLst/>
              <a:cxnLst/>
              <a:rect l="l" t="t" r="r" b="b"/>
              <a:pathLst>
                <a:path w="8240" h="10633" extrusionOk="0">
                  <a:moveTo>
                    <a:pt x="8140" y="0"/>
                  </a:moveTo>
                  <a:cubicBezTo>
                    <a:pt x="8115" y="0"/>
                    <a:pt x="8090" y="9"/>
                    <a:pt x="8073" y="25"/>
                  </a:cubicBezTo>
                  <a:lnTo>
                    <a:pt x="34" y="10499"/>
                  </a:lnTo>
                  <a:cubicBezTo>
                    <a:pt x="1" y="10533"/>
                    <a:pt x="1" y="10599"/>
                    <a:pt x="34" y="10633"/>
                  </a:cubicBezTo>
                  <a:lnTo>
                    <a:pt x="67" y="10633"/>
                  </a:lnTo>
                  <a:cubicBezTo>
                    <a:pt x="101" y="10633"/>
                    <a:pt x="134" y="10633"/>
                    <a:pt x="167" y="10599"/>
                  </a:cubicBezTo>
                  <a:lnTo>
                    <a:pt x="8206" y="159"/>
                  </a:lnTo>
                  <a:cubicBezTo>
                    <a:pt x="8240" y="125"/>
                    <a:pt x="8240" y="59"/>
                    <a:pt x="8206" y="25"/>
                  </a:cubicBezTo>
                  <a:cubicBezTo>
                    <a:pt x="8190" y="9"/>
                    <a:pt x="8165" y="0"/>
                    <a:pt x="814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4"/>
            <p:cNvSpPr/>
            <p:nvPr/>
          </p:nvSpPr>
          <p:spPr>
            <a:xfrm>
              <a:off x="5045450" y="1679975"/>
              <a:ext cx="60900" cy="221850"/>
            </a:xfrm>
            <a:custGeom>
              <a:avLst/>
              <a:gdLst/>
              <a:ahLst/>
              <a:cxnLst/>
              <a:rect l="l" t="t" r="r" b="b"/>
              <a:pathLst>
                <a:path w="2436" h="8874" extrusionOk="0">
                  <a:moveTo>
                    <a:pt x="2368" y="1"/>
                  </a:moveTo>
                  <a:cubicBezTo>
                    <a:pt x="2302" y="1"/>
                    <a:pt x="2268" y="34"/>
                    <a:pt x="2268" y="67"/>
                  </a:cubicBezTo>
                  <a:lnTo>
                    <a:pt x="0" y="8774"/>
                  </a:lnTo>
                  <a:cubicBezTo>
                    <a:pt x="0" y="8807"/>
                    <a:pt x="33" y="8840"/>
                    <a:pt x="67" y="8874"/>
                  </a:cubicBezTo>
                  <a:lnTo>
                    <a:pt x="100" y="8874"/>
                  </a:lnTo>
                  <a:cubicBezTo>
                    <a:pt x="134" y="8874"/>
                    <a:pt x="167" y="8840"/>
                    <a:pt x="167" y="8807"/>
                  </a:cubicBezTo>
                  <a:lnTo>
                    <a:pt x="2435" y="101"/>
                  </a:lnTo>
                  <a:cubicBezTo>
                    <a:pt x="2435" y="67"/>
                    <a:pt x="2402" y="1"/>
                    <a:pt x="236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4"/>
            <p:cNvSpPr/>
            <p:nvPr/>
          </p:nvSpPr>
          <p:spPr>
            <a:xfrm>
              <a:off x="5040425" y="2006675"/>
              <a:ext cx="46725" cy="228725"/>
            </a:xfrm>
            <a:custGeom>
              <a:avLst/>
              <a:gdLst/>
              <a:ahLst/>
              <a:cxnLst/>
              <a:rect l="l" t="t" r="r" b="b"/>
              <a:pathLst>
                <a:path w="1869" h="9149" extrusionOk="0">
                  <a:moveTo>
                    <a:pt x="219" y="0"/>
                  </a:moveTo>
                  <a:cubicBezTo>
                    <a:pt x="202" y="0"/>
                    <a:pt x="185" y="3"/>
                    <a:pt x="168" y="9"/>
                  </a:cubicBezTo>
                  <a:cubicBezTo>
                    <a:pt x="68" y="9"/>
                    <a:pt x="1" y="109"/>
                    <a:pt x="1" y="209"/>
                  </a:cubicBezTo>
                  <a:lnTo>
                    <a:pt x="1469" y="8982"/>
                  </a:lnTo>
                  <a:cubicBezTo>
                    <a:pt x="1502" y="9082"/>
                    <a:pt x="1569" y="9149"/>
                    <a:pt x="1669" y="9149"/>
                  </a:cubicBezTo>
                  <a:lnTo>
                    <a:pt x="1702" y="9149"/>
                  </a:lnTo>
                  <a:cubicBezTo>
                    <a:pt x="1802" y="9115"/>
                    <a:pt x="1869" y="9015"/>
                    <a:pt x="1836" y="8915"/>
                  </a:cubicBezTo>
                  <a:lnTo>
                    <a:pt x="368" y="175"/>
                  </a:lnTo>
                  <a:cubicBezTo>
                    <a:pt x="368" y="65"/>
                    <a:pt x="299" y="0"/>
                    <a:pt x="21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4"/>
            <p:cNvSpPr/>
            <p:nvPr/>
          </p:nvSpPr>
          <p:spPr>
            <a:xfrm>
              <a:off x="5130500" y="2020225"/>
              <a:ext cx="71750" cy="196825"/>
            </a:xfrm>
            <a:custGeom>
              <a:avLst/>
              <a:gdLst/>
              <a:ahLst/>
              <a:cxnLst/>
              <a:rect l="l" t="t" r="r" b="b"/>
              <a:pathLst>
                <a:path w="2870" h="7873" extrusionOk="0">
                  <a:moveTo>
                    <a:pt x="2803" y="0"/>
                  </a:moveTo>
                  <a:cubicBezTo>
                    <a:pt x="2769" y="0"/>
                    <a:pt x="2702" y="0"/>
                    <a:pt x="2702" y="67"/>
                  </a:cubicBezTo>
                  <a:lnTo>
                    <a:pt x="1" y="7739"/>
                  </a:lnTo>
                  <a:cubicBezTo>
                    <a:pt x="1" y="7806"/>
                    <a:pt x="1" y="7839"/>
                    <a:pt x="67" y="7873"/>
                  </a:cubicBezTo>
                  <a:lnTo>
                    <a:pt x="101" y="7873"/>
                  </a:lnTo>
                  <a:cubicBezTo>
                    <a:pt x="134" y="7873"/>
                    <a:pt x="134" y="7839"/>
                    <a:pt x="167" y="7806"/>
                  </a:cubicBezTo>
                  <a:lnTo>
                    <a:pt x="2869" y="100"/>
                  </a:lnTo>
                  <a:cubicBezTo>
                    <a:pt x="2869" y="67"/>
                    <a:pt x="2836" y="34"/>
                    <a:pt x="280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4"/>
            <p:cNvSpPr/>
            <p:nvPr/>
          </p:nvSpPr>
          <p:spPr>
            <a:xfrm>
              <a:off x="4949550" y="2317925"/>
              <a:ext cx="81750" cy="30050"/>
            </a:xfrm>
            <a:custGeom>
              <a:avLst/>
              <a:gdLst/>
              <a:ahLst/>
              <a:cxnLst/>
              <a:rect l="l" t="t" r="r" b="b"/>
              <a:pathLst>
                <a:path w="3270" h="1202" extrusionOk="0">
                  <a:moveTo>
                    <a:pt x="3169" y="1"/>
                  </a:moveTo>
                  <a:lnTo>
                    <a:pt x="67" y="1035"/>
                  </a:lnTo>
                  <a:cubicBezTo>
                    <a:pt x="0" y="1068"/>
                    <a:pt x="0" y="1102"/>
                    <a:pt x="0" y="1135"/>
                  </a:cubicBezTo>
                  <a:cubicBezTo>
                    <a:pt x="0" y="1168"/>
                    <a:pt x="33" y="1202"/>
                    <a:pt x="67" y="1202"/>
                  </a:cubicBezTo>
                  <a:lnTo>
                    <a:pt x="100" y="1202"/>
                  </a:lnTo>
                  <a:lnTo>
                    <a:pt x="3202" y="168"/>
                  </a:lnTo>
                  <a:cubicBezTo>
                    <a:pt x="3269" y="134"/>
                    <a:pt x="3269" y="101"/>
                    <a:pt x="3269" y="68"/>
                  </a:cubicBezTo>
                  <a:cubicBezTo>
                    <a:pt x="3236" y="1"/>
                    <a:pt x="3202" y="1"/>
                    <a:pt x="316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4"/>
            <p:cNvSpPr/>
            <p:nvPr/>
          </p:nvSpPr>
          <p:spPr>
            <a:xfrm>
              <a:off x="5041275" y="2374000"/>
              <a:ext cx="49675" cy="319225"/>
            </a:xfrm>
            <a:custGeom>
              <a:avLst/>
              <a:gdLst/>
              <a:ahLst/>
              <a:cxnLst/>
              <a:rect l="l" t="t" r="r" b="b"/>
              <a:pathLst>
                <a:path w="1987" h="12769" extrusionOk="0">
                  <a:moveTo>
                    <a:pt x="1790" y="0"/>
                  </a:moveTo>
                  <a:cubicBezTo>
                    <a:pt x="1704" y="0"/>
                    <a:pt x="1617" y="51"/>
                    <a:pt x="1601" y="160"/>
                  </a:cubicBezTo>
                  <a:lnTo>
                    <a:pt x="0" y="12535"/>
                  </a:lnTo>
                  <a:cubicBezTo>
                    <a:pt x="0" y="12635"/>
                    <a:pt x="67" y="12735"/>
                    <a:pt x="167" y="12769"/>
                  </a:cubicBezTo>
                  <a:lnTo>
                    <a:pt x="200" y="12769"/>
                  </a:lnTo>
                  <a:cubicBezTo>
                    <a:pt x="301" y="12769"/>
                    <a:pt x="367" y="12702"/>
                    <a:pt x="401" y="12602"/>
                  </a:cubicBezTo>
                  <a:lnTo>
                    <a:pt x="1968" y="193"/>
                  </a:lnTo>
                  <a:cubicBezTo>
                    <a:pt x="1986" y="68"/>
                    <a:pt x="1889" y="0"/>
                    <a:pt x="179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4"/>
            <p:cNvSpPr/>
            <p:nvPr/>
          </p:nvSpPr>
          <p:spPr>
            <a:xfrm>
              <a:off x="5117150" y="2476800"/>
              <a:ext cx="226025" cy="232275"/>
            </a:xfrm>
            <a:custGeom>
              <a:avLst/>
              <a:gdLst/>
              <a:ahLst/>
              <a:cxnLst/>
              <a:rect l="l" t="t" r="r" b="b"/>
              <a:pathLst>
                <a:path w="9041" h="9291" extrusionOk="0">
                  <a:moveTo>
                    <a:pt x="8820" y="0"/>
                  </a:moveTo>
                  <a:cubicBezTo>
                    <a:pt x="8774" y="0"/>
                    <a:pt x="8724" y="17"/>
                    <a:pt x="8674" y="50"/>
                  </a:cubicBezTo>
                  <a:lnTo>
                    <a:pt x="68" y="8957"/>
                  </a:lnTo>
                  <a:cubicBezTo>
                    <a:pt x="1" y="9024"/>
                    <a:pt x="1" y="9157"/>
                    <a:pt x="68" y="9224"/>
                  </a:cubicBezTo>
                  <a:cubicBezTo>
                    <a:pt x="101" y="9257"/>
                    <a:pt x="134" y="9290"/>
                    <a:pt x="201" y="9290"/>
                  </a:cubicBezTo>
                  <a:cubicBezTo>
                    <a:pt x="234" y="9290"/>
                    <a:pt x="301" y="9257"/>
                    <a:pt x="334" y="9224"/>
                  </a:cubicBezTo>
                  <a:lnTo>
                    <a:pt x="8941" y="317"/>
                  </a:lnTo>
                  <a:cubicBezTo>
                    <a:pt x="9041" y="251"/>
                    <a:pt x="9041" y="117"/>
                    <a:pt x="8941" y="50"/>
                  </a:cubicBezTo>
                  <a:cubicBezTo>
                    <a:pt x="8907" y="17"/>
                    <a:pt x="8866" y="0"/>
                    <a:pt x="882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4"/>
            <p:cNvSpPr/>
            <p:nvPr/>
          </p:nvSpPr>
          <p:spPr>
            <a:xfrm>
              <a:off x="4907000" y="2715175"/>
              <a:ext cx="71750" cy="41425"/>
            </a:xfrm>
            <a:custGeom>
              <a:avLst/>
              <a:gdLst/>
              <a:ahLst/>
              <a:cxnLst/>
              <a:rect l="l" t="t" r="r" b="b"/>
              <a:pathLst>
                <a:path w="2870" h="1657" extrusionOk="0">
                  <a:moveTo>
                    <a:pt x="66" y="0"/>
                  </a:moveTo>
                  <a:cubicBezTo>
                    <a:pt x="40" y="0"/>
                    <a:pt x="20" y="17"/>
                    <a:pt x="1" y="56"/>
                  </a:cubicBezTo>
                  <a:cubicBezTo>
                    <a:pt x="1" y="89"/>
                    <a:pt x="1" y="122"/>
                    <a:pt x="34" y="156"/>
                  </a:cubicBezTo>
                  <a:lnTo>
                    <a:pt x="2703" y="1657"/>
                  </a:lnTo>
                  <a:lnTo>
                    <a:pt x="2769" y="1657"/>
                  </a:lnTo>
                  <a:cubicBezTo>
                    <a:pt x="2803" y="1657"/>
                    <a:pt x="2836" y="1623"/>
                    <a:pt x="2836" y="1590"/>
                  </a:cubicBezTo>
                  <a:cubicBezTo>
                    <a:pt x="2870" y="1557"/>
                    <a:pt x="2836" y="1490"/>
                    <a:pt x="2803" y="1490"/>
                  </a:cubicBezTo>
                  <a:lnTo>
                    <a:pt x="134" y="22"/>
                  </a:lnTo>
                  <a:cubicBezTo>
                    <a:pt x="107" y="8"/>
                    <a:pt x="85" y="0"/>
                    <a:pt x="6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4"/>
            <p:cNvSpPr/>
            <p:nvPr/>
          </p:nvSpPr>
          <p:spPr>
            <a:xfrm>
              <a:off x="4833625" y="2830175"/>
              <a:ext cx="113425" cy="90725"/>
            </a:xfrm>
            <a:custGeom>
              <a:avLst/>
              <a:gdLst/>
              <a:ahLst/>
              <a:cxnLst/>
              <a:rect l="l" t="t" r="r" b="b"/>
              <a:pathLst>
                <a:path w="4537" h="3629" extrusionOk="0">
                  <a:moveTo>
                    <a:pt x="4437" y="1"/>
                  </a:moveTo>
                  <a:cubicBezTo>
                    <a:pt x="4412" y="1"/>
                    <a:pt x="4387" y="9"/>
                    <a:pt x="4370" y="26"/>
                  </a:cubicBezTo>
                  <a:lnTo>
                    <a:pt x="34" y="3461"/>
                  </a:lnTo>
                  <a:cubicBezTo>
                    <a:pt x="0" y="3495"/>
                    <a:pt x="0" y="3561"/>
                    <a:pt x="34" y="3595"/>
                  </a:cubicBezTo>
                  <a:cubicBezTo>
                    <a:pt x="67" y="3595"/>
                    <a:pt x="67" y="3628"/>
                    <a:pt x="100" y="3628"/>
                  </a:cubicBezTo>
                  <a:cubicBezTo>
                    <a:pt x="134" y="3628"/>
                    <a:pt x="134" y="3595"/>
                    <a:pt x="167" y="3595"/>
                  </a:cubicBezTo>
                  <a:lnTo>
                    <a:pt x="4504" y="159"/>
                  </a:lnTo>
                  <a:cubicBezTo>
                    <a:pt x="4537" y="126"/>
                    <a:pt x="4537" y="59"/>
                    <a:pt x="4504" y="26"/>
                  </a:cubicBezTo>
                  <a:cubicBezTo>
                    <a:pt x="4487" y="9"/>
                    <a:pt x="4462" y="1"/>
                    <a:pt x="443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4"/>
            <p:cNvSpPr/>
            <p:nvPr/>
          </p:nvSpPr>
          <p:spPr>
            <a:xfrm>
              <a:off x="4768575" y="2702875"/>
              <a:ext cx="70075" cy="218025"/>
            </a:xfrm>
            <a:custGeom>
              <a:avLst/>
              <a:gdLst/>
              <a:ahLst/>
              <a:cxnLst/>
              <a:rect l="l" t="t" r="r" b="b"/>
              <a:pathLst>
                <a:path w="2803" h="8721" extrusionOk="0">
                  <a:moveTo>
                    <a:pt x="117" y="0"/>
                  </a:moveTo>
                  <a:cubicBezTo>
                    <a:pt x="103" y="0"/>
                    <a:pt x="87" y="4"/>
                    <a:pt x="67" y="14"/>
                  </a:cubicBezTo>
                  <a:cubicBezTo>
                    <a:pt x="34" y="14"/>
                    <a:pt x="1" y="47"/>
                    <a:pt x="34" y="114"/>
                  </a:cubicBezTo>
                  <a:lnTo>
                    <a:pt x="2636" y="8653"/>
                  </a:lnTo>
                  <a:cubicBezTo>
                    <a:pt x="2636" y="8687"/>
                    <a:pt x="2669" y="8720"/>
                    <a:pt x="2702" y="8720"/>
                  </a:cubicBezTo>
                  <a:lnTo>
                    <a:pt x="2736" y="8720"/>
                  </a:lnTo>
                  <a:cubicBezTo>
                    <a:pt x="2803" y="8687"/>
                    <a:pt x="2803" y="8653"/>
                    <a:pt x="2803" y="8587"/>
                  </a:cubicBezTo>
                  <a:lnTo>
                    <a:pt x="167" y="47"/>
                  </a:lnTo>
                  <a:cubicBezTo>
                    <a:pt x="167" y="24"/>
                    <a:pt x="151" y="0"/>
                    <a:pt x="11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4"/>
            <p:cNvSpPr/>
            <p:nvPr/>
          </p:nvSpPr>
          <p:spPr>
            <a:xfrm>
              <a:off x="4731050" y="2900525"/>
              <a:ext cx="108425" cy="20375"/>
            </a:xfrm>
            <a:custGeom>
              <a:avLst/>
              <a:gdLst/>
              <a:ahLst/>
              <a:cxnLst/>
              <a:rect l="l" t="t" r="r" b="b"/>
              <a:pathLst>
                <a:path w="4337" h="815" extrusionOk="0">
                  <a:moveTo>
                    <a:pt x="54" y="0"/>
                  </a:moveTo>
                  <a:cubicBezTo>
                    <a:pt x="18" y="0"/>
                    <a:pt x="0" y="31"/>
                    <a:pt x="0" y="80"/>
                  </a:cubicBezTo>
                  <a:cubicBezTo>
                    <a:pt x="0" y="114"/>
                    <a:pt x="34" y="180"/>
                    <a:pt x="67" y="180"/>
                  </a:cubicBezTo>
                  <a:lnTo>
                    <a:pt x="4203" y="814"/>
                  </a:lnTo>
                  <a:lnTo>
                    <a:pt x="4237" y="814"/>
                  </a:lnTo>
                  <a:cubicBezTo>
                    <a:pt x="4337" y="814"/>
                    <a:pt x="4337" y="647"/>
                    <a:pt x="4237" y="647"/>
                  </a:cubicBezTo>
                  <a:lnTo>
                    <a:pt x="101" y="14"/>
                  </a:lnTo>
                  <a:cubicBezTo>
                    <a:pt x="83" y="5"/>
                    <a:pt x="67" y="0"/>
                    <a:pt x="5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4"/>
            <p:cNvSpPr/>
            <p:nvPr/>
          </p:nvSpPr>
          <p:spPr>
            <a:xfrm>
              <a:off x="5117150" y="2799100"/>
              <a:ext cx="377800" cy="42575"/>
            </a:xfrm>
            <a:custGeom>
              <a:avLst/>
              <a:gdLst/>
              <a:ahLst/>
              <a:cxnLst/>
              <a:rect l="l" t="t" r="r" b="b"/>
              <a:pathLst>
                <a:path w="15112" h="1703" extrusionOk="0">
                  <a:moveTo>
                    <a:pt x="234" y="1"/>
                  </a:moveTo>
                  <a:cubicBezTo>
                    <a:pt x="134" y="1"/>
                    <a:pt x="34" y="101"/>
                    <a:pt x="1" y="201"/>
                  </a:cubicBezTo>
                  <a:cubicBezTo>
                    <a:pt x="1" y="301"/>
                    <a:pt x="68" y="401"/>
                    <a:pt x="201" y="401"/>
                  </a:cubicBezTo>
                  <a:lnTo>
                    <a:pt x="14911" y="1702"/>
                  </a:lnTo>
                  <a:cubicBezTo>
                    <a:pt x="15012" y="1702"/>
                    <a:pt x="15112" y="1636"/>
                    <a:pt x="15112" y="1502"/>
                  </a:cubicBezTo>
                  <a:cubicBezTo>
                    <a:pt x="15112" y="1402"/>
                    <a:pt x="15045" y="1302"/>
                    <a:pt x="14945" y="1302"/>
                  </a:cubicBezTo>
                  <a:lnTo>
                    <a:pt x="23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4"/>
            <p:cNvSpPr/>
            <p:nvPr/>
          </p:nvSpPr>
          <p:spPr>
            <a:xfrm>
              <a:off x="4934525" y="2671075"/>
              <a:ext cx="206000" cy="262325"/>
            </a:xfrm>
            <a:custGeom>
              <a:avLst/>
              <a:gdLst/>
              <a:ahLst/>
              <a:cxnLst/>
              <a:rect l="l" t="t" r="r" b="b"/>
              <a:pathLst>
                <a:path w="8240" h="10493" extrusionOk="0">
                  <a:moveTo>
                    <a:pt x="5810" y="682"/>
                  </a:moveTo>
                  <a:cubicBezTo>
                    <a:pt x="6117" y="682"/>
                    <a:pt x="6397" y="751"/>
                    <a:pt x="6639" y="886"/>
                  </a:cubicBezTo>
                  <a:cubicBezTo>
                    <a:pt x="7239" y="1253"/>
                    <a:pt x="7573" y="2020"/>
                    <a:pt x="7573" y="3054"/>
                  </a:cubicBezTo>
                  <a:cubicBezTo>
                    <a:pt x="7573" y="5355"/>
                    <a:pt x="5938" y="8191"/>
                    <a:pt x="3937" y="9358"/>
                  </a:cubicBezTo>
                  <a:cubicBezTo>
                    <a:pt x="3388" y="9663"/>
                    <a:pt x="2864" y="9820"/>
                    <a:pt x="2402" y="9820"/>
                  </a:cubicBezTo>
                  <a:cubicBezTo>
                    <a:pt x="2106" y="9820"/>
                    <a:pt x="1836" y="9755"/>
                    <a:pt x="1602" y="9625"/>
                  </a:cubicBezTo>
                  <a:cubicBezTo>
                    <a:pt x="1001" y="9258"/>
                    <a:pt x="668" y="8491"/>
                    <a:pt x="668" y="7457"/>
                  </a:cubicBezTo>
                  <a:cubicBezTo>
                    <a:pt x="668" y="5122"/>
                    <a:pt x="2269" y="2320"/>
                    <a:pt x="4304" y="1152"/>
                  </a:cubicBezTo>
                  <a:cubicBezTo>
                    <a:pt x="4841" y="834"/>
                    <a:pt x="5355" y="682"/>
                    <a:pt x="5810" y="682"/>
                  </a:cubicBezTo>
                  <a:close/>
                  <a:moveTo>
                    <a:pt x="5790" y="1"/>
                  </a:moveTo>
                  <a:cubicBezTo>
                    <a:pt x="5215" y="1"/>
                    <a:pt x="4587" y="189"/>
                    <a:pt x="3937" y="552"/>
                  </a:cubicBezTo>
                  <a:cubicBezTo>
                    <a:pt x="1769" y="1820"/>
                    <a:pt x="1" y="4922"/>
                    <a:pt x="1" y="7457"/>
                  </a:cubicBezTo>
                  <a:cubicBezTo>
                    <a:pt x="1" y="8758"/>
                    <a:pt x="434" y="9725"/>
                    <a:pt x="1268" y="10192"/>
                  </a:cubicBezTo>
                  <a:cubicBezTo>
                    <a:pt x="1602" y="10392"/>
                    <a:pt x="2002" y="10493"/>
                    <a:pt x="2436" y="10493"/>
                  </a:cubicBezTo>
                  <a:cubicBezTo>
                    <a:pt x="3069" y="10459"/>
                    <a:pt x="3737" y="10259"/>
                    <a:pt x="4304" y="9925"/>
                  </a:cubicBezTo>
                  <a:cubicBezTo>
                    <a:pt x="6472" y="8658"/>
                    <a:pt x="8240" y="5589"/>
                    <a:pt x="8240" y="3054"/>
                  </a:cubicBezTo>
                  <a:cubicBezTo>
                    <a:pt x="8240" y="1753"/>
                    <a:pt x="7806" y="786"/>
                    <a:pt x="6972" y="319"/>
                  </a:cubicBezTo>
                  <a:cubicBezTo>
                    <a:pt x="6616" y="105"/>
                    <a:pt x="6218" y="1"/>
                    <a:pt x="579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4"/>
            <p:cNvSpPr/>
            <p:nvPr/>
          </p:nvSpPr>
          <p:spPr>
            <a:xfrm>
              <a:off x="4981225" y="2729925"/>
              <a:ext cx="112600" cy="145075"/>
            </a:xfrm>
            <a:custGeom>
              <a:avLst/>
              <a:gdLst/>
              <a:ahLst/>
              <a:cxnLst/>
              <a:rect l="l" t="t" r="r" b="b"/>
              <a:pathLst>
                <a:path w="4504" h="5803" extrusionOk="0">
                  <a:moveTo>
                    <a:pt x="3264" y="0"/>
                  </a:moveTo>
                  <a:cubicBezTo>
                    <a:pt x="2964" y="0"/>
                    <a:pt x="2626" y="97"/>
                    <a:pt x="2269" y="300"/>
                  </a:cubicBezTo>
                  <a:cubicBezTo>
                    <a:pt x="935" y="1167"/>
                    <a:pt x="101" y="2601"/>
                    <a:pt x="1" y="4202"/>
                  </a:cubicBezTo>
                  <a:cubicBezTo>
                    <a:pt x="1" y="5221"/>
                    <a:pt x="506" y="5803"/>
                    <a:pt x="1253" y="5803"/>
                  </a:cubicBezTo>
                  <a:cubicBezTo>
                    <a:pt x="1557" y="5803"/>
                    <a:pt x="1902" y="5706"/>
                    <a:pt x="2269" y="5503"/>
                  </a:cubicBezTo>
                  <a:cubicBezTo>
                    <a:pt x="3570" y="4636"/>
                    <a:pt x="4404" y="3168"/>
                    <a:pt x="4504" y="1600"/>
                  </a:cubicBezTo>
                  <a:cubicBezTo>
                    <a:pt x="4504" y="581"/>
                    <a:pt x="3999" y="0"/>
                    <a:pt x="326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4"/>
            <p:cNvSpPr/>
            <p:nvPr/>
          </p:nvSpPr>
          <p:spPr>
            <a:xfrm>
              <a:off x="5467400" y="2716175"/>
              <a:ext cx="206850" cy="262250"/>
            </a:xfrm>
            <a:custGeom>
              <a:avLst/>
              <a:gdLst/>
              <a:ahLst/>
              <a:cxnLst/>
              <a:rect l="l" t="t" r="r" b="b"/>
              <a:pathLst>
                <a:path w="8274" h="10490" extrusionOk="0">
                  <a:moveTo>
                    <a:pt x="5838" y="683"/>
                  </a:moveTo>
                  <a:cubicBezTo>
                    <a:pt x="6105" y="683"/>
                    <a:pt x="6405" y="749"/>
                    <a:pt x="6639" y="883"/>
                  </a:cubicBezTo>
                  <a:cubicBezTo>
                    <a:pt x="7273" y="1250"/>
                    <a:pt x="7606" y="2017"/>
                    <a:pt x="7606" y="3051"/>
                  </a:cubicBezTo>
                  <a:cubicBezTo>
                    <a:pt x="7606" y="5353"/>
                    <a:pt x="5972" y="8188"/>
                    <a:pt x="3970" y="9356"/>
                  </a:cubicBezTo>
                  <a:cubicBezTo>
                    <a:pt x="3421" y="9661"/>
                    <a:pt x="2885" y="9817"/>
                    <a:pt x="2414" y="9817"/>
                  </a:cubicBezTo>
                  <a:cubicBezTo>
                    <a:pt x="2112" y="9817"/>
                    <a:pt x="1836" y="9753"/>
                    <a:pt x="1602" y="9623"/>
                  </a:cubicBezTo>
                  <a:cubicBezTo>
                    <a:pt x="1002" y="9256"/>
                    <a:pt x="668" y="8488"/>
                    <a:pt x="668" y="7454"/>
                  </a:cubicBezTo>
                  <a:cubicBezTo>
                    <a:pt x="668" y="5119"/>
                    <a:pt x="2302" y="2317"/>
                    <a:pt x="4304" y="1150"/>
                  </a:cubicBezTo>
                  <a:cubicBezTo>
                    <a:pt x="4771" y="850"/>
                    <a:pt x="5271" y="716"/>
                    <a:pt x="5838" y="683"/>
                  </a:cubicBezTo>
                  <a:close/>
                  <a:moveTo>
                    <a:pt x="5833" y="1"/>
                  </a:moveTo>
                  <a:cubicBezTo>
                    <a:pt x="5260" y="1"/>
                    <a:pt x="4626" y="197"/>
                    <a:pt x="3970" y="583"/>
                  </a:cubicBezTo>
                  <a:cubicBezTo>
                    <a:pt x="1769" y="1850"/>
                    <a:pt x="1" y="4919"/>
                    <a:pt x="1" y="7454"/>
                  </a:cubicBezTo>
                  <a:cubicBezTo>
                    <a:pt x="1" y="8755"/>
                    <a:pt x="434" y="9723"/>
                    <a:pt x="1268" y="10190"/>
                  </a:cubicBezTo>
                  <a:cubicBezTo>
                    <a:pt x="1635" y="10390"/>
                    <a:pt x="2036" y="10490"/>
                    <a:pt x="2436" y="10490"/>
                  </a:cubicBezTo>
                  <a:cubicBezTo>
                    <a:pt x="3103" y="10490"/>
                    <a:pt x="3737" y="10290"/>
                    <a:pt x="4304" y="9923"/>
                  </a:cubicBezTo>
                  <a:cubicBezTo>
                    <a:pt x="6472" y="8655"/>
                    <a:pt x="8273" y="5586"/>
                    <a:pt x="8273" y="3051"/>
                  </a:cubicBezTo>
                  <a:cubicBezTo>
                    <a:pt x="8273" y="1750"/>
                    <a:pt x="7806" y="783"/>
                    <a:pt x="6972" y="316"/>
                  </a:cubicBezTo>
                  <a:cubicBezTo>
                    <a:pt x="6635" y="105"/>
                    <a:pt x="6250" y="1"/>
                    <a:pt x="583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4"/>
            <p:cNvSpPr/>
            <p:nvPr/>
          </p:nvSpPr>
          <p:spPr>
            <a:xfrm>
              <a:off x="5514950" y="2774950"/>
              <a:ext cx="111775" cy="145075"/>
            </a:xfrm>
            <a:custGeom>
              <a:avLst/>
              <a:gdLst/>
              <a:ahLst/>
              <a:cxnLst/>
              <a:rect l="l" t="t" r="r" b="b"/>
              <a:pathLst>
                <a:path w="4471" h="5803" extrusionOk="0">
                  <a:moveTo>
                    <a:pt x="3230" y="0"/>
                  </a:moveTo>
                  <a:cubicBezTo>
                    <a:pt x="2930" y="0"/>
                    <a:pt x="2593" y="97"/>
                    <a:pt x="2235" y="300"/>
                  </a:cubicBezTo>
                  <a:cubicBezTo>
                    <a:pt x="901" y="1167"/>
                    <a:pt x="67" y="2602"/>
                    <a:pt x="0" y="4203"/>
                  </a:cubicBezTo>
                  <a:cubicBezTo>
                    <a:pt x="0" y="5222"/>
                    <a:pt x="488" y="5803"/>
                    <a:pt x="1226" y="5803"/>
                  </a:cubicBezTo>
                  <a:cubicBezTo>
                    <a:pt x="1526" y="5803"/>
                    <a:pt x="1868" y="5706"/>
                    <a:pt x="2235" y="5504"/>
                  </a:cubicBezTo>
                  <a:cubicBezTo>
                    <a:pt x="3569" y="4636"/>
                    <a:pt x="4370" y="3169"/>
                    <a:pt x="4470" y="1601"/>
                  </a:cubicBezTo>
                  <a:cubicBezTo>
                    <a:pt x="4470" y="582"/>
                    <a:pt x="3965" y="0"/>
                    <a:pt x="323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4"/>
            <p:cNvSpPr/>
            <p:nvPr/>
          </p:nvSpPr>
          <p:spPr>
            <a:xfrm>
              <a:off x="5326475" y="2325225"/>
              <a:ext cx="143450" cy="182025"/>
            </a:xfrm>
            <a:custGeom>
              <a:avLst/>
              <a:gdLst/>
              <a:ahLst/>
              <a:cxnLst/>
              <a:rect l="l" t="t" r="r" b="b"/>
              <a:pathLst>
                <a:path w="5738" h="7281" extrusionOk="0">
                  <a:moveTo>
                    <a:pt x="4070" y="476"/>
                  </a:moveTo>
                  <a:cubicBezTo>
                    <a:pt x="4270" y="476"/>
                    <a:pt x="4437" y="509"/>
                    <a:pt x="4637" y="610"/>
                  </a:cubicBezTo>
                  <a:cubicBezTo>
                    <a:pt x="5037" y="876"/>
                    <a:pt x="5271" y="1410"/>
                    <a:pt x="5271" y="2111"/>
                  </a:cubicBezTo>
                  <a:cubicBezTo>
                    <a:pt x="5171" y="3879"/>
                    <a:pt x="4237" y="5513"/>
                    <a:pt x="2769" y="6480"/>
                  </a:cubicBezTo>
                  <a:cubicBezTo>
                    <a:pt x="2382" y="6705"/>
                    <a:pt x="2019" y="6817"/>
                    <a:pt x="1697" y="6817"/>
                  </a:cubicBezTo>
                  <a:cubicBezTo>
                    <a:pt x="1492" y="6817"/>
                    <a:pt x="1303" y="6771"/>
                    <a:pt x="1135" y="6681"/>
                  </a:cubicBezTo>
                  <a:cubicBezTo>
                    <a:pt x="701" y="6414"/>
                    <a:pt x="467" y="5880"/>
                    <a:pt x="467" y="5179"/>
                  </a:cubicBezTo>
                  <a:cubicBezTo>
                    <a:pt x="568" y="3378"/>
                    <a:pt x="1502" y="1777"/>
                    <a:pt x="3003" y="810"/>
                  </a:cubicBezTo>
                  <a:cubicBezTo>
                    <a:pt x="3303" y="610"/>
                    <a:pt x="3670" y="476"/>
                    <a:pt x="4070" y="476"/>
                  </a:cubicBezTo>
                  <a:close/>
                  <a:moveTo>
                    <a:pt x="4051" y="1"/>
                  </a:moveTo>
                  <a:cubicBezTo>
                    <a:pt x="3653" y="1"/>
                    <a:pt x="3217" y="137"/>
                    <a:pt x="2769" y="409"/>
                  </a:cubicBezTo>
                  <a:cubicBezTo>
                    <a:pt x="1135" y="1443"/>
                    <a:pt x="101" y="3211"/>
                    <a:pt x="0" y="5179"/>
                  </a:cubicBezTo>
                  <a:cubicBezTo>
                    <a:pt x="0" y="6080"/>
                    <a:pt x="334" y="6747"/>
                    <a:pt x="901" y="7081"/>
                  </a:cubicBezTo>
                  <a:cubicBezTo>
                    <a:pt x="1135" y="7214"/>
                    <a:pt x="1435" y="7281"/>
                    <a:pt x="1702" y="7281"/>
                  </a:cubicBezTo>
                  <a:cubicBezTo>
                    <a:pt x="2169" y="7248"/>
                    <a:pt x="2602" y="7114"/>
                    <a:pt x="2969" y="6881"/>
                  </a:cubicBezTo>
                  <a:cubicBezTo>
                    <a:pt x="4604" y="5813"/>
                    <a:pt x="5638" y="4045"/>
                    <a:pt x="5738" y="2111"/>
                  </a:cubicBezTo>
                  <a:cubicBezTo>
                    <a:pt x="5738" y="1210"/>
                    <a:pt x="5404" y="543"/>
                    <a:pt x="4837" y="209"/>
                  </a:cubicBezTo>
                  <a:cubicBezTo>
                    <a:pt x="4601" y="70"/>
                    <a:pt x="4336" y="1"/>
                    <a:pt x="405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4"/>
            <p:cNvSpPr/>
            <p:nvPr/>
          </p:nvSpPr>
          <p:spPr>
            <a:xfrm>
              <a:off x="5359825" y="2365925"/>
              <a:ext cx="77575" cy="100850"/>
            </a:xfrm>
            <a:custGeom>
              <a:avLst/>
              <a:gdLst/>
              <a:ahLst/>
              <a:cxnLst/>
              <a:rect l="l" t="t" r="r" b="b"/>
              <a:pathLst>
                <a:path w="3103" h="4034" extrusionOk="0">
                  <a:moveTo>
                    <a:pt x="2239" y="0"/>
                  </a:moveTo>
                  <a:cubicBezTo>
                    <a:pt x="2027" y="0"/>
                    <a:pt x="1788" y="70"/>
                    <a:pt x="1535" y="216"/>
                  </a:cubicBezTo>
                  <a:cubicBezTo>
                    <a:pt x="635" y="816"/>
                    <a:pt x="34" y="1817"/>
                    <a:pt x="1" y="2918"/>
                  </a:cubicBezTo>
                  <a:cubicBezTo>
                    <a:pt x="1" y="3626"/>
                    <a:pt x="352" y="4034"/>
                    <a:pt x="853" y="4034"/>
                  </a:cubicBezTo>
                  <a:cubicBezTo>
                    <a:pt x="1060" y="4034"/>
                    <a:pt x="1292" y="3964"/>
                    <a:pt x="1535" y="3818"/>
                  </a:cubicBezTo>
                  <a:cubicBezTo>
                    <a:pt x="2469" y="3218"/>
                    <a:pt x="3036" y="2217"/>
                    <a:pt x="3103" y="1116"/>
                  </a:cubicBezTo>
                  <a:cubicBezTo>
                    <a:pt x="3103" y="408"/>
                    <a:pt x="2752" y="0"/>
                    <a:pt x="223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4"/>
            <p:cNvSpPr/>
            <p:nvPr/>
          </p:nvSpPr>
          <p:spPr>
            <a:xfrm>
              <a:off x="5022100" y="2207575"/>
              <a:ext cx="143450" cy="182100"/>
            </a:xfrm>
            <a:custGeom>
              <a:avLst/>
              <a:gdLst/>
              <a:ahLst/>
              <a:cxnLst/>
              <a:rect l="l" t="t" r="r" b="b"/>
              <a:pathLst>
                <a:path w="5738" h="7284" extrusionOk="0">
                  <a:moveTo>
                    <a:pt x="4024" y="450"/>
                  </a:moveTo>
                  <a:cubicBezTo>
                    <a:pt x="4243" y="450"/>
                    <a:pt x="4440" y="503"/>
                    <a:pt x="4603" y="612"/>
                  </a:cubicBezTo>
                  <a:cubicBezTo>
                    <a:pt x="5037" y="846"/>
                    <a:pt x="5271" y="1379"/>
                    <a:pt x="5271" y="2113"/>
                  </a:cubicBezTo>
                  <a:cubicBezTo>
                    <a:pt x="5170" y="3881"/>
                    <a:pt x="4236" y="5516"/>
                    <a:pt x="2769" y="6483"/>
                  </a:cubicBezTo>
                  <a:cubicBezTo>
                    <a:pt x="2394" y="6700"/>
                    <a:pt x="2042" y="6812"/>
                    <a:pt x="1728" y="6812"/>
                  </a:cubicBezTo>
                  <a:cubicBezTo>
                    <a:pt x="1511" y="6812"/>
                    <a:pt x="1311" y="6759"/>
                    <a:pt x="1134" y="6650"/>
                  </a:cubicBezTo>
                  <a:cubicBezTo>
                    <a:pt x="701" y="6416"/>
                    <a:pt x="467" y="5883"/>
                    <a:pt x="467" y="5149"/>
                  </a:cubicBezTo>
                  <a:cubicBezTo>
                    <a:pt x="567" y="3381"/>
                    <a:pt x="1501" y="1746"/>
                    <a:pt x="2969" y="779"/>
                  </a:cubicBezTo>
                  <a:cubicBezTo>
                    <a:pt x="3344" y="562"/>
                    <a:pt x="3707" y="450"/>
                    <a:pt x="4024" y="450"/>
                  </a:cubicBezTo>
                  <a:close/>
                  <a:moveTo>
                    <a:pt x="4033" y="1"/>
                  </a:moveTo>
                  <a:cubicBezTo>
                    <a:pt x="3635" y="1"/>
                    <a:pt x="3196" y="129"/>
                    <a:pt x="2735" y="379"/>
                  </a:cubicBezTo>
                  <a:cubicBezTo>
                    <a:pt x="1134" y="1446"/>
                    <a:pt x="100" y="3214"/>
                    <a:pt x="0" y="5149"/>
                  </a:cubicBezTo>
                  <a:cubicBezTo>
                    <a:pt x="0" y="6049"/>
                    <a:pt x="300" y="6750"/>
                    <a:pt x="867" y="7050"/>
                  </a:cubicBezTo>
                  <a:cubicBezTo>
                    <a:pt x="1134" y="7217"/>
                    <a:pt x="1401" y="7284"/>
                    <a:pt x="1701" y="7284"/>
                  </a:cubicBezTo>
                  <a:cubicBezTo>
                    <a:pt x="2135" y="7250"/>
                    <a:pt x="2569" y="7117"/>
                    <a:pt x="2969" y="6883"/>
                  </a:cubicBezTo>
                  <a:cubicBezTo>
                    <a:pt x="4603" y="5816"/>
                    <a:pt x="5604" y="4048"/>
                    <a:pt x="5738" y="2113"/>
                  </a:cubicBezTo>
                  <a:cubicBezTo>
                    <a:pt x="5738" y="1213"/>
                    <a:pt x="5404" y="545"/>
                    <a:pt x="4837" y="212"/>
                  </a:cubicBezTo>
                  <a:cubicBezTo>
                    <a:pt x="4596" y="70"/>
                    <a:pt x="4326" y="1"/>
                    <a:pt x="403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4"/>
            <p:cNvSpPr/>
            <p:nvPr/>
          </p:nvSpPr>
          <p:spPr>
            <a:xfrm>
              <a:off x="5054625" y="2248325"/>
              <a:ext cx="78400" cy="100050"/>
            </a:xfrm>
            <a:custGeom>
              <a:avLst/>
              <a:gdLst/>
              <a:ahLst/>
              <a:cxnLst/>
              <a:rect l="l" t="t" r="r" b="b"/>
              <a:pathLst>
                <a:path w="3136" h="4002" extrusionOk="0">
                  <a:moveTo>
                    <a:pt x="2272" y="1"/>
                  </a:moveTo>
                  <a:cubicBezTo>
                    <a:pt x="2060" y="1"/>
                    <a:pt x="1821" y="70"/>
                    <a:pt x="1568" y="216"/>
                  </a:cubicBezTo>
                  <a:cubicBezTo>
                    <a:pt x="634" y="817"/>
                    <a:pt x="67" y="1818"/>
                    <a:pt x="0" y="2918"/>
                  </a:cubicBezTo>
                  <a:cubicBezTo>
                    <a:pt x="0" y="3602"/>
                    <a:pt x="349" y="4002"/>
                    <a:pt x="860" y="4002"/>
                  </a:cubicBezTo>
                  <a:cubicBezTo>
                    <a:pt x="1073" y="4002"/>
                    <a:pt x="1313" y="3933"/>
                    <a:pt x="1568" y="3786"/>
                  </a:cubicBezTo>
                  <a:cubicBezTo>
                    <a:pt x="2468" y="3185"/>
                    <a:pt x="3069" y="2184"/>
                    <a:pt x="3136" y="1117"/>
                  </a:cubicBezTo>
                  <a:cubicBezTo>
                    <a:pt x="3136" y="409"/>
                    <a:pt x="2784" y="1"/>
                    <a:pt x="227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4"/>
            <p:cNvSpPr/>
            <p:nvPr/>
          </p:nvSpPr>
          <p:spPr>
            <a:xfrm>
              <a:off x="4983725" y="1892250"/>
              <a:ext cx="109575" cy="133825"/>
            </a:xfrm>
            <a:custGeom>
              <a:avLst/>
              <a:gdLst/>
              <a:ahLst/>
              <a:cxnLst/>
              <a:rect l="l" t="t" r="r" b="b"/>
              <a:pathLst>
                <a:path w="4383" h="5353" extrusionOk="0">
                  <a:moveTo>
                    <a:pt x="2909" y="347"/>
                  </a:moveTo>
                  <a:cubicBezTo>
                    <a:pt x="3501" y="347"/>
                    <a:pt x="4047" y="887"/>
                    <a:pt x="3903" y="1583"/>
                  </a:cubicBezTo>
                  <a:cubicBezTo>
                    <a:pt x="3837" y="2884"/>
                    <a:pt x="3136" y="4085"/>
                    <a:pt x="2069" y="4786"/>
                  </a:cubicBezTo>
                  <a:cubicBezTo>
                    <a:pt x="1863" y="4973"/>
                    <a:pt x="1623" y="5055"/>
                    <a:pt x="1389" y="5055"/>
                  </a:cubicBezTo>
                  <a:cubicBezTo>
                    <a:pt x="790" y="5055"/>
                    <a:pt x="233" y="4514"/>
                    <a:pt x="401" y="3818"/>
                  </a:cubicBezTo>
                  <a:cubicBezTo>
                    <a:pt x="468" y="2518"/>
                    <a:pt x="1135" y="1317"/>
                    <a:pt x="2236" y="616"/>
                  </a:cubicBezTo>
                  <a:cubicBezTo>
                    <a:pt x="2441" y="429"/>
                    <a:pt x="2679" y="347"/>
                    <a:pt x="2909" y="347"/>
                  </a:cubicBezTo>
                  <a:close/>
                  <a:moveTo>
                    <a:pt x="2917" y="1"/>
                  </a:moveTo>
                  <a:cubicBezTo>
                    <a:pt x="2629" y="1"/>
                    <a:pt x="2333" y="97"/>
                    <a:pt x="2069" y="316"/>
                  </a:cubicBezTo>
                  <a:cubicBezTo>
                    <a:pt x="868" y="1116"/>
                    <a:pt x="134" y="2384"/>
                    <a:pt x="34" y="3818"/>
                  </a:cubicBezTo>
                  <a:cubicBezTo>
                    <a:pt x="1" y="4352"/>
                    <a:pt x="234" y="4919"/>
                    <a:pt x="701" y="5219"/>
                  </a:cubicBezTo>
                  <a:cubicBezTo>
                    <a:pt x="868" y="5320"/>
                    <a:pt x="1068" y="5353"/>
                    <a:pt x="1302" y="5353"/>
                  </a:cubicBezTo>
                  <a:cubicBezTo>
                    <a:pt x="1635" y="5353"/>
                    <a:pt x="1935" y="5253"/>
                    <a:pt x="2236" y="5053"/>
                  </a:cubicBezTo>
                  <a:cubicBezTo>
                    <a:pt x="3436" y="4285"/>
                    <a:pt x="4170" y="2985"/>
                    <a:pt x="4237" y="1583"/>
                  </a:cubicBezTo>
                  <a:cubicBezTo>
                    <a:pt x="4383" y="686"/>
                    <a:pt x="3682" y="1"/>
                    <a:pt x="291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4"/>
            <p:cNvSpPr/>
            <p:nvPr/>
          </p:nvSpPr>
          <p:spPr>
            <a:xfrm>
              <a:off x="5008750" y="1922900"/>
              <a:ext cx="57575" cy="73750"/>
            </a:xfrm>
            <a:custGeom>
              <a:avLst/>
              <a:gdLst/>
              <a:ahLst/>
              <a:cxnLst/>
              <a:rect l="l" t="t" r="r" b="b"/>
              <a:pathLst>
                <a:path w="2303" h="2950" extrusionOk="0">
                  <a:moveTo>
                    <a:pt x="1662" y="1"/>
                  </a:moveTo>
                  <a:cubicBezTo>
                    <a:pt x="1510" y="1"/>
                    <a:pt x="1342" y="51"/>
                    <a:pt x="1168" y="157"/>
                  </a:cubicBezTo>
                  <a:cubicBezTo>
                    <a:pt x="467" y="591"/>
                    <a:pt x="67" y="1325"/>
                    <a:pt x="0" y="2125"/>
                  </a:cubicBezTo>
                  <a:cubicBezTo>
                    <a:pt x="0" y="2647"/>
                    <a:pt x="270" y="2949"/>
                    <a:pt x="653" y="2949"/>
                  </a:cubicBezTo>
                  <a:cubicBezTo>
                    <a:pt x="809" y="2949"/>
                    <a:pt x="984" y="2899"/>
                    <a:pt x="1168" y="2793"/>
                  </a:cubicBezTo>
                  <a:cubicBezTo>
                    <a:pt x="1835" y="2359"/>
                    <a:pt x="2269" y="1625"/>
                    <a:pt x="2302" y="825"/>
                  </a:cubicBezTo>
                  <a:cubicBezTo>
                    <a:pt x="2302" y="303"/>
                    <a:pt x="2033" y="1"/>
                    <a:pt x="166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4"/>
            <p:cNvSpPr/>
            <p:nvPr/>
          </p:nvSpPr>
          <p:spPr>
            <a:xfrm>
              <a:off x="5183875" y="2001050"/>
              <a:ext cx="32550" cy="42175"/>
            </a:xfrm>
            <a:custGeom>
              <a:avLst/>
              <a:gdLst/>
              <a:ahLst/>
              <a:cxnLst/>
              <a:rect l="l" t="t" r="r" b="b"/>
              <a:pathLst>
                <a:path w="1302" h="1687" extrusionOk="0">
                  <a:moveTo>
                    <a:pt x="933" y="1"/>
                  </a:moveTo>
                  <a:cubicBezTo>
                    <a:pt x="843" y="1"/>
                    <a:pt x="741" y="32"/>
                    <a:pt x="634" y="100"/>
                  </a:cubicBezTo>
                  <a:cubicBezTo>
                    <a:pt x="267" y="334"/>
                    <a:pt x="0" y="767"/>
                    <a:pt x="0" y="1234"/>
                  </a:cubicBezTo>
                  <a:cubicBezTo>
                    <a:pt x="0" y="1519"/>
                    <a:pt x="153" y="1686"/>
                    <a:pt x="361" y="1686"/>
                  </a:cubicBezTo>
                  <a:cubicBezTo>
                    <a:pt x="445" y="1686"/>
                    <a:pt x="538" y="1659"/>
                    <a:pt x="634" y="1601"/>
                  </a:cubicBezTo>
                  <a:cubicBezTo>
                    <a:pt x="1034" y="1334"/>
                    <a:pt x="1268" y="934"/>
                    <a:pt x="1301" y="467"/>
                  </a:cubicBezTo>
                  <a:cubicBezTo>
                    <a:pt x="1301" y="184"/>
                    <a:pt x="1151" y="1"/>
                    <a:pt x="93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4"/>
            <p:cNvSpPr/>
            <p:nvPr/>
          </p:nvSpPr>
          <p:spPr>
            <a:xfrm>
              <a:off x="4935350" y="2325000"/>
              <a:ext cx="32550" cy="42150"/>
            </a:xfrm>
            <a:custGeom>
              <a:avLst/>
              <a:gdLst/>
              <a:ahLst/>
              <a:cxnLst/>
              <a:rect l="l" t="t" r="r" b="b"/>
              <a:pathLst>
                <a:path w="1302" h="1686" extrusionOk="0">
                  <a:moveTo>
                    <a:pt x="929" y="0"/>
                  </a:moveTo>
                  <a:cubicBezTo>
                    <a:pt x="840" y="0"/>
                    <a:pt x="740" y="27"/>
                    <a:pt x="635" y="85"/>
                  </a:cubicBezTo>
                  <a:cubicBezTo>
                    <a:pt x="268" y="352"/>
                    <a:pt x="1" y="752"/>
                    <a:pt x="1" y="1219"/>
                  </a:cubicBezTo>
                  <a:cubicBezTo>
                    <a:pt x="1" y="1502"/>
                    <a:pt x="151" y="1685"/>
                    <a:pt x="358" y="1685"/>
                  </a:cubicBezTo>
                  <a:cubicBezTo>
                    <a:pt x="443" y="1685"/>
                    <a:pt x="537" y="1654"/>
                    <a:pt x="635" y="1586"/>
                  </a:cubicBezTo>
                  <a:cubicBezTo>
                    <a:pt x="1035" y="1352"/>
                    <a:pt x="1269" y="919"/>
                    <a:pt x="1302" y="452"/>
                  </a:cubicBezTo>
                  <a:cubicBezTo>
                    <a:pt x="1302" y="167"/>
                    <a:pt x="1150" y="0"/>
                    <a:pt x="92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4"/>
            <p:cNvSpPr/>
            <p:nvPr/>
          </p:nvSpPr>
          <p:spPr>
            <a:xfrm>
              <a:off x="4892825" y="2696550"/>
              <a:ext cx="32550" cy="42175"/>
            </a:xfrm>
            <a:custGeom>
              <a:avLst/>
              <a:gdLst/>
              <a:ahLst/>
              <a:cxnLst/>
              <a:rect l="l" t="t" r="r" b="b"/>
              <a:pathLst>
                <a:path w="1302" h="1687" extrusionOk="0">
                  <a:moveTo>
                    <a:pt x="945" y="1"/>
                  </a:moveTo>
                  <a:cubicBezTo>
                    <a:pt x="860" y="1"/>
                    <a:pt x="765" y="32"/>
                    <a:pt x="668" y="100"/>
                  </a:cubicBezTo>
                  <a:cubicBezTo>
                    <a:pt x="268" y="334"/>
                    <a:pt x="34" y="767"/>
                    <a:pt x="1" y="1234"/>
                  </a:cubicBezTo>
                  <a:cubicBezTo>
                    <a:pt x="1" y="1519"/>
                    <a:pt x="153" y="1686"/>
                    <a:pt x="373" y="1686"/>
                  </a:cubicBezTo>
                  <a:cubicBezTo>
                    <a:pt x="462" y="1686"/>
                    <a:pt x="562" y="1659"/>
                    <a:pt x="668" y="1601"/>
                  </a:cubicBezTo>
                  <a:cubicBezTo>
                    <a:pt x="1035" y="1334"/>
                    <a:pt x="1268" y="934"/>
                    <a:pt x="1302" y="467"/>
                  </a:cubicBezTo>
                  <a:cubicBezTo>
                    <a:pt x="1302" y="184"/>
                    <a:pt x="1151" y="1"/>
                    <a:pt x="94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4"/>
            <p:cNvSpPr/>
            <p:nvPr/>
          </p:nvSpPr>
          <p:spPr>
            <a:xfrm>
              <a:off x="4751075" y="2679100"/>
              <a:ext cx="40050" cy="51575"/>
            </a:xfrm>
            <a:custGeom>
              <a:avLst/>
              <a:gdLst/>
              <a:ahLst/>
              <a:cxnLst/>
              <a:rect l="l" t="t" r="r" b="b"/>
              <a:pathLst>
                <a:path w="1602" h="2063" extrusionOk="0">
                  <a:moveTo>
                    <a:pt x="1144" y="1"/>
                  </a:moveTo>
                  <a:cubicBezTo>
                    <a:pt x="1039" y="1"/>
                    <a:pt x="923" y="32"/>
                    <a:pt x="801" y="98"/>
                  </a:cubicBezTo>
                  <a:cubicBezTo>
                    <a:pt x="334" y="431"/>
                    <a:pt x="33" y="932"/>
                    <a:pt x="0" y="1499"/>
                  </a:cubicBezTo>
                  <a:cubicBezTo>
                    <a:pt x="0" y="1858"/>
                    <a:pt x="190" y="2063"/>
                    <a:pt x="457" y="2063"/>
                  </a:cubicBezTo>
                  <a:cubicBezTo>
                    <a:pt x="562" y="2063"/>
                    <a:pt x="679" y="2031"/>
                    <a:pt x="801" y="1966"/>
                  </a:cubicBezTo>
                  <a:cubicBezTo>
                    <a:pt x="1268" y="1665"/>
                    <a:pt x="1568" y="1132"/>
                    <a:pt x="1601" y="565"/>
                  </a:cubicBezTo>
                  <a:cubicBezTo>
                    <a:pt x="1601" y="205"/>
                    <a:pt x="1412" y="1"/>
                    <a:pt x="114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4"/>
            <p:cNvSpPr/>
            <p:nvPr/>
          </p:nvSpPr>
          <p:spPr>
            <a:xfrm>
              <a:off x="4720200" y="2886550"/>
              <a:ext cx="25050" cy="32425"/>
            </a:xfrm>
            <a:custGeom>
              <a:avLst/>
              <a:gdLst/>
              <a:ahLst/>
              <a:cxnLst/>
              <a:rect l="l" t="t" r="r" b="b"/>
              <a:pathLst>
                <a:path w="1002" h="1297" extrusionOk="0">
                  <a:moveTo>
                    <a:pt x="721" y="0"/>
                  </a:moveTo>
                  <a:cubicBezTo>
                    <a:pt x="654" y="0"/>
                    <a:pt x="579" y="24"/>
                    <a:pt x="501" y="72"/>
                  </a:cubicBezTo>
                  <a:cubicBezTo>
                    <a:pt x="201" y="272"/>
                    <a:pt x="1" y="573"/>
                    <a:pt x="1" y="940"/>
                  </a:cubicBezTo>
                  <a:cubicBezTo>
                    <a:pt x="1" y="1178"/>
                    <a:pt x="120" y="1297"/>
                    <a:pt x="285" y="1297"/>
                  </a:cubicBezTo>
                  <a:cubicBezTo>
                    <a:pt x="351" y="1297"/>
                    <a:pt x="425" y="1278"/>
                    <a:pt x="501" y="1240"/>
                  </a:cubicBezTo>
                  <a:cubicBezTo>
                    <a:pt x="801" y="1040"/>
                    <a:pt x="968" y="706"/>
                    <a:pt x="1002" y="372"/>
                  </a:cubicBezTo>
                  <a:cubicBezTo>
                    <a:pt x="1002" y="136"/>
                    <a:pt x="885" y="0"/>
                    <a:pt x="72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4"/>
            <p:cNvSpPr/>
            <p:nvPr/>
          </p:nvSpPr>
          <p:spPr>
            <a:xfrm>
              <a:off x="4810275" y="2884750"/>
              <a:ext cx="51725" cy="67250"/>
            </a:xfrm>
            <a:custGeom>
              <a:avLst/>
              <a:gdLst/>
              <a:ahLst/>
              <a:cxnLst/>
              <a:rect l="l" t="t" r="r" b="b"/>
              <a:pathLst>
                <a:path w="2069" h="2690" extrusionOk="0">
                  <a:moveTo>
                    <a:pt x="1496" y="1"/>
                  </a:moveTo>
                  <a:cubicBezTo>
                    <a:pt x="1357" y="1"/>
                    <a:pt x="1200" y="47"/>
                    <a:pt x="1034" y="144"/>
                  </a:cubicBezTo>
                  <a:cubicBezTo>
                    <a:pt x="434" y="545"/>
                    <a:pt x="34" y="1212"/>
                    <a:pt x="0" y="1946"/>
                  </a:cubicBezTo>
                  <a:cubicBezTo>
                    <a:pt x="0" y="2418"/>
                    <a:pt x="235" y="2690"/>
                    <a:pt x="572" y="2690"/>
                  </a:cubicBezTo>
                  <a:cubicBezTo>
                    <a:pt x="712" y="2690"/>
                    <a:pt x="869" y="2643"/>
                    <a:pt x="1034" y="2546"/>
                  </a:cubicBezTo>
                  <a:cubicBezTo>
                    <a:pt x="1668" y="2146"/>
                    <a:pt x="2035" y="1479"/>
                    <a:pt x="2069" y="745"/>
                  </a:cubicBezTo>
                  <a:cubicBezTo>
                    <a:pt x="2069" y="272"/>
                    <a:pt x="1834" y="1"/>
                    <a:pt x="149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4"/>
            <p:cNvSpPr/>
            <p:nvPr/>
          </p:nvSpPr>
          <p:spPr>
            <a:xfrm>
              <a:off x="5251425" y="1607650"/>
              <a:ext cx="54225" cy="70775"/>
            </a:xfrm>
            <a:custGeom>
              <a:avLst/>
              <a:gdLst/>
              <a:ahLst/>
              <a:cxnLst/>
              <a:rect l="l" t="t" r="r" b="b"/>
              <a:pathLst>
                <a:path w="2169" h="2831" extrusionOk="0">
                  <a:moveTo>
                    <a:pt x="1585" y="1"/>
                  </a:moveTo>
                  <a:cubicBezTo>
                    <a:pt x="1440" y="1"/>
                    <a:pt x="1276" y="51"/>
                    <a:pt x="1101" y="158"/>
                  </a:cubicBezTo>
                  <a:cubicBezTo>
                    <a:pt x="434" y="559"/>
                    <a:pt x="34" y="1259"/>
                    <a:pt x="0" y="2060"/>
                  </a:cubicBezTo>
                  <a:cubicBezTo>
                    <a:pt x="0" y="2540"/>
                    <a:pt x="243" y="2830"/>
                    <a:pt x="615" y="2830"/>
                  </a:cubicBezTo>
                  <a:cubicBezTo>
                    <a:pt x="760" y="2830"/>
                    <a:pt x="924" y="2787"/>
                    <a:pt x="1101" y="2693"/>
                  </a:cubicBezTo>
                  <a:cubicBezTo>
                    <a:pt x="1735" y="2260"/>
                    <a:pt x="2135" y="1559"/>
                    <a:pt x="2169" y="792"/>
                  </a:cubicBezTo>
                  <a:cubicBezTo>
                    <a:pt x="2169" y="296"/>
                    <a:pt x="1935" y="1"/>
                    <a:pt x="158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4"/>
            <p:cNvSpPr/>
            <p:nvPr/>
          </p:nvSpPr>
          <p:spPr>
            <a:xfrm>
              <a:off x="5087975" y="1661175"/>
              <a:ext cx="32550" cy="42150"/>
            </a:xfrm>
            <a:custGeom>
              <a:avLst/>
              <a:gdLst/>
              <a:ahLst/>
              <a:cxnLst/>
              <a:rect l="l" t="t" r="r" b="b"/>
              <a:pathLst>
                <a:path w="1302" h="1686" extrusionOk="0">
                  <a:moveTo>
                    <a:pt x="929" y="1"/>
                  </a:moveTo>
                  <a:cubicBezTo>
                    <a:pt x="840" y="1"/>
                    <a:pt x="740" y="28"/>
                    <a:pt x="634" y="85"/>
                  </a:cubicBezTo>
                  <a:cubicBezTo>
                    <a:pt x="267" y="352"/>
                    <a:pt x="0" y="753"/>
                    <a:pt x="0" y="1220"/>
                  </a:cubicBezTo>
                  <a:cubicBezTo>
                    <a:pt x="0" y="1503"/>
                    <a:pt x="151" y="1686"/>
                    <a:pt x="357" y="1686"/>
                  </a:cubicBezTo>
                  <a:cubicBezTo>
                    <a:pt x="442" y="1686"/>
                    <a:pt x="537" y="1655"/>
                    <a:pt x="634" y="1587"/>
                  </a:cubicBezTo>
                  <a:cubicBezTo>
                    <a:pt x="1034" y="1353"/>
                    <a:pt x="1268" y="919"/>
                    <a:pt x="1301" y="452"/>
                  </a:cubicBezTo>
                  <a:cubicBezTo>
                    <a:pt x="1301" y="167"/>
                    <a:pt x="1149" y="1"/>
                    <a:pt x="92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4"/>
            <p:cNvSpPr/>
            <p:nvPr/>
          </p:nvSpPr>
          <p:spPr>
            <a:xfrm>
              <a:off x="4981225" y="2729925"/>
              <a:ext cx="112600" cy="145075"/>
            </a:xfrm>
            <a:custGeom>
              <a:avLst/>
              <a:gdLst/>
              <a:ahLst/>
              <a:cxnLst/>
              <a:rect l="l" t="t" r="r" b="b"/>
              <a:pathLst>
                <a:path w="4504" h="5803" extrusionOk="0">
                  <a:moveTo>
                    <a:pt x="3264" y="0"/>
                  </a:moveTo>
                  <a:cubicBezTo>
                    <a:pt x="2964" y="0"/>
                    <a:pt x="2626" y="97"/>
                    <a:pt x="2269" y="300"/>
                  </a:cubicBezTo>
                  <a:cubicBezTo>
                    <a:pt x="935" y="1167"/>
                    <a:pt x="101" y="2601"/>
                    <a:pt x="1" y="4202"/>
                  </a:cubicBezTo>
                  <a:cubicBezTo>
                    <a:pt x="1" y="5221"/>
                    <a:pt x="506" y="5803"/>
                    <a:pt x="1253" y="5803"/>
                  </a:cubicBezTo>
                  <a:cubicBezTo>
                    <a:pt x="1557" y="5803"/>
                    <a:pt x="1902" y="5706"/>
                    <a:pt x="2269" y="5503"/>
                  </a:cubicBezTo>
                  <a:cubicBezTo>
                    <a:pt x="3570" y="4636"/>
                    <a:pt x="4404" y="3168"/>
                    <a:pt x="4504" y="1600"/>
                  </a:cubicBezTo>
                  <a:cubicBezTo>
                    <a:pt x="4504" y="581"/>
                    <a:pt x="3999" y="0"/>
                    <a:pt x="326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4"/>
            <p:cNvSpPr/>
            <p:nvPr/>
          </p:nvSpPr>
          <p:spPr>
            <a:xfrm>
              <a:off x="5514950" y="2774950"/>
              <a:ext cx="111775" cy="145075"/>
            </a:xfrm>
            <a:custGeom>
              <a:avLst/>
              <a:gdLst/>
              <a:ahLst/>
              <a:cxnLst/>
              <a:rect l="l" t="t" r="r" b="b"/>
              <a:pathLst>
                <a:path w="4471" h="5803" extrusionOk="0">
                  <a:moveTo>
                    <a:pt x="3230" y="0"/>
                  </a:moveTo>
                  <a:cubicBezTo>
                    <a:pt x="2930" y="0"/>
                    <a:pt x="2593" y="97"/>
                    <a:pt x="2235" y="300"/>
                  </a:cubicBezTo>
                  <a:cubicBezTo>
                    <a:pt x="901" y="1167"/>
                    <a:pt x="67" y="2602"/>
                    <a:pt x="0" y="4203"/>
                  </a:cubicBezTo>
                  <a:cubicBezTo>
                    <a:pt x="0" y="5222"/>
                    <a:pt x="488" y="5803"/>
                    <a:pt x="1226" y="5803"/>
                  </a:cubicBezTo>
                  <a:cubicBezTo>
                    <a:pt x="1526" y="5803"/>
                    <a:pt x="1868" y="5706"/>
                    <a:pt x="2235" y="5504"/>
                  </a:cubicBezTo>
                  <a:cubicBezTo>
                    <a:pt x="3569" y="4636"/>
                    <a:pt x="4370" y="3169"/>
                    <a:pt x="4470" y="1601"/>
                  </a:cubicBezTo>
                  <a:cubicBezTo>
                    <a:pt x="4470" y="582"/>
                    <a:pt x="3965" y="0"/>
                    <a:pt x="32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4"/>
            <p:cNvSpPr/>
            <p:nvPr/>
          </p:nvSpPr>
          <p:spPr>
            <a:xfrm>
              <a:off x="5359825" y="2365925"/>
              <a:ext cx="77575" cy="100850"/>
            </a:xfrm>
            <a:custGeom>
              <a:avLst/>
              <a:gdLst/>
              <a:ahLst/>
              <a:cxnLst/>
              <a:rect l="l" t="t" r="r" b="b"/>
              <a:pathLst>
                <a:path w="3103" h="4034" extrusionOk="0">
                  <a:moveTo>
                    <a:pt x="2239" y="0"/>
                  </a:moveTo>
                  <a:cubicBezTo>
                    <a:pt x="2027" y="0"/>
                    <a:pt x="1788" y="70"/>
                    <a:pt x="1535" y="216"/>
                  </a:cubicBezTo>
                  <a:cubicBezTo>
                    <a:pt x="635" y="816"/>
                    <a:pt x="34" y="1817"/>
                    <a:pt x="1" y="2918"/>
                  </a:cubicBezTo>
                  <a:cubicBezTo>
                    <a:pt x="1" y="3626"/>
                    <a:pt x="352" y="4034"/>
                    <a:pt x="853" y="4034"/>
                  </a:cubicBezTo>
                  <a:cubicBezTo>
                    <a:pt x="1060" y="4034"/>
                    <a:pt x="1292" y="3964"/>
                    <a:pt x="1535" y="3818"/>
                  </a:cubicBezTo>
                  <a:cubicBezTo>
                    <a:pt x="2469" y="3218"/>
                    <a:pt x="3036" y="2217"/>
                    <a:pt x="3103" y="1116"/>
                  </a:cubicBezTo>
                  <a:cubicBezTo>
                    <a:pt x="3103" y="408"/>
                    <a:pt x="2752" y="0"/>
                    <a:pt x="22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4"/>
            <p:cNvSpPr/>
            <p:nvPr/>
          </p:nvSpPr>
          <p:spPr>
            <a:xfrm>
              <a:off x="5054625" y="2248325"/>
              <a:ext cx="78400" cy="100050"/>
            </a:xfrm>
            <a:custGeom>
              <a:avLst/>
              <a:gdLst/>
              <a:ahLst/>
              <a:cxnLst/>
              <a:rect l="l" t="t" r="r" b="b"/>
              <a:pathLst>
                <a:path w="3136" h="4002" extrusionOk="0">
                  <a:moveTo>
                    <a:pt x="2272" y="1"/>
                  </a:moveTo>
                  <a:cubicBezTo>
                    <a:pt x="2060" y="1"/>
                    <a:pt x="1821" y="70"/>
                    <a:pt x="1568" y="216"/>
                  </a:cubicBezTo>
                  <a:cubicBezTo>
                    <a:pt x="634" y="817"/>
                    <a:pt x="67" y="1818"/>
                    <a:pt x="0" y="2918"/>
                  </a:cubicBezTo>
                  <a:cubicBezTo>
                    <a:pt x="0" y="3602"/>
                    <a:pt x="349" y="4002"/>
                    <a:pt x="860" y="4002"/>
                  </a:cubicBezTo>
                  <a:cubicBezTo>
                    <a:pt x="1073" y="4002"/>
                    <a:pt x="1313" y="3933"/>
                    <a:pt x="1568" y="3786"/>
                  </a:cubicBezTo>
                  <a:cubicBezTo>
                    <a:pt x="2468" y="3185"/>
                    <a:pt x="3069" y="2184"/>
                    <a:pt x="3136" y="1117"/>
                  </a:cubicBezTo>
                  <a:cubicBezTo>
                    <a:pt x="3136" y="409"/>
                    <a:pt x="2784" y="1"/>
                    <a:pt x="22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4"/>
            <p:cNvSpPr/>
            <p:nvPr/>
          </p:nvSpPr>
          <p:spPr>
            <a:xfrm>
              <a:off x="5008750" y="1922900"/>
              <a:ext cx="57575" cy="73750"/>
            </a:xfrm>
            <a:custGeom>
              <a:avLst/>
              <a:gdLst/>
              <a:ahLst/>
              <a:cxnLst/>
              <a:rect l="l" t="t" r="r" b="b"/>
              <a:pathLst>
                <a:path w="2303" h="2950" extrusionOk="0">
                  <a:moveTo>
                    <a:pt x="1662" y="1"/>
                  </a:moveTo>
                  <a:cubicBezTo>
                    <a:pt x="1510" y="1"/>
                    <a:pt x="1342" y="51"/>
                    <a:pt x="1168" y="157"/>
                  </a:cubicBezTo>
                  <a:cubicBezTo>
                    <a:pt x="467" y="591"/>
                    <a:pt x="67" y="1325"/>
                    <a:pt x="0" y="2125"/>
                  </a:cubicBezTo>
                  <a:cubicBezTo>
                    <a:pt x="0" y="2647"/>
                    <a:pt x="270" y="2949"/>
                    <a:pt x="653" y="2949"/>
                  </a:cubicBezTo>
                  <a:cubicBezTo>
                    <a:pt x="809" y="2949"/>
                    <a:pt x="984" y="2899"/>
                    <a:pt x="1168" y="2793"/>
                  </a:cubicBezTo>
                  <a:cubicBezTo>
                    <a:pt x="1835" y="2359"/>
                    <a:pt x="2269" y="1625"/>
                    <a:pt x="2302" y="825"/>
                  </a:cubicBezTo>
                  <a:cubicBezTo>
                    <a:pt x="2302" y="303"/>
                    <a:pt x="2033" y="1"/>
                    <a:pt x="166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4"/>
            <p:cNvSpPr/>
            <p:nvPr/>
          </p:nvSpPr>
          <p:spPr>
            <a:xfrm>
              <a:off x="5183875" y="2001050"/>
              <a:ext cx="32550" cy="42175"/>
            </a:xfrm>
            <a:custGeom>
              <a:avLst/>
              <a:gdLst/>
              <a:ahLst/>
              <a:cxnLst/>
              <a:rect l="l" t="t" r="r" b="b"/>
              <a:pathLst>
                <a:path w="1302" h="1687" extrusionOk="0">
                  <a:moveTo>
                    <a:pt x="933" y="1"/>
                  </a:moveTo>
                  <a:cubicBezTo>
                    <a:pt x="843" y="1"/>
                    <a:pt x="741" y="32"/>
                    <a:pt x="634" y="100"/>
                  </a:cubicBezTo>
                  <a:cubicBezTo>
                    <a:pt x="267" y="334"/>
                    <a:pt x="0" y="767"/>
                    <a:pt x="0" y="1234"/>
                  </a:cubicBezTo>
                  <a:cubicBezTo>
                    <a:pt x="0" y="1519"/>
                    <a:pt x="153" y="1686"/>
                    <a:pt x="361" y="1686"/>
                  </a:cubicBezTo>
                  <a:cubicBezTo>
                    <a:pt x="445" y="1686"/>
                    <a:pt x="538" y="1659"/>
                    <a:pt x="634" y="1601"/>
                  </a:cubicBezTo>
                  <a:cubicBezTo>
                    <a:pt x="1034" y="1334"/>
                    <a:pt x="1268" y="934"/>
                    <a:pt x="1301" y="467"/>
                  </a:cubicBezTo>
                  <a:cubicBezTo>
                    <a:pt x="1301" y="184"/>
                    <a:pt x="1151" y="1"/>
                    <a:pt x="9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4"/>
            <p:cNvSpPr/>
            <p:nvPr/>
          </p:nvSpPr>
          <p:spPr>
            <a:xfrm>
              <a:off x="4935350" y="2325000"/>
              <a:ext cx="32550" cy="42150"/>
            </a:xfrm>
            <a:custGeom>
              <a:avLst/>
              <a:gdLst/>
              <a:ahLst/>
              <a:cxnLst/>
              <a:rect l="l" t="t" r="r" b="b"/>
              <a:pathLst>
                <a:path w="1302" h="1686" extrusionOk="0">
                  <a:moveTo>
                    <a:pt x="929" y="0"/>
                  </a:moveTo>
                  <a:cubicBezTo>
                    <a:pt x="840" y="0"/>
                    <a:pt x="740" y="27"/>
                    <a:pt x="635" y="85"/>
                  </a:cubicBezTo>
                  <a:cubicBezTo>
                    <a:pt x="268" y="352"/>
                    <a:pt x="1" y="752"/>
                    <a:pt x="1" y="1219"/>
                  </a:cubicBezTo>
                  <a:cubicBezTo>
                    <a:pt x="1" y="1502"/>
                    <a:pt x="151" y="1685"/>
                    <a:pt x="358" y="1685"/>
                  </a:cubicBezTo>
                  <a:cubicBezTo>
                    <a:pt x="443" y="1685"/>
                    <a:pt x="537" y="1654"/>
                    <a:pt x="635" y="1586"/>
                  </a:cubicBezTo>
                  <a:cubicBezTo>
                    <a:pt x="1035" y="1352"/>
                    <a:pt x="1269" y="919"/>
                    <a:pt x="1302" y="452"/>
                  </a:cubicBezTo>
                  <a:cubicBezTo>
                    <a:pt x="1302" y="167"/>
                    <a:pt x="1150" y="0"/>
                    <a:pt x="9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4"/>
            <p:cNvSpPr/>
            <p:nvPr/>
          </p:nvSpPr>
          <p:spPr>
            <a:xfrm>
              <a:off x="4892825" y="2696550"/>
              <a:ext cx="32550" cy="42175"/>
            </a:xfrm>
            <a:custGeom>
              <a:avLst/>
              <a:gdLst/>
              <a:ahLst/>
              <a:cxnLst/>
              <a:rect l="l" t="t" r="r" b="b"/>
              <a:pathLst>
                <a:path w="1302" h="1687" extrusionOk="0">
                  <a:moveTo>
                    <a:pt x="945" y="1"/>
                  </a:moveTo>
                  <a:cubicBezTo>
                    <a:pt x="860" y="1"/>
                    <a:pt x="765" y="32"/>
                    <a:pt x="668" y="100"/>
                  </a:cubicBezTo>
                  <a:cubicBezTo>
                    <a:pt x="268" y="334"/>
                    <a:pt x="34" y="767"/>
                    <a:pt x="1" y="1234"/>
                  </a:cubicBezTo>
                  <a:cubicBezTo>
                    <a:pt x="1" y="1519"/>
                    <a:pt x="153" y="1686"/>
                    <a:pt x="373" y="1686"/>
                  </a:cubicBezTo>
                  <a:cubicBezTo>
                    <a:pt x="462" y="1686"/>
                    <a:pt x="562" y="1659"/>
                    <a:pt x="668" y="1601"/>
                  </a:cubicBezTo>
                  <a:cubicBezTo>
                    <a:pt x="1035" y="1334"/>
                    <a:pt x="1268" y="934"/>
                    <a:pt x="1302" y="467"/>
                  </a:cubicBezTo>
                  <a:cubicBezTo>
                    <a:pt x="1302" y="184"/>
                    <a:pt x="1151" y="1"/>
                    <a:pt x="9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4"/>
            <p:cNvSpPr/>
            <p:nvPr/>
          </p:nvSpPr>
          <p:spPr>
            <a:xfrm>
              <a:off x="4751075" y="2679100"/>
              <a:ext cx="40050" cy="51575"/>
            </a:xfrm>
            <a:custGeom>
              <a:avLst/>
              <a:gdLst/>
              <a:ahLst/>
              <a:cxnLst/>
              <a:rect l="l" t="t" r="r" b="b"/>
              <a:pathLst>
                <a:path w="1602" h="2063" extrusionOk="0">
                  <a:moveTo>
                    <a:pt x="1144" y="1"/>
                  </a:moveTo>
                  <a:cubicBezTo>
                    <a:pt x="1039" y="1"/>
                    <a:pt x="923" y="32"/>
                    <a:pt x="801" y="98"/>
                  </a:cubicBezTo>
                  <a:cubicBezTo>
                    <a:pt x="334" y="431"/>
                    <a:pt x="33" y="932"/>
                    <a:pt x="0" y="1499"/>
                  </a:cubicBezTo>
                  <a:cubicBezTo>
                    <a:pt x="0" y="1858"/>
                    <a:pt x="190" y="2063"/>
                    <a:pt x="457" y="2063"/>
                  </a:cubicBezTo>
                  <a:cubicBezTo>
                    <a:pt x="562" y="2063"/>
                    <a:pt x="679" y="2031"/>
                    <a:pt x="801" y="1966"/>
                  </a:cubicBezTo>
                  <a:cubicBezTo>
                    <a:pt x="1268" y="1665"/>
                    <a:pt x="1568" y="1132"/>
                    <a:pt x="1601" y="565"/>
                  </a:cubicBezTo>
                  <a:cubicBezTo>
                    <a:pt x="1601" y="205"/>
                    <a:pt x="1412" y="1"/>
                    <a:pt x="11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4"/>
            <p:cNvSpPr/>
            <p:nvPr/>
          </p:nvSpPr>
          <p:spPr>
            <a:xfrm>
              <a:off x="4720200" y="2886550"/>
              <a:ext cx="25050" cy="32425"/>
            </a:xfrm>
            <a:custGeom>
              <a:avLst/>
              <a:gdLst/>
              <a:ahLst/>
              <a:cxnLst/>
              <a:rect l="l" t="t" r="r" b="b"/>
              <a:pathLst>
                <a:path w="1002" h="1297" extrusionOk="0">
                  <a:moveTo>
                    <a:pt x="721" y="0"/>
                  </a:moveTo>
                  <a:cubicBezTo>
                    <a:pt x="654" y="0"/>
                    <a:pt x="579" y="24"/>
                    <a:pt x="501" y="72"/>
                  </a:cubicBezTo>
                  <a:cubicBezTo>
                    <a:pt x="201" y="272"/>
                    <a:pt x="1" y="573"/>
                    <a:pt x="1" y="940"/>
                  </a:cubicBezTo>
                  <a:cubicBezTo>
                    <a:pt x="1" y="1178"/>
                    <a:pt x="120" y="1297"/>
                    <a:pt x="285" y="1297"/>
                  </a:cubicBezTo>
                  <a:cubicBezTo>
                    <a:pt x="351" y="1297"/>
                    <a:pt x="425" y="1278"/>
                    <a:pt x="501" y="1240"/>
                  </a:cubicBezTo>
                  <a:cubicBezTo>
                    <a:pt x="801" y="1040"/>
                    <a:pt x="968" y="706"/>
                    <a:pt x="1002" y="372"/>
                  </a:cubicBezTo>
                  <a:cubicBezTo>
                    <a:pt x="1002" y="136"/>
                    <a:pt x="885" y="0"/>
                    <a:pt x="7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4"/>
            <p:cNvSpPr/>
            <p:nvPr/>
          </p:nvSpPr>
          <p:spPr>
            <a:xfrm>
              <a:off x="4810275" y="2884750"/>
              <a:ext cx="51725" cy="67250"/>
            </a:xfrm>
            <a:custGeom>
              <a:avLst/>
              <a:gdLst/>
              <a:ahLst/>
              <a:cxnLst/>
              <a:rect l="l" t="t" r="r" b="b"/>
              <a:pathLst>
                <a:path w="2069" h="2690" extrusionOk="0">
                  <a:moveTo>
                    <a:pt x="1496" y="1"/>
                  </a:moveTo>
                  <a:cubicBezTo>
                    <a:pt x="1357" y="1"/>
                    <a:pt x="1200" y="47"/>
                    <a:pt x="1034" y="144"/>
                  </a:cubicBezTo>
                  <a:cubicBezTo>
                    <a:pt x="434" y="545"/>
                    <a:pt x="34" y="1212"/>
                    <a:pt x="0" y="1946"/>
                  </a:cubicBezTo>
                  <a:cubicBezTo>
                    <a:pt x="0" y="2418"/>
                    <a:pt x="235" y="2690"/>
                    <a:pt x="572" y="2690"/>
                  </a:cubicBezTo>
                  <a:cubicBezTo>
                    <a:pt x="712" y="2690"/>
                    <a:pt x="869" y="2643"/>
                    <a:pt x="1034" y="2546"/>
                  </a:cubicBezTo>
                  <a:cubicBezTo>
                    <a:pt x="1668" y="2146"/>
                    <a:pt x="2035" y="1479"/>
                    <a:pt x="2069" y="745"/>
                  </a:cubicBezTo>
                  <a:cubicBezTo>
                    <a:pt x="2069" y="272"/>
                    <a:pt x="1834" y="1"/>
                    <a:pt x="14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4"/>
            <p:cNvSpPr/>
            <p:nvPr/>
          </p:nvSpPr>
          <p:spPr>
            <a:xfrm>
              <a:off x="5251425" y="1607650"/>
              <a:ext cx="54225" cy="70775"/>
            </a:xfrm>
            <a:custGeom>
              <a:avLst/>
              <a:gdLst/>
              <a:ahLst/>
              <a:cxnLst/>
              <a:rect l="l" t="t" r="r" b="b"/>
              <a:pathLst>
                <a:path w="2169" h="2831" extrusionOk="0">
                  <a:moveTo>
                    <a:pt x="1585" y="1"/>
                  </a:moveTo>
                  <a:cubicBezTo>
                    <a:pt x="1440" y="1"/>
                    <a:pt x="1276" y="51"/>
                    <a:pt x="1101" y="158"/>
                  </a:cubicBezTo>
                  <a:cubicBezTo>
                    <a:pt x="434" y="559"/>
                    <a:pt x="34" y="1259"/>
                    <a:pt x="0" y="2060"/>
                  </a:cubicBezTo>
                  <a:cubicBezTo>
                    <a:pt x="0" y="2540"/>
                    <a:pt x="243" y="2830"/>
                    <a:pt x="615" y="2830"/>
                  </a:cubicBezTo>
                  <a:cubicBezTo>
                    <a:pt x="760" y="2830"/>
                    <a:pt x="924" y="2787"/>
                    <a:pt x="1101" y="2693"/>
                  </a:cubicBezTo>
                  <a:cubicBezTo>
                    <a:pt x="1735" y="2260"/>
                    <a:pt x="2135" y="1559"/>
                    <a:pt x="2169" y="792"/>
                  </a:cubicBezTo>
                  <a:cubicBezTo>
                    <a:pt x="2169" y="296"/>
                    <a:pt x="1935" y="1"/>
                    <a:pt x="15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4"/>
            <p:cNvSpPr/>
            <p:nvPr/>
          </p:nvSpPr>
          <p:spPr>
            <a:xfrm>
              <a:off x="5087975" y="1661175"/>
              <a:ext cx="32550" cy="42150"/>
            </a:xfrm>
            <a:custGeom>
              <a:avLst/>
              <a:gdLst/>
              <a:ahLst/>
              <a:cxnLst/>
              <a:rect l="l" t="t" r="r" b="b"/>
              <a:pathLst>
                <a:path w="1302" h="1686" extrusionOk="0">
                  <a:moveTo>
                    <a:pt x="929" y="1"/>
                  </a:moveTo>
                  <a:cubicBezTo>
                    <a:pt x="840" y="1"/>
                    <a:pt x="740" y="28"/>
                    <a:pt x="634" y="85"/>
                  </a:cubicBezTo>
                  <a:cubicBezTo>
                    <a:pt x="267" y="352"/>
                    <a:pt x="0" y="753"/>
                    <a:pt x="0" y="1220"/>
                  </a:cubicBezTo>
                  <a:cubicBezTo>
                    <a:pt x="0" y="1503"/>
                    <a:pt x="151" y="1686"/>
                    <a:pt x="357" y="1686"/>
                  </a:cubicBezTo>
                  <a:cubicBezTo>
                    <a:pt x="442" y="1686"/>
                    <a:pt x="537" y="1655"/>
                    <a:pt x="634" y="1587"/>
                  </a:cubicBezTo>
                  <a:cubicBezTo>
                    <a:pt x="1034" y="1353"/>
                    <a:pt x="1268" y="919"/>
                    <a:pt x="1301" y="452"/>
                  </a:cubicBezTo>
                  <a:cubicBezTo>
                    <a:pt x="1301" y="167"/>
                    <a:pt x="1149" y="1"/>
                    <a:pt x="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4"/>
            <p:cNvSpPr/>
            <p:nvPr/>
          </p:nvSpPr>
          <p:spPr>
            <a:xfrm>
              <a:off x="4612625" y="1532650"/>
              <a:ext cx="68425" cy="107325"/>
            </a:xfrm>
            <a:custGeom>
              <a:avLst/>
              <a:gdLst/>
              <a:ahLst/>
              <a:cxnLst/>
              <a:rect l="l" t="t" r="r" b="b"/>
              <a:pathLst>
                <a:path w="2737" h="4293" extrusionOk="0">
                  <a:moveTo>
                    <a:pt x="2618" y="1"/>
                  </a:moveTo>
                  <a:cubicBezTo>
                    <a:pt x="2592" y="1"/>
                    <a:pt x="2569" y="17"/>
                    <a:pt x="2569" y="56"/>
                  </a:cubicBezTo>
                  <a:lnTo>
                    <a:pt x="34" y="4159"/>
                  </a:lnTo>
                  <a:cubicBezTo>
                    <a:pt x="1" y="4192"/>
                    <a:pt x="1" y="4259"/>
                    <a:pt x="34" y="4292"/>
                  </a:cubicBezTo>
                  <a:lnTo>
                    <a:pt x="101" y="4292"/>
                  </a:lnTo>
                  <a:cubicBezTo>
                    <a:pt x="134" y="4292"/>
                    <a:pt x="134" y="4259"/>
                    <a:pt x="168" y="4259"/>
                  </a:cubicBezTo>
                  <a:lnTo>
                    <a:pt x="2703" y="123"/>
                  </a:lnTo>
                  <a:cubicBezTo>
                    <a:pt x="2736" y="89"/>
                    <a:pt x="2703" y="56"/>
                    <a:pt x="2669" y="23"/>
                  </a:cubicBezTo>
                  <a:cubicBezTo>
                    <a:pt x="2656" y="9"/>
                    <a:pt x="2636" y="1"/>
                    <a:pt x="261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4"/>
            <p:cNvSpPr/>
            <p:nvPr/>
          </p:nvSpPr>
          <p:spPr>
            <a:xfrm>
              <a:off x="4676850" y="1548225"/>
              <a:ext cx="33375" cy="216000"/>
            </a:xfrm>
            <a:custGeom>
              <a:avLst/>
              <a:gdLst/>
              <a:ahLst/>
              <a:cxnLst/>
              <a:rect l="l" t="t" r="r" b="b"/>
              <a:pathLst>
                <a:path w="1335" h="8640" extrusionOk="0">
                  <a:moveTo>
                    <a:pt x="1268" y="0"/>
                  </a:moveTo>
                  <a:cubicBezTo>
                    <a:pt x="1234" y="0"/>
                    <a:pt x="1168" y="34"/>
                    <a:pt x="1168" y="100"/>
                  </a:cubicBezTo>
                  <a:lnTo>
                    <a:pt x="0" y="8540"/>
                  </a:lnTo>
                  <a:cubicBezTo>
                    <a:pt x="0" y="8606"/>
                    <a:pt x="0" y="8640"/>
                    <a:pt x="67" y="8640"/>
                  </a:cubicBezTo>
                  <a:cubicBezTo>
                    <a:pt x="100" y="8640"/>
                    <a:pt x="167" y="8640"/>
                    <a:pt x="167" y="8573"/>
                  </a:cubicBezTo>
                  <a:lnTo>
                    <a:pt x="1335" y="100"/>
                  </a:lnTo>
                  <a:cubicBezTo>
                    <a:pt x="1335" y="67"/>
                    <a:pt x="1335" y="0"/>
                    <a:pt x="126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4"/>
            <p:cNvSpPr/>
            <p:nvPr/>
          </p:nvSpPr>
          <p:spPr>
            <a:xfrm>
              <a:off x="4591775" y="1760525"/>
              <a:ext cx="88425" cy="176325"/>
            </a:xfrm>
            <a:custGeom>
              <a:avLst/>
              <a:gdLst/>
              <a:ahLst/>
              <a:cxnLst/>
              <a:rect l="l" t="t" r="r" b="b"/>
              <a:pathLst>
                <a:path w="3537" h="7053" extrusionOk="0">
                  <a:moveTo>
                    <a:pt x="3452" y="0"/>
                  </a:moveTo>
                  <a:cubicBezTo>
                    <a:pt x="3417" y="0"/>
                    <a:pt x="3393" y="24"/>
                    <a:pt x="3370" y="48"/>
                  </a:cubicBezTo>
                  <a:lnTo>
                    <a:pt x="34" y="6919"/>
                  </a:lnTo>
                  <a:cubicBezTo>
                    <a:pt x="1" y="6986"/>
                    <a:pt x="34" y="7019"/>
                    <a:pt x="68" y="7053"/>
                  </a:cubicBezTo>
                  <a:lnTo>
                    <a:pt x="101" y="7053"/>
                  </a:lnTo>
                  <a:cubicBezTo>
                    <a:pt x="134" y="7053"/>
                    <a:pt x="168" y="7019"/>
                    <a:pt x="201" y="7019"/>
                  </a:cubicBezTo>
                  <a:lnTo>
                    <a:pt x="3537" y="114"/>
                  </a:lnTo>
                  <a:cubicBezTo>
                    <a:pt x="3537" y="81"/>
                    <a:pt x="3537" y="14"/>
                    <a:pt x="3503" y="14"/>
                  </a:cubicBezTo>
                  <a:cubicBezTo>
                    <a:pt x="3484" y="5"/>
                    <a:pt x="3467" y="0"/>
                    <a:pt x="345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4"/>
            <p:cNvSpPr/>
            <p:nvPr/>
          </p:nvSpPr>
          <p:spPr>
            <a:xfrm>
              <a:off x="4499225" y="1760325"/>
              <a:ext cx="181825" cy="106475"/>
            </a:xfrm>
            <a:custGeom>
              <a:avLst/>
              <a:gdLst/>
              <a:ahLst/>
              <a:cxnLst/>
              <a:rect l="l" t="t" r="r" b="b"/>
              <a:pathLst>
                <a:path w="7273" h="4259" extrusionOk="0">
                  <a:moveTo>
                    <a:pt x="7193" y="0"/>
                  </a:moveTo>
                  <a:cubicBezTo>
                    <a:pt x="7172" y="0"/>
                    <a:pt x="7152" y="8"/>
                    <a:pt x="7139" y="22"/>
                  </a:cubicBezTo>
                  <a:lnTo>
                    <a:pt x="67" y="4092"/>
                  </a:lnTo>
                  <a:cubicBezTo>
                    <a:pt x="0" y="4125"/>
                    <a:pt x="0" y="4159"/>
                    <a:pt x="34" y="4225"/>
                  </a:cubicBezTo>
                  <a:cubicBezTo>
                    <a:pt x="34" y="4225"/>
                    <a:pt x="67" y="4259"/>
                    <a:pt x="100" y="4259"/>
                  </a:cubicBezTo>
                  <a:cubicBezTo>
                    <a:pt x="100" y="4259"/>
                    <a:pt x="134" y="4259"/>
                    <a:pt x="134" y="4225"/>
                  </a:cubicBezTo>
                  <a:lnTo>
                    <a:pt x="7239" y="156"/>
                  </a:lnTo>
                  <a:cubicBezTo>
                    <a:pt x="7272" y="122"/>
                    <a:pt x="7272" y="89"/>
                    <a:pt x="7272" y="56"/>
                  </a:cubicBezTo>
                  <a:cubicBezTo>
                    <a:pt x="7253" y="17"/>
                    <a:pt x="7222" y="0"/>
                    <a:pt x="719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4"/>
            <p:cNvSpPr/>
            <p:nvPr/>
          </p:nvSpPr>
          <p:spPr>
            <a:xfrm>
              <a:off x="4747725" y="890550"/>
              <a:ext cx="42550" cy="436700"/>
            </a:xfrm>
            <a:custGeom>
              <a:avLst/>
              <a:gdLst/>
              <a:ahLst/>
              <a:cxnLst/>
              <a:rect l="l" t="t" r="r" b="b"/>
              <a:pathLst>
                <a:path w="1702" h="17468" extrusionOk="0">
                  <a:moveTo>
                    <a:pt x="1505" y="1"/>
                  </a:moveTo>
                  <a:cubicBezTo>
                    <a:pt x="1412" y="1"/>
                    <a:pt x="1318" y="59"/>
                    <a:pt x="1302" y="188"/>
                  </a:cubicBezTo>
                  <a:lnTo>
                    <a:pt x="1" y="17234"/>
                  </a:lnTo>
                  <a:cubicBezTo>
                    <a:pt x="1" y="17367"/>
                    <a:pt x="67" y="17434"/>
                    <a:pt x="167" y="17468"/>
                  </a:cubicBezTo>
                  <a:cubicBezTo>
                    <a:pt x="267" y="17468"/>
                    <a:pt x="368" y="17367"/>
                    <a:pt x="368" y="17267"/>
                  </a:cubicBezTo>
                  <a:lnTo>
                    <a:pt x="1702" y="188"/>
                  </a:lnTo>
                  <a:cubicBezTo>
                    <a:pt x="1702" y="68"/>
                    <a:pt x="1604" y="1"/>
                    <a:pt x="150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4"/>
            <p:cNvSpPr/>
            <p:nvPr/>
          </p:nvSpPr>
          <p:spPr>
            <a:xfrm>
              <a:off x="4808600" y="663475"/>
              <a:ext cx="323850" cy="648775"/>
            </a:xfrm>
            <a:custGeom>
              <a:avLst/>
              <a:gdLst/>
              <a:ahLst/>
              <a:cxnLst/>
              <a:rect l="l" t="t" r="r" b="b"/>
              <a:pathLst>
                <a:path w="12954" h="25951" extrusionOk="0">
                  <a:moveTo>
                    <a:pt x="12716" y="1"/>
                  </a:moveTo>
                  <a:cubicBezTo>
                    <a:pt x="12653" y="1"/>
                    <a:pt x="12588" y="30"/>
                    <a:pt x="12543" y="98"/>
                  </a:cubicBezTo>
                  <a:lnTo>
                    <a:pt x="34" y="25683"/>
                  </a:lnTo>
                  <a:cubicBezTo>
                    <a:pt x="1" y="25783"/>
                    <a:pt x="34" y="25883"/>
                    <a:pt x="134" y="25950"/>
                  </a:cubicBezTo>
                  <a:lnTo>
                    <a:pt x="201" y="25950"/>
                  </a:lnTo>
                  <a:cubicBezTo>
                    <a:pt x="268" y="25950"/>
                    <a:pt x="334" y="25917"/>
                    <a:pt x="401" y="25850"/>
                  </a:cubicBezTo>
                  <a:lnTo>
                    <a:pt x="12910" y="265"/>
                  </a:lnTo>
                  <a:cubicBezTo>
                    <a:pt x="12954" y="111"/>
                    <a:pt x="12838" y="1"/>
                    <a:pt x="1271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4"/>
            <p:cNvSpPr/>
            <p:nvPr/>
          </p:nvSpPr>
          <p:spPr>
            <a:xfrm>
              <a:off x="4538950" y="1331975"/>
              <a:ext cx="147925" cy="81175"/>
            </a:xfrm>
            <a:custGeom>
              <a:avLst/>
              <a:gdLst/>
              <a:ahLst/>
              <a:cxnLst/>
              <a:rect l="l" t="t" r="r" b="b"/>
              <a:pathLst>
                <a:path w="5917" h="3247" extrusionOk="0">
                  <a:moveTo>
                    <a:pt x="283" y="0"/>
                  </a:moveTo>
                  <a:cubicBezTo>
                    <a:pt x="114" y="0"/>
                    <a:pt x="1" y="225"/>
                    <a:pt x="179" y="344"/>
                  </a:cubicBezTo>
                  <a:lnTo>
                    <a:pt x="5616" y="3213"/>
                  </a:lnTo>
                  <a:cubicBezTo>
                    <a:pt x="5616" y="3213"/>
                    <a:pt x="5650" y="3213"/>
                    <a:pt x="5683" y="3246"/>
                  </a:cubicBezTo>
                  <a:cubicBezTo>
                    <a:pt x="5750" y="3246"/>
                    <a:pt x="5816" y="3180"/>
                    <a:pt x="5850" y="3113"/>
                  </a:cubicBezTo>
                  <a:cubicBezTo>
                    <a:pt x="5917" y="3046"/>
                    <a:pt x="5883" y="2913"/>
                    <a:pt x="5783" y="2879"/>
                  </a:cubicBezTo>
                  <a:lnTo>
                    <a:pt x="346" y="11"/>
                  </a:lnTo>
                  <a:cubicBezTo>
                    <a:pt x="324" y="3"/>
                    <a:pt x="303" y="0"/>
                    <a:pt x="28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4"/>
            <p:cNvSpPr/>
            <p:nvPr/>
          </p:nvSpPr>
          <p:spPr>
            <a:xfrm>
              <a:off x="3657775" y="990325"/>
              <a:ext cx="582950" cy="123450"/>
            </a:xfrm>
            <a:custGeom>
              <a:avLst/>
              <a:gdLst/>
              <a:ahLst/>
              <a:cxnLst/>
              <a:rect l="l" t="t" r="r" b="b"/>
              <a:pathLst>
                <a:path w="23318" h="4938" extrusionOk="0">
                  <a:moveTo>
                    <a:pt x="23084" y="0"/>
                  </a:moveTo>
                  <a:lnTo>
                    <a:pt x="168" y="4570"/>
                  </a:lnTo>
                  <a:cubicBezTo>
                    <a:pt x="68" y="4570"/>
                    <a:pt x="1" y="4670"/>
                    <a:pt x="34" y="4804"/>
                  </a:cubicBezTo>
                  <a:cubicBezTo>
                    <a:pt x="34" y="4870"/>
                    <a:pt x="101" y="4937"/>
                    <a:pt x="201" y="4937"/>
                  </a:cubicBezTo>
                  <a:lnTo>
                    <a:pt x="234" y="4937"/>
                  </a:lnTo>
                  <a:lnTo>
                    <a:pt x="23151" y="400"/>
                  </a:lnTo>
                  <a:cubicBezTo>
                    <a:pt x="23251" y="367"/>
                    <a:pt x="23317" y="267"/>
                    <a:pt x="23284" y="167"/>
                  </a:cubicBezTo>
                  <a:cubicBezTo>
                    <a:pt x="23284" y="67"/>
                    <a:pt x="23184" y="0"/>
                    <a:pt x="2308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4"/>
            <p:cNvSpPr/>
            <p:nvPr/>
          </p:nvSpPr>
          <p:spPr>
            <a:xfrm>
              <a:off x="4287400" y="1332950"/>
              <a:ext cx="165750" cy="63525"/>
            </a:xfrm>
            <a:custGeom>
              <a:avLst/>
              <a:gdLst/>
              <a:ahLst/>
              <a:cxnLst/>
              <a:rect l="l" t="t" r="r" b="b"/>
              <a:pathLst>
                <a:path w="6630" h="2541" extrusionOk="0">
                  <a:moveTo>
                    <a:pt x="6498" y="1"/>
                  </a:moveTo>
                  <a:cubicBezTo>
                    <a:pt x="6490" y="1"/>
                    <a:pt x="6481" y="2"/>
                    <a:pt x="6472" y="5"/>
                  </a:cubicBezTo>
                  <a:lnTo>
                    <a:pt x="67" y="2373"/>
                  </a:lnTo>
                  <a:cubicBezTo>
                    <a:pt x="0" y="2407"/>
                    <a:pt x="0" y="2440"/>
                    <a:pt x="0" y="2507"/>
                  </a:cubicBezTo>
                  <a:cubicBezTo>
                    <a:pt x="34" y="2507"/>
                    <a:pt x="67" y="2540"/>
                    <a:pt x="101" y="2540"/>
                  </a:cubicBezTo>
                  <a:lnTo>
                    <a:pt x="6538" y="172"/>
                  </a:lnTo>
                  <a:cubicBezTo>
                    <a:pt x="6630" y="141"/>
                    <a:pt x="6583" y="1"/>
                    <a:pt x="649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4"/>
            <p:cNvSpPr/>
            <p:nvPr/>
          </p:nvSpPr>
          <p:spPr>
            <a:xfrm>
              <a:off x="4399975" y="1145725"/>
              <a:ext cx="89250" cy="129825"/>
            </a:xfrm>
            <a:custGeom>
              <a:avLst/>
              <a:gdLst/>
              <a:ahLst/>
              <a:cxnLst/>
              <a:rect l="l" t="t" r="r" b="b"/>
              <a:pathLst>
                <a:path w="3570" h="5193" extrusionOk="0">
                  <a:moveTo>
                    <a:pt x="119" y="0"/>
                  </a:moveTo>
                  <a:cubicBezTo>
                    <a:pt x="101" y="0"/>
                    <a:pt x="81" y="8"/>
                    <a:pt x="67" y="22"/>
                  </a:cubicBezTo>
                  <a:cubicBezTo>
                    <a:pt x="34" y="55"/>
                    <a:pt x="1" y="89"/>
                    <a:pt x="34" y="122"/>
                  </a:cubicBezTo>
                  <a:lnTo>
                    <a:pt x="3403" y="5126"/>
                  </a:lnTo>
                  <a:cubicBezTo>
                    <a:pt x="3436" y="5159"/>
                    <a:pt x="3470" y="5159"/>
                    <a:pt x="3470" y="5192"/>
                  </a:cubicBezTo>
                  <a:cubicBezTo>
                    <a:pt x="3503" y="5159"/>
                    <a:pt x="3537" y="5159"/>
                    <a:pt x="3537" y="5159"/>
                  </a:cubicBezTo>
                  <a:cubicBezTo>
                    <a:pt x="3570" y="5126"/>
                    <a:pt x="3570" y="5092"/>
                    <a:pt x="3570" y="5059"/>
                  </a:cubicBezTo>
                  <a:lnTo>
                    <a:pt x="167" y="55"/>
                  </a:lnTo>
                  <a:cubicBezTo>
                    <a:pt x="167" y="16"/>
                    <a:pt x="145" y="0"/>
                    <a:pt x="11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4"/>
            <p:cNvSpPr/>
            <p:nvPr/>
          </p:nvSpPr>
          <p:spPr>
            <a:xfrm>
              <a:off x="4415000" y="1392275"/>
              <a:ext cx="63400" cy="162975"/>
            </a:xfrm>
            <a:custGeom>
              <a:avLst/>
              <a:gdLst/>
              <a:ahLst/>
              <a:cxnLst/>
              <a:rect l="l" t="t" r="r" b="b"/>
              <a:pathLst>
                <a:path w="2536" h="6519" extrusionOk="0">
                  <a:moveTo>
                    <a:pt x="2469" y="0"/>
                  </a:moveTo>
                  <a:cubicBezTo>
                    <a:pt x="2402" y="0"/>
                    <a:pt x="2368" y="34"/>
                    <a:pt x="2368" y="67"/>
                  </a:cubicBezTo>
                  <a:lnTo>
                    <a:pt x="0" y="6405"/>
                  </a:lnTo>
                  <a:cubicBezTo>
                    <a:pt x="0" y="6438"/>
                    <a:pt x="33" y="6505"/>
                    <a:pt x="67" y="6505"/>
                  </a:cubicBezTo>
                  <a:lnTo>
                    <a:pt x="100" y="6505"/>
                  </a:lnTo>
                  <a:cubicBezTo>
                    <a:pt x="110" y="6515"/>
                    <a:pt x="120" y="6519"/>
                    <a:pt x="130" y="6519"/>
                  </a:cubicBezTo>
                  <a:cubicBezTo>
                    <a:pt x="153" y="6519"/>
                    <a:pt x="177" y="6495"/>
                    <a:pt x="200" y="6472"/>
                  </a:cubicBezTo>
                  <a:lnTo>
                    <a:pt x="2502" y="134"/>
                  </a:lnTo>
                  <a:cubicBezTo>
                    <a:pt x="2535" y="67"/>
                    <a:pt x="2502" y="34"/>
                    <a:pt x="246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4"/>
            <p:cNvSpPr/>
            <p:nvPr/>
          </p:nvSpPr>
          <p:spPr>
            <a:xfrm>
              <a:off x="4233200" y="992825"/>
              <a:ext cx="21700" cy="371950"/>
            </a:xfrm>
            <a:custGeom>
              <a:avLst/>
              <a:gdLst/>
              <a:ahLst/>
              <a:cxnLst/>
              <a:rect l="l" t="t" r="r" b="b"/>
              <a:pathLst>
                <a:path w="868" h="14878" extrusionOk="0">
                  <a:moveTo>
                    <a:pt x="100" y="0"/>
                  </a:moveTo>
                  <a:cubicBezTo>
                    <a:pt x="34" y="0"/>
                    <a:pt x="0" y="34"/>
                    <a:pt x="0" y="67"/>
                  </a:cubicBezTo>
                  <a:lnTo>
                    <a:pt x="701" y="14811"/>
                  </a:lnTo>
                  <a:cubicBezTo>
                    <a:pt x="701" y="14844"/>
                    <a:pt x="767" y="14878"/>
                    <a:pt x="801" y="14878"/>
                  </a:cubicBezTo>
                  <a:cubicBezTo>
                    <a:pt x="834" y="14878"/>
                    <a:pt x="868" y="14844"/>
                    <a:pt x="868" y="14778"/>
                  </a:cubicBezTo>
                  <a:lnTo>
                    <a:pt x="167" y="67"/>
                  </a:lnTo>
                  <a:cubicBezTo>
                    <a:pt x="167" y="34"/>
                    <a:pt x="134" y="0"/>
                    <a:pt x="10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4"/>
            <p:cNvSpPr/>
            <p:nvPr/>
          </p:nvSpPr>
          <p:spPr>
            <a:xfrm>
              <a:off x="4130175" y="1286650"/>
              <a:ext cx="98875" cy="105650"/>
            </a:xfrm>
            <a:custGeom>
              <a:avLst/>
              <a:gdLst/>
              <a:ahLst/>
              <a:cxnLst/>
              <a:rect l="l" t="t" r="r" b="b"/>
              <a:pathLst>
                <a:path w="3955" h="4226" extrusionOk="0">
                  <a:moveTo>
                    <a:pt x="117" y="0"/>
                  </a:moveTo>
                  <a:cubicBezTo>
                    <a:pt x="48" y="0"/>
                    <a:pt x="0" y="71"/>
                    <a:pt x="52" y="122"/>
                  </a:cubicBezTo>
                  <a:lnTo>
                    <a:pt x="3788" y="4192"/>
                  </a:lnTo>
                  <a:cubicBezTo>
                    <a:pt x="3821" y="4225"/>
                    <a:pt x="3854" y="4225"/>
                    <a:pt x="3854" y="4225"/>
                  </a:cubicBezTo>
                  <a:lnTo>
                    <a:pt x="3921" y="4225"/>
                  </a:lnTo>
                  <a:cubicBezTo>
                    <a:pt x="3954" y="4192"/>
                    <a:pt x="3954" y="4125"/>
                    <a:pt x="3921" y="4092"/>
                  </a:cubicBezTo>
                  <a:lnTo>
                    <a:pt x="185" y="22"/>
                  </a:lnTo>
                  <a:cubicBezTo>
                    <a:pt x="162" y="7"/>
                    <a:pt x="139" y="0"/>
                    <a:pt x="11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4"/>
            <p:cNvSpPr/>
            <p:nvPr/>
          </p:nvSpPr>
          <p:spPr>
            <a:xfrm>
              <a:off x="4846975" y="1351400"/>
              <a:ext cx="259375" cy="38400"/>
            </a:xfrm>
            <a:custGeom>
              <a:avLst/>
              <a:gdLst/>
              <a:ahLst/>
              <a:cxnLst/>
              <a:rect l="l" t="t" r="r" b="b"/>
              <a:pathLst>
                <a:path w="10375" h="1536" extrusionOk="0">
                  <a:moveTo>
                    <a:pt x="10174" y="1"/>
                  </a:moveTo>
                  <a:lnTo>
                    <a:pt x="200" y="1135"/>
                  </a:lnTo>
                  <a:cubicBezTo>
                    <a:pt x="100" y="1168"/>
                    <a:pt x="0" y="1268"/>
                    <a:pt x="33" y="1369"/>
                  </a:cubicBezTo>
                  <a:cubicBezTo>
                    <a:pt x="33" y="1469"/>
                    <a:pt x="100" y="1535"/>
                    <a:pt x="200" y="1535"/>
                  </a:cubicBezTo>
                  <a:lnTo>
                    <a:pt x="234" y="1535"/>
                  </a:lnTo>
                  <a:lnTo>
                    <a:pt x="10207" y="401"/>
                  </a:lnTo>
                  <a:cubicBezTo>
                    <a:pt x="10307" y="368"/>
                    <a:pt x="10374" y="301"/>
                    <a:pt x="10374" y="168"/>
                  </a:cubicBezTo>
                  <a:cubicBezTo>
                    <a:pt x="10374" y="68"/>
                    <a:pt x="10274" y="1"/>
                    <a:pt x="1017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4"/>
            <p:cNvSpPr/>
            <p:nvPr/>
          </p:nvSpPr>
          <p:spPr>
            <a:xfrm>
              <a:off x="5168850" y="946025"/>
              <a:ext cx="137550" cy="332025"/>
            </a:xfrm>
            <a:custGeom>
              <a:avLst/>
              <a:gdLst/>
              <a:ahLst/>
              <a:cxnLst/>
              <a:rect l="l" t="t" r="r" b="b"/>
              <a:pathLst>
                <a:path w="5502" h="13281" extrusionOk="0">
                  <a:moveTo>
                    <a:pt x="5260" y="1"/>
                  </a:moveTo>
                  <a:cubicBezTo>
                    <a:pt x="5193" y="1"/>
                    <a:pt x="5129" y="41"/>
                    <a:pt x="5105" y="138"/>
                  </a:cubicBezTo>
                  <a:lnTo>
                    <a:pt x="68" y="13014"/>
                  </a:lnTo>
                  <a:cubicBezTo>
                    <a:pt x="1" y="13147"/>
                    <a:pt x="101" y="13280"/>
                    <a:pt x="234" y="13280"/>
                  </a:cubicBezTo>
                  <a:cubicBezTo>
                    <a:pt x="301" y="13280"/>
                    <a:pt x="401" y="13214"/>
                    <a:pt x="401" y="13147"/>
                  </a:cubicBezTo>
                  <a:lnTo>
                    <a:pt x="5438" y="271"/>
                  </a:lnTo>
                  <a:cubicBezTo>
                    <a:pt x="5502" y="123"/>
                    <a:pt x="5376" y="1"/>
                    <a:pt x="526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4"/>
            <p:cNvSpPr/>
            <p:nvPr/>
          </p:nvSpPr>
          <p:spPr>
            <a:xfrm>
              <a:off x="5379850" y="876900"/>
              <a:ext cx="201000" cy="55075"/>
            </a:xfrm>
            <a:custGeom>
              <a:avLst/>
              <a:gdLst/>
              <a:ahLst/>
              <a:cxnLst/>
              <a:rect l="l" t="t" r="r" b="b"/>
              <a:pathLst>
                <a:path w="8040" h="2203" extrusionOk="0">
                  <a:moveTo>
                    <a:pt x="100" y="1"/>
                  </a:moveTo>
                  <a:cubicBezTo>
                    <a:pt x="67" y="1"/>
                    <a:pt x="0" y="34"/>
                    <a:pt x="0" y="67"/>
                  </a:cubicBezTo>
                  <a:cubicBezTo>
                    <a:pt x="0" y="134"/>
                    <a:pt x="0" y="167"/>
                    <a:pt x="67" y="167"/>
                  </a:cubicBezTo>
                  <a:lnTo>
                    <a:pt x="7906" y="2202"/>
                  </a:lnTo>
                  <a:lnTo>
                    <a:pt x="7939" y="2202"/>
                  </a:lnTo>
                  <a:cubicBezTo>
                    <a:pt x="7973" y="2202"/>
                    <a:pt x="8006" y="2169"/>
                    <a:pt x="8006" y="2135"/>
                  </a:cubicBezTo>
                  <a:cubicBezTo>
                    <a:pt x="8039" y="2069"/>
                    <a:pt x="8006" y="2035"/>
                    <a:pt x="7973" y="2035"/>
                  </a:cubicBezTo>
                  <a:lnTo>
                    <a:pt x="10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5381525" y="694575"/>
              <a:ext cx="146400" cy="139825"/>
            </a:xfrm>
            <a:custGeom>
              <a:avLst/>
              <a:gdLst/>
              <a:ahLst/>
              <a:cxnLst/>
              <a:rect l="l" t="t" r="r" b="b"/>
              <a:pathLst>
                <a:path w="5856" h="5593" extrusionOk="0">
                  <a:moveTo>
                    <a:pt x="5737" y="0"/>
                  </a:moveTo>
                  <a:cubicBezTo>
                    <a:pt x="5716" y="0"/>
                    <a:pt x="5693" y="7"/>
                    <a:pt x="5671" y="22"/>
                  </a:cubicBezTo>
                  <a:lnTo>
                    <a:pt x="33" y="5426"/>
                  </a:lnTo>
                  <a:cubicBezTo>
                    <a:pt x="0" y="5459"/>
                    <a:pt x="0" y="5526"/>
                    <a:pt x="33" y="5559"/>
                  </a:cubicBezTo>
                  <a:cubicBezTo>
                    <a:pt x="33" y="5592"/>
                    <a:pt x="67" y="5592"/>
                    <a:pt x="100" y="5592"/>
                  </a:cubicBezTo>
                  <a:cubicBezTo>
                    <a:pt x="100" y="5592"/>
                    <a:pt x="133" y="5559"/>
                    <a:pt x="133" y="5559"/>
                  </a:cubicBezTo>
                  <a:lnTo>
                    <a:pt x="5804" y="155"/>
                  </a:lnTo>
                  <a:cubicBezTo>
                    <a:pt x="5856" y="78"/>
                    <a:pt x="5807" y="0"/>
                    <a:pt x="573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4"/>
            <p:cNvSpPr/>
            <p:nvPr/>
          </p:nvSpPr>
          <p:spPr>
            <a:xfrm>
              <a:off x="4209000" y="960050"/>
              <a:ext cx="53400" cy="68900"/>
            </a:xfrm>
            <a:custGeom>
              <a:avLst/>
              <a:gdLst/>
              <a:ahLst/>
              <a:cxnLst/>
              <a:rect l="l" t="t" r="r" b="b"/>
              <a:pathLst>
                <a:path w="2136" h="2756" extrusionOk="0">
                  <a:moveTo>
                    <a:pt x="1548" y="1"/>
                  </a:moveTo>
                  <a:cubicBezTo>
                    <a:pt x="1405" y="1"/>
                    <a:pt x="1242" y="47"/>
                    <a:pt x="1068" y="144"/>
                  </a:cubicBezTo>
                  <a:cubicBezTo>
                    <a:pt x="435" y="544"/>
                    <a:pt x="34" y="1245"/>
                    <a:pt x="1" y="2012"/>
                  </a:cubicBezTo>
                  <a:cubicBezTo>
                    <a:pt x="1" y="2484"/>
                    <a:pt x="252" y="2756"/>
                    <a:pt x="599" y="2756"/>
                  </a:cubicBezTo>
                  <a:cubicBezTo>
                    <a:pt x="743" y="2756"/>
                    <a:pt x="903" y="2710"/>
                    <a:pt x="1068" y="2612"/>
                  </a:cubicBezTo>
                  <a:cubicBezTo>
                    <a:pt x="1702" y="2212"/>
                    <a:pt x="2102" y="1511"/>
                    <a:pt x="2136" y="778"/>
                  </a:cubicBezTo>
                  <a:cubicBezTo>
                    <a:pt x="2136" y="280"/>
                    <a:pt x="1900" y="1"/>
                    <a:pt x="154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4"/>
            <p:cNvSpPr/>
            <p:nvPr/>
          </p:nvSpPr>
          <p:spPr>
            <a:xfrm>
              <a:off x="4388300" y="1128950"/>
              <a:ext cx="29225" cy="37825"/>
            </a:xfrm>
            <a:custGeom>
              <a:avLst/>
              <a:gdLst/>
              <a:ahLst/>
              <a:cxnLst/>
              <a:rect l="l" t="t" r="r" b="b"/>
              <a:pathLst>
                <a:path w="1169" h="1513" extrusionOk="0">
                  <a:moveTo>
                    <a:pt x="852" y="1"/>
                  </a:moveTo>
                  <a:cubicBezTo>
                    <a:pt x="768" y="1"/>
                    <a:pt x="671" y="31"/>
                    <a:pt x="568" y="93"/>
                  </a:cubicBezTo>
                  <a:cubicBezTo>
                    <a:pt x="234" y="293"/>
                    <a:pt x="1" y="660"/>
                    <a:pt x="1" y="1093"/>
                  </a:cubicBezTo>
                  <a:cubicBezTo>
                    <a:pt x="1" y="1353"/>
                    <a:pt x="134" y="1512"/>
                    <a:pt x="319" y="1512"/>
                  </a:cubicBezTo>
                  <a:cubicBezTo>
                    <a:pt x="395" y="1512"/>
                    <a:pt x="480" y="1485"/>
                    <a:pt x="568" y="1427"/>
                  </a:cubicBezTo>
                  <a:cubicBezTo>
                    <a:pt x="935" y="1193"/>
                    <a:pt x="1135" y="826"/>
                    <a:pt x="1168" y="426"/>
                  </a:cubicBezTo>
                  <a:cubicBezTo>
                    <a:pt x="1168" y="150"/>
                    <a:pt x="1041" y="1"/>
                    <a:pt x="85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4116450" y="1268775"/>
              <a:ext cx="29200" cy="37725"/>
            </a:xfrm>
            <a:custGeom>
              <a:avLst/>
              <a:gdLst/>
              <a:ahLst/>
              <a:cxnLst/>
              <a:rect l="l" t="t" r="r" b="b"/>
              <a:pathLst>
                <a:path w="1168" h="1509" extrusionOk="0">
                  <a:moveTo>
                    <a:pt x="829" y="0"/>
                  </a:moveTo>
                  <a:cubicBezTo>
                    <a:pt x="750" y="0"/>
                    <a:pt x="661" y="23"/>
                    <a:pt x="567" y="70"/>
                  </a:cubicBezTo>
                  <a:cubicBezTo>
                    <a:pt x="234" y="304"/>
                    <a:pt x="34" y="671"/>
                    <a:pt x="0" y="1104"/>
                  </a:cubicBezTo>
                  <a:cubicBezTo>
                    <a:pt x="0" y="1366"/>
                    <a:pt x="136" y="1509"/>
                    <a:pt x="323" y="1509"/>
                  </a:cubicBezTo>
                  <a:cubicBezTo>
                    <a:pt x="398" y="1509"/>
                    <a:pt x="481" y="1486"/>
                    <a:pt x="567" y="1438"/>
                  </a:cubicBezTo>
                  <a:cubicBezTo>
                    <a:pt x="934" y="1204"/>
                    <a:pt x="1134" y="837"/>
                    <a:pt x="1168" y="437"/>
                  </a:cubicBezTo>
                  <a:cubicBezTo>
                    <a:pt x="1168" y="150"/>
                    <a:pt x="1030" y="0"/>
                    <a:pt x="82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4402475" y="1534400"/>
              <a:ext cx="29225" cy="37675"/>
            </a:xfrm>
            <a:custGeom>
              <a:avLst/>
              <a:gdLst/>
              <a:ahLst/>
              <a:cxnLst/>
              <a:rect l="l" t="t" r="r" b="b"/>
              <a:pathLst>
                <a:path w="1169" h="1507" extrusionOk="0">
                  <a:moveTo>
                    <a:pt x="850" y="1"/>
                  </a:moveTo>
                  <a:cubicBezTo>
                    <a:pt x="774" y="1"/>
                    <a:pt x="689" y="28"/>
                    <a:pt x="601" y="86"/>
                  </a:cubicBezTo>
                  <a:cubicBezTo>
                    <a:pt x="234" y="286"/>
                    <a:pt x="34" y="687"/>
                    <a:pt x="1" y="1087"/>
                  </a:cubicBezTo>
                  <a:cubicBezTo>
                    <a:pt x="1" y="1347"/>
                    <a:pt x="134" y="1506"/>
                    <a:pt x="331" y="1506"/>
                  </a:cubicBezTo>
                  <a:cubicBezTo>
                    <a:pt x="412" y="1506"/>
                    <a:pt x="504" y="1479"/>
                    <a:pt x="601" y="1420"/>
                  </a:cubicBezTo>
                  <a:cubicBezTo>
                    <a:pt x="935" y="1187"/>
                    <a:pt x="1168" y="820"/>
                    <a:pt x="1168" y="420"/>
                  </a:cubicBezTo>
                  <a:cubicBezTo>
                    <a:pt x="1168" y="160"/>
                    <a:pt x="1035" y="1"/>
                    <a:pt x="85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4600125" y="1618625"/>
              <a:ext cx="29200" cy="37675"/>
            </a:xfrm>
            <a:custGeom>
              <a:avLst/>
              <a:gdLst/>
              <a:ahLst/>
              <a:cxnLst/>
              <a:rect l="l" t="t" r="r" b="b"/>
              <a:pathLst>
                <a:path w="1168" h="1507" extrusionOk="0">
                  <a:moveTo>
                    <a:pt x="850" y="1"/>
                  </a:moveTo>
                  <a:cubicBezTo>
                    <a:pt x="773" y="1"/>
                    <a:pt x="689" y="28"/>
                    <a:pt x="601" y="86"/>
                  </a:cubicBezTo>
                  <a:cubicBezTo>
                    <a:pt x="234" y="320"/>
                    <a:pt x="34" y="687"/>
                    <a:pt x="0" y="1087"/>
                  </a:cubicBezTo>
                  <a:cubicBezTo>
                    <a:pt x="0" y="1347"/>
                    <a:pt x="134" y="1506"/>
                    <a:pt x="331" y="1506"/>
                  </a:cubicBezTo>
                  <a:cubicBezTo>
                    <a:pt x="412" y="1506"/>
                    <a:pt x="503" y="1479"/>
                    <a:pt x="601" y="1421"/>
                  </a:cubicBezTo>
                  <a:cubicBezTo>
                    <a:pt x="934" y="1187"/>
                    <a:pt x="1168" y="820"/>
                    <a:pt x="1168" y="420"/>
                  </a:cubicBezTo>
                  <a:cubicBezTo>
                    <a:pt x="1168" y="160"/>
                    <a:pt x="1034" y="1"/>
                    <a:pt x="85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4580100" y="1915500"/>
              <a:ext cx="29225" cy="37675"/>
            </a:xfrm>
            <a:custGeom>
              <a:avLst/>
              <a:gdLst/>
              <a:ahLst/>
              <a:cxnLst/>
              <a:rect l="l" t="t" r="r" b="b"/>
              <a:pathLst>
                <a:path w="1169" h="1507" extrusionOk="0">
                  <a:moveTo>
                    <a:pt x="838" y="1"/>
                  </a:moveTo>
                  <a:cubicBezTo>
                    <a:pt x="757" y="1"/>
                    <a:pt x="665" y="28"/>
                    <a:pt x="568" y="86"/>
                  </a:cubicBezTo>
                  <a:cubicBezTo>
                    <a:pt x="234" y="320"/>
                    <a:pt x="34" y="687"/>
                    <a:pt x="1" y="1087"/>
                  </a:cubicBezTo>
                  <a:cubicBezTo>
                    <a:pt x="1" y="1347"/>
                    <a:pt x="135" y="1506"/>
                    <a:pt x="319" y="1506"/>
                  </a:cubicBezTo>
                  <a:cubicBezTo>
                    <a:pt x="395" y="1506"/>
                    <a:pt x="480" y="1479"/>
                    <a:pt x="568" y="1421"/>
                  </a:cubicBezTo>
                  <a:cubicBezTo>
                    <a:pt x="935" y="1221"/>
                    <a:pt x="1135" y="820"/>
                    <a:pt x="1168" y="420"/>
                  </a:cubicBezTo>
                  <a:cubicBezTo>
                    <a:pt x="1168" y="160"/>
                    <a:pt x="1035" y="1"/>
                    <a:pt x="83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4656000" y="1733925"/>
              <a:ext cx="44225" cy="56950"/>
            </a:xfrm>
            <a:custGeom>
              <a:avLst/>
              <a:gdLst/>
              <a:ahLst/>
              <a:cxnLst/>
              <a:rect l="l" t="t" r="r" b="b"/>
              <a:pathLst>
                <a:path w="1769" h="2278" extrusionOk="0">
                  <a:moveTo>
                    <a:pt x="1288" y="0"/>
                  </a:moveTo>
                  <a:cubicBezTo>
                    <a:pt x="1173" y="0"/>
                    <a:pt x="1042" y="35"/>
                    <a:pt x="901" y="111"/>
                  </a:cubicBezTo>
                  <a:cubicBezTo>
                    <a:pt x="367" y="444"/>
                    <a:pt x="34" y="1012"/>
                    <a:pt x="0" y="1645"/>
                  </a:cubicBezTo>
                  <a:cubicBezTo>
                    <a:pt x="0" y="2043"/>
                    <a:pt x="198" y="2277"/>
                    <a:pt x="488" y="2277"/>
                  </a:cubicBezTo>
                  <a:cubicBezTo>
                    <a:pt x="612" y="2277"/>
                    <a:pt x="752" y="2235"/>
                    <a:pt x="901" y="2146"/>
                  </a:cubicBezTo>
                  <a:cubicBezTo>
                    <a:pt x="1435" y="1812"/>
                    <a:pt x="1735" y="1245"/>
                    <a:pt x="1768" y="611"/>
                  </a:cubicBezTo>
                  <a:cubicBezTo>
                    <a:pt x="1768" y="228"/>
                    <a:pt x="1579" y="0"/>
                    <a:pt x="128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4479200" y="1835975"/>
              <a:ext cx="44225" cy="56925"/>
            </a:xfrm>
            <a:custGeom>
              <a:avLst/>
              <a:gdLst/>
              <a:ahLst/>
              <a:cxnLst/>
              <a:rect l="l" t="t" r="r" b="b"/>
              <a:pathLst>
                <a:path w="1769" h="2277" extrusionOk="0">
                  <a:moveTo>
                    <a:pt x="1307" y="0"/>
                  </a:moveTo>
                  <a:cubicBezTo>
                    <a:pt x="1188" y="0"/>
                    <a:pt x="1050" y="42"/>
                    <a:pt x="901" y="132"/>
                  </a:cubicBezTo>
                  <a:cubicBezTo>
                    <a:pt x="368" y="465"/>
                    <a:pt x="34" y="1032"/>
                    <a:pt x="1" y="1633"/>
                  </a:cubicBezTo>
                  <a:cubicBezTo>
                    <a:pt x="1" y="2041"/>
                    <a:pt x="208" y="2277"/>
                    <a:pt x="511" y="2277"/>
                  </a:cubicBezTo>
                  <a:cubicBezTo>
                    <a:pt x="629" y="2277"/>
                    <a:pt x="761" y="2241"/>
                    <a:pt x="901" y="2167"/>
                  </a:cubicBezTo>
                  <a:cubicBezTo>
                    <a:pt x="1435" y="1833"/>
                    <a:pt x="1735" y="1266"/>
                    <a:pt x="1769" y="632"/>
                  </a:cubicBezTo>
                  <a:cubicBezTo>
                    <a:pt x="1769" y="234"/>
                    <a:pt x="1588" y="0"/>
                    <a:pt x="130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5503275" y="668475"/>
              <a:ext cx="44225" cy="56950"/>
            </a:xfrm>
            <a:custGeom>
              <a:avLst/>
              <a:gdLst/>
              <a:ahLst/>
              <a:cxnLst/>
              <a:rect l="l" t="t" r="r" b="b"/>
              <a:pathLst>
                <a:path w="1769" h="2278" extrusionOk="0">
                  <a:moveTo>
                    <a:pt x="1280" y="0"/>
                  </a:moveTo>
                  <a:cubicBezTo>
                    <a:pt x="1157" y="0"/>
                    <a:pt x="1017" y="42"/>
                    <a:pt x="867" y="132"/>
                  </a:cubicBezTo>
                  <a:cubicBezTo>
                    <a:pt x="334" y="465"/>
                    <a:pt x="34" y="1032"/>
                    <a:pt x="0" y="1666"/>
                  </a:cubicBezTo>
                  <a:cubicBezTo>
                    <a:pt x="0" y="2049"/>
                    <a:pt x="206" y="2277"/>
                    <a:pt x="495" y="2277"/>
                  </a:cubicBezTo>
                  <a:cubicBezTo>
                    <a:pt x="609" y="2277"/>
                    <a:pt x="736" y="2242"/>
                    <a:pt x="867" y="2167"/>
                  </a:cubicBezTo>
                  <a:cubicBezTo>
                    <a:pt x="1401" y="1833"/>
                    <a:pt x="1735" y="1266"/>
                    <a:pt x="1768" y="632"/>
                  </a:cubicBezTo>
                  <a:cubicBezTo>
                    <a:pt x="1768" y="234"/>
                    <a:pt x="1571" y="0"/>
                    <a:pt x="128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4654325" y="1297450"/>
              <a:ext cx="206850" cy="262475"/>
            </a:xfrm>
            <a:custGeom>
              <a:avLst/>
              <a:gdLst/>
              <a:ahLst/>
              <a:cxnLst/>
              <a:rect l="l" t="t" r="r" b="b"/>
              <a:pathLst>
                <a:path w="8274" h="10499" extrusionOk="0">
                  <a:moveTo>
                    <a:pt x="5827" y="673"/>
                  </a:moveTo>
                  <a:cubicBezTo>
                    <a:pt x="6135" y="673"/>
                    <a:pt x="6419" y="745"/>
                    <a:pt x="6672" y="891"/>
                  </a:cubicBezTo>
                  <a:cubicBezTo>
                    <a:pt x="7272" y="1225"/>
                    <a:pt x="7606" y="1992"/>
                    <a:pt x="7606" y="3060"/>
                  </a:cubicBezTo>
                  <a:cubicBezTo>
                    <a:pt x="7606" y="5361"/>
                    <a:pt x="5972" y="8197"/>
                    <a:pt x="3970" y="9331"/>
                  </a:cubicBezTo>
                  <a:cubicBezTo>
                    <a:pt x="3428" y="9652"/>
                    <a:pt x="2911" y="9816"/>
                    <a:pt x="2454" y="9816"/>
                  </a:cubicBezTo>
                  <a:cubicBezTo>
                    <a:pt x="2151" y="9816"/>
                    <a:pt x="1874" y="9744"/>
                    <a:pt x="1635" y="9598"/>
                  </a:cubicBezTo>
                  <a:cubicBezTo>
                    <a:pt x="1001" y="9264"/>
                    <a:pt x="668" y="8497"/>
                    <a:pt x="668" y="7429"/>
                  </a:cubicBezTo>
                  <a:cubicBezTo>
                    <a:pt x="668" y="5128"/>
                    <a:pt x="2302" y="2292"/>
                    <a:pt x="4304" y="1158"/>
                  </a:cubicBezTo>
                  <a:cubicBezTo>
                    <a:pt x="4845" y="837"/>
                    <a:pt x="5363" y="673"/>
                    <a:pt x="5827" y="673"/>
                  </a:cubicBezTo>
                  <a:close/>
                  <a:moveTo>
                    <a:pt x="5853" y="0"/>
                  </a:moveTo>
                  <a:cubicBezTo>
                    <a:pt x="5270" y="0"/>
                    <a:pt x="4631" y="188"/>
                    <a:pt x="3970" y="558"/>
                  </a:cubicBezTo>
                  <a:cubicBezTo>
                    <a:pt x="1802" y="1825"/>
                    <a:pt x="1" y="4894"/>
                    <a:pt x="1" y="7429"/>
                  </a:cubicBezTo>
                  <a:cubicBezTo>
                    <a:pt x="1" y="8730"/>
                    <a:pt x="468" y="9698"/>
                    <a:pt x="1302" y="10198"/>
                  </a:cubicBezTo>
                  <a:cubicBezTo>
                    <a:pt x="1635" y="10398"/>
                    <a:pt x="2035" y="10498"/>
                    <a:pt x="2436" y="10498"/>
                  </a:cubicBezTo>
                  <a:cubicBezTo>
                    <a:pt x="3103" y="10465"/>
                    <a:pt x="3737" y="10265"/>
                    <a:pt x="4304" y="9931"/>
                  </a:cubicBezTo>
                  <a:cubicBezTo>
                    <a:pt x="6505" y="8664"/>
                    <a:pt x="8273" y="5561"/>
                    <a:pt x="8273" y="3060"/>
                  </a:cubicBezTo>
                  <a:cubicBezTo>
                    <a:pt x="8273" y="1759"/>
                    <a:pt x="7806" y="791"/>
                    <a:pt x="7006" y="291"/>
                  </a:cubicBezTo>
                  <a:cubicBezTo>
                    <a:pt x="6658" y="96"/>
                    <a:pt x="6270" y="0"/>
                    <a:pt x="585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4701850" y="1356425"/>
              <a:ext cx="111775" cy="144650"/>
            </a:xfrm>
            <a:custGeom>
              <a:avLst/>
              <a:gdLst/>
              <a:ahLst/>
              <a:cxnLst/>
              <a:rect l="l" t="t" r="r" b="b"/>
              <a:pathLst>
                <a:path w="4471" h="5786" extrusionOk="0">
                  <a:moveTo>
                    <a:pt x="3245" y="1"/>
                  </a:moveTo>
                  <a:cubicBezTo>
                    <a:pt x="2945" y="1"/>
                    <a:pt x="2603" y="97"/>
                    <a:pt x="2236" y="300"/>
                  </a:cubicBezTo>
                  <a:cubicBezTo>
                    <a:pt x="902" y="1168"/>
                    <a:pt x="68" y="2602"/>
                    <a:pt x="1" y="4203"/>
                  </a:cubicBezTo>
                  <a:cubicBezTo>
                    <a:pt x="1" y="5195"/>
                    <a:pt x="503" y="5785"/>
                    <a:pt x="1233" y="5785"/>
                  </a:cubicBezTo>
                  <a:cubicBezTo>
                    <a:pt x="1535" y="5785"/>
                    <a:pt x="1875" y="5685"/>
                    <a:pt x="2236" y="5471"/>
                  </a:cubicBezTo>
                  <a:cubicBezTo>
                    <a:pt x="3570" y="4603"/>
                    <a:pt x="4404" y="3169"/>
                    <a:pt x="4471" y="1601"/>
                  </a:cubicBezTo>
                  <a:cubicBezTo>
                    <a:pt x="4471" y="582"/>
                    <a:pt x="3983" y="1"/>
                    <a:pt x="324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4"/>
            <p:cNvSpPr/>
            <p:nvPr/>
          </p:nvSpPr>
          <p:spPr>
            <a:xfrm>
              <a:off x="5094650" y="458825"/>
              <a:ext cx="170150" cy="217125"/>
            </a:xfrm>
            <a:custGeom>
              <a:avLst/>
              <a:gdLst/>
              <a:ahLst/>
              <a:cxnLst/>
              <a:rect l="l" t="t" r="r" b="b"/>
              <a:pathLst>
                <a:path w="6806" h="8685" extrusionOk="0">
                  <a:moveTo>
                    <a:pt x="4873" y="397"/>
                  </a:moveTo>
                  <a:cubicBezTo>
                    <a:pt x="5143" y="397"/>
                    <a:pt x="5390" y="458"/>
                    <a:pt x="5604" y="579"/>
                  </a:cubicBezTo>
                  <a:cubicBezTo>
                    <a:pt x="6138" y="912"/>
                    <a:pt x="6438" y="1579"/>
                    <a:pt x="6438" y="2513"/>
                  </a:cubicBezTo>
                  <a:cubicBezTo>
                    <a:pt x="6305" y="4682"/>
                    <a:pt x="5171" y="6683"/>
                    <a:pt x="3336" y="7884"/>
                  </a:cubicBezTo>
                  <a:cubicBezTo>
                    <a:pt x="2857" y="8163"/>
                    <a:pt x="2390" y="8299"/>
                    <a:pt x="1978" y="8299"/>
                  </a:cubicBezTo>
                  <a:cubicBezTo>
                    <a:pt x="1701" y="8299"/>
                    <a:pt x="1449" y="8238"/>
                    <a:pt x="1234" y="8117"/>
                  </a:cubicBezTo>
                  <a:cubicBezTo>
                    <a:pt x="701" y="7817"/>
                    <a:pt x="400" y="7117"/>
                    <a:pt x="400" y="6216"/>
                  </a:cubicBezTo>
                  <a:cubicBezTo>
                    <a:pt x="534" y="4015"/>
                    <a:pt x="1668" y="2013"/>
                    <a:pt x="3536" y="812"/>
                  </a:cubicBezTo>
                  <a:cubicBezTo>
                    <a:pt x="4015" y="533"/>
                    <a:pt x="4470" y="397"/>
                    <a:pt x="4873" y="397"/>
                  </a:cubicBezTo>
                  <a:close/>
                  <a:moveTo>
                    <a:pt x="4856" y="1"/>
                  </a:moveTo>
                  <a:cubicBezTo>
                    <a:pt x="4379" y="1"/>
                    <a:pt x="3852" y="164"/>
                    <a:pt x="3303" y="479"/>
                  </a:cubicBezTo>
                  <a:cubicBezTo>
                    <a:pt x="1501" y="1513"/>
                    <a:pt x="0" y="4115"/>
                    <a:pt x="0" y="6216"/>
                  </a:cubicBezTo>
                  <a:cubicBezTo>
                    <a:pt x="0" y="7250"/>
                    <a:pt x="367" y="8051"/>
                    <a:pt x="1034" y="8451"/>
                  </a:cubicBezTo>
                  <a:cubicBezTo>
                    <a:pt x="1334" y="8618"/>
                    <a:pt x="1635" y="8685"/>
                    <a:pt x="1968" y="8685"/>
                  </a:cubicBezTo>
                  <a:cubicBezTo>
                    <a:pt x="2535" y="8651"/>
                    <a:pt x="3036" y="8518"/>
                    <a:pt x="3503" y="8218"/>
                  </a:cubicBezTo>
                  <a:cubicBezTo>
                    <a:pt x="5337" y="7183"/>
                    <a:pt x="6805" y="4582"/>
                    <a:pt x="6805" y="2480"/>
                  </a:cubicBezTo>
                  <a:cubicBezTo>
                    <a:pt x="6805" y="1446"/>
                    <a:pt x="6438" y="645"/>
                    <a:pt x="5771" y="245"/>
                  </a:cubicBezTo>
                  <a:cubicBezTo>
                    <a:pt x="5497" y="81"/>
                    <a:pt x="5188" y="1"/>
                    <a:pt x="485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4"/>
            <p:cNvSpPr/>
            <p:nvPr/>
          </p:nvSpPr>
          <p:spPr>
            <a:xfrm>
              <a:off x="5133000" y="506125"/>
              <a:ext cx="94250" cy="122825"/>
            </a:xfrm>
            <a:custGeom>
              <a:avLst/>
              <a:gdLst/>
              <a:ahLst/>
              <a:cxnLst/>
              <a:rect l="l" t="t" r="r" b="b"/>
              <a:pathLst>
                <a:path w="3770" h="4913" extrusionOk="0">
                  <a:moveTo>
                    <a:pt x="2718" y="0"/>
                  </a:moveTo>
                  <a:cubicBezTo>
                    <a:pt x="2464" y="0"/>
                    <a:pt x="2176" y="82"/>
                    <a:pt x="1869" y="255"/>
                  </a:cubicBezTo>
                  <a:cubicBezTo>
                    <a:pt x="768" y="988"/>
                    <a:pt x="67" y="2223"/>
                    <a:pt x="1" y="3557"/>
                  </a:cubicBezTo>
                  <a:cubicBezTo>
                    <a:pt x="1" y="4412"/>
                    <a:pt x="424" y="4912"/>
                    <a:pt x="1041" y="4912"/>
                  </a:cubicBezTo>
                  <a:cubicBezTo>
                    <a:pt x="1290" y="4912"/>
                    <a:pt x="1571" y="4830"/>
                    <a:pt x="1869" y="4658"/>
                  </a:cubicBezTo>
                  <a:cubicBezTo>
                    <a:pt x="3003" y="3924"/>
                    <a:pt x="3703" y="2690"/>
                    <a:pt x="3770" y="1355"/>
                  </a:cubicBezTo>
                  <a:cubicBezTo>
                    <a:pt x="3770" y="500"/>
                    <a:pt x="3347" y="0"/>
                    <a:pt x="271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4"/>
            <p:cNvSpPr/>
            <p:nvPr/>
          </p:nvSpPr>
          <p:spPr>
            <a:xfrm>
              <a:off x="4732725" y="752950"/>
              <a:ext cx="124125" cy="150675"/>
            </a:xfrm>
            <a:custGeom>
              <a:avLst/>
              <a:gdLst/>
              <a:ahLst/>
              <a:cxnLst/>
              <a:rect l="l" t="t" r="r" b="b"/>
              <a:pathLst>
                <a:path w="4965" h="6027" extrusionOk="0">
                  <a:moveTo>
                    <a:pt x="3403" y="422"/>
                  </a:moveTo>
                  <a:cubicBezTo>
                    <a:pt x="3569" y="422"/>
                    <a:pt x="3736" y="455"/>
                    <a:pt x="3870" y="522"/>
                  </a:cubicBezTo>
                  <a:cubicBezTo>
                    <a:pt x="4270" y="822"/>
                    <a:pt x="4470" y="1289"/>
                    <a:pt x="4403" y="1790"/>
                  </a:cubicBezTo>
                  <a:cubicBezTo>
                    <a:pt x="4337" y="3224"/>
                    <a:pt x="3569" y="4558"/>
                    <a:pt x="2335" y="5359"/>
                  </a:cubicBezTo>
                  <a:cubicBezTo>
                    <a:pt x="2100" y="5575"/>
                    <a:pt x="1828" y="5670"/>
                    <a:pt x="1564" y="5670"/>
                  </a:cubicBezTo>
                  <a:cubicBezTo>
                    <a:pt x="892" y="5670"/>
                    <a:pt x="276" y="5058"/>
                    <a:pt x="467" y="4291"/>
                  </a:cubicBezTo>
                  <a:cubicBezTo>
                    <a:pt x="534" y="2824"/>
                    <a:pt x="1301" y="1489"/>
                    <a:pt x="2535" y="689"/>
                  </a:cubicBezTo>
                  <a:cubicBezTo>
                    <a:pt x="2802" y="522"/>
                    <a:pt x="3102" y="422"/>
                    <a:pt x="3403" y="422"/>
                  </a:cubicBezTo>
                  <a:close/>
                  <a:moveTo>
                    <a:pt x="3287" y="0"/>
                  </a:moveTo>
                  <a:cubicBezTo>
                    <a:pt x="2961" y="0"/>
                    <a:pt x="2627" y="109"/>
                    <a:pt x="2335" y="355"/>
                  </a:cubicBezTo>
                  <a:cubicBezTo>
                    <a:pt x="1001" y="1223"/>
                    <a:pt x="167" y="2690"/>
                    <a:pt x="67" y="4291"/>
                  </a:cubicBezTo>
                  <a:cubicBezTo>
                    <a:pt x="0" y="4892"/>
                    <a:pt x="300" y="5492"/>
                    <a:pt x="801" y="5859"/>
                  </a:cubicBezTo>
                  <a:cubicBezTo>
                    <a:pt x="1001" y="5959"/>
                    <a:pt x="1234" y="6026"/>
                    <a:pt x="1468" y="6026"/>
                  </a:cubicBezTo>
                  <a:cubicBezTo>
                    <a:pt x="1835" y="5993"/>
                    <a:pt x="2202" y="5893"/>
                    <a:pt x="2535" y="5692"/>
                  </a:cubicBezTo>
                  <a:cubicBezTo>
                    <a:pt x="3836" y="4792"/>
                    <a:pt x="4704" y="3357"/>
                    <a:pt x="4770" y="1790"/>
                  </a:cubicBezTo>
                  <a:cubicBezTo>
                    <a:pt x="4964" y="772"/>
                    <a:pt x="4154" y="0"/>
                    <a:pt x="328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4"/>
            <p:cNvSpPr/>
            <p:nvPr/>
          </p:nvSpPr>
          <p:spPr>
            <a:xfrm>
              <a:off x="4761900" y="787225"/>
              <a:ext cx="63400" cy="82775"/>
            </a:xfrm>
            <a:custGeom>
              <a:avLst/>
              <a:gdLst/>
              <a:ahLst/>
              <a:cxnLst/>
              <a:rect l="l" t="t" r="r" b="b"/>
              <a:pathLst>
                <a:path w="2536" h="3311" extrusionOk="0">
                  <a:moveTo>
                    <a:pt x="1834" y="1"/>
                  </a:moveTo>
                  <a:cubicBezTo>
                    <a:pt x="1664" y="1"/>
                    <a:pt x="1472" y="59"/>
                    <a:pt x="1268" y="185"/>
                  </a:cubicBezTo>
                  <a:cubicBezTo>
                    <a:pt x="501" y="686"/>
                    <a:pt x="34" y="1486"/>
                    <a:pt x="1" y="2387"/>
                  </a:cubicBezTo>
                  <a:cubicBezTo>
                    <a:pt x="1" y="2972"/>
                    <a:pt x="280" y="3311"/>
                    <a:pt x="689" y="3311"/>
                  </a:cubicBezTo>
                  <a:cubicBezTo>
                    <a:pt x="863" y="3311"/>
                    <a:pt x="1059" y="3250"/>
                    <a:pt x="1268" y="3121"/>
                  </a:cubicBezTo>
                  <a:cubicBezTo>
                    <a:pt x="2035" y="2654"/>
                    <a:pt x="2502" y="1820"/>
                    <a:pt x="2536" y="919"/>
                  </a:cubicBezTo>
                  <a:cubicBezTo>
                    <a:pt x="2536" y="351"/>
                    <a:pt x="2250" y="1"/>
                    <a:pt x="183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4"/>
            <p:cNvSpPr/>
            <p:nvPr/>
          </p:nvSpPr>
          <p:spPr>
            <a:xfrm>
              <a:off x="5092975" y="1267450"/>
              <a:ext cx="124350" cy="149875"/>
            </a:xfrm>
            <a:custGeom>
              <a:avLst/>
              <a:gdLst/>
              <a:ahLst/>
              <a:cxnLst/>
              <a:rect l="l" t="t" r="r" b="b"/>
              <a:pathLst>
                <a:path w="4974" h="5995" extrusionOk="0">
                  <a:moveTo>
                    <a:pt x="3292" y="380"/>
                  </a:moveTo>
                  <a:cubicBezTo>
                    <a:pt x="3961" y="380"/>
                    <a:pt x="4595" y="991"/>
                    <a:pt x="4404" y="1758"/>
                  </a:cubicBezTo>
                  <a:cubicBezTo>
                    <a:pt x="4337" y="3225"/>
                    <a:pt x="3536" y="4560"/>
                    <a:pt x="2335" y="5360"/>
                  </a:cubicBezTo>
                  <a:cubicBezTo>
                    <a:pt x="2101" y="5576"/>
                    <a:pt x="1830" y="5670"/>
                    <a:pt x="1567" y="5670"/>
                  </a:cubicBezTo>
                  <a:cubicBezTo>
                    <a:pt x="892" y="5670"/>
                    <a:pt x="266" y="5051"/>
                    <a:pt x="434" y="4260"/>
                  </a:cubicBezTo>
                  <a:cubicBezTo>
                    <a:pt x="534" y="2792"/>
                    <a:pt x="1301" y="1491"/>
                    <a:pt x="2536" y="690"/>
                  </a:cubicBezTo>
                  <a:cubicBezTo>
                    <a:pt x="2761" y="474"/>
                    <a:pt x="3030" y="380"/>
                    <a:pt x="3292" y="380"/>
                  </a:cubicBezTo>
                  <a:close/>
                  <a:moveTo>
                    <a:pt x="3291" y="1"/>
                  </a:moveTo>
                  <a:cubicBezTo>
                    <a:pt x="2963" y="1"/>
                    <a:pt x="2628" y="110"/>
                    <a:pt x="2335" y="357"/>
                  </a:cubicBezTo>
                  <a:cubicBezTo>
                    <a:pt x="1001" y="1224"/>
                    <a:pt x="167" y="2658"/>
                    <a:pt x="67" y="4260"/>
                  </a:cubicBezTo>
                  <a:cubicBezTo>
                    <a:pt x="0" y="4893"/>
                    <a:pt x="301" y="5494"/>
                    <a:pt x="801" y="5827"/>
                  </a:cubicBezTo>
                  <a:cubicBezTo>
                    <a:pt x="1001" y="5961"/>
                    <a:pt x="1235" y="5994"/>
                    <a:pt x="1468" y="5994"/>
                  </a:cubicBezTo>
                  <a:cubicBezTo>
                    <a:pt x="1835" y="5994"/>
                    <a:pt x="2202" y="5894"/>
                    <a:pt x="2536" y="5694"/>
                  </a:cubicBezTo>
                  <a:cubicBezTo>
                    <a:pt x="3870" y="4827"/>
                    <a:pt x="4704" y="3359"/>
                    <a:pt x="4804" y="1758"/>
                  </a:cubicBezTo>
                  <a:cubicBezTo>
                    <a:pt x="4973" y="765"/>
                    <a:pt x="4159" y="1"/>
                    <a:pt x="329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4"/>
            <p:cNvSpPr/>
            <p:nvPr/>
          </p:nvSpPr>
          <p:spPr>
            <a:xfrm>
              <a:off x="5122150" y="1301625"/>
              <a:ext cx="63425" cy="82400"/>
            </a:xfrm>
            <a:custGeom>
              <a:avLst/>
              <a:gdLst/>
              <a:ahLst/>
              <a:cxnLst/>
              <a:rect l="l" t="t" r="r" b="b"/>
              <a:pathLst>
                <a:path w="2537" h="3296" extrusionOk="0">
                  <a:moveTo>
                    <a:pt x="1848" y="0"/>
                  </a:moveTo>
                  <a:cubicBezTo>
                    <a:pt x="1674" y="0"/>
                    <a:pt x="1477" y="61"/>
                    <a:pt x="1269" y="191"/>
                  </a:cubicBezTo>
                  <a:cubicBezTo>
                    <a:pt x="501" y="658"/>
                    <a:pt x="34" y="1492"/>
                    <a:pt x="1" y="2392"/>
                  </a:cubicBezTo>
                  <a:cubicBezTo>
                    <a:pt x="1" y="2962"/>
                    <a:pt x="289" y="3296"/>
                    <a:pt x="707" y="3296"/>
                  </a:cubicBezTo>
                  <a:cubicBezTo>
                    <a:pt x="876" y="3296"/>
                    <a:pt x="1067" y="3241"/>
                    <a:pt x="1269" y="3126"/>
                  </a:cubicBezTo>
                  <a:cubicBezTo>
                    <a:pt x="2036" y="2626"/>
                    <a:pt x="2503" y="1825"/>
                    <a:pt x="2536" y="924"/>
                  </a:cubicBezTo>
                  <a:cubicBezTo>
                    <a:pt x="2536" y="339"/>
                    <a:pt x="2257" y="0"/>
                    <a:pt x="184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4"/>
            <p:cNvSpPr/>
            <p:nvPr/>
          </p:nvSpPr>
          <p:spPr>
            <a:xfrm>
              <a:off x="5272275" y="806675"/>
              <a:ext cx="122925" cy="150300"/>
            </a:xfrm>
            <a:custGeom>
              <a:avLst/>
              <a:gdLst/>
              <a:ahLst/>
              <a:cxnLst/>
              <a:rect l="l" t="t" r="r" b="b"/>
              <a:pathLst>
                <a:path w="4917" h="6012" extrusionOk="0">
                  <a:moveTo>
                    <a:pt x="3271" y="365"/>
                  </a:moveTo>
                  <a:cubicBezTo>
                    <a:pt x="3946" y="365"/>
                    <a:pt x="4571" y="984"/>
                    <a:pt x="4403" y="1776"/>
                  </a:cubicBezTo>
                  <a:cubicBezTo>
                    <a:pt x="4303" y="3210"/>
                    <a:pt x="3536" y="4544"/>
                    <a:pt x="2302" y="5345"/>
                  </a:cubicBezTo>
                  <a:cubicBezTo>
                    <a:pt x="2067" y="5561"/>
                    <a:pt x="1794" y="5655"/>
                    <a:pt x="1531" y="5655"/>
                  </a:cubicBezTo>
                  <a:cubicBezTo>
                    <a:pt x="859" y="5655"/>
                    <a:pt x="242" y="5044"/>
                    <a:pt x="434" y="4277"/>
                  </a:cubicBezTo>
                  <a:cubicBezTo>
                    <a:pt x="501" y="2810"/>
                    <a:pt x="1268" y="1475"/>
                    <a:pt x="2502" y="675"/>
                  </a:cubicBezTo>
                  <a:cubicBezTo>
                    <a:pt x="2736" y="459"/>
                    <a:pt x="3007" y="365"/>
                    <a:pt x="3271" y="365"/>
                  </a:cubicBezTo>
                  <a:close/>
                  <a:moveTo>
                    <a:pt x="3258" y="0"/>
                  </a:moveTo>
                  <a:cubicBezTo>
                    <a:pt x="2935" y="0"/>
                    <a:pt x="2601" y="105"/>
                    <a:pt x="2302" y="341"/>
                  </a:cubicBezTo>
                  <a:cubicBezTo>
                    <a:pt x="968" y="1208"/>
                    <a:pt x="134" y="2676"/>
                    <a:pt x="67" y="4277"/>
                  </a:cubicBezTo>
                  <a:cubicBezTo>
                    <a:pt x="0" y="4878"/>
                    <a:pt x="267" y="5478"/>
                    <a:pt x="801" y="5845"/>
                  </a:cubicBezTo>
                  <a:cubicBezTo>
                    <a:pt x="968" y="5945"/>
                    <a:pt x="1201" y="6012"/>
                    <a:pt x="1435" y="6012"/>
                  </a:cubicBezTo>
                  <a:cubicBezTo>
                    <a:pt x="1802" y="5979"/>
                    <a:pt x="2168" y="5878"/>
                    <a:pt x="2502" y="5678"/>
                  </a:cubicBezTo>
                  <a:cubicBezTo>
                    <a:pt x="3836" y="4811"/>
                    <a:pt x="4670" y="3343"/>
                    <a:pt x="4770" y="1776"/>
                  </a:cubicBezTo>
                  <a:cubicBezTo>
                    <a:pt x="4916" y="755"/>
                    <a:pt x="4124" y="0"/>
                    <a:pt x="325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4"/>
            <p:cNvSpPr/>
            <p:nvPr/>
          </p:nvSpPr>
          <p:spPr>
            <a:xfrm>
              <a:off x="5300625" y="840600"/>
              <a:ext cx="64225" cy="82775"/>
            </a:xfrm>
            <a:custGeom>
              <a:avLst/>
              <a:gdLst/>
              <a:ahLst/>
              <a:cxnLst/>
              <a:rect l="l" t="t" r="r" b="b"/>
              <a:pathLst>
                <a:path w="2569" h="3311" extrusionOk="0">
                  <a:moveTo>
                    <a:pt x="1840" y="1"/>
                  </a:moveTo>
                  <a:cubicBezTo>
                    <a:pt x="1666" y="1"/>
                    <a:pt x="1471" y="59"/>
                    <a:pt x="1268" y="185"/>
                  </a:cubicBezTo>
                  <a:cubicBezTo>
                    <a:pt x="534" y="685"/>
                    <a:pt x="34" y="1486"/>
                    <a:pt x="0" y="2387"/>
                  </a:cubicBezTo>
                  <a:cubicBezTo>
                    <a:pt x="0" y="2972"/>
                    <a:pt x="280" y="3311"/>
                    <a:pt x="689" y="3311"/>
                  </a:cubicBezTo>
                  <a:cubicBezTo>
                    <a:pt x="862" y="3311"/>
                    <a:pt x="1059" y="3250"/>
                    <a:pt x="1268" y="3120"/>
                  </a:cubicBezTo>
                  <a:cubicBezTo>
                    <a:pt x="2035" y="2653"/>
                    <a:pt x="2502" y="1820"/>
                    <a:pt x="2569" y="919"/>
                  </a:cubicBezTo>
                  <a:cubicBezTo>
                    <a:pt x="2569" y="351"/>
                    <a:pt x="2266" y="1"/>
                    <a:pt x="184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4"/>
            <p:cNvSpPr/>
            <p:nvPr/>
          </p:nvSpPr>
          <p:spPr>
            <a:xfrm>
              <a:off x="4440850" y="1249125"/>
              <a:ext cx="124350" cy="150675"/>
            </a:xfrm>
            <a:custGeom>
              <a:avLst/>
              <a:gdLst/>
              <a:ahLst/>
              <a:cxnLst/>
              <a:rect l="l" t="t" r="r" b="b"/>
              <a:pathLst>
                <a:path w="4974" h="6027" extrusionOk="0">
                  <a:moveTo>
                    <a:pt x="3289" y="380"/>
                  </a:moveTo>
                  <a:cubicBezTo>
                    <a:pt x="3959" y="380"/>
                    <a:pt x="4595" y="999"/>
                    <a:pt x="4403" y="1790"/>
                  </a:cubicBezTo>
                  <a:cubicBezTo>
                    <a:pt x="4337" y="3225"/>
                    <a:pt x="3536" y="4559"/>
                    <a:pt x="2335" y="5359"/>
                  </a:cubicBezTo>
                  <a:cubicBezTo>
                    <a:pt x="2100" y="5576"/>
                    <a:pt x="1828" y="5670"/>
                    <a:pt x="1563" y="5670"/>
                  </a:cubicBezTo>
                  <a:cubicBezTo>
                    <a:pt x="890" y="5670"/>
                    <a:pt x="266" y="5058"/>
                    <a:pt x="434" y="4292"/>
                  </a:cubicBezTo>
                  <a:cubicBezTo>
                    <a:pt x="534" y="2824"/>
                    <a:pt x="1301" y="1490"/>
                    <a:pt x="2535" y="689"/>
                  </a:cubicBezTo>
                  <a:cubicBezTo>
                    <a:pt x="2760" y="474"/>
                    <a:pt x="3027" y="380"/>
                    <a:pt x="3289" y="380"/>
                  </a:cubicBezTo>
                  <a:close/>
                  <a:moveTo>
                    <a:pt x="3288" y="1"/>
                  </a:moveTo>
                  <a:cubicBezTo>
                    <a:pt x="2961" y="1"/>
                    <a:pt x="2627" y="110"/>
                    <a:pt x="2335" y="356"/>
                  </a:cubicBezTo>
                  <a:cubicBezTo>
                    <a:pt x="1001" y="1223"/>
                    <a:pt x="167" y="2691"/>
                    <a:pt x="67" y="4292"/>
                  </a:cubicBezTo>
                  <a:cubicBezTo>
                    <a:pt x="0" y="4892"/>
                    <a:pt x="300" y="5493"/>
                    <a:pt x="801" y="5860"/>
                  </a:cubicBezTo>
                  <a:cubicBezTo>
                    <a:pt x="1001" y="5960"/>
                    <a:pt x="1234" y="6027"/>
                    <a:pt x="1468" y="6027"/>
                  </a:cubicBezTo>
                  <a:cubicBezTo>
                    <a:pt x="1835" y="5993"/>
                    <a:pt x="2202" y="5893"/>
                    <a:pt x="2535" y="5693"/>
                  </a:cubicBezTo>
                  <a:cubicBezTo>
                    <a:pt x="3870" y="4826"/>
                    <a:pt x="4704" y="3358"/>
                    <a:pt x="4804" y="1790"/>
                  </a:cubicBezTo>
                  <a:cubicBezTo>
                    <a:pt x="4973" y="772"/>
                    <a:pt x="4157" y="1"/>
                    <a:pt x="328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4"/>
            <p:cNvSpPr/>
            <p:nvPr/>
          </p:nvSpPr>
          <p:spPr>
            <a:xfrm>
              <a:off x="4470025" y="1283425"/>
              <a:ext cx="63400" cy="82775"/>
            </a:xfrm>
            <a:custGeom>
              <a:avLst/>
              <a:gdLst/>
              <a:ahLst/>
              <a:cxnLst/>
              <a:rect l="l" t="t" r="r" b="b"/>
              <a:pathLst>
                <a:path w="2536" h="3311" extrusionOk="0">
                  <a:moveTo>
                    <a:pt x="1834" y="0"/>
                  </a:moveTo>
                  <a:cubicBezTo>
                    <a:pt x="1663" y="0"/>
                    <a:pt x="1471" y="59"/>
                    <a:pt x="1268" y="185"/>
                  </a:cubicBezTo>
                  <a:cubicBezTo>
                    <a:pt x="501" y="685"/>
                    <a:pt x="34" y="1486"/>
                    <a:pt x="1" y="2386"/>
                  </a:cubicBezTo>
                  <a:cubicBezTo>
                    <a:pt x="1" y="2972"/>
                    <a:pt x="280" y="3311"/>
                    <a:pt x="689" y="3311"/>
                  </a:cubicBezTo>
                  <a:cubicBezTo>
                    <a:pt x="863" y="3311"/>
                    <a:pt x="1059" y="3249"/>
                    <a:pt x="1268" y="3120"/>
                  </a:cubicBezTo>
                  <a:cubicBezTo>
                    <a:pt x="2002" y="2653"/>
                    <a:pt x="2502" y="1819"/>
                    <a:pt x="2536" y="919"/>
                  </a:cubicBezTo>
                  <a:cubicBezTo>
                    <a:pt x="2536" y="350"/>
                    <a:pt x="2250" y="0"/>
                    <a:pt x="183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4"/>
            <p:cNvSpPr/>
            <p:nvPr/>
          </p:nvSpPr>
          <p:spPr>
            <a:xfrm>
              <a:off x="4211500" y="1353900"/>
              <a:ext cx="85650" cy="104275"/>
            </a:xfrm>
            <a:custGeom>
              <a:avLst/>
              <a:gdLst/>
              <a:ahLst/>
              <a:cxnLst/>
              <a:rect l="l" t="t" r="r" b="b"/>
              <a:pathLst>
                <a:path w="3426" h="4171" extrusionOk="0">
                  <a:moveTo>
                    <a:pt x="2336" y="268"/>
                  </a:moveTo>
                  <a:cubicBezTo>
                    <a:pt x="2436" y="268"/>
                    <a:pt x="2569" y="335"/>
                    <a:pt x="2670" y="401"/>
                  </a:cubicBezTo>
                  <a:cubicBezTo>
                    <a:pt x="2936" y="568"/>
                    <a:pt x="3070" y="902"/>
                    <a:pt x="3036" y="1235"/>
                  </a:cubicBezTo>
                  <a:cubicBezTo>
                    <a:pt x="2970" y="2236"/>
                    <a:pt x="2436" y="3170"/>
                    <a:pt x="1602" y="3737"/>
                  </a:cubicBezTo>
                  <a:cubicBezTo>
                    <a:pt x="1443" y="3887"/>
                    <a:pt x="1257" y="3953"/>
                    <a:pt x="1077" y="3953"/>
                  </a:cubicBezTo>
                  <a:cubicBezTo>
                    <a:pt x="613" y="3953"/>
                    <a:pt x="181" y="3522"/>
                    <a:pt x="301" y="2970"/>
                  </a:cubicBezTo>
                  <a:cubicBezTo>
                    <a:pt x="335" y="1969"/>
                    <a:pt x="868" y="1035"/>
                    <a:pt x="1736" y="468"/>
                  </a:cubicBezTo>
                  <a:cubicBezTo>
                    <a:pt x="1902" y="368"/>
                    <a:pt x="2136" y="301"/>
                    <a:pt x="2336" y="301"/>
                  </a:cubicBezTo>
                  <a:lnTo>
                    <a:pt x="2336" y="268"/>
                  </a:lnTo>
                  <a:close/>
                  <a:moveTo>
                    <a:pt x="2250" y="0"/>
                  </a:moveTo>
                  <a:cubicBezTo>
                    <a:pt x="2027" y="0"/>
                    <a:pt x="1800" y="72"/>
                    <a:pt x="1602" y="234"/>
                  </a:cubicBezTo>
                  <a:cubicBezTo>
                    <a:pt x="668" y="835"/>
                    <a:pt x="101" y="1869"/>
                    <a:pt x="34" y="2970"/>
                  </a:cubicBezTo>
                  <a:cubicBezTo>
                    <a:pt x="1" y="3370"/>
                    <a:pt x="201" y="3804"/>
                    <a:pt x="535" y="4037"/>
                  </a:cubicBezTo>
                  <a:cubicBezTo>
                    <a:pt x="668" y="4104"/>
                    <a:pt x="835" y="4171"/>
                    <a:pt x="1002" y="4171"/>
                  </a:cubicBezTo>
                  <a:cubicBezTo>
                    <a:pt x="1269" y="4137"/>
                    <a:pt x="1502" y="4071"/>
                    <a:pt x="1736" y="3937"/>
                  </a:cubicBezTo>
                  <a:cubicBezTo>
                    <a:pt x="2670" y="3337"/>
                    <a:pt x="3237" y="2336"/>
                    <a:pt x="3303" y="1235"/>
                  </a:cubicBezTo>
                  <a:cubicBezTo>
                    <a:pt x="3425" y="529"/>
                    <a:pt x="2853" y="0"/>
                    <a:pt x="225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4"/>
            <p:cNvSpPr/>
            <p:nvPr/>
          </p:nvSpPr>
          <p:spPr>
            <a:xfrm>
              <a:off x="4230700" y="1377300"/>
              <a:ext cx="44225" cy="56975"/>
            </a:xfrm>
            <a:custGeom>
              <a:avLst/>
              <a:gdLst/>
              <a:ahLst/>
              <a:cxnLst/>
              <a:rect l="l" t="t" r="r" b="b"/>
              <a:pathLst>
                <a:path w="1769" h="2279" extrusionOk="0">
                  <a:moveTo>
                    <a:pt x="1306" y="1"/>
                  </a:moveTo>
                  <a:cubicBezTo>
                    <a:pt x="1187" y="1"/>
                    <a:pt x="1050" y="43"/>
                    <a:pt x="901" y="132"/>
                  </a:cubicBezTo>
                  <a:cubicBezTo>
                    <a:pt x="367" y="466"/>
                    <a:pt x="34" y="1033"/>
                    <a:pt x="0" y="1667"/>
                  </a:cubicBezTo>
                  <a:cubicBezTo>
                    <a:pt x="0" y="2050"/>
                    <a:pt x="206" y="2278"/>
                    <a:pt x="507" y="2278"/>
                  </a:cubicBezTo>
                  <a:cubicBezTo>
                    <a:pt x="626" y="2278"/>
                    <a:pt x="759" y="2243"/>
                    <a:pt x="901" y="2167"/>
                  </a:cubicBezTo>
                  <a:cubicBezTo>
                    <a:pt x="1435" y="1834"/>
                    <a:pt x="1735" y="1267"/>
                    <a:pt x="1768" y="633"/>
                  </a:cubicBezTo>
                  <a:cubicBezTo>
                    <a:pt x="1768" y="235"/>
                    <a:pt x="1587" y="1"/>
                    <a:pt x="130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4"/>
            <p:cNvSpPr/>
            <p:nvPr/>
          </p:nvSpPr>
          <p:spPr>
            <a:xfrm>
              <a:off x="5566650" y="885225"/>
              <a:ext cx="85025" cy="104275"/>
            </a:xfrm>
            <a:custGeom>
              <a:avLst/>
              <a:gdLst/>
              <a:ahLst/>
              <a:cxnLst/>
              <a:rect l="l" t="t" r="r" b="b"/>
              <a:pathLst>
                <a:path w="3401" h="4171" extrusionOk="0">
                  <a:moveTo>
                    <a:pt x="2261" y="253"/>
                  </a:moveTo>
                  <a:cubicBezTo>
                    <a:pt x="2724" y="253"/>
                    <a:pt x="3156" y="684"/>
                    <a:pt x="3036" y="1235"/>
                  </a:cubicBezTo>
                  <a:cubicBezTo>
                    <a:pt x="2969" y="2203"/>
                    <a:pt x="2435" y="3137"/>
                    <a:pt x="1601" y="3670"/>
                  </a:cubicBezTo>
                  <a:cubicBezTo>
                    <a:pt x="1429" y="3800"/>
                    <a:pt x="1215" y="3873"/>
                    <a:pt x="1004" y="3873"/>
                  </a:cubicBezTo>
                  <a:cubicBezTo>
                    <a:pt x="889" y="3873"/>
                    <a:pt x="774" y="3851"/>
                    <a:pt x="667" y="3804"/>
                  </a:cubicBezTo>
                  <a:cubicBezTo>
                    <a:pt x="401" y="3604"/>
                    <a:pt x="267" y="3270"/>
                    <a:pt x="301" y="2970"/>
                  </a:cubicBezTo>
                  <a:cubicBezTo>
                    <a:pt x="367" y="1936"/>
                    <a:pt x="901" y="1035"/>
                    <a:pt x="1735" y="468"/>
                  </a:cubicBezTo>
                  <a:cubicBezTo>
                    <a:pt x="1894" y="318"/>
                    <a:pt x="2080" y="253"/>
                    <a:pt x="2261" y="253"/>
                  </a:cubicBezTo>
                  <a:close/>
                  <a:moveTo>
                    <a:pt x="2244" y="1"/>
                  </a:moveTo>
                  <a:cubicBezTo>
                    <a:pt x="2024" y="1"/>
                    <a:pt x="1799" y="73"/>
                    <a:pt x="1601" y="235"/>
                  </a:cubicBezTo>
                  <a:cubicBezTo>
                    <a:pt x="667" y="835"/>
                    <a:pt x="100" y="1869"/>
                    <a:pt x="34" y="2970"/>
                  </a:cubicBezTo>
                  <a:cubicBezTo>
                    <a:pt x="0" y="3370"/>
                    <a:pt x="167" y="3804"/>
                    <a:pt x="534" y="4037"/>
                  </a:cubicBezTo>
                  <a:cubicBezTo>
                    <a:pt x="667" y="4104"/>
                    <a:pt x="834" y="4171"/>
                    <a:pt x="1001" y="4171"/>
                  </a:cubicBezTo>
                  <a:cubicBezTo>
                    <a:pt x="1268" y="4137"/>
                    <a:pt x="1501" y="4071"/>
                    <a:pt x="1735" y="3937"/>
                  </a:cubicBezTo>
                  <a:cubicBezTo>
                    <a:pt x="2669" y="3337"/>
                    <a:pt x="3236" y="2303"/>
                    <a:pt x="3303" y="1235"/>
                  </a:cubicBezTo>
                  <a:cubicBezTo>
                    <a:pt x="3400" y="529"/>
                    <a:pt x="2840" y="1"/>
                    <a:pt x="224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4"/>
            <p:cNvSpPr/>
            <p:nvPr/>
          </p:nvSpPr>
          <p:spPr>
            <a:xfrm>
              <a:off x="5585825" y="909150"/>
              <a:ext cx="44225" cy="56950"/>
            </a:xfrm>
            <a:custGeom>
              <a:avLst/>
              <a:gdLst/>
              <a:ahLst/>
              <a:cxnLst/>
              <a:rect l="l" t="t" r="r" b="b"/>
              <a:pathLst>
                <a:path w="1769" h="2278" extrusionOk="0">
                  <a:moveTo>
                    <a:pt x="1274" y="1"/>
                  </a:moveTo>
                  <a:cubicBezTo>
                    <a:pt x="1160" y="1"/>
                    <a:pt x="1033" y="36"/>
                    <a:pt x="901" y="112"/>
                  </a:cubicBezTo>
                  <a:cubicBezTo>
                    <a:pt x="367" y="445"/>
                    <a:pt x="34" y="1012"/>
                    <a:pt x="1" y="1646"/>
                  </a:cubicBezTo>
                  <a:cubicBezTo>
                    <a:pt x="1" y="2044"/>
                    <a:pt x="198" y="2278"/>
                    <a:pt x="489" y="2278"/>
                  </a:cubicBezTo>
                  <a:cubicBezTo>
                    <a:pt x="612" y="2278"/>
                    <a:pt x="752" y="2236"/>
                    <a:pt x="901" y="2146"/>
                  </a:cubicBezTo>
                  <a:cubicBezTo>
                    <a:pt x="1402" y="1813"/>
                    <a:pt x="1735" y="1246"/>
                    <a:pt x="1768" y="612"/>
                  </a:cubicBezTo>
                  <a:cubicBezTo>
                    <a:pt x="1768" y="229"/>
                    <a:pt x="1563" y="1"/>
                    <a:pt x="127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4"/>
            <p:cNvSpPr/>
            <p:nvPr/>
          </p:nvSpPr>
          <p:spPr>
            <a:xfrm>
              <a:off x="5424875" y="1154925"/>
              <a:ext cx="271225" cy="339100"/>
            </a:xfrm>
            <a:custGeom>
              <a:avLst/>
              <a:gdLst/>
              <a:ahLst/>
              <a:cxnLst/>
              <a:rect l="l" t="t" r="r" b="b"/>
              <a:pathLst>
                <a:path w="10849" h="13564" extrusionOk="0">
                  <a:moveTo>
                    <a:pt x="10108" y="321"/>
                  </a:moveTo>
                  <a:cubicBezTo>
                    <a:pt x="10175" y="321"/>
                    <a:pt x="10208" y="355"/>
                    <a:pt x="10275" y="388"/>
                  </a:cubicBezTo>
                  <a:cubicBezTo>
                    <a:pt x="10408" y="488"/>
                    <a:pt x="10475" y="655"/>
                    <a:pt x="10475" y="822"/>
                  </a:cubicBezTo>
                  <a:lnTo>
                    <a:pt x="10475" y="6726"/>
                  </a:lnTo>
                  <a:cubicBezTo>
                    <a:pt x="10441" y="7326"/>
                    <a:pt x="10108" y="7860"/>
                    <a:pt x="9641" y="8193"/>
                  </a:cubicBezTo>
                  <a:lnTo>
                    <a:pt x="1068" y="13164"/>
                  </a:lnTo>
                  <a:cubicBezTo>
                    <a:pt x="980" y="13234"/>
                    <a:pt x="883" y="13265"/>
                    <a:pt x="789" y="13265"/>
                  </a:cubicBezTo>
                  <a:cubicBezTo>
                    <a:pt x="527" y="13265"/>
                    <a:pt x="294" y="13025"/>
                    <a:pt x="368" y="12730"/>
                  </a:cubicBezTo>
                  <a:lnTo>
                    <a:pt x="368" y="6859"/>
                  </a:lnTo>
                  <a:cubicBezTo>
                    <a:pt x="401" y="6259"/>
                    <a:pt x="701" y="5725"/>
                    <a:pt x="1201" y="5391"/>
                  </a:cubicBezTo>
                  <a:lnTo>
                    <a:pt x="9774" y="421"/>
                  </a:lnTo>
                  <a:cubicBezTo>
                    <a:pt x="9874" y="388"/>
                    <a:pt x="10008" y="321"/>
                    <a:pt x="10108" y="321"/>
                  </a:cubicBezTo>
                  <a:close/>
                  <a:moveTo>
                    <a:pt x="10058" y="0"/>
                  </a:moveTo>
                  <a:cubicBezTo>
                    <a:pt x="9907" y="0"/>
                    <a:pt x="9750" y="47"/>
                    <a:pt x="9607" y="154"/>
                  </a:cubicBezTo>
                  <a:lnTo>
                    <a:pt x="1035" y="5091"/>
                  </a:lnTo>
                  <a:cubicBezTo>
                    <a:pt x="434" y="5492"/>
                    <a:pt x="67" y="6125"/>
                    <a:pt x="34" y="6859"/>
                  </a:cubicBezTo>
                  <a:lnTo>
                    <a:pt x="34" y="12730"/>
                  </a:lnTo>
                  <a:cubicBezTo>
                    <a:pt x="1" y="13030"/>
                    <a:pt x="134" y="13297"/>
                    <a:pt x="401" y="13464"/>
                  </a:cubicBezTo>
                  <a:cubicBezTo>
                    <a:pt x="501" y="13531"/>
                    <a:pt x="601" y="13564"/>
                    <a:pt x="701" y="13564"/>
                  </a:cubicBezTo>
                  <a:cubicBezTo>
                    <a:pt x="901" y="13564"/>
                    <a:pt x="1068" y="13497"/>
                    <a:pt x="1201" y="13397"/>
                  </a:cubicBezTo>
                  <a:lnTo>
                    <a:pt x="9774" y="8460"/>
                  </a:lnTo>
                  <a:cubicBezTo>
                    <a:pt x="10375" y="8060"/>
                    <a:pt x="10742" y="7426"/>
                    <a:pt x="10775" y="6726"/>
                  </a:cubicBezTo>
                  <a:lnTo>
                    <a:pt x="10775" y="822"/>
                  </a:lnTo>
                  <a:cubicBezTo>
                    <a:pt x="10848" y="357"/>
                    <a:pt x="10474" y="0"/>
                    <a:pt x="1005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4"/>
            <p:cNvSpPr/>
            <p:nvPr/>
          </p:nvSpPr>
          <p:spPr>
            <a:xfrm>
              <a:off x="5468250" y="1230775"/>
              <a:ext cx="184500" cy="108150"/>
            </a:xfrm>
            <a:custGeom>
              <a:avLst/>
              <a:gdLst/>
              <a:ahLst/>
              <a:cxnLst/>
              <a:rect l="l" t="t" r="r" b="b"/>
              <a:pathLst>
                <a:path w="7380" h="4326" extrusionOk="0">
                  <a:moveTo>
                    <a:pt x="7148" y="0"/>
                  </a:moveTo>
                  <a:cubicBezTo>
                    <a:pt x="7123" y="0"/>
                    <a:pt x="7098" y="7"/>
                    <a:pt x="7072" y="22"/>
                  </a:cubicBezTo>
                  <a:lnTo>
                    <a:pt x="134" y="4025"/>
                  </a:lnTo>
                  <a:cubicBezTo>
                    <a:pt x="0" y="4125"/>
                    <a:pt x="34" y="4326"/>
                    <a:pt x="200" y="4326"/>
                  </a:cubicBezTo>
                  <a:lnTo>
                    <a:pt x="267" y="4326"/>
                  </a:lnTo>
                  <a:lnTo>
                    <a:pt x="7239" y="289"/>
                  </a:lnTo>
                  <a:cubicBezTo>
                    <a:pt x="7380" y="205"/>
                    <a:pt x="7282" y="0"/>
                    <a:pt x="714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4"/>
            <p:cNvSpPr/>
            <p:nvPr/>
          </p:nvSpPr>
          <p:spPr>
            <a:xfrm>
              <a:off x="5468250" y="1271625"/>
              <a:ext cx="184500" cy="108175"/>
            </a:xfrm>
            <a:custGeom>
              <a:avLst/>
              <a:gdLst/>
              <a:ahLst/>
              <a:cxnLst/>
              <a:rect l="l" t="t" r="r" b="b"/>
              <a:pathLst>
                <a:path w="7380" h="4327" extrusionOk="0">
                  <a:moveTo>
                    <a:pt x="7148" y="1"/>
                  </a:moveTo>
                  <a:cubicBezTo>
                    <a:pt x="7123" y="1"/>
                    <a:pt x="7098" y="8"/>
                    <a:pt x="7072" y="23"/>
                  </a:cubicBezTo>
                  <a:lnTo>
                    <a:pt x="134" y="4026"/>
                  </a:lnTo>
                  <a:cubicBezTo>
                    <a:pt x="0" y="4126"/>
                    <a:pt x="34" y="4326"/>
                    <a:pt x="200" y="4326"/>
                  </a:cubicBezTo>
                  <a:lnTo>
                    <a:pt x="267" y="4326"/>
                  </a:lnTo>
                  <a:lnTo>
                    <a:pt x="7239" y="290"/>
                  </a:lnTo>
                  <a:cubicBezTo>
                    <a:pt x="7380" y="205"/>
                    <a:pt x="7282" y="1"/>
                    <a:pt x="714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4"/>
            <p:cNvSpPr/>
            <p:nvPr/>
          </p:nvSpPr>
          <p:spPr>
            <a:xfrm>
              <a:off x="5469075" y="1312725"/>
              <a:ext cx="182650" cy="107925"/>
            </a:xfrm>
            <a:custGeom>
              <a:avLst/>
              <a:gdLst/>
              <a:ahLst/>
              <a:cxnLst/>
              <a:rect l="l" t="t" r="r" b="b"/>
              <a:pathLst>
                <a:path w="7306" h="4317" extrusionOk="0">
                  <a:moveTo>
                    <a:pt x="7098" y="0"/>
                  </a:moveTo>
                  <a:cubicBezTo>
                    <a:pt x="7077" y="0"/>
                    <a:pt x="7057" y="5"/>
                    <a:pt x="7039" y="13"/>
                  </a:cubicBezTo>
                  <a:lnTo>
                    <a:pt x="101" y="4016"/>
                  </a:lnTo>
                  <a:cubicBezTo>
                    <a:pt x="1" y="4083"/>
                    <a:pt x="1" y="4183"/>
                    <a:pt x="34" y="4250"/>
                  </a:cubicBezTo>
                  <a:cubicBezTo>
                    <a:pt x="67" y="4283"/>
                    <a:pt x="101" y="4317"/>
                    <a:pt x="167" y="4317"/>
                  </a:cubicBezTo>
                  <a:lnTo>
                    <a:pt x="234" y="4317"/>
                  </a:lnTo>
                  <a:lnTo>
                    <a:pt x="7206" y="280"/>
                  </a:lnTo>
                  <a:cubicBezTo>
                    <a:pt x="7272" y="247"/>
                    <a:pt x="7306" y="147"/>
                    <a:pt x="7272" y="80"/>
                  </a:cubicBezTo>
                  <a:cubicBezTo>
                    <a:pt x="7224" y="31"/>
                    <a:pt x="7157" y="0"/>
                    <a:pt x="709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4"/>
            <p:cNvSpPr/>
            <p:nvPr/>
          </p:nvSpPr>
          <p:spPr>
            <a:xfrm>
              <a:off x="5741775" y="2234875"/>
              <a:ext cx="271225" cy="338275"/>
            </a:xfrm>
            <a:custGeom>
              <a:avLst/>
              <a:gdLst/>
              <a:ahLst/>
              <a:cxnLst/>
              <a:rect l="l" t="t" r="r" b="b"/>
              <a:pathLst>
                <a:path w="10849" h="13531" extrusionOk="0">
                  <a:moveTo>
                    <a:pt x="10053" y="299"/>
                  </a:moveTo>
                  <a:cubicBezTo>
                    <a:pt x="10293" y="299"/>
                    <a:pt x="10513" y="534"/>
                    <a:pt x="10441" y="821"/>
                  </a:cubicBezTo>
                  <a:lnTo>
                    <a:pt x="10441" y="6725"/>
                  </a:lnTo>
                  <a:cubicBezTo>
                    <a:pt x="10408" y="7292"/>
                    <a:pt x="10108" y="7859"/>
                    <a:pt x="9607" y="8193"/>
                  </a:cubicBezTo>
                  <a:lnTo>
                    <a:pt x="1034" y="13130"/>
                  </a:lnTo>
                  <a:cubicBezTo>
                    <a:pt x="955" y="13200"/>
                    <a:pt x="862" y="13231"/>
                    <a:pt x="770" y="13231"/>
                  </a:cubicBezTo>
                  <a:cubicBezTo>
                    <a:pt x="514" y="13231"/>
                    <a:pt x="269" y="12991"/>
                    <a:pt x="367" y="12696"/>
                  </a:cubicBezTo>
                  <a:lnTo>
                    <a:pt x="367" y="6825"/>
                  </a:lnTo>
                  <a:cubicBezTo>
                    <a:pt x="401" y="6225"/>
                    <a:pt x="701" y="5691"/>
                    <a:pt x="1201" y="5358"/>
                  </a:cubicBezTo>
                  <a:lnTo>
                    <a:pt x="9774" y="421"/>
                  </a:lnTo>
                  <a:cubicBezTo>
                    <a:pt x="9859" y="336"/>
                    <a:pt x="9958" y="299"/>
                    <a:pt x="10053" y="299"/>
                  </a:cubicBezTo>
                  <a:close/>
                  <a:moveTo>
                    <a:pt x="10041" y="0"/>
                  </a:moveTo>
                  <a:cubicBezTo>
                    <a:pt x="9892" y="0"/>
                    <a:pt x="9740" y="48"/>
                    <a:pt x="9607" y="154"/>
                  </a:cubicBezTo>
                  <a:lnTo>
                    <a:pt x="1034" y="5124"/>
                  </a:lnTo>
                  <a:cubicBezTo>
                    <a:pt x="434" y="5491"/>
                    <a:pt x="67" y="6158"/>
                    <a:pt x="34" y="6859"/>
                  </a:cubicBezTo>
                  <a:lnTo>
                    <a:pt x="34" y="12696"/>
                  </a:lnTo>
                  <a:cubicBezTo>
                    <a:pt x="0" y="12996"/>
                    <a:pt x="134" y="13297"/>
                    <a:pt x="367" y="13463"/>
                  </a:cubicBezTo>
                  <a:cubicBezTo>
                    <a:pt x="467" y="13497"/>
                    <a:pt x="567" y="13530"/>
                    <a:pt x="701" y="13530"/>
                  </a:cubicBezTo>
                  <a:cubicBezTo>
                    <a:pt x="868" y="13530"/>
                    <a:pt x="1034" y="13497"/>
                    <a:pt x="1201" y="13430"/>
                  </a:cubicBezTo>
                  <a:lnTo>
                    <a:pt x="9774" y="8460"/>
                  </a:lnTo>
                  <a:cubicBezTo>
                    <a:pt x="10374" y="8093"/>
                    <a:pt x="10741" y="7426"/>
                    <a:pt x="10775" y="6725"/>
                  </a:cubicBezTo>
                  <a:lnTo>
                    <a:pt x="10775" y="854"/>
                  </a:lnTo>
                  <a:cubicBezTo>
                    <a:pt x="10848" y="364"/>
                    <a:pt x="10454" y="0"/>
                    <a:pt x="1004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4"/>
            <p:cNvSpPr/>
            <p:nvPr/>
          </p:nvSpPr>
          <p:spPr>
            <a:xfrm>
              <a:off x="5785125" y="2310400"/>
              <a:ext cx="182675" cy="108475"/>
            </a:xfrm>
            <a:custGeom>
              <a:avLst/>
              <a:gdLst/>
              <a:ahLst/>
              <a:cxnLst/>
              <a:rect l="l" t="t" r="r" b="b"/>
              <a:pathLst>
                <a:path w="7307" h="4339" extrusionOk="0">
                  <a:moveTo>
                    <a:pt x="7152" y="0"/>
                  </a:moveTo>
                  <a:cubicBezTo>
                    <a:pt x="7124" y="0"/>
                    <a:pt x="7096" y="11"/>
                    <a:pt x="7073" y="35"/>
                  </a:cubicBezTo>
                  <a:lnTo>
                    <a:pt x="101" y="4038"/>
                  </a:lnTo>
                  <a:cubicBezTo>
                    <a:pt x="34" y="4071"/>
                    <a:pt x="1" y="4171"/>
                    <a:pt x="34" y="4271"/>
                  </a:cubicBezTo>
                  <a:cubicBezTo>
                    <a:pt x="68" y="4305"/>
                    <a:pt x="134" y="4338"/>
                    <a:pt x="201" y="4338"/>
                  </a:cubicBezTo>
                  <a:cubicBezTo>
                    <a:pt x="201" y="4338"/>
                    <a:pt x="234" y="4338"/>
                    <a:pt x="268" y="4305"/>
                  </a:cubicBezTo>
                  <a:lnTo>
                    <a:pt x="7206" y="302"/>
                  </a:lnTo>
                  <a:cubicBezTo>
                    <a:pt x="7306" y="269"/>
                    <a:pt x="7306" y="168"/>
                    <a:pt x="7273" y="102"/>
                  </a:cubicBezTo>
                  <a:cubicBezTo>
                    <a:pt x="7251" y="37"/>
                    <a:pt x="7202" y="0"/>
                    <a:pt x="715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4"/>
            <p:cNvSpPr/>
            <p:nvPr/>
          </p:nvSpPr>
          <p:spPr>
            <a:xfrm>
              <a:off x="5784300" y="2351625"/>
              <a:ext cx="183500" cy="108100"/>
            </a:xfrm>
            <a:custGeom>
              <a:avLst/>
              <a:gdLst/>
              <a:ahLst/>
              <a:cxnLst/>
              <a:rect l="l" t="t" r="r" b="b"/>
              <a:pathLst>
                <a:path w="7340" h="4324" extrusionOk="0">
                  <a:moveTo>
                    <a:pt x="7187" y="1"/>
                  </a:moveTo>
                  <a:cubicBezTo>
                    <a:pt x="7159" y="1"/>
                    <a:pt x="7130" y="8"/>
                    <a:pt x="7106" y="21"/>
                  </a:cubicBezTo>
                  <a:lnTo>
                    <a:pt x="134" y="4023"/>
                  </a:lnTo>
                  <a:cubicBezTo>
                    <a:pt x="1" y="4123"/>
                    <a:pt x="67" y="4324"/>
                    <a:pt x="234" y="4324"/>
                  </a:cubicBezTo>
                  <a:cubicBezTo>
                    <a:pt x="234" y="4324"/>
                    <a:pt x="267" y="4324"/>
                    <a:pt x="301" y="4290"/>
                  </a:cubicBezTo>
                  <a:lnTo>
                    <a:pt x="7239" y="287"/>
                  </a:lnTo>
                  <a:cubicBezTo>
                    <a:pt x="7339" y="254"/>
                    <a:pt x="7339" y="154"/>
                    <a:pt x="7306" y="87"/>
                  </a:cubicBezTo>
                  <a:cubicBezTo>
                    <a:pt x="7285" y="24"/>
                    <a:pt x="7237" y="1"/>
                    <a:pt x="718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4"/>
            <p:cNvSpPr/>
            <p:nvPr/>
          </p:nvSpPr>
          <p:spPr>
            <a:xfrm>
              <a:off x="5785125" y="2391825"/>
              <a:ext cx="182675" cy="108775"/>
            </a:xfrm>
            <a:custGeom>
              <a:avLst/>
              <a:gdLst/>
              <a:ahLst/>
              <a:cxnLst/>
              <a:rect l="l" t="t" r="r" b="b"/>
              <a:pathLst>
                <a:path w="7307" h="4351" extrusionOk="0">
                  <a:moveTo>
                    <a:pt x="7132" y="1"/>
                  </a:moveTo>
                  <a:cubicBezTo>
                    <a:pt x="7111" y="1"/>
                    <a:pt x="7091" y="5"/>
                    <a:pt x="7073" y="14"/>
                  </a:cubicBezTo>
                  <a:lnTo>
                    <a:pt x="101" y="4050"/>
                  </a:lnTo>
                  <a:cubicBezTo>
                    <a:pt x="34" y="4083"/>
                    <a:pt x="1" y="4183"/>
                    <a:pt x="34" y="4250"/>
                  </a:cubicBezTo>
                  <a:cubicBezTo>
                    <a:pt x="68" y="4317"/>
                    <a:pt x="134" y="4317"/>
                    <a:pt x="201" y="4350"/>
                  </a:cubicBezTo>
                  <a:lnTo>
                    <a:pt x="268" y="4350"/>
                  </a:lnTo>
                  <a:lnTo>
                    <a:pt x="7206" y="314"/>
                  </a:lnTo>
                  <a:cubicBezTo>
                    <a:pt x="7306" y="247"/>
                    <a:pt x="7306" y="147"/>
                    <a:pt x="7273" y="80"/>
                  </a:cubicBezTo>
                  <a:cubicBezTo>
                    <a:pt x="7248" y="32"/>
                    <a:pt x="7188" y="1"/>
                    <a:pt x="713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4"/>
            <p:cNvSpPr/>
            <p:nvPr/>
          </p:nvSpPr>
          <p:spPr>
            <a:xfrm>
              <a:off x="5294775" y="3726250"/>
              <a:ext cx="271200" cy="338800"/>
            </a:xfrm>
            <a:custGeom>
              <a:avLst/>
              <a:gdLst/>
              <a:ahLst/>
              <a:cxnLst/>
              <a:rect l="l" t="t" r="r" b="b"/>
              <a:pathLst>
                <a:path w="10848" h="13552" extrusionOk="0">
                  <a:moveTo>
                    <a:pt x="10090" y="307"/>
                  </a:moveTo>
                  <a:cubicBezTo>
                    <a:pt x="10153" y="307"/>
                    <a:pt x="10216" y="318"/>
                    <a:pt x="10275" y="342"/>
                  </a:cubicBezTo>
                  <a:cubicBezTo>
                    <a:pt x="10408" y="475"/>
                    <a:pt x="10475" y="642"/>
                    <a:pt x="10475" y="809"/>
                  </a:cubicBezTo>
                  <a:lnTo>
                    <a:pt x="10475" y="6713"/>
                  </a:lnTo>
                  <a:cubicBezTo>
                    <a:pt x="10442" y="7280"/>
                    <a:pt x="10108" y="7847"/>
                    <a:pt x="9641" y="8181"/>
                  </a:cubicBezTo>
                  <a:lnTo>
                    <a:pt x="1068" y="13118"/>
                  </a:lnTo>
                  <a:cubicBezTo>
                    <a:pt x="985" y="13192"/>
                    <a:pt x="888" y="13225"/>
                    <a:pt x="793" y="13225"/>
                  </a:cubicBezTo>
                  <a:cubicBezTo>
                    <a:pt x="549" y="13225"/>
                    <a:pt x="320" y="13006"/>
                    <a:pt x="368" y="12717"/>
                  </a:cubicBezTo>
                  <a:lnTo>
                    <a:pt x="368" y="6846"/>
                  </a:lnTo>
                  <a:cubicBezTo>
                    <a:pt x="401" y="6246"/>
                    <a:pt x="735" y="5712"/>
                    <a:pt x="1202" y="5379"/>
                  </a:cubicBezTo>
                  <a:lnTo>
                    <a:pt x="9775" y="409"/>
                  </a:lnTo>
                  <a:cubicBezTo>
                    <a:pt x="9861" y="344"/>
                    <a:pt x="9975" y="307"/>
                    <a:pt x="10090" y="307"/>
                  </a:cubicBezTo>
                  <a:close/>
                  <a:moveTo>
                    <a:pt x="10078" y="1"/>
                  </a:moveTo>
                  <a:cubicBezTo>
                    <a:pt x="9920" y="1"/>
                    <a:pt x="9756" y="54"/>
                    <a:pt x="9608" y="175"/>
                  </a:cubicBezTo>
                  <a:lnTo>
                    <a:pt x="1035" y="5079"/>
                  </a:lnTo>
                  <a:cubicBezTo>
                    <a:pt x="435" y="5479"/>
                    <a:pt x="68" y="6113"/>
                    <a:pt x="34" y="6846"/>
                  </a:cubicBezTo>
                  <a:lnTo>
                    <a:pt x="34" y="12717"/>
                  </a:lnTo>
                  <a:cubicBezTo>
                    <a:pt x="1" y="13018"/>
                    <a:pt x="134" y="13284"/>
                    <a:pt x="401" y="13451"/>
                  </a:cubicBezTo>
                  <a:cubicBezTo>
                    <a:pt x="501" y="13518"/>
                    <a:pt x="601" y="13551"/>
                    <a:pt x="701" y="13551"/>
                  </a:cubicBezTo>
                  <a:cubicBezTo>
                    <a:pt x="902" y="13551"/>
                    <a:pt x="1068" y="13485"/>
                    <a:pt x="1202" y="13418"/>
                  </a:cubicBezTo>
                  <a:lnTo>
                    <a:pt x="9775" y="8448"/>
                  </a:lnTo>
                  <a:cubicBezTo>
                    <a:pt x="10375" y="8081"/>
                    <a:pt x="10742" y="7414"/>
                    <a:pt x="10775" y="6713"/>
                  </a:cubicBezTo>
                  <a:lnTo>
                    <a:pt x="10775" y="842"/>
                  </a:lnTo>
                  <a:cubicBezTo>
                    <a:pt x="10848" y="361"/>
                    <a:pt x="10485" y="1"/>
                    <a:pt x="1007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4"/>
            <p:cNvSpPr/>
            <p:nvPr/>
          </p:nvSpPr>
          <p:spPr>
            <a:xfrm>
              <a:off x="5338975" y="3802025"/>
              <a:ext cx="183825" cy="107900"/>
            </a:xfrm>
            <a:custGeom>
              <a:avLst/>
              <a:gdLst/>
              <a:ahLst/>
              <a:cxnLst/>
              <a:rect l="l" t="t" r="r" b="b"/>
              <a:pathLst>
                <a:path w="7353" h="4316" extrusionOk="0">
                  <a:moveTo>
                    <a:pt x="7100" y="1"/>
                  </a:moveTo>
                  <a:cubicBezTo>
                    <a:pt x="7080" y="1"/>
                    <a:pt x="7060" y="5"/>
                    <a:pt x="7039" y="13"/>
                  </a:cubicBezTo>
                  <a:lnTo>
                    <a:pt x="101" y="4016"/>
                  </a:lnTo>
                  <a:cubicBezTo>
                    <a:pt x="1" y="4082"/>
                    <a:pt x="1" y="4182"/>
                    <a:pt x="34" y="4249"/>
                  </a:cubicBezTo>
                  <a:cubicBezTo>
                    <a:pt x="68" y="4282"/>
                    <a:pt x="101" y="4316"/>
                    <a:pt x="168" y="4316"/>
                  </a:cubicBezTo>
                  <a:lnTo>
                    <a:pt x="268" y="4316"/>
                  </a:lnTo>
                  <a:lnTo>
                    <a:pt x="7206" y="280"/>
                  </a:lnTo>
                  <a:cubicBezTo>
                    <a:pt x="7352" y="192"/>
                    <a:pt x="7242" y="1"/>
                    <a:pt x="710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4"/>
            <p:cNvSpPr/>
            <p:nvPr/>
          </p:nvSpPr>
          <p:spPr>
            <a:xfrm>
              <a:off x="5338975" y="3842700"/>
              <a:ext cx="182675" cy="108100"/>
            </a:xfrm>
            <a:custGeom>
              <a:avLst/>
              <a:gdLst/>
              <a:ahLst/>
              <a:cxnLst/>
              <a:rect l="l" t="t" r="r" b="b"/>
              <a:pathLst>
                <a:path w="7307" h="4324" extrusionOk="0">
                  <a:moveTo>
                    <a:pt x="7123" y="0"/>
                  </a:moveTo>
                  <a:cubicBezTo>
                    <a:pt x="7093" y="0"/>
                    <a:pt x="7064" y="8"/>
                    <a:pt x="7039" y="20"/>
                  </a:cubicBezTo>
                  <a:lnTo>
                    <a:pt x="101" y="4023"/>
                  </a:lnTo>
                  <a:cubicBezTo>
                    <a:pt x="1" y="4090"/>
                    <a:pt x="1" y="4157"/>
                    <a:pt x="34" y="4257"/>
                  </a:cubicBezTo>
                  <a:cubicBezTo>
                    <a:pt x="68" y="4290"/>
                    <a:pt x="101" y="4323"/>
                    <a:pt x="168" y="4323"/>
                  </a:cubicBezTo>
                  <a:lnTo>
                    <a:pt x="268" y="4323"/>
                  </a:lnTo>
                  <a:lnTo>
                    <a:pt x="7206" y="287"/>
                  </a:lnTo>
                  <a:cubicBezTo>
                    <a:pt x="7273" y="254"/>
                    <a:pt x="7306" y="154"/>
                    <a:pt x="7273" y="87"/>
                  </a:cubicBezTo>
                  <a:cubicBezTo>
                    <a:pt x="7230" y="24"/>
                    <a:pt x="7175" y="0"/>
                    <a:pt x="712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4"/>
            <p:cNvSpPr/>
            <p:nvPr/>
          </p:nvSpPr>
          <p:spPr>
            <a:xfrm>
              <a:off x="5338975" y="3883550"/>
              <a:ext cx="182675" cy="108100"/>
            </a:xfrm>
            <a:custGeom>
              <a:avLst/>
              <a:gdLst/>
              <a:ahLst/>
              <a:cxnLst/>
              <a:rect l="l" t="t" r="r" b="b"/>
              <a:pathLst>
                <a:path w="7307" h="4324" extrusionOk="0">
                  <a:moveTo>
                    <a:pt x="7123" y="1"/>
                  </a:moveTo>
                  <a:cubicBezTo>
                    <a:pt x="7093" y="1"/>
                    <a:pt x="7064" y="9"/>
                    <a:pt x="7039" y="21"/>
                  </a:cubicBezTo>
                  <a:lnTo>
                    <a:pt x="101" y="4024"/>
                  </a:lnTo>
                  <a:cubicBezTo>
                    <a:pt x="1" y="4090"/>
                    <a:pt x="1" y="4157"/>
                    <a:pt x="34" y="4257"/>
                  </a:cubicBezTo>
                  <a:cubicBezTo>
                    <a:pt x="68" y="4290"/>
                    <a:pt x="101" y="4324"/>
                    <a:pt x="168" y="4324"/>
                  </a:cubicBezTo>
                  <a:cubicBezTo>
                    <a:pt x="201" y="4324"/>
                    <a:pt x="234" y="4324"/>
                    <a:pt x="268" y="4290"/>
                  </a:cubicBezTo>
                  <a:lnTo>
                    <a:pt x="7206" y="288"/>
                  </a:lnTo>
                  <a:cubicBezTo>
                    <a:pt x="7273" y="254"/>
                    <a:pt x="7306" y="154"/>
                    <a:pt x="7273" y="87"/>
                  </a:cubicBezTo>
                  <a:cubicBezTo>
                    <a:pt x="7230" y="24"/>
                    <a:pt x="7175" y="1"/>
                    <a:pt x="712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4"/>
            <p:cNvSpPr/>
            <p:nvPr/>
          </p:nvSpPr>
          <p:spPr>
            <a:xfrm>
              <a:off x="3495175" y="4514325"/>
              <a:ext cx="271175" cy="338775"/>
            </a:xfrm>
            <a:custGeom>
              <a:avLst/>
              <a:gdLst/>
              <a:ahLst/>
              <a:cxnLst/>
              <a:rect l="l" t="t" r="r" b="b"/>
              <a:pathLst>
                <a:path w="10847" h="13551" extrusionOk="0">
                  <a:moveTo>
                    <a:pt x="10144" y="328"/>
                  </a:moveTo>
                  <a:cubicBezTo>
                    <a:pt x="10180" y="328"/>
                    <a:pt x="10227" y="351"/>
                    <a:pt x="10274" y="375"/>
                  </a:cubicBezTo>
                  <a:cubicBezTo>
                    <a:pt x="10408" y="475"/>
                    <a:pt x="10474" y="642"/>
                    <a:pt x="10474" y="842"/>
                  </a:cubicBezTo>
                  <a:lnTo>
                    <a:pt x="10474" y="6713"/>
                  </a:lnTo>
                  <a:cubicBezTo>
                    <a:pt x="10408" y="7313"/>
                    <a:pt x="10107" y="7847"/>
                    <a:pt x="9640" y="8180"/>
                  </a:cubicBezTo>
                  <a:lnTo>
                    <a:pt x="1068" y="13151"/>
                  </a:lnTo>
                  <a:cubicBezTo>
                    <a:pt x="976" y="13206"/>
                    <a:pt x="884" y="13230"/>
                    <a:pt x="792" y="13230"/>
                  </a:cubicBezTo>
                  <a:cubicBezTo>
                    <a:pt x="717" y="13230"/>
                    <a:pt x="642" y="13214"/>
                    <a:pt x="567" y="13184"/>
                  </a:cubicBezTo>
                  <a:cubicBezTo>
                    <a:pt x="434" y="13084"/>
                    <a:pt x="334" y="12917"/>
                    <a:pt x="367" y="12750"/>
                  </a:cubicBezTo>
                  <a:lnTo>
                    <a:pt x="367" y="6846"/>
                  </a:lnTo>
                  <a:cubicBezTo>
                    <a:pt x="400" y="6246"/>
                    <a:pt x="701" y="5712"/>
                    <a:pt x="1201" y="5378"/>
                  </a:cubicBezTo>
                  <a:lnTo>
                    <a:pt x="9774" y="441"/>
                  </a:lnTo>
                  <a:cubicBezTo>
                    <a:pt x="9874" y="375"/>
                    <a:pt x="9974" y="341"/>
                    <a:pt x="10107" y="341"/>
                  </a:cubicBezTo>
                  <a:cubicBezTo>
                    <a:pt x="10117" y="332"/>
                    <a:pt x="10130" y="328"/>
                    <a:pt x="10144" y="328"/>
                  </a:cubicBezTo>
                  <a:close/>
                  <a:moveTo>
                    <a:pt x="10062" y="0"/>
                  </a:moveTo>
                  <a:cubicBezTo>
                    <a:pt x="9906" y="0"/>
                    <a:pt x="9746" y="54"/>
                    <a:pt x="9607" y="175"/>
                  </a:cubicBezTo>
                  <a:lnTo>
                    <a:pt x="1034" y="5111"/>
                  </a:lnTo>
                  <a:cubicBezTo>
                    <a:pt x="434" y="5478"/>
                    <a:pt x="67" y="6146"/>
                    <a:pt x="34" y="6846"/>
                  </a:cubicBezTo>
                  <a:lnTo>
                    <a:pt x="34" y="12750"/>
                  </a:lnTo>
                  <a:cubicBezTo>
                    <a:pt x="0" y="13017"/>
                    <a:pt x="134" y="13317"/>
                    <a:pt x="367" y="13484"/>
                  </a:cubicBezTo>
                  <a:cubicBezTo>
                    <a:pt x="467" y="13517"/>
                    <a:pt x="567" y="13551"/>
                    <a:pt x="701" y="13551"/>
                  </a:cubicBezTo>
                  <a:cubicBezTo>
                    <a:pt x="867" y="13551"/>
                    <a:pt x="1034" y="13517"/>
                    <a:pt x="1201" y="13417"/>
                  </a:cubicBezTo>
                  <a:lnTo>
                    <a:pt x="9774" y="8447"/>
                  </a:lnTo>
                  <a:cubicBezTo>
                    <a:pt x="10374" y="8080"/>
                    <a:pt x="10741" y="7413"/>
                    <a:pt x="10775" y="6713"/>
                  </a:cubicBezTo>
                  <a:lnTo>
                    <a:pt x="10775" y="842"/>
                  </a:lnTo>
                  <a:cubicBezTo>
                    <a:pt x="10847" y="360"/>
                    <a:pt x="10467" y="0"/>
                    <a:pt x="1006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4"/>
            <p:cNvSpPr/>
            <p:nvPr/>
          </p:nvSpPr>
          <p:spPr>
            <a:xfrm>
              <a:off x="3538525" y="4590900"/>
              <a:ext cx="183750" cy="107925"/>
            </a:xfrm>
            <a:custGeom>
              <a:avLst/>
              <a:gdLst/>
              <a:ahLst/>
              <a:cxnLst/>
              <a:rect l="l" t="t" r="r" b="b"/>
              <a:pathLst>
                <a:path w="7350" h="4317" extrusionOk="0">
                  <a:moveTo>
                    <a:pt x="7138" y="0"/>
                  </a:moveTo>
                  <a:cubicBezTo>
                    <a:pt x="7117" y="0"/>
                    <a:pt x="7095" y="5"/>
                    <a:pt x="7072" y="14"/>
                  </a:cubicBezTo>
                  <a:lnTo>
                    <a:pt x="101" y="4017"/>
                  </a:lnTo>
                  <a:cubicBezTo>
                    <a:pt x="34" y="4050"/>
                    <a:pt x="1" y="4150"/>
                    <a:pt x="34" y="4217"/>
                  </a:cubicBezTo>
                  <a:cubicBezTo>
                    <a:pt x="67" y="4283"/>
                    <a:pt x="134" y="4317"/>
                    <a:pt x="201" y="4317"/>
                  </a:cubicBezTo>
                  <a:cubicBezTo>
                    <a:pt x="201" y="4317"/>
                    <a:pt x="234" y="4317"/>
                    <a:pt x="268" y="4283"/>
                  </a:cubicBezTo>
                  <a:lnTo>
                    <a:pt x="7206" y="281"/>
                  </a:lnTo>
                  <a:cubicBezTo>
                    <a:pt x="7350" y="165"/>
                    <a:pt x="7270" y="0"/>
                    <a:pt x="713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4"/>
            <p:cNvSpPr/>
            <p:nvPr/>
          </p:nvSpPr>
          <p:spPr>
            <a:xfrm>
              <a:off x="3538525" y="4631750"/>
              <a:ext cx="183750" cy="107950"/>
            </a:xfrm>
            <a:custGeom>
              <a:avLst/>
              <a:gdLst/>
              <a:ahLst/>
              <a:cxnLst/>
              <a:rect l="l" t="t" r="r" b="b"/>
              <a:pathLst>
                <a:path w="7350" h="4318" extrusionOk="0">
                  <a:moveTo>
                    <a:pt x="7138" y="1"/>
                  </a:moveTo>
                  <a:cubicBezTo>
                    <a:pt x="7117" y="1"/>
                    <a:pt x="7095" y="5"/>
                    <a:pt x="7072" y="14"/>
                  </a:cubicBezTo>
                  <a:lnTo>
                    <a:pt x="101" y="4017"/>
                  </a:lnTo>
                  <a:cubicBezTo>
                    <a:pt x="34" y="4050"/>
                    <a:pt x="1" y="4150"/>
                    <a:pt x="34" y="4217"/>
                  </a:cubicBezTo>
                  <a:cubicBezTo>
                    <a:pt x="67" y="4284"/>
                    <a:pt x="134" y="4317"/>
                    <a:pt x="201" y="4317"/>
                  </a:cubicBezTo>
                  <a:cubicBezTo>
                    <a:pt x="201" y="4317"/>
                    <a:pt x="234" y="4317"/>
                    <a:pt x="268" y="4284"/>
                  </a:cubicBezTo>
                  <a:lnTo>
                    <a:pt x="7206" y="281"/>
                  </a:lnTo>
                  <a:cubicBezTo>
                    <a:pt x="7350" y="166"/>
                    <a:pt x="7270" y="1"/>
                    <a:pt x="713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4"/>
            <p:cNvSpPr/>
            <p:nvPr/>
          </p:nvSpPr>
          <p:spPr>
            <a:xfrm>
              <a:off x="3538525" y="4672050"/>
              <a:ext cx="182650" cy="108500"/>
            </a:xfrm>
            <a:custGeom>
              <a:avLst/>
              <a:gdLst/>
              <a:ahLst/>
              <a:cxnLst/>
              <a:rect l="l" t="t" r="r" b="b"/>
              <a:pathLst>
                <a:path w="7306" h="4340" extrusionOk="0">
                  <a:moveTo>
                    <a:pt x="7158" y="0"/>
                  </a:moveTo>
                  <a:cubicBezTo>
                    <a:pt x="7128" y="0"/>
                    <a:pt x="7098" y="11"/>
                    <a:pt x="7072" y="37"/>
                  </a:cubicBezTo>
                  <a:lnTo>
                    <a:pt x="101" y="4040"/>
                  </a:lnTo>
                  <a:cubicBezTo>
                    <a:pt x="34" y="4073"/>
                    <a:pt x="1" y="4173"/>
                    <a:pt x="34" y="4240"/>
                  </a:cubicBezTo>
                  <a:cubicBezTo>
                    <a:pt x="67" y="4306"/>
                    <a:pt x="134" y="4340"/>
                    <a:pt x="201" y="4340"/>
                  </a:cubicBezTo>
                  <a:cubicBezTo>
                    <a:pt x="201" y="4340"/>
                    <a:pt x="234" y="4340"/>
                    <a:pt x="268" y="4306"/>
                  </a:cubicBezTo>
                  <a:lnTo>
                    <a:pt x="7206" y="304"/>
                  </a:lnTo>
                  <a:cubicBezTo>
                    <a:pt x="7306" y="237"/>
                    <a:pt x="7306" y="170"/>
                    <a:pt x="7273" y="70"/>
                  </a:cubicBezTo>
                  <a:cubicBezTo>
                    <a:pt x="7252" y="29"/>
                    <a:pt x="7206" y="0"/>
                    <a:pt x="715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4"/>
            <p:cNvSpPr/>
            <p:nvPr/>
          </p:nvSpPr>
          <p:spPr>
            <a:xfrm>
              <a:off x="4530075" y="1997525"/>
              <a:ext cx="271175" cy="338775"/>
            </a:xfrm>
            <a:custGeom>
              <a:avLst/>
              <a:gdLst/>
              <a:ahLst/>
              <a:cxnLst/>
              <a:rect l="l" t="t" r="r" b="b"/>
              <a:pathLst>
                <a:path w="10847" h="13551" extrusionOk="0">
                  <a:moveTo>
                    <a:pt x="10022" y="334"/>
                  </a:moveTo>
                  <a:cubicBezTo>
                    <a:pt x="10274" y="334"/>
                    <a:pt x="10513" y="553"/>
                    <a:pt x="10441" y="842"/>
                  </a:cubicBezTo>
                  <a:lnTo>
                    <a:pt x="10441" y="6713"/>
                  </a:lnTo>
                  <a:cubicBezTo>
                    <a:pt x="10408" y="7313"/>
                    <a:pt x="10108" y="7847"/>
                    <a:pt x="9607" y="8180"/>
                  </a:cubicBezTo>
                  <a:lnTo>
                    <a:pt x="1034" y="13150"/>
                  </a:lnTo>
                  <a:cubicBezTo>
                    <a:pt x="954" y="13222"/>
                    <a:pt x="863" y="13252"/>
                    <a:pt x="773" y="13252"/>
                  </a:cubicBezTo>
                  <a:cubicBezTo>
                    <a:pt x="526" y="13252"/>
                    <a:pt x="294" y="13019"/>
                    <a:pt x="367" y="12750"/>
                  </a:cubicBezTo>
                  <a:lnTo>
                    <a:pt x="367" y="6846"/>
                  </a:lnTo>
                  <a:cubicBezTo>
                    <a:pt x="401" y="6279"/>
                    <a:pt x="701" y="5712"/>
                    <a:pt x="1201" y="5378"/>
                  </a:cubicBezTo>
                  <a:lnTo>
                    <a:pt x="9741" y="441"/>
                  </a:lnTo>
                  <a:cubicBezTo>
                    <a:pt x="9825" y="367"/>
                    <a:pt x="9924" y="334"/>
                    <a:pt x="10022" y="334"/>
                  </a:cubicBezTo>
                  <a:close/>
                  <a:moveTo>
                    <a:pt x="10063" y="0"/>
                  </a:moveTo>
                  <a:cubicBezTo>
                    <a:pt x="9906" y="0"/>
                    <a:pt x="9747" y="54"/>
                    <a:pt x="9607" y="175"/>
                  </a:cubicBezTo>
                  <a:lnTo>
                    <a:pt x="1034" y="5111"/>
                  </a:lnTo>
                  <a:cubicBezTo>
                    <a:pt x="434" y="5512"/>
                    <a:pt x="67" y="6145"/>
                    <a:pt x="34" y="6846"/>
                  </a:cubicBezTo>
                  <a:lnTo>
                    <a:pt x="34" y="12750"/>
                  </a:lnTo>
                  <a:cubicBezTo>
                    <a:pt x="0" y="13017"/>
                    <a:pt x="134" y="13317"/>
                    <a:pt x="367" y="13484"/>
                  </a:cubicBezTo>
                  <a:cubicBezTo>
                    <a:pt x="467" y="13551"/>
                    <a:pt x="567" y="13551"/>
                    <a:pt x="701" y="13551"/>
                  </a:cubicBezTo>
                  <a:cubicBezTo>
                    <a:pt x="868" y="13551"/>
                    <a:pt x="1034" y="13517"/>
                    <a:pt x="1201" y="13451"/>
                  </a:cubicBezTo>
                  <a:lnTo>
                    <a:pt x="9774" y="8480"/>
                  </a:lnTo>
                  <a:cubicBezTo>
                    <a:pt x="10341" y="8080"/>
                    <a:pt x="10741" y="7446"/>
                    <a:pt x="10775" y="6713"/>
                  </a:cubicBezTo>
                  <a:lnTo>
                    <a:pt x="10775" y="842"/>
                  </a:lnTo>
                  <a:cubicBezTo>
                    <a:pt x="10847" y="360"/>
                    <a:pt x="10467" y="0"/>
                    <a:pt x="1006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4"/>
            <p:cNvSpPr/>
            <p:nvPr/>
          </p:nvSpPr>
          <p:spPr>
            <a:xfrm>
              <a:off x="4573425" y="2073875"/>
              <a:ext cx="184400" cy="108150"/>
            </a:xfrm>
            <a:custGeom>
              <a:avLst/>
              <a:gdLst/>
              <a:ahLst/>
              <a:cxnLst/>
              <a:rect l="l" t="t" r="r" b="b"/>
              <a:pathLst>
                <a:path w="7376" h="4326" extrusionOk="0">
                  <a:moveTo>
                    <a:pt x="7128" y="1"/>
                  </a:moveTo>
                  <a:cubicBezTo>
                    <a:pt x="7100" y="1"/>
                    <a:pt x="7070" y="7"/>
                    <a:pt x="7039" y="23"/>
                  </a:cubicBezTo>
                  <a:lnTo>
                    <a:pt x="101" y="4025"/>
                  </a:lnTo>
                  <a:cubicBezTo>
                    <a:pt x="34" y="4059"/>
                    <a:pt x="1" y="4159"/>
                    <a:pt x="34" y="4259"/>
                  </a:cubicBezTo>
                  <a:cubicBezTo>
                    <a:pt x="68" y="4292"/>
                    <a:pt x="134" y="4326"/>
                    <a:pt x="201" y="4326"/>
                  </a:cubicBezTo>
                  <a:cubicBezTo>
                    <a:pt x="201" y="4326"/>
                    <a:pt x="234" y="4326"/>
                    <a:pt x="268" y="4292"/>
                  </a:cubicBezTo>
                  <a:lnTo>
                    <a:pt x="7206" y="289"/>
                  </a:lnTo>
                  <a:cubicBezTo>
                    <a:pt x="7376" y="205"/>
                    <a:pt x="7282" y="1"/>
                    <a:pt x="712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4"/>
            <p:cNvSpPr/>
            <p:nvPr/>
          </p:nvSpPr>
          <p:spPr>
            <a:xfrm>
              <a:off x="4573425" y="2114150"/>
              <a:ext cx="184875" cy="108750"/>
            </a:xfrm>
            <a:custGeom>
              <a:avLst/>
              <a:gdLst/>
              <a:ahLst/>
              <a:cxnLst/>
              <a:rect l="l" t="t" r="r" b="b"/>
              <a:pathLst>
                <a:path w="7395" h="4350" extrusionOk="0">
                  <a:moveTo>
                    <a:pt x="7153" y="0"/>
                  </a:moveTo>
                  <a:cubicBezTo>
                    <a:pt x="7117" y="0"/>
                    <a:pt x="7078" y="14"/>
                    <a:pt x="7039" y="46"/>
                  </a:cubicBezTo>
                  <a:lnTo>
                    <a:pt x="101" y="4049"/>
                  </a:lnTo>
                  <a:cubicBezTo>
                    <a:pt x="34" y="4082"/>
                    <a:pt x="1" y="4182"/>
                    <a:pt x="34" y="4282"/>
                  </a:cubicBezTo>
                  <a:cubicBezTo>
                    <a:pt x="68" y="4316"/>
                    <a:pt x="134" y="4349"/>
                    <a:pt x="201" y="4349"/>
                  </a:cubicBezTo>
                  <a:cubicBezTo>
                    <a:pt x="201" y="4349"/>
                    <a:pt x="234" y="4349"/>
                    <a:pt x="268" y="4316"/>
                  </a:cubicBezTo>
                  <a:lnTo>
                    <a:pt x="7206" y="313"/>
                  </a:lnTo>
                  <a:cubicBezTo>
                    <a:pt x="7394" y="232"/>
                    <a:pt x="7301" y="0"/>
                    <a:pt x="715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4"/>
            <p:cNvSpPr/>
            <p:nvPr/>
          </p:nvSpPr>
          <p:spPr>
            <a:xfrm>
              <a:off x="4573425" y="2155850"/>
              <a:ext cx="183825" cy="107900"/>
            </a:xfrm>
            <a:custGeom>
              <a:avLst/>
              <a:gdLst/>
              <a:ahLst/>
              <a:cxnLst/>
              <a:rect l="l" t="t" r="r" b="b"/>
              <a:pathLst>
                <a:path w="7353" h="4316" extrusionOk="0">
                  <a:moveTo>
                    <a:pt x="7109" y="1"/>
                  </a:moveTo>
                  <a:cubicBezTo>
                    <a:pt x="7087" y="1"/>
                    <a:pt x="7064" y="4"/>
                    <a:pt x="7039" y="13"/>
                  </a:cubicBezTo>
                  <a:lnTo>
                    <a:pt x="101" y="4015"/>
                  </a:lnTo>
                  <a:cubicBezTo>
                    <a:pt x="34" y="4049"/>
                    <a:pt x="1" y="4149"/>
                    <a:pt x="34" y="4249"/>
                  </a:cubicBezTo>
                  <a:cubicBezTo>
                    <a:pt x="68" y="4282"/>
                    <a:pt x="134" y="4316"/>
                    <a:pt x="201" y="4316"/>
                  </a:cubicBezTo>
                  <a:lnTo>
                    <a:pt x="268" y="4316"/>
                  </a:lnTo>
                  <a:lnTo>
                    <a:pt x="7206" y="279"/>
                  </a:lnTo>
                  <a:cubicBezTo>
                    <a:pt x="7353" y="192"/>
                    <a:pt x="7268" y="1"/>
                    <a:pt x="710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4"/>
            <p:cNvSpPr/>
            <p:nvPr/>
          </p:nvSpPr>
          <p:spPr>
            <a:xfrm>
              <a:off x="3527700" y="1049250"/>
              <a:ext cx="140950" cy="179600"/>
            </a:xfrm>
            <a:custGeom>
              <a:avLst/>
              <a:gdLst/>
              <a:ahLst/>
              <a:cxnLst/>
              <a:rect l="l" t="t" r="r" b="b"/>
              <a:pathLst>
                <a:path w="5638" h="7184" extrusionOk="0">
                  <a:moveTo>
                    <a:pt x="3970" y="445"/>
                  </a:moveTo>
                  <a:cubicBezTo>
                    <a:pt x="4170" y="445"/>
                    <a:pt x="4370" y="479"/>
                    <a:pt x="4537" y="579"/>
                  </a:cubicBezTo>
                  <a:cubicBezTo>
                    <a:pt x="4970" y="845"/>
                    <a:pt x="5204" y="1346"/>
                    <a:pt x="5204" y="2080"/>
                  </a:cubicBezTo>
                  <a:cubicBezTo>
                    <a:pt x="5104" y="3848"/>
                    <a:pt x="4170" y="5449"/>
                    <a:pt x="2702" y="6416"/>
                  </a:cubicBezTo>
                  <a:cubicBezTo>
                    <a:pt x="2327" y="6633"/>
                    <a:pt x="1975" y="6745"/>
                    <a:pt x="1661" y="6745"/>
                  </a:cubicBezTo>
                  <a:cubicBezTo>
                    <a:pt x="1444" y="6745"/>
                    <a:pt x="1245" y="6692"/>
                    <a:pt x="1068" y="6583"/>
                  </a:cubicBezTo>
                  <a:cubicBezTo>
                    <a:pt x="667" y="6349"/>
                    <a:pt x="434" y="5816"/>
                    <a:pt x="434" y="5082"/>
                  </a:cubicBezTo>
                  <a:cubicBezTo>
                    <a:pt x="500" y="3347"/>
                    <a:pt x="1434" y="1713"/>
                    <a:pt x="2936" y="779"/>
                  </a:cubicBezTo>
                  <a:cubicBezTo>
                    <a:pt x="3236" y="579"/>
                    <a:pt x="3603" y="445"/>
                    <a:pt x="3970" y="445"/>
                  </a:cubicBezTo>
                  <a:close/>
                  <a:moveTo>
                    <a:pt x="3969" y="1"/>
                  </a:moveTo>
                  <a:cubicBezTo>
                    <a:pt x="3575" y="1"/>
                    <a:pt x="3144" y="129"/>
                    <a:pt x="2702" y="378"/>
                  </a:cubicBezTo>
                  <a:cubicBezTo>
                    <a:pt x="1101" y="1446"/>
                    <a:pt x="100" y="3181"/>
                    <a:pt x="0" y="5082"/>
                  </a:cubicBezTo>
                  <a:cubicBezTo>
                    <a:pt x="0" y="5983"/>
                    <a:pt x="300" y="6650"/>
                    <a:pt x="867" y="6950"/>
                  </a:cubicBezTo>
                  <a:cubicBezTo>
                    <a:pt x="1101" y="7083"/>
                    <a:pt x="1368" y="7183"/>
                    <a:pt x="1635" y="7183"/>
                  </a:cubicBezTo>
                  <a:cubicBezTo>
                    <a:pt x="2102" y="7150"/>
                    <a:pt x="2535" y="7017"/>
                    <a:pt x="2936" y="6783"/>
                  </a:cubicBezTo>
                  <a:cubicBezTo>
                    <a:pt x="4537" y="5749"/>
                    <a:pt x="5537" y="3981"/>
                    <a:pt x="5637" y="2080"/>
                  </a:cubicBezTo>
                  <a:cubicBezTo>
                    <a:pt x="5637" y="1212"/>
                    <a:pt x="5337" y="545"/>
                    <a:pt x="4770" y="212"/>
                  </a:cubicBezTo>
                  <a:cubicBezTo>
                    <a:pt x="4530" y="70"/>
                    <a:pt x="4259" y="1"/>
                    <a:pt x="396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4"/>
            <p:cNvSpPr/>
            <p:nvPr/>
          </p:nvSpPr>
          <p:spPr>
            <a:xfrm>
              <a:off x="3559375" y="1089175"/>
              <a:ext cx="77575" cy="99500"/>
            </a:xfrm>
            <a:custGeom>
              <a:avLst/>
              <a:gdLst/>
              <a:ahLst/>
              <a:cxnLst/>
              <a:rect l="l" t="t" r="r" b="b"/>
              <a:pathLst>
                <a:path w="3103" h="3980" extrusionOk="0">
                  <a:moveTo>
                    <a:pt x="2251" y="0"/>
                  </a:moveTo>
                  <a:cubicBezTo>
                    <a:pt x="2044" y="0"/>
                    <a:pt x="1812" y="70"/>
                    <a:pt x="1568" y="216"/>
                  </a:cubicBezTo>
                  <a:cubicBezTo>
                    <a:pt x="634" y="816"/>
                    <a:pt x="67" y="1817"/>
                    <a:pt x="1" y="2884"/>
                  </a:cubicBezTo>
                  <a:cubicBezTo>
                    <a:pt x="1" y="3578"/>
                    <a:pt x="378" y="3980"/>
                    <a:pt x="899" y="3980"/>
                  </a:cubicBezTo>
                  <a:cubicBezTo>
                    <a:pt x="1104" y="3980"/>
                    <a:pt x="1332" y="3917"/>
                    <a:pt x="1568" y="3785"/>
                  </a:cubicBezTo>
                  <a:cubicBezTo>
                    <a:pt x="2469" y="3185"/>
                    <a:pt x="3036" y="2184"/>
                    <a:pt x="3103" y="1117"/>
                  </a:cubicBezTo>
                  <a:cubicBezTo>
                    <a:pt x="3103" y="408"/>
                    <a:pt x="2752" y="0"/>
                    <a:pt x="225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4"/>
            <p:cNvSpPr/>
            <p:nvPr/>
          </p:nvSpPr>
          <p:spPr>
            <a:xfrm>
              <a:off x="3415950" y="582075"/>
              <a:ext cx="357775" cy="431625"/>
            </a:xfrm>
            <a:custGeom>
              <a:avLst/>
              <a:gdLst/>
              <a:ahLst/>
              <a:cxnLst/>
              <a:rect l="l" t="t" r="r" b="b"/>
              <a:pathLst>
                <a:path w="14311" h="17265" extrusionOk="0">
                  <a:moveTo>
                    <a:pt x="13619" y="322"/>
                  </a:moveTo>
                  <a:cubicBezTo>
                    <a:pt x="13841" y="322"/>
                    <a:pt x="14047" y="530"/>
                    <a:pt x="13977" y="786"/>
                  </a:cubicBezTo>
                  <a:lnTo>
                    <a:pt x="13977" y="8391"/>
                  </a:lnTo>
                  <a:cubicBezTo>
                    <a:pt x="13910" y="8958"/>
                    <a:pt x="13610" y="9492"/>
                    <a:pt x="13143" y="9792"/>
                  </a:cubicBezTo>
                  <a:lnTo>
                    <a:pt x="8873" y="12261"/>
                  </a:lnTo>
                  <a:lnTo>
                    <a:pt x="7639" y="16530"/>
                  </a:lnTo>
                  <a:cubicBezTo>
                    <a:pt x="7639" y="16564"/>
                    <a:pt x="7606" y="16597"/>
                    <a:pt x="7572" y="16597"/>
                  </a:cubicBezTo>
                  <a:cubicBezTo>
                    <a:pt x="7539" y="16597"/>
                    <a:pt x="7506" y="16564"/>
                    <a:pt x="7506" y="16530"/>
                  </a:cubicBezTo>
                  <a:lnTo>
                    <a:pt x="6305" y="13762"/>
                  </a:lnTo>
                  <a:lnTo>
                    <a:pt x="1001" y="16797"/>
                  </a:lnTo>
                  <a:cubicBezTo>
                    <a:pt x="915" y="16862"/>
                    <a:pt x="815" y="16899"/>
                    <a:pt x="710" y="16899"/>
                  </a:cubicBezTo>
                  <a:cubicBezTo>
                    <a:pt x="652" y="16899"/>
                    <a:pt x="593" y="16888"/>
                    <a:pt x="534" y="16864"/>
                  </a:cubicBezTo>
                  <a:cubicBezTo>
                    <a:pt x="401" y="16764"/>
                    <a:pt x="334" y="16597"/>
                    <a:pt x="367" y="16464"/>
                  </a:cubicBezTo>
                  <a:lnTo>
                    <a:pt x="367" y="8858"/>
                  </a:lnTo>
                  <a:cubicBezTo>
                    <a:pt x="401" y="8291"/>
                    <a:pt x="701" y="7757"/>
                    <a:pt x="1168" y="7457"/>
                  </a:cubicBezTo>
                  <a:lnTo>
                    <a:pt x="13310" y="419"/>
                  </a:lnTo>
                  <a:lnTo>
                    <a:pt x="13343" y="452"/>
                  </a:lnTo>
                  <a:cubicBezTo>
                    <a:pt x="13424" y="361"/>
                    <a:pt x="13523" y="322"/>
                    <a:pt x="13619" y="322"/>
                  </a:cubicBezTo>
                  <a:close/>
                  <a:moveTo>
                    <a:pt x="13582" y="0"/>
                  </a:moveTo>
                  <a:cubicBezTo>
                    <a:pt x="13426" y="0"/>
                    <a:pt x="13274" y="44"/>
                    <a:pt x="13143" y="119"/>
                  </a:cubicBezTo>
                  <a:lnTo>
                    <a:pt x="1001" y="7157"/>
                  </a:lnTo>
                  <a:cubicBezTo>
                    <a:pt x="401" y="7524"/>
                    <a:pt x="34" y="8158"/>
                    <a:pt x="0" y="8858"/>
                  </a:cubicBezTo>
                  <a:lnTo>
                    <a:pt x="0" y="16464"/>
                  </a:lnTo>
                  <a:cubicBezTo>
                    <a:pt x="0" y="16730"/>
                    <a:pt x="134" y="16997"/>
                    <a:pt x="367" y="17164"/>
                  </a:cubicBezTo>
                  <a:cubicBezTo>
                    <a:pt x="467" y="17231"/>
                    <a:pt x="567" y="17264"/>
                    <a:pt x="667" y="17264"/>
                  </a:cubicBezTo>
                  <a:cubicBezTo>
                    <a:pt x="868" y="17231"/>
                    <a:pt x="1034" y="17197"/>
                    <a:pt x="1168" y="17097"/>
                  </a:cubicBezTo>
                  <a:lnTo>
                    <a:pt x="6138" y="14262"/>
                  </a:lnTo>
                  <a:lnTo>
                    <a:pt x="7172" y="16697"/>
                  </a:lnTo>
                  <a:cubicBezTo>
                    <a:pt x="7251" y="16856"/>
                    <a:pt x="7406" y="16931"/>
                    <a:pt x="7560" y="16931"/>
                  </a:cubicBezTo>
                  <a:cubicBezTo>
                    <a:pt x="7731" y="16931"/>
                    <a:pt x="7903" y="16839"/>
                    <a:pt x="7973" y="16664"/>
                  </a:cubicBezTo>
                  <a:lnTo>
                    <a:pt x="9173" y="12527"/>
                  </a:lnTo>
                  <a:lnTo>
                    <a:pt x="13310" y="10092"/>
                  </a:lnTo>
                  <a:cubicBezTo>
                    <a:pt x="13910" y="9725"/>
                    <a:pt x="14277" y="9092"/>
                    <a:pt x="14310" y="8391"/>
                  </a:cubicBezTo>
                  <a:lnTo>
                    <a:pt x="14310" y="786"/>
                  </a:lnTo>
                  <a:cubicBezTo>
                    <a:pt x="14310" y="519"/>
                    <a:pt x="14177" y="219"/>
                    <a:pt x="13944" y="85"/>
                  </a:cubicBezTo>
                  <a:cubicBezTo>
                    <a:pt x="13827" y="27"/>
                    <a:pt x="13703" y="0"/>
                    <a:pt x="1358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4"/>
            <p:cNvSpPr/>
            <p:nvPr/>
          </p:nvSpPr>
          <p:spPr>
            <a:xfrm>
              <a:off x="3485150" y="692600"/>
              <a:ext cx="220150" cy="129300"/>
            </a:xfrm>
            <a:custGeom>
              <a:avLst/>
              <a:gdLst/>
              <a:ahLst/>
              <a:cxnLst/>
              <a:rect l="l" t="t" r="r" b="b"/>
              <a:pathLst>
                <a:path w="8806" h="5172" extrusionOk="0">
                  <a:moveTo>
                    <a:pt x="8574" y="1"/>
                  </a:moveTo>
                  <a:cubicBezTo>
                    <a:pt x="8543" y="1"/>
                    <a:pt x="8509" y="11"/>
                    <a:pt x="8474" y="34"/>
                  </a:cubicBezTo>
                  <a:lnTo>
                    <a:pt x="134" y="4837"/>
                  </a:lnTo>
                  <a:cubicBezTo>
                    <a:pt x="34" y="4904"/>
                    <a:pt x="1" y="5004"/>
                    <a:pt x="68" y="5071"/>
                  </a:cubicBezTo>
                  <a:cubicBezTo>
                    <a:pt x="101" y="5138"/>
                    <a:pt x="134" y="5171"/>
                    <a:pt x="201" y="5171"/>
                  </a:cubicBezTo>
                  <a:cubicBezTo>
                    <a:pt x="234" y="5171"/>
                    <a:pt x="268" y="5171"/>
                    <a:pt x="301" y="5138"/>
                  </a:cubicBezTo>
                  <a:lnTo>
                    <a:pt x="8640" y="334"/>
                  </a:lnTo>
                  <a:cubicBezTo>
                    <a:pt x="8806" y="224"/>
                    <a:pt x="8721" y="1"/>
                    <a:pt x="857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4"/>
            <p:cNvSpPr/>
            <p:nvPr/>
          </p:nvSpPr>
          <p:spPr>
            <a:xfrm>
              <a:off x="3485150" y="733150"/>
              <a:ext cx="219350" cy="129600"/>
            </a:xfrm>
            <a:custGeom>
              <a:avLst/>
              <a:gdLst/>
              <a:ahLst/>
              <a:cxnLst/>
              <a:rect l="l" t="t" r="r" b="b"/>
              <a:pathLst>
                <a:path w="8774" h="5184" extrusionOk="0">
                  <a:moveTo>
                    <a:pt x="8553" y="0"/>
                  </a:moveTo>
                  <a:cubicBezTo>
                    <a:pt x="8527" y="0"/>
                    <a:pt x="8500" y="4"/>
                    <a:pt x="8474" y="13"/>
                  </a:cubicBezTo>
                  <a:lnTo>
                    <a:pt x="134" y="4850"/>
                  </a:lnTo>
                  <a:cubicBezTo>
                    <a:pt x="34" y="4883"/>
                    <a:pt x="1" y="4983"/>
                    <a:pt x="68" y="5083"/>
                  </a:cubicBezTo>
                  <a:cubicBezTo>
                    <a:pt x="101" y="5150"/>
                    <a:pt x="134" y="5184"/>
                    <a:pt x="201" y="5184"/>
                  </a:cubicBezTo>
                  <a:cubicBezTo>
                    <a:pt x="234" y="5184"/>
                    <a:pt x="268" y="5150"/>
                    <a:pt x="301" y="5150"/>
                  </a:cubicBezTo>
                  <a:lnTo>
                    <a:pt x="8640" y="313"/>
                  </a:lnTo>
                  <a:cubicBezTo>
                    <a:pt x="8740" y="280"/>
                    <a:pt x="8774" y="147"/>
                    <a:pt x="8707" y="80"/>
                  </a:cubicBezTo>
                  <a:cubicBezTo>
                    <a:pt x="8683" y="31"/>
                    <a:pt x="8623" y="0"/>
                    <a:pt x="855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4"/>
            <p:cNvSpPr/>
            <p:nvPr/>
          </p:nvSpPr>
          <p:spPr>
            <a:xfrm>
              <a:off x="3485150" y="773500"/>
              <a:ext cx="220150" cy="129275"/>
            </a:xfrm>
            <a:custGeom>
              <a:avLst/>
              <a:gdLst/>
              <a:ahLst/>
              <a:cxnLst/>
              <a:rect l="l" t="t" r="r" b="b"/>
              <a:pathLst>
                <a:path w="8806" h="5171" extrusionOk="0">
                  <a:moveTo>
                    <a:pt x="8574" y="0"/>
                  </a:moveTo>
                  <a:cubicBezTo>
                    <a:pt x="8543" y="0"/>
                    <a:pt x="8509" y="10"/>
                    <a:pt x="8474" y="34"/>
                  </a:cubicBezTo>
                  <a:lnTo>
                    <a:pt x="134" y="4837"/>
                  </a:lnTo>
                  <a:cubicBezTo>
                    <a:pt x="34" y="4904"/>
                    <a:pt x="1" y="5004"/>
                    <a:pt x="68" y="5071"/>
                  </a:cubicBezTo>
                  <a:cubicBezTo>
                    <a:pt x="101" y="5137"/>
                    <a:pt x="134" y="5171"/>
                    <a:pt x="201" y="5171"/>
                  </a:cubicBezTo>
                  <a:cubicBezTo>
                    <a:pt x="234" y="5171"/>
                    <a:pt x="268" y="5171"/>
                    <a:pt x="301" y="5137"/>
                  </a:cubicBezTo>
                  <a:lnTo>
                    <a:pt x="8640" y="334"/>
                  </a:lnTo>
                  <a:cubicBezTo>
                    <a:pt x="8806" y="224"/>
                    <a:pt x="8721" y="0"/>
                    <a:pt x="857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4"/>
            <p:cNvSpPr/>
            <p:nvPr/>
          </p:nvSpPr>
          <p:spPr>
            <a:xfrm>
              <a:off x="2327675" y="942775"/>
              <a:ext cx="73400" cy="162650"/>
            </a:xfrm>
            <a:custGeom>
              <a:avLst/>
              <a:gdLst/>
              <a:ahLst/>
              <a:cxnLst/>
              <a:rect l="l" t="t" r="r" b="b"/>
              <a:pathLst>
                <a:path w="2936" h="6506" extrusionOk="0">
                  <a:moveTo>
                    <a:pt x="2702" y="1"/>
                  </a:moveTo>
                  <a:lnTo>
                    <a:pt x="0" y="1535"/>
                  </a:lnTo>
                  <a:lnTo>
                    <a:pt x="0" y="3136"/>
                  </a:lnTo>
                  <a:lnTo>
                    <a:pt x="1168" y="5438"/>
                  </a:lnTo>
                  <a:cubicBezTo>
                    <a:pt x="1168" y="5471"/>
                    <a:pt x="1201" y="5505"/>
                    <a:pt x="1234" y="5505"/>
                  </a:cubicBezTo>
                  <a:lnTo>
                    <a:pt x="2936" y="6506"/>
                  </a:lnTo>
                  <a:lnTo>
                    <a:pt x="1835" y="4104"/>
                  </a:lnTo>
                  <a:lnTo>
                    <a:pt x="2702" y="1569"/>
                  </a:lnTo>
                  <a:lnTo>
                    <a:pt x="2702"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4"/>
            <p:cNvSpPr/>
            <p:nvPr/>
          </p:nvSpPr>
          <p:spPr>
            <a:xfrm>
              <a:off x="2327675" y="942775"/>
              <a:ext cx="73400" cy="162650"/>
            </a:xfrm>
            <a:custGeom>
              <a:avLst/>
              <a:gdLst/>
              <a:ahLst/>
              <a:cxnLst/>
              <a:rect l="l" t="t" r="r" b="b"/>
              <a:pathLst>
                <a:path w="2936" h="6506" extrusionOk="0">
                  <a:moveTo>
                    <a:pt x="2702" y="1"/>
                  </a:moveTo>
                  <a:lnTo>
                    <a:pt x="0" y="1535"/>
                  </a:lnTo>
                  <a:lnTo>
                    <a:pt x="0" y="3136"/>
                  </a:lnTo>
                  <a:lnTo>
                    <a:pt x="1168" y="5438"/>
                  </a:lnTo>
                  <a:cubicBezTo>
                    <a:pt x="1168" y="5471"/>
                    <a:pt x="1201" y="5505"/>
                    <a:pt x="1234" y="5505"/>
                  </a:cubicBezTo>
                  <a:lnTo>
                    <a:pt x="2936" y="6506"/>
                  </a:lnTo>
                  <a:lnTo>
                    <a:pt x="1835" y="4104"/>
                  </a:lnTo>
                  <a:lnTo>
                    <a:pt x="2702" y="1569"/>
                  </a:lnTo>
                  <a:lnTo>
                    <a:pt x="270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4"/>
            <p:cNvSpPr/>
            <p:nvPr/>
          </p:nvSpPr>
          <p:spPr>
            <a:xfrm>
              <a:off x="2210075" y="581475"/>
              <a:ext cx="352775" cy="524075"/>
            </a:xfrm>
            <a:custGeom>
              <a:avLst/>
              <a:gdLst/>
              <a:ahLst/>
              <a:cxnLst/>
              <a:rect l="l" t="t" r="r" b="b"/>
              <a:pathLst>
                <a:path w="14111" h="20963" extrusionOk="0">
                  <a:moveTo>
                    <a:pt x="11813" y="1"/>
                  </a:moveTo>
                  <a:cubicBezTo>
                    <a:pt x="11534" y="1"/>
                    <a:pt x="11259" y="59"/>
                    <a:pt x="11009" y="176"/>
                  </a:cubicBezTo>
                  <a:lnTo>
                    <a:pt x="835" y="6080"/>
                  </a:lnTo>
                  <a:cubicBezTo>
                    <a:pt x="368" y="6380"/>
                    <a:pt x="34" y="6914"/>
                    <a:pt x="1" y="7481"/>
                  </a:cubicBezTo>
                  <a:lnTo>
                    <a:pt x="1" y="18656"/>
                  </a:lnTo>
                  <a:cubicBezTo>
                    <a:pt x="34" y="19223"/>
                    <a:pt x="368" y="19757"/>
                    <a:pt x="835" y="20057"/>
                  </a:cubicBezTo>
                  <a:lnTo>
                    <a:pt x="1502" y="20457"/>
                  </a:lnTo>
                  <a:cubicBezTo>
                    <a:pt x="1752" y="20591"/>
                    <a:pt x="2036" y="20657"/>
                    <a:pt x="2319" y="20657"/>
                  </a:cubicBezTo>
                  <a:cubicBezTo>
                    <a:pt x="2603" y="20657"/>
                    <a:pt x="2886" y="20591"/>
                    <a:pt x="3136" y="20457"/>
                  </a:cubicBezTo>
                  <a:lnTo>
                    <a:pt x="6405" y="18556"/>
                  </a:lnTo>
                  <a:lnTo>
                    <a:pt x="7573" y="20891"/>
                  </a:lnTo>
                  <a:cubicBezTo>
                    <a:pt x="7604" y="20937"/>
                    <a:pt x="7664" y="20962"/>
                    <a:pt x="7725" y="20962"/>
                  </a:cubicBezTo>
                  <a:cubicBezTo>
                    <a:pt x="7797" y="20962"/>
                    <a:pt x="7871" y="20929"/>
                    <a:pt x="7906" y="20857"/>
                  </a:cubicBezTo>
                  <a:lnTo>
                    <a:pt x="9141" y="16988"/>
                  </a:lnTo>
                  <a:lnTo>
                    <a:pt x="13310" y="14553"/>
                  </a:lnTo>
                  <a:cubicBezTo>
                    <a:pt x="13777" y="14253"/>
                    <a:pt x="14078" y="13719"/>
                    <a:pt x="14111" y="13152"/>
                  </a:cubicBezTo>
                  <a:lnTo>
                    <a:pt x="14111" y="1977"/>
                  </a:lnTo>
                  <a:cubicBezTo>
                    <a:pt x="14078" y="1410"/>
                    <a:pt x="13777" y="876"/>
                    <a:pt x="13310" y="576"/>
                  </a:cubicBezTo>
                  <a:lnTo>
                    <a:pt x="12643" y="176"/>
                  </a:lnTo>
                  <a:cubicBezTo>
                    <a:pt x="12376" y="59"/>
                    <a:pt x="12093" y="1"/>
                    <a:pt x="1181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4"/>
            <p:cNvSpPr/>
            <p:nvPr/>
          </p:nvSpPr>
          <p:spPr>
            <a:xfrm>
              <a:off x="2210925" y="747650"/>
              <a:ext cx="74225" cy="349875"/>
            </a:xfrm>
            <a:custGeom>
              <a:avLst/>
              <a:gdLst/>
              <a:ahLst/>
              <a:cxnLst/>
              <a:rect l="l" t="t" r="r" b="b"/>
              <a:pathLst>
                <a:path w="2969" h="13995" extrusionOk="0">
                  <a:moveTo>
                    <a:pt x="2969" y="13877"/>
                  </a:moveTo>
                  <a:cubicBezTo>
                    <a:pt x="2964" y="13878"/>
                    <a:pt x="2960" y="13880"/>
                    <a:pt x="2955" y="13882"/>
                  </a:cubicBezTo>
                  <a:lnTo>
                    <a:pt x="2955" y="13882"/>
                  </a:lnTo>
                  <a:cubicBezTo>
                    <a:pt x="2960" y="13880"/>
                    <a:pt x="2964" y="13879"/>
                    <a:pt x="2969" y="13877"/>
                  </a:cubicBezTo>
                  <a:close/>
                  <a:moveTo>
                    <a:pt x="267" y="0"/>
                  </a:moveTo>
                  <a:cubicBezTo>
                    <a:pt x="100" y="267"/>
                    <a:pt x="34" y="534"/>
                    <a:pt x="34" y="801"/>
                  </a:cubicBezTo>
                  <a:lnTo>
                    <a:pt x="0" y="12009"/>
                  </a:lnTo>
                  <a:cubicBezTo>
                    <a:pt x="34" y="12576"/>
                    <a:pt x="334" y="13110"/>
                    <a:pt x="834" y="13410"/>
                  </a:cubicBezTo>
                  <a:lnTo>
                    <a:pt x="1501" y="13810"/>
                  </a:lnTo>
                  <a:cubicBezTo>
                    <a:pt x="1754" y="13937"/>
                    <a:pt x="2027" y="13995"/>
                    <a:pt x="2298" y="13995"/>
                  </a:cubicBezTo>
                  <a:cubicBezTo>
                    <a:pt x="2522" y="13995"/>
                    <a:pt x="2745" y="13955"/>
                    <a:pt x="2955" y="13882"/>
                  </a:cubicBezTo>
                  <a:lnTo>
                    <a:pt x="2955" y="13882"/>
                  </a:lnTo>
                  <a:cubicBezTo>
                    <a:pt x="2885" y="13906"/>
                    <a:pt x="2818" y="13917"/>
                    <a:pt x="2755" y="13917"/>
                  </a:cubicBezTo>
                  <a:cubicBezTo>
                    <a:pt x="2492" y="13917"/>
                    <a:pt x="2302" y="13715"/>
                    <a:pt x="2302" y="13343"/>
                  </a:cubicBezTo>
                  <a:lnTo>
                    <a:pt x="2302" y="2135"/>
                  </a:lnTo>
                  <a:cubicBezTo>
                    <a:pt x="2302" y="1835"/>
                    <a:pt x="2402" y="1568"/>
                    <a:pt x="2535" y="1335"/>
                  </a:cubicBezTo>
                  <a:lnTo>
                    <a:pt x="2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4"/>
            <p:cNvSpPr/>
            <p:nvPr/>
          </p:nvSpPr>
          <p:spPr>
            <a:xfrm>
              <a:off x="2216750" y="581700"/>
              <a:ext cx="345275" cy="200150"/>
            </a:xfrm>
            <a:custGeom>
              <a:avLst/>
              <a:gdLst/>
              <a:ahLst/>
              <a:cxnLst/>
              <a:rect l="l" t="t" r="r" b="b"/>
              <a:pathLst>
                <a:path w="13811" h="8006" extrusionOk="0">
                  <a:moveTo>
                    <a:pt x="11546" y="0"/>
                  </a:moveTo>
                  <a:cubicBezTo>
                    <a:pt x="11267" y="0"/>
                    <a:pt x="10992" y="67"/>
                    <a:pt x="10742" y="200"/>
                  </a:cubicBezTo>
                  <a:lnTo>
                    <a:pt x="568" y="6071"/>
                  </a:lnTo>
                  <a:cubicBezTo>
                    <a:pt x="334" y="6238"/>
                    <a:pt x="134" y="6438"/>
                    <a:pt x="1" y="6705"/>
                  </a:cubicBezTo>
                  <a:lnTo>
                    <a:pt x="2302" y="8006"/>
                  </a:lnTo>
                  <a:cubicBezTo>
                    <a:pt x="2436" y="7739"/>
                    <a:pt x="2636" y="7539"/>
                    <a:pt x="2869" y="7372"/>
                  </a:cubicBezTo>
                  <a:lnTo>
                    <a:pt x="13043" y="1501"/>
                  </a:lnTo>
                  <a:cubicBezTo>
                    <a:pt x="13171" y="1432"/>
                    <a:pt x="13290" y="1399"/>
                    <a:pt x="13395" y="1399"/>
                  </a:cubicBezTo>
                  <a:cubicBezTo>
                    <a:pt x="13594" y="1399"/>
                    <a:pt x="13745" y="1517"/>
                    <a:pt x="13811" y="1735"/>
                  </a:cubicBezTo>
                  <a:cubicBezTo>
                    <a:pt x="13710" y="1268"/>
                    <a:pt x="13444" y="834"/>
                    <a:pt x="13043" y="601"/>
                  </a:cubicBezTo>
                  <a:lnTo>
                    <a:pt x="12376" y="200"/>
                  </a:lnTo>
                  <a:cubicBezTo>
                    <a:pt x="12109" y="67"/>
                    <a:pt x="11826" y="0"/>
                    <a:pt x="115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4"/>
            <p:cNvSpPr/>
            <p:nvPr/>
          </p:nvSpPr>
          <p:spPr>
            <a:xfrm>
              <a:off x="2312650" y="723450"/>
              <a:ext cx="206000" cy="273575"/>
            </a:xfrm>
            <a:custGeom>
              <a:avLst/>
              <a:gdLst/>
              <a:ahLst/>
              <a:cxnLst/>
              <a:rect l="l" t="t" r="r" b="b"/>
              <a:pathLst>
                <a:path w="8240" h="10943" extrusionOk="0">
                  <a:moveTo>
                    <a:pt x="4914" y="3061"/>
                  </a:moveTo>
                  <a:cubicBezTo>
                    <a:pt x="4955" y="3061"/>
                    <a:pt x="4996" y="3064"/>
                    <a:pt x="5038" y="3070"/>
                  </a:cubicBezTo>
                  <a:lnTo>
                    <a:pt x="5138" y="3070"/>
                  </a:lnTo>
                  <a:cubicBezTo>
                    <a:pt x="5438" y="3103"/>
                    <a:pt x="5705" y="3303"/>
                    <a:pt x="5838" y="3603"/>
                  </a:cubicBezTo>
                  <a:cubicBezTo>
                    <a:pt x="6239" y="4437"/>
                    <a:pt x="5772" y="5972"/>
                    <a:pt x="4871" y="6939"/>
                  </a:cubicBezTo>
                  <a:cubicBezTo>
                    <a:pt x="4537" y="7339"/>
                    <a:pt x="4104" y="7606"/>
                    <a:pt x="3637" y="7773"/>
                  </a:cubicBezTo>
                  <a:lnTo>
                    <a:pt x="3303" y="7773"/>
                  </a:lnTo>
                  <a:cubicBezTo>
                    <a:pt x="2936" y="7740"/>
                    <a:pt x="2603" y="7540"/>
                    <a:pt x="2469" y="7173"/>
                  </a:cubicBezTo>
                  <a:cubicBezTo>
                    <a:pt x="2402" y="7039"/>
                    <a:pt x="2336" y="6872"/>
                    <a:pt x="2336" y="6706"/>
                  </a:cubicBezTo>
                  <a:cubicBezTo>
                    <a:pt x="2336" y="6606"/>
                    <a:pt x="2336" y="6539"/>
                    <a:pt x="2336" y="6439"/>
                  </a:cubicBezTo>
                  <a:cubicBezTo>
                    <a:pt x="2402" y="5471"/>
                    <a:pt x="2803" y="4571"/>
                    <a:pt x="3470" y="3870"/>
                  </a:cubicBezTo>
                  <a:cubicBezTo>
                    <a:pt x="3670" y="3637"/>
                    <a:pt x="3904" y="3470"/>
                    <a:pt x="4137" y="3303"/>
                  </a:cubicBezTo>
                  <a:cubicBezTo>
                    <a:pt x="4237" y="3270"/>
                    <a:pt x="4304" y="3237"/>
                    <a:pt x="4371" y="3203"/>
                  </a:cubicBezTo>
                  <a:cubicBezTo>
                    <a:pt x="4535" y="3121"/>
                    <a:pt x="4722" y="3061"/>
                    <a:pt x="4914" y="3061"/>
                  </a:cubicBezTo>
                  <a:close/>
                  <a:moveTo>
                    <a:pt x="6172" y="1"/>
                  </a:moveTo>
                  <a:lnTo>
                    <a:pt x="5271" y="101"/>
                  </a:lnTo>
                  <a:cubicBezTo>
                    <a:pt x="5171" y="101"/>
                    <a:pt x="5104" y="168"/>
                    <a:pt x="5071" y="234"/>
                  </a:cubicBezTo>
                  <a:lnTo>
                    <a:pt x="4571" y="1535"/>
                  </a:lnTo>
                  <a:cubicBezTo>
                    <a:pt x="4537" y="1635"/>
                    <a:pt x="4471" y="1702"/>
                    <a:pt x="4371" y="1735"/>
                  </a:cubicBezTo>
                  <a:cubicBezTo>
                    <a:pt x="4170" y="1836"/>
                    <a:pt x="4004" y="1936"/>
                    <a:pt x="3803" y="2069"/>
                  </a:cubicBezTo>
                  <a:cubicBezTo>
                    <a:pt x="3770" y="2102"/>
                    <a:pt x="3737" y="2119"/>
                    <a:pt x="3708" y="2119"/>
                  </a:cubicBezTo>
                  <a:cubicBezTo>
                    <a:pt x="3678" y="2119"/>
                    <a:pt x="3653" y="2102"/>
                    <a:pt x="3637" y="2069"/>
                  </a:cubicBezTo>
                  <a:lnTo>
                    <a:pt x="3170" y="1369"/>
                  </a:lnTo>
                  <a:cubicBezTo>
                    <a:pt x="3156" y="1340"/>
                    <a:pt x="3130" y="1330"/>
                    <a:pt x="3102" y="1330"/>
                  </a:cubicBezTo>
                  <a:cubicBezTo>
                    <a:pt x="3064" y="1330"/>
                    <a:pt x="3022" y="1349"/>
                    <a:pt x="3003" y="1369"/>
                  </a:cubicBezTo>
                  <a:lnTo>
                    <a:pt x="2002" y="2436"/>
                  </a:lnTo>
                  <a:cubicBezTo>
                    <a:pt x="1935" y="2503"/>
                    <a:pt x="1902" y="2569"/>
                    <a:pt x="1902" y="2636"/>
                  </a:cubicBezTo>
                  <a:lnTo>
                    <a:pt x="2202" y="3603"/>
                  </a:lnTo>
                  <a:cubicBezTo>
                    <a:pt x="2202" y="3670"/>
                    <a:pt x="2202" y="3737"/>
                    <a:pt x="2136" y="3804"/>
                  </a:cubicBezTo>
                  <a:cubicBezTo>
                    <a:pt x="1969" y="4070"/>
                    <a:pt x="1835" y="4337"/>
                    <a:pt x="1702" y="4604"/>
                  </a:cubicBezTo>
                  <a:cubicBezTo>
                    <a:pt x="1635" y="4704"/>
                    <a:pt x="1569" y="4738"/>
                    <a:pt x="1468" y="4771"/>
                  </a:cubicBezTo>
                  <a:lnTo>
                    <a:pt x="635" y="4971"/>
                  </a:lnTo>
                  <a:cubicBezTo>
                    <a:pt x="534" y="5004"/>
                    <a:pt x="468" y="5071"/>
                    <a:pt x="434" y="5138"/>
                  </a:cubicBezTo>
                  <a:lnTo>
                    <a:pt x="34" y="6572"/>
                  </a:lnTo>
                  <a:cubicBezTo>
                    <a:pt x="1" y="6639"/>
                    <a:pt x="67" y="6706"/>
                    <a:pt x="134" y="6706"/>
                  </a:cubicBezTo>
                  <a:lnTo>
                    <a:pt x="901" y="6772"/>
                  </a:lnTo>
                  <a:cubicBezTo>
                    <a:pt x="914" y="6766"/>
                    <a:pt x="926" y="6764"/>
                    <a:pt x="938" y="6764"/>
                  </a:cubicBezTo>
                  <a:cubicBezTo>
                    <a:pt x="990" y="6764"/>
                    <a:pt x="1035" y="6818"/>
                    <a:pt x="1035" y="6872"/>
                  </a:cubicBezTo>
                  <a:cubicBezTo>
                    <a:pt x="1001" y="7139"/>
                    <a:pt x="1001" y="7373"/>
                    <a:pt x="1035" y="7640"/>
                  </a:cubicBezTo>
                  <a:cubicBezTo>
                    <a:pt x="1035" y="7706"/>
                    <a:pt x="1001" y="7806"/>
                    <a:pt x="968" y="7873"/>
                  </a:cubicBezTo>
                  <a:lnTo>
                    <a:pt x="67" y="8907"/>
                  </a:lnTo>
                  <a:cubicBezTo>
                    <a:pt x="34" y="8974"/>
                    <a:pt x="1" y="9041"/>
                    <a:pt x="34" y="9141"/>
                  </a:cubicBezTo>
                  <a:lnTo>
                    <a:pt x="434" y="10041"/>
                  </a:lnTo>
                  <a:cubicBezTo>
                    <a:pt x="468" y="10041"/>
                    <a:pt x="468" y="10075"/>
                    <a:pt x="468" y="10075"/>
                  </a:cubicBezTo>
                  <a:lnTo>
                    <a:pt x="501" y="10075"/>
                  </a:lnTo>
                  <a:cubicBezTo>
                    <a:pt x="534" y="10075"/>
                    <a:pt x="568" y="10041"/>
                    <a:pt x="601" y="10041"/>
                  </a:cubicBezTo>
                  <a:lnTo>
                    <a:pt x="1535" y="9207"/>
                  </a:lnTo>
                  <a:cubicBezTo>
                    <a:pt x="1584" y="9159"/>
                    <a:pt x="1633" y="9128"/>
                    <a:pt x="1682" y="9128"/>
                  </a:cubicBezTo>
                  <a:cubicBezTo>
                    <a:pt x="1700" y="9128"/>
                    <a:pt x="1717" y="9132"/>
                    <a:pt x="1735" y="9141"/>
                  </a:cubicBezTo>
                  <a:cubicBezTo>
                    <a:pt x="1869" y="9241"/>
                    <a:pt x="2002" y="9341"/>
                    <a:pt x="2169" y="9374"/>
                  </a:cubicBezTo>
                  <a:cubicBezTo>
                    <a:pt x="2236" y="9408"/>
                    <a:pt x="2269" y="9474"/>
                    <a:pt x="2236" y="9541"/>
                  </a:cubicBezTo>
                  <a:lnTo>
                    <a:pt x="1969" y="10842"/>
                  </a:lnTo>
                  <a:cubicBezTo>
                    <a:pt x="1935" y="10875"/>
                    <a:pt x="1969" y="10909"/>
                    <a:pt x="2002" y="10942"/>
                  </a:cubicBezTo>
                  <a:lnTo>
                    <a:pt x="2102" y="10942"/>
                  </a:lnTo>
                  <a:lnTo>
                    <a:pt x="3003" y="10842"/>
                  </a:lnTo>
                  <a:cubicBezTo>
                    <a:pt x="3070" y="10842"/>
                    <a:pt x="3136" y="10775"/>
                    <a:pt x="3203" y="10709"/>
                  </a:cubicBezTo>
                  <a:lnTo>
                    <a:pt x="3670" y="9408"/>
                  </a:lnTo>
                  <a:cubicBezTo>
                    <a:pt x="3737" y="9308"/>
                    <a:pt x="3803" y="9241"/>
                    <a:pt x="3870" y="9207"/>
                  </a:cubicBezTo>
                  <a:cubicBezTo>
                    <a:pt x="3970" y="9141"/>
                    <a:pt x="4070" y="9107"/>
                    <a:pt x="4170" y="9041"/>
                  </a:cubicBezTo>
                  <a:cubicBezTo>
                    <a:pt x="4270" y="9007"/>
                    <a:pt x="4337" y="8941"/>
                    <a:pt x="4437" y="8874"/>
                  </a:cubicBezTo>
                  <a:cubicBezTo>
                    <a:pt x="4487" y="8841"/>
                    <a:pt x="4529" y="8824"/>
                    <a:pt x="4562" y="8824"/>
                  </a:cubicBezTo>
                  <a:cubicBezTo>
                    <a:pt x="4596" y="8824"/>
                    <a:pt x="4621" y="8841"/>
                    <a:pt x="4637" y="8874"/>
                  </a:cubicBezTo>
                  <a:lnTo>
                    <a:pt x="5104" y="9574"/>
                  </a:lnTo>
                  <a:cubicBezTo>
                    <a:pt x="5114" y="9584"/>
                    <a:pt x="5127" y="9588"/>
                    <a:pt x="5141" y="9588"/>
                  </a:cubicBezTo>
                  <a:cubicBezTo>
                    <a:pt x="5174" y="9588"/>
                    <a:pt x="5214" y="9565"/>
                    <a:pt x="5238" y="9541"/>
                  </a:cubicBezTo>
                  <a:lnTo>
                    <a:pt x="6239" y="8507"/>
                  </a:lnTo>
                  <a:cubicBezTo>
                    <a:pt x="6305" y="8440"/>
                    <a:pt x="6339" y="8340"/>
                    <a:pt x="6305" y="8273"/>
                  </a:cubicBezTo>
                  <a:lnTo>
                    <a:pt x="6038" y="7339"/>
                  </a:lnTo>
                  <a:cubicBezTo>
                    <a:pt x="6038" y="7273"/>
                    <a:pt x="6038" y="7173"/>
                    <a:pt x="6105" y="7106"/>
                  </a:cubicBezTo>
                  <a:cubicBezTo>
                    <a:pt x="6272" y="6839"/>
                    <a:pt x="6405" y="6572"/>
                    <a:pt x="6539" y="6305"/>
                  </a:cubicBezTo>
                  <a:cubicBezTo>
                    <a:pt x="6605" y="6239"/>
                    <a:pt x="6672" y="6172"/>
                    <a:pt x="6772" y="6172"/>
                  </a:cubicBezTo>
                  <a:lnTo>
                    <a:pt x="7606" y="5938"/>
                  </a:lnTo>
                  <a:cubicBezTo>
                    <a:pt x="7673" y="5938"/>
                    <a:pt x="7773" y="5872"/>
                    <a:pt x="7806" y="5805"/>
                  </a:cubicBezTo>
                  <a:lnTo>
                    <a:pt x="8207" y="4337"/>
                  </a:lnTo>
                  <a:cubicBezTo>
                    <a:pt x="8240" y="4304"/>
                    <a:pt x="8207" y="4271"/>
                    <a:pt x="8173" y="4237"/>
                  </a:cubicBezTo>
                  <a:lnTo>
                    <a:pt x="8140" y="4237"/>
                  </a:lnTo>
                  <a:lnTo>
                    <a:pt x="7339" y="4204"/>
                  </a:lnTo>
                  <a:cubicBezTo>
                    <a:pt x="7273" y="4204"/>
                    <a:pt x="7206" y="4137"/>
                    <a:pt x="7239" y="4070"/>
                  </a:cubicBezTo>
                  <a:lnTo>
                    <a:pt x="7239" y="3704"/>
                  </a:lnTo>
                  <a:lnTo>
                    <a:pt x="7239" y="3303"/>
                  </a:lnTo>
                  <a:cubicBezTo>
                    <a:pt x="7239" y="3237"/>
                    <a:pt x="7239" y="3136"/>
                    <a:pt x="7306" y="3070"/>
                  </a:cubicBezTo>
                  <a:lnTo>
                    <a:pt x="8173" y="2036"/>
                  </a:lnTo>
                  <a:cubicBezTo>
                    <a:pt x="8240" y="1969"/>
                    <a:pt x="8240" y="1902"/>
                    <a:pt x="8240" y="1802"/>
                  </a:cubicBezTo>
                  <a:lnTo>
                    <a:pt x="7806" y="902"/>
                  </a:lnTo>
                  <a:cubicBezTo>
                    <a:pt x="7806" y="902"/>
                    <a:pt x="7806" y="868"/>
                    <a:pt x="7773" y="868"/>
                  </a:cubicBezTo>
                  <a:cubicBezTo>
                    <a:pt x="7740" y="868"/>
                    <a:pt x="7706" y="868"/>
                    <a:pt x="7640" y="902"/>
                  </a:cubicBezTo>
                  <a:lnTo>
                    <a:pt x="6739" y="1735"/>
                  </a:lnTo>
                  <a:cubicBezTo>
                    <a:pt x="6698" y="1777"/>
                    <a:pt x="6656" y="1805"/>
                    <a:pt x="6615" y="1805"/>
                  </a:cubicBezTo>
                  <a:cubicBezTo>
                    <a:pt x="6590" y="1805"/>
                    <a:pt x="6564" y="1794"/>
                    <a:pt x="6539" y="1769"/>
                  </a:cubicBezTo>
                  <a:cubicBezTo>
                    <a:pt x="6405" y="1669"/>
                    <a:pt x="6272" y="1602"/>
                    <a:pt x="6105" y="1569"/>
                  </a:cubicBezTo>
                  <a:cubicBezTo>
                    <a:pt x="6038" y="1535"/>
                    <a:pt x="6005" y="1469"/>
                    <a:pt x="6005" y="1402"/>
                  </a:cubicBezTo>
                  <a:lnTo>
                    <a:pt x="6305" y="101"/>
                  </a:lnTo>
                  <a:cubicBezTo>
                    <a:pt x="6305" y="68"/>
                    <a:pt x="6305" y="34"/>
                    <a:pt x="6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32"/>
        <p:cNvGrpSpPr/>
        <p:nvPr/>
      </p:nvGrpSpPr>
      <p:grpSpPr>
        <a:xfrm>
          <a:off x="0" y="0"/>
          <a:ext cx="0" cy="0"/>
          <a:chOff x="0" y="0"/>
          <a:chExt cx="0" cy="0"/>
        </a:xfrm>
      </p:grpSpPr>
      <p:sp>
        <p:nvSpPr>
          <p:cNvPr id="933" name="Google Shape;933;p51"/>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Paid Search</a:t>
            </a:r>
            <a:endParaRPr/>
          </a:p>
        </p:txBody>
      </p:sp>
      <p:sp>
        <p:nvSpPr>
          <p:cNvPr id="934" name="Google Shape;934;p51"/>
          <p:cNvSpPr txBox="1">
            <a:spLocks noGrp="1"/>
          </p:cNvSpPr>
          <p:nvPr>
            <p:ph type="subTitle" idx="2"/>
          </p:nvPr>
        </p:nvSpPr>
        <p:spPr>
          <a:xfrm>
            <a:off x="6337577" y="2750075"/>
            <a:ext cx="1882800" cy="9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t>Venus has a </a:t>
            </a:r>
            <a:endParaRPr/>
          </a:p>
          <a:p>
            <a:pPr marL="0" lvl="0" indent="0" algn="l" rtl="0">
              <a:spcBef>
                <a:spcPts val="0"/>
              </a:spcBef>
              <a:spcAft>
                <a:spcPts val="0"/>
              </a:spcAft>
              <a:buClr>
                <a:schemeClr val="dk1"/>
              </a:buClr>
              <a:buSzPts val="1100"/>
              <a:buFont typeface="Arial"/>
              <a:buNone/>
            </a:pPr>
            <a:r>
              <a:rPr lang="en-GB"/>
              <a:t>beautiful name, </a:t>
            </a:r>
            <a:endParaRPr/>
          </a:p>
          <a:p>
            <a:pPr marL="0" lvl="0" indent="0" algn="l" rtl="0">
              <a:spcBef>
                <a:spcPts val="0"/>
              </a:spcBef>
              <a:spcAft>
                <a:spcPts val="0"/>
              </a:spcAft>
              <a:buClr>
                <a:schemeClr val="dk1"/>
              </a:buClr>
              <a:buSzPts val="1100"/>
              <a:buFont typeface="Arial"/>
              <a:buNone/>
            </a:pPr>
            <a:r>
              <a:rPr lang="en-GB"/>
              <a:t>but it’s very hot</a:t>
            </a:r>
            <a:endParaRPr/>
          </a:p>
          <a:p>
            <a:pPr marL="0" lvl="0" indent="0" algn="l" rtl="0">
              <a:spcBef>
                <a:spcPts val="0"/>
              </a:spcBef>
              <a:spcAft>
                <a:spcPts val="0"/>
              </a:spcAft>
              <a:buNone/>
            </a:pPr>
            <a:endParaRPr/>
          </a:p>
        </p:txBody>
      </p:sp>
      <p:sp>
        <p:nvSpPr>
          <p:cNvPr id="935" name="Google Shape;935;p51"/>
          <p:cNvSpPr txBox="1">
            <a:spLocks noGrp="1"/>
          </p:cNvSpPr>
          <p:nvPr>
            <p:ph type="subTitle" idx="1"/>
          </p:nvPr>
        </p:nvSpPr>
        <p:spPr>
          <a:xfrm>
            <a:off x="6336385" y="2307650"/>
            <a:ext cx="1440000" cy="496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VENUS</a:t>
            </a:r>
            <a:endParaRPr/>
          </a:p>
        </p:txBody>
      </p:sp>
      <p:pic>
        <p:nvPicPr>
          <p:cNvPr id="936" name="Google Shape;936;p51"/>
          <p:cNvPicPr preferRelativeResize="0"/>
          <p:nvPr/>
        </p:nvPicPr>
        <p:blipFill rotWithShape="1">
          <a:blip r:embed="rId3">
            <a:alphaModFix/>
          </a:blip>
          <a:srcRect l="724"/>
          <a:stretch/>
        </p:blipFill>
        <p:spPr>
          <a:xfrm>
            <a:off x="1169525" y="1376300"/>
            <a:ext cx="4593675" cy="2674035"/>
          </a:xfrm>
          <a:prstGeom prst="rect">
            <a:avLst/>
          </a:prstGeom>
          <a:noFill/>
          <a:ln>
            <a:noFill/>
          </a:ln>
        </p:spPr>
      </p:pic>
      <p:pic>
        <p:nvPicPr>
          <p:cNvPr id="937" name="Google Shape;937;p51"/>
          <p:cNvPicPr preferRelativeResize="0"/>
          <p:nvPr/>
        </p:nvPicPr>
        <p:blipFill rotWithShape="1">
          <a:blip r:embed="rId4">
            <a:alphaModFix/>
          </a:blip>
          <a:srcRect r="3278"/>
          <a:stretch/>
        </p:blipFill>
        <p:spPr>
          <a:xfrm>
            <a:off x="1169536" y="3574885"/>
            <a:ext cx="4372960" cy="931065"/>
          </a:xfrm>
          <a:prstGeom prst="rect">
            <a:avLst/>
          </a:prstGeom>
          <a:noFill/>
          <a:ln>
            <a:noFill/>
          </a:ln>
        </p:spPr>
      </p:pic>
      <p:pic>
        <p:nvPicPr>
          <p:cNvPr id="938" name="Google Shape;938;p51"/>
          <p:cNvPicPr preferRelativeResize="0"/>
          <p:nvPr/>
        </p:nvPicPr>
        <p:blipFill rotWithShape="1">
          <a:blip r:embed="rId5">
            <a:alphaModFix/>
          </a:blip>
          <a:srcRect l="773"/>
          <a:stretch/>
        </p:blipFill>
        <p:spPr>
          <a:xfrm>
            <a:off x="1169536" y="2731118"/>
            <a:ext cx="4372960" cy="859445"/>
          </a:xfrm>
          <a:prstGeom prst="rect">
            <a:avLst/>
          </a:prstGeom>
          <a:noFill/>
          <a:ln>
            <a:noFill/>
          </a:ln>
        </p:spPr>
      </p:pic>
      <p:sp>
        <p:nvSpPr>
          <p:cNvPr id="939" name="Google Shape;939;p51"/>
          <p:cNvSpPr/>
          <p:nvPr/>
        </p:nvSpPr>
        <p:spPr>
          <a:xfrm flipH="1">
            <a:off x="6434765" y="1891863"/>
            <a:ext cx="862800" cy="36000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43"/>
        <p:cNvGrpSpPr/>
        <p:nvPr/>
      </p:nvGrpSpPr>
      <p:grpSpPr>
        <a:xfrm>
          <a:off x="0" y="0"/>
          <a:ext cx="0" cy="0"/>
          <a:chOff x="0" y="0"/>
          <a:chExt cx="0" cy="0"/>
        </a:xfrm>
      </p:grpSpPr>
      <p:sp>
        <p:nvSpPr>
          <p:cNvPr id="944" name="Google Shape;944;p52"/>
          <p:cNvSpPr txBox="1">
            <a:spLocks noGrp="1"/>
          </p:cNvSpPr>
          <p:nvPr>
            <p:ph type="subTitle" idx="1"/>
          </p:nvPr>
        </p:nvSpPr>
        <p:spPr>
          <a:xfrm>
            <a:off x="1054050" y="1544250"/>
            <a:ext cx="2967900" cy="966600"/>
          </a:xfrm>
          <a:prstGeom prst="rect">
            <a:avLst/>
          </a:prstGeom>
        </p:spPr>
        <p:txBody>
          <a:bodyPr spcFirstLastPara="1" wrap="square" lIns="91425" tIns="91425" rIns="90000" bIns="91425" anchor="t" anchorCtr="0">
            <a:noAutofit/>
          </a:bodyPr>
          <a:lstStyle/>
          <a:p>
            <a:pPr marL="0" lvl="0" indent="0" algn="l" rtl="0">
              <a:spcBef>
                <a:spcPts val="0"/>
              </a:spcBef>
              <a:spcAft>
                <a:spcPts val="1600"/>
              </a:spcAft>
              <a:buClr>
                <a:schemeClr val="dk1"/>
              </a:buClr>
              <a:buSzPts val="1100"/>
              <a:buFont typeface="Arial"/>
              <a:buNone/>
            </a:pPr>
            <a:r>
              <a:rPr lang="en-GB"/>
              <a:t>Mercury is the closest planet to the Sun and the smallest one in the Solar System</a:t>
            </a:r>
            <a:endParaRPr/>
          </a:p>
        </p:txBody>
      </p:sp>
      <p:sp>
        <p:nvSpPr>
          <p:cNvPr id="945" name="Google Shape;945;p52"/>
          <p:cNvSpPr txBox="1">
            <a:spLocks noGrp="1"/>
          </p:cNvSpPr>
          <p:nvPr>
            <p:ph type="title"/>
          </p:nvPr>
        </p:nvSpPr>
        <p:spPr>
          <a:xfrm>
            <a:off x="823550" y="491400"/>
            <a:ext cx="7533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Keywords</a:t>
            </a:r>
            <a:endParaRPr/>
          </a:p>
        </p:txBody>
      </p:sp>
      <p:sp>
        <p:nvSpPr>
          <p:cNvPr id="946" name="Google Shape;946;p52"/>
          <p:cNvSpPr/>
          <p:nvPr/>
        </p:nvSpPr>
        <p:spPr>
          <a:xfrm flipH="1">
            <a:off x="1722478" y="3696725"/>
            <a:ext cx="862800" cy="36000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 name="Google Shape;947;p52"/>
          <p:cNvGrpSpPr/>
          <p:nvPr/>
        </p:nvGrpSpPr>
        <p:grpSpPr>
          <a:xfrm>
            <a:off x="2966288" y="3589975"/>
            <a:ext cx="387225" cy="466750"/>
            <a:chOff x="6977400" y="2999975"/>
            <a:chExt cx="387225" cy="466750"/>
          </a:xfrm>
        </p:grpSpPr>
        <p:sp>
          <p:nvSpPr>
            <p:cNvPr id="948" name="Google Shape;948;p52"/>
            <p:cNvSpPr/>
            <p:nvPr/>
          </p:nvSpPr>
          <p:spPr>
            <a:xfrm>
              <a:off x="7107775" y="3086025"/>
              <a:ext cx="256850" cy="238775"/>
            </a:xfrm>
            <a:custGeom>
              <a:avLst/>
              <a:gdLst/>
              <a:ahLst/>
              <a:cxnLst/>
              <a:rect l="l" t="t" r="r" b="b"/>
              <a:pathLst>
                <a:path w="10274" h="9551" extrusionOk="0">
                  <a:moveTo>
                    <a:pt x="8830" y="456"/>
                  </a:moveTo>
                  <a:cubicBezTo>
                    <a:pt x="9370" y="456"/>
                    <a:pt x="9818" y="902"/>
                    <a:pt x="9818" y="1444"/>
                  </a:cubicBezTo>
                  <a:lnTo>
                    <a:pt x="9818" y="5952"/>
                  </a:lnTo>
                  <a:cubicBezTo>
                    <a:pt x="9818" y="6492"/>
                    <a:pt x="9380" y="6940"/>
                    <a:pt x="8830" y="6940"/>
                  </a:cubicBezTo>
                  <a:lnTo>
                    <a:pt x="4643" y="6940"/>
                  </a:lnTo>
                  <a:cubicBezTo>
                    <a:pt x="4588" y="6940"/>
                    <a:pt x="4534" y="6963"/>
                    <a:pt x="4487" y="7002"/>
                  </a:cubicBezTo>
                  <a:lnTo>
                    <a:pt x="2628" y="8790"/>
                  </a:lnTo>
                  <a:lnTo>
                    <a:pt x="2628" y="7166"/>
                  </a:lnTo>
                  <a:cubicBezTo>
                    <a:pt x="2628" y="7042"/>
                    <a:pt x="2526" y="6940"/>
                    <a:pt x="2400" y="6940"/>
                  </a:cubicBezTo>
                  <a:lnTo>
                    <a:pt x="1444" y="6940"/>
                  </a:lnTo>
                  <a:cubicBezTo>
                    <a:pt x="902" y="6940"/>
                    <a:pt x="456" y="6492"/>
                    <a:pt x="456" y="5952"/>
                  </a:cubicBezTo>
                  <a:lnTo>
                    <a:pt x="456" y="1444"/>
                  </a:lnTo>
                  <a:cubicBezTo>
                    <a:pt x="456" y="902"/>
                    <a:pt x="902" y="456"/>
                    <a:pt x="1444" y="456"/>
                  </a:cubicBezTo>
                  <a:close/>
                  <a:moveTo>
                    <a:pt x="1444" y="0"/>
                  </a:moveTo>
                  <a:cubicBezTo>
                    <a:pt x="652" y="0"/>
                    <a:pt x="0" y="644"/>
                    <a:pt x="0" y="1444"/>
                  </a:cubicBezTo>
                  <a:lnTo>
                    <a:pt x="0" y="5952"/>
                  </a:lnTo>
                  <a:cubicBezTo>
                    <a:pt x="0" y="6743"/>
                    <a:pt x="644" y="7394"/>
                    <a:pt x="1444" y="7394"/>
                  </a:cubicBezTo>
                  <a:lnTo>
                    <a:pt x="2165" y="7394"/>
                  </a:lnTo>
                  <a:lnTo>
                    <a:pt x="2165" y="9315"/>
                  </a:lnTo>
                  <a:cubicBezTo>
                    <a:pt x="2165" y="9409"/>
                    <a:pt x="2219" y="9496"/>
                    <a:pt x="2306" y="9528"/>
                  </a:cubicBezTo>
                  <a:cubicBezTo>
                    <a:pt x="2338" y="9543"/>
                    <a:pt x="2370" y="9550"/>
                    <a:pt x="2400" y="9550"/>
                  </a:cubicBezTo>
                  <a:cubicBezTo>
                    <a:pt x="2454" y="9550"/>
                    <a:pt x="2511" y="9528"/>
                    <a:pt x="2558" y="9481"/>
                  </a:cubicBezTo>
                  <a:lnTo>
                    <a:pt x="4737" y="7394"/>
                  </a:lnTo>
                  <a:lnTo>
                    <a:pt x="8830" y="7394"/>
                  </a:lnTo>
                  <a:cubicBezTo>
                    <a:pt x="9630" y="7394"/>
                    <a:pt x="10273" y="6743"/>
                    <a:pt x="10273" y="5952"/>
                  </a:cubicBezTo>
                  <a:lnTo>
                    <a:pt x="10273" y="1444"/>
                  </a:lnTo>
                  <a:cubicBezTo>
                    <a:pt x="10273" y="644"/>
                    <a:pt x="9630" y="0"/>
                    <a:pt x="88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a:off x="7159150" y="3147550"/>
              <a:ext cx="149200" cy="11400"/>
            </a:xfrm>
            <a:custGeom>
              <a:avLst/>
              <a:gdLst/>
              <a:ahLst/>
              <a:cxnLst/>
              <a:rect l="l" t="t" r="r" b="b"/>
              <a:pathLst>
                <a:path w="5968" h="456" extrusionOk="0">
                  <a:moveTo>
                    <a:pt x="228" y="1"/>
                  </a:moveTo>
                  <a:cubicBezTo>
                    <a:pt x="102" y="1"/>
                    <a:pt x="0" y="104"/>
                    <a:pt x="0" y="228"/>
                  </a:cubicBezTo>
                  <a:cubicBezTo>
                    <a:pt x="0" y="354"/>
                    <a:pt x="102" y="456"/>
                    <a:pt x="228" y="456"/>
                  </a:cubicBezTo>
                  <a:lnTo>
                    <a:pt x="5740" y="456"/>
                  </a:lnTo>
                  <a:cubicBezTo>
                    <a:pt x="5866" y="456"/>
                    <a:pt x="5968" y="354"/>
                    <a:pt x="5968" y="228"/>
                  </a:cubicBezTo>
                  <a:cubicBezTo>
                    <a:pt x="5968" y="104"/>
                    <a:pt x="5866" y="1"/>
                    <a:pt x="57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7159150" y="3199725"/>
              <a:ext cx="149200" cy="11375"/>
            </a:xfrm>
            <a:custGeom>
              <a:avLst/>
              <a:gdLst/>
              <a:ahLst/>
              <a:cxnLst/>
              <a:rect l="l" t="t" r="r" b="b"/>
              <a:pathLst>
                <a:path w="5968" h="455" extrusionOk="0">
                  <a:moveTo>
                    <a:pt x="228" y="1"/>
                  </a:moveTo>
                  <a:cubicBezTo>
                    <a:pt x="102" y="1"/>
                    <a:pt x="0" y="102"/>
                    <a:pt x="0" y="228"/>
                  </a:cubicBezTo>
                  <a:cubicBezTo>
                    <a:pt x="0" y="352"/>
                    <a:pt x="102" y="454"/>
                    <a:pt x="228" y="454"/>
                  </a:cubicBezTo>
                  <a:lnTo>
                    <a:pt x="5740" y="454"/>
                  </a:lnTo>
                  <a:cubicBezTo>
                    <a:pt x="5866" y="454"/>
                    <a:pt x="5968" y="352"/>
                    <a:pt x="5968" y="228"/>
                  </a:cubicBezTo>
                  <a:cubicBezTo>
                    <a:pt x="5968" y="102"/>
                    <a:pt x="5866" y="1"/>
                    <a:pt x="57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6977400" y="2999975"/>
              <a:ext cx="287025" cy="466750"/>
            </a:xfrm>
            <a:custGeom>
              <a:avLst/>
              <a:gdLst/>
              <a:ahLst/>
              <a:cxnLst/>
              <a:rect l="l" t="t" r="r" b="b"/>
              <a:pathLst>
                <a:path w="11481" h="18670" extrusionOk="0">
                  <a:moveTo>
                    <a:pt x="1249" y="0"/>
                  </a:moveTo>
                  <a:cubicBezTo>
                    <a:pt x="558" y="0"/>
                    <a:pt x="1" y="557"/>
                    <a:pt x="1" y="1246"/>
                  </a:cubicBezTo>
                  <a:lnTo>
                    <a:pt x="1" y="17422"/>
                  </a:lnTo>
                  <a:cubicBezTo>
                    <a:pt x="1" y="18113"/>
                    <a:pt x="558" y="18670"/>
                    <a:pt x="1249" y="18670"/>
                  </a:cubicBezTo>
                  <a:lnTo>
                    <a:pt x="10234" y="18670"/>
                  </a:lnTo>
                  <a:cubicBezTo>
                    <a:pt x="10925" y="18670"/>
                    <a:pt x="11480" y="18113"/>
                    <a:pt x="11480" y="17422"/>
                  </a:cubicBezTo>
                  <a:lnTo>
                    <a:pt x="11480" y="12287"/>
                  </a:lnTo>
                  <a:cubicBezTo>
                    <a:pt x="11480" y="12161"/>
                    <a:pt x="11379" y="12059"/>
                    <a:pt x="11254" y="12059"/>
                  </a:cubicBezTo>
                  <a:cubicBezTo>
                    <a:pt x="11128" y="12059"/>
                    <a:pt x="11027" y="12161"/>
                    <a:pt x="11027" y="12287"/>
                  </a:cubicBezTo>
                  <a:lnTo>
                    <a:pt x="11027" y="17422"/>
                  </a:lnTo>
                  <a:cubicBezTo>
                    <a:pt x="11027" y="17863"/>
                    <a:pt x="10665" y="18215"/>
                    <a:pt x="10234" y="18215"/>
                  </a:cubicBezTo>
                  <a:lnTo>
                    <a:pt x="1249" y="18215"/>
                  </a:lnTo>
                  <a:cubicBezTo>
                    <a:pt x="810" y="18215"/>
                    <a:pt x="456" y="17853"/>
                    <a:pt x="456" y="17422"/>
                  </a:cubicBezTo>
                  <a:lnTo>
                    <a:pt x="456" y="1246"/>
                  </a:lnTo>
                  <a:cubicBezTo>
                    <a:pt x="456" y="808"/>
                    <a:pt x="818" y="456"/>
                    <a:pt x="1249" y="456"/>
                  </a:cubicBezTo>
                  <a:lnTo>
                    <a:pt x="10234" y="456"/>
                  </a:lnTo>
                  <a:cubicBezTo>
                    <a:pt x="10673" y="456"/>
                    <a:pt x="11027" y="808"/>
                    <a:pt x="11027" y="1246"/>
                  </a:cubicBezTo>
                  <a:lnTo>
                    <a:pt x="11027" y="2038"/>
                  </a:lnTo>
                  <a:cubicBezTo>
                    <a:pt x="11027" y="2164"/>
                    <a:pt x="11128" y="2274"/>
                    <a:pt x="11254" y="2274"/>
                  </a:cubicBezTo>
                  <a:cubicBezTo>
                    <a:pt x="11379" y="2274"/>
                    <a:pt x="11480" y="2164"/>
                    <a:pt x="11480" y="2038"/>
                  </a:cubicBezTo>
                  <a:lnTo>
                    <a:pt x="11480" y="1246"/>
                  </a:lnTo>
                  <a:cubicBezTo>
                    <a:pt x="11480" y="557"/>
                    <a:pt x="10925" y="0"/>
                    <a:pt x="102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7086425" y="3397700"/>
              <a:ext cx="69025" cy="11600"/>
            </a:xfrm>
            <a:custGeom>
              <a:avLst/>
              <a:gdLst/>
              <a:ahLst/>
              <a:cxnLst/>
              <a:rect l="l" t="t" r="r" b="b"/>
              <a:pathLst>
                <a:path w="2761" h="464" extrusionOk="0">
                  <a:moveTo>
                    <a:pt x="228" y="0"/>
                  </a:moveTo>
                  <a:cubicBezTo>
                    <a:pt x="102" y="0"/>
                    <a:pt x="0" y="102"/>
                    <a:pt x="0" y="228"/>
                  </a:cubicBezTo>
                  <a:cubicBezTo>
                    <a:pt x="0" y="354"/>
                    <a:pt x="102" y="463"/>
                    <a:pt x="228" y="463"/>
                  </a:cubicBezTo>
                  <a:lnTo>
                    <a:pt x="2533" y="463"/>
                  </a:lnTo>
                  <a:cubicBezTo>
                    <a:pt x="2659" y="463"/>
                    <a:pt x="2761" y="354"/>
                    <a:pt x="2761" y="228"/>
                  </a:cubicBezTo>
                  <a:cubicBezTo>
                    <a:pt x="2761" y="102"/>
                    <a:pt x="2659" y="0"/>
                    <a:pt x="25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 name="Google Shape;953;p52"/>
          <p:cNvSpPr txBox="1">
            <a:spLocks noGrp="1"/>
          </p:cNvSpPr>
          <p:nvPr>
            <p:ph type="subTitle" idx="4294967295"/>
          </p:nvPr>
        </p:nvSpPr>
        <p:spPr>
          <a:xfrm>
            <a:off x="5486400" y="2960996"/>
            <a:ext cx="1800000" cy="3090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2200">
                <a:latin typeface="Be Vietnam"/>
                <a:ea typeface="Be Vietnam"/>
                <a:cs typeface="Be Vietnam"/>
                <a:sym typeface="Be Vietnam"/>
              </a:rPr>
              <a:t>SATURN</a:t>
            </a:r>
            <a:endParaRPr sz="2200">
              <a:latin typeface="Be Vietnam"/>
              <a:ea typeface="Be Vietnam"/>
              <a:cs typeface="Be Vietnam"/>
              <a:sym typeface="Be Vietnam"/>
            </a:endParaRPr>
          </a:p>
        </p:txBody>
      </p:sp>
      <p:sp>
        <p:nvSpPr>
          <p:cNvPr id="954" name="Google Shape;954;p52"/>
          <p:cNvSpPr txBox="1">
            <a:spLocks noGrp="1"/>
          </p:cNvSpPr>
          <p:nvPr>
            <p:ph type="subTitle" idx="4294967295"/>
          </p:nvPr>
        </p:nvSpPr>
        <p:spPr>
          <a:xfrm flipH="1">
            <a:off x="5486400" y="2541150"/>
            <a:ext cx="1800000" cy="3090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2200">
                <a:latin typeface="Be Vietnam"/>
                <a:ea typeface="Be Vietnam"/>
                <a:cs typeface="Be Vietnam"/>
                <a:sym typeface="Be Vietnam"/>
              </a:rPr>
              <a:t>NEPTUNE</a:t>
            </a:r>
            <a:endParaRPr sz="2200">
              <a:latin typeface="Be Vietnam"/>
              <a:ea typeface="Be Vietnam"/>
              <a:cs typeface="Be Vietnam"/>
              <a:sym typeface="Be Vietnam"/>
            </a:endParaRPr>
          </a:p>
        </p:txBody>
      </p:sp>
      <p:sp>
        <p:nvSpPr>
          <p:cNvPr id="955" name="Google Shape;955;p52"/>
          <p:cNvSpPr txBox="1">
            <a:spLocks noGrp="1"/>
          </p:cNvSpPr>
          <p:nvPr>
            <p:ph type="subTitle" idx="4294967295"/>
          </p:nvPr>
        </p:nvSpPr>
        <p:spPr>
          <a:xfrm flipH="1">
            <a:off x="5486400" y="3800688"/>
            <a:ext cx="1800000" cy="3090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2200">
                <a:latin typeface="Be Vietnam"/>
                <a:ea typeface="Be Vietnam"/>
                <a:cs typeface="Be Vietnam"/>
                <a:sym typeface="Be Vietnam"/>
              </a:rPr>
              <a:t>MARS</a:t>
            </a:r>
            <a:endParaRPr sz="2200">
              <a:latin typeface="Be Vietnam"/>
              <a:ea typeface="Be Vietnam"/>
              <a:cs typeface="Be Vietnam"/>
              <a:sym typeface="Be Vietnam"/>
            </a:endParaRPr>
          </a:p>
        </p:txBody>
      </p:sp>
      <p:sp>
        <p:nvSpPr>
          <p:cNvPr id="956" name="Google Shape;956;p52"/>
          <p:cNvSpPr txBox="1">
            <a:spLocks noGrp="1"/>
          </p:cNvSpPr>
          <p:nvPr>
            <p:ph type="subTitle" idx="4294967295"/>
          </p:nvPr>
        </p:nvSpPr>
        <p:spPr>
          <a:xfrm flipH="1">
            <a:off x="5486400" y="3380842"/>
            <a:ext cx="1800000" cy="3090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2200">
                <a:latin typeface="Be Vietnam"/>
                <a:ea typeface="Be Vietnam"/>
                <a:cs typeface="Be Vietnam"/>
                <a:sym typeface="Be Vietnam"/>
              </a:rPr>
              <a:t>VENUS</a:t>
            </a:r>
            <a:endParaRPr sz="2200">
              <a:latin typeface="Be Vietnam"/>
              <a:ea typeface="Be Vietnam"/>
              <a:cs typeface="Be Vietnam"/>
              <a:sym typeface="Be Vietnam"/>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60"/>
        <p:cNvGrpSpPr/>
        <p:nvPr/>
      </p:nvGrpSpPr>
      <p:grpSpPr>
        <a:xfrm>
          <a:off x="0" y="0"/>
          <a:ext cx="0" cy="0"/>
          <a:chOff x="0" y="0"/>
          <a:chExt cx="0" cy="0"/>
        </a:xfrm>
      </p:grpSpPr>
      <p:sp>
        <p:nvSpPr>
          <p:cNvPr id="961" name="Google Shape;961;p53"/>
          <p:cNvSpPr txBox="1">
            <a:spLocks noGrp="1"/>
          </p:cNvSpPr>
          <p:nvPr>
            <p:ph type="subTitle" idx="1"/>
          </p:nvPr>
        </p:nvSpPr>
        <p:spPr>
          <a:xfrm>
            <a:off x="5122050" y="1544250"/>
            <a:ext cx="2967900" cy="966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GB"/>
              <a:t>Mercury is the closest planet to the Sun and the smallest one in the Solar System</a:t>
            </a:r>
            <a:endParaRPr/>
          </a:p>
        </p:txBody>
      </p:sp>
      <p:sp>
        <p:nvSpPr>
          <p:cNvPr id="962" name="Google Shape;962;p53"/>
          <p:cNvSpPr txBox="1">
            <a:spLocks noGrp="1"/>
          </p:cNvSpPr>
          <p:nvPr>
            <p:ph type="title"/>
          </p:nvPr>
        </p:nvSpPr>
        <p:spPr>
          <a:xfrm>
            <a:off x="823450" y="491400"/>
            <a:ext cx="7533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Keyphrases</a:t>
            </a:r>
            <a:endParaRPr/>
          </a:p>
        </p:txBody>
      </p:sp>
      <p:sp>
        <p:nvSpPr>
          <p:cNvPr id="963" name="Google Shape;963;p53"/>
          <p:cNvSpPr txBox="1">
            <a:spLocks noGrp="1"/>
          </p:cNvSpPr>
          <p:nvPr>
            <p:ph type="subTitle" idx="4294967295"/>
          </p:nvPr>
        </p:nvSpPr>
        <p:spPr>
          <a:xfrm flipH="1">
            <a:off x="1857650" y="2961000"/>
            <a:ext cx="2466600" cy="3090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2200">
                <a:latin typeface="Be Vietnam"/>
                <a:ea typeface="Be Vietnam"/>
                <a:cs typeface="Be Vietnam"/>
                <a:sym typeface="Be Vietnam"/>
              </a:rPr>
              <a:t>RINGED SATURN</a:t>
            </a:r>
            <a:endParaRPr sz="2200">
              <a:latin typeface="Be Vietnam"/>
              <a:ea typeface="Be Vietnam"/>
              <a:cs typeface="Be Vietnam"/>
              <a:sym typeface="Be Vietnam"/>
            </a:endParaRPr>
          </a:p>
        </p:txBody>
      </p:sp>
      <p:sp>
        <p:nvSpPr>
          <p:cNvPr id="964" name="Google Shape;964;p53"/>
          <p:cNvSpPr txBox="1">
            <a:spLocks noGrp="1"/>
          </p:cNvSpPr>
          <p:nvPr>
            <p:ph type="subTitle" idx="4294967295"/>
          </p:nvPr>
        </p:nvSpPr>
        <p:spPr>
          <a:xfrm>
            <a:off x="1857600" y="2541150"/>
            <a:ext cx="2466600" cy="3090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2200">
                <a:latin typeface="Be Vietnam"/>
                <a:ea typeface="Be Vietnam"/>
                <a:cs typeface="Be Vietnam"/>
                <a:sym typeface="Be Vietnam"/>
              </a:rPr>
              <a:t> FAR NEPTUNE</a:t>
            </a:r>
            <a:endParaRPr sz="2200">
              <a:latin typeface="Be Vietnam"/>
              <a:ea typeface="Be Vietnam"/>
              <a:cs typeface="Be Vietnam"/>
              <a:sym typeface="Be Vietnam"/>
            </a:endParaRPr>
          </a:p>
        </p:txBody>
      </p:sp>
      <p:sp>
        <p:nvSpPr>
          <p:cNvPr id="965" name="Google Shape;965;p53"/>
          <p:cNvSpPr txBox="1">
            <a:spLocks noGrp="1"/>
          </p:cNvSpPr>
          <p:nvPr>
            <p:ph type="subTitle" idx="4294967295"/>
          </p:nvPr>
        </p:nvSpPr>
        <p:spPr>
          <a:xfrm>
            <a:off x="1857600" y="3800700"/>
            <a:ext cx="2466600" cy="3090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2200">
                <a:latin typeface="Be Vietnam"/>
                <a:ea typeface="Be Vietnam"/>
                <a:cs typeface="Be Vietnam"/>
                <a:sym typeface="Be Vietnam"/>
              </a:rPr>
              <a:t> COLD MARS</a:t>
            </a:r>
            <a:endParaRPr sz="2200">
              <a:latin typeface="Be Vietnam"/>
              <a:ea typeface="Be Vietnam"/>
              <a:cs typeface="Be Vietnam"/>
              <a:sym typeface="Be Vietnam"/>
            </a:endParaRPr>
          </a:p>
        </p:txBody>
      </p:sp>
      <p:sp>
        <p:nvSpPr>
          <p:cNvPr id="966" name="Google Shape;966;p53"/>
          <p:cNvSpPr txBox="1">
            <a:spLocks noGrp="1"/>
          </p:cNvSpPr>
          <p:nvPr>
            <p:ph type="subTitle" idx="4294967295"/>
          </p:nvPr>
        </p:nvSpPr>
        <p:spPr>
          <a:xfrm>
            <a:off x="1857600" y="3380850"/>
            <a:ext cx="2466600" cy="3090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2200">
                <a:latin typeface="Be Vietnam"/>
                <a:ea typeface="Be Vietnam"/>
                <a:cs typeface="Be Vietnam"/>
                <a:sym typeface="Be Vietnam"/>
              </a:rPr>
              <a:t> PLANET VENUS</a:t>
            </a:r>
            <a:endParaRPr sz="2200">
              <a:latin typeface="Be Vietnam"/>
              <a:ea typeface="Be Vietnam"/>
              <a:cs typeface="Be Vietnam"/>
              <a:sym typeface="Be Vietnam"/>
            </a:endParaRPr>
          </a:p>
        </p:txBody>
      </p:sp>
      <p:sp>
        <p:nvSpPr>
          <p:cNvPr id="967" name="Google Shape;967;p53"/>
          <p:cNvSpPr/>
          <p:nvPr/>
        </p:nvSpPr>
        <p:spPr>
          <a:xfrm>
            <a:off x="6599165" y="3696725"/>
            <a:ext cx="862800" cy="36000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 name="Google Shape;968;p53"/>
          <p:cNvGrpSpPr/>
          <p:nvPr/>
        </p:nvGrpSpPr>
        <p:grpSpPr>
          <a:xfrm>
            <a:off x="5750025" y="3641050"/>
            <a:ext cx="468150" cy="408950"/>
            <a:chOff x="5460400" y="2212325"/>
            <a:chExt cx="468150" cy="408950"/>
          </a:xfrm>
        </p:grpSpPr>
        <p:sp>
          <p:nvSpPr>
            <p:cNvPr id="969" name="Google Shape;969;p53"/>
            <p:cNvSpPr/>
            <p:nvPr/>
          </p:nvSpPr>
          <p:spPr>
            <a:xfrm>
              <a:off x="5460400" y="2212325"/>
              <a:ext cx="346400" cy="408950"/>
            </a:xfrm>
            <a:custGeom>
              <a:avLst/>
              <a:gdLst/>
              <a:ahLst/>
              <a:cxnLst/>
              <a:rect l="l" t="t" r="r" b="b"/>
              <a:pathLst>
                <a:path w="13856" h="16358" extrusionOk="0">
                  <a:moveTo>
                    <a:pt x="7644" y="0"/>
                  </a:moveTo>
                  <a:cubicBezTo>
                    <a:pt x="7639" y="0"/>
                    <a:pt x="7635" y="0"/>
                    <a:pt x="7630" y="1"/>
                  </a:cubicBezTo>
                  <a:cubicBezTo>
                    <a:pt x="6766" y="33"/>
                    <a:pt x="5936" y="243"/>
                    <a:pt x="5167" y="605"/>
                  </a:cubicBezTo>
                  <a:cubicBezTo>
                    <a:pt x="4069" y="1115"/>
                    <a:pt x="3136" y="1922"/>
                    <a:pt x="2477" y="2934"/>
                  </a:cubicBezTo>
                  <a:cubicBezTo>
                    <a:pt x="1804" y="3977"/>
                    <a:pt x="1442" y="5193"/>
                    <a:pt x="1442" y="6438"/>
                  </a:cubicBezTo>
                  <a:lnTo>
                    <a:pt x="1442" y="7411"/>
                  </a:lnTo>
                  <a:lnTo>
                    <a:pt x="212" y="9771"/>
                  </a:lnTo>
                  <a:cubicBezTo>
                    <a:pt x="16" y="10147"/>
                    <a:pt x="1" y="10499"/>
                    <a:pt x="172" y="10782"/>
                  </a:cubicBezTo>
                  <a:cubicBezTo>
                    <a:pt x="345" y="11064"/>
                    <a:pt x="667" y="11214"/>
                    <a:pt x="1083" y="11214"/>
                  </a:cubicBezTo>
                  <a:lnTo>
                    <a:pt x="1450" y="11214"/>
                  </a:lnTo>
                  <a:lnTo>
                    <a:pt x="1450" y="13284"/>
                  </a:lnTo>
                  <a:cubicBezTo>
                    <a:pt x="1450" y="14131"/>
                    <a:pt x="2141" y="14820"/>
                    <a:pt x="2980" y="14820"/>
                  </a:cubicBezTo>
                  <a:cubicBezTo>
                    <a:pt x="2995" y="14820"/>
                    <a:pt x="3002" y="14820"/>
                    <a:pt x="3019" y="14812"/>
                  </a:cubicBezTo>
                  <a:lnTo>
                    <a:pt x="4547" y="14585"/>
                  </a:lnTo>
                  <a:lnTo>
                    <a:pt x="4547" y="16130"/>
                  </a:lnTo>
                  <a:cubicBezTo>
                    <a:pt x="4547" y="16256"/>
                    <a:pt x="4649" y="16357"/>
                    <a:pt x="4775" y="16357"/>
                  </a:cubicBezTo>
                  <a:lnTo>
                    <a:pt x="12114" y="16357"/>
                  </a:lnTo>
                  <a:cubicBezTo>
                    <a:pt x="12240" y="16357"/>
                    <a:pt x="12342" y="16256"/>
                    <a:pt x="12342" y="16130"/>
                  </a:cubicBezTo>
                  <a:lnTo>
                    <a:pt x="12342" y="11096"/>
                  </a:lnTo>
                  <a:cubicBezTo>
                    <a:pt x="12969" y="10509"/>
                    <a:pt x="13464" y="9811"/>
                    <a:pt x="13808" y="9018"/>
                  </a:cubicBezTo>
                  <a:cubicBezTo>
                    <a:pt x="13855" y="8909"/>
                    <a:pt x="13800" y="8776"/>
                    <a:pt x="13691" y="8729"/>
                  </a:cubicBezTo>
                  <a:cubicBezTo>
                    <a:pt x="13660" y="8714"/>
                    <a:pt x="13627" y="8707"/>
                    <a:pt x="13596" y="8707"/>
                  </a:cubicBezTo>
                  <a:cubicBezTo>
                    <a:pt x="13507" y="8707"/>
                    <a:pt x="13425" y="8759"/>
                    <a:pt x="13385" y="8845"/>
                  </a:cubicBezTo>
                  <a:cubicBezTo>
                    <a:pt x="13055" y="9598"/>
                    <a:pt x="12570" y="10274"/>
                    <a:pt x="11958" y="10838"/>
                  </a:cubicBezTo>
                  <a:cubicBezTo>
                    <a:pt x="11911" y="10876"/>
                    <a:pt x="11887" y="10940"/>
                    <a:pt x="11887" y="11002"/>
                  </a:cubicBezTo>
                  <a:lnTo>
                    <a:pt x="11887" y="15902"/>
                  </a:lnTo>
                  <a:lnTo>
                    <a:pt x="5003" y="15902"/>
                  </a:lnTo>
                  <a:lnTo>
                    <a:pt x="5003" y="14327"/>
                  </a:lnTo>
                  <a:cubicBezTo>
                    <a:pt x="5003" y="14263"/>
                    <a:pt x="4971" y="14193"/>
                    <a:pt x="4916" y="14154"/>
                  </a:cubicBezTo>
                  <a:cubicBezTo>
                    <a:pt x="4875" y="14119"/>
                    <a:pt x="4817" y="14098"/>
                    <a:pt x="4761" y="14098"/>
                  </a:cubicBezTo>
                  <a:cubicBezTo>
                    <a:pt x="4752" y="14098"/>
                    <a:pt x="4744" y="14098"/>
                    <a:pt x="4736" y="14099"/>
                  </a:cubicBezTo>
                  <a:lnTo>
                    <a:pt x="2965" y="14367"/>
                  </a:lnTo>
                  <a:cubicBezTo>
                    <a:pt x="2376" y="14357"/>
                    <a:pt x="1905" y="13879"/>
                    <a:pt x="1905" y="13284"/>
                  </a:cubicBezTo>
                  <a:lnTo>
                    <a:pt x="1905" y="10994"/>
                  </a:lnTo>
                  <a:cubicBezTo>
                    <a:pt x="1905" y="10868"/>
                    <a:pt x="1796" y="10767"/>
                    <a:pt x="1670" y="10767"/>
                  </a:cubicBezTo>
                  <a:lnTo>
                    <a:pt x="1083" y="10767"/>
                  </a:lnTo>
                  <a:cubicBezTo>
                    <a:pt x="831" y="10767"/>
                    <a:pt x="643" y="10688"/>
                    <a:pt x="565" y="10546"/>
                  </a:cubicBezTo>
                  <a:cubicBezTo>
                    <a:pt x="479" y="10405"/>
                    <a:pt x="494" y="10210"/>
                    <a:pt x="613" y="9991"/>
                  </a:cubicBezTo>
                  <a:lnTo>
                    <a:pt x="1873" y="7575"/>
                  </a:lnTo>
                  <a:cubicBezTo>
                    <a:pt x="1898" y="7545"/>
                    <a:pt x="1905" y="7505"/>
                    <a:pt x="1905" y="7466"/>
                  </a:cubicBezTo>
                  <a:lnTo>
                    <a:pt x="1905" y="6438"/>
                  </a:lnTo>
                  <a:cubicBezTo>
                    <a:pt x="1905" y="4126"/>
                    <a:pt x="3262" y="1993"/>
                    <a:pt x="5364" y="1021"/>
                  </a:cubicBezTo>
                  <a:cubicBezTo>
                    <a:pt x="6085" y="676"/>
                    <a:pt x="6853" y="488"/>
                    <a:pt x="7645" y="456"/>
                  </a:cubicBezTo>
                  <a:cubicBezTo>
                    <a:pt x="7779" y="448"/>
                    <a:pt x="7873" y="347"/>
                    <a:pt x="7865" y="213"/>
                  </a:cubicBezTo>
                  <a:cubicBezTo>
                    <a:pt x="7865" y="92"/>
                    <a:pt x="7762" y="0"/>
                    <a:pt x="76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3"/>
            <p:cNvSpPr/>
            <p:nvPr/>
          </p:nvSpPr>
          <p:spPr>
            <a:xfrm>
              <a:off x="5682700" y="2212325"/>
              <a:ext cx="245850" cy="228375"/>
            </a:xfrm>
            <a:custGeom>
              <a:avLst/>
              <a:gdLst/>
              <a:ahLst/>
              <a:cxnLst/>
              <a:rect l="l" t="t" r="r" b="b"/>
              <a:pathLst>
                <a:path w="9834" h="9135" extrusionOk="0">
                  <a:moveTo>
                    <a:pt x="8444" y="456"/>
                  </a:moveTo>
                  <a:cubicBezTo>
                    <a:pt x="8954" y="456"/>
                    <a:pt x="9378" y="872"/>
                    <a:pt x="9378" y="1389"/>
                  </a:cubicBezTo>
                  <a:lnTo>
                    <a:pt x="9378" y="5693"/>
                  </a:lnTo>
                  <a:cubicBezTo>
                    <a:pt x="9378" y="6203"/>
                    <a:pt x="8954" y="6627"/>
                    <a:pt x="8444" y="6627"/>
                  </a:cubicBezTo>
                  <a:lnTo>
                    <a:pt x="4446" y="6627"/>
                  </a:lnTo>
                  <a:cubicBezTo>
                    <a:pt x="4391" y="6627"/>
                    <a:pt x="4336" y="6642"/>
                    <a:pt x="4289" y="6689"/>
                  </a:cubicBezTo>
                  <a:lnTo>
                    <a:pt x="2532" y="8375"/>
                  </a:lnTo>
                  <a:lnTo>
                    <a:pt x="2532" y="6854"/>
                  </a:lnTo>
                  <a:cubicBezTo>
                    <a:pt x="2532" y="6728"/>
                    <a:pt x="2423" y="6627"/>
                    <a:pt x="2296" y="6627"/>
                  </a:cubicBezTo>
                  <a:lnTo>
                    <a:pt x="1388" y="6627"/>
                  </a:lnTo>
                  <a:cubicBezTo>
                    <a:pt x="878" y="6627"/>
                    <a:pt x="454" y="6203"/>
                    <a:pt x="454" y="5693"/>
                  </a:cubicBezTo>
                  <a:lnTo>
                    <a:pt x="454" y="1389"/>
                  </a:lnTo>
                  <a:cubicBezTo>
                    <a:pt x="454" y="872"/>
                    <a:pt x="878" y="456"/>
                    <a:pt x="1388" y="456"/>
                  </a:cubicBezTo>
                  <a:close/>
                  <a:moveTo>
                    <a:pt x="1388" y="1"/>
                  </a:moveTo>
                  <a:cubicBezTo>
                    <a:pt x="620" y="1"/>
                    <a:pt x="1" y="620"/>
                    <a:pt x="1" y="1389"/>
                  </a:cubicBezTo>
                  <a:lnTo>
                    <a:pt x="1" y="5693"/>
                  </a:lnTo>
                  <a:cubicBezTo>
                    <a:pt x="1" y="6453"/>
                    <a:pt x="620" y="7082"/>
                    <a:pt x="1388" y="7082"/>
                  </a:cubicBezTo>
                  <a:lnTo>
                    <a:pt x="2071" y="7082"/>
                  </a:lnTo>
                  <a:lnTo>
                    <a:pt x="2071" y="8909"/>
                  </a:lnTo>
                  <a:cubicBezTo>
                    <a:pt x="2071" y="8994"/>
                    <a:pt x="2125" y="9080"/>
                    <a:pt x="2202" y="9112"/>
                  </a:cubicBezTo>
                  <a:cubicBezTo>
                    <a:pt x="2234" y="9127"/>
                    <a:pt x="2266" y="9135"/>
                    <a:pt x="2296" y="9135"/>
                  </a:cubicBezTo>
                  <a:cubicBezTo>
                    <a:pt x="2353" y="9135"/>
                    <a:pt x="2408" y="9112"/>
                    <a:pt x="2455" y="9073"/>
                  </a:cubicBezTo>
                  <a:lnTo>
                    <a:pt x="4540" y="7082"/>
                  </a:lnTo>
                  <a:lnTo>
                    <a:pt x="8444" y="7082"/>
                  </a:lnTo>
                  <a:cubicBezTo>
                    <a:pt x="9205" y="7082"/>
                    <a:pt x="9833" y="6453"/>
                    <a:pt x="9833" y="5693"/>
                  </a:cubicBezTo>
                  <a:lnTo>
                    <a:pt x="9833" y="1389"/>
                  </a:lnTo>
                  <a:cubicBezTo>
                    <a:pt x="9833" y="620"/>
                    <a:pt x="9205" y="1"/>
                    <a:pt x="84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74"/>
        <p:cNvGrpSpPr/>
        <p:nvPr/>
      </p:nvGrpSpPr>
      <p:grpSpPr>
        <a:xfrm>
          <a:off x="0" y="0"/>
          <a:ext cx="0" cy="0"/>
          <a:chOff x="0" y="0"/>
          <a:chExt cx="0" cy="0"/>
        </a:xfrm>
      </p:grpSpPr>
      <p:sp>
        <p:nvSpPr>
          <p:cNvPr id="975" name="Google Shape;975;p54"/>
          <p:cNvSpPr txBox="1">
            <a:spLocks noGrp="1"/>
          </p:cNvSpPr>
          <p:nvPr>
            <p:ph type="title"/>
          </p:nvPr>
        </p:nvSpPr>
        <p:spPr>
          <a:xfrm>
            <a:off x="616200" y="720000"/>
            <a:ext cx="5261700" cy="249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Awesome</a:t>
            </a:r>
            <a:endParaRPr/>
          </a:p>
          <a:p>
            <a:pPr marL="0" lvl="0" indent="0" algn="l" rtl="0">
              <a:spcBef>
                <a:spcPts val="0"/>
              </a:spcBef>
              <a:spcAft>
                <a:spcPts val="0"/>
              </a:spcAft>
              <a:buNone/>
            </a:pPr>
            <a:r>
              <a:rPr lang="en-GB"/>
              <a:t>Words</a:t>
            </a:r>
            <a:endParaRPr/>
          </a:p>
        </p:txBody>
      </p:sp>
      <p:sp>
        <p:nvSpPr>
          <p:cNvPr id="976" name="Google Shape;976;p54"/>
          <p:cNvSpPr/>
          <p:nvPr/>
        </p:nvSpPr>
        <p:spPr>
          <a:xfrm>
            <a:off x="7183000" y="3552850"/>
            <a:ext cx="428700" cy="4287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 name="Google Shape;977;p54"/>
          <p:cNvGrpSpPr/>
          <p:nvPr/>
        </p:nvGrpSpPr>
        <p:grpSpPr>
          <a:xfrm>
            <a:off x="5863943" y="2207262"/>
            <a:ext cx="2469459" cy="2519805"/>
            <a:chOff x="1404500" y="453700"/>
            <a:chExt cx="4742575" cy="4835550"/>
          </a:xfrm>
        </p:grpSpPr>
        <p:sp>
          <p:nvSpPr>
            <p:cNvPr id="978" name="Google Shape;978;p54"/>
            <p:cNvSpPr/>
            <p:nvPr/>
          </p:nvSpPr>
          <p:spPr>
            <a:xfrm>
              <a:off x="1404500" y="2551425"/>
              <a:ext cx="4742575" cy="2737825"/>
            </a:xfrm>
            <a:custGeom>
              <a:avLst/>
              <a:gdLst/>
              <a:ahLst/>
              <a:cxnLst/>
              <a:rect l="l" t="t" r="r" b="b"/>
              <a:pathLst>
                <a:path w="189703" h="109513" extrusionOk="0">
                  <a:moveTo>
                    <a:pt x="94869" y="1"/>
                  </a:moveTo>
                  <a:cubicBezTo>
                    <a:pt x="42464" y="1"/>
                    <a:pt x="1" y="24518"/>
                    <a:pt x="1" y="54740"/>
                  </a:cubicBezTo>
                  <a:cubicBezTo>
                    <a:pt x="1" y="84995"/>
                    <a:pt x="42464" y="109513"/>
                    <a:pt x="94869" y="109513"/>
                  </a:cubicBezTo>
                  <a:cubicBezTo>
                    <a:pt x="147239" y="109513"/>
                    <a:pt x="189703" y="84995"/>
                    <a:pt x="189703" y="54740"/>
                  </a:cubicBezTo>
                  <a:cubicBezTo>
                    <a:pt x="189703" y="24518"/>
                    <a:pt x="147239" y="1"/>
                    <a:pt x="9486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4"/>
            <p:cNvSpPr/>
            <p:nvPr/>
          </p:nvSpPr>
          <p:spPr>
            <a:xfrm>
              <a:off x="1654675" y="3844850"/>
              <a:ext cx="1470250" cy="849800"/>
            </a:xfrm>
            <a:custGeom>
              <a:avLst/>
              <a:gdLst/>
              <a:ahLst/>
              <a:cxnLst/>
              <a:rect l="l" t="t" r="r" b="b"/>
              <a:pathLst>
                <a:path w="58810" h="33992" extrusionOk="0">
                  <a:moveTo>
                    <a:pt x="29422" y="1"/>
                  </a:moveTo>
                  <a:cubicBezTo>
                    <a:pt x="13177" y="1"/>
                    <a:pt x="1" y="7606"/>
                    <a:pt x="1" y="17013"/>
                  </a:cubicBezTo>
                  <a:cubicBezTo>
                    <a:pt x="1" y="26386"/>
                    <a:pt x="13177" y="33992"/>
                    <a:pt x="29422" y="33992"/>
                  </a:cubicBezTo>
                  <a:cubicBezTo>
                    <a:pt x="45667" y="33992"/>
                    <a:pt x="58810" y="26386"/>
                    <a:pt x="58810" y="17013"/>
                  </a:cubicBezTo>
                  <a:cubicBezTo>
                    <a:pt x="58810" y="7606"/>
                    <a:pt x="45667" y="1"/>
                    <a:pt x="2942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4"/>
            <p:cNvSpPr/>
            <p:nvPr/>
          </p:nvSpPr>
          <p:spPr>
            <a:xfrm>
              <a:off x="3616075" y="2918375"/>
              <a:ext cx="1609525" cy="1662875"/>
            </a:xfrm>
            <a:custGeom>
              <a:avLst/>
              <a:gdLst/>
              <a:ahLst/>
              <a:cxnLst/>
              <a:rect l="l" t="t" r="r" b="b"/>
              <a:pathLst>
                <a:path w="64381" h="66515" extrusionOk="0">
                  <a:moveTo>
                    <a:pt x="60978" y="0"/>
                  </a:moveTo>
                  <a:lnTo>
                    <a:pt x="1" y="35225"/>
                  </a:lnTo>
                  <a:lnTo>
                    <a:pt x="1" y="64546"/>
                  </a:lnTo>
                  <a:lnTo>
                    <a:pt x="3403" y="66514"/>
                  </a:lnTo>
                  <a:lnTo>
                    <a:pt x="64380" y="31289"/>
                  </a:lnTo>
                  <a:lnTo>
                    <a:pt x="64380" y="1968"/>
                  </a:lnTo>
                  <a:lnTo>
                    <a:pt x="60978"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4"/>
            <p:cNvSpPr/>
            <p:nvPr/>
          </p:nvSpPr>
          <p:spPr>
            <a:xfrm>
              <a:off x="3616075" y="2918375"/>
              <a:ext cx="1609525" cy="1662875"/>
            </a:xfrm>
            <a:custGeom>
              <a:avLst/>
              <a:gdLst/>
              <a:ahLst/>
              <a:cxnLst/>
              <a:rect l="l" t="t" r="r" b="b"/>
              <a:pathLst>
                <a:path w="64381" h="66515" extrusionOk="0">
                  <a:moveTo>
                    <a:pt x="60978" y="0"/>
                  </a:moveTo>
                  <a:lnTo>
                    <a:pt x="1" y="35225"/>
                  </a:lnTo>
                  <a:lnTo>
                    <a:pt x="1" y="64546"/>
                  </a:lnTo>
                  <a:lnTo>
                    <a:pt x="3403" y="66514"/>
                  </a:lnTo>
                  <a:lnTo>
                    <a:pt x="64380" y="31289"/>
                  </a:lnTo>
                  <a:lnTo>
                    <a:pt x="64380" y="1968"/>
                  </a:lnTo>
                  <a:lnTo>
                    <a:pt x="6097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4"/>
            <p:cNvSpPr/>
            <p:nvPr/>
          </p:nvSpPr>
          <p:spPr>
            <a:xfrm>
              <a:off x="3701150" y="2967575"/>
              <a:ext cx="1524450" cy="1613675"/>
            </a:xfrm>
            <a:custGeom>
              <a:avLst/>
              <a:gdLst/>
              <a:ahLst/>
              <a:cxnLst/>
              <a:rect l="l" t="t" r="r" b="b"/>
              <a:pathLst>
                <a:path w="60978" h="64547" extrusionOk="0">
                  <a:moveTo>
                    <a:pt x="60977" y="0"/>
                  </a:moveTo>
                  <a:lnTo>
                    <a:pt x="0" y="35192"/>
                  </a:lnTo>
                  <a:lnTo>
                    <a:pt x="0" y="64546"/>
                  </a:lnTo>
                  <a:lnTo>
                    <a:pt x="60977" y="29321"/>
                  </a:lnTo>
                  <a:lnTo>
                    <a:pt x="60977" y="0"/>
                  </a:lnTo>
                  <a:close/>
                </a:path>
              </a:pathLst>
            </a:custGeom>
            <a:solidFill>
              <a:srgbClr val="FFC100"/>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4"/>
            <p:cNvSpPr/>
            <p:nvPr/>
          </p:nvSpPr>
          <p:spPr>
            <a:xfrm>
              <a:off x="3827900" y="2756575"/>
              <a:ext cx="719700" cy="870650"/>
            </a:xfrm>
            <a:custGeom>
              <a:avLst/>
              <a:gdLst/>
              <a:ahLst/>
              <a:cxnLst/>
              <a:rect l="l" t="t" r="r" b="b"/>
              <a:pathLst>
                <a:path w="28788" h="34826" extrusionOk="0">
                  <a:moveTo>
                    <a:pt x="14211" y="1"/>
                  </a:moveTo>
                  <a:cubicBezTo>
                    <a:pt x="3637" y="9541"/>
                    <a:pt x="1" y="21583"/>
                    <a:pt x="6772" y="32891"/>
                  </a:cubicBezTo>
                  <a:lnTo>
                    <a:pt x="10175" y="34826"/>
                  </a:lnTo>
                  <a:lnTo>
                    <a:pt x="28788" y="24085"/>
                  </a:lnTo>
                  <a:lnTo>
                    <a:pt x="25419" y="22117"/>
                  </a:lnTo>
                  <a:cubicBezTo>
                    <a:pt x="23384" y="22017"/>
                    <a:pt x="21416" y="21550"/>
                    <a:pt x="19548" y="20716"/>
                  </a:cubicBezTo>
                  <a:cubicBezTo>
                    <a:pt x="18614" y="20015"/>
                    <a:pt x="17713" y="19215"/>
                    <a:pt x="16946" y="18347"/>
                  </a:cubicBezTo>
                  <a:cubicBezTo>
                    <a:pt x="11776" y="12510"/>
                    <a:pt x="16946" y="1602"/>
                    <a:pt x="16946" y="1602"/>
                  </a:cubicBezTo>
                  <a:lnTo>
                    <a:pt x="1421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4"/>
            <p:cNvSpPr/>
            <p:nvPr/>
          </p:nvSpPr>
          <p:spPr>
            <a:xfrm>
              <a:off x="3912975" y="2796600"/>
              <a:ext cx="634625" cy="830625"/>
            </a:xfrm>
            <a:custGeom>
              <a:avLst/>
              <a:gdLst/>
              <a:ahLst/>
              <a:cxnLst/>
              <a:rect l="l" t="t" r="r" b="b"/>
              <a:pathLst>
                <a:path w="25385" h="33225" extrusionOk="0">
                  <a:moveTo>
                    <a:pt x="13543" y="1"/>
                  </a:moveTo>
                  <a:lnTo>
                    <a:pt x="13543" y="1"/>
                  </a:lnTo>
                  <a:cubicBezTo>
                    <a:pt x="2969" y="9508"/>
                    <a:pt x="0" y="21917"/>
                    <a:pt x="6772" y="33225"/>
                  </a:cubicBezTo>
                  <a:lnTo>
                    <a:pt x="25385" y="22484"/>
                  </a:lnTo>
                  <a:cubicBezTo>
                    <a:pt x="20848" y="22217"/>
                    <a:pt x="16579" y="20149"/>
                    <a:pt x="13543" y="16713"/>
                  </a:cubicBezTo>
                  <a:cubicBezTo>
                    <a:pt x="8373" y="10909"/>
                    <a:pt x="13543" y="2"/>
                    <a:pt x="13543" y="1"/>
                  </a:cubicBezTo>
                  <a:close/>
                </a:path>
              </a:pathLst>
            </a:custGeom>
            <a:solidFill>
              <a:srgbClr val="FFC100"/>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4"/>
            <p:cNvSpPr/>
            <p:nvPr/>
          </p:nvSpPr>
          <p:spPr>
            <a:xfrm>
              <a:off x="4155650" y="3980125"/>
              <a:ext cx="105925" cy="231475"/>
            </a:xfrm>
            <a:custGeom>
              <a:avLst/>
              <a:gdLst/>
              <a:ahLst/>
              <a:cxnLst/>
              <a:rect l="l" t="t" r="r" b="b"/>
              <a:pathLst>
                <a:path w="4237" h="9259" extrusionOk="0">
                  <a:moveTo>
                    <a:pt x="2544" y="1949"/>
                  </a:moveTo>
                  <a:cubicBezTo>
                    <a:pt x="2585" y="1949"/>
                    <a:pt x="2627" y="1954"/>
                    <a:pt x="2669" y="1962"/>
                  </a:cubicBezTo>
                  <a:cubicBezTo>
                    <a:pt x="2802" y="2029"/>
                    <a:pt x="2869" y="2229"/>
                    <a:pt x="2869" y="2529"/>
                  </a:cubicBezTo>
                  <a:cubicBezTo>
                    <a:pt x="2902" y="2796"/>
                    <a:pt x="2835" y="3063"/>
                    <a:pt x="2669" y="3296"/>
                  </a:cubicBezTo>
                  <a:cubicBezTo>
                    <a:pt x="2569" y="3496"/>
                    <a:pt x="2402" y="3663"/>
                    <a:pt x="2202" y="3797"/>
                  </a:cubicBezTo>
                  <a:lnTo>
                    <a:pt x="1301" y="4297"/>
                  </a:lnTo>
                  <a:lnTo>
                    <a:pt x="1301" y="2562"/>
                  </a:lnTo>
                  <a:lnTo>
                    <a:pt x="2202" y="2062"/>
                  </a:lnTo>
                  <a:cubicBezTo>
                    <a:pt x="2302" y="1987"/>
                    <a:pt x="2421" y="1949"/>
                    <a:pt x="2544" y="1949"/>
                  </a:cubicBezTo>
                  <a:close/>
                  <a:moveTo>
                    <a:pt x="3242" y="0"/>
                  </a:moveTo>
                  <a:cubicBezTo>
                    <a:pt x="3183" y="0"/>
                    <a:pt x="3125" y="9"/>
                    <a:pt x="3069" y="27"/>
                  </a:cubicBezTo>
                  <a:cubicBezTo>
                    <a:pt x="2769" y="61"/>
                    <a:pt x="2468" y="161"/>
                    <a:pt x="2235" y="327"/>
                  </a:cubicBezTo>
                  <a:lnTo>
                    <a:pt x="200" y="1495"/>
                  </a:lnTo>
                  <a:cubicBezTo>
                    <a:pt x="133" y="1562"/>
                    <a:pt x="100" y="1595"/>
                    <a:pt x="67" y="1662"/>
                  </a:cubicBezTo>
                  <a:cubicBezTo>
                    <a:pt x="0" y="1762"/>
                    <a:pt x="0" y="1828"/>
                    <a:pt x="0" y="1929"/>
                  </a:cubicBezTo>
                  <a:lnTo>
                    <a:pt x="0" y="9034"/>
                  </a:lnTo>
                  <a:cubicBezTo>
                    <a:pt x="0" y="9100"/>
                    <a:pt x="0" y="9167"/>
                    <a:pt x="67" y="9234"/>
                  </a:cubicBezTo>
                  <a:cubicBezTo>
                    <a:pt x="83" y="9250"/>
                    <a:pt x="100" y="9259"/>
                    <a:pt x="121" y="9259"/>
                  </a:cubicBezTo>
                  <a:cubicBezTo>
                    <a:pt x="142" y="9259"/>
                    <a:pt x="167" y="9250"/>
                    <a:pt x="200" y="9234"/>
                  </a:cubicBezTo>
                  <a:lnTo>
                    <a:pt x="1134" y="8667"/>
                  </a:lnTo>
                  <a:cubicBezTo>
                    <a:pt x="1201" y="8633"/>
                    <a:pt x="1234" y="8567"/>
                    <a:pt x="1268" y="8500"/>
                  </a:cubicBezTo>
                  <a:cubicBezTo>
                    <a:pt x="1301" y="8433"/>
                    <a:pt x="1334" y="8366"/>
                    <a:pt x="1334" y="8266"/>
                  </a:cubicBezTo>
                  <a:lnTo>
                    <a:pt x="1334" y="6031"/>
                  </a:lnTo>
                  <a:lnTo>
                    <a:pt x="2235" y="5498"/>
                  </a:lnTo>
                  <a:cubicBezTo>
                    <a:pt x="2835" y="5131"/>
                    <a:pt x="3336" y="4630"/>
                    <a:pt x="3669" y="3997"/>
                  </a:cubicBezTo>
                  <a:cubicBezTo>
                    <a:pt x="3869" y="3696"/>
                    <a:pt x="4003" y="3330"/>
                    <a:pt x="4103" y="2963"/>
                  </a:cubicBezTo>
                  <a:cubicBezTo>
                    <a:pt x="4203" y="2562"/>
                    <a:pt x="4236" y="2162"/>
                    <a:pt x="4236" y="1762"/>
                  </a:cubicBezTo>
                  <a:cubicBezTo>
                    <a:pt x="4236" y="1395"/>
                    <a:pt x="4203" y="1061"/>
                    <a:pt x="4103" y="728"/>
                  </a:cubicBezTo>
                  <a:cubicBezTo>
                    <a:pt x="4036" y="494"/>
                    <a:pt x="3869" y="294"/>
                    <a:pt x="3669" y="127"/>
                  </a:cubicBezTo>
                  <a:cubicBezTo>
                    <a:pt x="3549" y="55"/>
                    <a:pt x="3394" y="0"/>
                    <a:pt x="324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4"/>
            <p:cNvSpPr/>
            <p:nvPr/>
          </p:nvSpPr>
          <p:spPr>
            <a:xfrm>
              <a:off x="4277400" y="3932625"/>
              <a:ext cx="93425" cy="207275"/>
            </a:xfrm>
            <a:custGeom>
              <a:avLst/>
              <a:gdLst/>
              <a:ahLst/>
              <a:cxnLst/>
              <a:rect l="l" t="t" r="r" b="b"/>
              <a:pathLst>
                <a:path w="3737" h="8291" extrusionOk="0">
                  <a:moveTo>
                    <a:pt x="1222" y="1"/>
                  </a:moveTo>
                  <a:cubicBezTo>
                    <a:pt x="1201" y="1"/>
                    <a:pt x="1184" y="9"/>
                    <a:pt x="1168" y="26"/>
                  </a:cubicBezTo>
                  <a:lnTo>
                    <a:pt x="200" y="593"/>
                  </a:lnTo>
                  <a:cubicBezTo>
                    <a:pt x="167" y="626"/>
                    <a:pt x="100" y="660"/>
                    <a:pt x="67" y="760"/>
                  </a:cubicBezTo>
                  <a:cubicBezTo>
                    <a:pt x="34" y="826"/>
                    <a:pt x="34" y="893"/>
                    <a:pt x="34" y="993"/>
                  </a:cubicBezTo>
                  <a:lnTo>
                    <a:pt x="34" y="8098"/>
                  </a:lnTo>
                  <a:cubicBezTo>
                    <a:pt x="0" y="8165"/>
                    <a:pt x="34" y="8232"/>
                    <a:pt x="67" y="8265"/>
                  </a:cubicBezTo>
                  <a:cubicBezTo>
                    <a:pt x="84" y="8282"/>
                    <a:pt x="109" y="8290"/>
                    <a:pt x="134" y="8290"/>
                  </a:cubicBezTo>
                  <a:cubicBezTo>
                    <a:pt x="159" y="8290"/>
                    <a:pt x="184" y="8282"/>
                    <a:pt x="200" y="8265"/>
                  </a:cubicBezTo>
                  <a:lnTo>
                    <a:pt x="3536" y="6364"/>
                  </a:lnTo>
                  <a:cubicBezTo>
                    <a:pt x="3569" y="6330"/>
                    <a:pt x="3636" y="6264"/>
                    <a:pt x="3669" y="6197"/>
                  </a:cubicBezTo>
                  <a:cubicBezTo>
                    <a:pt x="3703" y="6130"/>
                    <a:pt x="3703" y="6030"/>
                    <a:pt x="3703" y="5963"/>
                  </a:cubicBezTo>
                  <a:lnTo>
                    <a:pt x="3703" y="4796"/>
                  </a:lnTo>
                  <a:cubicBezTo>
                    <a:pt x="3736" y="4729"/>
                    <a:pt x="3703" y="4662"/>
                    <a:pt x="3669" y="4596"/>
                  </a:cubicBezTo>
                  <a:cubicBezTo>
                    <a:pt x="3653" y="4579"/>
                    <a:pt x="3628" y="4571"/>
                    <a:pt x="3603" y="4571"/>
                  </a:cubicBezTo>
                  <a:cubicBezTo>
                    <a:pt x="3578" y="4571"/>
                    <a:pt x="3553" y="4579"/>
                    <a:pt x="3536" y="4596"/>
                  </a:cubicBezTo>
                  <a:lnTo>
                    <a:pt x="1334" y="5863"/>
                  </a:lnTo>
                  <a:lnTo>
                    <a:pt x="1334" y="226"/>
                  </a:lnTo>
                  <a:cubicBezTo>
                    <a:pt x="1334" y="159"/>
                    <a:pt x="1334" y="93"/>
                    <a:pt x="1301" y="26"/>
                  </a:cubicBezTo>
                  <a:cubicBezTo>
                    <a:pt x="1268" y="9"/>
                    <a:pt x="1243" y="1"/>
                    <a:pt x="12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4"/>
            <p:cNvSpPr/>
            <p:nvPr/>
          </p:nvSpPr>
          <p:spPr>
            <a:xfrm>
              <a:off x="4385800" y="3835900"/>
              <a:ext cx="94250" cy="242275"/>
            </a:xfrm>
            <a:custGeom>
              <a:avLst/>
              <a:gdLst/>
              <a:ahLst/>
              <a:cxnLst/>
              <a:rect l="l" t="t" r="r" b="b"/>
              <a:pathLst>
                <a:path w="3770" h="9691" extrusionOk="0">
                  <a:moveTo>
                    <a:pt x="3591" y="0"/>
                  </a:moveTo>
                  <a:cubicBezTo>
                    <a:pt x="3570" y="0"/>
                    <a:pt x="3553" y="9"/>
                    <a:pt x="3536" y="25"/>
                  </a:cubicBezTo>
                  <a:lnTo>
                    <a:pt x="201" y="1960"/>
                  </a:lnTo>
                  <a:cubicBezTo>
                    <a:pt x="134" y="1993"/>
                    <a:pt x="67" y="2060"/>
                    <a:pt x="34" y="2127"/>
                  </a:cubicBezTo>
                  <a:cubicBezTo>
                    <a:pt x="1" y="2194"/>
                    <a:pt x="1" y="2294"/>
                    <a:pt x="1" y="2360"/>
                  </a:cubicBezTo>
                  <a:lnTo>
                    <a:pt x="1" y="9499"/>
                  </a:lnTo>
                  <a:cubicBezTo>
                    <a:pt x="1" y="9566"/>
                    <a:pt x="1" y="9599"/>
                    <a:pt x="34" y="9666"/>
                  </a:cubicBezTo>
                  <a:cubicBezTo>
                    <a:pt x="67" y="9682"/>
                    <a:pt x="92" y="9691"/>
                    <a:pt x="117" y="9691"/>
                  </a:cubicBezTo>
                  <a:cubicBezTo>
                    <a:pt x="142" y="9691"/>
                    <a:pt x="167" y="9682"/>
                    <a:pt x="201" y="9666"/>
                  </a:cubicBezTo>
                  <a:lnTo>
                    <a:pt x="3570" y="7698"/>
                  </a:lnTo>
                  <a:cubicBezTo>
                    <a:pt x="3637" y="7664"/>
                    <a:pt x="3703" y="7597"/>
                    <a:pt x="3703" y="7531"/>
                  </a:cubicBezTo>
                  <a:cubicBezTo>
                    <a:pt x="3737" y="7464"/>
                    <a:pt x="3770" y="7364"/>
                    <a:pt x="3770" y="7297"/>
                  </a:cubicBezTo>
                  <a:lnTo>
                    <a:pt x="3770" y="6130"/>
                  </a:lnTo>
                  <a:cubicBezTo>
                    <a:pt x="3770" y="6063"/>
                    <a:pt x="3770" y="5996"/>
                    <a:pt x="3703" y="5930"/>
                  </a:cubicBezTo>
                  <a:cubicBezTo>
                    <a:pt x="3687" y="5913"/>
                    <a:pt x="3662" y="5905"/>
                    <a:pt x="3637" y="5905"/>
                  </a:cubicBezTo>
                  <a:cubicBezTo>
                    <a:pt x="3612" y="5905"/>
                    <a:pt x="3587" y="5913"/>
                    <a:pt x="3570" y="5930"/>
                  </a:cubicBezTo>
                  <a:lnTo>
                    <a:pt x="1335" y="7231"/>
                  </a:lnTo>
                  <a:lnTo>
                    <a:pt x="1335" y="5996"/>
                  </a:lnTo>
                  <a:lnTo>
                    <a:pt x="3370" y="4829"/>
                  </a:lnTo>
                  <a:cubicBezTo>
                    <a:pt x="3436" y="4762"/>
                    <a:pt x="3470" y="4729"/>
                    <a:pt x="3503" y="4662"/>
                  </a:cubicBezTo>
                  <a:cubicBezTo>
                    <a:pt x="3536" y="4562"/>
                    <a:pt x="3570" y="4495"/>
                    <a:pt x="3570" y="4395"/>
                  </a:cubicBezTo>
                  <a:lnTo>
                    <a:pt x="3570" y="3261"/>
                  </a:lnTo>
                  <a:cubicBezTo>
                    <a:pt x="3570" y="3194"/>
                    <a:pt x="3536" y="3128"/>
                    <a:pt x="3503" y="3061"/>
                  </a:cubicBezTo>
                  <a:cubicBezTo>
                    <a:pt x="3486" y="3044"/>
                    <a:pt x="3461" y="3036"/>
                    <a:pt x="3436" y="3036"/>
                  </a:cubicBezTo>
                  <a:cubicBezTo>
                    <a:pt x="3411" y="3036"/>
                    <a:pt x="3386" y="3044"/>
                    <a:pt x="3370" y="3061"/>
                  </a:cubicBezTo>
                  <a:lnTo>
                    <a:pt x="1335" y="4262"/>
                  </a:lnTo>
                  <a:lnTo>
                    <a:pt x="1335" y="3061"/>
                  </a:lnTo>
                  <a:lnTo>
                    <a:pt x="3536" y="1793"/>
                  </a:lnTo>
                  <a:cubicBezTo>
                    <a:pt x="3570" y="1760"/>
                    <a:pt x="3637" y="1693"/>
                    <a:pt x="3670" y="1627"/>
                  </a:cubicBezTo>
                  <a:cubicBezTo>
                    <a:pt x="3703" y="1526"/>
                    <a:pt x="3703" y="1460"/>
                    <a:pt x="3703" y="1393"/>
                  </a:cubicBezTo>
                  <a:lnTo>
                    <a:pt x="3703" y="226"/>
                  </a:lnTo>
                  <a:cubicBezTo>
                    <a:pt x="3737" y="159"/>
                    <a:pt x="3703" y="92"/>
                    <a:pt x="3670" y="25"/>
                  </a:cubicBezTo>
                  <a:cubicBezTo>
                    <a:pt x="3637" y="9"/>
                    <a:pt x="3612" y="0"/>
                    <a:pt x="359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4"/>
            <p:cNvSpPr/>
            <p:nvPr/>
          </p:nvSpPr>
          <p:spPr>
            <a:xfrm>
              <a:off x="4490050" y="3781900"/>
              <a:ext cx="124275" cy="236225"/>
            </a:xfrm>
            <a:custGeom>
              <a:avLst/>
              <a:gdLst/>
              <a:ahLst/>
              <a:cxnLst/>
              <a:rect l="l" t="t" r="r" b="b"/>
              <a:pathLst>
                <a:path w="4971" h="9449" extrusionOk="0">
                  <a:moveTo>
                    <a:pt x="2502" y="2552"/>
                  </a:moveTo>
                  <a:lnTo>
                    <a:pt x="3069" y="4854"/>
                  </a:lnTo>
                  <a:lnTo>
                    <a:pt x="1902" y="5521"/>
                  </a:lnTo>
                  <a:lnTo>
                    <a:pt x="2502" y="2552"/>
                  </a:lnTo>
                  <a:close/>
                  <a:moveTo>
                    <a:pt x="3198" y="0"/>
                  </a:moveTo>
                  <a:cubicBezTo>
                    <a:pt x="3161" y="0"/>
                    <a:pt x="3119" y="17"/>
                    <a:pt x="3069" y="51"/>
                  </a:cubicBezTo>
                  <a:lnTo>
                    <a:pt x="1902" y="718"/>
                  </a:lnTo>
                  <a:cubicBezTo>
                    <a:pt x="1802" y="784"/>
                    <a:pt x="1735" y="851"/>
                    <a:pt x="1701" y="951"/>
                  </a:cubicBezTo>
                  <a:cubicBezTo>
                    <a:pt x="1635" y="1051"/>
                    <a:pt x="1601" y="1151"/>
                    <a:pt x="1601" y="1285"/>
                  </a:cubicBezTo>
                  <a:lnTo>
                    <a:pt x="34" y="9124"/>
                  </a:lnTo>
                  <a:cubicBezTo>
                    <a:pt x="34" y="9157"/>
                    <a:pt x="34" y="9224"/>
                    <a:pt x="0" y="9290"/>
                  </a:cubicBezTo>
                  <a:cubicBezTo>
                    <a:pt x="0" y="9357"/>
                    <a:pt x="34" y="9391"/>
                    <a:pt x="67" y="9424"/>
                  </a:cubicBezTo>
                  <a:cubicBezTo>
                    <a:pt x="84" y="9441"/>
                    <a:pt x="100" y="9449"/>
                    <a:pt x="117" y="9449"/>
                  </a:cubicBezTo>
                  <a:cubicBezTo>
                    <a:pt x="134" y="9449"/>
                    <a:pt x="150" y="9441"/>
                    <a:pt x="167" y="9424"/>
                  </a:cubicBezTo>
                  <a:lnTo>
                    <a:pt x="1068" y="8924"/>
                  </a:lnTo>
                  <a:cubicBezTo>
                    <a:pt x="1168" y="8857"/>
                    <a:pt x="1234" y="8790"/>
                    <a:pt x="1268" y="8690"/>
                  </a:cubicBezTo>
                  <a:cubicBezTo>
                    <a:pt x="1301" y="8623"/>
                    <a:pt x="1335" y="8557"/>
                    <a:pt x="1368" y="8490"/>
                  </a:cubicBezTo>
                  <a:lnTo>
                    <a:pt x="1568" y="7456"/>
                  </a:lnTo>
                  <a:lnTo>
                    <a:pt x="3469" y="6355"/>
                  </a:lnTo>
                  <a:lnTo>
                    <a:pt x="3670" y="7156"/>
                  </a:lnTo>
                  <a:cubicBezTo>
                    <a:pt x="3670" y="7189"/>
                    <a:pt x="3703" y="7256"/>
                    <a:pt x="3736" y="7289"/>
                  </a:cubicBezTo>
                  <a:cubicBezTo>
                    <a:pt x="3750" y="7303"/>
                    <a:pt x="3770" y="7311"/>
                    <a:pt x="3795" y="7311"/>
                  </a:cubicBezTo>
                  <a:cubicBezTo>
                    <a:pt x="3831" y="7311"/>
                    <a:pt x="3878" y="7295"/>
                    <a:pt x="3936" y="7256"/>
                  </a:cubicBezTo>
                  <a:lnTo>
                    <a:pt x="4837" y="6755"/>
                  </a:lnTo>
                  <a:cubicBezTo>
                    <a:pt x="4870" y="6722"/>
                    <a:pt x="4904" y="6689"/>
                    <a:pt x="4937" y="6622"/>
                  </a:cubicBezTo>
                  <a:cubicBezTo>
                    <a:pt x="4970" y="6555"/>
                    <a:pt x="4970" y="6488"/>
                    <a:pt x="4970" y="6422"/>
                  </a:cubicBezTo>
                  <a:cubicBezTo>
                    <a:pt x="4970" y="6355"/>
                    <a:pt x="4970" y="6322"/>
                    <a:pt x="4937" y="6288"/>
                  </a:cubicBezTo>
                  <a:lnTo>
                    <a:pt x="3403" y="217"/>
                  </a:lnTo>
                  <a:cubicBezTo>
                    <a:pt x="3369" y="151"/>
                    <a:pt x="3336" y="84"/>
                    <a:pt x="3303" y="51"/>
                  </a:cubicBezTo>
                  <a:cubicBezTo>
                    <a:pt x="3269" y="17"/>
                    <a:pt x="3236" y="0"/>
                    <a:pt x="319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4"/>
            <p:cNvSpPr/>
            <p:nvPr/>
          </p:nvSpPr>
          <p:spPr>
            <a:xfrm>
              <a:off x="4618475" y="3711425"/>
              <a:ext cx="110100" cy="212975"/>
            </a:xfrm>
            <a:custGeom>
              <a:avLst/>
              <a:gdLst/>
              <a:ahLst/>
              <a:cxnLst/>
              <a:rect l="l" t="t" r="r" b="b"/>
              <a:pathLst>
                <a:path w="4404" h="8519" extrusionOk="0">
                  <a:moveTo>
                    <a:pt x="3036" y="1"/>
                  </a:moveTo>
                  <a:cubicBezTo>
                    <a:pt x="2736" y="34"/>
                    <a:pt x="2435" y="134"/>
                    <a:pt x="2202" y="301"/>
                  </a:cubicBezTo>
                  <a:cubicBezTo>
                    <a:pt x="1868" y="468"/>
                    <a:pt x="1568" y="701"/>
                    <a:pt x="1335" y="1002"/>
                  </a:cubicBezTo>
                  <a:cubicBezTo>
                    <a:pt x="834" y="1535"/>
                    <a:pt x="467" y="2169"/>
                    <a:pt x="300" y="2870"/>
                  </a:cubicBezTo>
                  <a:cubicBezTo>
                    <a:pt x="200" y="3203"/>
                    <a:pt x="134" y="3537"/>
                    <a:pt x="134" y="3870"/>
                  </a:cubicBezTo>
                  <a:cubicBezTo>
                    <a:pt x="100" y="4304"/>
                    <a:pt x="234" y="4771"/>
                    <a:pt x="501" y="5171"/>
                  </a:cubicBezTo>
                  <a:cubicBezTo>
                    <a:pt x="679" y="5349"/>
                    <a:pt x="931" y="5438"/>
                    <a:pt x="1188" y="5438"/>
                  </a:cubicBezTo>
                  <a:cubicBezTo>
                    <a:pt x="1316" y="5438"/>
                    <a:pt x="1446" y="5416"/>
                    <a:pt x="1568" y="5371"/>
                  </a:cubicBezTo>
                  <a:cubicBezTo>
                    <a:pt x="1835" y="5305"/>
                    <a:pt x="2035" y="5238"/>
                    <a:pt x="2235" y="5171"/>
                  </a:cubicBezTo>
                  <a:cubicBezTo>
                    <a:pt x="2402" y="5138"/>
                    <a:pt x="2569" y="5104"/>
                    <a:pt x="2736" y="5104"/>
                  </a:cubicBezTo>
                  <a:cubicBezTo>
                    <a:pt x="2755" y="5095"/>
                    <a:pt x="2777" y="5091"/>
                    <a:pt x="2802" y="5091"/>
                  </a:cubicBezTo>
                  <a:cubicBezTo>
                    <a:pt x="2861" y="5091"/>
                    <a:pt x="2932" y="5114"/>
                    <a:pt x="3002" y="5138"/>
                  </a:cubicBezTo>
                  <a:cubicBezTo>
                    <a:pt x="3069" y="5171"/>
                    <a:pt x="3102" y="5271"/>
                    <a:pt x="3102" y="5371"/>
                  </a:cubicBezTo>
                  <a:cubicBezTo>
                    <a:pt x="3102" y="5571"/>
                    <a:pt x="3002" y="5805"/>
                    <a:pt x="2836" y="5972"/>
                  </a:cubicBezTo>
                  <a:cubicBezTo>
                    <a:pt x="2669" y="6139"/>
                    <a:pt x="2435" y="6305"/>
                    <a:pt x="2202" y="6439"/>
                  </a:cubicBezTo>
                  <a:cubicBezTo>
                    <a:pt x="2102" y="6505"/>
                    <a:pt x="1968" y="6572"/>
                    <a:pt x="1835" y="6572"/>
                  </a:cubicBezTo>
                  <a:cubicBezTo>
                    <a:pt x="1768" y="6572"/>
                    <a:pt x="1668" y="6572"/>
                    <a:pt x="1601" y="6539"/>
                  </a:cubicBezTo>
                  <a:cubicBezTo>
                    <a:pt x="1535" y="6505"/>
                    <a:pt x="1501" y="6472"/>
                    <a:pt x="1435" y="6439"/>
                  </a:cubicBezTo>
                  <a:lnTo>
                    <a:pt x="1368" y="6339"/>
                  </a:lnTo>
                  <a:cubicBezTo>
                    <a:pt x="1335" y="6305"/>
                    <a:pt x="1301" y="6272"/>
                    <a:pt x="1268" y="6272"/>
                  </a:cubicBezTo>
                  <a:cubicBezTo>
                    <a:pt x="1201" y="6272"/>
                    <a:pt x="1134" y="6305"/>
                    <a:pt x="1101" y="6339"/>
                  </a:cubicBezTo>
                  <a:lnTo>
                    <a:pt x="167" y="6872"/>
                  </a:lnTo>
                  <a:cubicBezTo>
                    <a:pt x="100" y="6906"/>
                    <a:pt x="67" y="6939"/>
                    <a:pt x="67" y="7006"/>
                  </a:cubicBezTo>
                  <a:cubicBezTo>
                    <a:pt x="34" y="7073"/>
                    <a:pt x="0" y="7139"/>
                    <a:pt x="0" y="7206"/>
                  </a:cubicBezTo>
                  <a:cubicBezTo>
                    <a:pt x="0" y="7439"/>
                    <a:pt x="34" y="7706"/>
                    <a:pt x="167" y="7906"/>
                  </a:cubicBezTo>
                  <a:cubicBezTo>
                    <a:pt x="267" y="8107"/>
                    <a:pt x="434" y="8273"/>
                    <a:pt x="601" y="8373"/>
                  </a:cubicBezTo>
                  <a:cubicBezTo>
                    <a:pt x="779" y="8475"/>
                    <a:pt x="957" y="8519"/>
                    <a:pt x="1136" y="8519"/>
                  </a:cubicBezTo>
                  <a:cubicBezTo>
                    <a:pt x="1191" y="8519"/>
                    <a:pt x="1246" y="8515"/>
                    <a:pt x="1301" y="8507"/>
                  </a:cubicBezTo>
                  <a:cubicBezTo>
                    <a:pt x="1635" y="8474"/>
                    <a:pt x="1935" y="8373"/>
                    <a:pt x="2202" y="8207"/>
                  </a:cubicBezTo>
                  <a:cubicBezTo>
                    <a:pt x="2502" y="8007"/>
                    <a:pt x="2802" y="7773"/>
                    <a:pt x="3069" y="7506"/>
                  </a:cubicBezTo>
                  <a:cubicBezTo>
                    <a:pt x="3336" y="7273"/>
                    <a:pt x="3569" y="6972"/>
                    <a:pt x="3770" y="6639"/>
                  </a:cubicBezTo>
                  <a:cubicBezTo>
                    <a:pt x="3970" y="6305"/>
                    <a:pt x="4137" y="5972"/>
                    <a:pt x="4237" y="5605"/>
                  </a:cubicBezTo>
                  <a:cubicBezTo>
                    <a:pt x="4337" y="5271"/>
                    <a:pt x="4403" y="4904"/>
                    <a:pt x="4403" y="4537"/>
                  </a:cubicBezTo>
                  <a:cubicBezTo>
                    <a:pt x="4403" y="4237"/>
                    <a:pt x="4370" y="3970"/>
                    <a:pt x="4303" y="3703"/>
                  </a:cubicBezTo>
                  <a:cubicBezTo>
                    <a:pt x="4270" y="3503"/>
                    <a:pt x="4170" y="3337"/>
                    <a:pt x="4003" y="3203"/>
                  </a:cubicBezTo>
                  <a:cubicBezTo>
                    <a:pt x="3870" y="3070"/>
                    <a:pt x="3703" y="3003"/>
                    <a:pt x="3536" y="3003"/>
                  </a:cubicBezTo>
                  <a:cubicBezTo>
                    <a:pt x="3303" y="3003"/>
                    <a:pt x="3069" y="3036"/>
                    <a:pt x="2836" y="3103"/>
                  </a:cubicBezTo>
                  <a:lnTo>
                    <a:pt x="2168" y="3270"/>
                  </a:lnTo>
                  <a:cubicBezTo>
                    <a:pt x="2035" y="3303"/>
                    <a:pt x="1902" y="3337"/>
                    <a:pt x="1768" y="3337"/>
                  </a:cubicBezTo>
                  <a:cubicBezTo>
                    <a:pt x="1668" y="3337"/>
                    <a:pt x="1601" y="3303"/>
                    <a:pt x="1535" y="3270"/>
                  </a:cubicBezTo>
                  <a:cubicBezTo>
                    <a:pt x="1468" y="3203"/>
                    <a:pt x="1468" y="3103"/>
                    <a:pt x="1468" y="3036"/>
                  </a:cubicBezTo>
                  <a:cubicBezTo>
                    <a:pt x="1468" y="2903"/>
                    <a:pt x="1468" y="2803"/>
                    <a:pt x="1535" y="2703"/>
                  </a:cubicBezTo>
                  <a:cubicBezTo>
                    <a:pt x="1568" y="2636"/>
                    <a:pt x="1601" y="2536"/>
                    <a:pt x="1668" y="2469"/>
                  </a:cubicBezTo>
                  <a:cubicBezTo>
                    <a:pt x="1735" y="2369"/>
                    <a:pt x="1835" y="2302"/>
                    <a:pt x="1902" y="2236"/>
                  </a:cubicBezTo>
                  <a:cubicBezTo>
                    <a:pt x="1968" y="2169"/>
                    <a:pt x="2068" y="2102"/>
                    <a:pt x="2168" y="2069"/>
                  </a:cubicBezTo>
                  <a:cubicBezTo>
                    <a:pt x="2269" y="2002"/>
                    <a:pt x="2369" y="1969"/>
                    <a:pt x="2469" y="1936"/>
                  </a:cubicBezTo>
                  <a:cubicBezTo>
                    <a:pt x="2535" y="1936"/>
                    <a:pt x="2635" y="1936"/>
                    <a:pt x="2702" y="1969"/>
                  </a:cubicBezTo>
                  <a:cubicBezTo>
                    <a:pt x="2736" y="1969"/>
                    <a:pt x="2802" y="2002"/>
                    <a:pt x="2836" y="2036"/>
                  </a:cubicBezTo>
                  <a:lnTo>
                    <a:pt x="2902" y="2102"/>
                  </a:lnTo>
                  <a:cubicBezTo>
                    <a:pt x="2936" y="2136"/>
                    <a:pt x="2969" y="2169"/>
                    <a:pt x="3002" y="2169"/>
                  </a:cubicBezTo>
                  <a:cubicBezTo>
                    <a:pt x="3069" y="2169"/>
                    <a:pt x="3136" y="2169"/>
                    <a:pt x="3169" y="2136"/>
                  </a:cubicBezTo>
                  <a:lnTo>
                    <a:pt x="4103" y="1569"/>
                  </a:lnTo>
                  <a:cubicBezTo>
                    <a:pt x="4170" y="1535"/>
                    <a:pt x="4203" y="1502"/>
                    <a:pt x="4203" y="1435"/>
                  </a:cubicBezTo>
                  <a:cubicBezTo>
                    <a:pt x="4237" y="1402"/>
                    <a:pt x="4270" y="1335"/>
                    <a:pt x="4270" y="1268"/>
                  </a:cubicBezTo>
                  <a:cubicBezTo>
                    <a:pt x="4270" y="1035"/>
                    <a:pt x="4203" y="801"/>
                    <a:pt x="4103" y="601"/>
                  </a:cubicBezTo>
                  <a:cubicBezTo>
                    <a:pt x="4003" y="434"/>
                    <a:pt x="3870" y="268"/>
                    <a:pt x="3703" y="168"/>
                  </a:cubicBezTo>
                  <a:cubicBezTo>
                    <a:pt x="3469" y="34"/>
                    <a:pt x="3269" y="1"/>
                    <a:pt x="303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4"/>
            <p:cNvSpPr/>
            <p:nvPr/>
          </p:nvSpPr>
          <p:spPr>
            <a:xfrm>
              <a:off x="4746900" y="3627625"/>
              <a:ext cx="95075" cy="241225"/>
            </a:xfrm>
            <a:custGeom>
              <a:avLst/>
              <a:gdLst/>
              <a:ahLst/>
              <a:cxnLst/>
              <a:rect l="l" t="t" r="r" b="b"/>
              <a:pathLst>
                <a:path w="3803" h="9649" extrusionOk="0">
                  <a:moveTo>
                    <a:pt x="3603" y="0"/>
                  </a:moveTo>
                  <a:cubicBezTo>
                    <a:pt x="3578" y="0"/>
                    <a:pt x="3553" y="17"/>
                    <a:pt x="3536" y="50"/>
                  </a:cubicBezTo>
                  <a:lnTo>
                    <a:pt x="200" y="1952"/>
                  </a:lnTo>
                  <a:cubicBezTo>
                    <a:pt x="134" y="1985"/>
                    <a:pt x="100" y="2052"/>
                    <a:pt x="67" y="2119"/>
                  </a:cubicBezTo>
                  <a:cubicBezTo>
                    <a:pt x="34" y="2185"/>
                    <a:pt x="0" y="2285"/>
                    <a:pt x="0" y="2385"/>
                  </a:cubicBezTo>
                  <a:lnTo>
                    <a:pt x="0" y="9457"/>
                  </a:lnTo>
                  <a:cubicBezTo>
                    <a:pt x="0" y="9524"/>
                    <a:pt x="34" y="9591"/>
                    <a:pt x="67" y="9624"/>
                  </a:cubicBezTo>
                  <a:cubicBezTo>
                    <a:pt x="84" y="9641"/>
                    <a:pt x="109" y="9649"/>
                    <a:pt x="134" y="9649"/>
                  </a:cubicBezTo>
                  <a:cubicBezTo>
                    <a:pt x="159" y="9649"/>
                    <a:pt x="184" y="9641"/>
                    <a:pt x="200" y="9624"/>
                  </a:cubicBezTo>
                  <a:lnTo>
                    <a:pt x="3603" y="7689"/>
                  </a:lnTo>
                  <a:cubicBezTo>
                    <a:pt x="3670" y="7656"/>
                    <a:pt x="3703" y="7589"/>
                    <a:pt x="3736" y="7522"/>
                  </a:cubicBezTo>
                  <a:cubicBezTo>
                    <a:pt x="3770" y="7422"/>
                    <a:pt x="3770" y="7356"/>
                    <a:pt x="3803" y="7289"/>
                  </a:cubicBezTo>
                  <a:lnTo>
                    <a:pt x="3803" y="6121"/>
                  </a:lnTo>
                  <a:cubicBezTo>
                    <a:pt x="3803" y="6055"/>
                    <a:pt x="3770" y="5988"/>
                    <a:pt x="3736" y="5921"/>
                  </a:cubicBezTo>
                  <a:cubicBezTo>
                    <a:pt x="3720" y="5905"/>
                    <a:pt x="3695" y="5896"/>
                    <a:pt x="3670" y="5896"/>
                  </a:cubicBezTo>
                  <a:cubicBezTo>
                    <a:pt x="3645" y="5896"/>
                    <a:pt x="3620" y="5905"/>
                    <a:pt x="3603" y="5921"/>
                  </a:cubicBezTo>
                  <a:lnTo>
                    <a:pt x="1335" y="7256"/>
                  </a:lnTo>
                  <a:lnTo>
                    <a:pt x="1335" y="5988"/>
                  </a:lnTo>
                  <a:lnTo>
                    <a:pt x="3403" y="4821"/>
                  </a:lnTo>
                  <a:cubicBezTo>
                    <a:pt x="3436" y="4787"/>
                    <a:pt x="3503" y="4720"/>
                    <a:pt x="3536" y="4654"/>
                  </a:cubicBezTo>
                  <a:cubicBezTo>
                    <a:pt x="3569" y="4587"/>
                    <a:pt x="3569" y="4487"/>
                    <a:pt x="3569" y="4420"/>
                  </a:cubicBezTo>
                  <a:lnTo>
                    <a:pt x="3569" y="3253"/>
                  </a:lnTo>
                  <a:cubicBezTo>
                    <a:pt x="3569" y="3186"/>
                    <a:pt x="3569" y="3119"/>
                    <a:pt x="3536" y="3053"/>
                  </a:cubicBezTo>
                  <a:cubicBezTo>
                    <a:pt x="3503" y="3036"/>
                    <a:pt x="3478" y="3028"/>
                    <a:pt x="3457" y="3028"/>
                  </a:cubicBezTo>
                  <a:cubicBezTo>
                    <a:pt x="3436" y="3028"/>
                    <a:pt x="3419" y="3036"/>
                    <a:pt x="3403" y="3053"/>
                  </a:cubicBezTo>
                  <a:lnTo>
                    <a:pt x="1335" y="4253"/>
                  </a:lnTo>
                  <a:lnTo>
                    <a:pt x="1335" y="3053"/>
                  </a:lnTo>
                  <a:lnTo>
                    <a:pt x="3536" y="1785"/>
                  </a:lnTo>
                  <a:cubicBezTo>
                    <a:pt x="3603" y="1752"/>
                    <a:pt x="3636" y="1685"/>
                    <a:pt x="3670" y="1618"/>
                  </a:cubicBezTo>
                  <a:cubicBezTo>
                    <a:pt x="3703" y="1552"/>
                    <a:pt x="3736" y="1451"/>
                    <a:pt x="3736" y="1385"/>
                  </a:cubicBezTo>
                  <a:lnTo>
                    <a:pt x="3736" y="217"/>
                  </a:lnTo>
                  <a:cubicBezTo>
                    <a:pt x="3736" y="150"/>
                    <a:pt x="3736" y="84"/>
                    <a:pt x="3670" y="50"/>
                  </a:cubicBezTo>
                  <a:cubicBezTo>
                    <a:pt x="3653" y="17"/>
                    <a:pt x="3628" y="0"/>
                    <a:pt x="360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4"/>
            <p:cNvSpPr/>
            <p:nvPr/>
          </p:nvSpPr>
          <p:spPr>
            <a:xfrm>
              <a:off x="4860300" y="3597400"/>
              <a:ext cx="32550" cy="206425"/>
            </a:xfrm>
            <a:custGeom>
              <a:avLst/>
              <a:gdLst/>
              <a:ahLst/>
              <a:cxnLst/>
              <a:rect l="l" t="t" r="r" b="b"/>
              <a:pathLst>
                <a:path w="1302" h="8257" extrusionOk="0">
                  <a:moveTo>
                    <a:pt x="1168" y="0"/>
                  </a:moveTo>
                  <a:cubicBezTo>
                    <a:pt x="1143" y="0"/>
                    <a:pt x="1118" y="9"/>
                    <a:pt x="1102" y="25"/>
                  </a:cubicBezTo>
                  <a:lnTo>
                    <a:pt x="201" y="526"/>
                  </a:lnTo>
                  <a:cubicBezTo>
                    <a:pt x="134" y="559"/>
                    <a:pt x="101" y="626"/>
                    <a:pt x="68" y="692"/>
                  </a:cubicBezTo>
                  <a:cubicBezTo>
                    <a:pt x="34" y="759"/>
                    <a:pt x="1" y="859"/>
                    <a:pt x="1" y="926"/>
                  </a:cubicBezTo>
                  <a:lnTo>
                    <a:pt x="1" y="5696"/>
                  </a:lnTo>
                  <a:cubicBezTo>
                    <a:pt x="1" y="5763"/>
                    <a:pt x="34" y="5829"/>
                    <a:pt x="68" y="5863"/>
                  </a:cubicBezTo>
                  <a:cubicBezTo>
                    <a:pt x="84" y="5879"/>
                    <a:pt x="109" y="5888"/>
                    <a:pt x="134" y="5888"/>
                  </a:cubicBezTo>
                  <a:cubicBezTo>
                    <a:pt x="159" y="5888"/>
                    <a:pt x="184" y="5879"/>
                    <a:pt x="201" y="5863"/>
                  </a:cubicBezTo>
                  <a:lnTo>
                    <a:pt x="1102" y="5362"/>
                  </a:lnTo>
                  <a:cubicBezTo>
                    <a:pt x="1168" y="5296"/>
                    <a:pt x="1202" y="5262"/>
                    <a:pt x="1235" y="5196"/>
                  </a:cubicBezTo>
                  <a:cubicBezTo>
                    <a:pt x="1268" y="5096"/>
                    <a:pt x="1302" y="5029"/>
                    <a:pt x="1302" y="4929"/>
                  </a:cubicBezTo>
                  <a:lnTo>
                    <a:pt x="1302" y="192"/>
                  </a:lnTo>
                  <a:cubicBezTo>
                    <a:pt x="1302" y="125"/>
                    <a:pt x="1268" y="59"/>
                    <a:pt x="1235" y="25"/>
                  </a:cubicBezTo>
                  <a:cubicBezTo>
                    <a:pt x="1218" y="9"/>
                    <a:pt x="1193" y="0"/>
                    <a:pt x="1168" y="0"/>
                  </a:cubicBezTo>
                  <a:close/>
                  <a:moveTo>
                    <a:pt x="1168" y="5971"/>
                  </a:moveTo>
                  <a:cubicBezTo>
                    <a:pt x="1143" y="5971"/>
                    <a:pt x="1118" y="5979"/>
                    <a:pt x="1102" y="5996"/>
                  </a:cubicBezTo>
                  <a:lnTo>
                    <a:pt x="201" y="6530"/>
                  </a:lnTo>
                  <a:cubicBezTo>
                    <a:pt x="134" y="6563"/>
                    <a:pt x="101" y="6630"/>
                    <a:pt x="68" y="6697"/>
                  </a:cubicBezTo>
                  <a:cubicBezTo>
                    <a:pt x="34" y="6763"/>
                    <a:pt x="1" y="6863"/>
                    <a:pt x="1" y="6930"/>
                  </a:cubicBezTo>
                  <a:lnTo>
                    <a:pt x="1" y="8064"/>
                  </a:lnTo>
                  <a:cubicBezTo>
                    <a:pt x="1" y="8131"/>
                    <a:pt x="34" y="8198"/>
                    <a:pt x="68" y="8231"/>
                  </a:cubicBezTo>
                  <a:cubicBezTo>
                    <a:pt x="84" y="8248"/>
                    <a:pt x="109" y="8256"/>
                    <a:pt x="134" y="8256"/>
                  </a:cubicBezTo>
                  <a:cubicBezTo>
                    <a:pt x="159" y="8256"/>
                    <a:pt x="184" y="8248"/>
                    <a:pt x="201" y="8231"/>
                  </a:cubicBezTo>
                  <a:lnTo>
                    <a:pt x="1102" y="7731"/>
                  </a:lnTo>
                  <a:cubicBezTo>
                    <a:pt x="1168" y="7664"/>
                    <a:pt x="1202" y="7631"/>
                    <a:pt x="1235" y="7564"/>
                  </a:cubicBezTo>
                  <a:cubicBezTo>
                    <a:pt x="1268" y="7464"/>
                    <a:pt x="1302" y="7397"/>
                    <a:pt x="1302" y="7297"/>
                  </a:cubicBezTo>
                  <a:lnTo>
                    <a:pt x="1302" y="6196"/>
                  </a:lnTo>
                  <a:cubicBezTo>
                    <a:pt x="1302" y="6130"/>
                    <a:pt x="1268" y="6063"/>
                    <a:pt x="1235" y="5996"/>
                  </a:cubicBezTo>
                  <a:cubicBezTo>
                    <a:pt x="1218" y="5979"/>
                    <a:pt x="1193" y="5971"/>
                    <a:pt x="1168" y="597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4"/>
            <p:cNvSpPr/>
            <p:nvPr/>
          </p:nvSpPr>
          <p:spPr>
            <a:xfrm>
              <a:off x="4914525" y="3565700"/>
              <a:ext cx="32525" cy="207250"/>
            </a:xfrm>
            <a:custGeom>
              <a:avLst/>
              <a:gdLst/>
              <a:ahLst/>
              <a:cxnLst/>
              <a:rect l="l" t="t" r="r" b="b"/>
              <a:pathLst>
                <a:path w="1301" h="8290" extrusionOk="0">
                  <a:moveTo>
                    <a:pt x="1168" y="1"/>
                  </a:moveTo>
                  <a:cubicBezTo>
                    <a:pt x="1143" y="1"/>
                    <a:pt x="1118" y="9"/>
                    <a:pt x="1101" y="26"/>
                  </a:cubicBezTo>
                  <a:lnTo>
                    <a:pt x="200" y="559"/>
                  </a:lnTo>
                  <a:cubicBezTo>
                    <a:pt x="133" y="593"/>
                    <a:pt x="100" y="659"/>
                    <a:pt x="67" y="726"/>
                  </a:cubicBezTo>
                  <a:cubicBezTo>
                    <a:pt x="33" y="793"/>
                    <a:pt x="0" y="860"/>
                    <a:pt x="0" y="960"/>
                  </a:cubicBezTo>
                  <a:lnTo>
                    <a:pt x="0" y="5696"/>
                  </a:lnTo>
                  <a:cubicBezTo>
                    <a:pt x="0" y="5763"/>
                    <a:pt x="0" y="5830"/>
                    <a:pt x="67" y="5897"/>
                  </a:cubicBezTo>
                  <a:cubicBezTo>
                    <a:pt x="83" y="5913"/>
                    <a:pt x="108" y="5922"/>
                    <a:pt x="133" y="5922"/>
                  </a:cubicBezTo>
                  <a:cubicBezTo>
                    <a:pt x="159" y="5922"/>
                    <a:pt x="184" y="5913"/>
                    <a:pt x="200" y="5897"/>
                  </a:cubicBezTo>
                  <a:lnTo>
                    <a:pt x="1101" y="5363"/>
                  </a:lnTo>
                  <a:cubicBezTo>
                    <a:pt x="1168" y="5329"/>
                    <a:pt x="1201" y="5263"/>
                    <a:pt x="1234" y="5196"/>
                  </a:cubicBezTo>
                  <a:cubicBezTo>
                    <a:pt x="1268" y="5129"/>
                    <a:pt x="1301" y="5063"/>
                    <a:pt x="1301" y="4963"/>
                  </a:cubicBezTo>
                  <a:lnTo>
                    <a:pt x="1301" y="226"/>
                  </a:lnTo>
                  <a:cubicBezTo>
                    <a:pt x="1301" y="159"/>
                    <a:pt x="1268" y="92"/>
                    <a:pt x="1234" y="26"/>
                  </a:cubicBezTo>
                  <a:cubicBezTo>
                    <a:pt x="1218" y="9"/>
                    <a:pt x="1193" y="1"/>
                    <a:pt x="1168" y="1"/>
                  </a:cubicBezTo>
                  <a:close/>
                  <a:moveTo>
                    <a:pt x="1168" y="6005"/>
                  </a:moveTo>
                  <a:cubicBezTo>
                    <a:pt x="1143" y="6005"/>
                    <a:pt x="1118" y="6013"/>
                    <a:pt x="1101" y="6030"/>
                  </a:cubicBezTo>
                  <a:lnTo>
                    <a:pt x="200" y="6564"/>
                  </a:lnTo>
                  <a:cubicBezTo>
                    <a:pt x="133" y="6597"/>
                    <a:pt x="100" y="6664"/>
                    <a:pt x="67" y="6730"/>
                  </a:cubicBezTo>
                  <a:cubicBezTo>
                    <a:pt x="33" y="6797"/>
                    <a:pt x="0" y="6864"/>
                    <a:pt x="0" y="6964"/>
                  </a:cubicBezTo>
                  <a:lnTo>
                    <a:pt x="0" y="8065"/>
                  </a:lnTo>
                  <a:cubicBezTo>
                    <a:pt x="0" y="8131"/>
                    <a:pt x="0" y="8198"/>
                    <a:pt x="67" y="8265"/>
                  </a:cubicBezTo>
                  <a:cubicBezTo>
                    <a:pt x="83" y="8282"/>
                    <a:pt x="108" y="8290"/>
                    <a:pt x="133" y="8290"/>
                  </a:cubicBezTo>
                  <a:cubicBezTo>
                    <a:pt x="159" y="8290"/>
                    <a:pt x="184" y="8282"/>
                    <a:pt x="200" y="8265"/>
                  </a:cubicBezTo>
                  <a:lnTo>
                    <a:pt x="1101" y="7731"/>
                  </a:lnTo>
                  <a:cubicBezTo>
                    <a:pt x="1168" y="7698"/>
                    <a:pt x="1201" y="7631"/>
                    <a:pt x="1234" y="7564"/>
                  </a:cubicBezTo>
                  <a:cubicBezTo>
                    <a:pt x="1268" y="7498"/>
                    <a:pt x="1301" y="7431"/>
                    <a:pt x="1301" y="7331"/>
                  </a:cubicBezTo>
                  <a:lnTo>
                    <a:pt x="1301" y="6197"/>
                  </a:lnTo>
                  <a:cubicBezTo>
                    <a:pt x="1301" y="6130"/>
                    <a:pt x="1268" y="6063"/>
                    <a:pt x="1234" y="6030"/>
                  </a:cubicBezTo>
                  <a:cubicBezTo>
                    <a:pt x="1218" y="6013"/>
                    <a:pt x="1193" y="6005"/>
                    <a:pt x="1168" y="6005"/>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4"/>
            <p:cNvSpPr/>
            <p:nvPr/>
          </p:nvSpPr>
          <p:spPr>
            <a:xfrm>
              <a:off x="4968725" y="3534850"/>
              <a:ext cx="32550" cy="206425"/>
            </a:xfrm>
            <a:custGeom>
              <a:avLst/>
              <a:gdLst/>
              <a:ahLst/>
              <a:cxnLst/>
              <a:rect l="l" t="t" r="r" b="b"/>
              <a:pathLst>
                <a:path w="1302" h="8257" extrusionOk="0">
                  <a:moveTo>
                    <a:pt x="1155" y="0"/>
                  </a:moveTo>
                  <a:cubicBezTo>
                    <a:pt x="1134" y="0"/>
                    <a:pt x="1118" y="9"/>
                    <a:pt x="1101" y="25"/>
                  </a:cubicBezTo>
                  <a:lnTo>
                    <a:pt x="200" y="526"/>
                  </a:lnTo>
                  <a:cubicBezTo>
                    <a:pt x="134" y="592"/>
                    <a:pt x="67" y="626"/>
                    <a:pt x="67" y="693"/>
                  </a:cubicBezTo>
                  <a:cubicBezTo>
                    <a:pt x="0" y="793"/>
                    <a:pt x="0" y="859"/>
                    <a:pt x="0" y="959"/>
                  </a:cubicBezTo>
                  <a:lnTo>
                    <a:pt x="0" y="5696"/>
                  </a:lnTo>
                  <a:cubicBezTo>
                    <a:pt x="0" y="5763"/>
                    <a:pt x="0" y="5830"/>
                    <a:pt x="67" y="5863"/>
                  </a:cubicBezTo>
                  <a:cubicBezTo>
                    <a:pt x="84" y="5880"/>
                    <a:pt x="100" y="5888"/>
                    <a:pt x="121" y="5888"/>
                  </a:cubicBezTo>
                  <a:cubicBezTo>
                    <a:pt x="142" y="5888"/>
                    <a:pt x="167" y="5880"/>
                    <a:pt x="200" y="5863"/>
                  </a:cubicBezTo>
                  <a:lnTo>
                    <a:pt x="1101" y="5363"/>
                  </a:lnTo>
                  <a:cubicBezTo>
                    <a:pt x="1134" y="5329"/>
                    <a:pt x="1201" y="5263"/>
                    <a:pt x="1234" y="5196"/>
                  </a:cubicBezTo>
                  <a:cubicBezTo>
                    <a:pt x="1268" y="5129"/>
                    <a:pt x="1268" y="5029"/>
                    <a:pt x="1268" y="4962"/>
                  </a:cubicBezTo>
                  <a:lnTo>
                    <a:pt x="1268" y="192"/>
                  </a:lnTo>
                  <a:cubicBezTo>
                    <a:pt x="1301" y="125"/>
                    <a:pt x="1268" y="59"/>
                    <a:pt x="1234" y="25"/>
                  </a:cubicBezTo>
                  <a:cubicBezTo>
                    <a:pt x="1201" y="9"/>
                    <a:pt x="1176" y="0"/>
                    <a:pt x="1155" y="0"/>
                  </a:cubicBezTo>
                  <a:close/>
                  <a:moveTo>
                    <a:pt x="1155" y="5980"/>
                  </a:moveTo>
                  <a:cubicBezTo>
                    <a:pt x="1134" y="5980"/>
                    <a:pt x="1118" y="5996"/>
                    <a:pt x="1101" y="6030"/>
                  </a:cubicBezTo>
                  <a:lnTo>
                    <a:pt x="200" y="6530"/>
                  </a:lnTo>
                  <a:cubicBezTo>
                    <a:pt x="134" y="6563"/>
                    <a:pt x="67" y="6630"/>
                    <a:pt x="67" y="6697"/>
                  </a:cubicBezTo>
                  <a:cubicBezTo>
                    <a:pt x="0" y="6764"/>
                    <a:pt x="0" y="6864"/>
                    <a:pt x="0" y="6930"/>
                  </a:cubicBezTo>
                  <a:lnTo>
                    <a:pt x="0" y="8065"/>
                  </a:lnTo>
                  <a:cubicBezTo>
                    <a:pt x="0" y="8131"/>
                    <a:pt x="0" y="8198"/>
                    <a:pt x="67" y="8231"/>
                  </a:cubicBezTo>
                  <a:cubicBezTo>
                    <a:pt x="84" y="8248"/>
                    <a:pt x="100" y="8256"/>
                    <a:pt x="121" y="8256"/>
                  </a:cubicBezTo>
                  <a:cubicBezTo>
                    <a:pt x="142" y="8256"/>
                    <a:pt x="167" y="8248"/>
                    <a:pt x="200" y="8231"/>
                  </a:cubicBezTo>
                  <a:lnTo>
                    <a:pt x="1101" y="7731"/>
                  </a:lnTo>
                  <a:cubicBezTo>
                    <a:pt x="1134" y="7698"/>
                    <a:pt x="1201" y="7631"/>
                    <a:pt x="1234" y="7564"/>
                  </a:cubicBezTo>
                  <a:cubicBezTo>
                    <a:pt x="1268" y="7497"/>
                    <a:pt x="1268" y="7397"/>
                    <a:pt x="1268" y="7331"/>
                  </a:cubicBezTo>
                  <a:lnTo>
                    <a:pt x="1268" y="6197"/>
                  </a:lnTo>
                  <a:cubicBezTo>
                    <a:pt x="1301" y="6130"/>
                    <a:pt x="1268" y="6063"/>
                    <a:pt x="1234" y="6030"/>
                  </a:cubicBezTo>
                  <a:cubicBezTo>
                    <a:pt x="1201" y="5996"/>
                    <a:pt x="1176" y="5980"/>
                    <a:pt x="1155" y="598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4"/>
            <p:cNvSpPr/>
            <p:nvPr/>
          </p:nvSpPr>
          <p:spPr>
            <a:xfrm>
              <a:off x="3994700" y="3772725"/>
              <a:ext cx="137625" cy="262100"/>
            </a:xfrm>
            <a:custGeom>
              <a:avLst/>
              <a:gdLst/>
              <a:ahLst/>
              <a:cxnLst/>
              <a:rect l="l" t="t" r="r" b="b"/>
              <a:pathLst>
                <a:path w="5505" h="10484" extrusionOk="0">
                  <a:moveTo>
                    <a:pt x="2769" y="2819"/>
                  </a:moveTo>
                  <a:lnTo>
                    <a:pt x="3403" y="5388"/>
                  </a:lnTo>
                  <a:lnTo>
                    <a:pt x="2102" y="6122"/>
                  </a:lnTo>
                  <a:lnTo>
                    <a:pt x="2102" y="6122"/>
                  </a:lnTo>
                  <a:lnTo>
                    <a:pt x="2769" y="2819"/>
                  </a:lnTo>
                  <a:close/>
                  <a:moveTo>
                    <a:pt x="3532" y="1"/>
                  </a:moveTo>
                  <a:cubicBezTo>
                    <a:pt x="3494" y="1"/>
                    <a:pt x="3453" y="17"/>
                    <a:pt x="3403" y="51"/>
                  </a:cubicBezTo>
                  <a:lnTo>
                    <a:pt x="2102" y="784"/>
                  </a:lnTo>
                  <a:cubicBezTo>
                    <a:pt x="2002" y="851"/>
                    <a:pt x="1901" y="951"/>
                    <a:pt x="1868" y="1051"/>
                  </a:cubicBezTo>
                  <a:cubicBezTo>
                    <a:pt x="1801" y="1185"/>
                    <a:pt x="1768" y="1285"/>
                    <a:pt x="1735" y="1385"/>
                  </a:cubicBezTo>
                  <a:lnTo>
                    <a:pt x="33" y="10091"/>
                  </a:lnTo>
                  <a:cubicBezTo>
                    <a:pt x="0" y="10158"/>
                    <a:pt x="0" y="10225"/>
                    <a:pt x="0" y="10291"/>
                  </a:cubicBezTo>
                  <a:cubicBezTo>
                    <a:pt x="0" y="10358"/>
                    <a:pt x="0" y="10391"/>
                    <a:pt x="33" y="10458"/>
                  </a:cubicBezTo>
                  <a:cubicBezTo>
                    <a:pt x="50" y="10475"/>
                    <a:pt x="75" y="10483"/>
                    <a:pt x="100" y="10483"/>
                  </a:cubicBezTo>
                  <a:cubicBezTo>
                    <a:pt x="125" y="10483"/>
                    <a:pt x="150" y="10475"/>
                    <a:pt x="167" y="10458"/>
                  </a:cubicBezTo>
                  <a:lnTo>
                    <a:pt x="1168" y="9858"/>
                  </a:lnTo>
                  <a:cubicBezTo>
                    <a:pt x="1268" y="9824"/>
                    <a:pt x="1334" y="9724"/>
                    <a:pt x="1401" y="9624"/>
                  </a:cubicBezTo>
                  <a:cubicBezTo>
                    <a:pt x="1434" y="9557"/>
                    <a:pt x="1468" y="9457"/>
                    <a:pt x="1468" y="9391"/>
                  </a:cubicBezTo>
                  <a:lnTo>
                    <a:pt x="1701" y="8256"/>
                  </a:lnTo>
                  <a:lnTo>
                    <a:pt x="3803" y="7022"/>
                  </a:lnTo>
                  <a:lnTo>
                    <a:pt x="4036" y="7923"/>
                  </a:lnTo>
                  <a:cubicBezTo>
                    <a:pt x="4036" y="7990"/>
                    <a:pt x="4070" y="8023"/>
                    <a:pt x="4103" y="8056"/>
                  </a:cubicBezTo>
                  <a:cubicBezTo>
                    <a:pt x="4131" y="8085"/>
                    <a:pt x="4159" y="8095"/>
                    <a:pt x="4190" y="8095"/>
                  </a:cubicBezTo>
                  <a:cubicBezTo>
                    <a:pt x="4232" y="8095"/>
                    <a:pt x="4279" y="8076"/>
                    <a:pt x="4337" y="8056"/>
                  </a:cubicBezTo>
                  <a:lnTo>
                    <a:pt x="5337" y="7456"/>
                  </a:lnTo>
                  <a:cubicBezTo>
                    <a:pt x="5404" y="7423"/>
                    <a:pt x="5437" y="7389"/>
                    <a:pt x="5471" y="7322"/>
                  </a:cubicBezTo>
                  <a:cubicBezTo>
                    <a:pt x="5504" y="7256"/>
                    <a:pt x="5504" y="7156"/>
                    <a:pt x="5504" y="7089"/>
                  </a:cubicBezTo>
                  <a:cubicBezTo>
                    <a:pt x="5504" y="7022"/>
                    <a:pt x="5504" y="6989"/>
                    <a:pt x="5471" y="6922"/>
                  </a:cubicBezTo>
                  <a:lnTo>
                    <a:pt x="3736" y="251"/>
                  </a:lnTo>
                  <a:cubicBezTo>
                    <a:pt x="3736" y="151"/>
                    <a:pt x="3703" y="84"/>
                    <a:pt x="3636" y="51"/>
                  </a:cubicBezTo>
                  <a:cubicBezTo>
                    <a:pt x="3603" y="17"/>
                    <a:pt x="3569" y="1"/>
                    <a:pt x="353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4"/>
            <p:cNvSpPr/>
            <p:nvPr/>
          </p:nvSpPr>
          <p:spPr>
            <a:xfrm>
              <a:off x="4123950" y="3682450"/>
              <a:ext cx="118450" cy="252300"/>
            </a:xfrm>
            <a:custGeom>
              <a:avLst/>
              <a:gdLst/>
              <a:ahLst/>
              <a:cxnLst/>
              <a:rect l="l" t="t" r="r" b="b"/>
              <a:pathLst>
                <a:path w="4738" h="10092" extrusionOk="0">
                  <a:moveTo>
                    <a:pt x="4575" y="1"/>
                  </a:moveTo>
                  <a:cubicBezTo>
                    <a:pt x="4545" y="1"/>
                    <a:pt x="4520" y="9"/>
                    <a:pt x="4504" y="26"/>
                  </a:cubicBezTo>
                  <a:lnTo>
                    <a:pt x="234" y="2494"/>
                  </a:lnTo>
                  <a:cubicBezTo>
                    <a:pt x="167" y="2527"/>
                    <a:pt x="101" y="2594"/>
                    <a:pt x="101" y="2661"/>
                  </a:cubicBezTo>
                  <a:cubicBezTo>
                    <a:pt x="34" y="2761"/>
                    <a:pt x="34" y="2861"/>
                    <a:pt x="0" y="2928"/>
                  </a:cubicBezTo>
                  <a:lnTo>
                    <a:pt x="0" y="4229"/>
                  </a:lnTo>
                  <a:cubicBezTo>
                    <a:pt x="0" y="4295"/>
                    <a:pt x="34" y="4395"/>
                    <a:pt x="101" y="4429"/>
                  </a:cubicBezTo>
                  <a:cubicBezTo>
                    <a:pt x="117" y="4445"/>
                    <a:pt x="142" y="4454"/>
                    <a:pt x="167" y="4454"/>
                  </a:cubicBezTo>
                  <a:cubicBezTo>
                    <a:pt x="192" y="4454"/>
                    <a:pt x="217" y="4445"/>
                    <a:pt x="234" y="4429"/>
                  </a:cubicBezTo>
                  <a:lnTo>
                    <a:pt x="1635" y="3628"/>
                  </a:lnTo>
                  <a:lnTo>
                    <a:pt x="1635" y="9866"/>
                  </a:lnTo>
                  <a:cubicBezTo>
                    <a:pt x="1635" y="9966"/>
                    <a:pt x="1668" y="10033"/>
                    <a:pt x="1702" y="10066"/>
                  </a:cubicBezTo>
                  <a:cubicBezTo>
                    <a:pt x="1718" y="10083"/>
                    <a:pt x="1743" y="10091"/>
                    <a:pt x="1773" y="10091"/>
                  </a:cubicBezTo>
                  <a:cubicBezTo>
                    <a:pt x="1802" y="10091"/>
                    <a:pt x="1835" y="10083"/>
                    <a:pt x="1868" y="10066"/>
                  </a:cubicBezTo>
                  <a:lnTo>
                    <a:pt x="2903" y="9466"/>
                  </a:lnTo>
                  <a:cubicBezTo>
                    <a:pt x="2969" y="9432"/>
                    <a:pt x="3003" y="9366"/>
                    <a:pt x="3036" y="9299"/>
                  </a:cubicBezTo>
                  <a:cubicBezTo>
                    <a:pt x="3069" y="9199"/>
                    <a:pt x="3103" y="9099"/>
                    <a:pt x="3103" y="9032"/>
                  </a:cubicBezTo>
                  <a:lnTo>
                    <a:pt x="3103" y="2761"/>
                  </a:lnTo>
                  <a:lnTo>
                    <a:pt x="4504" y="1960"/>
                  </a:lnTo>
                  <a:cubicBezTo>
                    <a:pt x="4570" y="1927"/>
                    <a:pt x="4637" y="1860"/>
                    <a:pt x="4670" y="1794"/>
                  </a:cubicBezTo>
                  <a:cubicBezTo>
                    <a:pt x="4704" y="1694"/>
                    <a:pt x="4704" y="1593"/>
                    <a:pt x="4704" y="1493"/>
                  </a:cubicBezTo>
                  <a:lnTo>
                    <a:pt x="4704" y="226"/>
                  </a:lnTo>
                  <a:cubicBezTo>
                    <a:pt x="4737" y="126"/>
                    <a:pt x="4704" y="59"/>
                    <a:pt x="4670" y="26"/>
                  </a:cubicBezTo>
                  <a:cubicBezTo>
                    <a:pt x="4637" y="9"/>
                    <a:pt x="4604" y="1"/>
                    <a:pt x="457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4"/>
            <p:cNvSpPr/>
            <p:nvPr/>
          </p:nvSpPr>
          <p:spPr>
            <a:xfrm>
              <a:off x="4249050" y="3609900"/>
              <a:ext cx="118425" cy="253125"/>
            </a:xfrm>
            <a:custGeom>
              <a:avLst/>
              <a:gdLst/>
              <a:ahLst/>
              <a:cxnLst/>
              <a:rect l="l" t="t" r="r" b="b"/>
              <a:pathLst>
                <a:path w="4737" h="10125" extrusionOk="0">
                  <a:moveTo>
                    <a:pt x="4574" y="1"/>
                  </a:moveTo>
                  <a:cubicBezTo>
                    <a:pt x="4545" y="1"/>
                    <a:pt x="4520" y="9"/>
                    <a:pt x="4503" y="26"/>
                  </a:cubicBezTo>
                  <a:lnTo>
                    <a:pt x="234" y="2494"/>
                  </a:lnTo>
                  <a:cubicBezTo>
                    <a:pt x="167" y="2561"/>
                    <a:pt x="100" y="2627"/>
                    <a:pt x="100" y="2694"/>
                  </a:cubicBezTo>
                  <a:cubicBezTo>
                    <a:pt x="33" y="2761"/>
                    <a:pt x="33" y="2861"/>
                    <a:pt x="0" y="2961"/>
                  </a:cubicBezTo>
                  <a:lnTo>
                    <a:pt x="0" y="4262"/>
                  </a:lnTo>
                  <a:cubicBezTo>
                    <a:pt x="0" y="4329"/>
                    <a:pt x="33" y="4395"/>
                    <a:pt x="100" y="4462"/>
                  </a:cubicBezTo>
                  <a:cubicBezTo>
                    <a:pt x="117" y="4479"/>
                    <a:pt x="142" y="4487"/>
                    <a:pt x="167" y="4487"/>
                  </a:cubicBezTo>
                  <a:cubicBezTo>
                    <a:pt x="192" y="4487"/>
                    <a:pt x="217" y="4479"/>
                    <a:pt x="234" y="4462"/>
                  </a:cubicBezTo>
                  <a:lnTo>
                    <a:pt x="1635" y="3662"/>
                  </a:lnTo>
                  <a:lnTo>
                    <a:pt x="1635" y="9899"/>
                  </a:lnTo>
                  <a:cubicBezTo>
                    <a:pt x="1635" y="9966"/>
                    <a:pt x="1668" y="10033"/>
                    <a:pt x="1701" y="10099"/>
                  </a:cubicBezTo>
                  <a:cubicBezTo>
                    <a:pt x="1718" y="10116"/>
                    <a:pt x="1743" y="10124"/>
                    <a:pt x="1772" y="10124"/>
                  </a:cubicBezTo>
                  <a:cubicBezTo>
                    <a:pt x="1801" y="10124"/>
                    <a:pt x="1835" y="10116"/>
                    <a:pt x="1868" y="10099"/>
                  </a:cubicBezTo>
                  <a:lnTo>
                    <a:pt x="2902" y="9499"/>
                  </a:lnTo>
                  <a:cubicBezTo>
                    <a:pt x="2969" y="9432"/>
                    <a:pt x="3002" y="9366"/>
                    <a:pt x="3036" y="9299"/>
                  </a:cubicBezTo>
                  <a:cubicBezTo>
                    <a:pt x="3069" y="9232"/>
                    <a:pt x="3102" y="9132"/>
                    <a:pt x="3102" y="9032"/>
                  </a:cubicBezTo>
                  <a:lnTo>
                    <a:pt x="3102" y="2794"/>
                  </a:lnTo>
                  <a:lnTo>
                    <a:pt x="4503" y="1994"/>
                  </a:lnTo>
                  <a:cubicBezTo>
                    <a:pt x="4570" y="1927"/>
                    <a:pt x="4637" y="1860"/>
                    <a:pt x="4670" y="1794"/>
                  </a:cubicBezTo>
                  <a:cubicBezTo>
                    <a:pt x="4703" y="1693"/>
                    <a:pt x="4703" y="1627"/>
                    <a:pt x="4703" y="1527"/>
                  </a:cubicBezTo>
                  <a:lnTo>
                    <a:pt x="4703" y="226"/>
                  </a:lnTo>
                  <a:cubicBezTo>
                    <a:pt x="4737" y="159"/>
                    <a:pt x="4703" y="92"/>
                    <a:pt x="4670" y="26"/>
                  </a:cubicBezTo>
                  <a:cubicBezTo>
                    <a:pt x="4637" y="9"/>
                    <a:pt x="4603" y="1"/>
                    <a:pt x="457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4"/>
            <p:cNvSpPr/>
            <p:nvPr/>
          </p:nvSpPr>
          <p:spPr>
            <a:xfrm>
              <a:off x="4384975" y="3540675"/>
              <a:ext cx="105100" cy="267300"/>
            </a:xfrm>
            <a:custGeom>
              <a:avLst/>
              <a:gdLst/>
              <a:ahLst/>
              <a:cxnLst/>
              <a:rect l="l" t="t" r="r" b="b"/>
              <a:pathLst>
                <a:path w="4204" h="10692" extrusionOk="0">
                  <a:moveTo>
                    <a:pt x="3986" y="1"/>
                  </a:moveTo>
                  <a:cubicBezTo>
                    <a:pt x="3961" y="1"/>
                    <a:pt x="3936" y="9"/>
                    <a:pt x="3903" y="26"/>
                  </a:cubicBezTo>
                  <a:lnTo>
                    <a:pt x="234" y="2161"/>
                  </a:lnTo>
                  <a:cubicBezTo>
                    <a:pt x="167" y="2194"/>
                    <a:pt x="100" y="2261"/>
                    <a:pt x="67" y="2328"/>
                  </a:cubicBezTo>
                  <a:cubicBezTo>
                    <a:pt x="34" y="2394"/>
                    <a:pt x="0" y="2494"/>
                    <a:pt x="0" y="2594"/>
                  </a:cubicBezTo>
                  <a:lnTo>
                    <a:pt x="0" y="10467"/>
                  </a:lnTo>
                  <a:cubicBezTo>
                    <a:pt x="0" y="10567"/>
                    <a:pt x="34" y="10634"/>
                    <a:pt x="67" y="10667"/>
                  </a:cubicBezTo>
                  <a:cubicBezTo>
                    <a:pt x="84" y="10684"/>
                    <a:pt x="109" y="10692"/>
                    <a:pt x="138" y="10692"/>
                  </a:cubicBezTo>
                  <a:cubicBezTo>
                    <a:pt x="167" y="10692"/>
                    <a:pt x="200" y="10684"/>
                    <a:pt x="234" y="10667"/>
                  </a:cubicBezTo>
                  <a:lnTo>
                    <a:pt x="3970" y="8499"/>
                  </a:lnTo>
                  <a:cubicBezTo>
                    <a:pt x="4036" y="8465"/>
                    <a:pt x="4103" y="8399"/>
                    <a:pt x="4137" y="8332"/>
                  </a:cubicBezTo>
                  <a:cubicBezTo>
                    <a:pt x="4170" y="8232"/>
                    <a:pt x="4170" y="8132"/>
                    <a:pt x="4170" y="8065"/>
                  </a:cubicBezTo>
                  <a:lnTo>
                    <a:pt x="4170" y="6764"/>
                  </a:lnTo>
                  <a:cubicBezTo>
                    <a:pt x="4203" y="6697"/>
                    <a:pt x="4170" y="6631"/>
                    <a:pt x="4137" y="6564"/>
                  </a:cubicBezTo>
                  <a:cubicBezTo>
                    <a:pt x="4103" y="6547"/>
                    <a:pt x="4070" y="6539"/>
                    <a:pt x="4041" y="6539"/>
                  </a:cubicBezTo>
                  <a:cubicBezTo>
                    <a:pt x="4011" y="6539"/>
                    <a:pt x="3986" y="6547"/>
                    <a:pt x="3970" y="6564"/>
                  </a:cubicBezTo>
                  <a:lnTo>
                    <a:pt x="1468" y="7998"/>
                  </a:lnTo>
                  <a:lnTo>
                    <a:pt x="1468" y="6631"/>
                  </a:lnTo>
                  <a:lnTo>
                    <a:pt x="3736" y="5330"/>
                  </a:lnTo>
                  <a:cubicBezTo>
                    <a:pt x="3803" y="5296"/>
                    <a:pt x="3870" y="5230"/>
                    <a:pt x="3903" y="5130"/>
                  </a:cubicBezTo>
                  <a:cubicBezTo>
                    <a:pt x="3936" y="5063"/>
                    <a:pt x="3936" y="4963"/>
                    <a:pt x="3936" y="4863"/>
                  </a:cubicBezTo>
                  <a:lnTo>
                    <a:pt x="3936" y="3595"/>
                  </a:lnTo>
                  <a:cubicBezTo>
                    <a:pt x="3970" y="3495"/>
                    <a:pt x="3936" y="3428"/>
                    <a:pt x="3903" y="3395"/>
                  </a:cubicBezTo>
                  <a:cubicBezTo>
                    <a:pt x="3870" y="3378"/>
                    <a:pt x="3836" y="3370"/>
                    <a:pt x="3807" y="3370"/>
                  </a:cubicBezTo>
                  <a:cubicBezTo>
                    <a:pt x="3778" y="3370"/>
                    <a:pt x="3753" y="3378"/>
                    <a:pt x="3736" y="3395"/>
                  </a:cubicBezTo>
                  <a:lnTo>
                    <a:pt x="1468" y="4696"/>
                  </a:lnTo>
                  <a:lnTo>
                    <a:pt x="1468" y="3362"/>
                  </a:lnTo>
                  <a:lnTo>
                    <a:pt x="3903" y="1961"/>
                  </a:lnTo>
                  <a:cubicBezTo>
                    <a:pt x="3970" y="1927"/>
                    <a:pt x="4036" y="1861"/>
                    <a:pt x="4070" y="1794"/>
                  </a:cubicBezTo>
                  <a:cubicBezTo>
                    <a:pt x="4103" y="1694"/>
                    <a:pt x="4137" y="1627"/>
                    <a:pt x="4137" y="1527"/>
                  </a:cubicBezTo>
                  <a:lnTo>
                    <a:pt x="4137" y="226"/>
                  </a:lnTo>
                  <a:cubicBezTo>
                    <a:pt x="4137" y="159"/>
                    <a:pt x="4103" y="93"/>
                    <a:pt x="4070" y="26"/>
                  </a:cubicBezTo>
                  <a:cubicBezTo>
                    <a:pt x="4036" y="9"/>
                    <a:pt x="4011" y="1"/>
                    <a:pt x="398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4"/>
            <p:cNvSpPr/>
            <p:nvPr/>
          </p:nvSpPr>
          <p:spPr>
            <a:xfrm>
              <a:off x="4512550" y="3459800"/>
              <a:ext cx="115950" cy="274800"/>
            </a:xfrm>
            <a:custGeom>
              <a:avLst/>
              <a:gdLst/>
              <a:ahLst/>
              <a:cxnLst/>
              <a:rect l="l" t="t" r="r" b="b"/>
              <a:pathLst>
                <a:path w="4638" h="10992" extrusionOk="0">
                  <a:moveTo>
                    <a:pt x="4504" y="0"/>
                  </a:moveTo>
                  <a:cubicBezTo>
                    <a:pt x="4479" y="0"/>
                    <a:pt x="4454" y="9"/>
                    <a:pt x="4437" y="25"/>
                  </a:cubicBezTo>
                  <a:lnTo>
                    <a:pt x="3403" y="626"/>
                  </a:lnTo>
                  <a:cubicBezTo>
                    <a:pt x="3337" y="659"/>
                    <a:pt x="3270" y="726"/>
                    <a:pt x="3237" y="792"/>
                  </a:cubicBezTo>
                  <a:cubicBezTo>
                    <a:pt x="3203" y="893"/>
                    <a:pt x="3170" y="993"/>
                    <a:pt x="3170" y="1093"/>
                  </a:cubicBezTo>
                  <a:lnTo>
                    <a:pt x="3170" y="5196"/>
                  </a:lnTo>
                  <a:lnTo>
                    <a:pt x="1369" y="2060"/>
                  </a:lnTo>
                  <a:cubicBezTo>
                    <a:pt x="1335" y="2027"/>
                    <a:pt x="1302" y="1993"/>
                    <a:pt x="1268" y="1960"/>
                  </a:cubicBezTo>
                  <a:cubicBezTo>
                    <a:pt x="1240" y="1932"/>
                    <a:pt x="1212" y="1921"/>
                    <a:pt x="1181" y="1921"/>
                  </a:cubicBezTo>
                  <a:cubicBezTo>
                    <a:pt x="1139" y="1921"/>
                    <a:pt x="1093" y="1941"/>
                    <a:pt x="1035" y="1960"/>
                  </a:cubicBezTo>
                  <a:lnTo>
                    <a:pt x="201" y="2427"/>
                  </a:lnTo>
                  <a:cubicBezTo>
                    <a:pt x="134" y="2494"/>
                    <a:pt x="68" y="2560"/>
                    <a:pt x="68" y="2627"/>
                  </a:cubicBezTo>
                  <a:cubicBezTo>
                    <a:pt x="1" y="2694"/>
                    <a:pt x="1" y="2794"/>
                    <a:pt x="1" y="2894"/>
                  </a:cubicBezTo>
                  <a:lnTo>
                    <a:pt x="1" y="10766"/>
                  </a:lnTo>
                  <a:cubicBezTo>
                    <a:pt x="1" y="10833"/>
                    <a:pt x="1" y="10900"/>
                    <a:pt x="68" y="10966"/>
                  </a:cubicBezTo>
                  <a:cubicBezTo>
                    <a:pt x="84" y="10983"/>
                    <a:pt x="109" y="10991"/>
                    <a:pt x="134" y="10991"/>
                  </a:cubicBezTo>
                  <a:cubicBezTo>
                    <a:pt x="159" y="10991"/>
                    <a:pt x="184" y="10983"/>
                    <a:pt x="201" y="10966"/>
                  </a:cubicBezTo>
                  <a:lnTo>
                    <a:pt x="1235" y="10366"/>
                  </a:lnTo>
                  <a:cubicBezTo>
                    <a:pt x="1302" y="10333"/>
                    <a:pt x="1369" y="10266"/>
                    <a:pt x="1402" y="10166"/>
                  </a:cubicBezTo>
                  <a:cubicBezTo>
                    <a:pt x="1435" y="10099"/>
                    <a:pt x="1469" y="9999"/>
                    <a:pt x="1469" y="9899"/>
                  </a:cubicBezTo>
                  <a:lnTo>
                    <a:pt x="1469" y="5796"/>
                  </a:lnTo>
                  <a:lnTo>
                    <a:pt x="3270" y="8898"/>
                  </a:lnTo>
                  <a:cubicBezTo>
                    <a:pt x="3303" y="8965"/>
                    <a:pt x="3337" y="8998"/>
                    <a:pt x="3370" y="9032"/>
                  </a:cubicBezTo>
                  <a:cubicBezTo>
                    <a:pt x="3403" y="9048"/>
                    <a:pt x="3437" y="9057"/>
                    <a:pt x="3474" y="9057"/>
                  </a:cubicBezTo>
                  <a:cubicBezTo>
                    <a:pt x="3512" y="9057"/>
                    <a:pt x="3553" y="9048"/>
                    <a:pt x="3603" y="9032"/>
                  </a:cubicBezTo>
                  <a:lnTo>
                    <a:pt x="4437" y="8565"/>
                  </a:lnTo>
                  <a:cubicBezTo>
                    <a:pt x="4504" y="8498"/>
                    <a:pt x="4537" y="8431"/>
                    <a:pt x="4571" y="8365"/>
                  </a:cubicBezTo>
                  <a:cubicBezTo>
                    <a:pt x="4638" y="8298"/>
                    <a:pt x="4638" y="8198"/>
                    <a:pt x="4638" y="8098"/>
                  </a:cubicBezTo>
                  <a:lnTo>
                    <a:pt x="4638" y="225"/>
                  </a:lnTo>
                  <a:cubicBezTo>
                    <a:pt x="4638" y="159"/>
                    <a:pt x="4638" y="59"/>
                    <a:pt x="4571" y="25"/>
                  </a:cubicBezTo>
                  <a:cubicBezTo>
                    <a:pt x="4554" y="9"/>
                    <a:pt x="4529" y="0"/>
                    <a:pt x="450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4"/>
            <p:cNvSpPr/>
            <p:nvPr/>
          </p:nvSpPr>
          <p:spPr>
            <a:xfrm>
              <a:off x="4646000" y="3380775"/>
              <a:ext cx="117600" cy="252925"/>
            </a:xfrm>
            <a:custGeom>
              <a:avLst/>
              <a:gdLst/>
              <a:ahLst/>
              <a:cxnLst/>
              <a:rect l="l" t="t" r="r" b="b"/>
              <a:pathLst>
                <a:path w="4704" h="10117" extrusionOk="0">
                  <a:moveTo>
                    <a:pt x="4570" y="1"/>
                  </a:moveTo>
                  <a:cubicBezTo>
                    <a:pt x="4545" y="1"/>
                    <a:pt x="4520" y="17"/>
                    <a:pt x="4503" y="51"/>
                  </a:cubicBezTo>
                  <a:lnTo>
                    <a:pt x="234" y="2519"/>
                  </a:lnTo>
                  <a:cubicBezTo>
                    <a:pt x="167" y="2552"/>
                    <a:pt x="100" y="2619"/>
                    <a:pt x="67" y="2686"/>
                  </a:cubicBezTo>
                  <a:cubicBezTo>
                    <a:pt x="33" y="2786"/>
                    <a:pt x="0" y="2886"/>
                    <a:pt x="0" y="2953"/>
                  </a:cubicBezTo>
                  <a:lnTo>
                    <a:pt x="0" y="4254"/>
                  </a:lnTo>
                  <a:cubicBezTo>
                    <a:pt x="0" y="4320"/>
                    <a:pt x="33" y="4387"/>
                    <a:pt x="67" y="4454"/>
                  </a:cubicBezTo>
                  <a:cubicBezTo>
                    <a:pt x="100" y="4471"/>
                    <a:pt x="133" y="4479"/>
                    <a:pt x="163" y="4479"/>
                  </a:cubicBezTo>
                  <a:cubicBezTo>
                    <a:pt x="192" y="4479"/>
                    <a:pt x="217" y="4471"/>
                    <a:pt x="234" y="4454"/>
                  </a:cubicBezTo>
                  <a:lnTo>
                    <a:pt x="1635" y="3653"/>
                  </a:lnTo>
                  <a:lnTo>
                    <a:pt x="1635" y="9891"/>
                  </a:lnTo>
                  <a:cubicBezTo>
                    <a:pt x="1601" y="9958"/>
                    <a:pt x="1635" y="10058"/>
                    <a:pt x="1701" y="10091"/>
                  </a:cubicBezTo>
                  <a:cubicBezTo>
                    <a:pt x="1718" y="10108"/>
                    <a:pt x="1743" y="10116"/>
                    <a:pt x="1768" y="10116"/>
                  </a:cubicBezTo>
                  <a:cubicBezTo>
                    <a:pt x="1793" y="10116"/>
                    <a:pt x="1818" y="10108"/>
                    <a:pt x="1835" y="10091"/>
                  </a:cubicBezTo>
                  <a:lnTo>
                    <a:pt x="2869" y="9491"/>
                  </a:lnTo>
                  <a:cubicBezTo>
                    <a:pt x="2935" y="9457"/>
                    <a:pt x="3002" y="9391"/>
                    <a:pt x="3036" y="9324"/>
                  </a:cubicBezTo>
                  <a:cubicBezTo>
                    <a:pt x="3069" y="9224"/>
                    <a:pt x="3102" y="9124"/>
                    <a:pt x="3102" y="9057"/>
                  </a:cubicBezTo>
                  <a:lnTo>
                    <a:pt x="3102" y="2786"/>
                  </a:lnTo>
                  <a:lnTo>
                    <a:pt x="4503" y="1985"/>
                  </a:lnTo>
                  <a:cubicBezTo>
                    <a:pt x="4570" y="1952"/>
                    <a:pt x="4603" y="1885"/>
                    <a:pt x="4637" y="1785"/>
                  </a:cubicBezTo>
                  <a:cubicBezTo>
                    <a:pt x="4670" y="1719"/>
                    <a:pt x="4703" y="1618"/>
                    <a:pt x="4703" y="1518"/>
                  </a:cubicBezTo>
                  <a:lnTo>
                    <a:pt x="4703" y="251"/>
                  </a:lnTo>
                  <a:cubicBezTo>
                    <a:pt x="4703" y="151"/>
                    <a:pt x="4670" y="84"/>
                    <a:pt x="4637" y="51"/>
                  </a:cubicBezTo>
                  <a:cubicBezTo>
                    <a:pt x="4620" y="17"/>
                    <a:pt x="4595" y="1"/>
                    <a:pt x="457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4"/>
            <p:cNvSpPr/>
            <p:nvPr/>
          </p:nvSpPr>
          <p:spPr>
            <a:xfrm>
              <a:off x="4781075" y="3349725"/>
              <a:ext cx="36725" cy="229750"/>
            </a:xfrm>
            <a:custGeom>
              <a:avLst/>
              <a:gdLst/>
              <a:ahLst/>
              <a:cxnLst/>
              <a:rect l="l" t="t" r="r" b="b"/>
              <a:pathLst>
                <a:path w="1469" h="9190" extrusionOk="0">
                  <a:moveTo>
                    <a:pt x="1335" y="0"/>
                  </a:moveTo>
                  <a:cubicBezTo>
                    <a:pt x="1310" y="0"/>
                    <a:pt x="1285" y="8"/>
                    <a:pt x="1268" y="25"/>
                  </a:cubicBezTo>
                  <a:lnTo>
                    <a:pt x="234" y="626"/>
                  </a:lnTo>
                  <a:cubicBezTo>
                    <a:pt x="134" y="659"/>
                    <a:pt x="101" y="726"/>
                    <a:pt x="68" y="826"/>
                  </a:cubicBezTo>
                  <a:cubicBezTo>
                    <a:pt x="34" y="892"/>
                    <a:pt x="1" y="992"/>
                    <a:pt x="1" y="1093"/>
                  </a:cubicBezTo>
                  <a:lnTo>
                    <a:pt x="1" y="8965"/>
                  </a:lnTo>
                  <a:cubicBezTo>
                    <a:pt x="1" y="9032"/>
                    <a:pt x="34" y="9132"/>
                    <a:pt x="68" y="9165"/>
                  </a:cubicBezTo>
                  <a:cubicBezTo>
                    <a:pt x="84" y="9182"/>
                    <a:pt x="109" y="9190"/>
                    <a:pt x="139" y="9190"/>
                  </a:cubicBezTo>
                  <a:cubicBezTo>
                    <a:pt x="168" y="9190"/>
                    <a:pt x="201" y="9182"/>
                    <a:pt x="234" y="9165"/>
                  </a:cubicBezTo>
                  <a:lnTo>
                    <a:pt x="1268" y="8598"/>
                  </a:lnTo>
                  <a:cubicBezTo>
                    <a:pt x="1335" y="8531"/>
                    <a:pt x="1369" y="8464"/>
                    <a:pt x="1402" y="8398"/>
                  </a:cubicBezTo>
                  <a:cubicBezTo>
                    <a:pt x="1435" y="8331"/>
                    <a:pt x="1469" y="8231"/>
                    <a:pt x="1469" y="8131"/>
                  </a:cubicBezTo>
                  <a:lnTo>
                    <a:pt x="1469" y="225"/>
                  </a:lnTo>
                  <a:cubicBezTo>
                    <a:pt x="1469" y="159"/>
                    <a:pt x="1469" y="92"/>
                    <a:pt x="1402" y="25"/>
                  </a:cubicBezTo>
                  <a:cubicBezTo>
                    <a:pt x="1385" y="8"/>
                    <a:pt x="1360" y="0"/>
                    <a:pt x="13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4"/>
            <p:cNvSpPr/>
            <p:nvPr/>
          </p:nvSpPr>
          <p:spPr>
            <a:xfrm>
              <a:off x="4841125" y="3286800"/>
              <a:ext cx="124275" cy="236200"/>
            </a:xfrm>
            <a:custGeom>
              <a:avLst/>
              <a:gdLst/>
              <a:ahLst/>
              <a:cxnLst/>
              <a:rect l="l" t="t" r="r" b="b"/>
              <a:pathLst>
                <a:path w="4971" h="9448" extrusionOk="0">
                  <a:moveTo>
                    <a:pt x="2903" y="2142"/>
                  </a:moveTo>
                  <a:cubicBezTo>
                    <a:pt x="3036" y="2142"/>
                    <a:pt x="3136" y="2175"/>
                    <a:pt x="3203" y="2275"/>
                  </a:cubicBezTo>
                  <a:cubicBezTo>
                    <a:pt x="3303" y="2375"/>
                    <a:pt x="3370" y="2475"/>
                    <a:pt x="3403" y="2609"/>
                  </a:cubicBezTo>
                  <a:cubicBezTo>
                    <a:pt x="3436" y="2776"/>
                    <a:pt x="3470" y="2942"/>
                    <a:pt x="3503" y="3109"/>
                  </a:cubicBezTo>
                  <a:lnTo>
                    <a:pt x="3503" y="3576"/>
                  </a:lnTo>
                  <a:lnTo>
                    <a:pt x="3503" y="4110"/>
                  </a:lnTo>
                  <a:lnTo>
                    <a:pt x="3503" y="4677"/>
                  </a:lnTo>
                  <a:lnTo>
                    <a:pt x="3503" y="5177"/>
                  </a:lnTo>
                  <a:cubicBezTo>
                    <a:pt x="3470" y="5578"/>
                    <a:pt x="3370" y="5978"/>
                    <a:pt x="3236" y="6345"/>
                  </a:cubicBezTo>
                  <a:cubicBezTo>
                    <a:pt x="3103" y="6678"/>
                    <a:pt x="2836" y="6979"/>
                    <a:pt x="2502" y="7179"/>
                  </a:cubicBezTo>
                  <a:cubicBezTo>
                    <a:pt x="2352" y="7262"/>
                    <a:pt x="2211" y="7304"/>
                    <a:pt x="2085" y="7304"/>
                  </a:cubicBezTo>
                  <a:cubicBezTo>
                    <a:pt x="1960" y="7304"/>
                    <a:pt x="1852" y="7262"/>
                    <a:pt x="1769" y="7179"/>
                  </a:cubicBezTo>
                  <a:cubicBezTo>
                    <a:pt x="1568" y="6945"/>
                    <a:pt x="1502" y="6645"/>
                    <a:pt x="1502" y="6345"/>
                  </a:cubicBezTo>
                  <a:lnTo>
                    <a:pt x="1502" y="5844"/>
                  </a:lnTo>
                  <a:lnTo>
                    <a:pt x="1502" y="5311"/>
                  </a:lnTo>
                  <a:lnTo>
                    <a:pt x="1502" y="4777"/>
                  </a:lnTo>
                  <a:lnTo>
                    <a:pt x="1502" y="4277"/>
                  </a:lnTo>
                  <a:cubicBezTo>
                    <a:pt x="1502" y="4077"/>
                    <a:pt x="1535" y="3876"/>
                    <a:pt x="1568" y="3676"/>
                  </a:cubicBezTo>
                  <a:cubicBezTo>
                    <a:pt x="1635" y="3476"/>
                    <a:pt x="1702" y="3309"/>
                    <a:pt x="1769" y="3109"/>
                  </a:cubicBezTo>
                  <a:cubicBezTo>
                    <a:pt x="1835" y="2942"/>
                    <a:pt x="1935" y="2776"/>
                    <a:pt x="2069" y="2642"/>
                  </a:cubicBezTo>
                  <a:cubicBezTo>
                    <a:pt x="2202" y="2509"/>
                    <a:pt x="2336" y="2375"/>
                    <a:pt x="2502" y="2275"/>
                  </a:cubicBezTo>
                  <a:cubicBezTo>
                    <a:pt x="2602" y="2209"/>
                    <a:pt x="2769" y="2142"/>
                    <a:pt x="2903" y="2142"/>
                  </a:cubicBezTo>
                  <a:close/>
                  <a:moveTo>
                    <a:pt x="3606" y="1"/>
                  </a:moveTo>
                  <a:cubicBezTo>
                    <a:pt x="3571" y="1"/>
                    <a:pt x="3537" y="3"/>
                    <a:pt x="3503" y="7"/>
                  </a:cubicBezTo>
                  <a:cubicBezTo>
                    <a:pt x="3136" y="7"/>
                    <a:pt x="2769" y="140"/>
                    <a:pt x="2469" y="341"/>
                  </a:cubicBezTo>
                  <a:cubicBezTo>
                    <a:pt x="2102" y="541"/>
                    <a:pt x="1735" y="841"/>
                    <a:pt x="1435" y="1208"/>
                  </a:cubicBezTo>
                  <a:cubicBezTo>
                    <a:pt x="1135" y="1541"/>
                    <a:pt x="901" y="1942"/>
                    <a:pt x="668" y="2342"/>
                  </a:cubicBezTo>
                  <a:cubicBezTo>
                    <a:pt x="468" y="2776"/>
                    <a:pt x="301" y="3209"/>
                    <a:pt x="201" y="3676"/>
                  </a:cubicBezTo>
                  <a:cubicBezTo>
                    <a:pt x="101" y="4143"/>
                    <a:pt x="34" y="4610"/>
                    <a:pt x="1" y="5077"/>
                  </a:cubicBezTo>
                  <a:cubicBezTo>
                    <a:pt x="1" y="5411"/>
                    <a:pt x="1" y="5778"/>
                    <a:pt x="1" y="6145"/>
                  </a:cubicBezTo>
                  <a:lnTo>
                    <a:pt x="1" y="7212"/>
                  </a:lnTo>
                  <a:cubicBezTo>
                    <a:pt x="1" y="7612"/>
                    <a:pt x="67" y="8013"/>
                    <a:pt x="201" y="8413"/>
                  </a:cubicBezTo>
                  <a:cubicBezTo>
                    <a:pt x="301" y="8680"/>
                    <a:pt x="468" y="8947"/>
                    <a:pt x="668" y="9180"/>
                  </a:cubicBezTo>
                  <a:cubicBezTo>
                    <a:pt x="901" y="9347"/>
                    <a:pt x="1168" y="9447"/>
                    <a:pt x="1435" y="9447"/>
                  </a:cubicBezTo>
                  <a:cubicBezTo>
                    <a:pt x="1802" y="9414"/>
                    <a:pt x="2169" y="9314"/>
                    <a:pt x="2469" y="9113"/>
                  </a:cubicBezTo>
                  <a:cubicBezTo>
                    <a:pt x="2869" y="8880"/>
                    <a:pt x="3203" y="8613"/>
                    <a:pt x="3503" y="8280"/>
                  </a:cubicBezTo>
                  <a:cubicBezTo>
                    <a:pt x="3803" y="7913"/>
                    <a:pt x="4070" y="7546"/>
                    <a:pt x="4270" y="7112"/>
                  </a:cubicBezTo>
                  <a:cubicBezTo>
                    <a:pt x="4470" y="6678"/>
                    <a:pt x="4637" y="6245"/>
                    <a:pt x="4771" y="5778"/>
                  </a:cubicBezTo>
                  <a:cubicBezTo>
                    <a:pt x="4871" y="5311"/>
                    <a:pt x="4937" y="4844"/>
                    <a:pt x="4971" y="4377"/>
                  </a:cubicBezTo>
                  <a:lnTo>
                    <a:pt x="4971" y="3309"/>
                  </a:lnTo>
                  <a:lnTo>
                    <a:pt x="4971" y="2209"/>
                  </a:lnTo>
                  <a:cubicBezTo>
                    <a:pt x="4937" y="1808"/>
                    <a:pt x="4871" y="1408"/>
                    <a:pt x="4771" y="1041"/>
                  </a:cubicBezTo>
                  <a:cubicBezTo>
                    <a:pt x="4671" y="741"/>
                    <a:pt x="4504" y="474"/>
                    <a:pt x="4270" y="274"/>
                  </a:cubicBezTo>
                  <a:cubicBezTo>
                    <a:pt x="4096" y="99"/>
                    <a:pt x="3845" y="1"/>
                    <a:pt x="360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4"/>
            <p:cNvSpPr/>
            <p:nvPr/>
          </p:nvSpPr>
          <p:spPr>
            <a:xfrm>
              <a:off x="4987900" y="3184600"/>
              <a:ext cx="116775" cy="275625"/>
            </a:xfrm>
            <a:custGeom>
              <a:avLst/>
              <a:gdLst/>
              <a:ahLst/>
              <a:cxnLst/>
              <a:rect l="l" t="t" r="r" b="b"/>
              <a:pathLst>
                <a:path w="4671" h="11025" extrusionOk="0">
                  <a:moveTo>
                    <a:pt x="4537" y="0"/>
                  </a:moveTo>
                  <a:cubicBezTo>
                    <a:pt x="4512" y="0"/>
                    <a:pt x="4487" y="9"/>
                    <a:pt x="4470" y="25"/>
                  </a:cubicBezTo>
                  <a:lnTo>
                    <a:pt x="3403" y="626"/>
                  </a:lnTo>
                  <a:cubicBezTo>
                    <a:pt x="3336" y="693"/>
                    <a:pt x="3303" y="759"/>
                    <a:pt x="3269" y="826"/>
                  </a:cubicBezTo>
                  <a:cubicBezTo>
                    <a:pt x="3236" y="893"/>
                    <a:pt x="3203" y="993"/>
                    <a:pt x="3203" y="1093"/>
                  </a:cubicBezTo>
                  <a:lnTo>
                    <a:pt x="3203" y="5229"/>
                  </a:lnTo>
                  <a:lnTo>
                    <a:pt x="1368" y="2094"/>
                  </a:lnTo>
                  <a:cubicBezTo>
                    <a:pt x="1368" y="2027"/>
                    <a:pt x="1301" y="1993"/>
                    <a:pt x="1268" y="1993"/>
                  </a:cubicBezTo>
                  <a:cubicBezTo>
                    <a:pt x="1235" y="1960"/>
                    <a:pt x="1201" y="1943"/>
                    <a:pt x="1168" y="1943"/>
                  </a:cubicBezTo>
                  <a:cubicBezTo>
                    <a:pt x="1135" y="1943"/>
                    <a:pt x="1101" y="1960"/>
                    <a:pt x="1068" y="1993"/>
                  </a:cubicBezTo>
                  <a:lnTo>
                    <a:pt x="234" y="2460"/>
                  </a:lnTo>
                  <a:cubicBezTo>
                    <a:pt x="167" y="2494"/>
                    <a:pt x="101" y="2561"/>
                    <a:pt x="67" y="2627"/>
                  </a:cubicBezTo>
                  <a:cubicBezTo>
                    <a:pt x="34" y="2727"/>
                    <a:pt x="0" y="2827"/>
                    <a:pt x="0" y="2894"/>
                  </a:cubicBezTo>
                  <a:lnTo>
                    <a:pt x="0" y="10800"/>
                  </a:lnTo>
                  <a:cubicBezTo>
                    <a:pt x="0" y="10866"/>
                    <a:pt x="34" y="10933"/>
                    <a:pt x="67" y="11000"/>
                  </a:cubicBezTo>
                  <a:cubicBezTo>
                    <a:pt x="84" y="11017"/>
                    <a:pt x="109" y="11025"/>
                    <a:pt x="138" y="11025"/>
                  </a:cubicBezTo>
                  <a:cubicBezTo>
                    <a:pt x="167" y="11025"/>
                    <a:pt x="201" y="11017"/>
                    <a:pt x="234" y="11000"/>
                  </a:cubicBezTo>
                  <a:lnTo>
                    <a:pt x="1268" y="10366"/>
                  </a:lnTo>
                  <a:cubicBezTo>
                    <a:pt x="1335" y="10333"/>
                    <a:pt x="1401" y="10266"/>
                    <a:pt x="1435" y="10199"/>
                  </a:cubicBezTo>
                  <a:cubicBezTo>
                    <a:pt x="1468" y="10099"/>
                    <a:pt x="1468" y="10033"/>
                    <a:pt x="1468" y="9932"/>
                  </a:cubicBezTo>
                  <a:lnTo>
                    <a:pt x="1468" y="5796"/>
                  </a:lnTo>
                  <a:lnTo>
                    <a:pt x="3303" y="8932"/>
                  </a:lnTo>
                  <a:cubicBezTo>
                    <a:pt x="3336" y="8965"/>
                    <a:pt x="3370" y="8998"/>
                    <a:pt x="3403" y="9032"/>
                  </a:cubicBezTo>
                  <a:cubicBezTo>
                    <a:pt x="3436" y="9065"/>
                    <a:pt x="3478" y="9082"/>
                    <a:pt x="3520" y="9082"/>
                  </a:cubicBezTo>
                  <a:cubicBezTo>
                    <a:pt x="3561" y="9082"/>
                    <a:pt x="3603" y="9065"/>
                    <a:pt x="3636" y="9032"/>
                  </a:cubicBezTo>
                  <a:lnTo>
                    <a:pt x="4470" y="8565"/>
                  </a:lnTo>
                  <a:cubicBezTo>
                    <a:pt x="4537" y="8498"/>
                    <a:pt x="4570" y="8431"/>
                    <a:pt x="4604" y="8365"/>
                  </a:cubicBezTo>
                  <a:cubicBezTo>
                    <a:pt x="4637" y="8298"/>
                    <a:pt x="4670" y="8198"/>
                    <a:pt x="4670" y="8098"/>
                  </a:cubicBezTo>
                  <a:lnTo>
                    <a:pt x="4670" y="226"/>
                  </a:lnTo>
                  <a:cubicBezTo>
                    <a:pt x="4670" y="125"/>
                    <a:pt x="4637" y="59"/>
                    <a:pt x="4604" y="25"/>
                  </a:cubicBezTo>
                  <a:cubicBezTo>
                    <a:pt x="4587" y="9"/>
                    <a:pt x="4562" y="0"/>
                    <a:pt x="453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4"/>
            <p:cNvSpPr/>
            <p:nvPr/>
          </p:nvSpPr>
          <p:spPr>
            <a:xfrm>
              <a:off x="3807050" y="3876575"/>
              <a:ext cx="105100" cy="383925"/>
            </a:xfrm>
            <a:custGeom>
              <a:avLst/>
              <a:gdLst/>
              <a:ahLst/>
              <a:cxnLst/>
              <a:rect l="l" t="t" r="r" b="b"/>
              <a:pathLst>
                <a:path w="4204" h="15357" extrusionOk="0">
                  <a:moveTo>
                    <a:pt x="3921" y="1"/>
                  </a:moveTo>
                  <a:cubicBezTo>
                    <a:pt x="3857" y="1"/>
                    <a:pt x="3784" y="22"/>
                    <a:pt x="3703" y="66"/>
                  </a:cubicBezTo>
                  <a:lnTo>
                    <a:pt x="534" y="1734"/>
                  </a:lnTo>
                  <a:cubicBezTo>
                    <a:pt x="201" y="1934"/>
                    <a:pt x="1" y="2268"/>
                    <a:pt x="1" y="2635"/>
                  </a:cubicBezTo>
                  <a:lnTo>
                    <a:pt x="268" y="14944"/>
                  </a:lnTo>
                  <a:cubicBezTo>
                    <a:pt x="219" y="15185"/>
                    <a:pt x="399" y="15357"/>
                    <a:pt x="603" y="15357"/>
                  </a:cubicBezTo>
                  <a:cubicBezTo>
                    <a:pt x="680" y="15357"/>
                    <a:pt x="761" y="15332"/>
                    <a:pt x="835" y="15277"/>
                  </a:cubicBezTo>
                  <a:lnTo>
                    <a:pt x="2503" y="14410"/>
                  </a:lnTo>
                  <a:cubicBezTo>
                    <a:pt x="2803" y="14210"/>
                    <a:pt x="3003" y="13876"/>
                    <a:pt x="3036" y="13509"/>
                  </a:cubicBezTo>
                  <a:lnTo>
                    <a:pt x="4204" y="400"/>
                  </a:lnTo>
                  <a:cubicBezTo>
                    <a:pt x="4204" y="156"/>
                    <a:pt x="4097" y="1"/>
                    <a:pt x="392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4"/>
            <p:cNvSpPr/>
            <p:nvPr/>
          </p:nvSpPr>
          <p:spPr>
            <a:xfrm>
              <a:off x="3800575" y="4284675"/>
              <a:ext cx="87200" cy="121125"/>
            </a:xfrm>
            <a:custGeom>
              <a:avLst/>
              <a:gdLst/>
              <a:ahLst/>
              <a:cxnLst/>
              <a:rect l="l" t="t" r="r" b="b"/>
              <a:pathLst>
                <a:path w="3488" h="4845" extrusionOk="0">
                  <a:moveTo>
                    <a:pt x="2482" y="0"/>
                  </a:moveTo>
                  <a:cubicBezTo>
                    <a:pt x="2289" y="0"/>
                    <a:pt x="2070" y="58"/>
                    <a:pt x="1828" y="187"/>
                  </a:cubicBezTo>
                  <a:cubicBezTo>
                    <a:pt x="760" y="888"/>
                    <a:pt x="93" y="2055"/>
                    <a:pt x="26" y="3323"/>
                  </a:cubicBezTo>
                  <a:cubicBezTo>
                    <a:pt x="0" y="4173"/>
                    <a:pt x="353" y="4844"/>
                    <a:pt x="1007" y="4844"/>
                  </a:cubicBezTo>
                  <a:cubicBezTo>
                    <a:pt x="1199" y="4844"/>
                    <a:pt x="1418" y="4786"/>
                    <a:pt x="1661" y="4657"/>
                  </a:cubicBezTo>
                  <a:cubicBezTo>
                    <a:pt x="2728" y="3957"/>
                    <a:pt x="3395" y="2789"/>
                    <a:pt x="3462" y="1522"/>
                  </a:cubicBezTo>
                  <a:cubicBezTo>
                    <a:pt x="3488" y="671"/>
                    <a:pt x="3135" y="0"/>
                    <a:pt x="248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4"/>
            <p:cNvSpPr/>
            <p:nvPr/>
          </p:nvSpPr>
          <p:spPr>
            <a:xfrm>
              <a:off x="3395100" y="3903425"/>
              <a:ext cx="168000" cy="83225"/>
            </a:xfrm>
            <a:custGeom>
              <a:avLst/>
              <a:gdLst/>
              <a:ahLst/>
              <a:cxnLst/>
              <a:rect l="l" t="t" r="r" b="b"/>
              <a:pathLst>
                <a:path w="6720" h="3329" extrusionOk="0">
                  <a:moveTo>
                    <a:pt x="6014" y="1"/>
                  </a:moveTo>
                  <a:cubicBezTo>
                    <a:pt x="5939" y="1"/>
                    <a:pt x="5857" y="19"/>
                    <a:pt x="5771" y="60"/>
                  </a:cubicBezTo>
                  <a:lnTo>
                    <a:pt x="501" y="2361"/>
                  </a:lnTo>
                  <a:cubicBezTo>
                    <a:pt x="0" y="2595"/>
                    <a:pt x="167" y="3329"/>
                    <a:pt x="701" y="3329"/>
                  </a:cubicBezTo>
                  <a:cubicBezTo>
                    <a:pt x="768" y="3329"/>
                    <a:pt x="834" y="3329"/>
                    <a:pt x="901" y="3295"/>
                  </a:cubicBezTo>
                  <a:lnTo>
                    <a:pt x="6171" y="994"/>
                  </a:lnTo>
                  <a:cubicBezTo>
                    <a:pt x="6719" y="734"/>
                    <a:pt x="6494" y="1"/>
                    <a:pt x="601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4"/>
            <p:cNvSpPr/>
            <p:nvPr/>
          </p:nvSpPr>
          <p:spPr>
            <a:xfrm>
              <a:off x="3393250" y="3710675"/>
              <a:ext cx="184500" cy="84175"/>
            </a:xfrm>
            <a:custGeom>
              <a:avLst/>
              <a:gdLst/>
              <a:ahLst/>
              <a:cxnLst/>
              <a:rect l="l" t="t" r="r" b="b"/>
              <a:pathLst>
                <a:path w="7380" h="3367" extrusionOk="0">
                  <a:moveTo>
                    <a:pt x="756" y="0"/>
                  </a:moveTo>
                  <a:cubicBezTo>
                    <a:pt x="246" y="0"/>
                    <a:pt x="1" y="829"/>
                    <a:pt x="608" y="1032"/>
                  </a:cubicBezTo>
                  <a:lnTo>
                    <a:pt x="6479" y="3333"/>
                  </a:lnTo>
                  <a:cubicBezTo>
                    <a:pt x="6546" y="3367"/>
                    <a:pt x="6612" y="3367"/>
                    <a:pt x="6679" y="3367"/>
                  </a:cubicBezTo>
                  <a:cubicBezTo>
                    <a:pt x="7246" y="3367"/>
                    <a:pt x="7380" y="2599"/>
                    <a:pt x="6879" y="2399"/>
                  </a:cubicBezTo>
                  <a:lnTo>
                    <a:pt x="1008" y="64"/>
                  </a:lnTo>
                  <a:cubicBezTo>
                    <a:pt x="919" y="20"/>
                    <a:pt x="835" y="0"/>
                    <a:pt x="75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4"/>
            <p:cNvSpPr/>
            <p:nvPr/>
          </p:nvSpPr>
          <p:spPr>
            <a:xfrm>
              <a:off x="3536375" y="3518875"/>
              <a:ext cx="106425" cy="146725"/>
            </a:xfrm>
            <a:custGeom>
              <a:avLst/>
              <a:gdLst/>
              <a:ahLst/>
              <a:cxnLst/>
              <a:rect l="l" t="t" r="r" b="b"/>
              <a:pathLst>
                <a:path w="4257" h="5869" extrusionOk="0">
                  <a:moveTo>
                    <a:pt x="702" y="1"/>
                  </a:moveTo>
                  <a:cubicBezTo>
                    <a:pt x="351" y="1"/>
                    <a:pt x="0" y="383"/>
                    <a:pt x="254" y="798"/>
                  </a:cubicBezTo>
                  <a:lnTo>
                    <a:pt x="3156" y="5635"/>
                  </a:lnTo>
                  <a:cubicBezTo>
                    <a:pt x="3222" y="5768"/>
                    <a:pt x="3389" y="5868"/>
                    <a:pt x="3589" y="5868"/>
                  </a:cubicBezTo>
                  <a:cubicBezTo>
                    <a:pt x="3990" y="5868"/>
                    <a:pt x="4256" y="5435"/>
                    <a:pt x="4056" y="5101"/>
                  </a:cubicBezTo>
                  <a:lnTo>
                    <a:pt x="1121" y="264"/>
                  </a:lnTo>
                  <a:cubicBezTo>
                    <a:pt x="1017" y="78"/>
                    <a:pt x="860" y="1"/>
                    <a:pt x="7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4"/>
            <p:cNvSpPr/>
            <p:nvPr/>
          </p:nvSpPr>
          <p:spPr>
            <a:xfrm>
              <a:off x="5304800" y="3491500"/>
              <a:ext cx="166650" cy="95700"/>
            </a:xfrm>
            <a:custGeom>
              <a:avLst/>
              <a:gdLst/>
              <a:ahLst/>
              <a:cxnLst/>
              <a:rect l="l" t="t" r="r" b="b"/>
              <a:pathLst>
                <a:path w="6666" h="3828" extrusionOk="0">
                  <a:moveTo>
                    <a:pt x="5914" y="1"/>
                  </a:moveTo>
                  <a:cubicBezTo>
                    <a:pt x="5827" y="1"/>
                    <a:pt x="5733" y="28"/>
                    <a:pt x="5638" y="92"/>
                  </a:cubicBezTo>
                  <a:lnTo>
                    <a:pt x="334" y="2860"/>
                  </a:lnTo>
                  <a:cubicBezTo>
                    <a:pt x="67" y="2994"/>
                    <a:pt x="0" y="3327"/>
                    <a:pt x="134" y="3561"/>
                  </a:cubicBezTo>
                  <a:cubicBezTo>
                    <a:pt x="200" y="3727"/>
                    <a:pt x="367" y="3828"/>
                    <a:pt x="567" y="3828"/>
                  </a:cubicBezTo>
                  <a:cubicBezTo>
                    <a:pt x="667" y="3828"/>
                    <a:pt x="734" y="3828"/>
                    <a:pt x="801" y="3794"/>
                  </a:cubicBezTo>
                  <a:lnTo>
                    <a:pt x="6105" y="992"/>
                  </a:lnTo>
                  <a:cubicBezTo>
                    <a:pt x="6666" y="768"/>
                    <a:pt x="6377" y="1"/>
                    <a:pt x="591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4"/>
            <p:cNvSpPr/>
            <p:nvPr/>
          </p:nvSpPr>
          <p:spPr>
            <a:xfrm>
              <a:off x="5290850" y="3695250"/>
              <a:ext cx="185750" cy="67900"/>
            </a:xfrm>
            <a:custGeom>
              <a:avLst/>
              <a:gdLst/>
              <a:ahLst/>
              <a:cxnLst/>
              <a:rect l="l" t="t" r="r" b="b"/>
              <a:pathLst>
                <a:path w="7430" h="2716" extrusionOk="0">
                  <a:moveTo>
                    <a:pt x="697" y="0"/>
                  </a:moveTo>
                  <a:cubicBezTo>
                    <a:pt x="162" y="0"/>
                    <a:pt x="0" y="764"/>
                    <a:pt x="558" y="981"/>
                  </a:cubicBezTo>
                  <a:lnTo>
                    <a:pt x="6596" y="2683"/>
                  </a:lnTo>
                  <a:lnTo>
                    <a:pt x="6729" y="2683"/>
                  </a:lnTo>
                  <a:lnTo>
                    <a:pt x="6729" y="2716"/>
                  </a:lnTo>
                  <a:cubicBezTo>
                    <a:pt x="7330" y="2683"/>
                    <a:pt x="7430" y="1849"/>
                    <a:pt x="6896" y="1682"/>
                  </a:cubicBezTo>
                  <a:lnTo>
                    <a:pt x="825" y="14"/>
                  </a:lnTo>
                  <a:cubicBezTo>
                    <a:pt x="780" y="5"/>
                    <a:pt x="737" y="0"/>
                    <a:pt x="69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4"/>
            <p:cNvSpPr/>
            <p:nvPr/>
          </p:nvSpPr>
          <p:spPr>
            <a:xfrm>
              <a:off x="5229325" y="3828550"/>
              <a:ext cx="108850" cy="135600"/>
            </a:xfrm>
            <a:custGeom>
              <a:avLst/>
              <a:gdLst/>
              <a:ahLst/>
              <a:cxnLst/>
              <a:rect l="l" t="t" r="r" b="b"/>
              <a:pathLst>
                <a:path w="4354" h="5424" extrusionOk="0">
                  <a:moveTo>
                    <a:pt x="668" y="1"/>
                  </a:moveTo>
                  <a:cubicBezTo>
                    <a:pt x="322" y="1"/>
                    <a:pt x="1" y="368"/>
                    <a:pt x="217" y="753"/>
                  </a:cubicBezTo>
                  <a:lnTo>
                    <a:pt x="3353" y="5190"/>
                  </a:lnTo>
                  <a:cubicBezTo>
                    <a:pt x="3453" y="5323"/>
                    <a:pt x="3620" y="5423"/>
                    <a:pt x="3786" y="5423"/>
                  </a:cubicBezTo>
                  <a:cubicBezTo>
                    <a:pt x="3886" y="5423"/>
                    <a:pt x="3953" y="5390"/>
                    <a:pt x="4053" y="5323"/>
                  </a:cubicBezTo>
                  <a:cubicBezTo>
                    <a:pt x="4287" y="5156"/>
                    <a:pt x="4353" y="4856"/>
                    <a:pt x="4187" y="4622"/>
                  </a:cubicBezTo>
                  <a:lnTo>
                    <a:pt x="1051" y="186"/>
                  </a:lnTo>
                  <a:cubicBezTo>
                    <a:pt x="939" y="56"/>
                    <a:pt x="802" y="1"/>
                    <a:pt x="6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4"/>
            <p:cNvSpPr/>
            <p:nvPr/>
          </p:nvSpPr>
          <p:spPr>
            <a:xfrm>
              <a:off x="2933100" y="453700"/>
              <a:ext cx="591275" cy="702425"/>
            </a:xfrm>
            <a:custGeom>
              <a:avLst/>
              <a:gdLst/>
              <a:ahLst/>
              <a:cxnLst/>
              <a:rect l="l" t="t" r="r" b="b"/>
              <a:pathLst>
                <a:path w="23651" h="28097" extrusionOk="0">
                  <a:moveTo>
                    <a:pt x="9031" y="0"/>
                  </a:moveTo>
                  <a:cubicBezTo>
                    <a:pt x="8071" y="0"/>
                    <a:pt x="7198" y="222"/>
                    <a:pt x="6438" y="650"/>
                  </a:cubicBezTo>
                  <a:cubicBezTo>
                    <a:pt x="5671" y="1117"/>
                    <a:pt x="3703" y="2218"/>
                    <a:pt x="2936" y="2685"/>
                  </a:cubicBezTo>
                  <a:cubicBezTo>
                    <a:pt x="1135" y="3719"/>
                    <a:pt x="0" y="5987"/>
                    <a:pt x="0" y="9190"/>
                  </a:cubicBezTo>
                  <a:cubicBezTo>
                    <a:pt x="0" y="15661"/>
                    <a:pt x="4537" y="23500"/>
                    <a:pt x="10108" y="26702"/>
                  </a:cubicBezTo>
                  <a:cubicBezTo>
                    <a:pt x="11739" y="27654"/>
                    <a:pt x="13268" y="28097"/>
                    <a:pt x="14623" y="28097"/>
                  </a:cubicBezTo>
                  <a:cubicBezTo>
                    <a:pt x="15596" y="28097"/>
                    <a:pt x="16479" y="27868"/>
                    <a:pt x="17246" y="27436"/>
                  </a:cubicBezTo>
                  <a:lnTo>
                    <a:pt x="20715" y="25435"/>
                  </a:lnTo>
                  <a:cubicBezTo>
                    <a:pt x="22517" y="24367"/>
                    <a:pt x="23651" y="22132"/>
                    <a:pt x="23651" y="18897"/>
                  </a:cubicBezTo>
                  <a:cubicBezTo>
                    <a:pt x="23651" y="12459"/>
                    <a:pt x="19114" y="4620"/>
                    <a:pt x="13543" y="1384"/>
                  </a:cubicBezTo>
                  <a:cubicBezTo>
                    <a:pt x="11921" y="446"/>
                    <a:pt x="10390" y="0"/>
                    <a:pt x="903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4"/>
            <p:cNvSpPr/>
            <p:nvPr/>
          </p:nvSpPr>
          <p:spPr>
            <a:xfrm>
              <a:off x="2933100" y="453700"/>
              <a:ext cx="591275" cy="702425"/>
            </a:xfrm>
            <a:custGeom>
              <a:avLst/>
              <a:gdLst/>
              <a:ahLst/>
              <a:cxnLst/>
              <a:rect l="l" t="t" r="r" b="b"/>
              <a:pathLst>
                <a:path w="23651" h="28097" extrusionOk="0">
                  <a:moveTo>
                    <a:pt x="9031" y="0"/>
                  </a:moveTo>
                  <a:cubicBezTo>
                    <a:pt x="8071" y="0"/>
                    <a:pt x="7198" y="222"/>
                    <a:pt x="6438" y="650"/>
                  </a:cubicBezTo>
                  <a:cubicBezTo>
                    <a:pt x="5671" y="1117"/>
                    <a:pt x="3703" y="2218"/>
                    <a:pt x="2936" y="2685"/>
                  </a:cubicBezTo>
                  <a:cubicBezTo>
                    <a:pt x="1135" y="3719"/>
                    <a:pt x="0" y="5987"/>
                    <a:pt x="0" y="9190"/>
                  </a:cubicBezTo>
                  <a:cubicBezTo>
                    <a:pt x="0" y="15661"/>
                    <a:pt x="4537" y="23500"/>
                    <a:pt x="10108" y="26702"/>
                  </a:cubicBezTo>
                  <a:cubicBezTo>
                    <a:pt x="11739" y="27654"/>
                    <a:pt x="13268" y="28097"/>
                    <a:pt x="14623" y="28097"/>
                  </a:cubicBezTo>
                  <a:cubicBezTo>
                    <a:pt x="15596" y="28097"/>
                    <a:pt x="16479" y="27868"/>
                    <a:pt x="17246" y="27436"/>
                  </a:cubicBezTo>
                  <a:lnTo>
                    <a:pt x="20715" y="25435"/>
                  </a:lnTo>
                  <a:cubicBezTo>
                    <a:pt x="22517" y="24367"/>
                    <a:pt x="23651" y="22132"/>
                    <a:pt x="23651" y="18897"/>
                  </a:cubicBezTo>
                  <a:cubicBezTo>
                    <a:pt x="23651" y="12459"/>
                    <a:pt x="19114" y="4620"/>
                    <a:pt x="13543" y="1384"/>
                  </a:cubicBezTo>
                  <a:cubicBezTo>
                    <a:pt x="11921" y="446"/>
                    <a:pt x="10390" y="0"/>
                    <a:pt x="90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4"/>
            <p:cNvSpPr/>
            <p:nvPr/>
          </p:nvSpPr>
          <p:spPr>
            <a:xfrm>
              <a:off x="3325875" y="1044525"/>
              <a:ext cx="254375" cy="184525"/>
            </a:xfrm>
            <a:custGeom>
              <a:avLst/>
              <a:gdLst/>
              <a:ahLst/>
              <a:cxnLst/>
              <a:rect l="l" t="t" r="r" b="b"/>
              <a:pathLst>
                <a:path w="10175" h="7381" extrusionOk="0">
                  <a:moveTo>
                    <a:pt x="6806" y="0"/>
                  </a:moveTo>
                  <a:lnTo>
                    <a:pt x="1" y="3937"/>
                  </a:lnTo>
                  <a:cubicBezTo>
                    <a:pt x="634" y="4937"/>
                    <a:pt x="1502" y="5805"/>
                    <a:pt x="2536" y="6438"/>
                  </a:cubicBezTo>
                  <a:cubicBezTo>
                    <a:pt x="3575" y="7050"/>
                    <a:pt x="4782" y="7381"/>
                    <a:pt x="6003" y="7381"/>
                  </a:cubicBezTo>
                  <a:cubicBezTo>
                    <a:pt x="6115" y="7381"/>
                    <a:pt x="6227" y="7378"/>
                    <a:pt x="6339" y="7372"/>
                  </a:cubicBezTo>
                  <a:cubicBezTo>
                    <a:pt x="6405" y="7372"/>
                    <a:pt x="6439" y="7372"/>
                    <a:pt x="6505" y="7339"/>
                  </a:cubicBezTo>
                  <a:lnTo>
                    <a:pt x="9941" y="5371"/>
                  </a:lnTo>
                  <a:cubicBezTo>
                    <a:pt x="10175" y="5238"/>
                    <a:pt x="10175" y="4904"/>
                    <a:pt x="9941" y="4771"/>
                  </a:cubicBezTo>
                  <a:cubicBezTo>
                    <a:pt x="8173" y="3803"/>
                    <a:pt x="7006" y="2035"/>
                    <a:pt x="680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4"/>
            <p:cNvSpPr/>
            <p:nvPr/>
          </p:nvSpPr>
          <p:spPr>
            <a:xfrm>
              <a:off x="3325875" y="1044525"/>
              <a:ext cx="254375" cy="184525"/>
            </a:xfrm>
            <a:custGeom>
              <a:avLst/>
              <a:gdLst/>
              <a:ahLst/>
              <a:cxnLst/>
              <a:rect l="l" t="t" r="r" b="b"/>
              <a:pathLst>
                <a:path w="10175" h="7381" extrusionOk="0">
                  <a:moveTo>
                    <a:pt x="6806" y="0"/>
                  </a:moveTo>
                  <a:lnTo>
                    <a:pt x="1" y="3937"/>
                  </a:lnTo>
                  <a:cubicBezTo>
                    <a:pt x="634" y="4937"/>
                    <a:pt x="1502" y="5805"/>
                    <a:pt x="2536" y="6438"/>
                  </a:cubicBezTo>
                  <a:cubicBezTo>
                    <a:pt x="3575" y="7050"/>
                    <a:pt x="4782" y="7381"/>
                    <a:pt x="6003" y="7381"/>
                  </a:cubicBezTo>
                  <a:cubicBezTo>
                    <a:pt x="6115" y="7381"/>
                    <a:pt x="6227" y="7378"/>
                    <a:pt x="6339" y="7372"/>
                  </a:cubicBezTo>
                  <a:cubicBezTo>
                    <a:pt x="6405" y="7372"/>
                    <a:pt x="6439" y="7372"/>
                    <a:pt x="6505" y="7339"/>
                  </a:cubicBezTo>
                  <a:lnTo>
                    <a:pt x="9941" y="5371"/>
                  </a:lnTo>
                  <a:cubicBezTo>
                    <a:pt x="10175" y="5238"/>
                    <a:pt x="10175" y="4904"/>
                    <a:pt x="9941" y="4771"/>
                  </a:cubicBezTo>
                  <a:cubicBezTo>
                    <a:pt x="8173" y="3803"/>
                    <a:pt x="7006" y="2035"/>
                    <a:pt x="6806"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4"/>
            <p:cNvSpPr/>
            <p:nvPr/>
          </p:nvSpPr>
          <p:spPr>
            <a:xfrm>
              <a:off x="2908075" y="503300"/>
              <a:ext cx="554600" cy="652575"/>
            </a:xfrm>
            <a:custGeom>
              <a:avLst/>
              <a:gdLst/>
              <a:ahLst/>
              <a:cxnLst/>
              <a:rect l="l" t="t" r="r" b="b"/>
              <a:pathLst>
                <a:path w="22184" h="26103" extrusionOk="0">
                  <a:moveTo>
                    <a:pt x="6580" y="1"/>
                  </a:moveTo>
                  <a:cubicBezTo>
                    <a:pt x="5638" y="1"/>
                    <a:pt x="4755" y="215"/>
                    <a:pt x="3970" y="668"/>
                  </a:cubicBezTo>
                  <a:cubicBezTo>
                    <a:pt x="1" y="2969"/>
                    <a:pt x="1" y="10341"/>
                    <a:pt x="3970" y="17180"/>
                  </a:cubicBezTo>
                  <a:cubicBezTo>
                    <a:pt x="7114" y="22641"/>
                    <a:pt x="11832" y="26102"/>
                    <a:pt x="15610" y="26102"/>
                  </a:cubicBezTo>
                  <a:cubicBezTo>
                    <a:pt x="16562" y="26102"/>
                    <a:pt x="17455" y="25882"/>
                    <a:pt x="18247" y="25419"/>
                  </a:cubicBezTo>
                  <a:cubicBezTo>
                    <a:pt x="22183" y="23150"/>
                    <a:pt x="22183" y="15779"/>
                    <a:pt x="18247" y="8940"/>
                  </a:cubicBezTo>
                  <a:cubicBezTo>
                    <a:pt x="15096" y="3466"/>
                    <a:pt x="10362" y="1"/>
                    <a:pt x="658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4"/>
            <p:cNvSpPr/>
            <p:nvPr/>
          </p:nvSpPr>
          <p:spPr>
            <a:xfrm>
              <a:off x="3306278" y="1060134"/>
              <a:ext cx="181825" cy="172850"/>
            </a:xfrm>
            <a:custGeom>
              <a:avLst/>
              <a:gdLst/>
              <a:ahLst/>
              <a:cxnLst/>
              <a:rect l="l" t="t" r="r" b="b"/>
              <a:pathLst>
                <a:path w="7273" h="6914" extrusionOk="0">
                  <a:moveTo>
                    <a:pt x="3870" y="0"/>
                  </a:moveTo>
                  <a:lnTo>
                    <a:pt x="1" y="2235"/>
                  </a:lnTo>
                  <a:cubicBezTo>
                    <a:pt x="1" y="2235"/>
                    <a:pt x="334" y="4270"/>
                    <a:pt x="3003" y="5971"/>
                  </a:cubicBezTo>
                  <a:cubicBezTo>
                    <a:pt x="4072" y="6583"/>
                    <a:pt x="5254" y="6914"/>
                    <a:pt x="6470" y="6914"/>
                  </a:cubicBezTo>
                  <a:cubicBezTo>
                    <a:pt x="6582" y="6914"/>
                    <a:pt x="6694" y="6911"/>
                    <a:pt x="6806" y="6905"/>
                  </a:cubicBezTo>
                  <a:cubicBezTo>
                    <a:pt x="7172" y="6905"/>
                    <a:pt x="7273" y="6438"/>
                    <a:pt x="6972" y="6272"/>
                  </a:cubicBezTo>
                  <a:cubicBezTo>
                    <a:pt x="4737" y="5037"/>
                    <a:pt x="3470" y="2536"/>
                    <a:pt x="387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4"/>
            <p:cNvSpPr/>
            <p:nvPr/>
          </p:nvSpPr>
          <p:spPr>
            <a:xfrm>
              <a:off x="3124900" y="619925"/>
              <a:ext cx="82575" cy="299550"/>
            </a:xfrm>
            <a:custGeom>
              <a:avLst/>
              <a:gdLst/>
              <a:ahLst/>
              <a:cxnLst/>
              <a:rect l="l" t="t" r="r" b="b"/>
              <a:pathLst>
                <a:path w="3303" h="11982" extrusionOk="0">
                  <a:moveTo>
                    <a:pt x="237" y="1"/>
                  </a:moveTo>
                  <a:cubicBezTo>
                    <a:pt x="93" y="1"/>
                    <a:pt x="1" y="107"/>
                    <a:pt x="1" y="306"/>
                  </a:cubicBezTo>
                  <a:lnTo>
                    <a:pt x="901" y="10513"/>
                  </a:lnTo>
                  <a:cubicBezTo>
                    <a:pt x="935" y="10813"/>
                    <a:pt x="1101" y="11080"/>
                    <a:pt x="1368" y="11247"/>
                  </a:cubicBezTo>
                  <a:lnTo>
                    <a:pt x="2669" y="11914"/>
                  </a:lnTo>
                  <a:cubicBezTo>
                    <a:pt x="2726" y="11961"/>
                    <a:pt x="2787" y="11982"/>
                    <a:pt x="2846" y="11982"/>
                  </a:cubicBezTo>
                  <a:cubicBezTo>
                    <a:pt x="2996" y="11982"/>
                    <a:pt x="3127" y="11848"/>
                    <a:pt x="3103" y="11681"/>
                  </a:cubicBezTo>
                  <a:lnTo>
                    <a:pt x="3303" y="2074"/>
                  </a:lnTo>
                  <a:cubicBezTo>
                    <a:pt x="3270" y="1774"/>
                    <a:pt x="3136" y="1507"/>
                    <a:pt x="2869" y="1373"/>
                  </a:cubicBezTo>
                  <a:lnTo>
                    <a:pt x="401" y="39"/>
                  </a:lnTo>
                  <a:cubicBezTo>
                    <a:pt x="341" y="13"/>
                    <a:pt x="286" y="1"/>
                    <a:pt x="2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4"/>
            <p:cNvSpPr/>
            <p:nvPr/>
          </p:nvSpPr>
          <p:spPr>
            <a:xfrm>
              <a:off x="3144275" y="938350"/>
              <a:ext cx="67825" cy="94300"/>
            </a:xfrm>
            <a:custGeom>
              <a:avLst/>
              <a:gdLst/>
              <a:ahLst/>
              <a:cxnLst/>
              <a:rect l="l" t="t" r="r" b="b"/>
              <a:pathLst>
                <a:path w="2713" h="3772" extrusionOk="0">
                  <a:moveTo>
                    <a:pt x="780" y="0"/>
                  </a:moveTo>
                  <a:cubicBezTo>
                    <a:pt x="272" y="0"/>
                    <a:pt x="0" y="510"/>
                    <a:pt x="26" y="1179"/>
                  </a:cubicBezTo>
                  <a:cubicBezTo>
                    <a:pt x="60" y="2179"/>
                    <a:pt x="593" y="3080"/>
                    <a:pt x="1427" y="3614"/>
                  </a:cubicBezTo>
                  <a:cubicBezTo>
                    <a:pt x="1622" y="3723"/>
                    <a:pt x="1797" y="3772"/>
                    <a:pt x="1949" y="3772"/>
                  </a:cubicBezTo>
                  <a:cubicBezTo>
                    <a:pt x="2450" y="3772"/>
                    <a:pt x="2713" y="3244"/>
                    <a:pt x="2661" y="2580"/>
                  </a:cubicBezTo>
                  <a:cubicBezTo>
                    <a:pt x="2628" y="1612"/>
                    <a:pt x="2094" y="678"/>
                    <a:pt x="1294" y="144"/>
                  </a:cubicBezTo>
                  <a:cubicBezTo>
                    <a:pt x="1103" y="45"/>
                    <a:pt x="931" y="0"/>
                    <a:pt x="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4"/>
            <p:cNvSpPr/>
            <p:nvPr/>
          </p:nvSpPr>
          <p:spPr>
            <a:xfrm>
              <a:off x="5367325" y="719300"/>
              <a:ext cx="722225" cy="722200"/>
            </a:xfrm>
            <a:custGeom>
              <a:avLst/>
              <a:gdLst/>
              <a:ahLst/>
              <a:cxnLst/>
              <a:rect l="l" t="t" r="r" b="b"/>
              <a:pathLst>
                <a:path w="28889" h="28888" extrusionOk="0">
                  <a:moveTo>
                    <a:pt x="14445" y="0"/>
                  </a:moveTo>
                  <a:cubicBezTo>
                    <a:pt x="6472" y="0"/>
                    <a:pt x="1" y="6471"/>
                    <a:pt x="1" y="14444"/>
                  </a:cubicBezTo>
                  <a:cubicBezTo>
                    <a:pt x="1" y="22416"/>
                    <a:pt x="6472" y="28887"/>
                    <a:pt x="14445" y="28887"/>
                  </a:cubicBezTo>
                  <a:cubicBezTo>
                    <a:pt x="22417" y="28887"/>
                    <a:pt x="28888" y="22416"/>
                    <a:pt x="28888" y="14444"/>
                  </a:cubicBezTo>
                  <a:cubicBezTo>
                    <a:pt x="28888" y="6471"/>
                    <a:pt x="22417" y="0"/>
                    <a:pt x="1444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4"/>
            <p:cNvSpPr/>
            <p:nvPr/>
          </p:nvSpPr>
          <p:spPr>
            <a:xfrm>
              <a:off x="5501600" y="878575"/>
              <a:ext cx="626300" cy="563125"/>
            </a:xfrm>
            <a:custGeom>
              <a:avLst/>
              <a:gdLst/>
              <a:ahLst/>
              <a:cxnLst/>
              <a:rect l="l" t="t" r="r" b="b"/>
              <a:pathLst>
                <a:path w="25052" h="22525" extrusionOk="0">
                  <a:moveTo>
                    <a:pt x="21049" y="0"/>
                  </a:moveTo>
                  <a:cubicBezTo>
                    <a:pt x="22350" y="3670"/>
                    <a:pt x="21549" y="6872"/>
                    <a:pt x="16312" y="9907"/>
                  </a:cubicBezTo>
                  <a:lnTo>
                    <a:pt x="0" y="19314"/>
                  </a:lnTo>
                  <a:cubicBezTo>
                    <a:pt x="2657" y="21461"/>
                    <a:pt x="5866" y="22524"/>
                    <a:pt x="9069" y="22524"/>
                  </a:cubicBezTo>
                  <a:cubicBezTo>
                    <a:pt x="12584" y="22524"/>
                    <a:pt x="16090" y="21244"/>
                    <a:pt x="18847" y="18714"/>
                  </a:cubicBezTo>
                  <a:cubicBezTo>
                    <a:pt x="24118" y="13877"/>
                    <a:pt x="25052" y="5938"/>
                    <a:pt x="21049"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4"/>
            <p:cNvSpPr/>
            <p:nvPr/>
          </p:nvSpPr>
          <p:spPr>
            <a:xfrm>
              <a:off x="5405700" y="1183800"/>
              <a:ext cx="273550" cy="1104975"/>
            </a:xfrm>
            <a:custGeom>
              <a:avLst/>
              <a:gdLst/>
              <a:ahLst/>
              <a:cxnLst/>
              <a:rect l="l" t="t" r="r" b="b"/>
              <a:pathLst>
                <a:path w="10942" h="44199" extrusionOk="0">
                  <a:moveTo>
                    <a:pt x="0" y="0"/>
                  </a:moveTo>
                  <a:lnTo>
                    <a:pt x="0" y="0"/>
                  </a:lnTo>
                  <a:cubicBezTo>
                    <a:pt x="3103" y="11642"/>
                    <a:pt x="4837" y="29088"/>
                    <a:pt x="4037" y="41863"/>
                  </a:cubicBezTo>
                  <a:lnTo>
                    <a:pt x="8073" y="44198"/>
                  </a:lnTo>
                  <a:cubicBezTo>
                    <a:pt x="10408" y="36526"/>
                    <a:pt x="10942" y="20815"/>
                    <a:pt x="10074" y="5838"/>
                  </a:cubicBezTo>
                  <a:lnTo>
                    <a:pt x="0"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4"/>
            <p:cNvSpPr/>
            <p:nvPr/>
          </p:nvSpPr>
          <p:spPr>
            <a:xfrm>
              <a:off x="5607500" y="1327225"/>
              <a:ext cx="356125" cy="962375"/>
            </a:xfrm>
            <a:custGeom>
              <a:avLst/>
              <a:gdLst/>
              <a:ahLst/>
              <a:cxnLst/>
              <a:rect l="l" t="t" r="r" b="b"/>
              <a:pathLst>
                <a:path w="14245" h="38495" extrusionOk="0">
                  <a:moveTo>
                    <a:pt x="14244" y="1"/>
                  </a:moveTo>
                  <a:lnTo>
                    <a:pt x="2002" y="134"/>
                  </a:lnTo>
                  <a:cubicBezTo>
                    <a:pt x="2669" y="13744"/>
                    <a:pt x="2403" y="29322"/>
                    <a:pt x="1" y="38495"/>
                  </a:cubicBezTo>
                  <a:cubicBezTo>
                    <a:pt x="6072" y="34892"/>
                    <a:pt x="9841" y="28354"/>
                    <a:pt x="9908" y="21249"/>
                  </a:cubicBezTo>
                  <a:lnTo>
                    <a:pt x="10008" y="5438"/>
                  </a:lnTo>
                  <a:lnTo>
                    <a:pt x="1424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4"/>
            <p:cNvSpPr/>
            <p:nvPr/>
          </p:nvSpPr>
          <p:spPr>
            <a:xfrm>
              <a:off x="5607500" y="1746275"/>
              <a:ext cx="150975" cy="100525"/>
            </a:xfrm>
            <a:custGeom>
              <a:avLst/>
              <a:gdLst/>
              <a:ahLst/>
              <a:cxnLst/>
              <a:rect l="l" t="t" r="r" b="b"/>
              <a:pathLst>
                <a:path w="6039" h="4021" extrusionOk="0">
                  <a:moveTo>
                    <a:pt x="5559" y="0"/>
                  </a:moveTo>
                  <a:cubicBezTo>
                    <a:pt x="5441" y="0"/>
                    <a:pt x="5309" y="39"/>
                    <a:pt x="5171" y="117"/>
                  </a:cubicBezTo>
                  <a:lnTo>
                    <a:pt x="2870" y="1452"/>
                  </a:lnTo>
                  <a:cubicBezTo>
                    <a:pt x="2603" y="1585"/>
                    <a:pt x="2302" y="1652"/>
                    <a:pt x="2002" y="1652"/>
                  </a:cubicBezTo>
                  <a:cubicBezTo>
                    <a:pt x="1702" y="1652"/>
                    <a:pt x="1402" y="1585"/>
                    <a:pt x="1135" y="1452"/>
                  </a:cubicBezTo>
                  <a:lnTo>
                    <a:pt x="835" y="1285"/>
                  </a:lnTo>
                  <a:cubicBezTo>
                    <a:pt x="699" y="1207"/>
                    <a:pt x="571" y="1169"/>
                    <a:pt x="458" y="1169"/>
                  </a:cubicBezTo>
                  <a:cubicBezTo>
                    <a:pt x="185" y="1169"/>
                    <a:pt x="1" y="1393"/>
                    <a:pt x="1" y="1818"/>
                  </a:cubicBezTo>
                  <a:lnTo>
                    <a:pt x="1" y="2152"/>
                  </a:lnTo>
                  <a:cubicBezTo>
                    <a:pt x="34" y="2752"/>
                    <a:pt x="334" y="3286"/>
                    <a:pt x="835" y="3653"/>
                  </a:cubicBezTo>
                  <a:lnTo>
                    <a:pt x="1102" y="3820"/>
                  </a:lnTo>
                  <a:cubicBezTo>
                    <a:pt x="1368" y="3953"/>
                    <a:pt x="1669" y="4020"/>
                    <a:pt x="1969" y="4020"/>
                  </a:cubicBezTo>
                  <a:cubicBezTo>
                    <a:pt x="2269" y="4020"/>
                    <a:pt x="2569" y="3953"/>
                    <a:pt x="2836" y="3820"/>
                  </a:cubicBezTo>
                  <a:lnTo>
                    <a:pt x="5171" y="2452"/>
                  </a:lnTo>
                  <a:cubicBezTo>
                    <a:pt x="5672" y="2119"/>
                    <a:pt x="6005" y="1585"/>
                    <a:pt x="6038" y="985"/>
                  </a:cubicBezTo>
                  <a:lnTo>
                    <a:pt x="6038" y="618"/>
                  </a:lnTo>
                  <a:cubicBezTo>
                    <a:pt x="6038" y="218"/>
                    <a:pt x="5840" y="0"/>
                    <a:pt x="555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4"/>
            <p:cNvSpPr/>
            <p:nvPr/>
          </p:nvSpPr>
          <p:spPr>
            <a:xfrm>
              <a:off x="5598575" y="1875675"/>
              <a:ext cx="150725" cy="100375"/>
            </a:xfrm>
            <a:custGeom>
              <a:avLst/>
              <a:gdLst/>
              <a:ahLst/>
              <a:cxnLst/>
              <a:rect l="l" t="t" r="r" b="b"/>
              <a:pathLst>
                <a:path w="6029" h="4015" extrusionOk="0">
                  <a:moveTo>
                    <a:pt x="5534" y="1"/>
                  </a:moveTo>
                  <a:cubicBezTo>
                    <a:pt x="5420" y="1"/>
                    <a:pt x="5293" y="36"/>
                    <a:pt x="5161" y="112"/>
                  </a:cubicBezTo>
                  <a:lnTo>
                    <a:pt x="2860" y="1446"/>
                  </a:lnTo>
                  <a:cubicBezTo>
                    <a:pt x="2593" y="1596"/>
                    <a:pt x="2301" y="1671"/>
                    <a:pt x="2005" y="1671"/>
                  </a:cubicBezTo>
                  <a:cubicBezTo>
                    <a:pt x="1709" y="1671"/>
                    <a:pt x="1409" y="1596"/>
                    <a:pt x="1125" y="1446"/>
                  </a:cubicBezTo>
                  <a:lnTo>
                    <a:pt x="858" y="1279"/>
                  </a:lnTo>
                  <a:cubicBezTo>
                    <a:pt x="711" y="1200"/>
                    <a:pt x="575" y="1162"/>
                    <a:pt x="457" y="1162"/>
                  </a:cubicBezTo>
                  <a:cubicBezTo>
                    <a:pt x="176" y="1162"/>
                    <a:pt x="1" y="1380"/>
                    <a:pt x="24" y="1779"/>
                  </a:cubicBezTo>
                  <a:lnTo>
                    <a:pt x="24" y="2146"/>
                  </a:lnTo>
                  <a:cubicBezTo>
                    <a:pt x="58" y="2747"/>
                    <a:pt x="358" y="3281"/>
                    <a:pt x="858" y="3648"/>
                  </a:cubicBezTo>
                  <a:lnTo>
                    <a:pt x="1125" y="3814"/>
                  </a:lnTo>
                  <a:cubicBezTo>
                    <a:pt x="1392" y="3948"/>
                    <a:pt x="1684" y="4014"/>
                    <a:pt x="1980" y="4014"/>
                  </a:cubicBezTo>
                  <a:cubicBezTo>
                    <a:pt x="2276" y="4014"/>
                    <a:pt x="2576" y="3948"/>
                    <a:pt x="2860" y="3814"/>
                  </a:cubicBezTo>
                  <a:lnTo>
                    <a:pt x="5195" y="2447"/>
                  </a:lnTo>
                  <a:cubicBezTo>
                    <a:pt x="5695" y="2113"/>
                    <a:pt x="5995" y="1546"/>
                    <a:pt x="6029" y="946"/>
                  </a:cubicBezTo>
                  <a:lnTo>
                    <a:pt x="6029" y="612"/>
                  </a:lnTo>
                  <a:cubicBezTo>
                    <a:pt x="6029" y="229"/>
                    <a:pt x="5823" y="1"/>
                    <a:pt x="553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4"/>
            <p:cNvSpPr/>
            <p:nvPr/>
          </p:nvSpPr>
          <p:spPr>
            <a:xfrm>
              <a:off x="5589150" y="2005625"/>
              <a:ext cx="150975" cy="99675"/>
            </a:xfrm>
            <a:custGeom>
              <a:avLst/>
              <a:gdLst/>
              <a:ahLst/>
              <a:cxnLst/>
              <a:rect l="l" t="t" r="r" b="b"/>
              <a:pathLst>
                <a:path w="6039" h="3987" extrusionOk="0">
                  <a:moveTo>
                    <a:pt x="5559" y="1"/>
                  </a:moveTo>
                  <a:cubicBezTo>
                    <a:pt x="5441" y="1"/>
                    <a:pt x="5309" y="39"/>
                    <a:pt x="5171" y="117"/>
                  </a:cubicBezTo>
                  <a:lnTo>
                    <a:pt x="2870" y="1452"/>
                  </a:lnTo>
                  <a:cubicBezTo>
                    <a:pt x="2603" y="1585"/>
                    <a:pt x="2311" y="1652"/>
                    <a:pt x="2019" y="1652"/>
                  </a:cubicBezTo>
                  <a:cubicBezTo>
                    <a:pt x="1727" y="1652"/>
                    <a:pt x="1435" y="1585"/>
                    <a:pt x="1168" y="1452"/>
                  </a:cubicBezTo>
                  <a:lnTo>
                    <a:pt x="868" y="1285"/>
                  </a:lnTo>
                  <a:cubicBezTo>
                    <a:pt x="729" y="1195"/>
                    <a:pt x="596" y="1153"/>
                    <a:pt x="478" y="1153"/>
                  </a:cubicBezTo>
                  <a:cubicBezTo>
                    <a:pt x="198" y="1153"/>
                    <a:pt x="1" y="1387"/>
                    <a:pt x="1" y="1785"/>
                  </a:cubicBezTo>
                  <a:lnTo>
                    <a:pt x="1" y="2119"/>
                  </a:lnTo>
                  <a:cubicBezTo>
                    <a:pt x="34" y="2719"/>
                    <a:pt x="368" y="3286"/>
                    <a:pt x="835" y="3620"/>
                  </a:cubicBezTo>
                  <a:lnTo>
                    <a:pt x="1135" y="3787"/>
                  </a:lnTo>
                  <a:cubicBezTo>
                    <a:pt x="1402" y="3920"/>
                    <a:pt x="1694" y="3987"/>
                    <a:pt x="1986" y="3987"/>
                  </a:cubicBezTo>
                  <a:cubicBezTo>
                    <a:pt x="2278" y="3987"/>
                    <a:pt x="2569" y="3920"/>
                    <a:pt x="2836" y="3787"/>
                  </a:cubicBezTo>
                  <a:lnTo>
                    <a:pt x="5171" y="2419"/>
                  </a:lnTo>
                  <a:cubicBezTo>
                    <a:pt x="5672" y="2085"/>
                    <a:pt x="6005" y="1552"/>
                    <a:pt x="6039" y="951"/>
                  </a:cubicBezTo>
                  <a:lnTo>
                    <a:pt x="6039" y="618"/>
                  </a:lnTo>
                  <a:cubicBezTo>
                    <a:pt x="6039" y="218"/>
                    <a:pt x="5840" y="1"/>
                    <a:pt x="555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4"/>
            <p:cNvSpPr/>
            <p:nvPr/>
          </p:nvSpPr>
          <p:spPr>
            <a:xfrm>
              <a:off x="5257250" y="730600"/>
              <a:ext cx="713050" cy="854325"/>
            </a:xfrm>
            <a:custGeom>
              <a:avLst/>
              <a:gdLst/>
              <a:ahLst/>
              <a:cxnLst/>
              <a:rect l="l" t="t" r="r" b="b"/>
              <a:pathLst>
                <a:path w="28522" h="34173" extrusionOk="0">
                  <a:moveTo>
                    <a:pt x="11726" y="1"/>
                  </a:moveTo>
                  <a:cubicBezTo>
                    <a:pt x="10252" y="1"/>
                    <a:pt x="8782" y="352"/>
                    <a:pt x="7439" y="1049"/>
                  </a:cubicBezTo>
                  <a:lnTo>
                    <a:pt x="7239" y="1149"/>
                  </a:lnTo>
                  <a:cubicBezTo>
                    <a:pt x="7139" y="1183"/>
                    <a:pt x="7039" y="1249"/>
                    <a:pt x="6972" y="1316"/>
                  </a:cubicBezTo>
                  <a:lnTo>
                    <a:pt x="1" y="5319"/>
                  </a:lnTo>
                  <a:cubicBezTo>
                    <a:pt x="897" y="4809"/>
                    <a:pt x="1936" y="4542"/>
                    <a:pt x="3082" y="4542"/>
                  </a:cubicBezTo>
                  <a:cubicBezTo>
                    <a:pt x="4410" y="4542"/>
                    <a:pt x="5882" y="4900"/>
                    <a:pt x="7439" y="5652"/>
                  </a:cubicBezTo>
                  <a:cubicBezTo>
                    <a:pt x="7740" y="5819"/>
                    <a:pt x="8040" y="5986"/>
                    <a:pt x="8373" y="6153"/>
                  </a:cubicBezTo>
                  <a:cubicBezTo>
                    <a:pt x="8674" y="6320"/>
                    <a:pt x="9074" y="6586"/>
                    <a:pt x="9441" y="6853"/>
                  </a:cubicBezTo>
                  <a:cubicBezTo>
                    <a:pt x="10041" y="7254"/>
                    <a:pt x="10642" y="7687"/>
                    <a:pt x="11209" y="8154"/>
                  </a:cubicBezTo>
                  <a:cubicBezTo>
                    <a:pt x="12243" y="9055"/>
                    <a:pt x="13244" y="10056"/>
                    <a:pt x="14111" y="11123"/>
                  </a:cubicBezTo>
                  <a:cubicBezTo>
                    <a:pt x="16546" y="14125"/>
                    <a:pt x="18347" y="17561"/>
                    <a:pt x="19415" y="21264"/>
                  </a:cubicBezTo>
                  <a:cubicBezTo>
                    <a:pt x="19915" y="22998"/>
                    <a:pt x="20182" y="24800"/>
                    <a:pt x="20182" y="26634"/>
                  </a:cubicBezTo>
                  <a:cubicBezTo>
                    <a:pt x="20182" y="30303"/>
                    <a:pt x="18948" y="32905"/>
                    <a:pt x="16880" y="34173"/>
                  </a:cubicBezTo>
                  <a:lnTo>
                    <a:pt x="24151" y="30003"/>
                  </a:lnTo>
                  <a:cubicBezTo>
                    <a:pt x="26920" y="28202"/>
                    <a:pt x="28521" y="25133"/>
                    <a:pt x="28455" y="21864"/>
                  </a:cubicBezTo>
                  <a:cubicBezTo>
                    <a:pt x="28455" y="20130"/>
                    <a:pt x="28188" y="18428"/>
                    <a:pt x="27721" y="16760"/>
                  </a:cubicBezTo>
                  <a:cubicBezTo>
                    <a:pt x="26687" y="12958"/>
                    <a:pt x="24852" y="9422"/>
                    <a:pt x="22350" y="6353"/>
                  </a:cubicBezTo>
                  <a:cubicBezTo>
                    <a:pt x="21449" y="5286"/>
                    <a:pt x="20482" y="4285"/>
                    <a:pt x="19415" y="3384"/>
                  </a:cubicBezTo>
                  <a:cubicBezTo>
                    <a:pt x="18881" y="2917"/>
                    <a:pt x="18281" y="2450"/>
                    <a:pt x="17680" y="2050"/>
                  </a:cubicBezTo>
                  <a:cubicBezTo>
                    <a:pt x="17347" y="1816"/>
                    <a:pt x="16980" y="1583"/>
                    <a:pt x="16613" y="1383"/>
                  </a:cubicBezTo>
                  <a:cubicBezTo>
                    <a:pt x="16312" y="1183"/>
                    <a:pt x="16012" y="1049"/>
                    <a:pt x="15679" y="882"/>
                  </a:cubicBezTo>
                  <a:cubicBezTo>
                    <a:pt x="14421" y="293"/>
                    <a:pt x="13072" y="1"/>
                    <a:pt x="1172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4"/>
            <p:cNvSpPr/>
            <p:nvPr/>
          </p:nvSpPr>
          <p:spPr>
            <a:xfrm>
              <a:off x="5679225" y="1149600"/>
              <a:ext cx="291075" cy="436175"/>
            </a:xfrm>
            <a:custGeom>
              <a:avLst/>
              <a:gdLst/>
              <a:ahLst/>
              <a:cxnLst/>
              <a:rect l="l" t="t" r="r" b="b"/>
              <a:pathLst>
                <a:path w="11643" h="17447" extrusionOk="0">
                  <a:moveTo>
                    <a:pt x="10875" y="0"/>
                  </a:moveTo>
                  <a:lnTo>
                    <a:pt x="2536" y="4537"/>
                  </a:lnTo>
                  <a:cubicBezTo>
                    <a:pt x="3036" y="6272"/>
                    <a:pt x="3270" y="8073"/>
                    <a:pt x="3303" y="9874"/>
                  </a:cubicBezTo>
                  <a:cubicBezTo>
                    <a:pt x="3303" y="13543"/>
                    <a:pt x="2069" y="16179"/>
                    <a:pt x="1" y="17446"/>
                  </a:cubicBezTo>
                  <a:lnTo>
                    <a:pt x="7272" y="13243"/>
                  </a:lnTo>
                  <a:cubicBezTo>
                    <a:pt x="10041" y="11442"/>
                    <a:pt x="11642" y="8373"/>
                    <a:pt x="11576" y="5104"/>
                  </a:cubicBezTo>
                  <a:cubicBezTo>
                    <a:pt x="11576" y="3370"/>
                    <a:pt x="11309" y="1668"/>
                    <a:pt x="10875"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4"/>
            <p:cNvSpPr/>
            <p:nvPr/>
          </p:nvSpPr>
          <p:spPr>
            <a:xfrm>
              <a:off x="5170525" y="844100"/>
              <a:ext cx="591275" cy="763250"/>
            </a:xfrm>
            <a:custGeom>
              <a:avLst/>
              <a:gdLst/>
              <a:ahLst/>
              <a:cxnLst/>
              <a:rect l="l" t="t" r="r" b="b"/>
              <a:pathLst>
                <a:path w="23651" h="30530" extrusionOk="0">
                  <a:moveTo>
                    <a:pt x="6551" y="0"/>
                  </a:moveTo>
                  <a:cubicBezTo>
                    <a:pt x="5419" y="0"/>
                    <a:pt x="4392" y="265"/>
                    <a:pt x="3503" y="779"/>
                  </a:cubicBezTo>
                  <a:cubicBezTo>
                    <a:pt x="1368" y="2013"/>
                    <a:pt x="1" y="4648"/>
                    <a:pt x="1" y="8418"/>
                  </a:cubicBezTo>
                  <a:cubicBezTo>
                    <a:pt x="1" y="15956"/>
                    <a:pt x="5304" y="25130"/>
                    <a:pt x="11842" y="28899"/>
                  </a:cubicBezTo>
                  <a:cubicBezTo>
                    <a:pt x="13734" y="29999"/>
                    <a:pt x="15524" y="30530"/>
                    <a:pt x="17118" y="30530"/>
                  </a:cubicBezTo>
                  <a:cubicBezTo>
                    <a:pt x="18279" y="30530"/>
                    <a:pt x="19335" y="30248"/>
                    <a:pt x="20248" y="29700"/>
                  </a:cubicBezTo>
                  <a:cubicBezTo>
                    <a:pt x="20282" y="29700"/>
                    <a:pt x="20315" y="29666"/>
                    <a:pt x="20349" y="29633"/>
                  </a:cubicBezTo>
                  <a:cubicBezTo>
                    <a:pt x="22417" y="28399"/>
                    <a:pt x="23651" y="25763"/>
                    <a:pt x="23651" y="22094"/>
                  </a:cubicBezTo>
                  <a:cubicBezTo>
                    <a:pt x="23651" y="14555"/>
                    <a:pt x="18380" y="5382"/>
                    <a:pt x="11842" y="1613"/>
                  </a:cubicBezTo>
                  <a:cubicBezTo>
                    <a:pt x="9934" y="522"/>
                    <a:pt x="8139" y="0"/>
                    <a:pt x="655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4"/>
            <p:cNvSpPr/>
            <p:nvPr/>
          </p:nvSpPr>
          <p:spPr>
            <a:xfrm>
              <a:off x="5170525" y="844100"/>
              <a:ext cx="591275" cy="763250"/>
            </a:xfrm>
            <a:custGeom>
              <a:avLst/>
              <a:gdLst/>
              <a:ahLst/>
              <a:cxnLst/>
              <a:rect l="l" t="t" r="r" b="b"/>
              <a:pathLst>
                <a:path w="23651" h="30530" extrusionOk="0">
                  <a:moveTo>
                    <a:pt x="6551" y="0"/>
                  </a:moveTo>
                  <a:cubicBezTo>
                    <a:pt x="5419" y="0"/>
                    <a:pt x="4392" y="265"/>
                    <a:pt x="3503" y="779"/>
                  </a:cubicBezTo>
                  <a:cubicBezTo>
                    <a:pt x="1368" y="2013"/>
                    <a:pt x="1" y="4648"/>
                    <a:pt x="1" y="8418"/>
                  </a:cubicBezTo>
                  <a:cubicBezTo>
                    <a:pt x="1" y="15956"/>
                    <a:pt x="5304" y="25130"/>
                    <a:pt x="11842" y="28899"/>
                  </a:cubicBezTo>
                  <a:cubicBezTo>
                    <a:pt x="13734" y="29999"/>
                    <a:pt x="15524" y="30530"/>
                    <a:pt x="17118" y="30530"/>
                  </a:cubicBezTo>
                  <a:cubicBezTo>
                    <a:pt x="18279" y="30530"/>
                    <a:pt x="19335" y="30248"/>
                    <a:pt x="20248" y="29700"/>
                  </a:cubicBezTo>
                  <a:cubicBezTo>
                    <a:pt x="20282" y="29700"/>
                    <a:pt x="20315" y="29666"/>
                    <a:pt x="20349" y="29633"/>
                  </a:cubicBezTo>
                  <a:cubicBezTo>
                    <a:pt x="22417" y="28399"/>
                    <a:pt x="23651" y="25763"/>
                    <a:pt x="23651" y="22094"/>
                  </a:cubicBezTo>
                  <a:cubicBezTo>
                    <a:pt x="23651" y="14555"/>
                    <a:pt x="18380" y="5382"/>
                    <a:pt x="11842" y="1613"/>
                  </a:cubicBezTo>
                  <a:cubicBezTo>
                    <a:pt x="9934" y="522"/>
                    <a:pt x="8139" y="0"/>
                    <a:pt x="6551"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4"/>
            <p:cNvSpPr/>
            <p:nvPr/>
          </p:nvSpPr>
          <p:spPr>
            <a:xfrm>
              <a:off x="4264875" y="862600"/>
              <a:ext cx="1477750" cy="1513725"/>
            </a:xfrm>
            <a:custGeom>
              <a:avLst/>
              <a:gdLst/>
              <a:ahLst/>
              <a:cxnLst/>
              <a:rect l="l" t="t" r="r" b="b"/>
              <a:pathLst>
                <a:path w="59110" h="60549" extrusionOk="0">
                  <a:moveTo>
                    <a:pt x="42810" y="1"/>
                  </a:moveTo>
                  <a:cubicBezTo>
                    <a:pt x="41808" y="1"/>
                    <a:pt x="40892" y="228"/>
                    <a:pt x="40096" y="673"/>
                  </a:cubicBezTo>
                  <a:cubicBezTo>
                    <a:pt x="36460" y="2207"/>
                    <a:pt x="32758" y="3575"/>
                    <a:pt x="28988" y="4742"/>
                  </a:cubicBezTo>
                  <a:cubicBezTo>
                    <a:pt x="23957" y="6269"/>
                    <a:pt x="18835" y="6821"/>
                    <a:pt x="13768" y="6821"/>
                  </a:cubicBezTo>
                  <a:cubicBezTo>
                    <a:pt x="9094" y="6821"/>
                    <a:pt x="4467" y="6351"/>
                    <a:pt x="1" y="5743"/>
                  </a:cubicBezTo>
                  <a:lnTo>
                    <a:pt x="1" y="5743"/>
                  </a:lnTo>
                  <a:cubicBezTo>
                    <a:pt x="1" y="5743"/>
                    <a:pt x="11909" y="11848"/>
                    <a:pt x="22083" y="29493"/>
                  </a:cubicBezTo>
                  <a:cubicBezTo>
                    <a:pt x="23918" y="32662"/>
                    <a:pt x="25519" y="35965"/>
                    <a:pt x="26920" y="39334"/>
                  </a:cubicBezTo>
                  <a:cubicBezTo>
                    <a:pt x="32024" y="51909"/>
                    <a:pt x="31623" y="60549"/>
                    <a:pt x="31623" y="60549"/>
                  </a:cubicBezTo>
                  <a:cubicBezTo>
                    <a:pt x="35159" y="51843"/>
                    <a:pt x="39596" y="42803"/>
                    <a:pt x="46968" y="35898"/>
                  </a:cubicBezTo>
                  <a:cubicBezTo>
                    <a:pt x="49836" y="33229"/>
                    <a:pt x="52872" y="30694"/>
                    <a:pt x="56041" y="28326"/>
                  </a:cubicBezTo>
                  <a:cubicBezTo>
                    <a:pt x="57976" y="27192"/>
                    <a:pt x="59110" y="24723"/>
                    <a:pt x="59110" y="21354"/>
                  </a:cubicBezTo>
                  <a:cubicBezTo>
                    <a:pt x="59076" y="18986"/>
                    <a:pt x="58643" y="16617"/>
                    <a:pt x="57775" y="14416"/>
                  </a:cubicBezTo>
                  <a:cubicBezTo>
                    <a:pt x="57242" y="12881"/>
                    <a:pt x="56575" y="11447"/>
                    <a:pt x="55774" y="10046"/>
                  </a:cubicBezTo>
                  <a:cubicBezTo>
                    <a:pt x="53706" y="6443"/>
                    <a:pt x="50837" y="3341"/>
                    <a:pt x="47702" y="1507"/>
                  </a:cubicBezTo>
                  <a:cubicBezTo>
                    <a:pt x="45953" y="493"/>
                    <a:pt x="44287" y="1"/>
                    <a:pt x="4281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4"/>
            <p:cNvSpPr/>
            <p:nvPr/>
          </p:nvSpPr>
          <p:spPr>
            <a:xfrm>
              <a:off x="4264875" y="862600"/>
              <a:ext cx="1477750" cy="1513725"/>
            </a:xfrm>
            <a:custGeom>
              <a:avLst/>
              <a:gdLst/>
              <a:ahLst/>
              <a:cxnLst/>
              <a:rect l="l" t="t" r="r" b="b"/>
              <a:pathLst>
                <a:path w="59110" h="60549" extrusionOk="0">
                  <a:moveTo>
                    <a:pt x="42810" y="1"/>
                  </a:moveTo>
                  <a:cubicBezTo>
                    <a:pt x="41808" y="1"/>
                    <a:pt x="40892" y="228"/>
                    <a:pt x="40096" y="673"/>
                  </a:cubicBezTo>
                  <a:cubicBezTo>
                    <a:pt x="36460" y="2207"/>
                    <a:pt x="32758" y="3575"/>
                    <a:pt x="28988" y="4742"/>
                  </a:cubicBezTo>
                  <a:cubicBezTo>
                    <a:pt x="23957" y="6269"/>
                    <a:pt x="18835" y="6821"/>
                    <a:pt x="13768" y="6821"/>
                  </a:cubicBezTo>
                  <a:cubicBezTo>
                    <a:pt x="9094" y="6821"/>
                    <a:pt x="4467" y="6351"/>
                    <a:pt x="1" y="5743"/>
                  </a:cubicBezTo>
                  <a:lnTo>
                    <a:pt x="1" y="5743"/>
                  </a:lnTo>
                  <a:cubicBezTo>
                    <a:pt x="1" y="5743"/>
                    <a:pt x="11909" y="11848"/>
                    <a:pt x="22083" y="29493"/>
                  </a:cubicBezTo>
                  <a:cubicBezTo>
                    <a:pt x="23918" y="32662"/>
                    <a:pt x="25519" y="35965"/>
                    <a:pt x="26920" y="39334"/>
                  </a:cubicBezTo>
                  <a:cubicBezTo>
                    <a:pt x="32024" y="51909"/>
                    <a:pt x="31623" y="60549"/>
                    <a:pt x="31623" y="60549"/>
                  </a:cubicBezTo>
                  <a:cubicBezTo>
                    <a:pt x="35159" y="51843"/>
                    <a:pt x="39596" y="42803"/>
                    <a:pt x="46968" y="35898"/>
                  </a:cubicBezTo>
                  <a:cubicBezTo>
                    <a:pt x="49836" y="33229"/>
                    <a:pt x="52872" y="30694"/>
                    <a:pt x="56041" y="28326"/>
                  </a:cubicBezTo>
                  <a:cubicBezTo>
                    <a:pt x="57976" y="27192"/>
                    <a:pt x="59110" y="24723"/>
                    <a:pt x="59110" y="21354"/>
                  </a:cubicBezTo>
                  <a:cubicBezTo>
                    <a:pt x="59076" y="18986"/>
                    <a:pt x="58643" y="16617"/>
                    <a:pt x="57775" y="14416"/>
                  </a:cubicBezTo>
                  <a:cubicBezTo>
                    <a:pt x="57242" y="12881"/>
                    <a:pt x="56575" y="11447"/>
                    <a:pt x="55774" y="10046"/>
                  </a:cubicBezTo>
                  <a:cubicBezTo>
                    <a:pt x="53706" y="6443"/>
                    <a:pt x="50837" y="3341"/>
                    <a:pt x="47702" y="1507"/>
                  </a:cubicBezTo>
                  <a:cubicBezTo>
                    <a:pt x="45953" y="493"/>
                    <a:pt x="44287" y="1"/>
                    <a:pt x="428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4"/>
            <p:cNvSpPr/>
            <p:nvPr/>
          </p:nvSpPr>
          <p:spPr>
            <a:xfrm>
              <a:off x="4938700" y="1222975"/>
              <a:ext cx="804775" cy="1153350"/>
            </a:xfrm>
            <a:custGeom>
              <a:avLst/>
              <a:gdLst/>
              <a:ahLst/>
              <a:cxnLst/>
              <a:rect l="l" t="t" r="r" b="b"/>
              <a:pathLst>
                <a:path w="32191" h="46134" extrusionOk="0">
                  <a:moveTo>
                    <a:pt x="30856" y="1"/>
                  </a:moveTo>
                  <a:cubicBezTo>
                    <a:pt x="21816" y="4504"/>
                    <a:pt x="7172" y="12843"/>
                    <a:pt x="0" y="24919"/>
                  </a:cubicBezTo>
                  <a:cubicBezTo>
                    <a:pt x="5104" y="37494"/>
                    <a:pt x="4670" y="46134"/>
                    <a:pt x="4670" y="46134"/>
                  </a:cubicBezTo>
                  <a:cubicBezTo>
                    <a:pt x="8240" y="37428"/>
                    <a:pt x="12643" y="28421"/>
                    <a:pt x="20015" y="21516"/>
                  </a:cubicBezTo>
                  <a:cubicBezTo>
                    <a:pt x="22917" y="18814"/>
                    <a:pt x="25952" y="16279"/>
                    <a:pt x="29088" y="13911"/>
                  </a:cubicBezTo>
                  <a:cubicBezTo>
                    <a:pt x="31056" y="12777"/>
                    <a:pt x="32190" y="10308"/>
                    <a:pt x="32190" y="6939"/>
                  </a:cubicBezTo>
                  <a:cubicBezTo>
                    <a:pt x="32157" y="4571"/>
                    <a:pt x="31690" y="2202"/>
                    <a:pt x="30856"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4"/>
            <p:cNvSpPr/>
            <p:nvPr/>
          </p:nvSpPr>
          <p:spPr>
            <a:xfrm>
              <a:off x="3702825" y="929250"/>
              <a:ext cx="1406025" cy="1816700"/>
            </a:xfrm>
            <a:custGeom>
              <a:avLst/>
              <a:gdLst/>
              <a:ahLst/>
              <a:cxnLst/>
              <a:rect l="l" t="t" r="r" b="b"/>
              <a:pathLst>
                <a:path w="56241" h="72668" extrusionOk="0">
                  <a:moveTo>
                    <a:pt x="15568" y="0"/>
                  </a:moveTo>
                  <a:cubicBezTo>
                    <a:pt x="6344" y="0"/>
                    <a:pt x="0" y="7359"/>
                    <a:pt x="0" y="20089"/>
                  </a:cubicBezTo>
                  <a:cubicBezTo>
                    <a:pt x="0" y="27961"/>
                    <a:pt x="2402" y="36568"/>
                    <a:pt x="6438" y="44507"/>
                  </a:cubicBezTo>
                  <a:cubicBezTo>
                    <a:pt x="11608" y="54681"/>
                    <a:pt x="19414" y="63787"/>
                    <a:pt x="28120" y="68824"/>
                  </a:cubicBezTo>
                  <a:cubicBezTo>
                    <a:pt x="32637" y="71431"/>
                    <a:pt x="36903" y="72667"/>
                    <a:pt x="40683" y="72667"/>
                  </a:cubicBezTo>
                  <a:cubicBezTo>
                    <a:pt x="49911" y="72667"/>
                    <a:pt x="56240" y="65301"/>
                    <a:pt x="56240" y="52546"/>
                  </a:cubicBezTo>
                  <a:cubicBezTo>
                    <a:pt x="56207" y="48243"/>
                    <a:pt x="55573" y="43973"/>
                    <a:pt x="54406" y="39837"/>
                  </a:cubicBezTo>
                  <a:cubicBezTo>
                    <a:pt x="51437" y="29229"/>
                    <a:pt x="45166" y="18588"/>
                    <a:pt x="37360" y="10949"/>
                  </a:cubicBezTo>
                  <a:cubicBezTo>
                    <a:pt x="36226" y="9882"/>
                    <a:pt x="35092" y="8848"/>
                    <a:pt x="33958" y="7914"/>
                  </a:cubicBezTo>
                  <a:cubicBezTo>
                    <a:pt x="33457" y="7480"/>
                    <a:pt x="32990" y="7113"/>
                    <a:pt x="32490" y="6746"/>
                  </a:cubicBezTo>
                  <a:cubicBezTo>
                    <a:pt x="31789" y="6213"/>
                    <a:pt x="31089" y="5712"/>
                    <a:pt x="30388" y="5245"/>
                  </a:cubicBezTo>
                  <a:cubicBezTo>
                    <a:pt x="29655" y="4745"/>
                    <a:pt x="28887" y="4278"/>
                    <a:pt x="28120" y="3844"/>
                  </a:cubicBezTo>
                  <a:cubicBezTo>
                    <a:pt x="23612" y="1236"/>
                    <a:pt x="19348" y="0"/>
                    <a:pt x="155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4"/>
            <p:cNvSpPr/>
            <p:nvPr/>
          </p:nvSpPr>
          <p:spPr>
            <a:xfrm>
              <a:off x="3863775" y="1925150"/>
              <a:ext cx="1245900" cy="820800"/>
            </a:xfrm>
            <a:custGeom>
              <a:avLst/>
              <a:gdLst/>
              <a:ahLst/>
              <a:cxnLst/>
              <a:rect l="l" t="t" r="r" b="b"/>
              <a:pathLst>
                <a:path w="49836" h="32832" extrusionOk="0">
                  <a:moveTo>
                    <a:pt x="47968" y="1"/>
                  </a:moveTo>
                  <a:cubicBezTo>
                    <a:pt x="47180" y="1778"/>
                    <a:pt x="44789" y="4116"/>
                    <a:pt x="42956" y="4116"/>
                  </a:cubicBezTo>
                  <a:cubicBezTo>
                    <a:pt x="42381" y="4116"/>
                    <a:pt x="41861" y="3886"/>
                    <a:pt x="41463" y="3336"/>
                  </a:cubicBezTo>
                  <a:lnTo>
                    <a:pt x="41463" y="3336"/>
                  </a:lnTo>
                  <a:cubicBezTo>
                    <a:pt x="42497" y="7006"/>
                    <a:pt x="43031" y="10775"/>
                    <a:pt x="43097" y="14611"/>
                  </a:cubicBezTo>
                  <a:cubicBezTo>
                    <a:pt x="43097" y="19748"/>
                    <a:pt x="41930" y="23918"/>
                    <a:pt x="39762" y="26653"/>
                  </a:cubicBezTo>
                  <a:cubicBezTo>
                    <a:pt x="37919" y="28924"/>
                    <a:pt x="35427" y="30123"/>
                    <a:pt x="32318" y="30123"/>
                  </a:cubicBezTo>
                  <a:cubicBezTo>
                    <a:pt x="32275" y="30123"/>
                    <a:pt x="32233" y="30123"/>
                    <a:pt x="32190" y="30122"/>
                  </a:cubicBezTo>
                  <a:cubicBezTo>
                    <a:pt x="29087" y="30122"/>
                    <a:pt x="25518" y="29021"/>
                    <a:pt x="21816" y="26887"/>
                  </a:cubicBezTo>
                  <a:cubicBezTo>
                    <a:pt x="14410" y="22583"/>
                    <a:pt x="7572" y="14911"/>
                    <a:pt x="2735" y="6172"/>
                  </a:cubicBezTo>
                  <a:cubicBezTo>
                    <a:pt x="2735" y="6186"/>
                    <a:pt x="2570" y="6331"/>
                    <a:pt x="2250" y="6331"/>
                  </a:cubicBezTo>
                  <a:cubicBezTo>
                    <a:pt x="1798" y="6331"/>
                    <a:pt x="1036" y="6039"/>
                    <a:pt x="0" y="4671"/>
                  </a:cubicBezTo>
                  <a:lnTo>
                    <a:pt x="0" y="4671"/>
                  </a:lnTo>
                  <a:cubicBezTo>
                    <a:pt x="5170" y="14878"/>
                    <a:pt x="12976" y="23951"/>
                    <a:pt x="21682" y="28988"/>
                  </a:cubicBezTo>
                  <a:cubicBezTo>
                    <a:pt x="26200" y="31596"/>
                    <a:pt x="30471" y="32832"/>
                    <a:pt x="34255" y="32832"/>
                  </a:cubicBezTo>
                  <a:cubicBezTo>
                    <a:pt x="43491" y="32832"/>
                    <a:pt x="49836" y="25473"/>
                    <a:pt x="49836" y="12743"/>
                  </a:cubicBezTo>
                  <a:cubicBezTo>
                    <a:pt x="49769" y="8407"/>
                    <a:pt x="49168" y="4137"/>
                    <a:pt x="47968"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4"/>
            <p:cNvSpPr/>
            <p:nvPr/>
          </p:nvSpPr>
          <p:spPr>
            <a:xfrm>
              <a:off x="4216525" y="1617425"/>
              <a:ext cx="332750" cy="441175"/>
            </a:xfrm>
            <a:custGeom>
              <a:avLst/>
              <a:gdLst/>
              <a:ahLst/>
              <a:cxnLst/>
              <a:rect l="l" t="t" r="r" b="b"/>
              <a:pathLst>
                <a:path w="13310" h="17647" extrusionOk="0">
                  <a:moveTo>
                    <a:pt x="3336" y="1"/>
                  </a:moveTo>
                  <a:cubicBezTo>
                    <a:pt x="1268" y="1"/>
                    <a:pt x="0" y="1669"/>
                    <a:pt x="0" y="4504"/>
                  </a:cubicBezTo>
                  <a:lnTo>
                    <a:pt x="0" y="4604"/>
                  </a:lnTo>
                  <a:cubicBezTo>
                    <a:pt x="0" y="9041"/>
                    <a:pt x="3136" y="14478"/>
                    <a:pt x="7005" y="16679"/>
                  </a:cubicBezTo>
                  <a:lnTo>
                    <a:pt x="7072" y="16746"/>
                  </a:lnTo>
                  <a:cubicBezTo>
                    <a:pt x="7939" y="17280"/>
                    <a:pt x="8940" y="17580"/>
                    <a:pt x="9974" y="17647"/>
                  </a:cubicBezTo>
                  <a:cubicBezTo>
                    <a:pt x="12075" y="17647"/>
                    <a:pt x="13310" y="15979"/>
                    <a:pt x="13310" y="13110"/>
                  </a:cubicBezTo>
                  <a:lnTo>
                    <a:pt x="13310" y="13044"/>
                  </a:lnTo>
                  <a:cubicBezTo>
                    <a:pt x="13310" y="8574"/>
                    <a:pt x="10174" y="3136"/>
                    <a:pt x="6338" y="935"/>
                  </a:cubicBezTo>
                  <a:lnTo>
                    <a:pt x="6271" y="901"/>
                  </a:lnTo>
                  <a:cubicBezTo>
                    <a:pt x="5371" y="334"/>
                    <a:pt x="4370" y="34"/>
                    <a:pt x="333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4"/>
            <p:cNvSpPr/>
            <p:nvPr/>
          </p:nvSpPr>
          <p:spPr>
            <a:xfrm>
              <a:off x="2577000" y="3513800"/>
              <a:ext cx="370300" cy="734300"/>
            </a:xfrm>
            <a:custGeom>
              <a:avLst/>
              <a:gdLst/>
              <a:ahLst/>
              <a:cxnLst/>
              <a:rect l="l" t="t" r="r" b="b"/>
              <a:pathLst>
                <a:path w="14812" h="29372" extrusionOk="0">
                  <a:moveTo>
                    <a:pt x="8540" y="0"/>
                  </a:moveTo>
                  <a:lnTo>
                    <a:pt x="1" y="6305"/>
                  </a:lnTo>
                  <a:cubicBezTo>
                    <a:pt x="1235" y="16479"/>
                    <a:pt x="1736" y="19214"/>
                    <a:pt x="1769" y="20882"/>
                  </a:cubicBezTo>
                  <a:cubicBezTo>
                    <a:pt x="1736" y="21015"/>
                    <a:pt x="1736" y="21182"/>
                    <a:pt x="1736" y="21315"/>
                  </a:cubicBezTo>
                  <a:cubicBezTo>
                    <a:pt x="1736" y="23317"/>
                    <a:pt x="4004" y="24418"/>
                    <a:pt x="5772" y="25752"/>
                  </a:cubicBezTo>
                  <a:cubicBezTo>
                    <a:pt x="7273" y="26919"/>
                    <a:pt x="8874" y="27987"/>
                    <a:pt x="10575" y="28887"/>
                  </a:cubicBezTo>
                  <a:cubicBezTo>
                    <a:pt x="11195" y="29197"/>
                    <a:pt x="12140" y="29371"/>
                    <a:pt x="12985" y="29371"/>
                  </a:cubicBezTo>
                  <a:cubicBezTo>
                    <a:pt x="13868" y="29371"/>
                    <a:pt x="14641" y="29181"/>
                    <a:pt x="14812" y="28754"/>
                  </a:cubicBezTo>
                  <a:cubicBezTo>
                    <a:pt x="12643" y="27120"/>
                    <a:pt x="10142" y="25318"/>
                    <a:pt x="8440" y="23417"/>
                  </a:cubicBezTo>
                  <a:cubicBezTo>
                    <a:pt x="7606" y="22550"/>
                    <a:pt x="7039" y="21616"/>
                    <a:pt x="7206" y="19514"/>
                  </a:cubicBezTo>
                  <a:cubicBezTo>
                    <a:pt x="7340" y="17746"/>
                    <a:pt x="8540" y="1"/>
                    <a:pt x="8540"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4"/>
            <p:cNvSpPr/>
            <p:nvPr/>
          </p:nvSpPr>
          <p:spPr>
            <a:xfrm>
              <a:off x="2592850" y="4173425"/>
              <a:ext cx="452850" cy="190200"/>
            </a:xfrm>
            <a:custGeom>
              <a:avLst/>
              <a:gdLst/>
              <a:ahLst/>
              <a:cxnLst/>
              <a:rect l="l" t="t" r="r" b="b"/>
              <a:pathLst>
                <a:path w="18114" h="7608" extrusionOk="0">
                  <a:moveTo>
                    <a:pt x="34" y="1"/>
                  </a:moveTo>
                  <a:cubicBezTo>
                    <a:pt x="34" y="1"/>
                    <a:pt x="1" y="1535"/>
                    <a:pt x="368" y="1902"/>
                  </a:cubicBezTo>
                  <a:cubicBezTo>
                    <a:pt x="735" y="2236"/>
                    <a:pt x="1935" y="2769"/>
                    <a:pt x="3070" y="3003"/>
                  </a:cubicBezTo>
                  <a:cubicBezTo>
                    <a:pt x="4304" y="3270"/>
                    <a:pt x="5805" y="4537"/>
                    <a:pt x="6872" y="5438"/>
                  </a:cubicBezTo>
                  <a:cubicBezTo>
                    <a:pt x="7973" y="6339"/>
                    <a:pt x="9407" y="7172"/>
                    <a:pt x="12109" y="7539"/>
                  </a:cubicBezTo>
                  <a:cubicBezTo>
                    <a:pt x="12490" y="7586"/>
                    <a:pt x="12858" y="7608"/>
                    <a:pt x="13210" y="7608"/>
                  </a:cubicBezTo>
                  <a:cubicBezTo>
                    <a:pt x="15358" y="7608"/>
                    <a:pt x="16940" y="6821"/>
                    <a:pt x="17513" y="6305"/>
                  </a:cubicBezTo>
                  <a:cubicBezTo>
                    <a:pt x="18114" y="5771"/>
                    <a:pt x="17947" y="4571"/>
                    <a:pt x="17847" y="4571"/>
                  </a:cubicBezTo>
                  <a:lnTo>
                    <a:pt x="3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4"/>
            <p:cNvSpPr/>
            <p:nvPr/>
          </p:nvSpPr>
          <p:spPr>
            <a:xfrm>
              <a:off x="2592850" y="4024150"/>
              <a:ext cx="458700" cy="320275"/>
            </a:xfrm>
            <a:custGeom>
              <a:avLst/>
              <a:gdLst/>
              <a:ahLst/>
              <a:cxnLst/>
              <a:rect l="l" t="t" r="r" b="b"/>
              <a:pathLst>
                <a:path w="18348" h="12811" extrusionOk="0">
                  <a:moveTo>
                    <a:pt x="1135" y="1"/>
                  </a:moveTo>
                  <a:cubicBezTo>
                    <a:pt x="901" y="1"/>
                    <a:pt x="735" y="134"/>
                    <a:pt x="701" y="368"/>
                  </a:cubicBezTo>
                  <a:cubicBezTo>
                    <a:pt x="635" y="768"/>
                    <a:pt x="534" y="2036"/>
                    <a:pt x="368" y="2736"/>
                  </a:cubicBezTo>
                  <a:cubicBezTo>
                    <a:pt x="67" y="3970"/>
                    <a:pt x="1" y="5238"/>
                    <a:pt x="101" y="6505"/>
                  </a:cubicBezTo>
                  <a:cubicBezTo>
                    <a:pt x="234" y="7306"/>
                    <a:pt x="2102" y="7840"/>
                    <a:pt x="3270" y="8307"/>
                  </a:cubicBezTo>
                  <a:cubicBezTo>
                    <a:pt x="4637" y="8907"/>
                    <a:pt x="5938" y="9708"/>
                    <a:pt x="7072" y="10708"/>
                  </a:cubicBezTo>
                  <a:cubicBezTo>
                    <a:pt x="8321" y="11727"/>
                    <a:pt x="10930" y="12811"/>
                    <a:pt x="12665" y="12811"/>
                  </a:cubicBezTo>
                  <a:cubicBezTo>
                    <a:pt x="12692" y="12811"/>
                    <a:pt x="12717" y="12810"/>
                    <a:pt x="12743" y="12810"/>
                  </a:cubicBezTo>
                  <a:cubicBezTo>
                    <a:pt x="14845" y="12810"/>
                    <a:pt x="17146" y="12143"/>
                    <a:pt x="17680" y="11175"/>
                  </a:cubicBezTo>
                  <a:cubicBezTo>
                    <a:pt x="18347" y="9975"/>
                    <a:pt x="17847" y="9307"/>
                    <a:pt x="14778" y="7873"/>
                  </a:cubicBezTo>
                  <a:cubicBezTo>
                    <a:pt x="14211" y="7606"/>
                    <a:pt x="12143" y="6405"/>
                    <a:pt x="11442" y="5938"/>
                  </a:cubicBezTo>
                  <a:cubicBezTo>
                    <a:pt x="9541" y="4771"/>
                    <a:pt x="7673" y="3103"/>
                    <a:pt x="6806" y="1001"/>
                  </a:cubicBezTo>
                  <a:cubicBezTo>
                    <a:pt x="6739" y="768"/>
                    <a:pt x="6605" y="534"/>
                    <a:pt x="6372" y="368"/>
                  </a:cubicBezTo>
                  <a:cubicBezTo>
                    <a:pt x="6248" y="326"/>
                    <a:pt x="6125" y="298"/>
                    <a:pt x="6001" y="298"/>
                  </a:cubicBezTo>
                  <a:cubicBezTo>
                    <a:pt x="5924" y="298"/>
                    <a:pt x="5848" y="309"/>
                    <a:pt x="5772" y="334"/>
                  </a:cubicBezTo>
                  <a:cubicBezTo>
                    <a:pt x="5271" y="401"/>
                    <a:pt x="4771" y="534"/>
                    <a:pt x="4304" y="768"/>
                  </a:cubicBezTo>
                  <a:cubicBezTo>
                    <a:pt x="3870" y="968"/>
                    <a:pt x="3303" y="1168"/>
                    <a:pt x="3303" y="1702"/>
                  </a:cubicBezTo>
                  <a:cubicBezTo>
                    <a:pt x="3303" y="1902"/>
                    <a:pt x="3370" y="2069"/>
                    <a:pt x="3437" y="2269"/>
                  </a:cubicBezTo>
                  <a:cubicBezTo>
                    <a:pt x="3470" y="2369"/>
                    <a:pt x="3503" y="2503"/>
                    <a:pt x="3403" y="2569"/>
                  </a:cubicBezTo>
                  <a:cubicBezTo>
                    <a:pt x="3374" y="2589"/>
                    <a:pt x="3345" y="2597"/>
                    <a:pt x="3315" y="2597"/>
                  </a:cubicBezTo>
                  <a:cubicBezTo>
                    <a:pt x="3244" y="2597"/>
                    <a:pt x="3174" y="2550"/>
                    <a:pt x="3103" y="2503"/>
                  </a:cubicBezTo>
                  <a:cubicBezTo>
                    <a:pt x="2803" y="2169"/>
                    <a:pt x="2536" y="1835"/>
                    <a:pt x="2269" y="1502"/>
                  </a:cubicBezTo>
                  <a:cubicBezTo>
                    <a:pt x="2136" y="1302"/>
                    <a:pt x="1969" y="1135"/>
                    <a:pt x="1802" y="1001"/>
                  </a:cubicBezTo>
                  <a:cubicBezTo>
                    <a:pt x="1602" y="901"/>
                    <a:pt x="1435" y="768"/>
                    <a:pt x="1268" y="668"/>
                  </a:cubicBezTo>
                  <a:cubicBezTo>
                    <a:pt x="1102" y="468"/>
                    <a:pt x="1135" y="234"/>
                    <a:pt x="113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4"/>
            <p:cNvSpPr/>
            <p:nvPr/>
          </p:nvSpPr>
          <p:spPr>
            <a:xfrm>
              <a:off x="2727950" y="4213450"/>
              <a:ext cx="324425" cy="133450"/>
            </a:xfrm>
            <a:custGeom>
              <a:avLst/>
              <a:gdLst/>
              <a:ahLst/>
              <a:cxnLst/>
              <a:rect l="l" t="t" r="r" b="b"/>
              <a:pathLst>
                <a:path w="12977" h="5338" extrusionOk="0">
                  <a:moveTo>
                    <a:pt x="8774" y="1"/>
                  </a:moveTo>
                  <a:cubicBezTo>
                    <a:pt x="7873" y="101"/>
                    <a:pt x="5538" y="1168"/>
                    <a:pt x="5571" y="1435"/>
                  </a:cubicBezTo>
                  <a:cubicBezTo>
                    <a:pt x="5605" y="1669"/>
                    <a:pt x="6038" y="2436"/>
                    <a:pt x="5104" y="3103"/>
                  </a:cubicBezTo>
                  <a:cubicBezTo>
                    <a:pt x="4837" y="3279"/>
                    <a:pt x="4497" y="3352"/>
                    <a:pt x="4120" y="3352"/>
                  </a:cubicBezTo>
                  <a:cubicBezTo>
                    <a:pt x="2432" y="3352"/>
                    <a:pt x="2" y="1903"/>
                    <a:pt x="1" y="1902"/>
                  </a:cubicBezTo>
                  <a:lnTo>
                    <a:pt x="1" y="1902"/>
                  </a:lnTo>
                  <a:cubicBezTo>
                    <a:pt x="601" y="2269"/>
                    <a:pt x="1135" y="2703"/>
                    <a:pt x="1668" y="3136"/>
                  </a:cubicBezTo>
                  <a:cubicBezTo>
                    <a:pt x="2936" y="4170"/>
                    <a:pt x="5638" y="5305"/>
                    <a:pt x="7406" y="5338"/>
                  </a:cubicBezTo>
                  <a:cubicBezTo>
                    <a:pt x="10074" y="5338"/>
                    <a:pt x="11776" y="4571"/>
                    <a:pt x="12309" y="3603"/>
                  </a:cubicBezTo>
                  <a:cubicBezTo>
                    <a:pt x="12977" y="2436"/>
                    <a:pt x="12443" y="1735"/>
                    <a:pt x="9374" y="301"/>
                  </a:cubicBezTo>
                  <a:cubicBezTo>
                    <a:pt x="9241" y="234"/>
                    <a:pt x="9040" y="134"/>
                    <a:pt x="877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4"/>
            <p:cNvSpPr/>
            <p:nvPr/>
          </p:nvSpPr>
          <p:spPr>
            <a:xfrm>
              <a:off x="2607875" y="4024150"/>
              <a:ext cx="300225" cy="236900"/>
            </a:xfrm>
            <a:custGeom>
              <a:avLst/>
              <a:gdLst/>
              <a:ahLst/>
              <a:cxnLst/>
              <a:rect l="l" t="t" r="r" b="b"/>
              <a:pathLst>
                <a:path w="12009" h="9476" extrusionOk="0">
                  <a:moveTo>
                    <a:pt x="534" y="1"/>
                  </a:moveTo>
                  <a:cubicBezTo>
                    <a:pt x="334" y="1"/>
                    <a:pt x="134" y="134"/>
                    <a:pt x="100" y="368"/>
                  </a:cubicBezTo>
                  <a:cubicBezTo>
                    <a:pt x="67" y="568"/>
                    <a:pt x="34" y="935"/>
                    <a:pt x="0" y="1368"/>
                  </a:cubicBezTo>
                  <a:cubicBezTo>
                    <a:pt x="267" y="1635"/>
                    <a:pt x="567" y="1902"/>
                    <a:pt x="834" y="2102"/>
                  </a:cubicBezTo>
                  <a:cubicBezTo>
                    <a:pt x="1601" y="2703"/>
                    <a:pt x="2902" y="4471"/>
                    <a:pt x="4937" y="6105"/>
                  </a:cubicBezTo>
                  <a:cubicBezTo>
                    <a:pt x="6871" y="7613"/>
                    <a:pt x="10030" y="9476"/>
                    <a:pt x="10645" y="9476"/>
                  </a:cubicBezTo>
                  <a:cubicBezTo>
                    <a:pt x="10655" y="9476"/>
                    <a:pt x="10665" y="9475"/>
                    <a:pt x="10674" y="9474"/>
                  </a:cubicBezTo>
                  <a:cubicBezTo>
                    <a:pt x="11208" y="9374"/>
                    <a:pt x="12009" y="9041"/>
                    <a:pt x="10107" y="8273"/>
                  </a:cubicBezTo>
                  <a:cubicBezTo>
                    <a:pt x="8173" y="7506"/>
                    <a:pt x="4170" y="4604"/>
                    <a:pt x="2535" y="2503"/>
                  </a:cubicBezTo>
                  <a:cubicBezTo>
                    <a:pt x="2235" y="2169"/>
                    <a:pt x="1935" y="1869"/>
                    <a:pt x="1701" y="1502"/>
                  </a:cubicBezTo>
                  <a:cubicBezTo>
                    <a:pt x="1568" y="1302"/>
                    <a:pt x="1401" y="1135"/>
                    <a:pt x="1201" y="1001"/>
                  </a:cubicBezTo>
                  <a:cubicBezTo>
                    <a:pt x="1034" y="901"/>
                    <a:pt x="867" y="801"/>
                    <a:pt x="667" y="668"/>
                  </a:cubicBezTo>
                  <a:cubicBezTo>
                    <a:pt x="501" y="468"/>
                    <a:pt x="534" y="234"/>
                    <a:pt x="5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4"/>
            <p:cNvSpPr/>
            <p:nvPr/>
          </p:nvSpPr>
          <p:spPr>
            <a:xfrm>
              <a:off x="2865550" y="4210800"/>
              <a:ext cx="94250" cy="42700"/>
            </a:xfrm>
            <a:custGeom>
              <a:avLst/>
              <a:gdLst/>
              <a:ahLst/>
              <a:cxnLst/>
              <a:rect l="l" t="t" r="r" b="b"/>
              <a:pathLst>
                <a:path w="3770" h="1708" extrusionOk="0">
                  <a:moveTo>
                    <a:pt x="3339" y="1"/>
                  </a:moveTo>
                  <a:cubicBezTo>
                    <a:pt x="2120" y="1"/>
                    <a:pt x="946" y="498"/>
                    <a:pt x="67" y="1408"/>
                  </a:cubicBezTo>
                  <a:cubicBezTo>
                    <a:pt x="1" y="1474"/>
                    <a:pt x="34" y="1608"/>
                    <a:pt x="101" y="1675"/>
                  </a:cubicBezTo>
                  <a:cubicBezTo>
                    <a:pt x="134" y="1675"/>
                    <a:pt x="167" y="1708"/>
                    <a:pt x="234" y="1708"/>
                  </a:cubicBezTo>
                  <a:cubicBezTo>
                    <a:pt x="267" y="1708"/>
                    <a:pt x="334" y="1675"/>
                    <a:pt x="367" y="1641"/>
                  </a:cubicBezTo>
                  <a:cubicBezTo>
                    <a:pt x="1149" y="860"/>
                    <a:pt x="2194" y="401"/>
                    <a:pt x="3310" y="401"/>
                  </a:cubicBezTo>
                  <a:cubicBezTo>
                    <a:pt x="3385" y="401"/>
                    <a:pt x="3461" y="403"/>
                    <a:pt x="3536" y="407"/>
                  </a:cubicBezTo>
                  <a:cubicBezTo>
                    <a:pt x="3636" y="407"/>
                    <a:pt x="3737" y="340"/>
                    <a:pt x="3737" y="240"/>
                  </a:cubicBezTo>
                  <a:cubicBezTo>
                    <a:pt x="3770" y="107"/>
                    <a:pt x="3670" y="40"/>
                    <a:pt x="3570" y="7"/>
                  </a:cubicBezTo>
                  <a:cubicBezTo>
                    <a:pt x="3493" y="3"/>
                    <a:pt x="3416" y="1"/>
                    <a:pt x="333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4"/>
            <p:cNvSpPr/>
            <p:nvPr/>
          </p:nvSpPr>
          <p:spPr>
            <a:xfrm>
              <a:off x="2823850" y="4185650"/>
              <a:ext cx="95925" cy="42000"/>
            </a:xfrm>
            <a:custGeom>
              <a:avLst/>
              <a:gdLst/>
              <a:ahLst/>
              <a:cxnLst/>
              <a:rect l="l" t="t" r="r" b="b"/>
              <a:pathLst>
                <a:path w="3837" h="1680" extrusionOk="0">
                  <a:moveTo>
                    <a:pt x="3258" y="0"/>
                  </a:moveTo>
                  <a:cubicBezTo>
                    <a:pt x="2068" y="0"/>
                    <a:pt x="927" y="521"/>
                    <a:pt x="67" y="1380"/>
                  </a:cubicBezTo>
                  <a:cubicBezTo>
                    <a:pt x="1" y="1446"/>
                    <a:pt x="34" y="1580"/>
                    <a:pt x="101" y="1647"/>
                  </a:cubicBezTo>
                  <a:cubicBezTo>
                    <a:pt x="134" y="1680"/>
                    <a:pt x="167" y="1680"/>
                    <a:pt x="234" y="1680"/>
                  </a:cubicBezTo>
                  <a:cubicBezTo>
                    <a:pt x="268" y="1680"/>
                    <a:pt x="334" y="1680"/>
                    <a:pt x="368" y="1613"/>
                  </a:cubicBezTo>
                  <a:cubicBezTo>
                    <a:pt x="1149" y="832"/>
                    <a:pt x="2194" y="373"/>
                    <a:pt x="3310" y="373"/>
                  </a:cubicBezTo>
                  <a:cubicBezTo>
                    <a:pt x="3385" y="373"/>
                    <a:pt x="3461" y="375"/>
                    <a:pt x="3537" y="379"/>
                  </a:cubicBezTo>
                  <a:cubicBezTo>
                    <a:pt x="3770" y="379"/>
                    <a:pt x="3837" y="12"/>
                    <a:pt x="3570" y="12"/>
                  </a:cubicBezTo>
                  <a:cubicBezTo>
                    <a:pt x="3466" y="4"/>
                    <a:pt x="3362" y="0"/>
                    <a:pt x="3258"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4"/>
            <p:cNvSpPr/>
            <p:nvPr/>
          </p:nvSpPr>
          <p:spPr>
            <a:xfrm>
              <a:off x="2782150" y="4160775"/>
              <a:ext cx="95925" cy="42700"/>
            </a:xfrm>
            <a:custGeom>
              <a:avLst/>
              <a:gdLst/>
              <a:ahLst/>
              <a:cxnLst/>
              <a:rect l="l" t="t" r="r" b="b"/>
              <a:pathLst>
                <a:path w="3837" h="1708" extrusionOk="0">
                  <a:moveTo>
                    <a:pt x="3339" y="0"/>
                  </a:moveTo>
                  <a:cubicBezTo>
                    <a:pt x="2117" y="0"/>
                    <a:pt x="915" y="497"/>
                    <a:pt x="68" y="1407"/>
                  </a:cubicBezTo>
                  <a:cubicBezTo>
                    <a:pt x="1" y="1474"/>
                    <a:pt x="34" y="1607"/>
                    <a:pt x="101" y="1674"/>
                  </a:cubicBezTo>
                  <a:cubicBezTo>
                    <a:pt x="134" y="1708"/>
                    <a:pt x="168" y="1708"/>
                    <a:pt x="234" y="1708"/>
                  </a:cubicBezTo>
                  <a:cubicBezTo>
                    <a:pt x="268" y="1708"/>
                    <a:pt x="334" y="1674"/>
                    <a:pt x="368" y="1641"/>
                  </a:cubicBezTo>
                  <a:cubicBezTo>
                    <a:pt x="1149" y="860"/>
                    <a:pt x="2194" y="400"/>
                    <a:pt x="3310" y="400"/>
                  </a:cubicBezTo>
                  <a:cubicBezTo>
                    <a:pt x="3385" y="400"/>
                    <a:pt x="3461" y="402"/>
                    <a:pt x="3537" y="407"/>
                  </a:cubicBezTo>
                  <a:cubicBezTo>
                    <a:pt x="3770" y="407"/>
                    <a:pt x="3837" y="40"/>
                    <a:pt x="3570" y="6"/>
                  </a:cubicBezTo>
                  <a:cubicBezTo>
                    <a:pt x="3493" y="2"/>
                    <a:pt x="3416" y="0"/>
                    <a:pt x="3339"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4"/>
            <p:cNvSpPr/>
            <p:nvPr/>
          </p:nvSpPr>
          <p:spPr>
            <a:xfrm>
              <a:off x="2743800" y="4133250"/>
              <a:ext cx="93425" cy="42700"/>
            </a:xfrm>
            <a:custGeom>
              <a:avLst/>
              <a:gdLst/>
              <a:ahLst/>
              <a:cxnLst/>
              <a:rect l="l" t="t" r="r" b="b"/>
              <a:pathLst>
                <a:path w="3737" h="1708" extrusionOk="0">
                  <a:moveTo>
                    <a:pt x="3338" y="1"/>
                  </a:moveTo>
                  <a:cubicBezTo>
                    <a:pt x="2116" y="1"/>
                    <a:pt x="914" y="496"/>
                    <a:pt x="67" y="1374"/>
                  </a:cubicBezTo>
                  <a:cubicBezTo>
                    <a:pt x="0" y="1474"/>
                    <a:pt x="0" y="1574"/>
                    <a:pt x="100" y="1641"/>
                  </a:cubicBezTo>
                  <a:cubicBezTo>
                    <a:pt x="134" y="1674"/>
                    <a:pt x="167" y="1708"/>
                    <a:pt x="201" y="1708"/>
                  </a:cubicBezTo>
                  <a:cubicBezTo>
                    <a:pt x="267" y="1708"/>
                    <a:pt x="334" y="1674"/>
                    <a:pt x="367" y="1641"/>
                  </a:cubicBezTo>
                  <a:cubicBezTo>
                    <a:pt x="1171" y="805"/>
                    <a:pt x="2255" y="372"/>
                    <a:pt x="3408" y="372"/>
                  </a:cubicBezTo>
                  <a:cubicBezTo>
                    <a:pt x="3450" y="372"/>
                    <a:pt x="3493" y="372"/>
                    <a:pt x="3536" y="373"/>
                  </a:cubicBezTo>
                  <a:cubicBezTo>
                    <a:pt x="3550" y="378"/>
                    <a:pt x="3563" y="380"/>
                    <a:pt x="3576" y="380"/>
                  </a:cubicBezTo>
                  <a:cubicBezTo>
                    <a:pt x="3661" y="380"/>
                    <a:pt x="3736" y="293"/>
                    <a:pt x="3736" y="207"/>
                  </a:cubicBezTo>
                  <a:cubicBezTo>
                    <a:pt x="3736" y="107"/>
                    <a:pt x="3670" y="7"/>
                    <a:pt x="3570" y="7"/>
                  </a:cubicBezTo>
                  <a:cubicBezTo>
                    <a:pt x="3493" y="3"/>
                    <a:pt x="3415" y="1"/>
                    <a:pt x="3338"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4"/>
            <p:cNvSpPr/>
            <p:nvPr/>
          </p:nvSpPr>
          <p:spPr>
            <a:xfrm>
              <a:off x="2705425" y="4104575"/>
              <a:ext cx="103200" cy="43025"/>
            </a:xfrm>
            <a:custGeom>
              <a:avLst/>
              <a:gdLst/>
              <a:ahLst/>
              <a:cxnLst/>
              <a:rect l="l" t="t" r="r" b="b"/>
              <a:pathLst>
                <a:path w="4128" h="1721" extrusionOk="0">
                  <a:moveTo>
                    <a:pt x="3506" y="1"/>
                  </a:moveTo>
                  <a:cubicBezTo>
                    <a:pt x="2199" y="1"/>
                    <a:pt x="763" y="574"/>
                    <a:pt x="68" y="1420"/>
                  </a:cubicBezTo>
                  <a:cubicBezTo>
                    <a:pt x="1" y="1520"/>
                    <a:pt x="34" y="1621"/>
                    <a:pt x="101" y="1687"/>
                  </a:cubicBezTo>
                  <a:cubicBezTo>
                    <a:pt x="134" y="1721"/>
                    <a:pt x="168" y="1721"/>
                    <a:pt x="234" y="1721"/>
                  </a:cubicBezTo>
                  <a:cubicBezTo>
                    <a:pt x="301" y="1721"/>
                    <a:pt x="335" y="1687"/>
                    <a:pt x="368" y="1654"/>
                  </a:cubicBezTo>
                  <a:cubicBezTo>
                    <a:pt x="969" y="902"/>
                    <a:pt x="2304" y="367"/>
                    <a:pt x="3489" y="367"/>
                  </a:cubicBezTo>
                  <a:cubicBezTo>
                    <a:pt x="3618" y="367"/>
                    <a:pt x="3746" y="373"/>
                    <a:pt x="3870" y="386"/>
                  </a:cubicBezTo>
                  <a:cubicBezTo>
                    <a:pt x="3881" y="388"/>
                    <a:pt x="3890" y="388"/>
                    <a:pt x="3900" y="388"/>
                  </a:cubicBezTo>
                  <a:cubicBezTo>
                    <a:pt x="4106" y="388"/>
                    <a:pt x="4127" y="51"/>
                    <a:pt x="3904" y="19"/>
                  </a:cubicBezTo>
                  <a:cubicBezTo>
                    <a:pt x="3773" y="7"/>
                    <a:pt x="3640" y="1"/>
                    <a:pt x="3506"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4"/>
            <p:cNvSpPr/>
            <p:nvPr/>
          </p:nvSpPr>
          <p:spPr>
            <a:xfrm>
              <a:off x="1901225" y="3567150"/>
              <a:ext cx="347250" cy="770075"/>
            </a:xfrm>
            <a:custGeom>
              <a:avLst/>
              <a:gdLst/>
              <a:ahLst/>
              <a:cxnLst/>
              <a:rect l="l" t="t" r="r" b="b"/>
              <a:pathLst>
                <a:path w="13890" h="30803" extrusionOk="0">
                  <a:moveTo>
                    <a:pt x="6250" y="1"/>
                  </a:moveTo>
                  <a:cubicBezTo>
                    <a:pt x="4783" y="5505"/>
                    <a:pt x="3749" y="13044"/>
                    <a:pt x="2381" y="18214"/>
                  </a:cubicBezTo>
                  <a:cubicBezTo>
                    <a:pt x="2114" y="19181"/>
                    <a:pt x="446" y="25719"/>
                    <a:pt x="213" y="27821"/>
                  </a:cubicBezTo>
                  <a:cubicBezTo>
                    <a:pt x="0" y="29820"/>
                    <a:pt x="1414" y="30802"/>
                    <a:pt x="2649" y="30802"/>
                  </a:cubicBezTo>
                  <a:cubicBezTo>
                    <a:pt x="3351" y="30802"/>
                    <a:pt x="3995" y="30484"/>
                    <a:pt x="4249" y="29856"/>
                  </a:cubicBezTo>
                  <a:cubicBezTo>
                    <a:pt x="4983" y="28121"/>
                    <a:pt x="7051" y="20582"/>
                    <a:pt x="7285" y="19815"/>
                  </a:cubicBezTo>
                  <a:cubicBezTo>
                    <a:pt x="8219" y="16546"/>
                    <a:pt x="13756" y="3504"/>
                    <a:pt x="13889" y="3237"/>
                  </a:cubicBezTo>
                  <a:lnTo>
                    <a:pt x="6250"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4"/>
            <p:cNvSpPr/>
            <p:nvPr/>
          </p:nvSpPr>
          <p:spPr>
            <a:xfrm>
              <a:off x="1838975" y="4274325"/>
              <a:ext cx="193500" cy="197200"/>
            </a:xfrm>
            <a:custGeom>
              <a:avLst/>
              <a:gdLst/>
              <a:ahLst/>
              <a:cxnLst/>
              <a:rect l="l" t="t" r="r" b="b"/>
              <a:pathLst>
                <a:path w="7740" h="7888" extrusionOk="0">
                  <a:moveTo>
                    <a:pt x="868" y="1"/>
                  </a:moveTo>
                  <a:cubicBezTo>
                    <a:pt x="268" y="1635"/>
                    <a:pt x="1" y="2703"/>
                    <a:pt x="68" y="4304"/>
                  </a:cubicBezTo>
                  <a:cubicBezTo>
                    <a:pt x="134" y="5905"/>
                    <a:pt x="1502" y="7039"/>
                    <a:pt x="2669" y="7573"/>
                  </a:cubicBezTo>
                  <a:cubicBezTo>
                    <a:pt x="3136" y="7780"/>
                    <a:pt x="3608" y="7887"/>
                    <a:pt x="4059" y="7887"/>
                  </a:cubicBezTo>
                  <a:cubicBezTo>
                    <a:pt x="4769" y="7887"/>
                    <a:pt x="5429" y="7623"/>
                    <a:pt x="5938" y="7073"/>
                  </a:cubicBezTo>
                  <a:cubicBezTo>
                    <a:pt x="6772" y="6139"/>
                    <a:pt x="7273" y="5004"/>
                    <a:pt x="7740" y="3203"/>
                  </a:cubicBezTo>
                  <a:lnTo>
                    <a:pt x="86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4"/>
            <p:cNvSpPr/>
            <p:nvPr/>
          </p:nvSpPr>
          <p:spPr>
            <a:xfrm>
              <a:off x="1844000" y="4006625"/>
              <a:ext cx="254350" cy="446500"/>
            </a:xfrm>
            <a:custGeom>
              <a:avLst/>
              <a:gdLst/>
              <a:ahLst/>
              <a:cxnLst/>
              <a:rect l="l" t="t" r="r" b="b"/>
              <a:pathLst>
                <a:path w="10174" h="17860" extrusionOk="0">
                  <a:moveTo>
                    <a:pt x="4826" y="1"/>
                  </a:moveTo>
                  <a:cubicBezTo>
                    <a:pt x="4328" y="1"/>
                    <a:pt x="3731" y="2353"/>
                    <a:pt x="3002" y="4705"/>
                  </a:cubicBezTo>
                  <a:cubicBezTo>
                    <a:pt x="2202" y="7240"/>
                    <a:pt x="1501" y="8140"/>
                    <a:pt x="834" y="10209"/>
                  </a:cubicBezTo>
                  <a:cubicBezTo>
                    <a:pt x="67" y="12577"/>
                    <a:pt x="0" y="13678"/>
                    <a:pt x="534" y="15312"/>
                  </a:cubicBezTo>
                  <a:cubicBezTo>
                    <a:pt x="940" y="16483"/>
                    <a:pt x="2476" y="17859"/>
                    <a:pt x="4001" y="17859"/>
                  </a:cubicBezTo>
                  <a:cubicBezTo>
                    <a:pt x="4605" y="17859"/>
                    <a:pt x="5208" y="17643"/>
                    <a:pt x="5737" y="17113"/>
                  </a:cubicBezTo>
                  <a:cubicBezTo>
                    <a:pt x="7272" y="15646"/>
                    <a:pt x="7672" y="13744"/>
                    <a:pt x="8006" y="11309"/>
                  </a:cubicBezTo>
                  <a:cubicBezTo>
                    <a:pt x="8339" y="9208"/>
                    <a:pt x="8806" y="7140"/>
                    <a:pt x="9340" y="5072"/>
                  </a:cubicBezTo>
                  <a:cubicBezTo>
                    <a:pt x="9774" y="3304"/>
                    <a:pt x="10174" y="1803"/>
                    <a:pt x="9807" y="1536"/>
                  </a:cubicBezTo>
                  <a:lnTo>
                    <a:pt x="9807" y="1536"/>
                  </a:lnTo>
                  <a:cubicBezTo>
                    <a:pt x="9707" y="1803"/>
                    <a:pt x="9640" y="2136"/>
                    <a:pt x="9540" y="2370"/>
                  </a:cubicBezTo>
                  <a:cubicBezTo>
                    <a:pt x="9442" y="2599"/>
                    <a:pt x="9247" y="3505"/>
                    <a:pt x="8987" y="3505"/>
                  </a:cubicBezTo>
                  <a:cubicBezTo>
                    <a:pt x="8982" y="3505"/>
                    <a:pt x="8978" y="3504"/>
                    <a:pt x="8973" y="3504"/>
                  </a:cubicBezTo>
                  <a:cubicBezTo>
                    <a:pt x="8973" y="3270"/>
                    <a:pt x="9006" y="3037"/>
                    <a:pt x="9073" y="2803"/>
                  </a:cubicBezTo>
                  <a:cubicBezTo>
                    <a:pt x="9140" y="2603"/>
                    <a:pt x="9140" y="2403"/>
                    <a:pt x="9040" y="2203"/>
                  </a:cubicBezTo>
                  <a:cubicBezTo>
                    <a:pt x="8906" y="2036"/>
                    <a:pt x="8740" y="1936"/>
                    <a:pt x="8539" y="1869"/>
                  </a:cubicBezTo>
                  <a:cubicBezTo>
                    <a:pt x="8072" y="1669"/>
                    <a:pt x="7339" y="1269"/>
                    <a:pt x="6872" y="1135"/>
                  </a:cubicBezTo>
                  <a:cubicBezTo>
                    <a:pt x="6638" y="1069"/>
                    <a:pt x="6371" y="1002"/>
                    <a:pt x="6138" y="969"/>
                  </a:cubicBezTo>
                  <a:cubicBezTo>
                    <a:pt x="5902" y="945"/>
                    <a:pt x="5683" y="921"/>
                    <a:pt x="5468" y="921"/>
                  </a:cubicBezTo>
                  <a:cubicBezTo>
                    <a:pt x="5380" y="921"/>
                    <a:pt x="5292" y="925"/>
                    <a:pt x="5204" y="935"/>
                  </a:cubicBezTo>
                  <a:cubicBezTo>
                    <a:pt x="5070" y="969"/>
                    <a:pt x="4937" y="1035"/>
                    <a:pt x="4870" y="1135"/>
                  </a:cubicBezTo>
                  <a:cubicBezTo>
                    <a:pt x="4837" y="1235"/>
                    <a:pt x="4803" y="1302"/>
                    <a:pt x="4803" y="1402"/>
                  </a:cubicBezTo>
                  <a:cubicBezTo>
                    <a:pt x="4770" y="1569"/>
                    <a:pt x="4703" y="1736"/>
                    <a:pt x="4637" y="1869"/>
                  </a:cubicBezTo>
                  <a:cubicBezTo>
                    <a:pt x="4609" y="1924"/>
                    <a:pt x="4560" y="1978"/>
                    <a:pt x="4488" y="1978"/>
                  </a:cubicBezTo>
                  <a:cubicBezTo>
                    <a:pt x="4472" y="1978"/>
                    <a:pt x="4455" y="1975"/>
                    <a:pt x="4437" y="1969"/>
                  </a:cubicBezTo>
                  <a:cubicBezTo>
                    <a:pt x="4403" y="1936"/>
                    <a:pt x="4370" y="1869"/>
                    <a:pt x="4403" y="1836"/>
                  </a:cubicBezTo>
                  <a:cubicBezTo>
                    <a:pt x="4437" y="1536"/>
                    <a:pt x="4537" y="1336"/>
                    <a:pt x="4603" y="1002"/>
                  </a:cubicBezTo>
                  <a:cubicBezTo>
                    <a:pt x="4637" y="835"/>
                    <a:pt x="4703" y="635"/>
                    <a:pt x="4737" y="468"/>
                  </a:cubicBezTo>
                  <a:cubicBezTo>
                    <a:pt x="4770" y="301"/>
                    <a:pt x="4803" y="168"/>
                    <a:pt x="4837" y="1"/>
                  </a:cubicBezTo>
                  <a:cubicBezTo>
                    <a:pt x="4833" y="1"/>
                    <a:pt x="4830" y="1"/>
                    <a:pt x="4826"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4"/>
            <p:cNvSpPr/>
            <p:nvPr/>
          </p:nvSpPr>
          <p:spPr>
            <a:xfrm>
              <a:off x="1842325" y="4245150"/>
              <a:ext cx="201000" cy="207975"/>
            </a:xfrm>
            <a:custGeom>
              <a:avLst/>
              <a:gdLst/>
              <a:ahLst/>
              <a:cxnLst/>
              <a:rect l="l" t="t" r="r" b="b"/>
              <a:pathLst>
                <a:path w="8040" h="8319" extrusionOk="0">
                  <a:moveTo>
                    <a:pt x="8039" y="1968"/>
                  </a:moveTo>
                  <a:lnTo>
                    <a:pt x="8039" y="1968"/>
                  </a:lnTo>
                  <a:cubicBezTo>
                    <a:pt x="8039" y="1969"/>
                    <a:pt x="8039" y="1970"/>
                    <a:pt x="8039" y="1971"/>
                  </a:cubicBezTo>
                  <a:lnTo>
                    <a:pt x="8039" y="1971"/>
                  </a:lnTo>
                  <a:cubicBezTo>
                    <a:pt x="8039" y="1970"/>
                    <a:pt x="8039" y="1969"/>
                    <a:pt x="8039" y="1968"/>
                  </a:cubicBezTo>
                  <a:close/>
                  <a:moveTo>
                    <a:pt x="1134" y="0"/>
                  </a:moveTo>
                  <a:cubicBezTo>
                    <a:pt x="1068" y="234"/>
                    <a:pt x="968" y="434"/>
                    <a:pt x="868" y="668"/>
                  </a:cubicBezTo>
                  <a:cubicBezTo>
                    <a:pt x="100" y="3036"/>
                    <a:pt x="0" y="4137"/>
                    <a:pt x="601" y="5771"/>
                  </a:cubicBezTo>
                  <a:cubicBezTo>
                    <a:pt x="1031" y="6942"/>
                    <a:pt x="2556" y="8318"/>
                    <a:pt x="4074" y="8318"/>
                  </a:cubicBezTo>
                  <a:cubicBezTo>
                    <a:pt x="4675" y="8318"/>
                    <a:pt x="5275" y="8102"/>
                    <a:pt x="5804" y="7572"/>
                  </a:cubicBezTo>
                  <a:cubicBezTo>
                    <a:pt x="7272" y="6139"/>
                    <a:pt x="7705" y="4305"/>
                    <a:pt x="8039" y="1971"/>
                  </a:cubicBezTo>
                  <a:lnTo>
                    <a:pt x="8039" y="1971"/>
                  </a:lnTo>
                  <a:cubicBezTo>
                    <a:pt x="8020" y="2069"/>
                    <a:pt x="7296" y="4605"/>
                    <a:pt x="6605" y="4737"/>
                  </a:cubicBezTo>
                  <a:cubicBezTo>
                    <a:pt x="6566" y="4747"/>
                    <a:pt x="6529" y="4751"/>
                    <a:pt x="6494" y="4751"/>
                  </a:cubicBezTo>
                  <a:cubicBezTo>
                    <a:pt x="5923" y="4751"/>
                    <a:pt x="5814" y="3550"/>
                    <a:pt x="5971" y="3236"/>
                  </a:cubicBezTo>
                  <a:cubicBezTo>
                    <a:pt x="4239" y="2072"/>
                    <a:pt x="2815" y="1963"/>
                    <a:pt x="2339" y="1963"/>
                  </a:cubicBezTo>
                  <a:cubicBezTo>
                    <a:pt x="2228" y="1963"/>
                    <a:pt x="2169" y="1968"/>
                    <a:pt x="2169" y="1968"/>
                  </a:cubicBezTo>
                  <a:cubicBezTo>
                    <a:pt x="2169" y="1968"/>
                    <a:pt x="1570" y="3240"/>
                    <a:pt x="1063" y="3240"/>
                  </a:cubicBezTo>
                  <a:cubicBezTo>
                    <a:pt x="984" y="3240"/>
                    <a:pt x="907" y="3208"/>
                    <a:pt x="834" y="3136"/>
                  </a:cubicBezTo>
                  <a:cubicBezTo>
                    <a:pt x="301" y="2602"/>
                    <a:pt x="1034" y="367"/>
                    <a:pt x="11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4"/>
            <p:cNvSpPr/>
            <p:nvPr/>
          </p:nvSpPr>
          <p:spPr>
            <a:xfrm>
              <a:off x="1877425" y="4006600"/>
              <a:ext cx="87500" cy="303900"/>
            </a:xfrm>
            <a:custGeom>
              <a:avLst/>
              <a:gdLst/>
              <a:ahLst/>
              <a:cxnLst/>
              <a:rect l="l" t="t" r="r" b="b"/>
              <a:pathLst>
                <a:path w="3500" h="12156" extrusionOk="0">
                  <a:moveTo>
                    <a:pt x="3479" y="1"/>
                  </a:moveTo>
                  <a:cubicBezTo>
                    <a:pt x="2983" y="1"/>
                    <a:pt x="2389" y="2369"/>
                    <a:pt x="1665" y="4706"/>
                  </a:cubicBezTo>
                  <a:cubicBezTo>
                    <a:pt x="1265" y="6807"/>
                    <a:pt x="298" y="9609"/>
                    <a:pt x="131" y="10877"/>
                  </a:cubicBezTo>
                  <a:cubicBezTo>
                    <a:pt x="1" y="11677"/>
                    <a:pt x="292" y="12155"/>
                    <a:pt x="558" y="12155"/>
                  </a:cubicBezTo>
                  <a:cubicBezTo>
                    <a:pt x="703" y="12155"/>
                    <a:pt x="839" y="12015"/>
                    <a:pt x="898" y="11711"/>
                  </a:cubicBezTo>
                  <a:cubicBezTo>
                    <a:pt x="1098" y="10677"/>
                    <a:pt x="1332" y="9642"/>
                    <a:pt x="1665" y="8608"/>
                  </a:cubicBezTo>
                  <a:cubicBezTo>
                    <a:pt x="2099" y="7007"/>
                    <a:pt x="2733" y="3605"/>
                    <a:pt x="3066" y="1837"/>
                  </a:cubicBezTo>
                  <a:cubicBezTo>
                    <a:pt x="3100" y="1637"/>
                    <a:pt x="3166" y="1470"/>
                    <a:pt x="3200" y="1303"/>
                  </a:cubicBezTo>
                  <a:lnTo>
                    <a:pt x="3500" y="102"/>
                  </a:lnTo>
                  <a:cubicBezTo>
                    <a:pt x="3500" y="69"/>
                    <a:pt x="3500" y="36"/>
                    <a:pt x="3500" y="2"/>
                  </a:cubicBezTo>
                  <a:cubicBezTo>
                    <a:pt x="3493" y="1"/>
                    <a:pt x="3486" y="1"/>
                    <a:pt x="34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4"/>
            <p:cNvSpPr/>
            <p:nvPr/>
          </p:nvSpPr>
          <p:spPr>
            <a:xfrm>
              <a:off x="1981325" y="4045000"/>
              <a:ext cx="114525" cy="294950"/>
            </a:xfrm>
            <a:custGeom>
              <a:avLst/>
              <a:gdLst/>
              <a:ahLst/>
              <a:cxnLst/>
              <a:rect l="l" t="t" r="r" b="b"/>
              <a:pathLst>
                <a:path w="4581" h="11798" extrusionOk="0">
                  <a:moveTo>
                    <a:pt x="4281" y="1"/>
                  </a:moveTo>
                  <a:lnTo>
                    <a:pt x="4281" y="67"/>
                  </a:lnTo>
                  <a:cubicBezTo>
                    <a:pt x="4214" y="301"/>
                    <a:pt x="4114" y="601"/>
                    <a:pt x="4047" y="835"/>
                  </a:cubicBezTo>
                  <a:cubicBezTo>
                    <a:pt x="3947" y="1168"/>
                    <a:pt x="3847" y="1502"/>
                    <a:pt x="3680" y="1802"/>
                  </a:cubicBezTo>
                  <a:cubicBezTo>
                    <a:pt x="3013" y="3503"/>
                    <a:pt x="1679" y="6605"/>
                    <a:pt x="1212" y="8207"/>
                  </a:cubicBezTo>
                  <a:cubicBezTo>
                    <a:pt x="912" y="9207"/>
                    <a:pt x="578" y="10208"/>
                    <a:pt x="144" y="11175"/>
                  </a:cubicBezTo>
                  <a:cubicBezTo>
                    <a:pt x="1" y="11575"/>
                    <a:pt x="132" y="11798"/>
                    <a:pt x="363" y="11798"/>
                  </a:cubicBezTo>
                  <a:cubicBezTo>
                    <a:pt x="615" y="11798"/>
                    <a:pt x="984" y="11533"/>
                    <a:pt x="1245" y="10942"/>
                  </a:cubicBezTo>
                  <a:cubicBezTo>
                    <a:pt x="1746" y="9774"/>
                    <a:pt x="2346" y="6839"/>
                    <a:pt x="3180" y="4837"/>
                  </a:cubicBezTo>
                  <a:cubicBezTo>
                    <a:pt x="3513" y="3803"/>
                    <a:pt x="3947" y="3070"/>
                    <a:pt x="4147" y="2402"/>
                  </a:cubicBezTo>
                  <a:cubicBezTo>
                    <a:pt x="4414" y="1168"/>
                    <a:pt x="4581" y="201"/>
                    <a:pt x="42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4"/>
            <p:cNvSpPr/>
            <p:nvPr/>
          </p:nvSpPr>
          <p:spPr>
            <a:xfrm>
              <a:off x="1891525" y="4289825"/>
              <a:ext cx="107600" cy="38750"/>
            </a:xfrm>
            <a:custGeom>
              <a:avLst/>
              <a:gdLst/>
              <a:ahLst/>
              <a:cxnLst/>
              <a:rect l="l" t="t" r="r" b="b"/>
              <a:pathLst>
                <a:path w="4304" h="1550" extrusionOk="0">
                  <a:moveTo>
                    <a:pt x="582" y="1"/>
                  </a:moveTo>
                  <a:cubicBezTo>
                    <a:pt x="444" y="1"/>
                    <a:pt x="306" y="5"/>
                    <a:pt x="167" y="15"/>
                  </a:cubicBezTo>
                  <a:cubicBezTo>
                    <a:pt x="67" y="15"/>
                    <a:pt x="0" y="81"/>
                    <a:pt x="0" y="215"/>
                  </a:cubicBezTo>
                  <a:cubicBezTo>
                    <a:pt x="0" y="315"/>
                    <a:pt x="100" y="382"/>
                    <a:pt x="201" y="382"/>
                  </a:cubicBezTo>
                  <a:cubicBezTo>
                    <a:pt x="299" y="377"/>
                    <a:pt x="397" y="374"/>
                    <a:pt x="495" y="374"/>
                  </a:cubicBezTo>
                  <a:cubicBezTo>
                    <a:pt x="1759" y="374"/>
                    <a:pt x="2981" y="773"/>
                    <a:pt x="4003" y="1516"/>
                  </a:cubicBezTo>
                  <a:cubicBezTo>
                    <a:pt x="4003" y="1516"/>
                    <a:pt x="4037" y="1516"/>
                    <a:pt x="4070" y="1549"/>
                  </a:cubicBezTo>
                  <a:cubicBezTo>
                    <a:pt x="4137" y="1549"/>
                    <a:pt x="4203" y="1549"/>
                    <a:pt x="4270" y="1482"/>
                  </a:cubicBezTo>
                  <a:cubicBezTo>
                    <a:pt x="4303" y="1382"/>
                    <a:pt x="4303" y="1282"/>
                    <a:pt x="4237" y="1216"/>
                  </a:cubicBezTo>
                  <a:cubicBezTo>
                    <a:pt x="3149" y="430"/>
                    <a:pt x="1898" y="1"/>
                    <a:pt x="582"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4"/>
            <p:cNvSpPr/>
            <p:nvPr/>
          </p:nvSpPr>
          <p:spPr>
            <a:xfrm>
              <a:off x="1899850" y="4240925"/>
              <a:ext cx="119750" cy="42025"/>
            </a:xfrm>
            <a:custGeom>
              <a:avLst/>
              <a:gdLst/>
              <a:ahLst/>
              <a:cxnLst/>
              <a:rect l="l" t="t" r="r" b="b"/>
              <a:pathLst>
                <a:path w="4790" h="1681" extrusionOk="0">
                  <a:moveTo>
                    <a:pt x="328" y="1"/>
                  </a:moveTo>
                  <a:cubicBezTo>
                    <a:pt x="275" y="1"/>
                    <a:pt x="221" y="2"/>
                    <a:pt x="168" y="3"/>
                  </a:cubicBezTo>
                  <a:cubicBezTo>
                    <a:pt x="68" y="3"/>
                    <a:pt x="1" y="103"/>
                    <a:pt x="1" y="203"/>
                  </a:cubicBezTo>
                  <a:cubicBezTo>
                    <a:pt x="1" y="303"/>
                    <a:pt x="101" y="403"/>
                    <a:pt x="201" y="403"/>
                  </a:cubicBezTo>
                  <a:cubicBezTo>
                    <a:pt x="255" y="402"/>
                    <a:pt x="309" y="401"/>
                    <a:pt x="362" y="401"/>
                  </a:cubicBezTo>
                  <a:cubicBezTo>
                    <a:pt x="1807" y="401"/>
                    <a:pt x="3215" y="833"/>
                    <a:pt x="4437" y="1637"/>
                  </a:cubicBezTo>
                  <a:cubicBezTo>
                    <a:pt x="4471" y="1670"/>
                    <a:pt x="4471" y="1670"/>
                    <a:pt x="4504" y="1670"/>
                  </a:cubicBezTo>
                  <a:cubicBezTo>
                    <a:pt x="4526" y="1678"/>
                    <a:pt x="4546" y="1681"/>
                    <a:pt x="4565" y="1681"/>
                  </a:cubicBezTo>
                  <a:cubicBezTo>
                    <a:pt x="4723" y="1681"/>
                    <a:pt x="4790" y="1456"/>
                    <a:pt x="4671" y="1337"/>
                  </a:cubicBezTo>
                  <a:cubicBezTo>
                    <a:pt x="3381" y="466"/>
                    <a:pt x="1873" y="1"/>
                    <a:pt x="328"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4"/>
            <p:cNvSpPr/>
            <p:nvPr/>
          </p:nvSpPr>
          <p:spPr>
            <a:xfrm>
              <a:off x="1912375" y="4195625"/>
              <a:ext cx="119275" cy="41525"/>
            </a:xfrm>
            <a:custGeom>
              <a:avLst/>
              <a:gdLst/>
              <a:ahLst/>
              <a:cxnLst/>
              <a:rect l="l" t="t" r="r" b="b"/>
              <a:pathLst>
                <a:path w="4771" h="1661" extrusionOk="0">
                  <a:moveTo>
                    <a:pt x="871" y="0"/>
                  </a:moveTo>
                  <a:cubicBezTo>
                    <a:pt x="652" y="0"/>
                    <a:pt x="428" y="15"/>
                    <a:pt x="200" y="47"/>
                  </a:cubicBezTo>
                  <a:cubicBezTo>
                    <a:pt x="67" y="47"/>
                    <a:pt x="0" y="147"/>
                    <a:pt x="34" y="247"/>
                  </a:cubicBezTo>
                  <a:cubicBezTo>
                    <a:pt x="34" y="314"/>
                    <a:pt x="100" y="380"/>
                    <a:pt x="167" y="414"/>
                  </a:cubicBezTo>
                  <a:lnTo>
                    <a:pt x="234" y="414"/>
                  </a:lnTo>
                  <a:cubicBezTo>
                    <a:pt x="453" y="381"/>
                    <a:pt x="669" y="366"/>
                    <a:pt x="882" y="366"/>
                  </a:cubicBezTo>
                  <a:cubicBezTo>
                    <a:pt x="2836" y="366"/>
                    <a:pt x="4437" y="1614"/>
                    <a:pt x="4437" y="1614"/>
                  </a:cubicBezTo>
                  <a:cubicBezTo>
                    <a:pt x="4467" y="1644"/>
                    <a:pt x="4510" y="1661"/>
                    <a:pt x="4555" y="1661"/>
                  </a:cubicBezTo>
                  <a:cubicBezTo>
                    <a:pt x="4610" y="1661"/>
                    <a:pt x="4667" y="1636"/>
                    <a:pt x="4704" y="1581"/>
                  </a:cubicBezTo>
                  <a:cubicBezTo>
                    <a:pt x="4770" y="1514"/>
                    <a:pt x="4737" y="1381"/>
                    <a:pt x="4670" y="1348"/>
                  </a:cubicBezTo>
                  <a:cubicBezTo>
                    <a:pt x="4580" y="1287"/>
                    <a:pt x="2935" y="0"/>
                    <a:pt x="87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4"/>
            <p:cNvSpPr/>
            <p:nvPr/>
          </p:nvSpPr>
          <p:spPr>
            <a:xfrm>
              <a:off x="1916550" y="4153250"/>
              <a:ext cx="129325" cy="41950"/>
            </a:xfrm>
            <a:custGeom>
              <a:avLst/>
              <a:gdLst/>
              <a:ahLst/>
              <a:cxnLst/>
              <a:rect l="l" t="t" r="r" b="b"/>
              <a:pathLst>
                <a:path w="5173" h="1678" extrusionOk="0">
                  <a:moveTo>
                    <a:pt x="1078" y="1"/>
                  </a:moveTo>
                  <a:cubicBezTo>
                    <a:pt x="783" y="1"/>
                    <a:pt x="479" y="23"/>
                    <a:pt x="167" y="74"/>
                  </a:cubicBezTo>
                  <a:cubicBezTo>
                    <a:pt x="67" y="74"/>
                    <a:pt x="0" y="174"/>
                    <a:pt x="33" y="274"/>
                  </a:cubicBezTo>
                  <a:cubicBezTo>
                    <a:pt x="33" y="341"/>
                    <a:pt x="100" y="407"/>
                    <a:pt x="167" y="441"/>
                  </a:cubicBezTo>
                  <a:lnTo>
                    <a:pt x="234" y="441"/>
                  </a:lnTo>
                  <a:cubicBezTo>
                    <a:pt x="508" y="396"/>
                    <a:pt x="778" y="377"/>
                    <a:pt x="1040" y="377"/>
                  </a:cubicBezTo>
                  <a:cubicBezTo>
                    <a:pt x="3143" y="377"/>
                    <a:pt x="4804" y="1642"/>
                    <a:pt x="4804" y="1642"/>
                  </a:cubicBezTo>
                  <a:cubicBezTo>
                    <a:pt x="4835" y="1667"/>
                    <a:pt x="4869" y="1678"/>
                    <a:pt x="4902" y="1678"/>
                  </a:cubicBezTo>
                  <a:cubicBezTo>
                    <a:pt x="5044" y="1678"/>
                    <a:pt x="5172" y="1477"/>
                    <a:pt x="5037" y="1341"/>
                  </a:cubicBezTo>
                  <a:cubicBezTo>
                    <a:pt x="4978" y="1282"/>
                    <a:pt x="3306" y="1"/>
                    <a:pt x="1078"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4"/>
            <p:cNvSpPr/>
            <p:nvPr/>
          </p:nvSpPr>
          <p:spPr>
            <a:xfrm>
              <a:off x="1929050" y="4106000"/>
              <a:ext cx="128450" cy="43675"/>
            </a:xfrm>
            <a:custGeom>
              <a:avLst/>
              <a:gdLst/>
              <a:ahLst/>
              <a:cxnLst/>
              <a:rect l="l" t="t" r="r" b="b"/>
              <a:pathLst>
                <a:path w="5138" h="1747" extrusionOk="0">
                  <a:moveTo>
                    <a:pt x="993" y="1"/>
                  </a:moveTo>
                  <a:cubicBezTo>
                    <a:pt x="733" y="1"/>
                    <a:pt x="468" y="20"/>
                    <a:pt x="201" y="62"/>
                  </a:cubicBezTo>
                  <a:cubicBezTo>
                    <a:pt x="101" y="96"/>
                    <a:pt x="0" y="196"/>
                    <a:pt x="34" y="296"/>
                  </a:cubicBezTo>
                  <a:cubicBezTo>
                    <a:pt x="34" y="363"/>
                    <a:pt x="101" y="396"/>
                    <a:pt x="167" y="429"/>
                  </a:cubicBezTo>
                  <a:cubicBezTo>
                    <a:pt x="167" y="429"/>
                    <a:pt x="201" y="463"/>
                    <a:pt x="234" y="463"/>
                  </a:cubicBezTo>
                  <a:cubicBezTo>
                    <a:pt x="499" y="413"/>
                    <a:pt x="763" y="391"/>
                    <a:pt x="1024" y="391"/>
                  </a:cubicBezTo>
                  <a:cubicBezTo>
                    <a:pt x="3027" y="391"/>
                    <a:pt x="4804" y="1697"/>
                    <a:pt x="4804" y="1697"/>
                  </a:cubicBezTo>
                  <a:cubicBezTo>
                    <a:pt x="4837" y="1730"/>
                    <a:pt x="4887" y="1747"/>
                    <a:pt x="4937" y="1747"/>
                  </a:cubicBezTo>
                  <a:cubicBezTo>
                    <a:pt x="4987" y="1747"/>
                    <a:pt x="5037" y="1730"/>
                    <a:pt x="5071" y="1697"/>
                  </a:cubicBezTo>
                  <a:cubicBezTo>
                    <a:pt x="5137" y="1597"/>
                    <a:pt x="5137" y="1497"/>
                    <a:pt x="5071" y="1430"/>
                  </a:cubicBezTo>
                  <a:cubicBezTo>
                    <a:pt x="5011" y="1341"/>
                    <a:pt x="3169" y="1"/>
                    <a:pt x="99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4"/>
            <p:cNvSpPr/>
            <p:nvPr/>
          </p:nvSpPr>
          <p:spPr>
            <a:xfrm>
              <a:off x="1978250" y="2232050"/>
              <a:ext cx="860650" cy="1704450"/>
            </a:xfrm>
            <a:custGeom>
              <a:avLst/>
              <a:gdLst/>
              <a:ahLst/>
              <a:cxnLst/>
              <a:rect l="l" t="t" r="r" b="b"/>
              <a:pathLst>
                <a:path w="34426" h="68178" extrusionOk="0">
                  <a:moveTo>
                    <a:pt x="11976" y="0"/>
                  </a:moveTo>
                  <a:cubicBezTo>
                    <a:pt x="10308" y="3736"/>
                    <a:pt x="8773" y="5604"/>
                    <a:pt x="7973" y="13743"/>
                  </a:cubicBezTo>
                  <a:cubicBezTo>
                    <a:pt x="6505" y="28254"/>
                    <a:pt x="5605" y="38995"/>
                    <a:pt x="5605" y="38995"/>
                  </a:cubicBezTo>
                  <a:cubicBezTo>
                    <a:pt x="5271" y="40529"/>
                    <a:pt x="4337" y="44065"/>
                    <a:pt x="2869" y="50136"/>
                  </a:cubicBezTo>
                  <a:cubicBezTo>
                    <a:pt x="1502" y="55707"/>
                    <a:pt x="1" y="66915"/>
                    <a:pt x="1" y="66915"/>
                  </a:cubicBezTo>
                  <a:cubicBezTo>
                    <a:pt x="1" y="66915"/>
                    <a:pt x="1441" y="67348"/>
                    <a:pt x="3376" y="67348"/>
                  </a:cubicBezTo>
                  <a:cubicBezTo>
                    <a:pt x="4572" y="67348"/>
                    <a:pt x="5956" y="67183"/>
                    <a:pt x="7306" y="66648"/>
                  </a:cubicBezTo>
                  <a:cubicBezTo>
                    <a:pt x="9441" y="61311"/>
                    <a:pt x="14644" y="48135"/>
                    <a:pt x="16412" y="41697"/>
                  </a:cubicBezTo>
                  <a:cubicBezTo>
                    <a:pt x="18180" y="35359"/>
                    <a:pt x="21116" y="25685"/>
                    <a:pt x="21116" y="25685"/>
                  </a:cubicBezTo>
                  <a:lnTo>
                    <a:pt x="23217" y="40362"/>
                  </a:lnTo>
                  <a:cubicBezTo>
                    <a:pt x="23217" y="40362"/>
                    <a:pt x="22717" y="46233"/>
                    <a:pt x="22884" y="49669"/>
                  </a:cubicBezTo>
                  <a:cubicBezTo>
                    <a:pt x="23050" y="53705"/>
                    <a:pt x="24818" y="67415"/>
                    <a:pt x="24818" y="67415"/>
                  </a:cubicBezTo>
                  <a:cubicBezTo>
                    <a:pt x="24818" y="67415"/>
                    <a:pt x="26357" y="68178"/>
                    <a:pt x="28265" y="68178"/>
                  </a:cubicBezTo>
                  <a:cubicBezTo>
                    <a:pt x="29370" y="68178"/>
                    <a:pt x="30598" y="67922"/>
                    <a:pt x="31723" y="67115"/>
                  </a:cubicBezTo>
                  <a:cubicBezTo>
                    <a:pt x="31723" y="67115"/>
                    <a:pt x="33491" y="44332"/>
                    <a:pt x="33558" y="39495"/>
                  </a:cubicBezTo>
                  <a:cubicBezTo>
                    <a:pt x="33725" y="29988"/>
                    <a:pt x="34425" y="9974"/>
                    <a:pt x="3289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4"/>
            <p:cNvSpPr/>
            <p:nvPr/>
          </p:nvSpPr>
          <p:spPr>
            <a:xfrm>
              <a:off x="1978250" y="3839850"/>
              <a:ext cx="182650" cy="121000"/>
            </a:xfrm>
            <a:custGeom>
              <a:avLst/>
              <a:gdLst/>
              <a:ahLst/>
              <a:cxnLst/>
              <a:rect l="l" t="t" r="r" b="b"/>
              <a:pathLst>
                <a:path w="7306" h="4840" extrusionOk="0">
                  <a:moveTo>
                    <a:pt x="367" y="1"/>
                  </a:moveTo>
                  <a:lnTo>
                    <a:pt x="1" y="2603"/>
                  </a:lnTo>
                  <a:cubicBezTo>
                    <a:pt x="1" y="2603"/>
                    <a:pt x="601" y="3837"/>
                    <a:pt x="3236" y="4504"/>
                  </a:cubicBezTo>
                  <a:cubicBezTo>
                    <a:pt x="4237" y="4761"/>
                    <a:pt x="4951" y="4840"/>
                    <a:pt x="5452" y="4840"/>
                  </a:cubicBezTo>
                  <a:cubicBezTo>
                    <a:pt x="6253" y="4840"/>
                    <a:pt x="6505" y="4637"/>
                    <a:pt x="6505" y="4637"/>
                  </a:cubicBezTo>
                  <a:lnTo>
                    <a:pt x="7306" y="2336"/>
                  </a:lnTo>
                  <a:lnTo>
                    <a:pt x="7306" y="2336"/>
                  </a:lnTo>
                  <a:cubicBezTo>
                    <a:pt x="7093" y="2374"/>
                    <a:pt x="6864" y="2391"/>
                    <a:pt x="6624" y="2391"/>
                  </a:cubicBezTo>
                  <a:cubicBezTo>
                    <a:pt x="4522" y="2391"/>
                    <a:pt x="1505" y="1048"/>
                    <a:pt x="3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4"/>
            <p:cNvSpPr/>
            <p:nvPr/>
          </p:nvSpPr>
          <p:spPr>
            <a:xfrm>
              <a:off x="2593700" y="3876550"/>
              <a:ext cx="180150" cy="81750"/>
            </a:xfrm>
            <a:custGeom>
              <a:avLst/>
              <a:gdLst/>
              <a:ahLst/>
              <a:cxnLst/>
              <a:rect l="l" t="t" r="r" b="b"/>
              <a:pathLst>
                <a:path w="7206" h="3270" extrusionOk="0">
                  <a:moveTo>
                    <a:pt x="0" y="1"/>
                  </a:moveTo>
                  <a:lnTo>
                    <a:pt x="134" y="2436"/>
                  </a:lnTo>
                  <a:cubicBezTo>
                    <a:pt x="134" y="2436"/>
                    <a:pt x="1134" y="3270"/>
                    <a:pt x="3803" y="3270"/>
                  </a:cubicBezTo>
                  <a:cubicBezTo>
                    <a:pt x="6505" y="3236"/>
                    <a:pt x="7139" y="2369"/>
                    <a:pt x="7139" y="2369"/>
                  </a:cubicBezTo>
                  <a:lnTo>
                    <a:pt x="7205" y="1"/>
                  </a:lnTo>
                  <a:lnTo>
                    <a:pt x="7205" y="1"/>
                  </a:lnTo>
                  <a:cubicBezTo>
                    <a:pt x="6334" y="451"/>
                    <a:pt x="5043" y="641"/>
                    <a:pt x="3757" y="641"/>
                  </a:cubicBezTo>
                  <a:cubicBezTo>
                    <a:pt x="2285" y="641"/>
                    <a:pt x="819" y="392"/>
                    <a:pt x="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4"/>
            <p:cNvSpPr/>
            <p:nvPr/>
          </p:nvSpPr>
          <p:spPr>
            <a:xfrm>
              <a:off x="2506125" y="2538925"/>
              <a:ext cx="259375" cy="699700"/>
            </a:xfrm>
            <a:custGeom>
              <a:avLst/>
              <a:gdLst/>
              <a:ahLst/>
              <a:cxnLst/>
              <a:rect l="l" t="t" r="r" b="b"/>
              <a:pathLst>
                <a:path w="10375" h="27988" extrusionOk="0">
                  <a:moveTo>
                    <a:pt x="10375" y="1"/>
                  </a:moveTo>
                  <a:lnTo>
                    <a:pt x="10375" y="1"/>
                  </a:lnTo>
                  <a:cubicBezTo>
                    <a:pt x="8073" y="2169"/>
                    <a:pt x="1769" y="2869"/>
                    <a:pt x="1769" y="2869"/>
                  </a:cubicBezTo>
                  <a:lnTo>
                    <a:pt x="1" y="13410"/>
                  </a:lnTo>
                  <a:lnTo>
                    <a:pt x="2069" y="27987"/>
                  </a:lnTo>
                  <a:lnTo>
                    <a:pt x="1268" y="13444"/>
                  </a:lnTo>
                  <a:lnTo>
                    <a:pt x="3170" y="4671"/>
                  </a:lnTo>
                  <a:cubicBezTo>
                    <a:pt x="7472" y="4070"/>
                    <a:pt x="10374" y="1"/>
                    <a:pt x="103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4"/>
            <p:cNvSpPr/>
            <p:nvPr/>
          </p:nvSpPr>
          <p:spPr>
            <a:xfrm>
              <a:off x="2722950" y="1559750"/>
              <a:ext cx="458675" cy="437150"/>
            </a:xfrm>
            <a:custGeom>
              <a:avLst/>
              <a:gdLst/>
              <a:ahLst/>
              <a:cxnLst/>
              <a:rect l="l" t="t" r="r" b="b"/>
              <a:pathLst>
                <a:path w="18347" h="17486" extrusionOk="0">
                  <a:moveTo>
                    <a:pt x="459" y="1"/>
                  </a:moveTo>
                  <a:cubicBezTo>
                    <a:pt x="313" y="1"/>
                    <a:pt x="160" y="2"/>
                    <a:pt x="0" y="6"/>
                  </a:cubicBezTo>
                  <a:lnTo>
                    <a:pt x="1335" y="9179"/>
                  </a:lnTo>
                  <a:cubicBezTo>
                    <a:pt x="1335" y="9179"/>
                    <a:pt x="4370" y="11281"/>
                    <a:pt x="7172" y="13316"/>
                  </a:cubicBezTo>
                  <a:cubicBezTo>
                    <a:pt x="9974" y="15351"/>
                    <a:pt x="12109" y="16651"/>
                    <a:pt x="15111" y="17485"/>
                  </a:cubicBezTo>
                  <a:lnTo>
                    <a:pt x="18347" y="12915"/>
                  </a:lnTo>
                  <a:cubicBezTo>
                    <a:pt x="18347" y="12915"/>
                    <a:pt x="5604" y="1941"/>
                    <a:pt x="4570" y="1274"/>
                  </a:cubicBezTo>
                  <a:cubicBezTo>
                    <a:pt x="3406" y="518"/>
                    <a:pt x="2895" y="1"/>
                    <a:pt x="459"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4"/>
            <p:cNvSpPr/>
            <p:nvPr/>
          </p:nvSpPr>
          <p:spPr>
            <a:xfrm>
              <a:off x="2041625" y="1449050"/>
              <a:ext cx="512900" cy="333575"/>
            </a:xfrm>
            <a:custGeom>
              <a:avLst/>
              <a:gdLst/>
              <a:ahLst/>
              <a:cxnLst/>
              <a:rect l="l" t="t" r="r" b="b"/>
              <a:pathLst>
                <a:path w="20516" h="13343" extrusionOk="0">
                  <a:moveTo>
                    <a:pt x="5605" y="1"/>
                  </a:moveTo>
                  <a:cubicBezTo>
                    <a:pt x="5539" y="1"/>
                    <a:pt x="5472" y="10"/>
                    <a:pt x="5405" y="31"/>
                  </a:cubicBezTo>
                  <a:cubicBezTo>
                    <a:pt x="5071" y="131"/>
                    <a:pt x="4804" y="431"/>
                    <a:pt x="4737" y="798"/>
                  </a:cubicBezTo>
                  <a:cubicBezTo>
                    <a:pt x="4471" y="1532"/>
                    <a:pt x="4471" y="2333"/>
                    <a:pt x="4671" y="3067"/>
                  </a:cubicBezTo>
                  <a:cubicBezTo>
                    <a:pt x="3737" y="2766"/>
                    <a:pt x="2936" y="2099"/>
                    <a:pt x="2436" y="1232"/>
                  </a:cubicBezTo>
                  <a:cubicBezTo>
                    <a:pt x="2336" y="965"/>
                    <a:pt x="2169" y="732"/>
                    <a:pt x="1935" y="598"/>
                  </a:cubicBezTo>
                  <a:cubicBezTo>
                    <a:pt x="1833" y="557"/>
                    <a:pt x="1731" y="538"/>
                    <a:pt x="1633" y="538"/>
                  </a:cubicBezTo>
                  <a:cubicBezTo>
                    <a:pt x="1410" y="538"/>
                    <a:pt x="1207" y="636"/>
                    <a:pt x="1068" y="798"/>
                  </a:cubicBezTo>
                  <a:cubicBezTo>
                    <a:pt x="835" y="1032"/>
                    <a:pt x="701" y="1299"/>
                    <a:pt x="634" y="1632"/>
                  </a:cubicBezTo>
                  <a:cubicBezTo>
                    <a:pt x="1" y="4001"/>
                    <a:pt x="1001" y="6502"/>
                    <a:pt x="3070" y="7803"/>
                  </a:cubicBezTo>
                  <a:cubicBezTo>
                    <a:pt x="2975" y="7809"/>
                    <a:pt x="2880" y="7812"/>
                    <a:pt x="2786" y="7812"/>
                  </a:cubicBezTo>
                  <a:cubicBezTo>
                    <a:pt x="2314" y="7812"/>
                    <a:pt x="1846" y="7742"/>
                    <a:pt x="1402" y="7603"/>
                  </a:cubicBezTo>
                  <a:cubicBezTo>
                    <a:pt x="1321" y="7587"/>
                    <a:pt x="1242" y="7579"/>
                    <a:pt x="1166" y="7579"/>
                  </a:cubicBezTo>
                  <a:cubicBezTo>
                    <a:pt x="928" y="7579"/>
                    <a:pt x="719" y="7660"/>
                    <a:pt x="568" y="7837"/>
                  </a:cubicBezTo>
                  <a:cubicBezTo>
                    <a:pt x="334" y="8170"/>
                    <a:pt x="268" y="8604"/>
                    <a:pt x="401" y="8971"/>
                  </a:cubicBezTo>
                  <a:cubicBezTo>
                    <a:pt x="768" y="10072"/>
                    <a:pt x="1502" y="11039"/>
                    <a:pt x="2502" y="11673"/>
                  </a:cubicBezTo>
                  <a:cubicBezTo>
                    <a:pt x="4266" y="12807"/>
                    <a:pt x="6500" y="13343"/>
                    <a:pt x="8780" y="13343"/>
                  </a:cubicBezTo>
                  <a:cubicBezTo>
                    <a:pt x="12063" y="13343"/>
                    <a:pt x="15442" y="12233"/>
                    <a:pt x="17647" y="10205"/>
                  </a:cubicBezTo>
                  <a:cubicBezTo>
                    <a:pt x="19448" y="8537"/>
                    <a:pt x="20515" y="6035"/>
                    <a:pt x="20115" y="3600"/>
                  </a:cubicBezTo>
                  <a:cubicBezTo>
                    <a:pt x="20015" y="3000"/>
                    <a:pt x="19781" y="2433"/>
                    <a:pt x="19481" y="1899"/>
                  </a:cubicBezTo>
                  <a:cubicBezTo>
                    <a:pt x="19381" y="1666"/>
                    <a:pt x="19214" y="1499"/>
                    <a:pt x="19081" y="1299"/>
                  </a:cubicBezTo>
                  <a:cubicBezTo>
                    <a:pt x="18379" y="557"/>
                    <a:pt x="17376" y="309"/>
                    <a:pt x="16355" y="309"/>
                  </a:cubicBezTo>
                  <a:cubicBezTo>
                    <a:pt x="15677" y="309"/>
                    <a:pt x="14990" y="418"/>
                    <a:pt x="14378" y="565"/>
                  </a:cubicBezTo>
                  <a:cubicBezTo>
                    <a:pt x="13010" y="898"/>
                    <a:pt x="11709" y="1432"/>
                    <a:pt x="10275" y="1599"/>
                  </a:cubicBezTo>
                  <a:cubicBezTo>
                    <a:pt x="10100" y="1617"/>
                    <a:pt x="9926" y="1626"/>
                    <a:pt x="9751" y="1626"/>
                  </a:cubicBezTo>
                  <a:cubicBezTo>
                    <a:pt x="8622" y="1626"/>
                    <a:pt x="7501" y="1254"/>
                    <a:pt x="6605" y="531"/>
                  </a:cubicBezTo>
                  <a:cubicBezTo>
                    <a:pt x="6296" y="278"/>
                    <a:pt x="5962" y="1"/>
                    <a:pt x="560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4"/>
            <p:cNvSpPr/>
            <p:nvPr/>
          </p:nvSpPr>
          <p:spPr>
            <a:xfrm>
              <a:off x="2277625" y="1549050"/>
              <a:ext cx="613800" cy="736375"/>
            </a:xfrm>
            <a:custGeom>
              <a:avLst/>
              <a:gdLst/>
              <a:ahLst/>
              <a:cxnLst/>
              <a:rect l="l" t="t" r="r" b="b"/>
              <a:pathLst>
                <a:path w="24552" h="29455" extrusionOk="0">
                  <a:moveTo>
                    <a:pt x="8640" y="1"/>
                  </a:moveTo>
                  <a:lnTo>
                    <a:pt x="3036" y="568"/>
                  </a:lnTo>
                  <a:cubicBezTo>
                    <a:pt x="3270" y="4671"/>
                    <a:pt x="2269" y="8740"/>
                    <a:pt x="201" y="12276"/>
                  </a:cubicBezTo>
                  <a:lnTo>
                    <a:pt x="1869" y="21883"/>
                  </a:lnTo>
                  <a:cubicBezTo>
                    <a:pt x="1935" y="23651"/>
                    <a:pt x="768" y="25485"/>
                    <a:pt x="1" y="27320"/>
                  </a:cubicBezTo>
                  <a:cubicBezTo>
                    <a:pt x="1" y="27320"/>
                    <a:pt x="5797" y="29455"/>
                    <a:pt x="11994" y="29455"/>
                  </a:cubicBezTo>
                  <a:cubicBezTo>
                    <a:pt x="15093" y="29455"/>
                    <a:pt x="18292" y="28921"/>
                    <a:pt x="20916" y="27320"/>
                  </a:cubicBezTo>
                  <a:cubicBezTo>
                    <a:pt x="20916" y="27320"/>
                    <a:pt x="20816" y="19214"/>
                    <a:pt x="21016" y="16713"/>
                  </a:cubicBezTo>
                  <a:cubicBezTo>
                    <a:pt x="23884" y="13710"/>
                    <a:pt x="24552" y="10375"/>
                    <a:pt x="22617" y="6672"/>
                  </a:cubicBezTo>
                  <a:cubicBezTo>
                    <a:pt x="21349" y="4337"/>
                    <a:pt x="19715" y="2202"/>
                    <a:pt x="17813" y="401"/>
                  </a:cubicBezTo>
                  <a:lnTo>
                    <a:pt x="14011" y="134"/>
                  </a:lnTo>
                  <a:lnTo>
                    <a:pt x="86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4"/>
            <p:cNvSpPr/>
            <p:nvPr/>
          </p:nvSpPr>
          <p:spPr>
            <a:xfrm>
              <a:off x="2262625" y="1001550"/>
              <a:ext cx="527075" cy="456625"/>
            </a:xfrm>
            <a:custGeom>
              <a:avLst/>
              <a:gdLst/>
              <a:ahLst/>
              <a:cxnLst/>
              <a:rect l="l" t="t" r="r" b="b"/>
              <a:pathLst>
                <a:path w="21083" h="18265" extrusionOk="0">
                  <a:moveTo>
                    <a:pt x="10759" y="1"/>
                  </a:moveTo>
                  <a:cubicBezTo>
                    <a:pt x="8972" y="1"/>
                    <a:pt x="7149" y="806"/>
                    <a:pt x="5671" y="1719"/>
                  </a:cubicBezTo>
                  <a:cubicBezTo>
                    <a:pt x="4103" y="2687"/>
                    <a:pt x="2702" y="3888"/>
                    <a:pt x="1535" y="5322"/>
                  </a:cubicBezTo>
                  <a:cubicBezTo>
                    <a:pt x="901" y="5989"/>
                    <a:pt x="434" y="6823"/>
                    <a:pt x="134" y="7690"/>
                  </a:cubicBezTo>
                  <a:cubicBezTo>
                    <a:pt x="0" y="8024"/>
                    <a:pt x="0" y="8424"/>
                    <a:pt x="134" y="8758"/>
                  </a:cubicBezTo>
                  <a:cubicBezTo>
                    <a:pt x="334" y="9125"/>
                    <a:pt x="701" y="9358"/>
                    <a:pt x="1134" y="9392"/>
                  </a:cubicBezTo>
                  <a:cubicBezTo>
                    <a:pt x="1529" y="9392"/>
                    <a:pt x="1956" y="9359"/>
                    <a:pt x="2352" y="9230"/>
                  </a:cubicBezTo>
                  <a:lnTo>
                    <a:pt x="2352" y="9230"/>
                  </a:lnTo>
                  <a:cubicBezTo>
                    <a:pt x="2101" y="9344"/>
                    <a:pt x="2906" y="10628"/>
                    <a:pt x="3103" y="10726"/>
                  </a:cubicBezTo>
                  <a:cubicBezTo>
                    <a:pt x="3571" y="10960"/>
                    <a:pt x="4090" y="11066"/>
                    <a:pt x="4638" y="11066"/>
                  </a:cubicBezTo>
                  <a:cubicBezTo>
                    <a:pt x="4715" y="11066"/>
                    <a:pt x="4792" y="11064"/>
                    <a:pt x="4870" y="11059"/>
                  </a:cubicBezTo>
                  <a:cubicBezTo>
                    <a:pt x="5271" y="11059"/>
                    <a:pt x="5671" y="10959"/>
                    <a:pt x="6071" y="10926"/>
                  </a:cubicBezTo>
                  <a:cubicBezTo>
                    <a:pt x="6238" y="10926"/>
                    <a:pt x="6438" y="10901"/>
                    <a:pt x="6630" y="10901"/>
                  </a:cubicBezTo>
                  <a:cubicBezTo>
                    <a:pt x="6822" y="10901"/>
                    <a:pt x="7005" y="10926"/>
                    <a:pt x="7139" y="11026"/>
                  </a:cubicBezTo>
                  <a:cubicBezTo>
                    <a:pt x="7406" y="11260"/>
                    <a:pt x="7639" y="11493"/>
                    <a:pt x="7839" y="11760"/>
                  </a:cubicBezTo>
                  <a:lnTo>
                    <a:pt x="8673" y="12561"/>
                  </a:lnTo>
                  <a:lnTo>
                    <a:pt x="11909" y="15663"/>
                  </a:lnTo>
                  <a:cubicBezTo>
                    <a:pt x="13076" y="16764"/>
                    <a:pt x="14244" y="17164"/>
                    <a:pt x="15378" y="18265"/>
                  </a:cubicBezTo>
                  <a:cubicBezTo>
                    <a:pt x="16045" y="16964"/>
                    <a:pt x="16879" y="16196"/>
                    <a:pt x="18547" y="14395"/>
                  </a:cubicBezTo>
                  <a:cubicBezTo>
                    <a:pt x="21082" y="11593"/>
                    <a:pt x="20915" y="5756"/>
                    <a:pt x="18547" y="4155"/>
                  </a:cubicBezTo>
                  <a:cubicBezTo>
                    <a:pt x="17012" y="2086"/>
                    <a:pt x="14511" y="752"/>
                    <a:pt x="12042" y="152"/>
                  </a:cubicBezTo>
                  <a:cubicBezTo>
                    <a:pt x="11620" y="48"/>
                    <a:pt x="11191" y="1"/>
                    <a:pt x="1075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4"/>
            <p:cNvSpPr/>
            <p:nvPr/>
          </p:nvSpPr>
          <p:spPr>
            <a:xfrm>
              <a:off x="2309325" y="1079550"/>
              <a:ext cx="467850" cy="619625"/>
            </a:xfrm>
            <a:custGeom>
              <a:avLst/>
              <a:gdLst/>
              <a:ahLst/>
              <a:cxnLst/>
              <a:rect l="l" t="t" r="r" b="b"/>
              <a:pathLst>
                <a:path w="18714" h="24785" extrusionOk="0">
                  <a:moveTo>
                    <a:pt x="4070" y="0"/>
                  </a:moveTo>
                  <a:cubicBezTo>
                    <a:pt x="3636" y="34"/>
                    <a:pt x="2936" y="0"/>
                    <a:pt x="2535" y="167"/>
                  </a:cubicBezTo>
                  <a:cubicBezTo>
                    <a:pt x="1301" y="834"/>
                    <a:pt x="0" y="2102"/>
                    <a:pt x="267" y="8473"/>
                  </a:cubicBezTo>
                  <a:cubicBezTo>
                    <a:pt x="501" y="13477"/>
                    <a:pt x="1835" y="15845"/>
                    <a:pt x="2702" y="16279"/>
                  </a:cubicBezTo>
                  <a:cubicBezTo>
                    <a:pt x="3308" y="16582"/>
                    <a:pt x="3996" y="16722"/>
                    <a:pt x="4924" y="16722"/>
                  </a:cubicBezTo>
                  <a:cubicBezTo>
                    <a:pt x="5324" y="16722"/>
                    <a:pt x="5769" y="16696"/>
                    <a:pt x="6271" y="16646"/>
                  </a:cubicBezTo>
                  <a:lnTo>
                    <a:pt x="6271" y="19481"/>
                  </a:lnTo>
                  <a:cubicBezTo>
                    <a:pt x="6238" y="19648"/>
                    <a:pt x="9073" y="23817"/>
                    <a:pt x="13143" y="24785"/>
                  </a:cubicBezTo>
                  <a:cubicBezTo>
                    <a:pt x="14411" y="23384"/>
                    <a:pt x="14878" y="21516"/>
                    <a:pt x="13477" y="19081"/>
                  </a:cubicBezTo>
                  <a:lnTo>
                    <a:pt x="13577" y="11876"/>
                  </a:lnTo>
                  <a:cubicBezTo>
                    <a:pt x="14044" y="12259"/>
                    <a:pt x="14619" y="12451"/>
                    <a:pt x="15194" y="12451"/>
                  </a:cubicBezTo>
                  <a:cubicBezTo>
                    <a:pt x="15770" y="12451"/>
                    <a:pt x="16345" y="12259"/>
                    <a:pt x="16812" y="11876"/>
                  </a:cubicBezTo>
                  <a:cubicBezTo>
                    <a:pt x="18213" y="10741"/>
                    <a:pt x="18714" y="8373"/>
                    <a:pt x="17479" y="7472"/>
                  </a:cubicBezTo>
                  <a:cubicBezTo>
                    <a:pt x="16992" y="7125"/>
                    <a:pt x="16539" y="6983"/>
                    <a:pt x="16128" y="6983"/>
                  </a:cubicBezTo>
                  <a:cubicBezTo>
                    <a:pt x="15276" y="6983"/>
                    <a:pt x="14605" y="7598"/>
                    <a:pt x="14177" y="8273"/>
                  </a:cubicBezTo>
                  <a:cubicBezTo>
                    <a:pt x="14077" y="8540"/>
                    <a:pt x="13877" y="8773"/>
                    <a:pt x="13677" y="8940"/>
                  </a:cubicBezTo>
                  <a:cubicBezTo>
                    <a:pt x="13547" y="9005"/>
                    <a:pt x="13418" y="9042"/>
                    <a:pt x="13289" y="9042"/>
                  </a:cubicBezTo>
                  <a:cubicBezTo>
                    <a:pt x="13218" y="9042"/>
                    <a:pt x="13147" y="9031"/>
                    <a:pt x="13076" y="9007"/>
                  </a:cubicBezTo>
                  <a:cubicBezTo>
                    <a:pt x="12509" y="8773"/>
                    <a:pt x="12376" y="8040"/>
                    <a:pt x="12276" y="7539"/>
                  </a:cubicBezTo>
                  <a:cubicBezTo>
                    <a:pt x="12109" y="6805"/>
                    <a:pt x="12076" y="6071"/>
                    <a:pt x="12176" y="5338"/>
                  </a:cubicBezTo>
                  <a:lnTo>
                    <a:pt x="12176" y="5338"/>
                  </a:lnTo>
                  <a:cubicBezTo>
                    <a:pt x="11875" y="5604"/>
                    <a:pt x="11475" y="5771"/>
                    <a:pt x="11075" y="5805"/>
                  </a:cubicBezTo>
                  <a:cubicBezTo>
                    <a:pt x="10675" y="5805"/>
                    <a:pt x="10274" y="5604"/>
                    <a:pt x="10041" y="5271"/>
                  </a:cubicBezTo>
                  <a:cubicBezTo>
                    <a:pt x="9774" y="4804"/>
                    <a:pt x="9674" y="4304"/>
                    <a:pt x="9741" y="3770"/>
                  </a:cubicBezTo>
                  <a:cubicBezTo>
                    <a:pt x="9707" y="3169"/>
                    <a:pt x="9674" y="2302"/>
                    <a:pt x="9407" y="1768"/>
                  </a:cubicBezTo>
                  <a:cubicBezTo>
                    <a:pt x="9174" y="1368"/>
                    <a:pt x="8540" y="1068"/>
                    <a:pt x="8139" y="868"/>
                  </a:cubicBezTo>
                  <a:cubicBezTo>
                    <a:pt x="7398" y="481"/>
                    <a:pt x="6533" y="32"/>
                    <a:pt x="5693" y="32"/>
                  </a:cubicBezTo>
                  <a:cubicBezTo>
                    <a:pt x="5663" y="32"/>
                    <a:pt x="5634" y="33"/>
                    <a:pt x="5604" y="34"/>
                  </a:cubicBezTo>
                  <a:cubicBezTo>
                    <a:pt x="5104" y="34"/>
                    <a:pt x="4570" y="0"/>
                    <a:pt x="4070"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4"/>
            <p:cNvSpPr/>
            <p:nvPr/>
          </p:nvSpPr>
          <p:spPr>
            <a:xfrm>
              <a:off x="2669575" y="1278025"/>
              <a:ext cx="67575" cy="88125"/>
            </a:xfrm>
            <a:custGeom>
              <a:avLst/>
              <a:gdLst/>
              <a:ahLst/>
              <a:cxnLst/>
              <a:rect l="l" t="t" r="r" b="b"/>
              <a:pathLst>
                <a:path w="2703" h="3525" extrusionOk="0">
                  <a:moveTo>
                    <a:pt x="1568" y="0"/>
                  </a:moveTo>
                  <a:cubicBezTo>
                    <a:pt x="1001" y="34"/>
                    <a:pt x="501" y="434"/>
                    <a:pt x="368" y="968"/>
                  </a:cubicBezTo>
                  <a:cubicBezTo>
                    <a:pt x="334" y="1101"/>
                    <a:pt x="434" y="1201"/>
                    <a:pt x="534" y="1235"/>
                  </a:cubicBezTo>
                  <a:cubicBezTo>
                    <a:pt x="701" y="1268"/>
                    <a:pt x="835" y="1268"/>
                    <a:pt x="968" y="1301"/>
                  </a:cubicBezTo>
                  <a:cubicBezTo>
                    <a:pt x="1101" y="1335"/>
                    <a:pt x="1135" y="1401"/>
                    <a:pt x="1135" y="1535"/>
                  </a:cubicBezTo>
                  <a:cubicBezTo>
                    <a:pt x="1168" y="1702"/>
                    <a:pt x="1101" y="1835"/>
                    <a:pt x="968" y="1969"/>
                  </a:cubicBezTo>
                  <a:cubicBezTo>
                    <a:pt x="868" y="2044"/>
                    <a:pt x="768" y="2081"/>
                    <a:pt x="654" y="2081"/>
                  </a:cubicBezTo>
                  <a:cubicBezTo>
                    <a:pt x="616" y="2081"/>
                    <a:pt x="576" y="2077"/>
                    <a:pt x="534" y="2069"/>
                  </a:cubicBezTo>
                  <a:cubicBezTo>
                    <a:pt x="506" y="2063"/>
                    <a:pt x="477" y="2060"/>
                    <a:pt x="449" y="2060"/>
                  </a:cubicBezTo>
                  <a:cubicBezTo>
                    <a:pt x="312" y="2060"/>
                    <a:pt x="184" y="2125"/>
                    <a:pt x="101" y="2235"/>
                  </a:cubicBezTo>
                  <a:cubicBezTo>
                    <a:pt x="67" y="2335"/>
                    <a:pt x="34" y="2436"/>
                    <a:pt x="1" y="2536"/>
                  </a:cubicBezTo>
                  <a:cubicBezTo>
                    <a:pt x="1" y="2636"/>
                    <a:pt x="1" y="2702"/>
                    <a:pt x="1" y="2769"/>
                  </a:cubicBezTo>
                  <a:cubicBezTo>
                    <a:pt x="34" y="3103"/>
                    <a:pt x="267" y="3403"/>
                    <a:pt x="568" y="3470"/>
                  </a:cubicBezTo>
                  <a:cubicBezTo>
                    <a:pt x="665" y="3509"/>
                    <a:pt x="775" y="3525"/>
                    <a:pt x="882" y="3525"/>
                  </a:cubicBezTo>
                  <a:cubicBezTo>
                    <a:pt x="957" y="3525"/>
                    <a:pt x="1032" y="3517"/>
                    <a:pt x="1101" y="3503"/>
                  </a:cubicBezTo>
                  <a:cubicBezTo>
                    <a:pt x="1268" y="3503"/>
                    <a:pt x="1435" y="3403"/>
                    <a:pt x="1568" y="3269"/>
                  </a:cubicBezTo>
                  <a:lnTo>
                    <a:pt x="1568" y="3269"/>
                  </a:lnTo>
                  <a:cubicBezTo>
                    <a:pt x="1435" y="3319"/>
                    <a:pt x="1302" y="3345"/>
                    <a:pt x="1172" y="3345"/>
                  </a:cubicBezTo>
                  <a:cubicBezTo>
                    <a:pt x="1043" y="3345"/>
                    <a:pt x="918" y="3319"/>
                    <a:pt x="801" y="3269"/>
                  </a:cubicBezTo>
                  <a:cubicBezTo>
                    <a:pt x="634" y="3236"/>
                    <a:pt x="501" y="3103"/>
                    <a:pt x="401" y="2969"/>
                  </a:cubicBezTo>
                  <a:cubicBezTo>
                    <a:pt x="267" y="2802"/>
                    <a:pt x="334" y="2536"/>
                    <a:pt x="501" y="2402"/>
                  </a:cubicBezTo>
                  <a:lnTo>
                    <a:pt x="901" y="2402"/>
                  </a:lnTo>
                  <a:cubicBezTo>
                    <a:pt x="1068" y="2369"/>
                    <a:pt x="1201" y="2269"/>
                    <a:pt x="1335" y="2169"/>
                  </a:cubicBezTo>
                  <a:cubicBezTo>
                    <a:pt x="1568" y="1902"/>
                    <a:pt x="1602" y="1535"/>
                    <a:pt x="1435" y="1235"/>
                  </a:cubicBezTo>
                  <a:cubicBezTo>
                    <a:pt x="1268" y="1035"/>
                    <a:pt x="1035" y="901"/>
                    <a:pt x="801" y="901"/>
                  </a:cubicBezTo>
                  <a:cubicBezTo>
                    <a:pt x="968" y="568"/>
                    <a:pt x="1335" y="334"/>
                    <a:pt x="1702" y="334"/>
                  </a:cubicBezTo>
                  <a:cubicBezTo>
                    <a:pt x="1902" y="334"/>
                    <a:pt x="2135" y="367"/>
                    <a:pt x="2336" y="501"/>
                  </a:cubicBezTo>
                  <a:cubicBezTo>
                    <a:pt x="2402" y="568"/>
                    <a:pt x="2502" y="634"/>
                    <a:pt x="2569" y="701"/>
                  </a:cubicBezTo>
                  <a:cubicBezTo>
                    <a:pt x="2602" y="801"/>
                    <a:pt x="2669" y="868"/>
                    <a:pt x="2703" y="968"/>
                  </a:cubicBezTo>
                  <a:cubicBezTo>
                    <a:pt x="2703" y="701"/>
                    <a:pt x="2602" y="467"/>
                    <a:pt x="2402" y="301"/>
                  </a:cubicBezTo>
                  <a:cubicBezTo>
                    <a:pt x="2169" y="101"/>
                    <a:pt x="1869" y="0"/>
                    <a:pt x="1568"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4"/>
            <p:cNvSpPr/>
            <p:nvPr/>
          </p:nvSpPr>
          <p:spPr>
            <a:xfrm>
              <a:off x="2251775" y="960750"/>
              <a:ext cx="488700" cy="239225"/>
            </a:xfrm>
            <a:custGeom>
              <a:avLst/>
              <a:gdLst/>
              <a:ahLst/>
              <a:cxnLst/>
              <a:rect l="l" t="t" r="r" b="b"/>
              <a:pathLst>
                <a:path w="19548" h="9569" extrusionOk="0">
                  <a:moveTo>
                    <a:pt x="10247" y="1"/>
                  </a:moveTo>
                  <a:cubicBezTo>
                    <a:pt x="6587" y="1"/>
                    <a:pt x="2700" y="1434"/>
                    <a:pt x="801" y="4719"/>
                  </a:cubicBezTo>
                  <a:cubicBezTo>
                    <a:pt x="668" y="4953"/>
                    <a:pt x="568" y="5186"/>
                    <a:pt x="434" y="5453"/>
                  </a:cubicBezTo>
                  <a:cubicBezTo>
                    <a:pt x="368" y="5586"/>
                    <a:pt x="334" y="5753"/>
                    <a:pt x="268" y="5887"/>
                  </a:cubicBezTo>
                  <a:cubicBezTo>
                    <a:pt x="34" y="6354"/>
                    <a:pt x="1" y="6887"/>
                    <a:pt x="201" y="7388"/>
                  </a:cubicBezTo>
                  <a:cubicBezTo>
                    <a:pt x="501" y="7855"/>
                    <a:pt x="1035" y="8155"/>
                    <a:pt x="1602" y="8155"/>
                  </a:cubicBezTo>
                  <a:cubicBezTo>
                    <a:pt x="1762" y="8171"/>
                    <a:pt x="1922" y="8180"/>
                    <a:pt x="2083" y="8180"/>
                  </a:cubicBezTo>
                  <a:cubicBezTo>
                    <a:pt x="2895" y="8180"/>
                    <a:pt x="3708" y="7967"/>
                    <a:pt x="4404" y="7521"/>
                  </a:cubicBezTo>
                  <a:lnTo>
                    <a:pt x="4404" y="7521"/>
                  </a:lnTo>
                  <a:cubicBezTo>
                    <a:pt x="4170" y="8021"/>
                    <a:pt x="4037" y="8622"/>
                    <a:pt x="4337" y="9022"/>
                  </a:cubicBezTo>
                  <a:cubicBezTo>
                    <a:pt x="4537" y="9289"/>
                    <a:pt x="4871" y="9378"/>
                    <a:pt x="5209" y="9378"/>
                  </a:cubicBezTo>
                  <a:cubicBezTo>
                    <a:pt x="5379" y="9378"/>
                    <a:pt x="5549" y="9356"/>
                    <a:pt x="5705" y="9322"/>
                  </a:cubicBezTo>
                  <a:cubicBezTo>
                    <a:pt x="6806" y="9122"/>
                    <a:pt x="7806" y="8655"/>
                    <a:pt x="8674" y="7921"/>
                  </a:cubicBezTo>
                  <a:lnTo>
                    <a:pt x="8674" y="7921"/>
                  </a:lnTo>
                  <a:cubicBezTo>
                    <a:pt x="8440" y="8355"/>
                    <a:pt x="8207" y="8922"/>
                    <a:pt x="8507" y="9322"/>
                  </a:cubicBezTo>
                  <a:cubicBezTo>
                    <a:pt x="8652" y="9500"/>
                    <a:pt x="8877" y="9569"/>
                    <a:pt x="9119" y="9569"/>
                  </a:cubicBezTo>
                  <a:cubicBezTo>
                    <a:pt x="9375" y="9569"/>
                    <a:pt x="9651" y="9492"/>
                    <a:pt x="9874" y="9389"/>
                  </a:cubicBezTo>
                  <a:cubicBezTo>
                    <a:pt x="10842" y="8889"/>
                    <a:pt x="11742" y="8322"/>
                    <a:pt x="12610" y="7688"/>
                  </a:cubicBezTo>
                  <a:cubicBezTo>
                    <a:pt x="13310" y="7221"/>
                    <a:pt x="14077" y="6887"/>
                    <a:pt x="14911" y="6721"/>
                  </a:cubicBezTo>
                  <a:cubicBezTo>
                    <a:pt x="15101" y="6685"/>
                    <a:pt x="15290" y="6675"/>
                    <a:pt x="15478" y="6675"/>
                  </a:cubicBezTo>
                  <a:cubicBezTo>
                    <a:pt x="15738" y="6675"/>
                    <a:pt x="15994" y="6694"/>
                    <a:pt x="16244" y="6694"/>
                  </a:cubicBezTo>
                  <a:cubicBezTo>
                    <a:pt x="16323" y="6694"/>
                    <a:pt x="16402" y="6692"/>
                    <a:pt x="16479" y="6687"/>
                  </a:cubicBezTo>
                  <a:lnTo>
                    <a:pt x="19048" y="6520"/>
                  </a:lnTo>
                  <a:cubicBezTo>
                    <a:pt x="19548" y="3118"/>
                    <a:pt x="16346" y="483"/>
                    <a:pt x="11409" y="49"/>
                  </a:cubicBezTo>
                  <a:cubicBezTo>
                    <a:pt x="11026" y="17"/>
                    <a:pt x="10638" y="1"/>
                    <a:pt x="10247"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4"/>
            <p:cNvSpPr/>
            <p:nvPr/>
          </p:nvSpPr>
          <p:spPr>
            <a:xfrm>
              <a:off x="2495275" y="1254600"/>
              <a:ext cx="36725" cy="36025"/>
            </a:xfrm>
            <a:custGeom>
              <a:avLst/>
              <a:gdLst/>
              <a:ahLst/>
              <a:cxnLst/>
              <a:rect l="l" t="t" r="r" b="b"/>
              <a:pathLst>
                <a:path w="1469" h="1441" extrusionOk="0">
                  <a:moveTo>
                    <a:pt x="703" y="1"/>
                  </a:moveTo>
                  <a:cubicBezTo>
                    <a:pt x="302" y="1"/>
                    <a:pt x="1" y="292"/>
                    <a:pt x="1" y="704"/>
                  </a:cubicBezTo>
                  <a:cubicBezTo>
                    <a:pt x="1" y="1104"/>
                    <a:pt x="301" y="1438"/>
                    <a:pt x="701" y="1438"/>
                  </a:cubicBezTo>
                  <a:cubicBezTo>
                    <a:pt x="720" y="1439"/>
                    <a:pt x="738" y="1440"/>
                    <a:pt x="757" y="1440"/>
                  </a:cubicBezTo>
                  <a:cubicBezTo>
                    <a:pt x="1135" y="1440"/>
                    <a:pt x="1469" y="1119"/>
                    <a:pt x="1469" y="737"/>
                  </a:cubicBezTo>
                  <a:cubicBezTo>
                    <a:pt x="1469" y="337"/>
                    <a:pt x="1168" y="3"/>
                    <a:pt x="768" y="3"/>
                  </a:cubicBezTo>
                  <a:cubicBezTo>
                    <a:pt x="746" y="2"/>
                    <a:pt x="724" y="1"/>
                    <a:pt x="7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4"/>
            <p:cNvSpPr/>
            <p:nvPr/>
          </p:nvSpPr>
          <p:spPr>
            <a:xfrm>
              <a:off x="2322675" y="1205550"/>
              <a:ext cx="40050" cy="38300"/>
            </a:xfrm>
            <a:custGeom>
              <a:avLst/>
              <a:gdLst/>
              <a:ahLst/>
              <a:cxnLst/>
              <a:rect l="l" t="t" r="r" b="b"/>
              <a:pathLst>
                <a:path w="1602" h="1532" extrusionOk="0">
                  <a:moveTo>
                    <a:pt x="936" y="0"/>
                  </a:moveTo>
                  <a:cubicBezTo>
                    <a:pt x="727" y="0"/>
                    <a:pt x="522" y="76"/>
                    <a:pt x="367" y="231"/>
                  </a:cubicBezTo>
                  <a:cubicBezTo>
                    <a:pt x="0" y="598"/>
                    <a:pt x="0" y="1165"/>
                    <a:pt x="334" y="1532"/>
                  </a:cubicBezTo>
                  <a:lnTo>
                    <a:pt x="1601" y="298"/>
                  </a:lnTo>
                  <a:cubicBezTo>
                    <a:pt x="1422" y="101"/>
                    <a:pt x="1177" y="0"/>
                    <a:pt x="9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4"/>
            <p:cNvSpPr/>
            <p:nvPr/>
          </p:nvSpPr>
          <p:spPr>
            <a:xfrm>
              <a:off x="2347675" y="1257100"/>
              <a:ext cx="36725" cy="36025"/>
            </a:xfrm>
            <a:custGeom>
              <a:avLst/>
              <a:gdLst/>
              <a:ahLst/>
              <a:cxnLst/>
              <a:rect l="l" t="t" r="r" b="b"/>
              <a:pathLst>
                <a:path w="1469" h="1441" extrusionOk="0">
                  <a:moveTo>
                    <a:pt x="674" y="1"/>
                  </a:moveTo>
                  <a:cubicBezTo>
                    <a:pt x="301" y="1"/>
                    <a:pt x="1" y="292"/>
                    <a:pt x="1" y="704"/>
                  </a:cubicBezTo>
                  <a:cubicBezTo>
                    <a:pt x="1" y="1104"/>
                    <a:pt x="301" y="1438"/>
                    <a:pt x="701" y="1438"/>
                  </a:cubicBezTo>
                  <a:cubicBezTo>
                    <a:pt x="720" y="1439"/>
                    <a:pt x="738" y="1440"/>
                    <a:pt x="757" y="1440"/>
                  </a:cubicBezTo>
                  <a:cubicBezTo>
                    <a:pt x="1135" y="1440"/>
                    <a:pt x="1468" y="1119"/>
                    <a:pt x="1468" y="737"/>
                  </a:cubicBezTo>
                  <a:cubicBezTo>
                    <a:pt x="1468" y="337"/>
                    <a:pt x="1135" y="4"/>
                    <a:pt x="735" y="4"/>
                  </a:cubicBezTo>
                  <a:cubicBezTo>
                    <a:pt x="714" y="2"/>
                    <a:pt x="694" y="1"/>
                    <a:pt x="6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4"/>
            <p:cNvSpPr/>
            <p:nvPr/>
          </p:nvSpPr>
          <p:spPr>
            <a:xfrm>
              <a:off x="2509475" y="1200275"/>
              <a:ext cx="43375" cy="34400"/>
            </a:xfrm>
            <a:custGeom>
              <a:avLst/>
              <a:gdLst/>
              <a:ahLst/>
              <a:cxnLst/>
              <a:rect l="l" t="t" r="r" b="b"/>
              <a:pathLst>
                <a:path w="1735" h="1376" extrusionOk="0">
                  <a:moveTo>
                    <a:pt x="721" y="0"/>
                  </a:moveTo>
                  <a:cubicBezTo>
                    <a:pt x="449" y="0"/>
                    <a:pt x="182" y="133"/>
                    <a:pt x="0" y="375"/>
                  </a:cubicBezTo>
                  <a:lnTo>
                    <a:pt x="1434" y="1376"/>
                  </a:lnTo>
                  <a:cubicBezTo>
                    <a:pt x="1735" y="976"/>
                    <a:pt x="1635" y="442"/>
                    <a:pt x="1234" y="175"/>
                  </a:cubicBezTo>
                  <a:cubicBezTo>
                    <a:pt x="1076" y="57"/>
                    <a:pt x="898" y="0"/>
                    <a:pt x="7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4"/>
            <p:cNvSpPr/>
            <p:nvPr/>
          </p:nvSpPr>
          <p:spPr>
            <a:xfrm>
              <a:off x="2380200" y="1233000"/>
              <a:ext cx="65075" cy="125100"/>
            </a:xfrm>
            <a:custGeom>
              <a:avLst/>
              <a:gdLst/>
              <a:ahLst/>
              <a:cxnLst/>
              <a:rect l="l" t="t" r="r" b="b"/>
              <a:pathLst>
                <a:path w="2603" h="5004" extrusionOk="0">
                  <a:moveTo>
                    <a:pt x="2603" y="0"/>
                  </a:moveTo>
                  <a:lnTo>
                    <a:pt x="1" y="4470"/>
                  </a:lnTo>
                  <a:lnTo>
                    <a:pt x="2502" y="5004"/>
                  </a:lnTo>
                  <a:lnTo>
                    <a:pt x="2603"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4"/>
            <p:cNvSpPr/>
            <p:nvPr/>
          </p:nvSpPr>
          <p:spPr>
            <a:xfrm>
              <a:off x="2465275" y="1430625"/>
              <a:ext cx="153450" cy="90100"/>
            </a:xfrm>
            <a:custGeom>
              <a:avLst/>
              <a:gdLst/>
              <a:ahLst/>
              <a:cxnLst/>
              <a:rect l="l" t="t" r="r" b="b"/>
              <a:pathLst>
                <a:path w="6138" h="3604" extrusionOk="0">
                  <a:moveTo>
                    <a:pt x="6138" y="1"/>
                  </a:moveTo>
                  <a:lnTo>
                    <a:pt x="6138" y="1"/>
                  </a:lnTo>
                  <a:cubicBezTo>
                    <a:pt x="5504" y="1402"/>
                    <a:pt x="1768" y="2336"/>
                    <a:pt x="0" y="2603"/>
                  </a:cubicBezTo>
                  <a:lnTo>
                    <a:pt x="0" y="3603"/>
                  </a:lnTo>
                  <a:cubicBezTo>
                    <a:pt x="0" y="3603"/>
                    <a:pt x="3569" y="2836"/>
                    <a:pt x="4703" y="2002"/>
                  </a:cubicBezTo>
                  <a:cubicBezTo>
                    <a:pt x="5371" y="1502"/>
                    <a:pt x="5871" y="801"/>
                    <a:pt x="6138"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4"/>
            <p:cNvSpPr/>
            <p:nvPr/>
          </p:nvSpPr>
          <p:spPr>
            <a:xfrm>
              <a:off x="2457750" y="1373925"/>
              <a:ext cx="54250" cy="46675"/>
            </a:xfrm>
            <a:custGeom>
              <a:avLst/>
              <a:gdLst/>
              <a:ahLst/>
              <a:cxnLst/>
              <a:rect l="l" t="t" r="r" b="b"/>
              <a:pathLst>
                <a:path w="2170" h="1867" extrusionOk="0">
                  <a:moveTo>
                    <a:pt x="1235" y="1"/>
                  </a:moveTo>
                  <a:cubicBezTo>
                    <a:pt x="401" y="1"/>
                    <a:pt x="1" y="1001"/>
                    <a:pt x="568" y="1602"/>
                  </a:cubicBezTo>
                  <a:cubicBezTo>
                    <a:pt x="761" y="1784"/>
                    <a:pt x="996" y="1866"/>
                    <a:pt x="1225" y="1866"/>
                  </a:cubicBezTo>
                  <a:cubicBezTo>
                    <a:pt x="1709" y="1866"/>
                    <a:pt x="2169" y="1500"/>
                    <a:pt x="2169" y="935"/>
                  </a:cubicBezTo>
                  <a:cubicBezTo>
                    <a:pt x="2169" y="434"/>
                    <a:pt x="1735" y="1"/>
                    <a:pt x="1235" y="1"/>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4"/>
            <p:cNvSpPr/>
            <p:nvPr/>
          </p:nvSpPr>
          <p:spPr>
            <a:xfrm>
              <a:off x="2485275" y="1394725"/>
              <a:ext cx="25875" cy="25100"/>
            </a:xfrm>
            <a:custGeom>
              <a:avLst/>
              <a:gdLst/>
              <a:ahLst/>
              <a:cxnLst/>
              <a:rect l="l" t="t" r="r" b="b"/>
              <a:pathLst>
                <a:path w="1035" h="1004" extrusionOk="0">
                  <a:moveTo>
                    <a:pt x="880" y="1"/>
                  </a:moveTo>
                  <a:cubicBezTo>
                    <a:pt x="403" y="1"/>
                    <a:pt x="1" y="421"/>
                    <a:pt x="1" y="903"/>
                  </a:cubicBezTo>
                  <a:cubicBezTo>
                    <a:pt x="1" y="936"/>
                    <a:pt x="1" y="970"/>
                    <a:pt x="1" y="1003"/>
                  </a:cubicBezTo>
                  <a:lnTo>
                    <a:pt x="134" y="1003"/>
                  </a:lnTo>
                  <a:cubicBezTo>
                    <a:pt x="634" y="1003"/>
                    <a:pt x="1035" y="603"/>
                    <a:pt x="1035" y="103"/>
                  </a:cubicBezTo>
                  <a:cubicBezTo>
                    <a:pt x="1035" y="69"/>
                    <a:pt x="1035" y="36"/>
                    <a:pt x="1035" y="2"/>
                  </a:cubicBezTo>
                  <a:lnTo>
                    <a:pt x="935" y="2"/>
                  </a:lnTo>
                  <a:cubicBezTo>
                    <a:pt x="917" y="1"/>
                    <a:pt x="898" y="1"/>
                    <a:pt x="880"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4"/>
            <p:cNvSpPr/>
            <p:nvPr/>
          </p:nvSpPr>
          <p:spPr>
            <a:xfrm>
              <a:off x="2753800" y="1240250"/>
              <a:ext cx="176000" cy="318825"/>
            </a:xfrm>
            <a:custGeom>
              <a:avLst/>
              <a:gdLst/>
              <a:ahLst/>
              <a:cxnLst/>
              <a:rect l="l" t="t" r="r" b="b"/>
              <a:pathLst>
                <a:path w="7040" h="12753" extrusionOk="0">
                  <a:moveTo>
                    <a:pt x="2961" y="1"/>
                  </a:moveTo>
                  <a:cubicBezTo>
                    <a:pt x="2666" y="1"/>
                    <a:pt x="2333" y="489"/>
                    <a:pt x="2436" y="978"/>
                  </a:cubicBezTo>
                  <a:cubicBezTo>
                    <a:pt x="2669" y="1745"/>
                    <a:pt x="3003" y="2445"/>
                    <a:pt x="3436" y="3113"/>
                  </a:cubicBezTo>
                  <a:cubicBezTo>
                    <a:pt x="3770" y="3646"/>
                    <a:pt x="4004" y="5548"/>
                    <a:pt x="3837" y="6682"/>
                  </a:cubicBezTo>
                  <a:cubicBezTo>
                    <a:pt x="3756" y="7168"/>
                    <a:pt x="3499" y="7589"/>
                    <a:pt x="3174" y="7589"/>
                  </a:cubicBezTo>
                  <a:cubicBezTo>
                    <a:pt x="3098" y="7589"/>
                    <a:pt x="3018" y="7566"/>
                    <a:pt x="2936" y="7516"/>
                  </a:cubicBezTo>
                  <a:cubicBezTo>
                    <a:pt x="2502" y="7282"/>
                    <a:pt x="1935" y="6115"/>
                    <a:pt x="1402" y="5848"/>
                  </a:cubicBezTo>
                  <a:cubicBezTo>
                    <a:pt x="1194" y="5750"/>
                    <a:pt x="981" y="5706"/>
                    <a:pt x="789" y="5706"/>
                  </a:cubicBezTo>
                  <a:cubicBezTo>
                    <a:pt x="457" y="5706"/>
                    <a:pt x="185" y="5837"/>
                    <a:pt x="101" y="6048"/>
                  </a:cubicBezTo>
                  <a:cubicBezTo>
                    <a:pt x="1" y="6348"/>
                    <a:pt x="568" y="6882"/>
                    <a:pt x="801" y="7516"/>
                  </a:cubicBezTo>
                  <a:cubicBezTo>
                    <a:pt x="1035" y="8150"/>
                    <a:pt x="1202" y="9917"/>
                    <a:pt x="1635" y="10718"/>
                  </a:cubicBezTo>
                  <a:cubicBezTo>
                    <a:pt x="2169" y="11452"/>
                    <a:pt x="2769" y="12152"/>
                    <a:pt x="3436" y="12753"/>
                  </a:cubicBezTo>
                  <a:cubicBezTo>
                    <a:pt x="4471" y="12186"/>
                    <a:pt x="5338" y="11352"/>
                    <a:pt x="6005" y="10384"/>
                  </a:cubicBezTo>
                  <a:cubicBezTo>
                    <a:pt x="7039" y="8717"/>
                    <a:pt x="6739" y="3846"/>
                    <a:pt x="4237" y="1478"/>
                  </a:cubicBezTo>
                  <a:cubicBezTo>
                    <a:pt x="3870" y="978"/>
                    <a:pt x="3336" y="344"/>
                    <a:pt x="3203" y="144"/>
                  </a:cubicBezTo>
                  <a:cubicBezTo>
                    <a:pt x="3134" y="44"/>
                    <a:pt x="3049" y="1"/>
                    <a:pt x="2961"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4"/>
            <p:cNvSpPr/>
            <p:nvPr/>
          </p:nvSpPr>
          <p:spPr>
            <a:xfrm>
              <a:off x="2839700" y="1252175"/>
              <a:ext cx="76750" cy="200175"/>
            </a:xfrm>
            <a:custGeom>
              <a:avLst/>
              <a:gdLst/>
              <a:ahLst/>
              <a:cxnLst/>
              <a:rect l="l" t="t" r="r" b="b"/>
              <a:pathLst>
                <a:path w="3070" h="8007" extrusionOk="0">
                  <a:moveTo>
                    <a:pt x="0" y="0"/>
                  </a:moveTo>
                  <a:cubicBezTo>
                    <a:pt x="67" y="501"/>
                    <a:pt x="234" y="1001"/>
                    <a:pt x="501" y="1435"/>
                  </a:cubicBezTo>
                  <a:cubicBezTo>
                    <a:pt x="834" y="2035"/>
                    <a:pt x="1101" y="2636"/>
                    <a:pt x="1301" y="3269"/>
                  </a:cubicBezTo>
                  <a:cubicBezTo>
                    <a:pt x="1435" y="3703"/>
                    <a:pt x="1568" y="4537"/>
                    <a:pt x="1735" y="5271"/>
                  </a:cubicBezTo>
                  <a:cubicBezTo>
                    <a:pt x="1902" y="6171"/>
                    <a:pt x="2002" y="7072"/>
                    <a:pt x="2035" y="8006"/>
                  </a:cubicBezTo>
                  <a:cubicBezTo>
                    <a:pt x="2035" y="8006"/>
                    <a:pt x="2536" y="8006"/>
                    <a:pt x="2836" y="7072"/>
                  </a:cubicBezTo>
                  <a:cubicBezTo>
                    <a:pt x="2903" y="6839"/>
                    <a:pt x="3003" y="6538"/>
                    <a:pt x="3069" y="6205"/>
                  </a:cubicBezTo>
                  <a:cubicBezTo>
                    <a:pt x="2869" y="4337"/>
                    <a:pt x="2169" y="2302"/>
                    <a:pt x="801" y="1001"/>
                  </a:cubicBezTo>
                  <a:cubicBezTo>
                    <a:pt x="568" y="668"/>
                    <a:pt x="234" y="267"/>
                    <a:pt x="0"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4"/>
            <p:cNvSpPr/>
            <p:nvPr/>
          </p:nvSpPr>
          <p:spPr>
            <a:xfrm>
              <a:off x="2842200" y="1217075"/>
              <a:ext cx="107600" cy="254450"/>
            </a:xfrm>
            <a:custGeom>
              <a:avLst/>
              <a:gdLst/>
              <a:ahLst/>
              <a:cxnLst/>
              <a:rect l="l" t="t" r="r" b="b"/>
              <a:pathLst>
                <a:path w="4304" h="10178" extrusionOk="0">
                  <a:moveTo>
                    <a:pt x="664" y="0"/>
                  </a:moveTo>
                  <a:cubicBezTo>
                    <a:pt x="654" y="0"/>
                    <a:pt x="644" y="1"/>
                    <a:pt x="634" y="3"/>
                  </a:cubicBezTo>
                  <a:cubicBezTo>
                    <a:pt x="1" y="103"/>
                    <a:pt x="134" y="1838"/>
                    <a:pt x="601" y="2639"/>
                  </a:cubicBezTo>
                  <a:cubicBezTo>
                    <a:pt x="1001" y="3306"/>
                    <a:pt x="1301" y="4040"/>
                    <a:pt x="1468" y="4807"/>
                  </a:cubicBezTo>
                  <a:cubicBezTo>
                    <a:pt x="1568" y="5407"/>
                    <a:pt x="1635" y="6041"/>
                    <a:pt x="1635" y="6675"/>
                  </a:cubicBezTo>
                  <a:cubicBezTo>
                    <a:pt x="1635" y="6675"/>
                    <a:pt x="1035" y="9343"/>
                    <a:pt x="868" y="10177"/>
                  </a:cubicBezTo>
                  <a:cubicBezTo>
                    <a:pt x="868" y="10177"/>
                    <a:pt x="2736" y="9177"/>
                    <a:pt x="3003" y="8209"/>
                  </a:cubicBezTo>
                  <a:cubicBezTo>
                    <a:pt x="3270" y="7275"/>
                    <a:pt x="4304" y="5107"/>
                    <a:pt x="1902" y="1304"/>
                  </a:cubicBezTo>
                  <a:cubicBezTo>
                    <a:pt x="1085" y="268"/>
                    <a:pt x="831" y="0"/>
                    <a:pt x="664"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4"/>
            <p:cNvSpPr/>
            <p:nvPr/>
          </p:nvSpPr>
          <p:spPr>
            <a:xfrm>
              <a:off x="2874725" y="1237150"/>
              <a:ext cx="66750" cy="174325"/>
            </a:xfrm>
            <a:custGeom>
              <a:avLst/>
              <a:gdLst/>
              <a:ahLst/>
              <a:cxnLst/>
              <a:rect l="l" t="t" r="r" b="b"/>
              <a:pathLst>
                <a:path w="2670" h="6973" extrusionOk="0">
                  <a:moveTo>
                    <a:pt x="234" y="1"/>
                  </a:moveTo>
                  <a:cubicBezTo>
                    <a:pt x="34" y="301"/>
                    <a:pt x="0" y="635"/>
                    <a:pt x="67" y="935"/>
                  </a:cubicBezTo>
                  <a:cubicBezTo>
                    <a:pt x="167" y="1702"/>
                    <a:pt x="801" y="2870"/>
                    <a:pt x="934" y="3437"/>
                  </a:cubicBezTo>
                  <a:cubicBezTo>
                    <a:pt x="1101" y="4071"/>
                    <a:pt x="1201" y="4738"/>
                    <a:pt x="1268" y="5371"/>
                  </a:cubicBezTo>
                  <a:lnTo>
                    <a:pt x="1835" y="6973"/>
                  </a:lnTo>
                  <a:cubicBezTo>
                    <a:pt x="2169" y="5838"/>
                    <a:pt x="2669" y="3804"/>
                    <a:pt x="601" y="468"/>
                  </a:cubicBezTo>
                  <a:lnTo>
                    <a:pt x="234"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4"/>
            <p:cNvSpPr/>
            <p:nvPr/>
          </p:nvSpPr>
          <p:spPr>
            <a:xfrm>
              <a:off x="2880900" y="1224875"/>
              <a:ext cx="73075" cy="187350"/>
            </a:xfrm>
            <a:custGeom>
              <a:avLst/>
              <a:gdLst/>
              <a:ahLst/>
              <a:cxnLst/>
              <a:rect l="l" t="t" r="r" b="b"/>
              <a:pathLst>
                <a:path w="2923" h="7494" extrusionOk="0">
                  <a:moveTo>
                    <a:pt x="748" y="0"/>
                  </a:moveTo>
                  <a:cubicBezTo>
                    <a:pt x="501" y="0"/>
                    <a:pt x="0" y="636"/>
                    <a:pt x="120" y="1326"/>
                  </a:cubicBezTo>
                  <a:cubicBezTo>
                    <a:pt x="321" y="2227"/>
                    <a:pt x="587" y="3127"/>
                    <a:pt x="954" y="3994"/>
                  </a:cubicBezTo>
                  <a:cubicBezTo>
                    <a:pt x="1121" y="4795"/>
                    <a:pt x="1088" y="6796"/>
                    <a:pt x="788" y="7464"/>
                  </a:cubicBezTo>
                  <a:cubicBezTo>
                    <a:pt x="788" y="7464"/>
                    <a:pt x="942" y="7494"/>
                    <a:pt x="1162" y="7494"/>
                  </a:cubicBezTo>
                  <a:cubicBezTo>
                    <a:pt x="1555" y="7494"/>
                    <a:pt x="2156" y="7398"/>
                    <a:pt x="2455" y="6863"/>
                  </a:cubicBezTo>
                  <a:cubicBezTo>
                    <a:pt x="2922" y="6063"/>
                    <a:pt x="2856" y="3828"/>
                    <a:pt x="1655" y="1559"/>
                  </a:cubicBezTo>
                  <a:cubicBezTo>
                    <a:pt x="1121" y="692"/>
                    <a:pt x="1021" y="192"/>
                    <a:pt x="821" y="25"/>
                  </a:cubicBezTo>
                  <a:cubicBezTo>
                    <a:pt x="801" y="8"/>
                    <a:pt x="776" y="0"/>
                    <a:pt x="748"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4"/>
            <p:cNvSpPr/>
            <p:nvPr/>
          </p:nvSpPr>
          <p:spPr>
            <a:xfrm>
              <a:off x="2906425" y="1253000"/>
              <a:ext cx="41700" cy="112600"/>
            </a:xfrm>
            <a:custGeom>
              <a:avLst/>
              <a:gdLst/>
              <a:ahLst/>
              <a:cxnLst/>
              <a:rect l="l" t="t" r="r" b="b"/>
              <a:pathLst>
                <a:path w="1668" h="4504" extrusionOk="0">
                  <a:moveTo>
                    <a:pt x="400" y="1"/>
                  </a:moveTo>
                  <a:cubicBezTo>
                    <a:pt x="67" y="368"/>
                    <a:pt x="0" y="668"/>
                    <a:pt x="234" y="1569"/>
                  </a:cubicBezTo>
                  <a:cubicBezTo>
                    <a:pt x="500" y="2636"/>
                    <a:pt x="967" y="3637"/>
                    <a:pt x="901" y="4504"/>
                  </a:cubicBezTo>
                  <a:cubicBezTo>
                    <a:pt x="1134" y="4304"/>
                    <a:pt x="1401" y="4170"/>
                    <a:pt x="1668" y="4070"/>
                  </a:cubicBezTo>
                  <a:cubicBezTo>
                    <a:pt x="1601" y="2803"/>
                    <a:pt x="1234" y="1535"/>
                    <a:pt x="634" y="434"/>
                  </a:cubicBezTo>
                  <a:lnTo>
                    <a:pt x="400"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4"/>
            <p:cNvSpPr/>
            <p:nvPr/>
          </p:nvSpPr>
          <p:spPr>
            <a:xfrm>
              <a:off x="2812175" y="1254600"/>
              <a:ext cx="199350" cy="407050"/>
            </a:xfrm>
            <a:custGeom>
              <a:avLst/>
              <a:gdLst/>
              <a:ahLst/>
              <a:cxnLst/>
              <a:rect l="l" t="t" r="r" b="b"/>
              <a:pathLst>
                <a:path w="7974" h="16282" extrusionOk="0">
                  <a:moveTo>
                    <a:pt x="4598" y="1"/>
                  </a:moveTo>
                  <a:cubicBezTo>
                    <a:pt x="4589" y="1"/>
                    <a:pt x="4580" y="2"/>
                    <a:pt x="4571" y="3"/>
                  </a:cubicBezTo>
                  <a:cubicBezTo>
                    <a:pt x="4237" y="104"/>
                    <a:pt x="3937" y="404"/>
                    <a:pt x="4370" y="2105"/>
                  </a:cubicBezTo>
                  <a:cubicBezTo>
                    <a:pt x="4571" y="2872"/>
                    <a:pt x="4837" y="3706"/>
                    <a:pt x="4737" y="4273"/>
                  </a:cubicBezTo>
                  <a:cubicBezTo>
                    <a:pt x="4637" y="4707"/>
                    <a:pt x="4471" y="5107"/>
                    <a:pt x="4204" y="5441"/>
                  </a:cubicBezTo>
                  <a:cubicBezTo>
                    <a:pt x="3870" y="6008"/>
                    <a:pt x="2236" y="7742"/>
                    <a:pt x="1535" y="8843"/>
                  </a:cubicBezTo>
                  <a:cubicBezTo>
                    <a:pt x="1035" y="9644"/>
                    <a:pt x="1" y="10845"/>
                    <a:pt x="1101" y="12145"/>
                  </a:cubicBezTo>
                  <a:cubicBezTo>
                    <a:pt x="1902" y="13480"/>
                    <a:pt x="2636" y="14847"/>
                    <a:pt x="3236" y="16282"/>
                  </a:cubicBezTo>
                  <a:lnTo>
                    <a:pt x="7973" y="13013"/>
                  </a:lnTo>
                  <a:cubicBezTo>
                    <a:pt x="7973" y="13013"/>
                    <a:pt x="5638" y="10044"/>
                    <a:pt x="5938" y="8876"/>
                  </a:cubicBezTo>
                  <a:cubicBezTo>
                    <a:pt x="6305" y="7542"/>
                    <a:pt x="6539" y="6175"/>
                    <a:pt x="6639" y="4774"/>
                  </a:cubicBezTo>
                  <a:cubicBezTo>
                    <a:pt x="6639" y="4106"/>
                    <a:pt x="5838" y="2238"/>
                    <a:pt x="5571" y="1671"/>
                  </a:cubicBezTo>
                  <a:cubicBezTo>
                    <a:pt x="5312" y="1120"/>
                    <a:pt x="4926" y="1"/>
                    <a:pt x="4598"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4"/>
            <p:cNvSpPr/>
            <p:nvPr/>
          </p:nvSpPr>
          <p:spPr>
            <a:xfrm>
              <a:off x="2836375" y="1392275"/>
              <a:ext cx="76725" cy="113425"/>
            </a:xfrm>
            <a:custGeom>
              <a:avLst/>
              <a:gdLst/>
              <a:ahLst/>
              <a:cxnLst/>
              <a:rect l="l" t="t" r="r" b="b"/>
              <a:pathLst>
                <a:path w="3069" h="4537" extrusionOk="0">
                  <a:moveTo>
                    <a:pt x="3069" y="0"/>
                  </a:moveTo>
                  <a:lnTo>
                    <a:pt x="3069" y="0"/>
                  </a:lnTo>
                  <a:cubicBezTo>
                    <a:pt x="2569" y="734"/>
                    <a:pt x="1968" y="1401"/>
                    <a:pt x="1268" y="2002"/>
                  </a:cubicBezTo>
                  <a:cubicBezTo>
                    <a:pt x="567" y="2669"/>
                    <a:pt x="0" y="3836"/>
                    <a:pt x="0" y="4537"/>
                  </a:cubicBezTo>
                  <a:cubicBezTo>
                    <a:pt x="267" y="3636"/>
                    <a:pt x="801" y="2802"/>
                    <a:pt x="1534" y="2202"/>
                  </a:cubicBezTo>
                  <a:cubicBezTo>
                    <a:pt x="2235" y="1635"/>
                    <a:pt x="2802" y="868"/>
                    <a:pt x="306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4"/>
            <p:cNvSpPr/>
            <p:nvPr/>
          </p:nvSpPr>
          <p:spPr>
            <a:xfrm>
              <a:off x="2870550" y="1534050"/>
              <a:ext cx="323600" cy="467200"/>
            </a:xfrm>
            <a:custGeom>
              <a:avLst/>
              <a:gdLst/>
              <a:ahLst/>
              <a:cxnLst/>
              <a:rect l="l" t="t" r="r" b="b"/>
              <a:pathLst>
                <a:path w="12944" h="18688" extrusionOk="0">
                  <a:moveTo>
                    <a:pt x="4370" y="0"/>
                  </a:moveTo>
                  <a:lnTo>
                    <a:pt x="1" y="3169"/>
                  </a:lnTo>
                  <a:cubicBezTo>
                    <a:pt x="1135" y="5771"/>
                    <a:pt x="3603" y="12809"/>
                    <a:pt x="4504" y="14544"/>
                  </a:cubicBezTo>
                  <a:cubicBezTo>
                    <a:pt x="5726" y="16846"/>
                    <a:pt x="8497" y="18688"/>
                    <a:pt x="10178" y="18688"/>
                  </a:cubicBezTo>
                  <a:cubicBezTo>
                    <a:pt x="10470" y="18688"/>
                    <a:pt x="10729" y="18632"/>
                    <a:pt x="10942" y="18513"/>
                  </a:cubicBezTo>
                  <a:cubicBezTo>
                    <a:pt x="12343" y="17746"/>
                    <a:pt x="12943" y="14544"/>
                    <a:pt x="12043" y="11675"/>
                  </a:cubicBezTo>
                  <a:cubicBezTo>
                    <a:pt x="10975" y="8306"/>
                    <a:pt x="5571" y="2068"/>
                    <a:pt x="4370"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4"/>
            <p:cNvSpPr/>
            <p:nvPr/>
          </p:nvSpPr>
          <p:spPr>
            <a:xfrm>
              <a:off x="1535350" y="1564050"/>
              <a:ext cx="866550" cy="1136525"/>
            </a:xfrm>
            <a:custGeom>
              <a:avLst/>
              <a:gdLst/>
              <a:ahLst/>
              <a:cxnLst/>
              <a:rect l="l" t="t" r="r" b="b"/>
              <a:pathLst>
                <a:path w="34662" h="45461" extrusionOk="0">
                  <a:moveTo>
                    <a:pt x="32694" y="1"/>
                  </a:moveTo>
                  <a:cubicBezTo>
                    <a:pt x="27524" y="1"/>
                    <a:pt x="26123" y="2303"/>
                    <a:pt x="24588" y="6105"/>
                  </a:cubicBezTo>
                  <a:cubicBezTo>
                    <a:pt x="23020" y="9908"/>
                    <a:pt x="19551" y="20015"/>
                    <a:pt x="19551" y="20015"/>
                  </a:cubicBezTo>
                  <a:cubicBezTo>
                    <a:pt x="18484" y="21850"/>
                    <a:pt x="17616" y="23751"/>
                    <a:pt x="16883" y="25719"/>
                  </a:cubicBezTo>
                  <a:cubicBezTo>
                    <a:pt x="16049" y="28088"/>
                    <a:pt x="13447" y="37494"/>
                    <a:pt x="12413" y="37961"/>
                  </a:cubicBezTo>
                  <a:cubicBezTo>
                    <a:pt x="11412" y="38462"/>
                    <a:pt x="6909" y="38395"/>
                    <a:pt x="5241" y="38829"/>
                  </a:cubicBezTo>
                  <a:cubicBezTo>
                    <a:pt x="3540" y="39262"/>
                    <a:pt x="1305" y="40797"/>
                    <a:pt x="137" y="41764"/>
                  </a:cubicBezTo>
                  <a:cubicBezTo>
                    <a:pt x="0" y="42230"/>
                    <a:pt x="515" y="42425"/>
                    <a:pt x="1017" y="42425"/>
                  </a:cubicBezTo>
                  <a:cubicBezTo>
                    <a:pt x="1127" y="42425"/>
                    <a:pt x="1236" y="42416"/>
                    <a:pt x="1338" y="42398"/>
                  </a:cubicBezTo>
                  <a:cubicBezTo>
                    <a:pt x="2372" y="42265"/>
                    <a:pt x="4007" y="41397"/>
                    <a:pt x="5141" y="41364"/>
                  </a:cubicBezTo>
                  <a:cubicBezTo>
                    <a:pt x="5441" y="41351"/>
                    <a:pt x="5740" y="41344"/>
                    <a:pt x="6038" y="41344"/>
                  </a:cubicBezTo>
                  <a:cubicBezTo>
                    <a:pt x="7229" y="41344"/>
                    <a:pt x="8403" y="41451"/>
                    <a:pt x="9577" y="41664"/>
                  </a:cubicBezTo>
                  <a:cubicBezTo>
                    <a:pt x="10044" y="41798"/>
                    <a:pt x="9911" y="42198"/>
                    <a:pt x="8343" y="43032"/>
                  </a:cubicBezTo>
                  <a:cubicBezTo>
                    <a:pt x="6775" y="43866"/>
                    <a:pt x="6509" y="44800"/>
                    <a:pt x="6642" y="45267"/>
                  </a:cubicBezTo>
                  <a:cubicBezTo>
                    <a:pt x="6681" y="45403"/>
                    <a:pt x="6760" y="45460"/>
                    <a:pt x="6880" y="45460"/>
                  </a:cubicBezTo>
                  <a:cubicBezTo>
                    <a:pt x="7170" y="45460"/>
                    <a:pt x="7698" y="45130"/>
                    <a:pt x="8477" y="44800"/>
                  </a:cubicBezTo>
                  <a:cubicBezTo>
                    <a:pt x="9577" y="44333"/>
                    <a:pt x="11479" y="43766"/>
                    <a:pt x="13180" y="43032"/>
                  </a:cubicBezTo>
                  <a:cubicBezTo>
                    <a:pt x="14881" y="42265"/>
                    <a:pt x="15882" y="42198"/>
                    <a:pt x="16816" y="41130"/>
                  </a:cubicBezTo>
                  <a:cubicBezTo>
                    <a:pt x="17783" y="40030"/>
                    <a:pt x="18050" y="38895"/>
                    <a:pt x="19218" y="36661"/>
                  </a:cubicBezTo>
                  <a:cubicBezTo>
                    <a:pt x="20352" y="34426"/>
                    <a:pt x="22787" y="30623"/>
                    <a:pt x="23754" y="28688"/>
                  </a:cubicBezTo>
                  <a:cubicBezTo>
                    <a:pt x="25122" y="26053"/>
                    <a:pt x="25722" y="23885"/>
                    <a:pt x="27123" y="20983"/>
                  </a:cubicBezTo>
                  <a:cubicBezTo>
                    <a:pt x="28824" y="17580"/>
                    <a:pt x="32427" y="10075"/>
                    <a:pt x="32427" y="10075"/>
                  </a:cubicBezTo>
                  <a:cubicBezTo>
                    <a:pt x="32427" y="10075"/>
                    <a:pt x="34662" y="3403"/>
                    <a:pt x="32694"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4"/>
            <p:cNvSpPr/>
            <p:nvPr/>
          </p:nvSpPr>
          <p:spPr>
            <a:xfrm>
              <a:off x="2969800" y="1145225"/>
              <a:ext cx="82575" cy="76950"/>
            </a:xfrm>
            <a:custGeom>
              <a:avLst/>
              <a:gdLst/>
              <a:ahLst/>
              <a:cxnLst/>
              <a:rect l="l" t="t" r="r" b="b"/>
              <a:pathLst>
                <a:path w="3303" h="3078" extrusionOk="0">
                  <a:moveTo>
                    <a:pt x="3073" y="0"/>
                  </a:moveTo>
                  <a:cubicBezTo>
                    <a:pt x="3019" y="0"/>
                    <a:pt x="2969" y="25"/>
                    <a:pt x="2936" y="75"/>
                  </a:cubicBezTo>
                  <a:lnTo>
                    <a:pt x="100" y="2744"/>
                  </a:lnTo>
                  <a:cubicBezTo>
                    <a:pt x="0" y="2811"/>
                    <a:pt x="0" y="2944"/>
                    <a:pt x="100" y="3011"/>
                  </a:cubicBezTo>
                  <a:cubicBezTo>
                    <a:pt x="134" y="3044"/>
                    <a:pt x="167" y="3078"/>
                    <a:pt x="234" y="3078"/>
                  </a:cubicBezTo>
                  <a:cubicBezTo>
                    <a:pt x="267" y="3078"/>
                    <a:pt x="334" y="3044"/>
                    <a:pt x="367" y="3011"/>
                  </a:cubicBezTo>
                  <a:lnTo>
                    <a:pt x="3236" y="342"/>
                  </a:lnTo>
                  <a:cubicBezTo>
                    <a:pt x="3303" y="276"/>
                    <a:pt x="3303" y="142"/>
                    <a:pt x="3236" y="75"/>
                  </a:cubicBezTo>
                  <a:cubicBezTo>
                    <a:pt x="3186" y="25"/>
                    <a:pt x="3127" y="0"/>
                    <a:pt x="307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4"/>
            <p:cNvSpPr/>
            <p:nvPr/>
          </p:nvSpPr>
          <p:spPr>
            <a:xfrm>
              <a:off x="2987300" y="1221850"/>
              <a:ext cx="104275" cy="37025"/>
            </a:xfrm>
            <a:custGeom>
              <a:avLst/>
              <a:gdLst/>
              <a:ahLst/>
              <a:cxnLst/>
              <a:rect l="l" t="t" r="r" b="b"/>
              <a:pathLst>
                <a:path w="4171" h="1481" extrusionOk="0">
                  <a:moveTo>
                    <a:pt x="3973" y="0"/>
                  </a:moveTo>
                  <a:cubicBezTo>
                    <a:pt x="3951" y="0"/>
                    <a:pt x="3927" y="5"/>
                    <a:pt x="3903" y="13"/>
                  </a:cubicBezTo>
                  <a:lnTo>
                    <a:pt x="167" y="1080"/>
                  </a:lnTo>
                  <a:cubicBezTo>
                    <a:pt x="67" y="1113"/>
                    <a:pt x="1" y="1213"/>
                    <a:pt x="34" y="1313"/>
                  </a:cubicBezTo>
                  <a:cubicBezTo>
                    <a:pt x="34" y="1414"/>
                    <a:pt x="134" y="1480"/>
                    <a:pt x="201" y="1480"/>
                  </a:cubicBezTo>
                  <a:lnTo>
                    <a:pt x="268" y="1447"/>
                  </a:lnTo>
                  <a:lnTo>
                    <a:pt x="4004" y="379"/>
                  </a:lnTo>
                  <a:cubicBezTo>
                    <a:pt x="4104" y="346"/>
                    <a:pt x="4170" y="246"/>
                    <a:pt x="4137" y="146"/>
                  </a:cubicBezTo>
                  <a:cubicBezTo>
                    <a:pt x="4111" y="44"/>
                    <a:pt x="4047" y="0"/>
                    <a:pt x="397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4"/>
            <p:cNvSpPr/>
            <p:nvPr/>
          </p:nvSpPr>
          <p:spPr>
            <a:xfrm>
              <a:off x="2996475" y="1291375"/>
              <a:ext cx="107600" cy="22525"/>
            </a:xfrm>
            <a:custGeom>
              <a:avLst/>
              <a:gdLst/>
              <a:ahLst/>
              <a:cxnLst/>
              <a:rect l="l" t="t" r="r" b="b"/>
              <a:pathLst>
                <a:path w="4304" h="901" extrusionOk="0">
                  <a:moveTo>
                    <a:pt x="234" y="0"/>
                  </a:moveTo>
                  <a:cubicBezTo>
                    <a:pt x="134" y="0"/>
                    <a:pt x="34" y="67"/>
                    <a:pt x="1" y="167"/>
                  </a:cubicBezTo>
                  <a:cubicBezTo>
                    <a:pt x="1" y="300"/>
                    <a:pt x="67" y="400"/>
                    <a:pt x="167" y="400"/>
                  </a:cubicBezTo>
                  <a:lnTo>
                    <a:pt x="4070" y="901"/>
                  </a:lnTo>
                  <a:lnTo>
                    <a:pt x="4104" y="901"/>
                  </a:lnTo>
                  <a:cubicBezTo>
                    <a:pt x="4204" y="901"/>
                    <a:pt x="4270" y="801"/>
                    <a:pt x="4304" y="734"/>
                  </a:cubicBezTo>
                  <a:cubicBezTo>
                    <a:pt x="4304" y="601"/>
                    <a:pt x="4237" y="501"/>
                    <a:pt x="4104" y="501"/>
                  </a:cubicBezTo>
                  <a:lnTo>
                    <a:pt x="23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 name="Google Shape;1089;p54"/>
          <p:cNvSpPr/>
          <p:nvPr/>
        </p:nvSpPr>
        <p:spPr>
          <a:xfrm>
            <a:off x="7085857" y="2527309"/>
            <a:ext cx="619659" cy="839583"/>
          </a:xfrm>
          <a:custGeom>
            <a:avLst/>
            <a:gdLst/>
            <a:ahLst/>
            <a:cxnLst/>
            <a:rect l="l" t="t" r="r" b="b"/>
            <a:pathLst>
              <a:path w="47602" h="64447" extrusionOk="0">
                <a:moveTo>
                  <a:pt x="10909" y="0"/>
                </a:moveTo>
                <a:cubicBezTo>
                  <a:pt x="4070" y="34"/>
                  <a:pt x="1" y="5838"/>
                  <a:pt x="1" y="15545"/>
                </a:cubicBezTo>
                <a:cubicBezTo>
                  <a:pt x="1" y="23484"/>
                  <a:pt x="2769" y="32424"/>
                  <a:pt x="7239" y="40496"/>
                </a:cubicBezTo>
                <a:cubicBezTo>
                  <a:pt x="12076" y="49202"/>
                  <a:pt x="18914" y="56908"/>
                  <a:pt x="26320" y="61178"/>
                </a:cubicBezTo>
                <a:cubicBezTo>
                  <a:pt x="30022" y="63312"/>
                  <a:pt x="33625" y="64447"/>
                  <a:pt x="36694" y="64447"/>
                </a:cubicBezTo>
                <a:cubicBezTo>
                  <a:pt x="39863" y="64447"/>
                  <a:pt x="42398" y="63279"/>
                  <a:pt x="44266" y="60944"/>
                </a:cubicBezTo>
                <a:cubicBezTo>
                  <a:pt x="46434" y="58242"/>
                  <a:pt x="47601" y="54072"/>
                  <a:pt x="47601" y="48902"/>
                </a:cubicBezTo>
                <a:cubicBezTo>
                  <a:pt x="47568" y="45099"/>
                  <a:pt x="47001" y="41297"/>
                  <a:pt x="45967" y="37627"/>
                </a:cubicBezTo>
                <a:cubicBezTo>
                  <a:pt x="45533" y="36160"/>
                  <a:pt x="45100" y="34725"/>
                  <a:pt x="44566" y="33258"/>
                </a:cubicBezTo>
                <a:cubicBezTo>
                  <a:pt x="43632" y="30656"/>
                  <a:pt x="42498" y="28154"/>
                  <a:pt x="41230" y="25719"/>
                </a:cubicBezTo>
                <a:cubicBezTo>
                  <a:pt x="40963" y="25218"/>
                  <a:pt x="40697" y="24718"/>
                  <a:pt x="40430" y="24218"/>
                </a:cubicBezTo>
                <a:cubicBezTo>
                  <a:pt x="39963" y="23384"/>
                  <a:pt x="39496" y="22550"/>
                  <a:pt x="39029" y="21749"/>
                </a:cubicBezTo>
                <a:cubicBezTo>
                  <a:pt x="37361" y="19014"/>
                  <a:pt x="35526" y="16412"/>
                  <a:pt x="33491" y="13944"/>
                </a:cubicBezTo>
                <a:cubicBezTo>
                  <a:pt x="33458" y="13944"/>
                  <a:pt x="33458" y="13910"/>
                  <a:pt x="33425" y="13877"/>
                </a:cubicBezTo>
                <a:cubicBezTo>
                  <a:pt x="32090" y="12309"/>
                  <a:pt x="30689" y="10775"/>
                  <a:pt x="29222" y="9374"/>
                </a:cubicBezTo>
                <a:cubicBezTo>
                  <a:pt x="28188" y="8373"/>
                  <a:pt x="27120" y="7439"/>
                  <a:pt x="26019" y="6538"/>
                </a:cubicBezTo>
                <a:cubicBezTo>
                  <a:pt x="25552" y="6172"/>
                  <a:pt x="25085" y="5838"/>
                  <a:pt x="24618" y="5504"/>
                </a:cubicBezTo>
                <a:cubicBezTo>
                  <a:pt x="24085" y="5071"/>
                  <a:pt x="23518" y="4704"/>
                  <a:pt x="22951" y="4304"/>
                </a:cubicBezTo>
                <a:cubicBezTo>
                  <a:pt x="22383" y="3937"/>
                  <a:pt x="21816" y="3603"/>
                  <a:pt x="21283" y="3269"/>
                </a:cubicBezTo>
                <a:cubicBezTo>
                  <a:pt x="17547" y="1135"/>
                  <a:pt x="13977" y="34"/>
                  <a:pt x="1090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4"/>
          <p:cNvSpPr/>
          <p:nvPr/>
        </p:nvSpPr>
        <p:spPr>
          <a:xfrm>
            <a:off x="7085857" y="2527309"/>
            <a:ext cx="619659" cy="839583"/>
          </a:xfrm>
          <a:custGeom>
            <a:avLst/>
            <a:gdLst/>
            <a:ahLst/>
            <a:cxnLst/>
            <a:rect l="l" t="t" r="r" b="b"/>
            <a:pathLst>
              <a:path w="47602" h="64447" extrusionOk="0">
                <a:moveTo>
                  <a:pt x="10909" y="0"/>
                </a:moveTo>
                <a:cubicBezTo>
                  <a:pt x="4070" y="34"/>
                  <a:pt x="1" y="5838"/>
                  <a:pt x="1" y="15545"/>
                </a:cubicBezTo>
                <a:cubicBezTo>
                  <a:pt x="1" y="23484"/>
                  <a:pt x="2769" y="32424"/>
                  <a:pt x="7239" y="40496"/>
                </a:cubicBezTo>
                <a:cubicBezTo>
                  <a:pt x="12076" y="49202"/>
                  <a:pt x="18914" y="56908"/>
                  <a:pt x="26320" y="61178"/>
                </a:cubicBezTo>
                <a:cubicBezTo>
                  <a:pt x="30022" y="63312"/>
                  <a:pt x="33625" y="64447"/>
                  <a:pt x="36694" y="64447"/>
                </a:cubicBezTo>
                <a:cubicBezTo>
                  <a:pt x="39863" y="64447"/>
                  <a:pt x="42398" y="63279"/>
                  <a:pt x="44266" y="60944"/>
                </a:cubicBezTo>
                <a:cubicBezTo>
                  <a:pt x="46434" y="58242"/>
                  <a:pt x="47601" y="54072"/>
                  <a:pt x="47601" y="48902"/>
                </a:cubicBezTo>
                <a:cubicBezTo>
                  <a:pt x="47568" y="45099"/>
                  <a:pt x="47001" y="41297"/>
                  <a:pt x="45967" y="37627"/>
                </a:cubicBezTo>
                <a:cubicBezTo>
                  <a:pt x="45533" y="36160"/>
                  <a:pt x="45100" y="34725"/>
                  <a:pt x="44566" y="33258"/>
                </a:cubicBezTo>
                <a:cubicBezTo>
                  <a:pt x="43632" y="30656"/>
                  <a:pt x="42498" y="28154"/>
                  <a:pt x="41230" y="25719"/>
                </a:cubicBezTo>
                <a:cubicBezTo>
                  <a:pt x="40963" y="25218"/>
                  <a:pt x="40697" y="24718"/>
                  <a:pt x="40430" y="24218"/>
                </a:cubicBezTo>
                <a:cubicBezTo>
                  <a:pt x="39963" y="23384"/>
                  <a:pt x="39496" y="22550"/>
                  <a:pt x="39029" y="21749"/>
                </a:cubicBezTo>
                <a:cubicBezTo>
                  <a:pt x="37361" y="19014"/>
                  <a:pt x="35526" y="16412"/>
                  <a:pt x="33491" y="13944"/>
                </a:cubicBezTo>
                <a:cubicBezTo>
                  <a:pt x="33458" y="13944"/>
                  <a:pt x="33458" y="13910"/>
                  <a:pt x="33425" y="13877"/>
                </a:cubicBezTo>
                <a:cubicBezTo>
                  <a:pt x="32090" y="12309"/>
                  <a:pt x="30689" y="10775"/>
                  <a:pt x="29222" y="9374"/>
                </a:cubicBezTo>
                <a:cubicBezTo>
                  <a:pt x="28188" y="8373"/>
                  <a:pt x="27120" y="7439"/>
                  <a:pt x="26019" y="6538"/>
                </a:cubicBezTo>
                <a:cubicBezTo>
                  <a:pt x="25552" y="6172"/>
                  <a:pt x="25085" y="5838"/>
                  <a:pt x="24618" y="5504"/>
                </a:cubicBezTo>
                <a:cubicBezTo>
                  <a:pt x="24085" y="5071"/>
                  <a:pt x="23518" y="4704"/>
                  <a:pt x="22951" y="4304"/>
                </a:cubicBezTo>
                <a:cubicBezTo>
                  <a:pt x="22383" y="3937"/>
                  <a:pt x="21816" y="3603"/>
                  <a:pt x="21283" y="3269"/>
                </a:cubicBezTo>
                <a:cubicBezTo>
                  <a:pt x="17547" y="1135"/>
                  <a:pt x="13977" y="34"/>
                  <a:pt x="10909"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4"/>
          <p:cNvSpPr/>
          <p:nvPr/>
        </p:nvSpPr>
        <p:spPr>
          <a:xfrm>
            <a:off x="7356437" y="2695028"/>
            <a:ext cx="321780" cy="345919"/>
          </a:xfrm>
          <a:custGeom>
            <a:avLst/>
            <a:gdLst/>
            <a:ahLst/>
            <a:cxnLst/>
            <a:rect l="l" t="t" r="r" b="b"/>
            <a:pathLst>
              <a:path w="24719" h="26553" extrusionOk="0">
                <a:moveTo>
                  <a:pt x="12176" y="1"/>
                </a:moveTo>
                <a:cubicBezTo>
                  <a:pt x="9074" y="5505"/>
                  <a:pt x="1" y="9574"/>
                  <a:pt x="1" y="9574"/>
                </a:cubicBezTo>
                <a:lnTo>
                  <a:pt x="9574" y="26553"/>
                </a:lnTo>
                <a:cubicBezTo>
                  <a:pt x="13513" y="24470"/>
                  <a:pt x="18278" y="21878"/>
                  <a:pt x="24271" y="21878"/>
                </a:cubicBezTo>
                <a:cubicBezTo>
                  <a:pt x="24419" y="21878"/>
                  <a:pt x="24568" y="21880"/>
                  <a:pt x="24718" y="21883"/>
                </a:cubicBezTo>
                <a:cubicBezTo>
                  <a:pt x="24552" y="21416"/>
                  <a:pt x="24385" y="20916"/>
                  <a:pt x="24218" y="20449"/>
                </a:cubicBezTo>
                <a:cubicBezTo>
                  <a:pt x="23251" y="17847"/>
                  <a:pt x="22150" y="15345"/>
                  <a:pt x="20882" y="12910"/>
                </a:cubicBezTo>
                <a:cubicBezTo>
                  <a:pt x="20615" y="12409"/>
                  <a:pt x="20349" y="11909"/>
                  <a:pt x="20082" y="11409"/>
                </a:cubicBezTo>
                <a:cubicBezTo>
                  <a:pt x="19615" y="10575"/>
                  <a:pt x="19148" y="9741"/>
                  <a:pt x="18647" y="8940"/>
                </a:cubicBezTo>
                <a:cubicBezTo>
                  <a:pt x="17013" y="6205"/>
                  <a:pt x="15178" y="3603"/>
                  <a:pt x="13143" y="1135"/>
                </a:cubicBezTo>
                <a:cubicBezTo>
                  <a:pt x="13143" y="1135"/>
                  <a:pt x="13110" y="1101"/>
                  <a:pt x="13077" y="1068"/>
                </a:cubicBezTo>
                <a:cubicBezTo>
                  <a:pt x="12776" y="701"/>
                  <a:pt x="12476" y="368"/>
                  <a:pt x="12176"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1096" name="Google Shape;1096;p55"/>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Long Tail Keywords</a:t>
            </a:r>
            <a:endParaRPr/>
          </a:p>
        </p:txBody>
      </p:sp>
      <p:sp>
        <p:nvSpPr>
          <p:cNvPr id="1097" name="Google Shape;1097;p55"/>
          <p:cNvSpPr/>
          <p:nvPr/>
        </p:nvSpPr>
        <p:spPr>
          <a:xfrm rot="-9579540">
            <a:off x="1636472" y="2550135"/>
            <a:ext cx="5781534" cy="1600081"/>
          </a:xfrm>
          <a:prstGeom prst="triangle">
            <a:avLst>
              <a:gd name="adj" fmla="val 73069"/>
            </a:avLst>
          </a:pr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98" name="Google Shape;1098;p55"/>
          <p:cNvCxnSpPr/>
          <p:nvPr/>
        </p:nvCxnSpPr>
        <p:spPr>
          <a:xfrm>
            <a:off x="2081103" y="1601865"/>
            <a:ext cx="0" cy="2018100"/>
          </a:xfrm>
          <a:prstGeom prst="straightConnector1">
            <a:avLst/>
          </a:prstGeom>
          <a:noFill/>
          <a:ln w="9525" cap="flat" cmpd="sng">
            <a:solidFill>
              <a:schemeClr val="dk2"/>
            </a:solidFill>
            <a:prstDash val="dot"/>
            <a:round/>
            <a:headEnd type="none" w="med" len="med"/>
            <a:tailEnd type="none" w="med" len="med"/>
          </a:ln>
        </p:spPr>
      </p:cxnSp>
      <p:cxnSp>
        <p:nvCxnSpPr>
          <p:cNvPr id="1099" name="Google Shape;1099;p55"/>
          <p:cNvCxnSpPr>
            <a:stCxn id="1097" idx="2"/>
          </p:cNvCxnSpPr>
          <p:nvPr/>
        </p:nvCxnSpPr>
        <p:spPr>
          <a:xfrm flipH="1">
            <a:off x="2073839" y="3604875"/>
            <a:ext cx="5442000" cy="29400"/>
          </a:xfrm>
          <a:prstGeom prst="straightConnector1">
            <a:avLst/>
          </a:prstGeom>
          <a:noFill/>
          <a:ln w="9525" cap="flat" cmpd="sng">
            <a:solidFill>
              <a:schemeClr val="dk2"/>
            </a:solidFill>
            <a:prstDash val="dot"/>
            <a:round/>
            <a:headEnd type="none" w="med" len="med"/>
            <a:tailEnd type="none" w="med" len="med"/>
          </a:ln>
        </p:spPr>
      </p:cxnSp>
      <p:cxnSp>
        <p:nvCxnSpPr>
          <p:cNvPr id="1100" name="Google Shape;1100;p55"/>
          <p:cNvCxnSpPr/>
          <p:nvPr/>
        </p:nvCxnSpPr>
        <p:spPr>
          <a:xfrm>
            <a:off x="2081125" y="3415155"/>
            <a:ext cx="5515800" cy="0"/>
          </a:xfrm>
          <a:prstGeom prst="straightConnector1">
            <a:avLst/>
          </a:prstGeom>
          <a:noFill/>
          <a:ln w="9525" cap="flat" cmpd="sng">
            <a:solidFill>
              <a:schemeClr val="lt1"/>
            </a:solidFill>
            <a:prstDash val="solid"/>
            <a:round/>
            <a:headEnd type="none" w="med" len="med"/>
            <a:tailEnd type="none" w="med" len="med"/>
          </a:ln>
        </p:spPr>
      </p:cxnSp>
      <p:sp>
        <p:nvSpPr>
          <p:cNvPr id="1101" name="Google Shape;1101;p55"/>
          <p:cNvSpPr txBox="1">
            <a:spLocks noGrp="1"/>
          </p:cNvSpPr>
          <p:nvPr>
            <p:ph type="subTitle" idx="4294967295"/>
          </p:nvPr>
        </p:nvSpPr>
        <p:spPr>
          <a:xfrm>
            <a:off x="1369512" y="3188638"/>
            <a:ext cx="584100" cy="446400"/>
          </a:xfrm>
          <a:prstGeom prst="rect">
            <a:avLst/>
          </a:prstGeom>
        </p:spPr>
        <p:txBody>
          <a:bodyPr spcFirstLastPara="1" wrap="square" lIns="91425" tIns="91425" rIns="90000" bIns="91425" anchor="ctr" anchorCtr="0">
            <a:noAutofit/>
          </a:bodyPr>
          <a:lstStyle/>
          <a:p>
            <a:pPr marL="0" lvl="0" indent="0" algn="ctr" rtl="0">
              <a:spcBef>
                <a:spcPts val="0"/>
              </a:spcBef>
              <a:spcAft>
                <a:spcPts val="0"/>
              </a:spcAft>
              <a:buNone/>
            </a:pPr>
            <a:r>
              <a:rPr lang="en-GB" sz="1600">
                <a:solidFill>
                  <a:schemeClr val="accent1"/>
                </a:solidFill>
                <a:latin typeface="Be Vietnam"/>
                <a:ea typeface="Be Vietnam"/>
                <a:cs typeface="Be Vietnam"/>
                <a:sym typeface="Be Vietnam"/>
              </a:rPr>
              <a:t>10</a:t>
            </a:r>
            <a:endParaRPr sz="1600">
              <a:solidFill>
                <a:schemeClr val="accent1"/>
              </a:solidFill>
              <a:latin typeface="Be Vietnam"/>
              <a:ea typeface="Be Vietnam"/>
              <a:cs typeface="Be Vietnam"/>
              <a:sym typeface="Be Vietnam"/>
            </a:endParaRPr>
          </a:p>
        </p:txBody>
      </p:sp>
      <p:sp>
        <p:nvSpPr>
          <p:cNvPr id="1102" name="Google Shape;1102;p55"/>
          <p:cNvSpPr/>
          <p:nvPr/>
        </p:nvSpPr>
        <p:spPr>
          <a:xfrm>
            <a:off x="1804363" y="1467725"/>
            <a:ext cx="5970125" cy="2243750"/>
          </a:xfrm>
          <a:custGeom>
            <a:avLst/>
            <a:gdLst/>
            <a:ahLst/>
            <a:cxnLst/>
            <a:rect l="l" t="t" r="r" b="b"/>
            <a:pathLst>
              <a:path w="238805" h="89750" extrusionOk="0">
                <a:moveTo>
                  <a:pt x="0" y="0"/>
                </a:moveTo>
                <a:cubicBezTo>
                  <a:pt x="9895" y="9494"/>
                  <a:pt x="41718" y="43588"/>
                  <a:pt x="59372" y="56961"/>
                </a:cubicBezTo>
                <a:cubicBezTo>
                  <a:pt x="77026" y="70334"/>
                  <a:pt x="76019" y="74771"/>
                  <a:pt x="105924" y="80236"/>
                </a:cubicBezTo>
                <a:cubicBezTo>
                  <a:pt x="135830" y="85701"/>
                  <a:pt x="216658" y="88164"/>
                  <a:pt x="238805" y="89750"/>
                </a:cubicBezTo>
              </a:path>
            </a:pathLst>
          </a:custGeom>
          <a:noFill/>
          <a:ln w="9525" cap="flat" cmpd="sng">
            <a:solidFill>
              <a:schemeClr val="dk2"/>
            </a:solidFill>
            <a:prstDash val="solid"/>
            <a:round/>
            <a:headEnd type="none" w="med" len="med"/>
            <a:tailEnd type="none" w="med" len="med"/>
          </a:ln>
        </p:spPr>
      </p:sp>
      <p:cxnSp>
        <p:nvCxnSpPr>
          <p:cNvPr id="1103" name="Google Shape;1103;p55"/>
          <p:cNvCxnSpPr/>
          <p:nvPr/>
        </p:nvCxnSpPr>
        <p:spPr>
          <a:xfrm>
            <a:off x="2081125" y="2897097"/>
            <a:ext cx="5515800" cy="0"/>
          </a:xfrm>
          <a:prstGeom prst="straightConnector1">
            <a:avLst/>
          </a:prstGeom>
          <a:noFill/>
          <a:ln w="9525" cap="flat" cmpd="sng">
            <a:solidFill>
              <a:schemeClr val="lt1"/>
            </a:solidFill>
            <a:prstDash val="solid"/>
            <a:round/>
            <a:headEnd type="none" w="med" len="med"/>
            <a:tailEnd type="none" w="med" len="med"/>
          </a:ln>
        </p:spPr>
      </p:cxnSp>
      <p:cxnSp>
        <p:nvCxnSpPr>
          <p:cNvPr id="1104" name="Google Shape;1104;p55"/>
          <p:cNvCxnSpPr/>
          <p:nvPr/>
        </p:nvCxnSpPr>
        <p:spPr>
          <a:xfrm>
            <a:off x="2081125" y="2379039"/>
            <a:ext cx="5515800" cy="0"/>
          </a:xfrm>
          <a:prstGeom prst="straightConnector1">
            <a:avLst/>
          </a:prstGeom>
          <a:noFill/>
          <a:ln w="9525" cap="flat" cmpd="sng">
            <a:solidFill>
              <a:schemeClr val="lt1"/>
            </a:solidFill>
            <a:prstDash val="solid"/>
            <a:round/>
            <a:headEnd type="none" w="med" len="med"/>
            <a:tailEnd type="none" w="med" len="med"/>
          </a:ln>
        </p:spPr>
      </p:cxnSp>
      <p:cxnSp>
        <p:nvCxnSpPr>
          <p:cNvPr id="1105" name="Google Shape;1105;p55"/>
          <p:cNvCxnSpPr/>
          <p:nvPr/>
        </p:nvCxnSpPr>
        <p:spPr>
          <a:xfrm>
            <a:off x="2008637" y="1860980"/>
            <a:ext cx="5515800" cy="0"/>
          </a:xfrm>
          <a:prstGeom prst="straightConnector1">
            <a:avLst/>
          </a:prstGeom>
          <a:noFill/>
          <a:ln w="9525" cap="flat" cmpd="sng">
            <a:solidFill>
              <a:schemeClr val="lt1"/>
            </a:solidFill>
            <a:prstDash val="solid"/>
            <a:round/>
            <a:headEnd type="none" w="med" len="med"/>
            <a:tailEnd type="none" w="med" len="med"/>
          </a:ln>
        </p:spPr>
      </p:cxnSp>
      <p:sp>
        <p:nvSpPr>
          <p:cNvPr id="1106" name="Google Shape;1106;p55"/>
          <p:cNvSpPr txBox="1">
            <a:spLocks noGrp="1"/>
          </p:cNvSpPr>
          <p:nvPr>
            <p:ph type="subTitle" idx="4294967295"/>
          </p:nvPr>
        </p:nvSpPr>
        <p:spPr>
          <a:xfrm>
            <a:off x="1369512" y="2671680"/>
            <a:ext cx="584100" cy="446400"/>
          </a:xfrm>
          <a:prstGeom prst="rect">
            <a:avLst/>
          </a:prstGeom>
        </p:spPr>
        <p:txBody>
          <a:bodyPr spcFirstLastPara="1" wrap="square" lIns="91425" tIns="91425" rIns="90000" bIns="91425" anchor="ctr" anchorCtr="0">
            <a:noAutofit/>
          </a:bodyPr>
          <a:lstStyle/>
          <a:p>
            <a:pPr marL="0" lvl="0" indent="0" algn="ctr" rtl="0">
              <a:spcBef>
                <a:spcPts val="0"/>
              </a:spcBef>
              <a:spcAft>
                <a:spcPts val="0"/>
              </a:spcAft>
              <a:buNone/>
            </a:pPr>
            <a:r>
              <a:rPr lang="en-GB" sz="1600">
                <a:solidFill>
                  <a:schemeClr val="accent1"/>
                </a:solidFill>
                <a:latin typeface="Be Vietnam"/>
                <a:ea typeface="Be Vietnam"/>
                <a:cs typeface="Be Vietnam"/>
                <a:sym typeface="Be Vietnam"/>
              </a:rPr>
              <a:t>100</a:t>
            </a:r>
            <a:endParaRPr sz="1600">
              <a:solidFill>
                <a:schemeClr val="accent1"/>
              </a:solidFill>
              <a:latin typeface="Be Vietnam"/>
              <a:ea typeface="Be Vietnam"/>
              <a:cs typeface="Be Vietnam"/>
              <a:sym typeface="Be Vietnam"/>
            </a:endParaRPr>
          </a:p>
        </p:txBody>
      </p:sp>
      <p:sp>
        <p:nvSpPr>
          <p:cNvPr id="1107" name="Google Shape;1107;p55"/>
          <p:cNvSpPr txBox="1">
            <a:spLocks noGrp="1"/>
          </p:cNvSpPr>
          <p:nvPr>
            <p:ph type="subTitle" idx="4294967295"/>
          </p:nvPr>
        </p:nvSpPr>
        <p:spPr>
          <a:xfrm>
            <a:off x="1369512" y="2154721"/>
            <a:ext cx="584100" cy="446400"/>
          </a:xfrm>
          <a:prstGeom prst="rect">
            <a:avLst/>
          </a:prstGeom>
        </p:spPr>
        <p:txBody>
          <a:bodyPr spcFirstLastPara="1" wrap="square" lIns="91425" tIns="91425" rIns="90000" bIns="91425" anchor="ctr" anchorCtr="0">
            <a:noAutofit/>
          </a:bodyPr>
          <a:lstStyle/>
          <a:p>
            <a:pPr marL="0" lvl="0" indent="0" algn="ctr" rtl="0">
              <a:spcBef>
                <a:spcPts val="0"/>
              </a:spcBef>
              <a:spcAft>
                <a:spcPts val="0"/>
              </a:spcAft>
              <a:buNone/>
            </a:pPr>
            <a:r>
              <a:rPr lang="en-GB" sz="1600">
                <a:solidFill>
                  <a:schemeClr val="accent1"/>
                </a:solidFill>
                <a:latin typeface="Be Vietnam"/>
                <a:ea typeface="Be Vietnam"/>
                <a:cs typeface="Be Vietnam"/>
                <a:sym typeface="Be Vietnam"/>
              </a:rPr>
              <a:t>1 k</a:t>
            </a:r>
            <a:endParaRPr sz="1600">
              <a:solidFill>
                <a:schemeClr val="accent1"/>
              </a:solidFill>
              <a:latin typeface="Be Vietnam"/>
              <a:ea typeface="Be Vietnam"/>
              <a:cs typeface="Be Vietnam"/>
              <a:sym typeface="Be Vietnam"/>
            </a:endParaRPr>
          </a:p>
        </p:txBody>
      </p:sp>
      <p:sp>
        <p:nvSpPr>
          <p:cNvPr id="1108" name="Google Shape;1108;p55"/>
          <p:cNvSpPr txBox="1">
            <a:spLocks noGrp="1"/>
          </p:cNvSpPr>
          <p:nvPr>
            <p:ph type="subTitle" idx="4294967295"/>
          </p:nvPr>
        </p:nvSpPr>
        <p:spPr>
          <a:xfrm>
            <a:off x="1369512" y="1637763"/>
            <a:ext cx="584100" cy="446400"/>
          </a:xfrm>
          <a:prstGeom prst="rect">
            <a:avLst/>
          </a:prstGeom>
        </p:spPr>
        <p:txBody>
          <a:bodyPr spcFirstLastPara="1" wrap="square" lIns="91425" tIns="91425" rIns="90000" bIns="91425" anchor="ctr" anchorCtr="0">
            <a:noAutofit/>
          </a:bodyPr>
          <a:lstStyle/>
          <a:p>
            <a:pPr marL="0" lvl="0" indent="0" algn="ctr" rtl="0">
              <a:spcBef>
                <a:spcPts val="0"/>
              </a:spcBef>
              <a:spcAft>
                <a:spcPts val="0"/>
              </a:spcAft>
              <a:buNone/>
            </a:pPr>
            <a:r>
              <a:rPr lang="en-GB" sz="1600">
                <a:solidFill>
                  <a:schemeClr val="accent1"/>
                </a:solidFill>
                <a:latin typeface="Be Vietnam"/>
                <a:ea typeface="Be Vietnam"/>
                <a:cs typeface="Be Vietnam"/>
                <a:sym typeface="Be Vietnam"/>
              </a:rPr>
              <a:t>10 k</a:t>
            </a:r>
            <a:endParaRPr sz="1600">
              <a:solidFill>
                <a:schemeClr val="accent1"/>
              </a:solidFill>
              <a:latin typeface="Be Vietnam"/>
              <a:ea typeface="Be Vietnam"/>
              <a:cs typeface="Be Vietnam"/>
              <a:sym typeface="Be Vietnam"/>
            </a:endParaRPr>
          </a:p>
        </p:txBody>
      </p:sp>
      <p:sp>
        <p:nvSpPr>
          <p:cNvPr id="1109" name="Google Shape;1109;p55"/>
          <p:cNvSpPr txBox="1">
            <a:spLocks noGrp="1"/>
          </p:cNvSpPr>
          <p:nvPr>
            <p:ph type="subTitle" idx="4294967295"/>
          </p:nvPr>
        </p:nvSpPr>
        <p:spPr>
          <a:xfrm>
            <a:off x="1975214" y="3705525"/>
            <a:ext cx="795900" cy="446400"/>
          </a:xfrm>
          <a:prstGeom prst="rect">
            <a:avLst/>
          </a:prstGeom>
        </p:spPr>
        <p:txBody>
          <a:bodyPr spcFirstLastPara="1" wrap="square" lIns="91425" tIns="91425" rIns="90000" bIns="91425" anchor="ctr" anchorCtr="0">
            <a:noAutofit/>
          </a:bodyPr>
          <a:lstStyle/>
          <a:p>
            <a:pPr marL="0" lvl="0" indent="0" algn="ctr" rtl="0">
              <a:spcBef>
                <a:spcPts val="0"/>
              </a:spcBef>
              <a:spcAft>
                <a:spcPts val="0"/>
              </a:spcAft>
              <a:buNone/>
            </a:pPr>
            <a:r>
              <a:rPr lang="en-GB" sz="1600">
                <a:solidFill>
                  <a:schemeClr val="accent1"/>
                </a:solidFill>
                <a:latin typeface="Be Vietnam"/>
                <a:ea typeface="Be Vietnam"/>
                <a:cs typeface="Be Vietnam"/>
                <a:sym typeface="Be Vietnam"/>
              </a:rPr>
              <a:t>10%</a:t>
            </a:r>
            <a:endParaRPr sz="1600">
              <a:solidFill>
                <a:schemeClr val="accent1"/>
              </a:solidFill>
              <a:latin typeface="Be Vietnam"/>
              <a:ea typeface="Be Vietnam"/>
              <a:cs typeface="Be Vietnam"/>
              <a:sym typeface="Be Vietnam"/>
            </a:endParaRPr>
          </a:p>
        </p:txBody>
      </p:sp>
      <p:sp>
        <p:nvSpPr>
          <p:cNvPr id="1110" name="Google Shape;1110;p55"/>
          <p:cNvSpPr txBox="1">
            <a:spLocks noGrp="1"/>
          </p:cNvSpPr>
          <p:nvPr>
            <p:ph type="subTitle" idx="4294967295"/>
          </p:nvPr>
        </p:nvSpPr>
        <p:spPr>
          <a:xfrm>
            <a:off x="6825839" y="3705525"/>
            <a:ext cx="795900" cy="446400"/>
          </a:xfrm>
          <a:prstGeom prst="rect">
            <a:avLst/>
          </a:prstGeom>
        </p:spPr>
        <p:txBody>
          <a:bodyPr spcFirstLastPara="1" wrap="square" lIns="91425" tIns="91425" rIns="90000" bIns="91425" anchor="ctr" anchorCtr="0">
            <a:noAutofit/>
          </a:bodyPr>
          <a:lstStyle/>
          <a:p>
            <a:pPr marL="0" lvl="0" indent="0" algn="ctr" rtl="0">
              <a:spcBef>
                <a:spcPts val="0"/>
              </a:spcBef>
              <a:spcAft>
                <a:spcPts val="0"/>
              </a:spcAft>
              <a:buNone/>
            </a:pPr>
            <a:r>
              <a:rPr lang="en-GB" sz="1600">
                <a:solidFill>
                  <a:schemeClr val="accent1"/>
                </a:solidFill>
                <a:latin typeface="Be Vietnam"/>
                <a:ea typeface="Be Vietnam"/>
                <a:cs typeface="Be Vietnam"/>
                <a:sym typeface="Be Vietnam"/>
              </a:rPr>
              <a:t>90%</a:t>
            </a:r>
            <a:endParaRPr sz="1600">
              <a:solidFill>
                <a:schemeClr val="accent1"/>
              </a:solidFill>
              <a:latin typeface="Be Vietnam"/>
              <a:ea typeface="Be Vietnam"/>
              <a:cs typeface="Be Vietnam"/>
              <a:sym typeface="Be Vietnam"/>
            </a:endParaRPr>
          </a:p>
        </p:txBody>
      </p:sp>
      <p:sp>
        <p:nvSpPr>
          <p:cNvPr id="1111" name="Google Shape;1111;p55"/>
          <p:cNvSpPr txBox="1">
            <a:spLocks noGrp="1"/>
          </p:cNvSpPr>
          <p:nvPr>
            <p:ph type="subTitle" idx="4294967295"/>
          </p:nvPr>
        </p:nvSpPr>
        <p:spPr>
          <a:xfrm>
            <a:off x="5613174" y="3705525"/>
            <a:ext cx="795900" cy="446400"/>
          </a:xfrm>
          <a:prstGeom prst="rect">
            <a:avLst/>
          </a:prstGeom>
        </p:spPr>
        <p:txBody>
          <a:bodyPr spcFirstLastPara="1" wrap="square" lIns="91425" tIns="91425" rIns="90000" bIns="91425" anchor="ctr" anchorCtr="0">
            <a:noAutofit/>
          </a:bodyPr>
          <a:lstStyle/>
          <a:p>
            <a:pPr marL="0" lvl="0" indent="0" algn="ctr" rtl="0">
              <a:spcBef>
                <a:spcPts val="0"/>
              </a:spcBef>
              <a:spcAft>
                <a:spcPts val="0"/>
              </a:spcAft>
              <a:buNone/>
            </a:pPr>
            <a:r>
              <a:rPr lang="en-GB" sz="1600">
                <a:solidFill>
                  <a:schemeClr val="accent1"/>
                </a:solidFill>
                <a:latin typeface="Be Vietnam"/>
                <a:ea typeface="Be Vietnam"/>
                <a:cs typeface="Be Vietnam"/>
                <a:sym typeface="Be Vietnam"/>
              </a:rPr>
              <a:t>75%</a:t>
            </a:r>
            <a:endParaRPr sz="1600">
              <a:solidFill>
                <a:schemeClr val="accent1"/>
              </a:solidFill>
              <a:latin typeface="Be Vietnam"/>
              <a:ea typeface="Be Vietnam"/>
              <a:cs typeface="Be Vietnam"/>
              <a:sym typeface="Be Vietnam"/>
            </a:endParaRPr>
          </a:p>
        </p:txBody>
      </p:sp>
      <p:sp>
        <p:nvSpPr>
          <p:cNvPr id="1112" name="Google Shape;1112;p55"/>
          <p:cNvSpPr txBox="1">
            <a:spLocks noGrp="1"/>
          </p:cNvSpPr>
          <p:nvPr>
            <p:ph type="subTitle" idx="4294967295"/>
          </p:nvPr>
        </p:nvSpPr>
        <p:spPr>
          <a:xfrm>
            <a:off x="4400459" y="3705525"/>
            <a:ext cx="795900" cy="446400"/>
          </a:xfrm>
          <a:prstGeom prst="rect">
            <a:avLst/>
          </a:prstGeom>
        </p:spPr>
        <p:txBody>
          <a:bodyPr spcFirstLastPara="1" wrap="square" lIns="91425" tIns="91425" rIns="90000" bIns="91425" anchor="ctr" anchorCtr="0">
            <a:noAutofit/>
          </a:bodyPr>
          <a:lstStyle/>
          <a:p>
            <a:pPr marL="0" lvl="0" indent="0" algn="ctr" rtl="0">
              <a:spcBef>
                <a:spcPts val="0"/>
              </a:spcBef>
              <a:spcAft>
                <a:spcPts val="0"/>
              </a:spcAft>
              <a:buNone/>
            </a:pPr>
            <a:r>
              <a:rPr lang="en-GB" sz="1600">
                <a:solidFill>
                  <a:schemeClr val="accent1"/>
                </a:solidFill>
                <a:latin typeface="Be Vietnam"/>
                <a:ea typeface="Be Vietnam"/>
                <a:cs typeface="Be Vietnam"/>
                <a:sym typeface="Be Vietnam"/>
              </a:rPr>
              <a:t>50%</a:t>
            </a:r>
            <a:endParaRPr sz="1600">
              <a:solidFill>
                <a:schemeClr val="accent1"/>
              </a:solidFill>
              <a:latin typeface="Be Vietnam"/>
              <a:ea typeface="Be Vietnam"/>
              <a:cs typeface="Be Vietnam"/>
              <a:sym typeface="Be Vietnam"/>
            </a:endParaRPr>
          </a:p>
        </p:txBody>
      </p:sp>
      <p:sp>
        <p:nvSpPr>
          <p:cNvPr id="1113" name="Google Shape;1113;p55"/>
          <p:cNvSpPr txBox="1">
            <a:spLocks noGrp="1"/>
          </p:cNvSpPr>
          <p:nvPr>
            <p:ph type="subTitle" idx="4294967295"/>
          </p:nvPr>
        </p:nvSpPr>
        <p:spPr>
          <a:xfrm>
            <a:off x="3187862" y="3705525"/>
            <a:ext cx="795900" cy="446400"/>
          </a:xfrm>
          <a:prstGeom prst="rect">
            <a:avLst/>
          </a:prstGeom>
        </p:spPr>
        <p:txBody>
          <a:bodyPr spcFirstLastPara="1" wrap="square" lIns="91425" tIns="91425" rIns="90000" bIns="91425" anchor="ctr" anchorCtr="0">
            <a:noAutofit/>
          </a:bodyPr>
          <a:lstStyle/>
          <a:p>
            <a:pPr marL="0" lvl="0" indent="0" algn="ctr" rtl="0">
              <a:spcBef>
                <a:spcPts val="0"/>
              </a:spcBef>
              <a:spcAft>
                <a:spcPts val="0"/>
              </a:spcAft>
              <a:buNone/>
            </a:pPr>
            <a:r>
              <a:rPr lang="en-GB" sz="1600">
                <a:solidFill>
                  <a:schemeClr val="accent1"/>
                </a:solidFill>
                <a:latin typeface="Be Vietnam"/>
                <a:ea typeface="Be Vietnam"/>
                <a:cs typeface="Be Vietnam"/>
                <a:sym typeface="Be Vietnam"/>
              </a:rPr>
              <a:t>25%</a:t>
            </a:r>
            <a:endParaRPr sz="1600">
              <a:solidFill>
                <a:schemeClr val="accent1"/>
              </a:solidFill>
              <a:latin typeface="Be Vietnam"/>
              <a:ea typeface="Be Vietnam"/>
              <a:cs typeface="Be Vietnam"/>
              <a:sym typeface="Be Vietnam"/>
            </a:endParaRPr>
          </a:p>
        </p:txBody>
      </p:sp>
      <p:sp>
        <p:nvSpPr>
          <p:cNvPr id="1114" name="Google Shape;1114;p55"/>
          <p:cNvSpPr txBox="1">
            <a:spLocks noGrp="1"/>
          </p:cNvSpPr>
          <p:nvPr>
            <p:ph type="subTitle" idx="4294967295"/>
          </p:nvPr>
        </p:nvSpPr>
        <p:spPr>
          <a:xfrm rot="-5400000">
            <a:off x="5325" y="2461025"/>
            <a:ext cx="2022900" cy="446400"/>
          </a:xfrm>
          <a:prstGeom prst="rect">
            <a:avLst/>
          </a:prstGeom>
        </p:spPr>
        <p:txBody>
          <a:bodyPr spcFirstLastPara="1" wrap="square" lIns="91425" tIns="91425" rIns="90000" bIns="91425" anchor="ctr" anchorCtr="0">
            <a:noAutofit/>
          </a:bodyPr>
          <a:lstStyle/>
          <a:p>
            <a:pPr marL="0" lvl="0" indent="0" algn="ctr" rtl="0">
              <a:spcBef>
                <a:spcPts val="0"/>
              </a:spcBef>
              <a:spcAft>
                <a:spcPts val="0"/>
              </a:spcAft>
              <a:buNone/>
            </a:pPr>
            <a:r>
              <a:rPr lang="en-GB" sz="2200">
                <a:latin typeface="Be Vietnam"/>
                <a:ea typeface="Be Vietnam"/>
                <a:cs typeface="Be Vietnam"/>
                <a:sym typeface="Be Vietnam"/>
              </a:rPr>
              <a:t>SEARCHES</a:t>
            </a:r>
            <a:endParaRPr sz="2200">
              <a:latin typeface="Be Vietnam"/>
              <a:ea typeface="Be Vietnam"/>
              <a:cs typeface="Be Vietnam"/>
              <a:sym typeface="Be Vietnam"/>
            </a:endParaRPr>
          </a:p>
        </p:txBody>
      </p:sp>
      <p:sp>
        <p:nvSpPr>
          <p:cNvPr id="1115" name="Google Shape;1115;p55"/>
          <p:cNvSpPr txBox="1">
            <a:spLocks noGrp="1"/>
          </p:cNvSpPr>
          <p:nvPr>
            <p:ph type="subTitle" idx="4294967295"/>
          </p:nvPr>
        </p:nvSpPr>
        <p:spPr>
          <a:xfrm>
            <a:off x="3236248" y="4141375"/>
            <a:ext cx="2427300" cy="446400"/>
          </a:xfrm>
          <a:prstGeom prst="rect">
            <a:avLst/>
          </a:prstGeom>
        </p:spPr>
        <p:txBody>
          <a:bodyPr spcFirstLastPara="1" wrap="square" lIns="91425" tIns="91425" rIns="90000" bIns="91425" anchor="ctr" anchorCtr="0">
            <a:noAutofit/>
          </a:bodyPr>
          <a:lstStyle/>
          <a:p>
            <a:pPr marL="0" lvl="0" indent="0" algn="ctr" rtl="0">
              <a:spcBef>
                <a:spcPts val="0"/>
              </a:spcBef>
              <a:spcAft>
                <a:spcPts val="0"/>
              </a:spcAft>
              <a:buNone/>
            </a:pPr>
            <a:r>
              <a:rPr lang="en-GB" sz="2200">
                <a:latin typeface="Be Vietnam"/>
                <a:ea typeface="Be Vietnam"/>
                <a:cs typeface="Be Vietnam"/>
                <a:sym typeface="Be Vietnam"/>
              </a:rPr>
              <a:t>KEYWORDS</a:t>
            </a:r>
            <a:endParaRPr sz="2200">
              <a:latin typeface="Be Vietnam"/>
              <a:ea typeface="Be Vietnam"/>
              <a:cs typeface="Be Vietnam"/>
              <a:sym typeface="Be Vietnam"/>
            </a:endParaRPr>
          </a:p>
        </p:txBody>
      </p:sp>
      <p:cxnSp>
        <p:nvCxnSpPr>
          <p:cNvPr id="1116" name="Google Shape;1116;p55"/>
          <p:cNvCxnSpPr/>
          <p:nvPr/>
        </p:nvCxnSpPr>
        <p:spPr>
          <a:xfrm>
            <a:off x="2373163" y="1549225"/>
            <a:ext cx="0" cy="2123400"/>
          </a:xfrm>
          <a:prstGeom prst="straightConnector1">
            <a:avLst/>
          </a:prstGeom>
          <a:noFill/>
          <a:ln w="9525" cap="flat" cmpd="sng">
            <a:solidFill>
              <a:schemeClr val="lt1"/>
            </a:solidFill>
            <a:prstDash val="solid"/>
            <a:round/>
            <a:headEnd type="none" w="med" len="med"/>
            <a:tailEnd type="none" w="med" len="med"/>
          </a:ln>
        </p:spPr>
      </p:cxnSp>
      <p:cxnSp>
        <p:nvCxnSpPr>
          <p:cNvPr id="1117" name="Google Shape;1117;p55"/>
          <p:cNvCxnSpPr/>
          <p:nvPr/>
        </p:nvCxnSpPr>
        <p:spPr>
          <a:xfrm>
            <a:off x="3585813" y="1549225"/>
            <a:ext cx="0" cy="2123400"/>
          </a:xfrm>
          <a:prstGeom prst="straightConnector1">
            <a:avLst/>
          </a:prstGeom>
          <a:noFill/>
          <a:ln w="9525" cap="flat" cmpd="sng">
            <a:solidFill>
              <a:schemeClr val="lt1"/>
            </a:solidFill>
            <a:prstDash val="solid"/>
            <a:round/>
            <a:headEnd type="none" w="med" len="med"/>
            <a:tailEnd type="none" w="med" len="med"/>
          </a:ln>
        </p:spPr>
      </p:cxnSp>
      <p:cxnSp>
        <p:nvCxnSpPr>
          <p:cNvPr id="1118" name="Google Shape;1118;p55"/>
          <p:cNvCxnSpPr/>
          <p:nvPr/>
        </p:nvCxnSpPr>
        <p:spPr>
          <a:xfrm>
            <a:off x="4798463" y="1549225"/>
            <a:ext cx="0" cy="2123400"/>
          </a:xfrm>
          <a:prstGeom prst="straightConnector1">
            <a:avLst/>
          </a:prstGeom>
          <a:noFill/>
          <a:ln w="9525" cap="flat" cmpd="sng">
            <a:solidFill>
              <a:schemeClr val="lt1"/>
            </a:solidFill>
            <a:prstDash val="solid"/>
            <a:round/>
            <a:headEnd type="none" w="med" len="med"/>
            <a:tailEnd type="none" w="med" len="med"/>
          </a:ln>
        </p:spPr>
      </p:cxnSp>
      <p:cxnSp>
        <p:nvCxnSpPr>
          <p:cNvPr id="1119" name="Google Shape;1119;p55"/>
          <p:cNvCxnSpPr/>
          <p:nvPr/>
        </p:nvCxnSpPr>
        <p:spPr>
          <a:xfrm>
            <a:off x="6011138" y="1549225"/>
            <a:ext cx="0" cy="2123400"/>
          </a:xfrm>
          <a:prstGeom prst="straightConnector1">
            <a:avLst/>
          </a:prstGeom>
          <a:noFill/>
          <a:ln w="9525" cap="flat" cmpd="sng">
            <a:solidFill>
              <a:schemeClr val="lt1"/>
            </a:solidFill>
            <a:prstDash val="solid"/>
            <a:round/>
            <a:headEnd type="none" w="med" len="med"/>
            <a:tailEnd type="none" w="med" len="med"/>
          </a:ln>
        </p:spPr>
      </p:cxnSp>
      <p:cxnSp>
        <p:nvCxnSpPr>
          <p:cNvPr id="1120" name="Google Shape;1120;p55"/>
          <p:cNvCxnSpPr/>
          <p:nvPr/>
        </p:nvCxnSpPr>
        <p:spPr>
          <a:xfrm>
            <a:off x="7223788" y="1549225"/>
            <a:ext cx="0" cy="2123400"/>
          </a:xfrm>
          <a:prstGeom prst="straightConnector1">
            <a:avLst/>
          </a:prstGeom>
          <a:noFill/>
          <a:ln w="9525" cap="flat" cmpd="sng">
            <a:solidFill>
              <a:schemeClr val="lt1"/>
            </a:solidFill>
            <a:prstDash val="solid"/>
            <a:round/>
            <a:headEnd type="none" w="med" len="med"/>
            <a:tailEnd type="none" w="med" len="med"/>
          </a:ln>
        </p:spPr>
      </p:cxnSp>
      <p:sp>
        <p:nvSpPr>
          <p:cNvPr id="1121" name="Google Shape;1121;p55"/>
          <p:cNvSpPr txBox="1">
            <a:spLocks noGrp="1"/>
          </p:cNvSpPr>
          <p:nvPr>
            <p:ph type="subTitle" idx="4294967295"/>
          </p:nvPr>
        </p:nvSpPr>
        <p:spPr>
          <a:xfrm>
            <a:off x="6753350" y="1599800"/>
            <a:ext cx="1642800" cy="9666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GB" sz="1600"/>
              <a:t>Neptune is the farthest planet from the Sun</a:t>
            </a:r>
            <a:endParaRPr sz="160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125"/>
        <p:cNvGrpSpPr/>
        <p:nvPr/>
      </p:nvGrpSpPr>
      <p:grpSpPr>
        <a:xfrm>
          <a:off x="0" y="0"/>
          <a:ext cx="0" cy="0"/>
          <a:chOff x="0" y="0"/>
          <a:chExt cx="0" cy="0"/>
        </a:xfrm>
      </p:grpSpPr>
      <p:sp>
        <p:nvSpPr>
          <p:cNvPr id="1126" name="Google Shape;1126;p56"/>
          <p:cNvSpPr/>
          <p:nvPr/>
        </p:nvSpPr>
        <p:spPr>
          <a:xfrm>
            <a:off x="929725" y="1308413"/>
            <a:ext cx="862800" cy="36000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6"/>
          <p:cNvSpPr/>
          <p:nvPr/>
        </p:nvSpPr>
        <p:spPr>
          <a:xfrm flipH="1">
            <a:off x="6822675" y="1308413"/>
            <a:ext cx="862800" cy="36000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6"/>
          <p:cNvSpPr txBox="1">
            <a:spLocks noGrp="1"/>
          </p:cNvSpPr>
          <p:nvPr>
            <p:ph type="subTitle" idx="1"/>
          </p:nvPr>
        </p:nvSpPr>
        <p:spPr>
          <a:xfrm>
            <a:off x="821150" y="3850150"/>
            <a:ext cx="1970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Mercury is very close to the Sun</a:t>
            </a:r>
            <a:endParaRPr/>
          </a:p>
        </p:txBody>
      </p:sp>
      <p:sp>
        <p:nvSpPr>
          <p:cNvPr id="1129" name="Google Shape;1129;p56"/>
          <p:cNvSpPr txBox="1">
            <a:spLocks noGrp="1"/>
          </p:cNvSpPr>
          <p:nvPr>
            <p:ph type="subTitle" idx="4"/>
          </p:nvPr>
        </p:nvSpPr>
        <p:spPr>
          <a:xfrm>
            <a:off x="821150" y="2161650"/>
            <a:ext cx="1970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Despite being red, Mars is very cold</a:t>
            </a:r>
            <a:endParaRPr/>
          </a:p>
        </p:txBody>
      </p:sp>
      <p:sp>
        <p:nvSpPr>
          <p:cNvPr id="1130" name="Google Shape;1130;p56"/>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Sitemap</a:t>
            </a:r>
            <a:endParaRPr/>
          </a:p>
        </p:txBody>
      </p:sp>
      <p:sp>
        <p:nvSpPr>
          <p:cNvPr id="1131" name="Google Shape;1131;p56"/>
          <p:cNvSpPr txBox="1">
            <a:spLocks noGrp="1"/>
          </p:cNvSpPr>
          <p:nvPr>
            <p:ph type="subTitle" idx="2"/>
          </p:nvPr>
        </p:nvSpPr>
        <p:spPr>
          <a:xfrm>
            <a:off x="6719376" y="3850150"/>
            <a:ext cx="1970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a:t>
            </a:r>
            <a:endParaRPr/>
          </a:p>
          <a:p>
            <a:pPr marL="0" lvl="0" indent="0" algn="l" rtl="0">
              <a:spcBef>
                <a:spcPts val="0"/>
              </a:spcBef>
              <a:spcAft>
                <a:spcPts val="0"/>
              </a:spcAft>
              <a:buNone/>
            </a:pPr>
            <a:r>
              <a:rPr lang="en-GB"/>
              <a:t>giant planet</a:t>
            </a:r>
            <a:endParaRPr>
              <a:solidFill>
                <a:schemeClr val="dk1"/>
              </a:solidFill>
            </a:endParaRPr>
          </a:p>
        </p:txBody>
      </p:sp>
      <p:sp>
        <p:nvSpPr>
          <p:cNvPr id="1132" name="Google Shape;1132;p56"/>
          <p:cNvSpPr txBox="1">
            <a:spLocks noGrp="1"/>
          </p:cNvSpPr>
          <p:nvPr>
            <p:ph type="subTitle" idx="3"/>
          </p:nvPr>
        </p:nvSpPr>
        <p:spPr>
          <a:xfrm>
            <a:off x="6719376" y="2161650"/>
            <a:ext cx="1970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a:t>
            </a:r>
            <a:endParaRPr/>
          </a:p>
        </p:txBody>
      </p:sp>
      <p:sp>
        <p:nvSpPr>
          <p:cNvPr id="1133" name="Google Shape;1133;p56"/>
          <p:cNvSpPr txBox="1">
            <a:spLocks noGrp="1"/>
          </p:cNvSpPr>
          <p:nvPr>
            <p:ph type="subTitle" idx="5"/>
          </p:nvPr>
        </p:nvSpPr>
        <p:spPr>
          <a:xfrm>
            <a:off x="821138" y="1826925"/>
            <a:ext cx="1603500" cy="30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MARS</a:t>
            </a:r>
            <a:endParaRPr/>
          </a:p>
        </p:txBody>
      </p:sp>
      <p:sp>
        <p:nvSpPr>
          <p:cNvPr id="1134" name="Google Shape;1134;p56"/>
          <p:cNvSpPr txBox="1">
            <a:spLocks noGrp="1"/>
          </p:cNvSpPr>
          <p:nvPr>
            <p:ph type="subTitle" idx="6"/>
          </p:nvPr>
        </p:nvSpPr>
        <p:spPr>
          <a:xfrm>
            <a:off x="821138" y="3520300"/>
            <a:ext cx="1603500" cy="30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MERCURY</a:t>
            </a:r>
            <a:endParaRPr/>
          </a:p>
        </p:txBody>
      </p:sp>
      <p:sp>
        <p:nvSpPr>
          <p:cNvPr id="1135" name="Google Shape;1135;p56"/>
          <p:cNvSpPr txBox="1">
            <a:spLocks noGrp="1"/>
          </p:cNvSpPr>
          <p:nvPr>
            <p:ph type="subTitle" idx="7"/>
          </p:nvPr>
        </p:nvSpPr>
        <p:spPr>
          <a:xfrm>
            <a:off x="6719363" y="3520300"/>
            <a:ext cx="1603500" cy="30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SATURN</a:t>
            </a:r>
            <a:endParaRPr/>
          </a:p>
        </p:txBody>
      </p:sp>
      <p:sp>
        <p:nvSpPr>
          <p:cNvPr id="1136" name="Google Shape;1136;p56"/>
          <p:cNvSpPr txBox="1">
            <a:spLocks noGrp="1"/>
          </p:cNvSpPr>
          <p:nvPr>
            <p:ph type="subTitle" idx="8"/>
          </p:nvPr>
        </p:nvSpPr>
        <p:spPr>
          <a:xfrm>
            <a:off x="6719363" y="1826925"/>
            <a:ext cx="1603500" cy="30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VENUS</a:t>
            </a:r>
            <a:endParaRPr/>
          </a:p>
        </p:txBody>
      </p:sp>
      <p:grpSp>
        <p:nvGrpSpPr>
          <p:cNvPr id="1137" name="Google Shape;1137;p56"/>
          <p:cNvGrpSpPr/>
          <p:nvPr/>
        </p:nvGrpSpPr>
        <p:grpSpPr>
          <a:xfrm>
            <a:off x="3096592" y="1460821"/>
            <a:ext cx="2950816" cy="2950383"/>
            <a:chOff x="1313600" y="354750"/>
            <a:chExt cx="4945225" cy="4944500"/>
          </a:xfrm>
        </p:grpSpPr>
        <p:sp>
          <p:nvSpPr>
            <p:cNvPr id="1138" name="Google Shape;1138;p56"/>
            <p:cNvSpPr/>
            <p:nvPr/>
          </p:nvSpPr>
          <p:spPr>
            <a:xfrm>
              <a:off x="1313600" y="2357125"/>
              <a:ext cx="4945225" cy="2942125"/>
            </a:xfrm>
            <a:custGeom>
              <a:avLst/>
              <a:gdLst/>
              <a:ahLst/>
              <a:cxnLst/>
              <a:rect l="l" t="t" r="r" b="b"/>
              <a:pathLst>
                <a:path w="197809" h="117685" extrusionOk="0">
                  <a:moveTo>
                    <a:pt x="98905" y="1"/>
                  </a:moveTo>
                  <a:cubicBezTo>
                    <a:pt x="44299" y="1"/>
                    <a:pt x="1" y="26353"/>
                    <a:pt x="1" y="58843"/>
                  </a:cubicBezTo>
                  <a:cubicBezTo>
                    <a:pt x="1" y="91333"/>
                    <a:pt x="44299" y="117685"/>
                    <a:pt x="98905" y="117685"/>
                  </a:cubicBezTo>
                  <a:cubicBezTo>
                    <a:pt x="153544" y="117685"/>
                    <a:pt x="197809" y="91333"/>
                    <a:pt x="197809" y="58843"/>
                  </a:cubicBezTo>
                  <a:cubicBezTo>
                    <a:pt x="197809" y="26353"/>
                    <a:pt x="153544" y="1"/>
                    <a:pt x="9890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6"/>
            <p:cNvSpPr/>
            <p:nvPr/>
          </p:nvSpPr>
          <p:spPr>
            <a:xfrm>
              <a:off x="2863050" y="3570075"/>
              <a:ext cx="2655250" cy="1529450"/>
            </a:xfrm>
            <a:custGeom>
              <a:avLst/>
              <a:gdLst/>
              <a:ahLst/>
              <a:cxnLst/>
              <a:rect l="l" t="t" r="r" b="b"/>
              <a:pathLst>
                <a:path w="106210" h="61178" extrusionOk="0">
                  <a:moveTo>
                    <a:pt x="77318" y="1"/>
                  </a:moveTo>
                  <a:cubicBezTo>
                    <a:pt x="76830" y="1"/>
                    <a:pt x="76338" y="117"/>
                    <a:pt x="75888" y="351"/>
                  </a:cubicBezTo>
                  <a:lnTo>
                    <a:pt x="801" y="43649"/>
                  </a:lnTo>
                  <a:cubicBezTo>
                    <a:pt x="0" y="44082"/>
                    <a:pt x="0" y="44816"/>
                    <a:pt x="801" y="45283"/>
                  </a:cubicBezTo>
                  <a:lnTo>
                    <a:pt x="27487" y="60828"/>
                  </a:lnTo>
                  <a:cubicBezTo>
                    <a:pt x="27937" y="61061"/>
                    <a:pt x="28421" y="61178"/>
                    <a:pt x="28904" y="61178"/>
                  </a:cubicBezTo>
                  <a:cubicBezTo>
                    <a:pt x="29388" y="61178"/>
                    <a:pt x="29872" y="61061"/>
                    <a:pt x="30322" y="60828"/>
                  </a:cubicBezTo>
                  <a:lnTo>
                    <a:pt x="105409" y="17530"/>
                  </a:lnTo>
                  <a:cubicBezTo>
                    <a:pt x="106210" y="17096"/>
                    <a:pt x="106210" y="16362"/>
                    <a:pt x="105409" y="15895"/>
                  </a:cubicBezTo>
                  <a:lnTo>
                    <a:pt x="78723" y="351"/>
                  </a:lnTo>
                  <a:cubicBezTo>
                    <a:pt x="78290" y="117"/>
                    <a:pt x="77806" y="1"/>
                    <a:pt x="7731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6"/>
            <p:cNvSpPr/>
            <p:nvPr/>
          </p:nvSpPr>
          <p:spPr>
            <a:xfrm>
              <a:off x="1490400" y="2743250"/>
              <a:ext cx="3050550" cy="1744600"/>
            </a:xfrm>
            <a:custGeom>
              <a:avLst/>
              <a:gdLst/>
              <a:ahLst/>
              <a:cxnLst/>
              <a:rect l="l" t="t" r="r" b="b"/>
              <a:pathLst>
                <a:path w="122022" h="69784" extrusionOk="0">
                  <a:moveTo>
                    <a:pt x="100085" y="0"/>
                  </a:moveTo>
                  <a:cubicBezTo>
                    <a:pt x="98563" y="0"/>
                    <a:pt x="97037" y="334"/>
                    <a:pt x="95869" y="1001"/>
                  </a:cubicBezTo>
                  <a:lnTo>
                    <a:pt x="2302" y="55039"/>
                  </a:lnTo>
                  <a:cubicBezTo>
                    <a:pt x="1" y="56374"/>
                    <a:pt x="1" y="58542"/>
                    <a:pt x="2302" y="59876"/>
                  </a:cubicBezTo>
                  <a:lnTo>
                    <a:pt x="17747" y="68783"/>
                  </a:lnTo>
                  <a:cubicBezTo>
                    <a:pt x="18897" y="69450"/>
                    <a:pt x="20415" y="69783"/>
                    <a:pt x="21933" y="69783"/>
                  </a:cubicBezTo>
                  <a:cubicBezTo>
                    <a:pt x="23451" y="69783"/>
                    <a:pt x="24968" y="69450"/>
                    <a:pt x="26119" y="68783"/>
                  </a:cubicBezTo>
                  <a:lnTo>
                    <a:pt x="119719" y="14777"/>
                  </a:lnTo>
                  <a:cubicBezTo>
                    <a:pt x="122021" y="13443"/>
                    <a:pt x="122021" y="11241"/>
                    <a:pt x="119719" y="9907"/>
                  </a:cubicBezTo>
                  <a:lnTo>
                    <a:pt x="104275" y="1001"/>
                  </a:lnTo>
                  <a:cubicBezTo>
                    <a:pt x="103124" y="334"/>
                    <a:pt x="101606" y="0"/>
                    <a:pt x="10008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6"/>
            <p:cNvSpPr/>
            <p:nvPr/>
          </p:nvSpPr>
          <p:spPr>
            <a:xfrm>
              <a:off x="2086650" y="4476975"/>
              <a:ext cx="481225" cy="256050"/>
            </a:xfrm>
            <a:custGeom>
              <a:avLst/>
              <a:gdLst/>
              <a:ahLst/>
              <a:cxnLst/>
              <a:rect l="l" t="t" r="r" b="b"/>
              <a:pathLst>
                <a:path w="19249" h="10242" extrusionOk="0">
                  <a:moveTo>
                    <a:pt x="9641" y="1"/>
                  </a:moveTo>
                  <a:cubicBezTo>
                    <a:pt x="7398" y="1"/>
                    <a:pt x="5155" y="501"/>
                    <a:pt x="3437" y="1502"/>
                  </a:cubicBezTo>
                  <a:cubicBezTo>
                    <a:pt x="1" y="3503"/>
                    <a:pt x="1" y="6739"/>
                    <a:pt x="3437" y="8740"/>
                  </a:cubicBezTo>
                  <a:cubicBezTo>
                    <a:pt x="5155" y="9741"/>
                    <a:pt x="7398" y="10241"/>
                    <a:pt x="9641" y="10241"/>
                  </a:cubicBezTo>
                  <a:cubicBezTo>
                    <a:pt x="11884" y="10241"/>
                    <a:pt x="14128" y="9741"/>
                    <a:pt x="15846" y="8740"/>
                  </a:cubicBezTo>
                  <a:cubicBezTo>
                    <a:pt x="19248" y="6739"/>
                    <a:pt x="19248" y="3503"/>
                    <a:pt x="15846" y="1502"/>
                  </a:cubicBezTo>
                  <a:cubicBezTo>
                    <a:pt x="14128" y="501"/>
                    <a:pt x="11884" y="1"/>
                    <a:pt x="964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6"/>
            <p:cNvSpPr/>
            <p:nvPr/>
          </p:nvSpPr>
          <p:spPr>
            <a:xfrm>
              <a:off x="5174700" y="3246800"/>
              <a:ext cx="960700" cy="504325"/>
            </a:xfrm>
            <a:custGeom>
              <a:avLst/>
              <a:gdLst/>
              <a:ahLst/>
              <a:cxnLst/>
              <a:rect l="l" t="t" r="r" b="b"/>
              <a:pathLst>
                <a:path w="38428" h="20173" extrusionOk="0">
                  <a:moveTo>
                    <a:pt x="19009" y="0"/>
                  </a:moveTo>
                  <a:cubicBezTo>
                    <a:pt x="14644" y="0"/>
                    <a:pt x="10294" y="935"/>
                    <a:pt x="6939" y="2808"/>
                  </a:cubicBezTo>
                  <a:cubicBezTo>
                    <a:pt x="67" y="6677"/>
                    <a:pt x="0" y="13082"/>
                    <a:pt x="6772" y="17085"/>
                  </a:cubicBezTo>
                  <a:cubicBezTo>
                    <a:pt x="10261" y="19137"/>
                    <a:pt x="14863" y="20172"/>
                    <a:pt x="19447" y="20172"/>
                  </a:cubicBezTo>
                  <a:cubicBezTo>
                    <a:pt x="23803" y="20172"/>
                    <a:pt x="28141" y="19237"/>
                    <a:pt x="31490" y="17352"/>
                  </a:cubicBezTo>
                  <a:cubicBezTo>
                    <a:pt x="38361" y="13482"/>
                    <a:pt x="38428" y="7111"/>
                    <a:pt x="31656" y="3075"/>
                  </a:cubicBezTo>
                  <a:cubicBezTo>
                    <a:pt x="28174" y="1026"/>
                    <a:pt x="23583" y="0"/>
                    <a:pt x="1900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6"/>
            <p:cNvSpPr/>
            <p:nvPr/>
          </p:nvSpPr>
          <p:spPr>
            <a:xfrm>
              <a:off x="2940600" y="3515675"/>
              <a:ext cx="2506825" cy="1512350"/>
            </a:xfrm>
            <a:custGeom>
              <a:avLst/>
              <a:gdLst/>
              <a:ahLst/>
              <a:cxnLst/>
              <a:rect l="l" t="t" r="r" b="b"/>
              <a:pathLst>
                <a:path w="100273" h="60494" extrusionOk="0">
                  <a:moveTo>
                    <a:pt x="74504" y="0"/>
                  </a:moveTo>
                  <a:cubicBezTo>
                    <a:pt x="74020" y="0"/>
                    <a:pt x="73537" y="109"/>
                    <a:pt x="73086" y="325"/>
                  </a:cubicBezTo>
                  <a:lnTo>
                    <a:pt x="568" y="42289"/>
                  </a:lnTo>
                  <a:cubicBezTo>
                    <a:pt x="234" y="42422"/>
                    <a:pt x="34" y="42756"/>
                    <a:pt x="1" y="43123"/>
                  </a:cubicBezTo>
                  <a:lnTo>
                    <a:pt x="1" y="45625"/>
                  </a:lnTo>
                  <a:cubicBezTo>
                    <a:pt x="34" y="45991"/>
                    <a:pt x="234" y="46292"/>
                    <a:pt x="568" y="46458"/>
                  </a:cubicBezTo>
                  <a:lnTo>
                    <a:pt x="24351" y="60168"/>
                  </a:lnTo>
                  <a:cubicBezTo>
                    <a:pt x="24802" y="60385"/>
                    <a:pt x="25285" y="60493"/>
                    <a:pt x="25769" y="60493"/>
                  </a:cubicBezTo>
                  <a:cubicBezTo>
                    <a:pt x="26253" y="60493"/>
                    <a:pt x="26736" y="60385"/>
                    <a:pt x="27187" y="60168"/>
                  </a:cubicBezTo>
                  <a:lnTo>
                    <a:pt x="99705" y="18272"/>
                  </a:lnTo>
                  <a:cubicBezTo>
                    <a:pt x="100039" y="18105"/>
                    <a:pt x="100239" y="17805"/>
                    <a:pt x="100272" y="17438"/>
                  </a:cubicBezTo>
                  <a:lnTo>
                    <a:pt x="100272" y="14869"/>
                  </a:lnTo>
                  <a:cubicBezTo>
                    <a:pt x="100239" y="14502"/>
                    <a:pt x="100005" y="14202"/>
                    <a:pt x="99672" y="14035"/>
                  </a:cubicBezTo>
                  <a:lnTo>
                    <a:pt x="75922" y="325"/>
                  </a:lnTo>
                  <a:cubicBezTo>
                    <a:pt x="75471" y="109"/>
                    <a:pt x="74988" y="0"/>
                    <a:pt x="74504"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6"/>
            <p:cNvSpPr/>
            <p:nvPr/>
          </p:nvSpPr>
          <p:spPr>
            <a:xfrm>
              <a:off x="2934775" y="3515875"/>
              <a:ext cx="2517650" cy="1447725"/>
            </a:xfrm>
            <a:custGeom>
              <a:avLst/>
              <a:gdLst/>
              <a:ahLst/>
              <a:cxnLst/>
              <a:rect l="l" t="t" r="r" b="b"/>
              <a:pathLst>
                <a:path w="100706" h="57909" extrusionOk="0">
                  <a:moveTo>
                    <a:pt x="74737" y="1"/>
                  </a:moveTo>
                  <a:cubicBezTo>
                    <a:pt x="74253" y="1"/>
                    <a:pt x="73770" y="117"/>
                    <a:pt x="73319" y="351"/>
                  </a:cubicBezTo>
                  <a:lnTo>
                    <a:pt x="801" y="42281"/>
                  </a:lnTo>
                  <a:cubicBezTo>
                    <a:pt x="0" y="42714"/>
                    <a:pt x="0" y="43448"/>
                    <a:pt x="801" y="43915"/>
                  </a:cubicBezTo>
                  <a:lnTo>
                    <a:pt x="24551" y="57558"/>
                  </a:lnTo>
                  <a:cubicBezTo>
                    <a:pt x="25001" y="57792"/>
                    <a:pt x="25493" y="57909"/>
                    <a:pt x="25981" y="57909"/>
                  </a:cubicBezTo>
                  <a:cubicBezTo>
                    <a:pt x="26469" y="57909"/>
                    <a:pt x="26953" y="57792"/>
                    <a:pt x="27386" y="57558"/>
                  </a:cubicBezTo>
                  <a:lnTo>
                    <a:pt x="99905" y="15695"/>
                  </a:lnTo>
                  <a:cubicBezTo>
                    <a:pt x="100705" y="15228"/>
                    <a:pt x="100705" y="14528"/>
                    <a:pt x="99905" y="14061"/>
                  </a:cubicBezTo>
                  <a:lnTo>
                    <a:pt x="76155" y="351"/>
                  </a:lnTo>
                  <a:cubicBezTo>
                    <a:pt x="75704" y="117"/>
                    <a:pt x="75221" y="1"/>
                    <a:pt x="7473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6"/>
            <p:cNvSpPr/>
            <p:nvPr/>
          </p:nvSpPr>
          <p:spPr>
            <a:xfrm>
              <a:off x="2940600" y="4592900"/>
              <a:ext cx="641325" cy="434500"/>
            </a:xfrm>
            <a:custGeom>
              <a:avLst/>
              <a:gdLst/>
              <a:ahLst/>
              <a:cxnLst/>
              <a:rect l="l" t="t" r="r" b="b"/>
              <a:pathLst>
                <a:path w="25653" h="17380" extrusionOk="0">
                  <a:moveTo>
                    <a:pt x="1" y="0"/>
                  </a:moveTo>
                  <a:lnTo>
                    <a:pt x="1" y="2502"/>
                  </a:lnTo>
                  <a:cubicBezTo>
                    <a:pt x="34" y="2836"/>
                    <a:pt x="234" y="3169"/>
                    <a:pt x="601" y="3336"/>
                  </a:cubicBezTo>
                  <a:lnTo>
                    <a:pt x="24318" y="17046"/>
                  </a:lnTo>
                  <a:cubicBezTo>
                    <a:pt x="24752" y="17246"/>
                    <a:pt x="25185" y="17346"/>
                    <a:pt x="25652" y="17379"/>
                  </a:cubicBezTo>
                  <a:lnTo>
                    <a:pt x="25652" y="14811"/>
                  </a:lnTo>
                  <a:cubicBezTo>
                    <a:pt x="25185" y="14811"/>
                    <a:pt x="24752" y="14711"/>
                    <a:pt x="24318" y="14477"/>
                  </a:cubicBezTo>
                  <a:lnTo>
                    <a:pt x="601" y="834"/>
                  </a:lnTo>
                  <a:cubicBezTo>
                    <a:pt x="234" y="668"/>
                    <a:pt x="34" y="33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6"/>
            <p:cNvSpPr/>
            <p:nvPr/>
          </p:nvSpPr>
          <p:spPr>
            <a:xfrm>
              <a:off x="3046525" y="3584675"/>
              <a:ext cx="2292475" cy="1315975"/>
            </a:xfrm>
            <a:custGeom>
              <a:avLst/>
              <a:gdLst/>
              <a:ahLst/>
              <a:cxnLst/>
              <a:rect l="l" t="t" r="r" b="b"/>
              <a:pathLst>
                <a:path w="91699" h="52639" extrusionOk="0">
                  <a:moveTo>
                    <a:pt x="70450" y="0"/>
                  </a:moveTo>
                  <a:lnTo>
                    <a:pt x="68449" y="1135"/>
                  </a:lnTo>
                  <a:lnTo>
                    <a:pt x="69483" y="1702"/>
                  </a:lnTo>
                  <a:cubicBezTo>
                    <a:pt x="69483" y="1718"/>
                    <a:pt x="69491" y="1727"/>
                    <a:pt x="69500" y="1727"/>
                  </a:cubicBezTo>
                  <a:cubicBezTo>
                    <a:pt x="69508" y="1727"/>
                    <a:pt x="69516" y="1718"/>
                    <a:pt x="69516" y="1702"/>
                  </a:cubicBezTo>
                  <a:lnTo>
                    <a:pt x="69550" y="1735"/>
                  </a:lnTo>
                  <a:lnTo>
                    <a:pt x="71518" y="568"/>
                  </a:lnTo>
                  <a:lnTo>
                    <a:pt x="70450" y="0"/>
                  </a:lnTo>
                  <a:close/>
                  <a:moveTo>
                    <a:pt x="67181" y="1868"/>
                  </a:moveTo>
                  <a:lnTo>
                    <a:pt x="65180" y="3003"/>
                  </a:lnTo>
                  <a:lnTo>
                    <a:pt x="66214" y="3603"/>
                  </a:lnTo>
                  <a:lnTo>
                    <a:pt x="66281" y="3603"/>
                  </a:lnTo>
                  <a:lnTo>
                    <a:pt x="68282" y="2469"/>
                  </a:lnTo>
                  <a:lnTo>
                    <a:pt x="67181" y="1868"/>
                  </a:lnTo>
                  <a:close/>
                  <a:moveTo>
                    <a:pt x="74520" y="2336"/>
                  </a:moveTo>
                  <a:lnTo>
                    <a:pt x="72518" y="3470"/>
                  </a:lnTo>
                  <a:lnTo>
                    <a:pt x="74887" y="4837"/>
                  </a:lnTo>
                  <a:lnTo>
                    <a:pt x="74954" y="4837"/>
                  </a:lnTo>
                  <a:lnTo>
                    <a:pt x="76955" y="3703"/>
                  </a:lnTo>
                  <a:lnTo>
                    <a:pt x="74520" y="2336"/>
                  </a:lnTo>
                  <a:close/>
                  <a:moveTo>
                    <a:pt x="63912" y="3737"/>
                  </a:moveTo>
                  <a:lnTo>
                    <a:pt x="61944" y="4904"/>
                  </a:lnTo>
                  <a:lnTo>
                    <a:pt x="62945" y="5471"/>
                  </a:lnTo>
                  <a:lnTo>
                    <a:pt x="63045" y="5471"/>
                  </a:lnTo>
                  <a:lnTo>
                    <a:pt x="65013" y="4337"/>
                  </a:lnTo>
                  <a:lnTo>
                    <a:pt x="63912" y="3737"/>
                  </a:lnTo>
                  <a:close/>
                  <a:moveTo>
                    <a:pt x="71251" y="4237"/>
                  </a:moveTo>
                  <a:lnTo>
                    <a:pt x="69283" y="5371"/>
                  </a:lnTo>
                  <a:lnTo>
                    <a:pt x="71618" y="6739"/>
                  </a:lnTo>
                  <a:lnTo>
                    <a:pt x="71718" y="6739"/>
                  </a:lnTo>
                  <a:lnTo>
                    <a:pt x="73686" y="5571"/>
                  </a:lnTo>
                  <a:lnTo>
                    <a:pt x="71251" y="4237"/>
                  </a:lnTo>
                  <a:close/>
                  <a:moveTo>
                    <a:pt x="60677" y="5638"/>
                  </a:moveTo>
                  <a:lnTo>
                    <a:pt x="58675" y="6772"/>
                  </a:lnTo>
                  <a:lnTo>
                    <a:pt x="59709" y="7372"/>
                  </a:lnTo>
                  <a:lnTo>
                    <a:pt x="59776" y="7372"/>
                  </a:lnTo>
                  <a:lnTo>
                    <a:pt x="61777" y="6238"/>
                  </a:lnTo>
                  <a:lnTo>
                    <a:pt x="60677" y="5638"/>
                  </a:lnTo>
                  <a:close/>
                  <a:moveTo>
                    <a:pt x="68015" y="6105"/>
                  </a:moveTo>
                  <a:lnTo>
                    <a:pt x="66014" y="7239"/>
                  </a:lnTo>
                  <a:lnTo>
                    <a:pt x="68382" y="8607"/>
                  </a:lnTo>
                  <a:lnTo>
                    <a:pt x="68449" y="8607"/>
                  </a:lnTo>
                  <a:lnTo>
                    <a:pt x="70450" y="7473"/>
                  </a:lnTo>
                  <a:lnTo>
                    <a:pt x="68015" y="6105"/>
                  </a:lnTo>
                  <a:close/>
                  <a:moveTo>
                    <a:pt x="74954" y="6338"/>
                  </a:moveTo>
                  <a:lnTo>
                    <a:pt x="72952" y="7506"/>
                  </a:lnTo>
                  <a:lnTo>
                    <a:pt x="75320" y="8874"/>
                  </a:lnTo>
                  <a:lnTo>
                    <a:pt x="75354" y="8874"/>
                  </a:lnTo>
                  <a:lnTo>
                    <a:pt x="75387" y="8840"/>
                  </a:lnTo>
                  <a:lnTo>
                    <a:pt x="77389" y="7706"/>
                  </a:lnTo>
                  <a:lnTo>
                    <a:pt x="74954" y="6338"/>
                  </a:lnTo>
                  <a:close/>
                  <a:moveTo>
                    <a:pt x="78189" y="4470"/>
                  </a:moveTo>
                  <a:lnTo>
                    <a:pt x="76221" y="5638"/>
                  </a:lnTo>
                  <a:lnTo>
                    <a:pt x="82259" y="9107"/>
                  </a:lnTo>
                  <a:lnTo>
                    <a:pt x="82325" y="9107"/>
                  </a:lnTo>
                  <a:lnTo>
                    <a:pt x="84327" y="7973"/>
                  </a:lnTo>
                  <a:lnTo>
                    <a:pt x="78189" y="4470"/>
                  </a:lnTo>
                  <a:close/>
                  <a:moveTo>
                    <a:pt x="56340" y="7673"/>
                  </a:moveTo>
                  <a:lnTo>
                    <a:pt x="54339" y="8840"/>
                  </a:lnTo>
                  <a:lnTo>
                    <a:pt x="56707" y="10174"/>
                  </a:lnTo>
                  <a:cubicBezTo>
                    <a:pt x="56707" y="10191"/>
                    <a:pt x="56716" y="10199"/>
                    <a:pt x="56724" y="10199"/>
                  </a:cubicBezTo>
                  <a:cubicBezTo>
                    <a:pt x="56732" y="10199"/>
                    <a:pt x="56741" y="10191"/>
                    <a:pt x="56741" y="10174"/>
                  </a:cubicBezTo>
                  <a:lnTo>
                    <a:pt x="56774" y="10208"/>
                  </a:lnTo>
                  <a:lnTo>
                    <a:pt x="58775" y="9040"/>
                  </a:lnTo>
                  <a:lnTo>
                    <a:pt x="56340" y="7673"/>
                  </a:lnTo>
                  <a:close/>
                  <a:moveTo>
                    <a:pt x="64746" y="7973"/>
                  </a:moveTo>
                  <a:lnTo>
                    <a:pt x="62778" y="9140"/>
                  </a:lnTo>
                  <a:lnTo>
                    <a:pt x="65113" y="10508"/>
                  </a:lnTo>
                  <a:lnTo>
                    <a:pt x="65180" y="10508"/>
                  </a:lnTo>
                  <a:lnTo>
                    <a:pt x="67181" y="9341"/>
                  </a:lnTo>
                  <a:lnTo>
                    <a:pt x="64746" y="7973"/>
                  </a:lnTo>
                  <a:close/>
                  <a:moveTo>
                    <a:pt x="71685" y="8240"/>
                  </a:moveTo>
                  <a:lnTo>
                    <a:pt x="69683" y="9374"/>
                  </a:lnTo>
                  <a:lnTo>
                    <a:pt x="72051" y="10742"/>
                  </a:lnTo>
                  <a:lnTo>
                    <a:pt x="72118" y="10742"/>
                  </a:lnTo>
                  <a:lnTo>
                    <a:pt x="74120" y="9607"/>
                  </a:lnTo>
                  <a:lnTo>
                    <a:pt x="71685" y="8240"/>
                  </a:lnTo>
                  <a:close/>
                  <a:moveTo>
                    <a:pt x="78623" y="8473"/>
                  </a:moveTo>
                  <a:lnTo>
                    <a:pt x="76655" y="9641"/>
                  </a:lnTo>
                  <a:lnTo>
                    <a:pt x="78990" y="11008"/>
                  </a:lnTo>
                  <a:lnTo>
                    <a:pt x="79090" y="11008"/>
                  </a:lnTo>
                  <a:lnTo>
                    <a:pt x="81058" y="9841"/>
                  </a:lnTo>
                  <a:lnTo>
                    <a:pt x="78623" y="8473"/>
                  </a:lnTo>
                  <a:close/>
                  <a:moveTo>
                    <a:pt x="53071" y="9574"/>
                  </a:moveTo>
                  <a:lnTo>
                    <a:pt x="51103" y="10708"/>
                  </a:lnTo>
                  <a:lnTo>
                    <a:pt x="53438" y="12076"/>
                  </a:lnTo>
                  <a:lnTo>
                    <a:pt x="53538" y="12076"/>
                  </a:lnTo>
                  <a:lnTo>
                    <a:pt x="55506" y="10942"/>
                  </a:lnTo>
                  <a:lnTo>
                    <a:pt x="53071" y="9574"/>
                  </a:lnTo>
                  <a:close/>
                  <a:moveTo>
                    <a:pt x="68449" y="10108"/>
                  </a:moveTo>
                  <a:lnTo>
                    <a:pt x="66447" y="11242"/>
                  </a:lnTo>
                  <a:lnTo>
                    <a:pt x="68782" y="12610"/>
                  </a:lnTo>
                  <a:lnTo>
                    <a:pt x="68883" y="12610"/>
                  </a:lnTo>
                  <a:lnTo>
                    <a:pt x="70884" y="11475"/>
                  </a:lnTo>
                  <a:lnTo>
                    <a:pt x="68449" y="10108"/>
                  </a:lnTo>
                  <a:close/>
                  <a:moveTo>
                    <a:pt x="60810" y="10275"/>
                  </a:moveTo>
                  <a:lnTo>
                    <a:pt x="58809" y="11409"/>
                  </a:lnTo>
                  <a:lnTo>
                    <a:pt x="61177" y="12776"/>
                  </a:lnTo>
                  <a:lnTo>
                    <a:pt x="61277" y="12776"/>
                  </a:lnTo>
                  <a:lnTo>
                    <a:pt x="63245" y="11609"/>
                  </a:lnTo>
                  <a:lnTo>
                    <a:pt x="60810" y="10275"/>
                  </a:lnTo>
                  <a:close/>
                  <a:moveTo>
                    <a:pt x="75354" y="10375"/>
                  </a:moveTo>
                  <a:lnTo>
                    <a:pt x="73386" y="11509"/>
                  </a:lnTo>
                  <a:lnTo>
                    <a:pt x="75721" y="12876"/>
                  </a:lnTo>
                  <a:lnTo>
                    <a:pt x="75821" y="12876"/>
                  </a:lnTo>
                  <a:lnTo>
                    <a:pt x="77789" y="11742"/>
                  </a:lnTo>
                  <a:lnTo>
                    <a:pt x="75354" y="10375"/>
                  </a:lnTo>
                  <a:close/>
                  <a:moveTo>
                    <a:pt x="82292" y="10608"/>
                  </a:moveTo>
                  <a:lnTo>
                    <a:pt x="80324" y="11742"/>
                  </a:lnTo>
                  <a:lnTo>
                    <a:pt x="82659" y="13110"/>
                  </a:lnTo>
                  <a:lnTo>
                    <a:pt x="82759" y="13110"/>
                  </a:lnTo>
                  <a:lnTo>
                    <a:pt x="84727" y="11976"/>
                  </a:lnTo>
                  <a:lnTo>
                    <a:pt x="82292" y="10608"/>
                  </a:lnTo>
                  <a:close/>
                  <a:moveTo>
                    <a:pt x="85561" y="8707"/>
                  </a:moveTo>
                  <a:lnTo>
                    <a:pt x="83560" y="9874"/>
                  </a:lnTo>
                  <a:lnTo>
                    <a:pt x="89597" y="13343"/>
                  </a:lnTo>
                  <a:lnTo>
                    <a:pt x="89697" y="13343"/>
                  </a:lnTo>
                  <a:lnTo>
                    <a:pt x="91699" y="12209"/>
                  </a:lnTo>
                  <a:lnTo>
                    <a:pt x="85561" y="8707"/>
                  </a:lnTo>
                  <a:close/>
                  <a:moveTo>
                    <a:pt x="49802" y="11442"/>
                  </a:moveTo>
                  <a:lnTo>
                    <a:pt x="47834" y="12576"/>
                  </a:lnTo>
                  <a:lnTo>
                    <a:pt x="50169" y="13944"/>
                  </a:lnTo>
                  <a:lnTo>
                    <a:pt x="50269" y="13944"/>
                  </a:lnTo>
                  <a:lnTo>
                    <a:pt x="52237" y="12810"/>
                  </a:lnTo>
                  <a:lnTo>
                    <a:pt x="49802" y="11442"/>
                  </a:lnTo>
                  <a:close/>
                  <a:moveTo>
                    <a:pt x="57541" y="12143"/>
                  </a:moveTo>
                  <a:lnTo>
                    <a:pt x="55540" y="13277"/>
                  </a:lnTo>
                  <a:lnTo>
                    <a:pt x="57908" y="14644"/>
                  </a:lnTo>
                  <a:lnTo>
                    <a:pt x="57975" y="14644"/>
                  </a:lnTo>
                  <a:lnTo>
                    <a:pt x="59976" y="13510"/>
                  </a:lnTo>
                  <a:lnTo>
                    <a:pt x="57541" y="12143"/>
                  </a:lnTo>
                  <a:close/>
                  <a:moveTo>
                    <a:pt x="72118" y="12243"/>
                  </a:moveTo>
                  <a:lnTo>
                    <a:pt x="70117" y="13377"/>
                  </a:lnTo>
                  <a:lnTo>
                    <a:pt x="72452" y="14744"/>
                  </a:lnTo>
                  <a:lnTo>
                    <a:pt x="72552" y="14744"/>
                  </a:lnTo>
                  <a:lnTo>
                    <a:pt x="74553" y="13610"/>
                  </a:lnTo>
                  <a:lnTo>
                    <a:pt x="72118" y="12243"/>
                  </a:lnTo>
                  <a:close/>
                  <a:moveTo>
                    <a:pt x="64513" y="12376"/>
                  </a:moveTo>
                  <a:lnTo>
                    <a:pt x="62511" y="13544"/>
                  </a:lnTo>
                  <a:lnTo>
                    <a:pt x="64846" y="14911"/>
                  </a:lnTo>
                  <a:lnTo>
                    <a:pt x="64913" y="14911"/>
                  </a:lnTo>
                  <a:lnTo>
                    <a:pt x="64946" y="14878"/>
                  </a:lnTo>
                  <a:lnTo>
                    <a:pt x="66948" y="13744"/>
                  </a:lnTo>
                  <a:lnTo>
                    <a:pt x="64513" y="12376"/>
                  </a:lnTo>
                  <a:close/>
                  <a:moveTo>
                    <a:pt x="79056" y="12476"/>
                  </a:moveTo>
                  <a:lnTo>
                    <a:pt x="77055" y="13644"/>
                  </a:lnTo>
                  <a:lnTo>
                    <a:pt x="79423" y="15011"/>
                  </a:lnTo>
                  <a:lnTo>
                    <a:pt x="79490" y="15011"/>
                  </a:lnTo>
                  <a:lnTo>
                    <a:pt x="81492" y="13844"/>
                  </a:lnTo>
                  <a:lnTo>
                    <a:pt x="79056" y="12476"/>
                  </a:lnTo>
                  <a:close/>
                  <a:moveTo>
                    <a:pt x="85995" y="12743"/>
                  </a:moveTo>
                  <a:lnTo>
                    <a:pt x="84027" y="13877"/>
                  </a:lnTo>
                  <a:lnTo>
                    <a:pt x="86362" y="15245"/>
                  </a:lnTo>
                  <a:lnTo>
                    <a:pt x="86428" y="15245"/>
                  </a:lnTo>
                  <a:lnTo>
                    <a:pt x="88430" y="14077"/>
                  </a:lnTo>
                  <a:lnTo>
                    <a:pt x="85995" y="12743"/>
                  </a:lnTo>
                  <a:close/>
                  <a:moveTo>
                    <a:pt x="45866" y="13744"/>
                  </a:moveTo>
                  <a:lnTo>
                    <a:pt x="43865" y="14878"/>
                  </a:lnTo>
                  <a:lnTo>
                    <a:pt x="46233" y="16245"/>
                  </a:lnTo>
                  <a:lnTo>
                    <a:pt x="46300" y="16245"/>
                  </a:lnTo>
                  <a:lnTo>
                    <a:pt x="48301" y="15111"/>
                  </a:lnTo>
                  <a:lnTo>
                    <a:pt x="45866" y="13744"/>
                  </a:lnTo>
                  <a:close/>
                  <a:moveTo>
                    <a:pt x="54305" y="14011"/>
                  </a:moveTo>
                  <a:lnTo>
                    <a:pt x="52304" y="15178"/>
                  </a:lnTo>
                  <a:lnTo>
                    <a:pt x="54672" y="16546"/>
                  </a:lnTo>
                  <a:lnTo>
                    <a:pt x="54739" y="16546"/>
                  </a:lnTo>
                  <a:lnTo>
                    <a:pt x="56741" y="15378"/>
                  </a:lnTo>
                  <a:lnTo>
                    <a:pt x="54305" y="14011"/>
                  </a:lnTo>
                  <a:close/>
                  <a:moveTo>
                    <a:pt x="61244" y="14277"/>
                  </a:moveTo>
                  <a:lnTo>
                    <a:pt x="59242" y="15412"/>
                  </a:lnTo>
                  <a:lnTo>
                    <a:pt x="61611" y="16779"/>
                  </a:lnTo>
                  <a:lnTo>
                    <a:pt x="61677" y="16779"/>
                  </a:lnTo>
                  <a:lnTo>
                    <a:pt x="63679" y="15645"/>
                  </a:lnTo>
                  <a:lnTo>
                    <a:pt x="61244" y="14277"/>
                  </a:lnTo>
                  <a:close/>
                  <a:moveTo>
                    <a:pt x="75821" y="14377"/>
                  </a:moveTo>
                  <a:lnTo>
                    <a:pt x="73819" y="15512"/>
                  </a:lnTo>
                  <a:lnTo>
                    <a:pt x="76154" y="16879"/>
                  </a:lnTo>
                  <a:lnTo>
                    <a:pt x="76254" y="16879"/>
                  </a:lnTo>
                  <a:lnTo>
                    <a:pt x="78223" y="15712"/>
                  </a:lnTo>
                  <a:lnTo>
                    <a:pt x="75821" y="14377"/>
                  </a:lnTo>
                  <a:close/>
                  <a:moveTo>
                    <a:pt x="42597" y="15612"/>
                  </a:moveTo>
                  <a:lnTo>
                    <a:pt x="40596" y="16746"/>
                  </a:lnTo>
                  <a:lnTo>
                    <a:pt x="42964" y="18113"/>
                  </a:lnTo>
                  <a:lnTo>
                    <a:pt x="43031" y="18113"/>
                  </a:lnTo>
                  <a:lnTo>
                    <a:pt x="45032" y="16979"/>
                  </a:lnTo>
                  <a:lnTo>
                    <a:pt x="42597" y="15612"/>
                  </a:lnTo>
                  <a:close/>
                  <a:moveTo>
                    <a:pt x="57975" y="16145"/>
                  </a:moveTo>
                  <a:lnTo>
                    <a:pt x="56007" y="17280"/>
                  </a:lnTo>
                  <a:lnTo>
                    <a:pt x="58342" y="18647"/>
                  </a:lnTo>
                  <a:lnTo>
                    <a:pt x="58442" y="18647"/>
                  </a:lnTo>
                  <a:lnTo>
                    <a:pt x="60443" y="17513"/>
                  </a:lnTo>
                  <a:lnTo>
                    <a:pt x="57975" y="16145"/>
                  </a:lnTo>
                  <a:close/>
                  <a:moveTo>
                    <a:pt x="82759" y="14611"/>
                  </a:moveTo>
                  <a:lnTo>
                    <a:pt x="77489" y="17613"/>
                  </a:lnTo>
                  <a:lnTo>
                    <a:pt x="79857" y="18981"/>
                  </a:lnTo>
                  <a:lnTo>
                    <a:pt x="79924" y="18981"/>
                  </a:lnTo>
                  <a:lnTo>
                    <a:pt x="85161" y="15979"/>
                  </a:lnTo>
                  <a:lnTo>
                    <a:pt x="82759" y="14611"/>
                  </a:lnTo>
                  <a:close/>
                  <a:moveTo>
                    <a:pt x="50369" y="16279"/>
                  </a:moveTo>
                  <a:lnTo>
                    <a:pt x="46833" y="18347"/>
                  </a:lnTo>
                  <a:lnTo>
                    <a:pt x="49168" y="19681"/>
                  </a:lnTo>
                  <a:lnTo>
                    <a:pt x="49269" y="19681"/>
                  </a:lnTo>
                  <a:lnTo>
                    <a:pt x="52804" y="17646"/>
                  </a:lnTo>
                  <a:lnTo>
                    <a:pt x="50369" y="16279"/>
                  </a:lnTo>
                  <a:close/>
                  <a:moveTo>
                    <a:pt x="39328" y="17480"/>
                  </a:moveTo>
                  <a:lnTo>
                    <a:pt x="37360" y="18647"/>
                  </a:lnTo>
                  <a:lnTo>
                    <a:pt x="39695" y="20015"/>
                  </a:lnTo>
                  <a:lnTo>
                    <a:pt x="39795" y="20015"/>
                  </a:lnTo>
                  <a:lnTo>
                    <a:pt x="41763" y="18847"/>
                  </a:lnTo>
                  <a:lnTo>
                    <a:pt x="39328" y="17480"/>
                  </a:lnTo>
                  <a:close/>
                  <a:moveTo>
                    <a:pt x="68582" y="18514"/>
                  </a:moveTo>
                  <a:lnTo>
                    <a:pt x="66581" y="19681"/>
                  </a:lnTo>
                  <a:lnTo>
                    <a:pt x="68949" y="21016"/>
                  </a:lnTo>
                  <a:cubicBezTo>
                    <a:pt x="68949" y="21032"/>
                    <a:pt x="68958" y="21041"/>
                    <a:pt x="68966" y="21041"/>
                  </a:cubicBezTo>
                  <a:cubicBezTo>
                    <a:pt x="68974" y="21041"/>
                    <a:pt x="68983" y="21032"/>
                    <a:pt x="68983" y="21016"/>
                  </a:cubicBezTo>
                  <a:lnTo>
                    <a:pt x="69016" y="21049"/>
                  </a:lnTo>
                  <a:lnTo>
                    <a:pt x="71017" y="19881"/>
                  </a:lnTo>
                  <a:lnTo>
                    <a:pt x="68582" y="18514"/>
                  </a:lnTo>
                  <a:close/>
                  <a:moveTo>
                    <a:pt x="75521" y="18781"/>
                  </a:moveTo>
                  <a:lnTo>
                    <a:pt x="73519" y="19915"/>
                  </a:lnTo>
                  <a:lnTo>
                    <a:pt x="75888" y="21282"/>
                  </a:lnTo>
                  <a:lnTo>
                    <a:pt x="75954" y="21282"/>
                  </a:lnTo>
                  <a:lnTo>
                    <a:pt x="77956" y="20148"/>
                  </a:lnTo>
                  <a:lnTo>
                    <a:pt x="75521" y="18781"/>
                  </a:lnTo>
                  <a:close/>
                  <a:moveTo>
                    <a:pt x="45533" y="19081"/>
                  </a:moveTo>
                  <a:lnTo>
                    <a:pt x="43564" y="20215"/>
                  </a:lnTo>
                  <a:lnTo>
                    <a:pt x="45899" y="21583"/>
                  </a:lnTo>
                  <a:lnTo>
                    <a:pt x="45966" y="21583"/>
                  </a:lnTo>
                  <a:lnTo>
                    <a:pt x="47968" y="20448"/>
                  </a:lnTo>
                  <a:lnTo>
                    <a:pt x="45533" y="19081"/>
                  </a:lnTo>
                  <a:close/>
                  <a:moveTo>
                    <a:pt x="36059" y="19381"/>
                  </a:moveTo>
                  <a:lnTo>
                    <a:pt x="34091" y="20515"/>
                  </a:lnTo>
                  <a:lnTo>
                    <a:pt x="36426" y="21883"/>
                  </a:lnTo>
                  <a:lnTo>
                    <a:pt x="36526" y="21883"/>
                  </a:lnTo>
                  <a:lnTo>
                    <a:pt x="38494" y="20749"/>
                  </a:lnTo>
                  <a:lnTo>
                    <a:pt x="36059" y="19381"/>
                  </a:lnTo>
                  <a:close/>
                  <a:moveTo>
                    <a:pt x="50436" y="20515"/>
                  </a:moveTo>
                  <a:lnTo>
                    <a:pt x="48435" y="21649"/>
                  </a:lnTo>
                  <a:lnTo>
                    <a:pt x="50770" y="23017"/>
                  </a:lnTo>
                  <a:lnTo>
                    <a:pt x="50870" y="23017"/>
                  </a:lnTo>
                  <a:lnTo>
                    <a:pt x="52838" y="21883"/>
                  </a:lnTo>
                  <a:lnTo>
                    <a:pt x="50436" y="20515"/>
                  </a:lnTo>
                  <a:close/>
                  <a:moveTo>
                    <a:pt x="72285" y="20649"/>
                  </a:moveTo>
                  <a:lnTo>
                    <a:pt x="70284" y="21783"/>
                  </a:lnTo>
                  <a:lnTo>
                    <a:pt x="72652" y="23150"/>
                  </a:lnTo>
                  <a:lnTo>
                    <a:pt x="72719" y="23150"/>
                  </a:lnTo>
                  <a:lnTo>
                    <a:pt x="74720" y="22016"/>
                  </a:lnTo>
                  <a:lnTo>
                    <a:pt x="72285" y="20649"/>
                  </a:lnTo>
                  <a:close/>
                  <a:moveTo>
                    <a:pt x="42297" y="20949"/>
                  </a:moveTo>
                  <a:lnTo>
                    <a:pt x="40295" y="22083"/>
                  </a:lnTo>
                  <a:lnTo>
                    <a:pt x="42664" y="23451"/>
                  </a:lnTo>
                  <a:lnTo>
                    <a:pt x="42731" y="23451"/>
                  </a:lnTo>
                  <a:lnTo>
                    <a:pt x="44732" y="22316"/>
                  </a:lnTo>
                  <a:lnTo>
                    <a:pt x="42297" y="20949"/>
                  </a:lnTo>
                  <a:close/>
                  <a:moveTo>
                    <a:pt x="31422" y="22083"/>
                  </a:moveTo>
                  <a:lnTo>
                    <a:pt x="29421" y="23217"/>
                  </a:lnTo>
                  <a:lnTo>
                    <a:pt x="31756" y="24585"/>
                  </a:lnTo>
                  <a:lnTo>
                    <a:pt x="31856" y="24585"/>
                  </a:lnTo>
                  <a:lnTo>
                    <a:pt x="33858" y="23451"/>
                  </a:lnTo>
                  <a:lnTo>
                    <a:pt x="31422" y="22083"/>
                  </a:lnTo>
                  <a:close/>
                  <a:moveTo>
                    <a:pt x="54039" y="18414"/>
                  </a:moveTo>
                  <a:lnTo>
                    <a:pt x="51704" y="19748"/>
                  </a:lnTo>
                  <a:lnTo>
                    <a:pt x="54806" y="21549"/>
                  </a:lnTo>
                  <a:cubicBezTo>
                    <a:pt x="54906" y="21616"/>
                    <a:pt x="55006" y="21749"/>
                    <a:pt x="55006" y="21883"/>
                  </a:cubicBezTo>
                  <a:cubicBezTo>
                    <a:pt x="55006" y="22016"/>
                    <a:pt x="54939" y="22150"/>
                    <a:pt x="54806" y="22216"/>
                  </a:cubicBezTo>
                  <a:lnTo>
                    <a:pt x="53005" y="23284"/>
                  </a:lnTo>
                  <a:lnTo>
                    <a:pt x="55340" y="24618"/>
                  </a:lnTo>
                  <a:lnTo>
                    <a:pt x="55406" y="24618"/>
                  </a:lnTo>
                  <a:lnTo>
                    <a:pt x="55440" y="24651"/>
                  </a:lnTo>
                  <a:lnTo>
                    <a:pt x="60143" y="21916"/>
                  </a:lnTo>
                  <a:lnTo>
                    <a:pt x="54039" y="18414"/>
                  </a:lnTo>
                  <a:close/>
                  <a:moveTo>
                    <a:pt x="47167" y="22383"/>
                  </a:moveTo>
                  <a:lnTo>
                    <a:pt x="45199" y="23517"/>
                  </a:lnTo>
                  <a:lnTo>
                    <a:pt x="47534" y="24885"/>
                  </a:lnTo>
                  <a:lnTo>
                    <a:pt x="47634" y="24885"/>
                  </a:lnTo>
                  <a:lnTo>
                    <a:pt x="49602" y="23751"/>
                  </a:lnTo>
                  <a:lnTo>
                    <a:pt x="47167" y="22383"/>
                  </a:lnTo>
                  <a:close/>
                  <a:moveTo>
                    <a:pt x="69016" y="22517"/>
                  </a:moveTo>
                  <a:lnTo>
                    <a:pt x="67048" y="23651"/>
                  </a:lnTo>
                  <a:lnTo>
                    <a:pt x="69383" y="25018"/>
                  </a:lnTo>
                  <a:lnTo>
                    <a:pt x="69483" y="25018"/>
                  </a:lnTo>
                  <a:lnTo>
                    <a:pt x="71451" y="23884"/>
                  </a:lnTo>
                  <a:lnTo>
                    <a:pt x="69016" y="22517"/>
                  </a:lnTo>
                  <a:close/>
                  <a:moveTo>
                    <a:pt x="39061" y="22817"/>
                  </a:moveTo>
                  <a:lnTo>
                    <a:pt x="37060" y="23984"/>
                  </a:lnTo>
                  <a:lnTo>
                    <a:pt x="39395" y="25319"/>
                  </a:lnTo>
                  <a:lnTo>
                    <a:pt x="39495" y="25319"/>
                  </a:lnTo>
                  <a:lnTo>
                    <a:pt x="41463" y="24184"/>
                  </a:lnTo>
                  <a:lnTo>
                    <a:pt x="39061" y="22817"/>
                  </a:lnTo>
                  <a:close/>
                  <a:moveTo>
                    <a:pt x="28153" y="23951"/>
                  </a:moveTo>
                  <a:lnTo>
                    <a:pt x="26152" y="25118"/>
                  </a:lnTo>
                  <a:lnTo>
                    <a:pt x="28520" y="26453"/>
                  </a:lnTo>
                  <a:lnTo>
                    <a:pt x="28587" y="26453"/>
                  </a:lnTo>
                  <a:lnTo>
                    <a:pt x="30589" y="25319"/>
                  </a:lnTo>
                  <a:lnTo>
                    <a:pt x="28153" y="23951"/>
                  </a:lnTo>
                  <a:close/>
                  <a:moveTo>
                    <a:pt x="51737" y="24018"/>
                  </a:moveTo>
                  <a:lnTo>
                    <a:pt x="49736" y="25152"/>
                  </a:lnTo>
                  <a:lnTo>
                    <a:pt x="52071" y="26519"/>
                  </a:lnTo>
                  <a:lnTo>
                    <a:pt x="52171" y="26519"/>
                  </a:lnTo>
                  <a:lnTo>
                    <a:pt x="54139" y="25385"/>
                  </a:lnTo>
                  <a:lnTo>
                    <a:pt x="51737" y="24018"/>
                  </a:lnTo>
                  <a:close/>
                  <a:moveTo>
                    <a:pt x="43931" y="24285"/>
                  </a:moveTo>
                  <a:lnTo>
                    <a:pt x="41930" y="25419"/>
                  </a:lnTo>
                  <a:lnTo>
                    <a:pt x="44298" y="26753"/>
                  </a:lnTo>
                  <a:lnTo>
                    <a:pt x="44332" y="26753"/>
                  </a:lnTo>
                  <a:lnTo>
                    <a:pt x="44365" y="26786"/>
                  </a:lnTo>
                  <a:lnTo>
                    <a:pt x="46366" y="25652"/>
                  </a:lnTo>
                  <a:lnTo>
                    <a:pt x="43931" y="24285"/>
                  </a:lnTo>
                  <a:close/>
                  <a:moveTo>
                    <a:pt x="35792" y="24685"/>
                  </a:moveTo>
                  <a:lnTo>
                    <a:pt x="33791" y="25852"/>
                  </a:lnTo>
                  <a:lnTo>
                    <a:pt x="36159" y="27220"/>
                  </a:lnTo>
                  <a:lnTo>
                    <a:pt x="36259" y="27220"/>
                  </a:lnTo>
                  <a:lnTo>
                    <a:pt x="38227" y="26052"/>
                  </a:lnTo>
                  <a:lnTo>
                    <a:pt x="35792" y="24685"/>
                  </a:lnTo>
                  <a:close/>
                  <a:moveTo>
                    <a:pt x="61377" y="22683"/>
                  </a:moveTo>
                  <a:lnTo>
                    <a:pt x="55139" y="26286"/>
                  </a:lnTo>
                  <a:lnTo>
                    <a:pt x="57474" y="27654"/>
                  </a:lnTo>
                  <a:lnTo>
                    <a:pt x="57541" y="27654"/>
                  </a:lnTo>
                  <a:lnTo>
                    <a:pt x="63812" y="24051"/>
                  </a:lnTo>
                  <a:lnTo>
                    <a:pt x="61377" y="22683"/>
                  </a:lnTo>
                  <a:close/>
                  <a:moveTo>
                    <a:pt x="65080" y="24785"/>
                  </a:moveTo>
                  <a:lnTo>
                    <a:pt x="61878" y="26620"/>
                  </a:lnTo>
                  <a:lnTo>
                    <a:pt x="64246" y="27987"/>
                  </a:lnTo>
                  <a:lnTo>
                    <a:pt x="64346" y="27987"/>
                  </a:lnTo>
                  <a:lnTo>
                    <a:pt x="67515" y="26153"/>
                  </a:lnTo>
                  <a:lnTo>
                    <a:pt x="65080" y="24785"/>
                  </a:lnTo>
                  <a:close/>
                  <a:moveTo>
                    <a:pt x="24884" y="25819"/>
                  </a:moveTo>
                  <a:lnTo>
                    <a:pt x="22916" y="26986"/>
                  </a:lnTo>
                  <a:lnTo>
                    <a:pt x="25251" y="28354"/>
                  </a:lnTo>
                  <a:lnTo>
                    <a:pt x="25351" y="28354"/>
                  </a:lnTo>
                  <a:lnTo>
                    <a:pt x="27320" y="27187"/>
                  </a:lnTo>
                  <a:lnTo>
                    <a:pt x="24884" y="25819"/>
                  </a:lnTo>
                  <a:close/>
                  <a:moveTo>
                    <a:pt x="48468" y="25886"/>
                  </a:moveTo>
                  <a:lnTo>
                    <a:pt x="46500" y="27053"/>
                  </a:lnTo>
                  <a:lnTo>
                    <a:pt x="48835" y="28421"/>
                  </a:lnTo>
                  <a:lnTo>
                    <a:pt x="48935" y="28421"/>
                  </a:lnTo>
                  <a:lnTo>
                    <a:pt x="50903" y="27253"/>
                  </a:lnTo>
                  <a:lnTo>
                    <a:pt x="48468" y="25886"/>
                  </a:lnTo>
                  <a:close/>
                  <a:moveTo>
                    <a:pt x="40696" y="26153"/>
                  </a:moveTo>
                  <a:lnTo>
                    <a:pt x="38694" y="27287"/>
                  </a:lnTo>
                  <a:lnTo>
                    <a:pt x="41063" y="28654"/>
                  </a:lnTo>
                  <a:lnTo>
                    <a:pt x="41129" y="28654"/>
                  </a:lnTo>
                  <a:lnTo>
                    <a:pt x="43097" y="27520"/>
                  </a:lnTo>
                  <a:lnTo>
                    <a:pt x="40696" y="26153"/>
                  </a:lnTo>
                  <a:close/>
                  <a:moveTo>
                    <a:pt x="32557" y="26586"/>
                  </a:moveTo>
                  <a:lnTo>
                    <a:pt x="30555" y="27754"/>
                  </a:lnTo>
                  <a:lnTo>
                    <a:pt x="32890" y="29088"/>
                  </a:lnTo>
                  <a:cubicBezTo>
                    <a:pt x="32907" y="29105"/>
                    <a:pt x="32915" y="29113"/>
                    <a:pt x="32924" y="29113"/>
                  </a:cubicBezTo>
                  <a:cubicBezTo>
                    <a:pt x="32932" y="29113"/>
                    <a:pt x="32940" y="29105"/>
                    <a:pt x="32957" y="29088"/>
                  </a:cubicBezTo>
                  <a:lnTo>
                    <a:pt x="32990" y="29121"/>
                  </a:lnTo>
                  <a:lnTo>
                    <a:pt x="34958" y="27954"/>
                  </a:lnTo>
                  <a:lnTo>
                    <a:pt x="32557" y="26586"/>
                  </a:lnTo>
                  <a:close/>
                  <a:moveTo>
                    <a:pt x="53872" y="27020"/>
                  </a:moveTo>
                  <a:lnTo>
                    <a:pt x="51870" y="28187"/>
                  </a:lnTo>
                  <a:lnTo>
                    <a:pt x="54239" y="29555"/>
                  </a:lnTo>
                  <a:lnTo>
                    <a:pt x="54305" y="29555"/>
                  </a:lnTo>
                  <a:lnTo>
                    <a:pt x="56307" y="28387"/>
                  </a:lnTo>
                  <a:lnTo>
                    <a:pt x="53872" y="27020"/>
                  </a:lnTo>
                  <a:close/>
                  <a:moveTo>
                    <a:pt x="60643" y="27387"/>
                  </a:moveTo>
                  <a:lnTo>
                    <a:pt x="58142" y="28821"/>
                  </a:lnTo>
                  <a:lnTo>
                    <a:pt x="60477" y="30189"/>
                  </a:lnTo>
                  <a:lnTo>
                    <a:pt x="60577" y="30189"/>
                  </a:lnTo>
                  <a:lnTo>
                    <a:pt x="63078" y="28754"/>
                  </a:lnTo>
                  <a:lnTo>
                    <a:pt x="60643" y="27387"/>
                  </a:lnTo>
                  <a:close/>
                  <a:moveTo>
                    <a:pt x="21649" y="27720"/>
                  </a:moveTo>
                  <a:lnTo>
                    <a:pt x="19647" y="28888"/>
                  </a:lnTo>
                  <a:lnTo>
                    <a:pt x="22016" y="30222"/>
                  </a:lnTo>
                  <a:lnTo>
                    <a:pt x="22082" y="30222"/>
                  </a:lnTo>
                  <a:lnTo>
                    <a:pt x="24084" y="29088"/>
                  </a:lnTo>
                  <a:lnTo>
                    <a:pt x="21649" y="27720"/>
                  </a:lnTo>
                  <a:close/>
                  <a:moveTo>
                    <a:pt x="45232" y="27787"/>
                  </a:moveTo>
                  <a:lnTo>
                    <a:pt x="43231" y="28921"/>
                  </a:lnTo>
                  <a:lnTo>
                    <a:pt x="45566" y="30289"/>
                  </a:lnTo>
                  <a:lnTo>
                    <a:pt x="45666" y="30289"/>
                  </a:lnTo>
                  <a:lnTo>
                    <a:pt x="47634" y="29155"/>
                  </a:lnTo>
                  <a:lnTo>
                    <a:pt x="45232" y="27787"/>
                  </a:lnTo>
                  <a:close/>
                  <a:moveTo>
                    <a:pt x="37393" y="28021"/>
                  </a:moveTo>
                  <a:lnTo>
                    <a:pt x="35425" y="29188"/>
                  </a:lnTo>
                  <a:lnTo>
                    <a:pt x="37794" y="30522"/>
                  </a:lnTo>
                  <a:lnTo>
                    <a:pt x="37827" y="30522"/>
                  </a:lnTo>
                  <a:lnTo>
                    <a:pt x="39828" y="29388"/>
                  </a:lnTo>
                  <a:lnTo>
                    <a:pt x="37393" y="28021"/>
                  </a:lnTo>
                  <a:close/>
                  <a:moveTo>
                    <a:pt x="29288" y="28488"/>
                  </a:moveTo>
                  <a:lnTo>
                    <a:pt x="27286" y="29622"/>
                  </a:lnTo>
                  <a:lnTo>
                    <a:pt x="29655" y="30989"/>
                  </a:lnTo>
                  <a:lnTo>
                    <a:pt x="29721" y="30989"/>
                  </a:lnTo>
                  <a:lnTo>
                    <a:pt x="31723" y="29855"/>
                  </a:lnTo>
                  <a:lnTo>
                    <a:pt x="29288" y="28488"/>
                  </a:lnTo>
                  <a:close/>
                  <a:moveTo>
                    <a:pt x="50603" y="28921"/>
                  </a:moveTo>
                  <a:lnTo>
                    <a:pt x="48635" y="30055"/>
                  </a:lnTo>
                  <a:lnTo>
                    <a:pt x="50970" y="31423"/>
                  </a:lnTo>
                  <a:lnTo>
                    <a:pt x="51070" y="31423"/>
                  </a:lnTo>
                  <a:lnTo>
                    <a:pt x="53038" y="30289"/>
                  </a:lnTo>
                  <a:lnTo>
                    <a:pt x="50603" y="28921"/>
                  </a:lnTo>
                  <a:close/>
                  <a:moveTo>
                    <a:pt x="41963" y="29655"/>
                  </a:moveTo>
                  <a:lnTo>
                    <a:pt x="39962" y="30823"/>
                  </a:lnTo>
                  <a:lnTo>
                    <a:pt x="42330" y="32157"/>
                  </a:lnTo>
                  <a:lnTo>
                    <a:pt x="42364" y="32157"/>
                  </a:lnTo>
                  <a:lnTo>
                    <a:pt x="42397" y="32190"/>
                  </a:lnTo>
                  <a:lnTo>
                    <a:pt x="44398" y="31023"/>
                  </a:lnTo>
                  <a:lnTo>
                    <a:pt x="41963" y="29655"/>
                  </a:lnTo>
                  <a:close/>
                  <a:moveTo>
                    <a:pt x="56874" y="29555"/>
                  </a:moveTo>
                  <a:lnTo>
                    <a:pt x="54372" y="30989"/>
                  </a:lnTo>
                  <a:lnTo>
                    <a:pt x="56707" y="32357"/>
                  </a:lnTo>
                  <a:lnTo>
                    <a:pt x="56774" y="32357"/>
                  </a:lnTo>
                  <a:lnTo>
                    <a:pt x="59276" y="30923"/>
                  </a:lnTo>
                  <a:lnTo>
                    <a:pt x="56874" y="29555"/>
                  </a:lnTo>
                  <a:close/>
                  <a:moveTo>
                    <a:pt x="34158" y="29922"/>
                  </a:moveTo>
                  <a:lnTo>
                    <a:pt x="32156" y="31056"/>
                  </a:lnTo>
                  <a:lnTo>
                    <a:pt x="34525" y="32424"/>
                  </a:lnTo>
                  <a:lnTo>
                    <a:pt x="34591" y="32424"/>
                  </a:lnTo>
                  <a:lnTo>
                    <a:pt x="36593" y="31290"/>
                  </a:lnTo>
                  <a:lnTo>
                    <a:pt x="34158" y="29922"/>
                  </a:lnTo>
                  <a:close/>
                  <a:moveTo>
                    <a:pt x="26019" y="30356"/>
                  </a:moveTo>
                  <a:lnTo>
                    <a:pt x="24017" y="31490"/>
                  </a:lnTo>
                  <a:lnTo>
                    <a:pt x="26386" y="32857"/>
                  </a:lnTo>
                  <a:lnTo>
                    <a:pt x="26452" y="32857"/>
                  </a:lnTo>
                  <a:lnTo>
                    <a:pt x="28454" y="31723"/>
                  </a:lnTo>
                  <a:lnTo>
                    <a:pt x="26019" y="30356"/>
                  </a:lnTo>
                  <a:close/>
                  <a:moveTo>
                    <a:pt x="16979" y="30422"/>
                  </a:moveTo>
                  <a:lnTo>
                    <a:pt x="14977" y="31556"/>
                  </a:lnTo>
                  <a:lnTo>
                    <a:pt x="17312" y="32924"/>
                  </a:lnTo>
                  <a:lnTo>
                    <a:pt x="17412" y="32924"/>
                  </a:lnTo>
                  <a:lnTo>
                    <a:pt x="19414" y="31790"/>
                  </a:lnTo>
                  <a:lnTo>
                    <a:pt x="16979" y="30422"/>
                  </a:lnTo>
                  <a:close/>
                  <a:moveTo>
                    <a:pt x="47334" y="30789"/>
                  </a:moveTo>
                  <a:lnTo>
                    <a:pt x="45332" y="31923"/>
                  </a:lnTo>
                  <a:lnTo>
                    <a:pt x="47701" y="33291"/>
                  </a:lnTo>
                  <a:lnTo>
                    <a:pt x="47767" y="33291"/>
                  </a:lnTo>
                  <a:lnTo>
                    <a:pt x="49769" y="32157"/>
                  </a:lnTo>
                  <a:lnTo>
                    <a:pt x="47334" y="30789"/>
                  </a:lnTo>
                  <a:close/>
                  <a:moveTo>
                    <a:pt x="38694" y="31523"/>
                  </a:moveTo>
                  <a:lnTo>
                    <a:pt x="36693" y="32691"/>
                  </a:lnTo>
                  <a:lnTo>
                    <a:pt x="39028" y="34025"/>
                  </a:lnTo>
                  <a:lnTo>
                    <a:pt x="39128" y="34025"/>
                  </a:lnTo>
                  <a:lnTo>
                    <a:pt x="41096" y="32891"/>
                  </a:lnTo>
                  <a:lnTo>
                    <a:pt x="38694" y="31523"/>
                  </a:lnTo>
                  <a:close/>
                  <a:moveTo>
                    <a:pt x="30889" y="31790"/>
                  </a:moveTo>
                  <a:lnTo>
                    <a:pt x="28921" y="32924"/>
                  </a:lnTo>
                  <a:lnTo>
                    <a:pt x="31256" y="34292"/>
                  </a:lnTo>
                  <a:lnTo>
                    <a:pt x="31322" y="34292"/>
                  </a:lnTo>
                  <a:lnTo>
                    <a:pt x="33324" y="33158"/>
                  </a:lnTo>
                  <a:lnTo>
                    <a:pt x="30889" y="31790"/>
                  </a:lnTo>
                  <a:close/>
                  <a:moveTo>
                    <a:pt x="53071" y="31723"/>
                  </a:moveTo>
                  <a:lnTo>
                    <a:pt x="50569" y="33158"/>
                  </a:lnTo>
                  <a:lnTo>
                    <a:pt x="52938" y="34525"/>
                  </a:lnTo>
                  <a:lnTo>
                    <a:pt x="53005" y="34525"/>
                  </a:lnTo>
                  <a:lnTo>
                    <a:pt x="55506" y="33091"/>
                  </a:lnTo>
                  <a:lnTo>
                    <a:pt x="53071" y="31723"/>
                  </a:lnTo>
                  <a:close/>
                  <a:moveTo>
                    <a:pt x="22750" y="32224"/>
                  </a:moveTo>
                  <a:lnTo>
                    <a:pt x="20782" y="33358"/>
                  </a:lnTo>
                  <a:lnTo>
                    <a:pt x="23117" y="34725"/>
                  </a:lnTo>
                  <a:lnTo>
                    <a:pt x="23217" y="34725"/>
                  </a:lnTo>
                  <a:lnTo>
                    <a:pt x="25185" y="33591"/>
                  </a:lnTo>
                  <a:lnTo>
                    <a:pt x="22750" y="32224"/>
                  </a:lnTo>
                  <a:close/>
                  <a:moveTo>
                    <a:pt x="13710" y="32290"/>
                  </a:moveTo>
                  <a:lnTo>
                    <a:pt x="11708" y="33424"/>
                  </a:lnTo>
                  <a:lnTo>
                    <a:pt x="14077" y="34792"/>
                  </a:lnTo>
                  <a:lnTo>
                    <a:pt x="14143" y="34792"/>
                  </a:lnTo>
                  <a:lnTo>
                    <a:pt x="16145" y="33658"/>
                  </a:lnTo>
                  <a:lnTo>
                    <a:pt x="13710" y="32290"/>
                  </a:lnTo>
                  <a:close/>
                  <a:moveTo>
                    <a:pt x="44065" y="32657"/>
                  </a:moveTo>
                  <a:lnTo>
                    <a:pt x="42097" y="33825"/>
                  </a:lnTo>
                  <a:lnTo>
                    <a:pt x="44465" y="35159"/>
                  </a:lnTo>
                  <a:lnTo>
                    <a:pt x="44498" y="35159"/>
                  </a:lnTo>
                  <a:lnTo>
                    <a:pt x="44498" y="35192"/>
                  </a:lnTo>
                  <a:lnTo>
                    <a:pt x="46500" y="34025"/>
                  </a:lnTo>
                  <a:lnTo>
                    <a:pt x="44065" y="32657"/>
                  </a:lnTo>
                  <a:close/>
                  <a:moveTo>
                    <a:pt x="35425" y="33424"/>
                  </a:moveTo>
                  <a:lnTo>
                    <a:pt x="33457" y="34559"/>
                  </a:lnTo>
                  <a:lnTo>
                    <a:pt x="35792" y="35926"/>
                  </a:lnTo>
                  <a:lnTo>
                    <a:pt x="35892" y="35926"/>
                  </a:lnTo>
                  <a:lnTo>
                    <a:pt x="37860" y="34759"/>
                  </a:lnTo>
                  <a:lnTo>
                    <a:pt x="35425" y="33424"/>
                  </a:lnTo>
                  <a:close/>
                  <a:moveTo>
                    <a:pt x="27653" y="33658"/>
                  </a:moveTo>
                  <a:lnTo>
                    <a:pt x="25652" y="34825"/>
                  </a:lnTo>
                  <a:lnTo>
                    <a:pt x="27987" y="36160"/>
                  </a:lnTo>
                  <a:lnTo>
                    <a:pt x="28087" y="36160"/>
                  </a:lnTo>
                  <a:lnTo>
                    <a:pt x="30055" y="35026"/>
                  </a:lnTo>
                  <a:lnTo>
                    <a:pt x="27653" y="33658"/>
                  </a:lnTo>
                  <a:close/>
                  <a:moveTo>
                    <a:pt x="19514" y="34092"/>
                  </a:moveTo>
                  <a:lnTo>
                    <a:pt x="17513" y="35259"/>
                  </a:lnTo>
                  <a:lnTo>
                    <a:pt x="19848" y="36627"/>
                  </a:lnTo>
                  <a:lnTo>
                    <a:pt x="19948" y="36627"/>
                  </a:lnTo>
                  <a:lnTo>
                    <a:pt x="21949" y="35459"/>
                  </a:lnTo>
                  <a:lnTo>
                    <a:pt x="19514" y="34092"/>
                  </a:lnTo>
                  <a:close/>
                  <a:moveTo>
                    <a:pt x="10441" y="34158"/>
                  </a:moveTo>
                  <a:lnTo>
                    <a:pt x="8473" y="35326"/>
                  </a:lnTo>
                  <a:lnTo>
                    <a:pt x="10808" y="36693"/>
                  </a:lnTo>
                  <a:lnTo>
                    <a:pt x="10908" y="36693"/>
                  </a:lnTo>
                  <a:lnTo>
                    <a:pt x="12876" y="35526"/>
                  </a:lnTo>
                  <a:lnTo>
                    <a:pt x="10441" y="34158"/>
                  </a:lnTo>
                  <a:close/>
                  <a:moveTo>
                    <a:pt x="40829" y="34559"/>
                  </a:moveTo>
                  <a:lnTo>
                    <a:pt x="38828" y="35693"/>
                  </a:lnTo>
                  <a:lnTo>
                    <a:pt x="41196" y="37060"/>
                  </a:lnTo>
                  <a:lnTo>
                    <a:pt x="41263" y="37060"/>
                  </a:lnTo>
                  <a:lnTo>
                    <a:pt x="43264" y="35926"/>
                  </a:lnTo>
                  <a:lnTo>
                    <a:pt x="40829" y="34559"/>
                  </a:lnTo>
                  <a:close/>
                  <a:moveTo>
                    <a:pt x="32190" y="35292"/>
                  </a:moveTo>
                  <a:lnTo>
                    <a:pt x="30188" y="36460"/>
                  </a:lnTo>
                  <a:lnTo>
                    <a:pt x="32523" y="37794"/>
                  </a:lnTo>
                  <a:cubicBezTo>
                    <a:pt x="32540" y="37811"/>
                    <a:pt x="32548" y="37819"/>
                    <a:pt x="32557" y="37819"/>
                  </a:cubicBezTo>
                  <a:cubicBezTo>
                    <a:pt x="32565" y="37819"/>
                    <a:pt x="32573" y="37811"/>
                    <a:pt x="32590" y="37794"/>
                  </a:cubicBezTo>
                  <a:lnTo>
                    <a:pt x="32623" y="37828"/>
                  </a:lnTo>
                  <a:lnTo>
                    <a:pt x="34625" y="36660"/>
                  </a:lnTo>
                  <a:lnTo>
                    <a:pt x="32190" y="35292"/>
                  </a:lnTo>
                  <a:close/>
                  <a:moveTo>
                    <a:pt x="24384" y="35526"/>
                  </a:moveTo>
                  <a:lnTo>
                    <a:pt x="22383" y="36693"/>
                  </a:lnTo>
                  <a:lnTo>
                    <a:pt x="24751" y="38061"/>
                  </a:lnTo>
                  <a:lnTo>
                    <a:pt x="24784" y="38061"/>
                  </a:lnTo>
                  <a:lnTo>
                    <a:pt x="24818" y="38028"/>
                  </a:lnTo>
                  <a:lnTo>
                    <a:pt x="26819" y="36894"/>
                  </a:lnTo>
                  <a:lnTo>
                    <a:pt x="24384" y="35526"/>
                  </a:lnTo>
                  <a:close/>
                  <a:moveTo>
                    <a:pt x="16245" y="35993"/>
                  </a:moveTo>
                  <a:lnTo>
                    <a:pt x="14244" y="37160"/>
                  </a:lnTo>
                  <a:lnTo>
                    <a:pt x="16612" y="38495"/>
                  </a:lnTo>
                  <a:lnTo>
                    <a:pt x="16679" y="38495"/>
                  </a:lnTo>
                  <a:lnTo>
                    <a:pt x="18680" y="37361"/>
                  </a:lnTo>
                  <a:lnTo>
                    <a:pt x="16245" y="35993"/>
                  </a:lnTo>
                  <a:close/>
                  <a:moveTo>
                    <a:pt x="7205" y="36060"/>
                  </a:moveTo>
                  <a:lnTo>
                    <a:pt x="5204" y="37227"/>
                  </a:lnTo>
                  <a:lnTo>
                    <a:pt x="7539" y="38561"/>
                  </a:lnTo>
                  <a:lnTo>
                    <a:pt x="7605" y="38561"/>
                  </a:lnTo>
                  <a:lnTo>
                    <a:pt x="7639" y="38595"/>
                  </a:lnTo>
                  <a:lnTo>
                    <a:pt x="9640" y="37427"/>
                  </a:lnTo>
                  <a:lnTo>
                    <a:pt x="7205" y="36060"/>
                  </a:lnTo>
                  <a:close/>
                  <a:moveTo>
                    <a:pt x="37560" y="36427"/>
                  </a:moveTo>
                  <a:lnTo>
                    <a:pt x="35592" y="37594"/>
                  </a:lnTo>
                  <a:lnTo>
                    <a:pt x="37927" y="38928"/>
                  </a:lnTo>
                  <a:cubicBezTo>
                    <a:pt x="37944" y="38945"/>
                    <a:pt x="37952" y="38953"/>
                    <a:pt x="37960" y="38953"/>
                  </a:cubicBezTo>
                  <a:cubicBezTo>
                    <a:pt x="37969" y="38953"/>
                    <a:pt x="37977" y="38945"/>
                    <a:pt x="37994" y="38928"/>
                  </a:cubicBezTo>
                  <a:lnTo>
                    <a:pt x="38027" y="38962"/>
                  </a:lnTo>
                  <a:lnTo>
                    <a:pt x="39995" y="37794"/>
                  </a:lnTo>
                  <a:lnTo>
                    <a:pt x="37560" y="36427"/>
                  </a:lnTo>
                  <a:close/>
                  <a:moveTo>
                    <a:pt x="28921" y="37194"/>
                  </a:moveTo>
                  <a:lnTo>
                    <a:pt x="26919" y="38328"/>
                  </a:lnTo>
                  <a:lnTo>
                    <a:pt x="29288" y="39696"/>
                  </a:lnTo>
                  <a:lnTo>
                    <a:pt x="29354" y="39696"/>
                  </a:lnTo>
                  <a:lnTo>
                    <a:pt x="31356" y="38561"/>
                  </a:lnTo>
                  <a:lnTo>
                    <a:pt x="28921" y="37194"/>
                  </a:lnTo>
                  <a:close/>
                  <a:moveTo>
                    <a:pt x="21148" y="37427"/>
                  </a:moveTo>
                  <a:lnTo>
                    <a:pt x="19147" y="38561"/>
                  </a:lnTo>
                  <a:lnTo>
                    <a:pt x="21482" y="39929"/>
                  </a:lnTo>
                  <a:lnTo>
                    <a:pt x="21582" y="39929"/>
                  </a:lnTo>
                  <a:lnTo>
                    <a:pt x="23584" y="38795"/>
                  </a:lnTo>
                  <a:lnTo>
                    <a:pt x="21148" y="37427"/>
                  </a:lnTo>
                  <a:close/>
                  <a:moveTo>
                    <a:pt x="12976" y="37894"/>
                  </a:moveTo>
                  <a:lnTo>
                    <a:pt x="11008" y="39028"/>
                  </a:lnTo>
                  <a:lnTo>
                    <a:pt x="13343" y="40396"/>
                  </a:lnTo>
                  <a:lnTo>
                    <a:pt x="13443" y="40396"/>
                  </a:lnTo>
                  <a:lnTo>
                    <a:pt x="15411" y="39262"/>
                  </a:lnTo>
                  <a:lnTo>
                    <a:pt x="12976" y="37894"/>
                  </a:lnTo>
                  <a:close/>
                  <a:moveTo>
                    <a:pt x="34325" y="38328"/>
                  </a:moveTo>
                  <a:lnTo>
                    <a:pt x="32323" y="39462"/>
                  </a:lnTo>
                  <a:lnTo>
                    <a:pt x="34691" y="40830"/>
                  </a:lnTo>
                  <a:lnTo>
                    <a:pt x="34758" y="40830"/>
                  </a:lnTo>
                  <a:lnTo>
                    <a:pt x="36760" y="39696"/>
                  </a:lnTo>
                  <a:lnTo>
                    <a:pt x="34325" y="38328"/>
                  </a:lnTo>
                  <a:close/>
                  <a:moveTo>
                    <a:pt x="2502" y="38762"/>
                  </a:moveTo>
                  <a:lnTo>
                    <a:pt x="0" y="40196"/>
                  </a:lnTo>
                  <a:lnTo>
                    <a:pt x="2368" y="41564"/>
                  </a:lnTo>
                  <a:lnTo>
                    <a:pt x="2435" y="41564"/>
                  </a:lnTo>
                  <a:lnTo>
                    <a:pt x="4937" y="40129"/>
                  </a:lnTo>
                  <a:lnTo>
                    <a:pt x="2502" y="38762"/>
                  </a:lnTo>
                  <a:close/>
                  <a:moveTo>
                    <a:pt x="25652" y="39062"/>
                  </a:moveTo>
                  <a:lnTo>
                    <a:pt x="23684" y="40196"/>
                  </a:lnTo>
                  <a:lnTo>
                    <a:pt x="26019" y="41564"/>
                  </a:lnTo>
                  <a:lnTo>
                    <a:pt x="26119" y="41564"/>
                  </a:lnTo>
                  <a:lnTo>
                    <a:pt x="28087" y="40429"/>
                  </a:lnTo>
                  <a:lnTo>
                    <a:pt x="25652" y="39062"/>
                  </a:lnTo>
                  <a:close/>
                  <a:moveTo>
                    <a:pt x="17879" y="39329"/>
                  </a:moveTo>
                  <a:lnTo>
                    <a:pt x="15878" y="40463"/>
                  </a:lnTo>
                  <a:lnTo>
                    <a:pt x="18213" y="41830"/>
                  </a:lnTo>
                  <a:lnTo>
                    <a:pt x="18313" y="41830"/>
                  </a:lnTo>
                  <a:lnTo>
                    <a:pt x="20315" y="40696"/>
                  </a:lnTo>
                  <a:lnTo>
                    <a:pt x="17879" y="39329"/>
                  </a:lnTo>
                  <a:close/>
                  <a:moveTo>
                    <a:pt x="9740" y="39762"/>
                  </a:moveTo>
                  <a:lnTo>
                    <a:pt x="7739" y="40896"/>
                  </a:lnTo>
                  <a:lnTo>
                    <a:pt x="10074" y="42264"/>
                  </a:lnTo>
                  <a:lnTo>
                    <a:pt x="10174" y="42264"/>
                  </a:lnTo>
                  <a:lnTo>
                    <a:pt x="12175" y="41130"/>
                  </a:lnTo>
                  <a:lnTo>
                    <a:pt x="9740" y="39762"/>
                  </a:lnTo>
                  <a:close/>
                  <a:moveTo>
                    <a:pt x="31056" y="40229"/>
                  </a:moveTo>
                  <a:lnTo>
                    <a:pt x="29054" y="41397"/>
                  </a:lnTo>
                  <a:lnTo>
                    <a:pt x="31422" y="42731"/>
                  </a:lnTo>
                  <a:lnTo>
                    <a:pt x="31489" y="42731"/>
                  </a:lnTo>
                  <a:lnTo>
                    <a:pt x="33491" y="41597"/>
                  </a:lnTo>
                  <a:lnTo>
                    <a:pt x="31056" y="40229"/>
                  </a:lnTo>
                  <a:close/>
                  <a:moveTo>
                    <a:pt x="22383" y="40963"/>
                  </a:moveTo>
                  <a:lnTo>
                    <a:pt x="20415" y="42097"/>
                  </a:lnTo>
                  <a:lnTo>
                    <a:pt x="22750" y="43498"/>
                  </a:lnTo>
                  <a:lnTo>
                    <a:pt x="22816" y="43498"/>
                  </a:lnTo>
                  <a:lnTo>
                    <a:pt x="22850" y="43465"/>
                  </a:lnTo>
                  <a:lnTo>
                    <a:pt x="24818" y="42331"/>
                  </a:lnTo>
                  <a:lnTo>
                    <a:pt x="22383" y="40963"/>
                  </a:lnTo>
                  <a:close/>
                  <a:moveTo>
                    <a:pt x="14610" y="41230"/>
                  </a:moveTo>
                  <a:lnTo>
                    <a:pt x="12609" y="42398"/>
                  </a:lnTo>
                  <a:lnTo>
                    <a:pt x="14977" y="43732"/>
                  </a:lnTo>
                  <a:lnTo>
                    <a:pt x="15044" y="43732"/>
                  </a:lnTo>
                  <a:lnTo>
                    <a:pt x="17046" y="42598"/>
                  </a:lnTo>
                  <a:lnTo>
                    <a:pt x="14610" y="41230"/>
                  </a:lnTo>
                  <a:close/>
                  <a:moveTo>
                    <a:pt x="6471" y="41664"/>
                  </a:moveTo>
                  <a:lnTo>
                    <a:pt x="4470" y="42831"/>
                  </a:lnTo>
                  <a:lnTo>
                    <a:pt x="6838" y="44199"/>
                  </a:lnTo>
                  <a:lnTo>
                    <a:pt x="6905" y="44199"/>
                  </a:lnTo>
                  <a:lnTo>
                    <a:pt x="8906" y="43031"/>
                  </a:lnTo>
                  <a:lnTo>
                    <a:pt x="6471" y="41664"/>
                  </a:lnTo>
                  <a:close/>
                  <a:moveTo>
                    <a:pt x="27820" y="42064"/>
                  </a:moveTo>
                  <a:lnTo>
                    <a:pt x="25818" y="43231"/>
                  </a:lnTo>
                  <a:lnTo>
                    <a:pt x="28153" y="44599"/>
                  </a:lnTo>
                  <a:lnTo>
                    <a:pt x="28254" y="44599"/>
                  </a:lnTo>
                  <a:lnTo>
                    <a:pt x="30255" y="43432"/>
                  </a:lnTo>
                  <a:lnTo>
                    <a:pt x="27820" y="42064"/>
                  </a:lnTo>
                  <a:close/>
                  <a:moveTo>
                    <a:pt x="19147" y="42831"/>
                  </a:moveTo>
                  <a:lnTo>
                    <a:pt x="17146" y="43965"/>
                  </a:lnTo>
                  <a:lnTo>
                    <a:pt x="19514" y="45333"/>
                  </a:lnTo>
                  <a:lnTo>
                    <a:pt x="19581" y="45333"/>
                  </a:lnTo>
                  <a:lnTo>
                    <a:pt x="21582" y="44199"/>
                  </a:lnTo>
                  <a:lnTo>
                    <a:pt x="19147" y="42831"/>
                  </a:lnTo>
                  <a:close/>
                  <a:moveTo>
                    <a:pt x="49302" y="33891"/>
                  </a:moveTo>
                  <a:lnTo>
                    <a:pt x="31222" y="44366"/>
                  </a:lnTo>
                  <a:lnTo>
                    <a:pt x="33557" y="45700"/>
                  </a:lnTo>
                  <a:cubicBezTo>
                    <a:pt x="33574" y="45717"/>
                    <a:pt x="33582" y="45725"/>
                    <a:pt x="33591" y="45725"/>
                  </a:cubicBezTo>
                  <a:cubicBezTo>
                    <a:pt x="33599" y="45725"/>
                    <a:pt x="33607" y="45717"/>
                    <a:pt x="33624" y="45700"/>
                  </a:cubicBezTo>
                  <a:lnTo>
                    <a:pt x="33657" y="45733"/>
                  </a:lnTo>
                  <a:lnTo>
                    <a:pt x="51737" y="35259"/>
                  </a:lnTo>
                  <a:lnTo>
                    <a:pt x="49302" y="33891"/>
                  </a:lnTo>
                  <a:close/>
                  <a:moveTo>
                    <a:pt x="11341" y="43065"/>
                  </a:moveTo>
                  <a:lnTo>
                    <a:pt x="8173" y="44899"/>
                  </a:lnTo>
                  <a:lnTo>
                    <a:pt x="10508" y="46267"/>
                  </a:lnTo>
                  <a:lnTo>
                    <a:pt x="10608" y="46267"/>
                  </a:lnTo>
                  <a:lnTo>
                    <a:pt x="13777" y="44432"/>
                  </a:lnTo>
                  <a:lnTo>
                    <a:pt x="11341" y="43065"/>
                  </a:lnTo>
                  <a:close/>
                  <a:moveTo>
                    <a:pt x="24551" y="43965"/>
                  </a:moveTo>
                  <a:lnTo>
                    <a:pt x="22549" y="45099"/>
                  </a:lnTo>
                  <a:lnTo>
                    <a:pt x="24918" y="46467"/>
                  </a:lnTo>
                  <a:lnTo>
                    <a:pt x="24985" y="46467"/>
                  </a:lnTo>
                  <a:lnTo>
                    <a:pt x="26986" y="45333"/>
                  </a:lnTo>
                  <a:lnTo>
                    <a:pt x="24551" y="43965"/>
                  </a:lnTo>
                  <a:close/>
                  <a:moveTo>
                    <a:pt x="29955" y="45099"/>
                  </a:moveTo>
                  <a:lnTo>
                    <a:pt x="27453" y="46567"/>
                  </a:lnTo>
                  <a:lnTo>
                    <a:pt x="29788" y="47901"/>
                  </a:lnTo>
                  <a:lnTo>
                    <a:pt x="29855" y="47901"/>
                  </a:lnTo>
                  <a:lnTo>
                    <a:pt x="32356" y="46467"/>
                  </a:lnTo>
                  <a:lnTo>
                    <a:pt x="29955" y="45099"/>
                  </a:lnTo>
                  <a:close/>
                  <a:moveTo>
                    <a:pt x="21282" y="45833"/>
                  </a:moveTo>
                  <a:lnTo>
                    <a:pt x="19280" y="47001"/>
                  </a:lnTo>
                  <a:lnTo>
                    <a:pt x="21649" y="48368"/>
                  </a:lnTo>
                  <a:lnTo>
                    <a:pt x="21716" y="48368"/>
                  </a:lnTo>
                  <a:lnTo>
                    <a:pt x="23717" y="47201"/>
                  </a:lnTo>
                  <a:lnTo>
                    <a:pt x="21282" y="45833"/>
                  </a:lnTo>
                  <a:close/>
                  <a:moveTo>
                    <a:pt x="15878" y="44699"/>
                  </a:moveTo>
                  <a:lnTo>
                    <a:pt x="11842" y="47068"/>
                  </a:lnTo>
                  <a:lnTo>
                    <a:pt x="14210" y="48402"/>
                  </a:lnTo>
                  <a:lnTo>
                    <a:pt x="14277" y="48402"/>
                  </a:lnTo>
                  <a:lnTo>
                    <a:pt x="18313" y="46067"/>
                  </a:lnTo>
                  <a:lnTo>
                    <a:pt x="15878" y="44699"/>
                  </a:lnTo>
                  <a:close/>
                  <a:moveTo>
                    <a:pt x="26152" y="47268"/>
                  </a:moveTo>
                  <a:lnTo>
                    <a:pt x="23650" y="48702"/>
                  </a:lnTo>
                  <a:lnTo>
                    <a:pt x="26019" y="50070"/>
                  </a:lnTo>
                  <a:lnTo>
                    <a:pt x="26085" y="50070"/>
                  </a:lnTo>
                  <a:lnTo>
                    <a:pt x="28587" y="48635"/>
                  </a:lnTo>
                  <a:lnTo>
                    <a:pt x="26152" y="47268"/>
                  </a:lnTo>
                  <a:close/>
                  <a:moveTo>
                    <a:pt x="18013" y="47701"/>
                  </a:moveTo>
                  <a:lnTo>
                    <a:pt x="15511" y="49169"/>
                  </a:lnTo>
                  <a:lnTo>
                    <a:pt x="17879" y="50537"/>
                  </a:lnTo>
                  <a:lnTo>
                    <a:pt x="17946" y="50537"/>
                  </a:lnTo>
                  <a:lnTo>
                    <a:pt x="20448" y="49069"/>
                  </a:lnTo>
                  <a:lnTo>
                    <a:pt x="18013" y="47701"/>
                  </a:lnTo>
                  <a:close/>
                  <a:moveTo>
                    <a:pt x="22383" y="49436"/>
                  </a:moveTo>
                  <a:lnTo>
                    <a:pt x="19214" y="51271"/>
                  </a:lnTo>
                  <a:lnTo>
                    <a:pt x="21549" y="52638"/>
                  </a:lnTo>
                  <a:lnTo>
                    <a:pt x="21649" y="52638"/>
                  </a:lnTo>
                  <a:lnTo>
                    <a:pt x="24818" y="50804"/>
                  </a:lnTo>
                  <a:lnTo>
                    <a:pt x="22383" y="49436"/>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6"/>
            <p:cNvSpPr/>
            <p:nvPr/>
          </p:nvSpPr>
          <p:spPr>
            <a:xfrm>
              <a:off x="2831350" y="2866650"/>
              <a:ext cx="1185050" cy="1259175"/>
            </a:xfrm>
            <a:custGeom>
              <a:avLst/>
              <a:gdLst/>
              <a:ahLst/>
              <a:cxnLst/>
              <a:rect l="l" t="t" r="r" b="b"/>
              <a:pathLst>
                <a:path w="47402" h="50367" extrusionOk="0">
                  <a:moveTo>
                    <a:pt x="29689" y="1"/>
                  </a:moveTo>
                  <a:lnTo>
                    <a:pt x="1" y="17180"/>
                  </a:lnTo>
                  <a:lnTo>
                    <a:pt x="1" y="38128"/>
                  </a:lnTo>
                  <a:cubicBezTo>
                    <a:pt x="68" y="39329"/>
                    <a:pt x="668" y="40397"/>
                    <a:pt x="1669" y="41064"/>
                  </a:cubicBezTo>
                  <a:lnTo>
                    <a:pt x="15045" y="48836"/>
                  </a:lnTo>
                  <a:cubicBezTo>
                    <a:pt x="16803" y="49857"/>
                    <a:pt x="19108" y="50366"/>
                    <a:pt x="21415" y="50366"/>
                  </a:cubicBezTo>
                  <a:cubicBezTo>
                    <a:pt x="23703" y="50366"/>
                    <a:pt x="25993" y="49866"/>
                    <a:pt x="27754" y="48869"/>
                  </a:cubicBezTo>
                  <a:lnTo>
                    <a:pt x="44766" y="39029"/>
                  </a:lnTo>
                  <a:cubicBezTo>
                    <a:pt x="46501" y="38028"/>
                    <a:pt x="47401" y="36694"/>
                    <a:pt x="47401" y="35360"/>
                  </a:cubicBezTo>
                  <a:lnTo>
                    <a:pt x="47401" y="32991"/>
                  </a:lnTo>
                  <a:lnTo>
                    <a:pt x="31390" y="23918"/>
                  </a:lnTo>
                  <a:cubicBezTo>
                    <a:pt x="30389" y="23251"/>
                    <a:pt x="29755" y="22183"/>
                    <a:pt x="29689" y="20983"/>
                  </a:cubicBezTo>
                  <a:lnTo>
                    <a:pt x="29689"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6"/>
            <p:cNvSpPr/>
            <p:nvPr/>
          </p:nvSpPr>
          <p:spPr>
            <a:xfrm>
              <a:off x="2830525" y="3214400"/>
              <a:ext cx="178475" cy="757250"/>
            </a:xfrm>
            <a:custGeom>
              <a:avLst/>
              <a:gdLst/>
              <a:ahLst/>
              <a:cxnLst/>
              <a:rect l="l" t="t" r="r" b="b"/>
              <a:pathLst>
                <a:path w="7139" h="30290" extrusionOk="0">
                  <a:moveTo>
                    <a:pt x="5705" y="1"/>
                  </a:moveTo>
                  <a:lnTo>
                    <a:pt x="1" y="3270"/>
                  </a:lnTo>
                  <a:lnTo>
                    <a:pt x="1" y="24252"/>
                  </a:lnTo>
                  <a:cubicBezTo>
                    <a:pt x="67" y="25419"/>
                    <a:pt x="701" y="26520"/>
                    <a:pt x="1702" y="27154"/>
                  </a:cubicBezTo>
                  <a:lnTo>
                    <a:pt x="7139" y="30289"/>
                  </a:lnTo>
                  <a:lnTo>
                    <a:pt x="7139" y="27954"/>
                  </a:lnTo>
                  <a:lnTo>
                    <a:pt x="3737" y="25953"/>
                  </a:lnTo>
                  <a:cubicBezTo>
                    <a:pt x="2769" y="25319"/>
                    <a:pt x="2135" y="24218"/>
                    <a:pt x="2069" y="23051"/>
                  </a:cubicBezTo>
                  <a:lnTo>
                    <a:pt x="2069" y="6672"/>
                  </a:lnTo>
                  <a:lnTo>
                    <a:pt x="6038" y="4371"/>
                  </a:lnTo>
                  <a:cubicBezTo>
                    <a:pt x="5938" y="2903"/>
                    <a:pt x="5805" y="1435"/>
                    <a:pt x="57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6"/>
            <p:cNvSpPr/>
            <p:nvPr/>
          </p:nvSpPr>
          <p:spPr>
            <a:xfrm>
              <a:off x="2882225" y="2952550"/>
              <a:ext cx="1155850" cy="1113950"/>
            </a:xfrm>
            <a:custGeom>
              <a:avLst/>
              <a:gdLst/>
              <a:ahLst/>
              <a:cxnLst/>
              <a:rect l="l" t="t" r="r" b="b"/>
              <a:pathLst>
                <a:path w="46234" h="44558" extrusionOk="0">
                  <a:moveTo>
                    <a:pt x="29689" y="1"/>
                  </a:moveTo>
                  <a:lnTo>
                    <a:pt x="1" y="17146"/>
                  </a:lnTo>
                  <a:lnTo>
                    <a:pt x="1" y="33525"/>
                  </a:lnTo>
                  <a:cubicBezTo>
                    <a:pt x="67" y="34726"/>
                    <a:pt x="701" y="35793"/>
                    <a:pt x="1702" y="36460"/>
                  </a:cubicBezTo>
                  <a:lnTo>
                    <a:pt x="13010" y="43032"/>
                  </a:lnTo>
                  <a:cubicBezTo>
                    <a:pt x="14761" y="44049"/>
                    <a:pt x="17055" y="44558"/>
                    <a:pt x="19348" y="44558"/>
                  </a:cubicBezTo>
                  <a:cubicBezTo>
                    <a:pt x="21641" y="44558"/>
                    <a:pt x="23934" y="44049"/>
                    <a:pt x="25686" y="43032"/>
                  </a:cubicBezTo>
                  <a:lnTo>
                    <a:pt x="42731" y="33225"/>
                  </a:lnTo>
                  <a:cubicBezTo>
                    <a:pt x="46234" y="31190"/>
                    <a:pt x="46234" y="27921"/>
                    <a:pt x="42731" y="25886"/>
                  </a:cubicBezTo>
                  <a:lnTo>
                    <a:pt x="31390" y="19281"/>
                  </a:lnTo>
                  <a:cubicBezTo>
                    <a:pt x="30389" y="18647"/>
                    <a:pt x="29755" y="17547"/>
                    <a:pt x="29689" y="16379"/>
                  </a:cubicBezTo>
                  <a:lnTo>
                    <a:pt x="29689"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6"/>
            <p:cNvSpPr/>
            <p:nvPr/>
          </p:nvSpPr>
          <p:spPr>
            <a:xfrm>
              <a:off x="2882225" y="2952550"/>
              <a:ext cx="870650" cy="959875"/>
            </a:xfrm>
            <a:custGeom>
              <a:avLst/>
              <a:gdLst/>
              <a:ahLst/>
              <a:cxnLst/>
              <a:rect l="l" t="t" r="r" b="b"/>
              <a:pathLst>
                <a:path w="34826" h="38395" extrusionOk="0">
                  <a:moveTo>
                    <a:pt x="29689" y="1"/>
                  </a:moveTo>
                  <a:lnTo>
                    <a:pt x="1" y="17146"/>
                  </a:lnTo>
                  <a:lnTo>
                    <a:pt x="1" y="33525"/>
                  </a:lnTo>
                  <a:cubicBezTo>
                    <a:pt x="67" y="34726"/>
                    <a:pt x="701" y="35793"/>
                    <a:pt x="1702" y="36460"/>
                  </a:cubicBezTo>
                  <a:lnTo>
                    <a:pt x="5071" y="38395"/>
                  </a:lnTo>
                  <a:lnTo>
                    <a:pt x="34826" y="21283"/>
                  </a:lnTo>
                  <a:lnTo>
                    <a:pt x="31390" y="19281"/>
                  </a:lnTo>
                  <a:cubicBezTo>
                    <a:pt x="30389" y="18647"/>
                    <a:pt x="29755" y="17547"/>
                    <a:pt x="29689" y="16379"/>
                  </a:cubicBezTo>
                  <a:lnTo>
                    <a:pt x="2968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6"/>
            <p:cNvSpPr/>
            <p:nvPr/>
          </p:nvSpPr>
          <p:spPr>
            <a:xfrm>
              <a:off x="1840650" y="486075"/>
              <a:ext cx="2648575" cy="3757525"/>
            </a:xfrm>
            <a:custGeom>
              <a:avLst/>
              <a:gdLst/>
              <a:ahLst/>
              <a:cxnLst/>
              <a:rect l="l" t="t" r="r" b="b"/>
              <a:pathLst>
                <a:path w="105943" h="150301" extrusionOk="0">
                  <a:moveTo>
                    <a:pt x="101959" y="1"/>
                  </a:moveTo>
                  <a:cubicBezTo>
                    <a:pt x="101227" y="1"/>
                    <a:pt x="100497" y="176"/>
                    <a:pt x="99839" y="523"/>
                  </a:cubicBezTo>
                  <a:lnTo>
                    <a:pt x="2102" y="56963"/>
                  </a:lnTo>
                  <a:cubicBezTo>
                    <a:pt x="835" y="57764"/>
                    <a:pt x="67" y="59131"/>
                    <a:pt x="1" y="60633"/>
                  </a:cubicBezTo>
                  <a:lnTo>
                    <a:pt x="1" y="146260"/>
                  </a:lnTo>
                  <a:cubicBezTo>
                    <a:pt x="34" y="147695"/>
                    <a:pt x="768" y="149029"/>
                    <a:pt x="1969" y="149830"/>
                  </a:cubicBezTo>
                  <a:cubicBezTo>
                    <a:pt x="2611" y="150143"/>
                    <a:pt x="3310" y="150301"/>
                    <a:pt x="4010" y="150301"/>
                  </a:cubicBezTo>
                  <a:cubicBezTo>
                    <a:pt x="4727" y="150301"/>
                    <a:pt x="5446" y="150134"/>
                    <a:pt x="6105" y="149796"/>
                  </a:cubicBezTo>
                  <a:lnTo>
                    <a:pt x="103808" y="93323"/>
                  </a:lnTo>
                  <a:cubicBezTo>
                    <a:pt x="105076" y="92522"/>
                    <a:pt x="105843" y="91154"/>
                    <a:pt x="105943" y="89653"/>
                  </a:cubicBezTo>
                  <a:lnTo>
                    <a:pt x="105943" y="4025"/>
                  </a:lnTo>
                  <a:cubicBezTo>
                    <a:pt x="105876" y="2591"/>
                    <a:pt x="105142" y="1257"/>
                    <a:pt x="103941" y="456"/>
                  </a:cubicBezTo>
                  <a:cubicBezTo>
                    <a:pt x="103316" y="151"/>
                    <a:pt x="102637" y="1"/>
                    <a:pt x="10195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6"/>
            <p:cNvSpPr/>
            <p:nvPr/>
          </p:nvSpPr>
          <p:spPr>
            <a:xfrm>
              <a:off x="1939900" y="549125"/>
              <a:ext cx="2549325" cy="3688500"/>
            </a:xfrm>
            <a:custGeom>
              <a:avLst/>
              <a:gdLst/>
              <a:ahLst/>
              <a:cxnLst/>
              <a:rect l="l" t="t" r="r" b="b"/>
              <a:pathLst>
                <a:path w="101973" h="147540" extrusionOk="0">
                  <a:moveTo>
                    <a:pt x="100809" y="1"/>
                  </a:moveTo>
                  <a:cubicBezTo>
                    <a:pt x="100520" y="1"/>
                    <a:pt x="100190" y="97"/>
                    <a:pt x="99838" y="302"/>
                  </a:cubicBezTo>
                  <a:lnTo>
                    <a:pt x="2135" y="56710"/>
                  </a:lnTo>
                  <a:cubicBezTo>
                    <a:pt x="867" y="57543"/>
                    <a:pt x="67" y="58878"/>
                    <a:pt x="0" y="60379"/>
                  </a:cubicBezTo>
                  <a:lnTo>
                    <a:pt x="0" y="146007"/>
                  </a:lnTo>
                  <a:cubicBezTo>
                    <a:pt x="0" y="146988"/>
                    <a:pt x="480" y="147539"/>
                    <a:pt x="1195" y="147539"/>
                  </a:cubicBezTo>
                  <a:cubicBezTo>
                    <a:pt x="1477" y="147539"/>
                    <a:pt x="1795" y="147454"/>
                    <a:pt x="2135" y="147274"/>
                  </a:cubicBezTo>
                  <a:lnTo>
                    <a:pt x="99838" y="90834"/>
                  </a:lnTo>
                  <a:cubicBezTo>
                    <a:pt x="101106" y="90000"/>
                    <a:pt x="101906" y="88666"/>
                    <a:pt x="101973" y="87165"/>
                  </a:cubicBezTo>
                  <a:lnTo>
                    <a:pt x="101973" y="1503"/>
                  </a:lnTo>
                  <a:cubicBezTo>
                    <a:pt x="101973" y="560"/>
                    <a:pt x="101506" y="1"/>
                    <a:pt x="10080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6"/>
            <p:cNvSpPr/>
            <p:nvPr/>
          </p:nvSpPr>
          <p:spPr>
            <a:xfrm>
              <a:off x="2016600" y="682000"/>
              <a:ext cx="2395075" cy="3194625"/>
            </a:xfrm>
            <a:custGeom>
              <a:avLst/>
              <a:gdLst/>
              <a:ahLst/>
              <a:cxnLst/>
              <a:rect l="l" t="t" r="r" b="b"/>
              <a:pathLst>
                <a:path w="95803" h="127785" extrusionOk="0">
                  <a:moveTo>
                    <a:pt x="95103" y="1"/>
                  </a:moveTo>
                  <a:cubicBezTo>
                    <a:pt x="94924" y="1"/>
                    <a:pt x="94720" y="62"/>
                    <a:pt x="94502" y="191"/>
                  </a:cubicBezTo>
                  <a:lnTo>
                    <a:pt x="1302" y="53996"/>
                  </a:lnTo>
                  <a:cubicBezTo>
                    <a:pt x="535" y="54497"/>
                    <a:pt x="34" y="55331"/>
                    <a:pt x="1" y="56231"/>
                  </a:cubicBezTo>
                  <a:lnTo>
                    <a:pt x="1" y="126849"/>
                  </a:lnTo>
                  <a:cubicBezTo>
                    <a:pt x="1" y="127444"/>
                    <a:pt x="290" y="127785"/>
                    <a:pt x="723" y="127785"/>
                  </a:cubicBezTo>
                  <a:cubicBezTo>
                    <a:pt x="896" y="127785"/>
                    <a:pt x="1092" y="127730"/>
                    <a:pt x="1302" y="127616"/>
                  </a:cubicBezTo>
                  <a:lnTo>
                    <a:pt x="94502" y="73777"/>
                  </a:lnTo>
                  <a:cubicBezTo>
                    <a:pt x="95269" y="73277"/>
                    <a:pt x="95769" y="72443"/>
                    <a:pt x="95803" y="71542"/>
                  </a:cubicBezTo>
                  <a:lnTo>
                    <a:pt x="95803" y="925"/>
                  </a:lnTo>
                  <a:cubicBezTo>
                    <a:pt x="95803" y="340"/>
                    <a:pt x="95523" y="1"/>
                    <a:pt x="9510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6"/>
            <p:cNvSpPr/>
            <p:nvPr/>
          </p:nvSpPr>
          <p:spPr>
            <a:xfrm>
              <a:off x="3220800" y="3255600"/>
              <a:ext cx="132625" cy="166475"/>
            </a:xfrm>
            <a:custGeom>
              <a:avLst/>
              <a:gdLst/>
              <a:ahLst/>
              <a:cxnLst/>
              <a:rect l="l" t="t" r="r" b="b"/>
              <a:pathLst>
                <a:path w="5305" h="6659" extrusionOk="0">
                  <a:moveTo>
                    <a:pt x="3737" y="521"/>
                  </a:moveTo>
                  <a:cubicBezTo>
                    <a:pt x="3903" y="521"/>
                    <a:pt x="4070" y="554"/>
                    <a:pt x="4204" y="655"/>
                  </a:cubicBezTo>
                  <a:cubicBezTo>
                    <a:pt x="4604" y="955"/>
                    <a:pt x="4837" y="1455"/>
                    <a:pt x="4771" y="1955"/>
                  </a:cubicBezTo>
                  <a:cubicBezTo>
                    <a:pt x="4671" y="3557"/>
                    <a:pt x="3837" y="4991"/>
                    <a:pt x="2536" y="5858"/>
                  </a:cubicBezTo>
                  <a:cubicBezTo>
                    <a:pt x="2293" y="6083"/>
                    <a:pt x="2008" y="6181"/>
                    <a:pt x="1730" y="6181"/>
                  </a:cubicBezTo>
                  <a:cubicBezTo>
                    <a:pt x="1017" y="6181"/>
                    <a:pt x="352" y="5531"/>
                    <a:pt x="568" y="4691"/>
                  </a:cubicBezTo>
                  <a:cubicBezTo>
                    <a:pt x="634" y="3123"/>
                    <a:pt x="1468" y="1689"/>
                    <a:pt x="2803" y="821"/>
                  </a:cubicBezTo>
                  <a:cubicBezTo>
                    <a:pt x="3070" y="655"/>
                    <a:pt x="3403" y="554"/>
                    <a:pt x="3737" y="521"/>
                  </a:cubicBezTo>
                  <a:close/>
                  <a:moveTo>
                    <a:pt x="3726" y="1"/>
                  </a:moveTo>
                  <a:cubicBezTo>
                    <a:pt x="3347" y="1"/>
                    <a:pt x="2930" y="121"/>
                    <a:pt x="2502" y="354"/>
                  </a:cubicBezTo>
                  <a:cubicBezTo>
                    <a:pt x="1035" y="1322"/>
                    <a:pt x="101" y="2956"/>
                    <a:pt x="1" y="4691"/>
                  </a:cubicBezTo>
                  <a:cubicBezTo>
                    <a:pt x="1" y="5525"/>
                    <a:pt x="334" y="6158"/>
                    <a:pt x="835" y="6459"/>
                  </a:cubicBezTo>
                  <a:cubicBezTo>
                    <a:pt x="1068" y="6592"/>
                    <a:pt x="1335" y="6659"/>
                    <a:pt x="1602" y="6659"/>
                  </a:cubicBezTo>
                  <a:cubicBezTo>
                    <a:pt x="2035" y="6625"/>
                    <a:pt x="2436" y="6525"/>
                    <a:pt x="2803" y="6292"/>
                  </a:cubicBezTo>
                  <a:cubicBezTo>
                    <a:pt x="4270" y="5325"/>
                    <a:pt x="5204" y="3723"/>
                    <a:pt x="5304" y="1955"/>
                  </a:cubicBezTo>
                  <a:cubicBezTo>
                    <a:pt x="5304" y="1122"/>
                    <a:pt x="5004" y="521"/>
                    <a:pt x="4471" y="188"/>
                  </a:cubicBezTo>
                  <a:cubicBezTo>
                    <a:pt x="4248" y="62"/>
                    <a:pt x="3996" y="1"/>
                    <a:pt x="372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6"/>
            <p:cNvSpPr/>
            <p:nvPr/>
          </p:nvSpPr>
          <p:spPr>
            <a:xfrm>
              <a:off x="1839825" y="1949350"/>
              <a:ext cx="152625" cy="2293850"/>
            </a:xfrm>
            <a:custGeom>
              <a:avLst/>
              <a:gdLst/>
              <a:ahLst/>
              <a:cxnLst/>
              <a:rect l="l" t="t" r="r" b="b"/>
              <a:pathLst>
                <a:path w="6105" h="91754" extrusionOk="0">
                  <a:moveTo>
                    <a:pt x="6105" y="91232"/>
                  </a:moveTo>
                  <a:lnTo>
                    <a:pt x="6105" y="91232"/>
                  </a:lnTo>
                  <a:cubicBezTo>
                    <a:pt x="6045" y="91263"/>
                    <a:pt x="5985" y="91293"/>
                    <a:pt x="5925" y="91321"/>
                  </a:cubicBezTo>
                  <a:lnTo>
                    <a:pt x="5925" y="91321"/>
                  </a:lnTo>
                  <a:cubicBezTo>
                    <a:pt x="5984" y="91295"/>
                    <a:pt x="6044" y="91265"/>
                    <a:pt x="6105" y="91232"/>
                  </a:cubicBezTo>
                  <a:close/>
                  <a:moveTo>
                    <a:pt x="634" y="0"/>
                  </a:moveTo>
                  <a:cubicBezTo>
                    <a:pt x="267" y="634"/>
                    <a:pt x="34" y="1334"/>
                    <a:pt x="0" y="2068"/>
                  </a:cubicBezTo>
                  <a:lnTo>
                    <a:pt x="0" y="87963"/>
                  </a:lnTo>
                  <a:cubicBezTo>
                    <a:pt x="67" y="89331"/>
                    <a:pt x="801" y="90598"/>
                    <a:pt x="2002" y="91299"/>
                  </a:cubicBezTo>
                  <a:cubicBezTo>
                    <a:pt x="2627" y="91603"/>
                    <a:pt x="3307" y="91754"/>
                    <a:pt x="3984" y="91754"/>
                  </a:cubicBezTo>
                  <a:cubicBezTo>
                    <a:pt x="4650" y="91754"/>
                    <a:pt x="5315" y="91609"/>
                    <a:pt x="5925" y="91321"/>
                  </a:cubicBezTo>
                  <a:lnTo>
                    <a:pt x="5925" y="91321"/>
                  </a:lnTo>
                  <a:cubicBezTo>
                    <a:pt x="5635" y="91454"/>
                    <a:pt x="5371" y="91516"/>
                    <a:pt x="5137" y="91516"/>
                  </a:cubicBezTo>
                  <a:cubicBezTo>
                    <a:pt x="4405" y="91516"/>
                    <a:pt x="3970" y="90913"/>
                    <a:pt x="3970" y="89998"/>
                  </a:cubicBezTo>
                  <a:lnTo>
                    <a:pt x="3970" y="4370"/>
                  </a:lnTo>
                  <a:cubicBezTo>
                    <a:pt x="4003" y="3636"/>
                    <a:pt x="4237" y="2902"/>
                    <a:pt x="4604" y="2268"/>
                  </a:cubicBezTo>
                  <a:lnTo>
                    <a:pt x="63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6"/>
            <p:cNvSpPr/>
            <p:nvPr/>
          </p:nvSpPr>
          <p:spPr>
            <a:xfrm>
              <a:off x="1562125" y="1784225"/>
              <a:ext cx="60075" cy="1693725"/>
            </a:xfrm>
            <a:custGeom>
              <a:avLst/>
              <a:gdLst/>
              <a:ahLst/>
              <a:cxnLst/>
              <a:rect l="l" t="t" r="r" b="b"/>
              <a:pathLst>
                <a:path w="2403" h="67749" extrusionOk="0">
                  <a:moveTo>
                    <a:pt x="34" y="0"/>
                  </a:moveTo>
                  <a:lnTo>
                    <a:pt x="34" y="65480"/>
                  </a:lnTo>
                  <a:cubicBezTo>
                    <a:pt x="0" y="65981"/>
                    <a:pt x="234" y="66448"/>
                    <a:pt x="667" y="66748"/>
                  </a:cubicBezTo>
                  <a:lnTo>
                    <a:pt x="2402" y="67749"/>
                  </a:lnTo>
                  <a:cubicBezTo>
                    <a:pt x="2068" y="67449"/>
                    <a:pt x="1868" y="66982"/>
                    <a:pt x="1902" y="66548"/>
                  </a:cubicBezTo>
                  <a:lnTo>
                    <a:pt x="1902" y="1101"/>
                  </a:lnTo>
                  <a:lnTo>
                    <a:pt x="3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6"/>
            <p:cNvSpPr/>
            <p:nvPr/>
          </p:nvSpPr>
          <p:spPr>
            <a:xfrm>
              <a:off x="1608825" y="380725"/>
              <a:ext cx="2232450" cy="3100575"/>
            </a:xfrm>
            <a:custGeom>
              <a:avLst/>
              <a:gdLst/>
              <a:ahLst/>
              <a:cxnLst/>
              <a:rect l="l" t="t" r="r" b="b"/>
              <a:pathLst>
                <a:path w="89298" h="124023" extrusionOk="0">
                  <a:moveTo>
                    <a:pt x="88497" y="0"/>
                  </a:moveTo>
                  <a:cubicBezTo>
                    <a:pt x="88297" y="0"/>
                    <a:pt x="88063" y="67"/>
                    <a:pt x="87863" y="200"/>
                  </a:cubicBezTo>
                  <a:lnTo>
                    <a:pt x="1468" y="50036"/>
                  </a:lnTo>
                  <a:cubicBezTo>
                    <a:pt x="601" y="50603"/>
                    <a:pt x="67" y="51537"/>
                    <a:pt x="0" y="52538"/>
                  </a:cubicBezTo>
                  <a:lnTo>
                    <a:pt x="0" y="122688"/>
                  </a:lnTo>
                  <a:cubicBezTo>
                    <a:pt x="0" y="123388"/>
                    <a:pt x="434" y="124022"/>
                    <a:pt x="968" y="124022"/>
                  </a:cubicBezTo>
                  <a:cubicBezTo>
                    <a:pt x="1134" y="124022"/>
                    <a:pt x="1301" y="123955"/>
                    <a:pt x="1468" y="123889"/>
                  </a:cubicBezTo>
                  <a:lnTo>
                    <a:pt x="87863" y="73986"/>
                  </a:lnTo>
                  <a:cubicBezTo>
                    <a:pt x="88730" y="73453"/>
                    <a:pt x="89264" y="72519"/>
                    <a:pt x="89297" y="71485"/>
                  </a:cubicBezTo>
                  <a:lnTo>
                    <a:pt x="89297" y="1034"/>
                  </a:lnTo>
                  <a:cubicBezTo>
                    <a:pt x="89297" y="367"/>
                    <a:pt x="88997" y="0"/>
                    <a:pt x="8849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6"/>
            <p:cNvSpPr/>
            <p:nvPr/>
          </p:nvSpPr>
          <p:spPr>
            <a:xfrm>
              <a:off x="1562950" y="354750"/>
              <a:ext cx="2278325" cy="1528725"/>
            </a:xfrm>
            <a:custGeom>
              <a:avLst/>
              <a:gdLst/>
              <a:ahLst/>
              <a:cxnLst/>
              <a:rect l="l" t="t" r="r" b="b"/>
              <a:pathLst>
                <a:path w="91133" h="61149" extrusionOk="0">
                  <a:moveTo>
                    <a:pt x="88464" y="1"/>
                  </a:moveTo>
                  <a:cubicBezTo>
                    <a:pt x="88248" y="1"/>
                    <a:pt x="88039" y="69"/>
                    <a:pt x="87863" y="205"/>
                  </a:cubicBezTo>
                  <a:lnTo>
                    <a:pt x="1435" y="50041"/>
                  </a:lnTo>
                  <a:cubicBezTo>
                    <a:pt x="1035" y="50308"/>
                    <a:pt x="701" y="50675"/>
                    <a:pt x="468" y="51108"/>
                  </a:cubicBezTo>
                  <a:cubicBezTo>
                    <a:pt x="201" y="51509"/>
                    <a:pt x="34" y="52009"/>
                    <a:pt x="1" y="52543"/>
                  </a:cubicBezTo>
                  <a:lnTo>
                    <a:pt x="1" y="60081"/>
                  </a:lnTo>
                  <a:lnTo>
                    <a:pt x="1869" y="61149"/>
                  </a:lnTo>
                  <a:lnTo>
                    <a:pt x="91132" y="9645"/>
                  </a:lnTo>
                  <a:lnTo>
                    <a:pt x="91132" y="2040"/>
                  </a:lnTo>
                  <a:cubicBezTo>
                    <a:pt x="91132" y="1973"/>
                    <a:pt x="91132" y="1873"/>
                    <a:pt x="91132" y="1806"/>
                  </a:cubicBezTo>
                  <a:cubicBezTo>
                    <a:pt x="91099" y="1740"/>
                    <a:pt x="91099" y="1673"/>
                    <a:pt x="91066" y="1606"/>
                  </a:cubicBezTo>
                  <a:cubicBezTo>
                    <a:pt x="91066" y="1573"/>
                    <a:pt x="91032" y="1506"/>
                    <a:pt x="90999" y="1439"/>
                  </a:cubicBezTo>
                  <a:cubicBezTo>
                    <a:pt x="90966" y="1406"/>
                    <a:pt x="90932" y="1339"/>
                    <a:pt x="90899" y="1306"/>
                  </a:cubicBezTo>
                  <a:cubicBezTo>
                    <a:pt x="90866" y="1273"/>
                    <a:pt x="90832" y="1206"/>
                    <a:pt x="90799" y="1206"/>
                  </a:cubicBezTo>
                  <a:cubicBezTo>
                    <a:pt x="90765" y="1173"/>
                    <a:pt x="90732" y="1139"/>
                    <a:pt x="90699" y="1106"/>
                  </a:cubicBezTo>
                  <a:cubicBezTo>
                    <a:pt x="90432" y="972"/>
                    <a:pt x="89164" y="272"/>
                    <a:pt x="88931" y="105"/>
                  </a:cubicBezTo>
                  <a:cubicBezTo>
                    <a:pt x="88778" y="36"/>
                    <a:pt x="88619" y="1"/>
                    <a:pt x="8846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6"/>
            <p:cNvSpPr/>
            <p:nvPr/>
          </p:nvSpPr>
          <p:spPr>
            <a:xfrm>
              <a:off x="1562950" y="1632450"/>
              <a:ext cx="56725" cy="251025"/>
            </a:xfrm>
            <a:custGeom>
              <a:avLst/>
              <a:gdLst/>
              <a:ahLst/>
              <a:cxnLst/>
              <a:rect l="l" t="t" r="r" b="b"/>
              <a:pathLst>
                <a:path w="2269" h="10041" extrusionOk="0">
                  <a:moveTo>
                    <a:pt x="434" y="0"/>
                  </a:moveTo>
                  <a:cubicBezTo>
                    <a:pt x="167" y="434"/>
                    <a:pt x="34" y="901"/>
                    <a:pt x="1" y="1435"/>
                  </a:cubicBezTo>
                  <a:lnTo>
                    <a:pt x="1" y="8973"/>
                  </a:lnTo>
                  <a:lnTo>
                    <a:pt x="1835" y="10041"/>
                  </a:lnTo>
                  <a:lnTo>
                    <a:pt x="1835" y="2469"/>
                  </a:lnTo>
                  <a:cubicBezTo>
                    <a:pt x="1869" y="2168"/>
                    <a:pt x="1902" y="1868"/>
                    <a:pt x="2035" y="1568"/>
                  </a:cubicBezTo>
                  <a:cubicBezTo>
                    <a:pt x="2035" y="1535"/>
                    <a:pt x="2069" y="1468"/>
                    <a:pt x="2069" y="1435"/>
                  </a:cubicBezTo>
                  <a:cubicBezTo>
                    <a:pt x="2136" y="1301"/>
                    <a:pt x="2202" y="1168"/>
                    <a:pt x="2269" y="1034"/>
                  </a:cubicBezTo>
                  <a:lnTo>
                    <a:pt x="4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6"/>
            <p:cNvSpPr/>
            <p:nvPr/>
          </p:nvSpPr>
          <p:spPr>
            <a:xfrm>
              <a:off x="1609650" y="380600"/>
              <a:ext cx="2231625" cy="1502875"/>
            </a:xfrm>
            <a:custGeom>
              <a:avLst/>
              <a:gdLst/>
              <a:ahLst/>
              <a:cxnLst/>
              <a:rect l="l" t="t" r="r" b="b"/>
              <a:pathLst>
                <a:path w="89265" h="60115" extrusionOk="0">
                  <a:moveTo>
                    <a:pt x="88400" y="1"/>
                  </a:moveTo>
                  <a:cubicBezTo>
                    <a:pt x="88201" y="1"/>
                    <a:pt x="88002" y="67"/>
                    <a:pt x="87830" y="205"/>
                  </a:cubicBezTo>
                  <a:lnTo>
                    <a:pt x="1435" y="50041"/>
                  </a:lnTo>
                  <a:cubicBezTo>
                    <a:pt x="1001" y="50308"/>
                    <a:pt x="634" y="50675"/>
                    <a:pt x="401" y="51108"/>
                  </a:cubicBezTo>
                  <a:cubicBezTo>
                    <a:pt x="334" y="51242"/>
                    <a:pt x="268" y="51375"/>
                    <a:pt x="201" y="51509"/>
                  </a:cubicBezTo>
                  <a:cubicBezTo>
                    <a:pt x="201" y="51542"/>
                    <a:pt x="167" y="51609"/>
                    <a:pt x="167" y="51642"/>
                  </a:cubicBezTo>
                  <a:cubicBezTo>
                    <a:pt x="34" y="51942"/>
                    <a:pt x="1" y="52242"/>
                    <a:pt x="1" y="52543"/>
                  </a:cubicBezTo>
                  <a:lnTo>
                    <a:pt x="1" y="60115"/>
                  </a:lnTo>
                  <a:lnTo>
                    <a:pt x="89264" y="8611"/>
                  </a:lnTo>
                  <a:lnTo>
                    <a:pt x="89264" y="1006"/>
                  </a:lnTo>
                  <a:cubicBezTo>
                    <a:pt x="89264" y="939"/>
                    <a:pt x="89264" y="839"/>
                    <a:pt x="89264" y="772"/>
                  </a:cubicBezTo>
                  <a:cubicBezTo>
                    <a:pt x="89231" y="706"/>
                    <a:pt x="89231" y="639"/>
                    <a:pt x="89198" y="572"/>
                  </a:cubicBezTo>
                  <a:cubicBezTo>
                    <a:pt x="89198" y="539"/>
                    <a:pt x="89164" y="472"/>
                    <a:pt x="89131" y="405"/>
                  </a:cubicBezTo>
                  <a:cubicBezTo>
                    <a:pt x="89098" y="372"/>
                    <a:pt x="89064" y="305"/>
                    <a:pt x="89031" y="272"/>
                  </a:cubicBezTo>
                  <a:cubicBezTo>
                    <a:pt x="88998" y="239"/>
                    <a:pt x="88964" y="172"/>
                    <a:pt x="88931" y="172"/>
                  </a:cubicBezTo>
                  <a:cubicBezTo>
                    <a:pt x="88770" y="59"/>
                    <a:pt x="88585" y="1"/>
                    <a:pt x="8840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6"/>
            <p:cNvSpPr/>
            <p:nvPr/>
          </p:nvSpPr>
          <p:spPr>
            <a:xfrm>
              <a:off x="1573800" y="354750"/>
              <a:ext cx="2255800" cy="1303575"/>
            </a:xfrm>
            <a:custGeom>
              <a:avLst/>
              <a:gdLst/>
              <a:ahLst/>
              <a:cxnLst/>
              <a:rect l="l" t="t" r="r" b="b"/>
              <a:pathLst>
                <a:path w="90232" h="52143" extrusionOk="0">
                  <a:moveTo>
                    <a:pt x="88024" y="1"/>
                  </a:moveTo>
                  <a:cubicBezTo>
                    <a:pt x="87814" y="1"/>
                    <a:pt x="87605" y="69"/>
                    <a:pt x="87429" y="205"/>
                  </a:cubicBezTo>
                  <a:lnTo>
                    <a:pt x="1001" y="50041"/>
                  </a:lnTo>
                  <a:cubicBezTo>
                    <a:pt x="601" y="50308"/>
                    <a:pt x="267" y="50675"/>
                    <a:pt x="0" y="51108"/>
                  </a:cubicBezTo>
                  <a:lnTo>
                    <a:pt x="1835" y="52142"/>
                  </a:lnTo>
                  <a:cubicBezTo>
                    <a:pt x="2068" y="51709"/>
                    <a:pt x="2435" y="51342"/>
                    <a:pt x="2869" y="51075"/>
                  </a:cubicBezTo>
                  <a:lnTo>
                    <a:pt x="89264" y="1239"/>
                  </a:lnTo>
                  <a:cubicBezTo>
                    <a:pt x="89458" y="1110"/>
                    <a:pt x="89666" y="1036"/>
                    <a:pt x="89878" y="1036"/>
                  </a:cubicBezTo>
                  <a:cubicBezTo>
                    <a:pt x="89995" y="1036"/>
                    <a:pt x="90113" y="1059"/>
                    <a:pt x="90231" y="1106"/>
                  </a:cubicBezTo>
                  <a:cubicBezTo>
                    <a:pt x="89931" y="939"/>
                    <a:pt x="88730" y="272"/>
                    <a:pt x="88463" y="105"/>
                  </a:cubicBezTo>
                  <a:cubicBezTo>
                    <a:pt x="88324" y="36"/>
                    <a:pt x="88174" y="1"/>
                    <a:pt x="880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6"/>
            <p:cNvSpPr/>
            <p:nvPr/>
          </p:nvSpPr>
          <p:spPr>
            <a:xfrm>
              <a:off x="1818975" y="1623275"/>
              <a:ext cx="34200" cy="70900"/>
            </a:xfrm>
            <a:custGeom>
              <a:avLst/>
              <a:gdLst/>
              <a:ahLst/>
              <a:cxnLst/>
              <a:rect l="l" t="t" r="r" b="b"/>
              <a:pathLst>
                <a:path w="1368" h="2836" extrusionOk="0">
                  <a:moveTo>
                    <a:pt x="934" y="0"/>
                  </a:moveTo>
                  <a:cubicBezTo>
                    <a:pt x="868" y="34"/>
                    <a:pt x="768" y="67"/>
                    <a:pt x="667" y="100"/>
                  </a:cubicBezTo>
                  <a:cubicBezTo>
                    <a:pt x="567" y="167"/>
                    <a:pt x="467" y="234"/>
                    <a:pt x="401" y="334"/>
                  </a:cubicBezTo>
                  <a:cubicBezTo>
                    <a:pt x="267" y="501"/>
                    <a:pt x="134" y="734"/>
                    <a:pt x="67" y="968"/>
                  </a:cubicBezTo>
                  <a:cubicBezTo>
                    <a:pt x="67" y="1034"/>
                    <a:pt x="34" y="1168"/>
                    <a:pt x="34" y="1268"/>
                  </a:cubicBezTo>
                  <a:cubicBezTo>
                    <a:pt x="34" y="1335"/>
                    <a:pt x="34" y="1435"/>
                    <a:pt x="67" y="1501"/>
                  </a:cubicBezTo>
                  <a:cubicBezTo>
                    <a:pt x="67" y="1568"/>
                    <a:pt x="100" y="1635"/>
                    <a:pt x="134" y="1668"/>
                  </a:cubicBezTo>
                  <a:cubicBezTo>
                    <a:pt x="167" y="1735"/>
                    <a:pt x="234" y="1768"/>
                    <a:pt x="267" y="1768"/>
                  </a:cubicBezTo>
                  <a:cubicBezTo>
                    <a:pt x="317" y="1785"/>
                    <a:pt x="359" y="1793"/>
                    <a:pt x="396" y="1793"/>
                  </a:cubicBezTo>
                  <a:cubicBezTo>
                    <a:pt x="434" y="1793"/>
                    <a:pt x="467" y="1785"/>
                    <a:pt x="501" y="1768"/>
                  </a:cubicBezTo>
                  <a:lnTo>
                    <a:pt x="734" y="1702"/>
                  </a:lnTo>
                  <a:cubicBezTo>
                    <a:pt x="801" y="1702"/>
                    <a:pt x="834" y="1702"/>
                    <a:pt x="868" y="1668"/>
                  </a:cubicBezTo>
                  <a:lnTo>
                    <a:pt x="968" y="1668"/>
                  </a:lnTo>
                  <a:cubicBezTo>
                    <a:pt x="968" y="1702"/>
                    <a:pt x="968" y="1735"/>
                    <a:pt x="968" y="1768"/>
                  </a:cubicBezTo>
                  <a:cubicBezTo>
                    <a:pt x="968" y="1802"/>
                    <a:pt x="968" y="1868"/>
                    <a:pt x="934" y="1902"/>
                  </a:cubicBezTo>
                  <a:cubicBezTo>
                    <a:pt x="901" y="1935"/>
                    <a:pt x="901" y="1968"/>
                    <a:pt x="868" y="2002"/>
                  </a:cubicBezTo>
                  <a:cubicBezTo>
                    <a:pt x="834" y="2035"/>
                    <a:pt x="801" y="2068"/>
                    <a:pt x="768" y="2068"/>
                  </a:cubicBezTo>
                  <a:lnTo>
                    <a:pt x="667" y="2135"/>
                  </a:lnTo>
                  <a:cubicBezTo>
                    <a:pt x="634" y="2169"/>
                    <a:pt x="567" y="2202"/>
                    <a:pt x="501" y="2202"/>
                  </a:cubicBezTo>
                  <a:cubicBezTo>
                    <a:pt x="501" y="2202"/>
                    <a:pt x="467" y="2202"/>
                    <a:pt x="434" y="2169"/>
                  </a:cubicBezTo>
                  <a:cubicBezTo>
                    <a:pt x="401" y="2169"/>
                    <a:pt x="401" y="2135"/>
                    <a:pt x="367" y="2135"/>
                  </a:cubicBezTo>
                  <a:lnTo>
                    <a:pt x="301" y="2135"/>
                  </a:lnTo>
                  <a:lnTo>
                    <a:pt x="67" y="2269"/>
                  </a:lnTo>
                  <a:cubicBezTo>
                    <a:pt x="34" y="2269"/>
                    <a:pt x="34" y="2302"/>
                    <a:pt x="0" y="2335"/>
                  </a:cubicBezTo>
                  <a:cubicBezTo>
                    <a:pt x="0" y="2369"/>
                    <a:pt x="0" y="2402"/>
                    <a:pt x="0" y="2435"/>
                  </a:cubicBezTo>
                  <a:cubicBezTo>
                    <a:pt x="0" y="2502"/>
                    <a:pt x="0" y="2602"/>
                    <a:pt x="34" y="2669"/>
                  </a:cubicBezTo>
                  <a:cubicBezTo>
                    <a:pt x="67" y="2702"/>
                    <a:pt x="100" y="2769"/>
                    <a:pt x="167" y="2802"/>
                  </a:cubicBezTo>
                  <a:cubicBezTo>
                    <a:pt x="234" y="2836"/>
                    <a:pt x="301" y="2836"/>
                    <a:pt x="367" y="2836"/>
                  </a:cubicBezTo>
                  <a:cubicBezTo>
                    <a:pt x="501" y="2802"/>
                    <a:pt x="601" y="2769"/>
                    <a:pt x="667" y="2702"/>
                  </a:cubicBezTo>
                  <a:cubicBezTo>
                    <a:pt x="768" y="2636"/>
                    <a:pt x="868" y="2569"/>
                    <a:pt x="968" y="2469"/>
                  </a:cubicBezTo>
                  <a:cubicBezTo>
                    <a:pt x="1068" y="2402"/>
                    <a:pt x="1134" y="2302"/>
                    <a:pt x="1201" y="2169"/>
                  </a:cubicBezTo>
                  <a:cubicBezTo>
                    <a:pt x="1235" y="2068"/>
                    <a:pt x="1301" y="1968"/>
                    <a:pt x="1335" y="1868"/>
                  </a:cubicBezTo>
                  <a:cubicBezTo>
                    <a:pt x="1335" y="1768"/>
                    <a:pt x="1368" y="1668"/>
                    <a:pt x="1368" y="1568"/>
                  </a:cubicBezTo>
                  <a:cubicBezTo>
                    <a:pt x="1368" y="1401"/>
                    <a:pt x="1335" y="1268"/>
                    <a:pt x="1268" y="1134"/>
                  </a:cubicBezTo>
                  <a:cubicBezTo>
                    <a:pt x="1204" y="1071"/>
                    <a:pt x="1128" y="1048"/>
                    <a:pt x="1037" y="1048"/>
                  </a:cubicBezTo>
                  <a:cubicBezTo>
                    <a:pt x="985" y="1048"/>
                    <a:pt x="929" y="1056"/>
                    <a:pt x="868" y="1068"/>
                  </a:cubicBezTo>
                  <a:lnTo>
                    <a:pt x="634" y="1134"/>
                  </a:lnTo>
                  <a:lnTo>
                    <a:pt x="501" y="1134"/>
                  </a:lnTo>
                  <a:cubicBezTo>
                    <a:pt x="467" y="1134"/>
                    <a:pt x="467" y="1134"/>
                    <a:pt x="434" y="1101"/>
                  </a:cubicBezTo>
                  <a:cubicBezTo>
                    <a:pt x="434" y="1068"/>
                    <a:pt x="434" y="1034"/>
                    <a:pt x="434" y="1034"/>
                  </a:cubicBezTo>
                  <a:cubicBezTo>
                    <a:pt x="434" y="968"/>
                    <a:pt x="467" y="868"/>
                    <a:pt x="501" y="834"/>
                  </a:cubicBezTo>
                  <a:cubicBezTo>
                    <a:pt x="567" y="768"/>
                    <a:pt x="601" y="734"/>
                    <a:pt x="667" y="701"/>
                  </a:cubicBezTo>
                  <a:cubicBezTo>
                    <a:pt x="734" y="667"/>
                    <a:pt x="768" y="634"/>
                    <a:pt x="801" y="634"/>
                  </a:cubicBezTo>
                  <a:lnTo>
                    <a:pt x="901" y="634"/>
                  </a:lnTo>
                  <a:lnTo>
                    <a:pt x="934" y="667"/>
                  </a:lnTo>
                  <a:lnTo>
                    <a:pt x="1001" y="667"/>
                  </a:lnTo>
                  <a:lnTo>
                    <a:pt x="1268" y="534"/>
                  </a:lnTo>
                  <a:cubicBezTo>
                    <a:pt x="1301" y="501"/>
                    <a:pt x="1335" y="434"/>
                    <a:pt x="1335" y="367"/>
                  </a:cubicBezTo>
                  <a:cubicBezTo>
                    <a:pt x="1335" y="267"/>
                    <a:pt x="1335" y="200"/>
                    <a:pt x="1268" y="167"/>
                  </a:cubicBezTo>
                  <a:cubicBezTo>
                    <a:pt x="1268" y="100"/>
                    <a:pt x="1201" y="67"/>
                    <a:pt x="1168" y="34"/>
                  </a:cubicBezTo>
                  <a:cubicBezTo>
                    <a:pt x="1101" y="0"/>
                    <a:pt x="1034" y="0"/>
                    <a:pt x="9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6"/>
            <p:cNvSpPr/>
            <p:nvPr/>
          </p:nvSpPr>
          <p:spPr>
            <a:xfrm>
              <a:off x="1861500" y="1584075"/>
              <a:ext cx="10875" cy="89250"/>
            </a:xfrm>
            <a:custGeom>
              <a:avLst/>
              <a:gdLst/>
              <a:ahLst/>
              <a:cxnLst/>
              <a:rect l="l" t="t" r="r" b="b"/>
              <a:pathLst>
                <a:path w="435" h="3570" extrusionOk="0">
                  <a:moveTo>
                    <a:pt x="334" y="1"/>
                  </a:moveTo>
                  <a:lnTo>
                    <a:pt x="67" y="201"/>
                  </a:lnTo>
                  <a:cubicBezTo>
                    <a:pt x="34" y="201"/>
                    <a:pt x="34" y="234"/>
                    <a:pt x="1" y="267"/>
                  </a:cubicBezTo>
                  <a:cubicBezTo>
                    <a:pt x="1" y="301"/>
                    <a:pt x="1" y="334"/>
                    <a:pt x="1" y="367"/>
                  </a:cubicBezTo>
                  <a:lnTo>
                    <a:pt x="1" y="734"/>
                  </a:lnTo>
                  <a:cubicBezTo>
                    <a:pt x="1" y="734"/>
                    <a:pt x="1" y="768"/>
                    <a:pt x="1" y="801"/>
                  </a:cubicBezTo>
                  <a:lnTo>
                    <a:pt x="67" y="801"/>
                  </a:lnTo>
                  <a:lnTo>
                    <a:pt x="334" y="634"/>
                  </a:lnTo>
                  <a:cubicBezTo>
                    <a:pt x="367" y="634"/>
                    <a:pt x="367" y="601"/>
                    <a:pt x="401" y="568"/>
                  </a:cubicBezTo>
                  <a:cubicBezTo>
                    <a:pt x="401" y="534"/>
                    <a:pt x="401" y="501"/>
                    <a:pt x="434" y="468"/>
                  </a:cubicBezTo>
                  <a:lnTo>
                    <a:pt x="434" y="101"/>
                  </a:lnTo>
                  <a:cubicBezTo>
                    <a:pt x="434" y="67"/>
                    <a:pt x="401" y="34"/>
                    <a:pt x="401" y="1"/>
                  </a:cubicBezTo>
                  <a:close/>
                  <a:moveTo>
                    <a:pt x="334" y="935"/>
                  </a:moveTo>
                  <a:lnTo>
                    <a:pt x="67" y="1068"/>
                  </a:lnTo>
                  <a:cubicBezTo>
                    <a:pt x="67" y="1101"/>
                    <a:pt x="34" y="1135"/>
                    <a:pt x="34" y="1135"/>
                  </a:cubicBezTo>
                  <a:cubicBezTo>
                    <a:pt x="1" y="1168"/>
                    <a:pt x="1" y="1235"/>
                    <a:pt x="1" y="1268"/>
                  </a:cubicBezTo>
                  <a:lnTo>
                    <a:pt x="1" y="3503"/>
                  </a:lnTo>
                  <a:cubicBezTo>
                    <a:pt x="1" y="3503"/>
                    <a:pt x="1" y="3536"/>
                    <a:pt x="34" y="3570"/>
                  </a:cubicBezTo>
                  <a:lnTo>
                    <a:pt x="67" y="3570"/>
                  </a:lnTo>
                  <a:lnTo>
                    <a:pt x="334" y="3436"/>
                  </a:lnTo>
                  <a:cubicBezTo>
                    <a:pt x="334" y="3403"/>
                    <a:pt x="367" y="3403"/>
                    <a:pt x="367" y="3370"/>
                  </a:cubicBezTo>
                  <a:cubicBezTo>
                    <a:pt x="401" y="3336"/>
                    <a:pt x="401" y="3303"/>
                    <a:pt x="401" y="3270"/>
                  </a:cubicBezTo>
                  <a:lnTo>
                    <a:pt x="401" y="1001"/>
                  </a:lnTo>
                  <a:cubicBezTo>
                    <a:pt x="401" y="1001"/>
                    <a:pt x="401" y="968"/>
                    <a:pt x="367" y="935"/>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6"/>
            <p:cNvSpPr/>
            <p:nvPr/>
          </p:nvSpPr>
          <p:spPr>
            <a:xfrm>
              <a:off x="1878175" y="1570100"/>
              <a:ext cx="30875" cy="83900"/>
            </a:xfrm>
            <a:custGeom>
              <a:avLst/>
              <a:gdLst/>
              <a:ahLst/>
              <a:cxnLst/>
              <a:rect l="l" t="t" r="r" b="b"/>
              <a:pathLst>
                <a:path w="1235" h="3356" extrusionOk="0">
                  <a:moveTo>
                    <a:pt x="655" y="1"/>
                  </a:moveTo>
                  <a:cubicBezTo>
                    <a:pt x="643" y="1"/>
                    <a:pt x="634" y="9"/>
                    <a:pt x="634" y="26"/>
                  </a:cubicBezTo>
                  <a:lnTo>
                    <a:pt x="401" y="159"/>
                  </a:lnTo>
                  <a:cubicBezTo>
                    <a:pt x="368" y="159"/>
                    <a:pt x="334" y="193"/>
                    <a:pt x="334" y="226"/>
                  </a:cubicBezTo>
                  <a:cubicBezTo>
                    <a:pt x="301" y="259"/>
                    <a:pt x="301" y="293"/>
                    <a:pt x="301" y="326"/>
                  </a:cubicBezTo>
                  <a:lnTo>
                    <a:pt x="301" y="1127"/>
                  </a:lnTo>
                  <a:lnTo>
                    <a:pt x="101" y="1227"/>
                  </a:lnTo>
                  <a:cubicBezTo>
                    <a:pt x="67" y="1260"/>
                    <a:pt x="67" y="1293"/>
                    <a:pt x="34" y="1293"/>
                  </a:cubicBezTo>
                  <a:cubicBezTo>
                    <a:pt x="34" y="1327"/>
                    <a:pt x="34" y="1393"/>
                    <a:pt x="1" y="1427"/>
                  </a:cubicBezTo>
                  <a:lnTo>
                    <a:pt x="1" y="1727"/>
                  </a:lnTo>
                  <a:cubicBezTo>
                    <a:pt x="1" y="1760"/>
                    <a:pt x="34" y="1794"/>
                    <a:pt x="34" y="1794"/>
                  </a:cubicBezTo>
                  <a:cubicBezTo>
                    <a:pt x="51" y="1810"/>
                    <a:pt x="59" y="1819"/>
                    <a:pt x="67" y="1819"/>
                  </a:cubicBezTo>
                  <a:cubicBezTo>
                    <a:pt x="76" y="1819"/>
                    <a:pt x="84" y="1810"/>
                    <a:pt x="101" y="1794"/>
                  </a:cubicBezTo>
                  <a:lnTo>
                    <a:pt x="301" y="1694"/>
                  </a:lnTo>
                  <a:lnTo>
                    <a:pt x="301" y="2728"/>
                  </a:lnTo>
                  <a:cubicBezTo>
                    <a:pt x="268" y="2928"/>
                    <a:pt x="334" y="3128"/>
                    <a:pt x="468" y="3295"/>
                  </a:cubicBezTo>
                  <a:cubicBezTo>
                    <a:pt x="510" y="3337"/>
                    <a:pt x="557" y="3355"/>
                    <a:pt x="613" y="3355"/>
                  </a:cubicBezTo>
                  <a:cubicBezTo>
                    <a:pt x="691" y="3355"/>
                    <a:pt x="785" y="3320"/>
                    <a:pt x="901" y="3261"/>
                  </a:cubicBezTo>
                  <a:lnTo>
                    <a:pt x="1135" y="3128"/>
                  </a:lnTo>
                  <a:cubicBezTo>
                    <a:pt x="1168" y="3095"/>
                    <a:pt x="1202" y="3095"/>
                    <a:pt x="1202" y="3061"/>
                  </a:cubicBezTo>
                  <a:cubicBezTo>
                    <a:pt x="1235" y="3028"/>
                    <a:pt x="1235" y="2995"/>
                    <a:pt x="1235" y="2961"/>
                  </a:cubicBezTo>
                  <a:lnTo>
                    <a:pt x="1235" y="2628"/>
                  </a:lnTo>
                  <a:cubicBezTo>
                    <a:pt x="1235" y="2594"/>
                    <a:pt x="1235" y="2561"/>
                    <a:pt x="1202" y="2561"/>
                  </a:cubicBezTo>
                  <a:cubicBezTo>
                    <a:pt x="1202" y="2544"/>
                    <a:pt x="1193" y="2536"/>
                    <a:pt x="1181" y="2536"/>
                  </a:cubicBezTo>
                  <a:cubicBezTo>
                    <a:pt x="1168" y="2536"/>
                    <a:pt x="1151" y="2544"/>
                    <a:pt x="1135" y="2561"/>
                  </a:cubicBezTo>
                  <a:lnTo>
                    <a:pt x="968" y="2661"/>
                  </a:lnTo>
                  <a:cubicBezTo>
                    <a:pt x="909" y="2700"/>
                    <a:pt x="862" y="2716"/>
                    <a:pt x="826" y="2716"/>
                  </a:cubicBezTo>
                  <a:cubicBezTo>
                    <a:pt x="801" y="2716"/>
                    <a:pt x="782" y="2708"/>
                    <a:pt x="768" y="2694"/>
                  </a:cubicBezTo>
                  <a:cubicBezTo>
                    <a:pt x="735" y="2628"/>
                    <a:pt x="701" y="2561"/>
                    <a:pt x="701" y="2461"/>
                  </a:cubicBezTo>
                  <a:lnTo>
                    <a:pt x="701" y="1460"/>
                  </a:lnTo>
                  <a:lnTo>
                    <a:pt x="1135" y="1227"/>
                  </a:lnTo>
                  <a:cubicBezTo>
                    <a:pt x="1168" y="1193"/>
                    <a:pt x="1168" y="1160"/>
                    <a:pt x="1202" y="1160"/>
                  </a:cubicBezTo>
                  <a:cubicBezTo>
                    <a:pt x="1202" y="1127"/>
                    <a:pt x="1202" y="1060"/>
                    <a:pt x="1202" y="1027"/>
                  </a:cubicBezTo>
                  <a:lnTo>
                    <a:pt x="1202" y="726"/>
                  </a:lnTo>
                  <a:cubicBezTo>
                    <a:pt x="1202" y="693"/>
                    <a:pt x="1202" y="660"/>
                    <a:pt x="1202" y="660"/>
                  </a:cubicBezTo>
                  <a:cubicBezTo>
                    <a:pt x="1185" y="643"/>
                    <a:pt x="1168" y="635"/>
                    <a:pt x="1156" y="635"/>
                  </a:cubicBezTo>
                  <a:cubicBezTo>
                    <a:pt x="1143" y="635"/>
                    <a:pt x="1135" y="643"/>
                    <a:pt x="1135" y="660"/>
                  </a:cubicBezTo>
                  <a:lnTo>
                    <a:pt x="701" y="893"/>
                  </a:lnTo>
                  <a:lnTo>
                    <a:pt x="701" y="93"/>
                  </a:lnTo>
                  <a:cubicBezTo>
                    <a:pt x="701" y="59"/>
                    <a:pt x="701" y="26"/>
                    <a:pt x="701" y="26"/>
                  </a:cubicBezTo>
                  <a:cubicBezTo>
                    <a:pt x="684" y="9"/>
                    <a:pt x="668" y="1"/>
                    <a:pt x="65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6"/>
            <p:cNvSpPr/>
            <p:nvPr/>
          </p:nvSpPr>
          <p:spPr>
            <a:xfrm>
              <a:off x="1914875" y="1567075"/>
              <a:ext cx="38375" cy="67900"/>
            </a:xfrm>
            <a:custGeom>
              <a:avLst/>
              <a:gdLst/>
              <a:ahLst/>
              <a:cxnLst/>
              <a:rect l="l" t="t" r="r" b="b"/>
              <a:pathLst>
                <a:path w="1535" h="2716" extrusionOk="0">
                  <a:moveTo>
                    <a:pt x="901" y="614"/>
                  </a:moveTo>
                  <a:cubicBezTo>
                    <a:pt x="968" y="614"/>
                    <a:pt x="1001" y="614"/>
                    <a:pt x="1001" y="647"/>
                  </a:cubicBezTo>
                  <a:cubicBezTo>
                    <a:pt x="1034" y="681"/>
                    <a:pt x="1068" y="714"/>
                    <a:pt x="1068" y="747"/>
                  </a:cubicBezTo>
                  <a:cubicBezTo>
                    <a:pt x="1068" y="814"/>
                    <a:pt x="1101" y="847"/>
                    <a:pt x="1101" y="881"/>
                  </a:cubicBezTo>
                  <a:lnTo>
                    <a:pt x="401" y="1314"/>
                  </a:lnTo>
                  <a:cubicBezTo>
                    <a:pt x="401" y="1248"/>
                    <a:pt x="401" y="1181"/>
                    <a:pt x="434" y="1148"/>
                  </a:cubicBezTo>
                  <a:cubicBezTo>
                    <a:pt x="434" y="1081"/>
                    <a:pt x="467" y="1014"/>
                    <a:pt x="501" y="947"/>
                  </a:cubicBezTo>
                  <a:cubicBezTo>
                    <a:pt x="534" y="914"/>
                    <a:pt x="567" y="847"/>
                    <a:pt x="601" y="781"/>
                  </a:cubicBezTo>
                  <a:cubicBezTo>
                    <a:pt x="634" y="747"/>
                    <a:pt x="701" y="681"/>
                    <a:pt x="734" y="647"/>
                  </a:cubicBezTo>
                  <a:cubicBezTo>
                    <a:pt x="801" y="614"/>
                    <a:pt x="868" y="614"/>
                    <a:pt x="901" y="614"/>
                  </a:cubicBezTo>
                  <a:close/>
                  <a:moveTo>
                    <a:pt x="982" y="0"/>
                  </a:moveTo>
                  <a:cubicBezTo>
                    <a:pt x="901" y="0"/>
                    <a:pt x="816" y="31"/>
                    <a:pt x="768" y="80"/>
                  </a:cubicBezTo>
                  <a:cubicBezTo>
                    <a:pt x="634" y="147"/>
                    <a:pt x="534" y="247"/>
                    <a:pt x="434" y="380"/>
                  </a:cubicBezTo>
                  <a:cubicBezTo>
                    <a:pt x="334" y="480"/>
                    <a:pt x="267" y="647"/>
                    <a:pt x="201" y="781"/>
                  </a:cubicBezTo>
                  <a:cubicBezTo>
                    <a:pt x="134" y="947"/>
                    <a:pt x="67" y="1114"/>
                    <a:pt x="34" y="1281"/>
                  </a:cubicBezTo>
                  <a:cubicBezTo>
                    <a:pt x="0" y="1448"/>
                    <a:pt x="0" y="1648"/>
                    <a:pt x="0" y="1815"/>
                  </a:cubicBezTo>
                  <a:cubicBezTo>
                    <a:pt x="0" y="1981"/>
                    <a:pt x="0" y="2115"/>
                    <a:pt x="34" y="2282"/>
                  </a:cubicBezTo>
                  <a:cubicBezTo>
                    <a:pt x="67" y="2415"/>
                    <a:pt x="134" y="2515"/>
                    <a:pt x="201" y="2615"/>
                  </a:cubicBezTo>
                  <a:cubicBezTo>
                    <a:pt x="267" y="2682"/>
                    <a:pt x="334" y="2715"/>
                    <a:pt x="434" y="2715"/>
                  </a:cubicBezTo>
                  <a:cubicBezTo>
                    <a:pt x="534" y="2715"/>
                    <a:pt x="668" y="2715"/>
                    <a:pt x="734" y="2649"/>
                  </a:cubicBezTo>
                  <a:cubicBezTo>
                    <a:pt x="868" y="2582"/>
                    <a:pt x="968" y="2482"/>
                    <a:pt x="1068" y="2382"/>
                  </a:cubicBezTo>
                  <a:cubicBezTo>
                    <a:pt x="1135" y="2282"/>
                    <a:pt x="1201" y="2182"/>
                    <a:pt x="1268" y="2082"/>
                  </a:cubicBezTo>
                  <a:cubicBezTo>
                    <a:pt x="1335" y="2015"/>
                    <a:pt x="1368" y="1915"/>
                    <a:pt x="1401" y="1815"/>
                  </a:cubicBezTo>
                  <a:cubicBezTo>
                    <a:pt x="1435" y="1748"/>
                    <a:pt x="1468" y="1681"/>
                    <a:pt x="1468" y="1615"/>
                  </a:cubicBezTo>
                  <a:cubicBezTo>
                    <a:pt x="1468" y="1581"/>
                    <a:pt x="1468" y="1548"/>
                    <a:pt x="1435" y="1514"/>
                  </a:cubicBezTo>
                  <a:lnTo>
                    <a:pt x="1368" y="1514"/>
                  </a:lnTo>
                  <a:lnTo>
                    <a:pt x="1135" y="1681"/>
                  </a:lnTo>
                  <a:cubicBezTo>
                    <a:pt x="1101" y="1681"/>
                    <a:pt x="1101" y="1715"/>
                    <a:pt x="1068" y="1715"/>
                  </a:cubicBezTo>
                  <a:cubicBezTo>
                    <a:pt x="1034" y="1748"/>
                    <a:pt x="1034" y="1781"/>
                    <a:pt x="1001" y="1815"/>
                  </a:cubicBezTo>
                  <a:cubicBezTo>
                    <a:pt x="1001" y="1848"/>
                    <a:pt x="968" y="1915"/>
                    <a:pt x="901" y="1948"/>
                  </a:cubicBezTo>
                  <a:cubicBezTo>
                    <a:pt x="868" y="1981"/>
                    <a:pt x="801" y="2048"/>
                    <a:pt x="734" y="2082"/>
                  </a:cubicBezTo>
                  <a:cubicBezTo>
                    <a:pt x="701" y="2082"/>
                    <a:pt x="668" y="2115"/>
                    <a:pt x="634" y="2115"/>
                  </a:cubicBezTo>
                  <a:lnTo>
                    <a:pt x="501" y="2115"/>
                  </a:lnTo>
                  <a:cubicBezTo>
                    <a:pt x="467" y="2082"/>
                    <a:pt x="434" y="2048"/>
                    <a:pt x="434" y="2015"/>
                  </a:cubicBezTo>
                  <a:cubicBezTo>
                    <a:pt x="401" y="1948"/>
                    <a:pt x="401" y="1915"/>
                    <a:pt x="401" y="1848"/>
                  </a:cubicBezTo>
                  <a:lnTo>
                    <a:pt x="1435" y="1248"/>
                  </a:lnTo>
                  <a:cubicBezTo>
                    <a:pt x="1468" y="1214"/>
                    <a:pt x="1468" y="1181"/>
                    <a:pt x="1501" y="1181"/>
                  </a:cubicBezTo>
                  <a:cubicBezTo>
                    <a:pt x="1501" y="1148"/>
                    <a:pt x="1501" y="1081"/>
                    <a:pt x="1535" y="1047"/>
                  </a:cubicBezTo>
                  <a:lnTo>
                    <a:pt x="1535" y="847"/>
                  </a:lnTo>
                  <a:cubicBezTo>
                    <a:pt x="1501" y="714"/>
                    <a:pt x="1501" y="547"/>
                    <a:pt x="1468" y="414"/>
                  </a:cubicBezTo>
                  <a:cubicBezTo>
                    <a:pt x="1435" y="314"/>
                    <a:pt x="1368" y="214"/>
                    <a:pt x="1301" y="113"/>
                  </a:cubicBezTo>
                  <a:cubicBezTo>
                    <a:pt x="1235" y="47"/>
                    <a:pt x="1168" y="13"/>
                    <a:pt x="1068" y="13"/>
                  </a:cubicBezTo>
                  <a:cubicBezTo>
                    <a:pt x="1041" y="4"/>
                    <a:pt x="1012" y="0"/>
                    <a:pt x="98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6"/>
            <p:cNvSpPr/>
            <p:nvPr/>
          </p:nvSpPr>
          <p:spPr>
            <a:xfrm>
              <a:off x="1961575" y="1524875"/>
              <a:ext cx="60900" cy="90925"/>
            </a:xfrm>
            <a:custGeom>
              <a:avLst/>
              <a:gdLst/>
              <a:ahLst/>
              <a:cxnLst/>
              <a:rect l="l" t="t" r="r" b="b"/>
              <a:pathLst>
                <a:path w="2436" h="3637" extrusionOk="0">
                  <a:moveTo>
                    <a:pt x="2102" y="0"/>
                  </a:moveTo>
                  <a:cubicBezTo>
                    <a:pt x="2002" y="0"/>
                    <a:pt x="1902" y="34"/>
                    <a:pt x="1802" y="67"/>
                  </a:cubicBezTo>
                  <a:cubicBezTo>
                    <a:pt x="1768" y="100"/>
                    <a:pt x="1735" y="134"/>
                    <a:pt x="1668" y="200"/>
                  </a:cubicBezTo>
                  <a:cubicBezTo>
                    <a:pt x="1635" y="234"/>
                    <a:pt x="1568" y="300"/>
                    <a:pt x="1535" y="334"/>
                  </a:cubicBezTo>
                  <a:cubicBezTo>
                    <a:pt x="1501" y="400"/>
                    <a:pt x="1435" y="467"/>
                    <a:pt x="1401" y="534"/>
                  </a:cubicBezTo>
                  <a:cubicBezTo>
                    <a:pt x="1368" y="634"/>
                    <a:pt x="1335" y="701"/>
                    <a:pt x="1301" y="767"/>
                  </a:cubicBezTo>
                  <a:cubicBezTo>
                    <a:pt x="1268" y="701"/>
                    <a:pt x="1201" y="634"/>
                    <a:pt x="1101" y="601"/>
                  </a:cubicBezTo>
                  <a:cubicBezTo>
                    <a:pt x="1074" y="592"/>
                    <a:pt x="1048" y="588"/>
                    <a:pt x="1021" y="588"/>
                  </a:cubicBezTo>
                  <a:cubicBezTo>
                    <a:pt x="947" y="588"/>
                    <a:pt x="874" y="618"/>
                    <a:pt x="801" y="667"/>
                  </a:cubicBezTo>
                  <a:cubicBezTo>
                    <a:pt x="701" y="734"/>
                    <a:pt x="634" y="801"/>
                    <a:pt x="567" y="867"/>
                  </a:cubicBezTo>
                  <a:cubicBezTo>
                    <a:pt x="501" y="968"/>
                    <a:pt x="434" y="1068"/>
                    <a:pt x="401" y="1201"/>
                  </a:cubicBezTo>
                  <a:lnTo>
                    <a:pt x="401" y="1101"/>
                  </a:lnTo>
                  <a:cubicBezTo>
                    <a:pt x="401" y="1068"/>
                    <a:pt x="401" y="1034"/>
                    <a:pt x="367" y="1034"/>
                  </a:cubicBezTo>
                  <a:lnTo>
                    <a:pt x="334" y="1034"/>
                  </a:lnTo>
                  <a:lnTo>
                    <a:pt x="100" y="1168"/>
                  </a:lnTo>
                  <a:cubicBezTo>
                    <a:pt x="67" y="1168"/>
                    <a:pt x="34" y="1201"/>
                    <a:pt x="34" y="1234"/>
                  </a:cubicBezTo>
                  <a:cubicBezTo>
                    <a:pt x="0" y="1268"/>
                    <a:pt x="0" y="1301"/>
                    <a:pt x="0" y="1334"/>
                  </a:cubicBezTo>
                  <a:lnTo>
                    <a:pt x="0" y="3569"/>
                  </a:lnTo>
                  <a:cubicBezTo>
                    <a:pt x="0" y="3603"/>
                    <a:pt x="0" y="3603"/>
                    <a:pt x="0" y="3636"/>
                  </a:cubicBezTo>
                  <a:lnTo>
                    <a:pt x="67" y="3636"/>
                  </a:lnTo>
                  <a:lnTo>
                    <a:pt x="301" y="3503"/>
                  </a:lnTo>
                  <a:cubicBezTo>
                    <a:pt x="334" y="3469"/>
                    <a:pt x="367" y="3469"/>
                    <a:pt x="367" y="3436"/>
                  </a:cubicBezTo>
                  <a:cubicBezTo>
                    <a:pt x="367" y="3403"/>
                    <a:pt x="401" y="3369"/>
                    <a:pt x="401" y="3336"/>
                  </a:cubicBezTo>
                  <a:lnTo>
                    <a:pt x="401" y="2068"/>
                  </a:lnTo>
                  <a:cubicBezTo>
                    <a:pt x="401" y="1902"/>
                    <a:pt x="401" y="1735"/>
                    <a:pt x="467" y="1568"/>
                  </a:cubicBezTo>
                  <a:cubicBezTo>
                    <a:pt x="534" y="1468"/>
                    <a:pt x="601" y="1368"/>
                    <a:pt x="701" y="1301"/>
                  </a:cubicBezTo>
                  <a:cubicBezTo>
                    <a:pt x="751" y="1284"/>
                    <a:pt x="793" y="1276"/>
                    <a:pt x="830" y="1276"/>
                  </a:cubicBezTo>
                  <a:cubicBezTo>
                    <a:pt x="868" y="1276"/>
                    <a:pt x="901" y="1284"/>
                    <a:pt x="934" y="1301"/>
                  </a:cubicBezTo>
                  <a:cubicBezTo>
                    <a:pt x="1001" y="1435"/>
                    <a:pt x="1034" y="1568"/>
                    <a:pt x="1001" y="1735"/>
                  </a:cubicBezTo>
                  <a:lnTo>
                    <a:pt x="1001" y="2969"/>
                  </a:lnTo>
                  <a:cubicBezTo>
                    <a:pt x="1001" y="3002"/>
                    <a:pt x="1001" y="3036"/>
                    <a:pt x="1034" y="3069"/>
                  </a:cubicBezTo>
                  <a:lnTo>
                    <a:pt x="1101" y="3069"/>
                  </a:lnTo>
                  <a:lnTo>
                    <a:pt x="1335" y="2902"/>
                  </a:lnTo>
                  <a:cubicBezTo>
                    <a:pt x="1368" y="2902"/>
                    <a:pt x="1368" y="2869"/>
                    <a:pt x="1401" y="2836"/>
                  </a:cubicBezTo>
                  <a:cubicBezTo>
                    <a:pt x="1401" y="2802"/>
                    <a:pt x="1401" y="2769"/>
                    <a:pt x="1401" y="2735"/>
                  </a:cubicBezTo>
                  <a:lnTo>
                    <a:pt x="1401" y="1435"/>
                  </a:lnTo>
                  <a:cubicBezTo>
                    <a:pt x="1401" y="1268"/>
                    <a:pt x="1435" y="1101"/>
                    <a:pt x="1501" y="968"/>
                  </a:cubicBezTo>
                  <a:cubicBezTo>
                    <a:pt x="1568" y="867"/>
                    <a:pt x="1635" y="767"/>
                    <a:pt x="1735" y="701"/>
                  </a:cubicBezTo>
                  <a:cubicBezTo>
                    <a:pt x="1793" y="681"/>
                    <a:pt x="1839" y="662"/>
                    <a:pt x="1875" y="662"/>
                  </a:cubicBezTo>
                  <a:cubicBezTo>
                    <a:pt x="1901" y="662"/>
                    <a:pt x="1921" y="672"/>
                    <a:pt x="1935" y="701"/>
                  </a:cubicBezTo>
                  <a:cubicBezTo>
                    <a:pt x="2035" y="834"/>
                    <a:pt x="2069" y="968"/>
                    <a:pt x="2035" y="1134"/>
                  </a:cubicBezTo>
                  <a:lnTo>
                    <a:pt x="2035" y="2369"/>
                  </a:lnTo>
                  <a:cubicBezTo>
                    <a:pt x="2035" y="2402"/>
                    <a:pt x="2035" y="2435"/>
                    <a:pt x="2069" y="2469"/>
                  </a:cubicBezTo>
                  <a:lnTo>
                    <a:pt x="2102" y="2469"/>
                  </a:lnTo>
                  <a:lnTo>
                    <a:pt x="2369" y="2302"/>
                  </a:lnTo>
                  <a:cubicBezTo>
                    <a:pt x="2369" y="2302"/>
                    <a:pt x="2402" y="2268"/>
                    <a:pt x="2402" y="2235"/>
                  </a:cubicBezTo>
                  <a:cubicBezTo>
                    <a:pt x="2435" y="2202"/>
                    <a:pt x="2435" y="2168"/>
                    <a:pt x="2435" y="2135"/>
                  </a:cubicBezTo>
                  <a:lnTo>
                    <a:pt x="2435" y="834"/>
                  </a:lnTo>
                  <a:cubicBezTo>
                    <a:pt x="2435" y="701"/>
                    <a:pt x="2435" y="567"/>
                    <a:pt x="2402" y="434"/>
                  </a:cubicBezTo>
                  <a:cubicBezTo>
                    <a:pt x="2402" y="334"/>
                    <a:pt x="2369" y="234"/>
                    <a:pt x="2302" y="134"/>
                  </a:cubicBezTo>
                  <a:cubicBezTo>
                    <a:pt x="2269" y="67"/>
                    <a:pt x="2202" y="0"/>
                    <a:pt x="21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6"/>
            <p:cNvSpPr/>
            <p:nvPr/>
          </p:nvSpPr>
          <p:spPr>
            <a:xfrm>
              <a:off x="2029950" y="1499850"/>
              <a:ext cx="37550" cy="72575"/>
            </a:xfrm>
            <a:custGeom>
              <a:avLst/>
              <a:gdLst/>
              <a:ahLst/>
              <a:cxnLst/>
              <a:rect l="l" t="t" r="r" b="b"/>
              <a:pathLst>
                <a:path w="1502" h="2903" extrusionOk="0">
                  <a:moveTo>
                    <a:pt x="1068" y="1368"/>
                  </a:moveTo>
                  <a:lnTo>
                    <a:pt x="1068" y="1401"/>
                  </a:lnTo>
                  <a:cubicBezTo>
                    <a:pt x="1068" y="1468"/>
                    <a:pt x="1068" y="1535"/>
                    <a:pt x="1068" y="1635"/>
                  </a:cubicBezTo>
                  <a:cubicBezTo>
                    <a:pt x="1035" y="1702"/>
                    <a:pt x="1001" y="1768"/>
                    <a:pt x="968" y="1835"/>
                  </a:cubicBezTo>
                  <a:cubicBezTo>
                    <a:pt x="935" y="1902"/>
                    <a:pt x="868" y="1969"/>
                    <a:pt x="835" y="2035"/>
                  </a:cubicBezTo>
                  <a:cubicBezTo>
                    <a:pt x="768" y="2102"/>
                    <a:pt x="701" y="2169"/>
                    <a:pt x="634" y="2202"/>
                  </a:cubicBezTo>
                  <a:cubicBezTo>
                    <a:pt x="601" y="2235"/>
                    <a:pt x="534" y="2235"/>
                    <a:pt x="501" y="2235"/>
                  </a:cubicBezTo>
                  <a:cubicBezTo>
                    <a:pt x="434" y="2235"/>
                    <a:pt x="434" y="2202"/>
                    <a:pt x="434" y="2135"/>
                  </a:cubicBezTo>
                  <a:cubicBezTo>
                    <a:pt x="434" y="2069"/>
                    <a:pt x="434" y="2002"/>
                    <a:pt x="468" y="1935"/>
                  </a:cubicBezTo>
                  <a:cubicBezTo>
                    <a:pt x="534" y="1835"/>
                    <a:pt x="601" y="1768"/>
                    <a:pt x="668" y="1735"/>
                  </a:cubicBezTo>
                  <a:lnTo>
                    <a:pt x="1068" y="1368"/>
                  </a:lnTo>
                  <a:close/>
                  <a:moveTo>
                    <a:pt x="1068" y="0"/>
                  </a:moveTo>
                  <a:cubicBezTo>
                    <a:pt x="968" y="0"/>
                    <a:pt x="868" y="34"/>
                    <a:pt x="801" y="101"/>
                  </a:cubicBezTo>
                  <a:cubicBezTo>
                    <a:pt x="668" y="167"/>
                    <a:pt x="601" y="234"/>
                    <a:pt x="501" y="334"/>
                  </a:cubicBezTo>
                  <a:cubicBezTo>
                    <a:pt x="434" y="401"/>
                    <a:pt x="368" y="501"/>
                    <a:pt x="301" y="601"/>
                  </a:cubicBezTo>
                  <a:cubicBezTo>
                    <a:pt x="268" y="701"/>
                    <a:pt x="201" y="801"/>
                    <a:pt x="167" y="901"/>
                  </a:cubicBezTo>
                  <a:cubicBezTo>
                    <a:pt x="134" y="968"/>
                    <a:pt x="134" y="1068"/>
                    <a:pt x="134" y="1135"/>
                  </a:cubicBezTo>
                  <a:cubicBezTo>
                    <a:pt x="101" y="1168"/>
                    <a:pt x="101" y="1201"/>
                    <a:pt x="134" y="1235"/>
                  </a:cubicBezTo>
                  <a:lnTo>
                    <a:pt x="201" y="1235"/>
                  </a:lnTo>
                  <a:lnTo>
                    <a:pt x="468" y="1068"/>
                  </a:lnTo>
                  <a:cubicBezTo>
                    <a:pt x="501" y="1068"/>
                    <a:pt x="534" y="1035"/>
                    <a:pt x="534" y="1001"/>
                  </a:cubicBezTo>
                  <a:cubicBezTo>
                    <a:pt x="568" y="1001"/>
                    <a:pt x="568" y="968"/>
                    <a:pt x="601" y="934"/>
                  </a:cubicBezTo>
                  <a:cubicBezTo>
                    <a:pt x="601" y="901"/>
                    <a:pt x="634" y="834"/>
                    <a:pt x="668" y="801"/>
                  </a:cubicBezTo>
                  <a:cubicBezTo>
                    <a:pt x="701" y="768"/>
                    <a:pt x="735" y="734"/>
                    <a:pt x="801" y="701"/>
                  </a:cubicBezTo>
                  <a:cubicBezTo>
                    <a:pt x="840" y="662"/>
                    <a:pt x="879" y="646"/>
                    <a:pt x="918" y="646"/>
                  </a:cubicBezTo>
                  <a:cubicBezTo>
                    <a:pt x="946" y="646"/>
                    <a:pt x="974" y="654"/>
                    <a:pt x="1001" y="668"/>
                  </a:cubicBezTo>
                  <a:cubicBezTo>
                    <a:pt x="1068" y="668"/>
                    <a:pt x="1101" y="734"/>
                    <a:pt x="1101" y="868"/>
                  </a:cubicBezTo>
                  <a:lnTo>
                    <a:pt x="568" y="1301"/>
                  </a:lnTo>
                  <a:cubicBezTo>
                    <a:pt x="401" y="1435"/>
                    <a:pt x="268" y="1602"/>
                    <a:pt x="167" y="1802"/>
                  </a:cubicBezTo>
                  <a:cubicBezTo>
                    <a:pt x="67" y="1969"/>
                    <a:pt x="1" y="2202"/>
                    <a:pt x="1" y="2402"/>
                  </a:cubicBezTo>
                  <a:cubicBezTo>
                    <a:pt x="1" y="2502"/>
                    <a:pt x="34" y="2602"/>
                    <a:pt x="34" y="2669"/>
                  </a:cubicBezTo>
                  <a:cubicBezTo>
                    <a:pt x="67" y="2736"/>
                    <a:pt x="101" y="2802"/>
                    <a:pt x="167" y="2869"/>
                  </a:cubicBezTo>
                  <a:cubicBezTo>
                    <a:pt x="201" y="2903"/>
                    <a:pt x="268" y="2903"/>
                    <a:pt x="334" y="2903"/>
                  </a:cubicBezTo>
                  <a:cubicBezTo>
                    <a:pt x="434" y="2903"/>
                    <a:pt x="501" y="2869"/>
                    <a:pt x="568" y="2836"/>
                  </a:cubicBezTo>
                  <a:cubicBezTo>
                    <a:pt x="701" y="2736"/>
                    <a:pt x="801" y="2669"/>
                    <a:pt x="901" y="2536"/>
                  </a:cubicBezTo>
                  <a:cubicBezTo>
                    <a:pt x="968" y="2436"/>
                    <a:pt x="1035" y="2302"/>
                    <a:pt x="1068" y="2202"/>
                  </a:cubicBezTo>
                  <a:lnTo>
                    <a:pt x="1068" y="2369"/>
                  </a:lnTo>
                  <a:cubicBezTo>
                    <a:pt x="1068" y="2369"/>
                    <a:pt x="1101" y="2402"/>
                    <a:pt x="1101" y="2436"/>
                  </a:cubicBezTo>
                  <a:lnTo>
                    <a:pt x="1168" y="2436"/>
                  </a:lnTo>
                  <a:lnTo>
                    <a:pt x="1402" y="2302"/>
                  </a:lnTo>
                  <a:cubicBezTo>
                    <a:pt x="1435" y="2269"/>
                    <a:pt x="1435" y="2235"/>
                    <a:pt x="1468" y="2235"/>
                  </a:cubicBezTo>
                  <a:cubicBezTo>
                    <a:pt x="1468" y="2202"/>
                    <a:pt x="1468" y="2135"/>
                    <a:pt x="1502" y="2102"/>
                  </a:cubicBezTo>
                  <a:lnTo>
                    <a:pt x="1502" y="701"/>
                  </a:lnTo>
                  <a:cubicBezTo>
                    <a:pt x="1502" y="568"/>
                    <a:pt x="1468" y="434"/>
                    <a:pt x="1435" y="301"/>
                  </a:cubicBezTo>
                  <a:cubicBezTo>
                    <a:pt x="1402" y="201"/>
                    <a:pt x="1368" y="134"/>
                    <a:pt x="1302" y="67"/>
                  </a:cubicBezTo>
                  <a:cubicBezTo>
                    <a:pt x="1235" y="0"/>
                    <a:pt x="1168" y="0"/>
                    <a:pt x="10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6"/>
            <p:cNvSpPr/>
            <p:nvPr/>
          </p:nvSpPr>
          <p:spPr>
            <a:xfrm>
              <a:off x="2077500" y="1471500"/>
              <a:ext cx="39200" cy="100100"/>
            </a:xfrm>
            <a:custGeom>
              <a:avLst/>
              <a:gdLst/>
              <a:ahLst/>
              <a:cxnLst/>
              <a:rect l="l" t="t" r="r" b="b"/>
              <a:pathLst>
                <a:path w="1568" h="4004" extrusionOk="0">
                  <a:moveTo>
                    <a:pt x="913" y="651"/>
                  </a:moveTo>
                  <a:cubicBezTo>
                    <a:pt x="959" y="651"/>
                    <a:pt x="1001" y="667"/>
                    <a:pt x="1034" y="701"/>
                  </a:cubicBezTo>
                  <a:cubicBezTo>
                    <a:pt x="1101" y="734"/>
                    <a:pt x="1168" y="868"/>
                    <a:pt x="1168" y="1068"/>
                  </a:cubicBezTo>
                  <a:cubicBezTo>
                    <a:pt x="1168" y="1168"/>
                    <a:pt x="1168" y="1268"/>
                    <a:pt x="1168" y="1335"/>
                  </a:cubicBezTo>
                  <a:cubicBezTo>
                    <a:pt x="1168" y="1535"/>
                    <a:pt x="1101" y="1702"/>
                    <a:pt x="1034" y="1868"/>
                  </a:cubicBezTo>
                  <a:cubicBezTo>
                    <a:pt x="967" y="1968"/>
                    <a:pt x="901" y="2068"/>
                    <a:pt x="767" y="2135"/>
                  </a:cubicBezTo>
                  <a:cubicBezTo>
                    <a:pt x="734" y="2169"/>
                    <a:pt x="692" y="2185"/>
                    <a:pt x="650" y="2185"/>
                  </a:cubicBezTo>
                  <a:cubicBezTo>
                    <a:pt x="609" y="2185"/>
                    <a:pt x="567" y="2169"/>
                    <a:pt x="534" y="2135"/>
                  </a:cubicBezTo>
                  <a:cubicBezTo>
                    <a:pt x="434" y="2068"/>
                    <a:pt x="400" y="1935"/>
                    <a:pt x="400" y="1835"/>
                  </a:cubicBezTo>
                  <a:lnTo>
                    <a:pt x="400" y="1635"/>
                  </a:lnTo>
                  <a:lnTo>
                    <a:pt x="400" y="1468"/>
                  </a:lnTo>
                  <a:cubicBezTo>
                    <a:pt x="400" y="1301"/>
                    <a:pt x="467" y="1134"/>
                    <a:pt x="534" y="1001"/>
                  </a:cubicBezTo>
                  <a:cubicBezTo>
                    <a:pt x="567" y="868"/>
                    <a:pt x="667" y="768"/>
                    <a:pt x="767" y="701"/>
                  </a:cubicBezTo>
                  <a:cubicBezTo>
                    <a:pt x="817" y="667"/>
                    <a:pt x="867" y="651"/>
                    <a:pt x="913" y="651"/>
                  </a:cubicBezTo>
                  <a:close/>
                  <a:moveTo>
                    <a:pt x="1168" y="0"/>
                  </a:moveTo>
                  <a:cubicBezTo>
                    <a:pt x="1067" y="0"/>
                    <a:pt x="967" y="34"/>
                    <a:pt x="867" y="67"/>
                  </a:cubicBezTo>
                  <a:cubicBezTo>
                    <a:pt x="801" y="100"/>
                    <a:pt x="767" y="167"/>
                    <a:pt x="701" y="200"/>
                  </a:cubicBezTo>
                  <a:cubicBezTo>
                    <a:pt x="667" y="267"/>
                    <a:pt x="600" y="301"/>
                    <a:pt x="567" y="367"/>
                  </a:cubicBezTo>
                  <a:cubicBezTo>
                    <a:pt x="534" y="401"/>
                    <a:pt x="500" y="467"/>
                    <a:pt x="467" y="501"/>
                  </a:cubicBezTo>
                  <a:lnTo>
                    <a:pt x="400" y="634"/>
                  </a:lnTo>
                  <a:lnTo>
                    <a:pt x="400" y="534"/>
                  </a:lnTo>
                  <a:cubicBezTo>
                    <a:pt x="400" y="501"/>
                    <a:pt x="400" y="467"/>
                    <a:pt x="367" y="467"/>
                  </a:cubicBezTo>
                  <a:cubicBezTo>
                    <a:pt x="367" y="451"/>
                    <a:pt x="359" y="442"/>
                    <a:pt x="350" y="442"/>
                  </a:cubicBezTo>
                  <a:cubicBezTo>
                    <a:pt x="342" y="442"/>
                    <a:pt x="334" y="451"/>
                    <a:pt x="334" y="467"/>
                  </a:cubicBezTo>
                  <a:lnTo>
                    <a:pt x="100" y="601"/>
                  </a:lnTo>
                  <a:cubicBezTo>
                    <a:pt x="67" y="601"/>
                    <a:pt x="33" y="634"/>
                    <a:pt x="33" y="667"/>
                  </a:cubicBezTo>
                  <a:cubicBezTo>
                    <a:pt x="0" y="701"/>
                    <a:pt x="0" y="734"/>
                    <a:pt x="0" y="768"/>
                  </a:cubicBezTo>
                  <a:lnTo>
                    <a:pt x="0" y="3903"/>
                  </a:lnTo>
                  <a:cubicBezTo>
                    <a:pt x="0" y="3936"/>
                    <a:pt x="0" y="3970"/>
                    <a:pt x="33" y="4003"/>
                  </a:cubicBezTo>
                  <a:lnTo>
                    <a:pt x="100" y="4003"/>
                  </a:lnTo>
                  <a:lnTo>
                    <a:pt x="334" y="3870"/>
                  </a:lnTo>
                  <a:cubicBezTo>
                    <a:pt x="334" y="3836"/>
                    <a:pt x="367" y="3803"/>
                    <a:pt x="367" y="3770"/>
                  </a:cubicBezTo>
                  <a:cubicBezTo>
                    <a:pt x="400" y="3736"/>
                    <a:pt x="400" y="3703"/>
                    <a:pt x="400" y="3670"/>
                  </a:cubicBezTo>
                  <a:lnTo>
                    <a:pt x="400" y="2669"/>
                  </a:lnTo>
                  <a:cubicBezTo>
                    <a:pt x="434" y="2669"/>
                    <a:pt x="434" y="2702"/>
                    <a:pt x="467" y="2702"/>
                  </a:cubicBezTo>
                  <a:cubicBezTo>
                    <a:pt x="500" y="2736"/>
                    <a:pt x="534" y="2736"/>
                    <a:pt x="567" y="2736"/>
                  </a:cubicBezTo>
                  <a:cubicBezTo>
                    <a:pt x="584" y="2752"/>
                    <a:pt x="609" y="2761"/>
                    <a:pt x="634" y="2761"/>
                  </a:cubicBezTo>
                  <a:cubicBezTo>
                    <a:pt x="659" y="2761"/>
                    <a:pt x="684" y="2752"/>
                    <a:pt x="701" y="2736"/>
                  </a:cubicBezTo>
                  <a:cubicBezTo>
                    <a:pt x="767" y="2736"/>
                    <a:pt x="834" y="2702"/>
                    <a:pt x="867" y="2669"/>
                  </a:cubicBezTo>
                  <a:cubicBezTo>
                    <a:pt x="1001" y="2602"/>
                    <a:pt x="1067" y="2502"/>
                    <a:pt x="1168" y="2402"/>
                  </a:cubicBezTo>
                  <a:cubicBezTo>
                    <a:pt x="1234" y="2302"/>
                    <a:pt x="1301" y="2169"/>
                    <a:pt x="1368" y="2035"/>
                  </a:cubicBezTo>
                  <a:cubicBezTo>
                    <a:pt x="1434" y="1902"/>
                    <a:pt x="1468" y="1735"/>
                    <a:pt x="1501" y="1601"/>
                  </a:cubicBezTo>
                  <a:cubicBezTo>
                    <a:pt x="1534" y="1435"/>
                    <a:pt x="1568" y="1301"/>
                    <a:pt x="1568" y="1134"/>
                  </a:cubicBezTo>
                  <a:lnTo>
                    <a:pt x="1568" y="968"/>
                  </a:lnTo>
                  <a:lnTo>
                    <a:pt x="1568" y="801"/>
                  </a:lnTo>
                  <a:cubicBezTo>
                    <a:pt x="1568" y="667"/>
                    <a:pt x="1534" y="534"/>
                    <a:pt x="1501" y="401"/>
                  </a:cubicBezTo>
                  <a:cubicBezTo>
                    <a:pt x="1501" y="301"/>
                    <a:pt x="1434" y="200"/>
                    <a:pt x="1368" y="134"/>
                  </a:cubicBezTo>
                  <a:cubicBezTo>
                    <a:pt x="1334" y="67"/>
                    <a:pt x="1234" y="34"/>
                    <a:pt x="11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6"/>
            <p:cNvSpPr/>
            <p:nvPr/>
          </p:nvSpPr>
          <p:spPr>
            <a:xfrm>
              <a:off x="2125025" y="1499025"/>
              <a:ext cx="10875" cy="22525"/>
            </a:xfrm>
            <a:custGeom>
              <a:avLst/>
              <a:gdLst/>
              <a:ahLst/>
              <a:cxnLst/>
              <a:rect l="l" t="t" r="r" b="b"/>
              <a:pathLst>
                <a:path w="435" h="901" extrusionOk="0">
                  <a:moveTo>
                    <a:pt x="367" y="0"/>
                  </a:moveTo>
                  <a:lnTo>
                    <a:pt x="67" y="167"/>
                  </a:lnTo>
                  <a:cubicBezTo>
                    <a:pt x="34" y="167"/>
                    <a:pt x="34" y="200"/>
                    <a:pt x="0" y="234"/>
                  </a:cubicBezTo>
                  <a:cubicBezTo>
                    <a:pt x="0" y="267"/>
                    <a:pt x="0" y="300"/>
                    <a:pt x="0" y="334"/>
                  </a:cubicBezTo>
                  <a:lnTo>
                    <a:pt x="0" y="801"/>
                  </a:lnTo>
                  <a:cubicBezTo>
                    <a:pt x="0" y="834"/>
                    <a:pt x="0" y="867"/>
                    <a:pt x="0" y="901"/>
                  </a:cubicBezTo>
                  <a:lnTo>
                    <a:pt x="67" y="901"/>
                  </a:lnTo>
                  <a:lnTo>
                    <a:pt x="367" y="734"/>
                  </a:lnTo>
                  <a:cubicBezTo>
                    <a:pt x="401" y="701"/>
                    <a:pt x="401" y="667"/>
                    <a:pt x="434" y="634"/>
                  </a:cubicBezTo>
                  <a:cubicBezTo>
                    <a:pt x="434" y="601"/>
                    <a:pt x="434" y="567"/>
                    <a:pt x="434" y="534"/>
                  </a:cubicBezTo>
                  <a:lnTo>
                    <a:pt x="434" y="67"/>
                  </a:lnTo>
                  <a:cubicBezTo>
                    <a:pt x="434" y="33"/>
                    <a:pt x="434" y="0"/>
                    <a:pt x="4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6"/>
            <p:cNvSpPr/>
            <p:nvPr/>
          </p:nvSpPr>
          <p:spPr>
            <a:xfrm>
              <a:off x="2142525" y="1426675"/>
              <a:ext cx="41725" cy="84050"/>
            </a:xfrm>
            <a:custGeom>
              <a:avLst/>
              <a:gdLst/>
              <a:ahLst/>
              <a:cxnLst/>
              <a:rect l="l" t="t" r="r" b="b"/>
              <a:pathLst>
                <a:path w="1669" h="3362" extrusionOk="0">
                  <a:moveTo>
                    <a:pt x="1602" y="0"/>
                  </a:moveTo>
                  <a:cubicBezTo>
                    <a:pt x="1594" y="0"/>
                    <a:pt x="1585" y="9"/>
                    <a:pt x="1569" y="25"/>
                  </a:cubicBezTo>
                  <a:lnTo>
                    <a:pt x="1335" y="159"/>
                  </a:lnTo>
                  <a:cubicBezTo>
                    <a:pt x="1302" y="192"/>
                    <a:pt x="1268" y="192"/>
                    <a:pt x="1268" y="226"/>
                  </a:cubicBezTo>
                  <a:cubicBezTo>
                    <a:pt x="1235" y="259"/>
                    <a:pt x="1202" y="292"/>
                    <a:pt x="1202" y="326"/>
                  </a:cubicBezTo>
                  <a:lnTo>
                    <a:pt x="835" y="1193"/>
                  </a:lnTo>
                  <a:lnTo>
                    <a:pt x="501" y="726"/>
                  </a:lnTo>
                  <a:cubicBezTo>
                    <a:pt x="468" y="726"/>
                    <a:pt x="468" y="693"/>
                    <a:pt x="435" y="693"/>
                  </a:cubicBezTo>
                  <a:cubicBezTo>
                    <a:pt x="401" y="693"/>
                    <a:pt x="368" y="726"/>
                    <a:pt x="368" y="726"/>
                  </a:cubicBezTo>
                  <a:lnTo>
                    <a:pt x="101" y="859"/>
                  </a:lnTo>
                  <a:cubicBezTo>
                    <a:pt x="101" y="893"/>
                    <a:pt x="68" y="893"/>
                    <a:pt x="68" y="926"/>
                  </a:cubicBezTo>
                  <a:cubicBezTo>
                    <a:pt x="34" y="959"/>
                    <a:pt x="34" y="993"/>
                    <a:pt x="34" y="1026"/>
                  </a:cubicBezTo>
                  <a:cubicBezTo>
                    <a:pt x="34" y="1059"/>
                    <a:pt x="34" y="1093"/>
                    <a:pt x="34" y="1093"/>
                  </a:cubicBezTo>
                  <a:lnTo>
                    <a:pt x="568" y="1827"/>
                  </a:lnTo>
                  <a:lnTo>
                    <a:pt x="1" y="3194"/>
                  </a:lnTo>
                  <a:cubicBezTo>
                    <a:pt x="1" y="3228"/>
                    <a:pt x="1" y="3261"/>
                    <a:pt x="1" y="3294"/>
                  </a:cubicBezTo>
                  <a:cubicBezTo>
                    <a:pt x="1" y="3328"/>
                    <a:pt x="1" y="3361"/>
                    <a:pt x="34" y="3361"/>
                  </a:cubicBezTo>
                  <a:lnTo>
                    <a:pt x="101" y="3361"/>
                  </a:lnTo>
                  <a:lnTo>
                    <a:pt x="334" y="3228"/>
                  </a:lnTo>
                  <a:cubicBezTo>
                    <a:pt x="368" y="3228"/>
                    <a:pt x="368" y="3194"/>
                    <a:pt x="401" y="3161"/>
                  </a:cubicBezTo>
                  <a:cubicBezTo>
                    <a:pt x="435" y="3128"/>
                    <a:pt x="435" y="3094"/>
                    <a:pt x="468" y="3061"/>
                  </a:cubicBezTo>
                  <a:lnTo>
                    <a:pt x="835" y="2160"/>
                  </a:lnTo>
                  <a:lnTo>
                    <a:pt x="1202" y="2627"/>
                  </a:lnTo>
                  <a:cubicBezTo>
                    <a:pt x="1202" y="2661"/>
                    <a:pt x="1235" y="2661"/>
                    <a:pt x="1268" y="2661"/>
                  </a:cubicBezTo>
                  <a:lnTo>
                    <a:pt x="1335" y="2661"/>
                  </a:lnTo>
                  <a:lnTo>
                    <a:pt x="1569" y="2494"/>
                  </a:lnTo>
                  <a:cubicBezTo>
                    <a:pt x="1602" y="2494"/>
                    <a:pt x="1635" y="2460"/>
                    <a:pt x="1635" y="2427"/>
                  </a:cubicBezTo>
                  <a:cubicBezTo>
                    <a:pt x="1635" y="2394"/>
                    <a:pt x="1669" y="2360"/>
                    <a:pt x="1669" y="2327"/>
                  </a:cubicBezTo>
                  <a:cubicBezTo>
                    <a:pt x="1669" y="2294"/>
                    <a:pt x="1669" y="2294"/>
                    <a:pt x="1669" y="2260"/>
                  </a:cubicBezTo>
                  <a:lnTo>
                    <a:pt x="1102" y="1526"/>
                  </a:lnTo>
                  <a:lnTo>
                    <a:pt x="1669" y="159"/>
                  </a:lnTo>
                  <a:cubicBezTo>
                    <a:pt x="1669" y="159"/>
                    <a:pt x="1669" y="125"/>
                    <a:pt x="1669" y="92"/>
                  </a:cubicBezTo>
                  <a:cubicBezTo>
                    <a:pt x="1669" y="59"/>
                    <a:pt x="1635" y="59"/>
                    <a:pt x="1635" y="25"/>
                  </a:cubicBezTo>
                  <a:cubicBezTo>
                    <a:pt x="1619" y="9"/>
                    <a:pt x="1610" y="0"/>
                    <a:pt x="16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6"/>
            <p:cNvSpPr/>
            <p:nvPr/>
          </p:nvSpPr>
          <p:spPr>
            <a:xfrm>
              <a:off x="2190900" y="1391450"/>
              <a:ext cx="61750" cy="91750"/>
            </a:xfrm>
            <a:custGeom>
              <a:avLst/>
              <a:gdLst/>
              <a:ahLst/>
              <a:cxnLst/>
              <a:rect l="l" t="t" r="r" b="b"/>
              <a:pathLst>
                <a:path w="2470" h="3670" extrusionOk="0">
                  <a:moveTo>
                    <a:pt x="2135" y="0"/>
                  </a:moveTo>
                  <a:cubicBezTo>
                    <a:pt x="2035" y="0"/>
                    <a:pt x="1935" y="33"/>
                    <a:pt x="1835" y="100"/>
                  </a:cubicBezTo>
                  <a:cubicBezTo>
                    <a:pt x="1802" y="133"/>
                    <a:pt x="1735" y="167"/>
                    <a:pt x="1702" y="200"/>
                  </a:cubicBezTo>
                  <a:cubicBezTo>
                    <a:pt x="1668" y="267"/>
                    <a:pt x="1602" y="300"/>
                    <a:pt x="1568" y="367"/>
                  </a:cubicBezTo>
                  <a:cubicBezTo>
                    <a:pt x="1502" y="434"/>
                    <a:pt x="1468" y="500"/>
                    <a:pt x="1435" y="567"/>
                  </a:cubicBezTo>
                  <a:cubicBezTo>
                    <a:pt x="1402" y="634"/>
                    <a:pt x="1368" y="701"/>
                    <a:pt x="1335" y="801"/>
                  </a:cubicBezTo>
                  <a:cubicBezTo>
                    <a:pt x="1302" y="701"/>
                    <a:pt x="1235" y="634"/>
                    <a:pt x="1135" y="600"/>
                  </a:cubicBezTo>
                  <a:cubicBezTo>
                    <a:pt x="1035" y="600"/>
                    <a:pt x="901" y="634"/>
                    <a:pt x="835" y="701"/>
                  </a:cubicBezTo>
                  <a:cubicBezTo>
                    <a:pt x="734" y="734"/>
                    <a:pt x="668" y="801"/>
                    <a:pt x="601" y="901"/>
                  </a:cubicBezTo>
                  <a:cubicBezTo>
                    <a:pt x="534" y="1001"/>
                    <a:pt x="468" y="1101"/>
                    <a:pt x="434" y="1201"/>
                  </a:cubicBezTo>
                  <a:lnTo>
                    <a:pt x="401" y="1101"/>
                  </a:lnTo>
                  <a:cubicBezTo>
                    <a:pt x="434" y="1067"/>
                    <a:pt x="401" y="1067"/>
                    <a:pt x="401" y="1034"/>
                  </a:cubicBezTo>
                  <a:lnTo>
                    <a:pt x="334" y="1034"/>
                  </a:lnTo>
                  <a:lnTo>
                    <a:pt x="101" y="1168"/>
                  </a:lnTo>
                  <a:cubicBezTo>
                    <a:pt x="67" y="1201"/>
                    <a:pt x="67" y="1201"/>
                    <a:pt x="34" y="1234"/>
                  </a:cubicBezTo>
                  <a:cubicBezTo>
                    <a:pt x="34" y="1268"/>
                    <a:pt x="1" y="1301"/>
                    <a:pt x="1" y="1334"/>
                  </a:cubicBezTo>
                  <a:lnTo>
                    <a:pt x="1" y="3569"/>
                  </a:lnTo>
                  <a:cubicBezTo>
                    <a:pt x="1" y="3603"/>
                    <a:pt x="34" y="3636"/>
                    <a:pt x="34" y="3669"/>
                  </a:cubicBezTo>
                  <a:lnTo>
                    <a:pt x="101" y="3669"/>
                  </a:lnTo>
                  <a:lnTo>
                    <a:pt x="334" y="3536"/>
                  </a:lnTo>
                  <a:cubicBezTo>
                    <a:pt x="368" y="3503"/>
                    <a:pt x="368" y="3469"/>
                    <a:pt x="401" y="3436"/>
                  </a:cubicBezTo>
                  <a:cubicBezTo>
                    <a:pt x="401" y="3402"/>
                    <a:pt x="401" y="3369"/>
                    <a:pt x="401" y="3336"/>
                  </a:cubicBezTo>
                  <a:lnTo>
                    <a:pt x="401" y="2102"/>
                  </a:lnTo>
                  <a:cubicBezTo>
                    <a:pt x="401" y="1935"/>
                    <a:pt x="434" y="1735"/>
                    <a:pt x="501" y="1601"/>
                  </a:cubicBezTo>
                  <a:cubicBezTo>
                    <a:pt x="568" y="1468"/>
                    <a:pt x="634" y="1401"/>
                    <a:pt x="734" y="1334"/>
                  </a:cubicBezTo>
                  <a:cubicBezTo>
                    <a:pt x="784" y="1301"/>
                    <a:pt x="826" y="1284"/>
                    <a:pt x="864" y="1284"/>
                  </a:cubicBezTo>
                  <a:cubicBezTo>
                    <a:pt x="901" y="1284"/>
                    <a:pt x="935" y="1301"/>
                    <a:pt x="968" y="1334"/>
                  </a:cubicBezTo>
                  <a:cubicBezTo>
                    <a:pt x="1035" y="1468"/>
                    <a:pt x="1068" y="1601"/>
                    <a:pt x="1035" y="1735"/>
                  </a:cubicBezTo>
                  <a:lnTo>
                    <a:pt x="1035" y="3002"/>
                  </a:lnTo>
                  <a:cubicBezTo>
                    <a:pt x="1035" y="3036"/>
                    <a:pt x="1035" y="3069"/>
                    <a:pt x="1068" y="3069"/>
                  </a:cubicBezTo>
                  <a:cubicBezTo>
                    <a:pt x="1068" y="3086"/>
                    <a:pt x="1076" y="3094"/>
                    <a:pt x="1085" y="3094"/>
                  </a:cubicBezTo>
                  <a:cubicBezTo>
                    <a:pt x="1093" y="3094"/>
                    <a:pt x="1101" y="3086"/>
                    <a:pt x="1101" y="3069"/>
                  </a:cubicBezTo>
                  <a:lnTo>
                    <a:pt x="1368" y="2935"/>
                  </a:lnTo>
                  <a:cubicBezTo>
                    <a:pt x="1368" y="2935"/>
                    <a:pt x="1402" y="2902"/>
                    <a:pt x="1402" y="2869"/>
                  </a:cubicBezTo>
                  <a:cubicBezTo>
                    <a:pt x="1435" y="2835"/>
                    <a:pt x="1435" y="2802"/>
                    <a:pt x="1435" y="2769"/>
                  </a:cubicBezTo>
                  <a:lnTo>
                    <a:pt x="1435" y="1468"/>
                  </a:lnTo>
                  <a:cubicBezTo>
                    <a:pt x="1435" y="1301"/>
                    <a:pt x="1468" y="1134"/>
                    <a:pt x="1535" y="967"/>
                  </a:cubicBezTo>
                  <a:cubicBezTo>
                    <a:pt x="1568" y="867"/>
                    <a:pt x="1668" y="801"/>
                    <a:pt x="1735" y="734"/>
                  </a:cubicBezTo>
                  <a:cubicBezTo>
                    <a:pt x="1785" y="701"/>
                    <a:pt x="1835" y="684"/>
                    <a:pt x="1877" y="684"/>
                  </a:cubicBezTo>
                  <a:cubicBezTo>
                    <a:pt x="1919" y="684"/>
                    <a:pt x="1952" y="701"/>
                    <a:pt x="1969" y="734"/>
                  </a:cubicBezTo>
                  <a:cubicBezTo>
                    <a:pt x="2035" y="867"/>
                    <a:pt x="2069" y="1001"/>
                    <a:pt x="2069" y="1134"/>
                  </a:cubicBezTo>
                  <a:lnTo>
                    <a:pt x="2069" y="2402"/>
                  </a:lnTo>
                  <a:cubicBezTo>
                    <a:pt x="2069" y="2435"/>
                    <a:pt x="2069" y="2435"/>
                    <a:pt x="2069" y="2468"/>
                  </a:cubicBezTo>
                  <a:lnTo>
                    <a:pt x="2135" y="2468"/>
                  </a:lnTo>
                  <a:lnTo>
                    <a:pt x="2369" y="2335"/>
                  </a:lnTo>
                  <a:cubicBezTo>
                    <a:pt x="2402" y="2302"/>
                    <a:pt x="2436" y="2302"/>
                    <a:pt x="2436" y="2268"/>
                  </a:cubicBezTo>
                  <a:cubicBezTo>
                    <a:pt x="2469" y="2235"/>
                    <a:pt x="2469" y="2202"/>
                    <a:pt x="2469" y="2168"/>
                  </a:cubicBezTo>
                  <a:lnTo>
                    <a:pt x="2469" y="867"/>
                  </a:lnTo>
                  <a:cubicBezTo>
                    <a:pt x="2469" y="734"/>
                    <a:pt x="2469" y="600"/>
                    <a:pt x="2436" y="434"/>
                  </a:cubicBezTo>
                  <a:cubicBezTo>
                    <a:pt x="2436" y="334"/>
                    <a:pt x="2402" y="234"/>
                    <a:pt x="2336" y="167"/>
                  </a:cubicBezTo>
                  <a:cubicBezTo>
                    <a:pt x="2302" y="67"/>
                    <a:pt x="2236" y="33"/>
                    <a:pt x="21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6"/>
            <p:cNvSpPr/>
            <p:nvPr/>
          </p:nvSpPr>
          <p:spPr>
            <a:xfrm>
              <a:off x="2263450" y="1352450"/>
              <a:ext cx="10025" cy="89050"/>
            </a:xfrm>
            <a:custGeom>
              <a:avLst/>
              <a:gdLst/>
              <a:ahLst/>
              <a:cxnLst/>
              <a:rect l="l" t="t" r="r" b="b"/>
              <a:pathLst>
                <a:path w="401" h="3562" extrusionOk="0">
                  <a:moveTo>
                    <a:pt x="347" y="1"/>
                  </a:moveTo>
                  <a:cubicBezTo>
                    <a:pt x="334" y="1"/>
                    <a:pt x="318" y="9"/>
                    <a:pt x="301" y="26"/>
                  </a:cubicBezTo>
                  <a:lnTo>
                    <a:pt x="67" y="159"/>
                  </a:lnTo>
                  <a:cubicBezTo>
                    <a:pt x="67" y="159"/>
                    <a:pt x="34" y="192"/>
                    <a:pt x="1" y="226"/>
                  </a:cubicBezTo>
                  <a:cubicBezTo>
                    <a:pt x="1" y="259"/>
                    <a:pt x="1" y="292"/>
                    <a:pt x="1" y="326"/>
                  </a:cubicBezTo>
                  <a:lnTo>
                    <a:pt x="1" y="3461"/>
                  </a:lnTo>
                  <a:cubicBezTo>
                    <a:pt x="1" y="3495"/>
                    <a:pt x="1" y="3528"/>
                    <a:pt x="1" y="3561"/>
                  </a:cubicBezTo>
                  <a:lnTo>
                    <a:pt x="67" y="3561"/>
                  </a:lnTo>
                  <a:lnTo>
                    <a:pt x="301" y="3428"/>
                  </a:lnTo>
                  <a:cubicBezTo>
                    <a:pt x="334" y="3395"/>
                    <a:pt x="368" y="3361"/>
                    <a:pt x="368" y="3361"/>
                  </a:cubicBezTo>
                  <a:cubicBezTo>
                    <a:pt x="401" y="3295"/>
                    <a:pt x="401" y="3261"/>
                    <a:pt x="401" y="3228"/>
                  </a:cubicBezTo>
                  <a:lnTo>
                    <a:pt x="401" y="92"/>
                  </a:lnTo>
                  <a:cubicBezTo>
                    <a:pt x="401" y="59"/>
                    <a:pt x="401" y="26"/>
                    <a:pt x="368" y="26"/>
                  </a:cubicBezTo>
                  <a:cubicBezTo>
                    <a:pt x="368" y="9"/>
                    <a:pt x="359" y="1"/>
                    <a:pt x="34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6"/>
            <p:cNvSpPr/>
            <p:nvPr/>
          </p:nvSpPr>
          <p:spPr>
            <a:xfrm>
              <a:off x="2319325" y="1351625"/>
              <a:ext cx="28375" cy="28800"/>
            </a:xfrm>
            <a:custGeom>
              <a:avLst/>
              <a:gdLst/>
              <a:ahLst/>
              <a:cxnLst/>
              <a:rect l="l" t="t" r="r" b="b"/>
              <a:pathLst>
                <a:path w="1135" h="1152" extrusionOk="0">
                  <a:moveTo>
                    <a:pt x="1056" y="0"/>
                  </a:moveTo>
                  <a:cubicBezTo>
                    <a:pt x="1043" y="0"/>
                    <a:pt x="1035" y="9"/>
                    <a:pt x="1035" y="25"/>
                  </a:cubicBezTo>
                  <a:lnTo>
                    <a:pt x="67" y="559"/>
                  </a:lnTo>
                  <a:cubicBezTo>
                    <a:pt x="67" y="592"/>
                    <a:pt x="34" y="626"/>
                    <a:pt x="34" y="626"/>
                  </a:cubicBezTo>
                  <a:cubicBezTo>
                    <a:pt x="1" y="659"/>
                    <a:pt x="1" y="726"/>
                    <a:pt x="1" y="759"/>
                  </a:cubicBezTo>
                  <a:lnTo>
                    <a:pt x="1" y="1059"/>
                  </a:lnTo>
                  <a:cubicBezTo>
                    <a:pt x="1" y="1093"/>
                    <a:pt x="1" y="1126"/>
                    <a:pt x="34" y="1126"/>
                  </a:cubicBezTo>
                  <a:cubicBezTo>
                    <a:pt x="34" y="1143"/>
                    <a:pt x="42" y="1151"/>
                    <a:pt x="51" y="1151"/>
                  </a:cubicBezTo>
                  <a:cubicBezTo>
                    <a:pt x="59" y="1151"/>
                    <a:pt x="67" y="1143"/>
                    <a:pt x="67" y="1126"/>
                  </a:cubicBezTo>
                  <a:lnTo>
                    <a:pt x="1035" y="592"/>
                  </a:lnTo>
                  <a:cubicBezTo>
                    <a:pt x="1068" y="559"/>
                    <a:pt x="1068" y="559"/>
                    <a:pt x="1101" y="526"/>
                  </a:cubicBezTo>
                  <a:cubicBezTo>
                    <a:pt x="1101" y="492"/>
                    <a:pt x="1135" y="459"/>
                    <a:pt x="1135" y="426"/>
                  </a:cubicBezTo>
                  <a:lnTo>
                    <a:pt x="1135" y="92"/>
                  </a:lnTo>
                  <a:cubicBezTo>
                    <a:pt x="1135" y="59"/>
                    <a:pt x="1101" y="25"/>
                    <a:pt x="1101" y="25"/>
                  </a:cubicBezTo>
                  <a:cubicBezTo>
                    <a:pt x="1085" y="9"/>
                    <a:pt x="1068" y="0"/>
                    <a:pt x="105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6"/>
            <p:cNvSpPr/>
            <p:nvPr/>
          </p:nvSpPr>
          <p:spPr>
            <a:xfrm>
              <a:off x="2376025" y="1269675"/>
              <a:ext cx="43400" cy="106775"/>
            </a:xfrm>
            <a:custGeom>
              <a:avLst/>
              <a:gdLst/>
              <a:ahLst/>
              <a:cxnLst/>
              <a:rect l="l" t="t" r="r" b="b"/>
              <a:pathLst>
                <a:path w="1736" h="4271" extrusionOk="0">
                  <a:moveTo>
                    <a:pt x="1635" y="1"/>
                  </a:moveTo>
                  <a:lnTo>
                    <a:pt x="1369" y="168"/>
                  </a:lnTo>
                  <a:cubicBezTo>
                    <a:pt x="1369" y="168"/>
                    <a:pt x="1335" y="201"/>
                    <a:pt x="1335" y="234"/>
                  </a:cubicBezTo>
                  <a:cubicBezTo>
                    <a:pt x="1302" y="268"/>
                    <a:pt x="1302" y="301"/>
                    <a:pt x="1302" y="334"/>
                  </a:cubicBezTo>
                  <a:lnTo>
                    <a:pt x="1302" y="2303"/>
                  </a:lnTo>
                  <a:lnTo>
                    <a:pt x="435" y="835"/>
                  </a:lnTo>
                  <a:lnTo>
                    <a:pt x="401" y="768"/>
                  </a:lnTo>
                  <a:lnTo>
                    <a:pt x="301" y="768"/>
                  </a:lnTo>
                  <a:lnTo>
                    <a:pt x="101" y="902"/>
                  </a:lnTo>
                  <a:cubicBezTo>
                    <a:pt x="68" y="902"/>
                    <a:pt x="34" y="935"/>
                    <a:pt x="34" y="968"/>
                  </a:cubicBezTo>
                  <a:cubicBezTo>
                    <a:pt x="1" y="1002"/>
                    <a:pt x="1" y="1035"/>
                    <a:pt x="1" y="1068"/>
                  </a:cubicBezTo>
                  <a:lnTo>
                    <a:pt x="1" y="4171"/>
                  </a:lnTo>
                  <a:cubicBezTo>
                    <a:pt x="1" y="4204"/>
                    <a:pt x="1" y="4237"/>
                    <a:pt x="34" y="4271"/>
                  </a:cubicBezTo>
                  <a:lnTo>
                    <a:pt x="101" y="4271"/>
                  </a:lnTo>
                  <a:lnTo>
                    <a:pt x="334" y="4104"/>
                  </a:lnTo>
                  <a:cubicBezTo>
                    <a:pt x="368" y="4104"/>
                    <a:pt x="368" y="4070"/>
                    <a:pt x="401" y="4037"/>
                  </a:cubicBezTo>
                  <a:cubicBezTo>
                    <a:pt x="401" y="4004"/>
                    <a:pt x="435" y="3970"/>
                    <a:pt x="435" y="3937"/>
                  </a:cubicBezTo>
                  <a:lnTo>
                    <a:pt x="435" y="1969"/>
                  </a:lnTo>
                  <a:lnTo>
                    <a:pt x="1302" y="3437"/>
                  </a:lnTo>
                  <a:cubicBezTo>
                    <a:pt x="1302" y="3470"/>
                    <a:pt x="1335" y="3470"/>
                    <a:pt x="1335" y="3503"/>
                  </a:cubicBezTo>
                  <a:lnTo>
                    <a:pt x="1402" y="3503"/>
                  </a:lnTo>
                  <a:lnTo>
                    <a:pt x="1635" y="3370"/>
                  </a:lnTo>
                  <a:cubicBezTo>
                    <a:pt x="1669" y="3337"/>
                    <a:pt x="1669" y="3303"/>
                    <a:pt x="1702" y="3303"/>
                  </a:cubicBezTo>
                  <a:cubicBezTo>
                    <a:pt x="1702" y="3270"/>
                    <a:pt x="1735" y="3203"/>
                    <a:pt x="1735" y="3170"/>
                  </a:cubicBezTo>
                  <a:lnTo>
                    <a:pt x="1735" y="68"/>
                  </a:lnTo>
                  <a:cubicBezTo>
                    <a:pt x="1735" y="68"/>
                    <a:pt x="1702" y="34"/>
                    <a:pt x="17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6"/>
            <p:cNvSpPr/>
            <p:nvPr/>
          </p:nvSpPr>
          <p:spPr>
            <a:xfrm>
              <a:off x="2428575" y="1269675"/>
              <a:ext cx="39225" cy="69250"/>
            </a:xfrm>
            <a:custGeom>
              <a:avLst/>
              <a:gdLst/>
              <a:ahLst/>
              <a:cxnLst/>
              <a:rect l="l" t="t" r="r" b="b"/>
              <a:pathLst>
                <a:path w="1569" h="2770" extrusionOk="0">
                  <a:moveTo>
                    <a:pt x="1034" y="635"/>
                  </a:moveTo>
                  <a:cubicBezTo>
                    <a:pt x="1068" y="668"/>
                    <a:pt x="1101" y="701"/>
                    <a:pt x="1135" y="735"/>
                  </a:cubicBezTo>
                  <a:cubicBezTo>
                    <a:pt x="1135" y="801"/>
                    <a:pt x="1168" y="868"/>
                    <a:pt x="1168" y="968"/>
                  </a:cubicBezTo>
                  <a:cubicBezTo>
                    <a:pt x="1168" y="1002"/>
                    <a:pt x="1168" y="1035"/>
                    <a:pt x="1168" y="1035"/>
                  </a:cubicBezTo>
                  <a:lnTo>
                    <a:pt x="1168" y="1302"/>
                  </a:lnTo>
                  <a:cubicBezTo>
                    <a:pt x="1168" y="1335"/>
                    <a:pt x="1168" y="1369"/>
                    <a:pt x="1168" y="1402"/>
                  </a:cubicBezTo>
                  <a:cubicBezTo>
                    <a:pt x="1168" y="1469"/>
                    <a:pt x="1135" y="1569"/>
                    <a:pt x="1135" y="1669"/>
                  </a:cubicBezTo>
                  <a:cubicBezTo>
                    <a:pt x="1101" y="1735"/>
                    <a:pt x="1068" y="1802"/>
                    <a:pt x="1034" y="1869"/>
                  </a:cubicBezTo>
                  <a:cubicBezTo>
                    <a:pt x="1001" y="1936"/>
                    <a:pt x="968" y="1969"/>
                    <a:pt x="934" y="2002"/>
                  </a:cubicBezTo>
                  <a:cubicBezTo>
                    <a:pt x="868" y="2036"/>
                    <a:pt x="834" y="2069"/>
                    <a:pt x="801" y="2102"/>
                  </a:cubicBezTo>
                  <a:cubicBezTo>
                    <a:pt x="734" y="2136"/>
                    <a:pt x="701" y="2136"/>
                    <a:pt x="668" y="2169"/>
                  </a:cubicBezTo>
                  <a:lnTo>
                    <a:pt x="534" y="2169"/>
                  </a:lnTo>
                  <a:cubicBezTo>
                    <a:pt x="501" y="2136"/>
                    <a:pt x="467" y="2102"/>
                    <a:pt x="467" y="2069"/>
                  </a:cubicBezTo>
                  <a:cubicBezTo>
                    <a:pt x="434" y="2002"/>
                    <a:pt x="401" y="1902"/>
                    <a:pt x="401" y="1836"/>
                  </a:cubicBezTo>
                  <a:cubicBezTo>
                    <a:pt x="401" y="1802"/>
                    <a:pt x="401" y="1769"/>
                    <a:pt x="401" y="1735"/>
                  </a:cubicBezTo>
                  <a:lnTo>
                    <a:pt x="401" y="1502"/>
                  </a:lnTo>
                  <a:cubicBezTo>
                    <a:pt x="401" y="1469"/>
                    <a:pt x="401" y="1435"/>
                    <a:pt x="401" y="1402"/>
                  </a:cubicBezTo>
                  <a:cubicBezTo>
                    <a:pt x="401" y="1302"/>
                    <a:pt x="434" y="1235"/>
                    <a:pt x="467" y="1135"/>
                  </a:cubicBezTo>
                  <a:cubicBezTo>
                    <a:pt x="467" y="1068"/>
                    <a:pt x="501" y="1002"/>
                    <a:pt x="534" y="935"/>
                  </a:cubicBezTo>
                  <a:cubicBezTo>
                    <a:pt x="567" y="868"/>
                    <a:pt x="601" y="835"/>
                    <a:pt x="668" y="768"/>
                  </a:cubicBezTo>
                  <a:cubicBezTo>
                    <a:pt x="701" y="735"/>
                    <a:pt x="734" y="701"/>
                    <a:pt x="801" y="668"/>
                  </a:cubicBezTo>
                  <a:cubicBezTo>
                    <a:pt x="834" y="668"/>
                    <a:pt x="868" y="635"/>
                    <a:pt x="934" y="635"/>
                  </a:cubicBezTo>
                  <a:close/>
                  <a:moveTo>
                    <a:pt x="1101" y="1"/>
                  </a:moveTo>
                  <a:cubicBezTo>
                    <a:pt x="1001" y="1"/>
                    <a:pt x="868" y="34"/>
                    <a:pt x="801" y="101"/>
                  </a:cubicBezTo>
                  <a:cubicBezTo>
                    <a:pt x="668" y="168"/>
                    <a:pt x="567" y="268"/>
                    <a:pt x="467" y="368"/>
                  </a:cubicBezTo>
                  <a:cubicBezTo>
                    <a:pt x="367" y="468"/>
                    <a:pt x="301" y="601"/>
                    <a:pt x="234" y="735"/>
                  </a:cubicBezTo>
                  <a:cubicBezTo>
                    <a:pt x="167" y="868"/>
                    <a:pt x="100" y="1002"/>
                    <a:pt x="67" y="1135"/>
                  </a:cubicBezTo>
                  <a:cubicBezTo>
                    <a:pt x="34" y="1302"/>
                    <a:pt x="0" y="1435"/>
                    <a:pt x="0" y="1602"/>
                  </a:cubicBezTo>
                  <a:lnTo>
                    <a:pt x="0" y="1702"/>
                  </a:lnTo>
                  <a:lnTo>
                    <a:pt x="0" y="1969"/>
                  </a:lnTo>
                  <a:lnTo>
                    <a:pt x="0" y="2069"/>
                  </a:lnTo>
                  <a:cubicBezTo>
                    <a:pt x="0" y="2202"/>
                    <a:pt x="34" y="2336"/>
                    <a:pt x="67" y="2469"/>
                  </a:cubicBezTo>
                  <a:cubicBezTo>
                    <a:pt x="100" y="2536"/>
                    <a:pt x="167" y="2636"/>
                    <a:pt x="234" y="2703"/>
                  </a:cubicBezTo>
                  <a:cubicBezTo>
                    <a:pt x="301" y="2736"/>
                    <a:pt x="401" y="2770"/>
                    <a:pt x="467" y="2770"/>
                  </a:cubicBezTo>
                  <a:cubicBezTo>
                    <a:pt x="601" y="2770"/>
                    <a:pt x="701" y="2736"/>
                    <a:pt x="801" y="2669"/>
                  </a:cubicBezTo>
                  <a:cubicBezTo>
                    <a:pt x="901" y="2603"/>
                    <a:pt x="1001" y="2536"/>
                    <a:pt x="1101" y="2436"/>
                  </a:cubicBezTo>
                  <a:cubicBezTo>
                    <a:pt x="1201" y="2303"/>
                    <a:pt x="1268" y="2202"/>
                    <a:pt x="1335" y="2069"/>
                  </a:cubicBezTo>
                  <a:cubicBezTo>
                    <a:pt x="1401" y="1936"/>
                    <a:pt x="1468" y="1769"/>
                    <a:pt x="1501" y="1635"/>
                  </a:cubicBezTo>
                  <a:cubicBezTo>
                    <a:pt x="1535" y="1502"/>
                    <a:pt x="1568" y="1335"/>
                    <a:pt x="1568" y="1202"/>
                  </a:cubicBezTo>
                  <a:lnTo>
                    <a:pt x="1568" y="701"/>
                  </a:lnTo>
                  <a:cubicBezTo>
                    <a:pt x="1568" y="568"/>
                    <a:pt x="1535" y="435"/>
                    <a:pt x="1501" y="334"/>
                  </a:cubicBezTo>
                  <a:cubicBezTo>
                    <a:pt x="1468" y="234"/>
                    <a:pt x="1401" y="134"/>
                    <a:pt x="1335" y="101"/>
                  </a:cubicBezTo>
                  <a:cubicBezTo>
                    <a:pt x="1268" y="34"/>
                    <a:pt x="1201" y="1"/>
                    <a:pt x="11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6"/>
            <p:cNvSpPr/>
            <p:nvPr/>
          </p:nvSpPr>
          <p:spPr>
            <a:xfrm>
              <a:off x="2471925" y="1227350"/>
              <a:ext cx="30900" cy="84325"/>
            </a:xfrm>
            <a:custGeom>
              <a:avLst/>
              <a:gdLst/>
              <a:ahLst/>
              <a:cxnLst/>
              <a:rect l="l" t="t" r="r" b="b"/>
              <a:pathLst>
                <a:path w="1236" h="3373" extrusionOk="0">
                  <a:moveTo>
                    <a:pt x="656" y="1"/>
                  </a:moveTo>
                  <a:cubicBezTo>
                    <a:pt x="643" y="1"/>
                    <a:pt x="635" y="9"/>
                    <a:pt x="635" y="26"/>
                  </a:cubicBezTo>
                  <a:lnTo>
                    <a:pt x="401" y="159"/>
                  </a:lnTo>
                  <a:cubicBezTo>
                    <a:pt x="368" y="159"/>
                    <a:pt x="335" y="193"/>
                    <a:pt x="335" y="226"/>
                  </a:cubicBezTo>
                  <a:cubicBezTo>
                    <a:pt x="335" y="260"/>
                    <a:pt x="301" y="293"/>
                    <a:pt x="301" y="326"/>
                  </a:cubicBezTo>
                  <a:lnTo>
                    <a:pt x="301" y="1093"/>
                  </a:lnTo>
                  <a:lnTo>
                    <a:pt x="101" y="1227"/>
                  </a:lnTo>
                  <a:cubicBezTo>
                    <a:pt x="68" y="1227"/>
                    <a:pt x="68" y="1260"/>
                    <a:pt x="34" y="1294"/>
                  </a:cubicBezTo>
                  <a:cubicBezTo>
                    <a:pt x="34" y="1327"/>
                    <a:pt x="34" y="1360"/>
                    <a:pt x="34" y="1394"/>
                  </a:cubicBezTo>
                  <a:lnTo>
                    <a:pt x="34" y="1727"/>
                  </a:lnTo>
                  <a:cubicBezTo>
                    <a:pt x="1" y="1761"/>
                    <a:pt x="34" y="1794"/>
                    <a:pt x="68" y="1794"/>
                  </a:cubicBezTo>
                  <a:cubicBezTo>
                    <a:pt x="68" y="1811"/>
                    <a:pt x="76" y="1819"/>
                    <a:pt x="84" y="1819"/>
                  </a:cubicBezTo>
                  <a:cubicBezTo>
                    <a:pt x="93" y="1819"/>
                    <a:pt x="101" y="1811"/>
                    <a:pt x="101" y="1794"/>
                  </a:cubicBezTo>
                  <a:lnTo>
                    <a:pt x="335" y="1694"/>
                  </a:lnTo>
                  <a:lnTo>
                    <a:pt x="335" y="2728"/>
                  </a:lnTo>
                  <a:cubicBezTo>
                    <a:pt x="335" y="3028"/>
                    <a:pt x="368" y="3228"/>
                    <a:pt x="468" y="3328"/>
                  </a:cubicBezTo>
                  <a:cubicBezTo>
                    <a:pt x="509" y="3356"/>
                    <a:pt x="562" y="3372"/>
                    <a:pt x="624" y="3372"/>
                  </a:cubicBezTo>
                  <a:cubicBezTo>
                    <a:pt x="712" y="3372"/>
                    <a:pt x="818" y="3340"/>
                    <a:pt x="935" y="3262"/>
                  </a:cubicBezTo>
                  <a:lnTo>
                    <a:pt x="1168" y="3128"/>
                  </a:lnTo>
                  <a:cubicBezTo>
                    <a:pt x="1168" y="3128"/>
                    <a:pt x="1202" y="3095"/>
                    <a:pt x="1202" y="3062"/>
                  </a:cubicBezTo>
                  <a:cubicBezTo>
                    <a:pt x="1235" y="3028"/>
                    <a:pt x="1235" y="2995"/>
                    <a:pt x="1235" y="2961"/>
                  </a:cubicBezTo>
                  <a:lnTo>
                    <a:pt x="1235" y="2628"/>
                  </a:lnTo>
                  <a:cubicBezTo>
                    <a:pt x="1235" y="2628"/>
                    <a:pt x="1235" y="2595"/>
                    <a:pt x="1202" y="2561"/>
                  </a:cubicBezTo>
                  <a:lnTo>
                    <a:pt x="1168" y="2561"/>
                  </a:lnTo>
                  <a:lnTo>
                    <a:pt x="968" y="2661"/>
                  </a:lnTo>
                  <a:cubicBezTo>
                    <a:pt x="911" y="2680"/>
                    <a:pt x="864" y="2700"/>
                    <a:pt x="828" y="2700"/>
                  </a:cubicBezTo>
                  <a:cubicBezTo>
                    <a:pt x="802" y="2700"/>
                    <a:pt x="782" y="2689"/>
                    <a:pt x="768" y="2661"/>
                  </a:cubicBezTo>
                  <a:cubicBezTo>
                    <a:pt x="735" y="2628"/>
                    <a:pt x="701" y="2528"/>
                    <a:pt x="735" y="2461"/>
                  </a:cubicBezTo>
                  <a:lnTo>
                    <a:pt x="701" y="1460"/>
                  </a:lnTo>
                  <a:lnTo>
                    <a:pt x="1135" y="1227"/>
                  </a:lnTo>
                  <a:cubicBezTo>
                    <a:pt x="1168" y="1194"/>
                    <a:pt x="1168" y="1194"/>
                    <a:pt x="1202" y="1160"/>
                  </a:cubicBezTo>
                  <a:cubicBezTo>
                    <a:pt x="1202" y="1127"/>
                    <a:pt x="1202" y="1093"/>
                    <a:pt x="1235" y="1060"/>
                  </a:cubicBezTo>
                  <a:lnTo>
                    <a:pt x="1235" y="727"/>
                  </a:lnTo>
                  <a:cubicBezTo>
                    <a:pt x="1235" y="693"/>
                    <a:pt x="1202" y="660"/>
                    <a:pt x="1202" y="660"/>
                  </a:cubicBezTo>
                  <a:cubicBezTo>
                    <a:pt x="1185" y="643"/>
                    <a:pt x="1168" y="635"/>
                    <a:pt x="1156" y="635"/>
                  </a:cubicBezTo>
                  <a:cubicBezTo>
                    <a:pt x="1143" y="635"/>
                    <a:pt x="1135" y="643"/>
                    <a:pt x="1135" y="660"/>
                  </a:cubicBezTo>
                  <a:lnTo>
                    <a:pt x="701" y="893"/>
                  </a:lnTo>
                  <a:lnTo>
                    <a:pt x="701" y="93"/>
                  </a:lnTo>
                  <a:cubicBezTo>
                    <a:pt x="701" y="59"/>
                    <a:pt x="701" y="26"/>
                    <a:pt x="701" y="26"/>
                  </a:cubicBezTo>
                  <a:cubicBezTo>
                    <a:pt x="685" y="9"/>
                    <a:pt x="668" y="1"/>
                    <a:pt x="65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6"/>
            <p:cNvSpPr/>
            <p:nvPr/>
          </p:nvSpPr>
          <p:spPr>
            <a:xfrm>
              <a:off x="2508625" y="1224650"/>
              <a:ext cx="38400" cy="67575"/>
            </a:xfrm>
            <a:custGeom>
              <a:avLst/>
              <a:gdLst/>
              <a:ahLst/>
              <a:cxnLst/>
              <a:rect l="l" t="t" r="r" b="b"/>
              <a:pathLst>
                <a:path w="1536" h="2703" extrusionOk="0">
                  <a:moveTo>
                    <a:pt x="935" y="601"/>
                  </a:moveTo>
                  <a:cubicBezTo>
                    <a:pt x="1001" y="601"/>
                    <a:pt x="1035" y="601"/>
                    <a:pt x="1035" y="634"/>
                  </a:cubicBezTo>
                  <a:cubicBezTo>
                    <a:pt x="1068" y="668"/>
                    <a:pt x="1101" y="701"/>
                    <a:pt x="1101" y="768"/>
                  </a:cubicBezTo>
                  <a:lnTo>
                    <a:pt x="1101" y="901"/>
                  </a:lnTo>
                  <a:lnTo>
                    <a:pt x="401" y="1302"/>
                  </a:lnTo>
                  <a:cubicBezTo>
                    <a:pt x="401" y="1235"/>
                    <a:pt x="401" y="1201"/>
                    <a:pt x="434" y="1135"/>
                  </a:cubicBezTo>
                  <a:cubicBezTo>
                    <a:pt x="434" y="1068"/>
                    <a:pt x="468" y="1001"/>
                    <a:pt x="501" y="968"/>
                  </a:cubicBezTo>
                  <a:cubicBezTo>
                    <a:pt x="534" y="901"/>
                    <a:pt x="568" y="835"/>
                    <a:pt x="601" y="801"/>
                  </a:cubicBezTo>
                  <a:cubicBezTo>
                    <a:pt x="634" y="734"/>
                    <a:pt x="701" y="701"/>
                    <a:pt x="768" y="668"/>
                  </a:cubicBezTo>
                  <a:lnTo>
                    <a:pt x="768" y="634"/>
                  </a:lnTo>
                  <a:cubicBezTo>
                    <a:pt x="801" y="601"/>
                    <a:pt x="868" y="601"/>
                    <a:pt x="935" y="601"/>
                  </a:cubicBezTo>
                  <a:close/>
                  <a:moveTo>
                    <a:pt x="1068" y="1"/>
                  </a:moveTo>
                  <a:cubicBezTo>
                    <a:pt x="968" y="1"/>
                    <a:pt x="868" y="34"/>
                    <a:pt x="768" y="67"/>
                  </a:cubicBezTo>
                  <a:cubicBezTo>
                    <a:pt x="634" y="167"/>
                    <a:pt x="534" y="234"/>
                    <a:pt x="434" y="368"/>
                  </a:cubicBezTo>
                  <a:cubicBezTo>
                    <a:pt x="334" y="501"/>
                    <a:pt x="268" y="634"/>
                    <a:pt x="201" y="768"/>
                  </a:cubicBezTo>
                  <a:cubicBezTo>
                    <a:pt x="134" y="935"/>
                    <a:pt x="67" y="1101"/>
                    <a:pt x="67" y="1268"/>
                  </a:cubicBezTo>
                  <a:cubicBezTo>
                    <a:pt x="1" y="1468"/>
                    <a:pt x="1" y="1635"/>
                    <a:pt x="1" y="1835"/>
                  </a:cubicBezTo>
                  <a:cubicBezTo>
                    <a:pt x="1" y="1969"/>
                    <a:pt x="1" y="2102"/>
                    <a:pt x="34" y="2269"/>
                  </a:cubicBezTo>
                  <a:cubicBezTo>
                    <a:pt x="67" y="2369"/>
                    <a:pt x="101" y="2502"/>
                    <a:pt x="167" y="2569"/>
                  </a:cubicBezTo>
                  <a:cubicBezTo>
                    <a:pt x="234" y="2669"/>
                    <a:pt x="334" y="2703"/>
                    <a:pt x="434" y="2703"/>
                  </a:cubicBezTo>
                  <a:cubicBezTo>
                    <a:pt x="534" y="2703"/>
                    <a:pt x="634" y="2669"/>
                    <a:pt x="735" y="2636"/>
                  </a:cubicBezTo>
                  <a:cubicBezTo>
                    <a:pt x="868" y="2569"/>
                    <a:pt x="968" y="2469"/>
                    <a:pt x="1035" y="2369"/>
                  </a:cubicBezTo>
                  <a:cubicBezTo>
                    <a:pt x="1135" y="2269"/>
                    <a:pt x="1202" y="2169"/>
                    <a:pt x="1268" y="2069"/>
                  </a:cubicBezTo>
                  <a:cubicBezTo>
                    <a:pt x="1335" y="1969"/>
                    <a:pt x="1368" y="1869"/>
                    <a:pt x="1402" y="1802"/>
                  </a:cubicBezTo>
                  <a:cubicBezTo>
                    <a:pt x="1435" y="1735"/>
                    <a:pt x="1435" y="1635"/>
                    <a:pt x="1435" y="1568"/>
                  </a:cubicBezTo>
                  <a:cubicBezTo>
                    <a:pt x="1468" y="1568"/>
                    <a:pt x="1468" y="1535"/>
                    <a:pt x="1435" y="1502"/>
                  </a:cubicBezTo>
                  <a:lnTo>
                    <a:pt x="1402" y="1502"/>
                  </a:lnTo>
                  <a:lnTo>
                    <a:pt x="1135" y="1668"/>
                  </a:lnTo>
                  <a:lnTo>
                    <a:pt x="1068" y="1702"/>
                  </a:lnTo>
                  <a:cubicBezTo>
                    <a:pt x="1068" y="1735"/>
                    <a:pt x="1035" y="1769"/>
                    <a:pt x="1035" y="1802"/>
                  </a:cubicBezTo>
                  <a:cubicBezTo>
                    <a:pt x="1001" y="1835"/>
                    <a:pt x="968" y="1869"/>
                    <a:pt x="935" y="1935"/>
                  </a:cubicBezTo>
                  <a:cubicBezTo>
                    <a:pt x="868" y="1969"/>
                    <a:pt x="835" y="2002"/>
                    <a:pt x="768" y="2035"/>
                  </a:cubicBezTo>
                  <a:cubicBezTo>
                    <a:pt x="735" y="2069"/>
                    <a:pt x="668" y="2102"/>
                    <a:pt x="634" y="2102"/>
                  </a:cubicBezTo>
                  <a:lnTo>
                    <a:pt x="501" y="2102"/>
                  </a:lnTo>
                  <a:cubicBezTo>
                    <a:pt x="468" y="2069"/>
                    <a:pt x="434" y="2035"/>
                    <a:pt x="434" y="2002"/>
                  </a:cubicBezTo>
                  <a:cubicBezTo>
                    <a:pt x="401" y="1935"/>
                    <a:pt x="401" y="1869"/>
                    <a:pt x="401" y="1835"/>
                  </a:cubicBezTo>
                  <a:lnTo>
                    <a:pt x="1435" y="1235"/>
                  </a:lnTo>
                  <a:cubicBezTo>
                    <a:pt x="1468" y="1201"/>
                    <a:pt x="1502" y="1201"/>
                    <a:pt x="1502" y="1168"/>
                  </a:cubicBezTo>
                  <a:cubicBezTo>
                    <a:pt x="1502" y="1135"/>
                    <a:pt x="1535" y="1101"/>
                    <a:pt x="1535" y="1068"/>
                  </a:cubicBezTo>
                  <a:lnTo>
                    <a:pt x="1535" y="835"/>
                  </a:lnTo>
                  <a:cubicBezTo>
                    <a:pt x="1535" y="701"/>
                    <a:pt x="1502" y="568"/>
                    <a:pt x="1468" y="434"/>
                  </a:cubicBezTo>
                  <a:cubicBezTo>
                    <a:pt x="1435" y="301"/>
                    <a:pt x="1402" y="201"/>
                    <a:pt x="1302" y="134"/>
                  </a:cubicBezTo>
                  <a:cubicBezTo>
                    <a:pt x="1268" y="67"/>
                    <a:pt x="1168" y="1"/>
                    <a:pt x="10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6"/>
            <p:cNvSpPr/>
            <p:nvPr/>
          </p:nvSpPr>
          <p:spPr>
            <a:xfrm>
              <a:off x="2552825" y="1199275"/>
              <a:ext cx="34225" cy="70775"/>
            </a:xfrm>
            <a:custGeom>
              <a:avLst/>
              <a:gdLst/>
              <a:ahLst/>
              <a:cxnLst/>
              <a:rect l="l" t="t" r="r" b="b"/>
              <a:pathLst>
                <a:path w="1369" h="2831" extrusionOk="0">
                  <a:moveTo>
                    <a:pt x="1035" y="0"/>
                  </a:moveTo>
                  <a:cubicBezTo>
                    <a:pt x="1012" y="0"/>
                    <a:pt x="990" y="4"/>
                    <a:pt x="968" y="15"/>
                  </a:cubicBezTo>
                  <a:cubicBezTo>
                    <a:pt x="868" y="15"/>
                    <a:pt x="768" y="48"/>
                    <a:pt x="668" y="115"/>
                  </a:cubicBezTo>
                  <a:cubicBezTo>
                    <a:pt x="568" y="182"/>
                    <a:pt x="501" y="248"/>
                    <a:pt x="401" y="348"/>
                  </a:cubicBezTo>
                  <a:cubicBezTo>
                    <a:pt x="334" y="415"/>
                    <a:pt x="267" y="515"/>
                    <a:pt x="201" y="615"/>
                  </a:cubicBezTo>
                  <a:cubicBezTo>
                    <a:pt x="167" y="715"/>
                    <a:pt x="101" y="849"/>
                    <a:pt x="67" y="949"/>
                  </a:cubicBezTo>
                  <a:cubicBezTo>
                    <a:pt x="34" y="1149"/>
                    <a:pt x="34" y="1316"/>
                    <a:pt x="67" y="1516"/>
                  </a:cubicBezTo>
                  <a:cubicBezTo>
                    <a:pt x="101" y="1583"/>
                    <a:pt x="101" y="1649"/>
                    <a:pt x="167" y="1683"/>
                  </a:cubicBezTo>
                  <a:cubicBezTo>
                    <a:pt x="201" y="1716"/>
                    <a:pt x="234" y="1749"/>
                    <a:pt x="301" y="1783"/>
                  </a:cubicBezTo>
                  <a:lnTo>
                    <a:pt x="534" y="1783"/>
                  </a:lnTo>
                  <a:lnTo>
                    <a:pt x="768" y="1716"/>
                  </a:lnTo>
                  <a:cubicBezTo>
                    <a:pt x="801" y="1716"/>
                    <a:pt x="868" y="1683"/>
                    <a:pt x="901" y="1683"/>
                  </a:cubicBezTo>
                  <a:lnTo>
                    <a:pt x="968" y="1683"/>
                  </a:lnTo>
                  <a:lnTo>
                    <a:pt x="968" y="1749"/>
                  </a:lnTo>
                  <a:cubicBezTo>
                    <a:pt x="968" y="1816"/>
                    <a:pt x="968" y="1850"/>
                    <a:pt x="935" y="1916"/>
                  </a:cubicBezTo>
                  <a:cubicBezTo>
                    <a:pt x="935" y="1950"/>
                    <a:pt x="901" y="1983"/>
                    <a:pt x="868" y="2016"/>
                  </a:cubicBezTo>
                  <a:cubicBezTo>
                    <a:pt x="835" y="2016"/>
                    <a:pt x="801" y="2050"/>
                    <a:pt x="768" y="2083"/>
                  </a:cubicBezTo>
                  <a:cubicBezTo>
                    <a:pt x="734" y="2116"/>
                    <a:pt x="701" y="2116"/>
                    <a:pt x="668" y="2150"/>
                  </a:cubicBezTo>
                  <a:cubicBezTo>
                    <a:pt x="634" y="2183"/>
                    <a:pt x="568" y="2216"/>
                    <a:pt x="501" y="2216"/>
                  </a:cubicBezTo>
                  <a:cubicBezTo>
                    <a:pt x="501" y="2216"/>
                    <a:pt x="468" y="2183"/>
                    <a:pt x="434" y="2183"/>
                  </a:cubicBezTo>
                  <a:lnTo>
                    <a:pt x="368" y="2150"/>
                  </a:lnTo>
                  <a:lnTo>
                    <a:pt x="301" y="2150"/>
                  </a:lnTo>
                  <a:lnTo>
                    <a:pt x="67" y="2283"/>
                  </a:lnTo>
                  <a:cubicBezTo>
                    <a:pt x="34" y="2283"/>
                    <a:pt x="34" y="2317"/>
                    <a:pt x="1" y="2350"/>
                  </a:cubicBezTo>
                  <a:cubicBezTo>
                    <a:pt x="1" y="2383"/>
                    <a:pt x="1" y="2417"/>
                    <a:pt x="1" y="2450"/>
                  </a:cubicBezTo>
                  <a:cubicBezTo>
                    <a:pt x="1" y="2517"/>
                    <a:pt x="1" y="2583"/>
                    <a:pt x="34" y="2650"/>
                  </a:cubicBezTo>
                  <a:cubicBezTo>
                    <a:pt x="67" y="2717"/>
                    <a:pt x="101" y="2750"/>
                    <a:pt x="167" y="2784"/>
                  </a:cubicBezTo>
                  <a:cubicBezTo>
                    <a:pt x="215" y="2807"/>
                    <a:pt x="262" y="2831"/>
                    <a:pt x="321" y="2831"/>
                  </a:cubicBezTo>
                  <a:cubicBezTo>
                    <a:pt x="345" y="2831"/>
                    <a:pt x="372" y="2827"/>
                    <a:pt x="401" y="2817"/>
                  </a:cubicBezTo>
                  <a:cubicBezTo>
                    <a:pt x="501" y="2817"/>
                    <a:pt x="601" y="2784"/>
                    <a:pt x="668" y="2717"/>
                  </a:cubicBezTo>
                  <a:cubicBezTo>
                    <a:pt x="801" y="2650"/>
                    <a:pt x="868" y="2583"/>
                    <a:pt x="968" y="2483"/>
                  </a:cubicBezTo>
                  <a:cubicBezTo>
                    <a:pt x="1068" y="2383"/>
                    <a:pt x="1135" y="2283"/>
                    <a:pt x="1201" y="2183"/>
                  </a:cubicBezTo>
                  <a:cubicBezTo>
                    <a:pt x="1235" y="2083"/>
                    <a:pt x="1302" y="1983"/>
                    <a:pt x="1335" y="1850"/>
                  </a:cubicBezTo>
                  <a:cubicBezTo>
                    <a:pt x="1368" y="1749"/>
                    <a:pt x="1368" y="1649"/>
                    <a:pt x="1368" y="1549"/>
                  </a:cubicBezTo>
                  <a:cubicBezTo>
                    <a:pt x="1368" y="1416"/>
                    <a:pt x="1335" y="1249"/>
                    <a:pt x="1268" y="1149"/>
                  </a:cubicBezTo>
                  <a:cubicBezTo>
                    <a:pt x="1205" y="1086"/>
                    <a:pt x="1128" y="1062"/>
                    <a:pt x="1038" y="1062"/>
                  </a:cubicBezTo>
                  <a:cubicBezTo>
                    <a:pt x="986" y="1062"/>
                    <a:pt x="929" y="1070"/>
                    <a:pt x="868" y="1082"/>
                  </a:cubicBezTo>
                  <a:lnTo>
                    <a:pt x="634" y="1149"/>
                  </a:lnTo>
                  <a:lnTo>
                    <a:pt x="501" y="1149"/>
                  </a:lnTo>
                  <a:cubicBezTo>
                    <a:pt x="468" y="1149"/>
                    <a:pt x="468" y="1116"/>
                    <a:pt x="434" y="1116"/>
                  </a:cubicBezTo>
                  <a:cubicBezTo>
                    <a:pt x="434" y="1082"/>
                    <a:pt x="434" y="1049"/>
                    <a:pt x="434" y="1016"/>
                  </a:cubicBezTo>
                  <a:cubicBezTo>
                    <a:pt x="434" y="949"/>
                    <a:pt x="468" y="882"/>
                    <a:pt x="501" y="849"/>
                  </a:cubicBezTo>
                  <a:cubicBezTo>
                    <a:pt x="568" y="782"/>
                    <a:pt x="601" y="715"/>
                    <a:pt x="668" y="682"/>
                  </a:cubicBezTo>
                  <a:cubicBezTo>
                    <a:pt x="734" y="682"/>
                    <a:pt x="768" y="649"/>
                    <a:pt x="835" y="649"/>
                  </a:cubicBezTo>
                  <a:lnTo>
                    <a:pt x="901" y="649"/>
                  </a:lnTo>
                  <a:lnTo>
                    <a:pt x="935" y="682"/>
                  </a:lnTo>
                  <a:lnTo>
                    <a:pt x="1035" y="682"/>
                  </a:lnTo>
                  <a:lnTo>
                    <a:pt x="1268" y="515"/>
                  </a:lnTo>
                  <a:cubicBezTo>
                    <a:pt x="1268" y="515"/>
                    <a:pt x="1302" y="482"/>
                    <a:pt x="1335" y="449"/>
                  </a:cubicBezTo>
                  <a:cubicBezTo>
                    <a:pt x="1335" y="415"/>
                    <a:pt x="1335" y="382"/>
                    <a:pt x="1335" y="348"/>
                  </a:cubicBezTo>
                  <a:cubicBezTo>
                    <a:pt x="1335" y="282"/>
                    <a:pt x="1335" y="215"/>
                    <a:pt x="1302" y="148"/>
                  </a:cubicBezTo>
                  <a:cubicBezTo>
                    <a:pt x="1268" y="115"/>
                    <a:pt x="1201" y="48"/>
                    <a:pt x="1168" y="15"/>
                  </a:cubicBezTo>
                  <a:cubicBezTo>
                    <a:pt x="1124" y="15"/>
                    <a:pt x="1079" y="0"/>
                    <a:pt x="10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6"/>
            <p:cNvSpPr/>
            <p:nvPr/>
          </p:nvSpPr>
          <p:spPr>
            <a:xfrm>
              <a:off x="1688875" y="1619650"/>
              <a:ext cx="76750" cy="163075"/>
            </a:xfrm>
            <a:custGeom>
              <a:avLst/>
              <a:gdLst/>
              <a:ahLst/>
              <a:cxnLst/>
              <a:rect l="l" t="t" r="r" b="b"/>
              <a:pathLst>
                <a:path w="3070" h="6523" extrusionOk="0">
                  <a:moveTo>
                    <a:pt x="2881" y="0"/>
                  </a:moveTo>
                  <a:cubicBezTo>
                    <a:pt x="2836" y="0"/>
                    <a:pt x="2786" y="15"/>
                    <a:pt x="2736" y="45"/>
                  </a:cubicBezTo>
                  <a:lnTo>
                    <a:pt x="334" y="1446"/>
                  </a:lnTo>
                  <a:cubicBezTo>
                    <a:pt x="134" y="1580"/>
                    <a:pt x="1" y="1780"/>
                    <a:pt x="1" y="1980"/>
                  </a:cubicBezTo>
                  <a:lnTo>
                    <a:pt x="1" y="6283"/>
                  </a:lnTo>
                  <a:cubicBezTo>
                    <a:pt x="1" y="6430"/>
                    <a:pt x="72" y="6522"/>
                    <a:pt x="189" y="6522"/>
                  </a:cubicBezTo>
                  <a:cubicBezTo>
                    <a:pt x="232" y="6522"/>
                    <a:pt x="281" y="6510"/>
                    <a:pt x="334" y="6483"/>
                  </a:cubicBezTo>
                  <a:lnTo>
                    <a:pt x="2736" y="5116"/>
                  </a:lnTo>
                  <a:cubicBezTo>
                    <a:pt x="2903" y="4982"/>
                    <a:pt x="3036" y="4749"/>
                    <a:pt x="3069" y="4515"/>
                  </a:cubicBezTo>
                  <a:lnTo>
                    <a:pt x="3069" y="245"/>
                  </a:lnTo>
                  <a:cubicBezTo>
                    <a:pt x="3069" y="82"/>
                    <a:pt x="2988" y="0"/>
                    <a:pt x="288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6"/>
            <p:cNvSpPr/>
            <p:nvPr/>
          </p:nvSpPr>
          <p:spPr>
            <a:xfrm>
              <a:off x="3442625" y="658650"/>
              <a:ext cx="55900" cy="71725"/>
            </a:xfrm>
            <a:custGeom>
              <a:avLst/>
              <a:gdLst/>
              <a:ahLst/>
              <a:cxnLst/>
              <a:rect l="l" t="t" r="r" b="b"/>
              <a:pathLst>
                <a:path w="2236" h="2869" extrusionOk="0">
                  <a:moveTo>
                    <a:pt x="1613" y="0"/>
                  </a:moveTo>
                  <a:cubicBezTo>
                    <a:pt x="1460" y="0"/>
                    <a:pt x="1287" y="51"/>
                    <a:pt x="1101" y="158"/>
                  </a:cubicBezTo>
                  <a:cubicBezTo>
                    <a:pt x="434" y="558"/>
                    <a:pt x="34" y="1292"/>
                    <a:pt x="1" y="2059"/>
                  </a:cubicBezTo>
                  <a:cubicBezTo>
                    <a:pt x="1" y="2582"/>
                    <a:pt x="255" y="2868"/>
                    <a:pt x="619" y="2868"/>
                  </a:cubicBezTo>
                  <a:cubicBezTo>
                    <a:pt x="765" y="2868"/>
                    <a:pt x="929" y="2822"/>
                    <a:pt x="1101" y="2726"/>
                  </a:cubicBezTo>
                  <a:cubicBezTo>
                    <a:pt x="1769" y="2293"/>
                    <a:pt x="2169" y="1559"/>
                    <a:pt x="2236" y="792"/>
                  </a:cubicBezTo>
                  <a:cubicBezTo>
                    <a:pt x="2236" y="296"/>
                    <a:pt x="1985" y="0"/>
                    <a:pt x="161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6"/>
            <p:cNvSpPr/>
            <p:nvPr/>
          </p:nvSpPr>
          <p:spPr>
            <a:xfrm>
              <a:off x="3554375" y="593975"/>
              <a:ext cx="55075" cy="72050"/>
            </a:xfrm>
            <a:custGeom>
              <a:avLst/>
              <a:gdLst/>
              <a:ahLst/>
              <a:cxnLst/>
              <a:rect l="l" t="t" r="r" b="b"/>
              <a:pathLst>
                <a:path w="2203" h="2882" extrusionOk="0">
                  <a:moveTo>
                    <a:pt x="1599" y="1"/>
                  </a:moveTo>
                  <a:cubicBezTo>
                    <a:pt x="1451" y="1"/>
                    <a:pt x="1283" y="47"/>
                    <a:pt x="1101" y="143"/>
                  </a:cubicBezTo>
                  <a:cubicBezTo>
                    <a:pt x="434" y="577"/>
                    <a:pt x="34" y="1310"/>
                    <a:pt x="1" y="2078"/>
                  </a:cubicBezTo>
                  <a:cubicBezTo>
                    <a:pt x="1" y="2584"/>
                    <a:pt x="262" y="2881"/>
                    <a:pt x="633" y="2881"/>
                  </a:cubicBezTo>
                  <a:cubicBezTo>
                    <a:pt x="776" y="2881"/>
                    <a:pt x="935" y="2837"/>
                    <a:pt x="1101" y="2745"/>
                  </a:cubicBezTo>
                  <a:cubicBezTo>
                    <a:pt x="1768" y="2311"/>
                    <a:pt x="2169" y="1577"/>
                    <a:pt x="2202" y="810"/>
                  </a:cubicBezTo>
                  <a:cubicBezTo>
                    <a:pt x="2202" y="287"/>
                    <a:pt x="1965" y="1"/>
                    <a:pt x="159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6"/>
            <p:cNvSpPr/>
            <p:nvPr/>
          </p:nvSpPr>
          <p:spPr>
            <a:xfrm>
              <a:off x="3665300" y="529400"/>
              <a:ext cx="55875" cy="72100"/>
            </a:xfrm>
            <a:custGeom>
              <a:avLst/>
              <a:gdLst/>
              <a:ahLst/>
              <a:cxnLst/>
              <a:rect l="l" t="t" r="r" b="b"/>
              <a:pathLst>
                <a:path w="2235" h="2884" extrusionOk="0">
                  <a:moveTo>
                    <a:pt x="1625" y="0"/>
                  </a:moveTo>
                  <a:cubicBezTo>
                    <a:pt x="1476" y="0"/>
                    <a:pt x="1310" y="50"/>
                    <a:pt x="1134" y="157"/>
                  </a:cubicBezTo>
                  <a:cubicBezTo>
                    <a:pt x="467" y="591"/>
                    <a:pt x="67" y="1292"/>
                    <a:pt x="0" y="2092"/>
                  </a:cubicBezTo>
                  <a:cubicBezTo>
                    <a:pt x="0" y="2588"/>
                    <a:pt x="251" y="2883"/>
                    <a:pt x="622" y="2883"/>
                  </a:cubicBezTo>
                  <a:cubicBezTo>
                    <a:pt x="775" y="2883"/>
                    <a:pt x="949" y="2833"/>
                    <a:pt x="1134" y="2726"/>
                  </a:cubicBezTo>
                  <a:cubicBezTo>
                    <a:pt x="1801" y="2292"/>
                    <a:pt x="2202" y="1592"/>
                    <a:pt x="2235" y="791"/>
                  </a:cubicBezTo>
                  <a:cubicBezTo>
                    <a:pt x="2235" y="295"/>
                    <a:pt x="1984" y="0"/>
                    <a:pt x="162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6"/>
            <p:cNvSpPr/>
            <p:nvPr/>
          </p:nvSpPr>
          <p:spPr>
            <a:xfrm>
              <a:off x="1687200" y="2018550"/>
              <a:ext cx="32550" cy="49850"/>
            </a:xfrm>
            <a:custGeom>
              <a:avLst/>
              <a:gdLst/>
              <a:ahLst/>
              <a:cxnLst/>
              <a:rect l="l" t="t" r="r" b="b"/>
              <a:pathLst>
                <a:path w="1302" h="1994" extrusionOk="0">
                  <a:moveTo>
                    <a:pt x="1202" y="1"/>
                  </a:moveTo>
                  <a:cubicBezTo>
                    <a:pt x="1168" y="34"/>
                    <a:pt x="1135" y="67"/>
                    <a:pt x="1102" y="101"/>
                  </a:cubicBezTo>
                  <a:lnTo>
                    <a:pt x="1" y="1669"/>
                  </a:lnTo>
                  <a:lnTo>
                    <a:pt x="1102" y="1969"/>
                  </a:lnTo>
                  <a:cubicBezTo>
                    <a:pt x="1118" y="1985"/>
                    <a:pt x="1135" y="1994"/>
                    <a:pt x="1152" y="1994"/>
                  </a:cubicBezTo>
                  <a:cubicBezTo>
                    <a:pt x="1168" y="1994"/>
                    <a:pt x="1185" y="1985"/>
                    <a:pt x="1202" y="1969"/>
                  </a:cubicBezTo>
                  <a:cubicBezTo>
                    <a:pt x="1235" y="1969"/>
                    <a:pt x="1268" y="1902"/>
                    <a:pt x="1268" y="1869"/>
                  </a:cubicBezTo>
                  <a:cubicBezTo>
                    <a:pt x="1302" y="1835"/>
                    <a:pt x="1302" y="1769"/>
                    <a:pt x="1302" y="1735"/>
                  </a:cubicBezTo>
                  <a:cubicBezTo>
                    <a:pt x="1302" y="1702"/>
                    <a:pt x="1302" y="1669"/>
                    <a:pt x="1302" y="1635"/>
                  </a:cubicBezTo>
                  <a:cubicBezTo>
                    <a:pt x="1302" y="1635"/>
                    <a:pt x="1268" y="1602"/>
                    <a:pt x="1235" y="1602"/>
                  </a:cubicBezTo>
                  <a:lnTo>
                    <a:pt x="501" y="1402"/>
                  </a:lnTo>
                  <a:lnTo>
                    <a:pt x="1235" y="334"/>
                  </a:lnTo>
                  <a:cubicBezTo>
                    <a:pt x="1268" y="301"/>
                    <a:pt x="1302" y="268"/>
                    <a:pt x="1302" y="201"/>
                  </a:cubicBezTo>
                  <a:cubicBezTo>
                    <a:pt x="1302" y="167"/>
                    <a:pt x="1302" y="134"/>
                    <a:pt x="1302" y="101"/>
                  </a:cubicBezTo>
                  <a:cubicBezTo>
                    <a:pt x="1302" y="67"/>
                    <a:pt x="1302" y="34"/>
                    <a:pt x="12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6"/>
            <p:cNvSpPr/>
            <p:nvPr/>
          </p:nvSpPr>
          <p:spPr>
            <a:xfrm>
              <a:off x="1728075" y="2000825"/>
              <a:ext cx="24200" cy="56125"/>
            </a:xfrm>
            <a:custGeom>
              <a:avLst/>
              <a:gdLst/>
              <a:ahLst/>
              <a:cxnLst/>
              <a:rect l="l" t="t" r="r" b="b"/>
              <a:pathLst>
                <a:path w="968" h="2245" extrusionOk="0">
                  <a:moveTo>
                    <a:pt x="680" y="1"/>
                  </a:moveTo>
                  <a:cubicBezTo>
                    <a:pt x="626" y="1"/>
                    <a:pt x="567" y="26"/>
                    <a:pt x="501" y="76"/>
                  </a:cubicBezTo>
                  <a:cubicBezTo>
                    <a:pt x="434" y="109"/>
                    <a:pt x="367" y="176"/>
                    <a:pt x="301" y="209"/>
                  </a:cubicBezTo>
                  <a:cubicBezTo>
                    <a:pt x="201" y="309"/>
                    <a:pt x="100" y="443"/>
                    <a:pt x="34" y="543"/>
                  </a:cubicBezTo>
                  <a:lnTo>
                    <a:pt x="34" y="843"/>
                  </a:lnTo>
                  <a:cubicBezTo>
                    <a:pt x="0" y="876"/>
                    <a:pt x="34" y="943"/>
                    <a:pt x="67" y="977"/>
                  </a:cubicBezTo>
                  <a:lnTo>
                    <a:pt x="134" y="977"/>
                  </a:lnTo>
                  <a:cubicBezTo>
                    <a:pt x="167" y="943"/>
                    <a:pt x="201" y="910"/>
                    <a:pt x="234" y="876"/>
                  </a:cubicBezTo>
                  <a:cubicBezTo>
                    <a:pt x="234" y="810"/>
                    <a:pt x="267" y="743"/>
                    <a:pt x="267" y="676"/>
                  </a:cubicBezTo>
                  <a:lnTo>
                    <a:pt x="267" y="643"/>
                  </a:lnTo>
                  <a:cubicBezTo>
                    <a:pt x="301" y="543"/>
                    <a:pt x="401" y="476"/>
                    <a:pt x="501" y="409"/>
                  </a:cubicBezTo>
                  <a:cubicBezTo>
                    <a:pt x="534" y="393"/>
                    <a:pt x="567" y="384"/>
                    <a:pt x="597" y="384"/>
                  </a:cubicBezTo>
                  <a:cubicBezTo>
                    <a:pt x="626" y="384"/>
                    <a:pt x="651" y="393"/>
                    <a:pt x="668" y="409"/>
                  </a:cubicBezTo>
                  <a:cubicBezTo>
                    <a:pt x="734" y="443"/>
                    <a:pt x="734" y="510"/>
                    <a:pt x="734" y="576"/>
                  </a:cubicBezTo>
                  <a:cubicBezTo>
                    <a:pt x="734" y="643"/>
                    <a:pt x="701" y="743"/>
                    <a:pt x="668" y="810"/>
                  </a:cubicBezTo>
                  <a:cubicBezTo>
                    <a:pt x="601" y="943"/>
                    <a:pt x="467" y="1077"/>
                    <a:pt x="367" y="1210"/>
                  </a:cubicBezTo>
                  <a:lnTo>
                    <a:pt x="367" y="1377"/>
                  </a:lnTo>
                  <a:cubicBezTo>
                    <a:pt x="367" y="1444"/>
                    <a:pt x="367" y="1510"/>
                    <a:pt x="401" y="1544"/>
                  </a:cubicBezTo>
                  <a:cubicBezTo>
                    <a:pt x="401" y="1560"/>
                    <a:pt x="409" y="1569"/>
                    <a:pt x="422" y="1569"/>
                  </a:cubicBezTo>
                  <a:cubicBezTo>
                    <a:pt x="434" y="1569"/>
                    <a:pt x="451" y="1560"/>
                    <a:pt x="467" y="1544"/>
                  </a:cubicBezTo>
                  <a:cubicBezTo>
                    <a:pt x="501" y="1544"/>
                    <a:pt x="534" y="1510"/>
                    <a:pt x="534" y="1477"/>
                  </a:cubicBezTo>
                  <a:cubicBezTo>
                    <a:pt x="567" y="1410"/>
                    <a:pt x="567" y="1343"/>
                    <a:pt x="601" y="1310"/>
                  </a:cubicBezTo>
                  <a:cubicBezTo>
                    <a:pt x="701" y="1177"/>
                    <a:pt x="801" y="1043"/>
                    <a:pt x="901" y="876"/>
                  </a:cubicBezTo>
                  <a:cubicBezTo>
                    <a:pt x="934" y="743"/>
                    <a:pt x="968" y="610"/>
                    <a:pt x="968" y="476"/>
                  </a:cubicBezTo>
                  <a:cubicBezTo>
                    <a:pt x="968" y="343"/>
                    <a:pt x="934" y="176"/>
                    <a:pt x="834" y="76"/>
                  </a:cubicBezTo>
                  <a:cubicBezTo>
                    <a:pt x="784" y="26"/>
                    <a:pt x="734" y="1"/>
                    <a:pt x="680" y="1"/>
                  </a:cubicBezTo>
                  <a:close/>
                  <a:moveTo>
                    <a:pt x="547" y="1819"/>
                  </a:moveTo>
                  <a:cubicBezTo>
                    <a:pt x="526" y="1819"/>
                    <a:pt x="501" y="1827"/>
                    <a:pt x="467" y="1844"/>
                  </a:cubicBezTo>
                  <a:cubicBezTo>
                    <a:pt x="434" y="1877"/>
                    <a:pt x="367" y="1911"/>
                    <a:pt x="334" y="1977"/>
                  </a:cubicBezTo>
                  <a:cubicBezTo>
                    <a:pt x="334" y="2011"/>
                    <a:pt x="301" y="2077"/>
                    <a:pt x="301" y="2144"/>
                  </a:cubicBezTo>
                  <a:cubicBezTo>
                    <a:pt x="301" y="2177"/>
                    <a:pt x="334" y="2211"/>
                    <a:pt x="367" y="2244"/>
                  </a:cubicBezTo>
                  <a:cubicBezTo>
                    <a:pt x="367" y="2244"/>
                    <a:pt x="401" y="2244"/>
                    <a:pt x="467" y="2211"/>
                  </a:cubicBezTo>
                  <a:cubicBezTo>
                    <a:pt x="534" y="2177"/>
                    <a:pt x="567" y="2144"/>
                    <a:pt x="601" y="2111"/>
                  </a:cubicBezTo>
                  <a:cubicBezTo>
                    <a:pt x="634" y="2044"/>
                    <a:pt x="634" y="2011"/>
                    <a:pt x="634" y="1944"/>
                  </a:cubicBezTo>
                  <a:cubicBezTo>
                    <a:pt x="634" y="1911"/>
                    <a:pt x="634" y="1877"/>
                    <a:pt x="601" y="1844"/>
                  </a:cubicBezTo>
                  <a:cubicBezTo>
                    <a:pt x="584" y="1827"/>
                    <a:pt x="567" y="1819"/>
                    <a:pt x="547" y="1819"/>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6"/>
            <p:cNvSpPr/>
            <p:nvPr/>
          </p:nvSpPr>
          <p:spPr>
            <a:xfrm>
              <a:off x="1758100" y="1989375"/>
              <a:ext cx="32550" cy="53175"/>
            </a:xfrm>
            <a:custGeom>
              <a:avLst/>
              <a:gdLst/>
              <a:ahLst/>
              <a:cxnLst/>
              <a:rect l="l" t="t" r="r" b="b"/>
              <a:pathLst>
                <a:path w="1302" h="2127" extrusionOk="0">
                  <a:moveTo>
                    <a:pt x="1201" y="0"/>
                  </a:moveTo>
                  <a:cubicBezTo>
                    <a:pt x="1168" y="0"/>
                    <a:pt x="1134" y="0"/>
                    <a:pt x="1068" y="34"/>
                  </a:cubicBezTo>
                  <a:lnTo>
                    <a:pt x="868" y="167"/>
                  </a:lnTo>
                  <a:cubicBezTo>
                    <a:pt x="834" y="167"/>
                    <a:pt x="767" y="234"/>
                    <a:pt x="734" y="267"/>
                  </a:cubicBezTo>
                  <a:cubicBezTo>
                    <a:pt x="734" y="334"/>
                    <a:pt x="701" y="367"/>
                    <a:pt x="701" y="434"/>
                  </a:cubicBezTo>
                  <a:cubicBezTo>
                    <a:pt x="701" y="467"/>
                    <a:pt x="734" y="501"/>
                    <a:pt x="767" y="534"/>
                  </a:cubicBezTo>
                  <a:lnTo>
                    <a:pt x="634" y="801"/>
                  </a:lnTo>
                  <a:lnTo>
                    <a:pt x="501" y="701"/>
                  </a:lnTo>
                  <a:cubicBezTo>
                    <a:pt x="534" y="634"/>
                    <a:pt x="567" y="567"/>
                    <a:pt x="567" y="501"/>
                  </a:cubicBezTo>
                  <a:cubicBezTo>
                    <a:pt x="567" y="467"/>
                    <a:pt x="567" y="434"/>
                    <a:pt x="534" y="400"/>
                  </a:cubicBezTo>
                  <a:cubicBezTo>
                    <a:pt x="517" y="384"/>
                    <a:pt x="501" y="375"/>
                    <a:pt x="480" y="375"/>
                  </a:cubicBezTo>
                  <a:cubicBezTo>
                    <a:pt x="459" y="375"/>
                    <a:pt x="434" y="384"/>
                    <a:pt x="401" y="400"/>
                  </a:cubicBezTo>
                  <a:lnTo>
                    <a:pt x="200" y="534"/>
                  </a:lnTo>
                  <a:cubicBezTo>
                    <a:pt x="167" y="534"/>
                    <a:pt x="100" y="601"/>
                    <a:pt x="100" y="634"/>
                  </a:cubicBezTo>
                  <a:cubicBezTo>
                    <a:pt x="67" y="667"/>
                    <a:pt x="67" y="734"/>
                    <a:pt x="67" y="767"/>
                  </a:cubicBezTo>
                  <a:cubicBezTo>
                    <a:pt x="34" y="801"/>
                    <a:pt x="67" y="867"/>
                    <a:pt x="67" y="867"/>
                  </a:cubicBezTo>
                  <a:lnTo>
                    <a:pt x="167" y="867"/>
                  </a:lnTo>
                  <a:lnTo>
                    <a:pt x="467" y="1101"/>
                  </a:lnTo>
                  <a:lnTo>
                    <a:pt x="134" y="1768"/>
                  </a:lnTo>
                  <a:cubicBezTo>
                    <a:pt x="100" y="1768"/>
                    <a:pt x="67" y="1801"/>
                    <a:pt x="34" y="1868"/>
                  </a:cubicBezTo>
                  <a:cubicBezTo>
                    <a:pt x="34" y="1902"/>
                    <a:pt x="0" y="1935"/>
                    <a:pt x="0" y="2002"/>
                  </a:cubicBezTo>
                  <a:cubicBezTo>
                    <a:pt x="0" y="2035"/>
                    <a:pt x="34" y="2068"/>
                    <a:pt x="34" y="2102"/>
                  </a:cubicBezTo>
                  <a:cubicBezTo>
                    <a:pt x="50" y="2118"/>
                    <a:pt x="67" y="2127"/>
                    <a:pt x="88" y="2127"/>
                  </a:cubicBezTo>
                  <a:cubicBezTo>
                    <a:pt x="109" y="2127"/>
                    <a:pt x="134" y="2118"/>
                    <a:pt x="167" y="2102"/>
                  </a:cubicBezTo>
                  <a:lnTo>
                    <a:pt x="434" y="1968"/>
                  </a:lnTo>
                  <a:cubicBezTo>
                    <a:pt x="467" y="1935"/>
                    <a:pt x="501" y="1902"/>
                    <a:pt x="534" y="1835"/>
                  </a:cubicBezTo>
                  <a:cubicBezTo>
                    <a:pt x="567" y="1801"/>
                    <a:pt x="567" y="1735"/>
                    <a:pt x="567" y="1701"/>
                  </a:cubicBezTo>
                  <a:cubicBezTo>
                    <a:pt x="567" y="1668"/>
                    <a:pt x="567" y="1635"/>
                    <a:pt x="567" y="1601"/>
                  </a:cubicBezTo>
                  <a:cubicBezTo>
                    <a:pt x="534" y="1568"/>
                    <a:pt x="534" y="1568"/>
                    <a:pt x="501" y="1568"/>
                  </a:cubicBezTo>
                  <a:lnTo>
                    <a:pt x="667" y="1268"/>
                  </a:lnTo>
                  <a:lnTo>
                    <a:pt x="834" y="1401"/>
                  </a:lnTo>
                  <a:cubicBezTo>
                    <a:pt x="801" y="1401"/>
                    <a:pt x="767" y="1435"/>
                    <a:pt x="767" y="1501"/>
                  </a:cubicBezTo>
                  <a:cubicBezTo>
                    <a:pt x="734" y="1535"/>
                    <a:pt x="734" y="1568"/>
                    <a:pt x="734" y="1601"/>
                  </a:cubicBezTo>
                  <a:cubicBezTo>
                    <a:pt x="734" y="1635"/>
                    <a:pt x="734" y="1701"/>
                    <a:pt x="767" y="1735"/>
                  </a:cubicBezTo>
                  <a:cubicBezTo>
                    <a:pt x="801" y="1735"/>
                    <a:pt x="834" y="1735"/>
                    <a:pt x="901" y="1701"/>
                  </a:cubicBezTo>
                  <a:lnTo>
                    <a:pt x="1134" y="1568"/>
                  </a:lnTo>
                  <a:cubicBezTo>
                    <a:pt x="1201" y="1535"/>
                    <a:pt x="1234" y="1501"/>
                    <a:pt x="1268" y="1435"/>
                  </a:cubicBezTo>
                  <a:cubicBezTo>
                    <a:pt x="1301" y="1401"/>
                    <a:pt x="1301" y="1334"/>
                    <a:pt x="1301" y="1301"/>
                  </a:cubicBezTo>
                  <a:cubicBezTo>
                    <a:pt x="1301" y="1234"/>
                    <a:pt x="1301" y="1201"/>
                    <a:pt x="1268" y="1201"/>
                  </a:cubicBezTo>
                  <a:cubicBezTo>
                    <a:pt x="1251" y="1184"/>
                    <a:pt x="1243" y="1176"/>
                    <a:pt x="1230" y="1176"/>
                  </a:cubicBezTo>
                  <a:cubicBezTo>
                    <a:pt x="1218" y="1176"/>
                    <a:pt x="1201" y="1184"/>
                    <a:pt x="1168" y="1201"/>
                  </a:cubicBezTo>
                  <a:lnTo>
                    <a:pt x="834" y="934"/>
                  </a:lnTo>
                  <a:lnTo>
                    <a:pt x="1101" y="367"/>
                  </a:lnTo>
                  <a:cubicBezTo>
                    <a:pt x="1134" y="334"/>
                    <a:pt x="1168" y="300"/>
                    <a:pt x="1201" y="267"/>
                  </a:cubicBezTo>
                  <a:cubicBezTo>
                    <a:pt x="1234" y="200"/>
                    <a:pt x="1234" y="167"/>
                    <a:pt x="1234" y="134"/>
                  </a:cubicBezTo>
                  <a:cubicBezTo>
                    <a:pt x="1234" y="67"/>
                    <a:pt x="1234" y="34"/>
                    <a:pt x="120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6"/>
            <p:cNvSpPr/>
            <p:nvPr/>
          </p:nvSpPr>
          <p:spPr>
            <a:xfrm>
              <a:off x="1792275" y="1970400"/>
              <a:ext cx="35050" cy="54150"/>
            </a:xfrm>
            <a:custGeom>
              <a:avLst/>
              <a:gdLst/>
              <a:ahLst/>
              <a:cxnLst/>
              <a:rect l="l" t="t" r="r" b="b"/>
              <a:pathLst>
                <a:path w="1402" h="2166" extrusionOk="0">
                  <a:moveTo>
                    <a:pt x="1068" y="0"/>
                  </a:moveTo>
                  <a:cubicBezTo>
                    <a:pt x="1035" y="0"/>
                    <a:pt x="1002" y="9"/>
                    <a:pt x="968" y="25"/>
                  </a:cubicBezTo>
                  <a:cubicBezTo>
                    <a:pt x="902" y="59"/>
                    <a:pt x="868" y="92"/>
                    <a:pt x="835" y="159"/>
                  </a:cubicBezTo>
                  <a:cubicBezTo>
                    <a:pt x="801" y="192"/>
                    <a:pt x="768" y="259"/>
                    <a:pt x="735" y="326"/>
                  </a:cubicBezTo>
                  <a:cubicBezTo>
                    <a:pt x="701" y="292"/>
                    <a:pt x="668" y="259"/>
                    <a:pt x="635" y="259"/>
                  </a:cubicBezTo>
                  <a:cubicBezTo>
                    <a:pt x="601" y="259"/>
                    <a:pt x="568" y="259"/>
                    <a:pt x="535" y="292"/>
                  </a:cubicBezTo>
                  <a:cubicBezTo>
                    <a:pt x="501" y="292"/>
                    <a:pt x="468" y="326"/>
                    <a:pt x="435" y="392"/>
                  </a:cubicBezTo>
                  <a:cubicBezTo>
                    <a:pt x="401" y="426"/>
                    <a:pt x="368" y="492"/>
                    <a:pt x="334" y="559"/>
                  </a:cubicBezTo>
                  <a:lnTo>
                    <a:pt x="334" y="459"/>
                  </a:lnTo>
                  <a:lnTo>
                    <a:pt x="134" y="592"/>
                  </a:lnTo>
                  <a:cubicBezTo>
                    <a:pt x="101" y="592"/>
                    <a:pt x="68" y="659"/>
                    <a:pt x="34" y="692"/>
                  </a:cubicBezTo>
                  <a:cubicBezTo>
                    <a:pt x="1" y="726"/>
                    <a:pt x="1" y="793"/>
                    <a:pt x="1" y="859"/>
                  </a:cubicBezTo>
                  <a:cubicBezTo>
                    <a:pt x="1" y="893"/>
                    <a:pt x="1" y="926"/>
                    <a:pt x="34" y="959"/>
                  </a:cubicBezTo>
                  <a:cubicBezTo>
                    <a:pt x="51" y="976"/>
                    <a:pt x="68" y="984"/>
                    <a:pt x="84" y="984"/>
                  </a:cubicBezTo>
                  <a:cubicBezTo>
                    <a:pt x="101" y="984"/>
                    <a:pt x="118" y="976"/>
                    <a:pt x="134" y="959"/>
                  </a:cubicBezTo>
                  <a:lnTo>
                    <a:pt x="134" y="1793"/>
                  </a:lnTo>
                  <a:cubicBezTo>
                    <a:pt x="101" y="1793"/>
                    <a:pt x="68" y="1827"/>
                    <a:pt x="34" y="1893"/>
                  </a:cubicBezTo>
                  <a:cubicBezTo>
                    <a:pt x="1" y="1927"/>
                    <a:pt x="1" y="1993"/>
                    <a:pt x="1" y="2027"/>
                  </a:cubicBezTo>
                  <a:cubicBezTo>
                    <a:pt x="1" y="2060"/>
                    <a:pt x="1" y="2127"/>
                    <a:pt x="34" y="2127"/>
                  </a:cubicBezTo>
                  <a:cubicBezTo>
                    <a:pt x="48" y="2155"/>
                    <a:pt x="62" y="2165"/>
                    <a:pt x="77" y="2165"/>
                  </a:cubicBezTo>
                  <a:cubicBezTo>
                    <a:pt x="96" y="2165"/>
                    <a:pt x="115" y="2146"/>
                    <a:pt x="134" y="2127"/>
                  </a:cubicBezTo>
                  <a:lnTo>
                    <a:pt x="368" y="2027"/>
                  </a:lnTo>
                  <a:cubicBezTo>
                    <a:pt x="401" y="1993"/>
                    <a:pt x="435" y="1960"/>
                    <a:pt x="468" y="1893"/>
                  </a:cubicBezTo>
                  <a:cubicBezTo>
                    <a:pt x="501" y="1860"/>
                    <a:pt x="501" y="1827"/>
                    <a:pt x="501" y="1760"/>
                  </a:cubicBezTo>
                  <a:cubicBezTo>
                    <a:pt x="501" y="1727"/>
                    <a:pt x="501" y="1693"/>
                    <a:pt x="468" y="1660"/>
                  </a:cubicBezTo>
                  <a:cubicBezTo>
                    <a:pt x="451" y="1643"/>
                    <a:pt x="435" y="1635"/>
                    <a:pt x="418" y="1635"/>
                  </a:cubicBezTo>
                  <a:cubicBezTo>
                    <a:pt x="401" y="1635"/>
                    <a:pt x="384" y="1643"/>
                    <a:pt x="368" y="1660"/>
                  </a:cubicBezTo>
                  <a:lnTo>
                    <a:pt x="368" y="959"/>
                  </a:lnTo>
                  <a:cubicBezTo>
                    <a:pt x="401" y="893"/>
                    <a:pt x="435" y="826"/>
                    <a:pt x="468" y="759"/>
                  </a:cubicBezTo>
                  <a:cubicBezTo>
                    <a:pt x="468" y="726"/>
                    <a:pt x="501" y="692"/>
                    <a:pt x="535" y="659"/>
                  </a:cubicBezTo>
                  <a:lnTo>
                    <a:pt x="601" y="659"/>
                  </a:lnTo>
                  <a:cubicBezTo>
                    <a:pt x="601" y="692"/>
                    <a:pt x="601" y="726"/>
                    <a:pt x="601" y="759"/>
                  </a:cubicBezTo>
                  <a:lnTo>
                    <a:pt x="601" y="1893"/>
                  </a:lnTo>
                  <a:lnTo>
                    <a:pt x="801" y="1760"/>
                  </a:lnTo>
                  <a:cubicBezTo>
                    <a:pt x="868" y="1727"/>
                    <a:pt x="902" y="1693"/>
                    <a:pt x="935" y="1660"/>
                  </a:cubicBezTo>
                  <a:cubicBezTo>
                    <a:pt x="935" y="1593"/>
                    <a:pt x="968" y="1560"/>
                    <a:pt x="968" y="1493"/>
                  </a:cubicBezTo>
                  <a:cubicBezTo>
                    <a:pt x="968" y="1460"/>
                    <a:pt x="935" y="1426"/>
                    <a:pt x="935" y="1393"/>
                  </a:cubicBezTo>
                  <a:cubicBezTo>
                    <a:pt x="918" y="1376"/>
                    <a:pt x="902" y="1368"/>
                    <a:pt x="881" y="1368"/>
                  </a:cubicBezTo>
                  <a:cubicBezTo>
                    <a:pt x="860" y="1368"/>
                    <a:pt x="835" y="1376"/>
                    <a:pt x="801" y="1393"/>
                  </a:cubicBezTo>
                  <a:lnTo>
                    <a:pt x="801" y="692"/>
                  </a:lnTo>
                  <a:cubicBezTo>
                    <a:pt x="835" y="626"/>
                    <a:pt x="868" y="559"/>
                    <a:pt x="902" y="492"/>
                  </a:cubicBezTo>
                  <a:cubicBezTo>
                    <a:pt x="935" y="459"/>
                    <a:pt x="968" y="426"/>
                    <a:pt x="1002" y="392"/>
                  </a:cubicBezTo>
                  <a:lnTo>
                    <a:pt x="1035" y="392"/>
                  </a:lnTo>
                  <a:lnTo>
                    <a:pt x="1035" y="492"/>
                  </a:lnTo>
                  <a:lnTo>
                    <a:pt x="1035" y="1593"/>
                  </a:lnTo>
                  <a:lnTo>
                    <a:pt x="1268" y="1493"/>
                  </a:lnTo>
                  <a:cubicBezTo>
                    <a:pt x="1302" y="1460"/>
                    <a:pt x="1369" y="1426"/>
                    <a:pt x="1369" y="1360"/>
                  </a:cubicBezTo>
                  <a:cubicBezTo>
                    <a:pt x="1402" y="1326"/>
                    <a:pt x="1402" y="1260"/>
                    <a:pt x="1402" y="1226"/>
                  </a:cubicBezTo>
                  <a:cubicBezTo>
                    <a:pt x="1402" y="1193"/>
                    <a:pt x="1402" y="1159"/>
                    <a:pt x="1369" y="1126"/>
                  </a:cubicBezTo>
                  <a:cubicBezTo>
                    <a:pt x="1369" y="1109"/>
                    <a:pt x="1360" y="1101"/>
                    <a:pt x="1343" y="1101"/>
                  </a:cubicBezTo>
                  <a:cubicBezTo>
                    <a:pt x="1327" y="1101"/>
                    <a:pt x="1302" y="1109"/>
                    <a:pt x="1268" y="1126"/>
                  </a:cubicBezTo>
                  <a:lnTo>
                    <a:pt x="1268" y="326"/>
                  </a:lnTo>
                  <a:cubicBezTo>
                    <a:pt x="1302" y="225"/>
                    <a:pt x="1235" y="125"/>
                    <a:pt x="1168" y="25"/>
                  </a:cubicBezTo>
                  <a:cubicBezTo>
                    <a:pt x="1135" y="9"/>
                    <a:pt x="1102" y="0"/>
                    <a:pt x="10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6"/>
            <p:cNvSpPr/>
            <p:nvPr/>
          </p:nvSpPr>
          <p:spPr>
            <a:xfrm>
              <a:off x="1830650" y="1938500"/>
              <a:ext cx="26700" cy="63200"/>
            </a:xfrm>
            <a:custGeom>
              <a:avLst/>
              <a:gdLst/>
              <a:ahLst/>
              <a:cxnLst/>
              <a:rect l="l" t="t" r="r" b="b"/>
              <a:pathLst>
                <a:path w="1068" h="2528" extrusionOk="0">
                  <a:moveTo>
                    <a:pt x="667" y="0"/>
                  </a:moveTo>
                  <a:lnTo>
                    <a:pt x="234" y="234"/>
                  </a:lnTo>
                  <a:cubicBezTo>
                    <a:pt x="200" y="234"/>
                    <a:pt x="134" y="267"/>
                    <a:pt x="134" y="334"/>
                  </a:cubicBezTo>
                  <a:cubicBezTo>
                    <a:pt x="100" y="367"/>
                    <a:pt x="100" y="434"/>
                    <a:pt x="100" y="467"/>
                  </a:cubicBezTo>
                  <a:cubicBezTo>
                    <a:pt x="67" y="501"/>
                    <a:pt x="100" y="567"/>
                    <a:pt x="134" y="601"/>
                  </a:cubicBezTo>
                  <a:cubicBezTo>
                    <a:pt x="134" y="612"/>
                    <a:pt x="141" y="616"/>
                    <a:pt x="152" y="616"/>
                  </a:cubicBezTo>
                  <a:cubicBezTo>
                    <a:pt x="174" y="616"/>
                    <a:pt x="212" y="601"/>
                    <a:pt x="234" y="601"/>
                  </a:cubicBezTo>
                  <a:lnTo>
                    <a:pt x="434" y="467"/>
                  </a:lnTo>
                  <a:lnTo>
                    <a:pt x="434" y="2002"/>
                  </a:lnTo>
                  <a:lnTo>
                    <a:pt x="167" y="2135"/>
                  </a:lnTo>
                  <a:cubicBezTo>
                    <a:pt x="100" y="2169"/>
                    <a:pt x="67" y="2202"/>
                    <a:pt x="34" y="2269"/>
                  </a:cubicBezTo>
                  <a:cubicBezTo>
                    <a:pt x="0" y="2302"/>
                    <a:pt x="0" y="2369"/>
                    <a:pt x="0" y="2402"/>
                  </a:cubicBezTo>
                  <a:cubicBezTo>
                    <a:pt x="0" y="2435"/>
                    <a:pt x="0" y="2469"/>
                    <a:pt x="34" y="2502"/>
                  </a:cubicBezTo>
                  <a:cubicBezTo>
                    <a:pt x="50" y="2519"/>
                    <a:pt x="67" y="2527"/>
                    <a:pt x="88" y="2527"/>
                  </a:cubicBezTo>
                  <a:cubicBezTo>
                    <a:pt x="109" y="2527"/>
                    <a:pt x="134" y="2519"/>
                    <a:pt x="167" y="2502"/>
                  </a:cubicBezTo>
                  <a:lnTo>
                    <a:pt x="934" y="2069"/>
                  </a:lnTo>
                  <a:cubicBezTo>
                    <a:pt x="968" y="2035"/>
                    <a:pt x="1001" y="2002"/>
                    <a:pt x="1034" y="1935"/>
                  </a:cubicBezTo>
                  <a:cubicBezTo>
                    <a:pt x="1068" y="1902"/>
                    <a:pt x="1068" y="1868"/>
                    <a:pt x="1068" y="1802"/>
                  </a:cubicBezTo>
                  <a:cubicBezTo>
                    <a:pt x="1068" y="1768"/>
                    <a:pt x="1068" y="1735"/>
                    <a:pt x="1034" y="1702"/>
                  </a:cubicBezTo>
                  <a:cubicBezTo>
                    <a:pt x="1018" y="1685"/>
                    <a:pt x="1001" y="1677"/>
                    <a:pt x="984" y="1677"/>
                  </a:cubicBezTo>
                  <a:cubicBezTo>
                    <a:pt x="968" y="1677"/>
                    <a:pt x="951" y="1685"/>
                    <a:pt x="934" y="1702"/>
                  </a:cubicBezTo>
                  <a:lnTo>
                    <a:pt x="667" y="1868"/>
                  </a:lnTo>
                  <a:lnTo>
                    <a:pt x="667"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6"/>
            <p:cNvSpPr/>
            <p:nvPr/>
          </p:nvSpPr>
          <p:spPr>
            <a:xfrm>
              <a:off x="1895700" y="1908350"/>
              <a:ext cx="34200" cy="49350"/>
            </a:xfrm>
            <a:custGeom>
              <a:avLst/>
              <a:gdLst/>
              <a:ahLst/>
              <a:cxnLst/>
              <a:rect l="l" t="t" r="r" b="b"/>
              <a:pathLst>
                <a:path w="1368" h="1974" extrusionOk="0">
                  <a:moveTo>
                    <a:pt x="1292" y="0"/>
                  </a:moveTo>
                  <a:cubicBezTo>
                    <a:pt x="1273" y="0"/>
                    <a:pt x="1254" y="20"/>
                    <a:pt x="1234" y="39"/>
                  </a:cubicBezTo>
                  <a:lnTo>
                    <a:pt x="901" y="206"/>
                  </a:lnTo>
                  <a:cubicBezTo>
                    <a:pt x="867" y="239"/>
                    <a:pt x="834" y="272"/>
                    <a:pt x="801" y="339"/>
                  </a:cubicBezTo>
                  <a:cubicBezTo>
                    <a:pt x="767" y="372"/>
                    <a:pt x="767" y="406"/>
                    <a:pt x="767" y="472"/>
                  </a:cubicBezTo>
                  <a:cubicBezTo>
                    <a:pt x="767" y="539"/>
                    <a:pt x="801" y="573"/>
                    <a:pt x="801" y="573"/>
                  </a:cubicBezTo>
                  <a:cubicBezTo>
                    <a:pt x="810" y="582"/>
                    <a:pt x="820" y="586"/>
                    <a:pt x="831" y="586"/>
                  </a:cubicBezTo>
                  <a:cubicBezTo>
                    <a:pt x="856" y="586"/>
                    <a:pt x="887" y="563"/>
                    <a:pt x="934" y="539"/>
                  </a:cubicBezTo>
                  <a:lnTo>
                    <a:pt x="934" y="539"/>
                  </a:lnTo>
                  <a:lnTo>
                    <a:pt x="701" y="1473"/>
                  </a:lnTo>
                  <a:lnTo>
                    <a:pt x="434" y="839"/>
                  </a:lnTo>
                  <a:cubicBezTo>
                    <a:pt x="467" y="806"/>
                    <a:pt x="501" y="773"/>
                    <a:pt x="567" y="739"/>
                  </a:cubicBezTo>
                  <a:cubicBezTo>
                    <a:pt x="601" y="673"/>
                    <a:pt x="601" y="606"/>
                    <a:pt x="601" y="539"/>
                  </a:cubicBezTo>
                  <a:cubicBezTo>
                    <a:pt x="601" y="506"/>
                    <a:pt x="601" y="472"/>
                    <a:pt x="567" y="439"/>
                  </a:cubicBezTo>
                  <a:cubicBezTo>
                    <a:pt x="567" y="422"/>
                    <a:pt x="551" y="414"/>
                    <a:pt x="530" y="414"/>
                  </a:cubicBezTo>
                  <a:cubicBezTo>
                    <a:pt x="509" y="414"/>
                    <a:pt x="484" y="422"/>
                    <a:pt x="467" y="439"/>
                  </a:cubicBezTo>
                  <a:lnTo>
                    <a:pt x="167" y="639"/>
                  </a:lnTo>
                  <a:cubicBezTo>
                    <a:pt x="100" y="639"/>
                    <a:pt x="67" y="673"/>
                    <a:pt x="34" y="739"/>
                  </a:cubicBezTo>
                  <a:cubicBezTo>
                    <a:pt x="34" y="773"/>
                    <a:pt x="0" y="839"/>
                    <a:pt x="0" y="873"/>
                  </a:cubicBezTo>
                  <a:cubicBezTo>
                    <a:pt x="0" y="939"/>
                    <a:pt x="0" y="973"/>
                    <a:pt x="34" y="1006"/>
                  </a:cubicBezTo>
                  <a:cubicBezTo>
                    <a:pt x="45" y="1017"/>
                    <a:pt x="56" y="1021"/>
                    <a:pt x="68" y="1021"/>
                  </a:cubicBezTo>
                  <a:cubicBezTo>
                    <a:pt x="93" y="1021"/>
                    <a:pt x="122" y="1006"/>
                    <a:pt x="167" y="1006"/>
                  </a:cubicBezTo>
                  <a:lnTo>
                    <a:pt x="200" y="1006"/>
                  </a:lnTo>
                  <a:lnTo>
                    <a:pt x="567" y="1974"/>
                  </a:lnTo>
                  <a:lnTo>
                    <a:pt x="801" y="1840"/>
                  </a:lnTo>
                  <a:lnTo>
                    <a:pt x="1201" y="406"/>
                  </a:lnTo>
                  <a:lnTo>
                    <a:pt x="1234" y="406"/>
                  </a:lnTo>
                  <a:cubicBezTo>
                    <a:pt x="1268" y="372"/>
                    <a:pt x="1301" y="339"/>
                    <a:pt x="1334" y="272"/>
                  </a:cubicBezTo>
                  <a:cubicBezTo>
                    <a:pt x="1368" y="239"/>
                    <a:pt x="1368" y="172"/>
                    <a:pt x="1368" y="139"/>
                  </a:cubicBezTo>
                  <a:cubicBezTo>
                    <a:pt x="1368" y="106"/>
                    <a:pt x="1368" y="72"/>
                    <a:pt x="1334" y="39"/>
                  </a:cubicBezTo>
                  <a:cubicBezTo>
                    <a:pt x="1320" y="11"/>
                    <a:pt x="1306" y="0"/>
                    <a:pt x="129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6"/>
            <p:cNvSpPr/>
            <p:nvPr/>
          </p:nvSpPr>
          <p:spPr>
            <a:xfrm>
              <a:off x="1932375" y="1893475"/>
              <a:ext cx="30050" cy="45250"/>
            </a:xfrm>
            <a:custGeom>
              <a:avLst/>
              <a:gdLst/>
              <a:ahLst/>
              <a:cxnLst/>
              <a:rect l="l" t="t" r="r" b="b"/>
              <a:pathLst>
                <a:path w="1202" h="1810" extrusionOk="0">
                  <a:moveTo>
                    <a:pt x="768" y="400"/>
                  </a:moveTo>
                  <a:cubicBezTo>
                    <a:pt x="835" y="434"/>
                    <a:pt x="902" y="500"/>
                    <a:pt x="935" y="567"/>
                  </a:cubicBezTo>
                  <a:lnTo>
                    <a:pt x="234" y="934"/>
                  </a:lnTo>
                  <a:cubicBezTo>
                    <a:pt x="268" y="834"/>
                    <a:pt x="334" y="734"/>
                    <a:pt x="368" y="634"/>
                  </a:cubicBezTo>
                  <a:cubicBezTo>
                    <a:pt x="435" y="567"/>
                    <a:pt x="501" y="500"/>
                    <a:pt x="568" y="434"/>
                  </a:cubicBezTo>
                  <a:cubicBezTo>
                    <a:pt x="635" y="400"/>
                    <a:pt x="701" y="400"/>
                    <a:pt x="768" y="400"/>
                  </a:cubicBezTo>
                  <a:close/>
                  <a:moveTo>
                    <a:pt x="868" y="0"/>
                  </a:moveTo>
                  <a:cubicBezTo>
                    <a:pt x="768" y="0"/>
                    <a:pt x="668" y="33"/>
                    <a:pt x="601" y="67"/>
                  </a:cubicBezTo>
                  <a:cubicBezTo>
                    <a:pt x="435" y="200"/>
                    <a:pt x="268" y="367"/>
                    <a:pt x="168" y="534"/>
                  </a:cubicBezTo>
                  <a:cubicBezTo>
                    <a:pt x="68" y="767"/>
                    <a:pt x="1" y="1001"/>
                    <a:pt x="1" y="1234"/>
                  </a:cubicBezTo>
                  <a:cubicBezTo>
                    <a:pt x="1" y="1434"/>
                    <a:pt x="34" y="1601"/>
                    <a:pt x="168" y="1735"/>
                  </a:cubicBezTo>
                  <a:cubicBezTo>
                    <a:pt x="218" y="1785"/>
                    <a:pt x="276" y="1810"/>
                    <a:pt x="347" y="1810"/>
                  </a:cubicBezTo>
                  <a:cubicBezTo>
                    <a:pt x="418" y="1810"/>
                    <a:pt x="501" y="1785"/>
                    <a:pt x="601" y="1735"/>
                  </a:cubicBezTo>
                  <a:cubicBezTo>
                    <a:pt x="701" y="1668"/>
                    <a:pt x="835" y="1568"/>
                    <a:pt x="902" y="1501"/>
                  </a:cubicBezTo>
                  <a:cubicBezTo>
                    <a:pt x="1002" y="1434"/>
                    <a:pt x="1068" y="1334"/>
                    <a:pt x="1135" y="1234"/>
                  </a:cubicBezTo>
                  <a:cubicBezTo>
                    <a:pt x="1168" y="1201"/>
                    <a:pt x="1168" y="1168"/>
                    <a:pt x="1168" y="1101"/>
                  </a:cubicBezTo>
                  <a:cubicBezTo>
                    <a:pt x="1168" y="1067"/>
                    <a:pt x="1168" y="1034"/>
                    <a:pt x="1135" y="1001"/>
                  </a:cubicBezTo>
                  <a:lnTo>
                    <a:pt x="1068" y="1001"/>
                  </a:lnTo>
                  <a:cubicBezTo>
                    <a:pt x="1002" y="1034"/>
                    <a:pt x="968" y="1067"/>
                    <a:pt x="935" y="1101"/>
                  </a:cubicBezTo>
                  <a:cubicBezTo>
                    <a:pt x="835" y="1201"/>
                    <a:pt x="735" y="1301"/>
                    <a:pt x="601" y="1368"/>
                  </a:cubicBezTo>
                  <a:cubicBezTo>
                    <a:pt x="552" y="1417"/>
                    <a:pt x="486" y="1448"/>
                    <a:pt x="427" y="1448"/>
                  </a:cubicBezTo>
                  <a:cubicBezTo>
                    <a:pt x="406" y="1448"/>
                    <a:pt x="386" y="1443"/>
                    <a:pt x="368" y="1434"/>
                  </a:cubicBezTo>
                  <a:cubicBezTo>
                    <a:pt x="301" y="1401"/>
                    <a:pt x="268" y="1368"/>
                    <a:pt x="234" y="1301"/>
                  </a:cubicBezTo>
                  <a:lnTo>
                    <a:pt x="1168" y="767"/>
                  </a:lnTo>
                  <a:lnTo>
                    <a:pt x="1202" y="600"/>
                  </a:lnTo>
                  <a:cubicBezTo>
                    <a:pt x="1202" y="500"/>
                    <a:pt x="1168" y="400"/>
                    <a:pt x="1168" y="300"/>
                  </a:cubicBezTo>
                  <a:cubicBezTo>
                    <a:pt x="1135" y="234"/>
                    <a:pt x="1102" y="133"/>
                    <a:pt x="1035" y="67"/>
                  </a:cubicBezTo>
                  <a:cubicBezTo>
                    <a:pt x="968" y="33"/>
                    <a:pt x="935" y="0"/>
                    <a:pt x="8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6"/>
            <p:cNvSpPr/>
            <p:nvPr/>
          </p:nvSpPr>
          <p:spPr>
            <a:xfrm>
              <a:off x="1967400" y="1870325"/>
              <a:ext cx="30050" cy="52975"/>
            </a:xfrm>
            <a:custGeom>
              <a:avLst/>
              <a:gdLst/>
              <a:ahLst/>
              <a:cxnLst/>
              <a:rect l="l" t="t" r="r" b="b"/>
              <a:pathLst>
                <a:path w="1202" h="2119" extrusionOk="0">
                  <a:moveTo>
                    <a:pt x="1018" y="0"/>
                  </a:moveTo>
                  <a:cubicBezTo>
                    <a:pt x="977" y="0"/>
                    <a:pt x="935" y="9"/>
                    <a:pt x="902" y="25"/>
                  </a:cubicBezTo>
                  <a:cubicBezTo>
                    <a:pt x="835" y="59"/>
                    <a:pt x="801" y="125"/>
                    <a:pt x="768" y="159"/>
                  </a:cubicBezTo>
                  <a:cubicBezTo>
                    <a:pt x="668" y="259"/>
                    <a:pt x="601" y="392"/>
                    <a:pt x="535" y="492"/>
                  </a:cubicBezTo>
                  <a:lnTo>
                    <a:pt x="535" y="292"/>
                  </a:lnTo>
                  <a:lnTo>
                    <a:pt x="234" y="526"/>
                  </a:lnTo>
                  <a:cubicBezTo>
                    <a:pt x="168" y="526"/>
                    <a:pt x="134" y="592"/>
                    <a:pt x="101" y="626"/>
                  </a:cubicBezTo>
                  <a:cubicBezTo>
                    <a:pt x="68" y="659"/>
                    <a:pt x="68" y="726"/>
                    <a:pt x="68" y="759"/>
                  </a:cubicBezTo>
                  <a:cubicBezTo>
                    <a:pt x="68" y="826"/>
                    <a:pt x="68" y="859"/>
                    <a:pt x="101" y="893"/>
                  </a:cubicBezTo>
                  <a:cubicBezTo>
                    <a:pt x="134" y="893"/>
                    <a:pt x="168" y="893"/>
                    <a:pt x="234" y="859"/>
                  </a:cubicBezTo>
                  <a:lnTo>
                    <a:pt x="301" y="826"/>
                  </a:lnTo>
                  <a:lnTo>
                    <a:pt x="301" y="1660"/>
                  </a:lnTo>
                  <a:lnTo>
                    <a:pt x="168" y="1727"/>
                  </a:lnTo>
                  <a:cubicBezTo>
                    <a:pt x="134" y="1760"/>
                    <a:pt x="68" y="1793"/>
                    <a:pt x="68" y="1860"/>
                  </a:cubicBezTo>
                  <a:cubicBezTo>
                    <a:pt x="34" y="1893"/>
                    <a:pt x="1" y="1927"/>
                    <a:pt x="34" y="1993"/>
                  </a:cubicBezTo>
                  <a:cubicBezTo>
                    <a:pt x="1" y="2027"/>
                    <a:pt x="34" y="2060"/>
                    <a:pt x="68" y="2094"/>
                  </a:cubicBezTo>
                  <a:cubicBezTo>
                    <a:pt x="68" y="2110"/>
                    <a:pt x="84" y="2119"/>
                    <a:pt x="105" y="2119"/>
                  </a:cubicBezTo>
                  <a:cubicBezTo>
                    <a:pt x="126" y="2119"/>
                    <a:pt x="151" y="2110"/>
                    <a:pt x="168" y="2094"/>
                  </a:cubicBezTo>
                  <a:lnTo>
                    <a:pt x="868" y="1693"/>
                  </a:lnTo>
                  <a:cubicBezTo>
                    <a:pt x="902" y="1660"/>
                    <a:pt x="935" y="1627"/>
                    <a:pt x="968" y="1593"/>
                  </a:cubicBezTo>
                  <a:cubicBezTo>
                    <a:pt x="1002" y="1526"/>
                    <a:pt x="1002" y="1493"/>
                    <a:pt x="1002" y="1426"/>
                  </a:cubicBezTo>
                  <a:cubicBezTo>
                    <a:pt x="1002" y="1393"/>
                    <a:pt x="1002" y="1360"/>
                    <a:pt x="968" y="1326"/>
                  </a:cubicBezTo>
                  <a:cubicBezTo>
                    <a:pt x="952" y="1310"/>
                    <a:pt x="935" y="1301"/>
                    <a:pt x="918" y="1301"/>
                  </a:cubicBezTo>
                  <a:cubicBezTo>
                    <a:pt x="902" y="1301"/>
                    <a:pt x="885" y="1310"/>
                    <a:pt x="868" y="1326"/>
                  </a:cubicBezTo>
                  <a:lnTo>
                    <a:pt x="535" y="1526"/>
                  </a:lnTo>
                  <a:lnTo>
                    <a:pt x="535" y="993"/>
                  </a:lnTo>
                  <a:cubicBezTo>
                    <a:pt x="635" y="826"/>
                    <a:pt x="701" y="693"/>
                    <a:pt x="768" y="592"/>
                  </a:cubicBezTo>
                  <a:cubicBezTo>
                    <a:pt x="801" y="526"/>
                    <a:pt x="868" y="459"/>
                    <a:pt x="902" y="392"/>
                  </a:cubicBezTo>
                  <a:lnTo>
                    <a:pt x="1002" y="392"/>
                  </a:lnTo>
                  <a:cubicBezTo>
                    <a:pt x="1018" y="409"/>
                    <a:pt x="1035" y="417"/>
                    <a:pt x="1047" y="417"/>
                  </a:cubicBezTo>
                  <a:cubicBezTo>
                    <a:pt x="1060" y="417"/>
                    <a:pt x="1068" y="409"/>
                    <a:pt x="1068" y="392"/>
                  </a:cubicBezTo>
                  <a:cubicBezTo>
                    <a:pt x="1102" y="359"/>
                    <a:pt x="1135" y="326"/>
                    <a:pt x="1168" y="292"/>
                  </a:cubicBezTo>
                  <a:cubicBezTo>
                    <a:pt x="1202" y="259"/>
                    <a:pt x="1202" y="192"/>
                    <a:pt x="1202" y="159"/>
                  </a:cubicBezTo>
                  <a:cubicBezTo>
                    <a:pt x="1202" y="92"/>
                    <a:pt x="1168" y="59"/>
                    <a:pt x="1135" y="25"/>
                  </a:cubicBezTo>
                  <a:cubicBezTo>
                    <a:pt x="1102" y="9"/>
                    <a:pt x="1060" y="0"/>
                    <a:pt x="101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6"/>
            <p:cNvSpPr/>
            <p:nvPr/>
          </p:nvSpPr>
          <p:spPr>
            <a:xfrm>
              <a:off x="2003275" y="1851975"/>
              <a:ext cx="25875" cy="49650"/>
            </a:xfrm>
            <a:custGeom>
              <a:avLst/>
              <a:gdLst/>
              <a:ahLst/>
              <a:cxnLst/>
              <a:rect l="l" t="t" r="r" b="b"/>
              <a:pathLst>
                <a:path w="1035" h="1986" extrusionOk="0">
                  <a:moveTo>
                    <a:pt x="913" y="1"/>
                  </a:moveTo>
                  <a:cubicBezTo>
                    <a:pt x="901" y="1"/>
                    <a:pt x="884" y="9"/>
                    <a:pt x="868" y="26"/>
                  </a:cubicBezTo>
                  <a:lnTo>
                    <a:pt x="834" y="59"/>
                  </a:lnTo>
                  <a:cubicBezTo>
                    <a:pt x="834" y="59"/>
                    <a:pt x="801" y="92"/>
                    <a:pt x="801" y="92"/>
                  </a:cubicBezTo>
                  <a:lnTo>
                    <a:pt x="667" y="92"/>
                  </a:lnTo>
                  <a:cubicBezTo>
                    <a:pt x="601" y="126"/>
                    <a:pt x="567" y="126"/>
                    <a:pt x="501" y="159"/>
                  </a:cubicBezTo>
                  <a:cubicBezTo>
                    <a:pt x="367" y="259"/>
                    <a:pt x="234" y="392"/>
                    <a:pt x="134" y="559"/>
                  </a:cubicBezTo>
                  <a:cubicBezTo>
                    <a:pt x="67" y="659"/>
                    <a:pt x="34" y="793"/>
                    <a:pt x="34" y="926"/>
                  </a:cubicBezTo>
                  <a:cubicBezTo>
                    <a:pt x="34" y="1026"/>
                    <a:pt x="67" y="1093"/>
                    <a:pt x="134" y="1160"/>
                  </a:cubicBezTo>
                  <a:cubicBezTo>
                    <a:pt x="159" y="1185"/>
                    <a:pt x="189" y="1196"/>
                    <a:pt x="228" y="1196"/>
                  </a:cubicBezTo>
                  <a:cubicBezTo>
                    <a:pt x="291" y="1196"/>
                    <a:pt x="377" y="1168"/>
                    <a:pt x="501" y="1126"/>
                  </a:cubicBezTo>
                  <a:cubicBezTo>
                    <a:pt x="567" y="1093"/>
                    <a:pt x="667" y="1060"/>
                    <a:pt x="734" y="1060"/>
                  </a:cubicBezTo>
                  <a:cubicBezTo>
                    <a:pt x="801" y="1060"/>
                    <a:pt x="801" y="1093"/>
                    <a:pt x="801" y="1160"/>
                  </a:cubicBezTo>
                  <a:cubicBezTo>
                    <a:pt x="801" y="1193"/>
                    <a:pt x="767" y="1226"/>
                    <a:pt x="767" y="1260"/>
                  </a:cubicBezTo>
                  <a:cubicBezTo>
                    <a:pt x="701" y="1326"/>
                    <a:pt x="601" y="1393"/>
                    <a:pt x="501" y="1460"/>
                  </a:cubicBezTo>
                  <a:cubicBezTo>
                    <a:pt x="467" y="1493"/>
                    <a:pt x="401" y="1527"/>
                    <a:pt x="334" y="1527"/>
                  </a:cubicBezTo>
                  <a:cubicBezTo>
                    <a:pt x="300" y="1527"/>
                    <a:pt x="267" y="1527"/>
                    <a:pt x="234" y="1493"/>
                  </a:cubicBezTo>
                  <a:cubicBezTo>
                    <a:pt x="234" y="1460"/>
                    <a:pt x="200" y="1427"/>
                    <a:pt x="167" y="1393"/>
                  </a:cubicBezTo>
                  <a:lnTo>
                    <a:pt x="100" y="1393"/>
                  </a:lnTo>
                  <a:cubicBezTo>
                    <a:pt x="67" y="1427"/>
                    <a:pt x="34" y="1460"/>
                    <a:pt x="34" y="1493"/>
                  </a:cubicBezTo>
                  <a:cubicBezTo>
                    <a:pt x="0" y="1560"/>
                    <a:pt x="0" y="1627"/>
                    <a:pt x="0" y="1693"/>
                  </a:cubicBezTo>
                  <a:lnTo>
                    <a:pt x="0" y="1827"/>
                  </a:lnTo>
                  <a:cubicBezTo>
                    <a:pt x="0" y="1860"/>
                    <a:pt x="0" y="1927"/>
                    <a:pt x="34" y="1960"/>
                  </a:cubicBezTo>
                  <a:cubicBezTo>
                    <a:pt x="34" y="1977"/>
                    <a:pt x="42" y="1985"/>
                    <a:pt x="54" y="1985"/>
                  </a:cubicBezTo>
                  <a:cubicBezTo>
                    <a:pt x="67" y="1985"/>
                    <a:pt x="84" y="1977"/>
                    <a:pt x="100" y="1960"/>
                  </a:cubicBezTo>
                  <a:cubicBezTo>
                    <a:pt x="134" y="1960"/>
                    <a:pt x="134" y="1960"/>
                    <a:pt x="134" y="1927"/>
                  </a:cubicBezTo>
                  <a:cubicBezTo>
                    <a:pt x="167" y="1927"/>
                    <a:pt x="167" y="1894"/>
                    <a:pt x="200" y="1894"/>
                  </a:cubicBezTo>
                  <a:lnTo>
                    <a:pt x="334" y="1894"/>
                  </a:lnTo>
                  <a:cubicBezTo>
                    <a:pt x="401" y="1860"/>
                    <a:pt x="467" y="1860"/>
                    <a:pt x="534" y="1827"/>
                  </a:cubicBezTo>
                  <a:cubicBezTo>
                    <a:pt x="701" y="1727"/>
                    <a:pt x="834" y="1560"/>
                    <a:pt x="934" y="1393"/>
                  </a:cubicBezTo>
                  <a:cubicBezTo>
                    <a:pt x="1001" y="1293"/>
                    <a:pt x="1034" y="1160"/>
                    <a:pt x="1034" y="1026"/>
                  </a:cubicBezTo>
                  <a:cubicBezTo>
                    <a:pt x="1034" y="926"/>
                    <a:pt x="1034" y="859"/>
                    <a:pt x="968" y="793"/>
                  </a:cubicBezTo>
                  <a:cubicBezTo>
                    <a:pt x="934" y="726"/>
                    <a:pt x="868" y="693"/>
                    <a:pt x="801" y="693"/>
                  </a:cubicBezTo>
                  <a:cubicBezTo>
                    <a:pt x="701" y="726"/>
                    <a:pt x="601" y="759"/>
                    <a:pt x="501" y="793"/>
                  </a:cubicBezTo>
                  <a:cubicBezTo>
                    <a:pt x="434" y="826"/>
                    <a:pt x="401" y="826"/>
                    <a:pt x="334" y="826"/>
                  </a:cubicBezTo>
                  <a:cubicBezTo>
                    <a:pt x="300" y="826"/>
                    <a:pt x="267" y="793"/>
                    <a:pt x="267" y="793"/>
                  </a:cubicBezTo>
                  <a:cubicBezTo>
                    <a:pt x="300" y="759"/>
                    <a:pt x="300" y="726"/>
                    <a:pt x="300" y="693"/>
                  </a:cubicBezTo>
                  <a:cubicBezTo>
                    <a:pt x="367" y="626"/>
                    <a:pt x="434" y="559"/>
                    <a:pt x="534" y="526"/>
                  </a:cubicBezTo>
                  <a:cubicBezTo>
                    <a:pt x="567" y="493"/>
                    <a:pt x="601" y="459"/>
                    <a:pt x="667" y="459"/>
                  </a:cubicBezTo>
                  <a:lnTo>
                    <a:pt x="767" y="459"/>
                  </a:lnTo>
                  <a:cubicBezTo>
                    <a:pt x="767" y="493"/>
                    <a:pt x="767" y="526"/>
                    <a:pt x="801" y="559"/>
                  </a:cubicBezTo>
                  <a:lnTo>
                    <a:pt x="868" y="559"/>
                  </a:lnTo>
                  <a:cubicBezTo>
                    <a:pt x="934" y="526"/>
                    <a:pt x="968" y="459"/>
                    <a:pt x="968" y="426"/>
                  </a:cubicBezTo>
                  <a:cubicBezTo>
                    <a:pt x="1001" y="359"/>
                    <a:pt x="1001" y="326"/>
                    <a:pt x="968" y="259"/>
                  </a:cubicBezTo>
                  <a:lnTo>
                    <a:pt x="968" y="159"/>
                  </a:lnTo>
                  <a:cubicBezTo>
                    <a:pt x="1001" y="126"/>
                    <a:pt x="968" y="59"/>
                    <a:pt x="934" y="26"/>
                  </a:cubicBezTo>
                  <a:cubicBezTo>
                    <a:pt x="934" y="9"/>
                    <a:pt x="926" y="1"/>
                    <a:pt x="91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6"/>
            <p:cNvSpPr/>
            <p:nvPr/>
          </p:nvSpPr>
          <p:spPr>
            <a:xfrm>
              <a:off x="2037450" y="1819250"/>
              <a:ext cx="26725" cy="62350"/>
            </a:xfrm>
            <a:custGeom>
              <a:avLst/>
              <a:gdLst/>
              <a:ahLst/>
              <a:cxnLst/>
              <a:rect l="l" t="t" r="r" b="b"/>
              <a:pathLst>
                <a:path w="1069" h="2494" extrusionOk="0">
                  <a:moveTo>
                    <a:pt x="635" y="0"/>
                  </a:moveTo>
                  <a:lnTo>
                    <a:pt x="368" y="167"/>
                  </a:lnTo>
                  <a:lnTo>
                    <a:pt x="368" y="534"/>
                  </a:lnTo>
                  <a:lnTo>
                    <a:pt x="635" y="367"/>
                  </a:lnTo>
                  <a:lnTo>
                    <a:pt x="635" y="0"/>
                  </a:lnTo>
                  <a:close/>
                  <a:moveTo>
                    <a:pt x="668" y="634"/>
                  </a:moveTo>
                  <a:lnTo>
                    <a:pt x="234" y="868"/>
                  </a:lnTo>
                  <a:cubicBezTo>
                    <a:pt x="201" y="901"/>
                    <a:pt x="168" y="934"/>
                    <a:pt x="134" y="968"/>
                  </a:cubicBezTo>
                  <a:cubicBezTo>
                    <a:pt x="101" y="1034"/>
                    <a:pt x="101" y="1068"/>
                    <a:pt x="101" y="1134"/>
                  </a:cubicBezTo>
                  <a:cubicBezTo>
                    <a:pt x="101" y="1168"/>
                    <a:pt x="101" y="1201"/>
                    <a:pt x="134" y="1234"/>
                  </a:cubicBezTo>
                  <a:cubicBezTo>
                    <a:pt x="151" y="1251"/>
                    <a:pt x="168" y="1260"/>
                    <a:pt x="184" y="1260"/>
                  </a:cubicBezTo>
                  <a:cubicBezTo>
                    <a:pt x="201" y="1260"/>
                    <a:pt x="218" y="1251"/>
                    <a:pt x="234" y="1234"/>
                  </a:cubicBezTo>
                  <a:lnTo>
                    <a:pt x="435" y="1101"/>
                  </a:lnTo>
                  <a:lnTo>
                    <a:pt x="435" y="1935"/>
                  </a:lnTo>
                  <a:lnTo>
                    <a:pt x="168" y="2102"/>
                  </a:lnTo>
                  <a:cubicBezTo>
                    <a:pt x="101" y="2135"/>
                    <a:pt x="68" y="2168"/>
                    <a:pt x="34" y="2235"/>
                  </a:cubicBezTo>
                  <a:cubicBezTo>
                    <a:pt x="1" y="2269"/>
                    <a:pt x="1" y="2302"/>
                    <a:pt x="1" y="2369"/>
                  </a:cubicBezTo>
                  <a:cubicBezTo>
                    <a:pt x="1" y="2402"/>
                    <a:pt x="1" y="2435"/>
                    <a:pt x="34" y="2469"/>
                  </a:cubicBezTo>
                  <a:cubicBezTo>
                    <a:pt x="51" y="2485"/>
                    <a:pt x="68" y="2494"/>
                    <a:pt x="88" y="2494"/>
                  </a:cubicBezTo>
                  <a:cubicBezTo>
                    <a:pt x="109" y="2494"/>
                    <a:pt x="134" y="2485"/>
                    <a:pt x="168" y="2469"/>
                  </a:cubicBezTo>
                  <a:lnTo>
                    <a:pt x="935" y="2035"/>
                  </a:lnTo>
                  <a:cubicBezTo>
                    <a:pt x="968" y="2002"/>
                    <a:pt x="1002" y="1968"/>
                    <a:pt x="1035" y="1902"/>
                  </a:cubicBezTo>
                  <a:cubicBezTo>
                    <a:pt x="1068" y="1868"/>
                    <a:pt x="1068" y="1835"/>
                    <a:pt x="1068" y="1768"/>
                  </a:cubicBezTo>
                  <a:cubicBezTo>
                    <a:pt x="1068" y="1735"/>
                    <a:pt x="1068" y="1701"/>
                    <a:pt x="1035" y="1668"/>
                  </a:cubicBezTo>
                  <a:cubicBezTo>
                    <a:pt x="1035" y="1654"/>
                    <a:pt x="1023" y="1646"/>
                    <a:pt x="1008" y="1646"/>
                  </a:cubicBezTo>
                  <a:cubicBezTo>
                    <a:pt x="985" y="1646"/>
                    <a:pt x="954" y="1662"/>
                    <a:pt x="935" y="1701"/>
                  </a:cubicBezTo>
                  <a:lnTo>
                    <a:pt x="668" y="1835"/>
                  </a:lnTo>
                  <a:lnTo>
                    <a:pt x="668" y="634"/>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6"/>
            <p:cNvSpPr/>
            <p:nvPr/>
          </p:nvSpPr>
          <p:spPr>
            <a:xfrm>
              <a:off x="2070825" y="1813900"/>
              <a:ext cx="29200" cy="44075"/>
            </a:xfrm>
            <a:custGeom>
              <a:avLst/>
              <a:gdLst/>
              <a:ahLst/>
              <a:cxnLst/>
              <a:rect l="l" t="t" r="r" b="b"/>
              <a:pathLst>
                <a:path w="1168" h="1763" extrusionOk="0">
                  <a:moveTo>
                    <a:pt x="699" y="378"/>
                  </a:moveTo>
                  <a:cubicBezTo>
                    <a:pt x="759" y="378"/>
                    <a:pt x="826" y="407"/>
                    <a:pt x="867" y="448"/>
                  </a:cubicBezTo>
                  <a:cubicBezTo>
                    <a:pt x="934" y="548"/>
                    <a:pt x="968" y="615"/>
                    <a:pt x="934" y="715"/>
                  </a:cubicBezTo>
                  <a:cubicBezTo>
                    <a:pt x="934" y="848"/>
                    <a:pt x="901" y="981"/>
                    <a:pt x="834" y="1115"/>
                  </a:cubicBezTo>
                  <a:cubicBezTo>
                    <a:pt x="801" y="1215"/>
                    <a:pt x="701" y="1315"/>
                    <a:pt x="601" y="1382"/>
                  </a:cubicBezTo>
                  <a:cubicBezTo>
                    <a:pt x="551" y="1415"/>
                    <a:pt x="501" y="1432"/>
                    <a:pt x="455" y="1432"/>
                  </a:cubicBezTo>
                  <a:cubicBezTo>
                    <a:pt x="409" y="1432"/>
                    <a:pt x="367" y="1415"/>
                    <a:pt x="334" y="1382"/>
                  </a:cubicBezTo>
                  <a:cubicBezTo>
                    <a:pt x="267" y="1315"/>
                    <a:pt x="234" y="1248"/>
                    <a:pt x="234" y="1148"/>
                  </a:cubicBezTo>
                  <a:cubicBezTo>
                    <a:pt x="234" y="1015"/>
                    <a:pt x="267" y="848"/>
                    <a:pt x="334" y="715"/>
                  </a:cubicBezTo>
                  <a:cubicBezTo>
                    <a:pt x="400" y="615"/>
                    <a:pt x="467" y="514"/>
                    <a:pt x="601" y="414"/>
                  </a:cubicBezTo>
                  <a:cubicBezTo>
                    <a:pt x="626" y="389"/>
                    <a:pt x="661" y="378"/>
                    <a:pt x="699" y="378"/>
                  </a:cubicBezTo>
                  <a:close/>
                  <a:moveTo>
                    <a:pt x="807" y="0"/>
                  </a:moveTo>
                  <a:cubicBezTo>
                    <a:pt x="728" y="0"/>
                    <a:pt x="648" y="24"/>
                    <a:pt x="601" y="47"/>
                  </a:cubicBezTo>
                  <a:cubicBezTo>
                    <a:pt x="467" y="148"/>
                    <a:pt x="367" y="214"/>
                    <a:pt x="300" y="348"/>
                  </a:cubicBezTo>
                  <a:cubicBezTo>
                    <a:pt x="100" y="615"/>
                    <a:pt x="0" y="915"/>
                    <a:pt x="0" y="1248"/>
                  </a:cubicBezTo>
                  <a:cubicBezTo>
                    <a:pt x="0" y="1348"/>
                    <a:pt x="34" y="1482"/>
                    <a:pt x="67" y="1582"/>
                  </a:cubicBezTo>
                  <a:cubicBezTo>
                    <a:pt x="100" y="1682"/>
                    <a:pt x="200" y="1749"/>
                    <a:pt x="300" y="1749"/>
                  </a:cubicBezTo>
                  <a:cubicBezTo>
                    <a:pt x="330" y="1758"/>
                    <a:pt x="359" y="1763"/>
                    <a:pt x="388" y="1763"/>
                  </a:cubicBezTo>
                  <a:cubicBezTo>
                    <a:pt x="459" y="1763"/>
                    <a:pt x="530" y="1739"/>
                    <a:pt x="601" y="1715"/>
                  </a:cubicBezTo>
                  <a:cubicBezTo>
                    <a:pt x="701" y="1649"/>
                    <a:pt x="801" y="1549"/>
                    <a:pt x="901" y="1415"/>
                  </a:cubicBezTo>
                  <a:cubicBezTo>
                    <a:pt x="968" y="1282"/>
                    <a:pt x="1068" y="1148"/>
                    <a:pt x="1101" y="1015"/>
                  </a:cubicBezTo>
                  <a:cubicBezTo>
                    <a:pt x="1134" y="881"/>
                    <a:pt x="1168" y="715"/>
                    <a:pt x="1168" y="581"/>
                  </a:cubicBezTo>
                  <a:cubicBezTo>
                    <a:pt x="1168" y="448"/>
                    <a:pt x="1168" y="314"/>
                    <a:pt x="1101" y="181"/>
                  </a:cubicBezTo>
                  <a:cubicBezTo>
                    <a:pt x="1068" y="114"/>
                    <a:pt x="1001" y="47"/>
                    <a:pt x="901" y="14"/>
                  </a:cubicBezTo>
                  <a:cubicBezTo>
                    <a:pt x="871" y="4"/>
                    <a:pt x="839" y="0"/>
                    <a:pt x="80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6"/>
            <p:cNvSpPr/>
            <p:nvPr/>
          </p:nvSpPr>
          <p:spPr>
            <a:xfrm>
              <a:off x="2104175" y="1793800"/>
              <a:ext cx="31725" cy="49175"/>
            </a:xfrm>
            <a:custGeom>
              <a:avLst/>
              <a:gdLst/>
              <a:ahLst/>
              <a:cxnLst/>
              <a:rect l="l" t="t" r="r" b="b"/>
              <a:pathLst>
                <a:path w="1269" h="1967" extrusionOk="0">
                  <a:moveTo>
                    <a:pt x="880" y="1"/>
                  </a:moveTo>
                  <a:cubicBezTo>
                    <a:pt x="826" y="1"/>
                    <a:pt x="768" y="18"/>
                    <a:pt x="701" y="51"/>
                  </a:cubicBezTo>
                  <a:cubicBezTo>
                    <a:pt x="634" y="84"/>
                    <a:pt x="601" y="118"/>
                    <a:pt x="534" y="184"/>
                  </a:cubicBezTo>
                  <a:cubicBezTo>
                    <a:pt x="501" y="251"/>
                    <a:pt x="434" y="318"/>
                    <a:pt x="401" y="384"/>
                  </a:cubicBezTo>
                  <a:lnTo>
                    <a:pt x="401" y="251"/>
                  </a:lnTo>
                  <a:lnTo>
                    <a:pt x="201" y="384"/>
                  </a:lnTo>
                  <a:cubicBezTo>
                    <a:pt x="134" y="418"/>
                    <a:pt x="101" y="451"/>
                    <a:pt x="67" y="485"/>
                  </a:cubicBezTo>
                  <a:cubicBezTo>
                    <a:pt x="34" y="551"/>
                    <a:pt x="34" y="585"/>
                    <a:pt x="34" y="651"/>
                  </a:cubicBezTo>
                  <a:cubicBezTo>
                    <a:pt x="34" y="685"/>
                    <a:pt x="34" y="718"/>
                    <a:pt x="67" y="751"/>
                  </a:cubicBezTo>
                  <a:cubicBezTo>
                    <a:pt x="84" y="768"/>
                    <a:pt x="101" y="776"/>
                    <a:pt x="117" y="776"/>
                  </a:cubicBezTo>
                  <a:cubicBezTo>
                    <a:pt x="134" y="776"/>
                    <a:pt x="151" y="768"/>
                    <a:pt x="167" y="751"/>
                  </a:cubicBezTo>
                  <a:lnTo>
                    <a:pt x="167" y="1585"/>
                  </a:lnTo>
                  <a:cubicBezTo>
                    <a:pt x="134" y="1585"/>
                    <a:pt x="101" y="1619"/>
                    <a:pt x="67" y="1652"/>
                  </a:cubicBezTo>
                  <a:cubicBezTo>
                    <a:pt x="34" y="1719"/>
                    <a:pt x="0" y="1785"/>
                    <a:pt x="0" y="1852"/>
                  </a:cubicBezTo>
                  <a:cubicBezTo>
                    <a:pt x="0" y="1886"/>
                    <a:pt x="34" y="1919"/>
                    <a:pt x="34" y="1952"/>
                  </a:cubicBezTo>
                  <a:cubicBezTo>
                    <a:pt x="44" y="1962"/>
                    <a:pt x="53" y="1966"/>
                    <a:pt x="64" y="1966"/>
                  </a:cubicBezTo>
                  <a:cubicBezTo>
                    <a:pt x="90" y="1966"/>
                    <a:pt x="120" y="1943"/>
                    <a:pt x="167" y="1919"/>
                  </a:cubicBezTo>
                  <a:lnTo>
                    <a:pt x="434" y="1785"/>
                  </a:lnTo>
                  <a:cubicBezTo>
                    <a:pt x="467" y="1752"/>
                    <a:pt x="501" y="1719"/>
                    <a:pt x="534" y="1685"/>
                  </a:cubicBezTo>
                  <a:cubicBezTo>
                    <a:pt x="568" y="1619"/>
                    <a:pt x="568" y="1585"/>
                    <a:pt x="568" y="1519"/>
                  </a:cubicBezTo>
                  <a:cubicBezTo>
                    <a:pt x="568" y="1452"/>
                    <a:pt x="568" y="1419"/>
                    <a:pt x="534" y="1419"/>
                  </a:cubicBezTo>
                  <a:cubicBezTo>
                    <a:pt x="524" y="1409"/>
                    <a:pt x="515" y="1405"/>
                    <a:pt x="504" y="1405"/>
                  </a:cubicBezTo>
                  <a:cubicBezTo>
                    <a:pt x="478" y="1405"/>
                    <a:pt x="448" y="1428"/>
                    <a:pt x="401" y="1452"/>
                  </a:cubicBezTo>
                  <a:lnTo>
                    <a:pt x="401" y="785"/>
                  </a:lnTo>
                  <a:cubicBezTo>
                    <a:pt x="434" y="685"/>
                    <a:pt x="501" y="585"/>
                    <a:pt x="568" y="518"/>
                  </a:cubicBezTo>
                  <a:cubicBezTo>
                    <a:pt x="601" y="451"/>
                    <a:pt x="634" y="418"/>
                    <a:pt x="701" y="384"/>
                  </a:cubicBezTo>
                  <a:cubicBezTo>
                    <a:pt x="723" y="373"/>
                    <a:pt x="742" y="370"/>
                    <a:pt x="758" y="370"/>
                  </a:cubicBezTo>
                  <a:cubicBezTo>
                    <a:pt x="790" y="370"/>
                    <a:pt x="812" y="384"/>
                    <a:pt x="834" y="384"/>
                  </a:cubicBezTo>
                  <a:cubicBezTo>
                    <a:pt x="901" y="418"/>
                    <a:pt x="901" y="451"/>
                    <a:pt x="901" y="518"/>
                  </a:cubicBezTo>
                  <a:lnTo>
                    <a:pt x="901" y="1185"/>
                  </a:lnTo>
                  <a:cubicBezTo>
                    <a:pt x="834" y="1218"/>
                    <a:pt x="801" y="1252"/>
                    <a:pt x="768" y="1285"/>
                  </a:cubicBezTo>
                  <a:cubicBezTo>
                    <a:pt x="768" y="1352"/>
                    <a:pt x="734" y="1385"/>
                    <a:pt x="734" y="1452"/>
                  </a:cubicBezTo>
                  <a:cubicBezTo>
                    <a:pt x="734" y="1485"/>
                    <a:pt x="768" y="1519"/>
                    <a:pt x="768" y="1552"/>
                  </a:cubicBezTo>
                  <a:cubicBezTo>
                    <a:pt x="801" y="1552"/>
                    <a:pt x="834" y="1552"/>
                    <a:pt x="901" y="1519"/>
                  </a:cubicBezTo>
                  <a:lnTo>
                    <a:pt x="1101" y="1419"/>
                  </a:lnTo>
                  <a:cubicBezTo>
                    <a:pt x="1168" y="1385"/>
                    <a:pt x="1201" y="1352"/>
                    <a:pt x="1235" y="1285"/>
                  </a:cubicBezTo>
                  <a:cubicBezTo>
                    <a:pt x="1235" y="1252"/>
                    <a:pt x="1268" y="1185"/>
                    <a:pt x="1268" y="1152"/>
                  </a:cubicBezTo>
                  <a:cubicBezTo>
                    <a:pt x="1268" y="1118"/>
                    <a:pt x="1235" y="1085"/>
                    <a:pt x="1235" y="1052"/>
                  </a:cubicBezTo>
                  <a:cubicBezTo>
                    <a:pt x="1218" y="1035"/>
                    <a:pt x="1201" y="1027"/>
                    <a:pt x="1180" y="1027"/>
                  </a:cubicBezTo>
                  <a:cubicBezTo>
                    <a:pt x="1160" y="1027"/>
                    <a:pt x="1135" y="1035"/>
                    <a:pt x="1101" y="1052"/>
                  </a:cubicBezTo>
                  <a:lnTo>
                    <a:pt x="1101" y="384"/>
                  </a:lnTo>
                  <a:cubicBezTo>
                    <a:pt x="1135" y="284"/>
                    <a:pt x="1101" y="151"/>
                    <a:pt x="1035" y="51"/>
                  </a:cubicBezTo>
                  <a:cubicBezTo>
                    <a:pt x="984" y="18"/>
                    <a:pt x="934" y="1"/>
                    <a:pt x="88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6"/>
            <p:cNvSpPr/>
            <p:nvPr/>
          </p:nvSpPr>
          <p:spPr>
            <a:xfrm>
              <a:off x="2138375" y="1770875"/>
              <a:ext cx="32550" cy="40675"/>
            </a:xfrm>
            <a:custGeom>
              <a:avLst/>
              <a:gdLst/>
              <a:ahLst/>
              <a:cxnLst/>
              <a:rect l="l" t="t" r="r" b="b"/>
              <a:pathLst>
                <a:path w="1302" h="1627" extrusionOk="0">
                  <a:moveTo>
                    <a:pt x="1268" y="1"/>
                  </a:moveTo>
                  <a:cubicBezTo>
                    <a:pt x="1234" y="1"/>
                    <a:pt x="1201" y="1"/>
                    <a:pt x="1134" y="34"/>
                  </a:cubicBezTo>
                  <a:lnTo>
                    <a:pt x="167" y="568"/>
                  </a:lnTo>
                  <a:cubicBezTo>
                    <a:pt x="100" y="601"/>
                    <a:pt x="67" y="634"/>
                    <a:pt x="67" y="701"/>
                  </a:cubicBezTo>
                  <a:cubicBezTo>
                    <a:pt x="33" y="734"/>
                    <a:pt x="0" y="801"/>
                    <a:pt x="0" y="834"/>
                  </a:cubicBezTo>
                  <a:cubicBezTo>
                    <a:pt x="0" y="868"/>
                    <a:pt x="33" y="935"/>
                    <a:pt x="67" y="935"/>
                  </a:cubicBezTo>
                  <a:cubicBezTo>
                    <a:pt x="67" y="951"/>
                    <a:pt x="75" y="960"/>
                    <a:pt x="92" y="960"/>
                  </a:cubicBezTo>
                  <a:cubicBezTo>
                    <a:pt x="108" y="960"/>
                    <a:pt x="134" y="951"/>
                    <a:pt x="167" y="935"/>
                  </a:cubicBezTo>
                  <a:lnTo>
                    <a:pt x="1134" y="367"/>
                  </a:lnTo>
                  <a:cubicBezTo>
                    <a:pt x="1168" y="334"/>
                    <a:pt x="1234" y="301"/>
                    <a:pt x="1268" y="267"/>
                  </a:cubicBezTo>
                  <a:cubicBezTo>
                    <a:pt x="1268" y="201"/>
                    <a:pt x="1268" y="167"/>
                    <a:pt x="1301" y="101"/>
                  </a:cubicBezTo>
                  <a:cubicBezTo>
                    <a:pt x="1301" y="67"/>
                    <a:pt x="1268" y="34"/>
                    <a:pt x="1268" y="1"/>
                  </a:cubicBezTo>
                  <a:close/>
                  <a:moveTo>
                    <a:pt x="1213" y="643"/>
                  </a:moveTo>
                  <a:cubicBezTo>
                    <a:pt x="1193" y="643"/>
                    <a:pt x="1168" y="651"/>
                    <a:pt x="1134" y="668"/>
                  </a:cubicBezTo>
                  <a:lnTo>
                    <a:pt x="167" y="1201"/>
                  </a:lnTo>
                  <a:cubicBezTo>
                    <a:pt x="100" y="1235"/>
                    <a:pt x="67" y="1268"/>
                    <a:pt x="67" y="1335"/>
                  </a:cubicBezTo>
                  <a:cubicBezTo>
                    <a:pt x="33" y="1368"/>
                    <a:pt x="0" y="1435"/>
                    <a:pt x="0" y="1468"/>
                  </a:cubicBezTo>
                  <a:cubicBezTo>
                    <a:pt x="0" y="1502"/>
                    <a:pt x="33" y="1568"/>
                    <a:pt x="67" y="1602"/>
                  </a:cubicBezTo>
                  <a:cubicBezTo>
                    <a:pt x="67" y="1618"/>
                    <a:pt x="75" y="1627"/>
                    <a:pt x="92" y="1627"/>
                  </a:cubicBezTo>
                  <a:cubicBezTo>
                    <a:pt x="108" y="1627"/>
                    <a:pt x="134" y="1618"/>
                    <a:pt x="167" y="1602"/>
                  </a:cubicBezTo>
                  <a:lnTo>
                    <a:pt x="1134" y="1035"/>
                  </a:lnTo>
                  <a:cubicBezTo>
                    <a:pt x="1168" y="1001"/>
                    <a:pt x="1234" y="968"/>
                    <a:pt x="1268" y="901"/>
                  </a:cubicBezTo>
                  <a:cubicBezTo>
                    <a:pt x="1268" y="868"/>
                    <a:pt x="1268" y="801"/>
                    <a:pt x="1301" y="768"/>
                  </a:cubicBezTo>
                  <a:cubicBezTo>
                    <a:pt x="1301" y="734"/>
                    <a:pt x="1268" y="668"/>
                    <a:pt x="1268" y="668"/>
                  </a:cubicBezTo>
                  <a:cubicBezTo>
                    <a:pt x="1251" y="651"/>
                    <a:pt x="1234" y="643"/>
                    <a:pt x="1213" y="643"/>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6"/>
            <p:cNvSpPr/>
            <p:nvPr/>
          </p:nvSpPr>
          <p:spPr>
            <a:xfrm>
              <a:off x="2179225" y="1737525"/>
              <a:ext cx="19200" cy="33175"/>
            </a:xfrm>
            <a:custGeom>
              <a:avLst/>
              <a:gdLst/>
              <a:ahLst/>
              <a:cxnLst/>
              <a:rect l="l" t="t" r="r" b="b"/>
              <a:pathLst>
                <a:path w="768" h="1327" extrusionOk="0">
                  <a:moveTo>
                    <a:pt x="768" y="0"/>
                  </a:moveTo>
                  <a:lnTo>
                    <a:pt x="468" y="167"/>
                  </a:lnTo>
                  <a:lnTo>
                    <a:pt x="568" y="968"/>
                  </a:lnTo>
                  <a:cubicBezTo>
                    <a:pt x="568" y="1001"/>
                    <a:pt x="568" y="1034"/>
                    <a:pt x="568" y="1034"/>
                  </a:cubicBezTo>
                  <a:lnTo>
                    <a:pt x="634" y="1034"/>
                  </a:lnTo>
                  <a:cubicBezTo>
                    <a:pt x="634" y="1034"/>
                    <a:pt x="668" y="1001"/>
                    <a:pt x="668" y="1001"/>
                  </a:cubicBezTo>
                  <a:cubicBezTo>
                    <a:pt x="701" y="968"/>
                    <a:pt x="701" y="934"/>
                    <a:pt x="701" y="868"/>
                  </a:cubicBezTo>
                  <a:lnTo>
                    <a:pt x="768" y="0"/>
                  </a:lnTo>
                  <a:close/>
                  <a:moveTo>
                    <a:pt x="301" y="267"/>
                  </a:moveTo>
                  <a:lnTo>
                    <a:pt x="1" y="434"/>
                  </a:lnTo>
                  <a:lnTo>
                    <a:pt x="101" y="1234"/>
                  </a:lnTo>
                  <a:cubicBezTo>
                    <a:pt x="101" y="1268"/>
                    <a:pt x="101" y="1301"/>
                    <a:pt x="134" y="1301"/>
                  </a:cubicBezTo>
                  <a:cubicBezTo>
                    <a:pt x="134" y="1318"/>
                    <a:pt x="142" y="1326"/>
                    <a:pt x="151" y="1326"/>
                  </a:cubicBezTo>
                  <a:cubicBezTo>
                    <a:pt x="159" y="1326"/>
                    <a:pt x="167" y="1318"/>
                    <a:pt x="167" y="1301"/>
                  </a:cubicBezTo>
                  <a:cubicBezTo>
                    <a:pt x="201" y="1301"/>
                    <a:pt x="201" y="1301"/>
                    <a:pt x="234" y="1268"/>
                  </a:cubicBezTo>
                  <a:cubicBezTo>
                    <a:pt x="234" y="1234"/>
                    <a:pt x="234" y="1201"/>
                    <a:pt x="234" y="1168"/>
                  </a:cubicBezTo>
                  <a:lnTo>
                    <a:pt x="301" y="267"/>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6"/>
            <p:cNvSpPr/>
            <p:nvPr/>
          </p:nvSpPr>
          <p:spPr>
            <a:xfrm>
              <a:off x="2210925" y="1718350"/>
              <a:ext cx="25025" cy="64025"/>
            </a:xfrm>
            <a:custGeom>
              <a:avLst/>
              <a:gdLst/>
              <a:ahLst/>
              <a:cxnLst/>
              <a:rect l="l" t="t" r="r" b="b"/>
              <a:pathLst>
                <a:path w="1001" h="2561" extrusionOk="0">
                  <a:moveTo>
                    <a:pt x="634" y="0"/>
                  </a:moveTo>
                  <a:lnTo>
                    <a:pt x="134" y="467"/>
                  </a:lnTo>
                  <a:cubicBezTo>
                    <a:pt x="100" y="500"/>
                    <a:pt x="67" y="534"/>
                    <a:pt x="34" y="600"/>
                  </a:cubicBezTo>
                  <a:cubicBezTo>
                    <a:pt x="34" y="634"/>
                    <a:pt x="0" y="667"/>
                    <a:pt x="0" y="734"/>
                  </a:cubicBezTo>
                  <a:cubicBezTo>
                    <a:pt x="0" y="767"/>
                    <a:pt x="34" y="801"/>
                    <a:pt x="34" y="834"/>
                  </a:cubicBezTo>
                  <a:lnTo>
                    <a:pt x="134" y="834"/>
                  </a:lnTo>
                  <a:lnTo>
                    <a:pt x="200" y="767"/>
                  </a:lnTo>
                  <a:lnTo>
                    <a:pt x="400" y="567"/>
                  </a:lnTo>
                  <a:lnTo>
                    <a:pt x="400" y="2035"/>
                  </a:lnTo>
                  <a:lnTo>
                    <a:pt x="167" y="2168"/>
                  </a:lnTo>
                  <a:cubicBezTo>
                    <a:pt x="134" y="2168"/>
                    <a:pt x="67" y="2202"/>
                    <a:pt x="67" y="2268"/>
                  </a:cubicBezTo>
                  <a:cubicBezTo>
                    <a:pt x="34" y="2302"/>
                    <a:pt x="34" y="2368"/>
                    <a:pt x="34" y="2402"/>
                  </a:cubicBezTo>
                  <a:cubicBezTo>
                    <a:pt x="0" y="2435"/>
                    <a:pt x="34" y="2502"/>
                    <a:pt x="67" y="2535"/>
                  </a:cubicBezTo>
                  <a:cubicBezTo>
                    <a:pt x="67" y="2552"/>
                    <a:pt x="75" y="2560"/>
                    <a:pt x="92" y="2560"/>
                  </a:cubicBezTo>
                  <a:cubicBezTo>
                    <a:pt x="109" y="2560"/>
                    <a:pt x="134" y="2552"/>
                    <a:pt x="167" y="2535"/>
                  </a:cubicBezTo>
                  <a:lnTo>
                    <a:pt x="867" y="2135"/>
                  </a:lnTo>
                  <a:cubicBezTo>
                    <a:pt x="901" y="2102"/>
                    <a:pt x="934" y="2068"/>
                    <a:pt x="968" y="2001"/>
                  </a:cubicBezTo>
                  <a:cubicBezTo>
                    <a:pt x="1001" y="1968"/>
                    <a:pt x="1001" y="1901"/>
                    <a:pt x="1001" y="1868"/>
                  </a:cubicBezTo>
                  <a:cubicBezTo>
                    <a:pt x="1001" y="1835"/>
                    <a:pt x="1001" y="1768"/>
                    <a:pt x="968" y="1768"/>
                  </a:cubicBezTo>
                  <a:cubicBezTo>
                    <a:pt x="951" y="1751"/>
                    <a:pt x="934" y="1743"/>
                    <a:pt x="917" y="1743"/>
                  </a:cubicBezTo>
                  <a:cubicBezTo>
                    <a:pt x="901" y="1743"/>
                    <a:pt x="884" y="1751"/>
                    <a:pt x="867" y="1768"/>
                  </a:cubicBezTo>
                  <a:lnTo>
                    <a:pt x="634" y="1901"/>
                  </a:lnTo>
                  <a:lnTo>
                    <a:pt x="63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6"/>
            <p:cNvSpPr/>
            <p:nvPr/>
          </p:nvSpPr>
          <p:spPr>
            <a:xfrm>
              <a:off x="2253450" y="1745500"/>
              <a:ext cx="9200" cy="12675"/>
            </a:xfrm>
            <a:custGeom>
              <a:avLst/>
              <a:gdLst/>
              <a:ahLst/>
              <a:cxnLst/>
              <a:rect l="l" t="t" r="r" b="b"/>
              <a:pathLst>
                <a:path w="368" h="507" extrusionOk="0">
                  <a:moveTo>
                    <a:pt x="292" y="0"/>
                  </a:moveTo>
                  <a:cubicBezTo>
                    <a:pt x="260" y="0"/>
                    <a:pt x="223" y="15"/>
                    <a:pt x="201" y="15"/>
                  </a:cubicBezTo>
                  <a:cubicBezTo>
                    <a:pt x="134" y="48"/>
                    <a:pt x="100" y="115"/>
                    <a:pt x="67" y="182"/>
                  </a:cubicBezTo>
                  <a:cubicBezTo>
                    <a:pt x="34" y="215"/>
                    <a:pt x="34" y="282"/>
                    <a:pt x="34" y="348"/>
                  </a:cubicBezTo>
                  <a:cubicBezTo>
                    <a:pt x="0" y="415"/>
                    <a:pt x="34" y="448"/>
                    <a:pt x="67" y="482"/>
                  </a:cubicBezTo>
                  <a:cubicBezTo>
                    <a:pt x="84" y="499"/>
                    <a:pt x="100" y="507"/>
                    <a:pt x="121" y="507"/>
                  </a:cubicBezTo>
                  <a:cubicBezTo>
                    <a:pt x="142" y="507"/>
                    <a:pt x="167" y="499"/>
                    <a:pt x="201" y="482"/>
                  </a:cubicBezTo>
                  <a:cubicBezTo>
                    <a:pt x="234" y="448"/>
                    <a:pt x="301" y="415"/>
                    <a:pt x="334" y="348"/>
                  </a:cubicBezTo>
                  <a:cubicBezTo>
                    <a:pt x="334" y="282"/>
                    <a:pt x="367" y="215"/>
                    <a:pt x="367" y="182"/>
                  </a:cubicBezTo>
                  <a:cubicBezTo>
                    <a:pt x="367" y="115"/>
                    <a:pt x="367" y="48"/>
                    <a:pt x="334" y="15"/>
                  </a:cubicBezTo>
                  <a:cubicBezTo>
                    <a:pt x="323" y="4"/>
                    <a:pt x="308" y="0"/>
                    <a:pt x="29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6"/>
            <p:cNvSpPr/>
            <p:nvPr/>
          </p:nvSpPr>
          <p:spPr>
            <a:xfrm>
              <a:off x="2280975" y="1678300"/>
              <a:ext cx="25025" cy="60425"/>
            </a:xfrm>
            <a:custGeom>
              <a:avLst/>
              <a:gdLst/>
              <a:ahLst/>
              <a:cxnLst/>
              <a:rect l="l" t="t" r="r" b="b"/>
              <a:pathLst>
                <a:path w="1001" h="2417" extrusionOk="0">
                  <a:moveTo>
                    <a:pt x="571" y="385"/>
                  </a:moveTo>
                  <a:cubicBezTo>
                    <a:pt x="601" y="385"/>
                    <a:pt x="634" y="401"/>
                    <a:pt x="667" y="435"/>
                  </a:cubicBezTo>
                  <a:cubicBezTo>
                    <a:pt x="734" y="568"/>
                    <a:pt x="767" y="701"/>
                    <a:pt x="767" y="868"/>
                  </a:cubicBezTo>
                  <a:lnTo>
                    <a:pt x="767" y="1235"/>
                  </a:lnTo>
                  <a:cubicBezTo>
                    <a:pt x="767" y="1435"/>
                    <a:pt x="734" y="1602"/>
                    <a:pt x="667" y="1802"/>
                  </a:cubicBezTo>
                  <a:cubicBezTo>
                    <a:pt x="634" y="1869"/>
                    <a:pt x="567" y="1969"/>
                    <a:pt x="501" y="2002"/>
                  </a:cubicBezTo>
                  <a:cubicBezTo>
                    <a:pt x="467" y="2036"/>
                    <a:pt x="434" y="2052"/>
                    <a:pt x="405" y="2052"/>
                  </a:cubicBezTo>
                  <a:cubicBezTo>
                    <a:pt x="375" y="2052"/>
                    <a:pt x="350" y="2036"/>
                    <a:pt x="334" y="2002"/>
                  </a:cubicBezTo>
                  <a:cubicBezTo>
                    <a:pt x="234" y="1869"/>
                    <a:pt x="200" y="1735"/>
                    <a:pt x="234" y="1569"/>
                  </a:cubicBezTo>
                  <a:lnTo>
                    <a:pt x="234" y="1202"/>
                  </a:lnTo>
                  <a:cubicBezTo>
                    <a:pt x="234" y="1002"/>
                    <a:pt x="267" y="835"/>
                    <a:pt x="334" y="635"/>
                  </a:cubicBezTo>
                  <a:cubicBezTo>
                    <a:pt x="334" y="568"/>
                    <a:pt x="400" y="468"/>
                    <a:pt x="501" y="435"/>
                  </a:cubicBezTo>
                  <a:cubicBezTo>
                    <a:pt x="517" y="401"/>
                    <a:pt x="542" y="385"/>
                    <a:pt x="571" y="385"/>
                  </a:cubicBezTo>
                  <a:close/>
                  <a:moveTo>
                    <a:pt x="734" y="1"/>
                  </a:moveTo>
                  <a:cubicBezTo>
                    <a:pt x="634" y="1"/>
                    <a:pt x="567" y="1"/>
                    <a:pt x="501" y="68"/>
                  </a:cubicBezTo>
                  <a:cubicBezTo>
                    <a:pt x="300" y="168"/>
                    <a:pt x="167" y="368"/>
                    <a:pt x="134" y="568"/>
                  </a:cubicBezTo>
                  <a:cubicBezTo>
                    <a:pt x="34" y="801"/>
                    <a:pt x="0" y="1068"/>
                    <a:pt x="0" y="1302"/>
                  </a:cubicBezTo>
                  <a:lnTo>
                    <a:pt x="0" y="1669"/>
                  </a:lnTo>
                  <a:cubicBezTo>
                    <a:pt x="0" y="1836"/>
                    <a:pt x="34" y="2002"/>
                    <a:pt x="67" y="2169"/>
                  </a:cubicBezTo>
                  <a:cubicBezTo>
                    <a:pt x="100" y="2269"/>
                    <a:pt x="167" y="2336"/>
                    <a:pt x="267" y="2403"/>
                  </a:cubicBezTo>
                  <a:cubicBezTo>
                    <a:pt x="287" y="2412"/>
                    <a:pt x="309" y="2416"/>
                    <a:pt x="333" y="2416"/>
                  </a:cubicBezTo>
                  <a:cubicBezTo>
                    <a:pt x="389" y="2416"/>
                    <a:pt x="453" y="2393"/>
                    <a:pt x="501" y="2369"/>
                  </a:cubicBezTo>
                  <a:cubicBezTo>
                    <a:pt x="667" y="2236"/>
                    <a:pt x="801" y="2036"/>
                    <a:pt x="867" y="1836"/>
                  </a:cubicBezTo>
                  <a:cubicBezTo>
                    <a:pt x="934" y="1602"/>
                    <a:pt x="968" y="1369"/>
                    <a:pt x="1001" y="1102"/>
                  </a:cubicBezTo>
                  <a:lnTo>
                    <a:pt x="1001" y="735"/>
                  </a:lnTo>
                  <a:cubicBezTo>
                    <a:pt x="1001" y="568"/>
                    <a:pt x="968" y="401"/>
                    <a:pt x="901" y="234"/>
                  </a:cubicBezTo>
                  <a:cubicBezTo>
                    <a:pt x="867" y="134"/>
                    <a:pt x="801" y="68"/>
                    <a:pt x="73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6"/>
            <p:cNvSpPr/>
            <p:nvPr/>
          </p:nvSpPr>
          <p:spPr>
            <a:xfrm>
              <a:off x="2317650" y="1658300"/>
              <a:ext cx="19225" cy="32550"/>
            </a:xfrm>
            <a:custGeom>
              <a:avLst/>
              <a:gdLst/>
              <a:ahLst/>
              <a:cxnLst/>
              <a:rect l="l" t="t" r="r" b="b"/>
              <a:pathLst>
                <a:path w="769" h="1302" extrusionOk="0">
                  <a:moveTo>
                    <a:pt x="768" y="0"/>
                  </a:moveTo>
                  <a:lnTo>
                    <a:pt x="468" y="167"/>
                  </a:lnTo>
                  <a:lnTo>
                    <a:pt x="535" y="934"/>
                  </a:lnTo>
                  <a:cubicBezTo>
                    <a:pt x="568" y="1001"/>
                    <a:pt x="568" y="1034"/>
                    <a:pt x="568" y="1034"/>
                  </a:cubicBezTo>
                  <a:lnTo>
                    <a:pt x="635" y="1034"/>
                  </a:lnTo>
                  <a:cubicBezTo>
                    <a:pt x="635" y="1001"/>
                    <a:pt x="668" y="1001"/>
                    <a:pt x="668" y="968"/>
                  </a:cubicBezTo>
                  <a:cubicBezTo>
                    <a:pt x="668" y="934"/>
                    <a:pt x="701" y="901"/>
                    <a:pt x="701" y="868"/>
                  </a:cubicBezTo>
                  <a:lnTo>
                    <a:pt x="768" y="0"/>
                  </a:lnTo>
                  <a:close/>
                  <a:moveTo>
                    <a:pt x="301" y="267"/>
                  </a:moveTo>
                  <a:lnTo>
                    <a:pt x="1" y="434"/>
                  </a:lnTo>
                  <a:lnTo>
                    <a:pt x="101" y="1235"/>
                  </a:lnTo>
                  <a:cubicBezTo>
                    <a:pt x="101" y="1235"/>
                    <a:pt x="101" y="1268"/>
                    <a:pt x="101" y="1301"/>
                  </a:cubicBezTo>
                  <a:lnTo>
                    <a:pt x="134" y="1301"/>
                  </a:lnTo>
                  <a:cubicBezTo>
                    <a:pt x="168" y="1268"/>
                    <a:pt x="168" y="1268"/>
                    <a:pt x="201" y="1235"/>
                  </a:cubicBezTo>
                  <a:cubicBezTo>
                    <a:pt x="201" y="1201"/>
                    <a:pt x="201" y="1168"/>
                    <a:pt x="234" y="1134"/>
                  </a:cubicBezTo>
                  <a:lnTo>
                    <a:pt x="301" y="267"/>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6"/>
            <p:cNvSpPr/>
            <p:nvPr/>
          </p:nvSpPr>
          <p:spPr>
            <a:xfrm>
              <a:off x="2381050" y="1634100"/>
              <a:ext cx="30025" cy="45275"/>
            </a:xfrm>
            <a:custGeom>
              <a:avLst/>
              <a:gdLst/>
              <a:ahLst/>
              <a:cxnLst/>
              <a:rect l="l" t="t" r="r" b="b"/>
              <a:pathLst>
                <a:path w="1201" h="1811" extrusionOk="0">
                  <a:moveTo>
                    <a:pt x="801" y="401"/>
                  </a:moveTo>
                  <a:cubicBezTo>
                    <a:pt x="867" y="435"/>
                    <a:pt x="901" y="501"/>
                    <a:pt x="934" y="568"/>
                  </a:cubicBezTo>
                  <a:lnTo>
                    <a:pt x="267" y="935"/>
                  </a:lnTo>
                  <a:cubicBezTo>
                    <a:pt x="300" y="835"/>
                    <a:pt x="334" y="735"/>
                    <a:pt x="400" y="635"/>
                  </a:cubicBezTo>
                  <a:cubicBezTo>
                    <a:pt x="434" y="568"/>
                    <a:pt x="500" y="501"/>
                    <a:pt x="600" y="468"/>
                  </a:cubicBezTo>
                  <a:cubicBezTo>
                    <a:pt x="667" y="401"/>
                    <a:pt x="734" y="401"/>
                    <a:pt x="801" y="401"/>
                  </a:cubicBezTo>
                  <a:close/>
                  <a:moveTo>
                    <a:pt x="867" y="1"/>
                  </a:moveTo>
                  <a:cubicBezTo>
                    <a:pt x="767" y="1"/>
                    <a:pt x="701" y="34"/>
                    <a:pt x="600" y="68"/>
                  </a:cubicBezTo>
                  <a:cubicBezTo>
                    <a:pt x="434" y="168"/>
                    <a:pt x="300" y="335"/>
                    <a:pt x="200" y="535"/>
                  </a:cubicBezTo>
                  <a:cubicBezTo>
                    <a:pt x="67" y="735"/>
                    <a:pt x="33" y="1002"/>
                    <a:pt x="33" y="1235"/>
                  </a:cubicBezTo>
                  <a:cubicBezTo>
                    <a:pt x="0" y="1402"/>
                    <a:pt x="67" y="1602"/>
                    <a:pt x="200" y="1736"/>
                  </a:cubicBezTo>
                  <a:cubicBezTo>
                    <a:pt x="234" y="1786"/>
                    <a:pt x="292" y="1811"/>
                    <a:pt x="363" y="1811"/>
                  </a:cubicBezTo>
                  <a:cubicBezTo>
                    <a:pt x="434" y="1811"/>
                    <a:pt x="517" y="1786"/>
                    <a:pt x="600" y="1736"/>
                  </a:cubicBezTo>
                  <a:cubicBezTo>
                    <a:pt x="734" y="1669"/>
                    <a:pt x="834" y="1569"/>
                    <a:pt x="934" y="1469"/>
                  </a:cubicBezTo>
                  <a:cubicBezTo>
                    <a:pt x="1001" y="1402"/>
                    <a:pt x="1101" y="1335"/>
                    <a:pt x="1134" y="1235"/>
                  </a:cubicBezTo>
                  <a:cubicBezTo>
                    <a:pt x="1168" y="1202"/>
                    <a:pt x="1168" y="1135"/>
                    <a:pt x="1168" y="1102"/>
                  </a:cubicBezTo>
                  <a:cubicBezTo>
                    <a:pt x="1201" y="1068"/>
                    <a:pt x="1168" y="1035"/>
                    <a:pt x="1168" y="1002"/>
                  </a:cubicBezTo>
                  <a:cubicBezTo>
                    <a:pt x="1151" y="985"/>
                    <a:pt x="1134" y="977"/>
                    <a:pt x="1117" y="977"/>
                  </a:cubicBezTo>
                  <a:cubicBezTo>
                    <a:pt x="1101" y="977"/>
                    <a:pt x="1084" y="985"/>
                    <a:pt x="1067" y="1002"/>
                  </a:cubicBezTo>
                  <a:cubicBezTo>
                    <a:pt x="1034" y="1035"/>
                    <a:pt x="1001" y="1068"/>
                    <a:pt x="967" y="1102"/>
                  </a:cubicBezTo>
                  <a:cubicBezTo>
                    <a:pt x="867" y="1202"/>
                    <a:pt x="734" y="1302"/>
                    <a:pt x="634" y="1369"/>
                  </a:cubicBezTo>
                  <a:cubicBezTo>
                    <a:pt x="534" y="1435"/>
                    <a:pt x="467" y="1435"/>
                    <a:pt x="367" y="1435"/>
                  </a:cubicBezTo>
                  <a:cubicBezTo>
                    <a:pt x="300" y="1402"/>
                    <a:pt x="267" y="1335"/>
                    <a:pt x="267" y="1302"/>
                  </a:cubicBezTo>
                  <a:lnTo>
                    <a:pt x="1168" y="768"/>
                  </a:lnTo>
                  <a:lnTo>
                    <a:pt x="1201" y="568"/>
                  </a:lnTo>
                  <a:cubicBezTo>
                    <a:pt x="1201" y="468"/>
                    <a:pt x="1201" y="401"/>
                    <a:pt x="1168" y="301"/>
                  </a:cubicBezTo>
                  <a:cubicBezTo>
                    <a:pt x="1134" y="201"/>
                    <a:pt x="1101" y="134"/>
                    <a:pt x="1034" y="68"/>
                  </a:cubicBezTo>
                  <a:cubicBezTo>
                    <a:pt x="1001" y="34"/>
                    <a:pt x="934" y="1"/>
                    <a:pt x="86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6"/>
            <p:cNvSpPr/>
            <p:nvPr/>
          </p:nvSpPr>
          <p:spPr>
            <a:xfrm>
              <a:off x="2415225" y="1613900"/>
              <a:ext cx="31725" cy="49225"/>
            </a:xfrm>
            <a:custGeom>
              <a:avLst/>
              <a:gdLst/>
              <a:ahLst/>
              <a:cxnLst/>
              <a:rect l="l" t="t" r="r" b="b"/>
              <a:pathLst>
                <a:path w="1269" h="1969" extrusionOk="0">
                  <a:moveTo>
                    <a:pt x="876" y="0"/>
                  </a:moveTo>
                  <a:cubicBezTo>
                    <a:pt x="826" y="0"/>
                    <a:pt x="768" y="25"/>
                    <a:pt x="701" y="75"/>
                  </a:cubicBezTo>
                  <a:cubicBezTo>
                    <a:pt x="634" y="108"/>
                    <a:pt x="568" y="142"/>
                    <a:pt x="534" y="209"/>
                  </a:cubicBezTo>
                  <a:cubicBezTo>
                    <a:pt x="468" y="275"/>
                    <a:pt x="434" y="342"/>
                    <a:pt x="401" y="409"/>
                  </a:cubicBezTo>
                  <a:lnTo>
                    <a:pt x="401" y="275"/>
                  </a:lnTo>
                  <a:lnTo>
                    <a:pt x="201" y="442"/>
                  </a:lnTo>
                  <a:cubicBezTo>
                    <a:pt x="167" y="442"/>
                    <a:pt x="101" y="442"/>
                    <a:pt x="67" y="475"/>
                  </a:cubicBezTo>
                  <a:cubicBezTo>
                    <a:pt x="34" y="509"/>
                    <a:pt x="34" y="575"/>
                    <a:pt x="34" y="609"/>
                  </a:cubicBezTo>
                  <a:cubicBezTo>
                    <a:pt x="34" y="642"/>
                    <a:pt x="34" y="709"/>
                    <a:pt x="67" y="742"/>
                  </a:cubicBezTo>
                  <a:lnTo>
                    <a:pt x="167" y="742"/>
                  </a:lnTo>
                  <a:lnTo>
                    <a:pt x="167" y="1576"/>
                  </a:lnTo>
                  <a:cubicBezTo>
                    <a:pt x="134" y="1576"/>
                    <a:pt x="101" y="1610"/>
                    <a:pt x="67" y="1643"/>
                  </a:cubicBezTo>
                  <a:cubicBezTo>
                    <a:pt x="34" y="1710"/>
                    <a:pt x="1" y="1776"/>
                    <a:pt x="1" y="1843"/>
                  </a:cubicBezTo>
                  <a:cubicBezTo>
                    <a:pt x="1" y="1876"/>
                    <a:pt x="1" y="1910"/>
                    <a:pt x="34" y="1943"/>
                  </a:cubicBezTo>
                  <a:cubicBezTo>
                    <a:pt x="51" y="1960"/>
                    <a:pt x="67" y="1968"/>
                    <a:pt x="88" y="1968"/>
                  </a:cubicBezTo>
                  <a:cubicBezTo>
                    <a:pt x="109" y="1968"/>
                    <a:pt x="134" y="1960"/>
                    <a:pt x="167" y="1943"/>
                  </a:cubicBezTo>
                  <a:lnTo>
                    <a:pt x="401" y="1776"/>
                  </a:lnTo>
                  <a:cubicBezTo>
                    <a:pt x="468" y="1743"/>
                    <a:pt x="501" y="1710"/>
                    <a:pt x="534" y="1676"/>
                  </a:cubicBezTo>
                  <a:cubicBezTo>
                    <a:pt x="534" y="1610"/>
                    <a:pt x="568" y="1576"/>
                    <a:pt x="568" y="1543"/>
                  </a:cubicBezTo>
                  <a:cubicBezTo>
                    <a:pt x="568" y="1476"/>
                    <a:pt x="534" y="1409"/>
                    <a:pt x="501" y="1409"/>
                  </a:cubicBezTo>
                  <a:cubicBezTo>
                    <a:pt x="501" y="1409"/>
                    <a:pt x="468" y="1409"/>
                    <a:pt x="401" y="1443"/>
                  </a:cubicBezTo>
                  <a:lnTo>
                    <a:pt x="401" y="809"/>
                  </a:lnTo>
                  <a:cubicBezTo>
                    <a:pt x="434" y="709"/>
                    <a:pt x="501" y="609"/>
                    <a:pt x="534" y="509"/>
                  </a:cubicBezTo>
                  <a:cubicBezTo>
                    <a:pt x="568" y="475"/>
                    <a:pt x="634" y="409"/>
                    <a:pt x="701" y="375"/>
                  </a:cubicBezTo>
                  <a:lnTo>
                    <a:pt x="835" y="375"/>
                  </a:lnTo>
                  <a:cubicBezTo>
                    <a:pt x="868" y="409"/>
                    <a:pt x="901" y="475"/>
                    <a:pt x="868" y="542"/>
                  </a:cubicBezTo>
                  <a:lnTo>
                    <a:pt x="868" y="1176"/>
                  </a:lnTo>
                  <a:cubicBezTo>
                    <a:pt x="835" y="1209"/>
                    <a:pt x="801" y="1243"/>
                    <a:pt x="768" y="1309"/>
                  </a:cubicBezTo>
                  <a:cubicBezTo>
                    <a:pt x="735" y="1343"/>
                    <a:pt x="735" y="1376"/>
                    <a:pt x="735" y="1443"/>
                  </a:cubicBezTo>
                  <a:cubicBezTo>
                    <a:pt x="735" y="1476"/>
                    <a:pt x="735" y="1509"/>
                    <a:pt x="768" y="1543"/>
                  </a:cubicBezTo>
                  <a:cubicBezTo>
                    <a:pt x="785" y="1560"/>
                    <a:pt x="801" y="1568"/>
                    <a:pt x="822" y="1568"/>
                  </a:cubicBezTo>
                  <a:cubicBezTo>
                    <a:pt x="843" y="1568"/>
                    <a:pt x="868" y="1560"/>
                    <a:pt x="901" y="1543"/>
                  </a:cubicBezTo>
                  <a:lnTo>
                    <a:pt x="1101" y="1443"/>
                  </a:lnTo>
                  <a:cubicBezTo>
                    <a:pt x="1135" y="1409"/>
                    <a:pt x="1168" y="1376"/>
                    <a:pt x="1202" y="1309"/>
                  </a:cubicBezTo>
                  <a:cubicBezTo>
                    <a:pt x="1235" y="1276"/>
                    <a:pt x="1235" y="1209"/>
                    <a:pt x="1235" y="1176"/>
                  </a:cubicBezTo>
                  <a:cubicBezTo>
                    <a:pt x="1268" y="1143"/>
                    <a:pt x="1235" y="1076"/>
                    <a:pt x="1202" y="1076"/>
                  </a:cubicBezTo>
                  <a:cubicBezTo>
                    <a:pt x="1202" y="1059"/>
                    <a:pt x="1185" y="1051"/>
                    <a:pt x="1164" y="1051"/>
                  </a:cubicBezTo>
                  <a:cubicBezTo>
                    <a:pt x="1143" y="1051"/>
                    <a:pt x="1118" y="1059"/>
                    <a:pt x="1101" y="1076"/>
                  </a:cubicBezTo>
                  <a:lnTo>
                    <a:pt x="1101" y="409"/>
                  </a:lnTo>
                  <a:cubicBezTo>
                    <a:pt x="1101" y="275"/>
                    <a:pt x="1068" y="175"/>
                    <a:pt x="1001" y="75"/>
                  </a:cubicBezTo>
                  <a:cubicBezTo>
                    <a:pt x="968" y="25"/>
                    <a:pt x="926" y="0"/>
                    <a:pt x="87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6"/>
            <p:cNvSpPr/>
            <p:nvPr/>
          </p:nvSpPr>
          <p:spPr>
            <a:xfrm>
              <a:off x="2451100" y="1590950"/>
              <a:ext cx="29200" cy="48225"/>
            </a:xfrm>
            <a:custGeom>
              <a:avLst/>
              <a:gdLst/>
              <a:ahLst/>
              <a:cxnLst/>
              <a:rect l="l" t="t" r="r" b="b"/>
              <a:pathLst>
                <a:path w="1168" h="1929" extrusionOk="0">
                  <a:moveTo>
                    <a:pt x="1051" y="1"/>
                  </a:moveTo>
                  <a:cubicBezTo>
                    <a:pt x="1034" y="1"/>
                    <a:pt x="1017" y="9"/>
                    <a:pt x="1001" y="26"/>
                  </a:cubicBezTo>
                  <a:cubicBezTo>
                    <a:pt x="967" y="59"/>
                    <a:pt x="934" y="92"/>
                    <a:pt x="934" y="126"/>
                  </a:cubicBezTo>
                  <a:cubicBezTo>
                    <a:pt x="890" y="126"/>
                    <a:pt x="860" y="111"/>
                    <a:pt x="825" y="111"/>
                  </a:cubicBezTo>
                  <a:cubicBezTo>
                    <a:pt x="808" y="111"/>
                    <a:pt x="789" y="115"/>
                    <a:pt x="767" y="126"/>
                  </a:cubicBezTo>
                  <a:cubicBezTo>
                    <a:pt x="701" y="126"/>
                    <a:pt x="634" y="159"/>
                    <a:pt x="600" y="193"/>
                  </a:cubicBezTo>
                  <a:cubicBezTo>
                    <a:pt x="400" y="293"/>
                    <a:pt x="267" y="459"/>
                    <a:pt x="167" y="660"/>
                  </a:cubicBezTo>
                  <a:cubicBezTo>
                    <a:pt x="67" y="893"/>
                    <a:pt x="0" y="1127"/>
                    <a:pt x="0" y="1393"/>
                  </a:cubicBezTo>
                  <a:cubicBezTo>
                    <a:pt x="0" y="1660"/>
                    <a:pt x="100" y="1827"/>
                    <a:pt x="200" y="1894"/>
                  </a:cubicBezTo>
                  <a:cubicBezTo>
                    <a:pt x="236" y="1917"/>
                    <a:pt x="275" y="1928"/>
                    <a:pt x="321" y="1928"/>
                  </a:cubicBezTo>
                  <a:cubicBezTo>
                    <a:pt x="403" y="1928"/>
                    <a:pt x="505" y="1892"/>
                    <a:pt x="634" y="1827"/>
                  </a:cubicBezTo>
                  <a:cubicBezTo>
                    <a:pt x="801" y="1727"/>
                    <a:pt x="967" y="1594"/>
                    <a:pt x="1067" y="1393"/>
                  </a:cubicBezTo>
                  <a:cubicBezTo>
                    <a:pt x="1134" y="1327"/>
                    <a:pt x="1168" y="1227"/>
                    <a:pt x="1168" y="1127"/>
                  </a:cubicBezTo>
                  <a:cubicBezTo>
                    <a:pt x="1168" y="1093"/>
                    <a:pt x="1168" y="1060"/>
                    <a:pt x="1134" y="1026"/>
                  </a:cubicBezTo>
                  <a:cubicBezTo>
                    <a:pt x="1134" y="1010"/>
                    <a:pt x="1126" y="1001"/>
                    <a:pt x="1113" y="1001"/>
                  </a:cubicBezTo>
                  <a:cubicBezTo>
                    <a:pt x="1101" y="1001"/>
                    <a:pt x="1084" y="1010"/>
                    <a:pt x="1067" y="1026"/>
                  </a:cubicBezTo>
                  <a:cubicBezTo>
                    <a:pt x="1034" y="1060"/>
                    <a:pt x="1001" y="1093"/>
                    <a:pt x="967" y="1127"/>
                  </a:cubicBezTo>
                  <a:cubicBezTo>
                    <a:pt x="967" y="1193"/>
                    <a:pt x="934" y="1227"/>
                    <a:pt x="867" y="1293"/>
                  </a:cubicBezTo>
                  <a:cubicBezTo>
                    <a:pt x="801" y="1360"/>
                    <a:pt x="734" y="1427"/>
                    <a:pt x="634" y="1460"/>
                  </a:cubicBezTo>
                  <a:cubicBezTo>
                    <a:pt x="549" y="1524"/>
                    <a:pt x="478" y="1547"/>
                    <a:pt x="420" y="1547"/>
                  </a:cubicBezTo>
                  <a:cubicBezTo>
                    <a:pt x="387" y="1547"/>
                    <a:pt x="358" y="1539"/>
                    <a:pt x="334" y="1527"/>
                  </a:cubicBezTo>
                  <a:cubicBezTo>
                    <a:pt x="267" y="1460"/>
                    <a:pt x="234" y="1360"/>
                    <a:pt x="234" y="1260"/>
                  </a:cubicBezTo>
                  <a:cubicBezTo>
                    <a:pt x="234" y="1127"/>
                    <a:pt x="267" y="960"/>
                    <a:pt x="334" y="826"/>
                  </a:cubicBezTo>
                  <a:cubicBezTo>
                    <a:pt x="400" y="726"/>
                    <a:pt x="500" y="626"/>
                    <a:pt x="600" y="559"/>
                  </a:cubicBezTo>
                  <a:cubicBezTo>
                    <a:pt x="667" y="493"/>
                    <a:pt x="734" y="493"/>
                    <a:pt x="834" y="493"/>
                  </a:cubicBezTo>
                  <a:cubicBezTo>
                    <a:pt x="867" y="493"/>
                    <a:pt x="867" y="526"/>
                    <a:pt x="901" y="593"/>
                  </a:cubicBezTo>
                  <a:cubicBezTo>
                    <a:pt x="901" y="660"/>
                    <a:pt x="901" y="693"/>
                    <a:pt x="934" y="693"/>
                  </a:cubicBezTo>
                  <a:cubicBezTo>
                    <a:pt x="945" y="704"/>
                    <a:pt x="953" y="708"/>
                    <a:pt x="959" y="708"/>
                  </a:cubicBezTo>
                  <a:cubicBezTo>
                    <a:pt x="971" y="708"/>
                    <a:pt x="978" y="693"/>
                    <a:pt x="1001" y="693"/>
                  </a:cubicBezTo>
                  <a:cubicBezTo>
                    <a:pt x="1034" y="693"/>
                    <a:pt x="1067" y="626"/>
                    <a:pt x="1101" y="593"/>
                  </a:cubicBezTo>
                  <a:cubicBezTo>
                    <a:pt x="1101" y="526"/>
                    <a:pt x="1134" y="459"/>
                    <a:pt x="1134" y="393"/>
                  </a:cubicBezTo>
                  <a:lnTo>
                    <a:pt x="1134" y="193"/>
                  </a:lnTo>
                  <a:cubicBezTo>
                    <a:pt x="1134" y="126"/>
                    <a:pt x="1101" y="59"/>
                    <a:pt x="1101" y="26"/>
                  </a:cubicBezTo>
                  <a:cubicBezTo>
                    <a:pt x="1084" y="9"/>
                    <a:pt x="1067" y="1"/>
                    <a:pt x="105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6"/>
            <p:cNvSpPr/>
            <p:nvPr/>
          </p:nvSpPr>
          <p:spPr>
            <a:xfrm>
              <a:off x="2485275" y="1574550"/>
              <a:ext cx="29225" cy="44575"/>
            </a:xfrm>
            <a:custGeom>
              <a:avLst/>
              <a:gdLst/>
              <a:ahLst/>
              <a:cxnLst/>
              <a:rect l="l" t="t" r="r" b="b"/>
              <a:pathLst>
                <a:path w="1169" h="1783" extrusionOk="0">
                  <a:moveTo>
                    <a:pt x="720" y="385"/>
                  </a:moveTo>
                  <a:cubicBezTo>
                    <a:pt x="775" y="385"/>
                    <a:pt x="831" y="412"/>
                    <a:pt x="868" y="448"/>
                  </a:cubicBezTo>
                  <a:cubicBezTo>
                    <a:pt x="935" y="548"/>
                    <a:pt x="968" y="615"/>
                    <a:pt x="935" y="715"/>
                  </a:cubicBezTo>
                  <a:cubicBezTo>
                    <a:pt x="935" y="849"/>
                    <a:pt x="901" y="982"/>
                    <a:pt x="835" y="1115"/>
                  </a:cubicBezTo>
                  <a:cubicBezTo>
                    <a:pt x="801" y="1215"/>
                    <a:pt x="701" y="1316"/>
                    <a:pt x="601" y="1382"/>
                  </a:cubicBezTo>
                  <a:cubicBezTo>
                    <a:pt x="551" y="1416"/>
                    <a:pt x="501" y="1432"/>
                    <a:pt x="455" y="1432"/>
                  </a:cubicBezTo>
                  <a:cubicBezTo>
                    <a:pt x="409" y="1432"/>
                    <a:pt x="368" y="1416"/>
                    <a:pt x="334" y="1382"/>
                  </a:cubicBezTo>
                  <a:cubicBezTo>
                    <a:pt x="268" y="1349"/>
                    <a:pt x="234" y="1249"/>
                    <a:pt x="234" y="1149"/>
                  </a:cubicBezTo>
                  <a:cubicBezTo>
                    <a:pt x="234" y="1015"/>
                    <a:pt x="268" y="849"/>
                    <a:pt x="334" y="748"/>
                  </a:cubicBezTo>
                  <a:cubicBezTo>
                    <a:pt x="368" y="615"/>
                    <a:pt x="468" y="515"/>
                    <a:pt x="601" y="448"/>
                  </a:cubicBezTo>
                  <a:cubicBezTo>
                    <a:pt x="631" y="403"/>
                    <a:pt x="675" y="385"/>
                    <a:pt x="720" y="385"/>
                  </a:cubicBezTo>
                  <a:close/>
                  <a:moveTo>
                    <a:pt x="793" y="1"/>
                  </a:moveTo>
                  <a:cubicBezTo>
                    <a:pt x="712" y="1"/>
                    <a:pt x="648" y="24"/>
                    <a:pt x="601" y="48"/>
                  </a:cubicBezTo>
                  <a:cubicBezTo>
                    <a:pt x="468" y="148"/>
                    <a:pt x="368" y="248"/>
                    <a:pt x="301" y="348"/>
                  </a:cubicBezTo>
                  <a:cubicBezTo>
                    <a:pt x="201" y="482"/>
                    <a:pt x="134" y="615"/>
                    <a:pt x="67" y="782"/>
                  </a:cubicBezTo>
                  <a:cubicBezTo>
                    <a:pt x="34" y="949"/>
                    <a:pt x="1" y="1082"/>
                    <a:pt x="1" y="1249"/>
                  </a:cubicBezTo>
                  <a:cubicBezTo>
                    <a:pt x="1" y="1382"/>
                    <a:pt x="34" y="1482"/>
                    <a:pt x="67" y="1582"/>
                  </a:cubicBezTo>
                  <a:cubicBezTo>
                    <a:pt x="101" y="1682"/>
                    <a:pt x="201" y="1749"/>
                    <a:pt x="301" y="1783"/>
                  </a:cubicBezTo>
                  <a:cubicBezTo>
                    <a:pt x="401" y="1783"/>
                    <a:pt x="501" y="1749"/>
                    <a:pt x="601" y="1716"/>
                  </a:cubicBezTo>
                  <a:cubicBezTo>
                    <a:pt x="701" y="1649"/>
                    <a:pt x="801" y="1549"/>
                    <a:pt x="901" y="1416"/>
                  </a:cubicBezTo>
                  <a:cubicBezTo>
                    <a:pt x="1068" y="1182"/>
                    <a:pt x="1168" y="882"/>
                    <a:pt x="1168" y="582"/>
                  </a:cubicBezTo>
                  <a:cubicBezTo>
                    <a:pt x="1168" y="448"/>
                    <a:pt x="1168" y="315"/>
                    <a:pt x="1101" y="215"/>
                  </a:cubicBezTo>
                  <a:cubicBezTo>
                    <a:pt x="1068" y="115"/>
                    <a:pt x="968" y="48"/>
                    <a:pt x="901" y="15"/>
                  </a:cubicBezTo>
                  <a:cubicBezTo>
                    <a:pt x="862" y="5"/>
                    <a:pt x="826" y="1"/>
                    <a:pt x="79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6"/>
            <p:cNvSpPr/>
            <p:nvPr/>
          </p:nvSpPr>
          <p:spPr>
            <a:xfrm>
              <a:off x="2518625" y="1534050"/>
              <a:ext cx="33400" cy="66950"/>
            </a:xfrm>
            <a:custGeom>
              <a:avLst/>
              <a:gdLst/>
              <a:ahLst/>
              <a:cxnLst/>
              <a:rect l="l" t="t" r="r" b="b"/>
              <a:pathLst>
                <a:path w="1336" h="2678" extrusionOk="0">
                  <a:moveTo>
                    <a:pt x="718" y="1251"/>
                  </a:moveTo>
                  <a:cubicBezTo>
                    <a:pt x="760" y="1251"/>
                    <a:pt x="802" y="1268"/>
                    <a:pt x="835" y="1301"/>
                  </a:cubicBezTo>
                  <a:cubicBezTo>
                    <a:pt x="902" y="1368"/>
                    <a:pt x="935" y="1501"/>
                    <a:pt x="935" y="1601"/>
                  </a:cubicBezTo>
                  <a:cubicBezTo>
                    <a:pt x="935" y="1735"/>
                    <a:pt x="902" y="1868"/>
                    <a:pt x="835" y="1968"/>
                  </a:cubicBezTo>
                  <a:cubicBezTo>
                    <a:pt x="768" y="2102"/>
                    <a:pt x="701" y="2168"/>
                    <a:pt x="601" y="2235"/>
                  </a:cubicBezTo>
                  <a:cubicBezTo>
                    <a:pt x="523" y="2274"/>
                    <a:pt x="468" y="2290"/>
                    <a:pt x="422" y="2290"/>
                  </a:cubicBezTo>
                  <a:cubicBezTo>
                    <a:pt x="390" y="2290"/>
                    <a:pt x="362" y="2282"/>
                    <a:pt x="335" y="2268"/>
                  </a:cubicBezTo>
                  <a:cubicBezTo>
                    <a:pt x="268" y="2202"/>
                    <a:pt x="234" y="2102"/>
                    <a:pt x="268" y="2002"/>
                  </a:cubicBezTo>
                  <a:cubicBezTo>
                    <a:pt x="234" y="1868"/>
                    <a:pt x="268" y="1701"/>
                    <a:pt x="335" y="1568"/>
                  </a:cubicBezTo>
                  <a:cubicBezTo>
                    <a:pt x="401" y="1468"/>
                    <a:pt x="468" y="1368"/>
                    <a:pt x="601" y="1301"/>
                  </a:cubicBezTo>
                  <a:cubicBezTo>
                    <a:pt x="635" y="1268"/>
                    <a:pt x="676" y="1251"/>
                    <a:pt x="718" y="1251"/>
                  </a:cubicBezTo>
                  <a:close/>
                  <a:moveTo>
                    <a:pt x="1135" y="0"/>
                  </a:moveTo>
                  <a:lnTo>
                    <a:pt x="902" y="167"/>
                  </a:lnTo>
                  <a:cubicBezTo>
                    <a:pt x="835" y="167"/>
                    <a:pt x="802" y="200"/>
                    <a:pt x="802" y="267"/>
                  </a:cubicBezTo>
                  <a:cubicBezTo>
                    <a:pt x="768" y="300"/>
                    <a:pt x="735" y="367"/>
                    <a:pt x="735" y="400"/>
                  </a:cubicBezTo>
                  <a:cubicBezTo>
                    <a:pt x="735" y="467"/>
                    <a:pt x="768" y="500"/>
                    <a:pt x="802" y="534"/>
                  </a:cubicBezTo>
                  <a:cubicBezTo>
                    <a:pt x="802" y="545"/>
                    <a:pt x="805" y="549"/>
                    <a:pt x="813" y="549"/>
                  </a:cubicBezTo>
                  <a:cubicBezTo>
                    <a:pt x="827" y="549"/>
                    <a:pt x="857" y="534"/>
                    <a:pt x="902" y="534"/>
                  </a:cubicBezTo>
                  <a:lnTo>
                    <a:pt x="935" y="500"/>
                  </a:lnTo>
                  <a:lnTo>
                    <a:pt x="935" y="901"/>
                  </a:lnTo>
                  <a:cubicBezTo>
                    <a:pt x="913" y="901"/>
                    <a:pt x="876" y="886"/>
                    <a:pt x="834" y="886"/>
                  </a:cubicBezTo>
                  <a:cubicBezTo>
                    <a:pt x="813" y="886"/>
                    <a:pt x="790" y="890"/>
                    <a:pt x="768" y="901"/>
                  </a:cubicBezTo>
                  <a:cubicBezTo>
                    <a:pt x="701" y="901"/>
                    <a:pt x="635" y="901"/>
                    <a:pt x="601" y="934"/>
                  </a:cubicBezTo>
                  <a:cubicBezTo>
                    <a:pt x="401" y="1068"/>
                    <a:pt x="268" y="1234"/>
                    <a:pt x="168" y="1434"/>
                  </a:cubicBezTo>
                  <a:cubicBezTo>
                    <a:pt x="68" y="1635"/>
                    <a:pt x="34" y="1868"/>
                    <a:pt x="34" y="2135"/>
                  </a:cubicBezTo>
                  <a:cubicBezTo>
                    <a:pt x="1" y="2302"/>
                    <a:pt x="68" y="2469"/>
                    <a:pt x="168" y="2602"/>
                  </a:cubicBezTo>
                  <a:cubicBezTo>
                    <a:pt x="218" y="2652"/>
                    <a:pt x="284" y="2677"/>
                    <a:pt x="360" y="2677"/>
                  </a:cubicBezTo>
                  <a:cubicBezTo>
                    <a:pt x="435" y="2677"/>
                    <a:pt x="518" y="2652"/>
                    <a:pt x="601" y="2602"/>
                  </a:cubicBezTo>
                  <a:cubicBezTo>
                    <a:pt x="668" y="2569"/>
                    <a:pt x="701" y="2502"/>
                    <a:pt x="768" y="2469"/>
                  </a:cubicBezTo>
                  <a:cubicBezTo>
                    <a:pt x="835" y="2402"/>
                    <a:pt x="868" y="2335"/>
                    <a:pt x="935" y="2268"/>
                  </a:cubicBezTo>
                  <a:lnTo>
                    <a:pt x="935" y="2335"/>
                  </a:lnTo>
                  <a:lnTo>
                    <a:pt x="1202" y="2202"/>
                  </a:lnTo>
                  <a:cubicBezTo>
                    <a:pt x="1235" y="2168"/>
                    <a:pt x="1269" y="2135"/>
                    <a:pt x="1302" y="2068"/>
                  </a:cubicBezTo>
                  <a:cubicBezTo>
                    <a:pt x="1335" y="2035"/>
                    <a:pt x="1335" y="2002"/>
                    <a:pt x="1335" y="1935"/>
                  </a:cubicBezTo>
                  <a:cubicBezTo>
                    <a:pt x="1335" y="1901"/>
                    <a:pt x="1335" y="1868"/>
                    <a:pt x="1302" y="1835"/>
                  </a:cubicBezTo>
                  <a:cubicBezTo>
                    <a:pt x="1285" y="1818"/>
                    <a:pt x="1269" y="1810"/>
                    <a:pt x="1252" y="1810"/>
                  </a:cubicBezTo>
                  <a:cubicBezTo>
                    <a:pt x="1235" y="1810"/>
                    <a:pt x="1218" y="1818"/>
                    <a:pt x="1202" y="1835"/>
                  </a:cubicBezTo>
                  <a:lnTo>
                    <a:pt x="1135" y="1835"/>
                  </a:lnTo>
                  <a:lnTo>
                    <a:pt x="113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6"/>
            <p:cNvSpPr/>
            <p:nvPr/>
          </p:nvSpPr>
          <p:spPr>
            <a:xfrm>
              <a:off x="2555325" y="1519875"/>
              <a:ext cx="27550" cy="63175"/>
            </a:xfrm>
            <a:custGeom>
              <a:avLst/>
              <a:gdLst/>
              <a:ahLst/>
              <a:cxnLst/>
              <a:rect l="l" t="t" r="r" b="b"/>
              <a:pathLst>
                <a:path w="1102" h="2527" extrusionOk="0">
                  <a:moveTo>
                    <a:pt x="634" y="0"/>
                  </a:moveTo>
                  <a:lnTo>
                    <a:pt x="368" y="167"/>
                  </a:lnTo>
                  <a:lnTo>
                    <a:pt x="368" y="534"/>
                  </a:lnTo>
                  <a:lnTo>
                    <a:pt x="634" y="367"/>
                  </a:lnTo>
                  <a:lnTo>
                    <a:pt x="634" y="0"/>
                  </a:lnTo>
                  <a:close/>
                  <a:moveTo>
                    <a:pt x="668" y="667"/>
                  </a:moveTo>
                  <a:lnTo>
                    <a:pt x="268" y="901"/>
                  </a:lnTo>
                  <a:cubicBezTo>
                    <a:pt x="201" y="934"/>
                    <a:pt x="167" y="967"/>
                    <a:pt x="134" y="1001"/>
                  </a:cubicBezTo>
                  <a:cubicBezTo>
                    <a:pt x="101" y="1067"/>
                    <a:pt x="101" y="1101"/>
                    <a:pt x="101" y="1168"/>
                  </a:cubicBezTo>
                  <a:cubicBezTo>
                    <a:pt x="101" y="1201"/>
                    <a:pt x="101" y="1234"/>
                    <a:pt x="134" y="1268"/>
                  </a:cubicBezTo>
                  <a:cubicBezTo>
                    <a:pt x="151" y="1284"/>
                    <a:pt x="167" y="1293"/>
                    <a:pt x="188" y="1293"/>
                  </a:cubicBezTo>
                  <a:cubicBezTo>
                    <a:pt x="209" y="1293"/>
                    <a:pt x="234" y="1284"/>
                    <a:pt x="268" y="1268"/>
                  </a:cubicBezTo>
                  <a:lnTo>
                    <a:pt x="434" y="1168"/>
                  </a:lnTo>
                  <a:lnTo>
                    <a:pt x="434" y="2001"/>
                  </a:lnTo>
                  <a:lnTo>
                    <a:pt x="167" y="2135"/>
                  </a:lnTo>
                  <a:cubicBezTo>
                    <a:pt x="101" y="2168"/>
                    <a:pt x="67" y="2202"/>
                    <a:pt x="34" y="2268"/>
                  </a:cubicBezTo>
                  <a:cubicBezTo>
                    <a:pt x="34" y="2302"/>
                    <a:pt x="1" y="2335"/>
                    <a:pt x="1" y="2402"/>
                  </a:cubicBezTo>
                  <a:cubicBezTo>
                    <a:pt x="1" y="2435"/>
                    <a:pt x="1" y="2468"/>
                    <a:pt x="34" y="2502"/>
                  </a:cubicBezTo>
                  <a:cubicBezTo>
                    <a:pt x="51" y="2519"/>
                    <a:pt x="67" y="2527"/>
                    <a:pt x="88" y="2527"/>
                  </a:cubicBezTo>
                  <a:cubicBezTo>
                    <a:pt x="109" y="2527"/>
                    <a:pt x="134" y="2519"/>
                    <a:pt x="167" y="2502"/>
                  </a:cubicBezTo>
                  <a:lnTo>
                    <a:pt x="935" y="2068"/>
                  </a:lnTo>
                  <a:cubicBezTo>
                    <a:pt x="1035" y="2001"/>
                    <a:pt x="1068" y="1901"/>
                    <a:pt x="1068" y="1801"/>
                  </a:cubicBezTo>
                  <a:cubicBezTo>
                    <a:pt x="1101" y="1768"/>
                    <a:pt x="1068" y="1735"/>
                    <a:pt x="1035" y="1701"/>
                  </a:cubicBezTo>
                  <a:cubicBezTo>
                    <a:pt x="1035" y="1685"/>
                    <a:pt x="1026" y="1676"/>
                    <a:pt x="1010" y="1676"/>
                  </a:cubicBezTo>
                  <a:cubicBezTo>
                    <a:pt x="993" y="1676"/>
                    <a:pt x="968" y="1685"/>
                    <a:pt x="935" y="1701"/>
                  </a:cubicBezTo>
                  <a:lnTo>
                    <a:pt x="668" y="1868"/>
                  </a:lnTo>
                  <a:lnTo>
                    <a:pt x="668" y="667"/>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6"/>
            <p:cNvSpPr/>
            <p:nvPr/>
          </p:nvSpPr>
          <p:spPr>
            <a:xfrm>
              <a:off x="2587850" y="1514450"/>
              <a:ext cx="30875" cy="50250"/>
            </a:xfrm>
            <a:custGeom>
              <a:avLst/>
              <a:gdLst/>
              <a:ahLst/>
              <a:cxnLst/>
              <a:rect l="l" t="t" r="r" b="b"/>
              <a:pathLst>
                <a:path w="1235" h="2010" extrusionOk="0">
                  <a:moveTo>
                    <a:pt x="876" y="0"/>
                  </a:moveTo>
                  <a:cubicBezTo>
                    <a:pt x="826" y="0"/>
                    <a:pt x="768" y="17"/>
                    <a:pt x="701" y="50"/>
                  </a:cubicBezTo>
                  <a:cubicBezTo>
                    <a:pt x="634" y="84"/>
                    <a:pt x="568" y="150"/>
                    <a:pt x="534" y="184"/>
                  </a:cubicBezTo>
                  <a:cubicBezTo>
                    <a:pt x="468" y="250"/>
                    <a:pt x="434" y="317"/>
                    <a:pt x="401" y="384"/>
                  </a:cubicBezTo>
                  <a:lnTo>
                    <a:pt x="401" y="284"/>
                  </a:lnTo>
                  <a:lnTo>
                    <a:pt x="167" y="417"/>
                  </a:lnTo>
                  <a:cubicBezTo>
                    <a:pt x="134" y="451"/>
                    <a:pt x="67" y="484"/>
                    <a:pt x="67" y="517"/>
                  </a:cubicBezTo>
                  <a:cubicBezTo>
                    <a:pt x="34" y="584"/>
                    <a:pt x="1" y="617"/>
                    <a:pt x="1" y="684"/>
                  </a:cubicBezTo>
                  <a:cubicBezTo>
                    <a:pt x="1" y="717"/>
                    <a:pt x="34" y="751"/>
                    <a:pt x="34" y="784"/>
                  </a:cubicBezTo>
                  <a:cubicBezTo>
                    <a:pt x="51" y="801"/>
                    <a:pt x="67" y="809"/>
                    <a:pt x="88" y="809"/>
                  </a:cubicBezTo>
                  <a:cubicBezTo>
                    <a:pt x="109" y="809"/>
                    <a:pt x="134" y="801"/>
                    <a:pt x="167" y="784"/>
                  </a:cubicBezTo>
                  <a:lnTo>
                    <a:pt x="167" y="1618"/>
                  </a:lnTo>
                  <a:cubicBezTo>
                    <a:pt x="101" y="1651"/>
                    <a:pt x="67" y="1685"/>
                    <a:pt x="34" y="1718"/>
                  </a:cubicBezTo>
                  <a:cubicBezTo>
                    <a:pt x="1" y="1751"/>
                    <a:pt x="1" y="1818"/>
                    <a:pt x="1" y="1885"/>
                  </a:cubicBezTo>
                  <a:cubicBezTo>
                    <a:pt x="1" y="1918"/>
                    <a:pt x="1" y="1952"/>
                    <a:pt x="34" y="1985"/>
                  </a:cubicBezTo>
                  <a:cubicBezTo>
                    <a:pt x="34" y="2002"/>
                    <a:pt x="51" y="2010"/>
                    <a:pt x="71" y="2010"/>
                  </a:cubicBezTo>
                  <a:cubicBezTo>
                    <a:pt x="92" y="2010"/>
                    <a:pt x="117" y="2002"/>
                    <a:pt x="134" y="1985"/>
                  </a:cubicBezTo>
                  <a:lnTo>
                    <a:pt x="401" y="1818"/>
                  </a:lnTo>
                  <a:cubicBezTo>
                    <a:pt x="434" y="1785"/>
                    <a:pt x="501" y="1751"/>
                    <a:pt x="501" y="1718"/>
                  </a:cubicBezTo>
                  <a:cubicBezTo>
                    <a:pt x="534" y="1651"/>
                    <a:pt x="568" y="1618"/>
                    <a:pt x="534" y="1551"/>
                  </a:cubicBezTo>
                  <a:cubicBezTo>
                    <a:pt x="534" y="1485"/>
                    <a:pt x="534" y="1451"/>
                    <a:pt x="501" y="1451"/>
                  </a:cubicBezTo>
                  <a:cubicBezTo>
                    <a:pt x="468" y="1451"/>
                    <a:pt x="434" y="1451"/>
                    <a:pt x="368" y="1485"/>
                  </a:cubicBezTo>
                  <a:lnTo>
                    <a:pt x="368" y="817"/>
                  </a:lnTo>
                  <a:cubicBezTo>
                    <a:pt x="434" y="717"/>
                    <a:pt x="468" y="617"/>
                    <a:pt x="534" y="517"/>
                  </a:cubicBezTo>
                  <a:cubicBezTo>
                    <a:pt x="568" y="451"/>
                    <a:pt x="634" y="417"/>
                    <a:pt x="668" y="384"/>
                  </a:cubicBezTo>
                  <a:lnTo>
                    <a:pt x="835" y="384"/>
                  </a:lnTo>
                  <a:cubicBezTo>
                    <a:pt x="868" y="417"/>
                    <a:pt x="868" y="451"/>
                    <a:pt x="868" y="517"/>
                  </a:cubicBezTo>
                  <a:lnTo>
                    <a:pt x="868" y="1184"/>
                  </a:lnTo>
                  <a:cubicBezTo>
                    <a:pt x="835" y="1218"/>
                    <a:pt x="801" y="1251"/>
                    <a:pt x="768" y="1318"/>
                  </a:cubicBezTo>
                  <a:cubicBezTo>
                    <a:pt x="734" y="1351"/>
                    <a:pt x="734" y="1385"/>
                    <a:pt x="734" y="1451"/>
                  </a:cubicBezTo>
                  <a:cubicBezTo>
                    <a:pt x="734" y="1485"/>
                    <a:pt x="734" y="1518"/>
                    <a:pt x="768" y="1551"/>
                  </a:cubicBezTo>
                  <a:cubicBezTo>
                    <a:pt x="768" y="1568"/>
                    <a:pt x="784" y="1576"/>
                    <a:pt x="805" y="1576"/>
                  </a:cubicBezTo>
                  <a:cubicBezTo>
                    <a:pt x="826" y="1576"/>
                    <a:pt x="851" y="1568"/>
                    <a:pt x="868" y="1551"/>
                  </a:cubicBezTo>
                  <a:lnTo>
                    <a:pt x="1068" y="1451"/>
                  </a:lnTo>
                  <a:cubicBezTo>
                    <a:pt x="1135" y="1418"/>
                    <a:pt x="1168" y="1351"/>
                    <a:pt x="1201" y="1318"/>
                  </a:cubicBezTo>
                  <a:cubicBezTo>
                    <a:pt x="1235" y="1284"/>
                    <a:pt x="1235" y="1218"/>
                    <a:pt x="1235" y="1184"/>
                  </a:cubicBezTo>
                  <a:cubicBezTo>
                    <a:pt x="1235" y="1151"/>
                    <a:pt x="1235" y="1084"/>
                    <a:pt x="1201" y="1084"/>
                  </a:cubicBezTo>
                  <a:cubicBezTo>
                    <a:pt x="1185" y="1068"/>
                    <a:pt x="1168" y="1059"/>
                    <a:pt x="1151" y="1059"/>
                  </a:cubicBezTo>
                  <a:cubicBezTo>
                    <a:pt x="1135" y="1059"/>
                    <a:pt x="1118" y="1068"/>
                    <a:pt x="1101" y="1084"/>
                  </a:cubicBezTo>
                  <a:lnTo>
                    <a:pt x="1101" y="417"/>
                  </a:lnTo>
                  <a:cubicBezTo>
                    <a:pt x="1101" y="284"/>
                    <a:pt x="1068" y="150"/>
                    <a:pt x="1001" y="50"/>
                  </a:cubicBezTo>
                  <a:cubicBezTo>
                    <a:pt x="968" y="17"/>
                    <a:pt x="926" y="0"/>
                    <a:pt x="87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6"/>
            <p:cNvSpPr/>
            <p:nvPr/>
          </p:nvSpPr>
          <p:spPr>
            <a:xfrm>
              <a:off x="2622050" y="1489850"/>
              <a:ext cx="32550" cy="68200"/>
            </a:xfrm>
            <a:custGeom>
              <a:avLst/>
              <a:gdLst/>
              <a:ahLst/>
              <a:cxnLst/>
              <a:rect l="l" t="t" r="r" b="b"/>
              <a:pathLst>
                <a:path w="1302" h="2728" extrusionOk="0">
                  <a:moveTo>
                    <a:pt x="684" y="642"/>
                  </a:moveTo>
                  <a:cubicBezTo>
                    <a:pt x="726" y="642"/>
                    <a:pt x="767" y="651"/>
                    <a:pt x="801" y="667"/>
                  </a:cubicBezTo>
                  <a:cubicBezTo>
                    <a:pt x="868" y="767"/>
                    <a:pt x="901" y="867"/>
                    <a:pt x="901" y="968"/>
                  </a:cubicBezTo>
                  <a:cubicBezTo>
                    <a:pt x="901" y="1101"/>
                    <a:pt x="868" y="1234"/>
                    <a:pt x="801" y="1334"/>
                  </a:cubicBezTo>
                  <a:cubicBezTo>
                    <a:pt x="767" y="1468"/>
                    <a:pt x="667" y="1535"/>
                    <a:pt x="567" y="1601"/>
                  </a:cubicBezTo>
                  <a:cubicBezTo>
                    <a:pt x="534" y="1635"/>
                    <a:pt x="501" y="1651"/>
                    <a:pt x="467" y="1651"/>
                  </a:cubicBezTo>
                  <a:cubicBezTo>
                    <a:pt x="434" y="1651"/>
                    <a:pt x="401" y="1635"/>
                    <a:pt x="367" y="1601"/>
                  </a:cubicBezTo>
                  <a:cubicBezTo>
                    <a:pt x="300" y="1535"/>
                    <a:pt x="267" y="1435"/>
                    <a:pt x="267" y="1334"/>
                  </a:cubicBezTo>
                  <a:cubicBezTo>
                    <a:pt x="267" y="1201"/>
                    <a:pt x="300" y="1068"/>
                    <a:pt x="367" y="934"/>
                  </a:cubicBezTo>
                  <a:cubicBezTo>
                    <a:pt x="401" y="834"/>
                    <a:pt x="467" y="734"/>
                    <a:pt x="567" y="667"/>
                  </a:cubicBezTo>
                  <a:cubicBezTo>
                    <a:pt x="601" y="651"/>
                    <a:pt x="642" y="642"/>
                    <a:pt x="684" y="642"/>
                  </a:cubicBezTo>
                  <a:close/>
                  <a:moveTo>
                    <a:pt x="1268" y="0"/>
                  </a:moveTo>
                  <a:cubicBezTo>
                    <a:pt x="1234" y="0"/>
                    <a:pt x="1201" y="0"/>
                    <a:pt x="1168" y="34"/>
                  </a:cubicBezTo>
                  <a:lnTo>
                    <a:pt x="901" y="200"/>
                  </a:lnTo>
                  <a:lnTo>
                    <a:pt x="901" y="300"/>
                  </a:lnTo>
                  <a:cubicBezTo>
                    <a:pt x="834" y="267"/>
                    <a:pt x="767" y="267"/>
                    <a:pt x="734" y="267"/>
                  </a:cubicBezTo>
                  <a:cubicBezTo>
                    <a:pt x="667" y="267"/>
                    <a:pt x="601" y="300"/>
                    <a:pt x="567" y="334"/>
                  </a:cubicBezTo>
                  <a:cubicBezTo>
                    <a:pt x="401" y="434"/>
                    <a:pt x="267" y="601"/>
                    <a:pt x="167" y="801"/>
                  </a:cubicBezTo>
                  <a:cubicBezTo>
                    <a:pt x="67" y="1001"/>
                    <a:pt x="34" y="1234"/>
                    <a:pt x="0" y="1468"/>
                  </a:cubicBezTo>
                  <a:cubicBezTo>
                    <a:pt x="0" y="1635"/>
                    <a:pt x="67" y="1835"/>
                    <a:pt x="167" y="1968"/>
                  </a:cubicBezTo>
                  <a:cubicBezTo>
                    <a:pt x="234" y="2018"/>
                    <a:pt x="300" y="2043"/>
                    <a:pt x="367" y="2043"/>
                  </a:cubicBezTo>
                  <a:cubicBezTo>
                    <a:pt x="434" y="2043"/>
                    <a:pt x="501" y="2018"/>
                    <a:pt x="567" y="1968"/>
                  </a:cubicBezTo>
                  <a:cubicBezTo>
                    <a:pt x="634" y="1935"/>
                    <a:pt x="667" y="1902"/>
                    <a:pt x="734" y="1835"/>
                  </a:cubicBezTo>
                  <a:cubicBezTo>
                    <a:pt x="767" y="1768"/>
                    <a:pt x="834" y="1701"/>
                    <a:pt x="868" y="1635"/>
                  </a:cubicBezTo>
                  <a:lnTo>
                    <a:pt x="868" y="1735"/>
                  </a:lnTo>
                  <a:cubicBezTo>
                    <a:pt x="868" y="1835"/>
                    <a:pt x="868" y="1902"/>
                    <a:pt x="801" y="2002"/>
                  </a:cubicBezTo>
                  <a:cubicBezTo>
                    <a:pt x="767" y="2068"/>
                    <a:pt x="734" y="2135"/>
                    <a:pt x="667" y="2168"/>
                  </a:cubicBezTo>
                  <a:lnTo>
                    <a:pt x="401" y="2335"/>
                  </a:lnTo>
                  <a:cubicBezTo>
                    <a:pt x="367" y="2335"/>
                    <a:pt x="300" y="2402"/>
                    <a:pt x="300" y="2435"/>
                  </a:cubicBezTo>
                  <a:cubicBezTo>
                    <a:pt x="267" y="2469"/>
                    <a:pt x="267" y="2535"/>
                    <a:pt x="267" y="2569"/>
                  </a:cubicBezTo>
                  <a:cubicBezTo>
                    <a:pt x="234" y="2635"/>
                    <a:pt x="267" y="2669"/>
                    <a:pt x="300" y="2702"/>
                  </a:cubicBezTo>
                  <a:cubicBezTo>
                    <a:pt x="300" y="2719"/>
                    <a:pt x="309" y="2727"/>
                    <a:pt x="325" y="2727"/>
                  </a:cubicBezTo>
                  <a:cubicBezTo>
                    <a:pt x="342" y="2727"/>
                    <a:pt x="367" y="2719"/>
                    <a:pt x="401" y="2702"/>
                  </a:cubicBezTo>
                  <a:lnTo>
                    <a:pt x="667" y="2535"/>
                  </a:lnTo>
                  <a:cubicBezTo>
                    <a:pt x="767" y="2469"/>
                    <a:pt x="834" y="2402"/>
                    <a:pt x="901" y="2302"/>
                  </a:cubicBezTo>
                  <a:cubicBezTo>
                    <a:pt x="968" y="2202"/>
                    <a:pt x="1001" y="2102"/>
                    <a:pt x="1068" y="1968"/>
                  </a:cubicBezTo>
                  <a:cubicBezTo>
                    <a:pt x="1101" y="1868"/>
                    <a:pt x="1101" y="1768"/>
                    <a:pt x="1101" y="1635"/>
                  </a:cubicBezTo>
                  <a:lnTo>
                    <a:pt x="1101" y="400"/>
                  </a:lnTo>
                  <a:lnTo>
                    <a:pt x="1168" y="367"/>
                  </a:lnTo>
                  <a:cubicBezTo>
                    <a:pt x="1201" y="367"/>
                    <a:pt x="1234" y="300"/>
                    <a:pt x="1268" y="267"/>
                  </a:cubicBezTo>
                  <a:cubicBezTo>
                    <a:pt x="1301" y="234"/>
                    <a:pt x="1301" y="167"/>
                    <a:pt x="1301" y="134"/>
                  </a:cubicBezTo>
                  <a:cubicBezTo>
                    <a:pt x="1301" y="67"/>
                    <a:pt x="1301" y="34"/>
                    <a:pt x="12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6"/>
            <p:cNvSpPr/>
            <p:nvPr/>
          </p:nvSpPr>
          <p:spPr>
            <a:xfrm>
              <a:off x="2657075" y="1471700"/>
              <a:ext cx="31700" cy="40475"/>
            </a:xfrm>
            <a:custGeom>
              <a:avLst/>
              <a:gdLst/>
              <a:ahLst/>
              <a:cxnLst/>
              <a:rect l="l" t="t" r="r" b="b"/>
              <a:pathLst>
                <a:path w="1268" h="1619" extrusionOk="0">
                  <a:moveTo>
                    <a:pt x="1180" y="1"/>
                  </a:moveTo>
                  <a:cubicBezTo>
                    <a:pt x="1159" y="1"/>
                    <a:pt x="1134" y="9"/>
                    <a:pt x="1101" y="26"/>
                  </a:cubicBezTo>
                  <a:lnTo>
                    <a:pt x="134" y="593"/>
                  </a:lnTo>
                  <a:cubicBezTo>
                    <a:pt x="100" y="626"/>
                    <a:pt x="34" y="659"/>
                    <a:pt x="34" y="693"/>
                  </a:cubicBezTo>
                  <a:cubicBezTo>
                    <a:pt x="0" y="726"/>
                    <a:pt x="0" y="793"/>
                    <a:pt x="0" y="860"/>
                  </a:cubicBezTo>
                  <a:cubicBezTo>
                    <a:pt x="0" y="893"/>
                    <a:pt x="0" y="926"/>
                    <a:pt x="34" y="960"/>
                  </a:cubicBezTo>
                  <a:cubicBezTo>
                    <a:pt x="34" y="960"/>
                    <a:pt x="100" y="960"/>
                    <a:pt x="134" y="926"/>
                  </a:cubicBezTo>
                  <a:lnTo>
                    <a:pt x="1101" y="359"/>
                  </a:lnTo>
                  <a:cubicBezTo>
                    <a:pt x="1168" y="359"/>
                    <a:pt x="1201" y="326"/>
                    <a:pt x="1234" y="259"/>
                  </a:cubicBezTo>
                  <a:cubicBezTo>
                    <a:pt x="1234" y="226"/>
                    <a:pt x="1268" y="192"/>
                    <a:pt x="1268" y="126"/>
                  </a:cubicBezTo>
                  <a:cubicBezTo>
                    <a:pt x="1268" y="92"/>
                    <a:pt x="1234" y="59"/>
                    <a:pt x="1234" y="26"/>
                  </a:cubicBezTo>
                  <a:cubicBezTo>
                    <a:pt x="1218" y="9"/>
                    <a:pt x="1201" y="1"/>
                    <a:pt x="1180" y="1"/>
                  </a:cubicBezTo>
                  <a:close/>
                  <a:moveTo>
                    <a:pt x="1180" y="634"/>
                  </a:moveTo>
                  <a:cubicBezTo>
                    <a:pt x="1159" y="634"/>
                    <a:pt x="1134" y="643"/>
                    <a:pt x="1101" y="659"/>
                  </a:cubicBezTo>
                  <a:lnTo>
                    <a:pt x="134" y="1227"/>
                  </a:lnTo>
                  <a:cubicBezTo>
                    <a:pt x="100" y="1260"/>
                    <a:pt x="34" y="1293"/>
                    <a:pt x="34" y="1327"/>
                  </a:cubicBezTo>
                  <a:cubicBezTo>
                    <a:pt x="0" y="1393"/>
                    <a:pt x="0" y="1427"/>
                    <a:pt x="0" y="1493"/>
                  </a:cubicBezTo>
                  <a:cubicBezTo>
                    <a:pt x="0" y="1527"/>
                    <a:pt x="0" y="1560"/>
                    <a:pt x="34" y="1593"/>
                  </a:cubicBezTo>
                  <a:cubicBezTo>
                    <a:pt x="34" y="1610"/>
                    <a:pt x="50" y="1618"/>
                    <a:pt x="71" y="1618"/>
                  </a:cubicBezTo>
                  <a:cubicBezTo>
                    <a:pt x="92" y="1618"/>
                    <a:pt x="117" y="1610"/>
                    <a:pt x="134" y="1593"/>
                  </a:cubicBezTo>
                  <a:lnTo>
                    <a:pt x="1101" y="1026"/>
                  </a:lnTo>
                  <a:cubicBezTo>
                    <a:pt x="1168" y="993"/>
                    <a:pt x="1201" y="960"/>
                    <a:pt x="1234" y="926"/>
                  </a:cubicBezTo>
                  <a:cubicBezTo>
                    <a:pt x="1234" y="860"/>
                    <a:pt x="1268" y="826"/>
                    <a:pt x="1268" y="760"/>
                  </a:cubicBezTo>
                  <a:cubicBezTo>
                    <a:pt x="1268" y="726"/>
                    <a:pt x="1234" y="693"/>
                    <a:pt x="1234" y="659"/>
                  </a:cubicBezTo>
                  <a:cubicBezTo>
                    <a:pt x="1218" y="643"/>
                    <a:pt x="1201" y="634"/>
                    <a:pt x="1180" y="634"/>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6"/>
            <p:cNvSpPr/>
            <p:nvPr/>
          </p:nvSpPr>
          <p:spPr>
            <a:xfrm>
              <a:off x="2697100" y="1438975"/>
              <a:ext cx="19200" cy="32550"/>
            </a:xfrm>
            <a:custGeom>
              <a:avLst/>
              <a:gdLst/>
              <a:ahLst/>
              <a:cxnLst/>
              <a:rect l="l" t="t" r="r" b="b"/>
              <a:pathLst>
                <a:path w="768" h="1302" extrusionOk="0">
                  <a:moveTo>
                    <a:pt x="768" y="0"/>
                  </a:moveTo>
                  <a:lnTo>
                    <a:pt x="501" y="167"/>
                  </a:lnTo>
                  <a:lnTo>
                    <a:pt x="567" y="934"/>
                  </a:lnTo>
                  <a:cubicBezTo>
                    <a:pt x="567" y="1001"/>
                    <a:pt x="567" y="1034"/>
                    <a:pt x="601" y="1034"/>
                  </a:cubicBezTo>
                  <a:lnTo>
                    <a:pt x="634" y="1034"/>
                  </a:lnTo>
                  <a:cubicBezTo>
                    <a:pt x="668" y="1001"/>
                    <a:pt x="668" y="1001"/>
                    <a:pt x="668" y="968"/>
                  </a:cubicBezTo>
                  <a:cubicBezTo>
                    <a:pt x="701" y="934"/>
                    <a:pt x="701" y="901"/>
                    <a:pt x="701" y="868"/>
                  </a:cubicBezTo>
                  <a:lnTo>
                    <a:pt x="768" y="0"/>
                  </a:lnTo>
                  <a:close/>
                  <a:moveTo>
                    <a:pt x="301" y="267"/>
                  </a:moveTo>
                  <a:lnTo>
                    <a:pt x="0" y="434"/>
                  </a:lnTo>
                  <a:lnTo>
                    <a:pt x="100" y="1201"/>
                  </a:lnTo>
                  <a:cubicBezTo>
                    <a:pt x="100" y="1235"/>
                    <a:pt x="100" y="1268"/>
                    <a:pt x="100" y="1301"/>
                  </a:cubicBezTo>
                  <a:lnTo>
                    <a:pt x="167" y="1301"/>
                  </a:lnTo>
                  <a:cubicBezTo>
                    <a:pt x="167" y="1268"/>
                    <a:pt x="201" y="1268"/>
                    <a:pt x="201" y="1235"/>
                  </a:cubicBezTo>
                  <a:cubicBezTo>
                    <a:pt x="234" y="1201"/>
                    <a:pt x="234" y="1168"/>
                    <a:pt x="234" y="1135"/>
                  </a:cubicBezTo>
                  <a:lnTo>
                    <a:pt x="301" y="267"/>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6"/>
            <p:cNvSpPr/>
            <p:nvPr/>
          </p:nvSpPr>
          <p:spPr>
            <a:xfrm>
              <a:off x="2725450" y="1416450"/>
              <a:ext cx="32550" cy="62575"/>
            </a:xfrm>
            <a:custGeom>
              <a:avLst/>
              <a:gdLst/>
              <a:ahLst/>
              <a:cxnLst/>
              <a:rect l="l" t="t" r="r" b="b"/>
              <a:pathLst>
                <a:path w="1302" h="2503" extrusionOk="0">
                  <a:moveTo>
                    <a:pt x="1268" y="1"/>
                  </a:moveTo>
                  <a:cubicBezTo>
                    <a:pt x="1235" y="1"/>
                    <a:pt x="1201" y="1"/>
                    <a:pt x="1168" y="34"/>
                  </a:cubicBezTo>
                  <a:lnTo>
                    <a:pt x="868" y="201"/>
                  </a:lnTo>
                  <a:cubicBezTo>
                    <a:pt x="801" y="234"/>
                    <a:pt x="768" y="268"/>
                    <a:pt x="734" y="301"/>
                  </a:cubicBezTo>
                  <a:cubicBezTo>
                    <a:pt x="701" y="368"/>
                    <a:pt x="701" y="401"/>
                    <a:pt x="701" y="468"/>
                  </a:cubicBezTo>
                  <a:cubicBezTo>
                    <a:pt x="701" y="501"/>
                    <a:pt x="701" y="534"/>
                    <a:pt x="734" y="568"/>
                  </a:cubicBezTo>
                  <a:cubicBezTo>
                    <a:pt x="751" y="584"/>
                    <a:pt x="768" y="593"/>
                    <a:pt x="789" y="593"/>
                  </a:cubicBezTo>
                  <a:cubicBezTo>
                    <a:pt x="809" y="593"/>
                    <a:pt x="834" y="584"/>
                    <a:pt x="868" y="568"/>
                  </a:cubicBezTo>
                  <a:lnTo>
                    <a:pt x="935" y="501"/>
                  </a:lnTo>
                  <a:lnTo>
                    <a:pt x="935" y="1535"/>
                  </a:lnTo>
                  <a:cubicBezTo>
                    <a:pt x="935" y="1602"/>
                    <a:pt x="935" y="1669"/>
                    <a:pt x="901" y="1735"/>
                  </a:cubicBezTo>
                  <a:cubicBezTo>
                    <a:pt x="901" y="1802"/>
                    <a:pt x="834" y="1902"/>
                    <a:pt x="801" y="1969"/>
                  </a:cubicBezTo>
                  <a:cubicBezTo>
                    <a:pt x="768" y="2002"/>
                    <a:pt x="701" y="2069"/>
                    <a:pt x="668" y="2102"/>
                  </a:cubicBezTo>
                  <a:cubicBezTo>
                    <a:pt x="634" y="2119"/>
                    <a:pt x="593" y="2127"/>
                    <a:pt x="551" y="2127"/>
                  </a:cubicBezTo>
                  <a:cubicBezTo>
                    <a:pt x="509" y="2127"/>
                    <a:pt x="468" y="2119"/>
                    <a:pt x="434" y="2102"/>
                  </a:cubicBezTo>
                  <a:cubicBezTo>
                    <a:pt x="367" y="2036"/>
                    <a:pt x="367" y="1969"/>
                    <a:pt x="367" y="1869"/>
                  </a:cubicBezTo>
                  <a:lnTo>
                    <a:pt x="367" y="868"/>
                  </a:lnTo>
                  <a:lnTo>
                    <a:pt x="434" y="801"/>
                  </a:lnTo>
                  <a:cubicBezTo>
                    <a:pt x="501" y="768"/>
                    <a:pt x="534" y="735"/>
                    <a:pt x="568" y="701"/>
                  </a:cubicBezTo>
                  <a:cubicBezTo>
                    <a:pt x="568" y="635"/>
                    <a:pt x="601" y="601"/>
                    <a:pt x="601" y="534"/>
                  </a:cubicBezTo>
                  <a:cubicBezTo>
                    <a:pt x="601" y="501"/>
                    <a:pt x="601" y="468"/>
                    <a:pt x="568" y="434"/>
                  </a:cubicBezTo>
                  <a:cubicBezTo>
                    <a:pt x="551" y="418"/>
                    <a:pt x="534" y="409"/>
                    <a:pt x="513" y="409"/>
                  </a:cubicBezTo>
                  <a:cubicBezTo>
                    <a:pt x="493" y="409"/>
                    <a:pt x="468" y="418"/>
                    <a:pt x="434" y="434"/>
                  </a:cubicBezTo>
                  <a:lnTo>
                    <a:pt x="134" y="601"/>
                  </a:lnTo>
                  <a:cubicBezTo>
                    <a:pt x="101" y="635"/>
                    <a:pt x="67" y="668"/>
                    <a:pt x="34" y="735"/>
                  </a:cubicBezTo>
                  <a:cubicBezTo>
                    <a:pt x="1" y="768"/>
                    <a:pt x="1" y="835"/>
                    <a:pt x="1" y="868"/>
                  </a:cubicBezTo>
                  <a:cubicBezTo>
                    <a:pt x="1" y="901"/>
                    <a:pt x="1" y="935"/>
                    <a:pt x="34" y="968"/>
                  </a:cubicBezTo>
                  <a:cubicBezTo>
                    <a:pt x="51" y="985"/>
                    <a:pt x="67" y="993"/>
                    <a:pt x="84" y="993"/>
                  </a:cubicBezTo>
                  <a:cubicBezTo>
                    <a:pt x="101" y="993"/>
                    <a:pt x="117" y="985"/>
                    <a:pt x="134" y="968"/>
                  </a:cubicBezTo>
                  <a:lnTo>
                    <a:pt x="134" y="1969"/>
                  </a:lnTo>
                  <a:cubicBezTo>
                    <a:pt x="134" y="2069"/>
                    <a:pt x="134" y="2169"/>
                    <a:pt x="167" y="2269"/>
                  </a:cubicBezTo>
                  <a:cubicBezTo>
                    <a:pt x="201" y="2336"/>
                    <a:pt x="234" y="2369"/>
                    <a:pt x="301" y="2436"/>
                  </a:cubicBezTo>
                  <a:cubicBezTo>
                    <a:pt x="334" y="2469"/>
                    <a:pt x="401" y="2503"/>
                    <a:pt x="468" y="2503"/>
                  </a:cubicBezTo>
                  <a:cubicBezTo>
                    <a:pt x="534" y="2503"/>
                    <a:pt x="601" y="2469"/>
                    <a:pt x="668" y="2436"/>
                  </a:cubicBezTo>
                  <a:cubicBezTo>
                    <a:pt x="801" y="2336"/>
                    <a:pt x="935" y="2202"/>
                    <a:pt x="1035" y="2036"/>
                  </a:cubicBezTo>
                  <a:cubicBezTo>
                    <a:pt x="1101" y="1835"/>
                    <a:pt x="1168" y="1602"/>
                    <a:pt x="1168" y="1402"/>
                  </a:cubicBezTo>
                  <a:lnTo>
                    <a:pt x="1168" y="401"/>
                  </a:lnTo>
                  <a:cubicBezTo>
                    <a:pt x="1235" y="368"/>
                    <a:pt x="1268" y="334"/>
                    <a:pt x="1268" y="268"/>
                  </a:cubicBezTo>
                  <a:cubicBezTo>
                    <a:pt x="1301" y="201"/>
                    <a:pt x="1301" y="168"/>
                    <a:pt x="1301" y="101"/>
                  </a:cubicBezTo>
                  <a:cubicBezTo>
                    <a:pt x="1301" y="67"/>
                    <a:pt x="1301" y="34"/>
                    <a:pt x="12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6"/>
            <p:cNvSpPr/>
            <p:nvPr/>
          </p:nvSpPr>
          <p:spPr>
            <a:xfrm>
              <a:off x="2761300" y="1397275"/>
              <a:ext cx="29225" cy="64875"/>
            </a:xfrm>
            <a:custGeom>
              <a:avLst/>
              <a:gdLst/>
              <a:ahLst/>
              <a:cxnLst/>
              <a:rect l="l" t="t" r="r" b="b"/>
              <a:pathLst>
                <a:path w="1169" h="2595" extrusionOk="0">
                  <a:moveTo>
                    <a:pt x="1168" y="1"/>
                  </a:moveTo>
                  <a:lnTo>
                    <a:pt x="1" y="668"/>
                  </a:lnTo>
                  <a:lnTo>
                    <a:pt x="1" y="1368"/>
                  </a:lnTo>
                  <a:cubicBezTo>
                    <a:pt x="1" y="1402"/>
                    <a:pt x="1" y="1468"/>
                    <a:pt x="34" y="1535"/>
                  </a:cubicBezTo>
                  <a:lnTo>
                    <a:pt x="134" y="1535"/>
                  </a:lnTo>
                  <a:cubicBezTo>
                    <a:pt x="168" y="1502"/>
                    <a:pt x="201" y="1468"/>
                    <a:pt x="201" y="1435"/>
                  </a:cubicBezTo>
                  <a:cubicBezTo>
                    <a:pt x="234" y="1368"/>
                    <a:pt x="234" y="1301"/>
                    <a:pt x="234" y="1235"/>
                  </a:cubicBezTo>
                  <a:lnTo>
                    <a:pt x="234" y="901"/>
                  </a:lnTo>
                  <a:lnTo>
                    <a:pt x="468" y="768"/>
                  </a:lnTo>
                  <a:lnTo>
                    <a:pt x="468" y="2102"/>
                  </a:lnTo>
                  <a:lnTo>
                    <a:pt x="334" y="2202"/>
                  </a:lnTo>
                  <a:cubicBezTo>
                    <a:pt x="268" y="2235"/>
                    <a:pt x="234" y="2269"/>
                    <a:pt x="201" y="2302"/>
                  </a:cubicBezTo>
                  <a:cubicBezTo>
                    <a:pt x="201" y="2369"/>
                    <a:pt x="168" y="2402"/>
                    <a:pt x="168" y="2469"/>
                  </a:cubicBezTo>
                  <a:cubicBezTo>
                    <a:pt x="168" y="2502"/>
                    <a:pt x="201" y="2536"/>
                    <a:pt x="201" y="2569"/>
                  </a:cubicBezTo>
                  <a:cubicBezTo>
                    <a:pt x="218" y="2586"/>
                    <a:pt x="234" y="2594"/>
                    <a:pt x="255" y="2594"/>
                  </a:cubicBezTo>
                  <a:cubicBezTo>
                    <a:pt x="276" y="2594"/>
                    <a:pt x="301" y="2586"/>
                    <a:pt x="334" y="2569"/>
                  </a:cubicBezTo>
                  <a:lnTo>
                    <a:pt x="868" y="2269"/>
                  </a:lnTo>
                  <a:cubicBezTo>
                    <a:pt x="902" y="2235"/>
                    <a:pt x="935" y="2202"/>
                    <a:pt x="968" y="2135"/>
                  </a:cubicBezTo>
                  <a:cubicBezTo>
                    <a:pt x="1002" y="2102"/>
                    <a:pt x="1002" y="2035"/>
                    <a:pt x="1002" y="2002"/>
                  </a:cubicBezTo>
                  <a:cubicBezTo>
                    <a:pt x="1002" y="1969"/>
                    <a:pt x="1002" y="1902"/>
                    <a:pt x="968" y="1902"/>
                  </a:cubicBezTo>
                  <a:cubicBezTo>
                    <a:pt x="968" y="1874"/>
                    <a:pt x="956" y="1863"/>
                    <a:pt x="940" y="1863"/>
                  </a:cubicBezTo>
                  <a:cubicBezTo>
                    <a:pt x="918" y="1863"/>
                    <a:pt x="887" y="1883"/>
                    <a:pt x="868" y="1902"/>
                  </a:cubicBezTo>
                  <a:lnTo>
                    <a:pt x="701" y="1969"/>
                  </a:lnTo>
                  <a:lnTo>
                    <a:pt x="701" y="601"/>
                  </a:lnTo>
                  <a:lnTo>
                    <a:pt x="968" y="501"/>
                  </a:lnTo>
                  <a:lnTo>
                    <a:pt x="968" y="834"/>
                  </a:lnTo>
                  <a:cubicBezTo>
                    <a:pt x="935" y="868"/>
                    <a:pt x="968" y="935"/>
                    <a:pt x="1002" y="1001"/>
                  </a:cubicBezTo>
                  <a:lnTo>
                    <a:pt x="1068" y="1001"/>
                  </a:lnTo>
                  <a:cubicBezTo>
                    <a:pt x="1102" y="968"/>
                    <a:pt x="1135" y="935"/>
                    <a:pt x="1168" y="868"/>
                  </a:cubicBezTo>
                  <a:cubicBezTo>
                    <a:pt x="1168" y="801"/>
                    <a:pt x="1168" y="734"/>
                    <a:pt x="1168" y="701"/>
                  </a:cubicBezTo>
                  <a:lnTo>
                    <a:pt x="11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6"/>
            <p:cNvSpPr/>
            <p:nvPr/>
          </p:nvSpPr>
          <p:spPr>
            <a:xfrm>
              <a:off x="2796325" y="1375600"/>
              <a:ext cx="30900" cy="68200"/>
            </a:xfrm>
            <a:custGeom>
              <a:avLst/>
              <a:gdLst/>
              <a:ahLst/>
              <a:cxnLst/>
              <a:rect l="l" t="t" r="r" b="b"/>
              <a:pathLst>
                <a:path w="1236" h="2728" extrusionOk="0">
                  <a:moveTo>
                    <a:pt x="1235" y="0"/>
                  </a:moveTo>
                  <a:lnTo>
                    <a:pt x="168" y="601"/>
                  </a:lnTo>
                  <a:cubicBezTo>
                    <a:pt x="101" y="634"/>
                    <a:pt x="68" y="667"/>
                    <a:pt x="34" y="734"/>
                  </a:cubicBezTo>
                  <a:cubicBezTo>
                    <a:pt x="34" y="767"/>
                    <a:pt x="1" y="801"/>
                    <a:pt x="1" y="868"/>
                  </a:cubicBezTo>
                  <a:cubicBezTo>
                    <a:pt x="1" y="901"/>
                    <a:pt x="1" y="934"/>
                    <a:pt x="34" y="968"/>
                  </a:cubicBezTo>
                  <a:cubicBezTo>
                    <a:pt x="51" y="984"/>
                    <a:pt x="68" y="993"/>
                    <a:pt x="88" y="993"/>
                  </a:cubicBezTo>
                  <a:cubicBezTo>
                    <a:pt x="109" y="993"/>
                    <a:pt x="134" y="984"/>
                    <a:pt x="168" y="968"/>
                  </a:cubicBezTo>
                  <a:lnTo>
                    <a:pt x="201" y="968"/>
                  </a:lnTo>
                  <a:lnTo>
                    <a:pt x="201" y="2335"/>
                  </a:lnTo>
                  <a:lnTo>
                    <a:pt x="168" y="2335"/>
                  </a:lnTo>
                  <a:cubicBezTo>
                    <a:pt x="101" y="2369"/>
                    <a:pt x="68" y="2402"/>
                    <a:pt x="34" y="2469"/>
                  </a:cubicBezTo>
                  <a:cubicBezTo>
                    <a:pt x="34" y="2502"/>
                    <a:pt x="1" y="2535"/>
                    <a:pt x="1" y="2602"/>
                  </a:cubicBezTo>
                  <a:cubicBezTo>
                    <a:pt x="1" y="2635"/>
                    <a:pt x="1" y="2669"/>
                    <a:pt x="34" y="2702"/>
                  </a:cubicBezTo>
                  <a:cubicBezTo>
                    <a:pt x="51" y="2719"/>
                    <a:pt x="68" y="2727"/>
                    <a:pt x="88" y="2727"/>
                  </a:cubicBezTo>
                  <a:cubicBezTo>
                    <a:pt x="109" y="2727"/>
                    <a:pt x="134" y="2719"/>
                    <a:pt x="168" y="2702"/>
                  </a:cubicBezTo>
                  <a:lnTo>
                    <a:pt x="668" y="2435"/>
                  </a:lnTo>
                  <a:cubicBezTo>
                    <a:pt x="701" y="2402"/>
                    <a:pt x="735" y="2369"/>
                    <a:pt x="768" y="2302"/>
                  </a:cubicBezTo>
                  <a:cubicBezTo>
                    <a:pt x="801" y="2269"/>
                    <a:pt x="801" y="2202"/>
                    <a:pt x="801" y="2168"/>
                  </a:cubicBezTo>
                  <a:cubicBezTo>
                    <a:pt x="801" y="2135"/>
                    <a:pt x="801" y="2102"/>
                    <a:pt x="768" y="2068"/>
                  </a:cubicBezTo>
                  <a:cubicBezTo>
                    <a:pt x="751" y="2052"/>
                    <a:pt x="735" y="2043"/>
                    <a:pt x="718" y="2043"/>
                  </a:cubicBezTo>
                  <a:cubicBezTo>
                    <a:pt x="701" y="2043"/>
                    <a:pt x="685" y="2052"/>
                    <a:pt x="668" y="2068"/>
                  </a:cubicBezTo>
                  <a:lnTo>
                    <a:pt x="435" y="2202"/>
                  </a:lnTo>
                  <a:lnTo>
                    <a:pt x="435" y="1701"/>
                  </a:lnTo>
                  <a:lnTo>
                    <a:pt x="635" y="1568"/>
                  </a:lnTo>
                  <a:lnTo>
                    <a:pt x="635" y="1568"/>
                  </a:lnTo>
                  <a:cubicBezTo>
                    <a:pt x="601" y="1635"/>
                    <a:pt x="601" y="1668"/>
                    <a:pt x="635" y="1735"/>
                  </a:cubicBezTo>
                  <a:cubicBezTo>
                    <a:pt x="635" y="1758"/>
                    <a:pt x="668" y="1782"/>
                    <a:pt x="699" y="1782"/>
                  </a:cubicBezTo>
                  <a:cubicBezTo>
                    <a:pt x="712" y="1782"/>
                    <a:pt x="725" y="1778"/>
                    <a:pt x="735" y="1768"/>
                  </a:cubicBezTo>
                  <a:cubicBezTo>
                    <a:pt x="768" y="1735"/>
                    <a:pt x="768" y="1701"/>
                    <a:pt x="801" y="1668"/>
                  </a:cubicBezTo>
                  <a:cubicBezTo>
                    <a:pt x="835" y="1601"/>
                    <a:pt x="835" y="1535"/>
                    <a:pt x="835" y="1468"/>
                  </a:cubicBezTo>
                  <a:lnTo>
                    <a:pt x="835" y="1034"/>
                  </a:lnTo>
                  <a:cubicBezTo>
                    <a:pt x="835" y="1001"/>
                    <a:pt x="835" y="934"/>
                    <a:pt x="801" y="868"/>
                  </a:cubicBezTo>
                  <a:lnTo>
                    <a:pt x="735" y="868"/>
                  </a:lnTo>
                  <a:cubicBezTo>
                    <a:pt x="668" y="901"/>
                    <a:pt x="635" y="968"/>
                    <a:pt x="635" y="1034"/>
                  </a:cubicBezTo>
                  <a:cubicBezTo>
                    <a:pt x="601" y="1068"/>
                    <a:pt x="601" y="1134"/>
                    <a:pt x="635" y="1201"/>
                  </a:cubicBezTo>
                  <a:lnTo>
                    <a:pt x="435" y="1335"/>
                  </a:lnTo>
                  <a:lnTo>
                    <a:pt x="435" y="801"/>
                  </a:lnTo>
                  <a:lnTo>
                    <a:pt x="1002" y="467"/>
                  </a:lnTo>
                  <a:lnTo>
                    <a:pt x="1002" y="667"/>
                  </a:lnTo>
                  <a:cubicBezTo>
                    <a:pt x="1002" y="734"/>
                    <a:pt x="1002" y="767"/>
                    <a:pt x="1035" y="834"/>
                  </a:cubicBezTo>
                  <a:lnTo>
                    <a:pt x="1102" y="834"/>
                  </a:lnTo>
                  <a:cubicBezTo>
                    <a:pt x="1135" y="801"/>
                    <a:pt x="1168" y="767"/>
                    <a:pt x="1202" y="734"/>
                  </a:cubicBezTo>
                  <a:cubicBezTo>
                    <a:pt x="1202" y="667"/>
                    <a:pt x="1235" y="601"/>
                    <a:pt x="1235" y="534"/>
                  </a:cubicBezTo>
                  <a:lnTo>
                    <a:pt x="123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6"/>
            <p:cNvSpPr/>
            <p:nvPr/>
          </p:nvSpPr>
          <p:spPr>
            <a:xfrm>
              <a:off x="2833025" y="1381425"/>
              <a:ext cx="24200" cy="21725"/>
            </a:xfrm>
            <a:custGeom>
              <a:avLst/>
              <a:gdLst/>
              <a:ahLst/>
              <a:cxnLst/>
              <a:rect l="l" t="t" r="r" b="b"/>
              <a:pathLst>
                <a:path w="968" h="869" extrusionOk="0">
                  <a:moveTo>
                    <a:pt x="968" y="1"/>
                  </a:moveTo>
                  <a:lnTo>
                    <a:pt x="1" y="568"/>
                  </a:lnTo>
                  <a:lnTo>
                    <a:pt x="1" y="868"/>
                  </a:lnTo>
                  <a:lnTo>
                    <a:pt x="968" y="334"/>
                  </a:lnTo>
                  <a:lnTo>
                    <a:pt x="9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6"/>
            <p:cNvSpPr/>
            <p:nvPr/>
          </p:nvSpPr>
          <p:spPr>
            <a:xfrm>
              <a:off x="2867225" y="1339325"/>
              <a:ext cx="25025" cy="60475"/>
            </a:xfrm>
            <a:custGeom>
              <a:avLst/>
              <a:gdLst/>
              <a:ahLst/>
              <a:cxnLst/>
              <a:rect l="l" t="t" r="r" b="b"/>
              <a:pathLst>
                <a:path w="1001" h="2419" extrusionOk="0">
                  <a:moveTo>
                    <a:pt x="597" y="359"/>
                  </a:moveTo>
                  <a:cubicBezTo>
                    <a:pt x="626" y="359"/>
                    <a:pt x="651" y="367"/>
                    <a:pt x="667" y="384"/>
                  </a:cubicBezTo>
                  <a:cubicBezTo>
                    <a:pt x="734" y="451"/>
                    <a:pt x="767" y="517"/>
                    <a:pt x="734" y="584"/>
                  </a:cubicBezTo>
                  <a:cubicBezTo>
                    <a:pt x="734" y="651"/>
                    <a:pt x="734" y="751"/>
                    <a:pt x="667" y="817"/>
                  </a:cubicBezTo>
                  <a:cubicBezTo>
                    <a:pt x="634" y="918"/>
                    <a:pt x="567" y="984"/>
                    <a:pt x="501" y="1018"/>
                  </a:cubicBezTo>
                  <a:cubicBezTo>
                    <a:pt x="467" y="1034"/>
                    <a:pt x="434" y="1043"/>
                    <a:pt x="405" y="1043"/>
                  </a:cubicBezTo>
                  <a:cubicBezTo>
                    <a:pt x="376" y="1043"/>
                    <a:pt x="350" y="1034"/>
                    <a:pt x="334" y="1018"/>
                  </a:cubicBezTo>
                  <a:cubicBezTo>
                    <a:pt x="267" y="984"/>
                    <a:pt x="267" y="918"/>
                    <a:pt x="267" y="851"/>
                  </a:cubicBezTo>
                  <a:cubicBezTo>
                    <a:pt x="267" y="751"/>
                    <a:pt x="267" y="651"/>
                    <a:pt x="334" y="584"/>
                  </a:cubicBezTo>
                  <a:cubicBezTo>
                    <a:pt x="367" y="484"/>
                    <a:pt x="434" y="417"/>
                    <a:pt x="501" y="384"/>
                  </a:cubicBezTo>
                  <a:cubicBezTo>
                    <a:pt x="534" y="367"/>
                    <a:pt x="567" y="359"/>
                    <a:pt x="597" y="359"/>
                  </a:cubicBezTo>
                  <a:close/>
                  <a:moveTo>
                    <a:pt x="601" y="1334"/>
                  </a:moveTo>
                  <a:cubicBezTo>
                    <a:pt x="634" y="1334"/>
                    <a:pt x="667" y="1351"/>
                    <a:pt x="701" y="1385"/>
                  </a:cubicBezTo>
                  <a:cubicBezTo>
                    <a:pt x="734" y="1418"/>
                    <a:pt x="767" y="1518"/>
                    <a:pt x="767" y="1585"/>
                  </a:cubicBezTo>
                  <a:cubicBezTo>
                    <a:pt x="767" y="1651"/>
                    <a:pt x="734" y="1751"/>
                    <a:pt x="701" y="1818"/>
                  </a:cubicBezTo>
                  <a:cubicBezTo>
                    <a:pt x="667" y="1885"/>
                    <a:pt x="601" y="1952"/>
                    <a:pt x="501" y="2018"/>
                  </a:cubicBezTo>
                  <a:cubicBezTo>
                    <a:pt x="453" y="2042"/>
                    <a:pt x="390" y="2065"/>
                    <a:pt x="344" y="2065"/>
                  </a:cubicBezTo>
                  <a:cubicBezTo>
                    <a:pt x="326" y="2065"/>
                    <a:pt x="310" y="2061"/>
                    <a:pt x="300" y="2052"/>
                  </a:cubicBezTo>
                  <a:cubicBezTo>
                    <a:pt x="267" y="2018"/>
                    <a:pt x="234" y="1952"/>
                    <a:pt x="234" y="1885"/>
                  </a:cubicBezTo>
                  <a:cubicBezTo>
                    <a:pt x="234" y="1785"/>
                    <a:pt x="267" y="1685"/>
                    <a:pt x="300" y="1585"/>
                  </a:cubicBezTo>
                  <a:cubicBezTo>
                    <a:pt x="367" y="1518"/>
                    <a:pt x="434" y="1418"/>
                    <a:pt x="501" y="1385"/>
                  </a:cubicBezTo>
                  <a:cubicBezTo>
                    <a:pt x="534" y="1351"/>
                    <a:pt x="567" y="1334"/>
                    <a:pt x="601" y="1334"/>
                  </a:cubicBezTo>
                  <a:close/>
                  <a:moveTo>
                    <a:pt x="701" y="0"/>
                  </a:moveTo>
                  <a:cubicBezTo>
                    <a:pt x="642" y="0"/>
                    <a:pt x="584" y="17"/>
                    <a:pt x="534" y="50"/>
                  </a:cubicBezTo>
                  <a:cubicBezTo>
                    <a:pt x="367" y="150"/>
                    <a:pt x="267" y="284"/>
                    <a:pt x="200" y="451"/>
                  </a:cubicBezTo>
                  <a:cubicBezTo>
                    <a:pt x="100" y="617"/>
                    <a:pt x="67" y="784"/>
                    <a:pt x="67" y="984"/>
                  </a:cubicBezTo>
                  <a:cubicBezTo>
                    <a:pt x="34" y="1051"/>
                    <a:pt x="67" y="1151"/>
                    <a:pt x="67" y="1218"/>
                  </a:cubicBezTo>
                  <a:cubicBezTo>
                    <a:pt x="100" y="1284"/>
                    <a:pt x="134" y="1318"/>
                    <a:pt x="200" y="1385"/>
                  </a:cubicBezTo>
                  <a:cubicBezTo>
                    <a:pt x="134" y="1485"/>
                    <a:pt x="100" y="1585"/>
                    <a:pt x="67" y="1685"/>
                  </a:cubicBezTo>
                  <a:cubicBezTo>
                    <a:pt x="34" y="1785"/>
                    <a:pt x="0" y="1885"/>
                    <a:pt x="0" y="2018"/>
                  </a:cubicBezTo>
                  <a:cubicBezTo>
                    <a:pt x="0" y="2118"/>
                    <a:pt x="34" y="2218"/>
                    <a:pt x="67" y="2285"/>
                  </a:cubicBezTo>
                  <a:cubicBezTo>
                    <a:pt x="100" y="2352"/>
                    <a:pt x="167" y="2419"/>
                    <a:pt x="234" y="2419"/>
                  </a:cubicBezTo>
                  <a:cubicBezTo>
                    <a:pt x="334" y="2419"/>
                    <a:pt x="434" y="2419"/>
                    <a:pt x="501" y="2352"/>
                  </a:cubicBezTo>
                  <a:cubicBezTo>
                    <a:pt x="601" y="2285"/>
                    <a:pt x="701" y="2218"/>
                    <a:pt x="767" y="2118"/>
                  </a:cubicBezTo>
                  <a:cubicBezTo>
                    <a:pt x="834" y="2018"/>
                    <a:pt x="901" y="1918"/>
                    <a:pt x="934" y="1785"/>
                  </a:cubicBezTo>
                  <a:cubicBezTo>
                    <a:pt x="968" y="1685"/>
                    <a:pt x="1001" y="1551"/>
                    <a:pt x="1001" y="1451"/>
                  </a:cubicBezTo>
                  <a:cubicBezTo>
                    <a:pt x="1001" y="1351"/>
                    <a:pt x="1001" y="1251"/>
                    <a:pt x="968" y="1184"/>
                  </a:cubicBezTo>
                  <a:cubicBezTo>
                    <a:pt x="934" y="1118"/>
                    <a:pt x="901" y="1051"/>
                    <a:pt x="834" y="1018"/>
                  </a:cubicBezTo>
                  <a:cubicBezTo>
                    <a:pt x="868" y="918"/>
                    <a:pt x="934" y="817"/>
                    <a:pt x="968" y="717"/>
                  </a:cubicBezTo>
                  <a:cubicBezTo>
                    <a:pt x="968" y="617"/>
                    <a:pt x="1001" y="551"/>
                    <a:pt x="1001" y="451"/>
                  </a:cubicBezTo>
                  <a:cubicBezTo>
                    <a:pt x="1001" y="317"/>
                    <a:pt x="968" y="150"/>
                    <a:pt x="868" y="50"/>
                  </a:cubicBezTo>
                  <a:cubicBezTo>
                    <a:pt x="817" y="17"/>
                    <a:pt x="759" y="0"/>
                    <a:pt x="70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6"/>
            <p:cNvSpPr/>
            <p:nvPr/>
          </p:nvSpPr>
          <p:spPr>
            <a:xfrm>
              <a:off x="2904750" y="1318875"/>
              <a:ext cx="19200" cy="33175"/>
            </a:xfrm>
            <a:custGeom>
              <a:avLst/>
              <a:gdLst/>
              <a:ahLst/>
              <a:cxnLst/>
              <a:rect l="l" t="t" r="r" b="b"/>
              <a:pathLst>
                <a:path w="768" h="1327" extrusionOk="0">
                  <a:moveTo>
                    <a:pt x="768" y="1"/>
                  </a:moveTo>
                  <a:lnTo>
                    <a:pt x="467" y="168"/>
                  </a:lnTo>
                  <a:lnTo>
                    <a:pt x="567" y="968"/>
                  </a:lnTo>
                  <a:cubicBezTo>
                    <a:pt x="567" y="1002"/>
                    <a:pt x="567" y="1002"/>
                    <a:pt x="601" y="1035"/>
                  </a:cubicBezTo>
                  <a:lnTo>
                    <a:pt x="634" y="1035"/>
                  </a:lnTo>
                  <a:cubicBezTo>
                    <a:pt x="667" y="1035"/>
                    <a:pt x="667" y="1002"/>
                    <a:pt x="701" y="1002"/>
                  </a:cubicBezTo>
                  <a:cubicBezTo>
                    <a:pt x="701" y="935"/>
                    <a:pt x="701" y="902"/>
                    <a:pt x="701" y="868"/>
                  </a:cubicBezTo>
                  <a:lnTo>
                    <a:pt x="768" y="1"/>
                  </a:lnTo>
                  <a:close/>
                  <a:moveTo>
                    <a:pt x="301" y="268"/>
                  </a:moveTo>
                  <a:lnTo>
                    <a:pt x="0" y="435"/>
                  </a:lnTo>
                  <a:lnTo>
                    <a:pt x="67" y="1235"/>
                  </a:lnTo>
                  <a:cubicBezTo>
                    <a:pt x="67" y="1269"/>
                    <a:pt x="100" y="1302"/>
                    <a:pt x="100" y="1302"/>
                  </a:cubicBezTo>
                  <a:cubicBezTo>
                    <a:pt x="100" y="1319"/>
                    <a:pt x="109" y="1327"/>
                    <a:pt x="117" y="1327"/>
                  </a:cubicBezTo>
                  <a:cubicBezTo>
                    <a:pt x="125" y="1327"/>
                    <a:pt x="134" y="1319"/>
                    <a:pt x="134" y="1302"/>
                  </a:cubicBezTo>
                  <a:cubicBezTo>
                    <a:pt x="167" y="1302"/>
                    <a:pt x="200" y="1269"/>
                    <a:pt x="200" y="1269"/>
                  </a:cubicBezTo>
                  <a:cubicBezTo>
                    <a:pt x="200" y="1235"/>
                    <a:pt x="200" y="1202"/>
                    <a:pt x="234" y="1168"/>
                  </a:cubicBezTo>
                  <a:lnTo>
                    <a:pt x="301" y="268"/>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6"/>
            <p:cNvSpPr/>
            <p:nvPr/>
          </p:nvSpPr>
          <p:spPr>
            <a:xfrm>
              <a:off x="2937275" y="1302625"/>
              <a:ext cx="24200" cy="56450"/>
            </a:xfrm>
            <a:custGeom>
              <a:avLst/>
              <a:gdLst/>
              <a:ahLst/>
              <a:cxnLst/>
              <a:rect l="l" t="t" r="r" b="b"/>
              <a:pathLst>
                <a:path w="968" h="2258" extrusionOk="0">
                  <a:moveTo>
                    <a:pt x="680" y="0"/>
                  </a:moveTo>
                  <a:cubicBezTo>
                    <a:pt x="626" y="0"/>
                    <a:pt x="567" y="17"/>
                    <a:pt x="501" y="51"/>
                  </a:cubicBezTo>
                  <a:cubicBezTo>
                    <a:pt x="401" y="84"/>
                    <a:pt x="367" y="151"/>
                    <a:pt x="300" y="217"/>
                  </a:cubicBezTo>
                  <a:cubicBezTo>
                    <a:pt x="200" y="317"/>
                    <a:pt x="100" y="417"/>
                    <a:pt x="34" y="551"/>
                  </a:cubicBezTo>
                  <a:lnTo>
                    <a:pt x="34" y="818"/>
                  </a:lnTo>
                  <a:cubicBezTo>
                    <a:pt x="0" y="884"/>
                    <a:pt x="34" y="918"/>
                    <a:pt x="67" y="985"/>
                  </a:cubicBezTo>
                  <a:lnTo>
                    <a:pt x="134" y="985"/>
                  </a:lnTo>
                  <a:cubicBezTo>
                    <a:pt x="167" y="951"/>
                    <a:pt x="200" y="918"/>
                    <a:pt x="234" y="884"/>
                  </a:cubicBezTo>
                  <a:cubicBezTo>
                    <a:pt x="234" y="818"/>
                    <a:pt x="234" y="751"/>
                    <a:pt x="234" y="684"/>
                  </a:cubicBezTo>
                  <a:lnTo>
                    <a:pt x="234" y="618"/>
                  </a:lnTo>
                  <a:cubicBezTo>
                    <a:pt x="300" y="551"/>
                    <a:pt x="401" y="451"/>
                    <a:pt x="501" y="417"/>
                  </a:cubicBezTo>
                  <a:cubicBezTo>
                    <a:pt x="534" y="401"/>
                    <a:pt x="567" y="392"/>
                    <a:pt x="597" y="392"/>
                  </a:cubicBezTo>
                  <a:cubicBezTo>
                    <a:pt x="626" y="392"/>
                    <a:pt x="651" y="401"/>
                    <a:pt x="667" y="417"/>
                  </a:cubicBezTo>
                  <a:cubicBezTo>
                    <a:pt x="734" y="451"/>
                    <a:pt x="734" y="518"/>
                    <a:pt x="734" y="584"/>
                  </a:cubicBezTo>
                  <a:cubicBezTo>
                    <a:pt x="734" y="651"/>
                    <a:pt x="701" y="718"/>
                    <a:pt x="667" y="784"/>
                  </a:cubicBezTo>
                  <a:cubicBezTo>
                    <a:pt x="601" y="951"/>
                    <a:pt x="467" y="1085"/>
                    <a:pt x="367" y="1218"/>
                  </a:cubicBezTo>
                  <a:lnTo>
                    <a:pt x="367" y="1418"/>
                  </a:lnTo>
                  <a:cubicBezTo>
                    <a:pt x="367" y="1452"/>
                    <a:pt x="367" y="1518"/>
                    <a:pt x="401" y="1552"/>
                  </a:cubicBezTo>
                  <a:cubicBezTo>
                    <a:pt x="401" y="1568"/>
                    <a:pt x="409" y="1577"/>
                    <a:pt x="421" y="1577"/>
                  </a:cubicBezTo>
                  <a:cubicBezTo>
                    <a:pt x="434" y="1577"/>
                    <a:pt x="451" y="1568"/>
                    <a:pt x="467" y="1552"/>
                  </a:cubicBezTo>
                  <a:cubicBezTo>
                    <a:pt x="501" y="1552"/>
                    <a:pt x="534" y="1518"/>
                    <a:pt x="534" y="1485"/>
                  </a:cubicBezTo>
                  <a:cubicBezTo>
                    <a:pt x="567" y="1418"/>
                    <a:pt x="567" y="1351"/>
                    <a:pt x="601" y="1318"/>
                  </a:cubicBezTo>
                  <a:cubicBezTo>
                    <a:pt x="701" y="1185"/>
                    <a:pt x="801" y="1018"/>
                    <a:pt x="901" y="851"/>
                  </a:cubicBezTo>
                  <a:cubicBezTo>
                    <a:pt x="934" y="751"/>
                    <a:pt x="968" y="618"/>
                    <a:pt x="968" y="484"/>
                  </a:cubicBezTo>
                  <a:cubicBezTo>
                    <a:pt x="968" y="317"/>
                    <a:pt x="934" y="184"/>
                    <a:pt x="834" y="51"/>
                  </a:cubicBezTo>
                  <a:cubicBezTo>
                    <a:pt x="784" y="17"/>
                    <a:pt x="734" y="0"/>
                    <a:pt x="680" y="0"/>
                  </a:cubicBezTo>
                  <a:close/>
                  <a:moveTo>
                    <a:pt x="546" y="1827"/>
                  </a:moveTo>
                  <a:cubicBezTo>
                    <a:pt x="526" y="1827"/>
                    <a:pt x="501" y="1835"/>
                    <a:pt x="467" y="1852"/>
                  </a:cubicBezTo>
                  <a:cubicBezTo>
                    <a:pt x="434" y="1885"/>
                    <a:pt x="367" y="1919"/>
                    <a:pt x="334" y="1985"/>
                  </a:cubicBezTo>
                  <a:cubicBezTo>
                    <a:pt x="334" y="2019"/>
                    <a:pt x="300" y="2085"/>
                    <a:pt x="300" y="2119"/>
                  </a:cubicBezTo>
                  <a:cubicBezTo>
                    <a:pt x="300" y="2152"/>
                    <a:pt x="334" y="2185"/>
                    <a:pt x="334" y="2219"/>
                  </a:cubicBezTo>
                  <a:cubicBezTo>
                    <a:pt x="348" y="2247"/>
                    <a:pt x="362" y="2257"/>
                    <a:pt x="379" y="2257"/>
                  </a:cubicBezTo>
                  <a:cubicBezTo>
                    <a:pt x="401" y="2257"/>
                    <a:pt x="429" y="2238"/>
                    <a:pt x="467" y="2219"/>
                  </a:cubicBezTo>
                  <a:cubicBezTo>
                    <a:pt x="534" y="2219"/>
                    <a:pt x="567" y="2152"/>
                    <a:pt x="601" y="2119"/>
                  </a:cubicBezTo>
                  <a:cubicBezTo>
                    <a:pt x="601" y="2052"/>
                    <a:pt x="634" y="2019"/>
                    <a:pt x="634" y="1952"/>
                  </a:cubicBezTo>
                  <a:cubicBezTo>
                    <a:pt x="634" y="1919"/>
                    <a:pt x="634" y="1885"/>
                    <a:pt x="601" y="1852"/>
                  </a:cubicBezTo>
                  <a:cubicBezTo>
                    <a:pt x="584" y="1835"/>
                    <a:pt x="567" y="1827"/>
                    <a:pt x="546" y="1827"/>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6"/>
            <p:cNvSpPr/>
            <p:nvPr/>
          </p:nvSpPr>
          <p:spPr>
            <a:xfrm>
              <a:off x="2968950" y="1294700"/>
              <a:ext cx="32550" cy="49850"/>
            </a:xfrm>
            <a:custGeom>
              <a:avLst/>
              <a:gdLst/>
              <a:ahLst/>
              <a:cxnLst/>
              <a:rect l="l" t="t" r="r" b="b"/>
              <a:pathLst>
                <a:path w="1302" h="1994" extrusionOk="0">
                  <a:moveTo>
                    <a:pt x="134" y="1"/>
                  </a:moveTo>
                  <a:cubicBezTo>
                    <a:pt x="101" y="34"/>
                    <a:pt x="68" y="67"/>
                    <a:pt x="34" y="101"/>
                  </a:cubicBezTo>
                  <a:cubicBezTo>
                    <a:pt x="34" y="134"/>
                    <a:pt x="1" y="201"/>
                    <a:pt x="1" y="234"/>
                  </a:cubicBezTo>
                  <a:cubicBezTo>
                    <a:pt x="1" y="267"/>
                    <a:pt x="1" y="301"/>
                    <a:pt x="1" y="334"/>
                  </a:cubicBezTo>
                  <a:cubicBezTo>
                    <a:pt x="34" y="334"/>
                    <a:pt x="68" y="368"/>
                    <a:pt x="101" y="368"/>
                  </a:cubicBezTo>
                  <a:lnTo>
                    <a:pt x="835" y="568"/>
                  </a:lnTo>
                  <a:lnTo>
                    <a:pt x="101" y="1635"/>
                  </a:lnTo>
                  <a:cubicBezTo>
                    <a:pt x="68" y="1668"/>
                    <a:pt x="34" y="1702"/>
                    <a:pt x="1" y="1769"/>
                  </a:cubicBezTo>
                  <a:cubicBezTo>
                    <a:pt x="1" y="1802"/>
                    <a:pt x="1" y="1835"/>
                    <a:pt x="1" y="1869"/>
                  </a:cubicBezTo>
                  <a:cubicBezTo>
                    <a:pt x="1" y="1902"/>
                    <a:pt x="34" y="1935"/>
                    <a:pt x="34" y="1969"/>
                  </a:cubicBezTo>
                  <a:cubicBezTo>
                    <a:pt x="51" y="1985"/>
                    <a:pt x="68" y="1994"/>
                    <a:pt x="84" y="1994"/>
                  </a:cubicBezTo>
                  <a:cubicBezTo>
                    <a:pt x="101" y="1994"/>
                    <a:pt x="118" y="1985"/>
                    <a:pt x="134" y="1969"/>
                  </a:cubicBezTo>
                  <a:cubicBezTo>
                    <a:pt x="168" y="1935"/>
                    <a:pt x="201" y="1902"/>
                    <a:pt x="201" y="1869"/>
                  </a:cubicBezTo>
                  <a:lnTo>
                    <a:pt x="1302" y="301"/>
                  </a:lnTo>
                  <a:lnTo>
                    <a:pt x="20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6"/>
            <p:cNvSpPr/>
            <p:nvPr/>
          </p:nvSpPr>
          <p:spPr>
            <a:xfrm>
              <a:off x="1687200" y="2122800"/>
              <a:ext cx="32550" cy="50050"/>
            </a:xfrm>
            <a:custGeom>
              <a:avLst/>
              <a:gdLst/>
              <a:ahLst/>
              <a:cxnLst/>
              <a:rect l="l" t="t" r="r" b="b"/>
              <a:pathLst>
                <a:path w="1302" h="2002" extrusionOk="0">
                  <a:moveTo>
                    <a:pt x="1202" y="0"/>
                  </a:moveTo>
                  <a:cubicBezTo>
                    <a:pt x="1168" y="34"/>
                    <a:pt x="1135" y="67"/>
                    <a:pt x="1102" y="100"/>
                  </a:cubicBezTo>
                  <a:lnTo>
                    <a:pt x="1" y="1702"/>
                  </a:lnTo>
                  <a:lnTo>
                    <a:pt x="1102" y="2002"/>
                  </a:lnTo>
                  <a:lnTo>
                    <a:pt x="1202" y="2002"/>
                  </a:lnTo>
                  <a:cubicBezTo>
                    <a:pt x="1235" y="1968"/>
                    <a:pt x="1268" y="1935"/>
                    <a:pt x="1268" y="1902"/>
                  </a:cubicBezTo>
                  <a:cubicBezTo>
                    <a:pt x="1302" y="1835"/>
                    <a:pt x="1302" y="1802"/>
                    <a:pt x="1302" y="1735"/>
                  </a:cubicBezTo>
                  <a:cubicBezTo>
                    <a:pt x="1302" y="1702"/>
                    <a:pt x="1302" y="1702"/>
                    <a:pt x="1302" y="1668"/>
                  </a:cubicBezTo>
                  <a:cubicBezTo>
                    <a:pt x="1302" y="1635"/>
                    <a:pt x="1268" y="1635"/>
                    <a:pt x="1235" y="1635"/>
                  </a:cubicBezTo>
                  <a:lnTo>
                    <a:pt x="501" y="1401"/>
                  </a:lnTo>
                  <a:lnTo>
                    <a:pt x="1235" y="367"/>
                  </a:lnTo>
                  <a:cubicBezTo>
                    <a:pt x="1268" y="301"/>
                    <a:pt x="1302" y="267"/>
                    <a:pt x="1302" y="234"/>
                  </a:cubicBezTo>
                  <a:cubicBezTo>
                    <a:pt x="1302" y="200"/>
                    <a:pt x="1302" y="167"/>
                    <a:pt x="1302" y="134"/>
                  </a:cubicBezTo>
                  <a:cubicBezTo>
                    <a:pt x="1302" y="67"/>
                    <a:pt x="1302" y="34"/>
                    <a:pt x="12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6"/>
            <p:cNvSpPr/>
            <p:nvPr/>
          </p:nvSpPr>
          <p:spPr>
            <a:xfrm>
              <a:off x="1723900" y="2114450"/>
              <a:ext cx="31725" cy="50075"/>
            </a:xfrm>
            <a:custGeom>
              <a:avLst/>
              <a:gdLst/>
              <a:ahLst/>
              <a:cxnLst/>
              <a:rect l="l" t="t" r="r" b="b"/>
              <a:pathLst>
                <a:path w="1269" h="2003" extrusionOk="0">
                  <a:moveTo>
                    <a:pt x="1135" y="1"/>
                  </a:moveTo>
                  <a:lnTo>
                    <a:pt x="835" y="168"/>
                  </a:lnTo>
                  <a:cubicBezTo>
                    <a:pt x="768" y="201"/>
                    <a:pt x="734" y="234"/>
                    <a:pt x="701" y="301"/>
                  </a:cubicBezTo>
                  <a:cubicBezTo>
                    <a:pt x="668" y="334"/>
                    <a:pt x="668" y="368"/>
                    <a:pt x="668" y="434"/>
                  </a:cubicBezTo>
                  <a:cubicBezTo>
                    <a:pt x="668" y="468"/>
                    <a:pt x="668" y="501"/>
                    <a:pt x="701" y="534"/>
                  </a:cubicBezTo>
                  <a:cubicBezTo>
                    <a:pt x="718" y="551"/>
                    <a:pt x="734" y="559"/>
                    <a:pt x="755" y="559"/>
                  </a:cubicBezTo>
                  <a:cubicBezTo>
                    <a:pt x="776" y="559"/>
                    <a:pt x="801" y="551"/>
                    <a:pt x="835" y="534"/>
                  </a:cubicBezTo>
                  <a:lnTo>
                    <a:pt x="901" y="501"/>
                  </a:lnTo>
                  <a:lnTo>
                    <a:pt x="901" y="1202"/>
                  </a:lnTo>
                  <a:cubicBezTo>
                    <a:pt x="835" y="1302"/>
                    <a:pt x="768" y="1368"/>
                    <a:pt x="701" y="1468"/>
                  </a:cubicBezTo>
                  <a:cubicBezTo>
                    <a:pt x="668" y="1502"/>
                    <a:pt x="601" y="1569"/>
                    <a:pt x="568" y="1602"/>
                  </a:cubicBezTo>
                  <a:lnTo>
                    <a:pt x="468" y="1602"/>
                  </a:lnTo>
                  <a:cubicBezTo>
                    <a:pt x="434" y="1569"/>
                    <a:pt x="434" y="1535"/>
                    <a:pt x="434" y="1435"/>
                  </a:cubicBezTo>
                  <a:lnTo>
                    <a:pt x="434" y="401"/>
                  </a:lnTo>
                  <a:lnTo>
                    <a:pt x="167" y="568"/>
                  </a:lnTo>
                  <a:cubicBezTo>
                    <a:pt x="101" y="601"/>
                    <a:pt x="67" y="635"/>
                    <a:pt x="34" y="668"/>
                  </a:cubicBezTo>
                  <a:cubicBezTo>
                    <a:pt x="1" y="735"/>
                    <a:pt x="1" y="768"/>
                    <a:pt x="1" y="835"/>
                  </a:cubicBezTo>
                  <a:cubicBezTo>
                    <a:pt x="1" y="868"/>
                    <a:pt x="1" y="901"/>
                    <a:pt x="34" y="935"/>
                  </a:cubicBezTo>
                  <a:cubicBezTo>
                    <a:pt x="51" y="951"/>
                    <a:pt x="67" y="960"/>
                    <a:pt x="88" y="960"/>
                  </a:cubicBezTo>
                  <a:cubicBezTo>
                    <a:pt x="109" y="960"/>
                    <a:pt x="134" y="951"/>
                    <a:pt x="167" y="935"/>
                  </a:cubicBezTo>
                  <a:lnTo>
                    <a:pt x="201" y="901"/>
                  </a:lnTo>
                  <a:lnTo>
                    <a:pt x="201" y="1669"/>
                  </a:lnTo>
                  <a:cubicBezTo>
                    <a:pt x="201" y="1735"/>
                    <a:pt x="201" y="1802"/>
                    <a:pt x="234" y="1869"/>
                  </a:cubicBezTo>
                  <a:cubicBezTo>
                    <a:pt x="234" y="1935"/>
                    <a:pt x="301" y="1969"/>
                    <a:pt x="368" y="2002"/>
                  </a:cubicBezTo>
                  <a:cubicBezTo>
                    <a:pt x="434" y="2002"/>
                    <a:pt x="501" y="2002"/>
                    <a:pt x="568" y="1969"/>
                  </a:cubicBezTo>
                  <a:cubicBezTo>
                    <a:pt x="601" y="1902"/>
                    <a:pt x="668" y="1869"/>
                    <a:pt x="701" y="1835"/>
                  </a:cubicBezTo>
                  <a:cubicBezTo>
                    <a:pt x="801" y="1769"/>
                    <a:pt x="835" y="1669"/>
                    <a:pt x="901" y="1602"/>
                  </a:cubicBezTo>
                  <a:lnTo>
                    <a:pt x="901" y="1702"/>
                  </a:lnTo>
                  <a:lnTo>
                    <a:pt x="1135" y="1569"/>
                  </a:lnTo>
                  <a:cubicBezTo>
                    <a:pt x="1168" y="1535"/>
                    <a:pt x="1201" y="1502"/>
                    <a:pt x="1235" y="1468"/>
                  </a:cubicBezTo>
                  <a:cubicBezTo>
                    <a:pt x="1268" y="1402"/>
                    <a:pt x="1268" y="1368"/>
                    <a:pt x="1268" y="1302"/>
                  </a:cubicBezTo>
                  <a:cubicBezTo>
                    <a:pt x="1268" y="1268"/>
                    <a:pt x="1268" y="1235"/>
                    <a:pt x="1235" y="1202"/>
                  </a:cubicBezTo>
                  <a:cubicBezTo>
                    <a:pt x="1218" y="1185"/>
                    <a:pt x="1201" y="1177"/>
                    <a:pt x="1185" y="1177"/>
                  </a:cubicBezTo>
                  <a:cubicBezTo>
                    <a:pt x="1168" y="1177"/>
                    <a:pt x="1151" y="1185"/>
                    <a:pt x="1135" y="1202"/>
                  </a:cubicBezTo>
                  <a:lnTo>
                    <a:pt x="113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6"/>
            <p:cNvSpPr/>
            <p:nvPr/>
          </p:nvSpPr>
          <p:spPr>
            <a:xfrm>
              <a:off x="1761425" y="2094025"/>
              <a:ext cx="29225" cy="54175"/>
            </a:xfrm>
            <a:custGeom>
              <a:avLst/>
              <a:gdLst/>
              <a:ahLst/>
              <a:cxnLst/>
              <a:rect l="l" t="t" r="r" b="b"/>
              <a:pathLst>
                <a:path w="1169" h="2167" extrusionOk="0">
                  <a:moveTo>
                    <a:pt x="985" y="0"/>
                  </a:moveTo>
                  <a:cubicBezTo>
                    <a:pt x="943" y="0"/>
                    <a:pt x="901" y="17"/>
                    <a:pt x="868" y="51"/>
                  </a:cubicBezTo>
                  <a:cubicBezTo>
                    <a:pt x="835" y="84"/>
                    <a:pt x="768" y="117"/>
                    <a:pt x="735" y="184"/>
                  </a:cubicBezTo>
                  <a:cubicBezTo>
                    <a:pt x="634" y="284"/>
                    <a:pt x="568" y="417"/>
                    <a:pt x="501" y="518"/>
                  </a:cubicBezTo>
                  <a:lnTo>
                    <a:pt x="501" y="317"/>
                  </a:lnTo>
                  <a:lnTo>
                    <a:pt x="201" y="551"/>
                  </a:lnTo>
                  <a:cubicBezTo>
                    <a:pt x="134" y="584"/>
                    <a:pt x="101" y="618"/>
                    <a:pt x="67" y="684"/>
                  </a:cubicBezTo>
                  <a:cubicBezTo>
                    <a:pt x="67" y="718"/>
                    <a:pt x="34" y="751"/>
                    <a:pt x="34" y="818"/>
                  </a:cubicBezTo>
                  <a:cubicBezTo>
                    <a:pt x="34" y="851"/>
                    <a:pt x="34" y="884"/>
                    <a:pt x="67" y="918"/>
                  </a:cubicBezTo>
                  <a:cubicBezTo>
                    <a:pt x="84" y="934"/>
                    <a:pt x="101" y="943"/>
                    <a:pt x="122" y="943"/>
                  </a:cubicBezTo>
                  <a:cubicBezTo>
                    <a:pt x="142" y="943"/>
                    <a:pt x="167" y="934"/>
                    <a:pt x="201" y="918"/>
                  </a:cubicBezTo>
                  <a:lnTo>
                    <a:pt x="268" y="851"/>
                  </a:lnTo>
                  <a:lnTo>
                    <a:pt x="268" y="1685"/>
                  </a:lnTo>
                  <a:lnTo>
                    <a:pt x="134" y="1785"/>
                  </a:lnTo>
                  <a:cubicBezTo>
                    <a:pt x="101" y="1785"/>
                    <a:pt x="34" y="1852"/>
                    <a:pt x="34" y="1885"/>
                  </a:cubicBezTo>
                  <a:cubicBezTo>
                    <a:pt x="1" y="1919"/>
                    <a:pt x="1" y="1985"/>
                    <a:pt x="1" y="2019"/>
                  </a:cubicBezTo>
                  <a:cubicBezTo>
                    <a:pt x="1" y="2085"/>
                    <a:pt x="1" y="2085"/>
                    <a:pt x="34" y="2152"/>
                  </a:cubicBezTo>
                  <a:cubicBezTo>
                    <a:pt x="34" y="2163"/>
                    <a:pt x="38" y="2167"/>
                    <a:pt x="45" y="2167"/>
                  </a:cubicBezTo>
                  <a:cubicBezTo>
                    <a:pt x="60" y="2167"/>
                    <a:pt x="90" y="2152"/>
                    <a:pt x="134" y="2152"/>
                  </a:cubicBezTo>
                  <a:lnTo>
                    <a:pt x="835" y="1718"/>
                  </a:lnTo>
                  <a:cubicBezTo>
                    <a:pt x="868" y="1685"/>
                    <a:pt x="901" y="1652"/>
                    <a:pt x="935" y="1618"/>
                  </a:cubicBezTo>
                  <a:cubicBezTo>
                    <a:pt x="968" y="1552"/>
                    <a:pt x="968" y="1518"/>
                    <a:pt x="968" y="1452"/>
                  </a:cubicBezTo>
                  <a:cubicBezTo>
                    <a:pt x="968" y="1418"/>
                    <a:pt x="968" y="1385"/>
                    <a:pt x="935" y="1351"/>
                  </a:cubicBezTo>
                  <a:cubicBezTo>
                    <a:pt x="918" y="1335"/>
                    <a:pt x="901" y="1326"/>
                    <a:pt x="885" y="1326"/>
                  </a:cubicBezTo>
                  <a:cubicBezTo>
                    <a:pt x="868" y="1326"/>
                    <a:pt x="851" y="1335"/>
                    <a:pt x="835" y="1351"/>
                  </a:cubicBezTo>
                  <a:lnTo>
                    <a:pt x="501" y="1552"/>
                  </a:lnTo>
                  <a:lnTo>
                    <a:pt x="501" y="1018"/>
                  </a:lnTo>
                  <a:cubicBezTo>
                    <a:pt x="601" y="818"/>
                    <a:pt x="668" y="684"/>
                    <a:pt x="735" y="584"/>
                  </a:cubicBezTo>
                  <a:cubicBezTo>
                    <a:pt x="768" y="518"/>
                    <a:pt x="835" y="484"/>
                    <a:pt x="868" y="417"/>
                  </a:cubicBezTo>
                  <a:lnTo>
                    <a:pt x="1035" y="417"/>
                  </a:lnTo>
                  <a:cubicBezTo>
                    <a:pt x="1068" y="384"/>
                    <a:pt x="1101" y="351"/>
                    <a:pt x="1135" y="317"/>
                  </a:cubicBezTo>
                  <a:cubicBezTo>
                    <a:pt x="1168" y="284"/>
                    <a:pt x="1168" y="217"/>
                    <a:pt x="1168" y="184"/>
                  </a:cubicBezTo>
                  <a:cubicBezTo>
                    <a:pt x="1168" y="117"/>
                    <a:pt x="1135" y="84"/>
                    <a:pt x="1101" y="51"/>
                  </a:cubicBezTo>
                  <a:cubicBezTo>
                    <a:pt x="1068" y="17"/>
                    <a:pt x="1026" y="0"/>
                    <a:pt x="98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6"/>
            <p:cNvSpPr/>
            <p:nvPr/>
          </p:nvSpPr>
          <p:spPr>
            <a:xfrm>
              <a:off x="1795625" y="2062750"/>
              <a:ext cx="26700" cy="63200"/>
            </a:xfrm>
            <a:custGeom>
              <a:avLst/>
              <a:gdLst/>
              <a:ahLst/>
              <a:cxnLst/>
              <a:rect l="l" t="t" r="r" b="b"/>
              <a:pathLst>
                <a:path w="1068" h="2528" extrusionOk="0">
                  <a:moveTo>
                    <a:pt x="667" y="1"/>
                  </a:moveTo>
                  <a:lnTo>
                    <a:pt x="234" y="201"/>
                  </a:lnTo>
                  <a:cubicBezTo>
                    <a:pt x="200" y="234"/>
                    <a:pt x="167" y="267"/>
                    <a:pt x="134" y="334"/>
                  </a:cubicBezTo>
                  <a:cubicBezTo>
                    <a:pt x="100" y="368"/>
                    <a:pt x="100" y="401"/>
                    <a:pt x="100" y="468"/>
                  </a:cubicBezTo>
                  <a:cubicBezTo>
                    <a:pt x="100" y="501"/>
                    <a:pt x="100" y="534"/>
                    <a:pt x="134" y="568"/>
                  </a:cubicBezTo>
                  <a:cubicBezTo>
                    <a:pt x="150" y="584"/>
                    <a:pt x="167" y="593"/>
                    <a:pt x="184" y="593"/>
                  </a:cubicBezTo>
                  <a:cubicBezTo>
                    <a:pt x="200" y="593"/>
                    <a:pt x="217" y="584"/>
                    <a:pt x="234" y="568"/>
                  </a:cubicBezTo>
                  <a:lnTo>
                    <a:pt x="434" y="468"/>
                  </a:lnTo>
                  <a:lnTo>
                    <a:pt x="434" y="1969"/>
                  </a:lnTo>
                  <a:lnTo>
                    <a:pt x="167" y="2135"/>
                  </a:lnTo>
                  <a:cubicBezTo>
                    <a:pt x="100" y="2169"/>
                    <a:pt x="67" y="2202"/>
                    <a:pt x="34" y="2269"/>
                  </a:cubicBezTo>
                  <a:cubicBezTo>
                    <a:pt x="34" y="2302"/>
                    <a:pt x="0" y="2336"/>
                    <a:pt x="0" y="2402"/>
                  </a:cubicBezTo>
                  <a:cubicBezTo>
                    <a:pt x="0" y="2436"/>
                    <a:pt x="0" y="2469"/>
                    <a:pt x="34" y="2502"/>
                  </a:cubicBezTo>
                  <a:cubicBezTo>
                    <a:pt x="50" y="2519"/>
                    <a:pt x="67" y="2527"/>
                    <a:pt x="88" y="2527"/>
                  </a:cubicBezTo>
                  <a:cubicBezTo>
                    <a:pt x="109" y="2527"/>
                    <a:pt x="134" y="2519"/>
                    <a:pt x="167" y="2502"/>
                  </a:cubicBezTo>
                  <a:lnTo>
                    <a:pt x="934" y="2069"/>
                  </a:lnTo>
                  <a:cubicBezTo>
                    <a:pt x="968" y="2069"/>
                    <a:pt x="1034" y="2002"/>
                    <a:pt x="1034" y="1969"/>
                  </a:cubicBezTo>
                  <a:cubicBezTo>
                    <a:pt x="1068" y="1935"/>
                    <a:pt x="1068" y="1869"/>
                    <a:pt x="1068" y="1835"/>
                  </a:cubicBezTo>
                  <a:cubicBezTo>
                    <a:pt x="1068" y="1769"/>
                    <a:pt x="1068" y="1735"/>
                    <a:pt x="1034" y="1702"/>
                  </a:cubicBezTo>
                  <a:cubicBezTo>
                    <a:pt x="1034" y="1685"/>
                    <a:pt x="1026" y="1677"/>
                    <a:pt x="1009" y="1677"/>
                  </a:cubicBezTo>
                  <a:cubicBezTo>
                    <a:pt x="993" y="1677"/>
                    <a:pt x="968" y="1685"/>
                    <a:pt x="934" y="1702"/>
                  </a:cubicBezTo>
                  <a:lnTo>
                    <a:pt x="667" y="1869"/>
                  </a:lnTo>
                  <a:lnTo>
                    <a:pt x="667"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6"/>
            <p:cNvSpPr/>
            <p:nvPr/>
          </p:nvSpPr>
          <p:spPr>
            <a:xfrm>
              <a:off x="1830650" y="2056925"/>
              <a:ext cx="25875" cy="49000"/>
            </a:xfrm>
            <a:custGeom>
              <a:avLst/>
              <a:gdLst/>
              <a:ahLst/>
              <a:cxnLst/>
              <a:rect l="l" t="t" r="r" b="b"/>
              <a:pathLst>
                <a:path w="1035" h="1960" extrusionOk="0">
                  <a:moveTo>
                    <a:pt x="868" y="0"/>
                  </a:moveTo>
                  <a:lnTo>
                    <a:pt x="834" y="33"/>
                  </a:lnTo>
                  <a:lnTo>
                    <a:pt x="801" y="67"/>
                  </a:lnTo>
                  <a:lnTo>
                    <a:pt x="667" y="67"/>
                  </a:lnTo>
                  <a:cubicBezTo>
                    <a:pt x="601" y="100"/>
                    <a:pt x="534" y="100"/>
                    <a:pt x="501" y="134"/>
                  </a:cubicBezTo>
                  <a:cubicBezTo>
                    <a:pt x="334" y="234"/>
                    <a:pt x="234" y="367"/>
                    <a:pt x="134" y="500"/>
                  </a:cubicBezTo>
                  <a:cubicBezTo>
                    <a:pt x="67" y="634"/>
                    <a:pt x="34" y="767"/>
                    <a:pt x="34" y="901"/>
                  </a:cubicBezTo>
                  <a:cubicBezTo>
                    <a:pt x="34" y="967"/>
                    <a:pt x="67" y="1068"/>
                    <a:pt x="134" y="1134"/>
                  </a:cubicBezTo>
                  <a:cubicBezTo>
                    <a:pt x="159" y="1160"/>
                    <a:pt x="190" y="1171"/>
                    <a:pt x="228" y="1171"/>
                  </a:cubicBezTo>
                  <a:cubicBezTo>
                    <a:pt x="291" y="1171"/>
                    <a:pt x="377" y="1142"/>
                    <a:pt x="501" y="1101"/>
                  </a:cubicBezTo>
                  <a:cubicBezTo>
                    <a:pt x="567" y="1068"/>
                    <a:pt x="634" y="1034"/>
                    <a:pt x="734" y="1034"/>
                  </a:cubicBezTo>
                  <a:cubicBezTo>
                    <a:pt x="801" y="1034"/>
                    <a:pt x="801" y="1068"/>
                    <a:pt x="801" y="1101"/>
                  </a:cubicBezTo>
                  <a:cubicBezTo>
                    <a:pt x="801" y="1168"/>
                    <a:pt x="768" y="1201"/>
                    <a:pt x="768" y="1201"/>
                  </a:cubicBezTo>
                  <a:cubicBezTo>
                    <a:pt x="701" y="1301"/>
                    <a:pt x="601" y="1368"/>
                    <a:pt x="501" y="1434"/>
                  </a:cubicBezTo>
                  <a:cubicBezTo>
                    <a:pt x="467" y="1468"/>
                    <a:pt x="401" y="1468"/>
                    <a:pt x="334" y="1501"/>
                  </a:cubicBezTo>
                  <a:cubicBezTo>
                    <a:pt x="301" y="1501"/>
                    <a:pt x="267" y="1501"/>
                    <a:pt x="234" y="1468"/>
                  </a:cubicBezTo>
                  <a:cubicBezTo>
                    <a:pt x="200" y="1401"/>
                    <a:pt x="200" y="1368"/>
                    <a:pt x="167" y="1368"/>
                  </a:cubicBezTo>
                  <a:lnTo>
                    <a:pt x="100" y="1368"/>
                  </a:lnTo>
                  <a:cubicBezTo>
                    <a:pt x="67" y="1401"/>
                    <a:pt x="34" y="1434"/>
                    <a:pt x="34" y="1468"/>
                  </a:cubicBezTo>
                  <a:cubicBezTo>
                    <a:pt x="0" y="1535"/>
                    <a:pt x="0" y="1601"/>
                    <a:pt x="0" y="1668"/>
                  </a:cubicBezTo>
                  <a:lnTo>
                    <a:pt x="0" y="1801"/>
                  </a:lnTo>
                  <a:cubicBezTo>
                    <a:pt x="0" y="1835"/>
                    <a:pt x="0" y="1901"/>
                    <a:pt x="34" y="1935"/>
                  </a:cubicBezTo>
                  <a:cubicBezTo>
                    <a:pt x="34" y="1951"/>
                    <a:pt x="42" y="1960"/>
                    <a:pt x="55" y="1960"/>
                  </a:cubicBezTo>
                  <a:cubicBezTo>
                    <a:pt x="67" y="1960"/>
                    <a:pt x="84" y="1951"/>
                    <a:pt x="100" y="1935"/>
                  </a:cubicBezTo>
                  <a:cubicBezTo>
                    <a:pt x="134" y="1935"/>
                    <a:pt x="134" y="1935"/>
                    <a:pt x="134" y="1901"/>
                  </a:cubicBezTo>
                  <a:cubicBezTo>
                    <a:pt x="167" y="1901"/>
                    <a:pt x="167" y="1868"/>
                    <a:pt x="167" y="1868"/>
                  </a:cubicBezTo>
                  <a:lnTo>
                    <a:pt x="334" y="1868"/>
                  </a:lnTo>
                  <a:cubicBezTo>
                    <a:pt x="401" y="1835"/>
                    <a:pt x="467" y="1801"/>
                    <a:pt x="534" y="1768"/>
                  </a:cubicBezTo>
                  <a:cubicBezTo>
                    <a:pt x="701" y="1701"/>
                    <a:pt x="834" y="1535"/>
                    <a:pt x="934" y="1368"/>
                  </a:cubicBezTo>
                  <a:cubicBezTo>
                    <a:pt x="1001" y="1234"/>
                    <a:pt x="1034" y="1134"/>
                    <a:pt x="1034" y="1001"/>
                  </a:cubicBezTo>
                  <a:cubicBezTo>
                    <a:pt x="1034" y="901"/>
                    <a:pt x="1034" y="834"/>
                    <a:pt x="968" y="767"/>
                  </a:cubicBezTo>
                  <a:cubicBezTo>
                    <a:pt x="934" y="701"/>
                    <a:pt x="868" y="667"/>
                    <a:pt x="801" y="667"/>
                  </a:cubicBezTo>
                  <a:cubicBezTo>
                    <a:pt x="701" y="701"/>
                    <a:pt x="601" y="734"/>
                    <a:pt x="501" y="767"/>
                  </a:cubicBezTo>
                  <a:cubicBezTo>
                    <a:pt x="434" y="801"/>
                    <a:pt x="401" y="801"/>
                    <a:pt x="334" y="801"/>
                  </a:cubicBezTo>
                  <a:cubicBezTo>
                    <a:pt x="301" y="801"/>
                    <a:pt x="301" y="767"/>
                    <a:pt x="301" y="767"/>
                  </a:cubicBezTo>
                  <a:cubicBezTo>
                    <a:pt x="301" y="734"/>
                    <a:pt x="301" y="701"/>
                    <a:pt x="334" y="667"/>
                  </a:cubicBezTo>
                  <a:cubicBezTo>
                    <a:pt x="367" y="601"/>
                    <a:pt x="434" y="534"/>
                    <a:pt x="534" y="500"/>
                  </a:cubicBezTo>
                  <a:cubicBezTo>
                    <a:pt x="567" y="467"/>
                    <a:pt x="601" y="434"/>
                    <a:pt x="667" y="434"/>
                  </a:cubicBezTo>
                  <a:lnTo>
                    <a:pt x="768" y="434"/>
                  </a:lnTo>
                  <a:cubicBezTo>
                    <a:pt x="768" y="467"/>
                    <a:pt x="768" y="500"/>
                    <a:pt x="801" y="534"/>
                  </a:cubicBezTo>
                  <a:cubicBezTo>
                    <a:pt x="818" y="550"/>
                    <a:pt x="834" y="559"/>
                    <a:pt x="847" y="559"/>
                  </a:cubicBezTo>
                  <a:cubicBezTo>
                    <a:pt x="859" y="559"/>
                    <a:pt x="868" y="550"/>
                    <a:pt x="868" y="534"/>
                  </a:cubicBezTo>
                  <a:cubicBezTo>
                    <a:pt x="934" y="500"/>
                    <a:pt x="968" y="467"/>
                    <a:pt x="968" y="400"/>
                  </a:cubicBezTo>
                  <a:cubicBezTo>
                    <a:pt x="968" y="334"/>
                    <a:pt x="968" y="300"/>
                    <a:pt x="968" y="234"/>
                  </a:cubicBezTo>
                  <a:lnTo>
                    <a:pt x="968" y="134"/>
                  </a:lnTo>
                  <a:cubicBezTo>
                    <a:pt x="968" y="100"/>
                    <a:pt x="968" y="33"/>
                    <a:pt x="93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6"/>
            <p:cNvSpPr/>
            <p:nvPr/>
          </p:nvSpPr>
          <p:spPr>
            <a:xfrm>
              <a:off x="1863175" y="2038575"/>
              <a:ext cx="30050" cy="45250"/>
            </a:xfrm>
            <a:custGeom>
              <a:avLst/>
              <a:gdLst/>
              <a:ahLst/>
              <a:cxnLst/>
              <a:rect l="l" t="t" r="r" b="b"/>
              <a:pathLst>
                <a:path w="1202" h="1810" extrusionOk="0">
                  <a:moveTo>
                    <a:pt x="801" y="367"/>
                  </a:moveTo>
                  <a:cubicBezTo>
                    <a:pt x="834" y="401"/>
                    <a:pt x="901" y="467"/>
                    <a:pt x="934" y="534"/>
                  </a:cubicBezTo>
                  <a:lnTo>
                    <a:pt x="267" y="901"/>
                  </a:lnTo>
                  <a:cubicBezTo>
                    <a:pt x="267" y="801"/>
                    <a:pt x="334" y="701"/>
                    <a:pt x="401" y="601"/>
                  </a:cubicBezTo>
                  <a:cubicBezTo>
                    <a:pt x="434" y="534"/>
                    <a:pt x="501" y="467"/>
                    <a:pt x="601" y="434"/>
                  </a:cubicBezTo>
                  <a:cubicBezTo>
                    <a:pt x="634" y="367"/>
                    <a:pt x="701" y="367"/>
                    <a:pt x="801" y="367"/>
                  </a:cubicBezTo>
                  <a:close/>
                  <a:moveTo>
                    <a:pt x="868" y="0"/>
                  </a:moveTo>
                  <a:cubicBezTo>
                    <a:pt x="767" y="0"/>
                    <a:pt x="667" y="34"/>
                    <a:pt x="601" y="67"/>
                  </a:cubicBezTo>
                  <a:cubicBezTo>
                    <a:pt x="434" y="167"/>
                    <a:pt x="267" y="334"/>
                    <a:pt x="200" y="534"/>
                  </a:cubicBezTo>
                  <a:cubicBezTo>
                    <a:pt x="67" y="734"/>
                    <a:pt x="0" y="1001"/>
                    <a:pt x="0" y="1234"/>
                  </a:cubicBezTo>
                  <a:cubicBezTo>
                    <a:pt x="0" y="1401"/>
                    <a:pt x="34" y="1601"/>
                    <a:pt x="167" y="1735"/>
                  </a:cubicBezTo>
                  <a:cubicBezTo>
                    <a:pt x="217" y="1785"/>
                    <a:pt x="275" y="1810"/>
                    <a:pt x="342" y="1810"/>
                  </a:cubicBezTo>
                  <a:cubicBezTo>
                    <a:pt x="409" y="1810"/>
                    <a:pt x="484" y="1785"/>
                    <a:pt x="567" y="1735"/>
                  </a:cubicBezTo>
                  <a:cubicBezTo>
                    <a:pt x="701" y="1635"/>
                    <a:pt x="801" y="1568"/>
                    <a:pt x="901" y="1468"/>
                  </a:cubicBezTo>
                  <a:cubicBezTo>
                    <a:pt x="1001" y="1401"/>
                    <a:pt x="1068" y="1335"/>
                    <a:pt x="1134" y="1234"/>
                  </a:cubicBezTo>
                  <a:cubicBezTo>
                    <a:pt x="1134" y="1201"/>
                    <a:pt x="1168" y="1134"/>
                    <a:pt x="1168" y="1101"/>
                  </a:cubicBezTo>
                  <a:cubicBezTo>
                    <a:pt x="1168" y="1068"/>
                    <a:pt x="1168" y="1034"/>
                    <a:pt x="1134" y="1001"/>
                  </a:cubicBezTo>
                  <a:cubicBezTo>
                    <a:pt x="1118" y="984"/>
                    <a:pt x="1101" y="976"/>
                    <a:pt x="1089" y="976"/>
                  </a:cubicBezTo>
                  <a:cubicBezTo>
                    <a:pt x="1076" y="976"/>
                    <a:pt x="1068" y="984"/>
                    <a:pt x="1068" y="1001"/>
                  </a:cubicBezTo>
                  <a:cubicBezTo>
                    <a:pt x="1001" y="1034"/>
                    <a:pt x="968" y="1068"/>
                    <a:pt x="934" y="1101"/>
                  </a:cubicBezTo>
                  <a:cubicBezTo>
                    <a:pt x="834" y="1201"/>
                    <a:pt x="734" y="1301"/>
                    <a:pt x="601" y="1368"/>
                  </a:cubicBezTo>
                  <a:cubicBezTo>
                    <a:pt x="553" y="1391"/>
                    <a:pt x="490" y="1415"/>
                    <a:pt x="433" y="1415"/>
                  </a:cubicBezTo>
                  <a:cubicBezTo>
                    <a:pt x="409" y="1415"/>
                    <a:pt x="387" y="1411"/>
                    <a:pt x="367" y="1401"/>
                  </a:cubicBezTo>
                  <a:cubicBezTo>
                    <a:pt x="300" y="1401"/>
                    <a:pt x="267" y="1335"/>
                    <a:pt x="234" y="1268"/>
                  </a:cubicBezTo>
                  <a:lnTo>
                    <a:pt x="1168" y="734"/>
                  </a:lnTo>
                  <a:lnTo>
                    <a:pt x="1201" y="567"/>
                  </a:lnTo>
                  <a:cubicBezTo>
                    <a:pt x="1201" y="467"/>
                    <a:pt x="1168" y="367"/>
                    <a:pt x="1168" y="300"/>
                  </a:cubicBezTo>
                  <a:cubicBezTo>
                    <a:pt x="1134" y="200"/>
                    <a:pt x="1101" y="134"/>
                    <a:pt x="1034" y="67"/>
                  </a:cubicBezTo>
                  <a:cubicBezTo>
                    <a:pt x="968" y="34"/>
                    <a:pt x="934" y="0"/>
                    <a:pt x="8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6"/>
            <p:cNvSpPr/>
            <p:nvPr/>
          </p:nvSpPr>
          <p:spPr>
            <a:xfrm>
              <a:off x="1899850" y="2009375"/>
              <a:ext cx="29225" cy="52050"/>
            </a:xfrm>
            <a:custGeom>
              <a:avLst/>
              <a:gdLst/>
              <a:ahLst/>
              <a:cxnLst/>
              <a:rect l="l" t="t" r="r" b="b"/>
              <a:pathLst>
                <a:path w="1169" h="2082" extrusionOk="0">
                  <a:moveTo>
                    <a:pt x="335" y="1"/>
                  </a:moveTo>
                  <a:cubicBezTo>
                    <a:pt x="301" y="34"/>
                    <a:pt x="268" y="67"/>
                    <a:pt x="268" y="101"/>
                  </a:cubicBezTo>
                  <a:cubicBezTo>
                    <a:pt x="234" y="168"/>
                    <a:pt x="234" y="234"/>
                    <a:pt x="234" y="301"/>
                  </a:cubicBezTo>
                  <a:lnTo>
                    <a:pt x="234" y="635"/>
                  </a:lnTo>
                  <a:lnTo>
                    <a:pt x="168" y="668"/>
                  </a:lnTo>
                  <a:cubicBezTo>
                    <a:pt x="101" y="701"/>
                    <a:pt x="68" y="735"/>
                    <a:pt x="34" y="801"/>
                  </a:cubicBezTo>
                  <a:cubicBezTo>
                    <a:pt x="1" y="835"/>
                    <a:pt x="1" y="868"/>
                    <a:pt x="1" y="935"/>
                  </a:cubicBezTo>
                  <a:cubicBezTo>
                    <a:pt x="1" y="968"/>
                    <a:pt x="1" y="1001"/>
                    <a:pt x="34" y="1035"/>
                  </a:cubicBezTo>
                  <a:cubicBezTo>
                    <a:pt x="51" y="1051"/>
                    <a:pt x="68" y="1060"/>
                    <a:pt x="89" y="1060"/>
                  </a:cubicBezTo>
                  <a:cubicBezTo>
                    <a:pt x="109" y="1060"/>
                    <a:pt x="134" y="1051"/>
                    <a:pt x="168" y="1035"/>
                  </a:cubicBezTo>
                  <a:lnTo>
                    <a:pt x="234" y="1001"/>
                  </a:lnTo>
                  <a:lnTo>
                    <a:pt x="234" y="1769"/>
                  </a:lnTo>
                  <a:cubicBezTo>
                    <a:pt x="234" y="1869"/>
                    <a:pt x="268" y="1969"/>
                    <a:pt x="335" y="2036"/>
                  </a:cubicBezTo>
                  <a:cubicBezTo>
                    <a:pt x="365" y="2065"/>
                    <a:pt x="401" y="2082"/>
                    <a:pt x="448" y="2082"/>
                  </a:cubicBezTo>
                  <a:cubicBezTo>
                    <a:pt x="505" y="2082"/>
                    <a:pt x="576" y="2057"/>
                    <a:pt x="668" y="2002"/>
                  </a:cubicBezTo>
                  <a:cubicBezTo>
                    <a:pt x="768" y="1935"/>
                    <a:pt x="835" y="1869"/>
                    <a:pt x="935" y="1769"/>
                  </a:cubicBezTo>
                  <a:cubicBezTo>
                    <a:pt x="1002" y="1702"/>
                    <a:pt x="1102" y="1602"/>
                    <a:pt x="1135" y="1502"/>
                  </a:cubicBezTo>
                  <a:cubicBezTo>
                    <a:pt x="1168" y="1468"/>
                    <a:pt x="1168" y="1435"/>
                    <a:pt x="1168" y="1368"/>
                  </a:cubicBezTo>
                  <a:cubicBezTo>
                    <a:pt x="1168" y="1335"/>
                    <a:pt x="1168" y="1302"/>
                    <a:pt x="1135" y="1268"/>
                  </a:cubicBezTo>
                  <a:cubicBezTo>
                    <a:pt x="1135" y="1252"/>
                    <a:pt x="1127" y="1243"/>
                    <a:pt x="1114" y="1243"/>
                  </a:cubicBezTo>
                  <a:cubicBezTo>
                    <a:pt x="1102" y="1243"/>
                    <a:pt x="1085" y="1252"/>
                    <a:pt x="1068" y="1268"/>
                  </a:cubicBezTo>
                  <a:cubicBezTo>
                    <a:pt x="1035" y="1302"/>
                    <a:pt x="1002" y="1335"/>
                    <a:pt x="968" y="1368"/>
                  </a:cubicBezTo>
                  <a:cubicBezTo>
                    <a:pt x="902" y="1468"/>
                    <a:pt x="802" y="1569"/>
                    <a:pt x="668" y="1669"/>
                  </a:cubicBezTo>
                  <a:cubicBezTo>
                    <a:pt x="568" y="1702"/>
                    <a:pt x="535" y="1702"/>
                    <a:pt x="501" y="1702"/>
                  </a:cubicBezTo>
                  <a:cubicBezTo>
                    <a:pt x="468" y="1702"/>
                    <a:pt x="468" y="1635"/>
                    <a:pt x="468" y="1569"/>
                  </a:cubicBezTo>
                  <a:lnTo>
                    <a:pt x="468" y="868"/>
                  </a:lnTo>
                  <a:lnTo>
                    <a:pt x="868" y="601"/>
                  </a:lnTo>
                  <a:cubicBezTo>
                    <a:pt x="935" y="568"/>
                    <a:pt x="968" y="534"/>
                    <a:pt x="1002" y="501"/>
                  </a:cubicBezTo>
                  <a:cubicBezTo>
                    <a:pt x="1035" y="434"/>
                    <a:pt x="1035" y="401"/>
                    <a:pt x="1035" y="334"/>
                  </a:cubicBezTo>
                  <a:cubicBezTo>
                    <a:pt x="1035" y="301"/>
                    <a:pt x="1035" y="268"/>
                    <a:pt x="1002" y="234"/>
                  </a:cubicBezTo>
                  <a:cubicBezTo>
                    <a:pt x="985" y="218"/>
                    <a:pt x="968" y="209"/>
                    <a:pt x="947" y="209"/>
                  </a:cubicBezTo>
                  <a:cubicBezTo>
                    <a:pt x="927" y="209"/>
                    <a:pt x="902" y="218"/>
                    <a:pt x="868" y="234"/>
                  </a:cubicBezTo>
                  <a:lnTo>
                    <a:pt x="468" y="501"/>
                  </a:lnTo>
                  <a:lnTo>
                    <a:pt x="468" y="168"/>
                  </a:lnTo>
                  <a:cubicBezTo>
                    <a:pt x="468" y="101"/>
                    <a:pt x="468" y="67"/>
                    <a:pt x="43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6"/>
            <p:cNvSpPr/>
            <p:nvPr/>
          </p:nvSpPr>
          <p:spPr>
            <a:xfrm>
              <a:off x="1965750" y="1973975"/>
              <a:ext cx="32550" cy="53575"/>
            </a:xfrm>
            <a:custGeom>
              <a:avLst/>
              <a:gdLst/>
              <a:ahLst/>
              <a:cxnLst/>
              <a:rect l="l" t="t" r="r" b="b"/>
              <a:pathLst>
                <a:path w="1302" h="2143" extrusionOk="0">
                  <a:moveTo>
                    <a:pt x="1166" y="1"/>
                  </a:moveTo>
                  <a:cubicBezTo>
                    <a:pt x="1142" y="1"/>
                    <a:pt x="1112" y="16"/>
                    <a:pt x="1068" y="16"/>
                  </a:cubicBezTo>
                  <a:lnTo>
                    <a:pt x="867" y="149"/>
                  </a:lnTo>
                  <a:cubicBezTo>
                    <a:pt x="834" y="183"/>
                    <a:pt x="767" y="216"/>
                    <a:pt x="767" y="283"/>
                  </a:cubicBezTo>
                  <a:cubicBezTo>
                    <a:pt x="734" y="316"/>
                    <a:pt x="734" y="349"/>
                    <a:pt x="734" y="416"/>
                  </a:cubicBezTo>
                  <a:cubicBezTo>
                    <a:pt x="701" y="449"/>
                    <a:pt x="734" y="516"/>
                    <a:pt x="767" y="549"/>
                  </a:cubicBezTo>
                  <a:lnTo>
                    <a:pt x="634" y="783"/>
                  </a:lnTo>
                  <a:lnTo>
                    <a:pt x="501" y="683"/>
                  </a:lnTo>
                  <a:cubicBezTo>
                    <a:pt x="534" y="650"/>
                    <a:pt x="567" y="583"/>
                    <a:pt x="567" y="483"/>
                  </a:cubicBezTo>
                  <a:cubicBezTo>
                    <a:pt x="567" y="449"/>
                    <a:pt x="567" y="416"/>
                    <a:pt x="534" y="383"/>
                  </a:cubicBezTo>
                  <a:cubicBezTo>
                    <a:pt x="517" y="366"/>
                    <a:pt x="501" y="358"/>
                    <a:pt x="484" y="358"/>
                  </a:cubicBezTo>
                  <a:cubicBezTo>
                    <a:pt x="467" y="358"/>
                    <a:pt x="450" y="366"/>
                    <a:pt x="434" y="383"/>
                  </a:cubicBezTo>
                  <a:lnTo>
                    <a:pt x="200" y="516"/>
                  </a:lnTo>
                  <a:cubicBezTo>
                    <a:pt x="167" y="549"/>
                    <a:pt x="134" y="583"/>
                    <a:pt x="100" y="650"/>
                  </a:cubicBezTo>
                  <a:cubicBezTo>
                    <a:pt x="67" y="683"/>
                    <a:pt x="67" y="716"/>
                    <a:pt x="67" y="783"/>
                  </a:cubicBezTo>
                  <a:cubicBezTo>
                    <a:pt x="67" y="816"/>
                    <a:pt x="67" y="850"/>
                    <a:pt x="100" y="883"/>
                  </a:cubicBezTo>
                  <a:lnTo>
                    <a:pt x="167" y="883"/>
                  </a:lnTo>
                  <a:lnTo>
                    <a:pt x="467" y="1117"/>
                  </a:lnTo>
                  <a:lnTo>
                    <a:pt x="134" y="1750"/>
                  </a:lnTo>
                  <a:cubicBezTo>
                    <a:pt x="100" y="1784"/>
                    <a:pt x="67" y="1817"/>
                    <a:pt x="34" y="1850"/>
                  </a:cubicBezTo>
                  <a:cubicBezTo>
                    <a:pt x="34" y="1917"/>
                    <a:pt x="0" y="1950"/>
                    <a:pt x="0" y="1984"/>
                  </a:cubicBezTo>
                  <a:cubicBezTo>
                    <a:pt x="0" y="2051"/>
                    <a:pt x="34" y="2084"/>
                    <a:pt x="34" y="2117"/>
                  </a:cubicBezTo>
                  <a:cubicBezTo>
                    <a:pt x="50" y="2134"/>
                    <a:pt x="67" y="2142"/>
                    <a:pt x="88" y="2142"/>
                  </a:cubicBezTo>
                  <a:cubicBezTo>
                    <a:pt x="109" y="2142"/>
                    <a:pt x="134" y="2134"/>
                    <a:pt x="167" y="2117"/>
                  </a:cubicBezTo>
                  <a:lnTo>
                    <a:pt x="434" y="1950"/>
                  </a:lnTo>
                  <a:cubicBezTo>
                    <a:pt x="467" y="1917"/>
                    <a:pt x="501" y="1884"/>
                    <a:pt x="534" y="1850"/>
                  </a:cubicBezTo>
                  <a:cubicBezTo>
                    <a:pt x="567" y="1784"/>
                    <a:pt x="567" y="1750"/>
                    <a:pt x="567" y="1684"/>
                  </a:cubicBezTo>
                  <a:cubicBezTo>
                    <a:pt x="567" y="1650"/>
                    <a:pt x="567" y="1617"/>
                    <a:pt x="534" y="1584"/>
                  </a:cubicBezTo>
                  <a:lnTo>
                    <a:pt x="467" y="1584"/>
                  </a:lnTo>
                  <a:lnTo>
                    <a:pt x="634" y="1283"/>
                  </a:lnTo>
                  <a:lnTo>
                    <a:pt x="801" y="1383"/>
                  </a:lnTo>
                  <a:cubicBezTo>
                    <a:pt x="767" y="1417"/>
                    <a:pt x="767" y="1450"/>
                    <a:pt x="734" y="1517"/>
                  </a:cubicBezTo>
                  <a:cubicBezTo>
                    <a:pt x="734" y="1550"/>
                    <a:pt x="734" y="1584"/>
                    <a:pt x="734" y="1617"/>
                  </a:cubicBezTo>
                  <a:cubicBezTo>
                    <a:pt x="734" y="1650"/>
                    <a:pt x="734" y="1717"/>
                    <a:pt x="767" y="1750"/>
                  </a:cubicBezTo>
                  <a:cubicBezTo>
                    <a:pt x="767" y="1750"/>
                    <a:pt x="801" y="1750"/>
                    <a:pt x="867" y="1717"/>
                  </a:cubicBezTo>
                  <a:lnTo>
                    <a:pt x="1134" y="1550"/>
                  </a:lnTo>
                  <a:cubicBezTo>
                    <a:pt x="1168" y="1550"/>
                    <a:pt x="1234" y="1483"/>
                    <a:pt x="1234" y="1450"/>
                  </a:cubicBezTo>
                  <a:cubicBezTo>
                    <a:pt x="1268" y="1417"/>
                    <a:pt x="1268" y="1350"/>
                    <a:pt x="1268" y="1317"/>
                  </a:cubicBezTo>
                  <a:cubicBezTo>
                    <a:pt x="1301" y="1250"/>
                    <a:pt x="1268" y="1217"/>
                    <a:pt x="1234" y="1217"/>
                  </a:cubicBezTo>
                  <a:cubicBezTo>
                    <a:pt x="1234" y="1200"/>
                    <a:pt x="1226" y="1192"/>
                    <a:pt x="1214" y="1192"/>
                  </a:cubicBezTo>
                  <a:cubicBezTo>
                    <a:pt x="1201" y="1192"/>
                    <a:pt x="1184" y="1200"/>
                    <a:pt x="1168" y="1217"/>
                  </a:cubicBezTo>
                  <a:lnTo>
                    <a:pt x="801" y="950"/>
                  </a:lnTo>
                  <a:lnTo>
                    <a:pt x="1101" y="383"/>
                  </a:lnTo>
                  <a:cubicBezTo>
                    <a:pt x="1168" y="349"/>
                    <a:pt x="1168" y="316"/>
                    <a:pt x="1201" y="283"/>
                  </a:cubicBezTo>
                  <a:cubicBezTo>
                    <a:pt x="1234" y="216"/>
                    <a:pt x="1234" y="183"/>
                    <a:pt x="1234" y="149"/>
                  </a:cubicBezTo>
                  <a:cubicBezTo>
                    <a:pt x="1234" y="82"/>
                    <a:pt x="1234" y="49"/>
                    <a:pt x="1201" y="16"/>
                  </a:cubicBezTo>
                  <a:cubicBezTo>
                    <a:pt x="1190" y="5"/>
                    <a:pt x="1179" y="1"/>
                    <a:pt x="116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6"/>
            <p:cNvSpPr/>
            <p:nvPr/>
          </p:nvSpPr>
          <p:spPr>
            <a:xfrm>
              <a:off x="1999100" y="1955600"/>
              <a:ext cx="35875" cy="53600"/>
            </a:xfrm>
            <a:custGeom>
              <a:avLst/>
              <a:gdLst/>
              <a:ahLst/>
              <a:cxnLst/>
              <a:rect l="l" t="t" r="r" b="b"/>
              <a:pathLst>
                <a:path w="1435" h="2144" extrusionOk="0">
                  <a:moveTo>
                    <a:pt x="1097" y="0"/>
                  </a:moveTo>
                  <a:cubicBezTo>
                    <a:pt x="1060" y="0"/>
                    <a:pt x="1018" y="17"/>
                    <a:pt x="968" y="50"/>
                  </a:cubicBezTo>
                  <a:cubicBezTo>
                    <a:pt x="934" y="50"/>
                    <a:pt x="901" y="117"/>
                    <a:pt x="868" y="150"/>
                  </a:cubicBezTo>
                  <a:cubicBezTo>
                    <a:pt x="801" y="217"/>
                    <a:pt x="768" y="250"/>
                    <a:pt x="734" y="317"/>
                  </a:cubicBezTo>
                  <a:cubicBezTo>
                    <a:pt x="701" y="284"/>
                    <a:pt x="668" y="284"/>
                    <a:pt x="634" y="284"/>
                  </a:cubicBezTo>
                  <a:cubicBezTo>
                    <a:pt x="618" y="267"/>
                    <a:pt x="601" y="259"/>
                    <a:pt x="584" y="259"/>
                  </a:cubicBezTo>
                  <a:cubicBezTo>
                    <a:pt x="568" y="259"/>
                    <a:pt x="551" y="267"/>
                    <a:pt x="534" y="284"/>
                  </a:cubicBezTo>
                  <a:cubicBezTo>
                    <a:pt x="501" y="284"/>
                    <a:pt x="467" y="317"/>
                    <a:pt x="434" y="350"/>
                  </a:cubicBezTo>
                  <a:cubicBezTo>
                    <a:pt x="401" y="417"/>
                    <a:pt x="367" y="484"/>
                    <a:pt x="334" y="551"/>
                  </a:cubicBezTo>
                  <a:lnTo>
                    <a:pt x="334" y="451"/>
                  </a:lnTo>
                  <a:lnTo>
                    <a:pt x="134" y="551"/>
                  </a:lnTo>
                  <a:cubicBezTo>
                    <a:pt x="101" y="584"/>
                    <a:pt x="67" y="617"/>
                    <a:pt x="34" y="684"/>
                  </a:cubicBezTo>
                  <a:cubicBezTo>
                    <a:pt x="0" y="717"/>
                    <a:pt x="0" y="784"/>
                    <a:pt x="0" y="817"/>
                  </a:cubicBezTo>
                  <a:cubicBezTo>
                    <a:pt x="0" y="851"/>
                    <a:pt x="0" y="884"/>
                    <a:pt x="34" y="918"/>
                  </a:cubicBezTo>
                  <a:cubicBezTo>
                    <a:pt x="50" y="934"/>
                    <a:pt x="67" y="943"/>
                    <a:pt x="84" y="943"/>
                  </a:cubicBezTo>
                  <a:cubicBezTo>
                    <a:pt x="101" y="943"/>
                    <a:pt x="117" y="934"/>
                    <a:pt x="134" y="918"/>
                  </a:cubicBezTo>
                  <a:lnTo>
                    <a:pt x="134" y="1751"/>
                  </a:lnTo>
                  <a:cubicBezTo>
                    <a:pt x="101" y="1785"/>
                    <a:pt x="67" y="1818"/>
                    <a:pt x="34" y="1885"/>
                  </a:cubicBezTo>
                  <a:cubicBezTo>
                    <a:pt x="0" y="1918"/>
                    <a:pt x="0" y="1952"/>
                    <a:pt x="0" y="2018"/>
                  </a:cubicBezTo>
                  <a:cubicBezTo>
                    <a:pt x="0" y="2052"/>
                    <a:pt x="0" y="2085"/>
                    <a:pt x="34" y="2118"/>
                  </a:cubicBezTo>
                  <a:cubicBezTo>
                    <a:pt x="50" y="2135"/>
                    <a:pt x="67" y="2143"/>
                    <a:pt x="84" y="2143"/>
                  </a:cubicBezTo>
                  <a:cubicBezTo>
                    <a:pt x="101" y="2143"/>
                    <a:pt x="117" y="2135"/>
                    <a:pt x="134" y="2118"/>
                  </a:cubicBezTo>
                  <a:lnTo>
                    <a:pt x="367" y="2018"/>
                  </a:lnTo>
                  <a:cubicBezTo>
                    <a:pt x="401" y="1985"/>
                    <a:pt x="434" y="1952"/>
                    <a:pt x="467" y="1885"/>
                  </a:cubicBezTo>
                  <a:cubicBezTo>
                    <a:pt x="501" y="1852"/>
                    <a:pt x="501" y="1785"/>
                    <a:pt x="501" y="1751"/>
                  </a:cubicBezTo>
                  <a:cubicBezTo>
                    <a:pt x="501" y="1718"/>
                    <a:pt x="501" y="1651"/>
                    <a:pt x="467" y="1651"/>
                  </a:cubicBezTo>
                  <a:cubicBezTo>
                    <a:pt x="451" y="1635"/>
                    <a:pt x="434" y="1626"/>
                    <a:pt x="417" y="1626"/>
                  </a:cubicBezTo>
                  <a:cubicBezTo>
                    <a:pt x="401" y="1626"/>
                    <a:pt x="384" y="1635"/>
                    <a:pt x="367" y="1651"/>
                  </a:cubicBezTo>
                  <a:lnTo>
                    <a:pt x="367" y="918"/>
                  </a:lnTo>
                  <a:cubicBezTo>
                    <a:pt x="401" y="851"/>
                    <a:pt x="434" y="784"/>
                    <a:pt x="467" y="717"/>
                  </a:cubicBezTo>
                  <a:cubicBezTo>
                    <a:pt x="467" y="684"/>
                    <a:pt x="501" y="651"/>
                    <a:pt x="534" y="651"/>
                  </a:cubicBezTo>
                  <a:lnTo>
                    <a:pt x="601" y="651"/>
                  </a:lnTo>
                  <a:cubicBezTo>
                    <a:pt x="601" y="684"/>
                    <a:pt x="601" y="717"/>
                    <a:pt x="601" y="751"/>
                  </a:cubicBezTo>
                  <a:lnTo>
                    <a:pt x="601" y="1852"/>
                  </a:lnTo>
                  <a:lnTo>
                    <a:pt x="801" y="1718"/>
                  </a:lnTo>
                  <a:cubicBezTo>
                    <a:pt x="868" y="1685"/>
                    <a:pt x="901" y="1651"/>
                    <a:pt x="934" y="1618"/>
                  </a:cubicBezTo>
                  <a:cubicBezTo>
                    <a:pt x="934" y="1551"/>
                    <a:pt x="968" y="1518"/>
                    <a:pt x="968" y="1451"/>
                  </a:cubicBezTo>
                  <a:cubicBezTo>
                    <a:pt x="968" y="1418"/>
                    <a:pt x="934" y="1385"/>
                    <a:pt x="934" y="1351"/>
                  </a:cubicBezTo>
                  <a:cubicBezTo>
                    <a:pt x="918" y="1334"/>
                    <a:pt x="901" y="1326"/>
                    <a:pt x="884" y="1326"/>
                  </a:cubicBezTo>
                  <a:cubicBezTo>
                    <a:pt x="868" y="1326"/>
                    <a:pt x="851" y="1334"/>
                    <a:pt x="834" y="1351"/>
                  </a:cubicBezTo>
                  <a:lnTo>
                    <a:pt x="834" y="717"/>
                  </a:lnTo>
                  <a:cubicBezTo>
                    <a:pt x="834" y="617"/>
                    <a:pt x="868" y="551"/>
                    <a:pt x="934" y="484"/>
                  </a:cubicBezTo>
                  <a:cubicBezTo>
                    <a:pt x="934" y="451"/>
                    <a:pt x="968" y="417"/>
                    <a:pt x="1001" y="417"/>
                  </a:cubicBezTo>
                  <a:lnTo>
                    <a:pt x="1035" y="417"/>
                  </a:lnTo>
                  <a:cubicBezTo>
                    <a:pt x="1068" y="451"/>
                    <a:pt x="1068" y="484"/>
                    <a:pt x="1068" y="517"/>
                  </a:cubicBezTo>
                  <a:lnTo>
                    <a:pt x="1068" y="1618"/>
                  </a:lnTo>
                  <a:lnTo>
                    <a:pt x="1268" y="1485"/>
                  </a:lnTo>
                  <a:cubicBezTo>
                    <a:pt x="1335" y="1451"/>
                    <a:pt x="1368" y="1418"/>
                    <a:pt x="1401" y="1385"/>
                  </a:cubicBezTo>
                  <a:cubicBezTo>
                    <a:pt x="1435" y="1318"/>
                    <a:pt x="1435" y="1284"/>
                    <a:pt x="1435" y="1218"/>
                  </a:cubicBezTo>
                  <a:cubicBezTo>
                    <a:pt x="1435" y="1184"/>
                    <a:pt x="1435" y="1151"/>
                    <a:pt x="1401" y="1118"/>
                  </a:cubicBezTo>
                  <a:cubicBezTo>
                    <a:pt x="1385" y="1101"/>
                    <a:pt x="1368" y="1093"/>
                    <a:pt x="1351" y="1093"/>
                  </a:cubicBezTo>
                  <a:cubicBezTo>
                    <a:pt x="1335" y="1093"/>
                    <a:pt x="1318" y="1101"/>
                    <a:pt x="1301" y="1118"/>
                  </a:cubicBezTo>
                  <a:lnTo>
                    <a:pt x="1301" y="350"/>
                  </a:lnTo>
                  <a:cubicBezTo>
                    <a:pt x="1301" y="217"/>
                    <a:pt x="1268" y="117"/>
                    <a:pt x="1201" y="50"/>
                  </a:cubicBezTo>
                  <a:cubicBezTo>
                    <a:pt x="1168" y="17"/>
                    <a:pt x="1135" y="0"/>
                    <a:pt x="109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6"/>
            <p:cNvSpPr/>
            <p:nvPr/>
          </p:nvSpPr>
          <p:spPr>
            <a:xfrm>
              <a:off x="2037450" y="1923475"/>
              <a:ext cx="26725" cy="63200"/>
            </a:xfrm>
            <a:custGeom>
              <a:avLst/>
              <a:gdLst/>
              <a:ahLst/>
              <a:cxnLst/>
              <a:rect l="l" t="t" r="r" b="b"/>
              <a:pathLst>
                <a:path w="1069" h="2528" extrusionOk="0">
                  <a:moveTo>
                    <a:pt x="668" y="1"/>
                  </a:moveTo>
                  <a:lnTo>
                    <a:pt x="234" y="201"/>
                  </a:lnTo>
                  <a:cubicBezTo>
                    <a:pt x="201" y="234"/>
                    <a:pt x="168" y="268"/>
                    <a:pt x="134" y="334"/>
                  </a:cubicBezTo>
                  <a:cubicBezTo>
                    <a:pt x="101" y="368"/>
                    <a:pt x="101" y="435"/>
                    <a:pt x="101" y="468"/>
                  </a:cubicBezTo>
                  <a:cubicBezTo>
                    <a:pt x="101" y="501"/>
                    <a:pt x="101" y="568"/>
                    <a:pt x="134" y="568"/>
                  </a:cubicBezTo>
                  <a:cubicBezTo>
                    <a:pt x="151" y="585"/>
                    <a:pt x="168" y="593"/>
                    <a:pt x="184" y="593"/>
                  </a:cubicBezTo>
                  <a:cubicBezTo>
                    <a:pt x="201" y="593"/>
                    <a:pt x="218" y="585"/>
                    <a:pt x="234" y="568"/>
                  </a:cubicBezTo>
                  <a:lnTo>
                    <a:pt x="435" y="468"/>
                  </a:lnTo>
                  <a:lnTo>
                    <a:pt x="435" y="1969"/>
                  </a:lnTo>
                  <a:lnTo>
                    <a:pt x="168" y="2136"/>
                  </a:lnTo>
                  <a:cubicBezTo>
                    <a:pt x="101" y="2136"/>
                    <a:pt x="68" y="2203"/>
                    <a:pt x="34" y="2236"/>
                  </a:cubicBezTo>
                  <a:cubicBezTo>
                    <a:pt x="1" y="2269"/>
                    <a:pt x="1" y="2336"/>
                    <a:pt x="1" y="2369"/>
                  </a:cubicBezTo>
                  <a:cubicBezTo>
                    <a:pt x="1" y="2436"/>
                    <a:pt x="1" y="2469"/>
                    <a:pt x="34" y="2503"/>
                  </a:cubicBezTo>
                  <a:cubicBezTo>
                    <a:pt x="51" y="2519"/>
                    <a:pt x="68" y="2528"/>
                    <a:pt x="88" y="2528"/>
                  </a:cubicBezTo>
                  <a:cubicBezTo>
                    <a:pt x="109" y="2528"/>
                    <a:pt x="134" y="2519"/>
                    <a:pt x="168" y="2503"/>
                  </a:cubicBezTo>
                  <a:lnTo>
                    <a:pt x="935" y="2036"/>
                  </a:lnTo>
                  <a:cubicBezTo>
                    <a:pt x="968" y="2036"/>
                    <a:pt x="1002" y="1969"/>
                    <a:pt x="1035" y="1936"/>
                  </a:cubicBezTo>
                  <a:cubicBezTo>
                    <a:pt x="1068" y="1902"/>
                    <a:pt x="1068" y="1836"/>
                    <a:pt x="1068" y="1769"/>
                  </a:cubicBezTo>
                  <a:cubicBezTo>
                    <a:pt x="1068" y="1736"/>
                    <a:pt x="1068" y="1702"/>
                    <a:pt x="1035" y="1669"/>
                  </a:cubicBezTo>
                  <a:cubicBezTo>
                    <a:pt x="1035" y="1669"/>
                    <a:pt x="968" y="1669"/>
                    <a:pt x="935" y="1702"/>
                  </a:cubicBezTo>
                  <a:lnTo>
                    <a:pt x="668" y="1869"/>
                  </a:lnTo>
                  <a:lnTo>
                    <a:pt x="6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6"/>
            <p:cNvSpPr/>
            <p:nvPr/>
          </p:nvSpPr>
          <p:spPr>
            <a:xfrm>
              <a:off x="2069975" y="1918075"/>
              <a:ext cx="30900" cy="49425"/>
            </a:xfrm>
            <a:custGeom>
              <a:avLst/>
              <a:gdLst/>
              <a:ahLst/>
              <a:cxnLst/>
              <a:rect l="l" t="t" r="r" b="b"/>
              <a:pathLst>
                <a:path w="1236" h="1977" extrusionOk="0">
                  <a:moveTo>
                    <a:pt x="876" y="0"/>
                  </a:moveTo>
                  <a:cubicBezTo>
                    <a:pt x="826" y="0"/>
                    <a:pt x="768" y="17"/>
                    <a:pt x="701" y="50"/>
                  </a:cubicBezTo>
                  <a:cubicBezTo>
                    <a:pt x="635" y="83"/>
                    <a:pt x="568" y="150"/>
                    <a:pt x="535" y="184"/>
                  </a:cubicBezTo>
                  <a:cubicBezTo>
                    <a:pt x="468" y="250"/>
                    <a:pt x="434" y="317"/>
                    <a:pt x="401" y="384"/>
                  </a:cubicBezTo>
                  <a:lnTo>
                    <a:pt x="401" y="284"/>
                  </a:lnTo>
                  <a:lnTo>
                    <a:pt x="168" y="384"/>
                  </a:lnTo>
                  <a:cubicBezTo>
                    <a:pt x="134" y="384"/>
                    <a:pt x="101" y="417"/>
                    <a:pt x="68" y="484"/>
                  </a:cubicBezTo>
                  <a:cubicBezTo>
                    <a:pt x="34" y="517"/>
                    <a:pt x="34" y="584"/>
                    <a:pt x="34" y="617"/>
                  </a:cubicBezTo>
                  <a:cubicBezTo>
                    <a:pt x="34" y="651"/>
                    <a:pt x="34" y="717"/>
                    <a:pt x="68" y="751"/>
                  </a:cubicBezTo>
                  <a:lnTo>
                    <a:pt x="168" y="751"/>
                  </a:lnTo>
                  <a:lnTo>
                    <a:pt x="168" y="1585"/>
                  </a:lnTo>
                  <a:cubicBezTo>
                    <a:pt x="134" y="1585"/>
                    <a:pt x="68" y="1618"/>
                    <a:pt x="34" y="1651"/>
                  </a:cubicBezTo>
                  <a:cubicBezTo>
                    <a:pt x="1" y="1718"/>
                    <a:pt x="1" y="1785"/>
                    <a:pt x="1" y="1851"/>
                  </a:cubicBezTo>
                  <a:cubicBezTo>
                    <a:pt x="1" y="1885"/>
                    <a:pt x="1" y="1918"/>
                    <a:pt x="34" y="1952"/>
                  </a:cubicBezTo>
                  <a:cubicBezTo>
                    <a:pt x="51" y="1968"/>
                    <a:pt x="68" y="1977"/>
                    <a:pt x="88" y="1977"/>
                  </a:cubicBezTo>
                  <a:cubicBezTo>
                    <a:pt x="109" y="1977"/>
                    <a:pt x="134" y="1968"/>
                    <a:pt x="168" y="1952"/>
                  </a:cubicBezTo>
                  <a:lnTo>
                    <a:pt x="401" y="1785"/>
                  </a:lnTo>
                  <a:cubicBezTo>
                    <a:pt x="468" y="1751"/>
                    <a:pt x="501" y="1718"/>
                    <a:pt x="535" y="1685"/>
                  </a:cubicBezTo>
                  <a:cubicBezTo>
                    <a:pt x="535" y="1651"/>
                    <a:pt x="568" y="1585"/>
                    <a:pt x="568" y="1551"/>
                  </a:cubicBezTo>
                  <a:cubicBezTo>
                    <a:pt x="568" y="1485"/>
                    <a:pt x="535" y="1418"/>
                    <a:pt x="501" y="1418"/>
                  </a:cubicBezTo>
                  <a:cubicBezTo>
                    <a:pt x="468" y="1418"/>
                    <a:pt x="434" y="1418"/>
                    <a:pt x="401" y="1451"/>
                  </a:cubicBezTo>
                  <a:lnTo>
                    <a:pt x="401" y="817"/>
                  </a:lnTo>
                  <a:cubicBezTo>
                    <a:pt x="434" y="717"/>
                    <a:pt x="468" y="617"/>
                    <a:pt x="535" y="517"/>
                  </a:cubicBezTo>
                  <a:cubicBezTo>
                    <a:pt x="568" y="484"/>
                    <a:pt x="635" y="417"/>
                    <a:pt x="668" y="384"/>
                  </a:cubicBezTo>
                  <a:cubicBezTo>
                    <a:pt x="712" y="384"/>
                    <a:pt x="757" y="369"/>
                    <a:pt x="791" y="369"/>
                  </a:cubicBezTo>
                  <a:cubicBezTo>
                    <a:pt x="809" y="369"/>
                    <a:pt x="824" y="373"/>
                    <a:pt x="835" y="384"/>
                  </a:cubicBezTo>
                  <a:cubicBezTo>
                    <a:pt x="868" y="417"/>
                    <a:pt x="868" y="450"/>
                    <a:pt x="868" y="517"/>
                  </a:cubicBezTo>
                  <a:lnTo>
                    <a:pt x="868" y="1184"/>
                  </a:lnTo>
                  <a:cubicBezTo>
                    <a:pt x="835" y="1184"/>
                    <a:pt x="801" y="1251"/>
                    <a:pt x="768" y="1284"/>
                  </a:cubicBezTo>
                  <a:cubicBezTo>
                    <a:pt x="735" y="1318"/>
                    <a:pt x="735" y="1384"/>
                    <a:pt x="735" y="1418"/>
                  </a:cubicBezTo>
                  <a:cubicBezTo>
                    <a:pt x="735" y="1485"/>
                    <a:pt x="735" y="1518"/>
                    <a:pt x="768" y="1551"/>
                  </a:cubicBezTo>
                  <a:cubicBezTo>
                    <a:pt x="785" y="1568"/>
                    <a:pt x="801" y="1576"/>
                    <a:pt x="822" y="1576"/>
                  </a:cubicBezTo>
                  <a:cubicBezTo>
                    <a:pt x="843" y="1576"/>
                    <a:pt x="868" y="1568"/>
                    <a:pt x="901" y="1551"/>
                  </a:cubicBezTo>
                  <a:lnTo>
                    <a:pt x="1102" y="1418"/>
                  </a:lnTo>
                  <a:cubicBezTo>
                    <a:pt x="1135" y="1384"/>
                    <a:pt x="1168" y="1351"/>
                    <a:pt x="1202" y="1318"/>
                  </a:cubicBezTo>
                  <a:cubicBezTo>
                    <a:pt x="1235" y="1251"/>
                    <a:pt x="1235" y="1218"/>
                    <a:pt x="1235" y="1151"/>
                  </a:cubicBezTo>
                  <a:cubicBezTo>
                    <a:pt x="1235" y="1118"/>
                    <a:pt x="1235" y="1084"/>
                    <a:pt x="1202" y="1051"/>
                  </a:cubicBezTo>
                  <a:cubicBezTo>
                    <a:pt x="1202" y="1034"/>
                    <a:pt x="1185" y="1026"/>
                    <a:pt x="1164" y="1026"/>
                  </a:cubicBezTo>
                  <a:cubicBezTo>
                    <a:pt x="1143" y="1026"/>
                    <a:pt x="1118" y="1034"/>
                    <a:pt x="1102" y="1051"/>
                  </a:cubicBezTo>
                  <a:lnTo>
                    <a:pt x="1102" y="417"/>
                  </a:lnTo>
                  <a:cubicBezTo>
                    <a:pt x="1102" y="284"/>
                    <a:pt x="1068" y="150"/>
                    <a:pt x="1002" y="50"/>
                  </a:cubicBezTo>
                  <a:cubicBezTo>
                    <a:pt x="968" y="17"/>
                    <a:pt x="926" y="0"/>
                    <a:pt x="87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6"/>
            <p:cNvSpPr/>
            <p:nvPr/>
          </p:nvSpPr>
          <p:spPr>
            <a:xfrm>
              <a:off x="2106675" y="1896800"/>
              <a:ext cx="26700" cy="49225"/>
            </a:xfrm>
            <a:custGeom>
              <a:avLst/>
              <a:gdLst/>
              <a:ahLst/>
              <a:cxnLst/>
              <a:rect l="l" t="t" r="r" b="b"/>
              <a:pathLst>
                <a:path w="1068" h="1969" extrusionOk="0">
                  <a:moveTo>
                    <a:pt x="868" y="0"/>
                  </a:moveTo>
                  <a:cubicBezTo>
                    <a:pt x="868" y="0"/>
                    <a:pt x="834" y="34"/>
                    <a:pt x="834" y="34"/>
                  </a:cubicBezTo>
                  <a:lnTo>
                    <a:pt x="801" y="101"/>
                  </a:lnTo>
                  <a:lnTo>
                    <a:pt x="668" y="101"/>
                  </a:lnTo>
                  <a:cubicBezTo>
                    <a:pt x="601" y="101"/>
                    <a:pt x="568" y="134"/>
                    <a:pt x="501" y="167"/>
                  </a:cubicBezTo>
                  <a:cubicBezTo>
                    <a:pt x="367" y="267"/>
                    <a:pt x="234" y="401"/>
                    <a:pt x="134" y="534"/>
                  </a:cubicBezTo>
                  <a:cubicBezTo>
                    <a:pt x="101" y="668"/>
                    <a:pt x="67" y="768"/>
                    <a:pt x="67" y="901"/>
                  </a:cubicBezTo>
                  <a:cubicBezTo>
                    <a:pt x="34" y="1001"/>
                    <a:pt x="67" y="1101"/>
                    <a:pt x="134" y="1168"/>
                  </a:cubicBezTo>
                  <a:cubicBezTo>
                    <a:pt x="162" y="1182"/>
                    <a:pt x="201" y="1190"/>
                    <a:pt x="249" y="1190"/>
                  </a:cubicBezTo>
                  <a:cubicBezTo>
                    <a:pt x="317" y="1190"/>
                    <a:pt x="403" y="1174"/>
                    <a:pt x="501" y="1135"/>
                  </a:cubicBezTo>
                  <a:cubicBezTo>
                    <a:pt x="568" y="1101"/>
                    <a:pt x="668" y="1068"/>
                    <a:pt x="734" y="1068"/>
                  </a:cubicBezTo>
                  <a:cubicBezTo>
                    <a:pt x="801" y="1068"/>
                    <a:pt x="801" y="1101"/>
                    <a:pt x="801" y="1135"/>
                  </a:cubicBezTo>
                  <a:cubicBezTo>
                    <a:pt x="801" y="1168"/>
                    <a:pt x="801" y="1201"/>
                    <a:pt x="768" y="1235"/>
                  </a:cubicBezTo>
                  <a:cubicBezTo>
                    <a:pt x="701" y="1335"/>
                    <a:pt x="634" y="1401"/>
                    <a:pt x="534" y="1468"/>
                  </a:cubicBezTo>
                  <a:cubicBezTo>
                    <a:pt x="468" y="1502"/>
                    <a:pt x="401" y="1502"/>
                    <a:pt x="367" y="1502"/>
                  </a:cubicBezTo>
                  <a:cubicBezTo>
                    <a:pt x="345" y="1513"/>
                    <a:pt x="327" y="1516"/>
                    <a:pt x="311" y="1516"/>
                  </a:cubicBezTo>
                  <a:cubicBezTo>
                    <a:pt x="278" y="1516"/>
                    <a:pt x="256" y="1502"/>
                    <a:pt x="234" y="1502"/>
                  </a:cubicBezTo>
                  <a:cubicBezTo>
                    <a:pt x="234" y="1468"/>
                    <a:pt x="201" y="1435"/>
                    <a:pt x="201" y="1401"/>
                  </a:cubicBezTo>
                  <a:cubicBezTo>
                    <a:pt x="184" y="1385"/>
                    <a:pt x="167" y="1376"/>
                    <a:pt x="155" y="1376"/>
                  </a:cubicBezTo>
                  <a:cubicBezTo>
                    <a:pt x="142" y="1376"/>
                    <a:pt x="134" y="1385"/>
                    <a:pt x="134" y="1401"/>
                  </a:cubicBezTo>
                  <a:cubicBezTo>
                    <a:pt x="67" y="1435"/>
                    <a:pt x="67" y="1468"/>
                    <a:pt x="34" y="1502"/>
                  </a:cubicBezTo>
                  <a:cubicBezTo>
                    <a:pt x="1" y="1568"/>
                    <a:pt x="1" y="1635"/>
                    <a:pt x="1" y="1702"/>
                  </a:cubicBezTo>
                  <a:lnTo>
                    <a:pt x="1" y="1802"/>
                  </a:lnTo>
                  <a:cubicBezTo>
                    <a:pt x="1" y="1869"/>
                    <a:pt x="1" y="1935"/>
                    <a:pt x="34" y="1969"/>
                  </a:cubicBezTo>
                  <a:lnTo>
                    <a:pt x="134" y="1969"/>
                  </a:lnTo>
                  <a:lnTo>
                    <a:pt x="167" y="1935"/>
                  </a:lnTo>
                  <a:lnTo>
                    <a:pt x="201" y="1869"/>
                  </a:lnTo>
                  <a:cubicBezTo>
                    <a:pt x="217" y="1885"/>
                    <a:pt x="242" y="1894"/>
                    <a:pt x="267" y="1894"/>
                  </a:cubicBezTo>
                  <a:cubicBezTo>
                    <a:pt x="292" y="1894"/>
                    <a:pt x="317" y="1885"/>
                    <a:pt x="334" y="1869"/>
                  </a:cubicBezTo>
                  <a:cubicBezTo>
                    <a:pt x="401" y="1869"/>
                    <a:pt x="468" y="1835"/>
                    <a:pt x="534" y="1802"/>
                  </a:cubicBezTo>
                  <a:cubicBezTo>
                    <a:pt x="701" y="1702"/>
                    <a:pt x="834" y="1568"/>
                    <a:pt x="935" y="1401"/>
                  </a:cubicBezTo>
                  <a:cubicBezTo>
                    <a:pt x="1001" y="1268"/>
                    <a:pt x="1035" y="1135"/>
                    <a:pt x="1068" y="1001"/>
                  </a:cubicBezTo>
                  <a:cubicBezTo>
                    <a:pt x="1068" y="934"/>
                    <a:pt x="1035" y="868"/>
                    <a:pt x="1001" y="801"/>
                  </a:cubicBezTo>
                  <a:cubicBezTo>
                    <a:pt x="935" y="734"/>
                    <a:pt x="868" y="701"/>
                    <a:pt x="801" y="701"/>
                  </a:cubicBezTo>
                  <a:cubicBezTo>
                    <a:pt x="701" y="734"/>
                    <a:pt x="601" y="734"/>
                    <a:pt x="501" y="801"/>
                  </a:cubicBezTo>
                  <a:cubicBezTo>
                    <a:pt x="434" y="801"/>
                    <a:pt x="401" y="834"/>
                    <a:pt x="334" y="834"/>
                  </a:cubicBezTo>
                  <a:cubicBezTo>
                    <a:pt x="301" y="834"/>
                    <a:pt x="301" y="801"/>
                    <a:pt x="301" y="768"/>
                  </a:cubicBezTo>
                  <a:cubicBezTo>
                    <a:pt x="301" y="734"/>
                    <a:pt x="301" y="734"/>
                    <a:pt x="334" y="701"/>
                  </a:cubicBezTo>
                  <a:cubicBezTo>
                    <a:pt x="367" y="634"/>
                    <a:pt x="468" y="568"/>
                    <a:pt x="534" y="501"/>
                  </a:cubicBezTo>
                  <a:cubicBezTo>
                    <a:pt x="568" y="501"/>
                    <a:pt x="634" y="467"/>
                    <a:pt x="668" y="467"/>
                  </a:cubicBezTo>
                  <a:lnTo>
                    <a:pt x="768" y="467"/>
                  </a:lnTo>
                  <a:cubicBezTo>
                    <a:pt x="768" y="501"/>
                    <a:pt x="801" y="534"/>
                    <a:pt x="801" y="568"/>
                  </a:cubicBezTo>
                  <a:lnTo>
                    <a:pt x="901" y="568"/>
                  </a:lnTo>
                  <a:cubicBezTo>
                    <a:pt x="935" y="534"/>
                    <a:pt x="968" y="467"/>
                    <a:pt x="1001" y="434"/>
                  </a:cubicBezTo>
                  <a:cubicBezTo>
                    <a:pt x="1001" y="367"/>
                    <a:pt x="1001" y="301"/>
                    <a:pt x="1001" y="267"/>
                  </a:cubicBezTo>
                  <a:lnTo>
                    <a:pt x="1001" y="167"/>
                  </a:lnTo>
                  <a:cubicBezTo>
                    <a:pt x="1001" y="101"/>
                    <a:pt x="968" y="67"/>
                    <a:pt x="9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6"/>
            <p:cNvSpPr/>
            <p:nvPr/>
          </p:nvSpPr>
          <p:spPr>
            <a:xfrm>
              <a:off x="2138375" y="1875325"/>
              <a:ext cx="32550" cy="40800"/>
            </a:xfrm>
            <a:custGeom>
              <a:avLst/>
              <a:gdLst/>
              <a:ahLst/>
              <a:cxnLst/>
              <a:rect l="l" t="t" r="r" b="b"/>
              <a:pathLst>
                <a:path w="1302" h="1632" extrusionOk="0">
                  <a:moveTo>
                    <a:pt x="1213" y="1"/>
                  </a:moveTo>
                  <a:cubicBezTo>
                    <a:pt x="1193" y="1"/>
                    <a:pt x="1168" y="9"/>
                    <a:pt x="1134" y="26"/>
                  </a:cubicBezTo>
                  <a:lnTo>
                    <a:pt x="167" y="593"/>
                  </a:lnTo>
                  <a:cubicBezTo>
                    <a:pt x="100" y="626"/>
                    <a:pt x="67" y="659"/>
                    <a:pt x="67" y="693"/>
                  </a:cubicBezTo>
                  <a:cubicBezTo>
                    <a:pt x="33" y="759"/>
                    <a:pt x="0" y="793"/>
                    <a:pt x="0" y="859"/>
                  </a:cubicBezTo>
                  <a:cubicBezTo>
                    <a:pt x="0" y="893"/>
                    <a:pt x="33" y="926"/>
                    <a:pt x="67" y="960"/>
                  </a:cubicBezTo>
                  <a:cubicBezTo>
                    <a:pt x="67" y="976"/>
                    <a:pt x="75" y="985"/>
                    <a:pt x="92" y="985"/>
                  </a:cubicBezTo>
                  <a:cubicBezTo>
                    <a:pt x="108" y="985"/>
                    <a:pt x="134" y="976"/>
                    <a:pt x="167" y="960"/>
                  </a:cubicBezTo>
                  <a:lnTo>
                    <a:pt x="1134" y="392"/>
                  </a:lnTo>
                  <a:cubicBezTo>
                    <a:pt x="1168" y="359"/>
                    <a:pt x="1234" y="326"/>
                    <a:pt x="1268" y="292"/>
                  </a:cubicBezTo>
                  <a:cubicBezTo>
                    <a:pt x="1268" y="226"/>
                    <a:pt x="1268" y="192"/>
                    <a:pt x="1301" y="126"/>
                  </a:cubicBezTo>
                  <a:cubicBezTo>
                    <a:pt x="1301" y="92"/>
                    <a:pt x="1268" y="59"/>
                    <a:pt x="1268" y="26"/>
                  </a:cubicBezTo>
                  <a:cubicBezTo>
                    <a:pt x="1251" y="9"/>
                    <a:pt x="1234" y="1"/>
                    <a:pt x="1213" y="1"/>
                  </a:cubicBezTo>
                  <a:close/>
                  <a:moveTo>
                    <a:pt x="1233" y="645"/>
                  </a:moveTo>
                  <a:cubicBezTo>
                    <a:pt x="1208" y="645"/>
                    <a:pt x="1179" y="659"/>
                    <a:pt x="1134" y="659"/>
                  </a:cubicBezTo>
                  <a:lnTo>
                    <a:pt x="167" y="1226"/>
                  </a:lnTo>
                  <a:cubicBezTo>
                    <a:pt x="100" y="1260"/>
                    <a:pt x="67" y="1293"/>
                    <a:pt x="67" y="1360"/>
                  </a:cubicBezTo>
                  <a:cubicBezTo>
                    <a:pt x="33" y="1393"/>
                    <a:pt x="0" y="1460"/>
                    <a:pt x="0" y="1493"/>
                  </a:cubicBezTo>
                  <a:cubicBezTo>
                    <a:pt x="0" y="1527"/>
                    <a:pt x="33" y="1593"/>
                    <a:pt x="67" y="1593"/>
                  </a:cubicBezTo>
                  <a:cubicBezTo>
                    <a:pt x="67" y="1622"/>
                    <a:pt x="73" y="1632"/>
                    <a:pt x="85" y="1632"/>
                  </a:cubicBezTo>
                  <a:cubicBezTo>
                    <a:pt x="101" y="1632"/>
                    <a:pt x="128" y="1613"/>
                    <a:pt x="167" y="1593"/>
                  </a:cubicBezTo>
                  <a:lnTo>
                    <a:pt x="1134" y="1060"/>
                  </a:lnTo>
                  <a:lnTo>
                    <a:pt x="1134" y="1026"/>
                  </a:lnTo>
                  <a:cubicBezTo>
                    <a:pt x="1168" y="993"/>
                    <a:pt x="1234" y="960"/>
                    <a:pt x="1268" y="926"/>
                  </a:cubicBezTo>
                  <a:cubicBezTo>
                    <a:pt x="1268" y="893"/>
                    <a:pt x="1268" y="826"/>
                    <a:pt x="1301" y="793"/>
                  </a:cubicBezTo>
                  <a:cubicBezTo>
                    <a:pt x="1301" y="759"/>
                    <a:pt x="1268" y="693"/>
                    <a:pt x="1268" y="659"/>
                  </a:cubicBezTo>
                  <a:cubicBezTo>
                    <a:pt x="1257" y="648"/>
                    <a:pt x="1245" y="645"/>
                    <a:pt x="1233" y="645"/>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6"/>
            <p:cNvSpPr/>
            <p:nvPr/>
          </p:nvSpPr>
          <p:spPr>
            <a:xfrm>
              <a:off x="2179225" y="1842600"/>
              <a:ext cx="19200" cy="32550"/>
            </a:xfrm>
            <a:custGeom>
              <a:avLst/>
              <a:gdLst/>
              <a:ahLst/>
              <a:cxnLst/>
              <a:rect l="l" t="t" r="r" b="b"/>
              <a:pathLst>
                <a:path w="768" h="1302" extrusionOk="0">
                  <a:moveTo>
                    <a:pt x="768" y="0"/>
                  </a:moveTo>
                  <a:lnTo>
                    <a:pt x="468" y="167"/>
                  </a:lnTo>
                  <a:lnTo>
                    <a:pt x="568" y="934"/>
                  </a:lnTo>
                  <a:cubicBezTo>
                    <a:pt x="568" y="968"/>
                    <a:pt x="568" y="1001"/>
                    <a:pt x="568" y="1034"/>
                  </a:cubicBezTo>
                  <a:lnTo>
                    <a:pt x="634" y="1034"/>
                  </a:lnTo>
                  <a:cubicBezTo>
                    <a:pt x="634" y="1001"/>
                    <a:pt x="668" y="1001"/>
                    <a:pt x="668" y="968"/>
                  </a:cubicBezTo>
                  <a:cubicBezTo>
                    <a:pt x="668" y="934"/>
                    <a:pt x="701" y="901"/>
                    <a:pt x="701" y="868"/>
                  </a:cubicBezTo>
                  <a:lnTo>
                    <a:pt x="768" y="0"/>
                  </a:lnTo>
                  <a:close/>
                  <a:moveTo>
                    <a:pt x="301" y="300"/>
                  </a:moveTo>
                  <a:lnTo>
                    <a:pt x="1" y="467"/>
                  </a:lnTo>
                  <a:lnTo>
                    <a:pt x="101" y="1234"/>
                  </a:lnTo>
                  <a:cubicBezTo>
                    <a:pt x="134" y="1268"/>
                    <a:pt x="134" y="1301"/>
                    <a:pt x="134" y="1301"/>
                  </a:cubicBezTo>
                  <a:lnTo>
                    <a:pt x="167" y="1301"/>
                  </a:lnTo>
                  <a:cubicBezTo>
                    <a:pt x="201" y="1301"/>
                    <a:pt x="201" y="1301"/>
                    <a:pt x="234" y="1268"/>
                  </a:cubicBezTo>
                  <a:cubicBezTo>
                    <a:pt x="234" y="1234"/>
                    <a:pt x="234" y="1201"/>
                    <a:pt x="234" y="1168"/>
                  </a:cubicBezTo>
                  <a:lnTo>
                    <a:pt x="301" y="30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6"/>
            <p:cNvSpPr/>
            <p:nvPr/>
          </p:nvSpPr>
          <p:spPr>
            <a:xfrm>
              <a:off x="2207575" y="1828425"/>
              <a:ext cx="32550" cy="59025"/>
            </a:xfrm>
            <a:custGeom>
              <a:avLst/>
              <a:gdLst/>
              <a:ahLst/>
              <a:cxnLst/>
              <a:rect l="l" t="t" r="r" b="b"/>
              <a:pathLst>
                <a:path w="1302" h="2361" extrusionOk="0">
                  <a:moveTo>
                    <a:pt x="401" y="0"/>
                  </a:moveTo>
                  <a:lnTo>
                    <a:pt x="134" y="100"/>
                  </a:lnTo>
                  <a:cubicBezTo>
                    <a:pt x="101" y="100"/>
                    <a:pt x="67" y="167"/>
                    <a:pt x="34" y="200"/>
                  </a:cubicBezTo>
                  <a:cubicBezTo>
                    <a:pt x="1" y="234"/>
                    <a:pt x="1" y="300"/>
                    <a:pt x="1" y="334"/>
                  </a:cubicBezTo>
                  <a:cubicBezTo>
                    <a:pt x="1" y="400"/>
                    <a:pt x="1" y="434"/>
                    <a:pt x="34" y="467"/>
                  </a:cubicBezTo>
                  <a:cubicBezTo>
                    <a:pt x="34" y="478"/>
                    <a:pt x="42" y="482"/>
                    <a:pt x="53" y="482"/>
                  </a:cubicBezTo>
                  <a:cubicBezTo>
                    <a:pt x="75" y="482"/>
                    <a:pt x="112" y="467"/>
                    <a:pt x="134" y="467"/>
                  </a:cubicBezTo>
                  <a:lnTo>
                    <a:pt x="168" y="467"/>
                  </a:lnTo>
                  <a:lnTo>
                    <a:pt x="168" y="1968"/>
                  </a:lnTo>
                  <a:cubicBezTo>
                    <a:pt x="134" y="2002"/>
                    <a:pt x="101" y="2002"/>
                    <a:pt x="67" y="2035"/>
                  </a:cubicBezTo>
                  <a:cubicBezTo>
                    <a:pt x="34" y="2102"/>
                    <a:pt x="1" y="2168"/>
                    <a:pt x="1" y="2235"/>
                  </a:cubicBezTo>
                  <a:cubicBezTo>
                    <a:pt x="1" y="2268"/>
                    <a:pt x="34" y="2302"/>
                    <a:pt x="34" y="2335"/>
                  </a:cubicBezTo>
                  <a:cubicBezTo>
                    <a:pt x="51" y="2352"/>
                    <a:pt x="67" y="2360"/>
                    <a:pt x="88" y="2360"/>
                  </a:cubicBezTo>
                  <a:cubicBezTo>
                    <a:pt x="109" y="2360"/>
                    <a:pt x="134" y="2352"/>
                    <a:pt x="168" y="2335"/>
                  </a:cubicBezTo>
                  <a:lnTo>
                    <a:pt x="434" y="2202"/>
                  </a:lnTo>
                  <a:cubicBezTo>
                    <a:pt x="468" y="2168"/>
                    <a:pt x="501" y="2135"/>
                    <a:pt x="534" y="2068"/>
                  </a:cubicBezTo>
                  <a:cubicBezTo>
                    <a:pt x="568" y="2035"/>
                    <a:pt x="568" y="1968"/>
                    <a:pt x="568" y="1935"/>
                  </a:cubicBezTo>
                  <a:cubicBezTo>
                    <a:pt x="568" y="1868"/>
                    <a:pt x="568" y="1801"/>
                    <a:pt x="534" y="1801"/>
                  </a:cubicBezTo>
                  <a:cubicBezTo>
                    <a:pt x="501" y="1801"/>
                    <a:pt x="468" y="1801"/>
                    <a:pt x="401" y="1868"/>
                  </a:cubicBezTo>
                  <a:lnTo>
                    <a:pt x="401" y="1201"/>
                  </a:lnTo>
                  <a:cubicBezTo>
                    <a:pt x="468" y="1101"/>
                    <a:pt x="501" y="1001"/>
                    <a:pt x="568" y="901"/>
                  </a:cubicBezTo>
                  <a:cubicBezTo>
                    <a:pt x="601" y="867"/>
                    <a:pt x="635" y="834"/>
                    <a:pt x="701" y="801"/>
                  </a:cubicBezTo>
                  <a:cubicBezTo>
                    <a:pt x="735" y="784"/>
                    <a:pt x="760" y="776"/>
                    <a:pt x="780" y="776"/>
                  </a:cubicBezTo>
                  <a:cubicBezTo>
                    <a:pt x="801" y="776"/>
                    <a:pt x="818" y="784"/>
                    <a:pt x="835" y="801"/>
                  </a:cubicBezTo>
                  <a:cubicBezTo>
                    <a:pt x="901" y="801"/>
                    <a:pt x="901" y="867"/>
                    <a:pt x="901" y="968"/>
                  </a:cubicBezTo>
                  <a:lnTo>
                    <a:pt x="901" y="1601"/>
                  </a:lnTo>
                  <a:cubicBezTo>
                    <a:pt x="835" y="1601"/>
                    <a:pt x="801" y="1635"/>
                    <a:pt x="768" y="1668"/>
                  </a:cubicBezTo>
                  <a:cubicBezTo>
                    <a:pt x="735" y="1735"/>
                    <a:pt x="735" y="1801"/>
                    <a:pt x="735" y="1868"/>
                  </a:cubicBezTo>
                  <a:cubicBezTo>
                    <a:pt x="735" y="1902"/>
                    <a:pt x="735" y="1935"/>
                    <a:pt x="768" y="1968"/>
                  </a:cubicBezTo>
                  <a:cubicBezTo>
                    <a:pt x="768" y="1978"/>
                    <a:pt x="774" y="1982"/>
                    <a:pt x="783" y="1982"/>
                  </a:cubicBezTo>
                  <a:cubicBezTo>
                    <a:pt x="804" y="1982"/>
                    <a:pt x="844" y="1959"/>
                    <a:pt x="868" y="1935"/>
                  </a:cubicBezTo>
                  <a:lnTo>
                    <a:pt x="1135" y="1801"/>
                  </a:lnTo>
                  <a:cubicBezTo>
                    <a:pt x="1168" y="1768"/>
                    <a:pt x="1235" y="1735"/>
                    <a:pt x="1268" y="1701"/>
                  </a:cubicBezTo>
                  <a:cubicBezTo>
                    <a:pt x="1268" y="1635"/>
                    <a:pt x="1268" y="1601"/>
                    <a:pt x="1302" y="1535"/>
                  </a:cubicBezTo>
                  <a:cubicBezTo>
                    <a:pt x="1302" y="1468"/>
                    <a:pt x="1268" y="1435"/>
                    <a:pt x="1235" y="1435"/>
                  </a:cubicBezTo>
                  <a:cubicBezTo>
                    <a:pt x="1202" y="1435"/>
                    <a:pt x="1135" y="1435"/>
                    <a:pt x="1135" y="1468"/>
                  </a:cubicBezTo>
                  <a:lnTo>
                    <a:pt x="1135" y="801"/>
                  </a:lnTo>
                  <a:cubicBezTo>
                    <a:pt x="1135" y="701"/>
                    <a:pt x="1102" y="601"/>
                    <a:pt x="1068" y="501"/>
                  </a:cubicBezTo>
                  <a:cubicBezTo>
                    <a:pt x="1035" y="434"/>
                    <a:pt x="968" y="400"/>
                    <a:pt x="901" y="400"/>
                  </a:cubicBezTo>
                  <a:cubicBezTo>
                    <a:pt x="835" y="400"/>
                    <a:pt x="768" y="434"/>
                    <a:pt x="701" y="467"/>
                  </a:cubicBezTo>
                  <a:cubicBezTo>
                    <a:pt x="635" y="501"/>
                    <a:pt x="601" y="534"/>
                    <a:pt x="568" y="567"/>
                  </a:cubicBezTo>
                  <a:cubicBezTo>
                    <a:pt x="501" y="634"/>
                    <a:pt x="468" y="701"/>
                    <a:pt x="401" y="767"/>
                  </a:cubicBezTo>
                  <a:lnTo>
                    <a:pt x="40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6"/>
            <p:cNvSpPr/>
            <p:nvPr/>
          </p:nvSpPr>
          <p:spPr>
            <a:xfrm>
              <a:off x="2245100" y="1810075"/>
              <a:ext cx="29225" cy="51450"/>
            </a:xfrm>
            <a:custGeom>
              <a:avLst/>
              <a:gdLst/>
              <a:ahLst/>
              <a:cxnLst/>
              <a:rect l="l" t="t" r="r" b="b"/>
              <a:pathLst>
                <a:path w="1169" h="2058" extrusionOk="0">
                  <a:moveTo>
                    <a:pt x="368" y="0"/>
                  </a:moveTo>
                  <a:cubicBezTo>
                    <a:pt x="301" y="34"/>
                    <a:pt x="301" y="67"/>
                    <a:pt x="268" y="100"/>
                  </a:cubicBezTo>
                  <a:cubicBezTo>
                    <a:pt x="234" y="167"/>
                    <a:pt x="234" y="234"/>
                    <a:pt x="234" y="301"/>
                  </a:cubicBezTo>
                  <a:lnTo>
                    <a:pt x="234" y="601"/>
                  </a:lnTo>
                  <a:lnTo>
                    <a:pt x="168" y="667"/>
                  </a:lnTo>
                  <a:cubicBezTo>
                    <a:pt x="101" y="701"/>
                    <a:pt x="68" y="734"/>
                    <a:pt x="34" y="768"/>
                  </a:cubicBezTo>
                  <a:cubicBezTo>
                    <a:pt x="1" y="834"/>
                    <a:pt x="1" y="868"/>
                    <a:pt x="1" y="934"/>
                  </a:cubicBezTo>
                  <a:cubicBezTo>
                    <a:pt x="1" y="968"/>
                    <a:pt x="1" y="1001"/>
                    <a:pt x="34" y="1034"/>
                  </a:cubicBezTo>
                  <a:cubicBezTo>
                    <a:pt x="51" y="1051"/>
                    <a:pt x="68" y="1059"/>
                    <a:pt x="88" y="1059"/>
                  </a:cubicBezTo>
                  <a:cubicBezTo>
                    <a:pt x="109" y="1059"/>
                    <a:pt x="134" y="1051"/>
                    <a:pt x="168" y="1034"/>
                  </a:cubicBezTo>
                  <a:lnTo>
                    <a:pt x="234" y="968"/>
                  </a:lnTo>
                  <a:lnTo>
                    <a:pt x="234" y="1735"/>
                  </a:lnTo>
                  <a:cubicBezTo>
                    <a:pt x="234" y="1868"/>
                    <a:pt x="268" y="1968"/>
                    <a:pt x="334" y="2035"/>
                  </a:cubicBezTo>
                  <a:cubicBezTo>
                    <a:pt x="362" y="2049"/>
                    <a:pt x="401" y="2057"/>
                    <a:pt x="447" y="2057"/>
                  </a:cubicBezTo>
                  <a:cubicBezTo>
                    <a:pt x="512" y="2057"/>
                    <a:pt x="590" y="2041"/>
                    <a:pt x="668" y="2002"/>
                  </a:cubicBezTo>
                  <a:cubicBezTo>
                    <a:pt x="768" y="1935"/>
                    <a:pt x="835" y="1835"/>
                    <a:pt x="935" y="1768"/>
                  </a:cubicBezTo>
                  <a:cubicBezTo>
                    <a:pt x="1002" y="1702"/>
                    <a:pt x="1102" y="1601"/>
                    <a:pt x="1135" y="1501"/>
                  </a:cubicBezTo>
                  <a:cubicBezTo>
                    <a:pt x="1168" y="1435"/>
                    <a:pt x="1168" y="1401"/>
                    <a:pt x="1168" y="1368"/>
                  </a:cubicBezTo>
                  <a:cubicBezTo>
                    <a:pt x="1168" y="1301"/>
                    <a:pt x="1168" y="1268"/>
                    <a:pt x="1135" y="1268"/>
                  </a:cubicBezTo>
                  <a:cubicBezTo>
                    <a:pt x="1135" y="1251"/>
                    <a:pt x="1127" y="1243"/>
                    <a:pt x="1114" y="1243"/>
                  </a:cubicBezTo>
                  <a:cubicBezTo>
                    <a:pt x="1102" y="1243"/>
                    <a:pt x="1085" y="1251"/>
                    <a:pt x="1068" y="1268"/>
                  </a:cubicBezTo>
                  <a:cubicBezTo>
                    <a:pt x="1035" y="1268"/>
                    <a:pt x="1002" y="1301"/>
                    <a:pt x="968" y="1335"/>
                  </a:cubicBezTo>
                  <a:cubicBezTo>
                    <a:pt x="901" y="1468"/>
                    <a:pt x="801" y="1568"/>
                    <a:pt x="668" y="1635"/>
                  </a:cubicBezTo>
                  <a:cubicBezTo>
                    <a:pt x="568" y="1702"/>
                    <a:pt x="535" y="1702"/>
                    <a:pt x="501" y="1702"/>
                  </a:cubicBezTo>
                  <a:cubicBezTo>
                    <a:pt x="468" y="1668"/>
                    <a:pt x="468" y="1635"/>
                    <a:pt x="468" y="1568"/>
                  </a:cubicBezTo>
                  <a:lnTo>
                    <a:pt x="468" y="868"/>
                  </a:lnTo>
                  <a:lnTo>
                    <a:pt x="868" y="634"/>
                  </a:lnTo>
                  <a:cubicBezTo>
                    <a:pt x="935" y="601"/>
                    <a:pt x="968" y="567"/>
                    <a:pt x="1002" y="501"/>
                  </a:cubicBezTo>
                  <a:cubicBezTo>
                    <a:pt x="1035" y="467"/>
                    <a:pt x="1035" y="401"/>
                    <a:pt x="1035" y="367"/>
                  </a:cubicBezTo>
                  <a:cubicBezTo>
                    <a:pt x="1035" y="334"/>
                    <a:pt x="1035" y="301"/>
                    <a:pt x="1002" y="267"/>
                  </a:cubicBezTo>
                  <a:cubicBezTo>
                    <a:pt x="985" y="251"/>
                    <a:pt x="968" y="242"/>
                    <a:pt x="947" y="242"/>
                  </a:cubicBezTo>
                  <a:cubicBezTo>
                    <a:pt x="926" y="242"/>
                    <a:pt x="901" y="251"/>
                    <a:pt x="868" y="267"/>
                  </a:cubicBezTo>
                  <a:lnTo>
                    <a:pt x="468" y="501"/>
                  </a:lnTo>
                  <a:lnTo>
                    <a:pt x="468" y="167"/>
                  </a:lnTo>
                  <a:cubicBezTo>
                    <a:pt x="468" y="100"/>
                    <a:pt x="468" y="34"/>
                    <a:pt x="43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6"/>
            <p:cNvSpPr/>
            <p:nvPr/>
          </p:nvSpPr>
          <p:spPr>
            <a:xfrm>
              <a:off x="2280125" y="1789425"/>
              <a:ext cx="29225" cy="52425"/>
            </a:xfrm>
            <a:custGeom>
              <a:avLst/>
              <a:gdLst/>
              <a:ahLst/>
              <a:cxnLst/>
              <a:rect l="l" t="t" r="r" b="b"/>
              <a:pathLst>
                <a:path w="1169" h="2097" extrusionOk="0">
                  <a:moveTo>
                    <a:pt x="380" y="1"/>
                  </a:moveTo>
                  <a:cubicBezTo>
                    <a:pt x="368" y="1"/>
                    <a:pt x="351" y="9"/>
                    <a:pt x="334" y="26"/>
                  </a:cubicBezTo>
                  <a:cubicBezTo>
                    <a:pt x="301" y="59"/>
                    <a:pt x="268" y="92"/>
                    <a:pt x="234" y="126"/>
                  </a:cubicBezTo>
                  <a:cubicBezTo>
                    <a:pt x="234" y="193"/>
                    <a:pt x="234" y="259"/>
                    <a:pt x="234" y="326"/>
                  </a:cubicBezTo>
                  <a:lnTo>
                    <a:pt x="234" y="626"/>
                  </a:lnTo>
                  <a:lnTo>
                    <a:pt x="134" y="693"/>
                  </a:lnTo>
                  <a:cubicBezTo>
                    <a:pt x="101" y="726"/>
                    <a:pt x="34" y="760"/>
                    <a:pt x="34" y="793"/>
                  </a:cubicBezTo>
                  <a:cubicBezTo>
                    <a:pt x="1" y="860"/>
                    <a:pt x="1" y="893"/>
                    <a:pt x="1" y="960"/>
                  </a:cubicBezTo>
                  <a:cubicBezTo>
                    <a:pt x="1" y="993"/>
                    <a:pt x="1" y="1026"/>
                    <a:pt x="34" y="1060"/>
                  </a:cubicBezTo>
                  <a:cubicBezTo>
                    <a:pt x="34" y="1077"/>
                    <a:pt x="43" y="1085"/>
                    <a:pt x="59" y="1085"/>
                  </a:cubicBezTo>
                  <a:cubicBezTo>
                    <a:pt x="76" y="1085"/>
                    <a:pt x="101" y="1077"/>
                    <a:pt x="134" y="1060"/>
                  </a:cubicBezTo>
                  <a:lnTo>
                    <a:pt x="234" y="993"/>
                  </a:lnTo>
                  <a:lnTo>
                    <a:pt x="234" y="1760"/>
                  </a:lnTo>
                  <a:cubicBezTo>
                    <a:pt x="201" y="1894"/>
                    <a:pt x="234" y="1994"/>
                    <a:pt x="334" y="2061"/>
                  </a:cubicBezTo>
                  <a:cubicBezTo>
                    <a:pt x="360" y="2086"/>
                    <a:pt x="390" y="2097"/>
                    <a:pt x="425" y="2097"/>
                  </a:cubicBezTo>
                  <a:cubicBezTo>
                    <a:pt x="482" y="2097"/>
                    <a:pt x="552" y="2068"/>
                    <a:pt x="635" y="2027"/>
                  </a:cubicBezTo>
                  <a:cubicBezTo>
                    <a:pt x="735" y="1960"/>
                    <a:pt x="835" y="1894"/>
                    <a:pt x="901" y="1794"/>
                  </a:cubicBezTo>
                  <a:cubicBezTo>
                    <a:pt x="1002" y="1727"/>
                    <a:pt x="1068" y="1627"/>
                    <a:pt x="1135" y="1527"/>
                  </a:cubicBezTo>
                  <a:cubicBezTo>
                    <a:pt x="1135" y="1493"/>
                    <a:pt x="1168" y="1427"/>
                    <a:pt x="1168" y="1393"/>
                  </a:cubicBezTo>
                  <a:cubicBezTo>
                    <a:pt x="1168" y="1360"/>
                    <a:pt x="1168" y="1327"/>
                    <a:pt x="1135" y="1293"/>
                  </a:cubicBezTo>
                  <a:cubicBezTo>
                    <a:pt x="1118" y="1277"/>
                    <a:pt x="1102" y="1268"/>
                    <a:pt x="1085" y="1268"/>
                  </a:cubicBezTo>
                  <a:cubicBezTo>
                    <a:pt x="1068" y="1268"/>
                    <a:pt x="1052" y="1277"/>
                    <a:pt x="1035" y="1293"/>
                  </a:cubicBezTo>
                  <a:cubicBezTo>
                    <a:pt x="1002" y="1293"/>
                    <a:pt x="1002" y="1327"/>
                    <a:pt x="968" y="1360"/>
                  </a:cubicBezTo>
                  <a:cubicBezTo>
                    <a:pt x="868" y="1493"/>
                    <a:pt x="768" y="1594"/>
                    <a:pt x="635" y="1660"/>
                  </a:cubicBezTo>
                  <a:cubicBezTo>
                    <a:pt x="568" y="1727"/>
                    <a:pt x="501" y="1727"/>
                    <a:pt x="468" y="1727"/>
                  </a:cubicBezTo>
                  <a:cubicBezTo>
                    <a:pt x="434" y="1694"/>
                    <a:pt x="434" y="1660"/>
                    <a:pt x="434" y="1594"/>
                  </a:cubicBezTo>
                  <a:lnTo>
                    <a:pt x="434" y="893"/>
                  </a:lnTo>
                  <a:lnTo>
                    <a:pt x="868" y="626"/>
                  </a:lnTo>
                  <a:cubicBezTo>
                    <a:pt x="901" y="593"/>
                    <a:pt x="968" y="559"/>
                    <a:pt x="968" y="493"/>
                  </a:cubicBezTo>
                  <a:cubicBezTo>
                    <a:pt x="1002" y="459"/>
                    <a:pt x="1002" y="426"/>
                    <a:pt x="1002" y="359"/>
                  </a:cubicBezTo>
                  <a:cubicBezTo>
                    <a:pt x="1035" y="326"/>
                    <a:pt x="1002" y="293"/>
                    <a:pt x="968" y="259"/>
                  </a:cubicBezTo>
                  <a:cubicBezTo>
                    <a:pt x="968" y="243"/>
                    <a:pt x="951" y="234"/>
                    <a:pt x="931" y="234"/>
                  </a:cubicBezTo>
                  <a:cubicBezTo>
                    <a:pt x="910" y="234"/>
                    <a:pt x="885" y="243"/>
                    <a:pt x="868" y="259"/>
                  </a:cubicBezTo>
                  <a:lnTo>
                    <a:pt x="434" y="493"/>
                  </a:lnTo>
                  <a:lnTo>
                    <a:pt x="434" y="193"/>
                  </a:lnTo>
                  <a:cubicBezTo>
                    <a:pt x="468" y="126"/>
                    <a:pt x="434" y="59"/>
                    <a:pt x="401" y="26"/>
                  </a:cubicBezTo>
                  <a:cubicBezTo>
                    <a:pt x="401" y="9"/>
                    <a:pt x="393" y="1"/>
                    <a:pt x="38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6"/>
            <p:cNvSpPr/>
            <p:nvPr/>
          </p:nvSpPr>
          <p:spPr>
            <a:xfrm>
              <a:off x="2309325" y="1778175"/>
              <a:ext cx="34200" cy="69450"/>
            </a:xfrm>
            <a:custGeom>
              <a:avLst/>
              <a:gdLst/>
              <a:ahLst/>
              <a:cxnLst/>
              <a:rect l="l" t="t" r="r" b="b"/>
              <a:pathLst>
                <a:path w="1368" h="2778" extrusionOk="0">
                  <a:moveTo>
                    <a:pt x="905" y="384"/>
                  </a:moveTo>
                  <a:cubicBezTo>
                    <a:pt x="978" y="384"/>
                    <a:pt x="1048" y="428"/>
                    <a:pt x="1068" y="509"/>
                  </a:cubicBezTo>
                  <a:cubicBezTo>
                    <a:pt x="1101" y="576"/>
                    <a:pt x="1101" y="643"/>
                    <a:pt x="1101" y="676"/>
                  </a:cubicBezTo>
                  <a:cubicBezTo>
                    <a:pt x="1101" y="809"/>
                    <a:pt x="1068" y="909"/>
                    <a:pt x="1001" y="1009"/>
                  </a:cubicBezTo>
                  <a:cubicBezTo>
                    <a:pt x="968" y="1143"/>
                    <a:pt x="868" y="1210"/>
                    <a:pt x="768" y="1276"/>
                  </a:cubicBezTo>
                  <a:cubicBezTo>
                    <a:pt x="734" y="1310"/>
                    <a:pt x="692" y="1326"/>
                    <a:pt x="651" y="1326"/>
                  </a:cubicBezTo>
                  <a:cubicBezTo>
                    <a:pt x="609" y="1326"/>
                    <a:pt x="567" y="1310"/>
                    <a:pt x="534" y="1276"/>
                  </a:cubicBezTo>
                  <a:cubicBezTo>
                    <a:pt x="467" y="1243"/>
                    <a:pt x="434" y="1143"/>
                    <a:pt x="434" y="1076"/>
                  </a:cubicBezTo>
                  <a:cubicBezTo>
                    <a:pt x="434" y="976"/>
                    <a:pt x="467" y="876"/>
                    <a:pt x="501" y="776"/>
                  </a:cubicBezTo>
                  <a:cubicBezTo>
                    <a:pt x="567" y="643"/>
                    <a:pt x="634" y="509"/>
                    <a:pt x="768" y="442"/>
                  </a:cubicBezTo>
                  <a:cubicBezTo>
                    <a:pt x="807" y="403"/>
                    <a:pt x="857" y="384"/>
                    <a:pt x="905" y="384"/>
                  </a:cubicBezTo>
                  <a:close/>
                  <a:moveTo>
                    <a:pt x="968" y="0"/>
                  </a:moveTo>
                  <a:cubicBezTo>
                    <a:pt x="893" y="0"/>
                    <a:pt x="818" y="25"/>
                    <a:pt x="768" y="75"/>
                  </a:cubicBezTo>
                  <a:cubicBezTo>
                    <a:pt x="701" y="109"/>
                    <a:pt x="634" y="176"/>
                    <a:pt x="601" y="209"/>
                  </a:cubicBezTo>
                  <a:cubicBezTo>
                    <a:pt x="534" y="276"/>
                    <a:pt x="467" y="342"/>
                    <a:pt x="434" y="442"/>
                  </a:cubicBezTo>
                  <a:lnTo>
                    <a:pt x="434" y="309"/>
                  </a:lnTo>
                  <a:lnTo>
                    <a:pt x="167" y="476"/>
                  </a:lnTo>
                  <a:cubicBezTo>
                    <a:pt x="100" y="509"/>
                    <a:pt x="67" y="542"/>
                    <a:pt x="34" y="576"/>
                  </a:cubicBezTo>
                  <a:cubicBezTo>
                    <a:pt x="0" y="643"/>
                    <a:pt x="0" y="676"/>
                    <a:pt x="0" y="743"/>
                  </a:cubicBezTo>
                  <a:cubicBezTo>
                    <a:pt x="0" y="776"/>
                    <a:pt x="0" y="809"/>
                    <a:pt x="34" y="843"/>
                  </a:cubicBezTo>
                  <a:cubicBezTo>
                    <a:pt x="67" y="843"/>
                    <a:pt x="100" y="843"/>
                    <a:pt x="167" y="809"/>
                  </a:cubicBezTo>
                  <a:lnTo>
                    <a:pt x="200" y="809"/>
                  </a:lnTo>
                  <a:lnTo>
                    <a:pt x="200" y="2410"/>
                  </a:lnTo>
                  <a:lnTo>
                    <a:pt x="167" y="2410"/>
                  </a:lnTo>
                  <a:cubicBezTo>
                    <a:pt x="100" y="2410"/>
                    <a:pt x="67" y="2477"/>
                    <a:pt x="34" y="2511"/>
                  </a:cubicBezTo>
                  <a:cubicBezTo>
                    <a:pt x="0" y="2544"/>
                    <a:pt x="0" y="2611"/>
                    <a:pt x="0" y="2644"/>
                  </a:cubicBezTo>
                  <a:cubicBezTo>
                    <a:pt x="0" y="2711"/>
                    <a:pt x="0" y="2744"/>
                    <a:pt x="34" y="2777"/>
                  </a:cubicBezTo>
                  <a:cubicBezTo>
                    <a:pt x="67" y="2777"/>
                    <a:pt x="100" y="2777"/>
                    <a:pt x="167" y="2744"/>
                  </a:cubicBezTo>
                  <a:lnTo>
                    <a:pt x="567" y="2511"/>
                  </a:lnTo>
                  <a:cubicBezTo>
                    <a:pt x="634" y="2477"/>
                    <a:pt x="667" y="2444"/>
                    <a:pt x="701" y="2410"/>
                  </a:cubicBezTo>
                  <a:cubicBezTo>
                    <a:pt x="701" y="2344"/>
                    <a:pt x="734" y="2310"/>
                    <a:pt x="734" y="2244"/>
                  </a:cubicBezTo>
                  <a:cubicBezTo>
                    <a:pt x="734" y="2210"/>
                    <a:pt x="701" y="2177"/>
                    <a:pt x="701" y="2144"/>
                  </a:cubicBezTo>
                  <a:cubicBezTo>
                    <a:pt x="667" y="2144"/>
                    <a:pt x="634" y="2144"/>
                    <a:pt x="567" y="2177"/>
                  </a:cubicBezTo>
                  <a:lnTo>
                    <a:pt x="434" y="2244"/>
                  </a:lnTo>
                  <a:lnTo>
                    <a:pt x="434" y="1677"/>
                  </a:lnTo>
                  <a:cubicBezTo>
                    <a:pt x="489" y="1690"/>
                    <a:pt x="539" y="1699"/>
                    <a:pt x="585" y="1699"/>
                  </a:cubicBezTo>
                  <a:cubicBezTo>
                    <a:pt x="650" y="1699"/>
                    <a:pt x="709" y="1682"/>
                    <a:pt x="768" y="1643"/>
                  </a:cubicBezTo>
                  <a:cubicBezTo>
                    <a:pt x="934" y="1543"/>
                    <a:pt x="1068" y="1376"/>
                    <a:pt x="1134" y="1210"/>
                  </a:cubicBezTo>
                  <a:cubicBezTo>
                    <a:pt x="1268" y="1009"/>
                    <a:pt x="1335" y="776"/>
                    <a:pt x="1335" y="542"/>
                  </a:cubicBezTo>
                  <a:cubicBezTo>
                    <a:pt x="1368" y="376"/>
                    <a:pt x="1301" y="209"/>
                    <a:pt x="1168" y="75"/>
                  </a:cubicBezTo>
                  <a:cubicBezTo>
                    <a:pt x="1118" y="25"/>
                    <a:pt x="1043" y="0"/>
                    <a:pt x="9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6"/>
            <p:cNvSpPr/>
            <p:nvPr/>
          </p:nvSpPr>
          <p:spPr>
            <a:xfrm>
              <a:off x="2357700" y="1761900"/>
              <a:ext cx="8350" cy="41325"/>
            </a:xfrm>
            <a:custGeom>
              <a:avLst/>
              <a:gdLst/>
              <a:ahLst/>
              <a:cxnLst/>
              <a:rect l="l" t="t" r="r" b="b"/>
              <a:pathLst>
                <a:path w="334" h="1653" extrusionOk="0">
                  <a:moveTo>
                    <a:pt x="246" y="1"/>
                  </a:moveTo>
                  <a:cubicBezTo>
                    <a:pt x="225" y="1"/>
                    <a:pt x="200" y="9"/>
                    <a:pt x="167" y="26"/>
                  </a:cubicBezTo>
                  <a:cubicBezTo>
                    <a:pt x="133" y="59"/>
                    <a:pt x="67" y="93"/>
                    <a:pt x="33" y="159"/>
                  </a:cubicBezTo>
                  <a:cubicBezTo>
                    <a:pt x="0" y="226"/>
                    <a:pt x="0" y="293"/>
                    <a:pt x="0" y="360"/>
                  </a:cubicBezTo>
                  <a:cubicBezTo>
                    <a:pt x="0" y="393"/>
                    <a:pt x="0" y="426"/>
                    <a:pt x="33" y="460"/>
                  </a:cubicBezTo>
                  <a:cubicBezTo>
                    <a:pt x="50" y="476"/>
                    <a:pt x="67" y="485"/>
                    <a:pt x="88" y="485"/>
                  </a:cubicBezTo>
                  <a:cubicBezTo>
                    <a:pt x="108" y="485"/>
                    <a:pt x="133" y="476"/>
                    <a:pt x="167" y="460"/>
                  </a:cubicBezTo>
                  <a:cubicBezTo>
                    <a:pt x="234" y="426"/>
                    <a:pt x="267" y="393"/>
                    <a:pt x="300" y="326"/>
                  </a:cubicBezTo>
                  <a:cubicBezTo>
                    <a:pt x="334" y="259"/>
                    <a:pt x="334" y="193"/>
                    <a:pt x="334" y="159"/>
                  </a:cubicBezTo>
                  <a:cubicBezTo>
                    <a:pt x="334" y="93"/>
                    <a:pt x="334" y="59"/>
                    <a:pt x="300" y="26"/>
                  </a:cubicBezTo>
                  <a:cubicBezTo>
                    <a:pt x="284" y="9"/>
                    <a:pt x="267" y="1"/>
                    <a:pt x="246" y="1"/>
                  </a:cubicBezTo>
                  <a:close/>
                  <a:moveTo>
                    <a:pt x="234" y="1135"/>
                  </a:moveTo>
                  <a:cubicBezTo>
                    <a:pt x="209" y="1135"/>
                    <a:pt x="183" y="1143"/>
                    <a:pt x="167" y="1160"/>
                  </a:cubicBezTo>
                  <a:cubicBezTo>
                    <a:pt x="100" y="1193"/>
                    <a:pt x="67" y="1227"/>
                    <a:pt x="33" y="1294"/>
                  </a:cubicBezTo>
                  <a:cubicBezTo>
                    <a:pt x="0" y="1360"/>
                    <a:pt x="0" y="1427"/>
                    <a:pt x="0" y="1494"/>
                  </a:cubicBezTo>
                  <a:cubicBezTo>
                    <a:pt x="0" y="1527"/>
                    <a:pt x="0" y="1594"/>
                    <a:pt x="33" y="1627"/>
                  </a:cubicBezTo>
                  <a:cubicBezTo>
                    <a:pt x="50" y="1644"/>
                    <a:pt x="67" y="1652"/>
                    <a:pt x="88" y="1652"/>
                  </a:cubicBezTo>
                  <a:cubicBezTo>
                    <a:pt x="108" y="1652"/>
                    <a:pt x="133" y="1644"/>
                    <a:pt x="167" y="1627"/>
                  </a:cubicBezTo>
                  <a:cubicBezTo>
                    <a:pt x="200" y="1594"/>
                    <a:pt x="267" y="1527"/>
                    <a:pt x="300" y="1460"/>
                  </a:cubicBezTo>
                  <a:cubicBezTo>
                    <a:pt x="334" y="1427"/>
                    <a:pt x="334" y="1360"/>
                    <a:pt x="334" y="1294"/>
                  </a:cubicBezTo>
                  <a:cubicBezTo>
                    <a:pt x="334" y="1227"/>
                    <a:pt x="334" y="1193"/>
                    <a:pt x="300" y="1160"/>
                  </a:cubicBezTo>
                  <a:cubicBezTo>
                    <a:pt x="284" y="1143"/>
                    <a:pt x="259" y="1135"/>
                    <a:pt x="234" y="1135"/>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6"/>
            <p:cNvSpPr/>
            <p:nvPr/>
          </p:nvSpPr>
          <p:spPr>
            <a:xfrm>
              <a:off x="2383550" y="1714175"/>
              <a:ext cx="25025" cy="83200"/>
            </a:xfrm>
            <a:custGeom>
              <a:avLst/>
              <a:gdLst/>
              <a:ahLst/>
              <a:cxnLst/>
              <a:rect l="l" t="t" r="r" b="b"/>
              <a:pathLst>
                <a:path w="1001" h="3328" extrusionOk="0">
                  <a:moveTo>
                    <a:pt x="901" y="0"/>
                  </a:moveTo>
                  <a:cubicBezTo>
                    <a:pt x="867" y="34"/>
                    <a:pt x="834" y="67"/>
                    <a:pt x="834" y="100"/>
                  </a:cubicBezTo>
                  <a:cubicBezTo>
                    <a:pt x="801" y="134"/>
                    <a:pt x="801" y="167"/>
                    <a:pt x="767" y="234"/>
                  </a:cubicBezTo>
                  <a:lnTo>
                    <a:pt x="33" y="3069"/>
                  </a:lnTo>
                  <a:cubicBezTo>
                    <a:pt x="33" y="3102"/>
                    <a:pt x="33" y="3169"/>
                    <a:pt x="33" y="3203"/>
                  </a:cubicBezTo>
                  <a:cubicBezTo>
                    <a:pt x="0" y="3236"/>
                    <a:pt x="33" y="3269"/>
                    <a:pt x="67" y="3303"/>
                  </a:cubicBezTo>
                  <a:cubicBezTo>
                    <a:pt x="67" y="3319"/>
                    <a:pt x="75" y="3328"/>
                    <a:pt x="88" y="3328"/>
                  </a:cubicBezTo>
                  <a:cubicBezTo>
                    <a:pt x="100" y="3328"/>
                    <a:pt x="117" y="3319"/>
                    <a:pt x="134" y="3303"/>
                  </a:cubicBezTo>
                  <a:cubicBezTo>
                    <a:pt x="167" y="3303"/>
                    <a:pt x="200" y="3269"/>
                    <a:pt x="200" y="3236"/>
                  </a:cubicBezTo>
                  <a:cubicBezTo>
                    <a:pt x="234" y="3169"/>
                    <a:pt x="234" y="3136"/>
                    <a:pt x="267" y="3102"/>
                  </a:cubicBezTo>
                  <a:lnTo>
                    <a:pt x="967" y="234"/>
                  </a:lnTo>
                  <a:cubicBezTo>
                    <a:pt x="1001" y="200"/>
                    <a:pt x="1001" y="134"/>
                    <a:pt x="1001" y="100"/>
                  </a:cubicBezTo>
                  <a:cubicBezTo>
                    <a:pt x="1001" y="67"/>
                    <a:pt x="1001" y="34"/>
                    <a:pt x="96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6"/>
            <p:cNvSpPr/>
            <p:nvPr/>
          </p:nvSpPr>
          <p:spPr>
            <a:xfrm>
              <a:off x="2418575" y="1693325"/>
              <a:ext cx="25025" cy="83200"/>
            </a:xfrm>
            <a:custGeom>
              <a:avLst/>
              <a:gdLst/>
              <a:ahLst/>
              <a:cxnLst/>
              <a:rect l="l" t="t" r="r" b="b"/>
              <a:pathLst>
                <a:path w="1001" h="3328" extrusionOk="0">
                  <a:moveTo>
                    <a:pt x="867" y="0"/>
                  </a:moveTo>
                  <a:cubicBezTo>
                    <a:pt x="834" y="34"/>
                    <a:pt x="834" y="67"/>
                    <a:pt x="801" y="100"/>
                  </a:cubicBezTo>
                  <a:cubicBezTo>
                    <a:pt x="767" y="134"/>
                    <a:pt x="767" y="167"/>
                    <a:pt x="767" y="234"/>
                  </a:cubicBezTo>
                  <a:lnTo>
                    <a:pt x="33" y="3069"/>
                  </a:lnTo>
                  <a:cubicBezTo>
                    <a:pt x="0" y="3103"/>
                    <a:pt x="0" y="3169"/>
                    <a:pt x="0" y="3203"/>
                  </a:cubicBezTo>
                  <a:cubicBezTo>
                    <a:pt x="0" y="3236"/>
                    <a:pt x="0" y="3269"/>
                    <a:pt x="33" y="3303"/>
                  </a:cubicBezTo>
                  <a:cubicBezTo>
                    <a:pt x="50" y="3319"/>
                    <a:pt x="67" y="3328"/>
                    <a:pt x="79" y="3328"/>
                  </a:cubicBezTo>
                  <a:cubicBezTo>
                    <a:pt x="92" y="3328"/>
                    <a:pt x="100" y="3319"/>
                    <a:pt x="100" y="3303"/>
                  </a:cubicBezTo>
                  <a:cubicBezTo>
                    <a:pt x="134" y="3303"/>
                    <a:pt x="167" y="3269"/>
                    <a:pt x="200" y="3236"/>
                  </a:cubicBezTo>
                  <a:cubicBezTo>
                    <a:pt x="200" y="3169"/>
                    <a:pt x="234" y="3136"/>
                    <a:pt x="234" y="3103"/>
                  </a:cubicBezTo>
                  <a:lnTo>
                    <a:pt x="967" y="267"/>
                  </a:lnTo>
                  <a:cubicBezTo>
                    <a:pt x="967" y="234"/>
                    <a:pt x="967" y="167"/>
                    <a:pt x="1001" y="100"/>
                  </a:cubicBezTo>
                  <a:cubicBezTo>
                    <a:pt x="1001" y="67"/>
                    <a:pt x="967" y="34"/>
                    <a:pt x="96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6"/>
            <p:cNvSpPr/>
            <p:nvPr/>
          </p:nvSpPr>
          <p:spPr>
            <a:xfrm>
              <a:off x="2447750" y="1694375"/>
              <a:ext cx="35050" cy="52350"/>
            </a:xfrm>
            <a:custGeom>
              <a:avLst/>
              <a:gdLst/>
              <a:ahLst/>
              <a:cxnLst/>
              <a:rect l="l" t="t" r="r" b="b"/>
              <a:pathLst>
                <a:path w="1402" h="2094" extrusionOk="0">
                  <a:moveTo>
                    <a:pt x="1314" y="0"/>
                  </a:moveTo>
                  <a:cubicBezTo>
                    <a:pt x="1293" y="0"/>
                    <a:pt x="1268" y="8"/>
                    <a:pt x="1235" y="25"/>
                  </a:cubicBezTo>
                  <a:lnTo>
                    <a:pt x="1035" y="158"/>
                  </a:lnTo>
                  <a:cubicBezTo>
                    <a:pt x="968" y="192"/>
                    <a:pt x="935" y="225"/>
                    <a:pt x="901" y="259"/>
                  </a:cubicBezTo>
                  <a:cubicBezTo>
                    <a:pt x="868" y="325"/>
                    <a:pt x="868" y="359"/>
                    <a:pt x="868" y="392"/>
                  </a:cubicBezTo>
                  <a:cubicBezTo>
                    <a:pt x="868" y="459"/>
                    <a:pt x="901" y="525"/>
                    <a:pt x="935" y="525"/>
                  </a:cubicBezTo>
                  <a:cubicBezTo>
                    <a:pt x="935" y="525"/>
                    <a:pt x="968" y="525"/>
                    <a:pt x="1035" y="492"/>
                  </a:cubicBezTo>
                  <a:lnTo>
                    <a:pt x="1035" y="492"/>
                  </a:lnTo>
                  <a:lnTo>
                    <a:pt x="935" y="1092"/>
                  </a:lnTo>
                  <a:lnTo>
                    <a:pt x="801" y="592"/>
                  </a:lnTo>
                  <a:lnTo>
                    <a:pt x="601" y="726"/>
                  </a:lnTo>
                  <a:lnTo>
                    <a:pt x="468" y="1359"/>
                  </a:lnTo>
                  <a:lnTo>
                    <a:pt x="368" y="859"/>
                  </a:lnTo>
                  <a:cubicBezTo>
                    <a:pt x="434" y="859"/>
                    <a:pt x="468" y="826"/>
                    <a:pt x="501" y="759"/>
                  </a:cubicBezTo>
                  <a:cubicBezTo>
                    <a:pt x="534" y="726"/>
                    <a:pt x="534" y="659"/>
                    <a:pt x="534" y="592"/>
                  </a:cubicBezTo>
                  <a:cubicBezTo>
                    <a:pt x="534" y="559"/>
                    <a:pt x="534" y="525"/>
                    <a:pt x="501" y="492"/>
                  </a:cubicBezTo>
                  <a:cubicBezTo>
                    <a:pt x="484" y="475"/>
                    <a:pt x="468" y="467"/>
                    <a:pt x="451" y="467"/>
                  </a:cubicBezTo>
                  <a:cubicBezTo>
                    <a:pt x="434" y="467"/>
                    <a:pt x="418" y="475"/>
                    <a:pt x="401" y="492"/>
                  </a:cubicBezTo>
                  <a:lnTo>
                    <a:pt x="167" y="625"/>
                  </a:lnTo>
                  <a:cubicBezTo>
                    <a:pt x="134" y="659"/>
                    <a:pt x="67" y="692"/>
                    <a:pt x="67" y="726"/>
                  </a:cubicBezTo>
                  <a:cubicBezTo>
                    <a:pt x="34" y="792"/>
                    <a:pt x="34" y="826"/>
                    <a:pt x="34" y="892"/>
                  </a:cubicBezTo>
                  <a:cubicBezTo>
                    <a:pt x="1" y="926"/>
                    <a:pt x="34" y="959"/>
                    <a:pt x="67" y="992"/>
                  </a:cubicBezTo>
                  <a:cubicBezTo>
                    <a:pt x="67" y="1009"/>
                    <a:pt x="76" y="1017"/>
                    <a:pt x="88" y="1017"/>
                  </a:cubicBezTo>
                  <a:cubicBezTo>
                    <a:pt x="101" y="1017"/>
                    <a:pt x="117" y="1009"/>
                    <a:pt x="134" y="992"/>
                  </a:cubicBezTo>
                  <a:lnTo>
                    <a:pt x="334" y="2093"/>
                  </a:lnTo>
                  <a:lnTo>
                    <a:pt x="568" y="1960"/>
                  </a:lnTo>
                  <a:lnTo>
                    <a:pt x="701" y="1226"/>
                  </a:lnTo>
                  <a:lnTo>
                    <a:pt x="868" y="1793"/>
                  </a:lnTo>
                  <a:lnTo>
                    <a:pt x="1101" y="1660"/>
                  </a:lnTo>
                  <a:lnTo>
                    <a:pt x="1268" y="359"/>
                  </a:lnTo>
                  <a:cubicBezTo>
                    <a:pt x="1302" y="359"/>
                    <a:pt x="1335" y="325"/>
                    <a:pt x="1368" y="259"/>
                  </a:cubicBezTo>
                  <a:cubicBezTo>
                    <a:pt x="1368" y="225"/>
                    <a:pt x="1402" y="192"/>
                    <a:pt x="1402" y="125"/>
                  </a:cubicBezTo>
                  <a:cubicBezTo>
                    <a:pt x="1402" y="92"/>
                    <a:pt x="1368" y="58"/>
                    <a:pt x="1368" y="25"/>
                  </a:cubicBezTo>
                  <a:cubicBezTo>
                    <a:pt x="1352" y="8"/>
                    <a:pt x="1335" y="0"/>
                    <a:pt x="131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6"/>
            <p:cNvSpPr/>
            <p:nvPr/>
          </p:nvSpPr>
          <p:spPr>
            <a:xfrm>
              <a:off x="2482775" y="1673800"/>
              <a:ext cx="34225" cy="52900"/>
            </a:xfrm>
            <a:custGeom>
              <a:avLst/>
              <a:gdLst/>
              <a:ahLst/>
              <a:cxnLst/>
              <a:rect l="l" t="t" r="r" b="b"/>
              <a:pathLst>
                <a:path w="1369" h="2116" extrusionOk="0">
                  <a:moveTo>
                    <a:pt x="1306" y="0"/>
                  </a:moveTo>
                  <a:cubicBezTo>
                    <a:pt x="1282" y="0"/>
                    <a:pt x="1258" y="24"/>
                    <a:pt x="1235" y="47"/>
                  </a:cubicBezTo>
                  <a:lnTo>
                    <a:pt x="1001" y="148"/>
                  </a:lnTo>
                  <a:cubicBezTo>
                    <a:pt x="968" y="181"/>
                    <a:pt x="901" y="214"/>
                    <a:pt x="901" y="281"/>
                  </a:cubicBezTo>
                  <a:cubicBezTo>
                    <a:pt x="868" y="314"/>
                    <a:pt x="868" y="381"/>
                    <a:pt x="868" y="414"/>
                  </a:cubicBezTo>
                  <a:cubicBezTo>
                    <a:pt x="868" y="481"/>
                    <a:pt x="868" y="548"/>
                    <a:pt x="901" y="548"/>
                  </a:cubicBezTo>
                  <a:cubicBezTo>
                    <a:pt x="935" y="548"/>
                    <a:pt x="1001" y="514"/>
                    <a:pt x="1035" y="481"/>
                  </a:cubicBezTo>
                  <a:lnTo>
                    <a:pt x="1035" y="481"/>
                  </a:lnTo>
                  <a:lnTo>
                    <a:pt x="935" y="1115"/>
                  </a:lnTo>
                  <a:lnTo>
                    <a:pt x="801" y="615"/>
                  </a:lnTo>
                  <a:lnTo>
                    <a:pt x="601" y="748"/>
                  </a:lnTo>
                  <a:lnTo>
                    <a:pt x="434" y="1382"/>
                  </a:lnTo>
                  <a:lnTo>
                    <a:pt x="368" y="881"/>
                  </a:lnTo>
                  <a:cubicBezTo>
                    <a:pt x="401" y="848"/>
                    <a:pt x="434" y="815"/>
                    <a:pt x="468" y="781"/>
                  </a:cubicBezTo>
                  <a:cubicBezTo>
                    <a:pt x="501" y="715"/>
                    <a:pt x="534" y="681"/>
                    <a:pt x="534" y="615"/>
                  </a:cubicBezTo>
                  <a:cubicBezTo>
                    <a:pt x="534" y="581"/>
                    <a:pt x="501" y="548"/>
                    <a:pt x="468" y="514"/>
                  </a:cubicBezTo>
                  <a:cubicBezTo>
                    <a:pt x="468" y="503"/>
                    <a:pt x="464" y="500"/>
                    <a:pt x="456" y="500"/>
                  </a:cubicBezTo>
                  <a:cubicBezTo>
                    <a:pt x="442" y="500"/>
                    <a:pt x="412" y="514"/>
                    <a:pt x="368" y="514"/>
                  </a:cubicBezTo>
                  <a:lnTo>
                    <a:pt x="167" y="648"/>
                  </a:lnTo>
                  <a:cubicBezTo>
                    <a:pt x="101" y="681"/>
                    <a:pt x="67" y="715"/>
                    <a:pt x="34" y="781"/>
                  </a:cubicBezTo>
                  <a:cubicBezTo>
                    <a:pt x="1" y="815"/>
                    <a:pt x="1" y="848"/>
                    <a:pt x="1" y="915"/>
                  </a:cubicBezTo>
                  <a:cubicBezTo>
                    <a:pt x="1" y="948"/>
                    <a:pt x="1" y="981"/>
                    <a:pt x="34" y="1015"/>
                  </a:cubicBezTo>
                  <a:cubicBezTo>
                    <a:pt x="51" y="1032"/>
                    <a:pt x="67" y="1040"/>
                    <a:pt x="84" y="1040"/>
                  </a:cubicBezTo>
                  <a:cubicBezTo>
                    <a:pt x="101" y="1040"/>
                    <a:pt x="117" y="1032"/>
                    <a:pt x="134" y="1015"/>
                  </a:cubicBezTo>
                  <a:lnTo>
                    <a:pt x="334" y="2116"/>
                  </a:lnTo>
                  <a:lnTo>
                    <a:pt x="534" y="1982"/>
                  </a:lnTo>
                  <a:lnTo>
                    <a:pt x="701" y="1248"/>
                  </a:lnTo>
                  <a:lnTo>
                    <a:pt x="868" y="1782"/>
                  </a:lnTo>
                  <a:lnTo>
                    <a:pt x="1068" y="1682"/>
                  </a:lnTo>
                  <a:lnTo>
                    <a:pt x="1235" y="348"/>
                  </a:lnTo>
                  <a:cubicBezTo>
                    <a:pt x="1302" y="348"/>
                    <a:pt x="1335" y="314"/>
                    <a:pt x="1335" y="248"/>
                  </a:cubicBezTo>
                  <a:cubicBezTo>
                    <a:pt x="1368" y="214"/>
                    <a:pt x="1368" y="181"/>
                    <a:pt x="1368" y="114"/>
                  </a:cubicBezTo>
                  <a:cubicBezTo>
                    <a:pt x="1368" y="81"/>
                    <a:pt x="1368" y="47"/>
                    <a:pt x="1335" y="14"/>
                  </a:cubicBezTo>
                  <a:cubicBezTo>
                    <a:pt x="1325" y="4"/>
                    <a:pt x="1315" y="0"/>
                    <a:pt x="130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6"/>
            <p:cNvSpPr/>
            <p:nvPr/>
          </p:nvSpPr>
          <p:spPr>
            <a:xfrm>
              <a:off x="2517800" y="1653775"/>
              <a:ext cx="34225" cy="52925"/>
            </a:xfrm>
            <a:custGeom>
              <a:avLst/>
              <a:gdLst/>
              <a:ahLst/>
              <a:cxnLst/>
              <a:rect l="l" t="t" r="r" b="b"/>
              <a:pathLst>
                <a:path w="1369" h="2117" extrusionOk="0">
                  <a:moveTo>
                    <a:pt x="1305" y="1"/>
                  </a:moveTo>
                  <a:cubicBezTo>
                    <a:pt x="1279" y="1"/>
                    <a:pt x="1249" y="24"/>
                    <a:pt x="1201" y="48"/>
                  </a:cubicBezTo>
                  <a:lnTo>
                    <a:pt x="1001" y="148"/>
                  </a:lnTo>
                  <a:cubicBezTo>
                    <a:pt x="968" y="181"/>
                    <a:pt x="901" y="215"/>
                    <a:pt x="901" y="281"/>
                  </a:cubicBezTo>
                  <a:cubicBezTo>
                    <a:pt x="868" y="315"/>
                    <a:pt x="868" y="381"/>
                    <a:pt x="868" y="415"/>
                  </a:cubicBezTo>
                  <a:cubicBezTo>
                    <a:pt x="868" y="482"/>
                    <a:pt x="901" y="515"/>
                    <a:pt x="901" y="548"/>
                  </a:cubicBezTo>
                  <a:cubicBezTo>
                    <a:pt x="935" y="548"/>
                    <a:pt x="968" y="515"/>
                    <a:pt x="1001" y="482"/>
                  </a:cubicBezTo>
                  <a:lnTo>
                    <a:pt x="1001" y="482"/>
                  </a:lnTo>
                  <a:lnTo>
                    <a:pt x="935" y="1115"/>
                  </a:lnTo>
                  <a:lnTo>
                    <a:pt x="801" y="615"/>
                  </a:lnTo>
                  <a:lnTo>
                    <a:pt x="601" y="748"/>
                  </a:lnTo>
                  <a:lnTo>
                    <a:pt x="434" y="1382"/>
                  </a:lnTo>
                  <a:lnTo>
                    <a:pt x="368" y="882"/>
                  </a:lnTo>
                  <a:cubicBezTo>
                    <a:pt x="401" y="848"/>
                    <a:pt x="434" y="815"/>
                    <a:pt x="468" y="782"/>
                  </a:cubicBezTo>
                  <a:cubicBezTo>
                    <a:pt x="501" y="715"/>
                    <a:pt x="501" y="682"/>
                    <a:pt x="501" y="615"/>
                  </a:cubicBezTo>
                  <a:cubicBezTo>
                    <a:pt x="501" y="582"/>
                    <a:pt x="501" y="548"/>
                    <a:pt x="468" y="515"/>
                  </a:cubicBezTo>
                  <a:cubicBezTo>
                    <a:pt x="468" y="498"/>
                    <a:pt x="459" y="490"/>
                    <a:pt x="443" y="490"/>
                  </a:cubicBezTo>
                  <a:cubicBezTo>
                    <a:pt x="426" y="490"/>
                    <a:pt x="401" y="498"/>
                    <a:pt x="368" y="515"/>
                  </a:cubicBezTo>
                  <a:lnTo>
                    <a:pt x="167" y="648"/>
                  </a:lnTo>
                  <a:cubicBezTo>
                    <a:pt x="101" y="682"/>
                    <a:pt x="67" y="715"/>
                    <a:pt x="34" y="748"/>
                  </a:cubicBezTo>
                  <a:cubicBezTo>
                    <a:pt x="1" y="815"/>
                    <a:pt x="1" y="848"/>
                    <a:pt x="1" y="915"/>
                  </a:cubicBezTo>
                  <a:cubicBezTo>
                    <a:pt x="1" y="949"/>
                    <a:pt x="1" y="982"/>
                    <a:pt x="34" y="1015"/>
                  </a:cubicBezTo>
                  <a:cubicBezTo>
                    <a:pt x="51" y="1032"/>
                    <a:pt x="67" y="1040"/>
                    <a:pt x="84" y="1040"/>
                  </a:cubicBezTo>
                  <a:cubicBezTo>
                    <a:pt x="101" y="1040"/>
                    <a:pt x="117" y="1032"/>
                    <a:pt x="134" y="1015"/>
                  </a:cubicBezTo>
                  <a:lnTo>
                    <a:pt x="301" y="2116"/>
                  </a:lnTo>
                  <a:lnTo>
                    <a:pt x="534" y="1983"/>
                  </a:lnTo>
                  <a:lnTo>
                    <a:pt x="701" y="1249"/>
                  </a:lnTo>
                  <a:lnTo>
                    <a:pt x="868" y="1782"/>
                  </a:lnTo>
                  <a:lnTo>
                    <a:pt x="1068" y="1682"/>
                  </a:lnTo>
                  <a:lnTo>
                    <a:pt x="1235" y="348"/>
                  </a:lnTo>
                  <a:cubicBezTo>
                    <a:pt x="1302" y="348"/>
                    <a:pt x="1302" y="315"/>
                    <a:pt x="1335" y="248"/>
                  </a:cubicBezTo>
                  <a:cubicBezTo>
                    <a:pt x="1368" y="215"/>
                    <a:pt x="1368" y="181"/>
                    <a:pt x="1368" y="115"/>
                  </a:cubicBezTo>
                  <a:cubicBezTo>
                    <a:pt x="1368" y="81"/>
                    <a:pt x="1368" y="48"/>
                    <a:pt x="1335" y="15"/>
                  </a:cubicBezTo>
                  <a:cubicBezTo>
                    <a:pt x="1325" y="5"/>
                    <a:pt x="1315" y="1"/>
                    <a:pt x="130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6"/>
            <p:cNvSpPr/>
            <p:nvPr/>
          </p:nvSpPr>
          <p:spPr>
            <a:xfrm>
              <a:off x="2564500" y="1670175"/>
              <a:ext cx="9200" cy="12950"/>
            </a:xfrm>
            <a:custGeom>
              <a:avLst/>
              <a:gdLst/>
              <a:ahLst/>
              <a:cxnLst/>
              <a:rect l="l" t="t" r="r" b="b"/>
              <a:pathLst>
                <a:path w="368" h="518" extrusionOk="0">
                  <a:moveTo>
                    <a:pt x="251" y="1"/>
                  </a:moveTo>
                  <a:cubicBezTo>
                    <a:pt x="234" y="1"/>
                    <a:pt x="217" y="9"/>
                    <a:pt x="201" y="26"/>
                  </a:cubicBezTo>
                  <a:cubicBezTo>
                    <a:pt x="134" y="59"/>
                    <a:pt x="101" y="92"/>
                    <a:pt x="67" y="159"/>
                  </a:cubicBezTo>
                  <a:cubicBezTo>
                    <a:pt x="34" y="226"/>
                    <a:pt x="1" y="293"/>
                    <a:pt x="1" y="359"/>
                  </a:cubicBezTo>
                  <a:cubicBezTo>
                    <a:pt x="1" y="393"/>
                    <a:pt x="34" y="459"/>
                    <a:pt x="67" y="493"/>
                  </a:cubicBezTo>
                  <a:cubicBezTo>
                    <a:pt x="84" y="509"/>
                    <a:pt x="101" y="518"/>
                    <a:pt x="122" y="518"/>
                  </a:cubicBezTo>
                  <a:cubicBezTo>
                    <a:pt x="142" y="518"/>
                    <a:pt x="167" y="509"/>
                    <a:pt x="201" y="493"/>
                  </a:cubicBezTo>
                  <a:cubicBezTo>
                    <a:pt x="234" y="459"/>
                    <a:pt x="267" y="426"/>
                    <a:pt x="301" y="359"/>
                  </a:cubicBezTo>
                  <a:cubicBezTo>
                    <a:pt x="334" y="293"/>
                    <a:pt x="368" y="226"/>
                    <a:pt x="368" y="159"/>
                  </a:cubicBezTo>
                  <a:cubicBezTo>
                    <a:pt x="368" y="126"/>
                    <a:pt x="334" y="59"/>
                    <a:pt x="301" y="26"/>
                  </a:cubicBezTo>
                  <a:cubicBezTo>
                    <a:pt x="284" y="9"/>
                    <a:pt x="267" y="1"/>
                    <a:pt x="25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6"/>
            <p:cNvSpPr/>
            <p:nvPr/>
          </p:nvSpPr>
          <p:spPr>
            <a:xfrm>
              <a:off x="2590350" y="1617425"/>
              <a:ext cx="25875" cy="49850"/>
            </a:xfrm>
            <a:custGeom>
              <a:avLst/>
              <a:gdLst/>
              <a:ahLst/>
              <a:cxnLst/>
              <a:rect l="l" t="t" r="r" b="b"/>
              <a:pathLst>
                <a:path w="1035" h="1994" extrusionOk="0">
                  <a:moveTo>
                    <a:pt x="868" y="1"/>
                  </a:moveTo>
                  <a:lnTo>
                    <a:pt x="835" y="34"/>
                  </a:lnTo>
                  <a:cubicBezTo>
                    <a:pt x="835" y="68"/>
                    <a:pt x="801" y="101"/>
                    <a:pt x="801" y="101"/>
                  </a:cubicBezTo>
                  <a:lnTo>
                    <a:pt x="668" y="101"/>
                  </a:lnTo>
                  <a:cubicBezTo>
                    <a:pt x="601" y="134"/>
                    <a:pt x="568" y="134"/>
                    <a:pt x="501" y="168"/>
                  </a:cubicBezTo>
                  <a:cubicBezTo>
                    <a:pt x="368" y="268"/>
                    <a:pt x="234" y="401"/>
                    <a:pt x="134" y="535"/>
                  </a:cubicBezTo>
                  <a:cubicBezTo>
                    <a:pt x="67" y="668"/>
                    <a:pt x="34" y="801"/>
                    <a:pt x="34" y="935"/>
                  </a:cubicBezTo>
                  <a:cubicBezTo>
                    <a:pt x="34" y="1002"/>
                    <a:pt x="67" y="1102"/>
                    <a:pt x="134" y="1168"/>
                  </a:cubicBezTo>
                  <a:cubicBezTo>
                    <a:pt x="160" y="1194"/>
                    <a:pt x="190" y="1205"/>
                    <a:pt x="229" y="1205"/>
                  </a:cubicBezTo>
                  <a:cubicBezTo>
                    <a:pt x="292" y="1205"/>
                    <a:pt x="377" y="1176"/>
                    <a:pt x="501" y="1135"/>
                  </a:cubicBezTo>
                  <a:cubicBezTo>
                    <a:pt x="568" y="1102"/>
                    <a:pt x="668" y="1068"/>
                    <a:pt x="735" y="1068"/>
                  </a:cubicBezTo>
                  <a:cubicBezTo>
                    <a:pt x="768" y="1068"/>
                    <a:pt x="801" y="1102"/>
                    <a:pt x="801" y="1135"/>
                  </a:cubicBezTo>
                  <a:cubicBezTo>
                    <a:pt x="801" y="1202"/>
                    <a:pt x="768" y="1235"/>
                    <a:pt x="768" y="1235"/>
                  </a:cubicBezTo>
                  <a:cubicBezTo>
                    <a:pt x="701" y="1335"/>
                    <a:pt x="601" y="1402"/>
                    <a:pt x="501" y="1469"/>
                  </a:cubicBezTo>
                  <a:cubicBezTo>
                    <a:pt x="468" y="1502"/>
                    <a:pt x="401" y="1535"/>
                    <a:pt x="334" y="1535"/>
                  </a:cubicBezTo>
                  <a:cubicBezTo>
                    <a:pt x="301" y="1535"/>
                    <a:pt x="268" y="1535"/>
                    <a:pt x="234" y="1502"/>
                  </a:cubicBezTo>
                  <a:cubicBezTo>
                    <a:pt x="201" y="1435"/>
                    <a:pt x="201" y="1402"/>
                    <a:pt x="167" y="1402"/>
                  </a:cubicBezTo>
                  <a:lnTo>
                    <a:pt x="101" y="1402"/>
                  </a:lnTo>
                  <a:cubicBezTo>
                    <a:pt x="67" y="1435"/>
                    <a:pt x="34" y="1469"/>
                    <a:pt x="34" y="1502"/>
                  </a:cubicBezTo>
                  <a:cubicBezTo>
                    <a:pt x="1" y="1569"/>
                    <a:pt x="1" y="1635"/>
                    <a:pt x="1" y="1702"/>
                  </a:cubicBezTo>
                  <a:lnTo>
                    <a:pt x="1" y="1802"/>
                  </a:lnTo>
                  <a:cubicBezTo>
                    <a:pt x="1" y="1869"/>
                    <a:pt x="1" y="1936"/>
                    <a:pt x="34" y="1969"/>
                  </a:cubicBezTo>
                  <a:cubicBezTo>
                    <a:pt x="51" y="1986"/>
                    <a:pt x="67" y="1994"/>
                    <a:pt x="80" y="1994"/>
                  </a:cubicBezTo>
                  <a:cubicBezTo>
                    <a:pt x="92" y="1994"/>
                    <a:pt x="101" y="1986"/>
                    <a:pt x="101" y="1969"/>
                  </a:cubicBezTo>
                  <a:lnTo>
                    <a:pt x="134" y="1936"/>
                  </a:lnTo>
                  <a:lnTo>
                    <a:pt x="201" y="1902"/>
                  </a:lnTo>
                  <a:lnTo>
                    <a:pt x="334" y="1902"/>
                  </a:lnTo>
                  <a:cubicBezTo>
                    <a:pt x="401" y="1869"/>
                    <a:pt x="468" y="1835"/>
                    <a:pt x="534" y="1802"/>
                  </a:cubicBezTo>
                  <a:cubicBezTo>
                    <a:pt x="701" y="1735"/>
                    <a:pt x="835" y="1569"/>
                    <a:pt x="935" y="1402"/>
                  </a:cubicBezTo>
                  <a:cubicBezTo>
                    <a:pt x="1001" y="1268"/>
                    <a:pt x="1035" y="1168"/>
                    <a:pt x="1035" y="1035"/>
                  </a:cubicBezTo>
                  <a:cubicBezTo>
                    <a:pt x="1035" y="935"/>
                    <a:pt x="1035" y="868"/>
                    <a:pt x="968" y="801"/>
                  </a:cubicBezTo>
                  <a:cubicBezTo>
                    <a:pt x="935" y="735"/>
                    <a:pt x="868" y="701"/>
                    <a:pt x="801" y="701"/>
                  </a:cubicBezTo>
                  <a:cubicBezTo>
                    <a:pt x="701" y="735"/>
                    <a:pt x="601" y="768"/>
                    <a:pt x="501" y="801"/>
                  </a:cubicBezTo>
                  <a:cubicBezTo>
                    <a:pt x="434" y="835"/>
                    <a:pt x="401" y="835"/>
                    <a:pt x="334" y="835"/>
                  </a:cubicBezTo>
                  <a:cubicBezTo>
                    <a:pt x="268" y="835"/>
                    <a:pt x="268" y="801"/>
                    <a:pt x="268" y="801"/>
                  </a:cubicBezTo>
                  <a:cubicBezTo>
                    <a:pt x="301" y="768"/>
                    <a:pt x="301" y="735"/>
                    <a:pt x="334" y="701"/>
                  </a:cubicBezTo>
                  <a:cubicBezTo>
                    <a:pt x="368" y="635"/>
                    <a:pt x="434" y="568"/>
                    <a:pt x="534" y="535"/>
                  </a:cubicBezTo>
                  <a:cubicBezTo>
                    <a:pt x="568" y="501"/>
                    <a:pt x="601" y="468"/>
                    <a:pt x="668" y="468"/>
                  </a:cubicBezTo>
                  <a:lnTo>
                    <a:pt x="768" y="468"/>
                  </a:lnTo>
                  <a:cubicBezTo>
                    <a:pt x="768" y="501"/>
                    <a:pt x="801" y="535"/>
                    <a:pt x="801" y="568"/>
                  </a:cubicBezTo>
                  <a:lnTo>
                    <a:pt x="901" y="568"/>
                  </a:lnTo>
                  <a:cubicBezTo>
                    <a:pt x="935" y="535"/>
                    <a:pt x="968" y="468"/>
                    <a:pt x="968" y="434"/>
                  </a:cubicBezTo>
                  <a:cubicBezTo>
                    <a:pt x="1001" y="368"/>
                    <a:pt x="1001" y="334"/>
                    <a:pt x="968" y="268"/>
                  </a:cubicBezTo>
                  <a:lnTo>
                    <a:pt x="968" y="168"/>
                  </a:lnTo>
                  <a:cubicBezTo>
                    <a:pt x="1001" y="134"/>
                    <a:pt x="968" y="68"/>
                    <a:pt x="9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6"/>
            <p:cNvSpPr/>
            <p:nvPr/>
          </p:nvSpPr>
          <p:spPr>
            <a:xfrm>
              <a:off x="2624550" y="1584900"/>
              <a:ext cx="26700" cy="62375"/>
            </a:xfrm>
            <a:custGeom>
              <a:avLst/>
              <a:gdLst/>
              <a:ahLst/>
              <a:cxnLst/>
              <a:rect l="l" t="t" r="r" b="b"/>
              <a:pathLst>
                <a:path w="1068" h="2495" extrusionOk="0">
                  <a:moveTo>
                    <a:pt x="634" y="1"/>
                  </a:moveTo>
                  <a:lnTo>
                    <a:pt x="367" y="168"/>
                  </a:lnTo>
                  <a:lnTo>
                    <a:pt x="367" y="535"/>
                  </a:lnTo>
                  <a:lnTo>
                    <a:pt x="634" y="368"/>
                  </a:lnTo>
                  <a:lnTo>
                    <a:pt x="634" y="1"/>
                  </a:lnTo>
                  <a:close/>
                  <a:moveTo>
                    <a:pt x="667" y="635"/>
                  </a:moveTo>
                  <a:lnTo>
                    <a:pt x="267" y="868"/>
                  </a:lnTo>
                  <a:cubicBezTo>
                    <a:pt x="200" y="902"/>
                    <a:pt x="167" y="935"/>
                    <a:pt x="134" y="1002"/>
                  </a:cubicBezTo>
                  <a:cubicBezTo>
                    <a:pt x="100" y="1035"/>
                    <a:pt x="100" y="1068"/>
                    <a:pt x="100" y="1135"/>
                  </a:cubicBezTo>
                  <a:cubicBezTo>
                    <a:pt x="100" y="1168"/>
                    <a:pt x="100" y="1202"/>
                    <a:pt x="134" y="1235"/>
                  </a:cubicBezTo>
                  <a:cubicBezTo>
                    <a:pt x="150" y="1252"/>
                    <a:pt x="167" y="1260"/>
                    <a:pt x="188" y="1260"/>
                  </a:cubicBezTo>
                  <a:cubicBezTo>
                    <a:pt x="209" y="1260"/>
                    <a:pt x="234" y="1252"/>
                    <a:pt x="267" y="1235"/>
                  </a:cubicBezTo>
                  <a:lnTo>
                    <a:pt x="434" y="1135"/>
                  </a:lnTo>
                  <a:lnTo>
                    <a:pt x="434" y="1969"/>
                  </a:lnTo>
                  <a:lnTo>
                    <a:pt x="167" y="2102"/>
                  </a:lnTo>
                  <a:cubicBezTo>
                    <a:pt x="134" y="2136"/>
                    <a:pt x="67" y="2169"/>
                    <a:pt x="67" y="2236"/>
                  </a:cubicBezTo>
                  <a:cubicBezTo>
                    <a:pt x="34" y="2269"/>
                    <a:pt x="0" y="2336"/>
                    <a:pt x="0" y="2369"/>
                  </a:cubicBezTo>
                  <a:cubicBezTo>
                    <a:pt x="0" y="2436"/>
                    <a:pt x="34" y="2436"/>
                    <a:pt x="67" y="2469"/>
                  </a:cubicBezTo>
                  <a:cubicBezTo>
                    <a:pt x="67" y="2486"/>
                    <a:pt x="75" y="2494"/>
                    <a:pt x="92" y="2494"/>
                  </a:cubicBezTo>
                  <a:cubicBezTo>
                    <a:pt x="109" y="2494"/>
                    <a:pt x="134" y="2486"/>
                    <a:pt x="167" y="2469"/>
                  </a:cubicBezTo>
                  <a:lnTo>
                    <a:pt x="934" y="2036"/>
                  </a:lnTo>
                  <a:cubicBezTo>
                    <a:pt x="968" y="2036"/>
                    <a:pt x="1001" y="1969"/>
                    <a:pt x="1034" y="1936"/>
                  </a:cubicBezTo>
                  <a:cubicBezTo>
                    <a:pt x="1068" y="1902"/>
                    <a:pt x="1068" y="1836"/>
                    <a:pt x="1068" y="1802"/>
                  </a:cubicBezTo>
                  <a:cubicBezTo>
                    <a:pt x="1068" y="1735"/>
                    <a:pt x="1068" y="1702"/>
                    <a:pt x="1034" y="1669"/>
                  </a:cubicBezTo>
                  <a:cubicBezTo>
                    <a:pt x="1034" y="1658"/>
                    <a:pt x="1027" y="1654"/>
                    <a:pt x="1016" y="1654"/>
                  </a:cubicBezTo>
                  <a:cubicBezTo>
                    <a:pt x="994" y="1654"/>
                    <a:pt x="957" y="1669"/>
                    <a:pt x="934" y="1669"/>
                  </a:cubicBezTo>
                  <a:lnTo>
                    <a:pt x="667" y="1836"/>
                  </a:lnTo>
                  <a:lnTo>
                    <a:pt x="667" y="635"/>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6"/>
            <p:cNvSpPr/>
            <p:nvPr/>
          </p:nvSpPr>
          <p:spPr>
            <a:xfrm>
              <a:off x="2659575" y="1570950"/>
              <a:ext cx="29200" cy="51575"/>
            </a:xfrm>
            <a:custGeom>
              <a:avLst/>
              <a:gdLst/>
              <a:ahLst/>
              <a:cxnLst/>
              <a:rect l="l" t="t" r="r" b="b"/>
              <a:pathLst>
                <a:path w="1168" h="2063" extrusionOk="0">
                  <a:moveTo>
                    <a:pt x="388" y="0"/>
                  </a:moveTo>
                  <a:cubicBezTo>
                    <a:pt x="376" y="0"/>
                    <a:pt x="367" y="9"/>
                    <a:pt x="367" y="25"/>
                  </a:cubicBezTo>
                  <a:cubicBezTo>
                    <a:pt x="301" y="25"/>
                    <a:pt x="301" y="59"/>
                    <a:pt x="267" y="125"/>
                  </a:cubicBezTo>
                  <a:cubicBezTo>
                    <a:pt x="234" y="192"/>
                    <a:pt x="234" y="259"/>
                    <a:pt x="234" y="325"/>
                  </a:cubicBezTo>
                  <a:lnTo>
                    <a:pt x="234" y="626"/>
                  </a:lnTo>
                  <a:lnTo>
                    <a:pt x="167" y="692"/>
                  </a:lnTo>
                  <a:cubicBezTo>
                    <a:pt x="100" y="692"/>
                    <a:pt x="67" y="726"/>
                    <a:pt x="34" y="792"/>
                  </a:cubicBezTo>
                  <a:cubicBezTo>
                    <a:pt x="34" y="826"/>
                    <a:pt x="0" y="892"/>
                    <a:pt x="0" y="926"/>
                  </a:cubicBezTo>
                  <a:cubicBezTo>
                    <a:pt x="0" y="959"/>
                    <a:pt x="0" y="1026"/>
                    <a:pt x="34" y="1059"/>
                  </a:cubicBezTo>
                  <a:cubicBezTo>
                    <a:pt x="67" y="1059"/>
                    <a:pt x="100" y="1059"/>
                    <a:pt x="167" y="1026"/>
                  </a:cubicBezTo>
                  <a:lnTo>
                    <a:pt x="234" y="959"/>
                  </a:lnTo>
                  <a:lnTo>
                    <a:pt x="234" y="1760"/>
                  </a:lnTo>
                  <a:cubicBezTo>
                    <a:pt x="234" y="1860"/>
                    <a:pt x="267" y="1960"/>
                    <a:pt x="334" y="2027"/>
                  </a:cubicBezTo>
                  <a:cubicBezTo>
                    <a:pt x="359" y="2052"/>
                    <a:pt x="395" y="2063"/>
                    <a:pt x="436" y="2063"/>
                  </a:cubicBezTo>
                  <a:cubicBezTo>
                    <a:pt x="503" y="2063"/>
                    <a:pt x="585" y="2034"/>
                    <a:pt x="667" y="1993"/>
                  </a:cubicBezTo>
                  <a:cubicBezTo>
                    <a:pt x="768" y="1927"/>
                    <a:pt x="834" y="1860"/>
                    <a:pt x="934" y="1760"/>
                  </a:cubicBezTo>
                  <a:cubicBezTo>
                    <a:pt x="1001" y="1693"/>
                    <a:pt x="1101" y="1593"/>
                    <a:pt x="1134" y="1493"/>
                  </a:cubicBezTo>
                  <a:cubicBezTo>
                    <a:pt x="1168" y="1460"/>
                    <a:pt x="1168" y="1393"/>
                    <a:pt x="1168" y="1359"/>
                  </a:cubicBezTo>
                  <a:cubicBezTo>
                    <a:pt x="1168" y="1326"/>
                    <a:pt x="1168" y="1293"/>
                    <a:pt x="1134" y="1259"/>
                  </a:cubicBezTo>
                  <a:cubicBezTo>
                    <a:pt x="1134" y="1243"/>
                    <a:pt x="1126" y="1234"/>
                    <a:pt x="1114" y="1234"/>
                  </a:cubicBezTo>
                  <a:cubicBezTo>
                    <a:pt x="1101" y="1234"/>
                    <a:pt x="1084" y="1243"/>
                    <a:pt x="1068" y="1259"/>
                  </a:cubicBezTo>
                  <a:cubicBezTo>
                    <a:pt x="1034" y="1259"/>
                    <a:pt x="1001" y="1293"/>
                    <a:pt x="968" y="1326"/>
                  </a:cubicBezTo>
                  <a:cubicBezTo>
                    <a:pt x="901" y="1460"/>
                    <a:pt x="801" y="1560"/>
                    <a:pt x="667" y="1626"/>
                  </a:cubicBezTo>
                  <a:cubicBezTo>
                    <a:pt x="567" y="1693"/>
                    <a:pt x="534" y="1693"/>
                    <a:pt x="501" y="1693"/>
                  </a:cubicBezTo>
                  <a:cubicBezTo>
                    <a:pt x="467" y="1660"/>
                    <a:pt x="467" y="1626"/>
                    <a:pt x="467" y="1560"/>
                  </a:cubicBezTo>
                  <a:lnTo>
                    <a:pt x="467" y="859"/>
                  </a:lnTo>
                  <a:lnTo>
                    <a:pt x="868" y="626"/>
                  </a:lnTo>
                  <a:cubicBezTo>
                    <a:pt x="934" y="592"/>
                    <a:pt x="968" y="559"/>
                    <a:pt x="1001" y="492"/>
                  </a:cubicBezTo>
                  <a:cubicBezTo>
                    <a:pt x="1034" y="459"/>
                    <a:pt x="1034" y="392"/>
                    <a:pt x="1034" y="359"/>
                  </a:cubicBezTo>
                  <a:cubicBezTo>
                    <a:pt x="1034" y="325"/>
                    <a:pt x="1034" y="292"/>
                    <a:pt x="1001" y="259"/>
                  </a:cubicBezTo>
                  <a:cubicBezTo>
                    <a:pt x="984" y="242"/>
                    <a:pt x="968" y="234"/>
                    <a:pt x="947" y="234"/>
                  </a:cubicBezTo>
                  <a:cubicBezTo>
                    <a:pt x="926" y="234"/>
                    <a:pt x="901" y="242"/>
                    <a:pt x="868" y="259"/>
                  </a:cubicBezTo>
                  <a:lnTo>
                    <a:pt x="467" y="492"/>
                  </a:lnTo>
                  <a:lnTo>
                    <a:pt x="467" y="159"/>
                  </a:lnTo>
                  <a:cubicBezTo>
                    <a:pt x="467" y="125"/>
                    <a:pt x="467" y="59"/>
                    <a:pt x="434" y="25"/>
                  </a:cubicBezTo>
                  <a:cubicBezTo>
                    <a:pt x="417" y="9"/>
                    <a:pt x="401" y="0"/>
                    <a:pt x="38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6"/>
            <p:cNvSpPr/>
            <p:nvPr/>
          </p:nvSpPr>
          <p:spPr>
            <a:xfrm>
              <a:off x="2692100" y="1559550"/>
              <a:ext cx="30050" cy="45100"/>
            </a:xfrm>
            <a:custGeom>
              <a:avLst/>
              <a:gdLst/>
              <a:ahLst/>
              <a:cxnLst/>
              <a:rect l="l" t="t" r="r" b="b"/>
              <a:pathLst>
                <a:path w="1202" h="1804" extrusionOk="0">
                  <a:moveTo>
                    <a:pt x="685" y="393"/>
                  </a:moveTo>
                  <a:cubicBezTo>
                    <a:pt x="712" y="393"/>
                    <a:pt x="740" y="401"/>
                    <a:pt x="767" y="414"/>
                  </a:cubicBezTo>
                  <a:cubicBezTo>
                    <a:pt x="834" y="414"/>
                    <a:pt x="901" y="481"/>
                    <a:pt x="901" y="548"/>
                  </a:cubicBezTo>
                  <a:lnTo>
                    <a:pt x="234" y="915"/>
                  </a:lnTo>
                  <a:cubicBezTo>
                    <a:pt x="267" y="815"/>
                    <a:pt x="334" y="715"/>
                    <a:pt x="401" y="615"/>
                  </a:cubicBezTo>
                  <a:cubicBezTo>
                    <a:pt x="434" y="548"/>
                    <a:pt x="501" y="481"/>
                    <a:pt x="567" y="448"/>
                  </a:cubicBezTo>
                  <a:cubicBezTo>
                    <a:pt x="606" y="409"/>
                    <a:pt x="645" y="393"/>
                    <a:pt x="685" y="393"/>
                  </a:cubicBezTo>
                  <a:close/>
                  <a:moveTo>
                    <a:pt x="925" y="0"/>
                  </a:moveTo>
                  <a:cubicBezTo>
                    <a:pt x="907" y="0"/>
                    <a:pt x="887" y="4"/>
                    <a:pt x="868" y="14"/>
                  </a:cubicBezTo>
                  <a:cubicBezTo>
                    <a:pt x="841" y="5"/>
                    <a:pt x="814" y="1"/>
                    <a:pt x="788" y="1"/>
                  </a:cubicBezTo>
                  <a:cubicBezTo>
                    <a:pt x="716" y="1"/>
                    <a:pt x="650" y="32"/>
                    <a:pt x="601" y="81"/>
                  </a:cubicBezTo>
                  <a:cubicBezTo>
                    <a:pt x="434" y="181"/>
                    <a:pt x="267" y="348"/>
                    <a:pt x="200" y="548"/>
                  </a:cubicBezTo>
                  <a:cubicBezTo>
                    <a:pt x="67" y="748"/>
                    <a:pt x="0" y="982"/>
                    <a:pt x="0" y="1248"/>
                  </a:cubicBezTo>
                  <a:cubicBezTo>
                    <a:pt x="0" y="1415"/>
                    <a:pt x="67" y="1582"/>
                    <a:pt x="167" y="1715"/>
                  </a:cubicBezTo>
                  <a:cubicBezTo>
                    <a:pt x="214" y="1777"/>
                    <a:pt x="267" y="1803"/>
                    <a:pt x="332" y="1803"/>
                  </a:cubicBezTo>
                  <a:cubicBezTo>
                    <a:pt x="406" y="1803"/>
                    <a:pt x="494" y="1769"/>
                    <a:pt x="601" y="1715"/>
                  </a:cubicBezTo>
                  <a:cubicBezTo>
                    <a:pt x="701" y="1649"/>
                    <a:pt x="834" y="1582"/>
                    <a:pt x="934" y="1482"/>
                  </a:cubicBezTo>
                  <a:cubicBezTo>
                    <a:pt x="1001" y="1415"/>
                    <a:pt x="1068" y="1315"/>
                    <a:pt x="1134" y="1248"/>
                  </a:cubicBezTo>
                  <a:cubicBezTo>
                    <a:pt x="1168" y="1182"/>
                    <a:pt x="1168" y="1148"/>
                    <a:pt x="1168" y="1115"/>
                  </a:cubicBezTo>
                  <a:cubicBezTo>
                    <a:pt x="1168" y="1048"/>
                    <a:pt x="1168" y="1015"/>
                    <a:pt x="1134" y="982"/>
                  </a:cubicBezTo>
                  <a:lnTo>
                    <a:pt x="1068" y="982"/>
                  </a:lnTo>
                  <a:cubicBezTo>
                    <a:pt x="1034" y="1015"/>
                    <a:pt x="968" y="1048"/>
                    <a:pt x="934" y="1115"/>
                  </a:cubicBezTo>
                  <a:cubicBezTo>
                    <a:pt x="834" y="1215"/>
                    <a:pt x="734" y="1282"/>
                    <a:pt x="601" y="1382"/>
                  </a:cubicBezTo>
                  <a:cubicBezTo>
                    <a:pt x="553" y="1405"/>
                    <a:pt x="506" y="1429"/>
                    <a:pt x="447" y="1429"/>
                  </a:cubicBezTo>
                  <a:cubicBezTo>
                    <a:pt x="423" y="1429"/>
                    <a:pt x="396" y="1425"/>
                    <a:pt x="367" y="1415"/>
                  </a:cubicBezTo>
                  <a:cubicBezTo>
                    <a:pt x="300" y="1415"/>
                    <a:pt x="267" y="1348"/>
                    <a:pt x="234" y="1282"/>
                  </a:cubicBezTo>
                  <a:lnTo>
                    <a:pt x="1168" y="748"/>
                  </a:lnTo>
                  <a:lnTo>
                    <a:pt x="1201" y="581"/>
                  </a:lnTo>
                  <a:cubicBezTo>
                    <a:pt x="1201" y="481"/>
                    <a:pt x="1201" y="381"/>
                    <a:pt x="1168" y="281"/>
                  </a:cubicBezTo>
                  <a:cubicBezTo>
                    <a:pt x="1134" y="214"/>
                    <a:pt x="1101" y="114"/>
                    <a:pt x="1034" y="48"/>
                  </a:cubicBezTo>
                  <a:cubicBezTo>
                    <a:pt x="1011" y="24"/>
                    <a:pt x="970" y="0"/>
                    <a:pt x="92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6"/>
            <p:cNvSpPr/>
            <p:nvPr/>
          </p:nvSpPr>
          <p:spPr>
            <a:xfrm>
              <a:off x="2724625" y="1536950"/>
              <a:ext cx="35875" cy="55275"/>
            </a:xfrm>
            <a:custGeom>
              <a:avLst/>
              <a:gdLst/>
              <a:ahLst/>
              <a:cxnLst/>
              <a:rect l="l" t="t" r="r" b="b"/>
              <a:pathLst>
                <a:path w="1435" h="2211" extrusionOk="0">
                  <a:moveTo>
                    <a:pt x="1068" y="1"/>
                  </a:moveTo>
                  <a:cubicBezTo>
                    <a:pt x="1034" y="1"/>
                    <a:pt x="1001" y="18"/>
                    <a:pt x="968" y="51"/>
                  </a:cubicBezTo>
                  <a:cubicBezTo>
                    <a:pt x="934" y="84"/>
                    <a:pt x="867" y="118"/>
                    <a:pt x="834" y="151"/>
                  </a:cubicBezTo>
                  <a:cubicBezTo>
                    <a:pt x="801" y="218"/>
                    <a:pt x="767" y="251"/>
                    <a:pt x="734" y="318"/>
                  </a:cubicBezTo>
                  <a:cubicBezTo>
                    <a:pt x="701" y="284"/>
                    <a:pt x="667" y="284"/>
                    <a:pt x="634" y="284"/>
                  </a:cubicBezTo>
                  <a:cubicBezTo>
                    <a:pt x="617" y="268"/>
                    <a:pt x="601" y="259"/>
                    <a:pt x="584" y="259"/>
                  </a:cubicBezTo>
                  <a:cubicBezTo>
                    <a:pt x="567" y="259"/>
                    <a:pt x="551" y="268"/>
                    <a:pt x="534" y="284"/>
                  </a:cubicBezTo>
                  <a:cubicBezTo>
                    <a:pt x="501" y="284"/>
                    <a:pt x="467" y="318"/>
                    <a:pt x="434" y="351"/>
                  </a:cubicBezTo>
                  <a:cubicBezTo>
                    <a:pt x="400" y="418"/>
                    <a:pt x="367" y="485"/>
                    <a:pt x="334" y="551"/>
                  </a:cubicBezTo>
                  <a:lnTo>
                    <a:pt x="334" y="451"/>
                  </a:lnTo>
                  <a:lnTo>
                    <a:pt x="167" y="618"/>
                  </a:lnTo>
                  <a:cubicBezTo>
                    <a:pt x="100" y="651"/>
                    <a:pt x="67" y="685"/>
                    <a:pt x="34" y="718"/>
                  </a:cubicBezTo>
                  <a:cubicBezTo>
                    <a:pt x="0" y="785"/>
                    <a:pt x="0" y="818"/>
                    <a:pt x="0" y="885"/>
                  </a:cubicBezTo>
                  <a:cubicBezTo>
                    <a:pt x="0" y="918"/>
                    <a:pt x="0" y="952"/>
                    <a:pt x="34" y="985"/>
                  </a:cubicBezTo>
                  <a:cubicBezTo>
                    <a:pt x="50" y="1002"/>
                    <a:pt x="67" y="1010"/>
                    <a:pt x="84" y="1010"/>
                  </a:cubicBezTo>
                  <a:cubicBezTo>
                    <a:pt x="100" y="1010"/>
                    <a:pt x="117" y="1002"/>
                    <a:pt x="134" y="985"/>
                  </a:cubicBezTo>
                  <a:lnTo>
                    <a:pt x="134" y="1819"/>
                  </a:lnTo>
                  <a:cubicBezTo>
                    <a:pt x="100" y="1852"/>
                    <a:pt x="67" y="1886"/>
                    <a:pt x="34" y="1919"/>
                  </a:cubicBezTo>
                  <a:cubicBezTo>
                    <a:pt x="0" y="1952"/>
                    <a:pt x="0" y="2019"/>
                    <a:pt x="0" y="2086"/>
                  </a:cubicBezTo>
                  <a:cubicBezTo>
                    <a:pt x="0" y="2119"/>
                    <a:pt x="0" y="2152"/>
                    <a:pt x="34" y="2186"/>
                  </a:cubicBezTo>
                  <a:cubicBezTo>
                    <a:pt x="50" y="2202"/>
                    <a:pt x="67" y="2211"/>
                    <a:pt x="88" y="2211"/>
                  </a:cubicBezTo>
                  <a:cubicBezTo>
                    <a:pt x="109" y="2211"/>
                    <a:pt x="134" y="2202"/>
                    <a:pt x="167" y="2186"/>
                  </a:cubicBezTo>
                  <a:lnTo>
                    <a:pt x="367" y="2052"/>
                  </a:lnTo>
                  <a:cubicBezTo>
                    <a:pt x="400" y="2019"/>
                    <a:pt x="434" y="1986"/>
                    <a:pt x="467" y="1952"/>
                  </a:cubicBezTo>
                  <a:cubicBezTo>
                    <a:pt x="501" y="1886"/>
                    <a:pt x="501" y="1852"/>
                    <a:pt x="501" y="1785"/>
                  </a:cubicBezTo>
                  <a:cubicBezTo>
                    <a:pt x="501" y="1752"/>
                    <a:pt x="501" y="1719"/>
                    <a:pt x="467" y="1685"/>
                  </a:cubicBezTo>
                  <a:cubicBezTo>
                    <a:pt x="450" y="1669"/>
                    <a:pt x="434" y="1660"/>
                    <a:pt x="417" y="1660"/>
                  </a:cubicBezTo>
                  <a:cubicBezTo>
                    <a:pt x="400" y="1660"/>
                    <a:pt x="384" y="1669"/>
                    <a:pt x="367" y="1685"/>
                  </a:cubicBezTo>
                  <a:lnTo>
                    <a:pt x="367" y="985"/>
                  </a:lnTo>
                  <a:cubicBezTo>
                    <a:pt x="400" y="918"/>
                    <a:pt x="434" y="851"/>
                    <a:pt x="467" y="785"/>
                  </a:cubicBezTo>
                  <a:cubicBezTo>
                    <a:pt x="467" y="751"/>
                    <a:pt x="501" y="718"/>
                    <a:pt x="534" y="685"/>
                  </a:cubicBezTo>
                  <a:lnTo>
                    <a:pt x="601" y="685"/>
                  </a:lnTo>
                  <a:cubicBezTo>
                    <a:pt x="601" y="718"/>
                    <a:pt x="601" y="751"/>
                    <a:pt x="601" y="785"/>
                  </a:cubicBezTo>
                  <a:lnTo>
                    <a:pt x="601" y="1886"/>
                  </a:lnTo>
                  <a:lnTo>
                    <a:pt x="801" y="1752"/>
                  </a:lnTo>
                  <a:cubicBezTo>
                    <a:pt x="867" y="1752"/>
                    <a:pt x="901" y="1685"/>
                    <a:pt x="934" y="1652"/>
                  </a:cubicBezTo>
                  <a:cubicBezTo>
                    <a:pt x="968" y="1619"/>
                    <a:pt x="968" y="1552"/>
                    <a:pt x="968" y="1519"/>
                  </a:cubicBezTo>
                  <a:cubicBezTo>
                    <a:pt x="968" y="1452"/>
                    <a:pt x="968" y="1419"/>
                    <a:pt x="934" y="1419"/>
                  </a:cubicBezTo>
                  <a:cubicBezTo>
                    <a:pt x="917" y="1402"/>
                    <a:pt x="901" y="1394"/>
                    <a:pt x="884" y="1394"/>
                  </a:cubicBezTo>
                  <a:cubicBezTo>
                    <a:pt x="867" y="1394"/>
                    <a:pt x="851" y="1402"/>
                    <a:pt x="834" y="1419"/>
                  </a:cubicBezTo>
                  <a:lnTo>
                    <a:pt x="834" y="718"/>
                  </a:lnTo>
                  <a:cubicBezTo>
                    <a:pt x="867" y="618"/>
                    <a:pt x="901" y="551"/>
                    <a:pt x="934" y="485"/>
                  </a:cubicBezTo>
                  <a:cubicBezTo>
                    <a:pt x="934" y="451"/>
                    <a:pt x="968" y="418"/>
                    <a:pt x="1001" y="418"/>
                  </a:cubicBezTo>
                  <a:lnTo>
                    <a:pt x="1068" y="418"/>
                  </a:lnTo>
                  <a:lnTo>
                    <a:pt x="1068" y="518"/>
                  </a:lnTo>
                  <a:lnTo>
                    <a:pt x="1068" y="1619"/>
                  </a:lnTo>
                  <a:lnTo>
                    <a:pt x="1268" y="1485"/>
                  </a:lnTo>
                  <a:cubicBezTo>
                    <a:pt x="1368" y="1452"/>
                    <a:pt x="1435" y="1352"/>
                    <a:pt x="1435" y="1218"/>
                  </a:cubicBezTo>
                  <a:cubicBezTo>
                    <a:pt x="1435" y="1185"/>
                    <a:pt x="1401" y="1152"/>
                    <a:pt x="1401" y="1118"/>
                  </a:cubicBezTo>
                  <a:cubicBezTo>
                    <a:pt x="1384" y="1102"/>
                    <a:pt x="1368" y="1093"/>
                    <a:pt x="1347" y="1093"/>
                  </a:cubicBezTo>
                  <a:cubicBezTo>
                    <a:pt x="1326" y="1093"/>
                    <a:pt x="1301" y="1102"/>
                    <a:pt x="1268" y="1118"/>
                  </a:cubicBezTo>
                  <a:lnTo>
                    <a:pt x="1268" y="351"/>
                  </a:lnTo>
                  <a:cubicBezTo>
                    <a:pt x="1301" y="218"/>
                    <a:pt x="1268" y="118"/>
                    <a:pt x="1168" y="51"/>
                  </a:cubicBezTo>
                  <a:cubicBezTo>
                    <a:pt x="1134" y="18"/>
                    <a:pt x="1101" y="1"/>
                    <a:pt x="10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6"/>
            <p:cNvSpPr/>
            <p:nvPr/>
          </p:nvSpPr>
          <p:spPr>
            <a:xfrm>
              <a:off x="2761300" y="1519800"/>
              <a:ext cx="30050" cy="46575"/>
            </a:xfrm>
            <a:custGeom>
              <a:avLst/>
              <a:gdLst/>
              <a:ahLst/>
              <a:cxnLst/>
              <a:rect l="l" t="t" r="r" b="b"/>
              <a:pathLst>
                <a:path w="1202" h="1863" extrusionOk="0">
                  <a:moveTo>
                    <a:pt x="801" y="937"/>
                  </a:moveTo>
                  <a:lnTo>
                    <a:pt x="801" y="1070"/>
                  </a:lnTo>
                  <a:cubicBezTo>
                    <a:pt x="735" y="1171"/>
                    <a:pt x="701" y="1237"/>
                    <a:pt x="601" y="1304"/>
                  </a:cubicBezTo>
                  <a:cubicBezTo>
                    <a:pt x="568" y="1371"/>
                    <a:pt x="501" y="1437"/>
                    <a:pt x="435" y="1471"/>
                  </a:cubicBezTo>
                  <a:cubicBezTo>
                    <a:pt x="401" y="1504"/>
                    <a:pt x="334" y="1504"/>
                    <a:pt x="268" y="1504"/>
                  </a:cubicBezTo>
                  <a:cubicBezTo>
                    <a:pt x="268" y="1504"/>
                    <a:pt x="234" y="1471"/>
                    <a:pt x="268" y="1437"/>
                  </a:cubicBezTo>
                  <a:cubicBezTo>
                    <a:pt x="268" y="1371"/>
                    <a:pt x="268" y="1337"/>
                    <a:pt x="301" y="1271"/>
                  </a:cubicBezTo>
                  <a:cubicBezTo>
                    <a:pt x="368" y="1171"/>
                    <a:pt x="435" y="1104"/>
                    <a:pt x="568" y="1037"/>
                  </a:cubicBezTo>
                  <a:cubicBezTo>
                    <a:pt x="635" y="970"/>
                    <a:pt x="701" y="937"/>
                    <a:pt x="801" y="937"/>
                  </a:cubicBezTo>
                  <a:close/>
                  <a:moveTo>
                    <a:pt x="800" y="0"/>
                  </a:moveTo>
                  <a:cubicBezTo>
                    <a:pt x="733" y="0"/>
                    <a:pt x="650" y="29"/>
                    <a:pt x="568" y="70"/>
                  </a:cubicBezTo>
                  <a:cubicBezTo>
                    <a:pt x="535" y="103"/>
                    <a:pt x="468" y="136"/>
                    <a:pt x="401" y="170"/>
                  </a:cubicBezTo>
                  <a:cubicBezTo>
                    <a:pt x="368" y="237"/>
                    <a:pt x="301" y="270"/>
                    <a:pt x="234" y="337"/>
                  </a:cubicBezTo>
                  <a:cubicBezTo>
                    <a:pt x="201" y="370"/>
                    <a:pt x="201" y="403"/>
                    <a:pt x="168" y="437"/>
                  </a:cubicBezTo>
                  <a:cubicBezTo>
                    <a:pt x="134" y="437"/>
                    <a:pt x="134" y="470"/>
                    <a:pt x="134" y="503"/>
                  </a:cubicBezTo>
                  <a:cubicBezTo>
                    <a:pt x="134" y="537"/>
                    <a:pt x="134" y="570"/>
                    <a:pt x="134" y="570"/>
                  </a:cubicBezTo>
                  <a:cubicBezTo>
                    <a:pt x="134" y="637"/>
                    <a:pt x="134" y="670"/>
                    <a:pt x="168" y="704"/>
                  </a:cubicBezTo>
                  <a:lnTo>
                    <a:pt x="234" y="704"/>
                  </a:lnTo>
                  <a:cubicBezTo>
                    <a:pt x="268" y="670"/>
                    <a:pt x="301" y="637"/>
                    <a:pt x="334" y="637"/>
                  </a:cubicBezTo>
                  <a:cubicBezTo>
                    <a:pt x="401" y="537"/>
                    <a:pt x="501" y="470"/>
                    <a:pt x="601" y="403"/>
                  </a:cubicBezTo>
                  <a:cubicBezTo>
                    <a:pt x="668" y="370"/>
                    <a:pt x="735" y="370"/>
                    <a:pt x="768" y="370"/>
                  </a:cubicBezTo>
                  <a:cubicBezTo>
                    <a:pt x="801" y="370"/>
                    <a:pt x="801" y="437"/>
                    <a:pt x="801" y="470"/>
                  </a:cubicBezTo>
                  <a:lnTo>
                    <a:pt x="801" y="537"/>
                  </a:lnTo>
                  <a:cubicBezTo>
                    <a:pt x="735" y="570"/>
                    <a:pt x="635" y="603"/>
                    <a:pt x="568" y="637"/>
                  </a:cubicBezTo>
                  <a:cubicBezTo>
                    <a:pt x="234" y="837"/>
                    <a:pt x="34" y="1171"/>
                    <a:pt x="1" y="1571"/>
                  </a:cubicBezTo>
                  <a:cubicBezTo>
                    <a:pt x="1" y="1671"/>
                    <a:pt x="34" y="1771"/>
                    <a:pt x="134" y="1838"/>
                  </a:cubicBezTo>
                  <a:cubicBezTo>
                    <a:pt x="184" y="1854"/>
                    <a:pt x="234" y="1863"/>
                    <a:pt x="284" y="1863"/>
                  </a:cubicBezTo>
                  <a:cubicBezTo>
                    <a:pt x="334" y="1863"/>
                    <a:pt x="384" y="1854"/>
                    <a:pt x="435" y="1838"/>
                  </a:cubicBezTo>
                  <a:cubicBezTo>
                    <a:pt x="501" y="1771"/>
                    <a:pt x="568" y="1738"/>
                    <a:pt x="601" y="1671"/>
                  </a:cubicBezTo>
                  <a:cubicBezTo>
                    <a:pt x="668" y="1604"/>
                    <a:pt x="735" y="1537"/>
                    <a:pt x="801" y="1471"/>
                  </a:cubicBezTo>
                  <a:lnTo>
                    <a:pt x="801" y="1537"/>
                  </a:lnTo>
                  <a:lnTo>
                    <a:pt x="1068" y="1404"/>
                  </a:lnTo>
                  <a:cubicBezTo>
                    <a:pt x="1102" y="1371"/>
                    <a:pt x="1135" y="1337"/>
                    <a:pt x="1168" y="1271"/>
                  </a:cubicBezTo>
                  <a:cubicBezTo>
                    <a:pt x="1202" y="1237"/>
                    <a:pt x="1202" y="1171"/>
                    <a:pt x="1202" y="1137"/>
                  </a:cubicBezTo>
                  <a:cubicBezTo>
                    <a:pt x="1202" y="1104"/>
                    <a:pt x="1202" y="1070"/>
                    <a:pt x="1168" y="1037"/>
                  </a:cubicBezTo>
                  <a:cubicBezTo>
                    <a:pt x="1152" y="1020"/>
                    <a:pt x="1135" y="1012"/>
                    <a:pt x="1118" y="1012"/>
                  </a:cubicBezTo>
                  <a:cubicBezTo>
                    <a:pt x="1102" y="1012"/>
                    <a:pt x="1085" y="1020"/>
                    <a:pt x="1068" y="1037"/>
                  </a:cubicBezTo>
                  <a:lnTo>
                    <a:pt x="1002" y="1070"/>
                  </a:lnTo>
                  <a:lnTo>
                    <a:pt x="1002" y="337"/>
                  </a:lnTo>
                  <a:cubicBezTo>
                    <a:pt x="1002" y="170"/>
                    <a:pt x="968" y="70"/>
                    <a:pt x="902" y="36"/>
                  </a:cubicBezTo>
                  <a:cubicBezTo>
                    <a:pt x="876" y="11"/>
                    <a:pt x="841" y="0"/>
                    <a:pt x="80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6"/>
            <p:cNvSpPr/>
            <p:nvPr/>
          </p:nvSpPr>
          <p:spPr>
            <a:xfrm>
              <a:off x="2793000" y="1498800"/>
              <a:ext cx="33375" cy="70075"/>
            </a:xfrm>
            <a:custGeom>
              <a:avLst/>
              <a:gdLst/>
              <a:ahLst/>
              <a:cxnLst/>
              <a:rect l="l" t="t" r="r" b="b"/>
              <a:pathLst>
                <a:path w="1335" h="2803" extrusionOk="0">
                  <a:moveTo>
                    <a:pt x="934" y="409"/>
                  </a:moveTo>
                  <a:cubicBezTo>
                    <a:pt x="1001" y="443"/>
                    <a:pt x="1035" y="476"/>
                    <a:pt x="1068" y="543"/>
                  </a:cubicBezTo>
                  <a:cubicBezTo>
                    <a:pt x="1101" y="576"/>
                    <a:pt x="1101" y="643"/>
                    <a:pt x="1101" y="710"/>
                  </a:cubicBezTo>
                  <a:cubicBezTo>
                    <a:pt x="1101" y="810"/>
                    <a:pt x="1068" y="943"/>
                    <a:pt x="1001" y="1043"/>
                  </a:cubicBezTo>
                  <a:cubicBezTo>
                    <a:pt x="968" y="1143"/>
                    <a:pt x="868" y="1243"/>
                    <a:pt x="768" y="1310"/>
                  </a:cubicBezTo>
                  <a:cubicBezTo>
                    <a:pt x="734" y="1343"/>
                    <a:pt x="693" y="1360"/>
                    <a:pt x="651" y="1360"/>
                  </a:cubicBezTo>
                  <a:cubicBezTo>
                    <a:pt x="609" y="1360"/>
                    <a:pt x="568" y="1343"/>
                    <a:pt x="534" y="1310"/>
                  </a:cubicBezTo>
                  <a:cubicBezTo>
                    <a:pt x="467" y="1243"/>
                    <a:pt x="434" y="1177"/>
                    <a:pt x="434" y="1110"/>
                  </a:cubicBezTo>
                  <a:cubicBezTo>
                    <a:pt x="434" y="1010"/>
                    <a:pt x="467" y="876"/>
                    <a:pt x="501" y="810"/>
                  </a:cubicBezTo>
                  <a:cubicBezTo>
                    <a:pt x="534" y="643"/>
                    <a:pt x="634" y="543"/>
                    <a:pt x="768" y="443"/>
                  </a:cubicBezTo>
                  <a:cubicBezTo>
                    <a:pt x="801" y="409"/>
                    <a:pt x="901" y="409"/>
                    <a:pt x="934" y="409"/>
                  </a:cubicBezTo>
                  <a:close/>
                  <a:moveTo>
                    <a:pt x="951" y="1"/>
                  </a:moveTo>
                  <a:cubicBezTo>
                    <a:pt x="876" y="1"/>
                    <a:pt x="801" y="26"/>
                    <a:pt x="734" y="76"/>
                  </a:cubicBezTo>
                  <a:cubicBezTo>
                    <a:pt x="701" y="109"/>
                    <a:pt x="634" y="176"/>
                    <a:pt x="568" y="209"/>
                  </a:cubicBezTo>
                  <a:cubicBezTo>
                    <a:pt x="501" y="276"/>
                    <a:pt x="467" y="376"/>
                    <a:pt x="401" y="443"/>
                  </a:cubicBezTo>
                  <a:lnTo>
                    <a:pt x="401" y="309"/>
                  </a:lnTo>
                  <a:lnTo>
                    <a:pt x="134" y="476"/>
                  </a:lnTo>
                  <a:cubicBezTo>
                    <a:pt x="101" y="509"/>
                    <a:pt x="67" y="543"/>
                    <a:pt x="34" y="610"/>
                  </a:cubicBezTo>
                  <a:cubicBezTo>
                    <a:pt x="0" y="643"/>
                    <a:pt x="0" y="676"/>
                    <a:pt x="0" y="743"/>
                  </a:cubicBezTo>
                  <a:cubicBezTo>
                    <a:pt x="0" y="776"/>
                    <a:pt x="0" y="810"/>
                    <a:pt x="34" y="843"/>
                  </a:cubicBezTo>
                  <a:cubicBezTo>
                    <a:pt x="50" y="860"/>
                    <a:pt x="67" y="868"/>
                    <a:pt x="84" y="868"/>
                  </a:cubicBezTo>
                  <a:cubicBezTo>
                    <a:pt x="101" y="868"/>
                    <a:pt x="117" y="860"/>
                    <a:pt x="134" y="843"/>
                  </a:cubicBezTo>
                  <a:lnTo>
                    <a:pt x="167" y="810"/>
                  </a:lnTo>
                  <a:lnTo>
                    <a:pt x="167" y="2411"/>
                  </a:lnTo>
                  <a:lnTo>
                    <a:pt x="134" y="2411"/>
                  </a:lnTo>
                  <a:cubicBezTo>
                    <a:pt x="101" y="2411"/>
                    <a:pt x="67" y="2478"/>
                    <a:pt x="34" y="2511"/>
                  </a:cubicBezTo>
                  <a:cubicBezTo>
                    <a:pt x="0" y="2544"/>
                    <a:pt x="0" y="2611"/>
                    <a:pt x="0" y="2678"/>
                  </a:cubicBezTo>
                  <a:cubicBezTo>
                    <a:pt x="0" y="2711"/>
                    <a:pt x="0" y="2744"/>
                    <a:pt x="34" y="2778"/>
                  </a:cubicBezTo>
                  <a:cubicBezTo>
                    <a:pt x="50" y="2794"/>
                    <a:pt x="67" y="2803"/>
                    <a:pt x="84" y="2803"/>
                  </a:cubicBezTo>
                  <a:cubicBezTo>
                    <a:pt x="101" y="2803"/>
                    <a:pt x="117" y="2794"/>
                    <a:pt x="134" y="2778"/>
                  </a:cubicBezTo>
                  <a:lnTo>
                    <a:pt x="568" y="2544"/>
                  </a:lnTo>
                  <a:cubicBezTo>
                    <a:pt x="601" y="2511"/>
                    <a:pt x="668" y="2478"/>
                    <a:pt x="668" y="2411"/>
                  </a:cubicBezTo>
                  <a:cubicBezTo>
                    <a:pt x="701" y="2377"/>
                    <a:pt x="701" y="2311"/>
                    <a:pt x="701" y="2277"/>
                  </a:cubicBezTo>
                  <a:cubicBezTo>
                    <a:pt x="734" y="2244"/>
                    <a:pt x="701" y="2177"/>
                    <a:pt x="668" y="2177"/>
                  </a:cubicBezTo>
                  <a:cubicBezTo>
                    <a:pt x="668" y="2161"/>
                    <a:pt x="651" y="2152"/>
                    <a:pt x="630" y="2152"/>
                  </a:cubicBezTo>
                  <a:cubicBezTo>
                    <a:pt x="609" y="2152"/>
                    <a:pt x="584" y="2161"/>
                    <a:pt x="568" y="2177"/>
                  </a:cubicBezTo>
                  <a:lnTo>
                    <a:pt x="434" y="2277"/>
                  </a:lnTo>
                  <a:lnTo>
                    <a:pt x="434" y="1710"/>
                  </a:lnTo>
                  <a:lnTo>
                    <a:pt x="601" y="1710"/>
                  </a:lnTo>
                  <a:cubicBezTo>
                    <a:pt x="668" y="1710"/>
                    <a:pt x="734" y="1677"/>
                    <a:pt x="768" y="1644"/>
                  </a:cubicBezTo>
                  <a:cubicBezTo>
                    <a:pt x="934" y="1544"/>
                    <a:pt x="1068" y="1410"/>
                    <a:pt x="1135" y="1243"/>
                  </a:cubicBezTo>
                  <a:cubicBezTo>
                    <a:pt x="1268" y="1010"/>
                    <a:pt x="1335" y="776"/>
                    <a:pt x="1335" y="543"/>
                  </a:cubicBezTo>
                  <a:cubicBezTo>
                    <a:pt x="1335" y="376"/>
                    <a:pt x="1301" y="209"/>
                    <a:pt x="1168" y="76"/>
                  </a:cubicBezTo>
                  <a:cubicBezTo>
                    <a:pt x="1101" y="26"/>
                    <a:pt x="1026" y="1"/>
                    <a:pt x="95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6"/>
            <p:cNvSpPr/>
            <p:nvPr/>
          </p:nvSpPr>
          <p:spPr>
            <a:xfrm>
              <a:off x="2832200" y="1477550"/>
              <a:ext cx="25875" cy="49850"/>
            </a:xfrm>
            <a:custGeom>
              <a:avLst/>
              <a:gdLst/>
              <a:ahLst/>
              <a:cxnLst/>
              <a:rect l="l" t="t" r="r" b="b"/>
              <a:pathLst>
                <a:path w="1035" h="1994" extrusionOk="0">
                  <a:moveTo>
                    <a:pt x="913" y="0"/>
                  </a:moveTo>
                  <a:cubicBezTo>
                    <a:pt x="901" y="0"/>
                    <a:pt x="884" y="8"/>
                    <a:pt x="868" y="25"/>
                  </a:cubicBezTo>
                  <a:lnTo>
                    <a:pt x="834" y="59"/>
                  </a:lnTo>
                  <a:cubicBezTo>
                    <a:pt x="834" y="92"/>
                    <a:pt x="801" y="92"/>
                    <a:pt x="801" y="125"/>
                  </a:cubicBezTo>
                  <a:cubicBezTo>
                    <a:pt x="767" y="109"/>
                    <a:pt x="742" y="100"/>
                    <a:pt x="722" y="100"/>
                  </a:cubicBezTo>
                  <a:cubicBezTo>
                    <a:pt x="701" y="100"/>
                    <a:pt x="684" y="109"/>
                    <a:pt x="667" y="125"/>
                  </a:cubicBezTo>
                  <a:cubicBezTo>
                    <a:pt x="601" y="125"/>
                    <a:pt x="567" y="159"/>
                    <a:pt x="501" y="192"/>
                  </a:cubicBezTo>
                  <a:cubicBezTo>
                    <a:pt x="367" y="259"/>
                    <a:pt x="234" y="392"/>
                    <a:pt x="134" y="559"/>
                  </a:cubicBezTo>
                  <a:cubicBezTo>
                    <a:pt x="67" y="659"/>
                    <a:pt x="34" y="792"/>
                    <a:pt x="34" y="926"/>
                  </a:cubicBezTo>
                  <a:cubicBezTo>
                    <a:pt x="34" y="1026"/>
                    <a:pt x="67" y="1126"/>
                    <a:pt x="134" y="1193"/>
                  </a:cubicBezTo>
                  <a:cubicBezTo>
                    <a:pt x="161" y="1206"/>
                    <a:pt x="195" y="1215"/>
                    <a:pt x="238" y="1215"/>
                  </a:cubicBezTo>
                  <a:cubicBezTo>
                    <a:pt x="300" y="1215"/>
                    <a:pt x="383" y="1198"/>
                    <a:pt x="501" y="1159"/>
                  </a:cubicBezTo>
                  <a:cubicBezTo>
                    <a:pt x="567" y="1093"/>
                    <a:pt x="667" y="1093"/>
                    <a:pt x="734" y="1093"/>
                  </a:cubicBezTo>
                  <a:cubicBezTo>
                    <a:pt x="767" y="1093"/>
                    <a:pt x="801" y="1126"/>
                    <a:pt x="801" y="1159"/>
                  </a:cubicBezTo>
                  <a:cubicBezTo>
                    <a:pt x="801" y="1193"/>
                    <a:pt x="767" y="1226"/>
                    <a:pt x="767" y="1259"/>
                  </a:cubicBezTo>
                  <a:cubicBezTo>
                    <a:pt x="701" y="1359"/>
                    <a:pt x="601" y="1426"/>
                    <a:pt x="501" y="1460"/>
                  </a:cubicBezTo>
                  <a:cubicBezTo>
                    <a:pt x="467" y="1493"/>
                    <a:pt x="401" y="1526"/>
                    <a:pt x="334" y="1526"/>
                  </a:cubicBezTo>
                  <a:cubicBezTo>
                    <a:pt x="324" y="1536"/>
                    <a:pt x="314" y="1540"/>
                    <a:pt x="305" y="1540"/>
                  </a:cubicBezTo>
                  <a:cubicBezTo>
                    <a:pt x="281" y="1540"/>
                    <a:pt x="257" y="1516"/>
                    <a:pt x="234" y="1493"/>
                  </a:cubicBezTo>
                  <a:cubicBezTo>
                    <a:pt x="200" y="1460"/>
                    <a:pt x="200" y="1426"/>
                    <a:pt x="167" y="1426"/>
                  </a:cubicBezTo>
                  <a:cubicBezTo>
                    <a:pt x="167" y="1409"/>
                    <a:pt x="159" y="1401"/>
                    <a:pt x="146" y="1401"/>
                  </a:cubicBezTo>
                  <a:cubicBezTo>
                    <a:pt x="134" y="1401"/>
                    <a:pt x="117" y="1409"/>
                    <a:pt x="100" y="1426"/>
                  </a:cubicBezTo>
                  <a:cubicBezTo>
                    <a:pt x="67" y="1426"/>
                    <a:pt x="34" y="1460"/>
                    <a:pt x="34" y="1526"/>
                  </a:cubicBezTo>
                  <a:cubicBezTo>
                    <a:pt x="0" y="1560"/>
                    <a:pt x="0" y="1626"/>
                    <a:pt x="0" y="1726"/>
                  </a:cubicBezTo>
                  <a:lnTo>
                    <a:pt x="0" y="1826"/>
                  </a:lnTo>
                  <a:cubicBezTo>
                    <a:pt x="0" y="1893"/>
                    <a:pt x="0" y="1960"/>
                    <a:pt x="34" y="1993"/>
                  </a:cubicBezTo>
                  <a:lnTo>
                    <a:pt x="100" y="1993"/>
                  </a:lnTo>
                  <a:cubicBezTo>
                    <a:pt x="134" y="1993"/>
                    <a:pt x="134" y="1960"/>
                    <a:pt x="167" y="1960"/>
                  </a:cubicBezTo>
                  <a:lnTo>
                    <a:pt x="200" y="1893"/>
                  </a:lnTo>
                  <a:cubicBezTo>
                    <a:pt x="217" y="1910"/>
                    <a:pt x="242" y="1918"/>
                    <a:pt x="267" y="1918"/>
                  </a:cubicBezTo>
                  <a:cubicBezTo>
                    <a:pt x="292" y="1918"/>
                    <a:pt x="317" y="1910"/>
                    <a:pt x="334" y="1893"/>
                  </a:cubicBezTo>
                  <a:cubicBezTo>
                    <a:pt x="401" y="1893"/>
                    <a:pt x="467" y="1860"/>
                    <a:pt x="534" y="1826"/>
                  </a:cubicBezTo>
                  <a:cubicBezTo>
                    <a:pt x="701" y="1726"/>
                    <a:pt x="834" y="1593"/>
                    <a:pt x="934" y="1426"/>
                  </a:cubicBezTo>
                  <a:cubicBezTo>
                    <a:pt x="1001" y="1293"/>
                    <a:pt x="1034" y="1159"/>
                    <a:pt x="1034" y="1026"/>
                  </a:cubicBezTo>
                  <a:cubicBezTo>
                    <a:pt x="1034" y="959"/>
                    <a:pt x="1034" y="859"/>
                    <a:pt x="968" y="826"/>
                  </a:cubicBezTo>
                  <a:cubicBezTo>
                    <a:pt x="934" y="759"/>
                    <a:pt x="868" y="726"/>
                    <a:pt x="801" y="726"/>
                  </a:cubicBezTo>
                  <a:cubicBezTo>
                    <a:pt x="701" y="759"/>
                    <a:pt x="601" y="759"/>
                    <a:pt x="501" y="826"/>
                  </a:cubicBezTo>
                  <a:cubicBezTo>
                    <a:pt x="434" y="826"/>
                    <a:pt x="401" y="859"/>
                    <a:pt x="334" y="859"/>
                  </a:cubicBezTo>
                  <a:cubicBezTo>
                    <a:pt x="267" y="859"/>
                    <a:pt x="267" y="826"/>
                    <a:pt x="267" y="792"/>
                  </a:cubicBezTo>
                  <a:cubicBezTo>
                    <a:pt x="300" y="759"/>
                    <a:pt x="300" y="726"/>
                    <a:pt x="334" y="726"/>
                  </a:cubicBezTo>
                  <a:cubicBezTo>
                    <a:pt x="367" y="626"/>
                    <a:pt x="434" y="559"/>
                    <a:pt x="534" y="526"/>
                  </a:cubicBezTo>
                  <a:cubicBezTo>
                    <a:pt x="567" y="492"/>
                    <a:pt x="601" y="492"/>
                    <a:pt x="667" y="492"/>
                  </a:cubicBezTo>
                  <a:cubicBezTo>
                    <a:pt x="684" y="475"/>
                    <a:pt x="701" y="467"/>
                    <a:pt x="717" y="467"/>
                  </a:cubicBezTo>
                  <a:cubicBezTo>
                    <a:pt x="734" y="467"/>
                    <a:pt x="751" y="475"/>
                    <a:pt x="767" y="492"/>
                  </a:cubicBezTo>
                  <a:cubicBezTo>
                    <a:pt x="767" y="526"/>
                    <a:pt x="767" y="559"/>
                    <a:pt x="801" y="592"/>
                  </a:cubicBezTo>
                  <a:lnTo>
                    <a:pt x="868" y="592"/>
                  </a:lnTo>
                  <a:cubicBezTo>
                    <a:pt x="934" y="559"/>
                    <a:pt x="968" y="492"/>
                    <a:pt x="968" y="459"/>
                  </a:cubicBezTo>
                  <a:cubicBezTo>
                    <a:pt x="968" y="392"/>
                    <a:pt x="968" y="325"/>
                    <a:pt x="968" y="292"/>
                  </a:cubicBezTo>
                  <a:lnTo>
                    <a:pt x="968" y="192"/>
                  </a:lnTo>
                  <a:cubicBezTo>
                    <a:pt x="968" y="125"/>
                    <a:pt x="968" y="92"/>
                    <a:pt x="934" y="25"/>
                  </a:cubicBezTo>
                  <a:cubicBezTo>
                    <a:pt x="934" y="8"/>
                    <a:pt x="926" y="0"/>
                    <a:pt x="91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6"/>
            <p:cNvSpPr/>
            <p:nvPr/>
          </p:nvSpPr>
          <p:spPr>
            <a:xfrm>
              <a:off x="2875550" y="1490875"/>
              <a:ext cx="9200" cy="12950"/>
            </a:xfrm>
            <a:custGeom>
              <a:avLst/>
              <a:gdLst/>
              <a:ahLst/>
              <a:cxnLst/>
              <a:rect l="l" t="t" r="r" b="b"/>
              <a:pathLst>
                <a:path w="368" h="518" extrusionOk="0">
                  <a:moveTo>
                    <a:pt x="247" y="1"/>
                  </a:moveTo>
                  <a:cubicBezTo>
                    <a:pt x="226" y="1"/>
                    <a:pt x="201" y="9"/>
                    <a:pt x="168" y="26"/>
                  </a:cubicBezTo>
                  <a:cubicBezTo>
                    <a:pt x="134" y="59"/>
                    <a:pt x="68" y="93"/>
                    <a:pt x="34" y="159"/>
                  </a:cubicBezTo>
                  <a:cubicBezTo>
                    <a:pt x="34" y="226"/>
                    <a:pt x="1" y="293"/>
                    <a:pt x="1" y="326"/>
                  </a:cubicBezTo>
                  <a:cubicBezTo>
                    <a:pt x="1" y="393"/>
                    <a:pt x="1" y="460"/>
                    <a:pt x="34" y="493"/>
                  </a:cubicBezTo>
                  <a:cubicBezTo>
                    <a:pt x="51" y="510"/>
                    <a:pt x="76" y="518"/>
                    <a:pt x="101" y="518"/>
                  </a:cubicBezTo>
                  <a:cubicBezTo>
                    <a:pt x="126" y="518"/>
                    <a:pt x="151" y="510"/>
                    <a:pt x="168" y="493"/>
                  </a:cubicBezTo>
                  <a:cubicBezTo>
                    <a:pt x="234" y="460"/>
                    <a:pt x="268" y="393"/>
                    <a:pt x="301" y="359"/>
                  </a:cubicBezTo>
                  <a:cubicBezTo>
                    <a:pt x="334" y="293"/>
                    <a:pt x="334" y="226"/>
                    <a:pt x="334" y="159"/>
                  </a:cubicBezTo>
                  <a:cubicBezTo>
                    <a:pt x="368" y="93"/>
                    <a:pt x="334" y="59"/>
                    <a:pt x="301" y="26"/>
                  </a:cubicBezTo>
                  <a:cubicBezTo>
                    <a:pt x="284" y="9"/>
                    <a:pt x="268" y="1"/>
                    <a:pt x="24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6"/>
            <p:cNvSpPr/>
            <p:nvPr/>
          </p:nvSpPr>
          <p:spPr>
            <a:xfrm>
              <a:off x="2899750" y="1439800"/>
              <a:ext cx="29200" cy="44550"/>
            </a:xfrm>
            <a:custGeom>
              <a:avLst/>
              <a:gdLst/>
              <a:ahLst/>
              <a:cxnLst/>
              <a:rect l="l" t="t" r="r" b="b"/>
              <a:pathLst>
                <a:path w="1168" h="1782" extrusionOk="0">
                  <a:moveTo>
                    <a:pt x="719" y="388"/>
                  </a:moveTo>
                  <a:cubicBezTo>
                    <a:pt x="774" y="388"/>
                    <a:pt x="831" y="413"/>
                    <a:pt x="867" y="468"/>
                  </a:cubicBezTo>
                  <a:cubicBezTo>
                    <a:pt x="934" y="534"/>
                    <a:pt x="968" y="635"/>
                    <a:pt x="934" y="735"/>
                  </a:cubicBezTo>
                  <a:cubicBezTo>
                    <a:pt x="934" y="868"/>
                    <a:pt x="901" y="968"/>
                    <a:pt x="834" y="1102"/>
                  </a:cubicBezTo>
                  <a:cubicBezTo>
                    <a:pt x="801" y="1235"/>
                    <a:pt x="701" y="1335"/>
                    <a:pt x="601" y="1402"/>
                  </a:cubicBezTo>
                  <a:cubicBezTo>
                    <a:pt x="551" y="1418"/>
                    <a:pt x="501" y="1427"/>
                    <a:pt x="455" y="1427"/>
                  </a:cubicBezTo>
                  <a:cubicBezTo>
                    <a:pt x="409" y="1427"/>
                    <a:pt x="367" y="1418"/>
                    <a:pt x="334" y="1402"/>
                  </a:cubicBezTo>
                  <a:cubicBezTo>
                    <a:pt x="267" y="1335"/>
                    <a:pt x="234" y="1235"/>
                    <a:pt x="234" y="1135"/>
                  </a:cubicBezTo>
                  <a:cubicBezTo>
                    <a:pt x="234" y="1001"/>
                    <a:pt x="267" y="868"/>
                    <a:pt x="334" y="735"/>
                  </a:cubicBezTo>
                  <a:cubicBezTo>
                    <a:pt x="367" y="601"/>
                    <a:pt x="467" y="501"/>
                    <a:pt x="601" y="434"/>
                  </a:cubicBezTo>
                  <a:cubicBezTo>
                    <a:pt x="631" y="404"/>
                    <a:pt x="674" y="388"/>
                    <a:pt x="719" y="388"/>
                  </a:cubicBezTo>
                  <a:close/>
                  <a:moveTo>
                    <a:pt x="901" y="1"/>
                  </a:moveTo>
                  <a:cubicBezTo>
                    <a:pt x="767" y="1"/>
                    <a:pt x="667" y="1"/>
                    <a:pt x="601" y="67"/>
                  </a:cubicBezTo>
                  <a:cubicBezTo>
                    <a:pt x="467" y="134"/>
                    <a:pt x="367" y="234"/>
                    <a:pt x="300" y="368"/>
                  </a:cubicBezTo>
                  <a:cubicBezTo>
                    <a:pt x="200" y="501"/>
                    <a:pt x="134" y="635"/>
                    <a:pt x="67" y="801"/>
                  </a:cubicBezTo>
                  <a:cubicBezTo>
                    <a:pt x="34" y="935"/>
                    <a:pt x="0" y="1102"/>
                    <a:pt x="0" y="1235"/>
                  </a:cubicBezTo>
                  <a:cubicBezTo>
                    <a:pt x="0" y="1368"/>
                    <a:pt x="34" y="1502"/>
                    <a:pt x="67" y="1602"/>
                  </a:cubicBezTo>
                  <a:cubicBezTo>
                    <a:pt x="100" y="1702"/>
                    <a:pt x="200" y="1735"/>
                    <a:pt x="300" y="1769"/>
                  </a:cubicBezTo>
                  <a:cubicBezTo>
                    <a:pt x="327" y="1778"/>
                    <a:pt x="354" y="1782"/>
                    <a:pt x="381" y="1782"/>
                  </a:cubicBezTo>
                  <a:cubicBezTo>
                    <a:pt x="454" y="1782"/>
                    <a:pt x="527" y="1751"/>
                    <a:pt x="601" y="1702"/>
                  </a:cubicBezTo>
                  <a:cubicBezTo>
                    <a:pt x="701" y="1635"/>
                    <a:pt x="801" y="1535"/>
                    <a:pt x="901" y="1435"/>
                  </a:cubicBezTo>
                  <a:cubicBezTo>
                    <a:pt x="968" y="1302"/>
                    <a:pt x="1068" y="1168"/>
                    <a:pt x="1101" y="1001"/>
                  </a:cubicBezTo>
                  <a:cubicBezTo>
                    <a:pt x="1134" y="868"/>
                    <a:pt x="1168" y="735"/>
                    <a:pt x="1168" y="601"/>
                  </a:cubicBezTo>
                  <a:cubicBezTo>
                    <a:pt x="1168" y="468"/>
                    <a:pt x="1168" y="334"/>
                    <a:pt x="1101" y="201"/>
                  </a:cubicBezTo>
                  <a:cubicBezTo>
                    <a:pt x="1068" y="101"/>
                    <a:pt x="968" y="34"/>
                    <a:pt x="90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6"/>
            <p:cNvSpPr/>
            <p:nvPr/>
          </p:nvSpPr>
          <p:spPr>
            <a:xfrm>
              <a:off x="2934775" y="1416675"/>
              <a:ext cx="29200" cy="52975"/>
            </a:xfrm>
            <a:custGeom>
              <a:avLst/>
              <a:gdLst/>
              <a:ahLst/>
              <a:cxnLst/>
              <a:rect l="l" t="t" r="r" b="b"/>
              <a:pathLst>
                <a:path w="1168" h="2119" extrusionOk="0">
                  <a:moveTo>
                    <a:pt x="1001" y="0"/>
                  </a:moveTo>
                  <a:cubicBezTo>
                    <a:pt x="968" y="0"/>
                    <a:pt x="934" y="8"/>
                    <a:pt x="901" y="25"/>
                  </a:cubicBezTo>
                  <a:cubicBezTo>
                    <a:pt x="834" y="58"/>
                    <a:pt x="801" y="92"/>
                    <a:pt x="734" y="159"/>
                  </a:cubicBezTo>
                  <a:cubicBezTo>
                    <a:pt x="667" y="259"/>
                    <a:pt x="601" y="392"/>
                    <a:pt x="534" y="492"/>
                  </a:cubicBezTo>
                  <a:lnTo>
                    <a:pt x="534" y="292"/>
                  </a:lnTo>
                  <a:lnTo>
                    <a:pt x="200" y="492"/>
                  </a:lnTo>
                  <a:cubicBezTo>
                    <a:pt x="167" y="525"/>
                    <a:pt x="134" y="559"/>
                    <a:pt x="100" y="626"/>
                  </a:cubicBezTo>
                  <a:cubicBezTo>
                    <a:pt x="67" y="659"/>
                    <a:pt x="67" y="692"/>
                    <a:pt x="67" y="759"/>
                  </a:cubicBezTo>
                  <a:cubicBezTo>
                    <a:pt x="67" y="792"/>
                    <a:pt x="67" y="826"/>
                    <a:pt x="100" y="859"/>
                  </a:cubicBezTo>
                  <a:cubicBezTo>
                    <a:pt x="117" y="876"/>
                    <a:pt x="134" y="884"/>
                    <a:pt x="150" y="884"/>
                  </a:cubicBezTo>
                  <a:cubicBezTo>
                    <a:pt x="167" y="884"/>
                    <a:pt x="184" y="876"/>
                    <a:pt x="200" y="859"/>
                  </a:cubicBezTo>
                  <a:lnTo>
                    <a:pt x="300" y="826"/>
                  </a:lnTo>
                  <a:lnTo>
                    <a:pt x="300" y="1660"/>
                  </a:lnTo>
                  <a:lnTo>
                    <a:pt x="167" y="1726"/>
                  </a:lnTo>
                  <a:cubicBezTo>
                    <a:pt x="100" y="1760"/>
                    <a:pt x="67" y="1793"/>
                    <a:pt x="34" y="1826"/>
                  </a:cubicBezTo>
                  <a:cubicBezTo>
                    <a:pt x="0" y="1893"/>
                    <a:pt x="0" y="1926"/>
                    <a:pt x="0" y="1993"/>
                  </a:cubicBezTo>
                  <a:cubicBezTo>
                    <a:pt x="0" y="2027"/>
                    <a:pt x="0" y="2060"/>
                    <a:pt x="34" y="2093"/>
                  </a:cubicBezTo>
                  <a:cubicBezTo>
                    <a:pt x="50" y="2110"/>
                    <a:pt x="67" y="2118"/>
                    <a:pt x="88" y="2118"/>
                  </a:cubicBezTo>
                  <a:cubicBezTo>
                    <a:pt x="109" y="2118"/>
                    <a:pt x="134" y="2110"/>
                    <a:pt x="167" y="2093"/>
                  </a:cubicBezTo>
                  <a:lnTo>
                    <a:pt x="834" y="1693"/>
                  </a:lnTo>
                  <a:cubicBezTo>
                    <a:pt x="901" y="1660"/>
                    <a:pt x="934" y="1626"/>
                    <a:pt x="968" y="1593"/>
                  </a:cubicBezTo>
                  <a:cubicBezTo>
                    <a:pt x="968" y="1526"/>
                    <a:pt x="1001" y="1493"/>
                    <a:pt x="1001" y="1426"/>
                  </a:cubicBezTo>
                  <a:cubicBezTo>
                    <a:pt x="1001" y="1393"/>
                    <a:pt x="968" y="1359"/>
                    <a:pt x="968" y="1326"/>
                  </a:cubicBezTo>
                  <a:cubicBezTo>
                    <a:pt x="951" y="1309"/>
                    <a:pt x="934" y="1301"/>
                    <a:pt x="913" y="1301"/>
                  </a:cubicBezTo>
                  <a:cubicBezTo>
                    <a:pt x="892" y="1301"/>
                    <a:pt x="867" y="1309"/>
                    <a:pt x="834" y="1326"/>
                  </a:cubicBezTo>
                  <a:lnTo>
                    <a:pt x="501" y="1526"/>
                  </a:lnTo>
                  <a:lnTo>
                    <a:pt x="501" y="992"/>
                  </a:lnTo>
                  <a:cubicBezTo>
                    <a:pt x="601" y="826"/>
                    <a:pt x="701" y="659"/>
                    <a:pt x="767" y="559"/>
                  </a:cubicBezTo>
                  <a:cubicBezTo>
                    <a:pt x="801" y="492"/>
                    <a:pt x="834" y="459"/>
                    <a:pt x="901" y="392"/>
                  </a:cubicBezTo>
                  <a:cubicBezTo>
                    <a:pt x="917" y="375"/>
                    <a:pt x="926" y="367"/>
                    <a:pt x="934" y="367"/>
                  </a:cubicBezTo>
                  <a:cubicBezTo>
                    <a:pt x="943" y="367"/>
                    <a:pt x="951" y="375"/>
                    <a:pt x="968" y="392"/>
                  </a:cubicBezTo>
                  <a:cubicBezTo>
                    <a:pt x="984" y="409"/>
                    <a:pt x="1001" y="417"/>
                    <a:pt x="1018" y="417"/>
                  </a:cubicBezTo>
                  <a:cubicBezTo>
                    <a:pt x="1034" y="417"/>
                    <a:pt x="1051" y="409"/>
                    <a:pt x="1068" y="392"/>
                  </a:cubicBezTo>
                  <a:cubicBezTo>
                    <a:pt x="1101" y="392"/>
                    <a:pt x="1134" y="325"/>
                    <a:pt x="1134" y="292"/>
                  </a:cubicBezTo>
                  <a:cubicBezTo>
                    <a:pt x="1168" y="259"/>
                    <a:pt x="1168" y="192"/>
                    <a:pt x="1168" y="159"/>
                  </a:cubicBezTo>
                  <a:cubicBezTo>
                    <a:pt x="1168" y="92"/>
                    <a:pt x="1168" y="58"/>
                    <a:pt x="1101" y="25"/>
                  </a:cubicBezTo>
                  <a:cubicBezTo>
                    <a:pt x="1068" y="8"/>
                    <a:pt x="1034" y="0"/>
                    <a:pt x="100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6"/>
            <p:cNvSpPr/>
            <p:nvPr/>
          </p:nvSpPr>
          <p:spPr>
            <a:xfrm>
              <a:off x="2968125" y="1394975"/>
              <a:ext cx="31725" cy="68000"/>
            </a:xfrm>
            <a:custGeom>
              <a:avLst/>
              <a:gdLst/>
              <a:ahLst/>
              <a:cxnLst/>
              <a:rect l="l" t="t" r="r" b="b"/>
              <a:pathLst>
                <a:path w="1269" h="2720" extrusionOk="0">
                  <a:moveTo>
                    <a:pt x="655" y="643"/>
                  </a:moveTo>
                  <a:cubicBezTo>
                    <a:pt x="693" y="643"/>
                    <a:pt x="734" y="660"/>
                    <a:pt x="768" y="693"/>
                  </a:cubicBezTo>
                  <a:cubicBezTo>
                    <a:pt x="834" y="760"/>
                    <a:pt x="868" y="860"/>
                    <a:pt x="868" y="960"/>
                  </a:cubicBezTo>
                  <a:cubicBezTo>
                    <a:pt x="868" y="1093"/>
                    <a:pt x="834" y="1227"/>
                    <a:pt x="768" y="1360"/>
                  </a:cubicBezTo>
                  <a:cubicBezTo>
                    <a:pt x="734" y="1460"/>
                    <a:pt x="634" y="1560"/>
                    <a:pt x="568" y="1627"/>
                  </a:cubicBezTo>
                  <a:cubicBezTo>
                    <a:pt x="534" y="1644"/>
                    <a:pt x="492" y="1652"/>
                    <a:pt x="451" y="1652"/>
                  </a:cubicBezTo>
                  <a:cubicBezTo>
                    <a:pt x="409" y="1652"/>
                    <a:pt x="367" y="1644"/>
                    <a:pt x="334" y="1627"/>
                  </a:cubicBezTo>
                  <a:cubicBezTo>
                    <a:pt x="267" y="1527"/>
                    <a:pt x="234" y="1427"/>
                    <a:pt x="234" y="1327"/>
                  </a:cubicBezTo>
                  <a:cubicBezTo>
                    <a:pt x="234" y="1193"/>
                    <a:pt x="267" y="1060"/>
                    <a:pt x="334" y="960"/>
                  </a:cubicBezTo>
                  <a:cubicBezTo>
                    <a:pt x="367" y="826"/>
                    <a:pt x="434" y="726"/>
                    <a:pt x="568" y="693"/>
                  </a:cubicBezTo>
                  <a:cubicBezTo>
                    <a:pt x="584" y="660"/>
                    <a:pt x="618" y="643"/>
                    <a:pt x="655" y="643"/>
                  </a:cubicBezTo>
                  <a:close/>
                  <a:moveTo>
                    <a:pt x="1197" y="1"/>
                  </a:moveTo>
                  <a:cubicBezTo>
                    <a:pt x="1176" y="1"/>
                    <a:pt x="1151" y="9"/>
                    <a:pt x="1135" y="26"/>
                  </a:cubicBezTo>
                  <a:lnTo>
                    <a:pt x="868" y="193"/>
                  </a:lnTo>
                  <a:lnTo>
                    <a:pt x="868" y="293"/>
                  </a:lnTo>
                  <a:cubicBezTo>
                    <a:pt x="834" y="259"/>
                    <a:pt x="768" y="226"/>
                    <a:pt x="701" y="226"/>
                  </a:cubicBezTo>
                  <a:cubicBezTo>
                    <a:pt x="668" y="226"/>
                    <a:pt x="601" y="259"/>
                    <a:pt x="534" y="293"/>
                  </a:cubicBezTo>
                  <a:cubicBezTo>
                    <a:pt x="367" y="393"/>
                    <a:pt x="234" y="560"/>
                    <a:pt x="167" y="760"/>
                  </a:cubicBezTo>
                  <a:cubicBezTo>
                    <a:pt x="67" y="960"/>
                    <a:pt x="0" y="1193"/>
                    <a:pt x="0" y="1427"/>
                  </a:cubicBezTo>
                  <a:cubicBezTo>
                    <a:pt x="0" y="1594"/>
                    <a:pt x="34" y="1794"/>
                    <a:pt x="167" y="1927"/>
                  </a:cubicBezTo>
                  <a:cubicBezTo>
                    <a:pt x="217" y="1977"/>
                    <a:pt x="284" y="2002"/>
                    <a:pt x="351" y="2002"/>
                  </a:cubicBezTo>
                  <a:cubicBezTo>
                    <a:pt x="417" y="2002"/>
                    <a:pt x="484" y="1977"/>
                    <a:pt x="534" y="1927"/>
                  </a:cubicBezTo>
                  <a:cubicBezTo>
                    <a:pt x="601" y="1894"/>
                    <a:pt x="668" y="1827"/>
                    <a:pt x="701" y="1794"/>
                  </a:cubicBezTo>
                  <a:cubicBezTo>
                    <a:pt x="768" y="1727"/>
                    <a:pt x="801" y="1660"/>
                    <a:pt x="868" y="1594"/>
                  </a:cubicBezTo>
                  <a:lnTo>
                    <a:pt x="868" y="1760"/>
                  </a:lnTo>
                  <a:cubicBezTo>
                    <a:pt x="868" y="1860"/>
                    <a:pt x="834" y="1927"/>
                    <a:pt x="801" y="2027"/>
                  </a:cubicBezTo>
                  <a:cubicBezTo>
                    <a:pt x="768" y="2094"/>
                    <a:pt x="701" y="2161"/>
                    <a:pt x="634" y="2194"/>
                  </a:cubicBezTo>
                  <a:lnTo>
                    <a:pt x="401" y="2327"/>
                  </a:lnTo>
                  <a:cubicBezTo>
                    <a:pt x="334" y="2361"/>
                    <a:pt x="301" y="2394"/>
                    <a:pt x="267" y="2461"/>
                  </a:cubicBezTo>
                  <a:cubicBezTo>
                    <a:pt x="267" y="2494"/>
                    <a:pt x="234" y="2561"/>
                    <a:pt x="234" y="2594"/>
                  </a:cubicBezTo>
                  <a:cubicBezTo>
                    <a:pt x="234" y="2628"/>
                    <a:pt x="234" y="2661"/>
                    <a:pt x="267" y="2694"/>
                  </a:cubicBezTo>
                  <a:cubicBezTo>
                    <a:pt x="284" y="2711"/>
                    <a:pt x="301" y="2719"/>
                    <a:pt x="322" y="2719"/>
                  </a:cubicBezTo>
                  <a:cubicBezTo>
                    <a:pt x="342" y="2719"/>
                    <a:pt x="367" y="2711"/>
                    <a:pt x="401" y="2694"/>
                  </a:cubicBezTo>
                  <a:lnTo>
                    <a:pt x="634" y="2561"/>
                  </a:lnTo>
                  <a:cubicBezTo>
                    <a:pt x="734" y="2494"/>
                    <a:pt x="834" y="2428"/>
                    <a:pt x="868" y="2327"/>
                  </a:cubicBezTo>
                  <a:cubicBezTo>
                    <a:pt x="934" y="2227"/>
                    <a:pt x="1001" y="2127"/>
                    <a:pt x="1035" y="1994"/>
                  </a:cubicBezTo>
                  <a:cubicBezTo>
                    <a:pt x="1068" y="1894"/>
                    <a:pt x="1101" y="1760"/>
                    <a:pt x="1101" y="1660"/>
                  </a:cubicBezTo>
                  <a:lnTo>
                    <a:pt x="1101" y="393"/>
                  </a:lnTo>
                  <a:lnTo>
                    <a:pt x="1135" y="393"/>
                  </a:lnTo>
                  <a:cubicBezTo>
                    <a:pt x="1168" y="359"/>
                    <a:pt x="1201" y="326"/>
                    <a:pt x="1235" y="293"/>
                  </a:cubicBezTo>
                  <a:cubicBezTo>
                    <a:pt x="1268" y="226"/>
                    <a:pt x="1268" y="193"/>
                    <a:pt x="1268" y="126"/>
                  </a:cubicBezTo>
                  <a:cubicBezTo>
                    <a:pt x="1268" y="93"/>
                    <a:pt x="1268" y="59"/>
                    <a:pt x="1235" y="26"/>
                  </a:cubicBezTo>
                  <a:cubicBezTo>
                    <a:pt x="1235" y="9"/>
                    <a:pt x="1218" y="1"/>
                    <a:pt x="119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6"/>
            <p:cNvSpPr/>
            <p:nvPr/>
          </p:nvSpPr>
          <p:spPr>
            <a:xfrm>
              <a:off x="3005650" y="1354750"/>
              <a:ext cx="25050" cy="83200"/>
            </a:xfrm>
            <a:custGeom>
              <a:avLst/>
              <a:gdLst/>
              <a:ahLst/>
              <a:cxnLst/>
              <a:rect l="l" t="t" r="r" b="b"/>
              <a:pathLst>
                <a:path w="1002" h="3328" extrusionOk="0">
                  <a:moveTo>
                    <a:pt x="868" y="0"/>
                  </a:moveTo>
                  <a:cubicBezTo>
                    <a:pt x="834" y="34"/>
                    <a:pt x="834" y="67"/>
                    <a:pt x="801" y="100"/>
                  </a:cubicBezTo>
                  <a:cubicBezTo>
                    <a:pt x="768" y="134"/>
                    <a:pt x="768" y="167"/>
                    <a:pt x="768" y="234"/>
                  </a:cubicBezTo>
                  <a:lnTo>
                    <a:pt x="34" y="3069"/>
                  </a:lnTo>
                  <a:cubicBezTo>
                    <a:pt x="1" y="3103"/>
                    <a:pt x="1" y="3169"/>
                    <a:pt x="1" y="3203"/>
                  </a:cubicBezTo>
                  <a:cubicBezTo>
                    <a:pt x="1" y="3236"/>
                    <a:pt x="1" y="3269"/>
                    <a:pt x="34" y="3303"/>
                  </a:cubicBezTo>
                  <a:cubicBezTo>
                    <a:pt x="51" y="3319"/>
                    <a:pt x="67" y="3328"/>
                    <a:pt x="80" y="3328"/>
                  </a:cubicBezTo>
                  <a:cubicBezTo>
                    <a:pt x="92" y="3328"/>
                    <a:pt x="101" y="3319"/>
                    <a:pt x="101" y="3303"/>
                  </a:cubicBezTo>
                  <a:cubicBezTo>
                    <a:pt x="134" y="3303"/>
                    <a:pt x="167" y="3269"/>
                    <a:pt x="201" y="3236"/>
                  </a:cubicBezTo>
                  <a:cubicBezTo>
                    <a:pt x="201" y="3169"/>
                    <a:pt x="234" y="3136"/>
                    <a:pt x="234" y="3103"/>
                  </a:cubicBezTo>
                  <a:lnTo>
                    <a:pt x="968" y="267"/>
                  </a:lnTo>
                  <a:cubicBezTo>
                    <a:pt x="968" y="200"/>
                    <a:pt x="968" y="167"/>
                    <a:pt x="1001" y="100"/>
                  </a:cubicBezTo>
                  <a:cubicBezTo>
                    <a:pt x="1001" y="67"/>
                    <a:pt x="968" y="34"/>
                    <a:pt x="9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6"/>
            <p:cNvSpPr/>
            <p:nvPr/>
          </p:nvSpPr>
          <p:spPr>
            <a:xfrm>
              <a:off x="3039000" y="1358925"/>
              <a:ext cx="26725" cy="49225"/>
            </a:xfrm>
            <a:custGeom>
              <a:avLst/>
              <a:gdLst/>
              <a:ahLst/>
              <a:cxnLst/>
              <a:rect l="l" t="t" r="r" b="b"/>
              <a:pathLst>
                <a:path w="1069" h="1969" extrusionOk="0">
                  <a:moveTo>
                    <a:pt x="901" y="0"/>
                  </a:moveTo>
                  <a:cubicBezTo>
                    <a:pt x="868" y="0"/>
                    <a:pt x="868" y="0"/>
                    <a:pt x="868" y="33"/>
                  </a:cubicBezTo>
                  <a:cubicBezTo>
                    <a:pt x="835" y="33"/>
                    <a:pt x="835" y="67"/>
                    <a:pt x="801" y="100"/>
                  </a:cubicBezTo>
                  <a:cubicBezTo>
                    <a:pt x="785" y="83"/>
                    <a:pt x="768" y="75"/>
                    <a:pt x="747" y="75"/>
                  </a:cubicBezTo>
                  <a:cubicBezTo>
                    <a:pt x="726" y="75"/>
                    <a:pt x="701" y="83"/>
                    <a:pt x="668" y="100"/>
                  </a:cubicBezTo>
                  <a:cubicBezTo>
                    <a:pt x="635" y="100"/>
                    <a:pt x="568" y="134"/>
                    <a:pt x="535" y="134"/>
                  </a:cubicBezTo>
                  <a:cubicBezTo>
                    <a:pt x="368" y="234"/>
                    <a:pt x="234" y="367"/>
                    <a:pt x="168" y="534"/>
                  </a:cubicBezTo>
                  <a:cubicBezTo>
                    <a:pt x="101" y="634"/>
                    <a:pt x="68" y="767"/>
                    <a:pt x="68" y="901"/>
                  </a:cubicBezTo>
                  <a:cubicBezTo>
                    <a:pt x="34" y="1001"/>
                    <a:pt x="68" y="1101"/>
                    <a:pt x="134" y="1168"/>
                  </a:cubicBezTo>
                  <a:cubicBezTo>
                    <a:pt x="159" y="1180"/>
                    <a:pt x="192" y="1188"/>
                    <a:pt x="233" y="1188"/>
                  </a:cubicBezTo>
                  <a:cubicBezTo>
                    <a:pt x="303" y="1188"/>
                    <a:pt x="395" y="1164"/>
                    <a:pt x="501" y="1101"/>
                  </a:cubicBezTo>
                  <a:cubicBezTo>
                    <a:pt x="601" y="1068"/>
                    <a:pt x="668" y="1034"/>
                    <a:pt x="768" y="1034"/>
                  </a:cubicBezTo>
                  <a:cubicBezTo>
                    <a:pt x="801" y="1068"/>
                    <a:pt x="835" y="1101"/>
                    <a:pt x="801" y="1134"/>
                  </a:cubicBezTo>
                  <a:cubicBezTo>
                    <a:pt x="801" y="1168"/>
                    <a:pt x="801" y="1201"/>
                    <a:pt x="768" y="1234"/>
                  </a:cubicBezTo>
                  <a:cubicBezTo>
                    <a:pt x="701" y="1301"/>
                    <a:pt x="635" y="1401"/>
                    <a:pt x="535" y="1434"/>
                  </a:cubicBezTo>
                  <a:cubicBezTo>
                    <a:pt x="468" y="1468"/>
                    <a:pt x="434" y="1501"/>
                    <a:pt x="368" y="1501"/>
                  </a:cubicBezTo>
                  <a:cubicBezTo>
                    <a:pt x="301" y="1501"/>
                    <a:pt x="268" y="1501"/>
                    <a:pt x="234" y="1468"/>
                  </a:cubicBezTo>
                  <a:cubicBezTo>
                    <a:pt x="234" y="1434"/>
                    <a:pt x="201" y="1368"/>
                    <a:pt x="201" y="1368"/>
                  </a:cubicBezTo>
                  <a:lnTo>
                    <a:pt x="134" y="1368"/>
                  </a:lnTo>
                  <a:cubicBezTo>
                    <a:pt x="101" y="1401"/>
                    <a:pt x="68" y="1434"/>
                    <a:pt x="34" y="1468"/>
                  </a:cubicBezTo>
                  <a:cubicBezTo>
                    <a:pt x="34" y="1535"/>
                    <a:pt x="1" y="1601"/>
                    <a:pt x="1" y="1668"/>
                  </a:cubicBezTo>
                  <a:lnTo>
                    <a:pt x="1" y="1801"/>
                  </a:lnTo>
                  <a:cubicBezTo>
                    <a:pt x="1" y="1835"/>
                    <a:pt x="1" y="1901"/>
                    <a:pt x="34" y="1968"/>
                  </a:cubicBezTo>
                  <a:lnTo>
                    <a:pt x="134" y="1968"/>
                  </a:lnTo>
                  <a:cubicBezTo>
                    <a:pt x="134" y="1935"/>
                    <a:pt x="168" y="1935"/>
                    <a:pt x="168" y="1935"/>
                  </a:cubicBezTo>
                  <a:cubicBezTo>
                    <a:pt x="168" y="1901"/>
                    <a:pt x="201" y="1868"/>
                    <a:pt x="201" y="1868"/>
                  </a:cubicBezTo>
                  <a:lnTo>
                    <a:pt x="368" y="1868"/>
                  </a:lnTo>
                  <a:cubicBezTo>
                    <a:pt x="434" y="1835"/>
                    <a:pt x="468" y="1835"/>
                    <a:pt x="535" y="1801"/>
                  </a:cubicBezTo>
                  <a:cubicBezTo>
                    <a:pt x="701" y="1701"/>
                    <a:pt x="868" y="1535"/>
                    <a:pt x="968" y="1368"/>
                  </a:cubicBezTo>
                  <a:cubicBezTo>
                    <a:pt x="1035" y="1268"/>
                    <a:pt x="1068" y="1134"/>
                    <a:pt x="1068" y="1001"/>
                  </a:cubicBezTo>
                  <a:cubicBezTo>
                    <a:pt x="1068" y="901"/>
                    <a:pt x="1035" y="834"/>
                    <a:pt x="1002" y="767"/>
                  </a:cubicBezTo>
                  <a:cubicBezTo>
                    <a:pt x="977" y="718"/>
                    <a:pt x="935" y="688"/>
                    <a:pt x="888" y="688"/>
                  </a:cubicBezTo>
                  <a:cubicBezTo>
                    <a:pt x="870" y="688"/>
                    <a:pt x="853" y="692"/>
                    <a:pt x="835" y="701"/>
                  </a:cubicBezTo>
                  <a:cubicBezTo>
                    <a:pt x="701" y="701"/>
                    <a:pt x="601" y="734"/>
                    <a:pt x="501" y="767"/>
                  </a:cubicBezTo>
                  <a:cubicBezTo>
                    <a:pt x="468" y="801"/>
                    <a:pt x="401" y="801"/>
                    <a:pt x="334" y="801"/>
                  </a:cubicBezTo>
                  <a:cubicBezTo>
                    <a:pt x="301" y="801"/>
                    <a:pt x="301" y="801"/>
                    <a:pt x="301" y="767"/>
                  </a:cubicBezTo>
                  <a:cubicBezTo>
                    <a:pt x="301" y="734"/>
                    <a:pt x="301" y="701"/>
                    <a:pt x="334" y="667"/>
                  </a:cubicBezTo>
                  <a:cubicBezTo>
                    <a:pt x="401" y="601"/>
                    <a:pt x="468" y="534"/>
                    <a:pt x="535" y="500"/>
                  </a:cubicBezTo>
                  <a:cubicBezTo>
                    <a:pt x="568" y="467"/>
                    <a:pt x="635" y="434"/>
                    <a:pt x="668" y="434"/>
                  </a:cubicBezTo>
                  <a:lnTo>
                    <a:pt x="801" y="434"/>
                  </a:lnTo>
                  <a:cubicBezTo>
                    <a:pt x="768" y="467"/>
                    <a:pt x="801" y="500"/>
                    <a:pt x="835" y="534"/>
                  </a:cubicBezTo>
                  <a:cubicBezTo>
                    <a:pt x="835" y="550"/>
                    <a:pt x="843" y="559"/>
                    <a:pt x="856" y="559"/>
                  </a:cubicBezTo>
                  <a:cubicBezTo>
                    <a:pt x="868" y="559"/>
                    <a:pt x="885" y="550"/>
                    <a:pt x="901" y="534"/>
                  </a:cubicBezTo>
                  <a:cubicBezTo>
                    <a:pt x="935" y="500"/>
                    <a:pt x="968" y="467"/>
                    <a:pt x="1002" y="400"/>
                  </a:cubicBezTo>
                  <a:cubicBezTo>
                    <a:pt x="1002" y="334"/>
                    <a:pt x="1002" y="300"/>
                    <a:pt x="1002" y="234"/>
                  </a:cubicBezTo>
                  <a:lnTo>
                    <a:pt x="1002" y="167"/>
                  </a:lnTo>
                  <a:cubicBezTo>
                    <a:pt x="1002" y="100"/>
                    <a:pt x="1002" y="33"/>
                    <a:pt x="9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6"/>
            <p:cNvSpPr/>
            <p:nvPr/>
          </p:nvSpPr>
          <p:spPr>
            <a:xfrm>
              <a:off x="3073200" y="1336600"/>
              <a:ext cx="29200" cy="48225"/>
            </a:xfrm>
            <a:custGeom>
              <a:avLst/>
              <a:gdLst/>
              <a:ahLst/>
              <a:cxnLst/>
              <a:rect l="l" t="t" r="r" b="b"/>
              <a:pathLst>
                <a:path w="1168" h="1929" extrusionOk="0">
                  <a:moveTo>
                    <a:pt x="1022" y="1"/>
                  </a:moveTo>
                  <a:cubicBezTo>
                    <a:pt x="1010" y="1"/>
                    <a:pt x="1001" y="9"/>
                    <a:pt x="1001" y="26"/>
                  </a:cubicBezTo>
                  <a:cubicBezTo>
                    <a:pt x="968" y="59"/>
                    <a:pt x="934" y="93"/>
                    <a:pt x="901" y="126"/>
                  </a:cubicBezTo>
                  <a:lnTo>
                    <a:pt x="734" y="126"/>
                  </a:lnTo>
                  <a:cubicBezTo>
                    <a:pt x="701" y="126"/>
                    <a:pt x="634" y="159"/>
                    <a:pt x="568" y="193"/>
                  </a:cubicBezTo>
                  <a:cubicBezTo>
                    <a:pt x="401" y="293"/>
                    <a:pt x="234" y="493"/>
                    <a:pt x="167" y="693"/>
                  </a:cubicBezTo>
                  <a:cubicBezTo>
                    <a:pt x="34" y="893"/>
                    <a:pt x="0" y="1160"/>
                    <a:pt x="0" y="1393"/>
                  </a:cubicBezTo>
                  <a:cubicBezTo>
                    <a:pt x="0" y="1660"/>
                    <a:pt x="101" y="1827"/>
                    <a:pt x="201" y="1894"/>
                  </a:cubicBezTo>
                  <a:cubicBezTo>
                    <a:pt x="236" y="1917"/>
                    <a:pt x="276" y="1929"/>
                    <a:pt x="320" y="1929"/>
                  </a:cubicBezTo>
                  <a:cubicBezTo>
                    <a:pt x="399" y="1929"/>
                    <a:pt x="493" y="1892"/>
                    <a:pt x="601" y="1827"/>
                  </a:cubicBezTo>
                  <a:cubicBezTo>
                    <a:pt x="801" y="1727"/>
                    <a:pt x="934" y="1594"/>
                    <a:pt x="1068" y="1427"/>
                  </a:cubicBezTo>
                  <a:cubicBezTo>
                    <a:pt x="1101" y="1327"/>
                    <a:pt x="1135" y="1227"/>
                    <a:pt x="1168" y="1127"/>
                  </a:cubicBezTo>
                  <a:cubicBezTo>
                    <a:pt x="1168" y="1093"/>
                    <a:pt x="1135" y="1060"/>
                    <a:pt x="1135" y="1027"/>
                  </a:cubicBezTo>
                  <a:cubicBezTo>
                    <a:pt x="1118" y="1010"/>
                    <a:pt x="1101" y="1002"/>
                    <a:pt x="1085" y="1002"/>
                  </a:cubicBezTo>
                  <a:cubicBezTo>
                    <a:pt x="1068" y="1002"/>
                    <a:pt x="1051" y="1010"/>
                    <a:pt x="1035" y="1027"/>
                  </a:cubicBezTo>
                  <a:cubicBezTo>
                    <a:pt x="1001" y="1060"/>
                    <a:pt x="968" y="1093"/>
                    <a:pt x="968" y="1127"/>
                  </a:cubicBezTo>
                  <a:cubicBezTo>
                    <a:pt x="934" y="1193"/>
                    <a:pt x="901" y="1227"/>
                    <a:pt x="868" y="1293"/>
                  </a:cubicBezTo>
                  <a:cubicBezTo>
                    <a:pt x="801" y="1360"/>
                    <a:pt x="701" y="1427"/>
                    <a:pt x="634" y="1460"/>
                  </a:cubicBezTo>
                  <a:cubicBezTo>
                    <a:pt x="512" y="1509"/>
                    <a:pt x="426" y="1540"/>
                    <a:pt x="375" y="1540"/>
                  </a:cubicBezTo>
                  <a:cubicBezTo>
                    <a:pt x="357" y="1540"/>
                    <a:pt x="343" y="1536"/>
                    <a:pt x="334" y="1527"/>
                  </a:cubicBezTo>
                  <a:cubicBezTo>
                    <a:pt x="234" y="1460"/>
                    <a:pt x="201" y="1360"/>
                    <a:pt x="234" y="1260"/>
                  </a:cubicBezTo>
                  <a:cubicBezTo>
                    <a:pt x="234" y="1127"/>
                    <a:pt x="267" y="960"/>
                    <a:pt x="334" y="826"/>
                  </a:cubicBezTo>
                  <a:cubicBezTo>
                    <a:pt x="367" y="726"/>
                    <a:pt x="467" y="626"/>
                    <a:pt x="568" y="560"/>
                  </a:cubicBezTo>
                  <a:cubicBezTo>
                    <a:pt x="634" y="493"/>
                    <a:pt x="734" y="493"/>
                    <a:pt x="801" y="493"/>
                  </a:cubicBezTo>
                  <a:cubicBezTo>
                    <a:pt x="834" y="493"/>
                    <a:pt x="868" y="560"/>
                    <a:pt x="868" y="593"/>
                  </a:cubicBezTo>
                  <a:cubicBezTo>
                    <a:pt x="868" y="660"/>
                    <a:pt x="901" y="693"/>
                    <a:pt x="901" y="693"/>
                  </a:cubicBezTo>
                  <a:cubicBezTo>
                    <a:pt x="918" y="710"/>
                    <a:pt x="934" y="718"/>
                    <a:pt x="951" y="718"/>
                  </a:cubicBezTo>
                  <a:cubicBezTo>
                    <a:pt x="968" y="718"/>
                    <a:pt x="984" y="710"/>
                    <a:pt x="1001" y="693"/>
                  </a:cubicBezTo>
                  <a:cubicBezTo>
                    <a:pt x="1035" y="693"/>
                    <a:pt x="1068" y="660"/>
                    <a:pt x="1068" y="593"/>
                  </a:cubicBezTo>
                  <a:cubicBezTo>
                    <a:pt x="1101" y="526"/>
                    <a:pt x="1101" y="459"/>
                    <a:pt x="1101" y="393"/>
                  </a:cubicBezTo>
                  <a:lnTo>
                    <a:pt x="1101" y="193"/>
                  </a:lnTo>
                  <a:cubicBezTo>
                    <a:pt x="1101" y="126"/>
                    <a:pt x="1101" y="59"/>
                    <a:pt x="1068" y="26"/>
                  </a:cubicBezTo>
                  <a:cubicBezTo>
                    <a:pt x="1051" y="9"/>
                    <a:pt x="1035" y="1"/>
                    <a:pt x="102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6"/>
            <p:cNvSpPr/>
            <p:nvPr/>
          </p:nvSpPr>
          <p:spPr>
            <a:xfrm>
              <a:off x="3104900" y="1310550"/>
              <a:ext cx="32525" cy="58200"/>
            </a:xfrm>
            <a:custGeom>
              <a:avLst/>
              <a:gdLst/>
              <a:ahLst/>
              <a:cxnLst/>
              <a:rect l="l" t="t" r="r" b="b"/>
              <a:pathLst>
                <a:path w="1301" h="2328" extrusionOk="0">
                  <a:moveTo>
                    <a:pt x="434" y="0"/>
                  </a:moveTo>
                  <a:lnTo>
                    <a:pt x="167" y="134"/>
                  </a:lnTo>
                  <a:cubicBezTo>
                    <a:pt x="133" y="167"/>
                    <a:pt x="67" y="201"/>
                    <a:pt x="33" y="234"/>
                  </a:cubicBezTo>
                  <a:cubicBezTo>
                    <a:pt x="33" y="301"/>
                    <a:pt x="33" y="334"/>
                    <a:pt x="0" y="401"/>
                  </a:cubicBezTo>
                  <a:cubicBezTo>
                    <a:pt x="0" y="434"/>
                    <a:pt x="33" y="467"/>
                    <a:pt x="33" y="501"/>
                  </a:cubicBezTo>
                  <a:cubicBezTo>
                    <a:pt x="50" y="517"/>
                    <a:pt x="67" y="526"/>
                    <a:pt x="88" y="526"/>
                  </a:cubicBezTo>
                  <a:cubicBezTo>
                    <a:pt x="108" y="526"/>
                    <a:pt x="133" y="517"/>
                    <a:pt x="167" y="501"/>
                  </a:cubicBezTo>
                  <a:lnTo>
                    <a:pt x="200" y="467"/>
                  </a:lnTo>
                  <a:lnTo>
                    <a:pt x="200" y="1935"/>
                  </a:lnTo>
                  <a:cubicBezTo>
                    <a:pt x="167" y="1935"/>
                    <a:pt x="133" y="1968"/>
                    <a:pt x="100" y="2002"/>
                  </a:cubicBezTo>
                  <a:cubicBezTo>
                    <a:pt x="67" y="2069"/>
                    <a:pt x="33" y="2135"/>
                    <a:pt x="33" y="2202"/>
                  </a:cubicBezTo>
                  <a:cubicBezTo>
                    <a:pt x="33" y="2235"/>
                    <a:pt x="33" y="2269"/>
                    <a:pt x="67" y="2302"/>
                  </a:cubicBezTo>
                  <a:cubicBezTo>
                    <a:pt x="83" y="2319"/>
                    <a:pt x="100" y="2327"/>
                    <a:pt x="121" y="2327"/>
                  </a:cubicBezTo>
                  <a:cubicBezTo>
                    <a:pt x="142" y="2327"/>
                    <a:pt x="167" y="2319"/>
                    <a:pt x="200" y="2302"/>
                  </a:cubicBezTo>
                  <a:lnTo>
                    <a:pt x="434" y="2169"/>
                  </a:lnTo>
                  <a:cubicBezTo>
                    <a:pt x="500" y="2135"/>
                    <a:pt x="534" y="2102"/>
                    <a:pt x="567" y="2035"/>
                  </a:cubicBezTo>
                  <a:cubicBezTo>
                    <a:pt x="600" y="2002"/>
                    <a:pt x="600" y="1935"/>
                    <a:pt x="600" y="1902"/>
                  </a:cubicBezTo>
                  <a:cubicBezTo>
                    <a:pt x="600" y="1835"/>
                    <a:pt x="600" y="1768"/>
                    <a:pt x="534" y="1768"/>
                  </a:cubicBezTo>
                  <a:cubicBezTo>
                    <a:pt x="500" y="1768"/>
                    <a:pt x="467" y="1802"/>
                    <a:pt x="434" y="1802"/>
                  </a:cubicBezTo>
                  <a:lnTo>
                    <a:pt x="434" y="1168"/>
                  </a:lnTo>
                  <a:cubicBezTo>
                    <a:pt x="467" y="1068"/>
                    <a:pt x="534" y="968"/>
                    <a:pt x="600" y="868"/>
                  </a:cubicBezTo>
                  <a:cubicBezTo>
                    <a:pt x="634" y="834"/>
                    <a:pt x="667" y="801"/>
                    <a:pt x="734" y="768"/>
                  </a:cubicBezTo>
                  <a:cubicBezTo>
                    <a:pt x="767" y="751"/>
                    <a:pt x="792" y="743"/>
                    <a:pt x="813" y="743"/>
                  </a:cubicBezTo>
                  <a:cubicBezTo>
                    <a:pt x="834" y="743"/>
                    <a:pt x="851" y="751"/>
                    <a:pt x="867" y="768"/>
                  </a:cubicBezTo>
                  <a:cubicBezTo>
                    <a:pt x="901" y="768"/>
                    <a:pt x="901" y="834"/>
                    <a:pt x="901" y="934"/>
                  </a:cubicBezTo>
                  <a:lnTo>
                    <a:pt x="901" y="1568"/>
                  </a:lnTo>
                  <a:cubicBezTo>
                    <a:pt x="867" y="1568"/>
                    <a:pt x="834" y="1602"/>
                    <a:pt x="801" y="1635"/>
                  </a:cubicBezTo>
                  <a:cubicBezTo>
                    <a:pt x="767" y="1702"/>
                    <a:pt x="734" y="1768"/>
                    <a:pt x="734" y="1835"/>
                  </a:cubicBezTo>
                  <a:cubicBezTo>
                    <a:pt x="734" y="1868"/>
                    <a:pt x="767" y="1902"/>
                    <a:pt x="767" y="1935"/>
                  </a:cubicBezTo>
                  <a:cubicBezTo>
                    <a:pt x="784" y="1952"/>
                    <a:pt x="801" y="1960"/>
                    <a:pt x="821" y="1960"/>
                  </a:cubicBezTo>
                  <a:cubicBezTo>
                    <a:pt x="842" y="1960"/>
                    <a:pt x="867" y="1952"/>
                    <a:pt x="901" y="1935"/>
                  </a:cubicBezTo>
                  <a:lnTo>
                    <a:pt x="1168" y="1768"/>
                  </a:lnTo>
                  <a:cubicBezTo>
                    <a:pt x="1201" y="1735"/>
                    <a:pt x="1234" y="1702"/>
                    <a:pt x="1268" y="1668"/>
                  </a:cubicBezTo>
                  <a:cubicBezTo>
                    <a:pt x="1301" y="1602"/>
                    <a:pt x="1301" y="1568"/>
                    <a:pt x="1301" y="1535"/>
                  </a:cubicBezTo>
                  <a:cubicBezTo>
                    <a:pt x="1301" y="1435"/>
                    <a:pt x="1268" y="1401"/>
                    <a:pt x="1268" y="1401"/>
                  </a:cubicBezTo>
                  <a:cubicBezTo>
                    <a:pt x="1234" y="1401"/>
                    <a:pt x="1201" y="1401"/>
                    <a:pt x="1134" y="1435"/>
                  </a:cubicBezTo>
                  <a:lnTo>
                    <a:pt x="1134" y="768"/>
                  </a:lnTo>
                  <a:cubicBezTo>
                    <a:pt x="1134" y="668"/>
                    <a:pt x="1134" y="567"/>
                    <a:pt x="1101" y="501"/>
                  </a:cubicBezTo>
                  <a:cubicBezTo>
                    <a:pt x="1067" y="434"/>
                    <a:pt x="1001" y="401"/>
                    <a:pt x="934" y="367"/>
                  </a:cubicBezTo>
                  <a:cubicBezTo>
                    <a:pt x="867" y="367"/>
                    <a:pt x="767" y="401"/>
                    <a:pt x="734" y="434"/>
                  </a:cubicBezTo>
                  <a:cubicBezTo>
                    <a:pt x="667" y="467"/>
                    <a:pt x="634" y="501"/>
                    <a:pt x="567" y="567"/>
                  </a:cubicBezTo>
                  <a:cubicBezTo>
                    <a:pt x="534" y="601"/>
                    <a:pt x="467" y="668"/>
                    <a:pt x="434" y="734"/>
                  </a:cubicBezTo>
                  <a:lnTo>
                    <a:pt x="43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6"/>
            <p:cNvSpPr/>
            <p:nvPr/>
          </p:nvSpPr>
          <p:spPr>
            <a:xfrm>
              <a:off x="3140750" y="1300550"/>
              <a:ext cx="30050" cy="45250"/>
            </a:xfrm>
            <a:custGeom>
              <a:avLst/>
              <a:gdLst/>
              <a:ahLst/>
              <a:cxnLst/>
              <a:rect l="l" t="t" r="r" b="b"/>
              <a:pathLst>
                <a:path w="1202" h="1810" extrusionOk="0">
                  <a:moveTo>
                    <a:pt x="742" y="387"/>
                  </a:moveTo>
                  <a:cubicBezTo>
                    <a:pt x="762" y="387"/>
                    <a:pt x="781" y="391"/>
                    <a:pt x="801" y="400"/>
                  </a:cubicBezTo>
                  <a:cubicBezTo>
                    <a:pt x="868" y="400"/>
                    <a:pt x="934" y="467"/>
                    <a:pt x="934" y="534"/>
                  </a:cubicBezTo>
                  <a:lnTo>
                    <a:pt x="267" y="934"/>
                  </a:lnTo>
                  <a:cubicBezTo>
                    <a:pt x="301" y="801"/>
                    <a:pt x="367" y="701"/>
                    <a:pt x="401" y="634"/>
                  </a:cubicBezTo>
                  <a:cubicBezTo>
                    <a:pt x="467" y="534"/>
                    <a:pt x="534" y="467"/>
                    <a:pt x="601" y="434"/>
                  </a:cubicBezTo>
                  <a:cubicBezTo>
                    <a:pt x="648" y="410"/>
                    <a:pt x="695" y="387"/>
                    <a:pt x="742" y="387"/>
                  </a:cubicBezTo>
                  <a:close/>
                  <a:moveTo>
                    <a:pt x="868" y="0"/>
                  </a:moveTo>
                  <a:cubicBezTo>
                    <a:pt x="768" y="0"/>
                    <a:pt x="701" y="33"/>
                    <a:pt x="634" y="67"/>
                  </a:cubicBezTo>
                  <a:cubicBezTo>
                    <a:pt x="434" y="200"/>
                    <a:pt x="301" y="367"/>
                    <a:pt x="201" y="534"/>
                  </a:cubicBezTo>
                  <a:cubicBezTo>
                    <a:pt x="100" y="767"/>
                    <a:pt x="34" y="1001"/>
                    <a:pt x="34" y="1234"/>
                  </a:cubicBezTo>
                  <a:cubicBezTo>
                    <a:pt x="0" y="1434"/>
                    <a:pt x="67" y="1601"/>
                    <a:pt x="201" y="1735"/>
                  </a:cubicBezTo>
                  <a:cubicBezTo>
                    <a:pt x="234" y="1785"/>
                    <a:pt x="292" y="1810"/>
                    <a:pt x="363" y="1810"/>
                  </a:cubicBezTo>
                  <a:cubicBezTo>
                    <a:pt x="434" y="1810"/>
                    <a:pt x="517" y="1785"/>
                    <a:pt x="601" y="1735"/>
                  </a:cubicBezTo>
                  <a:cubicBezTo>
                    <a:pt x="734" y="1668"/>
                    <a:pt x="834" y="1568"/>
                    <a:pt x="934" y="1468"/>
                  </a:cubicBezTo>
                  <a:cubicBezTo>
                    <a:pt x="1034" y="1401"/>
                    <a:pt x="1101" y="1334"/>
                    <a:pt x="1168" y="1234"/>
                  </a:cubicBezTo>
                  <a:cubicBezTo>
                    <a:pt x="1168" y="1201"/>
                    <a:pt x="1168" y="1134"/>
                    <a:pt x="1201" y="1101"/>
                  </a:cubicBezTo>
                  <a:cubicBezTo>
                    <a:pt x="1201" y="1068"/>
                    <a:pt x="1168" y="1034"/>
                    <a:pt x="1168" y="1001"/>
                  </a:cubicBezTo>
                  <a:cubicBezTo>
                    <a:pt x="1151" y="984"/>
                    <a:pt x="1135" y="976"/>
                    <a:pt x="1118" y="976"/>
                  </a:cubicBezTo>
                  <a:cubicBezTo>
                    <a:pt x="1101" y="976"/>
                    <a:pt x="1084" y="984"/>
                    <a:pt x="1068" y="1001"/>
                  </a:cubicBezTo>
                  <a:cubicBezTo>
                    <a:pt x="1034" y="1034"/>
                    <a:pt x="1001" y="1068"/>
                    <a:pt x="968" y="1101"/>
                  </a:cubicBezTo>
                  <a:cubicBezTo>
                    <a:pt x="868" y="1201"/>
                    <a:pt x="734" y="1301"/>
                    <a:pt x="634" y="1368"/>
                  </a:cubicBezTo>
                  <a:cubicBezTo>
                    <a:pt x="567" y="1434"/>
                    <a:pt x="467" y="1434"/>
                    <a:pt x="367" y="1434"/>
                  </a:cubicBezTo>
                  <a:cubicBezTo>
                    <a:pt x="301" y="1401"/>
                    <a:pt x="267" y="1368"/>
                    <a:pt x="267" y="1301"/>
                  </a:cubicBezTo>
                  <a:lnTo>
                    <a:pt x="1201" y="734"/>
                  </a:lnTo>
                  <a:lnTo>
                    <a:pt x="1201" y="567"/>
                  </a:lnTo>
                  <a:cubicBezTo>
                    <a:pt x="1201" y="500"/>
                    <a:pt x="1201" y="400"/>
                    <a:pt x="1168" y="300"/>
                  </a:cubicBezTo>
                  <a:cubicBezTo>
                    <a:pt x="1135" y="200"/>
                    <a:pt x="1101" y="134"/>
                    <a:pt x="1034" y="67"/>
                  </a:cubicBezTo>
                  <a:cubicBezTo>
                    <a:pt x="1001" y="33"/>
                    <a:pt x="934" y="0"/>
                    <a:pt x="8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6"/>
            <p:cNvSpPr/>
            <p:nvPr/>
          </p:nvSpPr>
          <p:spPr>
            <a:xfrm>
              <a:off x="3173275" y="1277600"/>
              <a:ext cx="35875" cy="53600"/>
            </a:xfrm>
            <a:custGeom>
              <a:avLst/>
              <a:gdLst/>
              <a:ahLst/>
              <a:cxnLst/>
              <a:rect l="l" t="t" r="r" b="b"/>
              <a:pathLst>
                <a:path w="1435" h="2144" extrusionOk="0">
                  <a:moveTo>
                    <a:pt x="1089" y="1"/>
                  </a:moveTo>
                  <a:cubicBezTo>
                    <a:pt x="1051" y="1"/>
                    <a:pt x="1018" y="17"/>
                    <a:pt x="1001" y="51"/>
                  </a:cubicBezTo>
                  <a:cubicBezTo>
                    <a:pt x="934" y="84"/>
                    <a:pt x="901" y="118"/>
                    <a:pt x="868" y="151"/>
                  </a:cubicBezTo>
                  <a:cubicBezTo>
                    <a:pt x="801" y="218"/>
                    <a:pt x="768" y="251"/>
                    <a:pt x="734" y="318"/>
                  </a:cubicBezTo>
                  <a:cubicBezTo>
                    <a:pt x="701" y="318"/>
                    <a:pt x="667" y="284"/>
                    <a:pt x="634" y="284"/>
                  </a:cubicBezTo>
                  <a:cubicBezTo>
                    <a:pt x="617" y="268"/>
                    <a:pt x="601" y="259"/>
                    <a:pt x="584" y="259"/>
                  </a:cubicBezTo>
                  <a:cubicBezTo>
                    <a:pt x="567" y="259"/>
                    <a:pt x="551" y="268"/>
                    <a:pt x="534" y="284"/>
                  </a:cubicBezTo>
                  <a:cubicBezTo>
                    <a:pt x="501" y="284"/>
                    <a:pt x="467" y="318"/>
                    <a:pt x="434" y="351"/>
                  </a:cubicBezTo>
                  <a:cubicBezTo>
                    <a:pt x="401" y="418"/>
                    <a:pt x="367" y="484"/>
                    <a:pt x="334" y="551"/>
                  </a:cubicBezTo>
                  <a:lnTo>
                    <a:pt x="334" y="451"/>
                  </a:lnTo>
                  <a:lnTo>
                    <a:pt x="167" y="551"/>
                  </a:lnTo>
                  <a:cubicBezTo>
                    <a:pt x="100" y="585"/>
                    <a:pt x="67" y="618"/>
                    <a:pt x="34" y="685"/>
                  </a:cubicBezTo>
                  <a:cubicBezTo>
                    <a:pt x="34" y="718"/>
                    <a:pt x="0" y="785"/>
                    <a:pt x="0" y="818"/>
                  </a:cubicBezTo>
                  <a:cubicBezTo>
                    <a:pt x="0" y="851"/>
                    <a:pt x="34" y="885"/>
                    <a:pt x="34" y="918"/>
                  </a:cubicBezTo>
                  <a:cubicBezTo>
                    <a:pt x="50" y="935"/>
                    <a:pt x="67" y="943"/>
                    <a:pt x="88" y="943"/>
                  </a:cubicBezTo>
                  <a:cubicBezTo>
                    <a:pt x="109" y="943"/>
                    <a:pt x="134" y="935"/>
                    <a:pt x="167" y="918"/>
                  </a:cubicBezTo>
                  <a:lnTo>
                    <a:pt x="167" y="1752"/>
                  </a:lnTo>
                  <a:cubicBezTo>
                    <a:pt x="100" y="1785"/>
                    <a:pt x="67" y="1819"/>
                    <a:pt x="34" y="1885"/>
                  </a:cubicBezTo>
                  <a:cubicBezTo>
                    <a:pt x="34" y="1919"/>
                    <a:pt x="0" y="1952"/>
                    <a:pt x="0" y="2019"/>
                  </a:cubicBezTo>
                  <a:cubicBezTo>
                    <a:pt x="0" y="2052"/>
                    <a:pt x="34" y="2086"/>
                    <a:pt x="34" y="2119"/>
                  </a:cubicBezTo>
                  <a:cubicBezTo>
                    <a:pt x="50" y="2136"/>
                    <a:pt x="67" y="2144"/>
                    <a:pt x="88" y="2144"/>
                  </a:cubicBezTo>
                  <a:cubicBezTo>
                    <a:pt x="109" y="2144"/>
                    <a:pt x="134" y="2136"/>
                    <a:pt x="167" y="2119"/>
                  </a:cubicBezTo>
                  <a:lnTo>
                    <a:pt x="367" y="2019"/>
                  </a:lnTo>
                  <a:cubicBezTo>
                    <a:pt x="401" y="1986"/>
                    <a:pt x="467" y="1952"/>
                    <a:pt x="501" y="1885"/>
                  </a:cubicBezTo>
                  <a:cubicBezTo>
                    <a:pt x="501" y="1852"/>
                    <a:pt x="534" y="1785"/>
                    <a:pt x="534" y="1752"/>
                  </a:cubicBezTo>
                  <a:cubicBezTo>
                    <a:pt x="534" y="1685"/>
                    <a:pt x="501" y="1685"/>
                    <a:pt x="501" y="1652"/>
                  </a:cubicBezTo>
                  <a:cubicBezTo>
                    <a:pt x="484" y="1635"/>
                    <a:pt x="467" y="1627"/>
                    <a:pt x="446" y="1627"/>
                  </a:cubicBezTo>
                  <a:cubicBezTo>
                    <a:pt x="426" y="1627"/>
                    <a:pt x="401" y="1635"/>
                    <a:pt x="367" y="1652"/>
                  </a:cubicBezTo>
                  <a:lnTo>
                    <a:pt x="367" y="951"/>
                  </a:lnTo>
                  <a:cubicBezTo>
                    <a:pt x="401" y="851"/>
                    <a:pt x="434" y="785"/>
                    <a:pt x="467" y="718"/>
                  </a:cubicBezTo>
                  <a:cubicBezTo>
                    <a:pt x="501" y="685"/>
                    <a:pt x="534" y="651"/>
                    <a:pt x="567" y="651"/>
                  </a:cubicBezTo>
                  <a:cubicBezTo>
                    <a:pt x="567" y="635"/>
                    <a:pt x="576" y="626"/>
                    <a:pt x="584" y="626"/>
                  </a:cubicBezTo>
                  <a:cubicBezTo>
                    <a:pt x="592" y="626"/>
                    <a:pt x="601" y="635"/>
                    <a:pt x="601" y="651"/>
                  </a:cubicBezTo>
                  <a:lnTo>
                    <a:pt x="601" y="751"/>
                  </a:lnTo>
                  <a:lnTo>
                    <a:pt x="601" y="1852"/>
                  </a:lnTo>
                  <a:lnTo>
                    <a:pt x="834" y="1752"/>
                  </a:lnTo>
                  <a:cubicBezTo>
                    <a:pt x="868" y="1719"/>
                    <a:pt x="901" y="1652"/>
                    <a:pt x="934" y="1619"/>
                  </a:cubicBezTo>
                  <a:cubicBezTo>
                    <a:pt x="968" y="1585"/>
                    <a:pt x="968" y="1519"/>
                    <a:pt x="968" y="1485"/>
                  </a:cubicBezTo>
                  <a:cubicBezTo>
                    <a:pt x="968" y="1418"/>
                    <a:pt x="968" y="1385"/>
                    <a:pt x="934" y="1385"/>
                  </a:cubicBezTo>
                  <a:cubicBezTo>
                    <a:pt x="934" y="1368"/>
                    <a:pt x="926" y="1360"/>
                    <a:pt x="909" y="1360"/>
                  </a:cubicBezTo>
                  <a:cubicBezTo>
                    <a:pt x="893" y="1360"/>
                    <a:pt x="868" y="1368"/>
                    <a:pt x="834" y="1385"/>
                  </a:cubicBezTo>
                  <a:lnTo>
                    <a:pt x="834" y="685"/>
                  </a:lnTo>
                  <a:cubicBezTo>
                    <a:pt x="868" y="618"/>
                    <a:pt x="901" y="551"/>
                    <a:pt x="934" y="484"/>
                  </a:cubicBezTo>
                  <a:cubicBezTo>
                    <a:pt x="968" y="451"/>
                    <a:pt x="968" y="418"/>
                    <a:pt x="1001" y="418"/>
                  </a:cubicBezTo>
                  <a:cubicBezTo>
                    <a:pt x="1023" y="418"/>
                    <a:pt x="1046" y="403"/>
                    <a:pt x="1058" y="403"/>
                  </a:cubicBezTo>
                  <a:cubicBezTo>
                    <a:pt x="1064" y="403"/>
                    <a:pt x="1068" y="407"/>
                    <a:pt x="1068" y="418"/>
                  </a:cubicBezTo>
                  <a:lnTo>
                    <a:pt x="1068" y="518"/>
                  </a:lnTo>
                  <a:lnTo>
                    <a:pt x="1068" y="1619"/>
                  </a:lnTo>
                  <a:lnTo>
                    <a:pt x="1268" y="1485"/>
                  </a:lnTo>
                  <a:cubicBezTo>
                    <a:pt x="1335" y="1452"/>
                    <a:pt x="1368" y="1418"/>
                    <a:pt x="1401" y="1352"/>
                  </a:cubicBezTo>
                  <a:cubicBezTo>
                    <a:pt x="1435" y="1318"/>
                    <a:pt x="1435" y="1285"/>
                    <a:pt x="1435" y="1218"/>
                  </a:cubicBezTo>
                  <a:cubicBezTo>
                    <a:pt x="1435" y="1185"/>
                    <a:pt x="1435" y="1152"/>
                    <a:pt x="1401" y="1118"/>
                  </a:cubicBezTo>
                  <a:cubicBezTo>
                    <a:pt x="1385" y="1102"/>
                    <a:pt x="1368" y="1093"/>
                    <a:pt x="1351" y="1093"/>
                  </a:cubicBezTo>
                  <a:cubicBezTo>
                    <a:pt x="1335" y="1093"/>
                    <a:pt x="1318" y="1102"/>
                    <a:pt x="1301" y="1118"/>
                  </a:cubicBezTo>
                  <a:lnTo>
                    <a:pt x="1301" y="351"/>
                  </a:lnTo>
                  <a:cubicBezTo>
                    <a:pt x="1301" y="218"/>
                    <a:pt x="1268" y="118"/>
                    <a:pt x="1201" y="51"/>
                  </a:cubicBezTo>
                  <a:cubicBezTo>
                    <a:pt x="1168" y="17"/>
                    <a:pt x="1126" y="1"/>
                    <a:pt x="108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6"/>
            <p:cNvSpPr/>
            <p:nvPr/>
          </p:nvSpPr>
          <p:spPr>
            <a:xfrm>
              <a:off x="3210800" y="1260850"/>
              <a:ext cx="30050" cy="46800"/>
            </a:xfrm>
            <a:custGeom>
              <a:avLst/>
              <a:gdLst/>
              <a:ahLst/>
              <a:cxnLst/>
              <a:rect l="l" t="t" r="r" b="b"/>
              <a:pathLst>
                <a:path w="1202" h="1872" extrusionOk="0">
                  <a:moveTo>
                    <a:pt x="768" y="921"/>
                  </a:moveTo>
                  <a:lnTo>
                    <a:pt x="768" y="1054"/>
                  </a:lnTo>
                  <a:cubicBezTo>
                    <a:pt x="734" y="1154"/>
                    <a:pt x="668" y="1221"/>
                    <a:pt x="601" y="1321"/>
                  </a:cubicBezTo>
                  <a:cubicBezTo>
                    <a:pt x="534" y="1355"/>
                    <a:pt x="467" y="1421"/>
                    <a:pt x="401" y="1455"/>
                  </a:cubicBezTo>
                  <a:cubicBezTo>
                    <a:pt x="377" y="1478"/>
                    <a:pt x="337" y="1502"/>
                    <a:pt x="303" y="1502"/>
                  </a:cubicBezTo>
                  <a:cubicBezTo>
                    <a:pt x="290" y="1502"/>
                    <a:pt x="277" y="1498"/>
                    <a:pt x="267" y="1488"/>
                  </a:cubicBezTo>
                  <a:cubicBezTo>
                    <a:pt x="234" y="1488"/>
                    <a:pt x="234" y="1455"/>
                    <a:pt x="234" y="1421"/>
                  </a:cubicBezTo>
                  <a:cubicBezTo>
                    <a:pt x="234" y="1355"/>
                    <a:pt x="267" y="1321"/>
                    <a:pt x="301" y="1255"/>
                  </a:cubicBezTo>
                  <a:cubicBezTo>
                    <a:pt x="334" y="1154"/>
                    <a:pt x="434" y="1088"/>
                    <a:pt x="534" y="1021"/>
                  </a:cubicBezTo>
                  <a:cubicBezTo>
                    <a:pt x="601" y="988"/>
                    <a:pt x="701" y="921"/>
                    <a:pt x="768" y="921"/>
                  </a:cubicBezTo>
                  <a:close/>
                  <a:moveTo>
                    <a:pt x="779" y="0"/>
                  </a:moveTo>
                  <a:cubicBezTo>
                    <a:pt x="719" y="0"/>
                    <a:pt x="640" y="24"/>
                    <a:pt x="534" y="87"/>
                  </a:cubicBezTo>
                  <a:cubicBezTo>
                    <a:pt x="501" y="120"/>
                    <a:pt x="434" y="154"/>
                    <a:pt x="401" y="187"/>
                  </a:cubicBezTo>
                  <a:cubicBezTo>
                    <a:pt x="334" y="254"/>
                    <a:pt x="267" y="287"/>
                    <a:pt x="234" y="354"/>
                  </a:cubicBezTo>
                  <a:cubicBezTo>
                    <a:pt x="201" y="387"/>
                    <a:pt x="167" y="421"/>
                    <a:pt x="134" y="454"/>
                  </a:cubicBezTo>
                  <a:cubicBezTo>
                    <a:pt x="134" y="454"/>
                    <a:pt x="100" y="487"/>
                    <a:pt x="100" y="521"/>
                  </a:cubicBezTo>
                  <a:cubicBezTo>
                    <a:pt x="100" y="521"/>
                    <a:pt x="100" y="554"/>
                    <a:pt x="100" y="587"/>
                  </a:cubicBezTo>
                  <a:cubicBezTo>
                    <a:pt x="100" y="621"/>
                    <a:pt x="100" y="687"/>
                    <a:pt x="134" y="721"/>
                  </a:cubicBezTo>
                  <a:lnTo>
                    <a:pt x="201" y="721"/>
                  </a:lnTo>
                  <a:cubicBezTo>
                    <a:pt x="234" y="687"/>
                    <a:pt x="267" y="654"/>
                    <a:pt x="301" y="621"/>
                  </a:cubicBezTo>
                  <a:cubicBezTo>
                    <a:pt x="401" y="554"/>
                    <a:pt x="467" y="487"/>
                    <a:pt x="567" y="421"/>
                  </a:cubicBezTo>
                  <a:cubicBezTo>
                    <a:pt x="634" y="387"/>
                    <a:pt x="701" y="387"/>
                    <a:pt x="734" y="387"/>
                  </a:cubicBezTo>
                  <a:cubicBezTo>
                    <a:pt x="768" y="387"/>
                    <a:pt x="801" y="421"/>
                    <a:pt x="768" y="487"/>
                  </a:cubicBezTo>
                  <a:lnTo>
                    <a:pt x="768" y="554"/>
                  </a:lnTo>
                  <a:cubicBezTo>
                    <a:pt x="701" y="587"/>
                    <a:pt x="634" y="621"/>
                    <a:pt x="534" y="654"/>
                  </a:cubicBezTo>
                  <a:cubicBezTo>
                    <a:pt x="234" y="854"/>
                    <a:pt x="0" y="1188"/>
                    <a:pt x="0" y="1588"/>
                  </a:cubicBezTo>
                  <a:cubicBezTo>
                    <a:pt x="0" y="1688"/>
                    <a:pt x="34" y="1788"/>
                    <a:pt x="100" y="1822"/>
                  </a:cubicBezTo>
                  <a:cubicBezTo>
                    <a:pt x="150" y="1855"/>
                    <a:pt x="201" y="1872"/>
                    <a:pt x="251" y="1872"/>
                  </a:cubicBezTo>
                  <a:cubicBezTo>
                    <a:pt x="301" y="1872"/>
                    <a:pt x="351" y="1855"/>
                    <a:pt x="401" y="1822"/>
                  </a:cubicBezTo>
                  <a:cubicBezTo>
                    <a:pt x="567" y="1722"/>
                    <a:pt x="668" y="1588"/>
                    <a:pt x="768" y="1455"/>
                  </a:cubicBezTo>
                  <a:lnTo>
                    <a:pt x="768" y="1555"/>
                  </a:lnTo>
                  <a:lnTo>
                    <a:pt x="1034" y="1421"/>
                  </a:lnTo>
                  <a:cubicBezTo>
                    <a:pt x="1101" y="1388"/>
                    <a:pt x="1135" y="1355"/>
                    <a:pt x="1135" y="1288"/>
                  </a:cubicBezTo>
                  <a:cubicBezTo>
                    <a:pt x="1168" y="1255"/>
                    <a:pt x="1201" y="1188"/>
                    <a:pt x="1201" y="1154"/>
                  </a:cubicBezTo>
                  <a:cubicBezTo>
                    <a:pt x="1201" y="1121"/>
                    <a:pt x="1168" y="1054"/>
                    <a:pt x="1135" y="1054"/>
                  </a:cubicBezTo>
                  <a:cubicBezTo>
                    <a:pt x="1135" y="1038"/>
                    <a:pt x="1126" y="1029"/>
                    <a:pt x="1110" y="1029"/>
                  </a:cubicBezTo>
                  <a:cubicBezTo>
                    <a:pt x="1093" y="1029"/>
                    <a:pt x="1068" y="1038"/>
                    <a:pt x="1034" y="1054"/>
                  </a:cubicBezTo>
                  <a:lnTo>
                    <a:pt x="1001" y="1054"/>
                  </a:lnTo>
                  <a:lnTo>
                    <a:pt x="1001" y="354"/>
                  </a:lnTo>
                  <a:cubicBezTo>
                    <a:pt x="1001" y="187"/>
                    <a:pt x="968" y="87"/>
                    <a:pt x="868" y="20"/>
                  </a:cubicBezTo>
                  <a:cubicBezTo>
                    <a:pt x="843" y="8"/>
                    <a:pt x="814" y="0"/>
                    <a:pt x="77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6"/>
            <p:cNvSpPr/>
            <p:nvPr/>
          </p:nvSpPr>
          <p:spPr>
            <a:xfrm>
              <a:off x="3246650" y="1238000"/>
              <a:ext cx="25875" cy="50675"/>
            </a:xfrm>
            <a:custGeom>
              <a:avLst/>
              <a:gdLst/>
              <a:ahLst/>
              <a:cxnLst/>
              <a:rect l="l" t="t" r="r" b="b"/>
              <a:pathLst>
                <a:path w="1035" h="2027" extrusionOk="0">
                  <a:moveTo>
                    <a:pt x="868" y="0"/>
                  </a:moveTo>
                  <a:cubicBezTo>
                    <a:pt x="868" y="34"/>
                    <a:pt x="835" y="34"/>
                    <a:pt x="835" y="34"/>
                  </a:cubicBezTo>
                  <a:cubicBezTo>
                    <a:pt x="835" y="67"/>
                    <a:pt x="801" y="100"/>
                    <a:pt x="801" y="100"/>
                  </a:cubicBezTo>
                  <a:lnTo>
                    <a:pt x="668" y="100"/>
                  </a:lnTo>
                  <a:cubicBezTo>
                    <a:pt x="601" y="134"/>
                    <a:pt x="568" y="134"/>
                    <a:pt x="501" y="167"/>
                  </a:cubicBezTo>
                  <a:cubicBezTo>
                    <a:pt x="368" y="267"/>
                    <a:pt x="234" y="401"/>
                    <a:pt x="134" y="534"/>
                  </a:cubicBezTo>
                  <a:cubicBezTo>
                    <a:pt x="67" y="667"/>
                    <a:pt x="34" y="801"/>
                    <a:pt x="34" y="934"/>
                  </a:cubicBezTo>
                  <a:cubicBezTo>
                    <a:pt x="34" y="1001"/>
                    <a:pt x="67" y="1101"/>
                    <a:pt x="134" y="1168"/>
                  </a:cubicBezTo>
                  <a:cubicBezTo>
                    <a:pt x="160" y="1193"/>
                    <a:pt x="190" y="1204"/>
                    <a:pt x="229" y="1204"/>
                  </a:cubicBezTo>
                  <a:cubicBezTo>
                    <a:pt x="292" y="1204"/>
                    <a:pt x="377" y="1176"/>
                    <a:pt x="501" y="1134"/>
                  </a:cubicBezTo>
                  <a:cubicBezTo>
                    <a:pt x="568" y="1101"/>
                    <a:pt x="635" y="1068"/>
                    <a:pt x="735" y="1068"/>
                  </a:cubicBezTo>
                  <a:cubicBezTo>
                    <a:pt x="801" y="1068"/>
                    <a:pt x="801" y="1101"/>
                    <a:pt x="801" y="1134"/>
                  </a:cubicBezTo>
                  <a:cubicBezTo>
                    <a:pt x="801" y="1168"/>
                    <a:pt x="768" y="1235"/>
                    <a:pt x="768" y="1235"/>
                  </a:cubicBezTo>
                  <a:cubicBezTo>
                    <a:pt x="701" y="1335"/>
                    <a:pt x="601" y="1401"/>
                    <a:pt x="501" y="1468"/>
                  </a:cubicBezTo>
                  <a:cubicBezTo>
                    <a:pt x="468" y="1501"/>
                    <a:pt x="401" y="1535"/>
                    <a:pt x="334" y="1535"/>
                  </a:cubicBezTo>
                  <a:cubicBezTo>
                    <a:pt x="301" y="1535"/>
                    <a:pt x="268" y="1535"/>
                    <a:pt x="234" y="1501"/>
                  </a:cubicBezTo>
                  <a:cubicBezTo>
                    <a:pt x="201" y="1468"/>
                    <a:pt x="201" y="1435"/>
                    <a:pt x="168" y="1401"/>
                  </a:cubicBezTo>
                  <a:lnTo>
                    <a:pt x="101" y="1401"/>
                  </a:lnTo>
                  <a:cubicBezTo>
                    <a:pt x="67" y="1435"/>
                    <a:pt x="34" y="1468"/>
                    <a:pt x="34" y="1501"/>
                  </a:cubicBezTo>
                  <a:cubicBezTo>
                    <a:pt x="1" y="1568"/>
                    <a:pt x="1" y="1635"/>
                    <a:pt x="1" y="1702"/>
                  </a:cubicBezTo>
                  <a:lnTo>
                    <a:pt x="1" y="1868"/>
                  </a:lnTo>
                  <a:cubicBezTo>
                    <a:pt x="1" y="1902"/>
                    <a:pt x="1" y="1968"/>
                    <a:pt x="34" y="2002"/>
                  </a:cubicBezTo>
                  <a:cubicBezTo>
                    <a:pt x="34" y="2018"/>
                    <a:pt x="51" y="2027"/>
                    <a:pt x="67" y="2027"/>
                  </a:cubicBezTo>
                  <a:cubicBezTo>
                    <a:pt x="84" y="2027"/>
                    <a:pt x="101" y="2018"/>
                    <a:pt x="101" y="2002"/>
                  </a:cubicBezTo>
                  <a:cubicBezTo>
                    <a:pt x="134" y="2002"/>
                    <a:pt x="134" y="2002"/>
                    <a:pt x="134" y="1968"/>
                  </a:cubicBezTo>
                  <a:cubicBezTo>
                    <a:pt x="168" y="1968"/>
                    <a:pt x="168" y="1935"/>
                    <a:pt x="201" y="1935"/>
                  </a:cubicBezTo>
                  <a:lnTo>
                    <a:pt x="334" y="1935"/>
                  </a:lnTo>
                  <a:cubicBezTo>
                    <a:pt x="401" y="1902"/>
                    <a:pt x="468" y="1868"/>
                    <a:pt x="534" y="1835"/>
                  </a:cubicBezTo>
                  <a:cubicBezTo>
                    <a:pt x="701" y="1735"/>
                    <a:pt x="835" y="1601"/>
                    <a:pt x="935" y="1435"/>
                  </a:cubicBezTo>
                  <a:cubicBezTo>
                    <a:pt x="1001" y="1301"/>
                    <a:pt x="1035" y="1168"/>
                    <a:pt x="1035" y="1034"/>
                  </a:cubicBezTo>
                  <a:cubicBezTo>
                    <a:pt x="1035" y="968"/>
                    <a:pt x="1035" y="901"/>
                    <a:pt x="968" y="834"/>
                  </a:cubicBezTo>
                  <a:cubicBezTo>
                    <a:pt x="935" y="768"/>
                    <a:pt x="868" y="734"/>
                    <a:pt x="801" y="734"/>
                  </a:cubicBezTo>
                  <a:cubicBezTo>
                    <a:pt x="701" y="734"/>
                    <a:pt x="601" y="768"/>
                    <a:pt x="501" y="834"/>
                  </a:cubicBezTo>
                  <a:cubicBezTo>
                    <a:pt x="434" y="834"/>
                    <a:pt x="368" y="868"/>
                    <a:pt x="334" y="868"/>
                  </a:cubicBezTo>
                  <a:cubicBezTo>
                    <a:pt x="268" y="868"/>
                    <a:pt x="268" y="834"/>
                    <a:pt x="268" y="801"/>
                  </a:cubicBezTo>
                  <a:cubicBezTo>
                    <a:pt x="268" y="768"/>
                    <a:pt x="301" y="768"/>
                    <a:pt x="301" y="734"/>
                  </a:cubicBezTo>
                  <a:cubicBezTo>
                    <a:pt x="368" y="667"/>
                    <a:pt x="434" y="601"/>
                    <a:pt x="534" y="534"/>
                  </a:cubicBezTo>
                  <a:cubicBezTo>
                    <a:pt x="568" y="534"/>
                    <a:pt x="601" y="501"/>
                    <a:pt x="668" y="501"/>
                  </a:cubicBezTo>
                  <a:lnTo>
                    <a:pt x="768" y="501"/>
                  </a:lnTo>
                  <a:cubicBezTo>
                    <a:pt x="768" y="534"/>
                    <a:pt x="801" y="534"/>
                    <a:pt x="801" y="567"/>
                  </a:cubicBezTo>
                  <a:lnTo>
                    <a:pt x="868" y="567"/>
                  </a:lnTo>
                  <a:cubicBezTo>
                    <a:pt x="935" y="534"/>
                    <a:pt x="968" y="467"/>
                    <a:pt x="968" y="434"/>
                  </a:cubicBezTo>
                  <a:cubicBezTo>
                    <a:pt x="968" y="367"/>
                    <a:pt x="968" y="301"/>
                    <a:pt x="968" y="267"/>
                  </a:cubicBezTo>
                  <a:lnTo>
                    <a:pt x="968" y="167"/>
                  </a:lnTo>
                  <a:cubicBezTo>
                    <a:pt x="968" y="134"/>
                    <a:pt x="968" y="67"/>
                    <a:pt x="93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6"/>
            <p:cNvSpPr/>
            <p:nvPr/>
          </p:nvSpPr>
          <p:spPr>
            <a:xfrm>
              <a:off x="3282525" y="1195475"/>
              <a:ext cx="24200" cy="83200"/>
            </a:xfrm>
            <a:custGeom>
              <a:avLst/>
              <a:gdLst/>
              <a:ahLst/>
              <a:cxnLst/>
              <a:rect l="l" t="t" r="r" b="b"/>
              <a:pathLst>
                <a:path w="968" h="3328" extrusionOk="0">
                  <a:moveTo>
                    <a:pt x="867" y="0"/>
                  </a:moveTo>
                  <a:cubicBezTo>
                    <a:pt x="834" y="33"/>
                    <a:pt x="801" y="33"/>
                    <a:pt x="801" y="67"/>
                  </a:cubicBezTo>
                  <a:cubicBezTo>
                    <a:pt x="767" y="134"/>
                    <a:pt x="767" y="167"/>
                    <a:pt x="734" y="234"/>
                  </a:cubicBezTo>
                  <a:lnTo>
                    <a:pt x="33" y="3069"/>
                  </a:lnTo>
                  <a:cubicBezTo>
                    <a:pt x="0" y="3102"/>
                    <a:pt x="0" y="3169"/>
                    <a:pt x="0" y="3202"/>
                  </a:cubicBezTo>
                  <a:cubicBezTo>
                    <a:pt x="0" y="3236"/>
                    <a:pt x="0" y="3269"/>
                    <a:pt x="33" y="3302"/>
                  </a:cubicBezTo>
                  <a:cubicBezTo>
                    <a:pt x="33" y="3319"/>
                    <a:pt x="50" y="3327"/>
                    <a:pt x="67" y="3327"/>
                  </a:cubicBezTo>
                  <a:cubicBezTo>
                    <a:pt x="84" y="3327"/>
                    <a:pt x="100" y="3319"/>
                    <a:pt x="100" y="3302"/>
                  </a:cubicBezTo>
                  <a:cubicBezTo>
                    <a:pt x="134" y="3269"/>
                    <a:pt x="167" y="3236"/>
                    <a:pt x="167" y="3236"/>
                  </a:cubicBezTo>
                  <a:cubicBezTo>
                    <a:pt x="200" y="3169"/>
                    <a:pt x="200" y="3136"/>
                    <a:pt x="234" y="3069"/>
                  </a:cubicBezTo>
                  <a:lnTo>
                    <a:pt x="967" y="234"/>
                  </a:lnTo>
                  <a:cubicBezTo>
                    <a:pt x="967" y="200"/>
                    <a:pt x="967" y="134"/>
                    <a:pt x="967" y="100"/>
                  </a:cubicBezTo>
                  <a:cubicBezTo>
                    <a:pt x="967" y="67"/>
                    <a:pt x="967" y="33"/>
                    <a:pt x="93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6"/>
            <p:cNvSpPr/>
            <p:nvPr/>
          </p:nvSpPr>
          <p:spPr>
            <a:xfrm>
              <a:off x="3315875" y="1199000"/>
              <a:ext cx="25875" cy="49025"/>
            </a:xfrm>
            <a:custGeom>
              <a:avLst/>
              <a:gdLst/>
              <a:ahLst/>
              <a:cxnLst/>
              <a:rect l="l" t="t" r="r" b="b"/>
              <a:pathLst>
                <a:path w="1035" h="1961" extrusionOk="0">
                  <a:moveTo>
                    <a:pt x="918" y="1"/>
                  </a:moveTo>
                  <a:cubicBezTo>
                    <a:pt x="901" y="1"/>
                    <a:pt x="884" y="9"/>
                    <a:pt x="868" y="26"/>
                  </a:cubicBezTo>
                  <a:lnTo>
                    <a:pt x="834" y="26"/>
                  </a:lnTo>
                  <a:lnTo>
                    <a:pt x="801" y="93"/>
                  </a:lnTo>
                  <a:lnTo>
                    <a:pt x="668" y="93"/>
                  </a:lnTo>
                  <a:cubicBezTo>
                    <a:pt x="601" y="126"/>
                    <a:pt x="567" y="126"/>
                    <a:pt x="534" y="159"/>
                  </a:cubicBezTo>
                  <a:cubicBezTo>
                    <a:pt x="367" y="259"/>
                    <a:pt x="234" y="393"/>
                    <a:pt x="167" y="526"/>
                  </a:cubicBezTo>
                  <a:cubicBezTo>
                    <a:pt x="100" y="660"/>
                    <a:pt x="34" y="793"/>
                    <a:pt x="34" y="927"/>
                  </a:cubicBezTo>
                  <a:cubicBezTo>
                    <a:pt x="34" y="993"/>
                    <a:pt x="67" y="1093"/>
                    <a:pt x="134" y="1160"/>
                  </a:cubicBezTo>
                  <a:cubicBezTo>
                    <a:pt x="159" y="1185"/>
                    <a:pt x="195" y="1196"/>
                    <a:pt x="238" y="1196"/>
                  </a:cubicBezTo>
                  <a:cubicBezTo>
                    <a:pt x="307" y="1196"/>
                    <a:pt x="398" y="1168"/>
                    <a:pt x="501" y="1127"/>
                  </a:cubicBezTo>
                  <a:cubicBezTo>
                    <a:pt x="567" y="1093"/>
                    <a:pt x="668" y="1060"/>
                    <a:pt x="734" y="1060"/>
                  </a:cubicBezTo>
                  <a:cubicBezTo>
                    <a:pt x="801" y="1060"/>
                    <a:pt x="801" y="1093"/>
                    <a:pt x="801" y="1127"/>
                  </a:cubicBezTo>
                  <a:cubicBezTo>
                    <a:pt x="801" y="1160"/>
                    <a:pt x="801" y="1227"/>
                    <a:pt x="768" y="1227"/>
                  </a:cubicBezTo>
                  <a:cubicBezTo>
                    <a:pt x="701" y="1327"/>
                    <a:pt x="601" y="1394"/>
                    <a:pt x="534" y="1460"/>
                  </a:cubicBezTo>
                  <a:cubicBezTo>
                    <a:pt x="467" y="1494"/>
                    <a:pt x="401" y="1494"/>
                    <a:pt x="367" y="1527"/>
                  </a:cubicBezTo>
                  <a:cubicBezTo>
                    <a:pt x="301" y="1527"/>
                    <a:pt x="267" y="1527"/>
                    <a:pt x="234" y="1494"/>
                  </a:cubicBezTo>
                  <a:cubicBezTo>
                    <a:pt x="234" y="1460"/>
                    <a:pt x="201" y="1427"/>
                    <a:pt x="201" y="1394"/>
                  </a:cubicBezTo>
                  <a:cubicBezTo>
                    <a:pt x="184" y="1377"/>
                    <a:pt x="167" y="1368"/>
                    <a:pt x="155" y="1368"/>
                  </a:cubicBezTo>
                  <a:cubicBezTo>
                    <a:pt x="142" y="1368"/>
                    <a:pt x="134" y="1377"/>
                    <a:pt x="134" y="1394"/>
                  </a:cubicBezTo>
                  <a:cubicBezTo>
                    <a:pt x="67" y="1427"/>
                    <a:pt x="34" y="1460"/>
                    <a:pt x="34" y="1494"/>
                  </a:cubicBezTo>
                  <a:cubicBezTo>
                    <a:pt x="0" y="1560"/>
                    <a:pt x="0" y="1627"/>
                    <a:pt x="0" y="1694"/>
                  </a:cubicBezTo>
                  <a:lnTo>
                    <a:pt x="0" y="1794"/>
                  </a:lnTo>
                  <a:cubicBezTo>
                    <a:pt x="0" y="1861"/>
                    <a:pt x="0" y="1927"/>
                    <a:pt x="34" y="1961"/>
                  </a:cubicBezTo>
                  <a:lnTo>
                    <a:pt x="134" y="1961"/>
                  </a:lnTo>
                  <a:cubicBezTo>
                    <a:pt x="134" y="1961"/>
                    <a:pt x="134" y="1961"/>
                    <a:pt x="167" y="1927"/>
                  </a:cubicBezTo>
                  <a:cubicBezTo>
                    <a:pt x="167" y="1927"/>
                    <a:pt x="167" y="1894"/>
                    <a:pt x="201" y="1894"/>
                  </a:cubicBezTo>
                  <a:lnTo>
                    <a:pt x="334" y="1894"/>
                  </a:lnTo>
                  <a:cubicBezTo>
                    <a:pt x="401" y="1861"/>
                    <a:pt x="467" y="1827"/>
                    <a:pt x="534" y="1794"/>
                  </a:cubicBezTo>
                  <a:cubicBezTo>
                    <a:pt x="701" y="1694"/>
                    <a:pt x="834" y="1560"/>
                    <a:pt x="934" y="1394"/>
                  </a:cubicBezTo>
                  <a:cubicBezTo>
                    <a:pt x="1001" y="1260"/>
                    <a:pt x="1034" y="1127"/>
                    <a:pt x="1034" y="1027"/>
                  </a:cubicBezTo>
                  <a:cubicBezTo>
                    <a:pt x="1034" y="927"/>
                    <a:pt x="1001" y="860"/>
                    <a:pt x="968" y="793"/>
                  </a:cubicBezTo>
                  <a:cubicBezTo>
                    <a:pt x="934" y="726"/>
                    <a:pt x="868" y="693"/>
                    <a:pt x="801" y="693"/>
                  </a:cubicBezTo>
                  <a:cubicBezTo>
                    <a:pt x="701" y="726"/>
                    <a:pt x="567" y="760"/>
                    <a:pt x="467" y="793"/>
                  </a:cubicBezTo>
                  <a:cubicBezTo>
                    <a:pt x="434" y="826"/>
                    <a:pt x="367" y="826"/>
                    <a:pt x="334" y="826"/>
                  </a:cubicBezTo>
                  <a:cubicBezTo>
                    <a:pt x="267" y="826"/>
                    <a:pt x="267" y="793"/>
                    <a:pt x="267" y="793"/>
                  </a:cubicBezTo>
                  <a:cubicBezTo>
                    <a:pt x="267" y="760"/>
                    <a:pt x="301" y="726"/>
                    <a:pt x="301" y="693"/>
                  </a:cubicBezTo>
                  <a:cubicBezTo>
                    <a:pt x="367" y="626"/>
                    <a:pt x="434" y="560"/>
                    <a:pt x="534" y="493"/>
                  </a:cubicBezTo>
                  <a:cubicBezTo>
                    <a:pt x="567" y="493"/>
                    <a:pt x="601" y="460"/>
                    <a:pt x="634" y="460"/>
                  </a:cubicBezTo>
                  <a:lnTo>
                    <a:pt x="768" y="460"/>
                  </a:lnTo>
                  <a:cubicBezTo>
                    <a:pt x="768" y="493"/>
                    <a:pt x="801" y="526"/>
                    <a:pt x="834" y="560"/>
                  </a:cubicBezTo>
                  <a:lnTo>
                    <a:pt x="901" y="560"/>
                  </a:lnTo>
                  <a:cubicBezTo>
                    <a:pt x="934" y="526"/>
                    <a:pt x="968" y="493"/>
                    <a:pt x="1001" y="426"/>
                  </a:cubicBezTo>
                  <a:cubicBezTo>
                    <a:pt x="1001" y="359"/>
                    <a:pt x="1001" y="326"/>
                    <a:pt x="1001" y="259"/>
                  </a:cubicBezTo>
                  <a:lnTo>
                    <a:pt x="1001" y="159"/>
                  </a:lnTo>
                  <a:cubicBezTo>
                    <a:pt x="1001" y="126"/>
                    <a:pt x="968" y="59"/>
                    <a:pt x="968" y="26"/>
                  </a:cubicBezTo>
                  <a:cubicBezTo>
                    <a:pt x="951" y="9"/>
                    <a:pt x="934" y="1"/>
                    <a:pt x="91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6"/>
            <p:cNvSpPr/>
            <p:nvPr/>
          </p:nvSpPr>
          <p:spPr>
            <a:xfrm>
              <a:off x="3350075" y="1166275"/>
              <a:ext cx="26700" cy="62950"/>
            </a:xfrm>
            <a:custGeom>
              <a:avLst/>
              <a:gdLst/>
              <a:ahLst/>
              <a:cxnLst/>
              <a:rect l="l" t="t" r="r" b="b"/>
              <a:pathLst>
                <a:path w="1068" h="2518" extrusionOk="0">
                  <a:moveTo>
                    <a:pt x="600" y="1"/>
                  </a:moveTo>
                  <a:lnTo>
                    <a:pt x="334" y="167"/>
                  </a:lnTo>
                  <a:lnTo>
                    <a:pt x="334" y="501"/>
                  </a:lnTo>
                  <a:lnTo>
                    <a:pt x="600" y="368"/>
                  </a:lnTo>
                  <a:lnTo>
                    <a:pt x="600" y="1"/>
                  </a:lnTo>
                  <a:close/>
                  <a:moveTo>
                    <a:pt x="634" y="634"/>
                  </a:moveTo>
                  <a:lnTo>
                    <a:pt x="234" y="868"/>
                  </a:lnTo>
                  <a:cubicBezTo>
                    <a:pt x="200" y="901"/>
                    <a:pt x="133" y="935"/>
                    <a:pt x="133" y="968"/>
                  </a:cubicBezTo>
                  <a:cubicBezTo>
                    <a:pt x="100" y="1035"/>
                    <a:pt x="67" y="1068"/>
                    <a:pt x="67" y="1135"/>
                  </a:cubicBezTo>
                  <a:cubicBezTo>
                    <a:pt x="67" y="1168"/>
                    <a:pt x="100" y="1201"/>
                    <a:pt x="133" y="1235"/>
                  </a:cubicBezTo>
                  <a:cubicBezTo>
                    <a:pt x="133" y="1251"/>
                    <a:pt x="142" y="1260"/>
                    <a:pt x="158" y="1260"/>
                  </a:cubicBezTo>
                  <a:cubicBezTo>
                    <a:pt x="175" y="1260"/>
                    <a:pt x="200" y="1251"/>
                    <a:pt x="234" y="1235"/>
                  </a:cubicBezTo>
                  <a:lnTo>
                    <a:pt x="434" y="1135"/>
                  </a:lnTo>
                  <a:lnTo>
                    <a:pt x="434" y="1969"/>
                  </a:lnTo>
                  <a:lnTo>
                    <a:pt x="133" y="2135"/>
                  </a:lnTo>
                  <a:cubicBezTo>
                    <a:pt x="100" y="2135"/>
                    <a:pt x="67" y="2202"/>
                    <a:pt x="33" y="2236"/>
                  </a:cubicBezTo>
                  <a:cubicBezTo>
                    <a:pt x="0" y="2269"/>
                    <a:pt x="0" y="2336"/>
                    <a:pt x="0" y="2369"/>
                  </a:cubicBezTo>
                  <a:cubicBezTo>
                    <a:pt x="0" y="2436"/>
                    <a:pt x="0" y="2469"/>
                    <a:pt x="33" y="2502"/>
                  </a:cubicBezTo>
                  <a:cubicBezTo>
                    <a:pt x="45" y="2513"/>
                    <a:pt x="56" y="2517"/>
                    <a:pt x="67" y="2517"/>
                  </a:cubicBezTo>
                  <a:cubicBezTo>
                    <a:pt x="89" y="2517"/>
                    <a:pt x="111" y="2502"/>
                    <a:pt x="133" y="2502"/>
                  </a:cubicBezTo>
                  <a:lnTo>
                    <a:pt x="901" y="2035"/>
                  </a:lnTo>
                  <a:cubicBezTo>
                    <a:pt x="967" y="2002"/>
                    <a:pt x="1001" y="1969"/>
                    <a:pt x="1034" y="1935"/>
                  </a:cubicBezTo>
                  <a:cubicBezTo>
                    <a:pt x="1067" y="1869"/>
                    <a:pt x="1067" y="1835"/>
                    <a:pt x="1067" y="1769"/>
                  </a:cubicBezTo>
                  <a:cubicBezTo>
                    <a:pt x="1067" y="1735"/>
                    <a:pt x="1067" y="1702"/>
                    <a:pt x="1034" y="1668"/>
                  </a:cubicBezTo>
                  <a:cubicBezTo>
                    <a:pt x="1017" y="1652"/>
                    <a:pt x="1001" y="1643"/>
                    <a:pt x="980" y="1643"/>
                  </a:cubicBezTo>
                  <a:cubicBezTo>
                    <a:pt x="959" y="1643"/>
                    <a:pt x="934" y="1652"/>
                    <a:pt x="901" y="1668"/>
                  </a:cubicBezTo>
                  <a:lnTo>
                    <a:pt x="634" y="1835"/>
                  </a:lnTo>
                  <a:lnTo>
                    <a:pt x="634" y="634"/>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6"/>
            <p:cNvSpPr/>
            <p:nvPr/>
          </p:nvSpPr>
          <p:spPr>
            <a:xfrm>
              <a:off x="3385100" y="1151275"/>
              <a:ext cx="29200" cy="52625"/>
            </a:xfrm>
            <a:custGeom>
              <a:avLst/>
              <a:gdLst/>
              <a:ahLst/>
              <a:cxnLst/>
              <a:rect l="l" t="t" r="r" b="b"/>
              <a:pathLst>
                <a:path w="1168" h="2105" extrusionOk="0">
                  <a:moveTo>
                    <a:pt x="334" y="0"/>
                  </a:moveTo>
                  <a:cubicBezTo>
                    <a:pt x="300" y="34"/>
                    <a:pt x="267" y="67"/>
                    <a:pt x="267" y="134"/>
                  </a:cubicBezTo>
                  <a:cubicBezTo>
                    <a:pt x="234" y="200"/>
                    <a:pt x="234" y="267"/>
                    <a:pt x="234" y="300"/>
                  </a:cubicBezTo>
                  <a:lnTo>
                    <a:pt x="234" y="634"/>
                  </a:lnTo>
                  <a:lnTo>
                    <a:pt x="133" y="667"/>
                  </a:lnTo>
                  <a:cubicBezTo>
                    <a:pt x="67" y="734"/>
                    <a:pt x="0" y="834"/>
                    <a:pt x="0" y="934"/>
                  </a:cubicBezTo>
                  <a:cubicBezTo>
                    <a:pt x="0" y="968"/>
                    <a:pt x="0" y="1034"/>
                    <a:pt x="33" y="1034"/>
                  </a:cubicBezTo>
                  <a:cubicBezTo>
                    <a:pt x="47" y="1062"/>
                    <a:pt x="62" y="1073"/>
                    <a:pt x="76" y="1073"/>
                  </a:cubicBezTo>
                  <a:cubicBezTo>
                    <a:pt x="95" y="1073"/>
                    <a:pt x="114" y="1053"/>
                    <a:pt x="133" y="1034"/>
                  </a:cubicBezTo>
                  <a:lnTo>
                    <a:pt x="234" y="1001"/>
                  </a:lnTo>
                  <a:lnTo>
                    <a:pt x="234" y="1768"/>
                  </a:lnTo>
                  <a:cubicBezTo>
                    <a:pt x="200" y="1902"/>
                    <a:pt x="267" y="2002"/>
                    <a:pt x="334" y="2068"/>
                  </a:cubicBezTo>
                  <a:cubicBezTo>
                    <a:pt x="359" y="2094"/>
                    <a:pt x="389" y="2105"/>
                    <a:pt x="427" y="2105"/>
                  </a:cubicBezTo>
                  <a:cubicBezTo>
                    <a:pt x="487" y="2105"/>
                    <a:pt x="564" y="2076"/>
                    <a:pt x="667" y="2035"/>
                  </a:cubicBezTo>
                  <a:cubicBezTo>
                    <a:pt x="734" y="1968"/>
                    <a:pt x="834" y="1902"/>
                    <a:pt x="934" y="1801"/>
                  </a:cubicBezTo>
                  <a:cubicBezTo>
                    <a:pt x="1001" y="1735"/>
                    <a:pt x="1067" y="1635"/>
                    <a:pt x="1134" y="1535"/>
                  </a:cubicBezTo>
                  <a:cubicBezTo>
                    <a:pt x="1168" y="1501"/>
                    <a:pt x="1168" y="1435"/>
                    <a:pt x="1168" y="1401"/>
                  </a:cubicBezTo>
                  <a:cubicBezTo>
                    <a:pt x="1168" y="1368"/>
                    <a:pt x="1168" y="1301"/>
                    <a:pt x="1134" y="1301"/>
                  </a:cubicBezTo>
                  <a:cubicBezTo>
                    <a:pt x="1118" y="1284"/>
                    <a:pt x="1101" y="1276"/>
                    <a:pt x="1088" y="1276"/>
                  </a:cubicBezTo>
                  <a:cubicBezTo>
                    <a:pt x="1076" y="1276"/>
                    <a:pt x="1067" y="1284"/>
                    <a:pt x="1067" y="1301"/>
                  </a:cubicBezTo>
                  <a:cubicBezTo>
                    <a:pt x="1034" y="1301"/>
                    <a:pt x="1001" y="1334"/>
                    <a:pt x="967" y="1368"/>
                  </a:cubicBezTo>
                  <a:cubicBezTo>
                    <a:pt x="901" y="1501"/>
                    <a:pt x="767" y="1601"/>
                    <a:pt x="667" y="1668"/>
                  </a:cubicBezTo>
                  <a:cubicBezTo>
                    <a:pt x="567" y="1735"/>
                    <a:pt x="500" y="1735"/>
                    <a:pt x="500" y="1735"/>
                  </a:cubicBezTo>
                  <a:cubicBezTo>
                    <a:pt x="467" y="1701"/>
                    <a:pt x="467" y="1668"/>
                    <a:pt x="467" y="1601"/>
                  </a:cubicBezTo>
                  <a:lnTo>
                    <a:pt x="467" y="901"/>
                  </a:lnTo>
                  <a:lnTo>
                    <a:pt x="867" y="601"/>
                  </a:lnTo>
                  <a:cubicBezTo>
                    <a:pt x="934" y="601"/>
                    <a:pt x="967" y="534"/>
                    <a:pt x="1001" y="501"/>
                  </a:cubicBezTo>
                  <a:cubicBezTo>
                    <a:pt x="1001" y="467"/>
                    <a:pt x="1034" y="400"/>
                    <a:pt x="1034" y="367"/>
                  </a:cubicBezTo>
                  <a:cubicBezTo>
                    <a:pt x="1034" y="300"/>
                    <a:pt x="1001" y="267"/>
                    <a:pt x="1001" y="234"/>
                  </a:cubicBezTo>
                  <a:cubicBezTo>
                    <a:pt x="984" y="217"/>
                    <a:pt x="967" y="209"/>
                    <a:pt x="947" y="209"/>
                  </a:cubicBezTo>
                  <a:cubicBezTo>
                    <a:pt x="926" y="209"/>
                    <a:pt x="901" y="217"/>
                    <a:pt x="867" y="234"/>
                  </a:cubicBezTo>
                  <a:lnTo>
                    <a:pt x="467" y="501"/>
                  </a:lnTo>
                  <a:lnTo>
                    <a:pt x="467" y="167"/>
                  </a:lnTo>
                  <a:cubicBezTo>
                    <a:pt x="467" y="134"/>
                    <a:pt x="434" y="67"/>
                    <a:pt x="43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6"/>
            <p:cNvSpPr/>
            <p:nvPr/>
          </p:nvSpPr>
          <p:spPr>
            <a:xfrm>
              <a:off x="3416775" y="1140425"/>
              <a:ext cx="30050" cy="45600"/>
            </a:xfrm>
            <a:custGeom>
              <a:avLst/>
              <a:gdLst/>
              <a:ahLst/>
              <a:cxnLst/>
              <a:rect l="l" t="t" r="r" b="b"/>
              <a:pathLst>
                <a:path w="1202" h="1824" extrusionOk="0">
                  <a:moveTo>
                    <a:pt x="801" y="401"/>
                  </a:moveTo>
                  <a:cubicBezTo>
                    <a:pt x="868" y="434"/>
                    <a:pt x="935" y="501"/>
                    <a:pt x="935" y="568"/>
                  </a:cubicBezTo>
                  <a:lnTo>
                    <a:pt x="267" y="935"/>
                  </a:lnTo>
                  <a:cubicBezTo>
                    <a:pt x="301" y="834"/>
                    <a:pt x="334" y="734"/>
                    <a:pt x="401" y="634"/>
                  </a:cubicBezTo>
                  <a:cubicBezTo>
                    <a:pt x="468" y="568"/>
                    <a:pt x="534" y="501"/>
                    <a:pt x="601" y="468"/>
                  </a:cubicBezTo>
                  <a:cubicBezTo>
                    <a:pt x="668" y="401"/>
                    <a:pt x="734" y="401"/>
                    <a:pt x="801" y="401"/>
                  </a:cubicBezTo>
                  <a:close/>
                  <a:moveTo>
                    <a:pt x="868" y="1"/>
                  </a:moveTo>
                  <a:cubicBezTo>
                    <a:pt x="768" y="1"/>
                    <a:pt x="701" y="34"/>
                    <a:pt x="601" y="101"/>
                  </a:cubicBezTo>
                  <a:cubicBezTo>
                    <a:pt x="434" y="201"/>
                    <a:pt x="301" y="367"/>
                    <a:pt x="201" y="568"/>
                  </a:cubicBezTo>
                  <a:cubicBezTo>
                    <a:pt x="67" y="768"/>
                    <a:pt x="1" y="1001"/>
                    <a:pt x="34" y="1268"/>
                  </a:cubicBezTo>
                  <a:cubicBezTo>
                    <a:pt x="1" y="1435"/>
                    <a:pt x="67" y="1602"/>
                    <a:pt x="167" y="1735"/>
                  </a:cubicBezTo>
                  <a:cubicBezTo>
                    <a:pt x="229" y="1797"/>
                    <a:pt x="291" y="1823"/>
                    <a:pt x="360" y="1823"/>
                  </a:cubicBezTo>
                  <a:cubicBezTo>
                    <a:pt x="439" y="1823"/>
                    <a:pt x="527" y="1789"/>
                    <a:pt x="634" y="1735"/>
                  </a:cubicBezTo>
                  <a:cubicBezTo>
                    <a:pt x="734" y="1668"/>
                    <a:pt x="835" y="1602"/>
                    <a:pt x="935" y="1502"/>
                  </a:cubicBezTo>
                  <a:cubicBezTo>
                    <a:pt x="1035" y="1435"/>
                    <a:pt x="1101" y="1335"/>
                    <a:pt x="1168" y="1235"/>
                  </a:cubicBezTo>
                  <a:cubicBezTo>
                    <a:pt x="1168" y="1201"/>
                    <a:pt x="1201" y="1168"/>
                    <a:pt x="1201" y="1101"/>
                  </a:cubicBezTo>
                  <a:cubicBezTo>
                    <a:pt x="1201" y="1068"/>
                    <a:pt x="1201" y="1035"/>
                    <a:pt x="1168" y="1001"/>
                  </a:cubicBezTo>
                  <a:lnTo>
                    <a:pt x="1101" y="1001"/>
                  </a:lnTo>
                  <a:cubicBezTo>
                    <a:pt x="1035" y="1035"/>
                    <a:pt x="1001" y="1068"/>
                    <a:pt x="968" y="1101"/>
                  </a:cubicBezTo>
                  <a:cubicBezTo>
                    <a:pt x="868" y="1235"/>
                    <a:pt x="768" y="1301"/>
                    <a:pt x="634" y="1402"/>
                  </a:cubicBezTo>
                  <a:cubicBezTo>
                    <a:pt x="587" y="1425"/>
                    <a:pt x="523" y="1449"/>
                    <a:pt x="466" y="1449"/>
                  </a:cubicBezTo>
                  <a:cubicBezTo>
                    <a:pt x="443" y="1449"/>
                    <a:pt x="420" y="1445"/>
                    <a:pt x="401" y="1435"/>
                  </a:cubicBezTo>
                  <a:cubicBezTo>
                    <a:pt x="334" y="1435"/>
                    <a:pt x="267" y="1368"/>
                    <a:pt x="267" y="1301"/>
                  </a:cubicBezTo>
                  <a:lnTo>
                    <a:pt x="1201" y="768"/>
                  </a:lnTo>
                  <a:lnTo>
                    <a:pt x="1201" y="601"/>
                  </a:lnTo>
                  <a:cubicBezTo>
                    <a:pt x="1201" y="501"/>
                    <a:pt x="1201" y="401"/>
                    <a:pt x="1168" y="301"/>
                  </a:cubicBezTo>
                  <a:cubicBezTo>
                    <a:pt x="1135" y="234"/>
                    <a:pt x="1101" y="134"/>
                    <a:pt x="1035" y="67"/>
                  </a:cubicBezTo>
                  <a:cubicBezTo>
                    <a:pt x="1001" y="34"/>
                    <a:pt x="935" y="1"/>
                    <a:pt x="8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6"/>
            <p:cNvSpPr/>
            <p:nvPr/>
          </p:nvSpPr>
          <p:spPr>
            <a:xfrm>
              <a:off x="3449300" y="1118325"/>
              <a:ext cx="35875" cy="53600"/>
            </a:xfrm>
            <a:custGeom>
              <a:avLst/>
              <a:gdLst/>
              <a:ahLst/>
              <a:cxnLst/>
              <a:rect l="l" t="t" r="r" b="b"/>
              <a:pathLst>
                <a:path w="1435" h="2144" extrusionOk="0">
                  <a:moveTo>
                    <a:pt x="1101" y="1"/>
                  </a:moveTo>
                  <a:cubicBezTo>
                    <a:pt x="1068" y="1"/>
                    <a:pt x="1035" y="17"/>
                    <a:pt x="1001" y="51"/>
                  </a:cubicBezTo>
                  <a:cubicBezTo>
                    <a:pt x="935" y="51"/>
                    <a:pt x="901" y="117"/>
                    <a:pt x="868" y="151"/>
                  </a:cubicBezTo>
                  <a:cubicBezTo>
                    <a:pt x="834" y="217"/>
                    <a:pt x="768" y="251"/>
                    <a:pt x="768" y="317"/>
                  </a:cubicBezTo>
                  <a:cubicBezTo>
                    <a:pt x="734" y="284"/>
                    <a:pt x="701" y="284"/>
                    <a:pt x="668" y="284"/>
                  </a:cubicBezTo>
                  <a:cubicBezTo>
                    <a:pt x="651" y="267"/>
                    <a:pt x="634" y="259"/>
                    <a:pt x="618" y="259"/>
                  </a:cubicBezTo>
                  <a:cubicBezTo>
                    <a:pt x="601" y="259"/>
                    <a:pt x="584" y="267"/>
                    <a:pt x="568" y="284"/>
                  </a:cubicBezTo>
                  <a:cubicBezTo>
                    <a:pt x="501" y="284"/>
                    <a:pt x="468" y="317"/>
                    <a:pt x="468" y="351"/>
                  </a:cubicBezTo>
                  <a:cubicBezTo>
                    <a:pt x="401" y="418"/>
                    <a:pt x="367" y="484"/>
                    <a:pt x="367" y="518"/>
                  </a:cubicBezTo>
                  <a:lnTo>
                    <a:pt x="367" y="418"/>
                  </a:lnTo>
                  <a:lnTo>
                    <a:pt x="167" y="551"/>
                  </a:lnTo>
                  <a:cubicBezTo>
                    <a:pt x="101" y="584"/>
                    <a:pt x="67" y="618"/>
                    <a:pt x="34" y="684"/>
                  </a:cubicBezTo>
                  <a:cubicBezTo>
                    <a:pt x="34" y="718"/>
                    <a:pt x="1" y="751"/>
                    <a:pt x="1" y="818"/>
                  </a:cubicBezTo>
                  <a:cubicBezTo>
                    <a:pt x="1" y="851"/>
                    <a:pt x="34" y="885"/>
                    <a:pt x="34" y="918"/>
                  </a:cubicBezTo>
                  <a:cubicBezTo>
                    <a:pt x="51" y="935"/>
                    <a:pt x="67" y="943"/>
                    <a:pt x="84" y="943"/>
                  </a:cubicBezTo>
                  <a:cubicBezTo>
                    <a:pt x="101" y="943"/>
                    <a:pt x="117" y="935"/>
                    <a:pt x="134" y="918"/>
                  </a:cubicBezTo>
                  <a:lnTo>
                    <a:pt x="134" y="1752"/>
                  </a:lnTo>
                  <a:cubicBezTo>
                    <a:pt x="101" y="1785"/>
                    <a:pt x="67" y="1819"/>
                    <a:pt x="34" y="1852"/>
                  </a:cubicBezTo>
                  <a:cubicBezTo>
                    <a:pt x="34" y="1919"/>
                    <a:pt x="1" y="1952"/>
                    <a:pt x="1" y="2019"/>
                  </a:cubicBezTo>
                  <a:cubicBezTo>
                    <a:pt x="1" y="2052"/>
                    <a:pt x="1" y="2085"/>
                    <a:pt x="34" y="2119"/>
                  </a:cubicBezTo>
                  <a:cubicBezTo>
                    <a:pt x="51" y="2135"/>
                    <a:pt x="67" y="2144"/>
                    <a:pt x="88" y="2144"/>
                  </a:cubicBezTo>
                  <a:cubicBezTo>
                    <a:pt x="109" y="2144"/>
                    <a:pt x="134" y="2135"/>
                    <a:pt x="167" y="2119"/>
                  </a:cubicBezTo>
                  <a:lnTo>
                    <a:pt x="367" y="1985"/>
                  </a:lnTo>
                  <a:cubicBezTo>
                    <a:pt x="401" y="1985"/>
                    <a:pt x="468" y="1919"/>
                    <a:pt x="468" y="1885"/>
                  </a:cubicBezTo>
                  <a:cubicBezTo>
                    <a:pt x="501" y="1852"/>
                    <a:pt x="501" y="1785"/>
                    <a:pt x="501" y="1752"/>
                  </a:cubicBezTo>
                  <a:cubicBezTo>
                    <a:pt x="534" y="1685"/>
                    <a:pt x="501" y="1652"/>
                    <a:pt x="468" y="1618"/>
                  </a:cubicBezTo>
                  <a:cubicBezTo>
                    <a:pt x="468" y="1607"/>
                    <a:pt x="464" y="1604"/>
                    <a:pt x="456" y="1604"/>
                  </a:cubicBezTo>
                  <a:cubicBezTo>
                    <a:pt x="442" y="1604"/>
                    <a:pt x="412" y="1618"/>
                    <a:pt x="367" y="1618"/>
                  </a:cubicBezTo>
                  <a:lnTo>
                    <a:pt x="367" y="918"/>
                  </a:lnTo>
                  <a:cubicBezTo>
                    <a:pt x="401" y="851"/>
                    <a:pt x="434" y="784"/>
                    <a:pt x="468" y="718"/>
                  </a:cubicBezTo>
                  <a:cubicBezTo>
                    <a:pt x="501" y="684"/>
                    <a:pt x="501" y="651"/>
                    <a:pt x="534" y="651"/>
                  </a:cubicBezTo>
                  <a:lnTo>
                    <a:pt x="601" y="651"/>
                  </a:lnTo>
                  <a:cubicBezTo>
                    <a:pt x="601" y="651"/>
                    <a:pt x="601" y="684"/>
                    <a:pt x="601" y="718"/>
                  </a:cubicBezTo>
                  <a:lnTo>
                    <a:pt x="601" y="1852"/>
                  </a:lnTo>
                  <a:lnTo>
                    <a:pt x="801" y="1718"/>
                  </a:lnTo>
                  <a:cubicBezTo>
                    <a:pt x="868" y="1685"/>
                    <a:pt x="901" y="1652"/>
                    <a:pt x="935" y="1585"/>
                  </a:cubicBezTo>
                  <a:cubicBezTo>
                    <a:pt x="968" y="1552"/>
                    <a:pt x="968" y="1518"/>
                    <a:pt x="968" y="1452"/>
                  </a:cubicBezTo>
                  <a:cubicBezTo>
                    <a:pt x="968" y="1418"/>
                    <a:pt x="968" y="1385"/>
                    <a:pt x="935" y="1352"/>
                  </a:cubicBezTo>
                  <a:cubicBezTo>
                    <a:pt x="918" y="1335"/>
                    <a:pt x="901" y="1326"/>
                    <a:pt x="885" y="1326"/>
                  </a:cubicBezTo>
                  <a:cubicBezTo>
                    <a:pt x="868" y="1326"/>
                    <a:pt x="851" y="1335"/>
                    <a:pt x="834" y="1352"/>
                  </a:cubicBezTo>
                  <a:lnTo>
                    <a:pt x="834" y="651"/>
                  </a:lnTo>
                  <a:cubicBezTo>
                    <a:pt x="868" y="584"/>
                    <a:pt x="901" y="484"/>
                    <a:pt x="935" y="418"/>
                  </a:cubicBezTo>
                  <a:cubicBezTo>
                    <a:pt x="935" y="384"/>
                    <a:pt x="968" y="384"/>
                    <a:pt x="1001" y="351"/>
                  </a:cubicBezTo>
                  <a:lnTo>
                    <a:pt x="1068" y="351"/>
                  </a:lnTo>
                  <a:cubicBezTo>
                    <a:pt x="1068" y="384"/>
                    <a:pt x="1068" y="418"/>
                    <a:pt x="1068" y="451"/>
                  </a:cubicBezTo>
                  <a:lnTo>
                    <a:pt x="1068" y="1552"/>
                  </a:lnTo>
                  <a:lnTo>
                    <a:pt x="1301" y="1452"/>
                  </a:lnTo>
                  <a:cubicBezTo>
                    <a:pt x="1335" y="1418"/>
                    <a:pt x="1368" y="1385"/>
                    <a:pt x="1402" y="1318"/>
                  </a:cubicBezTo>
                  <a:cubicBezTo>
                    <a:pt x="1435" y="1285"/>
                    <a:pt x="1435" y="1218"/>
                    <a:pt x="1435" y="1185"/>
                  </a:cubicBezTo>
                  <a:cubicBezTo>
                    <a:pt x="1435" y="1151"/>
                    <a:pt x="1435" y="1085"/>
                    <a:pt x="1402" y="1085"/>
                  </a:cubicBezTo>
                  <a:cubicBezTo>
                    <a:pt x="1385" y="1068"/>
                    <a:pt x="1368" y="1060"/>
                    <a:pt x="1352" y="1060"/>
                  </a:cubicBezTo>
                  <a:cubicBezTo>
                    <a:pt x="1335" y="1060"/>
                    <a:pt x="1318" y="1068"/>
                    <a:pt x="1301" y="1085"/>
                  </a:cubicBezTo>
                  <a:lnTo>
                    <a:pt x="1301" y="351"/>
                  </a:lnTo>
                  <a:cubicBezTo>
                    <a:pt x="1301" y="217"/>
                    <a:pt x="1268" y="117"/>
                    <a:pt x="1201" y="51"/>
                  </a:cubicBezTo>
                  <a:cubicBezTo>
                    <a:pt x="1168" y="17"/>
                    <a:pt x="1135" y="1"/>
                    <a:pt x="110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6"/>
            <p:cNvSpPr/>
            <p:nvPr/>
          </p:nvSpPr>
          <p:spPr>
            <a:xfrm>
              <a:off x="3486825" y="1100725"/>
              <a:ext cx="30050" cy="47025"/>
            </a:xfrm>
            <a:custGeom>
              <a:avLst/>
              <a:gdLst/>
              <a:ahLst/>
              <a:cxnLst/>
              <a:rect l="l" t="t" r="r" b="b"/>
              <a:pathLst>
                <a:path w="1202" h="1881" extrusionOk="0">
                  <a:moveTo>
                    <a:pt x="801" y="955"/>
                  </a:moveTo>
                  <a:lnTo>
                    <a:pt x="801" y="1088"/>
                  </a:lnTo>
                  <a:cubicBezTo>
                    <a:pt x="734" y="1188"/>
                    <a:pt x="668" y="1255"/>
                    <a:pt x="601" y="1322"/>
                  </a:cubicBezTo>
                  <a:cubicBezTo>
                    <a:pt x="568" y="1388"/>
                    <a:pt x="501" y="1455"/>
                    <a:pt x="434" y="1488"/>
                  </a:cubicBezTo>
                  <a:cubicBezTo>
                    <a:pt x="368" y="1522"/>
                    <a:pt x="301" y="1522"/>
                    <a:pt x="267" y="1522"/>
                  </a:cubicBezTo>
                  <a:cubicBezTo>
                    <a:pt x="234" y="1522"/>
                    <a:pt x="234" y="1488"/>
                    <a:pt x="234" y="1455"/>
                  </a:cubicBezTo>
                  <a:cubicBezTo>
                    <a:pt x="234" y="1388"/>
                    <a:pt x="267" y="1322"/>
                    <a:pt x="301" y="1288"/>
                  </a:cubicBezTo>
                  <a:cubicBezTo>
                    <a:pt x="368" y="1188"/>
                    <a:pt x="434" y="1088"/>
                    <a:pt x="534" y="1055"/>
                  </a:cubicBezTo>
                  <a:cubicBezTo>
                    <a:pt x="601" y="988"/>
                    <a:pt x="701" y="955"/>
                    <a:pt x="801" y="955"/>
                  </a:cubicBezTo>
                  <a:close/>
                  <a:moveTo>
                    <a:pt x="790" y="1"/>
                  </a:moveTo>
                  <a:cubicBezTo>
                    <a:pt x="723" y="1"/>
                    <a:pt x="652" y="24"/>
                    <a:pt x="568" y="87"/>
                  </a:cubicBezTo>
                  <a:cubicBezTo>
                    <a:pt x="501" y="121"/>
                    <a:pt x="468" y="154"/>
                    <a:pt x="401" y="188"/>
                  </a:cubicBezTo>
                  <a:cubicBezTo>
                    <a:pt x="334" y="254"/>
                    <a:pt x="267" y="288"/>
                    <a:pt x="234" y="354"/>
                  </a:cubicBezTo>
                  <a:lnTo>
                    <a:pt x="134" y="454"/>
                  </a:lnTo>
                  <a:cubicBezTo>
                    <a:pt x="134" y="454"/>
                    <a:pt x="134" y="488"/>
                    <a:pt x="134" y="521"/>
                  </a:cubicBezTo>
                  <a:cubicBezTo>
                    <a:pt x="101" y="554"/>
                    <a:pt x="101" y="554"/>
                    <a:pt x="134" y="588"/>
                  </a:cubicBezTo>
                  <a:cubicBezTo>
                    <a:pt x="101" y="621"/>
                    <a:pt x="134" y="688"/>
                    <a:pt x="134" y="721"/>
                  </a:cubicBezTo>
                  <a:lnTo>
                    <a:pt x="234" y="721"/>
                  </a:lnTo>
                  <a:cubicBezTo>
                    <a:pt x="267" y="688"/>
                    <a:pt x="301" y="655"/>
                    <a:pt x="334" y="621"/>
                  </a:cubicBezTo>
                  <a:cubicBezTo>
                    <a:pt x="401" y="554"/>
                    <a:pt x="501" y="488"/>
                    <a:pt x="568" y="421"/>
                  </a:cubicBezTo>
                  <a:cubicBezTo>
                    <a:pt x="668" y="388"/>
                    <a:pt x="734" y="388"/>
                    <a:pt x="734" y="388"/>
                  </a:cubicBezTo>
                  <a:cubicBezTo>
                    <a:pt x="768" y="388"/>
                    <a:pt x="801" y="421"/>
                    <a:pt x="801" y="488"/>
                  </a:cubicBezTo>
                  <a:lnTo>
                    <a:pt x="801" y="554"/>
                  </a:lnTo>
                  <a:cubicBezTo>
                    <a:pt x="701" y="588"/>
                    <a:pt x="634" y="621"/>
                    <a:pt x="568" y="655"/>
                  </a:cubicBezTo>
                  <a:cubicBezTo>
                    <a:pt x="234" y="855"/>
                    <a:pt x="34" y="1188"/>
                    <a:pt x="1" y="1589"/>
                  </a:cubicBezTo>
                  <a:cubicBezTo>
                    <a:pt x="1" y="1689"/>
                    <a:pt x="34" y="1789"/>
                    <a:pt x="134" y="1855"/>
                  </a:cubicBezTo>
                  <a:cubicBezTo>
                    <a:pt x="167" y="1872"/>
                    <a:pt x="217" y="1880"/>
                    <a:pt x="267" y="1880"/>
                  </a:cubicBezTo>
                  <a:cubicBezTo>
                    <a:pt x="318" y="1880"/>
                    <a:pt x="368" y="1872"/>
                    <a:pt x="401" y="1855"/>
                  </a:cubicBezTo>
                  <a:cubicBezTo>
                    <a:pt x="468" y="1789"/>
                    <a:pt x="534" y="1755"/>
                    <a:pt x="601" y="1689"/>
                  </a:cubicBezTo>
                  <a:cubicBezTo>
                    <a:pt x="668" y="1622"/>
                    <a:pt x="734" y="1555"/>
                    <a:pt x="801" y="1488"/>
                  </a:cubicBezTo>
                  <a:lnTo>
                    <a:pt x="801" y="1555"/>
                  </a:lnTo>
                  <a:lnTo>
                    <a:pt x="1035" y="1422"/>
                  </a:lnTo>
                  <a:cubicBezTo>
                    <a:pt x="1101" y="1388"/>
                    <a:pt x="1135" y="1355"/>
                    <a:pt x="1168" y="1288"/>
                  </a:cubicBezTo>
                  <a:cubicBezTo>
                    <a:pt x="1168" y="1255"/>
                    <a:pt x="1201" y="1188"/>
                    <a:pt x="1201" y="1155"/>
                  </a:cubicBezTo>
                  <a:cubicBezTo>
                    <a:pt x="1201" y="1122"/>
                    <a:pt x="1201" y="1088"/>
                    <a:pt x="1168" y="1055"/>
                  </a:cubicBezTo>
                  <a:cubicBezTo>
                    <a:pt x="1151" y="1038"/>
                    <a:pt x="1135" y="1030"/>
                    <a:pt x="1114" y="1030"/>
                  </a:cubicBezTo>
                  <a:cubicBezTo>
                    <a:pt x="1093" y="1030"/>
                    <a:pt x="1068" y="1038"/>
                    <a:pt x="1035" y="1055"/>
                  </a:cubicBezTo>
                  <a:lnTo>
                    <a:pt x="1001" y="1055"/>
                  </a:lnTo>
                  <a:lnTo>
                    <a:pt x="1001" y="354"/>
                  </a:lnTo>
                  <a:cubicBezTo>
                    <a:pt x="1001" y="188"/>
                    <a:pt x="968" y="87"/>
                    <a:pt x="901" y="21"/>
                  </a:cubicBezTo>
                  <a:cubicBezTo>
                    <a:pt x="865" y="9"/>
                    <a:pt x="828" y="1"/>
                    <a:pt x="79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6"/>
            <p:cNvSpPr/>
            <p:nvPr/>
          </p:nvSpPr>
          <p:spPr>
            <a:xfrm>
              <a:off x="3517675" y="1079550"/>
              <a:ext cx="34225" cy="70700"/>
            </a:xfrm>
            <a:custGeom>
              <a:avLst/>
              <a:gdLst/>
              <a:ahLst/>
              <a:cxnLst/>
              <a:rect l="l" t="t" r="r" b="b"/>
              <a:pathLst>
                <a:path w="1369" h="2828" extrusionOk="0">
                  <a:moveTo>
                    <a:pt x="943" y="420"/>
                  </a:moveTo>
                  <a:cubicBezTo>
                    <a:pt x="962" y="420"/>
                    <a:pt x="982" y="424"/>
                    <a:pt x="1002" y="434"/>
                  </a:cubicBezTo>
                  <a:cubicBezTo>
                    <a:pt x="1035" y="434"/>
                    <a:pt x="1068" y="501"/>
                    <a:pt x="1102" y="534"/>
                  </a:cubicBezTo>
                  <a:cubicBezTo>
                    <a:pt x="1135" y="601"/>
                    <a:pt x="1135" y="668"/>
                    <a:pt x="1135" y="701"/>
                  </a:cubicBezTo>
                  <a:cubicBezTo>
                    <a:pt x="1135" y="834"/>
                    <a:pt x="1102" y="934"/>
                    <a:pt x="1035" y="1035"/>
                  </a:cubicBezTo>
                  <a:cubicBezTo>
                    <a:pt x="1002" y="1168"/>
                    <a:pt x="901" y="1268"/>
                    <a:pt x="801" y="1335"/>
                  </a:cubicBezTo>
                  <a:cubicBezTo>
                    <a:pt x="768" y="1351"/>
                    <a:pt x="726" y="1360"/>
                    <a:pt x="685" y="1360"/>
                  </a:cubicBezTo>
                  <a:cubicBezTo>
                    <a:pt x="643" y="1360"/>
                    <a:pt x="601" y="1351"/>
                    <a:pt x="568" y="1335"/>
                  </a:cubicBezTo>
                  <a:cubicBezTo>
                    <a:pt x="501" y="1268"/>
                    <a:pt x="468" y="1201"/>
                    <a:pt x="468" y="1101"/>
                  </a:cubicBezTo>
                  <a:cubicBezTo>
                    <a:pt x="468" y="1001"/>
                    <a:pt x="501" y="901"/>
                    <a:pt x="535" y="801"/>
                  </a:cubicBezTo>
                  <a:cubicBezTo>
                    <a:pt x="568" y="668"/>
                    <a:pt x="668" y="534"/>
                    <a:pt x="801" y="467"/>
                  </a:cubicBezTo>
                  <a:cubicBezTo>
                    <a:pt x="849" y="444"/>
                    <a:pt x="896" y="420"/>
                    <a:pt x="943" y="420"/>
                  </a:cubicBezTo>
                  <a:close/>
                  <a:moveTo>
                    <a:pt x="985" y="0"/>
                  </a:moveTo>
                  <a:cubicBezTo>
                    <a:pt x="910" y="0"/>
                    <a:pt x="835" y="34"/>
                    <a:pt x="768" y="100"/>
                  </a:cubicBezTo>
                  <a:cubicBezTo>
                    <a:pt x="701" y="134"/>
                    <a:pt x="668" y="167"/>
                    <a:pt x="601" y="234"/>
                  </a:cubicBezTo>
                  <a:cubicBezTo>
                    <a:pt x="535" y="301"/>
                    <a:pt x="501" y="367"/>
                    <a:pt x="434" y="467"/>
                  </a:cubicBezTo>
                  <a:lnTo>
                    <a:pt x="434" y="334"/>
                  </a:lnTo>
                  <a:lnTo>
                    <a:pt x="168" y="501"/>
                  </a:lnTo>
                  <a:cubicBezTo>
                    <a:pt x="134" y="501"/>
                    <a:pt x="68" y="568"/>
                    <a:pt x="68" y="601"/>
                  </a:cubicBezTo>
                  <a:cubicBezTo>
                    <a:pt x="34" y="634"/>
                    <a:pt x="34" y="701"/>
                    <a:pt x="34" y="734"/>
                  </a:cubicBezTo>
                  <a:cubicBezTo>
                    <a:pt x="1" y="801"/>
                    <a:pt x="34" y="834"/>
                    <a:pt x="68" y="868"/>
                  </a:cubicBezTo>
                  <a:cubicBezTo>
                    <a:pt x="68" y="879"/>
                    <a:pt x="75" y="883"/>
                    <a:pt x="86" y="883"/>
                  </a:cubicBezTo>
                  <a:cubicBezTo>
                    <a:pt x="108" y="883"/>
                    <a:pt x="145" y="868"/>
                    <a:pt x="168" y="868"/>
                  </a:cubicBezTo>
                  <a:lnTo>
                    <a:pt x="201" y="834"/>
                  </a:lnTo>
                  <a:lnTo>
                    <a:pt x="201" y="2402"/>
                  </a:lnTo>
                  <a:lnTo>
                    <a:pt x="168" y="2436"/>
                  </a:lnTo>
                  <a:cubicBezTo>
                    <a:pt x="134" y="2436"/>
                    <a:pt x="101" y="2502"/>
                    <a:pt x="68" y="2536"/>
                  </a:cubicBezTo>
                  <a:cubicBezTo>
                    <a:pt x="34" y="2569"/>
                    <a:pt x="34" y="2636"/>
                    <a:pt x="34" y="2702"/>
                  </a:cubicBezTo>
                  <a:cubicBezTo>
                    <a:pt x="34" y="2736"/>
                    <a:pt x="34" y="2769"/>
                    <a:pt x="68" y="2802"/>
                  </a:cubicBezTo>
                  <a:cubicBezTo>
                    <a:pt x="68" y="2819"/>
                    <a:pt x="84" y="2827"/>
                    <a:pt x="105" y="2827"/>
                  </a:cubicBezTo>
                  <a:cubicBezTo>
                    <a:pt x="126" y="2827"/>
                    <a:pt x="151" y="2819"/>
                    <a:pt x="168" y="2802"/>
                  </a:cubicBezTo>
                  <a:lnTo>
                    <a:pt x="601" y="2569"/>
                  </a:lnTo>
                  <a:cubicBezTo>
                    <a:pt x="635" y="2536"/>
                    <a:pt x="668" y="2502"/>
                    <a:pt x="701" y="2436"/>
                  </a:cubicBezTo>
                  <a:cubicBezTo>
                    <a:pt x="735" y="2402"/>
                    <a:pt x="735" y="2335"/>
                    <a:pt x="735" y="2302"/>
                  </a:cubicBezTo>
                  <a:cubicBezTo>
                    <a:pt x="735" y="2269"/>
                    <a:pt x="735" y="2235"/>
                    <a:pt x="701" y="2202"/>
                  </a:cubicBezTo>
                  <a:cubicBezTo>
                    <a:pt x="685" y="2185"/>
                    <a:pt x="668" y="2177"/>
                    <a:pt x="651" y="2177"/>
                  </a:cubicBezTo>
                  <a:cubicBezTo>
                    <a:pt x="635" y="2177"/>
                    <a:pt x="618" y="2185"/>
                    <a:pt x="601" y="2202"/>
                  </a:cubicBezTo>
                  <a:lnTo>
                    <a:pt x="468" y="2269"/>
                  </a:lnTo>
                  <a:lnTo>
                    <a:pt x="468" y="1702"/>
                  </a:lnTo>
                  <a:cubicBezTo>
                    <a:pt x="490" y="1702"/>
                    <a:pt x="527" y="1716"/>
                    <a:pt x="569" y="1716"/>
                  </a:cubicBezTo>
                  <a:cubicBezTo>
                    <a:pt x="590" y="1716"/>
                    <a:pt x="612" y="1713"/>
                    <a:pt x="635" y="1702"/>
                  </a:cubicBezTo>
                  <a:cubicBezTo>
                    <a:pt x="701" y="1702"/>
                    <a:pt x="735" y="1668"/>
                    <a:pt x="801" y="1635"/>
                  </a:cubicBezTo>
                  <a:cubicBezTo>
                    <a:pt x="968" y="1535"/>
                    <a:pt x="1068" y="1401"/>
                    <a:pt x="1168" y="1235"/>
                  </a:cubicBezTo>
                  <a:cubicBezTo>
                    <a:pt x="1268" y="1035"/>
                    <a:pt x="1368" y="801"/>
                    <a:pt x="1368" y="534"/>
                  </a:cubicBezTo>
                  <a:cubicBezTo>
                    <a:pt x="1368" y="367"/>
                    <a:pt x="1302" y="201"/>
                    <a:pt x="1202" y="100"/>
                  </a:cubicBezTo>
                  <a:cubicBezTo>
                    <a:pt x="1135" y="34"/>
                    <a:pt x="1060" y="0"/>
                    <a:pt x="98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6"/>
            <p:cNvSpPr/>
            <p:nvPr/>
          </p:nvSpPr>
          <p:spPr>
            <a:xfrm>
              <a:off x="3557700" y="1035550"/>
              <a:ext cx="25900" cy="83225"/>
            </a:xfrm>
            <a:custGeom>
              <a:avLst/>
              <a:gdLst/>
              <a:ahLst/>
              <a:cxnLst/>
              <a:rect l="l" t="t" r="r" b="b"/>
              <a:pathLst>
                <a:path w="1036" h="3329" extrusionOk="0">
                  <a:moveTo>
                    <a:pt x="947" y="1"/>
                  </a:moveTo>
                  <a:cubicBezTo>
                    <a:pt x="935" y="1"/>
                    <a:pt x="918" y="9"/>
                    <a:pt x="902" y="26"/>
                  </a:cubicBezTo>
                  <a:cubicBezTo>
                    <a:pt x="868" y="26"/>
                    <a:pt x="835" y="59"/>
                    <a:pt x="835" y="93"/>
                  </a:cubicBezTo>
                  <a:cubicBezTo>
                    <a:pt x="802" y="126"/>
                    <a:pt x="802" y="193"/>
                    <a:pt x="802" y="226"/>
                  </a:cubicBezTo>
                  <a:lnTo>
                    <a:pt x="34" y="3061"/>
                  </a:lnTo>
                  <a:cubicBezTo>
                    <a:pt x="34" y="3128"/>
                    <a:pt x="34" y="3161"/>
                    <a:pt x="34" y="3228"/>
                  </a:cubicBezTo>
                  <a:cubicBezTo>
                    <a:pt x="1" y="3262"/>
                    <a:pt x="34" y="3295"/>
                    <a:pt x="68" y="3328"/>
                  </a:cubicBezTo>
                  <a:lnTo>
                    <a:pt x="134" y="3328"/>
                  </a:lnTo>
                  <a:cubicBezTo>
                    <a:pt x="168" y="3295"/>
                    <a:pt x="201" y="3262"/>
                    <a:pt x="201" y="3228"/>
                  </a:cubicBezTo>
                  <a:cubicBezTo>
                    <a:pt x="234" y="3195"/>
                    <a:pt x="234" y="3128"/>
                    <a:pt x="268" y="3095"/>
                  </a:cubicBezTo>
                  <a:lnTo>
                    <a:pt x="968" y="259"/>
                  </a:lnTo>
                  <a:cubicBezTo>
                    <a:pt x="1002" y="226"/>
                    <a:pt x="1002" y="159"/>
                    <a:pt x="1002" y="93"/>
                  </a:cubicBezTo>
                  <a:cubicBezTo>
                    <a:pt x="1035" y="59"/>
                    <a:pt x="1002" y="26"/>
                    <a:pt x="968" y="26"/>
                  </a:cubicBezTo>
                  <a:cubicBezTo>
                    <a:pt x="968" y="9"/>
                    <a:pt x="960" y="1"/>
                    <a:pt x="94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6"/>
            <p:cNvSpPr/>
            <p:nvPr/>
          </p:nvSpPr>
          <p:spPr>
            <a:xfrm>
              <a:off x="3592725" y="1025000"/>
              <a:ext cx="25050" cy="60400"/>
            </a:xfrm>
            <a:custGeom>
              <a:avLst/>
              <a:gdLst/>
              <a:ahLst/>
              <a:cxnLst/>
              <a:rect l="l" t="t" r="r" b="b"/>
              <a:pathLst>
                <a:path w="1002" h="2416" extrusionOk="0">
                  <a:moveTo>
                    <a:pt x="572" y="393"/>
                  </a:moveTo>
                  <a:cubicBezTo>
                    <a:pt x="601" y="393"/>
                    <a:pt x="629" y="409"/>
                    <a:pt x="668" y="448"/>
                  </a:cubicBezTo>
                  <a:cubicBezTo>
                    <a:pt x="735" y="581"/>
                    <a:pt x="768" y="715"/>
                    <a:pt x="768" y="881"/>
                  </a:cubicBezTo>
                  <a:lnTo>
                    <a:pt x="768" y="1248"/>
                  </a:lnTo>
                  <a:cubicBezTo>
                    <a:pt x="768" y="1449"/>
                    <a:pt x="735" y="1615"/>
                    <a:pt x="668" y="1782"/>
                  </a:cubicBezTo>
                  <a:cubicBezTo>
                    <a:pt x="635" y="1882"/>
                    <a:pt x="568" y="1949"/>
                    <a:pt x="501" y="2016"/>
                  </a:cubicBezTo>
                  <a:cubicBezTo>
                    <a:pt x="474" y="2029"/>
                    <a:pt x="446" y="2038"/>
                    <a:pt x="421" y="2038"/>
                  </a:cubicBezTo>
                  <a:cubicBezTo>
                    <a:pt x="385" y="2038"/>
                    <a:pt x="354" y="2021"/>
                    <a:pt x="335" y="1982"/>
                  </a:cubicBezTo>
                  <a:cubicBezTo>
                    <a:pt x="268" y="1882"/>
                    <a:pt x="234" y="1715"/>
                    <a:pt x="234" y="1582"/>
                  </a:cubicBezTo>
                  <a:lnTo>
                    <a:pt x="234" y="1182"/>
                  </a:lnTo>
                  <a:cubicBezTo>
                    <a:pt x="234" y="1015"/>
                    <a:pt x="268" y="815"/>
                    <a:pt x="335" y="648"/>
                  </a:cubicBezTo>
                  <a:cubicBezTo>
                    <a:pt x="368" y="548"/>
                    <a:pt x="401" y="481"/>
                    <a:pt x="501" y="414"/>
                  </a:cubicBezTo>
                  <a:cubicBezTo>
                    <a:pt x="529" y="401"/>
                    <a:pt x="551" y="393"/>
                    <a:pt x="572" y="393"/>
                  </a:cubicBezTo>
                  <a:close/>
                  <a:moveTo>
                    <a:pt x="655" y="0"/>
                  </a:moveTo>
                  <a:cubicBezTo>
                    <a:pt x="596" y="0"/>
                    <a:pt x="549" y="24"/>
                    <a:pt x="501" y="48"/>
                  </a:cubicBezTo>
                  <a:cubicBezTo>
                    <a:pt x="301" y="181"/>
                    <a:pt x="168" y="381"/>
                    <a:pt x="134" y="581"/>
                  </a:cubicBezTo>
                  <a:cubicBezTo>
                    <a:pt x="34" y="815"/>
                    <a:pt x="1" y="1048"/>
                    <a:pt x="1" y="1315"/>
                  </a:cubicBezTo>
                  <a:lnTo>
                    <a:pt x="1" y="1682"/>
                  </a:lnTo>
                  <a:cubicBezTo>
                    <a:pt x="1" y="1849"/>
                    <a:pt x="34" y="2016"/>
                    <a:pt x="68" y="2182"/>
                  </a:cubicBezTo>
                  <a:cubicBezTo>
                    <a:pt x="134" y="2316"/>
                    <a:pt x="201" y="2383"/>
                    <a:pt x="268" y="2416"/>
                  </a:cubicBezTo>
                  <a:cubicBezTo>
                    <a:pt x="335" y="2416"/>
                    <a:pt x="435" y="2416"/>
                    <a:pt x="501" y="2383"/>
                  </a:cubicBezTo>
                  <a:cubicBezTo>
                    <a:pt x="668" y="2249"/>
                    <a:pt x="802" y="2049"/>
                    <a:pt x="868" y="1849"/>
                  </a:cubicBezTo>
                  <a:cubicBezTo>
                    <a:pt x="935" y="1615"/>
                    <a:pt x="1002" y="1382"/>
                    <a:pt x="1002" y="1115"/>
                  </a:cubicBezTo>
                  <a:lnTo>
                    <a:pt x="1002" y="748"/>
                  </a:lnTo>
                  <a:cubicBezTo>
                    <a:pt x="1002" y="581"/>
                    <a:pt x="968" y="414"/>
                    <a:pt x="902" y="248"/>
                  </a:cubicBezTo>
                  <a:cubicBezTo>
                    <a:pt x="868" y="148"/>
                    <a:pt x="802" y="81"/>
                    <a:pt x="735" y="14"/>
                  </a:cubicBezTo>
                  <a:cubicBezTo>
                    <a:pt x="706" y="4"/>
                    <a:pt x="679" y="0"/>
                    <a:pt x="65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6"/>
            <p:cNvSpPr/>
            <p:nvPr/>
          </p:nvSpPr>
          <p:spPr>
            <a:xfrm>
              <a:off x="3635275" y="1052225"/>
              <a:ext cx="9200" cy="12975"/>
            </a:xfrm>
            <a:custGeom>
              <a:avLst/>
              <a:gdLst/>
              <a:ahLst/>
              <a:cxnLst/>
              <a:rect l="l" t="t" r="r" b="b"/>
              <a:pathLst>
                <a:path w="368" h="519" extrusionOk="0">
                  <a:moveTo>
                    <a:pt x="246" y="1"/>
                  </a:moveTo>
                  <a:cubicBezTo>
                    <a:pt x="225" y="1"/>
                    <a:pt x="200" y="9"/>
                    <a:pt x="167" y="26"/>
                  </a:cubicBezTo>
                  <a:cubicBezTo>
                    <a:pt x="134" y="59"/>
                    <a:pt x="67" y="93"/>
                    <a:pt x="34" y="159"/>
                  </a:cubicBezTo>
                  <a:cubicBezTo>
                    <a:pt x="34" y="226"/>
                    <a:pt x="0" y="293"/>
                    <a:pt x="0" y="360"/>
                  </a:cubicBezTo>
                  <a:cubicBezTo>
                    <a:pt x="0" y="393"/>
                    <a:pt x="0" y="460"/>
                    <a:pt x="34" y="493"/>
                  </a:cubicBezTo>
                  <a:cubicBezTo>
                    <a:pt x="50" y="510"/>
                    <a:pt x="75" y="518"/>
                    <a:pt x="100" y="518"/>
                  </a:cubicBezTo>
                  <a:cubicBezTo>
                    <a:pt x="125" y="518"/>
                    <a:pt x="150" y="510"/>
                    <a:pt x="167" y="493"/>
                  </a:cubicBezTo>
                  <a:cubicBezTo>
                    <a:pt x="234" y="460"/>
                    <a:pt x="267" y="393"/>
                    <a:pt x="300" y="360"/>
                  </a:cubicBezTo>
                  <a:cubicBezTo>
                    <a:pt x="334" y="293"/>
                    <a:pt x="334" y="226"/>
                    <a:pt x="334" y="159"/>
                  </a:cubicBezTo>
                  <a:cubicBezTo>
                    <a:pt x="367" y="93"/>
                    <a:pt x="334" y="59"/>
                    <a:pt x="300" y="26"/>
                  </a:cubicBezTo>
                  <a:cubicBezTo>
                    <a:pt x="284" y="9"/>
                    <a:pt x="267" y="1"/>
                    <a:pt x="24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6"/>
            <p:cNvSpPr/>
            <p:nvPr/>
          </p:nvSpPr>
          <p:spPr>
            <a:xfrm>
              <a:off x="3662775" y="985525"/>
              <a:ext cx="25050" cy="62900"/>
            </a:xfrm>
            <a:custGeom>
              <a:avLst/>
              <a:gdLst/>
              <a:ahLst/>
              <a:cxnLst/>
              <a:rect l="l" t="t" r="r" b="b"/>
              <a:pathLst>
                <a:path w="1002" h="2516" extrusionOk="0">
                  <a:moveTo>
                    <a:pt x="564" y="367"/>
                  </a:moveTo>
                  <a:cubicBezTo>
                    <a:pt x="593" y="367"/>
                    <a:pt x="618" y="376"/>
                    <a:pt x="635" y="392"/>
                  </a:cubicBezTo>
                  <a:cubicBezTo>
                    <a:pt x="701" y="459"/>
                    <a:pt x="735" y="559"/>
                    <a:pt x="768" y="659"/>
                  </a:cubicBezTo>
                  <a:cubicBezTo>
                    <a:pt x="735" y="893"/>
                    <a:pt x="635" y="1093"/>
                    <a:pt x="468" y="1226"/>
                  </a:cubicBezTo>
                  <a:cubicBezTo>
                    <a:pt x="455" y="1252"/>
                    <a:pt x="433" y="1263"/>
                    <a:pt x="410" y="1263"/>
                  </a:cubicBezTo>
                  <a:cubicBezTo>
                    <a:pt x="373" y="1263"/>
                    <a:pt x="335" y="1234"/>
                    <a:pt x="335" y="1193"/>
                  </a:cubicBezTo>
                  <a:cubicBezTo>
                    <a:pt x="268" y="1126"/>
                    <a:pt x="234" y="1026"/>
                    <a:pt x="234" y="926"/>
                  </a:cubicBezTo>
                  <a:cubicBezTo>
                    <a:pt x="234" y="826"/>
                    <a:pt x="268" y="693"/>
                    <a:pt x="301" y="592"/>
                  </a:cubicBezTo>
                  <a:cubicBezTo>
                    <a:pt x="335" y="492"/>
                    <a:pt x="401" y="426"/>
                    <a:pt x="468" y="392"/>
                  </a:cubicBezTo>
                  <a:cubicBezTo>
                    <a:pt x="501" y="376"/>
                    <a:pt x="535" y="367"/>
                    <a:pt x="564" y="367"/>
                  </a:cubicBezTo>
                  <a:close/>
                  <a:moveTo>
                    <a:pt x="618" y="0"/>
                  </a:moveTo>
                  <a:cubicBezTo>
                    <a:pt x="568" y="0"/>
                    <a:pt x="518" y="9"/>
                    <a:pt x="468" y="25"/>
                  </a:cubicBezTo>
                  <a:cubicBezTo>
                    <a:pt x="301" y="159"/>
                    <a:pt x="168" y="326"/>
                    <a:pt x="101" y="526"/>
                  </a:cubicBezTo>
                  <a:cubicBezTo>
                    <a:pt x="34" y="693"/>
                    <a:pt x="1" y="893"/>
                    <a:pt x="1" y="1059"/>
                  </a:cubicBezTo>
                  <a:cubicBezTo>
                    <a:pt x="1" y="1226"/>
                    <a:pt x="34" y="1393"/>
                    <a:pt x="168" y="1526"/>
                  </a:cubicBezTo>
                  <a:cubicBezTo>
                    <a:pt x="211" y="1591"/>
                    <a:pt x="282" y="1628"/>
                    <a:pt x="354" y="1628"/>
                  </a:cubicBezTo>
                  <a:cubicBezTo>
                    <a:pt x="393" y="1628"/>
                    <a:pt x="433" y="1617"/>
                    <a:pt x="468" y="1593"/>
                  </a:cubicBezTo>
                  <a:cubicBezTo>
                    <a:pt x="535" y="1560"/>
                    <a:pt x="568" y="1493"/>
                    <a:pt x="635" y="1460"/>
                  </a:cubicBezTo>
                  <a:cubicBezTo>
                    <a:pt x="668" y="1360"/>
                    <a:pt x="735" y="1293"/>
                    <a:pt x="768" y="1193"/>
                  </a:cubicBezTo>
                  <a:lnTo>
                    <a:pt x="768" y="1193"/>
                  </a:lnTo>
                  <a:cubicBezTo>
                    <a:pt x="768" y="1393"/>
                    <a:pt x="701" y="1593"/>
                    <a:pt x="601" y="1793"/>
                  </a:cubicBezTo>
                  <a:cubicBezTo>
                    <a:pt x="535" y="1927"/>
                    <a:pt x="401" y="2060"/>
                    <a:pt x="268" y="2160"/>
                  </a:cubicBezTo>
                  <a:lnTo>
                    <a:pt x="201" y="2160"/>
                  </a:lnTo>
                  <a:cubicBezTo>
                    <a:pt x="184" y="2144"/>
                    <a:pt x="168" y="2135"/>
                    <a:pt x="155" y="2135"/>
                  </a:cubicBezTo>
                  <a:cubicBezTo>
                    <a:pt x="143" y="2135"/>
                    <a:pt x="134" y="2144"/>
                    <a:pt x="134" y="2160"/>
                  </a:cubicBezTo>
                  <a:cubicBezTo>
                    <a:pt x="101" y="2160"/>
                    <a:pt x="68" y="2194"/>
                    <a:pt x="34" y="2227"/>
                  </a:cubicBezTo>
                  <a:cubicBezTo>
                    <a:pt x="34" y="2294"/>
                    <a:pt x="1" y="2327"/>
                    <a:pt x="1" y="2394"/>
                  </a:cubicBezTo>
                  <a:cubicBezTo>
                    <a:pt x="1" y="2460"/>
                    <a:pt x="34" y="2494"/>
                    <a:pt x="68" y="2494"/>
                  </a:cubicBezTo>
                  <a:cubicBezTo>
                    <a:pt x="82" y="2508"/>
                    <a:pt x="107" y="2516"/>
                    <a:pt x="136" y="2516"/>
                  </a:cubicBezTo>
                  <a:cubicBezTo>
                    <a:pt x="178" y="2516"/>
                    <a:pt x="229" y="2500"/>
                    <a:pt x="268" y="2460"/>
                  </a:cubicBezTo>
                  <a:cubicBezTo>
                    <a:pt x="468" y="2327"/>
                    <a:pt x="635" y="2160"/>
                    <a:pt x="735" y="1960"/>
                  </a:cubicBezTo>
                  <a:cubicBezTo>
                    <a:pt x="902" y="1660"/>
                    <a:pt x="1002" y="1293"/>
                    <a:pt x="1002" y="926"/>
                  </a:cubicBezTo>
                  <a:cubicBezTo>
                    <a:pt x="1002" y="759"/>
                    <a:pt x="968" y="559"/>
                    <a:pt x="935" y="359"/>
                  </a:cubicBezTo>
                  <a:cubicBezTo>
                    <a:pt x="935" y="226"/>
                    <a:pt x="868" y="125"/>
                    <a:pt x="768" y="25"/>
                  </a:cubicBezTo>
                  <a:cubicBezTo>
                    <a:pt x="718" y="9"/>
                    <a:pt x="668" y="0"/>
                    <a:pt x="61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6"/>
            <p:cNvSpPr/>
            <p:nvPr/>
          </p:nvSpPr>
          <p:spPr>
            <a:xfrm>
              <a:off x="3698650" y="965300"/>
              <a:ext cx="19200" cy="32550"/>
            </a:xfrm>
            <a:custGeom>
              <a:avLst/>
              <a:gdLst/>
              <a:ahLst/>
              <a:cxnLst/>
              <a:rect l="l" t="t" r="r" b="b"/>
              <a:pathLst>
                <a:path w="768" h="1302" extrusionOk="0">
                  <a:moveTo>
                    <a:pt x="768" y="0"/>
                  </a:moveTo>
                  <a:lnTo>
                    <a:pt x="501" y="167"/>
                  </a:lnTo>
                  <a:lnTo>
                    <a:pt x="567" y="934"/>
                  </a:lnTo>
                  <a:cubicBezTo>
                    <a:pt x="567" y="1001"/>
                    <a:pt x="567" y="1035"/>
                    <a:pt x="601" y="1035"/>
                  </a:cubicBezTo>
                  <a:lnTo>
                    <a:pt x="634" y="1035"/>
                  </a:lnTo>
                  <a:cubicBezTo>
                    <a:pt x="667" y="1001"/>
                    <a:pt x="667" y="1001"/>
                    <a:pt x="667" y="968"/>
                  </a:cubicBezTo>
                  <a:cubicBezTo>
                    <a:pt x="701" y="934"/>
                    <a:pt x="701" y="901"/>
                    <a:pt x="701" y="868"/>
                  </a:cubicBezTo>
                  <a:lnTo>
                    <a:pt x="768" y="0"/>
                  </a:lnTo>
                  <a:close/>
                  <a:moveTo>
                    <a:pt x="301" y="267"/>
                  </a:moveTo>
                  <a:lnTo>
                    <a:pt x="0" y="434"/>
                  </a:lnTo>
                  <a:lnTo>
                    <a:pt x="100" y="1201"/>
                  </a:lnTo>
                  <a:cubicBezTo>
                    <a:pt x="100" y="1235"/>
                    <a:pt x="100" y="1268"/>
                    <a:pt x="100" y="1301"/>
                  </a:cubicBezTo>
                  <a:lnTo>
                    <a:pt x="167" y="1301"/>
                  </a:lnTo>
                  <a:cubicBezTo>
                    <a:pt x="167" y="1268"/>
                    <a:pt x="200" y="1268"/>
                    <a:pt x="200" y="1235"/>
                  </a:cubicBezTo>
                  <a:cubicBezTo>
                    <a:pt x="234" y="1201"/>
                    <a:pt x="234" y="1168"/>
                    <a:pt x="234" y="1135"/>
                  </a:cubicBezTo>
                  <a:lnTo>
                    <a:pt x="301" y="267"/>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6"/>
            <p:cNvSpPr/>
            <p:nvPr/>
          </p:nvSpPr>
          <p:spPr>
            <a:xfrm>
              <a:off x="3728675" y="960300"/>
              <a:ext cx="32550" cy="49850"/>
            </a:xfrm>
            <a:custGeom>
              <a:avLst/>
              <a:gdLst/>
              <a:ahLst/>
              <a:cxnLst/>
              <a:rect l="l" t="t" r="r" b="b"/>
              <a:pathLst>
                <a:path w="1302" h="1994" extrusionOk="0">
                  <a:moveTo>
                    <a:pt x="134" y="0"/>
                  </a:moveTo>
                  <a:cubicBezTo>
                    <a:pt x="100" y="34"/>
                    <a:pt x="67" y="67"/>
                    <a:pt x="34" y="100"/>
                  </a:cubicBezTo>
                  <a:cubicBezTo>
                    <a:pt x="34" y="167"/>
                    <a:pt x="0" y="200"/>
                    <a:pt x="0" y="267"/>
                  </a:cubicBezTo>
                  <a:cubicBezTo>
                    <a:pt x="0" y="267"/>
                    <a:pt x="0" y="301"/>
                    <a:pt x="0" y="334"/>
                  </a:cubicBezTo>
                  <a:cubicBezTo>
                    <a:pt x="34" y="367"/>
                    <a:pt x="67" y="367"/>
                    <a:pt x="100" y="367"/>
                  </a:cubicBezTo>
                  <a:lnTo>
                    <a:pt x="834" y="601"/>
                  </a:lnTo>
                  <a:lnTo>
                    <a:pt x="67" y="1635"/>
                  </a:lnTo>
                  <a:cubicBezTo>
                    <a:pt x="34" y="1668"/>
                    <a:pt x="34" y="1735"/>
                    <a:pt x="0" y="1768"/>
                  </a:cubicBezTo>
                  <a:cubicBezTo>
                    <a:pt x="0" y="1802"/>
                    <a:pt x="0" y="1835"/>
                    <a:pt x="0" y="1868"/>
                  </a:cubicBezTo>
                  <a:cubicBezTo>
                    <a:pt x="0" y="1902"/>
                    <a:pt x="0" y="1968"/>
                    <a:pt x="34" y="1968"/>
                  </a:cubicBezTo>
                  <a:cubicBezTo>
                    <a:pt x="50" y="1985"/>
                    <a:pt x="67" y="1993"/>
                    <a:pt x="79" y="1993"/>
                  </a:cubicBezTo>
                  <a:cubicBezTo>
                    <a:pt x="92" y="1993"/>
                    <a:pt x="100" y="1985"/>
                    <a:pt x="100" y="1968"/>
                  </a:cubicBezTo>
                  <a:cubicBezTo>
                    <a:pt x="134" y="1935"/>
                    <a:pt x="167" y="1902"/>
                    <a:pt x="200" y="1868"/>
                  </a:cubicBezTo>
                  <a:lnTo>
                    <a:pt x="1301" y="301"/>
                  </a:lnTo>
                  <a:lnTo>
                    <a:pt x="23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6"/>
            <p:cNvSpPr/>
            <p:nvPr/>
          </p:nvSpPr>
          <p:spPr>
            <a:xfrm>
              <a:off x="1857325" y="2129475"/>
              <a:ext cx="32550" cy="50050"/>
            </a:xfrm>
            <a:custGeom>
              <a:avLst/>
              <a:gdLst/>
              <a:ahLst/>
              <a:cxnLst/>
              <a:rect l="l" t="t" r="r" b="b"/>
              <a:pathLst>
                <a:path w="1302" h="2002" extrusionOk="0">
                  <a:moveTo>
                    <a:pt x="1168" y="0"/>
                  </a:moveTo>
                  <a:cubicBezTo>
                    <a:pt x="1135" y="34"/>
                    <a:pt x="1102" y="67"/>
                    <a:pt x="1102" y="100"/>
                  </a:cubicBezTo>
                  <a:lnTo>
                    <a:pt x="1" y="1668"/>
                  </a:lnTo>
                  <a:lnTo>
                    <a:pt x="1102" y="2002"/>
                  </a:lnTo>
                  <a:lnTo>
                    <a:pt x="1202" y="2002"/>
                  </a:lnTo>
                  <a:cubicBezTo>
                    <a:pt x="1235" y="1968"/>
                    <a:pt x="1268" y="1935"/>
                    <a:pt x="1268" y="1868"/>
                  </a:cubicBezTo>
                  <a:cubicBezTo>
                    <a:pt x="1302" y="1835"/>
                    <a:pt x="1302" y="1801"/>
                    <a:pt x="1302" y="1735"/>
                  </a:cubicBezTo>
                  <a:cubicBezTo>
                    <a:pt x="1302" y="1701"/>
                    <a:pt x="1302" y="1668"/>
                    <a:pt x="1302" y="1668"/>
                  </a:cubicBezTo>
                  <a:cubicBezTo>
                    <a:pt x="1268" y="1635"/>
                    <a:pt x="1235" y="1601"/>
                    <a:pt x="1235" y="1601"/>
                  </a:cubicBezTo>
                  <a:lnTo>
                    <a:pt x="501" y="1401"/>
                  </a:lnTo>
                  <a:lnTo>
                    <a:pt x="1202" y="367"/>
                  </a:lnTo>
                  <a:cubicBezTo>
                    <a:pt x="1235" y="300"/>
                    <a:pt x="1268" y="267"/>
                    <a:pt x="1268" y="234"/>
                  </a:cubicBezTo>
                  <a:cubicBezTo>
                    <a:pt x="1302" y="200"/>
                    <a:pt x="1302" y="167"/>
                    <a:pt x="1302" y="134"/>
                  </a:cubicBezTo>
                  <a:cubicBezTo>
                    <a:pt x="1302" y="67"/>
                    <a:pt x="1302" y="34"/>
                    <a:pt x="12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6"/>
            <p:cNvSpPr/>
            <p:nvPr/>
          </p:nvSpPr>
          <p:spPr>
            <a:xfrm>
              <a:off x="1894025" y="2120300"/>
              <a:ext cx="31725" cy="50050"/>
            </a:xfrm>
            <a:custGeom>
              <a:avLst/>
              <a:gdLst/>
              <a:ahLst/>
              <a:cxnLst/>
              <a:rect l="l" t="t" r="r" b="b"/>
              <a:pathLst>
                <a:path w="1269" h="2002" extrusionOk="0">
                  <a:moveTo>
                    <a:pt x="1135" y="0"/>
                  </a:moveTo>
                  <a:lnTo>
                    <a:pt x="801" y="200"/>
                  </a:lnTo>
                  <a:cubicBezTo>
                    <a:pt x="768" y="234"/>
                    <a:pt x="734" y="267"/>
                    <a:pt x="701" y="300"/>
                  </a:cubicBezTo>
                  <a:cubicBezTo>
                    <a:pt x="668" y="367"/>
                    <a:pt x="668" y="401"/>
                    <a:pt x="668" y="467"/>
                  </a:cubicBezTo>
                  <a:cubicBezTo>
                    <a:pt x="668" y="501"/>
                    <a:pt x="668" y="534"/>
                    <a:pt x="701" y="567"/>
                  </a:cubicBezTo>
                  <a:cubicBezTo>
                    <a:pt x="701" y="567"/>
                    <a:pt x="768" y="567"/>
                    <a:pt x="801" y="534"/>
                  </a:cubicBezTo>
                  <a:lnTo>
                    <a:pt x="901" y="501"/>
                  </a:lnTo>
                  <a:lnTo>
                    <a:pt x="901" y="1201"/>
                  </a:lnTo>
                  <a:cubicBezTo>
                    <a:pt x="834" y="1301"/>
                    <a:pt x="768" y="1401"/>
                    <a:pt x="701" y="1468"/>
                  </a:cubicBezTo>
                  <a:cubicBezTo>
                    <a:pt x="668" y="1535"/>
                    <a:pt x="601" y="1568"/>
                    <a:pt x="534" y="1601"/>
                  </a:cubicBezTo>
                  <a:cubicBezTo>
                    <a:pt x="512" y="1601"/>
                    <a:pt x="490" y="1616"/>
                    <a:pt x="467" y="1616"/>
                  </a:cubicBezTo>
                  <a:cubicBezTo>
                    <a:pt x="456" y="1616"/>
                    <a:pt x="445" y="1612"/>
                    <a:pt x="434" y="1601"/>
                  </a:cubicBezTo>
                  <a:cubicBezTo>
                    <a:pt x="401" y="1568"/>
                    <a:pt x="401" y="1535"/>
                    <a:pt x="401" y="1468"/>
                  </a:cubicBezTo>
                  <a:lnTo>
                    <a:pt x="401" y="434"/>
                  </a:lnTo>
                  <a:lnTo>
                    <a:pt x="134" y="567"/>
                  </a:lnTo>
                  <a:cubicBezTo>
                    <a:pt x="101" y="601"/>
                    <a:pt x="67" y="634"/>
                    <a:pt x="34" y="701"/>
                  </a:cubicBezTo>
                  <a:cubicBezTo>
                    <a:pt x="0" y="734"/>
                    <a:pt x="0" y="767"/>
                    <a:pt x="0" y="834"/>
                  </a:cubicBezTo>
                  <a:cubicBezTo>
                    <a:pt x="0" y="901"/>
                    <a:pt x="0" y="901"/>
                    <a:pt x="34" y="934"/>
                  </a:cubicBezTo>
                  <a:cubicBezTo>
                    <a:pt x="34" y="951"/>
                    <a:pt x="50" y="959"/>
                    <a:pt x="71" y="959"/>
                  </a:cubicBezTo>
                  <a:cubicBezTo>
                    <a:pt x="92" y="959"/>
                    <a:pt x="117" y="951"/>
                    <a:pt x="134" y="934"/>
                  </a:cubicBezTo>
                  <a:lnTo>
                    <a:pt x="167" y="901"/>
                  </a:lnTo>
                  <a:lnTo>
                    <a:pt x="167" y="1668"/>
                  </a:lnTo>
                  <a:cubicBezTo>
                    <a:pt x="167" y="1735"/>
                    <a:pt x="201" y="1802"/>
                    <a:pt x="201" y="1868"/>
                  </a:cubicBezTo>
                  <a:cubicBezTo>
                    <a:pt x="234" y="1935"/>
                    <a:pt x="267" y="1968"/>
                    <a:pt x="334" y="2002"/>
                  </a:cubicBezTo>
                  <a:cubicBezTo>
                    <a:pt x="401" y="2002"/>
                    <a:pt x="467" y="2002"/>
                    <a:pt x="534" y="1968"/>
                  </a:cubicBezTo>
                  <a:cubicBezTo>
                    <a:pt x="601" y="1935"/>
                    <a:pt x="668" y="1868"/>
                    <a:pt x="701" y="1835"/>
                  </a:cubicBezTo>
                  <a:cubicBezTo>
                    <a:pt x="768" y="1768"/>
                    <a:pt x="834" y="1701"/>
                    <a:pt x="901" y="1635"/>
                  </a:cubicBezTo>
                  <a:lnTo>
                    <a:pt x="901" y="1701"/>
                  </a:lnTo>
                  <a:lnTo>
                    <a:pt x="1101" y="1568"/>
                  </a:lnTo>
                  <a:cubicBezTo>
                    <a:pt x="1168" y="1535"/>
                    <a:pt x="1201" y="1501"/>
                    <a:pt x="1235" y="1468"/>
                  </a:cubicBezTo>
                  <a:cubicBezTo>
                    <a:pt x="1235" y="1401"/>
                    <a:pt x="1268" y="1368"/>
                    <a:pt x="1268" y="1335"/>
                  </a:cubicBezTo>
                  <a:cubicBezTo>
                    <a:pt x="1268" y="1268"/>
                    <a:pt x="1268" y="1234"/>
                    <a:pt x="1235" y="1201"/>
                  </a:cubicBezTo>
                  <a:cubicBezTo>
                    <a:pt x="1218" y="1184"/>
                    <a:pt x="1201" y="1176"/>
                    <a:pt x="1185" y="1176"/>
                  </a:cubicBezTo>
                  <a:cubicBezTo>
                    <a:pt x="1168" y="1176"/>
                    <a:pt x="1151" y="1184"/>
                    <a:pt x="1135" y="1201"/>
                  </a:cubicBezTo>
                  <a:lnTo>
                    <a:pt x="113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6"/>
            <p:cNvSpPr/>
            <p:nvPr/>
          </p:nvSpPr>
          <p:spPr>
            <a:xfrm>
              <a:off x="1930725" y="2100700"/>
              <a:ext cx="29200" cy="52775"/>
            </a:xfrm>
            <a:custGeom>
              <a:avLst/>
              <a:gdLst/>
              <a:ahLst/>
              <a:cxnLst/>
              <a:rect l="l" t="t" r="r" b="b"/>
              <a:pathLst>
                <a:path w="1168" h="2111" extrusionOk="0">
                  <a:moveTo>
                    <a:pt x="988" y="0"/>
                  </a:moveTo>
                  <a:cubicBezTo>
                    <a:pt x="951" y="0"/>
                    <a:pt x="917" y="17"/>
                    <a:pt x="901" y="50"/>
                  </a:cubicBezTo>
                  <a:cubicBezTo>
                    <a:pt x="834" y="84"/>
                    <a:pt x="767" y="117"/>
                    <a:pt x="734" y="184"/>
                  </a:cubicBezTo>
                  <a:cubicBezTo>
                    <a:pt x="634" y="284"/>
                    <a:pt x="567" y="417"/>
                    <a:pt x="501" y="517"/>
                  </a:cubicBezTo>
                  <a:lnTo>
                    <a:pt x="501" y="317"/>
                  </a:lnTo>
                  <a:lnTo>
                    <a:pt x="200" y="517"/>
                  </a:lnTo>
                  <a:cubicBezTo>
                    <a:pt x="134" y="517"/>
                    <a:pt x="100" y="584"/>
                    <a:pt x="67" y="617"/>
                  </a:cubicBezTo>
                  <a:cubicBezTo>
                    <a:pt x="67" y="651"/>
                    <a:pt x="34" y="718"/>
                    <a:pt x="34" y="751"/>
                  </a:cubicBezTo>
                  <a:cubicBezTo>
                    <a:pt x="34" y="818"/>
                    <a:pt x="67" y="851"/>
                    <a:pt x="67" y="884"/>
                  </a:cubicBezTo>
                  <a:cubicBezTo>
                    <a:pt x="100" y="884"/>
                    <a:pt x="134" y="884"/>
                    <a:pt x="200" y="851"/>
                  </a:cubicBezTo>
                  <a:lnTo>
                    <a:pt x="267" y="818"/>
                  </a:lnTo>
                  <a:lnTo>
                    <a:pt x="267" y="1652"/>
                  </a:lnTo>
                  <a:lnTo>
                    <a:pt x="134" y="1718"/>
                  </a:lnTo>
                  <a:cubicBezTo>
                    <a:pt x="34" y="1785"/>
                    <a:pt x="0" y="1885"/>
                    <a:pt x="0" y="1985"/>
                  </a:cubicBezTo>
                  <a:cubicBezTo>
                    <a:pt x="0" y="2018"/>
                    <a:pt x="0" y="2052"/>
                    <a:pt x="34" y="2085"/>
                  </a:cubicBezTo>
                  <a:cubicBezTo>
                    <a:pt x="50" y="2102"/>
                    <a:pt x="67" y="2110"/>
                    <a:pt x="84" y="2110"/>
                  </a:cubicBezTo>
                  <a:cubicBezTo>
                    <a:pt x="100" y="2110"/>
                    <a:pt x="117" y="2102"/>
                    <a:pt x="134" y="2085"/>
                  </a:cubicBezTo>
                  <a:lnTo>
                    <a:pt x="834" y="1685"/>
                  </a:lnTo>
                  <a:cubicBezTo>
                    <a:pt x="867" y="1652"/>
                    <a:pt x="901" y="1618"/>
                    <a:pt x="934" y="1585"/>
                  </a:cubicBezTo>
                  <a:cubicBezTo>
                    <a:pt x="968" y="1518"/>
                    <a:pt x="968" y="1485"/>
                    <a:pt x="968" y="1418"/>
                  </a:cubicBezTo>
                  <a:cubicBezTo>
                    <a:pt x="968" y="1385"/>
                    <a:pt x="968" y="1351"/>
                    <a:pt x="934" y="1318"/>
                  </a:cubicBezTo>
                  <a:cubicBezTo>
                    <a:pt x="934" y="1318"/>
                    <a:pt x="867" y="1318"/>
                    <a:pt x="834" y="1351"/>
                  </a:cubicBezTo>
                  <a:lnTo>
                    <a:pt x="501" y="1518"/>
                  </a:lnTo>
                  <a:lnTo>
                    <a:pt x="501" y="1018"/>
                  </a:lnTo>
                  <a:cubicBezTo>
                    <a:pt x="567" y="851"/>
                    <a:pt x="667" y="718"/>
                    <a:pt x="734" y="584"/>
                  </a:cubicBezTo>
                  <a:cubicBezTo>
                    <a:pt x="767" y="517"/>
                    <a:pt x="834" y="451"/>
                    <a:pt x="867" y="417"/>
                  </a:cubicBezTo>
                  <a:cubicBezTo>
                    <a:pt x="884" y="401"/>
                    <a:pt x="901" y="392"/>
                    <a:pt x="917" y="392"/>
                  </a:cubicBezTo>
                  <a:cubicBezTo>
                    <a:pt x="934" y="392"/>
                    <a:pt x="951" y="401"/>
                    <a:pt x="968" y="417"/>
                  </a:cubicBezTo>
                  <a:lnTo>
                    <a:pt x="1068" y="417"/>
                  </a:lnTo>
                  <a:cubicBezTo>
                    <a:pt x="1101" y="384"/>
                    <a:pt x="1134" y="351"/>
                    <a:pt x="1134" y="317"/>
                  </a:cubicBezTo>
                  <a:cubicBezTo>
                    <a:pt x="1168" y="284"/>
                    <a:pt x="1168" y="217"/>
                    <a:pt x="1168" y="184"/>
                  </a:cubicBezTo>
                  <a:cubicBezTo>
                    <a:pt x="1168" y="117"/>
                    <a:pt x="1134" y="50"/>
                    <a:pt x="1101" y="50"/>
                  </a:cubicBezTo>
                  <a:cubicBezTo>
                    <a:pt x="1068" y="17"/>
                    <a:pt x="1026" y="0"/>
                    <a:pt x="98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6"/>
            <p:cNvSpPr/>
            <p:nvPr/>
          </p:nvSpPr>
          <p:spPr>
            <a:xfrm>
              <a:off x="1965750" y="2069425"/>
              <a:ext cx="27525" cy="63200"/>
            </a:xfrm>
            <a:custGeom>
              <a:avLst/>
              <a:gdLst/>
              <a:ahLst/>
              <a:cxnLst/>
              <a:rect l="l" t="t" r="r" b="b"/>
              <a:pathLst>
                <a:path w="1101" h="2528" extrusionOk="0">
                  <a:moveTo>
                    <a:pt x="634" y="0"/>
                  </a:moveTo>
                  <a:lnTo>
                    <a:pt x="267" y="201"/>
                  </a:lnTo>
                  <a:cubicBezTo>
                    <a:pt x="200" y="234"/>
                    <a:pt x="167" y="267"/>
                    <a:pt x="134" y="334"/>
                  </a:cubicBezTo>
                  <a:cubicBezTo>
                    <a:pt x="100" y="367"/>
                    <a:pt x="100" y="434"/>
                    <a:pt x="100" y="467"/>
                  </a:cubicBezTo>
                  <a:cubicBezTo>
                    <a:pt x="100" y="501"/>
                    <a:pt x="100" y="568"/>
                    <a:pt x="134" y="568"/>
                  </a:cubicBezTo>
                  <a:cubicBezTo>
                    <a:pt x="148" y="596"/>
                    <a:pt x="162" y="606"/>
                    <a:pt x="178" y="606"/>
                  </a:cubicBezTo>
                  <a:cubicBezTo>
                    <a:pt x="201" y="606"/>
                    <a:pt x="228" y="587"/>
                    <a:pt x="267" y="568"/>
                  </a:cubicBezTo>
                  <a:lnTo>
                    <a:pt x="434" y="467"/>
                  </a:lnTo>
                  <a:lnTo>
                    <a:pt x="434" y="2002"/>
                  </a:lnTo>
                  <a:lnTo>
                    <a:pt x="167" y="2135"/>
                  </a:lnTo>
                  <a:cubicBezTo>
                    <a:pt x="100" y="2169"/>
                    <a:pt x="67" y="2202"/>
                    <a:pt x="34" y="2269"/>
                  </a:cubicBezTo>
                  <a:cubicBezTo>
                    <a:pt x="34" y="2302"/>
                    <a:pt x="0" y="2335"/>
                    <a:pt x="0" y="2402"/>
                  </a:cubicBezTo>
                  <a:cubicBezTo>
                    <a:pt x="0" y="2436"/>
                    <a:pt x="34" y="2469"/>
                    <a:pt x="34" y="2502"/>
                  </a:cubicBezTo>
                  <a:cubicBezTo>
                    <a:pt x="50" y="2519"/>
                    <a:pt x="67" y="2527"/>
                    <a:pt x="88" y="2527"/>
                  </a:cubicBezTo>
                  <a:cubicBezTo>
                    <a:pt x="109" y="2527"/>
                    <a:pt x="134" y="2519"/>
                    <a:pt x="167" y="2502"/>
                  </a:cubicBezTo>
                  <a:lnTo>
                    <a:pt x="934" y="2069"/>
                  </a:lnTo>
                  <a:cubicBezTo>
                    <a:pt x="968" y="2035"/>
                    <a:pt x="1034" y="2002"/>
                    <a:pt x="1068" y="1935"/>
                  </a:cubicBezTo>
                  <a:cubicBezTo>
                    <a:pt x="1068" y="1902"/>
                    <a:pt x="1068" y="1835"/>
                    <a:pt x="1101" y="1802"/>
                  </a:cubicBezTo>
                  <a:cubicBezTo>
                    <a:pt x="1101" y="1768"/>
                    <a:pt x="1068" y="1702"/>
                    <a:pt x="1034" y="1702"/>
                  </a:cubicBezTo>
                  <a:cubicBezTo>
                    <a:pt x="1018" y="1685"/>
                    <a:pt x="1001" y="1677"/>
                    <a:pt x="980" y="1677"/>
                  </a:cubicBezTo>
                  <a:cubicBezTo>
                    <a:pt x="959" y="1677"/>
                    <a:pt x="934" y="1685"/>
                    <a:pt x="901" y="1702"/>
                  </a:cubicBezTo>
                  <a:lnTo>
                    <a:pt x="634" y="1868"/>
                  </a:lnTo>
                  <a:lnTo>
                    <a:pt x="63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6"/>
            <p:cNvSpPr/>
            <p:nvPr/>
          </p:nvSpPr>
          <p:spPr>
            <a:xfrm>
              <a:off x="1999100" y="2063575"/>
              <a:ext cx="32550" cy="49875"/>
            </a:xfrm>
            <a:custGeom>
              <a:avLst/>
              <a:gdLst/>
              <a:ahLst/>
              <a:cxnLst/>
              <a:rect l="l" t="t" r="r" b="b"/>
              <a:pathLst>
                <a:path w="1302" h="1995" extrusionOk="0">
                  <a:moveTo>
                    <a:pt x="134" y="1"/>
                  </a:moveTo>
                  <a:cubicBezTo>
                    <a:pt x="101" y="34"/>
                    <a:pt x="67" y="68"/>
                    <a:pt x="34" y="101"/>
                  </a:cubicBezTo>
                  <a:cubicBezTo>
                    <a:pt x="34" y="134"/>
                    <a:pt x="0" y="201"/>
                    <a:pt x="0" y="234"/>
                  </a:cubicBezTo>
                  <a:cubicBezTo>
                    <a:pt x="0" y="268"/>
                    <a:pt x="0" y="301"/>
                    <a:pt x="0" y="335"/>
                  </a:cubicBezTo>
                  <a:cubicBezTo>
                    <a:pt x="34" y="335"/>
                    <a:pt x="67" y="368"/>
                    <a:pt x="101" y="368"/>
                  </a:cubicBezTo>
                  <a:lnTo>
                    <a:pt x="834" y="568"/>
                  </a:lnTo>
                  <a:lnTo>
                    <a:pt x="101" y="1635"/>
                  </a:lnTo>
                  <a:cubicBezTo>
                    <a:pt x="67" y="1669"/>
                    <a:pt x="34" y="1702"/>
                    <a:pt x="0" y="1769"/>
                  </a:cubicBezTo>
                  <a:cubicBezTo>
                    <a:pt x="0" y="1802"/>
                    <a:pt x="0" y="1836"/>
                    <a:pt x="0" y="1869"/>
                  </a:cubicBezTo>
                  <a:cubicBezTo>
                    <a:pt x="0" y="1902"/>
                    <a:pt x="34" y="1936"/>
                    <a:pt x="34" y="1969"/>
                  </a:cubicBezTo>
                  <a:cubicBezTo>
                    <a:pt x="50" y="1986"/>
                    <a:pt x="67" y="1994"/>
                    <a:pt x="84" y="1994"/>
                  </a:cubicBezTo>
                  <a:cubicBezTo>
                    <a:pt x="101" y="1994"/>
                    <a:pt x="117" y="1986"/>
                    <a:pt x="134" y="1969"/>
                  </a:cubicBezTo>
                  <a:cubicBezTo>
                    <a:pt x="167" y="1936"/>
                    <a:pt x="201" y="1902"/>
                    <a:pt x="201" y="1869"/>
                  </a:cubicBezTo>
                  <a:lnTo>
                    <a:pt x="1301" y="301"/>
                  </a:lnTo>
                  <a:lnTo>
                    <a:pt x="20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6"/>
            <p:cNvSpPr/>
            <p:nvPr/>
          </p:nvSpPr>
          <p:spPr>
            <a:xfrm>
              <a:off x="2027450" y="2136150"/>
              <a:ext cx="33375" cy="49850"/>
            </a:xfrm>
            <a:custGeom>
              <a:avLst/>
              <a:gdLst/>
              <a:ahLst/>
              <a:cxnLst/>
              <a:rect l="l" t="t" r="r" b="b"/>
              <a:pathLst>
                <a:path w="1335" h="1994" extrusionOk="0">
                  <a:moveTo>
                    <a:pt x="1201" y="0"/>
                  </a:moveTo>
                  <a:cubicBezTo>
                    <a:pt x="1168" y="33"/>
                    <a:pt x="1135" y="67"/>
                    <a:pt x="1135" y="100"/>
                  </a:cubicBezTo>
                  <a:lnTo>
                    <a:pt x="1" y="1668"/>
                  </a:lnTo>
                  <a:lnTo>
                    <a:pt x="1101" y="1968"/>
                  </a:lnTo>
                  <a:cubicBezTo>
                    <a:pt x="1118" y="1985"/>
                    <a:pt x="1135" y="1993"/>
                    <a:pt x="1151" y="1993"/>
                  </a:cubicBezTo>
                  <a:cubicBezTo>
                    <a:pt x="1168" y="1993"/>
                    <a:pt x="1185" y="1985"/>
                    <a:pt x="1201" y="1968"/>
                  </a:cubicBezTo>
                  <a:cubicBezTo>
                    <a:pt x="1235" y="1968"/>
                    <a:pt x="1235" y="1935"/>
                    <a:pt x="1268" y="1868"/>
                  </a:cubicBezTo>
                  <a:cubicBezTo>
                    <a:pt x="1302" y="1835"/>
                    <a:pt x="1302" y="1801"/>
                    <a:pt x="1302" y="1735"/>
                  </a:cubicBezTo>
                  <a:cubicBezTo>
                    <a:pt x="1302" y="1668"/>
                    <a:pt x="1268" y="1601"/>
                    <a:pt x="1201" y="1601"/>
                  </a:cubicBezTo>
                  <a:lnTo>
                    <a:pt x="468" y="1401"/>
                  </a:lnTo>
                  <a:lnTo>
                    <a:pt x="1268" y="367"/>
                  </a:lnTo>
                  <a:cubicBezTo>
                    <a:pt x="1268" y="300"/>
                    <a:pt x="1302" y="267"/>
                    <a:pt x="1335" y="234"/>
                  </a:cubicBezTo>
                  <a:cubicBezTo>
                    <a:pt x="1335" y="200"/>
                    <a:pt x="1335" y="167"/>
                    <a:pt x="1335" y="133"/>
                  </a:cubicBezTo>
                  <a:cubicBezTo>
                    <a:pt x="1335" y="67"/>
                    <a:pt x="1302" y="33"/>
                    <a:pt x="130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6"/>
            <p:cNvSpPr/>
            <p:nvPr/>
          </p:nvSpPr>
          <p:spPr>
            <a:xfrm>
              <a:off x="2066650" y="2116125"/>
              <a:ext cx="26700" cy="62975"/>
            </a:xfrm>
            <a:custGeom>
              <a:avLst/>
              <a:gdLst/>
              <a:ahLst/>
              <a:cxnLst/>
              <a:rect l="l" t="t" r="r" b="b"/>
              <a:pathLst>
                <a:path w="1068" h="2519" extrusionOk="0">
                  <a:moveTo>
                    <a:pt x="634" y="0"/>
                  </a:moveTo>
                  <a:lnTo>
                    <a:pt x="234" y="201"/>
                  </a:lnTo>
                  <a:cubicBezTo>
                    <a:pt x="167" y="234"/>
                    <a:pt x="134" y="267"/>
                    <a:pt x="100" y="334"/>
                  </a:cubicBezTo>
                  <a:cubicBezTo>
                    <a:pt x="100" y="367"/>
                    <a:pt x="67" y="401"/>
                    <a:pt x="67" y="467"/>
                  </a:cubicBezTo>
                  <a:cubicBezTo>
                    <a:pt x="67" y="501"/>
                    <a:pt x="100" y="534"/>
                    <a:pt x="100" y="568"/>
                  </a:cubicBezTo>
                  <a:cubicBezTo>
                    <a:pt x="112" y="579"/>
                    <a:pt x="123" y="582"/>
                    <a:pt x="135" y="582"/>
                  </a:cubicBezTo>
                  <a:cubicBezTo>
                    <a:pt x="160" y="582"/>
                    <a:pt x="189" y="568"/>
                    <a:pt x="234" y="568"/>
                  </a:cubicBezTo>
                  <a:lnTo>
                    <a:pt x="401" y="434"/>
                  </a:lnTo>
                  <a:lnTo>
                    <a:pt x="401" y="1969"/>
                  </a:lnTo>
                  <a:lnTo>
                    <a:pt x="134" y="2102"/>
                  </a:lnTo>
                  <a:cubicBezTo>
                    <a:pt x="100" y="2135"/>
                    <a:pt x="34" y="2169"/>
                    <a:pt x="34" y="2235"/>
                  </a:cubicBezTo>
                  <a:cubicBezTo>
                    <a:pt x="0" y="2269"/>
                    <a:pt x="0" y="2335"/>
                    <a:pt x="0" y="2369"/>
                  </a:cubicBezTo>
                  <a:cubicBezTo>
                    <a:pt x="0" y="2402"/>
                    <a:pt x="0" y="2469"/>
                    <a:pt x="34" y="2469"/>
                  </a:cubicBezTo>
                  <a:cubicBezTo>
                    <a:pt x="34" y="2502"/>
                    <a:pt x="50" y="2519"/>
                    <a:pt x="71" y="2519"/>
                  </a:cubicBezTo>
                  <a:cubicBezTo>
                    <a:pt x="92" y="2519"/>
                    <a:pt x="117" y="2502"/>
                    <a:pt x="134" y="2469"/>
                  </a:cubicBezTo>
                  <a:lnTo>
                    <a:pt x="901" y="2035"/>
                  </a:lnTo>
                  <a:cubicBezTo>
                    <a:pt x="968" y="2002"/>
                    <a:pt x="1001" y="1969"/>
                    <a:pt x="1034" y="1935"/>
                  </a:cubicBezTo>
                  <a:cubicBezTo>
                    <a:pt x="1034" y="1868"/>
                    <a:pt x="1068" y="1835"/>
                    <a:pt x="1068" y="1768"/>
                  </a:cubicBezTo>
                  <a:cubicBezTo>
                    <a:pt x="1068" y="1735"/>
                    <a:pt x="1068" y="1702"/>
                    <a:pt x="1034" y="1668"/>
                  </a:cubicBezTo>
                  <a:cubicBezTo>
                    <a:pt x="1001" y="1668"/>
                    <a:pt x="968" y="1668"/>
                    <a:pt x="901" y="1702"/>
                  </a:cubicBezTo>
                  <a:lnTo>
                    <a:pt x="634" y="1868"/>
                  </a:lnTo>
                  <a:lnTo>
                    <a:pt x="63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6"/>
            <p:cNvSpPr/>
            <p:nvPr/>
          </p:nvSpPr>
          <p:spPr>
            <a:xfrm>
              <a:off x="2100000" y="2110800"/>
              <a:ext cx="29225" cy="44550"/>
            </a:xfrm>
            <a:custGeom>
              <a:avLst/>
              <a:gdLst/>
              <a:ahLst/>
              <a:cxnLst/>
              <a:rect l="l" t="t" r="r" b="b"/>
              <a:pathLst>
                <a:path w="1169" h="1782" extrusionOk="0">
                  <a:moveTo>
                    <a:pt x="704" y="387"/>
                  </a:moveTo>
                  <a:cubicBezTo>
                    <a:pt x="768" y="387"/>
                    <a:pt x="829" y="422"/>
                    <a:pt x="868" y="480"/>
                  </a:cubicBezTo>
                  <a:cubicBezTo>
                    <a:pt x="901" y="547"/>
                    <a:pt x="935" y="647"/>
                    <a:pt x="935" y="747"/>
                  </a:cubicBezTo>
                  <a:cubicBezTo>
                    <a:pt x="935" y="881"/>
                    <a:pt x="901" y="981"/>
                    <a:pt x="801" y="1114"/>
                  </a:cubicBezTo>
                  <a:cubicBezTo>
                    <a:pt x="768" y="1214"/>
                    <a:pt x="668" y="1314"/>
                    <a:pt x="568" y="1414"/>
                  </a:cubicBezTo>
                  <a:cubicBezTo>
                    <a:pt x="518" y="1431"/>
                    <a:pt x="468" y="1439"/>
                    <a:pt x="422" y="1439"/>
                  </a:cubicBezTo>
                  <a:cubicBezTo>
                    <a:pt x="376" y="1439"/>
                    <a:pt x="334" y="1431"/>
                    <a:pt x="301" y="1414"/>
                  </a:cubicBezTo>
                  <a:cubicBezTo>
                    <a:pt x="234" y="1348"/>
                    <a:pt x="201" y="1248"/>
                    <a:pt x="201" y="1147"/>
                  </a:cubicBezTo>
                  <a:cubicBezTo>
                    <a:pt x="201" y="1014"/>
                    <a:pt x="268" y="881"/>
                    <a:pt x="334" y="747"/>
                  </a:cubicBezTo>
                  <a:cubicBezTo>
                    <a:pt x="368" y="614"/>
                    <a:pt x="468" y="514"/>
                    <a:pt x="568" y="447"/>
                  </a:cubicBezTo>
                  <a:cubicBezTo>
                    <a:pt x="610" y="405"/>
                    <a:pt x="657" y="387"/>
                    <a:pt x="704" y="387"/>
                  </a:cubicBezTo>
                  <a:close/>
                  <a:moveTo>
                    <a:pt x="788" y="0"/>
                  </a:moveTo>
                  <a:cubicBezTo>
                    <a:pt x="714" y="0"/>
                    <a:pt x="641" y="31"/>
                    <a:pt x="568" y="80"/>
                  </a:cubicBezTo>
                  <a:cubicBezTo>
                    <a:pt x="468" y="147"/>
                    <a:pt x="368" y="247"/>
                    <a:pt x="268" y="347"/>
                  </a:cubicBezTo>
                  <a:cubicBezTo>
                    <a:pt x="167" y="480"/>
                    <a:pt x="101" y="647"/>
                    <a:pt x="67" y="781"/>
                  </a:cubicBezTo>
                  <a:cubicBezTo>
                    <a:pt x="1" y="947"/>
                    <a:pt x="1" y="1081"/>
                    <a:pt x="1" y="1248"/>
                  </a:cubicBezTo>
                  <a:cubicBezTo>
                    <a:pt x="1" y="1381"/>
                    <a:pt x="1" y="1481"/>
                    <a:pt x="67" y="1614"/>
                  </a:cubicBezTo>
                  <a:cubicBezTo>
                    <a:pt x="101" y="1681"/>
                    <a:pt x="167" y="1748"/>
                    <a:pt x="268" y="1781"/>
                  </a:cubicBezTo>
                  <a:cubicBezTo>
                    <a:pt x="368" y="1781"/>
                    <a:pt x="501" y="1781"/>
                    <a:pt x="568" y="1715"/>
                  </a:cubicBezTo>
                  <a:cubicBezTo>
                    <a:pt x="701" y="1648"/>
                    <a:pt x="801" y="1548"/>
                    <a:pt x="868" y="1448"/>
                  </a:cubicBezTo>
                  <a:cubicBezTo>
                    <a:pt x="968" y="1314"/>
                    <a:pt x="1035" y="1147"/>
                    <a:pt x="1101" y="1014"/>
                  </a:cubicBezTo>
                  <a:cubicBezTo>
                    <a:pt x="1135" y="881"/>
                    <a:pt x="1168" y="747"/>
                    <a:pt x="1168" y="614"/>
                  </a:cubicBezTo>
                  <a:cubicBezTo>
                    <a:pt x="1168" y="447"/>
                    <a:pt x="1135" y="314"/>
                    <a:pt x="1101" y="213"/>
                  </a:cubicBezTo>
                  <a:cubicBezTo>
                    <a:pt x="1035" y="113"/>
                    <a:pt x="968" y="47"/>
                    <a:pt x="868" y="13"/>
                  </a:cubicBezTo>
                  <a:cubicBezTo>
                    <a:pt x="841" y="4"/>
                    <a:pt x="814" y="0"/>
                    <a:pt x="78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6"/>
            <p:cNvSpPr/>
            <p:nvPr/>
          </p:nvSpPr>
          <p:spPr>
            <a:xfrm>
              <a:off x="2135025" y="2087775"/>
              <a:ext cx="29225" cy="47600"/>
            </a:xfrm>
            <a:custGeom>
              <a:avLst/>
              <a:gdLst/>
              <a:ahLst/>
              <a:cxnLst/>
              <a:rect l="l" t="t" r="r" b="b"/>
              <a:pathLst>
                <a:path w="1169" h="1904" extrusionOk="0">
                  <a:moveTo>
                    <a:pt x="1001" y="0"/>
                  </a:moveTo>
                  <a:cubicBezTo>
                    <a:pt x="968" y="34"/>
                    <a:pt x="935" y="67"/>
                    <a:pt x="901" y="134"/>
                  </a:cubicBezTo>
                  <a:cubicBezTo>
                    <a:pt x="868" y="100"/>
                    <a:pt x="801" y="100"/>
                    <a:pt x="735" y="100"/>
                  </a:cubicBezTo>
                  <a:cubicBezTo>
                    <a:pt x="701" y="134"/>
                    <a:pt x="634" y="134"/>
                    <a:pt x="568" y="167"/>
                  </a:cubicBezTo>
                  <a:cubicBezTo>
                    <a:pt x="401" y="301"/>
                    <a:pt x="234" y="467"/>
                    <a:pt x="167" y="667"/>
                  </a:cubicBezTo>
                  <a:cubicBezTo>
                    <a:pt x="34" y="901"/>
                    <a:pt x="1" y="1134"/>
                    <a:pt x="1" y="1368"/>
                  </a:cubicBezTo>
                  <a:cubicBezTo>
                    <a:pt x="1" y="1635"/>
                    <a:pt x="67" y="1802"/>
                    <a:pt x="201" y="1868"/>
                  </a:cubicBezTo>
                  <a:cubicBezTo>
                    <a:pt x="248" y="1892"/>
                    <a:pt x="300" y="1903"/>
                    <a:pt x="351" y="1903"/>
                  </a:cubicBezTo>
                  <a:cubicBezTo>
                    <a:pt x="444" y="1903"/>
                    <a:pt x="536" y="1866"/>
                    <a:pt x="601" y="1802"/>
                  </a:cubicBezTo>
                  <a:cubicBezTo>
                    <a:pt x="801" y="1702"/>
                    <a:pt x="935" y="1568"/>
                    <a:pt x="1068" y="1401"/>
                  </a:cubicBezTo>
                  <a:cubicBezTo>
                    <a:pt x="1101" y="1301"/>
                    <a:pt x="1168" y="1201"/>
                    <a:pt x="1168" y="1101"/>
                  </a:cubicBezTo>
                  <a:cubicBezTo>
                    <a:pt x="1168" y="1068"/>
                    <a:pt x="1135" y="1034"/>
                    <a:pt x="1135" y="1001"/>
                  </a:cubicBezTo>
                  <a:lnTo>
                    <a:pt x="1035" y="1001"/>
                  </a:lnTo>
                  <a:cubicBezTo>
                    <a:pt x="1001" y="1034"/>
                    <a:pt x="968" y="1068"/>
                    <a:pt x="968" y="1134"/>
                  </a:cubicBezTo>
                  <a:cubicBezTo>
                    <a:pt x="935" y="1168"/>
                    <a:pt x="901" y="1235"/>
                    <a:pt x="868" y="1268"/>
                  </a:cubicBezTo>
                  <a:cubicBezTo>
                    <a:pt x="801" y="1335"/>
                    <a:pt x="701" y="1401"/>
                    <a:pt x="634" y="1468"/>
                  </a:cubicBezTo>
                  <a:cubicBezTo>
                    <a:pt x="556" y="1507"/>
                    <a:pt x="478" y="1523"/>
                    <a:pt x="420" y="1523"/>
                  </a:cubicBezTo>
                  <a:cubicBezTo>
                    <a:pt x="379" y="1523"/>
                    <a:pt x="348" y="1515"/>
                    <a:pt x="334" y="1501"/>
                  </a:cubicBezTo>
                  <a:cubicBezTo>
                    <a:pt x="268" y="1468"/>
                    <a:pt x="234" y="1368"/>
                    <a:pt x="234" y="1235"/>
                  </a:cubicBezTo>
                  <a:cubicBezTo>
                    <a:pt x="234" y="1101"/>
                    <a:pt x="268" y="968"/>
                    <a:pt x="334" y="834"/>
                  </a:cubicBezTo>
                  <a:cubicBezTo>
                    <a:pt x="368" y="701"/>
                    <a:pt x="468" y="601"/>
                    <a:pt x="568" y="534"/>
                  </a:cubicBezTo>
                  <a:cubicBezTo>
                    <a:pt x="634" y="501"/>
                    <a:pt x="735" y="467"/>
                    <a:pt x="801" y="467"/>
                  </a:cubicBezTo>
                  <a:cubicBezTo>
                    <a:pt x="835" y="501"/>
                    <a:pt x="868" y="534"/>
                    <a:pt x="868" y="601"/>
                  </a:cubicBezTo>
                  <a:cubicBezTo>
                    <a:pt x="868" y="634"/>
                    <a:pt x="901" y="701"/>
                    <a:pt x="901" y="701"/>
                  </a:cubicBezTo>
                  <a:lnTo>
                    <a:pt x="1001" y="701"/>
                  </a:lnTo>
                  <a:cubicBezTo>
                    <a:pt x="1035" y="667"/>
                    <a:pt x="1068" y="634"/>
                    <a:pt x="1068" y="601"/>
                  </a:cubicBezTo>
                  <a:cubicBezTo>
                    <a:pt x="1101" y="534"/>
                    <a:pt x="1101" y="467"/>
                    <a:pt x="1101" y="401"/>
                  </a:cubicBezTo>
                  <a:lnTo>
                    <a:pt x="1101" y="167"/>
                  </a:lnTo>
                  <a:cubicBezTo>
                    <a:pt x="1101" y="100"/>
                    <a:pt x="1101" y="67"/>
                    <a:pt x="10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6"/>
            <p:cNvSpPr/>
            <p:nvPr/>
          </p:nvSpPr>
          <p:spPr>
            <a:xfrm>
              <a:off x="2169225" y="2070250"/>
              <a:ext cx="32550" cy="49850"/>
            </a:xfrm>
            <a:custGeom>
              <a:avLst/>
              <a:gdLst/>
              <a:ahLst/>
              <a:cxnLst/>
              <a:rect l="l" t="t" r="r" b="b"/>
              <a:pathLst>
                <a:path w="1302" h="1994" extrusionOk="0">
                  <a:moveTo>
                    <a:pt x="134" y="1"/>
                  </a:moveTo>
                  <a:cubicBezTo>
                    <a:pt x="67" y="34"/>
                    <a:pt x="67" y="68"/>
                    <a:pt x="34" y="101"/>
                  </a:cubicBezTo>
                  <a:cubicBezTo>
                    <a:pt x="0" y="134"/>
                    <a:pt x="0" y="201"/>
                    <a:pt x="0" y="234"/>
                  </a:cubicBezTo>
                  <a:cubicBezTo>
                    <a:pt x="0" y="268"/>
                    <a:pt x="0" y="301"/>
                    <a:pt x="0" y="334"/>
                  </a:cubicBezTo>
                  <a:cubicBezTo>
                    <a:pt x="0" y="334"/>
                    <a:pt x="34" y="368"/>
                    <a:pt x="67" y="368"/>
                  </a:cubicBezTo>
                  <a:lnTo>
                    <a:pt x="801" y="568"/>
                  </a:lnTo>
                  <a:lnTo>
                    <a:pt x="67" y="1635"/>
                  </a:lnTo>
                  <a:cubicBezTo>
                    <a:pt x="34" y="1669"/>
                    <a:pt x="34" y="1735"/>
                    <a:pt x="0" y="1769"/>
                  </a:cubicBezTo>
                  <a:cubicBezTo>
                    <a:pt x="0" y="1802"/>
                    <a:pt x="0" y="1835"/>
                    <a:pt x="0" y="1869"/>
                  </a:cubicBezTo>
                  <a:cubicBezTo>
                    <a:pt x="0" y="1902"/>
                    <a:pt x="0" y="1936"/>
                    <a:pt x="34" y="1969"/>
                  </a:cubicBezTo>
                  <a:cubicBezTo>
                    <a:pt x="50" y="1986"/>
                    <a:pt x="67" y="1994"/>
                    <a:pt x="84" y="1994"/>
                  </a:cubicBezTo>
                  <a:cubicBezTo>
                    <a:pt x="100" y="1994"/>
                    <a:pt x="117" y="1986"/>
                    <a:pt x="134" y="1969"/>
                  </a:cubicBezTo>
                  <a:cubicBezTo>
                    <a:pt x="167" y="1936"/>
                    <a:pt x="167" y="1902"/>
                    <a:pt x="200" y="1869"/>
                  </a:cubicBezTo>
                  <a:lnTo>
                    <a:pt x="1301" y="301"/>
                  </a:lnTo>
                  <a:lnTo>
                    <a:pt x="200"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6"/>
            <p:cNvSpPr/>
            <p:nvPr/>
          </p:nvSpPr>
          <p:spPr>
            <a:xfrm>
              <a:off x="2201750" y="2041900"/>
              <a:ext cx="31700" cy="58200"/>
            </a:xfrm>
            <a:custGeom>
              <a:avLst/>
              <a:gdLst/>
              <a:ahLst/>
              <a:cxnLst/>
              <a:rect l="l" t="t" r="r" b="b"/>
              <a:pathLst>
                <a:path w="1268" h="2328" extrusionOk="0">
                  <a:moveTo>
                    <a:pt x="401" y="1"/>
                  </a:moveTo>
                  <a:lnTo>
                    <a:pt x="134" y="134"/>
                  </a:lnTo>
                  <a:cubicBezTo>
                    <a:pt x="100" y="167"/>
                    <a:pt x="34" y="201"/>
                    <a:pt x="34" y="268"/>
                  </a:cubicBezTo>
                  <a:cubicBezTo>
                    <a:pt x="0" y="301"/>
                    <a:pt x="0" y="334"/>
                    <a:pt x="0" y="401"/>
                  </a:cubicBezTo>
                  <a:cubicBezTo>
                    <a:pt x="0" y="401"/>
                    <a:pt x="0" y="434"/>
                    <a:pt x="0" y="434"/>
                  </a:cubicBezTo>
                  <a:cubicBezTo>
                    <a:pt x="34" y="434"/>
                    <a:pt x="67" y="434"/>
                    <a:pt x="134" y="401"/>
                  </a:cubicBezTo>
                  <a:lnTo>
                    <a:pt x="167" y="401"/>
                  </a:lnTo>
                  <a:lnTo>
                    <a:pt x="167" y="1902"/>
                  </a:lnTo>
                  <a:cubicBezTo>
                    <a:pt x="134" y="1935"/>
                    <a:pt x="100" y="1969"/>
                    <a:pt x="67" y="2002"/>
                  </a:cubicBezTo>
                  <a:cubicBezTo>
                    <a:pt x="34" y="2069"/>
                    <a:pt x="0" y="2136"/>
                    <a:pt x="0" y="2202"/>
                  </a:cubicBezTo>
                  <a:cubicBezTo>
                    <a:pt x="0" y="2236"/>
                    <a:pt x="0" y="2269"/>
                    <a:pt x="34" y="2302"/>
                  </a:cubicBezTo>
                  <a:cubicBezTo>
                    <a:pt x="50" y="2319"/>
                    <a:pt x="67" y="2327"/>
                    <a:pt x="88" y="2327"/>
                  </a:cubicBezTo>
                  <a:cubicBezTo>
                    <a:pt x="109" y="2327"/>
                    <a:pt x="134" y="2319"/>
                    <a:pt x="167" y="2302"/>
                  </a:cubicBezTo>
                  <a:lnTo>
                    <a:pt x="401" y="2136"/>
                  </a:lnTo>
                  <a:cubicBezTo>
                    <a:pt x="467" y="2102"/>
                    <a:pt x="501" y="2069"/>
                    <a:pt x="534" y="2035"/>
                  </a:cubicBezTo>
                  <a:cubicBezTo>
                    <a:pt x="567" y="1969"/>
                    <a:pt x="567" y="1935"/>
                    <a:pt x="567" y="1869"/>
                  </a:cubicBezTo>
                  <a:cubicBezTo>
                    <a:pt x="567" y="1802"/>
                    <a:pt x="534" y="1769"/>
                    <a:pt x="501" y="1769"/>
                  </a:cubicBezTo>
                  <a:cubicBezTo>
                    <a:pt x="501" y="1769"/>
                    <a:pt x="467" y="1769"/>
                    <a:pt x="401" y="1802"/>
                  </a:cubicBezTo>
                  <a:lnTo>
                    <a:pt x="401" y="1135"/>
                  </a:lnTo>
                  <a:cubicBezTo>
                    <a:pt x="434" y="1068"/>
                    <a:pt x="501" y="968"/>
                    <a:pt x="567" y="868"/>
                  </a:cubicBezTo>
                  <a:cubicBezTo>
                    <a:pt x="601" y="801"/>
                    <a:pt x="634" y="768"/>
                    <a:pt x="701" y="735"/>
                  </a:cubicBezTo>
                  <a:lnTo>
                    <a:pt x="834" y="735"/>
                  </a:lnTo>
                  <a:cubicBezTo>
                    <a:pt x="868" y="768"/>
                    <a:pt x="868" y="835"/>
                    <a:pt x="868" y="901"/>
                  </a:cubicBezTo>
                  <a:lnTo>
                    <a:pt x="868" y="1535"/>
                  </a:lnTo>
                  <a:cubicBezTo>
                    <a:pt x="834" y="1568"/>
                    <a:pt x="801" y="1602"/>
                    <a:pt x="767" y="1635"/>
                  </a:cubicBezTo>
                  <a:cubicBezTo>
                    <a:pt x="734" y="1669"/>
                    <a:pt x="701" y="1735"/>
                    <a:pt x="734" y="1802"/>
                  </a:cubicBezTo>
                  <a:cubicBezTo>
                    <a:pt x="701" y="1835"/>
                    <a:pt x="734" y="1902"/>
                    <a:pt x="734" y="1935"/>
                  </a:cubicBezTo>
                  <a:cubicBezTo>
                    <a:pt x="751" y="1952"/>
                    <a:pt x="767" y="1960"/>
                    <a:pt x="788" y="1960"/>
                  </a:cubicBezTo>
                  <a:cubicBezTo>
                    <a:pt x="809" y="1960"/>
                    <a:pt x="834" y="1952"/>
                    <a:pt x="868" y="1935"/>
                  </a:cubicBezTo>
                  <a:lnTo>
                    <a:pt x="1134" y="1769"/>
                  </a:lnTo>
                  <a:cubicBezTo>
                    <a:pt x="1168" y="1735"/>
                    <a:pt x="1201" y="1702"/>
                    <a:pt x="1234" y="1669"/>
                  </a:cubicBezTo>
                  <a:cubicBezTo>
                    <a:pt x="1268" y="1602"/>
                    <a:pt x="1268" y="1568"/>
                    <a:pt x="1268" y="1502"/>
                  </a:cubicBezTo>
                  <a:cubicBezTo>
                    <a:pt x="1268" y="1435"/>
                    <a:pt x="1268" y="1402"/>
                    <a:pt x="1234" y="1402"/>
                  </a:cubicBezTo>
                  <a:cubicBezTo>
                    <a:pt x="1201" y="1402"/>
                    <a:pt x="1168" y="1402"/>
                    <a:pt x="1101" y="1435"/>
                  </a:cubicBezTo>
                  <a:lnTo>
                    <a:pt x="1101" y="768"/>
                  </a:lnTo>
                  <a:cubicBezTo>
                    <a:pt x="1101" y="668"/>
                    <a:pt x="1101" y="568"/>
                    <a:pt x="1068" y="468"/>
                  </a:cubicBezTo>
                  <a:cubicBezTo>
                    <a:pt x="1034" y="434"/>
                    <a:pt x="968" y="368"/>
                    <a:pt x="901" y="368"/>
                  </a:cubicBezTo>
                  <a:cubicBezTo>
                    <a:pt x="834" y="368"/>
                    <a:pt x="767" y="401"/>
                    <a:pt x="701" y="434"/>
                  </a:cubicBezTo>
                  <a:cubicBezTo>
                    <a:pt x="634" y="468"/>
                    <a:pt x="601" y="501"/>
                    <a:pt x="534" y="534"/>
                  </a:cubicBezTo>
                  <a:cubicBezTo>
                    <a:pt x="501" y="601"/>
                    <a:pt x="434" y="668"/>
                    <a:pt x="401" y="735"/>
                  </a:cubicBezTo>
                  <a:lnTo>
                    <a:pt x="40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6"/>
            <p:cNvSpPr/>
            <p:nvPr/>
          </p:nvSpPr>
          <p:spPr>
            <a:xfrm>
              <a:off x="2239275" y="2023550"/>
              <a:ext cx="30050" cy="50575"/>
            </a:xfrm>
            <a:custGeom>
              <a:avLst/>
              <a:gdLst/>
              <a:ahLst/>
              <a:cxnLst/>
              <a:rect l="l" t="t" r="r" b="b"/>
              <a:pathLst>
                <a:path w="1202" h="2023" extrusionOk="0">
                  <a:moveTo>
                    <a:pt x="367" y="1"/>
                  </a:moveTo>
                  <a:cubicBezTo>
                    <a:pt x="334" y="34"/>
                    <a:pt x="301" y="68"/>
                    <a:pt x="267" y="101"/>
                  </a:cubicBezTo>
                  <a:cubicBezTo>
                    <a:pt x="267" y="168"/>
                    <a:pt x="234" y="234"/>
                    <a:pt x="234" y="301"/>
                  </a:cubicBezTo>
                  <a:lnTo>
                    <a:pt x="234" y="568"/>
                  </a:lnTo>
                  <a:lnTo>
                    <a:pt x="167" y="635"/>
                  </a:lnTo>
                  <a:cubicBezTo>
                    <a:pt x="100" y="635"/>
                    <a:pt x="67" y="701"/>
                    <a:pt x="34" y="735"/>
                  </a:cubicBezTo>
                  <a:cubicBezTo>
                    <a:pt x="34" y="768"/>
                    <a:pt x="0" y="835"/>
                    <a:pt x="0" y="868"/>
                  </a:cubicBezTo>
                  <a:cubicBezTo>
                    <a:pt x="0" y="935"/>
                    <a:pt x="34" y="968"/>
                    <a:pt x="34" y="1002"/>
                  </a:cubicBezTo>
                  <a:cubicBezTo>
                    <a:pt x="50" y="1018"/>
                    <a:pt x="67" y="1027"/>
                    <a:pt x="88" y="1027"/>
                  </a:cubicBezTo>
                  <a:cubicBezTo>
                    <a:pt x="109" y="1027"/>
                    <a:pt x="134" y="1018"/>
                    <a:pt x="167" y="1002"/>
                  </a:cubicBezTo>
                  <a:lnTo>
                    <a:pt x="234" y="935"/>
                  </a:lnTo>
                  <a:lnTo>
                    <a:pt x="234" y="1702"/>
                  </a:lnTo>
                  <a:cubicBezTo>
                    <a:pt x="234" y="1802"/>
                    <a:pt x="267" y="1902"/>
                    <a:pt x="334" y="2002"/>
                  </a:cubicBezTo>
                  <a:cubicBezTo>
                    <a:pt x="371" y="2014"/>
                    <a:pt x="407" y="2022"/>
                    <a:pt x="445" y="2022"/>
                  </a:cubicBezTo>
                  <a:cubicBezTo>
                    <a:pt x="512" y="2022"/>
                    <a:pt x="583" y="1999"/>
                    <a:pt x="667" y="1936"/>
                  </a:cubicBezTo>
                  <a:cubicBezTo>
                    <a:pt x="768" y="1869"/>
                    <a:pt x="868" y="1802"/>
                    <a:pt x="934" y="1735"/>
                  </a:cubicBezTo>
                  <a:cubicBezTo>
                    <a:pt x="1034" y="1635"/>
                    <a:pt x="1101" y="1569"/>
                    <a:pt x="1168" y="1469"/>
                  </a:cubicBezTo>
                  <a:cubicBezTo>
                    <a:pt x="1168" y="1402"/>
                    <a:pt x="1168" y="1368"/>
                    <a:pt x="1168" y="1302"/>
                  </a:cubicBezTo>
                  <a:cubicBezTo>
                    <a:pt x="1201" y="1268"/>
                    <a:pt x="1168" y="1235"/>
                    <a:pt x="1168" y="1202"/>
                  </a:cubicBezTo>
                  <a:lnTo>
                    <a:pt x="1068" y="1202"/>
                  </a:lnTo>
                  <a:cubicBezTo>
                    <a:pt x="1034" y="1235"/>
                    <a:pt x="1001" y="1268"/>
                    <a:pt x="1001" y="1302"/>
                  </a:cubicBezTo>
                  <a:cubicBezTo>
                    <a:pt x="901" y="1435"/>
                    <a:pt x="801" y="1535"/>
                    <a:pt x="667" y="1602"/>
                  </a:cubicBezTo>
                  <a:cubicBezTo>
                    <a:pt x="620" y="1626"/>
                    <a:pt x="573" y="1649"/>
                    <a:pt x="538" y="1649"/>
                  </a:cubicBezTo>
                  <a:cubicBezTo>
                    <a:pt x="523" y="1649"/>
                    <a:pt x="510" y="1645"/>
                    <a:pt x="501" y="1635"/>
                  </a:cubicBezTo>
                  <a:cubicBezTo>
                    <a:pt x="467" y="1635"/>
                    <a:pt x="467" y="1602"/>
                    <a:pt x="467" y="1502"/>
                  </a:cubicBezTo>
                  <a:lnTo>
                    <a:pt x="467" y="801"/>
                  </a:lnTo>
                  <a:lnTo>
                    <a:pt x="901" y="601"/>
                  </a:lnTo>
                  <a:cubicBezTo>
                    <a:pt x="934" y="568"/>
                    <a:pt x="968" y="535"/>
                    <a:pt x="1001" y="501"/>
                  </a:cubicBezTo>
                  <a:cubicBezTo>
                    <a:pt x="1034" y="434"/>
                    <a:pt x="1034" y="401"/>
                    <a:pt x="1034" y="334"/>
                  </a:cubicBezTo>
                  <a:cubicBezTo>
                    <a:pt x="1034" y="301"/>
                    <a:pt x="1034" y="268"/>
                    <a:pt x="1001" y="234"/>
                  </a:cubicBezTo>
                  <a:cubicBezTo>
                    <a:pt x="984" y="218"/>
                    <a:pt x="968" y="209"/>
                    <a:pt x="951" y="209"/>
                  </a:cubicBezTo>
                  <a:cubicBezTo>
                    <a:pt x="934" y="209"/>
                    <a:pt x="918" y="218"/>
                    <a:pt x="901" y="234"/>
                  </a:cubicBezTo>
                  <a:lnTo>
                    <a:pt x="467" y="468"/>
                  </a:lnTo>
                  <a:lnTo>
                    <a:pt x="467" y="168"/>
                  </a:lnTo>
                  <a:cubicBezTo>
                    <a:pt x="467" y="101"/>
                    <a:pt x="467" y="68"/>
                    <a:pt x="43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6"/>
            <p:cNvSpPr/>
            <p:nvPr/>
          </p:nvSpPr>
          <p:spPr>
            <a:xfrm>
              <a:off x="2274300" y="2002075"/>
              <a:ext cx="29200" cy="52025"/>
            </a:xfrm>
            <a:custGeom>
              <a:avLst/>
              <a:gdLst/>
              <a:ahLst/>
              <a:cxnLst/>
              <a:rect l="l" t="t" r="r" b="b"/>
              <a:pathLst>
                <a:path w="1168" h="2081" extrusionOk="0">
                  <a:moveTo>
                    <a:pt x="384" y="1"/>
                  </a:moveTo>
                  <a:cubicBezTo>
                    <a:pt x="367" y="1"/>
                    <a:pt x="351" y="9"/>
                    <a:pt x="334" y="26"/>
                  </a:cubicBezTo>
                  <a:cubicBezTo>
                    <a:pt x="301" y="59"/>
                    <a:pt x="267" y="93"/>
                    <a:pt x="267" y="126"/>
                  </a:cubicBezTo>
                  <a:cubicBezTo>
                    <a:pt x="234" y="193"/>
                    <a:pt x="234" y="259"/>
                    <a:pt x="234" y="326"/>
                  </a:cubicBezTo>
                  <a:lnTo>
                    <a:pt x="234" y="626"/>
                  </a:lnTo>
                  <a:lnTo>
                    <a:pt x="134" y="693"/>
                  </a:lnTo>
                  <a:cubicBezTo>
                    <a:pt x="100" y="693"/>
                    <a:pt x="67" y="760"/>
                    <a:pt x="34" y="793"/>
                  </a:cubicBezTo>
                  <a:cubicBezTo>
                    <a:pt x="0" y="826"/>
                    <a:pt x="0" y="893"/>
                    <a:pt x="0" y="960"/>
                  </a:cubicBezTo>
                  <a:cubicBezTo>
                    <a:pt x="0" y="993"/>
                    <a:pt x="0" y="1027"/>
                    <a:pt x="34" y="1060"/>
                  </a:cubicBezTo>
                  <a:cubicBezTo>
                    <a:pt x="34" y="1077"/>
                    <a:pt x="50" y="1085"/>
                    <a:pt x="71" y="1085"/>
                  </a:cubicBezTo>
                  <a:cubicBezTo>
                    <a:pt x="92" y="1085"/>
                    <a:pt x="117" y="1077"/>
                    <a:pt x="134" y="1060"/>
                  </a:cubicBezTo>
                  <a:lnTo>
                    <a:pt x="234" y="993"/>
                  </a:lnTo>
                  <a:lnTo>
                    <a:pt x="234" y="1760"/>
                  </a:lnTo>
                  <a:cubicBezTo>
                    <a:pt x="200" y="1861"/>
                    <a:pt x="267" y="1994"/>
                    <a:pt x="334" y="2061"/>
                  </a:cubicBezTo>
                  <a:cubicBezTo>
                    <a:pt x="358" y="2073"/>
                    <a:pt x="387" y="2081"/>
                    <a:pt x="421" y="2081"/>
                  </a:cubicBezTo>
                  <a:cubicBezTo>
                    <a:pt x="478" y="2081"/>
                    <a:pt x="549" y="2057"/>
                    <a:pt x="634" y="1994"/>
                  </a:cubicBezTo>
                  <a:cubicBezTo>
                    <a:pt x="734" y="1927"/>
                    <a:pt x="834" y="1861"/>
                    <a:pt x="901" y="1794"/>
                  </a:cubicBezTo>
                  <a:cubicBezTo>
                    <a:pt x="1001" y="1694"/>
                    <a:pt x="1068" y="1627"/>
                    <a:pt x="1134" y="1527"/>
                  </a:cubicBezTo>
                  <a:cubicBezTo>
                    <a:pt x="1168" y="1460"/>
                    <a:pt x="1168" y="1427"/>
                    <a:pt x="1168" y="1394"/>
                  </a:cubicBezTo>
                  <a:cubicBezTo>
                    <a:pt x="1168" y="1327"/>
                    <a:pt x="1168" y="1293"/>
                    <a:pt x="1134" y="1260"/>
                  </a:cubicBezTo>
                  <a:lnTo>
                    <a:pt x="1068" y="1260"/>
                  </a:lnTo>
                  <a:cubicBezTo>
                    <a:pt x="1034" y="1293"/>
                    <a:pt x="1001" y="1327"/>
                    <a:pt x="968" y="1360"/>
                  </a:cubicBezTo>
                  <a:cubicBezTo>
                    <a:pt x="868" y="1494"/>
                    <a:pt x="768" y="1594"/>
                    <a:pt x="634" y="1660"/>
                  </a:cubicBezTo>
                  <a:cubicBezTo>
                    <a:pt x="587" y="1684"/>
                    <a:pt x="540" y="1708"/>
                    <a:pt x="504" y="1708"/>
                  </a:cubicBezTo>
                  <a:cubicBezTo>
                    <a:pt x="490" y="1708"/>
                    <a:pt x="477" y="1703"/>
                    <a:pt x="467" y="1694"/>
                  </a:cubicBezTo>
                  <a:cubicBezTo>
                    <a:pt x="467" y="1694"/>
                    <a:pt x="467" y="1660"/>
                    <a:pt x="467" y="1594"/>
                  </a:cubicBezTo>
                  <a:lnTo>
                    <a:pt x="467" y="893"/>
                  </a:lnTo>
                  <a:lnTo>
                    <a:pt x="868" y="626"/>
                  </a:lnTo>
                  <a:cubicBezTo>
                    <a:pt x="901" y="593"/>
                    <a:pt x="968" y="560"/>
                    <a:pt x="968" y="526"/>
                  </a:cubicBezTo>
                  <a:cubicBezTo>
                    <a:pt x="1001" y="460"/>
                    <a:pt x="1001" y="426"/>
                    <a:pt x="1001" y="359"/>
                  </a:cubicBezTo>
                  <a:cubicBezTo>
                    <a:pt x="1034" y="326"/>
                    <a:pt x="1001" y="293"/>
                    <a:pt x="968" y="259"/>
                  </a:cubicBezTo>
                  <a:cubicBezTo>
                    <a:pt x="968" y="243"/>
                    <a:pt x="959" y="234"/>
                    <a:pt x="943" y="234"/>
                  </a:cubicBezTo>
                  <a:cubicBezTo>
                    <a:pt x="926" y="234"/>
                    <a:pt x="901" y="243"/>
                    <a:pt x="868" y="259"/>
                  </a:cubicBezTo>
                  <a:lnTo>
                    <a:pt x="434" y="493"/>
                  </a:lnTo>
                  <a:lnTo>
                    <a:pt x="434" y="193"/>
                  </a:lnTo>
                  <a:cubicBezTo>
                    <a:pt x="467" y="126"/>
                    <a:pt x="434" y="93"/>
                    <a:pt x="434" y="26"/>
                  </a:cubicBezTo>
                  <a:cubicBezTo>
                    <a:pt x="417" y="9"/>
                    <a:pt x="401" y="1"/>
                    <a:pt x="38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6"/>
            <p:cNvSpPr/>
            <p:nvPr/>
          </p:nvSpPr>
          <p:spPr>
            <a:xfrm>
              <a:off x="2303475" y="1990000"/>
              <a:ext cx="34225" cy="70275"/>
            </a:xfrm>
            <a:custGeom>
              <a:avLst/>
              <a:gdLst/>
              <a:ahLst/>
              <a:cxnLst/>
              <a:rect l="l" t="t" r="r" b="b"/>
              <a:pathLst>
                <a:path w="1369" h="2811" extrusionOk="0">
                  <a:moveTo>
                    <a:pt x="968" y="409"/>
                  </a:moveTo>
                  <a:cubicBezTo>
                    <a:pt x="1002" y="442"/>
                    <a:pt x="1068" y="476"/>
                    <a:pt x="1068" y="542"/>
                  </a:cubicBezTo>
                  <a:cubicBezTo>
                    <a:pt x="1102" y="609"/>
                    <a:pt x="1102" y="642"/>
                    <a:pt x="1102" y="709"/>
                  </a:cubicBezTo>
                  <a:cubicBezTo>
                    <a:pt x="1102" y="842"/>
                    <a:pt x="1068" y="943"/>
                    <a:pt x="1002" y="1043"/>
                  </a:cubicBezTo>
                  <a:cubicBezTo>
                    <a:pt x="968" y="1143"/>
                    <a:pt x="868" y="1243"/>
                    <a:pt x="768" y="1309"/>
                  </a:cubicBezTo>
                  <a:cubicBezTo>
                    <a:pt x="735" y="1343"/>
                    <a:pt x="693" y="1359"/>
                    <a:pt x="651" y="1359"/>
                  </a:cubicBezTo>
                  <a:cubicBezTo>
                    <a:pt x="610" y="1359"/>
                    <a:pt x="568" y="1343"/>
                    <a:pt x="535" y="1309"/>
                  </a:cubicBezTo>
                  <a:cubicBezTo>
                    <a:pt x="468" y="1276"/>
                    <a:pt x="434" y="1176"/>
                    <a:pt x="434" y="1109"/>
                  </a:cubicBezTo>
                  <a:cubicBezTo>
                    <a:pt x="434" y="1009"/>
                    <a:pt x="468" y="909"/>
                    <a:pt x="501" y="809"/>
                  </a:cubicBezTo>
                  <a:cubicBezTo>
                    <a:pt x="568" y="676"/>
                    <a:pt x="635" y="542"/>
                    <a:pt x="768" y="442"/>
                  </a:cubicBezTo>
                  <a:cubicBezTo>
                    <a:pt x="835" y="409"/>
                    <a:pt x="901" y="409"/>
                    <a:pt x="968" y="409"/>
                  </a:cubicBezTo>
                  <a:close/>
                  <a:moveTo>
                    <a:pt x="968" y="0"/>
                  </a:moveTo>
                  <a:cubicBezTo>
                    <a:pt x="893" y="0"/>
                    <a:pt x="818" y="25"/>
                    <a:pt x="768" y="75"/>
                  </a:cubicBezTo>
                  <a:cubicBezTo>
                    <a:pt x="701" y="109"/>
                    <a:pt x="635" y="142"/>
                    <a:pt x="601" y="209"/>
                  </a:cubicBezTo>
                  <a:cubicBezTo>
                    <a:pt x="535" y="275"/>
                    <a:pt x="468" y="342"/>
                    <a:pt x="434" y="442"/>
                  </a:cubicBezTo>
                  <a:lnTo>
                    <a:pt x="434" y="309"/>
                  </a:lnTo>
                  <a:lnTo>
                    <a:pt x="168" y="476"/>
                  </a:lnTo>
                  <a:cubicBezTo>
                    <a:pt x="101" y="509"/>
                    <a:pt x="68" y="542"/>
                    <a:pt x="34" y="576"/>
                  </a:cubicBezTo>
                  <a:cubicBezTo>
                    <a:pt x="1" y="642"/>
                    <a:pt x="1" y="676"/>
                    <a:pt x="1" y="742"/>
                  </a:cubicBezTo>
                  <a:cubicBezTo>
                    <a:pt x="1" y="776"/>
                    <a:pt x="1" y="809"/>
                    <a:pt x="34" y="842"/>
                  </a:cubicBezTo>
                  <a:cubicBezTo>
                    <a:pt x="51" y="859"/>
                    <a:pt x="68" y="867"/>
                    <a:pt x="88" y="867"/>
                  </a:cubicBezTo>
                  <a:cubicBezTo>
                    <a:pt x="109" y="867"/>
                    <a:pt x="134" y="859"/>
                    <a:pt x="168" y="842"/>
                  </a:cubicBezTo>
                  <a:lnTo>
                    <a:pt x="201" y="809"/>
                  </a:lnTo>
                  <a:lnTo>
                    <a:pt x="201" y="2410"/>
                  </a:lnTo>
                  <a:lnTo>
                    <a:pt x="168" y="2444"/>
                  </a:lnTo>
                  <a:cubicBezTo>
                    <a:pt x="101" y="2477"/>
                    <a:pt x="68" y="2510"/>
                    <a:pt x="34" y="2544"/>
                  </a:cubicBezTo>
                  <a:cubicBezTo>
                    <a:pt x="34" y="2610"/>
                    <a:pt x="1" y="2644"/>
                    <a:pt x="1" y="2710"/>
                  </a:cubicBezTo>
                  <a:cubicBezTo>
                    <a:pt x="1" y="2744"/>
                    <a:pt x="1" y="2777"/>
                    <a:pt x="34" y="2811"/>
                  </a:cubicBezTo>
                  <a:cubicBezTo>
                    <a:pt x="68" y="2811"/>
                    <a:pt x="101" y="2811"/>
                    <a:pt x="168" y="2777"/>
                  </a:cubicBezTo>
                  <a:lnTo>
                    <a:pt x="568" y="2544"/>
                  </a:lnTo>
                  <a:cubicBezTo>
                    <a:pt x="635" y="2544"/>
                    <a:pt x="668" y="2477"/>
                    <a:pt x="701" y="2444"/>
                  </a:cubicBezTo>
                  <a:cubicBezTo>
                    <a:pt x="701" y="2410"/>
                    <a:pt x="735" y="2344"/>
                    <a:pt x="735" y="2310"/>
                  </a:cubicBezTo>
                  <a:cubicBezTo>
                    <a:pt x="735" y="2243"/>
                    <a:pt x="735" y="2243"/>
                    <a:pt x="701" y="2177"/>
                  </a:cubicBezTo>
                  <a:cubicBezTo>
                    <a:pt x="690" y="2166"/>
                    <a:pt x="679" y="2162"/>
                    <a:pt x="667" y="2162"/>
                  </a:cubicBezTo>
                  <a:cubicBezTo>
                    <a:pt x="642" y="2162"/>
                    <a:pt x="612" y="2177"/>
                    <a:pt x="568" y="2177"/>
                  </a:cubicBezTo>
                  <a:lnTo>
                    <a:pt x="434" y="2277"/>
                  </a:lnTo>
                  <a:lnTo>
                    <a:pt x="434" y="1710"/>
                  </a:lnTo>
                  <a:cubicBezTo>
                    <a:pt x="501" y="1710"/>
                    <a:pt x="568" y="1676"/>
                    <a:pt x="601" y="1676"/>
                  </a:cubicBezTo>
                  <a:cubicBezTo>
                    <a:pt x="668" y="1676"/>
                    <a:pt x="735" y="1643"/>
                    <a:pt x="801" y="1610"/>
                  </a:cubicBezTo>
                  <a:cubicBezTo>
                    <a:pt x="935" y="1510"/>
                    <a:pt x="1068" y="1376"/>
                    <a:pt x="1135" y="1209"/>
                  </a:cubicBezTo>
                  <a:cubicBezTo>
                    <a:pt x="1268" y="1009"/>
                    <a:pt x="1335" y="776"/>
                    <a:pt x="1335" y="542"/>
                  </a:cubicBezTo>
                  <a:cubicBezTo>
                    <a:pt x="1368" y="375"/>
                    <a:pt x="1302" y="209"/>
                    <a:pt x="1168" y="75"/>
                  </a:cubicBezTo>
                  <a:cubicBezTo>
                    <a:pt x="1118" y="25"/>
                    <a:pt x="1043" y="0"/>
                    <a:pt x="9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6"/>
            <p:cNvSpPr/>
            <p:nvPr/>
          </p:nvSpPr>
          <p:spPr>
            <a:xfrm>
              <a:off x="2342675" y="1969550"/>
              <a:ext cx="26725" cy="49850"/>
            </a:xfrm>
            <a:custGeom>
              <a:avLst/>
              <a:gdLst/>
              <a:ahLst/>
              <a:cxnLst/>
              <a:rect l="l" t="t" r="r" b="b"/>
              <a:pathLst>
                <a:path w="1069" h="1994" extrusionOk="0">
                  <a:moveTo>
                    <a:pt x="918" y="1"/>
                  </a:moveTo>
                  <a:cubicBezTo>
                    <a:pt x="901" y="1"/>
                    <a:pt x="885" y="9"/>
                    <a:pt x="868" y="26"/>
                  </a:cubicBezTo>
                  <a:cubicBezTo>
                    <a:pt x="868" y="26"/>
                    <a:pt x="835" y="59"/>
                    <a:pt x="835" y="59"/>
                  </a:cubicBezTo>
                  <a:lnTo>
                    <a:pt x="801" y="126"/>
                  </a:lnTo>
                  <a:cubicBezTo>
                    <a:pt x="784" y="109"/>
                    <a:pt x="759" y="101"/>
                    <a:pt x="734" y="101"/>
                  </a:cubicBezTo>
                  <a:cubicBezTo>
                    <a:pt x="709" y="101"/>
                    <a:pt x="684" y="109"/>
                    <a:pt x="668" y="126"/>
                  </a:cubicBezTo>
                  <a:cubicBezTo>
                    <a:pt x="601" y="126"/>
                    <a:pt x="568" y="159"/>
                    <a:pt x="501" y="193"/>
                  </a:cubicBezTo>
                  <a:cubicBezTo>
                    <a:pt x="368" y="259"/>
                    <a:pt x="234" y="393"/>
                    <a:pt x="134" y="560"/>
                  </a:cubicBezTo>
                  <a:cubicBezTo>
                    <a:pt x="101" y="660"/>
                    <a:pt x="67" y="793"/>
                    <a:pt x="34" y="927"/>
                  </a:cubicBezTo>
                  <a:cubicBezTo>
                    <a:pt x="34" y="1027"/>
                    <a:pt x="67" y="1127"/>
                    <a:pt x="134" y="1193"/>
                  </a:cubicBezTo>
                  <a:cubicBezTo>
                    <a:pt x="158" y="1206"/>
                    <a:pt x="192" y="1213"/>
                    <a:pt x="232" y="1213"/>
                  </a:cubicBezTo>
                  <a:cubicBezTo>
                    <a:pt x="303" y="1213"/>
                    <a:pt x="395" y="1190"/>
                    <a:pt x="501" y="1127"/>
                  </a:cubicBezTo>
                  <a:cubicBezTo>
                    <a:pt x="568" y="1093"/>
                    <a:pt x="668" y="1093"/>
                    <a:pt x="734" y="1060"/>
                  </a:cubicBezTo>
                  <a:cubicBezTo>
                    <a:pt x="801" y="1093"/>
                    <a:pt x="801" y="1093"/>
                    <a:pt x="801" y="1160"/>
                  </a:cubicBezTo>
                  <a:cubicBezTo>
                    <a:pt x="801" y="1193"/>
                    <a:pt x="801" y="1227"/>
                    <a:pt x="768" y="1260"/>
                  </a:cubicBezTo>
                  <a:cubicBezTo>
                    <a:pt x="701" y="1360"/>
                    <a:pt x="634" y="1427"/>
                    <a:pt x="534" y="1460"/>
                  </a:cubicBezTo>
                  <a:cubicBezTo>
                    <a:pt x="468" y="1494"/>
                    <a:pt x="401" y="1527"/>
                    <a:pt x="368" y="1527"/>
                  </a:cubicBezTo>
                  <a:cubicBezTo>
                    <a:pt x="301" y="1527"/>
                    <a:pt x="267" y="1527"/>
                    <a:pt x="234" y="1494"/>
                  </a:cubicBezTo>
                  <a:cubicBezTo>
                    <a:pt x="234" y="1460"/>
                    <a:pt x="201" y="1427"/>
                    <a:pt x="201" y="1394"/>
                  </a:cubicBezTo>
                  <a:lnTo>
                    <a:pt x="101" y="1394"/>
                  </a:lnTo>
                  <a:cubicBezTo>
                    <a:pt x="67" y="1427"/>
                    <a:pt x="67" y="1460"/>
                    <a:pt x="34" y="1494"/>
                  </a:cubicBezTo>
                  <a:cubicBezTo>
                    <a:pt x="1" y="1560"/>
                    <a:pt x="1" y="1627"/>
                    <a:pt x="1" y="1694"/>
                  </a:cubicBezTo>
                  <a:lnTo>
                    <a:pt x="1" y="1827"/>
                  </a:lnTo>
                  <a:cubicBezTo>
                    <a:pt x="1" y="1861"/>
                    <a:pt x="1" y="1927"/>
                    <a:pt x="34" y="1994"/>
                  </a:cubicBezTo>
                  <a:lnTo>
                    <a:pt x="134" y="1994"/>
                  </a:lnTo>
                  <a:cubicBezTo>
                    <a:pt x="134" y="1961"/>
                    <a:pt x="134" y="1961"/>
                    <a:pt x="167" y="1961"/>
                  </a:cubicBezTo>
                  <a:lnTo>
                    <a:pt x="201" y="1894"/>
                  </a:lnTo>
                  <a:lnTo>
                    <a:pt x="368" y="1894"/>
                  </a:lnTo>
                  <a:cubicBezTo>
                    <a:pt x="401" y="1894"/>
                    <a:pt x="468" y="1861"/>
                    <a:pt x="534" y="1827"/>
                  </a:cubicBezTo>
                  <a:cubicBezTo>
                    <a:pt x="701" y="1727"/>
                    <a:pt x="835" y="1560"/>
                    <a:pt x="935" y="1394"/>
                  </a:cubicBezTo>
                  <a:cubicBezTo>
                    <a:pt x="1001" y="1294"/>
                    <a:pt x="1068" y="1160"/>
                    <a:pt x="1068" y="1027"/>
                  </a:cubicBezTo>
                  <a:cubicBezTo>
                    <a:pt x="1068" y="927"/>
                    <a:pt x="1035" y="860"/>
                    <a:pt x="1001" y="793"/>
                  </a:cubicBezTo>
                  <a:cubicBezTo>
                    <a:pt x="952" y="744"/>
                    <a:pt x="904" y="713"/>
                    <a:pt x="855" y="713"/>
                  </a:cubicBezTo>
                  <a:cubicBezTo>
                    <a:pt x="837" y="713"/>
                    <a:pt x="819" y="717"/>
                    <a:pt x="801" y="726"/>
                  </a:cubicBezTo>
                  <a:cubicBezTo>
                    <a:pt x="701" y="726"/>
                    <a:pt x="601" y="760"/>
                    <a:pt x="501" y="793"/>
                  </a:cubicBezTo>
                  <a:cubicBezTo>
                    <a:pt x="434" y="827"/>
                    <a:pt x="401" y="827"/>
                    <a:pt x="334" y="827"/>
                  </a:cubicBezTo>
                  <a:cubicBezTo>
                    <a:pt x="301" y="827"/>
                    <a:pt x="301" y="827"/>
                    <a:pt x="301" y="793"/>
                  </a:cubicBezTo>
                  <a:cubicBezTo>
                    <a:pt x="301" y="760"/>
                    <a:pt x="301" y="726"/>
                    <a:pt x="334" y="693"/>
                  </a:cubicBezTo>
                  <a:cubicBezTo>
                    <a:pt x="368" y="626"/>
                    <a:pt x="468" y="560"/>
                    <a:pt x="534" y="526"/>
                  </a:cubicBezTo>
                  <a:cubicBezTo>
                    <a:pt x="568" y="493"/>
                    <a:pt x="634" y="493"/>
                    <a:pt x="668" y="460"/>
                  </a:cubicBezTo>
                  <a:lnTo>
                    <a:pt x="768" y="460"/>
                  </a:lnTo>
                  <a:cubicBezTo>
                    <a:pt x="768" y="493"/>
                    <a:pt x="801" y="560"/>
                    <a:pt x="801" y="560"/>
                  </a:cubicBezTo>
                  <a:cubicBezTo>
                    <a:pt x="818" y="576"/>
                    <a:pt x="835" y="585"/>
                    <a:pt x="851" y="585"/>
                  </a:cubicBezTo>
                  <a:cubicBezTo>
                    <a:pt x="868" y="585"/>
                    <a:pt x="885" y="576"/>
                    <a:pt x="901" y="560"/>
                  </a:cubicBezTo>
                  <a:cubicBezTo>
                    <a:pt x="935" y="526"/>
                    <a:pt x="968" y="493"/>
                    <a:pt x="1001" y="426"/>
                  </a:cubicBezTo>
                  <a:cubicBezTo>
                    <a:pt x="1001" y="393"/>
                    <a:pt x="1001" y="326"/>
                    <a:pt x="1001" y="259"/>
                  </a:cubicBezTo>
                  <a:lnTo>
                    <a:pt x="1001" y="193"/>
                  </a:lnTo>
                  <a:cubicBezTo>
                    <a:pt x="1001" y="126"/>
                    <a:pt x="968" y="93"/>
                    <a:pt x="968" y="26"/>
                  </a:cubicBezTo>
                  <a:cubicBezTo>
                    <a:pt x="951" y="9"/>
                    <a:pt x="935" y="1"/>
                    <a:pt x="91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6"/>
            <p:cNvSpPr/>
            <p:nvPr/>
          </p:nvSpPr>
          <p:spPr>
            <a:xfrm>
              <a:off x="2386050" y="1953975"/>
              <a:ext cx="9200" cy="41875"/>
            </a:xfrm>
            <a:custGeom>
              <a:avLst/>
              <a:gdLst/>
              <a:ahLst/>
              <a:cxnLst/>
              <a:rect l="l" t="t" r="r" b="b"/>
              <a:pathLst>
                <a:path w="368" h="1675" extrusionOk="0">
                  <a:moveTo>
                    <a:pt x="267" y="0"/>
                  </a:moveTo>
                  <a:cubicBezTo>
                    <a:pt x="245" y="0"/>
                    <a:pt x="223" y="15"/>
                    <a:pt x="200" y="15"/>
                  </a:cubicBezTo>
                  <a:cubicBezTo>
                    <a:pt x="134" y="49"/>
                    <a:pt x="100" y="115"/>
                    <a:pt x="67" y="182"/>
                  </a:cubicBezTo>
                  <a:cubicBezTo>
                    <a:pt x="34" y="215"/>
                    <a:pt x="0" y="282"/>
                    <a:pt x="0" y="349"/>
                  </a:cubicBezTo>
                  <a:cubicBezTo>
                    <a:pt x="0" y="415"/>
                    <a:pt x="34" y="449"/>
                    <a:pt x="67" y="482"/>
                  </a:cubicBezTo>
                  <a:cubicBezTo>
                    <a:pt x="84" y="499"/>
                    <a:pt x="100" y="507"/>
                    <a:pt x="121" y="507"/>
                  </a:cubicBezTo>
                  <a:cubicBezTo>
                    <a:pt x="142" y="507"/>
                    <a:pt x="167" y="499"/>
                    <a:pt x="200" y="482"/>
                  </a:cubicBezTo>
                  <a:cubicBezTo>
                    <a:pt x="234" y="449"/>
                    <a:pt x="267" y="415"/>
                    <a:pt x="300" y="349"/>
                  </a:cubicBezTo>
                  <a:cubicBezTo>
                    <a:pt x="334" y="282"/>
                    <a:pt x="367" y="215"/>
                    <a:pt x="367" y="182"/>
                  </a:cubicBezTo>
                  <a:cubicBezTo>
                    <a:pt x="367" y="115"/>
                    <a:pt x="334" y="49"/>
                    <a:pt x="300" y="15"/>
                  </a:cubicBezTo>
                  <a:cubicBezTo>
                    <a:pt x="289" y="4"/>
                    <a:pt x="278" y="0"/>
                    <a:pt x="267" y="0"/>
                  </a:cubicBezTo>
                  <a:close/>
                  <a:moveTo>
                    <a:pt x="246" y="1158"/>
                  </a:moveTo>
                  <a:cubicBezTo>
                    <a:pt x="225" y="1158"/>
                    <a:pt x="200" y="1166"/>
                    <a:pt x="167" y="1183"/>
                  </a:cubicBezTo>
                  <a:cubicBezTo>
                    <a:pt x="134" y="1216"/>
                    <a:pt x="67" y="1249"/>
                    <a:pt x="67" y="1316"/>
                  </a:cubicBezTo>
                  <a:cubicBezTo>
                    <a:pt x="34" y="1383"/>
                    <a:pt x="0" y="1450"/>
                    <a:pt x="0" y="1516"/>
                  </a:cubicBezTo>
                  <a:cubicBezTo>
                    <a:pt x="0" y="1550"/>
                    <a:pt x="34" y="1616"/>
                    <a:pt x="67" y="1650"/>
                  </a:cubicBezTo>
                  <a:cubicBezTo>
                    <a:pt x="84" y="1666"/>
                    <a:pt x="100" y="1675"/>
                    <a:pt x="117" y="1675"/>
                  </a:cubicBezTo>
                  <a:cubicBezTo>
                    <a:pt x="134" y="1675"/>
                    <a:pt x="150" y="1666"/>
                    <a:pt x="167" y="1650"/>
                  </a:cubicBezTo>
                  <a:cubicBezTo>
                    <a:pt x="234" y="1616"/>
                    <a:pt x="267" y="1550"/>
                    <a:pt x="300" y="1516"/>
                  </a:cubicBezTo>
                  <a:cubicBezTo>
                    <a:pt x="334" y="1450"/>
                    <a:pt x="334" y="1383"/>
                    <a:pt x="367" y="1316"/>
                  </a:cubicBezTo>
                  <a:cubicBezTo>
                    <a:pt x="367" y="1249"/>
                    <a:pt x="334" y="1216"/>
                    <a:pt x="300" y="1183"/>
                  </a:cubicBezTo>
                  <a:cubicBezTo>
                    <a:pt x="284" y="1166"/>
                    <a:pt x="267" y="1158"/>
                    <a:pt x="246" y="1158"/>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6"/>
            <p:cNvSpPr/>
            <p:nvPr/>
          </p:nvSpPr>
          <p:spPr>
            <a:xfrm>
              <a:off x="2412725" y="1906175"/>
              <a:ext cx="25050" cy="82375"/>
            </a:xfrm>
            <a:custGeom>
              <a:avLst/>
              <a:gdLst/>
              <a:ahLst/>
              <a:cxnLst/>
              <a:rect l="l" t="t" r="r" b="b"/>
              <a:pathLst>
                <a:path w="1002" h="3295" extrusionOk="0">
                  <a:moveTo>
                    <a:pt x="918" y="1"/>
                  </a:moveTo>
                  <a:cubicBezTo>
                    <a:pt x="901" y="1"/>
                    <a:pt x="885" y="9"/>
                    <a:pt x="868" y="26"/>
                  </a:cubicBezTo>
                  <a:cubicBezTo>
                    <a:pt x="835" y="26"/>
                    <a:pt x="835" y="59"/>
                    <a:pt x="801" y="92"/>
                  </a:cubicBezTo>
                  <a:cubicBezTo>
                    <a:pt x="801" y="126"/>
                    <a:pt x="768" y="193"/>
                    <a:pt x="768" y="226"/>
                  </a:cubicBezTo>
                  <a:lnTo>
                    <a:pt x="34" y="3061"/>
                  </a:lnTo>
                  <a:cubicBezTo>
                    <a:pt x="1" y="3095"/>
                    <a:pt x="1" y="3161"/>
                    <a:pt x="1" y="3228"/>
                  </a:cubicBezTo>
                  <a:cubicBezTo>
                    <a:pt x="1" y="3261"/>
                    <a:pt x="1" y="3295"/>
                    <a:pt x="34" y="3295"/>
                  </a:cubicBezTo>
                  <a:lnTo>
                    <a:pt x="134" y="3295"/>
                  </a:lnTo>
                  <a:cubicBezTo>
                    <a:pt x="134" y="3295"/>
                    <a:pt x="167" y="3261"/>
                    <a:pt x="201" y="3228"/>
                  </a:cubicBezTo>
                  <a:cubicBezTo>
                    <a:pt x="201" y="3195"/>
                    <a:pt x="234" y="3128"/>
                    <a:pt x="234" y="3095"/>
                  </a:cubicBezTo>
                  <a:lnTo>
                    <a:pt x="968" y="259"/>
                  </a:lnTo>
                  <a:cubicBezTo>
                    <a:pt x="968" y="193"/>
                    <a:pt x="1001" y="159"/>
                    <a:pt x="1001" y="92"/>
                  </a:cubicBezTo>
                  <a:cubicBezTo>
                    <a:pt x="1001" y="59"/>
                    <a:pt x="968" y="26"/>
                    <a:pt x="968" y="26"/>
                  </a:cubicBezTo>
                  <a:cubicBezTo>
                    <a:pt x="951" y="9"/>
                    <a:pt x="935" y="1"/>
                    <a:pt x="91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6"/>
            <p:cNvSpPr/>
            <p:nvPr/>
          </p:nvSpPr>
          <p:spPr>
            <a:xfrm>
              <a:off x="2446925" y="1886800"/>
              <a:ext cx="25025" cy="82575"/>
            </a:xfrm>
            <a:custGeom>
              <a:avLst/>
              <a:gdLst/>
              <a:ahLst/>
              <a:cxnLst/>
              <a:rect l="l" t="t" r="r" b="b"/>
              <a:pathLst>
                <a:path w="1001" h="3303" extrusionOk="0">
                  <a:moveTo>
                    <a:pt x="901" y="0"/>
                  </a:moveTo>
                  <a:cubicBezTo>
                    <a:pt x="868" y="0"/>
                    <a:pt x="834" y="34"/>
                    <a:pt x="834" y="67"/>
                  </a:cubicBezTo>
                  <a:cubicBezTo>
                    <a:pt x="801" y="100"/>
                    <a:pt x="767" y="167"/>
                    <a:pt x="767" y="200"/>
                  </a:cubicBezTo>
                  <a:lnTo>
                    <a:pt x="34" y="3036"/>
                  </a:lnTo>
                  <a:cubicBezTo>
                    <a:pt x="34" y="3102"/>
                    <a:pt x="34" y="3136"/>
                    <a:pt x="34" y="3203"/>
                  </a:cubicBezTo>
                  <a:cubicBezTo>
                    <a:pt x="0" y="3236"/>
                    <a:pt x="34" y="3269"/>
                    <a:pt x="67" y="3303"/>
                  </a:cubicBezTo>
                  <a:lnTo>
                    <a:pt x="134" y="3303"/>
                  </a:lnTo>
                  <a:cubicBezTo>
                    <a:pt x="167" y="3269"/>
                    <a:pt x="200" y="3236"/>
                    <a:pt x="200" y="3203"/>
                  </a:cubicBezTo>
                  <a:cubicBezTo>
                    <a:pt x="234" y="3169"/>
                    <a:pt x="234" y="3102"/>
                    <a:pt x="267" y="3069"/>
                  </a:cubicBezTo>
                  <a:lnTo>
                    <a:pt x="968" y="234"/>
                  </a:lnTo>
                  <a:cubicBezTo>
                    <a:pt x="1001" y="200"/>
                    <a:pt x="1001" y="134"/>
                    <a:pt x="1001" y="67"/>
                  </a:cubicBezTo>
                  <a:cubicBezTo>
                    <a:pt x="1001" y="34"/>
                    <a:pt x="1001" y="0"/>
                    <a:pt x="9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6"/>
            <p:cNvSpPr/>
            <p:nvPr/>
          </p:nvSpPr>
          <p:spPr>
            <a:xfrm>
              <a:off x="2476950" y="1888875"/>
              <a:ext cx="35875" cy="54450"/>
            </a:xfrm>
            <a:custGeom>
              <a:avLst/>
              <a:gdLst/>
              <a:ahLst/>
              <a:cxnLst/>
              <a:rect l="l" t="t" r="r" b="b"/>
              <a:pathLst>
                <a:path w="1435" h="2178" extrusionOk="0">
                  <a:moveTo>
                    <a:pt x="1088" y="1"/>
                  </a:moveTo>
                  <a:cubicBezTo>
                    <a:pt x="1051" y="1"/>
                    <a:pt x="1017" y="17"/>
                    <a:pt x="1001" y="51"/>
                  </a:cubicBezTo>
                  <a:cubicBezTo>
                    <a:pt x="934" y="51"/>
                    <a:pt x="901" y="117"/>
                    <a:pt x="867" y="151"/>
                  </a:cubicBezTo>
                  <a:cubicBezTo>
                    <a:pt x="801" y="217"/>
                    <a:pt x="767" y="251"/>
                    <a:pt x="734" y="317"/>
                  </a:cubicBezTo>
                  <a:cubicBezTo>
                    <a:pt x="734" y="284"/>
                    <a:pt x="701" y="284"/>
                    <a:pt x="667" y="284"/>
                  </a:cubicBezTo>
                  <a:cubicBezTo>
                    <a:pt x="634" y="267"/>
                    <a:pt x="609" y="259"/>
                    <a:pt x="588" y="259"/>
                  </a:cubicBezTo>
                  <a:cubicBezTo>
                    <a:pt x="567" y="259"/>
                    <a:pt x="550" y="267"/>
                    <a:pt x="534" y="284"/>
                  </a:cubicBezTo>
                  <a:cubicBezTo>
                    <a:pt x="500" y="284"/>
                    <a:pt x="467" y="317"/>
                    <a:pt x="434" y="384"/>
                  </a:cubicBezTo>
                  <a:cubicBezTo>
                    <a:pt x="400" y="418"/>
                    <a:pt x="367" y="484"/>
                    <a:pt x="334" y="551"/>
                  </a:cubicBezTo>
                  <a:lnTo>
                    <a:pt x="334" y="451"/>
                  </a:lnTo>
                  <a:lnTo>
                    <a:pt x="167" y="584"/>
                  </a:lnTo>
                  <a:cubicBezTo>
                    <a:pt x="134" y="618"/>
                    <a:pt x="67" y="651"/>
                    <a:pt x="67" y="718"/>
                  </a:cubicBezTo>
                  <a:cubicBezTo>
                    <a:pt x="33" y="751"/>
                    <a:pt x="33" y="818"/>
                    <a:pt x="33" y="851"/>
                  </a:cubicBezTo>
                  <a:cubicBezTo>
                    <a:pt x="0" y="885"/>
                    <a:pt x="33" y="918"/>
                    <a:pt x="67" y="951"/>
                  </a:cubicBezTo>
                  <a:cubicBezTo>
                    <a:pt x="67" y="968"/>
                    <a:pt x="75" y="976"/>
                    <a:pt x="92" y="976"/>
                  </a:cubicBezTo>
                  <a:cubicBezTo>
                    <a:pt x="109" y="976"/>
                    <a:pt x="134" y="968"/>
                    <a:pt x="167" y="951"/>
                  </a:cubicBezTo>
                  <a:lnTo>
                    <a:pt x="167" y="1785"/>
                  </a:lnTo>
                  <a:cubicBezTo>
                    <a:pt x="100" y="1819"/>
                    <a:pt x="67" y="1852"/>
                    <a:pt x="67" y="1919"/>
                  </a:cubicBezTo>
                  <a:cubicBezTo>
                    <a:pt x="33" y="1952"/>
                    <a:pt x="33" y="1985"/>
                    <a:pt x="33" y="2052"/>
                  </a:cubicBezTo>
                  <a:cubicBezTo>
                    <a:pt x="0" y="2085"/>
                    <a:pt x="33" y="2119"/>
                    <a:pt x="67" y="2152"/>
                  </a:cubicBezTo>
                  <a:cubicBezTo>
                    <a:pt x="67" y="2169"/>
                    <a:pt x="83" y="2177"/>
                    <a:pt x="104" y="2177"/>
                  </a:cubicBezTo>
                  <a:cubicBezTo>
                    <a:pt x="125" y="2177"/>
                    <a:pt x="150" y="2169"/>
                    <a:pt x="167" y="2152"/>
                  </a:cubicBezTo>
                  <a:lnTo>
                    <a:pt x="367" y="2052"/>
                  </a:lnTo>
                  <a:cubicBezTo>
                    <a:pt x="434" y="2019"/>
                    <a:pt x="467" y="1952"/>
                    <a:pt x="500" y="1919"/>
                  </a:cubicBezTo>
                  <a:cubicBezTo>
                    <a:pt x="500" y="1885"/>
                    <a:pt x="534" y="1819"/>
                    <a:pt x="534" y="1785"/>
                  </a:cubicBezTo>
                  <a:cubicBezTo>
                    <a:pt x="534" y="1718"/>
                    <a:pt x="534" y="1685"/>
                    <a:pt x="500" y="1685"/>
                  </a:cubicBezTo>
                  <a:cubicBezTo>
                    <a:pt x="484" y="1668"/>
                    <a:pt x="467" y="1660"/>
                    <a:pt x="450" y="1660"/>
                  </a:cubicBezTo>
                  <a:cubicBezTo>
                    <a:pt x="434" y="1660"/>
                    <a:pt x="417" y="1668"/>
                    <a:pt x="400" y="1685"/>
                  </a:cubicBezTo>
                  <a:lnTo>
                    <a:pt x="400" y="985"/>
                  </a:lnTo>
                  <a:cubicBezTo>
                    <a:pt x="400" y="885"/>
                    <a:pt x="434" y="818"/>
                    <a:pt x="467" y="751"/>
                  </a:cubicBezTo>
                  <a:cubicBezTo>
                    <a:pt x="500" y="718"/>
                    <a:pt x="534" y="684"/>
                    <a:pt x="567" y="684"/>
                  </a:cubicBezTo>
                  <a:lnTo>
                    <a:pt x="601" y="684"/>
                  </a:lnTo>
                  <a:cubicBezTo>
                    <a:pt x="634" y="718"/>
                    <a:pt x="634" y="751"/>
                    <a:pt x="601" y="784"/>
                  </a:cubicBezTo>
                  <a:lnTo>
                    <a:pt x="601" y="1885"/>
                  </a:lnTo>
                  <a:lnTo>
                    <a:pt x="834" y="1752"/>
                  </a:lnTo>
                  <a:cubicBezTo>
                    <a:pt x="867" y="1718"/>
                    <a:pt x="934" y="1685"/>
                    <a:pt x="934" y="1652"/>
                  </a:cubicBezTo>
                  <a:cubicBezTo>
                    <a:pt x="967" y="1585"/>
                    <a:pt x="967" y="1552"/>
                    <a:pt x="967" y="1485"/>
                  </a:cubicBezTo>
                  <a:cubicBezTo>
                    <a:pt x="967" y="1452"/>
                    <a:pt x="967" y="1418"/>
                    <a:pt x="934" y="1385"/>
                  </a:cubicBezTo>
                  <a:cubicBezTo>
                    <a:pt x="934" y="1368"/>
                    <a:pt x="926" y="1360"/>
                    <a:pt x="909" y="1360"/>
                  </a:cubicBezTo>
                  <a:cubicBezTo>
                    <a:pt x="892" y="1360"/>
                    <a:pt x="867" y="1368"/>
                    <a:pt x="834" y="1385"/>
                  </a:cubicBezTo>
                  <a:lnTo>
                    <a:pt x="834" y="684"/>
                  </a:lnTo>
                  <a:cubicBezTo>
                    <a:pt x="867" y="618"/>
                    <a:pt x="901" y="518"/>
                    <a:pt x="934" y="451"/>
                  </a:cubicBezTo>
                  <a:cubicBezTo>
                    <a:pt x="967" y="418"/>
                    <a:pt x="967" y="418"/>
                    <a:pt x="1001" y="384"/>
                  </a:cubicBezTo>
                  <a:lnTo>
                    <a:pt x="1068" y="384"/>
                  </a:lnTo>
                  <a:lnTo>
                    <a:pt x="1068" y="484"/>
                  </a:lnTo>
                  <a:lnTo>
                    <a:pt x="1068" y="1585"/>
                  </a:lnTo>
                  <a:lnTo>
                    <a:pt x="1301" y="1485"/>
                  </a:lnTo>
                  <a:cubicBezTo>
                    <a:pt x="1334" y="1452"/>
                    <a:pt x="1368" y="1418"/>
                    <a:pt x="1401" y="1352"/>
                  </a:cubicBezTo>
                  <a:cubicBezTo>
                    <a:pt x="1434" y="1318"/>
                    <a:pt x="1434" y="1251"/>
                    <a:pt x="1434" y="1218"/>
                  </a:cubicBezTo>
                  <a:cubicBezTo>
                    <a:pt x="1434" y="1185"/>
                    <a:pt x="1434" y="1118"/>
                    <a:pt x="1401" y="1118"/>
                  </a:cubicBezTo>
                  <a:cubicBezTo>
                    <a:pt x="1384" y="1101"/>
                    <a:pt x="1368" y="1093"/>
                    <a:pt x="1351" y="1093"/>
                  </a:cubicBezTo>
                  <a:cubicBezTo>
                    <a:pt x="1334" y="1093"/>
                    <a:pt x="1318" y="1101"/>
                    <a:pt x="1301" y="1118"/>
                  </a:cubicBezTo>
                  <a:lnTo>
                    <a:pt x="1301" y="351"/>
                  </a:lnTo>
                  <a:cubicBezTo>
                    <a:pt x="1301" y="217"/>
                    <a:pt x="1268" y="117"/>
                    <a:pt x="1201" y="51"/>
                  </a:cubicBezTo>
                  <a:cubicBezTo>
                    <a:pt x="1168" y="17"/>
                    <a:pt x="1126" y="1"/>
                    <a:pt x="108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6"/>
            <p:cNvSpPr/>
            <p:nvPr/>
          </p:nvSpPr>
          <p:spPr>
            <a:xfrm>
              <a:off x="2512800" y="1867250"/>
              <a:ext cx="32550" cy="72725"/>
            </a:xfrm>
            <a:custGeom>
              <a:avLst/>
              <a:gdLst/>
              <a:ahLst/>
              <a:cxnLst/>
              <a:rect l="l" t="t" r="r" b="b"/>
              <a:pathLst>
                <a:path w="1302" h="2909" extrusionOk="0">
                  <a:moveTo>
                    <a:pt x="1233" y="0"/>
                  </a:moveTo>
                  <a:cubicBezTo>
                    <a:pt x="1209" y="0"/>
                    <a:pt x="1179" y="15"/>
                    <a:pt x="1135" y="15"/>
                  </a:cubicBezTo>
                  <a:lnTo>
                    <a:pt x="934" y="148"/>
                  </a:lnTo>
                  <a:cubicBezTo>
                    <a:pt x="868" y="182"/>
                    <a:pt x="834" y="215"/>
                    <a:pt x="801" y="282"/>
                  </a:cubicBezTo>
                  <a:cubicBezTo>
                    <a:pt x="801" y="315"/>
                    <a:pt x="768" y="349"/>
                    <a:pt x="768" y="415"/>
                  </a:cubicBezTo>
                  <a:cubicBezTo>
                    <a:pt x="768" y="449"/>
                    <a:pt x="768" y="482"/>
                    <a:pt x="801" y="515"/>
                  </a:cubicBezTo>
                  <a:cubicBezTo>
                    <a:pt x="818" y="532"/>
                    <a:pt x="834" y="540"/>
                    <a:pt x="851" y="540"/>
                  </a:cubicBezTo>
                  <a:cubicBezTo>
                    <a:pt x="868" y="540"/>
                    <a:pt x="884" y="532"/>
                    <a:pt x="901" y="515"/>
                  </a:cubicBezTo>
                  <a:lnTo>
                    <a:pt x="901" y="515"/>
                  </a:lnTo>
                  <a:lnTo>
                    <a:pt x="668" y="1483"/>
                  </a:lnTo>
                  <a:lnTo>
                    <a:pt x="367" y="816"/>
                  </a:lnTo>
                  <a:cubicBezTo>
                    <a:pt x="434" y="782"/>
                    <a:pt x="467" y="749"/>
                    <a:pt x="501" y="715"/>
                  </a:cubicBezTo>
                  <a:cubicBezTo>
                    <a:pt x="501" y="682"/>
                    <a:pt x="534" y="615"/>
                    <a:pt x="534" y="582"/>
                  </a:cubicBezTo>
                  <a:cubicBezTo>
                    <a:pt x="534" y="515"/>
                    <a:pt x="534" y="482"/>
                    <a:pt x="501" y="449"/>
                  </a:cubicBezTo>
                  <a:cubicBezTo>
                    <a:pt x="467" y="449"/>
                    <a:pt x="434" y="449"/>
                    <a:pt x="367" y="482"/>
                  </a:cubicBezTo>
                  <a:lnTo>
                    <a:pt x="167" y="615"/>
                  </a:lnTo>
                  <a:cubicBezTo>
                    <a:pt x="134" y="615"/>
                    <a:pt x="67" y="682"/>
                    <a:pt x="67" y="715"/>
                  </a:cubicBezTo>
                  <a:cubicBezTo>
                    <a:pt x="34" y="749"/>
                    <a:pt x="0" y="816"/>
                    <a:pt x="0" y="849"/>
                  </a:cubicBezTo>
                  <a:cubicBezTo>
                    <a:pt x="0" y="882"/>
                    <a:pt x="0" y="916"/>
                    <a:pt x="34" y="949"/>
                  </a:cubicBezTo>
                  <a:cubicBezTo>
                    <a:pt x="50" y="966"/>
                    <a:pt x="67" y="974"/>
                    <a:pt x="84" y="974"/>
                  </a:cubicBezTo>
                  <a:cubicBezTo>
                    <a:pt x="101" y="974"/>
                    <a:pt x="117" y="966"/>
                    <a:pt x="134" y="949"/>
                  </a:cubicBezTo>
                  <a:lnTo>
                    <a:pt x="501" y="1916"/>
                  </a:lnTo>
                  <a:lnTo>
                    <a:pt x="401" y="2383"/>
                  </a:lnTo>
                  <a:lnTo>
                    <a:pt x="167" y="2517"/>
                  </a:lnTo>
                  <a:cubicBezTo>
                    <a:pt x="134" y="2550"/>
                    <a:pt x="67" y="2583"/>
                    <a:pt x="67" y="2617"/>
                  </a:cubicBezTo>
                  <a:cubicBezTo>
                    <a:pt x="34" y="2684"/>
                    <a:pt x="34" y="2717"/>
                    <a:pt x="34" y="2784"/>
                  </a:cubicBezTo>
                  <a:cubicBezTo>
                    <a:pt x="0" y="2817"/>
                    <a:pt x="34" y="2850"/>
                    <a:pt x="67" y="2884"/>
                  </a:cubicBezTo>
                  <a:cubicBezTo>
                    <a:pt x="67" y="2900"/>
                    <a:pt x="76" y="2909"/>
                    <a:pt x="92" y="2909"/>
                  </a:cubicBezTo>
                  <a:cubicBezTo>
                    <a:pt x="109" y="2909"/>
                    <a:pt x="134" y="2900"/>
                    <a:pt x="167" y="2884"/>
                  </a:cubicBezTo>
                  <a:lnTo>
                    <a:pt x="668" y="2583"/>
                  </a:lnTo>
                  <a:cubicBezTo>
                    <a:pt x="701" y="2550"/>
                    <a:pt x="768" y="2517"/>
                    <a:pt x="768" y="2483"/>
                  </a:cubicBezTo>
                  <a:cubicBezTo>
                    <a:pt x="801" y="2417"/>
                    <a:pt x="801" y="2383"/>
                    <a:pt x="801" y="2350"/>
                  </a:cubicBezTo>
                  <a:cubicBezTo>
                    <a:pt x="801" y="2283"/>
                    <a:pt x="768" y="2217"/>
                    <a:pt x="768" y="2217"/>
                  </a:cubicBezTo>
                  <a:cubicBezTo>
                    <a:pt x="734" y="2217"/>
                    <a:pt x="701" y="2217"/>
                    <a:pt x="668" y="2250"/>
                  </a:cubicBezTo>
                  <a:lnTo>
                    <a:pt x="1168" y="382"/>
                  </a:lnTo>
                  <a:cubicBezTo>
                    <a:pt x="1201" y="349"/>
                    <a:pt x="1235" y="315"/>
                    <a:pt x="1268" y="282"/>
                  </a:cubicBezTo>
                  <a:cubicBezTo>
                    <a:pt x="1268" y="215"/>
                    <a:pt x="1301" y="182"/>
                    <a:pt x="1301" y="148"/>
                  </a:cubicBezTo>
                  <a:cubicBezTo>
                    <a:pt x="1301" y="82"/>
                    <a:pt x="1268" y="48"/>
                    <a:pt x="1268" y="15"/>
                  </a:cubicBezTo>
                  <a:cubicBezTo>
                    <a:pt x="1257" y="4"/>
                    <a:pt x="1246" y="0"/>
                    <a:pt x="123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6"/>
            <p:cNvSpPr/>
            <p:nvPr/>
          </p:nvSpPr>
          <p:spPr>
            <a:xfrm>
              <a:off x="2544500" y="1851550"/>
              <a:ext cx="33375" cy="69250"/>
            </a:xfrm>
            <a:custGeom>
              <a:avLst/>
              <a:gdLst/>
              <a:ahLst/>
              <a:cxnLst/>
              <a:rect l="l" t="t" r="r" b="b"/>
              <a:pathLst>
                <a:path w="1335" h="2770" extrusionOk="0">
                  <a:moveTo>
                    <a:pt x="910" y="362"/>
                  </a:moveTo>
                  <a:cubicBezTo>
                    <a:pt x="928" y="362"/>
                    <a:pt x="948" y="366"/>
                    <a:pt x="967" y="376"/>
                  </a:cubicBezTo>
                  <a:cubicBezTo>
                    <a:pt x="1034" y="409"/>
                    <a:pt x="1067" y="443"/>
                    <a:pt x="1101" y="510"/>
                  </a:cubicBezTo>
                  <a:cubicBezTo>
                    <a:pt x="1101" y="543"/>
                    <a:pt x="1134" y="610"/>
                    <a:pt x="1134" y="676"/>
                  </a:cubicBezTo>
                  <a:cubicBezTo>
                    <a:pt x="1134" y="776"/>
                    <a:pt x="1101" y="910"/>
                    <a:pt x="1034" y="1010"/>
                  </a:cubicBezTo>
                  <a:cubicBezTo>
                    <a:pt x="967" y="1110"/>
                    <a:pt x="901" y="1210"/>
                    <a:pt x="801" y="1277"/>
                  </a:cubicBezTo>
                  <a:cubicBezTo>
                    <a:pt x="767" y="1293"/>
                    <a:pt x="726" y="1302"/>
                    <a:pt x="684" y="1302"/>
                  </a:cubicBezTo>
                  <a:cubicBezTo>
                    <a:pt x="642" y="1302"/>
                    <a:pt x="600" y="1293"/>
                    <a:pt x="567" y="1277"/>
                  </a:cubicBezTo>
                  <a:cubicBezTo>
                    <a:pt x="467" y="1210"/>
                    <a:pt x="434" y="1143"/>
                    <a:pt x="467" y="1043"/>
                  </a:cubicBezTo>
                  <a:cubicBezTo>
                    <a:pt x="467" y="943"/>
                    <a:pt x="467" y="843"/>
                    <a:pt x="534" y="776"/>
                  </a:cubicBezTo>
                  <a:cubicBezTo>
                    <a:pt x="567" y="610"/>
                    <a:pt x="667" y="476"/>
                    <a:pt x="801" y="409"/>
                  </a:cubicBezTo>
                  <a:cubicBezTo>
                    <a:pt x="824" y="386"/>
                    <a:pt x="864" y="362"/>
                    <a:pt x="910" y="362"/>
                  </a:cubicBezTo>
                  <a:close/>
                  <a:moveTo>
                    <a:pt x="980" y="1"/>
                  </a:moveTo>
                  <a:cubicBezTo>
                    <a:pt x="909" y="1"/>
                    <a:pt x="834" y="26"/>
                    <a:pt x="767" y="76"/>
                  </a:cubicBezTo>
                  <a:cubicBezTo>
                    <a:pt x="701" y="109"/>
                    <a:pt x="667" y="143"/>
                    <a:pt x="600" y="209"/>
                  </a:cubicBezTo>
                  <a:cubicBezTo>
                    <a:pt x="534" y="276"/>
                    <a:pt x="467" y="343"/>
                    <a:pt x="434" y="409"/>
                  </a:cubicBezTo>
                  <a:lnTo>
                    <a:pt x="434" y="309"/>
                  </a:lnTo>
                  <a:lnTo>
                    <a:pt x="167" y="443"/>
                  </a:lnTo>
                  <a:cubicBezTo>
                    <a:pt x="133" y="476"/>
                    <a:pt x="67" y="510"/>
                    <a:pt x="67" y="576"/>
                  </a:cubicBezTo>
                  <a:cubicBezTo>
                    <a:pt x="33" y="610"/>
                    <a:pt x="0" y="676"/>
                    <a:pt x="33" y="710"/>
                  </a:cubicBezTo>
                  <a:cubicBezTo>
                    <a:pt x="0" y="743"/>
                    <a:pt x="33" y="810"/>
                    <a:pt x="67" y="810"/>
                  </a:cubicBezTo>
                  <a:cubicBezTo>
                    <a:pt x="67" y="838"/>
                    <a:pt x="79" y="848"/>
                    <a:pt x="95" y="848"/>
                  </a:cubicBezTo>
                  <a:cubicBezTo>
                    <a:pt x="117" y="848"/>
                    <a:pt x="148" y="829"/>
                    <a:pt x="167" y="810"/>
                  </a:cubicBezTo>
                  <a:lnTo>
                    <a:pt x="200" y="810"/>
                  </a:lnTo>
                  <a:lnTo>
                    <a:pt x="200" y="2378"/>
                  </a:lnTo>
                  <a:lnTo>
                    <a:pt x="167" y="2378"/>
                  </a:lnTo>
                  <a:cubicBezTo>
                    <a:pt x="133" y="2411"/>
                    <a:pt x="67" y="2444"/>
                    <a:pt x="67" y="2511"/>
                  </a:cubicBezTo>
                  <a:cubicBezTo>
                    <a:pt x="33" y="2544"/>
                    <a:pt x="0" y="2578"/>
                    <a:pt x="33" y="2644"/>
                  </a:cubicBezTo>
                  <a:cubicBezTo>
                    <a:pt x="0" y="2678"/>
                    <a:pt x="33" y="2711"/>
                    <a:pt x="67" y="2744"/>
                  </a:cubicBezTo>
                  <a:cubicBezTo>
                    <a:pt x="67" y="2761"/>
                    <a:pt x="83" y="2770"/>
                    <a:pt x="104" y="2770"/>
                  </a:cubicBezTo>
                  <a:cubicBezTo>
                    <a:pt x="125" y="2770"/>
                    <a:pt x="150" y="2761"/>
                    <a:pt x="167" y="2744"/>
                  </a:cubicBezTo>
                  <a:lnTo>
                    <a:pt x="600" y="2511"/>
                  </a:lnTo>
                  <a:cubicBezTo>
                    <a:pt x="634" y="2478"/>
                    <a:pt x="667" y="2444"/>
                    <a:pt x="701" y="2411"/>
                  </a:cubicBezTo>
                  <a:cubicBezTo>
                    <a:pt x="734" y="2344"/>
                    <a:pt x="734" y="2311"/>
                    <a:pt x="734" y="2244"/>
                  </a:cubicBezTo>
                  <a:cubicBezTo>
                    <a:pt x="734" y="2211"/>
                    <a:pt x="734" y="2177"/>
                    <a:pt x="701" y="2144"/>
                  </a:cubicBezTo>
                  <a:cubicBezTo>
                    <a:pt x="684" y="2127"/>
                    <a:pt x="667" y="2119"/>
                    <a:pt x="650" y="2119"/>
                  </a:cubicBezTo>
                  <a:cubicBezTo>
                    <a:pt x="634" y="2119"/>
                    <a:pt x="617" y="2127"/>
                    <a:pt x="600" y="2144"/>
                  </a:cubicBezTo>
                  <a:lnTo>
                    <a:pt x="467" y="2211"/>
                  </a:lnTo>
                  <a:lnTo>
                    <a:pt x="467" y="1644"/>
                  </a:lnTo>
                  <a:cubicBezTo>
                    <a:pt x="500" y="1677"/>
                    <a:pt x="567" y="1677"/>
                    <a:pt x="600" y="1677"/>
                  </a:cubicBezTo>
                  <a:cubicBezTo>
                    <a:pt x="667" y="1644"/>
                    <a:pt x="734" y="1644"/>
                    <a:pt x="767" y="1610"/>
                  </a:cubicBezTo>
                  <a:cubicBezTo>
                    <a:pt x="934" y="1510"/>
                    <a:pt x="1067" y="1377"/>
                    <a:pt x="1134" y="1210"/>
                  </a:cubicBezTo>
                  <a:cubicBezTo>
                    <a:pt x="1268" y="1010"/>
                    <a:pt x="1334" y="743"/>
                    <a:pt x="1334" y="510"/>
                  </a:cubicBezTo>
                  <a:cubicBezTo>
                    <a:pt x="1334" y="343"/>
                    <a:pt x="1301" y="176"/>
                    <a:pt x="1168" y="76"/>
                  </a:cubicBezTo>
                  <a:cubicBezTo>
                    <a:pt x="1117" y="26"/>
                    <a:pt x="1051" y="1"/>
                    <a:pt x="98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6"/>
            <p:cNvSpPr/>
            <p:nvPr/>
          </p:nvSpPr>
          <p:spPr>
            <a:xfrm>
              <a:off x="2582850" y="1832500"/>
              <a:ext cx="30875" cy="46525"/>
            </a:xfrm>
            <a:custGeom>
              <a:avLst/>
              <a:gdLst/>
              <a:ahLst/>
              <a:cxnLst/>
              <a:rect l="l" t="t" r="r" b="b"/>
              <a:pathLst>
                <a:path w="1235" h="1861" extrusionOk="0">
                  <a:moveTo>
                    <a:pt x="801" y="905"/>
                  </a:moveTo>
                  <a:lnTo>
                    <a:pt x="801" y="1071"/>
                  </a:lnTo>
                  <a:cubicBezTo>
                    <a:pt x="734" y="1138"/>
                    <a:pt x="701" y="1205"/>
                    <a:pt x="634" y="1305"/>
                  </a:cubicBezTo>
                  <a:cubicBezTo>
                    <a:pt x="568" y="1338"/>
                    <a:pt x="501" y="1405"/>
                    <a:pt x="434" y="1438"/>
                  </a:cubicBezTo>
                  <a:cubicBezTo>
                    <a:pt x="411" y="1462"/>
                    <a:pt x="370" y="1486"/>
                    <a:pt x="325" y="1486"/>
                  </a:cubicBezTo>
                  <a:cubicBezTo>
                    <a:pt x="306" y="1486"/>
                    <a:pt x="287" y="1481"/>
                    <a:pt x="267" y="1472"/>
                  </a:cubicBezTo>
                  <a:cubicBezTo>
                    <a:pt x="267" y="1472"/>
                    <a:pt x="267" y="1438"/>
                    <a:pt x="267" y="1405"/>
                  </a:cubicBezTo>
                  <a:cubicBezTo>
                    <a:pt x="267" y="1372"/>
                    <a:pt x="267" y="1305"/>
                    <a:pt x="301" y="1238"/>
                  </a:cubicBezTo>
                  <a:cubicBezTo>
                    <a:pt x="367" y="1138"/>
                    <a:pt x="467" y="1071"/>
                    <a:pt x="568" y="1005"/>
                  </a:cubicBezTo>
                  <a:cubicBezTo>
                    <a:pt x="634" y="971"/>
                    <a:pt x="701" y="938"/>
                    <a:pt x="801" y="905"/>
                  </a:cubicBezTo>
                  <a:close/>
                  <a:moveTo>
                    <a:pt x="808" y="1"/>
                  </a:moveTo>
                  <a:cubicBezTo>
                    <a:pt x="748" y="1"/>
                    <a:pt x="671" y="29"/>
                    <a:pt x="568" y="71"/>
                  </a:cubicBezTo>
                  <a:cubicBezTo>
                    <a:pt x="534" y="104"/>
                    <a:pt x="467" y="137"/>
                    <a:pt x="434" y="204"/>
                  </a:cubicBezTo>
                  <a:cubicBezTo>
                    <a:pt x="367" y="237"/>
                    <a:pt x="301" y="304"/>
                    <a:pt x="234" y="338"/>
                  </a:cubicBezTo>
                  <a:cubicBezTo>
                    <a:pt x="234" y="371"/>
                    <a:pt x="201" y="404"/>
                    <a:pt x="167" y="438"/>
                  </a:cubicBezTo>
                  <a:cubicBezTo>
                    <a:pt x="167" y="471"/>
                    <a:pt x="134" y="471"/>
                    <a:pt x="134" y="504"/>
                  </a:cubicBezTo>
                  <a:cubicBezTo>
                    <a:pt x="134" y="538"/>
                    <a:pt x="134" y="571"/>
                    <a:pt x="134" y="604"/>
                  </a:cubicBezTo>
                  <a:cubicBezTo>
                    <a:pt x="134" y="638"/>
                    <a:pt x="134" y="671"/>
                    <a:pt x="167" y="704"/>
                  </a:cubicBezTo>
                  <a:lnTo>
                    <a:pt x="234" y="704"/>
                  </a:lnTo>
                  <a:cubicBezTo>
                    <a:pt x="267" y="671"/>
                    <a:pt x="301" y="638"/>
                    <a:pt x="334" y="638"/>
                  </a:cubicBezTo>
                  <a:cubicBezTo>
                    <a:pt x="401" y="538"/>
                    <a:pt x="501" y="471"/>
                    <a:pt x="601" y="404"/>
                  </a:cubicBezTo>
                  <a:cubicBezTo>
                    <a:pt x="648" y="381"/>
                    <a:pt x="679" y="357"/>
                    <a:pt x="716" y="357"/>
                  </a:cubicBezTo>
                  <a:cubicBezTo>
                    <a:pt x="731" y="357"/>
                    <a:pt x="748" y="361"/>
                    <a:pt x="768" y="371"/>
                  </a:cubicBezTo>
                  <a:cubicBezTo>
                    <a:pt x="801" y="371"/>
                    <a:pt x="801" y="404"/>
                    <a:pt x="801" y="471"/>
                  </a:cubicBezTo>
                  <a:lnTo>
                    <a:pt x="801" y="538"/>
                  </a:lnTo>
                  <a:cubicBezTo>
                    <a:pt x="734" y="571"/>
                    <a:pt x="634" y="604"/>
                    <a:pt x="568" y="638"/>
                  </a:cubicBezTo>
                  <a:cubicBezTo>
                    <a:pt x="234" y="838"/>
                    <a:pt x="34" y="1171"/>
                    <a:pt x="34" y="1572"/>
                  </a:cubicBezTo>
                  <a:cubicBezTo>
                    <a:pt x="0" y="1672"/>
                    <a:pt x="67" y="1772"/>
                    <a:pt x="134" y="1839"/>
                  </a:cubicBezTo>
                  <a:cubicBezTo>
                    <a:pt x="175" y="1852"/>
                    <a:pt x="217" y="1861"/>
                    <a:pt x="258" y="1861"/>
                  </a:cubicBezTo>
                  <a:cubicBezTo>
                    <a:pt x="317" y="1861"/>
                    <a:pt x="375" y="1844"/>
                    <a:pt x="434" y="1805"/>
                  </a:cubicBezTo>
                  <a:cubicBezTo>
                    <a:pt x="501" y="1772"/>
                    <a:pt x="568" y="1705"/>
                    <a:pt x="601" y="1672"/>
                  </a:cubicBezTo>
                  <a:cubicBezTo>
                    <a:pt x="668" y="1605"/>
                    <a:pt x="734" y="1538"/>
                    <a:pt x="801" y="1438"/>
                  </a:cubicBezTo>
                  <a:lnTo>
                    <a:pt x="801" y="1538"/>
                  </a:lnTo>
                  <a:lnTo>
                    <a:pt x="1068" y="1405"/>
                  </a:lnTo>
                  <a:cubicBezTo>
                    <a:pt x="1101" y="1372"/>
                    <a:pt x="1168" y="1338"/>
                    <a:pt x="1168" y="1272"/>
                  </a:cubicBezTo>
                  <a:cubicBezTo>
                    <a:pt x="1201" y="1238"/>
                    <a:pt x="1201" y="1205"/>
                    <a:pt x="1201" y="1138"/>
                  </a:cubicBezTo>
                  <a:cubicBezTo>
                    <a:pt x="1235" y="1105"/>
                    <a:pt x="1201" y="1071"/>
                    <a:pt x="1168" y="1038"/>
                  </a:cubicBezTo>
                  <a:cubicBezTo>
                    <a:pt x="1168" y="1021"/>
                    <a:pt x="1151" y="1013"/>
                    <a:pt x="1130" y="1013"/>
                  </a:cubicBezTo>
                  <a:cubicBezTo>
                    <a:pt x="1110" y="1013"/>
                    <a:pt x="1085" y="1021"/>
                    <a:pt x="1068" y="1038"/>
                  </a:cubicBezTo>
                  <a:lnTo>
                    <a:pt x="1035" y="1071"/>
                  </a:lnTo>
                  <a:lnTo>
                    <a:pt x="1035" y="338"/>
                  </a:lnTo>
                  <a:cubicBezTo>
                    <a:pt x="1035" y="171"/>
                    <a:pt x="968" y="71"/>
                    <a:pt x="901" y="37"/>
                  </a:cubicBezTo>
                  <a:cubicBezTo>
                    <a:pt x="876" y="12"/>
                    <a:pt x="845" y="1"/>
                    <a:pt x="80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6"/>
            <p:cNvSpPr/>
            <p:nvPr/>
          </p:nvSpPr>
          <p:spPr>
            <a:xfrm>
              <a:off x="2617050" y="1806950"/>
              <a:ext cx="31700" cy="68825"/>
            </a:xfrm>
            <a:custGeom>
              <a:avLst/>
              <a:gdLst/>
              <a:ahLst/>
              <a:cxnLst/>
              <a:rect l="l" t="t" r="r" b="b"/>
              <a:pathLst>
                <a:path w="1268" h="2753" extrusionOk="0">
                  <a:moveTo>
                    <a:pt x="651" y="642"/>
                  </a:moveTo>
                  <a:cubicBezTo>
                    <a:pt x="692" y="642"/>
                    <a:pt x="734" y="659"/>
                    <a:pt x="767" y="692"/>
                  </a:cubicBezTo>
                  <a:cubicBezTo>
                    <a:pt x="834" y="759"/>
                    <a:pt x="867" y="859"/>
                    <a:pt x="867" y="959"/>
                  </a:cubicBezTo>
                  <a:cubicBezTo>
                    <a:pt x="867" y="1093"/>
                    <a:pt x="834" y="1226"/>
                    <a:pt x="767" y="1360"/>
                  </a:cubicBezTo>
                  <a:cubicBezTo>
                    <a:pt x="734" y="1460"/>
                    <a:pt x="634" y="1560"/>
                    <a:pt x="534" y="1626"/>
                  </a:cubicBezTo>
                  <a:cubicBezTo>
                    <a:pt x="500" y="1643"/>
                    <a:pt x="467" y="1651"/>
                    <a:pt x="434" y="1651"/>
                  </a:cubicBezTo>
                  <a:cubicBezTo>
                    <a:pt x="400" y="1651"/>
                    <a:pt x="367" y="1643"/>
                    <a:pt x="334" y="1626"/>
                  </a:cubicBezTo>
                  <a:cubicBezTo>
                    <a:pt x="267" y="1526"/>
                    <a:pt x="234" y="1426"/>
                    <a:pt x="234" y="1326"/>
                  </a:cubicBezTo>
                  <a:cubicBezTo>
                    <a:pt x="234" y="1193"/>
                    <a:pt x="267" y="1059"/>
                    <a:pt x="334" y="959"/>
                  </a:cubicBezTo>
                  <a:cubicBezTo>
                    <a:pt x="367" y="826"/>
                    <a:pt x="434" y="726"/>
                    <a:pt x="534" y="692"/>
                  </a:cubicBezTo>
                  <a:cubicBezTo>
                    <a:pt x="567" y="659"/>
                    <a:pt x="609" y="642"/>
                    <a:pt x="651" y="642"/>
                  </a:cubicBezTo>
                  <a:close/>
                  <a:moveTo>
                    <a:pt x="1184" y="0"/>
                  </a:moveTo>
                  <a:cubicBezTo>
                    <a:pt x="1168" y="0"/>
                    <a:pt x="1151" y="9"/>
                    <a:pt x="1134" y="25"/>
                  </a:cubicBezTo>
                  <a:lnTo>
                    <a:pt x="867" y="192"/>
                  </a:lnTo>
                  <a:lnTo>
                    <a:pt x="867" y="292"/>
                  </a:lnTo>
                  <a:cubicBezTo>
                    <a:pt x="801" y="259"/>
                    <a:pt x="767" y="259"/>
                    <a:pt x="701" y="259"/>
                  </a:cubicBezTo>
                  <a:cubicBezTo>
                    <a:pt x="667" y="259"/>
                    <a:pt x="601" y="292"/>
                    <a:pt x="534" y="325"/>
                  </a:cubicBezTo>
                  <a:cubicBezTo>
                    <a:pt x="367" y="426"/>
                    <a:pt x="234" y="592"/>
                    <a:pt x="167" y="759"/>
                  </a:cubicBezTo>
                  <a:cubicBezTo>
                    <a:pt x="67" y="993"/>
                    <a:pt x="0" y="1226"/>
                    <a:pt x="0" y="1460"/>
                  </a:cubicBezTo>
                  <a:cubicBezTo>
                    <a:pt x="0" y="1626"/>
                    <a:pt x="33" y="1793"/>
                    <a:pt x="167" y="1960"/>
                  </a:cubicBezTo>
                  <a:cubicBezTo>
                    <a:pt x="217" y="1993"/>
                    <a:pt x="284" y="2010"/>
                    <a:pt x="350" y="2010"/>
                  </a:cubicBezTo>
                  <a:cubicBezTo>
                    <a:pt x="417" y="2010"/>
                    <a:pt x="484" y="1993"/>
                    <a:pt x="534" y="1960"/>
                  </a:cubicBezTo>
                  <a:cubicBezTo>
                    <a:pt x="601" y="1927"/>
                    <a:pt x="667" y="1860"/>
                    <a:pt x="701" y="1827"/>
                  </a:cubicBezTo>
                  <a:cubicBezTo>
                    <a:pt x="767" y="1760"/>
                    <a:pt x="801" y="1693"/>
                    <a:pt x="867" y="1626"/>
                  </a:cubicBezTo>
                  <a:lnTo>
                    <a:pt x="867" y="1793"/>
                  </a:lnTo>
                  <a:cubicBezTo>
                    <a:pt x="867" y="1860"/>
                    <a:pt x="834" y="1960"/>
                    <a:pt x="801" y="2027"/>
                  </a:cubicBezTo>
                  <a:cubicBezTo>
                    <a:pt x="767" y="2127"/>
                    <a:pt x="701" y="2160"/>
                    <a:pt x="634" y="2227"/>
                  </a:cubicBezTo>
                  <a:lnTo>
                    <a:pt x="400" y="2360"/>
                  </a:lnTo>
                  <a:cubicBezTo>
                    <a:pt x="334" y="2394"/>
                    <a:pt x="300" y="2427"/>
                    <a:pt x="267" y="2494"/>
                  </a:cubicBezTo>
                  <a:cubicBezTo>
                    <a:pt x="267" y="2527"/>
                    <a:pt x="234" y="2560"/>
                    <a:pt x="234" y="2627"/>
                  </a:cubicBezTo>
                  <a:cubicBezTo>
                    <a:pt x="234" y="2694"/>
                    <a:pt x="267" y="2694"/>
                    <a:pt x="267" y="2727"/>
                  </a:cubicBezTo>
                  <a:cubicBezTo>
                    <a:pt x="284" y="2744"/>
                    <a:pt x="300" y="2752"/>
                    <a:pt x="321" y="2752"/>
                  </a:cubicBezTo>
                  <a:cubicBezTo>
                    <a:pt x="342" y="2752"/>
                    <a:pt x="367" y="2744"/>
                    <a:pt x="400" y="2727"/>
                  </a:cubicBezTo>
                  <a:lnTo>
                    <a:pt x="634" y="2594"/>
                  </a:lnTo>
                  <a:cubicBezTo>
                    <a:pt x="734" y="2527"/>
                    <a:pt x="834" y="2427"/>
                    <a:pt x="867" y="2360"/>
                  </a:cubicBezTo>
                  <a:cubicBezTo>
                    <a:pt x="934" y="2260"/>
                    <a:pt x="1001" y="2127"/>
                    <a:pt x="1034" y="2027"/>
                  </a:cubicBezTo>
                  <a:cubicBezTo>
                    <a:pt x="1068" y="1893"/>
                    <a:pt x="1101" y="1793"/>
                    <a:pt x="1101" y="1660"/>
                  </a:cubicBezTo>
                  <a:lnTo>
                    <a:pt x="1101" y="426"/>
                  </a:lnTo>
                  <a:lnTo>
                    <a:pt x="1134" y="392"/>
                  </a:lnTo>
                  <a:cubicBezTo>
                    <a:pt x="1168" y="359"/>
                    <a:pt x="1201" y="325"/>
                    <a:pt x="1234" y="292"/>
                  </a:cubicBezTo>
                  <a:cubicBezTo>
                    <a:pt x="1268" y="225"/>
                    <a:pt x="1268" y="192"/>
                    <a:pt x="1268" y="125"/>
                  </a:cubicBezTo>
                  <a:cubicBezTo>
                    <a:pt x="1268" y="92"/>
                    <a:pt x="1268" y="59"/>
                    <a:pt x="1234" y="25"/>
                  </a:cubicBezTo>
                  <a:cubicBezTo>
                    <a:pt x="1218" y="9"/>
                    <a:pt x="1201" y="0"/>
                    <a:pt x="118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6"/>
            <p:cNvSpPr/>
            <p:nvPr/>
          </p:nvSpPr>
          <p:spPr>
            <a:xfrm>
              <a:off x="2651225" y="1792225"/>
              <a:ext cx="30875" cy="44775"/>
            </a:xfrm>
            <a:custGeom>
              <a:avLst/>
              <a:gdLst/>
              <a:ahLst/>
              <a:cxnLst/>
              <a:rect l="l" t="t" r="r" b="b"/>
              <a:pathLst>
                <a:path w="1235" h="1791" extrusionOk="0">
                  <a:moveTo>
                    <a:pt x="801" y="381"/>
                  </a:moveTo>
                  <a:cubicBezTo>
                    <a:pt x="868" y="414"/>
                    <a:pt x="901" y="481"/>
                    <a:pt x="935" y="548"/>
                  </a:cubicBezTo>
                  <a:lnTo>
                    <a:pt x="268" y="914"/>
                  </a:lnTo>
                  <a:cubicBezTo>
                    <a:pt x="301" y="814"/>
                    <a:pt x="334" y="714"/>
                    <a:pt x="401" y="614"/>
                  </a:cubicBezTo>
                  <a:cubicBezTo>
                    <a:pt x="468" y="548"/>
                    <a:pt x="534" y="481"/>
                    <a:pt x="601" y="447"/>
                  </a:cubicBezTo>
                  <a:cubicBezTo>
                    <a:pt x="668" y="381"/>
                    <a:pt x="735" y="381"/>
                    <a:pt x="801" y="381"/>
                  </a:cubicBezTo>
                  <a:close/>
                  <a:moveTo>
                    <a:pt x="927" y="0"/>
                  </a:moveTo>
                  <a:cubicBezTo>
                    <a:pt x="907" y="0"/>
                    <a:pt x="888" y="4"/>
                    <a:pt x="868" y="14"/>
                  </a:cubicBezTo>
                  <a:cubicBezTo>
                    <a:pt x="850" y="5"/>
                    <a:pt x="830" y="1"/>
                    <a:pt x="808" y="1"/>
                  </a:cubicBezTo>
                  <a:cubicBezTo>
                    <a:pt x="750" y="1"/>
                    <a:pt x="683" y="32"/>
                    <a:pt x="635" y="81"/>
                  </a:cubicBezTo>
                  <a:cubicBezTo>
                    <a:pt x="434" y="181"/>
                    <a:pt x="301" y="347"/>
                    <a:pt x="201" y="548"/>
                  </a:cubicBezTo>
                  <a:cubicBezTo>
                    <a:pt x="101" y="748"/>
                    <a:pt x="34" y="981"/>
                    <a:pt x="34" y="1248"/>
                  </a:cubicBezTo>
                  <a:cubicBezTo>
                    <a:pt x="1" y="1415"/>
                    <a:pt x="67" y="1582"/>
                    <a:pt x="201" y="1715"/>
                  </a:cubicBezTo>
                  <a:cubicBezTo>
                    <a:pt x="251" y="1765"/>
                    <a:pt x="309" y="1790"/>
                    <a:pt x="376" y="1790"/>
                  </a:cubicBezTo>
                  <a:cubicBezTo>
                    <a:pt x="443" y="1790"/>
                    <a:pt x="518" y="1765"/>
                    <a:pt x="601" y="1715"/>
                  </a:cubicBezTo>
                  <a:cubicBezTo>
                    <a:pt x="735" y="1648"/>
                    <a:pt x="835" y="1582"/>
                    <a:pt x="935" y="1482"/>
                  </a:cubicBezTo>
                  <a:cubicBezTo>
                    <a:pt x="1035" y="1415"/>
                    <a:pt x="1102" y="1315"/>
                    <a:pt x="1168" y="1215"/>
                  </a:cubicBezTo>
                  <a:cubicBezTo>
                    <a:pt x="1168" y="1181"/>
                    <a:pt x="1168" y="1148"/>
                    <a:pt x="1202" y="1081"/>
                  </a:cubicBezTo>
                  <a:cubicBezTo>
                    <a:pt x="1202" y="1048"/>
                    <a:pt x="1168" y="1015"/>
                    <a:pt x="1168" y="981"/>
                  </a:cubicBezTo>
                  <a:lnTo>
                    <a:pt x="1068" y="981"/>
                  </a:lnTo>
                  <a:cubicBezTo>
                    <a:pt x="1035" y="1015"/>
                    <a:pt x="1001" y="1048"/>
                    <a:pt x="968" y="1081"/>
                  </a:cubicBezTo>
                  <a:cubicBezTo>
                    <a:pt x="868" y="1181"/>
                    <a:pt x="735" y="1281"/>
                    <a:pt x="635" y="1381"/>
                  </a:cubicBezTo>
                  <a:cubicBezTo>
                    <a:pt x="587" y="1405"/>
                    <a:pt x="523" y="1429"/>
                    <a:pt x="455" y="1429"/>
                  </a:cubicBezTo>
                  <a:cubicBezTo>
                    <a:pt x="426" y="1429"/>
                    <a:pt x="397" y="1425"/>
                    <a:pt x="368" y="1415"/>
                  </a:cubicBezTo>
                  <a:cubicBezTo>
                    <a:pt x="301" y="1381"/>
                    <a:pt x="268" y="1348"/>
                    <a:pt x="268" y="1281"/>
                  </a:cubicBezTo>
                  <a:lnTo>
                    <a:pt x="1202" y="748"/>
                  </a:lnTo>
                  <a:lnTo>
                    <a:pt x="1235" y="581"/>
                  </a:lnTo>
                  <a:cubicBezTo>
                    <a:pt x="1235" y="481"/>
                    <a:pt x="1202" y="381"/>
                    <a:pt x="1202" y="281"/>
                  </a:cubicBezTo>
                  <a:cubicBezTo>
                    <a:pt x="1168" y="214"/>
                    <a:pt x="1102" y="114"/>
                    <a:pt x="1068" y="47"/>
                  </a:cubicBezTo>
                  <a:cubicBezTo>
                    <a:pt x="1021" y="24"/>
                    <a:pt x="974" y="0"/>
                    <a:pt x="92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6"/>
            <p:cNvSpPr/>
            <p:nvPr/>
          </p:nvSpPr>
          <p:spPr>
            <a:xfrm>
              <a:off x="2697100" y="1802775"/>
              <a:ext cx="8350" cy="12950"/>
            </a:xfrm>
            <a:custGeom>
              <a:avLst/>
              <a:gdLst/>
              <a:ahLst/>
              <a:cxnLst/>
              <a:rect l="l" t="t" r="r" b="b"/>
              <a:pathLst>
                <a:path w="334" h="518" extrusionOk="0">
                  <a:moveTo>
                    <a:pt x="246" y="0"/>
                  </a:moveTo>
                  <a:cubicBezTo>
                    <a:pt x="226" y="0"/>
                    <a:pt x="201" y="9"/>
                    <a:pt x="167" y="25"/>
                  </a:cubicBezTo>
                  <a:cubicBezTo>
                    <a:pt x="134" y="59"/>
                    <a:pt x="67" y="92"/>
                    <a:pt x="34" y="159"/>
                  </a:cubicBezTo>
                  <a:cubicBezTo>
                    <a:pt x="34" y="226"/>
                    <a:pt x="0" y="292"/>
                    <a:pt x="0" y="359"/>
                  </a:cubicBezTo>
                  <a:cubicBezTo>
                    <a:pt x="0" y="392"/>
                    <a:pt x="0" y="459"/>
                    <a:pt x="34" y="492"/>
                  </a:cubicBezTo>
                  <a:cubicBezTo>
                    <a:pt x="50" y="509"/>
                    <a:pt x="75" y="518"/>
                    <a:pt x="100" y="518"/>
                  </a:cubicBezTo>
                  <a:cubicBezTo>
                    <a:pt x="125" y="518"/>
                    <a:pt x="150" y="509"/>
                    <a:pt x="167" y="492"/>
                  </a:cubicBezTo>
                  <a:cubicBezTo>
                    <a:pt x="234" y="459"/>
                    <a:pt x="267" y="426"/>
                    <a:pt x="301" y="359"/>
                  </a:cubicBezTo>
                  <a:cubicBezTo>
                    <a:pt x="334" y="292"/>
                    <a:pt x="334" y="226"/>
                    <a:pt x="334" y="159"/>
                  </a:cubicBezTo>
                  <a:cubicBezTo>
                    <a:pt x="334" y="126"/>
                    <a:pt x="334" y="59"/>
                    <a:pt x="301" y="25"/>
                  </a:cubicBezTo>
                  <a:cubicBezTo>
                    <a:pt x="284" y="9"/>
                    <a:pt x="267" y="0"/>
                    <a:pt x="24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6"/>
            <p:cNvSpPr/>
            <p:nvPr/>
          </p:nvSpPr>
          <p:spPr>
            <a:xfrm>
              <a:off x="2722125" y="1749200"/>
              <a:ext cx="29200" cy="47575"/>
            </a:xfrm>
            <a:custGeom>
              <a:avLst/>
              <a:gdLst/>
              <a:ahLst/>
              <a:cxnLst/>
              <a:rect l="l" t="t" r="r" b="b"/>
              <a:pathLst>
                <a:path w="1168" h="1903" extrusionOk="0">
                  <a:moveTo>
                    <a:pt x="1001" y="0"/>
                  </a:moveTo>
                  <a:cubicBezTo>
                    <a:pt x="967" y="34"/>
                    <a:pt x="934" y="67"/>
                    <a:pt x="901" y="100"/>
                  </a:cubicBezTo>
                  <a:cubicBezTo>
                    <a:pt x="856" y="100"/>
                    <a:pt x="827" y="86"/>
                    <a:pt x="792" y="86"/>
                  </a:cubicBezTo>
                  <a:cubicBezTo>
                    <a:pt x="775" y="86"/>
                    <a:pt x="756" y="89"/>
                    <a:pt x="734" y="100"/>
                  </a:cubicBezTo>
                  <a:cubicBezTo>
                    <a:pt x="667" y="100"/>
                    <a:pt x="634" y="134"/>
                    <a:pt x="567" y="167"/>
                  </a:cubicBezTo>
                  <a:cubicBezTo>
                    <a:pt x="367" y="300"/>
                    <a:pt x="234" y="467"/>
                    <a:pt x="134" y="667"/>
                  </a:cubicBezTo>
                  <a:cubicBezTo>
                    <a:pt x="33" y="868"/>
                    <a:pt x="0" y="1134"/>
                    <a:pt x="0" y="1368"/>
                  </a:cubicBezTo>
                  <a:cubicBezTo>
                    <a:pt x="0" y="1635"/>
                    <a:pt x="67" y="1802"/>
                    <a:pt x="200" y="1868"/>
                  </a:cubicBezTo>
                  <a:cubicBezTo>
                    <a:pt x="236" y="1892"/>
                    <a:pt x="275" y="1903"/>
                    <a:pt x="319" y="1903"/>
                  </a:cubicBezTo>
                  <a:cubicBezTo>
                    <a:pt x="399" y="1903"/>
                    <a:pt x="493" y="1866"/>
                    <a:pt x="601" y="1802"/>
                  </a:cubicBezTo>
                  <a:cubicBezTo>
                    <a:pt x="767" y="1701"/>
                    <a:pt x="934" y="1568"/>
                    <a:pt x="1034" y="1368"/>
                  </a:cubicBezTo>
                  <a:cubicBezTo>
                    <a:pt x="1101" y="1301"/>
                    <a:pt x="1134" y="1201"/>
                    <a:pt x="1168" y="1101"/>
                  </a:cubicBezTo>
                  <a:cubicBezTo>
                    <a:pt x="1168" y="1068"/>
                    <a:pt x="1134" y="1034"/>
                    <a:pt x="1101" y="1001"/>
                  </a:cubicBezTo>
                  <a:cubicBezTo>
                    <a:pt x="1101" y="984"/>
                    <a:pt x="1093" y="976"/>
                    <a:pt x="1080" y="976"/>
                  </a:cubicBezTo>
                  <a:cubicBezTo>
                    <a:pt x="1068" y="976"/>
                    <a:pt x="1051" y="984"/>
                    <a:pt x="1034" y="1001"/>
                  </a:cubicBezTo>
                  <a:cubicBezTo>
                    <a:pt x="1001" y="1034"/>
                    <a:pt x="967" y="1068"/>
                    <a:pt x="967" y="1101"/>
                  </a:cubicBezTo>
                  <a:cubicBezTo>
                    <a:pt x="934" y="1168"/>
                    <a:pt x="901" y="1234"/>
                    <a:pt x="867" y="1268"/>
                  </a:cubicBezTo>
                  <a:cubicBezTo>
                    <a:pt x="767" y="1335"/>
                    <a:pt x="701" y="1401"/>
                    <a:pt x="634" y="1435"/>
                  </a:cubicBezTo>
                  <a:cubicBezTo>
                    <a:pt x="528" y="1498"/>
                    <a:pt x="449" y="1521"/>
                    <a:pt x="389" y="1521"/>
                  </a:cubicBezTo>
                  <a:cubicBezTo>
                    <a:pt x="354" y="1521"/>
                    <a:pt x="325" y="1514"/>
                    <a:pt x="300" y="1501"/>
                  </a:cubicBezTo>
                  <a:cubicBezTo>
                    <a:pt x="267" y="1468"/>
                    <a:pt x="234" y="1368"/>
                    <a:pt x="234" y="1234"/>
                  </a:cubicBezTo>
                  <a:cubicBezTo>
                    <a:pt x="234" y="1068"/>
                    <a:pt x="267" y="934"/>
                    <a:pt x="334" y="801"/>
                  </a:cubicBezTo>
                  <a:cubicBezTo>
                    <a:pt x="367" y="701"/>
                    <a:pt x="467" y="601"/>
                    <a:pt x="567" y="501"/>
                  </a:cubicBezTo>
                  <a:cubicBezTo>
                    <a:pt x="614" y="477"/>
                    <a:pt x="678" y="453"/>
                    <a:pt x="735" y="453"/>
                  </a:cubicBezTo>
                  <a:cubicBezTo>
                    <a:pt x="759" y="453"/>
                    <a:pt x="781" y="458"/>
                    <a:pt x="801" y="467"/>
                  </a:cubicBezTo>
                  <a:cubicBezTo>
                    <a:pt x="834" y="467"/>
                    <a:pt x="867" y="501"/>
                    <a:pt x="867" y="567"/>
                  </a:cubicBezTo>
                  <a:cubicBezTo>
                    <a:pt x="867" y="634"/>
                    <a:pt x="901" y="667"/>
                    <a:pt x="901" y="667"/>
                  </a:cubicBezTo>
                  <a:cubicBezTo>
                    <a:pt x="917" y="684"/>
                    <a:pt x="934" y="692"/>
                    <a:pt x="951" y="692"/>
                  </a:cubicBezTo>
                  <a:cubicBezTo>
                    <a:pt x="967" y="692"/>
                    <a:pt x="984" y="684"/>
                    <a:pt x="1001" y="667"/>
                  </a:cubicBezTo>
                  <a:cubicBezTo>
                    <a:pt x="1034" y="634"/>
                    <a:pt x="1068" y="601"/>
                    <a:pt x="1068" y="567"/>
                  </a:cubicBezTo>
                  <a:cubicBezTo>
                    <a:pt x="1101" y="501"/>
                    <a:pt x="1101" y="434"/>
                    <a:pt x="1101" y="367"/>
                  </a:cubicBezTo>
                  <a:lnTo>
                    <a:pt x="1101" y="167"/>
                  </a:lnTo>
                  <a:cubicBezTo>
                    <a:pt x="1101" y="100"/>
                    <a:pt x="1101" y="34"/>
                    <a:pt x="10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6"/>
            <p:cNvSpPr/>
            <p:nvPr/>
          </p:nvSpPr>
          <p:spPr>
            <a:xfrm>
              <a:off x="2755475" y="1732175"/>
              <a:ext cx="30050" cy="44575"/>
            </a:xfrm>
            <a:custGeom>
              <a:avLst/>
              <a:gdLst/>
              <a:ahLst/>
              <a:cxnLst/>
              <a:rect l="l" t="t" r="r" b="b"/>
              <a:pathLst>
                <a:path w="1202" h="1783" extrusionOk="0">
                  <a:moveTo>
                    <a:pt x="699" y="378"/>
                  </a:moveTo>
                  <a:cubicBezTo>
                    <a:pt x="760" y="378"/>
                    <a:pt x="826" y="407"/>
                    <a:pt x="868" y="448"/>
                  </a:cubicBezTo>
                  <a:cubicBezTo>
                    <a:pt x="934" y="548"/>
                    <a:pt x="968" y="615"/>
                    <a:pt x="968" y="715"/>
                  </a:cubicBezTo>
                  <a:cubicBezTo>
                    <a:pt x="968" y="848"/>
                    <a:pt x="901" y="981"/>
                    <a:pt x="834" y="1115"/>
                  </a:cubicBezTo>
                  <a:cubicBezTo>
                    <a:pt x="801" y="1215"/>
                    <a:pt x="701" y="1315"/>
                    <a:pt x="601" y="1382"/>
                  </a:cubicBezTo>
                  <a:cubicBezTo>
                    <a:pt x="567" y="1415"/>
                    <a:pt x="526" y="1432"/>
                    <a:pt x="480" y="1432"/>
                  </a:cubicBezTo>
                  <a:cubicBezTo>
                    <a:pt x="434" y="1432"/>
                    <a:pt x="384" y="1415"/>
                    <a:pt x="334" y="1382"/>
                  </a:cubicBezTo>
                  <a:cubicBezTo>
                    <a:pt x="267" y="1315"/>
                    <a:pt x="234" y="1248"/>
                    <a:pt x="234" y="1148"/>
                  </a:cubicBezTo>
                  <a:cubicBezTo>
                    <a:pt x="234" y="1015"/>
                    <a:pt x="267" y="848"/>
                    <a:pt x="334" y="715"/>
                  </a:cubicBezTo>
                  <a:cubicBezTo>
                    <a:pt x="401" y="615"/>
                    <a:pt x="467" y="514"/>
                    <a:pt x="601" y="414"/>
                  </a:cubicBezTo>
                  <a:cubicBezTo>
                    <a:pt x="626" y="389"/>
                    <a:pt x="662" y="378"/>
                    <a:pt x="699" y="378"/>
                  </a:cubicBezTo>
                  <a:close/>
                  <a:moveTo>
                    <a:pt x="807" y="0"/>
                  </a:moveTo>
                  <a:cubicBezTo>
                    <a:pt x="729" y="0"/>
                    <a:pt x="648" y="24"/>
                    <a:pt x="601" y="47"/>
                  </a:cubicBezTo>
                  <a:cubicBezTo>
                    <a:pt x="467" y="148"/>
                    <a:pt x="367" y="214"/>
                    <a:pt x="301" y="348"/>
                  </a:cubicBezTo>
                  <a:cubicBezTo>
                    <a:pt x="201" y="481"/>
                    <a:pt x="134" y="615"/>
                    <a:pt x="100" y="781"/>
                  </a:cubicBezTo>
                  <a:cubicBezTo>
                    <a:pt x="34" y="948"/>
                    <a:pt x="0" y="1082"/>
                    <a:pt x="0" y="1248"/>
                  </a:cubicBezTo>
                  <a:cubicBezTo>
                    <a:pt x="0" y="1348"/>
                    <a:pt x="34" y="1482"/>
                    <a:pt x="67" y="1582"/>
                  </a:cubicBezTo>
                  <a:cubicBezTo>
                    <a:pt x="134" y="1682"/>
                    <a:pt x="201" y="1749"/>
                    <a:pt x="301" y="1782"/>
                  </a:cubicBezTo>
                  <a:cubicBezTo>
                    <a:pt x="401" y="1782"/>
                    <a:pt x="501" y="1749"/>
                    <a:pt x="601" y="1715"/>
                  </a:cubicBezTo>
                  <a:cubicBezTo>
                    <a:pt x="701" y="1649"/>
                    <a:pt x="801" y="1549"/>
                    <a:pt x="901" y="1415"/>
                  </a:cubicBezTo>
                  <a:cubicBezTo>
                    <a:pt x="1001" y="1282"/>
                    <a:pt x="1068" y="1148"/>
                    <a:pt x="1101" y="1015"/>
                  </a:cubicBezTo>
                  <a:cubicBezTo>
                    <a:pt x="1168" y="881"/>
                    <a:pt x="1168" y="748"/>
                    <a:pt x="1201" y="581"/>
                  </a:cubicBezTo>
                  <a:cubicBezTo>
                    <a:pt x="1201" y="448"/>
                    <a:pt x="1168" y="314"/>
                    <a:pt x="1101" y="214"/>
                  </a:cubicBezTo>
                  <a:cubicBezTo>
                    <a:pt x="1068" y="114"/>
                    <a:pt x="1001" y="14"/>
                    <a:pt x="901" y="14"/>
                  </a:cubicBezTo>
                  <a:cubicBezTo>
                    <a:pt x="872" y="4"/>
                    <a:pt x="840" y="0"/>
                    <a:pt x="80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6"/>
            <p:cNvSpPr/>
            <p:nvPr/>
          </p:nvSpPr>
          <p:spPr>
            <a:xfrm>
              <a:off x="2787150" y="1709575"/>
              <a:ext cx="36725" cy="55275"/>
            </a:xfrm>
            <a:custGeom>
              <a:avLst/>
              <a:gdLst/>
              <a:ahLst/>
              <a:cxnLst/>
              <a:rect l="l" t="t" r="r" b="b"/>
              <a:pathLst>
                <a:path w="1469" h="2211" extrusionOk="0">
                  <a:moveTo>
                    <a:pt x="1102" y="1"/>
                  </a:moveTo>
                  <a:cubicBezTo>
                    <a:pt x="1068" y="1"/>
                    <a:pt x="1035" y="17"/>
                    <a:pt x="1002" y="51"/>
                  </a:cubicBezTo>
                  <a:cubicBezTo>
                    <a:pt x="968" y="51"/>
                    <a:pt x="902" y="84"/>
                    <a:pt x="868" y="151"/>
                  </a:cubicBezTo>
                  <a:cubicBezTo>
                    <a:pt x="835" y="184"/>
                    <a:pt x="802" y="251"/>
                    <a:pt x="768" y="318"/>
                  </a:cubicBezTo>
                  <a:cubicBezTo>
                    <a:pt x="735" y="284"/>
                    <a:pt x="701" y="284"/>
                    <a:pt x="668" y="284"/>
                  </a:cubicBezTo>
                  <a:cubicBezTo>
                    <a:pt x="651" y="268"/>
                    <a:pt x="635" y="259"/>
                    <a:pt x="618" y="259"/>
                  </a:cubicBezTo>
                  <a:cubicBezTo>
                    <a:pt x="601" y="259"/>
                    <a:pt x="585" y="268"/>
                    <a:pt x="568" y="284"/>
                  </a:cubicBezTo>
                  <a:cubicBezTo>
                    <a:pt x="535" y="284"/>
                    <a:pt x="501" y="318"/>
                    <a:pt x="468" y="351"/>
                  </a:cubicBezTo>
                  <a:cubicBezTo>
                    <a:pt x="435" y="418"/>
                    <a:pt x="401" y="484"/>
                    <a:pt x="368" y="551"/>
                  </a:cubicBezTo>
                  <a:lnTo>
                    <a:pt x="368" y="418"/>
                  </a:lnTo>
                  <a:lnTo>
                    <a:pt x="168" y="618"/>
                  </a:lnTo>
                  <a:cubicBezTo>
                    <a:pt x="134" y="651"/>
                    <a:pt x="68" y="685"/>
                    <a:pt x="34" y="751"/>
                  </a:cubicBezTo>
                  <a:cubicBezTo>
                    <a:pt x="34" y="785"/>
                    <a:pt x="34" y="851"/>
                    <a:pt x="1" y="885"/>
                  </a:cubicBezTo>
                  <a:cubicBezTo>
                    <a:pt x="1" y="918"/>
                    <a:pt x="34" y="951"/>
                    <a:pt x="34" y="985"/>
                  </a:cubicBezTo>
                  <a:cubicBezTo>
                    <a:pt x="51" y="1002"/>
                    <a:pt x="68" y="1010"/>
                    <a:pt x="89" y="1010"/>
                  </a:cubicBezTo>
                  <a:cubicBezTo>
                    <a:pt x="109" y="1010"/>
                    <a:pt x="134" y="1002"/>
                    <a:pt x="168" y="985"/>
                  </a:cubicBezTo>
                  <a:lnTo>
                    <a:pt x="168" y="1819"/>
                  </a:lnTo>
                  <a:cubicBezTo>
                    <a:pt x="101" y="1852"/>
                    <a:pt x="68" y="1885"/>
                    <a:pt x="34" y="1952"/>
                  </a:cubicBezTo>
                  <a:cubicBezTo>
                    <a:pt x="34" y="1986"/>
                    <a:pt x="34" y="2019"/>
                    <a:pt x="1" y="2086"/>
                  </a:cubicBezTo>
                  <a:cubicBezTo>
                    <a:pt x="1" y="2119"/>
                    <a:pt x="34" y="2152"/>
                    <a:pt x="34" y="2186"/>
                  </a:cubicBezTo>
                  <a:cubicBezTo>
                    <a:pt x="51" y="2202"/>
                    <a:pt x="68" y="2211"/>
                    <a:pt x="89" y="2211"/>
                  </a:cubicBezTo>
                  <a:cubicBezTo>
                    <a:pt x="109" y="2211"/>
                    <a:pt x="134" y="2202"/>
                    <a:pt x="168" y="2186"/>
                  </a:cubicBezTo>
                  <a:lnTo>
                    <a:pt x="368" y="2052"/>
                  </a:lnTo>
                  <a:cubicBezTo>
                    <a:pt x="435" y="2019"/>
                    <a:pt x="468" y="1986"/>
                    <a:pt x="501" y="1952"/>
                  </a:cubicBezTo>
                  <a:cubicBezTo>
                    <a:pt x="501" y="1885"/>
                    <a:pt x="535" y="1852"/>
                    <a:pt x="535" y="1785"/>
                  </a:cubicBezTo>
                  <a:cubicBezTo>
                    <a:pt x="535" y="1752"/>
                    <a:pt x="501" y="1719"/>
                    <a:pt x="501" y="1685"/>
                  </a:cubicBezTo>
                  <a:cubicBezTo>
                    <a:pt x="485" y="1669"/>
                    <a:pt x="468" y="1660"/>
                    <a:pt x="447" y="1660"/>
                  </a:cubicBezTo>
                  <a:cubicBezTo>
                    <a:pt x="426" y="1660"/>
                    <a:pt x="401" y="1669"/>
                    <a:pt x="368" y="1685"/>
                  </a:cubicBezTo>
                  <a:lnTo>
                    <a:pt x="368" y="985"/>
                  </a:lnTo>
                  <a:cubicBezTo>
                    <a:pt x="401" y="918"/>
                    <a:pt x="435" y="851"/>
                    <a:pt x="468" y="785"/>
                  </a:cubicBezTo>
                  <a:cubicBezTo>
                    <a:pt x="501" y="751"/>
                    <a:pt x="535" y="718"/>
                    <a:pt x="568" y="685"/>
                  </a:cubicBezTo>
                  <a:lnTo>
                    <a:pt x="601" y="685"/>
                  </a:lnTo>
                  <a:cubicBezTo>
                    <a:pt x="635" y="718"/>
                    <a:pt x="635" y="751"/>
                    <a:pt x="601" y="785"/>
                  </a:cubicBezTo>
                  <a:lnTo>
                    <a:pt x="601" y="1885"/>
                  </a:lnTo>
                  <a:lnTo>
                    <a:pt x="835" y="1752"/>
                  </a:lnTo>
                  <a:cubicBezTo>
                    <a:pt x="868" y="1752"/>
                    <a:pt x="902" y="1685"/>
                    <a:pt x="935" y="1652"/>
                  </a:cubicBezTo>
                  <a:cubicBezTo>
                    <a:pt x="968" y="1619"/>
                    <a:pt x="968" y="1552"/>
                    <a:pt x="968" y="1519"/>
                  </a:cubicBezTo>
                  <a:cubicBezTo>
                    <a:pt x="968" y="1452"/>
                    <a:pt x="968" y="1418"/>
                    <a:pt x="935" y="1385"/>
                  </a:cubicBezTo>
                  <a:lnTo>
                    <a:pt x="835" y="1385"/>
                  </a:lnTo>
                  <a:lnTo>
                    <a:pt x="835" y="685"/>
                  </a:lnTo>
                  <a:cubicBezTo>
                    <a:pt x="868" y="618"/>
                    <a:pt x="902" y="551"/>
                    <a:pt x="935" y="484"/>
                  </a:cubicBezTo>
                  <a:cubicBezTo>
                    <a:pt x="968" y="451"/>
                    <a:pt x="968" y="418"/>
                    <a:pt x="1002" y="418"/>
                  </a:cubicBezTo>
                  <a:lnTo>
                    <a:pt x="1068" y="418"/>
                  </a:lnTo>
                  <a:cubicBezTo>
                    <a:pt x="1068" y="451"/>
                    <a:pt x="1102" y="484"/>
                    <a:pt x="1068" y="518"/>
                  </a:cubicBezTo>
                  <a:lnTo>
                    <a:pt x="1068" y="1619"/>
                  </a:lnTo>
                  <a:lnTo>
                    <a:pt x="1302" y="1485"/>
                  </a:lnTo>
                  <a:cubicBezTo>
                    <a:pt x="1335" y="1452"/>
                    <a:pt x="1402" y="1418"/>
                    <a:pt x="1402" y="1352"/>
                  </a:cubicBezTo>
                  <a:cubicBezTo>
                    <a:pt x="1435" y="1318"/>
                    <a:pt x="1435" y="1285"/>
                    <a:pt x="1435" y="1218"/>
                  </a:cubicBezTo>
                  <a:cubicBezTo>
                    <a:pt x="1469" y="1185"/>
                    <a:pt x="1435" y="1152"/>
                    <a:pt x="1402" y="1118"/>
                  </a:cubicBezTo>
                  <a:cubicBezTo>
                    <a:pt x="1402" y="1102"/>
                    <a:pt x="1394" y="1093"/>
                    <a:pt x="1377" y="1093"/>
                  </a:cubicBezTo>
                  <a:cubicBezTo>
                    <a:pt x="1360" y="1093"/>
                    <a:pt x="1335" y="1102"/>
                    <a:pt x="1302" y="1118"/>
                  </a:cubicBezTo>
                  <a:lnTo>
                    <a:pt x="1302" y="318"/>
                  </a:lnTo>
                  <a:cubicBezTo>
                    <a:pt x="1335" y="218"/>
                    <a:pt x="1302" y="118"/>
                    <a:pt x="1202" y="51"/>
                  </a:cubicBezTo>
                  <a:cubicBezTo>
                    <a:pt x="1168" y="17"/>
                    <a:pt x="1135" y="1"/>
                    <a:pt x="110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6"/>
            <p:cNvSpPr/>
            <p:nvPr/>
          </p:nvSpPr>
          <p:spPr>
            <a:xfrm>
              <a:off x="2827200" y="1666850"/>
              <a:ext cx="25025" cy="83200"/>
            </a:xfrm>
            <a:custGeom>
              <a:avLst/>
              <a:gdLst/>
              <a:ahLst/>
              <a:cxnLst/>
              <a:rect l="l" t="t" r="r" b="b"/>
              <a:pathLst>
                <a:path w="1001" h="3328" extrusionOk="0">
                  <a:moveTo>
                    <a:pt x="917" y="0"/>
                  </a:moveTo>
                  <a:cubicBezTo>
                    <a:pt x="901" y="0"/>
                    <a:pt x="884" y="9"/>
                    <a:pt x="867" y="25"/>
                  </a:cubicBezTo>
                  <a:cubicBezTo>
                    <a:pt x="834" y="25"/>
                    <a:pt x="834" y="59"/>
                    <a:pt x="801" y="92"/>
                  </a:cubicBezTo>
                  <a:cubicBezTo>
                    <a:pt x="767" y="125"/>
                    <a:pt x="767" y="192"/>
                    <a:pt x="767" y="225"/>
                  </a:cubicBezTo>
                  <a:lnTo>
                    <a:pt x="33" y="3061"/>
                  </a:lnTo>
                  <a:cubicBezTo>
                    <a:pt x="0" y="3127"/>
                    <a:pt x="0" y="3161"/>
                    <a:pt x="0" y="3228"/>
                  </a:cubicBezTo>
                  <a:cubicBezTo>
                    <a:pt x="0" y="3261"/>
                    <a:pt x="0" y="3294"/>
                    <a:pt x="33" y="3328"/>
                  </a:cubicBezTo>
                  <a:lnTo>
                    <a:pt x="100" y="3328"/>
                  </a:lnTo>
                  <a:cubicBezTo>
                    <a:pt x="134" y="3294"/>
                    <a:pt x="167" y="3261"/>
                    <a:pt x="167" y="3228"/>
                  </a:cubicBezTo>
                  <a:cubicBezTo>
                    <a:pt x="200" y="3194"/>
                    <a:pt x="234" y="3127"/>
                    <a:pt x="234" y="3094"/>
                  </a:cubicBezTo>
                  <a:lnTo>
                    <a:pt x="967" y="259"/>
                  </a:lnTo>
                  <a:cubicBezTo>
                    <a:pt x="967" y="225"/>
                    <a:pt x="967" y="159"/>
                    <a:pt x="1001" y="125"/>
                  </a:cubicBezTo>
                  <a:cubicBezTo>
                    <a:pt x="1001" y="59"/>
                    <a:pt x="967" y="25"/>
                    <a:pt x="967" y="25"/>
                  </a:cubicBezTo>
                  <a:cubicBezTo>
                    <a:pt x="951" y="9"/>
                    <a:pt x="934" y="0"/>
                    <a:pt x="91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6"/>
            <p:cNvSpPr/>
            <p:nvPr/>
          </p:nvSpPr>
          <p:spPr>
            <a:xfrm>
              <a:off x="2856375" y="1657450"/>
              <a:ext cx="32550" cy="49875"/>
            </a:xfrm>
            <a:custGeom>
              <a:avLst/>
              <a:gdLst/>
              <a:ahLst/>
              <a:cxnLst/>
              <a:rect l="l" t="t" r="r" b="b"/>
              <a:pathLst>
                <a:path w="1302" h="1995" extrusionOk="0">
                  <a:moveTo>
                    <a:pt x="1168" y="1"/>
                  </a:moveTo>
                  <a:cubicBezTo>
                    <a:pt x="1135" y="34"/>
                    <a:pt x="1101" y="68"/>
                    <a:pt x="1068" y="101"/>
                  </a:cubicBezTo>
                  <a:lnTo>
                    <a:pt x="1" y="1669"/>
                  </a:lnTo>
                  <a:lnTo>
                    <a:pt x="1068" y="1969"/>
                  </a:lnTo>
                  <a:cubicBezTo>
                    <a:pt x="1085" y="1986"/>
                    <a:pt x="1101" y="1994"/>
                    <a:pt x="1118" y="1994"/>
                  </a:cubicBezTo>
                  <a:cubicBezTo>
                    <a:pt x="1135" y="1994"/>
                    <a:pt x="1151" y="1986"/>
                    <a:pt x="1168" y="1969"/>
                  </a:cubicBezTo>
                  <a:cubicBezTo>
                    <a:pt x="1201" y="1969"/>
                    <a:pt x="1235" y="1936"/>
                    <a:pt x="1235" y="1902"/>
                  </a:cubicBezTo>
                  <a:cubicBezTo>
                    <a:pt x="1268" y="1836"/>
                    <a:pt x="1302" y="1802"/>
                    <a:pt x="1302" y="1736"/>
                  </a:cubicBezTo>
                  <a:cubicBezTo>
                    <a:pt x="1302" y="1702"/>
                    <a:pt x="1302" y="1669"/>
                    <a:pt x="1302" y="1669"/>
                  </a:cubicBezTo>
                  <a:cubicBezTo>
                    <a:pt x="1268" y="1635"/>
                    <a:pt x="1235" y="1635"/>
                    <a:pt x="1235" y="1602"/>
                  </a:cubicBezTo>
                  <a:lnTo>
                    <a:pt x="501" y="1402"/>
                  </a:lnTo>
                  <a:lnTo>
                    <a:pt x="1235" y="335"/>
                  </a:lnTo>
                  <a:cubicBezTo>
                    <a:pt x="1235" y="301"/>
                    <a:pt x="1268" y="268"/>
                    <a:pt x="1302" y="234"/>
                  </a:cubicBezTo>
                  <a:cubicBezTo>
                    <a:pt x="1302" y="201"/>
                    <a:pt x="1302" y="134"/>
                    <a:pt x="1302" y="101"/>
                  </a:cubicBezTo>
                  <a:cubicBezTo>
                    <a:pt x="1302" y="68"/>
                    <a:pt x="1268" y="34"/>
                    <a:pt x="123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6"/>
            <p:cNvSpPr/>
            <p:nvPr/>
          </p:nvSpPr>
          <p:spPr>
            <a:xfrm>
              <a:off x="2896400" y="1627450"/>
              <a:ext cx="25050" cy="82575"/>
            </a:xfrm>
            <a:custGeom>
              <a:avLst/>
              <a:gdLst/>
              <a:ahLst/>
              <a:cxnLst/>
              <a:rect l="l" t="t" r="r" b="b"/>
              <a:pathLst>
                <a:path w="1002" h="3303" extrusionOk="0">
                  <a:moveTo>
                    <a:pt x="868" y="0"/>
                  </a:moveTo>
                  <a:cubicBezTo>
                    <a:pt x="835" y="0"/>
                    <a:pt x="835" y="33"/>
                    <a:pt x="801" y="67"/>
                  </a:cubicBezTo>
                  <a:cubicBezTo>
                    <a:pt x="801" y="100"/>
                    <a:pt x="768" y="167"/>
                    <a:pt x="768" y="200"/>
                  </a:cubicBezTo>
                  <a:lnTo>
                    <a:pt x="34" y="3036"/>
                  </a:lnTo>
                  <a:cubicBezTo>
                    <a:pt x="34" y="3102"/>
                    <a:pt x="1" y="3136"/>
                    <a:pt x="1" y="3202"/>
                  </a:cubicBezTo>
                  <a:cubicBezTo>
                    <a:pt x="1" y="3236"/>
                    <a:pt x="1" y="3269"/>
                    <a:pt x="34" y="3302"/>
                  </a:cubicBezTo>
                  <a:lnTo>
                    <a:pt x="134" y="3302"/>
                  </a:lnTo>
                  <a:cubicBezTo>
                    <a:pt x="134" y="3269"/>
                    <a:pt x="168" y="3236"/>
                    <a:pt x="201" y="3202"/>
                  </a:cubicBezTo>
                  <a:cubicBezTo>
                    <a:pt x="201" y="3169"/>
                    <a:pt x="234" y="3136"/>
                    <a:pt x="234" y="3069"/>
                  </a:cubicBezTo>
                  <a:lnTo>
                    <a:pt x="968" y="234"/>
                  </a:lnTo>
                  <a:cubicBezTo>
                    <a:pt x="968" y="200"/>
                    <a:pt x="1001" y="134"/>
                    <a:pt x="1001" y="67"/>
                  </a:cubicBezTo>
                  <a:cubicBezTo>
                    <a:pt x="1001" y="33"/>
                    <a:pt x="968" y="0"/>
                    <a:pt x="9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6"/>
            <p:cNvSpPr/>
            <p:nvPr/>
          </p:nvSpPr>
          <p:spPr>
            <a:xfrm>
              <a:off x="2929775" y="1617425"/>
              <a:ext cx="26700" cy="63550"/>
            </a:xfrm>
            <a:custGeom>
              <a:avLst/>
              <a:gdLst/>
              <a:ahLst/>
              <a:cxnLst/>
              <a:rect l="l" t="t" r="r" b="b"/>
              <a:pathLst>
                <a:path w="1068" h="2542" extrusionOk="0">
                  <a:moveTo>
                    <a:pt x="634" y="1"/>
                  </a:moveTo>
                  <a:lnTo>
                    <a:pt x="234" y="234"/>
                  </a:lnTo>
                  <a:cubicBezTo>
                    <a:pt x="200" y="268"/>
                    <a:pt x="133" y="301"/>
                    <a:pt x="133" y="368"/>
                  </a:cubicBezTo>
                  <a:cubicBezTo>
                    <a:pt x="100" y="401"/>
                    <a:pt x="100" y="434"/>
                    <a:pt x="100" y="501"/>
                  </a:cubicBezTo>
                  <a:cubicBezTo>
                    <a:pt x="100" y="535"/>
                    <a:pt x="100" y="568"/>
                    <a:pt x="133" y="601"/>
                  </a:cubicBezTo>
                  <a:cubicBezTo>
                    <a:pt x="133" y="618"/>
                    <a:pt x="150" y="626"/>
                    <a:pt x="171" y="626"/>
                  </a:cubicBezTo>
                  <a:cubicBezTo>
                    <a:pt x="192" y="626"/>
                    <a:pt x="217" y="618"/>
                    <a:pt x="234" y="601"/>
                  </a:cubicBezTo>
                  <a:lnTo>
                    <a:pt x="434" y="468"/>
                  </a:lnTo>
                  <a:lnTo>
                    <a:pt x="434" y="2002"/>
                  </a:lnTo>
                  <a:lnTo>
                    <a:pt x="167" y="2136"/>
                  </a:lnTo>
                  <a:cubicBezTo>
                    <a:pt x="100" y="2169"/>
                    <a:pt x="67" y="2202"/>
                    <a:pt x="33" y="2269"/>
                  </a:cubicBezTo>
                  <a:cubicBezTo>
                    <a:pt x="0" y="2302"/>
                    <a:pt x="0" y="2369"/>
                    <a:pt x="0" y="2403"/>
                  </a:cubicBezTo>
                  <a:cubicBezTo>
                    <a:pt x="0" y="2436"/>
                    <a:pt x="0" y="2503"/>
                    <a:pt x="33" y="2503"/>
                  </a:cubicBezTo>
                  <a:cubicBezTo>
                    <a:pt x="47" y="2531"/>
                    <a:pt x="62" y="2541"/>
                    <a:pt x="78" y="2541"/>
                  </a:cubicBezTo>
                  <a:cubicBezTo>
                    <a:pt x="101" y="2541"/>
                    <a:pt x="128" y="2522"/>
                    <a:pt x="167" y="2503"/>
                  </a:cubicBezTo>
                  <a:lnTo>
                    <a:pt x="934" y="2069"/>
                  </a:lnTo>
                  <a:cubicBezTo>
                    <a:pt x="967" y="2036"/>
                    <a:pt x="1001" y="2002"/>
                    <a:pt x="1034" y="1969"/>
                  </a:cubicBezTo>
                  <a:cubicBezTo>
                    <a:pt x="1067" y="1902"/>
                    <a:pt x="1067" y="1869"/>
                    <a:pt x="1067" y="1802"/>
                  </a:cubicBezTo>
                  <a:cubicBezTo>
                    <a:pt x="1067" y="1769"/>
                    <a:pt x="1067" y="1735"/>
                    <a:pt x="1034" y="1702"/>
                  </a:cubicBezTo>
                  <a:cubicBezTo>
                    <a:pt x="1017" y="1685"/>
                    <a:pt x="1001" y="1677"/>
                    <a:pt x="984" y="1677"/>
                  </a:cubicBezTo>
                  <a:cubicBezTo>
                    <a:pt x="967" y="1677"/>
                    <a:pt x="951" y="1685"/>
                    <a:pt x="934" y="1702"/>
                  </a:cubicBezTo>
                  <a:lnTo>
                    <a:pt x="634" y="1869"/>
                  </a:lnTo>
                  <a:lnTo>
                    <a:pt x="634"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6"/>
            <p:cNvSpPr/>
            <p:nvPr/>
          </p:nvSpPr>
          <p:spPr>
            <a:xfrm>
              <a:off x="2963125" y="1612425"/>
              <a:ext cx="29200" cy="44550"/>
            </a:xfrm>
            <a:custGeom>
              <a:avLst/>
              <a:gdLst/>
              <a:ahLst/>
              <a:cxnLst/>
              <a:rect l="l" t="t" r="r" b="b"/>
              <a:pathLst>
                <a:path w="1168" h="1782" extrusionOk="0">
                  <a:moveTo>
                    <a:pt x="719" y="388"/>
                  </a:moveTo>
                  <a:cubicBezTo>
                    <a:pt x="774" y="388"/>
                    <a:pt x="831" y="413"/>
                    <a:pt x="868" y="468"/>
                  </a:cubicBezTo>
                  <a:cubicBezTo>
                    <a:pt x="934" y="534"/>
                    <a:pt x="934" y="634"/>
                    <a:pt x="934" y="735"/>
                  </a:cubicBezTo>
                  <a:cubicBezTo>
                    <a:pt x="934" y="868"/>
                    <a:pt x="901" y="1001"/>
                    <a:pt x="834" y="1101"/>
                  </a:cubicBezTo>
                  <a:cubicBezTo>
                    <a:pt x="768" y="1235"/>
                    <a:pt x="701" y="1335"/>
                    <a:pt x="601" y="1402"/>
                  </a:cubicBezTo>
                  <a:cubicBezTo>
                    <a:pt x="551" y="1418"/>
                    <a:pt x="501" y="1427"/>
                    <a:pt x="455" y="1427"/>
                  </a:cubicBezTo>
                  <a:cubicBezTo>
                    <a:pt x="409" y="1427"/>
                    <a:pt x="367" y="1418"/>
                    <a:pt x="334" y="1402"/>
                  </a:cubicBezTo>
                  <a:cubicBezTo>
                    <a:pt x="267" y="1335"/>
                    <a:pt x="234" y="1235"/>
                    <a:pt x="234" y="1135"/>
                  </a:cubicBezTo>
                  <a:cubicBezTo>
                    <a:pt x="234" y="1001"/>
                    <a:pt x="267" y="868"/>
                    <a:pt x="334" y="735"/>
                  </a:cubicBezTo>
                  <a:cubicBezTo>
                    <a:pt x="367" y="601"/>
                    <a:pt x="467" y="501"/>
                    <a:pt x="601" y="434"/>
                  </a:cubicBezTo>
                  <a:cubicBezTo>
                    <a:pt x="631" y="404"/>
                    <a:pt x="674" y="388"/>
                    <a:pt x="719" y="388"/>
                  </a:cubicBezTo>
                  <a:close/>
                  <a:moveTo>
                    <a:pt x="868" y="1"/>
                  </a:moveTo>
                  <a:cubicBezTo>
                    <a:pt x="768" y="1"/>
                    <a:pt x="667" y="1"/>
                    <a:pt x="567" y="67"/>
                  </a:cubicBezTo>
                  <a:cubicBezTo>
                    <a:pt x="467" y="134"/>
                    <a:pt x="367" y="234"/>
                    <a:pt x="301" y="368"/>
                  </a:cubicBezTo>
                  <a:cubicBezTo>
                    <a:pt x="200" y="468"/>
                    <a:pt x="134" y="634"/>
                    <a:pt x="67" y="801"/>
                  </a:cubicBezTo>
                  <a:cubicBezTo>
                    <a:pt x="34" y="935"/>
                    <a:pt x="0" y="1101"/>
                    <a:pt x="0" y="1235"/>
                  </a:cubicBezTo>
                  <a:cubicBezTo>
                    <a:pt x="0" y="1368"/>
                    <a:pt x="34" y="1502"/>
                    <a:pt x="67" y="1602"/>
                  </a:cubicBezTo>
                  <a:cubicBezTo>
                    <a:pt x="100" y="1702"/>
                    <a:pt x="200" y="1735"/>
                    <a:pt x="301" y="1769"/>
                  </a:cubicBezTo>
                  <a:cubicBezTo>
                    <a:pt x="327" y="1778"/>
                    <a:pt x="354" y="1782"/>
                    <a:pt x="380" y="1782"/>
                  </a:cubicBezTo>
                  <a:cubicBezTo>
                    <a:pt x="452" y="1782"/>
                    <a:pt x="519" y="1751"/>
                    <a:pt x="567" y="1702"/>
                  </a:cubicBezTo>
                  <a:cubicBezTo>
                    <a:pt x="701" y="1635"/>
                    <a:pt x="801" y="1535"/>
                    <a:pt x="868" y="1435"/>
                  </a:cubicBezTo>
                  <a:cubicBezTo>
                    <a:pt x="968" y="1302"/>
                    <a:pt x="1034" y="1168"/>
                    <a:pt x="1101" y="1001"/>
                  </a:cubicBezTo>
                  <a:cubicBezTo>
                    <a:pt x="1134" y="868"/>
                    <a:pt x="1168" y="735"/>
                    <a:pt x="1168" y="601"/>
                  </a:cubicBezTo>
                  <a:cubicBezTo>
                    <a:pt x="1168" y="468"/>
                    <a:pt x="1168" y="334"/>
                    <a:pt x="1101" y="201"/>
                  </a:cubicBezTo>
                  <a:cubicBezTo>
                    <a:pt x="1068" y="101"/>
                    <a:pt x="968" y="34"/>
                    <a:pt x="8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6"/>
            <p:cNvSpPr/>
            <p:nvPr/>
          </p:nvSpPr>
          <p:spPr>
            <a:xfrm>
              <a:off x="2998150" y="1589300"/>
              <a:ext cx="29200" cy="47375"/>
            </a:xfrm>
            <a:custGeom>
              <a:avLst/>
              <a:gdLst/>
              <a:ahLst/>
              <a:cxnLst/>
              <a:rect l="l" t="t" r="r" b="b"/>
              <a:pathLst>
                <a:path w="1168" h="1895" extrusionOk="0">
                  <a:moveTo>
                    <a:pt x="1047" y="0"/>
                  </a:moveTo>
                  <a:cubicBezTo>
                    <a:pt x="1034" y="0"/>
                    <a:pt x="1018" y="8"/>
                    <a:pt x="1001" y="25"/>
                  </a:cubicBezTo>
                  <a:cubicBezTo>
                    <a:pt x="968" y="25"/>
                    <a:pt x="934" y="58"/>
                    <a:pt x="901" y="125"/>
                  </a:cubicBezTo>
                  <a:cubicBezTo>
                    <a:pt x="868" y="92"/>
                    <a:pt x="801" y="92"/>
                    <a:pt x="768" y="92"/>
                  </a:cubicBezTo>
                  <a:cubicBezTo>
                    <a:pt x="701" y="125"/>
                    <a:pt x="634" y="125"/>
                    <a:pt x="567" y="192"/>
                  </a:cubicBezTo>
                  <a:cubicBezTo>
                    <a:pt x="401" y="292"/>
                    <a:pt x="234" y="459"/>
                    <a:pt x="167" y="659"/>
                  </a:cubicBezTo>
                  <a:cubicBezTo>
                    <a:pt x="67" y="892"/>
                    <a:pt x="0" y="1126"/>
                    <a:pt x="0" y="1359"/>
                  </a:cubicBezTo>
                  <a:cubicBezTo>
                    <a:pt x="0" y="1626"/>
                    <a:pt x="100" y="1826"/>
                    <a:pt x="200" y="1860"/>
                  </a:cubicBezTo>
                  <a:cubicBezTo>
                    <a:pt x="236" y="1883"/>
                    <a:pt x="276" y="1894"/>
                    <a:pt x="321" y="1894"/>
                  </a:cubicBezTo>
                  <a:cubicBezTo>
                    <a:pt x="403" y="1894"/>
                    <a:pt x="505" y="1858"/>
                    <a:pt x="634" y="1793"/>
                  </a:cubicBezTo>
                  <a:cubicBezTo>
                    <a:pt x="801" y="1693"/>
                    <a:pt x="934" y="1559"/>
                    <a:pt x="1068" y="1393"/>
                  </a:cubicBezTo>
                  <a:cubicBezTo>
                    <a:pt x="1134" y="1326"/>
                    <a:pt x="1168" y="1226"/>
                    <a:pt x="1168" y="1126"/>
                  </a:cubicBezTo>
                  <a:cubicBezTo>
                    <a:pt x="1168" y="1059"/>
                    <a:pt x="1168" y="1026"/>
                    <a:pt x="1134" y="1026"/>
                  </a:cubicBezTo>
                  <a:cubicBezTo>
                    <a:pt x="1118" y="1009"/>
                    <a:pt x="1101" y="1001"/>
                    <a:pt x="1089" y="1001"/>
                  </a:cubicBezTo>
                  <a:cubicBezTo>
                    <a:pt x="1076" y="1001"/>
                    <a:pt x="1068" y="1009"/>
                    <a:pt x="1068" y="1026"/>
                  </a:cubicBezTo>
                  <a:cubicBezTo>
                    <a:pt x="1001" y="1026"/>
                    <a:pt x="1001" y="1092"/>
                    <a:pt x="968" y="1126"/>
                  </a:cubicBezTo>
                  <a:cubicBezTo>
                    <a:pt x="934" y="1193"/>
                    <a:pt x="901" y="1226"/>
                    <a:pt x="868" y="1293"/>
                  </a:cubicBezTo>
                  <a:cubicBezTo>
                    <a:pt x="801" y="1359"/>
                    <a:pt x="734" y="1393"/>
                    <a:pt x="634" y="1459"/>
                  </a:cubicBezTo>
                  <a:cubicBezTo>
                    <a:pt x="536" y="1508"/>
                    <a:pt x="457" y="1539"/>
                    <a:pt x="395" y="1539"/>
                  </a:cubicBezTo>
                  <a:cubicBezTo>
                    <a:pt x="372" y="1539"/>
                    <a:pt x="352" y="1535"/>
                    <a:pt x="334" y="1526"/>
                  </a:cubicBezTo>
                  <a:cubicBezTo>
                    <a:pt x="267" y="1459"/>
                    <a:pt x="234" y="1359"/>
                    <a:pt x="234" y="1259"/>
                  </a:cubicBezTo>
                  <a:cubicBezTo>
                    <a:pt x="234" y="1092"/>
                    <a:pt x="267" y="959"/>
                    <a:pt x="334" y="826"/>
                  </a:cubicBezTo>
                  <a:cubicBezTo>
                    <a:pt x="401" y="692"/>
                    <a:pt x="467" y="592"/>
                    <a:pt x="601" y="525"/>
                  </a:cubicBezTo>
                  <a:cubicBezTo>
                    <a:pt x="648" y="502"/>
                    <a:pt x="695" y="478"/>
                    <a:pt x="754" y="478"/>
                  </a:cubicBezTo>
                  <a:cubicBezTo>
                    <a:pt x="778" y="478"/>
                    <a:pt x="805" y="482"/>
                    <a:pt x="834" y="492"/>
                  </a:cubicBezTo>
                  <a:cubicBezTo>
                    <a:pt x="868" y="492"/>
                    <a:pt x="868" y="525"/>
                    <a:pt x="868" y="592"/>
                  </a:cubicBezTo>
                  <a:cubicBezTo>
                    <a:pt x="901" y="659"/>
                    <a:pt x="934" y="692"/>
                    <a:pt x="934" y="692"/>
                  </a:cubicBezTo>
                  <a:lnTo>
                    <a:pt x="1001" y="692"/>
                  </a:lnTo>
                  <a:cubicBezTo>
                    <a:pt x="1034" y="659"/>
                    <a:pt x="1068" y="625"/>
                    <a:pt x="1068" y="592"/>
                  </a:cubicBezTo>
                  <a:cubicBezTo>
                    <a:pt x="1101" y="525"/>
                    <a:pt x="1101" y="459"/>
                    <a:pt x="1101" y="392"/>
                  </a:cubicBezTo>
                  <a:lnTo>
                    <a:pt x="1101" y="158"/>
                  </a:lnTo>
                  <a:cubicBezTo>
                    <a:pt x="1101" y="125"/>
                    <a:pt x="1101" y="58"/>
                    <a:pt x="1068" y="25"/>
                  </a:cubicBezTo>
                  <a:cubicBezTo>
                    <a:pt x="1068" y="8"/>
                    <a:pt x="1059" y="0"/>
                    <a:pt x="104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6"/>
            <p:cNvSpPr/>
            <p:nvPr/>
          </p:nvSpPr>
          <p:spPr>
            <a:xfrm>
              <a:off x="3032325" y="1571575"/>
              <a:ext cx="32550" cy="50050"/>
            </a:xfrm>
            <a:custGeom>
              <a:avLst/>
              <a:gdLst/>
              <a:ahLst/>
              <a:cxnLst/>
              <a:rect l="l" t="t" r="r" b="b"/>
              <a:pathLst>
                <a:path w="1302" h="2002" extrusionOk="0">
                  <a:moveTo>
                    <a:pt x="101" y="0"/>
                  </a:moveTo>
                  <a:cubicBezTo>
                    <a:pt x="68" y="34"/>
                    <a:pt x="34" y="67"/>
                    <a:pt x="34" y="100"/>
                  </a:cubicBezTo>
                  <a:cubicBezTo>
                    <a:pt x="1" y="167"/>
                    <a:pt x="1" y="200"/>
                    <a:pt x="1" y="267"/>
                  </a:cubicBezTo>
                  <a:cubicBezTo>
                    <a:pt x="1" y="300"/>
                    <a:pt x="1" y="300"/>
                    <a:pt x="1" y="334"/>
                  </a:cubicBezTo>
                  <a:cubicBezTo>
                    <a:pt x="34" y="367"/>
                    <a:pt x="68" y="367"/>
                    <a:pt x="68" y="367"/>
                  </a:cubicBezTo>
                  <a:lnTo>
                    <a:pt x="802" y="601"/>
                  </a:lnTo>
                  <a:lnTo>
                    <a:pt x="68" y="1635"/>
                  </a:lnTo>
                  <a:cubicBezTo>
                    <a:pt x="68" y="1668"/>
                    <a:pt x="34" y="1735"/>
                    <a:pt x="1" y="1768"/>
                  </a:cubicBezTo>
                  <a:cubicBezTo>
                    <a:pt x="1" y="1801"/>
                    <a:pt x="1" y="1835"/>
                    <a:pt x="1" y="1868"/>
                  </a:cubicBezTo>
                  <a:cubicBezTo>
                    <a:pt x="1" y="1902"/>
                    <a:pt x="1" y="1968"/>
                    <a:pt x="34" y="2002"/>
                  </a:cubicBezTo>
                  <a:lnTo>
                    <a:pt x="101" y="2002"/>
                  </a:lnTo>
                  <a:cubicBezTo>
                    <a:pt x="134" y="1968"/>
                    <a:pt x="168" y="1935"/>
                    <a:pt x="201" y="1902"/>
                  </a:cubicBezTo>
                  <a:lnTo>
                    <a:pt x="1302" y="334"/>
                  </a:lnTo>
                  <a:lnTo>
                    <a:pt x="20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6"/>
            <p:cNvSpPr/>
            <p:nvPr/>
          </p:nvSpPr>
          <p:spPr>
            <a:xfrm>
              <a:off x="1857325" y="2338775"/>
              <a:ext cx="33400" cy="49850"/>
            </a:xfrm>
            <a:custGeom>
              <a:avLst/>
              <a:gdLst/>
              <a:ahLst/>
              <a:cxnLst/>
              <a:rect l="l" t="t" r="r" b="b"/>
              <a:pathLst>
                <a:path w="1336" h="1994" extrusionOk="0">
                  <a:moveTo>
                    <a:pt x="1168" y="1"/>
                  </a:moveTo>
                  <a:cubicBezTo>
                    <a:pt x="1135" y="34"/>
                    <a:pt x="1102" y="68"/>
                    <a:pt x="1102" y="101"/>
                  </a:cubicBezTo>
                  <a:lnTo>
                    <a:pt x="1" y="1669"/>
                  </a:lnTo>
                  <a:lnTo>
                    <a:pt x="1102" y="1969"/>
                  </a:lnTo>
                  <a:cubicBezTo>
                    <a:pt x="1118" y="1986"/>
                    <a:pt x="1135" y="1994"/>
                    <a:pt x="1152" y="1994"/>
                  </a:cubicBezTo>
                  <a:cubicBezTo>
                    <a:pt x="1168" y="1994"/>
                    <a:pt x="1185" y="1986"/>
                    <a:pt x="1202" y="1969"/>
                  </a:cubicBezTo>
                  <a:cubicBezTo>
                    <a:pt x="1235" y="1969"/>
                    <a:pt x="1268" y="1936"/>
                    <a:pt x="1268" y="1869"/>
                  </a:cubicBezTo>
                  <a:cubicBezTo>
                    <a:pt x="1302" y="1835"/>
                    <a:pt x="1302" y="1802"/>
                    <a:pt x="1302" y="1735"/>
                  </a:cubicBezTo>
                  <a:cubicBezTo>
                    <a:pt x="1335" y="1669"/>
                    <a:pt x="1268" y="1602"/>
                    <a:pt x="1235" y="1602"/>
                  </a:cubicBezTo>
                  <a:lnTo>
                    <a:pt x="501" y="1402"/>
                  </a:lnTo>
                  <a:lnTo>
                    <a:pt x="1202" y="368"/>
                  </a:lnTo>
                  <a:cubicBezTo>
                    <a:pt x="1235" y="301"/>
                    <a:pt x="1268" y="268"/>
                    <a:pt x="1268" y="234"/>
                  </a:cubicBezTo>
                  <a:cubicBezTo>
                    <a:pt x="1302" y="201"/>
                    <a:pt x="1302" y="168"/>
                    <a:pt x="1302" y="134"/>
                  </a:cubicBezTo>
                  <a:cubicBezTo>
                    <a:pt x="1302" y="68"/>
                    <a:pt x="1302" y="34"/>
                    <a:pt x="12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6"/>
            <p:cNvSpPr/>
            <p:nvPr/>
          </p:nvSpPr>
          <p:spPr>
            <a:xfrm>
              <a:off x="1897350" y="2308125"/>
              <a:ext cx="25050" cy="83225"/>
            </a:xfrm>
            <a:custGeom>
              <a:avLst/>
              <a:gdLst/>
              <a:ahLst/>
              <a:cxnLst/>
              <a:rect l="l" t="t" r="r" b="b"/>
              <a:pathLst>
                <a:path w="1002" h="3329" extrusionOk="0">
                  <a:moveTo>
                    <a:pt x="922" y="1"/>
                  </a:moveTo>
                  <a:cubicBezTo>
                    <a:pt x="910" y="1"/>
                    <a:pt x="902" y="9"/>
                    <a:pt x="902" y="26"/>
                  </a:cubicBezTo>
                  <a:cubicBezTo>
                    <a:pt x="868" y="59"/>
                    <a:pt x="835" y="59"/>
                    <a:pt x="801" y="93"/>
                  </a:cubicBezTo>
                  <a:cubicBezTo>
                    <a:pt x="801" y="159"/>
                    <a:pt x="768" y="193"/>
                    <a:pt x="768" y="259"/>
                  </a:cubicBezTo>
                  <a:lnTo>
                    <a:pt x="34" y="3061"/>
                  </a:lnTo>
                  <a:cubicBezTo>
                    <a:pt x="34" y="3128"/>
                    <a:pt x="1" y="3162"/>
                    <a:pt x="1" y="3228"/>
                  </a:cubicBezTo>
                  <a:cubicBezTo>
                    <a:pt x="1" y="3262"/>
                    <a:pt x="34" y="3295"/>
                    <a:pt x="34" y="3328"/>
                  </a:cubicBezTo>
                  <a:lnTo>
                    <a:pt x="134" y="3328"/>
                  </a:lnTo>
                  <a:cubicBezTo>
                    <a:pt x="168" y="3295"/>
                    <a:pt x="168" y="3262"/>
                    <a:pt x="201" y="3228"/>
                  </a:cubicBezTo>
                  <a:cubicBezTo>
                    <a:pt x="201" y="3195"/>
                    <a:pt x="234" y="3162"/>
                    <a:pt x="234" y="3095"/>
                  </a:cubicBezTo>
                  <a:lnTo>
                    <a:pt x="968" y="259"/>
                  </a:lnTo>
                  <a:cubicBezTo>
                    <a:pt x="1002" y="226"/>
                    <a:pt x="1002" y="159"/>
                    <a:pt x="1002" y="126"/>
                  </a:cubicBezTo>
                  <a:cubicBezTo>
                    <a:pt x="1002" y="93"/>
                    <a:pt x="1002" y="59"/>
                    <a:pt x="968" y="26"/>
                  </a:cubicBezTo>
                  <a:cubicBezTo>
                    <a:pt x="952" y="9"/>
                    <a:pt x="935" y="1"/>
                    <a:pt x="92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6"/>
            <p:cNvSpPr/>
            <p:nvPr/>
          </p:nvSpPr>
          <p:spPr>
            <a:xfrm>
              <a:off x="1928225" y="2309600"/>
              <a:ext cx="31700" cy="50050"/>
            </a:xfrm>
            <a:custGeom>
              <a:avLst/>
              <a:gdLst/>
              <a:ahLst/>
              <a:cxnLst/>
              <a:rect l="l" t="t" r="r" b="b"/>
              <a:pathLst>
                <a:path w="1268" h="2002" extrusionOk="0">
                  <a:moveTo>
                    <a:pt x="1134" y="0"/>
                  </a:moveTo>
                  <a:lnTo>
                    <a:pt x="834" y="167"/>
                  </a:lnTo>
                  <a:cubicBezTo>
                    <a:pt x="767" y="200"/>
                    <a:pt x="734" y="234"/>
                    <a:pt x="701" y="301"/>
                  </a:cubicBezTo>
                  <a:cubicBezTo>
                    <a:pt x="667" y="334"/>
                    <a:pt x="667" y="401"/>
                    <a:pt x="667" y="434"/>
                  </a:cubicBezTo>
                  <a:cubicBezTo>
                    <a:pt x="667" y="467"/>
                    <a:pt x="667" y="501"/>
                    <a:pt x="701" y="534"/>
                  </a:cubicBezTo>
                  <a:cubicBezTo>
                    <a:pt x="717" y="551"/>
                    <a:pt x="734" y="559"/>
                    <a:pt x="755" y="559"/>
                  </a:cubicBezTo>
                  <a:cubicBezTo>
                    <a:pt x="776" y="559"/>
                    <a:pt x="801" y="551"/>
                    <a:pt x="834" y="534"/>
                  </a:cubicBezTo>
                  <a:lnTo>
                    <a:pt x="901" y="501"/>
                  </a:lnTo>
                  <a:lnTo>
                    <a:pt x="901" y="1201"/>
                  </a:lnTo>
                  <a:cubicBezTo>
                    <a:pt x="834" y="1301"/>
                    <a:pt x="767" y="1401"/>
                    <a:pt x="701" y="1468"/>
                  </a:cubicBezTo>
                  <a:cubicBezTo>
                    <a:pt x="667" y="1535"/>
                    <a:pt x="634" y="1568"/>
                    <a:pt x="567" y="1601"/>
                  </a:cubicBezTo>
                  <a:lnTo>
                    <a:pt x="467" y="1601"/>
                  </a:lnTo>
                  <a:cubicBezTo>
                    <a:pt x="434" y="1535"/>
                    <a:pt x="400" y="1501"/>
                    <a:pt x="434" y="1468"/>
                  </a:cubicBezTo>
                  <a:lnTo>
                    <a:pt x="434" y="401"/>
                  </a:lnTo>
                  <a:lnTo>
                    <a:pt x="167" y="567"/>
                  </a:lnTo>
                  <a:cubicBezTo>
                    <a:pt x="100" y="601"/>
                    <a:pt x="67" y="634"/>
                    <a:pt x="33" y="667"/>
                  </a:cubicBezTo>
                  <a:cubicBezTo>
                    <a:pt x="0" y="734"/>
                    <a:pt x="0" y="768"/>
                    <a:pt x="0" y="834"/>
                  </a:cubicBezTo>
                  <a:cubicBezTo>
                    <a:pt x="0" y="868"/>
                    <a:pt x="0" y="901"/>
                    <a:pt x="33" y="934"/>
                  </a:cubicBezTo>
                  <a:cubicBezTo>
                    <a:pt x="50" y="951"/>
                    <a:pt x="67" y="959"/>
                    <a:pt x="88" y="959"/>
                  </a:cubicBezTo>
                  <a:cubicBezTo>
                    <a:pt x="108" y="959"/>
                    <a:pt x="134" y="951"/>
                    <a:pt x="167" y="934"/>
                  </a:cubicBezTo>
                  <a:lnTo>
                    <a:pt x="200" y="901"/>
                  </a:lnTo>
                  <a:lnTo>
                    <a:pt x="200" y="1668"/>
                  </a:lnTo>
                  <a:cubicBezTo>
                    <a:pt x="200" y="1735"/>
                    <a:pt x="200" y="1802"/>
                    <a:pt x="234" y="1868"/>
                  </a:cubicBezTo>
                  <a:cubicBezTo>
                    <a:pt x="267" y="1935"/>
                    <a:pt x="300" y="1968"/>
                    <a:pt x="367" y="2002"/>
                  </a:cubicBezTo>
                  <a:cubicBezTo>
                    <a:pt x="434" y="2002"/>
                    <a:pt x="500" y="2002"/>
                    <a:pt x="567" y="1968"/>
                  </a:cubicBezTo>
                  <a:cubicBezTo>
                    <a:pt x="601" y="1935"/>
                    <a:pt x="667" y="1868"/>
                    <a:pt x="734" y="1835"/>
                  </a:cubicBezTo>
                  <a:cubicBezTo>
                    <a:pt x="801" y="1768"/>
                    <a:pt x="834" y="1702"/>
                    <a:pt x="901" y="1635"/>
                  </a:cubicBezTo>
                  <a:lnTo>
                    <a:pt x="901" y="1702"/>
                  </a:lnTo>
                  <a:lnTo>
                    <a:pt x="1134" y="1568"/>
                  </a:lnTo>
                  <a:cubicBezTo>
                    <a:pt x="1168" y="1535"/>
                    <a:pt x="1201" y="1501"/>
                    <a:pt x="1234" y="1468"/>
                  </a:cubicBezTo>
                  <a:cubicBezTo>
                    <a:pt x="1268" y="1401"/>
                    <a:pt x="1268" y="1368"/>
                    <a:pt x="1268" y="1301"/>
                  </a:cubicBezTo>
                  <a:cubicBezTo>
                    <a:pt x="1268" y="1268"/>
                    <a:pt x="1268" y="1235"/>
                    <a:pt x="1234" y="1201"/>
                  </a:cubicBezTo>
                  <a:cubicBezTo>
                    <a:pt x="1218" y="1184"/>
                    <a:pt x="1201" y="1176"/>
                    <a:pt x="1184" y="1176"/>
                  </a:cubicBezTo>
                  <a:cubicBezTo>
                    <a:pt x="1168" y="1176"/>
                    <a:pt x="1151" y="1184"/>
                    <a:pt x="1134" y="1201"/>
                  </a:cubicBezTo>
                  <a:lnTo>
                    <a:pt x="113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6"/>
            <p:cNvSpPr/>
            <p:nvPr/>
          </p:nvSpPr>
          <p:spPr>
            <a:xfrm>
              <a:off x="1964900" y="2290000"/>
              <a:ext cx="29225" cy="53950"/>
            </a:xfrm>
            <a:custGeom>
              <a:avLst/>
              <a:gdLst/>
              <a:ahLst/>
              <a:cxnLst/>
              <a:rect l="l" t="t" r="r" b="b"/>
              <a:pathLst>
                <a:path w="1169" h="2158" extrusionOk="0">
                  <a:moveTo>
                    <a:pt x="1002" y="0"/>
                  </a:moveTo>
                  <a:cubicBezTo>
                    <a:pt x="968" y="0"/>
                    <a:pt x="935" y="17"/>
                    <a:pt x="901" y="50"/>
                  </a:cubicBezTo>
                  <a:cubicBezTo>
                    <a:pt x="835" y="84"/>
                    <a:pt x="768" y="117"/>
                    <a:pt x="735" y="184"/>
                  </a:cubicBezTo>
                  <a:cubicBezTo>
                    <a:pt x="668" y="284"/>
                    <a:pt x="601" y="384"/>
                    <a:pt x="535" y="517"/>
                  </a:cubicBezTo>
                  <a:lnTo>
                    <a:pt x="535" y="317"/>
                  </a:lnTo>
                  <a:lnTo>
                    <a:pt x="201" y="551"/>
                  </a:lnTo>
                  <a:cubicBezTo>
                    <a:pt x="168" y="584"/>
                    <a:pt x="134" y="618"/>
                    <a:pt x="101" y="684"/>
                  </a:cubicBezTo>
                  <a:cubicBezTo>
                    <a:pt x="68" y="718"/>
                    <a:pt x="68" y="751"/>
                    <a:pt x="68" y="818"/>
                  </a:cubicBezTo>
                  <a:cubicBezTo>
                    <a:pt x="68" y="851"/>
                    <a:pt x="68" y="884"/>
                    <a:pt x="101" y="918"/>
                  </a:cubicBezTo>
                  <a:cubicBezTo>
                    <a:pt x="111" y="928"/>
                    <a:pt x="120" y="932"/>
                    <a:pt x="130" y="932"/>
                  </a:cubicBezTo>
                  <a:cubicBezTo>
                    <a:pt x="154" y="932"/>
                    <a:pt x="177" y="908"/>
                    <a:pt x="201" y="884"/>
                  </a:cubicBezTo>
                  <a:lnTo>
                    <a:pt x="301" y="851"/>
                  </a:lnTo>
                  <a:lnTo>
                    <a:pt x="301" y="1685"/>
                  </a:lnTo>
                  <a:lnTo>
                    <a:pt x="168" y="1752"/>
                  </a:lnTo>
                  <a:cubicBezTo>
                    <a:pt x="101" y="1785"/>
                    <a:pt x="68" y="1818"/>
                    <a:pt x="34" y="1885"/>
                  </a:cubicBezTo>
                  <a:cubicBezTo>
                    <a:pt x="1" y="1918"/>
                    <a:pt x="1" y="1985"/>
                    <a:pt x="1" y="2019"/>
                  </a:cubicBezTo>
                  <a:cubicBezTo>
                    <a:pt x="1" y="2052"/>
                    <a:pt x="1" y="2119"/>
                    <a:pt x="34" y="2119"/>
                  </a:cubicBezTo>
                  <a:cubicBezTo>
                    <a:pt x="48" y="2147"/>
                    <a:pt x="62" y="2157"/>
                    <a:pt x="79" y="2157"/>
                  </a:cubicBezTo>
                  <a:cubicBezTo>
                    <a:pt x="102" y="2157"/>
                    <a:pt x="129" y="2138"/>
                    <a:pt x="168" y="2119"/>
                  </a:cubicBezTo>
                  <a:lnTo>
                    <a:pt x="835" y="1718"/>
                  </a:lnTo>
                  <a:cubicBezTo>
                    <a:pt x="901" y="1685"/>
                    <a:pt x="935" y="1652"/>
                    <a:pt x="968" y="1585"/>
                  </a:cubicBezTo>
                  <a:cubicBezTo>
                    <a:pt x="968" y="1552"/>
                    <a:pt x="1002" y="1518"/>
                    <a:pt x="1002" y="1451"/>
                  </a:cubicBezTo>
                  <a:cubicBezTo>
                    <a:pt x="1002" y="1418"/>
                    <a:pt x="968" y="1385"/>
                    <a:pt x="968" y="1351"/>
                  </a:cubicBezTo>
                  <a:cubicBezTo>
                    <a:pt x="951" y="1335"/>
                    <a:pt x="935" y="1326"/>
                    <a:pt x="914" y="1326"/>
                  </a:cubicBezTo>
                  <a:cubicBezTo>
                    <a:pt x="893" y="1326"/>
                    <a:pt x="868" y="1335"/>
                    <a:pt x="835" y="1351"/>
                  </a:cubicBezTo>
                  <a:lnTo>
                    <a:pt x="535" y="1552"/>
                  </a:lnTo>
                  <a:lnTo>
                    <a:pt x="535" y="1018"/>
                  </a:lnTo>
                  <a:cubicBezTo>
                    <a:pt x="601" y="818"/>
                    <a:pt x="701" y="684"/>
                    <a:pt x="768" y="584"/>
                  </a:cubicBezTo>
                  <a:cubicBezTo>
                    <a:pt x="801" y="517"/>
                    <a:pt x="835" y="451"/>
                    <a:pt x="901" y="417"/>
                  </a:cubicBezTo>
                  <a:cubicBezTo>
                    <a:pt x="918" y="401"/>
                    <a:pt x="935" y="392"/>
                    <a:pt x="947" y="392"/>
                  </a:cubicBezTo>
                  <a:cubicBezTo>
                    <a:pt x="960" y="392"/>
                    <a:pt x="968" y="401"/>
                    <a:pt x="968" y="417"/>
                  </a:cubicBezTo>
                  <a:cubicBezTo>
                    <a:pt x="985" y="434"/>
                    <a:pt x="1002" y="442"/>
                    <a:pt x="1018" y="442"/>
                  </a:cubicBezTo>
                  <a:cubicBezTo>
                    <a:pt x="1035" y="442"/>
                    <a:pt x="1052" y="434"/>
                    <a:pt x="1068" y="417"/>
                  </a:cubicBezTo>
                  <a:cubicBezTo>
                    <a:pt x="1102" y="384"/>
                    <a:pt x="1135" y="351"/>
                    <a:pt x="1135" y="317"/>
                  </a:cubicBezTo>
                  <a:cubicBezTo>
                    <a:pt x="1168" y="284"/>
                    <a:pt x="1168" y="217"/>
                    <a:pt x="1168" y="184"/>
                  </a:cubicBezTo>
                  <a:cubicBezTo>
                    <a:pt x="1168" y="117"/>
                    <a:pt x="1168" y="50"/>
                    <a:pt x="1102" y="50"/>
                  </a:cubicBezTo>
                  <a:cubicBezTo>
                    <a:pt x="1068" y="17"/>
                    <a:pt x="1035" y="0"/>
                    <a:pt x="100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6"/>
            <p:cNvSpPr/>
            <p:nvPr/>
          </p:nvSpPr>
          <p:spPr>
            <a:xfrm>
              <a:off x="1999925" y="2258725"/>
              <a:ext cx="27550" cy="63750"/>
            </a:xfrm>
            <a:custGeom>
              <a:avLst/>
              <a:gdLst/>
              <a:ahLst/>
              <a:cxnLst/>
              <a:rect l="l" t="t" r="r" b="b"/>
              <a:pathLst>
                <a:path w="1102" h="2550" extrusionOk="0">
                  <a:moveTo>
                    <a:pt x="668" y="1"/>
                  </a:moveTo>
                  <a:lnTo>
                    <a:pt x="268" y="234"/>
                  </a:lnTo>
                  <a:cubicBezTo>
                    <a:pt x="201" y="234"/>
                    <a:pt x="168" y="301"/>
                    <a:pt x="134" y="334"/>
                  </a:cubicBezTo>
                  <a:cubicBezTo>
                    <a:pt x="101" y="367"/>
                    <a:pt x="101" y="434"/>
                    <a:pt x="101" y="468"/>
                  </a:cubicBezTo>
                  <a:cubicBezTo>
                    <a:pt x="101" y="534"/>
                    <a:pt x="101" y="568"/>
                    <a:pt x="134" y="601"/>
                  </a:cubicBezTo>
                  <a:cubicBezTo>
                    <a:pt x="151" y="618"/>
                    <a:pt x="168" y="626"/>
                    <a:pt x="188" y="626"/>
                  </a:cubicBezTo>
                  <a:cubicBezTo>
                    <a:pt x="209" y="626"/>
                    <a:pt x="234" y="618"/>
                    <a:pt x="268" y="601"/>
                  </a:cubicBezTo>
                  <a:lnTo>
                    <a:pt x="434" y="501"/>
                  </a:lnTo>
                  <a:lnTo>
                    <a:pt x="434" y="2002"/>
                  </a:lnTo>
                  <a:lnTo>
                    <a:pt x="168" y="2169"/>
                  </a:lnTo>
                  <a:cubicBezTo>
                    <a:pt x="101" y="2202"/>
                    <a:pt x="68" y="2235"/>
                    <a:pt x="34" y="2269"/>
                  </a:cubicBezTo>
                  <a:cubicBezTo>
                    <a:pt x="34" y="2336"/>
                    <a:pt x="1" y="2369"/>
                    <a:pt x="1" y="2436"/>
                  </a:cubicBezTo>
                  <a:cubicBezTo>
                    <a:pt x="1" y="2469"/>
                    <a:pt x="1" y="2502"/>
                    <a:pt x="34" y="2536"/>
                  </a:cubicBezTo>
                  <a:cubicBezTo>
                    <a:pt x="44" y="2545"/>
                    <a:pt x="54" y="2549"/>
                    <a:pt x="64" y="2549"/>
                  </a:cubicBezTo>
                  <a:cubicBezTo>
                    <a:pt x="90" y="2549"/>
                    <a:pt x="120" y="2526"/>
                    <a:pt x="168" y="2502"/>
                  </a:cubicBezTo>
                  <a:lnTo>
                    <a:pt x="935" y="2069"/>
                  </a:lnTo>
                  <a:cubicBezTo>
                    <a:pt x="968" y="2035"/>
                    <a:pt x="1035" y="2002"/>
                    <a:pt x="1035" y="1969"/>
                  </a:cubicBezTo>
                  <a:cubicBezTo>
                    <a:pt x="1068" y="1902"/>
                    <a:pt x="1068" y="1869"/>
                    <a:pt x="1068" y="1802"/>
                  </a:cubicBezTo>
                  <a:cubicBezTo>
                    <a:pt x="1102" y="1768"/>
                    <a:pt x="1068" y="1735"/>
                    <a:pt x="1035" y="1702"/>
                  </a:cubicBezTo>
                  <a:cubicBezTo>
                    <a:pt x="1035" y="1685"/>
                    <a:pt x="1027" y="1677"/>
                    <a:pt x="1010" y="1677"/>
                  </a:cubicBezTo>
                  <a:cubicBezTo>
                    <a:pt x="993" y="1677"/>
                    <a:pt x="968" y="1685"/>
                    <a:pt x="935" y="1702"/>
                  </a:cubicBezTo>
                  <a:lnTo>
                    <a:pt x="668" y="1869"/>
                  </a:lnTo>
                  <a:lnTo>
                    <a:pt x="6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6"/>
            <p:cNvSpPr/>
            <p:nvPr/>
          </p:nvSpPr>
          <p:spPr>
            <a:xfrm>
              <a:off x="2033300" y="2252900"/>
              <a:ext cx="32550" cy="49850"/>
            </a:xfrm>
            <a:custGeom>
              <a:avLst/>
              <a:gdLst/>
              <a:ahLst/>
              <a:cxnLst/>
              <a:rect l="l" t="t" r="r" b="b"/>
              <a:pathLst>
                <a:path w="1302" h="1994" extrusionOk="0">
                  <a:moveTo>
                    <a:pt x="134" y="0"/>
                  </a:moveTo>
                  <a:cubicBezTo>
                    <a:pt x="100" y="33"/>
                    <a:pt x="67" y="67"/>
                    <a:pt x="67" y="100"/>
                  </a:cubicBezTo>
                  <a:cubicBezTo>
                    <a:pt x="33" y="133"/>
                    <a:pt x="33" y="200"/>
                    <a:pt x="33" y="234"/>
                  </a:cubicBezTo>
                  <a:cubicBezTo>
                    <a:pt x="0" y="267"/>
                    <a:pt x="0" y="300"/>
                    <a:pt x="33" y="334"/>
                  </a:cubicBezTo>
                  <a:cubicBezTo>
                    <a:pt x="33" y="367"/>
                    <a:pt x="67" y="367"/>
                    <a:pt x="100" y="367"/>
                  </a:cubicBezTo>
                  <a:lnTo>
                    <a:pt x="834" y="567"/>
                  </a:lnTo>
                  <a:lnTo>
                    <a:pt x="67" y="1635"/>
                  </a:lnTo>
                  <a:cubicBezTo>
                    <a:pt x="33" y="1668"/>
                    <a:pt x="33" y="1701"/>
                    <a:pt x="0" y="1768"/>
                  </a:cubicBezTo>
                  <a:cubicBezTo>
                    <a:pt x="0" y="1801"/>
                    <a:pt x="0" y="1835"/>
                    <a:pt x="0" y="1868"/>
                  </a:cubicBezTo>
                  <a:cubicBezTo>
                    <a:pt x="0" y="1901"/>
                    <a:pt x="0" y="1935"/>
                    <a:pt x="33" y="1968"/>
                  </a:cubicBezTo>
                  <a:cubicBezTo>
                    <a:pt x="50" y="1985"/>
                    <a:pt x="67" y="1993"/>
                    <a:pt x="83" y="1993"/>
                  </a:cubicBezTo>
                  <a:cubicBezTo>
                    <a:pt x="100" y="1993"/>
                    <a:pt x="117" y="1985"/>
                    <a:pt x="134" y="1968"/>
                  </a:cubicBezTo>
                  <a:cubicBezTo>
                    <a:pt x="167" y="1935"/>
                    <a:pt x="200" y="1901"/>
                    <a:pt x="200" y="1868"/>
                  </a:cubicBezTo>
                  <a:lnTo>
                    <a:pt x="1301" y="300"/>
                  </a:lnTo>
                  <a:lnTo>
                    <a:pt x="23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6"/>
            <p:cNvSpPr/>
            <p:nvPr/>
          </p:nvSpPr>
          <p:spPr>
            <a:xfrm>
              <a:off x="1857325" y="2443225"/>
              <a:ext cx="32550" cy="49850"/>
            </a:xfrm>
            <a:custGeom>
              <a:avLst/>
              <a:gdLst/>
              <a:ahLst/>
              <a:cxnLst/>
              <a:rect l="l" t="t" r="r" b="b"/>
              <a:pathLst>
                <a:path w="1302" h="1994" extrusionOk="0">
                  <a:moveTo>
                    <a:pt x="1218" y="1"/>
                  </a:moveTo>
                  <a:cubicBezTo>
                    <a:pt x="1202" y="1"/>
                    <a:pt x="1185" y="9"/>
                    <a:pt x="1168" y="26"/>
                  </a:cubicBezTo>
                  <a:cubicBezTo>
                    <a:pt x="1135" y="26"/>
                    <a:pt x="1102" y="59"/>
                    <a:pt x="1102" y="126"/>
                  </a:cubicBezTo>
                  <a:lnTo>
                    <a:pt x="1" y="1694"/>
                  </a:lnTo>
                  <a:lnTo>
                    <a:pt x="1102" y="1994"/>
                  </a:lnTo>
                  <a:lnTo>
                    <a:pt x="1202" y="1994"/>
                  </a:lnTo>
                  <a:cubicBezTo>
                    <a:pt x="1235" y="1961"/>
                    <a:pt x="1268" y="1927"/>
                    <a:pt x="1268" y="1894"/>
                  </a:cubicBezTo>
                  <a:cubicBezTo>
                    <a:pt x="1302" y="1827"/>
                    <a:pt x="1302" y="1794"/>
                    <a:pt x="1302" y="1727"/>
                  </a:cubicBezTo>
                  <a:cubicBezTo>
                    <a:pt x="1302" y="1694"/>
                    <a:pt x="1302" y="1694"/>
                    <a:pt x="1302" y="1660"/>
                  </a:cubicBezTo>
                  <a:cubicBezTo>
                    <a:pt x="1268" y="1627"/>
                    <a:pt x="1235" y="1627"/>
                    <a:pt x="1235" y="1594"/>
                  </a:cubicBezTo>
                  <a:lnTo>
                    <a:pt x="501" y="1427"/>
                  </a:lnTo>
                  <a:lnTo>
                    <a:pt x="1202" y="359"/>
                  </a:lnTo>
                  <a:cubicBezTo>
                    <a:pt x="1235" y="326"/>
                    <a:pt x="1268" y="259"/>
                    <a:pt x="1268" y="226"/>
                  </a:cubicBezTo>
                  <a:cubicBezTo>
                    <a:pt x="1302" y="193"/>
                    <a:pt x="1302" y="159"/>
                    <a:pt x="1302" y="126"/>
                  </a:cubicBezTo>
                  <a:cubicBezTo>
                    <a:pt x="1302" y="93"/>
                    <a:pt x="1302" y="59"/>
                    <a:pt x="1268" y="26"/>
                  </a:cubicBezTo>
                  <a:cubicBezTo>
                    <a:pt x="1252" y="9"/>
                    <a:pt x="1235" y="1"/>
                    <a:pt x="121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6"/>
            <p:cNvSpPr/>
            <p:nvPr/>
          </p:nvSpPr>
          <p:spPr>
            <a:xfrm>
              <a:off x="1894025" y="2434675"/>
              <a:ext cx="31725" cy="49575"/>
            </a:xfrm>
            <a:custGeom>
              <a:avLst/>
              <a:gdLst/>
              <a:ahLst/>
              <a:cxnLst/>
              <a:rect l="l" t="t" r="r" b="b"/>
              <a:pathLst>
                <a:path w="1269" h="1983" extrusionOk="0">
                  <a:moveTo>
                    <a:pt x="1135" y="1"/>
                  </a:moveTo>
                  <a:lnTo>
                    <a:pt x="801" y="168"/>
                  </a:lnTo>
                  <a:cubicBezTo>
                    <a:pt x="768" y="201"/>
                    <a:pt x="734" y="234"/>
                    <a:pt x="701" y="268"/>
                  </a:cubicBezTo>
                  <a:cubicBezTo>
                    <a:pt x="668" y="334"/>
                    <a:pt x="668" y="368"/>
                    <a:pt x="668" y="435"/>
                  </a:cubicBezTo>
                  <a:cubicBezTo>
                    <a:pt x="668" y="468"/>
                    <a:pt x="668" y="501"/>
                    <a:pt x="701" y="535"/>
                  </a:cubicBezTo>
                  <a:cubicBezTo>
                    <a:pt x="701" y="544"/>
                    <a:pt x="707" y="548"/>
                    <a:pt x="716" y="548"/>
                  </a:cubicBezTo>
                  <a:cubicBezTo>
                    <a:pt x="737" y="548"/>
                    <a:pt x="777" y="525"/>
                    <a:pt x="801" y="501"/>
                  </a:cubicBezTo>
                  <a:lnTo>
                    <a:pt x="901" y="468"/>
                  </a:lnTo>
                  <a:lnTo>
                    <a:pt x="901" y="1168"/>
                  </a:lnTo>
                  <a:cubicBezTo>
                    <a:pt x="834" y="1268"/>
                    <a:pt x="768" y="1369"/>
                    <a:pt x="701" y="1435"/>
                  </a:cubicBezTo>
                  <a:cubicBezTo>
                    <a:pt x="668" y="1502"/>
                    <a:pt x="601" y="1535"/>
                    <a:pt x="534" y="1569"/>
                  </a:cubicBezTo>
                  <a:cubicBezTo>
                    <a:pt x="517" y="1585"/>
                    <a:pt x="501" y="1594"/>
                    <a:pt x="484" y="1594"/>
                  </a:cubicBezTo>
                  <a:cubicBezTo>
                    <a:pt x="467" y="1594"/>
                    <a:pt x="451" y="1585"/>
                    <a:pt x="434" y="1569"/>
                  </a:cubicBezTo>
                  <a:cubicBezTo>
                    <a:pt x="401" y="1535"/>
                    <a:pt x="401" y="1502"/>
                    <a:pt x="401" y="1435"/>
                  </a:cubicBezTo>
                  <a:lnTo>
                    <a:pt x="401" y="401"/>
                  </a:lnTo>
                  <a:lnTo>
                    <a:pt x="134" y="535"/>
                  </a:lnTo>
                  <a:cubicBezTo>
                    <a:pt x="101" y="568"/>
                    <a:pt x="67" y="601"/>
                    <a:pt x="34" y="668"/>
                  </a:cubicBezTo>
                  <a:cubicBezTo>
                    <a:pt x="0" y="701"/>
                    <a:pt x="0" y="768"/>
                    <a:pt x="0" y="801"/>
                  </a:cubicBezTo>
                  <a:cubicBezTo>
                    <a:pt x="0" y="868"/>
                    <a:pt x="0" y="868"/>
                    <a:pt x="34" y="902"/>
                  </a:cubicBezTo>
                  <a:cubicBezTo>
                    <a:pt x="34" y="930"/>
                    <a:pt x="46" y="940"/>
                    <a:pt x="62" y="940"/>
                  </a:cubicBezTo>
                  <a:cubicBezTo>
                    <a:pt x="84" y="940"/>
                    <a:pt x="115" y="921"/>
                    <a:pt x="134" y="902"/>
                  </a:cubicBezTo>
                  <a:lnTo>
                    <a:pt x="167" y="902"/>
                  </a:lnTo>
                  <a:lnTo>
                    <a:pt x="167" y="1635"/>
                  </a:lnTo>
                  <a:cubicBezTo>
                    <a:pt x="167" y="1702"/>
                    <a:pt x="201" y="1769"/>
                    <a:pt x="201" y="1869"/>
                  </a:cubicBezTo>
                  <a:cubicBezTo>
                    <a:pt x="234" y="1902"/>
                    <a:pt x="267" y="1969"/>
                    <a:pt x="334" y="1969"/>
                  </a:cubicBezTo>
                  <a:cubicBezTo>
                    <a:pt x="354" y="1979"/>
                    <a:pt x="373" y="1983"/>
                    <a:pt x="393" y="1983"/>
                  </a:cubicBezTo>
                  <a:cubicBezTo>
                    <a:pt x="440" y="1983"/>
                    <a:pt x="487" y="1959"/>
                    <a:pt x="534" y="1936"/>
                  </a:cubicBezTo>
                  <a:cubicBezTo>
                    <a:pt x="601" y="1902"/>
                    <a:pt x="668" y="1869"/>
                    <a:pt x="701" y="1802"/>
                  </a:cubicBezTo>
                  <a:cubicBezTo>
                    <a:pt x="768" y="1735"/>
                    <a:pt x="834" y="1669"/>
                    <a:pt x="901" y="1602"/>
                  </a:cubicBezTo>
                  <a:lnTo>
                    <a:pt x="901" y="1669"/>
                  </a:lnTo>
                  <a:lnTo>
                    <a:pt x="1101" y="1569"/>
                  </a:lnTo>
                  <a:cubicBezTo>
                    <a:pt x="1168" y="1535"/>
                    <a:pt x="1201" y="1502"/>
                    <a:pt x="1235" y="1435"/>
                  </a:cubicBezTo>
                  <a:cubicBezTo>
                    <a:pt x="1235" y="1402"/>
                    <a:pt x="1268" y="1335"/>
                    <a:pt x="1268" y="1302"/>
                  </a:cubicBezTo>
                  <a:cubicBezTo>
                    <a:pt x="1268" y="1235"/>
                    <a:pt x="1235" y="1202"/>
                    <a:pt x="1235" y="1202"/>
                  </a:cubicBezTo>
                  <a:cubicBezTo>
                    <a:pt x="1218" y="1185"/>
                    <a:pt x="1201" y="1177"/>
                    <a:pt x="1185" y="1177"/>
                  </a:cubicBezTo>
                  <a:cubicBezTo>
                    <a:pt x="1168" y="1177"/>
                    <a:pt x="1151" y="1185"/>
                    <a:pt x="1135" y="1202"/>
                  </a:cubicBezTo>
                  <a:lnTo>
                    <a:pt x="113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6"/>
            <p:cNvSpPr/>
            <p:nvPr/>
          </p:nvSpPr>
          <p:spPr>
            <a:xfrm>
              <a:off x="1930725" y="2414250"/>
              <a:ext cx="29200" cy="52775"/>
            </a:xfrm>
            <a:custGeom>
              <a:avLst/>
              <a:gdLst/>
              <a:ahLst/>
              <a:cxnLst/>
              <a:rect l="l" t="t" r="r" b="b"/>
              <a:pathLst>
                <a:path w="1168" h="2111" extrusionOk="0">
                  <a:moveTo>
                    <a:pt x="988" y="1"/>
                  </a:moveTo>
                  <a:cubicBezTo>
                    <a:pt x="951" y="1"/>
                    <a:pt x="917" y="17"/>
                    <a:pt x="901" y="51"/>
                  </a:cubicBezTo>
                  <a:cubicBezTo>
                    <a:pt x="834" y="84"/>
                    <a:pt x="767" y="117"/>
                    <a:pt x="734" y="184"/>
                  </a:cubicBezTo>
                  <a:cubicBezTo>
                    <a:pt x="634" y="284"/>
                    <a:pt x="567" y="384"/>
                    <a:pt x="501" y="518"/>
                  </a:cubicBezTo>
                  <a:lnTo>
                    <a:pt x="501" y="318"/>
                  </a:lnTo>
                  <a:lnTo>
                    <a:pt x="200" y="484"/>
                  </a:lnTo>
                  <a:cubicBezTo>
                    <a:pt x="134" y="518"/>
                    <a:pt x="100" y="551"/>
                    <a:pt x="67" y="618"/>
                  </a:cubicBezTo>
                  <a:cubicBezTo>
                    <a:pt x="67" y="651"/>
                    <a:pt x="34" y="684"/>
                    <a:pt x="34" y="751"/>
                  </a:cubicBezTo>
                  <a:cubicBezTo>
                    <a:pt x="34" y="818"/>
                    <a:pt x="67" y="818"/>
                    <a:pt x="67" y="851"/>
                  </a:cubicBezTo>
                  <a:cubicBezTo>
                    <a:pt x="84" y="868"/>
                    <a:pt x="100" y="876"/>
                    <a:pt x="121" y="876"/>
                  </a:cubicBezTo>
                  <a:cubicBezTo>
                    <a:pt x="142" y="876"/>
                    <a:pt x="167" y="868"/>
                    <a:pt x="200" y="851"/>
                  </a:cubicBezTo>
                  <a:lnTo>
                    <a:pt x="267" y="818"/>
                  </a:lnTo>
                  <a:lnTo>
                    <a:pt x="267" y="1652"/>
                  </a:lnTo>
                  <a:lnTo>
                    <a:pt x="134" y="1719"/>
                  </a:lnTo>
                  <a:cubicBezTo>
                    <a:pt x="100" y="1752"/>
                    <a:pt x="67" y="1785"/>
                    <a:pt x="34" y="1819"/>
                  </a:cubicBezTo>
                  <a:cubicBezTo>
                    <a:pt x="0" y="1885"/>
                    <a:pt x="0" y="1919"/>
                    <a:pt x="0" y="1985"/>
                  </a:cubicBezTo>
                  <a:cubicBezTo>
                    <a:pt x="0" y="2019"/>
                    <a:pt x="0" y="2052"/>
                    <a:pt x="34" y="2085"/>
                  </a:cubicBezTo>
                  <a:cubicBezTo>
                    <a:pt x="50" y="2102"/>
                    <a:pt x="67" y="2110"/>
                    <a:pt x="84" y="2110"/>
                  </a:cubicBezTo>
                  <a:cubicBezTo>
                    <a:pt x="100" y="2110"/>
                    <a:pt x="117" y="2102"/>
                    <a:pt x="134" y="2085"/>
                  </a:cubicBezTo>
                  <a:lnTo>
                    <a:pt x="834" y="1685"/>
                  </a:lnTo>
                  <a:cubicBezTo>
                    <a:pt x="867" y="1652"/>
                    <a:pt x="901" y="1618"/>
                    <a:pt x="934" y="1585"/>
                  </a:cubicBezTo>
                  <a:cubicBezTo>
                    <a:pt x="968" y="1518"/>
                    <a:pt x="968" y="1485"/>
                    <a:pt x="968" y="1418"/>
                  </a:cubicBezTo>
                  <a:cubicBezTo>
                    <a:pt x="968" y="1385"/>
                    <a:pt x="968" y="1352"/>
                    <a:pt x="934" y="1318"/>
                  </a:cubicBezTo>
                  <a:cubicBezTo>
                    <a:pt x="934" y="1318"/>
                    <a:pt x="867" y="1318"/>
                    <a:pt x="834" y="1352"/>
                  </a:cubicBezTo>
                  <a:lnTo>
                    <a:pt x="501" y="1518"/>
                  </a:lnTo>
                  <a:lnTo>
                    <a:pt x="501" y="1018"/>
                  </a:lnTo>
                  <a:cubicBezTo>
                    <a:pt x="601" y="818"/>
                    <a:pt x="667" y="684"/>
                    <a:pt x="734" y="584"/>
                  </a:cubicBezTo>
                  <a:cubicBezTo>
                    <a:pt x="767" y="518"/>
                    <a:pt x="834" y="451"/>
                    <a:pt x="867" y="418"/>
                  </a:cubicBezTo>
                  <a:cubicBezTo>
                    <a:pt x="884" y="401"/>
                    <a:pt x="901" y="393"/>
                    <a:pt x="917" y="393"/>
                  </a:cubicBezTo>
                  <a:cubicBezTo>
                    <a:pt x="934" y="393"/>
                    <a:pt x="951" y="401"/>
                    <a:pt x="968" y="418"/>
                  </a:cubicBezTo>
                  <a:lnTo>
                    <a:pt x="1068" y="418"/>
                  </a:lnTo>
                  <a:cubicBezTo>
                    <a:pt x="1101" y="384"/>
                    <a:pt x="1134" y="351"/>
                    <a:pt x="1134" y="318"/>
                  </a:cubicBezTo>
                  <a:cubicBezTo>
                    <a:pt x="1168" y="251"/>
                    <a:pt x="1168" y="217"/>
                    <a:pt x="1168" y="151"/>
                  </a:cubicBezTo>
                  <a:cubicBezTo>
                    <a:pt x="1168" y="117"/>
                    <a:pt x="1134" y="51"/>
                    <a:pt x="1101" y="51"/>
                  </a:cubicBezTo>
                  <a:cubicBezTo>
                    <a:pt x="1068" y="17"/>
                    <a:pt x="1026" y="1"/>
                    <a:pt x="98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6"/>
            <p:cNvSpPr/>
            <p:nvPr/>
          </p:nvSpPr>
          <p:spPr>
            <a:xfrm>
              <a:off x="1965750" y="2382975"/>
              <a:ext cx="26700" cy="64025"/>
            </a:xfrm>
            <a:custGeom>
              <a:avLst/>
              <a:gdLst/>
              <a:ahLst/>
              <a:cxnLst/>
              <a:rect l="l" t="t" r="r" b="b"/>
              <a:pathLst>
                <a:path w="1068" h="2561" extrusionOk="0">
                  <a:moveTo>
                    <a:pt x="634" y="1"/>
                  </a:moveTo>
                  <a:lnTo>
                    <a:pt x="234" y="234"/>
                  </a:lnTo>
                  <a:cubicBezTo>
                    <a:pt x="200" y="268"/>
                    <a:pt x="134" y="301"/>
                    <a:pt x="134" y="334"/>
                  </a:cubicBezTo>
                  <a:cubicBezTo>
                    <a:pt x="100" y="401"/>
                    <a:pt x="100" y="434"/>
                    <a:pt x="100" y="501"/>
                  </a:cubicBezTo>
                  <a:cubicBezTo>
                    <a:pt x="67" y="534"/>
                    <a:pt x="100" y="568"/>
                    <a:pt x="134" y="601"/>
                  </a:cubicBezTo>
                  <a:cubicBezTo>
                    <a:pt x="134" y="618"/>
                    <a:pt x="142" y="626"/>
                    <a:pt x="159" y="626"/>
                  </a:cubicBezTo>
                  <a:cubicBezTo>
                    <a:pt x="175" y="626"/>
                    <a:pt x="200" y="618"/>
                    <a:pt x="234" y="601"/>
                  </a:cubicBezTo>
                  <a:lnTo>
                    <a:pt x="434" y="501"/>
                  </a:lnTo>
                  <a:lnTo>
                    <a:pt x="434" y="2002"/>
                  </a:lnTo>
                  <a:lnTo>
                    <a:pt x="134" y="2169"/>
                  </a:lnTo>
                  <a:cubicBezTo>
                    <a:pt x="100" y="2169"/>
                    <a:pt x="67" y="2236"/>
                    <a:pt x="34" y="2269"/>
                  </a:cubicBezTo>
                  <a:cubicBezTo>
                    <a:pt x="0" y="2302"/>
                    <a:pt x="0" y="2369"/>
                    <a:pt x="0" y="2436"/>
                  </a:cubicBezTo>
                  <a:cubicBezTo>
                    <a:pt x="0" y="2469"/>
                    <a:pt x="0" y="2503"/>
                    <a:pt x="34" y="2536"/>
                  </a:cubicBezTo>
                  <a:cubicBezTo>
                    <a:pt x="50" y="2553"/>
                    <a:pt x="67" y="2561"/>
                    <a:pt x="84" y="2561"/>
                  </a:cubicBezTo>
                  <a:cubicBezTo>
                    <a:pt x="100" y="2561"/>
                    <a:pt x="117" y="2553"/>
                    <a:pt x="134" y="2536"/>
                  </a:cubicBezTo>
                  <a:lnTo>
                    <a:pt x="901" y="2069"/>
                  </a:lnTo>
                  <a:cubicBezTo>
                    <a:pt x="968" y="2036"/>
                    <a:pt x="1001" y="2002"/>
                    <a:pt x="1034" y="1969"/>
                  </a:cubicBezTo>
                  <a:cubicBezTo>
                    <a:pt x="1068" y="1902"/>
                    <a:pt x="1068" y="1869"/>
                    <a:pt x="1068" y="1835"/>
                  </a:cubicBezTo>
                  <a:cubicBezTo>
                    <a:pt x="1068" y="1769"/>
                    <a:pt x="1068" y="1735"/>
                    <a:pt x="1034" y="1702"/>
                  </a:cubicBezTo>
                  <a:cubicBezTo>
                    <a:pt x="1018" y="1685"/>
                    <a:pt x="1001" y="1677"/>
                    <a:pt x="980" y="1677"/>
                  </a:cubicBezTo>
                  <a:cubicBezTo>
                    <a:pt x="959" y="1677"/>
                    <a:pt x="934" y="1685"/>
                    <a:pt x="901" y="1702"/>
                  </a:cubicBezTo>
                  <a:lnTo>
                    <a:pt x="634" y="1869"/>
                  </a:lnTo>
                  <a:lnTo>
                    <a:pt x="634"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6"/>
            <p:cNvSpPr/>
            <p:nvPr/>
          </p:nvSpPr>
          <p:spPr>
            <a:xfrm>
              <a:off x="1999100" y="2377150"/>
              <a:ext cx="32550" cy="50050"/>
            </a:xfrm>
            <a:custGeom>
              <a:avLst/>
              <a:gdLst/>
              <a:ahLst/>
              <a:cxnLst/>
              <a:rect l="l" t="t" r="r" b="b"/>
              <a:pathLst>
                <a:path w="1302" h="2002" extrusionOk="0">
                  <a:moveTo>
                    <a:pt x="134" y="0"/>
                  </a:moveTo>
                  <a:cubicBezTo>
                    <a:pt x="101" y="34"/>
                    <a:pt x="67" y="67"/>
                    <a:pt x="34" y="100"/>
                  </a:cubicBezTo>
                  <a:cubicBezTo>
                    <a:pt x="34" y="167"/>
                    <a:pt x="0" y="200"/>
                    <a:pt x="0" y="267"/>
                  </a:cubicBezTo>
                  <a:cubicBezTo>
                    <a:pt x="0" y="267"/>
                    <a:pt x="0" y="300"/>
                    <a:pt x="0" y="334"/>
                  </a:cubicBezTo>
                  <a:cubicBezTo>
                    <a:pt x="34" y="367"/>
                    <a:pt x="67" y="367"/>
                    <a:pt x="101" y="401"/>
                  </a:cubicBezTo>
                  <a:lnTo>
                    <a:pt x="834" y="601"/>
                  </a:lnTo>
                  <a:lnTo>
                    <a:pt x="101" y="1635"/>
                  </a:lnTo>
                  <a:cubicBezTo>
                    <a:pt x="67" y="1701"/>
                    <a:pt x="34" y="1735"/>
                    <a:pt x="0" y="1768"/>
                  </a:cubicBezTo>
                  <a:cubicBezTo>
                    <a:pt x="0" y="1802"/>
                    <a:pt x="0" y="1835"/>
                    <a:pt x="0" y="1868"/>
                  </a:cubicBezTo>
                  <a:cubicBezTo>
                    <a:pt x="0" y="1935"/>
                    <a:pt x="34" y="1968"/>
                    <a:pt x="34" y="2002"/>
                  </a:cubicBezTo>
                  <a:lnTo>
                    <a:pt x="134" y="2002"/>
                  </a:lnTo>
                  <a:cubicBezTo>
                    <a:pt x="167" y="1968"/>
                    <a:pt x="201" y="1935"/>
                    <a:pt x="201" y="1868"/>
                  </a:cubicBezTo>
                  <a:lnTo>
                    <a:pt x="1301" y="300"/>
                  </a:lnTo>
                  <a:lnTo>
                    <a:pt x="20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6"/>
            <p:cNvSpPr/>
            <p:nvPr/>
          </p:nvSpPr>
          <p:spPr>
            <a:xfrm>
              <a:off x="2027450" y="2449900"/>
              <a:ext cx="33375" cy="49850"/>
            </a:xfrm>
            <a:custGeom>
              <a:avLst/>
              <a:gdLst/>
              <a:ahLst/>
              <a:cxnLst/>
              <a:rect l="l" t="t" r="r" b="b"/>
              <a:pathLst>
                <a:path w="1335" h="1994" extrusionOk="0">
                  <a:moveTo>
                    <a:pt x="1251" y="1"/>
                  </a:moveTo>
                  <a:cubicBezTo>
                    <a:pt x="1235" y="1"/>
                    <a:pt x="1218" y="9"/>
                    <a:pt x="1201" y="26"/>
                  </a:cubicBezTo>
                  <a:cubicBezTo>
                    <a:pt x="1168" y="26"/>
                    <a:pt x="1135" y="59"/>
                    <a:pt x="1135" y="126"/>
                  </a:cubicBezTo>
                  <a:lnTo>
                    <a:pt x="1" y="1694"/>
                  </a:lnTo>
                  <a:lnTo>
                    <a:pt x="1101" y="1994"/>
                  </a:lnTo>
                  <a:lnTo>
                    <a:pt x="1201" y="1994"/>
                  </a:lnTo>
                  <a:cubicBezTo>
                    <a:pt x="1235" y="1960"/>
                    <a:pt x="1235" y="1927"/>
                    <a:pt x="1268" y="1894"/>
                  </a:cubicBezTo>
                  <a:cubicBezTo>
                    <a:pt x="1302" y="1827"/>
                    <a:pt x="1302" y="1794"/>
                    <a:pt x="1302" y="1727"/>
                  </a:cubicBezTo>
                  <a:cubicBezTo>
                    <a:pt x="1302" y="1660"/>
                    <a:pt x="1268" y="1627"/>
                    <a:pt x="1201" y="1593"/>
                  </a:cubicBezTo>
                  <a:lnTo>
                    <a:pt x="468" y="1393"/>
                  </a:lnTo>
                  <a:lnTo>
                    <a:pt x="1268" y="359"/>
                  </a:lnTo>
                  <a:cubicBezTo>
                    <a:pt x="1268" y="293"/>
                    <a:pt x="1302" y="259"/>
                    <a:pt x="1335" y="226"/>
                  </a:cubicBezTo>
                  <a:cubicBezTo>
                    <a:pt x="1335" y="192"/>
                    <a:pt x="1335" y="159"/>
                    <a:pt x="1335" y="126"/>
                  </a:cubicBezTo>
                  <a:cubicBezTo>
                    <a:pt x="1335" y="92"/>
                    <a:pt x="1302" y="26"/>
                    <a:pt x="1302" y="26"/>
                  </a:cubicBezTo>
                  <a:cubicBezTo>
                    <a:pt x="1285" y="9"/>
                    <a:pt x="1268" y="1"/>
                    <a:pt x="125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6"/>
            <p:cNvSpPr/>
            <p:nvPr/>
          </p:nvSpPr>
          <p:spPr>
            <a:xfrm>
              <a:off x="2066650" y="2429675"/>
              <a:ext cx="26700" cy="63750"/>
            </a:xfrm>
            <a:custGeom>
              <a:avLst/>
              <a:gdLst/>
              <a:ahLst/>
              <a:cxnLst/>
              <a:rect l="l" t="t" r="r" b="b"/>
              <a:pathLst>
                <a:path w="1068" h="2550" extrusionOk="0">
                  <a:moveTo>
                    <a:pt x="634" y="1"/>
                  </a:moveTo>
                  <a:lnTo>
                    <a:pt x="234" y="234"/>
                  </a:lnTo>
                  <a:cubicBezTo>
                    <a:pt x="167" y="268"/>
                    <a:pt x="134" y="301"/>
                    <a:pt x="100" y="368"/>
                  </a:cubicBezTo>
                  <a:cubicBezTo>
                    <a:pt x="100" y="401"/>
                    <a:pt x="67" y="434"/>
                    <a:pt x="67" y="501"/>
                  </a:cubicBezTo>
                  <a:cubicBezTo>
                    <a:pt x="67" y="534"/>
                    <a:pt x="100" y="568"/>
                    <a:pt x="100" y="601"/>
                  </a:cubicBezTo>
                  <a:cubicBezTo>
                    <a:pt x="117" y="618"/>
                    <a:pt x="134" y="626"/>
                    <a:pt x="155" y="626"/>
                  </a:cubicBezTo>
                  <a:cubicBezTo>
                    <a:pt x="175" y="626"/>
                    <a:pt x="201" y="618"/>
                    <a:pt x="234" y="601"/>
                  </a:cubicBezTo>
                  <a:lnTo>
                    <a:pt x="401" y="501"/>
                  </a:lnTo>
                  <a:lnTo>
                    <a:pt x="401" y="2002"/>
                  </a:lnTo>
                  <a:lnTo>
                    <a:pt x="134" y="2169"/>
                  </a:lnTo>
                  <a:cubicBezTo>
                    <a:pt x="100" y="2202"/>
                    <a:pt x="34" y="2236"/>
                    <a:pt x="34" y="2269"/>
                  </a:cubicBezTo>
                  <a:cubicBezTo>
                    <a:pt x="0" y="2336"/>
                    <a:pt x="0" y="2369"/>
                    <a:pt x="0" y="2436"/>
                  </a:cubicBezTo>
                  <a:cubicBezTo>
                    <a:pt x="0" y="2469"/>
                    <a:pt x="0" y="2503"/>
                    <a:pt x="34" y="2536"/>
                  </a:cubicBezTo>
                  <a:cubicBezTo>
                    <a:pt x="34" y="2546"/>
                    <a:pt x="39" y="2550"/>
                    <a:pt x="48" y="2550"/>
                  </a:cubicBezTo>
                  <a:cubicBezTo>
                    <a:pt x="70" y="2550"/>
                    <a:pt x="110" y="2526"/>
                    <a:pt x="134" y="2503"/>
                  </a:cubicBezTo>
                  <a:lnTo>
                    <a:pt x="901" y="2069"/>
                  </a:lnTo>
                  <a:cubicBezTo>
                    <a:pt x="968" y="2036"/>
                    <a:pt x="1001" y="2002"/>
                    <a:pt x="1034" y="1969"/>
                  </a:cubicBezTo>
                  <a:cubicBezTo>
                    <a:pt x="1034" y="1902"/>
                    <a:pt x="1068" y="1869"/>
                    <a:pt x="1068" y="1802"/>
                  </a:cubicBezTo>
                  <a:cubicBezTo>
                    <a:pt x="1068" y="1769"/>
                    <a:pt x="1068" y="1735"/>
                    <a:pt x="1034" y="1702"/>
                  </a:cubicBezTo>
                  <a:cubicBezTo>
                    <a:pt x="1018" y="1685"/>
                    <a:pt x="1001" y="1677"/>
                    <a:pt x="980" y="1677"/>
                  </a:cubicBezTo>
                  <a:cubicBezTo>
                    <a:pt x="959" y="1677"/>
                    <a:pt x="934" y="1685"/>
                    <a:pt x="901" y="1702"/>
                  </a:cubicBezTo>
                  <a:lnTo>
                    <a:pt x="634" y="1869"/>
                  </a:lnTo>
                  <a:lnTo>
                    <a:pt x="634"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6"/>
            <p:cNvSpPr/>
            <p:nvPr/>
          </p:nvSpPr>
          <p:spPr>
            <a:xfrm>
              <a:off x="2100000" y="2424675"/>
              <a:ext cx="29225" cy="44550"/>
            </a:xfrm>
            <a:custGeom>
              <a:avLst/>
              <a:gdLst/>
              <a:ahLst/>
              <a:cxnLst/>
              <a:rect l="l" t="t" r="r" b="b"/>
              <a:pathLst>
                <a:path w="1169" h="1782" extrusionOk="0">
                  <a:moveTo>
                    <a:pt x="714" y="388"/>
                  </a:moveTo>
                  <a:cubicBezTo>
                    <a:pt x="774" y="388"/>
                    <a:pt x="831" y="413"/>
                    <a:pt x="868" y="468"/>
                  </a:cubicBezTo>
                  <a:cubicBezTo>
                    <a:pt x="901" y="534"/>
                    <a:pt x="935" y="634"/>
                    <a:pt x="935" y="734"/>
                  </a:cubicBezTo>
                  <a:cubicBezTo>
                    <a:pt x="935" y="868"/>
                    <a:pt x="901" y="968"/>
                    <a:pt x="835" y="1101"/>
                  </a:cubicBezTo>
                  <a:cubicBezTo>
                    <a:pt x="768" y="1201"/>
                    <a:pt x="701" y="1335"/>
                    <a:pt x="568" y="1402"/>
                  </a:cubicBezTo>
                  <a:cubicBezTo>
                    <a:pt x="534" y="1418"/>
                    <a:pt x="493" y="1427"/>
                    <a:pt x="451" y="1427"/>
                  </a:cubicBezTo>
                  <a:cubicBezTo>
                    <a:pt x="409" y="1427"/>
                    <a:pt x="368" y="1418"/>
                    <a:pt x="334" y="1402"/>
                  </a:cubicBezTo>
                  <a:cubicBezTo>
                    <a:pt x="234" y="1335"/>
                    <a:pt x="201" y="1235"/>
                    <a:pt x="201" y="1135"/>
                  </a:cubicBezTo>
                  <a:cubicBezTo>
                    <a:pt x="201" y="1001"/>
                    <a:pt x="268" y="868"/>
                    <a:pt x="334" y="734"/>
                  </a:cubicBezTo>
                  <a:cubicBezTo>
                    <a:pt x="368" y="601"/>
                    <a:pt x="468" y="501"/>
                    <a:pt x="568" y="434"/>
                  </a:cubicBezTo>
                  <a:cubicBezTo>
                    <a:pt x="613" y="404"/>
                    <a:pt x="664" y="388"/>
                    <a:pt x="714" y="388"/>
                  </a:cubicBezTo>
                  <a:close/>
                  <a:moveTo>
                    <a:pt x="868" y="1"/>
                  </a:moveTo>
                  <a:cubicBezTo>
                    <a:pt x="768" y="1"/>
                    <a:pt x="668" y="1"/>
                    <a:pt x="568" y="67"/>
                  </a:cubicBezTo>
                  <a:cubicBezTo>
                    <a:pt x="468" y="134"/>
                    <a:pt x="368" y="234"/>
                    <a:pt x="268" y="334"/>
                  </a:cubicBezTo>
                  <a:cubicBezTo>
                    <a:pt x="167" y="468"/>
                    <a:pt x="101" y="634"/>
                    <a:pt x="67" y="801"/>
                  </a:cubicBezTo>
                  <a:cubicBezTo>
                    <a:pt x="1" y="935"/>
                    <a:pt x="1" y="1101"/>
                    <a:pt x="1" y="1235"/>
                  </a:cubicBezTo>
                  <a:cubicBezTo>
                    <a:pt x="1" y="1368"/>
                    <a:pt x="1" y="1502"/>
                    <a:pt x="67" y="1602"/>
                  </a:cubicBezTo>
                  <a:cubicBezTo>
                    <a:pt x="101" y="1702"/>
                    <a:pt x="167" y="1735"/>
                    <a:pt x="268" y="1769"/>
                  </a:cubicBezTo>
                  <a:cubicBezTo>
                    <a:pt x="294" y="1777"/>
                    <a:pt x="321" y="1782"/>
                    <a:pt x="348" y="1782"/>
                  </a:cubicBezTo>
                  <a:cubicBezTo>
                    <a:pt x="421" y="1782"/>
                    <a:pt x="494" y="1751"/>
                    <a:pt x="568" y="1702"/>
                  </a:cubicBezTo>
                  <a:cubicBezTo>
                    <a:pt x="701" y="1635"/>
                    <a:pt x="801" y="1535"/>
                    <a:pt x="868" y="1435"/>
                  </a:cubicBezTo>
                  <a:cubicBezTo>
                    <a:pt x="968" y="1302"/>
                    <a:pt x="1035" y="1168"/>
                    <a:pt x="1101" y="1001"/>
                  </a:cubicBezTo>
                  <a:cubicBezTo>
                    <a:pt x="1135" y="868"/>
                    <a:pt x="1168" y="734"/>
                    <a:pt x="1168" y="601"/>
                  </a:cubicBezTo>
                  <a:cubicBezTo>
                    <a:pt x="1168" y="468"/>
                    <a:pt x="1135" y="334"/>
                    <a:pt x="1101" y="201"/>
                  </a:cubicBezTo>
                  <a:cubicBezTo>
                    <a:pt x="1068" y="101"/>
                    <a:pt x="968" y="34"/>
                    <a:pt x="8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6"/>
            <p:cNvSpPr/>
            <p:nvPr/>
          </p:nvSpPr>
          <p:spPr>
            <a:xfrm>
              <a:off x="2135025" y="2401525"/>
              <a:ext cx="29225" cy="47675"/>
            </a:xfrm>
            <a:custGeom>
              <a:avLst/>
              <a:gdLst/>
              <a:ahLst/>
              <a:cxnLst/>
              <a:rect l="l" t="t" r="r" b="b"/>
              <a:pathLst>
                <a:path w="1169" h="1907" extrusionOk="0">
                  <a:moveTo>
                    <a:pt x="1022" y="1"/>
                  </a:moveTo>
                  <a:cubicBezTo>
                    <a:pt x="1010" y="1"/>
                    <a:pt x="1001" y="9"/>
                    <a:pt x="1001" y="26"/>
                  </a:cubicBezTo>
                  <a:cubicBezTo>
                    <a:pt x="935" y="26"/>
                    <a:pt x="935" y="59"/>
                    <a:pt x="901" y="126"/>
                  </a:cubicBezTo>
                  <a:cubicBezTo>
                    <a:pt x="885" y="109"/>
                    <a:pt x="860" y="101"/>
                    <a:pt x="830" y="101"/>
                  </a:cubicBezTo>
                  <a:cubicBezTo>
                    <a:pt x="801" y="101"/>
                    <a:pt x="768" y="109"/>
                    <a:pt x="735" y="126"/>
                  </a:cubicBezTo>
                  <a:cubicBezTo>
                    <a:pt x="668" y="126"/>
                    <a:pt x="634" y="159"/>
                    <a:pt x="568" y="193"/>
                  </a:cubicBezTo>
                  <a:cubicBezTo>
                    <a:pt x="401" y="293"/>
                    <a:pt x="234" y="460"/>
                    <a:pt x="167" y="660"/>
                  </a:cubicBezTo>
                  <a:cubicBezTo>
                    <a:pt x="34" y="893"/>
                    <a:pt x="1" y="1127"/>
                    <a:pt x="1" y="1360"/>
                  </a:cubicBezTo>
                  <a:cubicBezTo>
                    <a:pt x="1" y="1627"/>
                    <a:pt x="67" y="1794"/>
                    <a:pt x="201" y="1894"/>
                  </a:cubicBezTo>
                  <a:cubicBezTo>
                    <a:pt x="234" y="1902"/>
                    <a:pt x="270" y="1906"/>
                    <a:pt x="306" y="1906"/>
                  </a:cubicBezTo>
                  <a:cubicBezTo>
                    <a:pt x="413" y="1906"/>
                    <a:pt x="526" y="1869"/>
                    <a:pt x="601" y="1794"/>
                  </a:cubicBezTo>
                  <a:cubicBezTo>
                    <a:pt x="801" y="1727"/>
                    <a:pt x="935" y="1560"/>
                    <a:pt x="1068" y="1394"/>
                  </a:cubicBezTo>
                  <a:cubicBezTo>
                    <a:pt x="1101" y="1327"/>
                    <a:pt x="1168" y="1227"/>
                    <a:pt x="1168" y="1127"/>
                  </a:cubicBezTo>
                  <a:cubicBezTo>
                    <a:pt x="1168" y="1060"/>
                    <a:pt x="1135" y="1027"/>
                    <a:pt x="1135" y="993"/>
                  </a:cubicBezTo>
                  <a:lnTo>
                    <a:pt x="1035" y="993"/>
                  </a:lnTo>
                  <a:cubicBezTo>
                    <a:pt x="1001" y="1027"/>
                    <a:pt x="968" y="1093"/>
                    <a:pt x="968" y="1127"/>
                  </a:cubicBezTo>
                  <a:cubicBezTo>
                    <a:pt x="935" y="1160"/>
                    <a:pt x="901" y="1227"/>
                    <a:pt x="868" y="1260"/>
                  </a:cubicBezTo>
                  <a:cubicBezTo>
                    <a:pt x="801" y="1360"/>
                    <a:pt x="701" y="1394"/>
                    <a:pt x="634" y="1460"/>
                  </a:cubicBezTo>
                  <a:cubicBezTo>
                    <a:pt x="537" y="1509"/>
                    <a:pt x="439" y="1540"/>
                    <a:pt x="381" y="1540"/>
                  </a:cubicBezTo>
                  <a:cubicBezTo>
                    <a:pt x="359" y="1540"/>
                    <a:pt x="343" y="1536"/>
                    <a:pt x="334" y="1527"/>
                  </a:cubicBezTo>
                  <a:cubicBezTo>
                    <a:pt x="268" y="1460"/>
                    <a:pt x="234" y="1394"/>
                    <a:pt x="234" y="1260"/>
                  </a:cubicBezTo>
                  <a:cubicBezTo>
                    <a:pt x="234" y="1093"/>
                    <a:pt x="268" y="960"/>
                    <a:pt x="334" y="827"/>
                  </a:cubicBezTo>
                  <a:cubicBezTo>
                    <a:pt x="368" y="693"/>
                    <a:pt x="468" y="593"/>
                    <a:pt x="568" y="526"/>
                  </a:cubicBezTo>
                  <a:cubicBezTo>
                    <a:pt x="615" y="503"/>
                    <a:pt x="679" y="479"/>
                    <a:pt x="736" y="479"/>
                  </a:cubicBezTo>
                  <a:cubicBezTo>
                    <a:pt x="759" y="479"/>
                    <a:pt x="782" y="483"/>
                    <a:pt x="801" y="493"/>
                  </a:cubicBezTo>
                  <a:cubicBezTo>
                    <a:pt x="835" y="493"/>
                    <a:pt x="868" y="526"/>
                    <a:pt x="868" y="593"/>
                  </a:cubicBezTo>
                  <a:cubicBezTo>
                    <a:pt x="868" y="660"/>
                    <a:pt x="901" y="693"/>
                    <a:pt x="901" y="693"/>
                  </a:cubicBezTo>
                  <a:lnTo>
                    <a:pt x="1001" y="693"/>
                  </a:lnTo>
                  <a:cubicBezTo>
                    <a:pt x="1035" y="660"/>
                    <a:pt x="1068" y="626"/>
                    <a:pt x="1068" y="593"/>
                  </a:cubicBezTo>
                  <a:cubicBezTo>
                    <a:pt x="1101" y="526"/>
                    <a:pt x="1101" y="460"/>
                    <a:pt x="1101" y="393"/>
                  </a:cubicBezTo>
                  <a:lnTo>
                    <a:pt x="1101" y="159"/>
                  </a:lnTo>
                  <a:cubicBezTo>
                    <a:pt x="1101" y="126"/>
                    <a:pt x="1101" y="59"/>
                    <a:pt x="1068" y="26"/>
                  </a:cubicBezTo>
                  <a:cubicBezTo>
                    <a:pt x="1051" y="9"/>
                    <a:pt x="1035" y="1"/>
                    <a:pt x="102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6"/>
            <p:cNvSpPr/>
            <p:nvPr/>
          </p:nvSpPr>
          <p:spPr>
            <a:xfrm>
              <a:off x="2169225" y="2383825"/>
              <a:ext cx="32550" cy="49850"/>
            </a:xfrm>
            <a:custGeom>
              <a:avLst/>
              <a:gdLst/>
              <a:ahLst/>
              <a:cxnLst/>
              <a:rect l="l" t="t" r="r" b="b"/>
              <a:pathLst>
                <a:path w="1302" h="1994" extrusionOk="0">
                  <a:moveTo>
                    <a:pt x="100" y="0"/>
                  </a:moveTo>
                  <a:cubicBezTo>
                    <a:pt x="67" y="33"/>
                    <a:pt x="34" y="67"/>
                    <a:pt x="34" y="100"/>
                  </a:cubicBezTo>
                  <a:cubicBezTo>
                    <a:pt x="0" y="167"/>
                    <a:pt x="0" y="200"/>
                    <a:pt x="0" y="267"/>
                  </a:cubicBezTo>
                  <a:cubicBezTo>
                    <a:pt x="0" y="267"/>
                    <a:pt x="0" y="300"/>
                    <a:pt x="0" y="334"/>
                  </a:cubicBezTo>
                  <a:cubicBezTo>
                    <a:pt x="0" y="367"/>
                    <a:pt x="34" y="367"/>
                    <a:pt x="67" y="367"/>
                  </a:cubicBezTo>
                  <a:lnTo>
                    <a:pt x="801" y="567"/>
                  </a:lnTo>
                  <a:lnTo>
                    <a:pt x="67" y="1635"/>
                  </a:lnTo>
                  <a:cubicBezTo>
                    <a:pt x="34" y="1668"/>
                    <a:pt x="0" y="1735"/>
                    <a:pt x="0" y="1768"/>
                  </a:cubicBezTo>
                  <a:cubicBezTo>
                    <a:pt x="0" y="1801"/>
                    <a:pt x="0" y="1835"/>
                    <a:pt x="0" y="1868"/>
                  </a:cubicBezTo>
                  <a:cubicBezTo>
                    <a:pt x="0" y="1901"/>
                    <a:pt x="0" y="1935"/>
                    <a:pt x="34" y="1968"/>
                  </a:cubicBezTo>
                  <a:cubicBezTo>
                    <a:pt x="50" y="1985"/>
                    <a:pt x="67" y="1993"/>
                    <a:pt x="80" y="1993"/>
                  </a:cubicBezTo>
                  <a:cubicBezTo>
                    <a:pt x="92" y="1993"/>
                    <a:pt x="100" y="1985"/>
                    <a:pt x="100" y="1968"/>
                  </a:cubicBezTo>
                  <a:cubicBezTo>
                    <a:pt x="134" y="1935"/>
                    <a:pt x="167" y="1901"/>
                    <a:pt x="200" y="1868"/>
                  </a:cubicBezTo>
                  <a:lnTo>
                    <a:pt x="1301" y="300"/>
                  </a:lnTo>
                  <a:lnTo>
                    <a:pt x="200"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6"/>
            <p:cNvSpPr/>
            <p:nvPr/>
          </p:nvSpPr>
          <p:spPr>
            <a:xfrm>
              <a:off x="2200900" y="2354625"/>
              <a:ext cx="32550" cy="59850"/>
            </a:xfrm>
            <a:custGeom>
              <a:avLst/>
              <a:gdLst/>
              <a:ahLst/>
              <a:cxnLst/>
              <a:rect l="l" t="t" r="r" b="b"/>
              <a:pathLst>
                <a:path w="1302" h="2394" extrusionOk="0">
                  <a:moveTo>
                    <a:pt x="435" y="1"/>
                  </a:moveTo>
                  <a:lnTo>
                    <a:pt x="168" y="134"/>
                  </a:lnTo>
                  <a:cubicBezTo>
                    <a:pt x="134" y="167"/>
                    <a:pt x="68" y="201"/>
                    <a:pt x="34" y="267"/>
                  </a:cubicBezTo>
                  <a:cubicBezTo>
                    <a:pt x="34" y="301"/>
                    <a:pt x="34" y="368"/>
                    <a:pt x="1" y="401"/>
                  </a:cubicBezTo>
                  <a:cubicBezTo>
                    <a:pt x="1" y="434"/>
                    <a:pt x="34" y="468"/>
                    <a:pt x="34" y="501"/>
                  </a:cubicBezTo>
                  <a:cubicBezTo>
                    <a:pt x="48" y="529"/>
                    <a:pt x="62" y="539"/>
                    <a:pt x="79" y="539"/>
                  </a:cubicBezTo>
                  <a:cubicBezTo>
                    <a:pt x="102" y="539"/>
                    <a:pt x="129" y="520"/>
                    <a:pt x="168" y="501"/>
                  </a:cubicBezTo>
                  <a:lnTo>
                    <a:pt x="201" y="501"/>
                  </a:lnTo>
                  <a:lnTo>
                    <a:pt x="201" y="2002"/>
                  </a:lnTo>
                  <a:cubicBezTo>
                    <a:pt x="168" y="2035"/>
                    <a:pt x="134" y="2069"/>
                    <a:pt x="101" y="2102"/>
                  </a:cubicBezTo>
                  <a:cubicBezTo>
                    <a:pt x="68" y="2135"/>
                    <a:pt x="34" y="2202"/>
                    <a:pt x="34" y="2269"/>
                  </a:cubicBezTo>
                  <a:cubicBezTo>
                    <a:pt x="34" y="2302"/>
                    <a:pt x="34" y="2336"/>
                    <a:pt x="68" y="2369"/>
                  </a:cubicBezTo>
                  <a:cubicBezTo>
                    <a:pt x="84" y="2386"/>
                    <a:pt x="101" y="2394"/>
                    <a:pt x="122" y="2394"/>
                  </a:cubicBezTo>
                  <a:cubicBezTo>
                    <a:pt x="143" y="2394"/>
                    <a:pt x="168" y="2386"/>
                    <a:pt x="201" y="2369"/>
                  </a:cubicBezTo>
                  <a:lnTo>
                    <a:pt x="468" y="2236"/>
                  </a:lnTo>
                  <a:cubicBezTo>
                    <a:pt x="501" y="2202"/>
                    <a:pt x="535" y="2169"/>
                    <a:pt x="568" y="2102"/>
                  </a:cubicBezTo>
                  <a:cubicBezTo>
                    <a:pt x="601" y="2069"/>
                    <a:pt x="601" y="2002"/>
                    <a:pt x="601" y="1969"/>
                  </a:cubicBezTo>
                  <a:cubicBezTo>
                    <a:pt x="601" y="1902"/>
                    <a:pt x="601" y="1835"/>
                    <a:pt x="535" y="1835"/>
                  </a:cubicBezTo>
                  <a:cubicBezTo>
                    <a:pt x="535" y="1835"/>
                    <a:pt x="501" y="1869"/>
                    <a:pt x="435" y="1902"/>
                  </a:cubicBezTo>
                  <a:lnTo>
                    <a:pt x="435" y="1235"/>
                  </a:lnTo>
                  <a:cubicBezTo>
                    <a:pt x="468" y="1101"/>
                    <a:pt x="535" y="1001"/>
                    <a:pt x="601" y="901"/>
                  </a:cubicBezTo>
                  <a:cubicBezTo>
                    <a:pt x="635" y="835"/>
                    <a:pt x="668" y="801"/>
                    <a:pt x="735" y="768"/>
                  </a:cubicBezTo>
                  <a:lnTo>
                    <a:pt x="868" y="768"/>
                  </a:lnTo>
                  <a:cubicBezTo>
                    <a:pt x="902" y="801"/>
                    <a:pt x="902" y="835"/>
                    <a:pt x="902" y="935"/>
                  </a:cubicBezTo>
                  <a:lnTo>
                    <a:pt x="902" y="1568"/>
                  </a:lnTo>
                  <a:cubicBezTo>
                    <a:pt x="868" y="1602"/>
                    <a:pt x="835" y="1635"/>
                    <a:pt x="801" y="1668"/>
                  </a:cubicBezTo>
                  <a:cubicBezTo>
                    <a:pt x="768" y="1702"/>
                    <a:pt x="735" y="1769"/>
                    <a:pt x="768" y="1835"/>
                  </a:cubicBezTo>
                  <a:cubicBezTo>
                    <a:pt x="735" y="1869"/>
                    <a:pt x="768" y="1902"/>
                    <a:pt x="768" y="1935"/>
                  </a:cubicBezTo>
                  <a:cubicBezTo>
                    <a:pt x="782" y="1964"/>
                    <a:pt x="796" y="1974"/>
                    <a:pt x="813" y="1974"/>
                  </a:cubicBezTo>
                  <a:cubicBezTo>
                    <a:pt x="836" y="1974"/>
                    <a:pt x="863" y="1955"/>
                    <a:pt x="902" y="1935"/>
                  </a:cubicBezTo>
                  <a:lnTo>
                    <a:pt x="1168" y="1802"/>
                  </a:lnTo>
                  <a:cubicBezTo>
                    <a:pt x="1202" y="1769"/>
                    <a:pt x="1235" y="1735"/>
                    <a:pt x="1268" y="1702"/>
                  </a:cubicBezTo>
                  <a:cubicBezTo>
                    <a:pt x="1302" y="1635"/>
                    <a:pt x="1302" y="1602"/>
                    <a:pt x="1302" y="1535"/>
                  </a:cubicBezTo>
                  <a:cubicBezTo>
                    <a:pt x="1302" y="1468"/>
                    <a:pt x="1302" y="1435"/>
                    <a:pt x="1268" y="1435"/>
                  </a:cubicBezTo>
                  <a:cubicBezTo>
                    <a:pt x="1202" y="1435"/>
                    <a:pt x="1168" y="1435"/>
                    <a:pt x="1135" y="1468"/>
                  </a:cubicBezTo>
                  <a:lnTo>
                    <a:pt x="1135" y="801"/>
                  </a:lnTo>
                  <a:cubicBezTo>
                    <a:pt x="1135" y="701"/>
                    <a:pt x="1135" y="601"/>
                    <a:pt x="1102" y="501"/>
                  </a:cubicBezTo>
                  <a:cubicBezTo>
                    <a:pt x="1068" y="434"/>
                    <a:pt x="1002" y="401"/>
                    <a:pt x="935" y="401"/>
                  </a:cubicBezTo>
                  <a:cubicBezTo>
                    <a:pt x="868" y="401"/>
                    <a:pt x="768" y="434"/>
                    <a:pt x="735" y="468"/>
                  </a:cubicBezTo>
                  <a:cubicBezTo>
                    <a:pt x="668" y="501"/>
                    <a:pt x="635" y="534"/>
                    <a:pt x="568" y="568"/>
                  </a:cubicBezTo>
                  <a:cubicBezTo>
                    <a:pt x="535" y="634"/>
                    <a:pt x="468" y="701"/>
                    <a:pt x="435" y="768"/>
                  </a:cubicBezTo>
                  <a:lnTo>
                    <a:pt x="43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6"/>
            <p:cNvSpPr/>
            <p:nvPr/>
          </p:nvSpPr>
          <p:spPr>
            <a:xfrm>
              <a:off x="2239275" y="2335650"/>
              <a:ext cx="30050" cy="52075"/>
            </a:xfrm>
            <a:custGeom>
              <a:avLst/>
              <a:gdLst/>
              <a:ahLst/>
              <a:cxnLst/>
              <a:rect l="l" t="t" r="r" b="b"/>
              <a:pathLst>
                <a:path w="1202" h="2083" extrusionOk="0">
                  <a:moveTo>
                    <a:pt x="388" y="1"/>
                  </a:moveTo>
                  <a:cubicBezTo>
                    <a:pt x="376" y="1"/>
                    <a:pt x="367" y="9"/>
                    <a:pt x="367" y="26"/>
                  </a:cubicBezTo>
                  <a:cubicBezTo>
                    <a:pt x="334" y="59"/>
                    <a:pt x="301" y="92"/>
                    <a:pt x="267" y="126"/>
                  </a:cubicBezTo>
                  <a:cubicBezTo>
                    <a:pt x="267" y="193"/>
                    <a:pt x="234" y="259"/>
                    <a:pt x="234" y="326"/>
                  </a:cubicBezTo>
                  <a:lnTo>
                    <a:pt x="234" y="626"/>
                  </a:lnTo>
                  <a:lnTo>
                    <a:pt x="167" y="693"/>
                  </a:lnTo>
                  <a:cubicBezTo>
                    <a:pt x="100" y="693"/>
                    <a:pt x="67" y="760"/>
                    <a:pt x="34" y="793"/>
                  </a:cubicBezTo>
                  <a:cubicBezTo>
                    <a:pt x="34" y="826"/>
                    <a:pt x="0" y="893"/>
                    <a:pt x="0" y="960"/>
                  </a:cubicBezTo>
                  <a:cubicBezTo>
                    <a:pt x="0" y="993"/>
                    <a:pt x="34" y="1026"/>
                    <a:pt x="34" y="1060"/>
                  </a:cubicBezTo>
                  <a:cubicBezTo>
                    <a:pt x="50" y="1076"/>
                    <a:pt x="67" y="1085"/>
                    <a:pt x="88" y="1085"/>
                  </a:cubicBezTo>
                  <a:cubicBezTo>
                    <a:pt x="109" y="1085"/>
                    <a:pt x="134" y="1076"/>
                    <a:pt x="167" y="1060"/>
                  </a:cubicBezTo>
                  <a:lnTo>
                    <a:pt x="234" y="993"/>
                  </a:lnTo>
                  <a:lnTo>
                    <a:pt x="234" y="1760"/>
                  </a:lnTo>
                  <a:cubicBezTo>
                    <a:pt x="234" y="1860"/>
                    <a:pt x="267" y="1994"/>
                    <a:pt x="334" y="2061"/>
                  </a:cubicBezTo>
                  <a:cubicBezTo>
                    <a:pt x="375" y="2074"/>
                    <a:pt x="417" y="2082"/>
                    <a:pt x="461" y="2082"/>
                  </a:cubicBezTo>
                  <a:cubicBezTo>
                    <a:pt x="523" y="2082"/>
                    <a:pt x="589" y="2066"/>
                    <a:pt x="667" y="2027"/>
                  </a:cubicBezTo>
                  <a:cubicBezTo>
                    <a:pt x="768" y="1960"/>
                    <a:pt x="868" y="1860"/>
                    <a:pt x="934" y="1794"/>
                  </a:cubicBezTo>
                  <a:cubicBezTo>
                    <a:pt x="1034" y="1694"/>
                    <a:pt x="1101" y="1627"/>
                    <a:pt x="1168" y="1527"/>
                  </a:cubicBezTo>
                  <a:cubicBezTo>
                    <a:pt x="1168" y="1460"/>
                    <a:pt x="1168" y="1427"/>
                    <a:pt x="1168" y="1393"/>
                  </a:cubicBezTo>
                  <a:cubicBezTo>
                    <a:pt x="1201" y="1327"/>
                    <a:pt x="1168" y="1293"/>
                    <a:pt x="1168" y="1260"/>
                  </a:cubicBezTo>
                  <a:lnTo>
                    <a:pt x="1068" y="1260"/>
                  </a:lnTo>
                  <a:cubicBezTo>
                    <a:pt x="1034" y="1293"/>
                    <a:pt x="1001" y="1327"/>
                    <a:pt x="1001" y="1360"/>
                  </a:cubicBezTo>
                  <a:cubicBezTo>
                    <a:pt x="901" y="1493"/>
                    <a:pt x="801" y="1594"/>
                    <a:pt x="667" y="1660"/>
                  </a:cubicBezTo>
                  <a:cubicBezTo>
                    <a:pt x="620" y="1684"/>
                    <a:pt x="573" y="1707"/>
                    <a:pt x="538" y="1707"/>
                  </a:cubicBezTo>
                  <a:cubicBezTo>
                    <a:pt x="523" y="1707"/>
                    <a:pt x="510" y="1703"/>
                    <a:pt x="501" y="1694"/>
                  </a:cubicBezTo>
                  <a:cubicBezTo>
                    <a:pt x="467" y="1694"/>
                    <a:pt x="467" y="1660"/>
                    <a:pt x="467" y="1594"/>
                  </a:cubicBezTo>
                  <a:lnTo>
                    <a:pt x="467" y="893"/>
                  </a:lnTo>
                  <a:lnTo>
                    <a:pt x="901" y="626"/>
                  </a:lnTo>
                  <a:cubicBezTo>
                    <a:pt x="934" y="593"/>
                    <a:pt x="968" y="559"/>
                    <a:pt x="1001" y="493"/>
                  </a:cubicBezTo>
                  <a:cubicBezTo>
                    <a:pt x="1034" y="459"/>
                    <a:pt x="1034" y="426"/>
                    <a:pt x="1034" y="359"/>
                  </a:cubicBezTo>
                  <a:cubicBezTo>
                    <a:pt x="1034" y="326"/>
                    <a:pt x="1034" y="293"/>
                    <a:pt x="1001" y="259"/>
                  </a:cubicBezTo>
                  <a:cubicBezTo>
                    <a:pt x="984" y="243"/>
                    <a:pt x="968" y="234"/>
                    <a:pt x="951" y="234"/>
                  </a:cubicBezTo>
                  <a:cubicBezTo>
                    <a:pt x="934" y="234"/>
                    <a:pt x="918" y="243"/>
                    <a:pt x="901" y="259"/>
                  </a:cubicBezTo>
                  <a:lnTo>
                    <a:pt x="467" y="493"/>
                  </a:lnTo>
                  <a:lnTo>
                    <a:pt x="467" y="193"/>
                  </a:lnTo>
                  <a:cubicBezTo>
                    <a:pt x="467" y="126"/>
                    <a:pt x="467" y="59"/>
                    <a:pt x="434" y="26"/>
                  </a:cubicBezTo>
                  <a:cubicBezTo>
                    <a:pt x="417" y="9"/>
                    <a:pt x="401" y="1"/>
                    <a:pt x="38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6"/>
            <p:cNvSpPr/>
            <p:nvPr/>
          </p:nvSpPr>
          <p:spPr>
            <a:xfrm>
              <a:off x="2274300" y="2315650"/>
              <a:ext cx="29200" cy="52425"/>
            </a:xfrm>
            <a:custGeom>
              <a:avLst/>
              <a:gdLst/>
              <a:ahLst/>
              <a:cxnLst/>
              <a:rect l="l" t="t" r="r" b="b"/>
              <a:pathLst>
                <a:path w="1168" h="2097" extrusionOk="0">
                  <a:moveTo>
                    <a:pt x="384" y="0"/>
                  </a:moveTo>
                  <a:cubicBezTo>
                    <a:pt x="367" y="0"/>
                    <a:pt x="351" y="8"/>
                    <a:pt x="334" y="25"/>
                  </a:cubicBezTo>
                  <a:cubicBezTo>
                    <a:pt x="301" y="59"/>
                    <a:pt x="267" y="92"/>
                    <a:pt x="267" y="125"/>
                  </a:cubicBezTo>
                  <a:cubicBezTo>
                    <a:pt x="234" y="192"/>
                    <a:pt x="234" y="259"/>
                    <a:pt x="234" y="325"/>
                  </a:cubicBezTo>
                  <a:lnTo>
                    <a:pt x="234" y="659"/>
                  </a:lnTo>
                  <a:lnTo>
                    <a:pt x="134" y="692"/>
                  </a:lnTo>
                  <a:cubicBezTo>
                    <a:pt x="100" y="726"/>
                    <a:pt x="67" y="759"/>
                    <a:pt x="34" y="792"/>
                  </a:cubicBezTo>
                  <a:cubicBezTo>
                    <a:pt x="0" y="859"/>
                    <a:pt x="0" y="892"/>
                    <a:pt x="0" y="959"/>
                  </a:cubicBezTo>
                  <a:cubicBezTo>
                    <a:pt x="0" y="993"/>
                    <a:pt x="0" y="1026"/>
                    <a:pt x="34" y="1059"/>
                  </a:cubicBezTo>
                  <a:cubicBezTo>
                    <a:pt x="34" y="1076"/>
                    <a:pt x="50" y="1084"/>
                    <a:pt x="71" y="1084"/>
                  </a:cubicBezTo>
                  <a:cubicBezTo>
                    <a:pt x="92" y="1084"/>
                    <a:pt x="117" y="1076"/>
                    <a:pt x="134" y="1059"/>
                  </a:cubicBezTo>
                  <a:lnTo>
                    <a:pt x="234" y="993"/>
                  </a:lnTo>
                  <a:lnTo>
                    <a:pt x="234" y="1760"/>
                  </a:lnTo>
                  <a:cubicBezTo>
                    <a:pt x="200" y="1893"/>
                    <a:pt x="267" y="1993"/>
                    <a:pt x="334" y="2060"/>
                  </a:cubicBezTo>
                  <a:cubicBezTo>
                    <a:pt x="359" y="2085"/>
                    <a:pt x="390" y="2096"/>
                    <a:pt x="425" y="2096"/>
                  </a:cubicBezTo>
                  <a:cubicBezTo>
                    <a:pt x="482" y="2096"/>
                    <a:pt x="552" y="2068"/>
                    <a:pt x="634" y="2027"/>
                  </a:cubicBezTo>
                  <a:cubicBezTo>
                    <a:pt x="734" y="1960"/>
                    <a:pt x="834" y="1893"/>
                    <a:pt x="901" y="1793"/>
                  </a:cubicBezTo>
                  <a:cubicBezTo>
                    <a:pt x="1001" y="1726"/>
                    <a:pt x="1068" y="1626"/>
                    <a:pt x="1134" y="1526"/>
                  </a:cubicBezTo>
                  <a:cubicBezTo>
                    <a:pt x="1168" y="1493"/>
                    <a:pt x="1168" y="1426"/>
                    <a:pt x="1168" y="1393"/>
                  </a:cubicBezTo>
                  <a:cubicBezTo>
                    <a:pt x="1168" y="1359"/>
                    <a:pt x="1168" y="1326"/>
                    <a:pt x="1134" y="1293"/>
                  </a:cubicBezTo>
                  <a:cubicBezTo>
                    <a:pt x="1118" y="1276"/>
                    <a:pt x="1101" y="1268"/>
                    <a:pt x="1089" y="1268"/>
                  </a:cubicBezTo>
                  <a:cubicBezTo>
                    <a:pt x="1076" y="1268"/>
                    <a:pt x="1068" y="1276"/>
                    <a:pt x="1068" y="1293"/>
                  </a:cubicBezTo>
                  <a:cubicBezTo>
                    <a:pt x="1034" y="1293"/>
                    <a:pt x="1001" y="1326"/>
                    <a:pt x="968" y="1393"/>
                  </a:cubicBezTo>
                  <a:cubicBezTo>
                    <a:pt x="868" y="1493"/>
                    <a:pt x="768" y="1593"/>
                    <a:pt x="634" y="1693"/>
                  </a:cubicBezTo>
                  <a:cubicBezTo>
                    <a:pt x="567" y="1726"/>
                    <a:pt x="501" y="1726"/>
                    <a:pt x="467" y="1726"/>
                  </a:cubicBezTo>
                  <a:cubicBezTo>
                    <a:pt x="467" y="1693"/>
                    <a:pt x="467" y="1660"/>
                    <a:pt x="467" y="1593"/>
                  </a:cubicBezTo>
                  <a:lnTo>
                    <a:pt x="467" y="892"/>
                  </a:lnTo>
                  <a:lnTo>
                    <a:pt x="868" y="626"/>
                  </a:lnTo>
                  <a:cubicBezTo>
                    <a:pt x="901" y="592"/>
                    <a:pt x="968" y="559"/>
                    <a:pt x="968" y="526"/>
                  </a:cubicBezTo>
                  <a:cubicBezTo>
                    <a:pt x="1001" y="459"/>
                    <a:pt x="1001" y="425"/>
                    <a:pt x="1001" y="359"/>
                  </a:cubicBezTo>
                  <a:cubicBezTo>
                    <a:pt x="1034" y="325"/>
                    <a:pt x="1001" y="292"/>
                    <a:pt x="968" y="259"/>
                  </a:cubicBezTo>
                  <a:cubicBezTo>
                    <a:pt x="968" y="242"/>
                    <a:pt x="959" y="234"/>
                    <a:pt x="943" y="234"/>
                  </a:cubicBezTo>
                  <a:cubicBezTo>
                    <a:pt x="926" y="234"/>
                    <a:pt x="901" y="242"/>
                    <a:pt x="868" y="259"/>
                  </a:cubicBezTo>
                  <a:lnTo>
                    <a:pt x="434" y="492"/>
                  </a:lnTo>
                  <a:lnTo>
                    <a:pt x="434" y="192"/>
                  </a:lnTo>
                  <a:cubicBezTo>
                    <a:pt x="467" y="125"/>
                    <a:pt x="434" y="92"/>
                    <a:pt x="434" y="25"/>
                  </a:cubicBezTo>
                  <a:cubicBezTo>
                    <a:pt x="417" y="8"/>
                    <a:pt x="401" y="0"/>
                    <a:pt x="38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6"/>
            <p:cNvSpPr/>
            <p:nvPr/>
          </p:nvSpPr>
          <p:spPr>
            <a:xfrm>
              <a:off x="2303475" y="2303550"/>
              <a:ext cx="34225" cy="70900"/>
            </a:xfrm>
            <a:custGeom>
              <a:avLst/>
              <a:gdLst/>
              <a:ahLst/>
              <a:cxnLst/>
              <a:rect l="l" t="t" r="r" b="b"/>
              <a:pathLst>
                <a:path w="1369" h="2836" extrusionOk="0">
                  <a:moveTo>
                    <a:pt x="868" y="417"/>
                  </a:moveTo>
                  <a:cubicBezTo>
                    <a:pt x="901" y="417"/>
                    <a:pt x="935" y="426"/>
                    <a:pt x="968" y="442"/>
                  </a:cubicBezTo>
                  <a:cubicBezTo>
                    <a:pt x="1002" y="442"/>
                    <a:pt x="1068" y="509"/>
                    <a:pt x="1068" y="543"/>
                  </a:cubicBezTo>
                  <a:cubicBezTo>
                    <a:pt x="1102" y="609"/>
                    <a:pt x="1102" y="676"/>
                    <a:pt x="1102" y="709"/>
                  </a:cubicBezTo>
                  <a:cubicBezTo>
                    <a:pt x="1102" y="843"/>
                    <a:pt x="1068" y="943"/>
                    <a:pt x="1002" y="1043"/>
                  </a:cubicBezTo>
                  <a:cubicBezTo>
                    <a:pt x="968" y="1176"/>
                    <a:pt x="868" y="1243"/>
                    <a:pt x="768" y="1310"/>
                  </a:cubicBezTo>
                  <a:cubicBezTo>
                    <a:pt x="735" y="1343"/>
                    <a:pt x="693" y="1360"/>
                    <a:pt x="651" y="1360"/>
                  </a:cubicBezTo>
                  <a:cubicBezTo>
                    <a:pt x="610" y="1360"/>
                    <a:pt x="568" y="1343"/>
                    <a:pt x="535" y="1310"/>
                  </a:cubicBezTo>
                  <a:cubicBezTo>
                    <a:pt x="468" y="1276"/>
                    <a:pt x="434" y="1176"/>
                    <a:pt x="434" y="1110"/>
                  </a:cubicBezTo>
                  <a:cubicBezTo>
                    <a:pt x="434" y="1010"/>
                    <a:pt x="468" y="909"/>
                    <a:pt x="501" y="809"/>
                  </a:cubicBezTo>
                  <a:cubicBezTo>
                    <a:pt x="568" y="676"/>
                    <a:pt x="635" y="543"/>
                    <a:pt x="768" y="442"/>
                  </a:cubicBezTo>
                  <a:cubicBezTo>
                    <a:pt x="801" y="426"/>
                    <a:pt x="835" y="417"/>
                    <a:pt x="868" y="417"/>
                  </a:cubicBezTo>
                  <a:close/>
                  <a:moveTo>
                    <a:pt x="968" y="0"/>
                  </a:moveTo>
                  <a:cubicBezTo>
                    <a:pt x="893" y="0"/>
                    <a:pt x="818" y="25"/>
                    <a:pt x="768" y="76"/>
                  </a:cubicBezTo>
                  <a:cubicBezTo>
                    <a:pt x="701" y="142"/>
                    <a:pt x="635" y="176"/>
                    <a:pt x="601" y="242"/>
                  </a:cubicBezTo>
                  <a:cubicBezTo>
                    <a:pt x="535" y="309"/>
                    <a:pt x="468" y="376"/>
                    <a:pt x="434" y="442"/>
                  </a:cubicBezTo>
                  <a:lnTo>
                    <a:pt x="434" y="342"/>
                  </a:lnTo>
                  <a:lnTo>
                    <a:pt x="168" y="476"/>
                  </a:lnTo>
                  <a:cubicBezTo>
                    <a:pt x="101" y="509"/>
                    <a:pt x="68" y="543"/>
                    <a:pt x="34" y="609"/>
                  </a:cubicBezTo>
                  <a:cubicBezTo>
                    <a:pt x="1" y="643"/>
                    <a:pt x="1" y="709"/>
                    <a:pt x="1" y="743"/>
                  </a:cubicBezTo>
                  <a:cubicBezTo>
                    <a:pt x="1" y="776"/>
                    <a:pt x="1" y="843"/>
                    <a:pt x="34" y="843"/>
                  </a:cubicBezTo>
                  <a:cubicBezTo>
                    <a:pt x="51" y="859"/>
                    <a:pt x="68" y="868"/>
                    <a:pt x="88" y="868"/>
                  </a:cubicBezTo>
                  <a:cubicBezTo>
                    <a:pt x="109" y="868"/>
                    <a:pt x="134" y="859"/>
                    <a:pt x="168" y="843"/>
                  </a:cubicBezTo>
                  <a:lnTo>
                    <a:pt x="201" y="843"/>
                  </a:lnTo>
                  <a:lnTo>
                    <a:pt x="201" y="2411"/>
                  </a:lnTo>
                  <a:lnTo>
                    <a:pt x="168" y="2444"/>
                  </a:lnTo>
                  <a:cubicBezTo>
                    <a:pt x="101" y="2444"/>
                    <a:pt x="68" y="2511"/>
                    <a:pt x="34" y="2544"/>
                  </a:cubicBezTo>
                  <a:cubicBezTo>
                    <a:pt x="1" y="2577"/>
                    <a:pt x="1" y="2644"/>
                    <a:pt x="1" y="2711"/>
                  </a:cubicBezTo>
                  <a:cubicBezTo>
                    <a:pt x="1" y="2744"/>
                    <a:pt x="1" y="2777"/>
                    <a:pt x="34" y="2811"/>
                  </a:cubicBezTo>
                  <a:cubicBezTo>
                    <a:pt x="51" y="2828"/>
                    <a:pt x="68" y="2836"/>
                    <a:pt x="88" y="2836"/>
                  </a:cubicBezTo>
                  <a:cubicBezTo>
                    <a:pt x="109" y="2836"/>
                    <a:pt x="134" y="2828"/>
                    <a:pt x="168" y="2811"/>
                  </a:cubicBezTo>
                  <a:lnTo>
                    <a:pt x="568" y="2577"/>
                  </a:lnTo>
                  <a:cubicBezTo>
                    <a:pt x="635" y="2544"/>
                    <a:pt x="668" y="2511"/>
                    <a:pt x="701" y="2444"/>
                  </a:cubicBezTo>
                  <a:cubicBezTo>
                    <a:pt x="701" y="2411"/>
                    <a:pt x="735" y="2344"/>
                    <a:pt x="735" y="2310"/>
                  </a:cubicBezTo>
                  <a:cubicBezTo>
                    <a:pt x="735" y="2277"/>
                    <a:pt x="735" y="2244"/>
                    <a:pt x="701" y="2210"/>
                  </a:cubicBezTo>
                  <a:cubicBezTo>
                    <a:pt x="685" y="2194"/>
                    <a:pt x="668" y="2185"/>
                    <a:pt x="647" y="2185"/>
                  </a:cubicBezTo>
                  <a:cubicBezTo>
                    <a:pt x="626" y="2185"/>
                    <a:pt x="601" y="2194"/>
                    <a:pt x="568" y="2210"/>
                  </a:cubicBezTo>
                  <a:lnTo>
                    <a:pt x="434" y="2277"/>
                  </a:lnTo>
                  <a:lnTo>
                    <a:pt x="434" y="1710"/>
                  </a:lnTo>
                  <a:lnTo>
                    <a:pt x="434" y="1677"/>
                  </a:lnTo>
                  <a:cubicBezTo>
                    <a:pt x="474" y="1686"/>
                    <a:pt x="510" y="1690"/>
                    <a:pt x="545" y="1690"/>
                  </a:cubicBezTo>
                  <a:cubicBezTo>
                    <a:pt x="629" y="1690"/>
                    <a:pt x="707" y="1667"/>
                    <a:pt x="801" y="1643"/>
                  </a:cubicBezTo>
                  <a:cubicBezTo>
                    <a:pt x="935" y="1543"/>
                    <a:pt x="1068" y="1410"/>
                    <a:pt x="1135" y="1243"/>
                  </a:cubicBezTo>
                  <a:cubicBezTo>
                    <a:pt x="1268" y="1043"/>
                    <a:pt x="1335" y="776"/>
                    <a:pt x="1335" y="543"/>
                  </a:cubicBezTo>
                  <a:cubicBezTo>
                    <a:pt x="1368" y="376"/>
                    <a:pt x="1302" y="209"/>
                    <a:pt x="1168" y="76"/>
                  </a:cubicBezTo>
                  <a:cubicBezTo>
                    <a:pt x="1118" y="25"/>
                    <a:pt x="1043" y="0"/>
                    <a:pt x="9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6"/>
            <p:cNvSpPr/>
            <p:nvPr/>
          </p:nvSpPr>
          <p:spPr>
            <a:xfrm>
              <a:off x="2342675" y="2283125"/>
              <a:ext cx="26725" cy="49850"/>
            </a:xfrm>
            <a:custGeom>
              <a:avLst/>
              <a:gdLst/>
              <a:ahLst/>
              <a:cxnLst/>
              <a:rect l="l" t="t" r="r" b="b"/>
              <a:pathLst>
                <a:path w="1069" h="1994" extrusionOk="0">
                  <a:moveTo>
                    <a:pt x="918" y="0"/>
                  </a:moveTo>
                  <a:cubicBezTo>
                    <a:pt x="901" y="0"/>
                    <a:pt x="885" y="9"/>
                    <a:pt x="868" y="25"/>
                  </a:cubicBezTo>
                  <a:cubicBezTo>
                    <a:pt x="868" y="25"/>
                    <a:pt x="835" y="59"/>
                    <a:pt x="835" y="59"/>
                  </a:cubicBezTo>
                  <a:lnTo>
                    <a:pt x="801" y="125"/>
                  </a:lnTo>
                  <a:cubicBezTo>
                    <a:pt x="784" y="109"/>
                    <a:pt x="759" y="100"/>
                    <a:pt x="734" y="100"/>
                  </a:cubicBezTo>
                  <a:cubicBezTo>
                    <a:pt x="709" y="100"/>
                    <a:pt x="684" y="109"/>
                    <a:pt x="668" y="125"/>
                  </a:cubicBezTo>
                  <a:cubicBezTo>
                    <a:pt x="601" y="125"/>
                    <a:pt x="568" y="159"/>
                    <a:pt x="501" y="159"/>
                  </a:cubicBezTo>
                  <a:cubicBezTo>
                    <a:pt x="368" y="259"/>
                    <a:pt x="234" y="392"/>
                    <a:pt x="134" y="559"/>
                  </a:cubicBezTo>
                  <a:cubicBezTo>
                    <a:pt x="101" y="659"/>
                    <a:pt x="67" y="792"/>
                    <a:pt x="34" y="926"/>
                  </a:cubicBezTo>
                  <a:cubicBezTo>
                    <a:pt x="34" y="1026"/>
                    <a:pt x="67" y="1126"/>
                    <a:pt x="134" y="1193"/>
                  </a:cubicBezTo>
                  <a:cubicBezTo>
                    <a:pt x="158" y="1205"/>
                    <a:pt x="192" y="1213"/>
                    <a:pt x="232" y="1213"/>
                  </a:cubicBezTo>
                  <a:cubicBezTo>
                    <a:pt x="303" y="1213"/>
                    <a:pt x="395" y="1189"/>
                    <a:pt x="501" y="1126"/>
                  </a:cubicBezTo>
                  <a:cubicBezTo>
                    <a:pt x="568" y="1093"/>
                    <a:pt x="668" y="1093"/>
                    <a:pt x="734" y="1059"/>
                  </a:cubicBezTo>
                  <a:cubicBezTo>
                    <a:pt x="801" y="1093"/>
                    <a:pt x="801" y="1093"/>
                    <a:pt x="801" y="1159"/>
                  </a:cubicBezTo>
                  <a:cubicBezTo>
                    <a:pt x="801" y="1193"/>
                    <a:pt x="801" y="1226"/>
                    <a:pt x="768" y="1259"/>
                  </a:cubicBezTo>
                  <a:cubicBezTo>
                    <a:pt x="701" y="1360"/>
                    <a:pt x="634" y="1426"/>
                    <a:pt x="534" y="1460"/>
                  </a:cubicBezTo>
                  <a:cubicBezTo>
                    <a:pt x="468" y="1493"/>
                    <a:pt x="401" y="1526"/>
                    <a:pt x="368" y="1526"/>
                  </a:cubicBezTo>
                  <a:cubicBezTo>
                    <a:pt x="301" y="1526"/>
                    <a:pt x="267" y="1526"/>
                    <a:pt x="234" y="1493"/>
                  </a:cubicBezTo>
                  <a:cubicBezTo>
                    <a:pt x="234" y="1460"/>
                    <a:pt x="201" y="1426"/>
                    <a:pt x="201" y="1393"/>
                  </a:cubicBezTo>
                  <a:lnTo>
                    <a:pt x="101" y="1393"/>
                  </a:lnTo>
                  <a:cubicBezTo>
                    <a:pt x="67" y="1426"/>
                    <a:pt x="67" y="1460"/>
                    <a:pt x="34" y="1526"/>
                  </a:cubicBezTo>
                  <a:cubicBezTo>
                    <a:pt x="1" y="1560"/>
                    <a:pt x="1" y="1626"/>
                    <a:pt x="1" y="1693"/>
                  </a:cubicBezTo>
                  <a:lnTo>
                    <a:pt x="1" y="1827"/>
                  </a:lnTo>
                  <a:cubicBezTo>
                    <a:pt x="1" y="1893"/>
                    <a:pt x="1" y="1927"/>
                    <a:pt x="34" y="1993"/>
                  </a:cubicBezTo>
                  <a:lnTo>
                    <a:pt x="134" y="1993"/>
                  </a:lnTo>
                  <a:lnTo>
                    <a:pt x="167" y="1960"/>
                  </a:lnTo>
                  <a:lnTo>
                    <a:pt x="201" y="1893"/>
                  </a:lnTo>
                  <a:lnTo>
                    <a:pt x="368" y="1893"/>
                  </a:lnTo>
                  <a:cubicBezTo>
                    <a:pt x="401" y="1893"/>
                    <a:pt x="468" y="1860"/>
                    <a:pt x="534" y="1827"/>
                  </a:cubicBezTo>
                  <a:cubicBezTo>
                    <a:pt x="701" y="1726"/>
                    <a:pt x="835" y="1593"/>
                    <a:pt x="935" y="1393"/>
                  </a:cubicBezTo>
                  <a:cubicBezTo>
                    <a:pt x="1001" y="1293"/>
                    <a:pt x="1068" y="1159"/>
                    <a:pt x="1068" y="1026"/>
                  </a:cubicBezTo>
                  <a:cubicBezTo>
                    <a:pt x="1068" y="959"/>
                    <a:pt x="1035" y="859"/>
                    <a:pt x="1001" y="792"/>
                  </a:cubicBezTo>
                  <a:cubicBezTo>
                    <a:pt x="935" y="759"/>
                    <a:pt x="868" y="726"/>
                    <a:pt x="801" y="726"/>
                  </a:cubicBezTo>
                  <a:cubicBezTo>
                    <a:pt x="701" y="726"/>
                    <a:pt x="601" y="759"/>
                    <a:pt x="501" y="792"/>
                  </a:cubicBezTo>
                  <a:cubicBezTo>
                    <a:pt x="434" y="826"/>
                    <a:pt x="401" y="826"/>
                    <a:pt x="334" y="859"/>
                  </a:cubicBezTo>
                  <a:cubicBezTo>
                    <a:pt x="301" y="826"/>
                    <a:pt x="301" y="826"/>
                    <a:pt x="301" y="792"/>
                  </a:cubicBezTo>
                  <a:cubicBezTo>
                    <a:pt x="301" y="759"/>
                    <a:pt x="301" y="726"/>
                    <a:pt x="334" y="726"/>
                  </a:cubicBezTo>
                  <a:cubicBezTo>
                    <a:pt x="368" y="626"/>
                    <a:pt x="468" y="559"/>
                    <a:pt x="534" y="526"/>
                  </a:cubicBezTo>
                  <a:cubicBezTo>
                    <a:pt x="568" y="492"/>
                    <a:pt x="634" y="492"/>
                    <a:pt x="668" y="492"/>
                  </a:cubicBezTo>
                  <a:cubicBezTo>
                    <a:pt x="684" y="476"/>
                    <a:pt x="701" y="467"/>
                    <a:pt x="718" y="467"/>
                  </a:cubicBezTo>
                  <a:cubicBezTo>
                    <a:pt x="734" y="467"/>
                    <a:pt x="751" y="476"/>
                    <a:pt x="768" y="492"/>
                  </a:cubicBezTo>
                  <a:cubicBezTo>
                    <a:pt x="768" y="526"/>
                    <a:pt x="801" y="559"/>
                    <a:pt x="801" y="559"/>
                  </a:cubicBezTo>
                  <a:cubicBezTo>
                    <a:pt x="818" y="576"/>
                    <a:pt x="835" y="584"/>
                    <a:pt x="851" y="584"/>
                  </a:cubicBezTo>
                  <a:cubicBezTo>
                    <a:pt x="868" y="584"/>
                    <a:pt x="885" y="576"/>
                    <a:pt x="901" y="559"/>
                  </a:cubicBezTo>
                  <a:cubicBezTo>
                    <a:pt x="935" y="526"/>
                    <a:pt x="968" y="492"/>
                    <a:pt x="1001" y="426"/>
                  </a:cubicBezTo>
                  <a:cubicBezTo>
                    <a:pt x="1001" y="392"/>
                    <a:pt x="1001" y="325"/>
                    <a:pt x="1001" y="259"/>
                  </a:cubicBezTo>
                  <a:lnTo>
                    <a:pt x="1001" y="192"/>
                  </a:lnTo>
                  <a:cubicBezTo>
                    <a:pt x="1001" y="125"/>
                    <a:pt x="968" y="92"/>
                    <a:pt x="968" y="25"/>
                  </a:cubicBezTo>
                  <a:cubicBezTo>
                    <a:pt x="951" y="9"/>
                    <a:pt x="935" y="0"/>
                    <a:pt x="91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6"/>
            <p:cNvSpPr/>
            <p:nvPr/>
          </p:nvSpPr>
          <p:spPr>
            <a:xfrm>
              <a:off x="2386050" y="2267775"/>
              <a:ext cx="9200" cy="41625"/>
            </a:xfrm>
            <a:custGeom>
              <a:avLst/>
              <a:gdLst/>
              <a:ahLst/>
              <a:cxnLst/>
              <a:rect l="l" t="t" r="r" b="b"/>
              <a:pathLst>
                <a:path w="368" h="1665" extrusionOk="0">
                  <a:moveTo>
                    <a:pt x="258" y="0"/>
                  </a:moveTo>
                  <a:cubicBezTo>
                    <a:pt x="239" y="0"/>
                    <a:pt x="220" y="20"/>
                    <a:pt x="200" y="39"/>
                  </a:cubicBezTo>
                  <a:cubicBezTo>
                    <a:pt x="134" y="39"/>
                    <a:pt x="100" y="106"/>
                    <a:pt x="67" y="172"/>
                  </a:cubicBezTo>
                  <a:cubicBezTo>
                    <a:pt x="34" y="206"/>
                    <a:pt x="0" y="272"/>
                    <a:pt x="0" y="339"/>
                  </a:cubicBezTo>
                  <a:cubicBezTo>
                    <a:pt x="0" y="406"/>
                    <a:pt x="34" y="439"/>
                    <a:pt x="67" y="506"/>
                  </a:cubicBezTo>
                  <a:cubicBezTo>
                    <a:pt x="78" y="517"/>
                    <a:pt x="89" y="521"/>
                    <a:pt x="101" y="521"/>
                  </a:cubicBezTo>
                  <a:cubicBezTo>
                    <a:pt x="126" y="521"/>
                    <a:pt x="156" y="506"/>
                    <a:pt x="200" y="506"/>
                  </a:cubicBezTo>
                  <a:cubicBezTo>
                    <a:pt x="234" y="472"/>
                    <a:pt x="267" y="406"/>
                    <a:pt x="300" y="339"/>
                  </a:cubicBezTo>
                  <a:cubicBezTo>
                    <a:pt x="334" y="306"/>
                    <a:pt x="367" y="239"/>
                    <a:pt x="367" y="172"/>
                  </a:cubicBezTo>
                  <a:cubicBezTo>
                    <a:pt x="367" y="106"/>
                    <a:pt x="334" y="72"/>
                    <a:pt x="300" y="39"/>
                  </a:cubicBezTo>
                  <a:cubicBezTo>
                    <a:pt x="286" y="11"/>
                    <a:pt x="272" y="0"/>
                    <a:pt x="258" y="0"/>
                  </a:cubicBezTo>
                  <a:close/>
                  <a:moveTo>
                    <a:pt x="246" y="1148"/>
                  </a:moveTo>
                  <a:cubicBezTo>
                    <a:pt x="225" y="1148"/>
                    <a:pt x="200" y="1156"/>
                    <a:pt x="167" y="1173"/>
                  </a:cubicBezTo>
                  <a:cubicBezTo>
                    <a:pt x="134" y="1206"/>
                    <a:pt x="67" y="1240"/>
                    <a:pt x="67" y="1306"/>
                  </a:cubicBezTo>
                  <a:cubicBezTo>
                    <a:pt x="34" y="1373"/>
                    <a:pt x="0" y="1440"/>
                    <a:pt x="0" y="1507"/>
                  </a:cubicBezTo>
                  <a:cubicBezTo>
                    <a:pt x="0" y="1540"/>
                    <a:pt x="34" y="1607"/>
                    <a:pt x="67" y="1640"/>
                  </a:cubicBezTo>
                  <a:cubicBezTo>
                    <a:pt x="84" y="1657"/>
                    <a:pt x="100" y="1665"/>
                    <a:pt x="117" y="1665"/>
                  </a:cubicBezTo>
                  <a:cubicBezTo>
                    <a:pt x="134" y="1665"/>
                    <a:pt x="150" y="1657"/>
                    <a:pt x="167" y="1640"/>
                  </a:cubicBezTo>
                  <a:cubicBezTo>
                    <a:pt x="234" y="1607"/>
                    <a:pt x="267" y="1540"/>
                    <a:pt x="300" y="1507"/>
                  </a:cubicBezTo>
                  <a:cubicBezTo>
                    <a:pt x="334" y="1440"/>
                    <a:pt x="334" y="1373"/>
                    <a:pt x="367" y="1306"/>
                  </a:cubicBezTo>
                  <a:cubicBezTo>
                    <a:pt x="367" y="1240"/>
                    <a:pt x="334" y="1206"/>
                    <a:pt x="300" y="1173"/>
                  </a:cubicBezTo>
                  <a:cubicBezTo>
                    <a:pt x="284" y="1156"/>
                    <a:pt x="267" y="1148"/>
                    <a:pt x="246" y="1148"/>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6"/>
            <p:cNvSpPr/>
            <p:nvPr/>
          </p:nvSpPr>
          <p:spPr>
            <a:xfrm>
              <a:off x="2412725" y="2219750"/>
              <a:ext cx="25050" cy="83200"/>
            </a:xfrm>
            <a:custGeom>
              <a:avLst/>
              <a:gdLst/>
              <a:ahLst/>
              <a:cxnLst/>
              <a:rect l="l" t="t" r="r" b="b"/>
              <a:pathLst>
                <a:path w="1002" h="3328" extrusionOk="0">
                  <a:moveTo>
                    <a:pt x="918" y="0"/>
                  </a:moveTo>
                  <a:cubicBezTo>
                    <a:pt x="901" y="0"/>
                    <a:pt x="885" y="8"/>
                    <a:pt x="868" y="25"/>
                  </a:cubicBezTo>
                  <a:cubicBezTo>
                    <a:pt x="835" y="25"/>
                    <a:pt x="835" y="58"/>
                    <a:pt x="801" y="92"/>
                  </a:cubicBezTo>
                  <a:cubicBezTo>
                    <a:pt x="801" y="125"/>
                    <a:pt x="768" y="192"/>
                    <a:pt x="768" y="225"/>
                  </a:cubicBezTo>
                  <a:lnTo>
                    <a:pt x="34" y="3061"/>
                  </a:lnTo>
                  <a:cubicBezTo>
                    <a:pt x="1" y="3127"/>
                    <a:pt x="1" y="3161"/>
                    <a:pt x="1" y="3227"/>
                  </a:cubicBezTo>
                  <a:cubicBezTo>
                    <a:pt x="1" y="3261"/>
                    <a:pt x="1" y="3294"/>
                    <a:pt x="34" y="3327"/>
                  </a:cubicBezTo>
                  <a:lnTo>
                    <a:pt x="134" y="3327"/>
                  </a:lnTo>
                  <a:cubicBezTo>
                    <a:pt x="134" y="3294"/>
                    <a:pt x="167" y="3261"/>
                    <a:pt x="201" y="3227"/>
                  </a:cubicBezTo>
                  <a:cubicBezTo>
                    <a:pt x="201" y="3194"/>
                    <a:pt x="234" y="3127"/>
                    <a:pt x="234" y="3094"/>
                  </a:cubicBezTo>
                  <a:lnTo>
                    <a:pt x="968" y="259"/>
                  </a:lnTo>
                  <a:cubicBezTo>
                    <a:pt x="968" y="225"/>
                    <a:pt x="1001" y="159"/>
                    <a:pt x="1001" y="125"/>
                  </a:cubicBezTo>
                  <a:cubicBezTo>
                    <a:pt x="1001" y="92"/>
                    <a:pt x="968" y="58"/>
                    <a:pt x="968" y="25"/>
                  </a:cubicBezTo>
                  <a:cubicBezTo>
                    <a:pt x="951" y="8"/>
                    <a:pt x="935" y="0"/>
                    <a:pt x="91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6"/>
            <p:cNvSpPr/>
            <p:nvPr/>
          </p:nvSpPr>
          <p:spPr>
            <a:xfrm>
              <a:off x="2446925" y="2200350"/>
              <a:ext cx="25025" cy="82575"/>
            </a:xfrm>
            <a:custGeom>
              <a:avLst/>
              <a:gdLst/>
              <a:ahLst/>
              <a:cxnLst/>
              <a:rect l="l" t="t" r="r" b="b"/>
              <a:pathLst>
                <a:path w="1001" h="3303" extrusionOk="0">
                  <a:moveTo>
                    <a:pt x="901" y="1"/>
                  </a:moveTo>
                  <a:cubicBezTo>
                    <a:pt x="868" y="1"/>
                    <a:pt x="834" y="34"/>
                    <a:pt x="834" y="67"/>
                  </a:cubicBezTo>
                  <a:cubicBezTo>
                    <a:pt x="801" y="134"/>
                    <a:pt x="767" y="167"/>
                    <a:pt x="767" y="234"/>
                  </a:cubicBezTo>
                  <a:lnTo>
                    <a:pt x="34" y="3036"/>
                  </a:lnTo>
                  <a:cubicBezTo>
                    <a:pt x="34" y="3103"/>
                    <a:pt x="34" y="3136"/>
                    <a:pt x="34" y="3203"/>
                  </a:cubicBezTo>
                  <a:cubicBezTo>
                    <a:pt x="0" y="3236"/>
                    <a:pt x="34" y="3270"/>
                    <a:pt x="67" y="3303"/>
                  </a:cubicBezTo>
                  <a:lnTo>
                    <a:pt x="134" y="3303"/>
                  </a:lnTo>
                  <a:cubicBezTo>
                    <a:pt x="167" y="3270"/>
                    <a:pt x="200" y="3236"/>
                    <a:pt x="200" y="3203"/>
                  </a:cubicBezTo>
                  <a:cubicBezTo>
                    <a:pt x="234" y="3169"/>
                    <a:pt x="234" y="3103"/>
                    <a:pt x="267" y="3069"/>
                  </a:cubicBezTo>
                  <a:lnTo>
                    <a:pt x="968" y="234"/>
                  </a:lnTo>
                  <a:cubicBezTo>
                    <a:pt x="1001" y="201"/>
                    <a:pt x="1001" y="134"/>
                    <a:pt x="1001" y="101"/>
                  </a:cubicBezTo>
                  <a:cubicBezTo>
                    <a:pt x="1001" y="67"/>
                    <a:pt x="1001" y="34"/>
                    <a:pt x="9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6"/>
            <p:cNvSpPr/>
            <p:nvPr/>
          </p:nvSpPr>
          <p:spPr>
            <a:xfrm>
              <a:off x="2476950" y="2202425"/>
              <a:ext cx="35875" cy="54775"/>
            </a:xfrm>
            <a:custGeom>
              <a:avLst/>
              <a:gdLst/>
              <a:ahLst/>
              <a:cxnLst/>
              <a:rect l="l" t="t" r="r" b="b"/>
              <a:pathLst>
                <a:path w="1435" h="2191" extrusionOk="0">
                  <a:moveTo>
                    <a:pt x="1080" y="1"/>
                  </a:moveTo>
                  <a:cubicBezTo>
                    <a:pt x="1043" y="1"/>
                    <a:pt x="1001" y="18"/>
                    <a:pt x="967" y="51"/>
                  </a:cubicBezTo>
                  <a:cubicBezTo>
                    <a:pt x="934" y="51"/>
                    <a:pt x="901" y="84"/>
                    <a:pt x="867" y="151"/>
                  </a:cubicBezTo>
                  <a:cubicBezTo>
                    <a:pt x="801" y="184"/>
                    <a:pt x="767" y="251"/>
                    <a:pt x="734" y="318"/>
                  </a:cubicBezTo>
                  <a:cubicBezTo>
                    <a:pt x="701" y="284"/>
                    <a:pt x="667" y="284"/>
                    <a:pt x="634" y="251"/>
                  </a:cubicBezTo>
                  <a:cubicBezTo>
                    <a:pt x="601" y="251"/>
                    <a:pt x="567" y="251"/>
                    <a:pt x="534" y="284"/>
                  </a:cubicBezTo>
                  <a:cubicBezTo>
                    <a:pt x="500" y="318"/>
                    <a:pt x="467" y="351"/>
                    <a:pt x="434" y="385"/>
                  </a:cubicBezTo>
                  <a:cubicBezTo>
                    <a:pt x="400" y="418"/>
                    <a:pt x="367" y="485"/>
                    <a:pt x="334" y="551"/>
                  </a:cubicBezTo>
                  <a:lnTo>
                    <a:pt x="334" y="451"/>
                  </a:lnTo>
                  <a:lnTo>
                    <a:pt x="167" y="618"/>
                  </a:lnTo>
                  <a:cubicBezTo>
                    <a:pt x="100" y="618"/>
                    <a:pt x="67" y="685"/>
                    <a:pt x="33" y="718"/>
                  </a:cubicBezTo>
                  <a:cubicBezTo>
                    <a:pt x="33" y="751"/>
                    <a:pt x="0" y="818"/>
                    <a:pt x="0" y="885"/>
                  </a:cubicBezTo>
                  <a:cubicBezTo>
                    <a:pt x="0" y="918"/>
                    <a:pt x="33" y="952"/>
                    <a:pt x="33" y="985"/>
                  </a:cubicBezTo>
                  <a:cubicBezTo>
                    <a:pt x="50" y="1002"/>
                    <a:pt x="67" y="1010"/>
                    <a:pt x="88" y="1010"/>
                  </a:cubicBezTo>
                  <a:cubicBezTo>
                    <a:pt x="109" y="1010"/>
                    <a:pt x="134" y="1002"/>
                    <a:pt x="167" y="985"/>
                  </a:cubicBezTo>
                  <a:lnTo>
                    <a:pt x="167" y="1819"/>
                  </a:lnTo>
                  <a:cubicBezTo>
                    <a:pt x="100" y="1819"/>
                    <a:pt x="67" y="1852"/>
                    <a:pt x="33" y="1919"/>
                  </a:cubicBezTo>
                  <a:cubicBezTo>
                    <a:pt x="33" y="1952"/>
                    <a:pt x="0" y="2019"/>
                    <a:pt x="0" y="2052"/>
                  </a:cubicBezTo>
                  <a:cubicBezTo>
                    <a:pt x="0" y="2086"/>
                    <a:pt x="33" y="2152"/>
                    <a:pt x="33" y="2152"/>
                  </a:cubicBezTo>
                  <a:cubicBezTo>
                    <a:pt x="48" y="2181"/>
                    <a:pt x="62" y="2191"/>
                    <a:pt x="78" y="2191"/>
                  </a:cubicBezTo>
                  <a:cubicBezTo>
                    <a:pt x="101" y="2191"/>
                    <a:pt x="128" y="2172"/>
                    <a:pt x="167" y="2152"/>
                  </a:cubicBezTo>
                  <a:lnTo>
                    <a:pt x="367" y="2052"/>
                  </a:lnTo>
                  <a:cubicBezTo>
                    <a:pt x="400" y="2019"/>
                    <a:pt x="467" y="1986"/>
                    <a:pt x="500" y="1919"/>
                  </a:cubicBezTo>
                  <a:cubicBezTo>
                    <a:pt x="500" y="1886"/>
                    <a:pt x="500" y="1852"/>
                    <a:pt x="534" y="1786"/>
                  </a:cubicBezTo>
                  <a:cubicBezTo>
                    <a:pt x="534" y="1752"/>
                    <a:pt x="500" y="1719"/>
                    <a:pt x="500" y="1685"/>
                  </a:cubicBezTo>
                  <a:cubicBezTo>
                    <a:pt x="484" y="1669"/>
                    <a:pt x="467" y="1660"/>
                    <a:pt x="446" y="1660"/>
                  </a:cubicBezTo>
                  <a:cubicBezTo>
                    <a:pt x="425" y="1660"/>
                    <a:pt x="400" y="1669"/>
                    <a:pt x="367" y="1685"/>
                  </a:cubicBezTo>
                  <a:lnTo>
                    <a:pt x="367" y="985"/>
                  </a:lnTo>
                  <a:cubicBezTo>
                    <a:pt x="400" y="918"/>
                    <a:pt x="434" y="818"/>
                    <a:pt x="467" y="785"/>
                  </a:cubicBezTo>
                  <a:cubicBezTo>
                    <a:pt x="500" y="751"/>
                    <a:pt x="500" y="718"/>
                    <a:pt x="534" y="685"/>
                  </a:cubicBezTo>
                  <a:lnTo>
                    <a:pt x="601" y="685"/>
                  </a:lnTo>
                  <a:cubicBezTo>
                    <a:pt x="601" y="718"/>
                    <a:pt x="601" y="751"/>
                    <a:pt x="601" y="785"/>
                  </a:cubicBezTo>
                  <a:lnTo>
                    <a:pt x="601" y="1886"/>
                  </a:lnTo>
                  <a:lnTo>
                    <a:pt x="834" y="1752"/>
                  </a:lnTo>
                  <a:cubicBezTo>
                    <a:pt x="867" y="1719"/>
                    <a:pt x="901" y="1685"/>
                    <a:pt x="934" y="1652"/>
                  </a:cubicBezTo>
                  <a:cubicBezTo>
                    <a:pt x="967" y="1585"/>
                    <a:pt x="967" y="1552"/>
                    <a:pt x="967" y="1485"/>
                  </a:cubicBezTo>
                  <a:cubicBezTo>
                    <a:pt x="967" y="1452"/>
                    <a:pt x="967" y="1419"/>
                    <a:pt x="934" y="1385"/>
                  </a:cubicBezTo>
                  <a:cubicBezTo>
                    <a:pt x="923" y="1374"/>
                    <a:pt x="912" y="1370"/>
                    <a:pt x="901" y="1370"/>
                  </a:cubicBezTo>
                  <a:cubicBezTo>
                    <a:pt x="878" y="1370"/>
                    <a:pt x="856" y="1385"/>
                    <a:pt x="834" y="1385"/>
                  </a:cubicBezTo>
                  <a:lnTo>
                    <a:pt x="834" y="685"/>
                  </a:lnTo>
                  <a:cubicBezTo>
                    <a:pt x="867" y="618"/>
                    <a:pt x="901" y="551"/>
                    <a:pt x="934" y="485"/>
                  </a:cubicBezTo>
                  <a:cubicBezTo>
                    <a:pt x="934" y="451"/>
                    <a:pt x="967" y="418"/>
                    <a:pt x="1001" y="418"/>
                  </a:cubicBezTo>
                  <a:cubicBezTo>
                    <a:pt x="1023" y="418"/>
                    <a:pt x="1045" y="403"/>
                    <a:pt x="1058" y="403"/>
                  </a:cubicBezTo>
                  <a:cubicBezTo>
                    <a:pt x="1064" y="403"/>
                    <a:pt x="1068" y="407"/>
                    <a:pt x="1068" y="418"/>
                  </a:cubicBezTo>
                  <a:lnTo>
                    <a:pt x="1068" y="518"/>
                  </a:lnTo>
                  <a:lnTo>
                    <a:pt x="1068" y="1619"/>
                  </a:lnTo>
                  <a:lnTo>
                    <a:pt x="1268" y="1485"/>
                  </a:lnTo>
                  <a:cubicBezTo>
                    <a:pt x="1334" y="1452"/>
                    <a:pt x="1368" y="1419"/>
                    <a:pt x="1401" y="1352"/>
                  </a:cubicBezTo>
                  <a:cubicBezTo>
                    <a:pt x="1401" y="1319"/>
                    <a:pt x="1434" y="1285"/>
                    <a:pt x="1434" y="1218"/>
                  </a:cubicBezTo>
                  <a:cubicBezTo>
                    <a:pt x="1434" y="1185"/>
                    <a:pt x="1401" y="1152"/>
                    <a:pt x="1401" y="1118"/>
                  </a:cubicBezTo>
                  <a:cubicBezTo>
                    <a:pt x="1384" y="1102"/>
                    <a:pt x="1368" y="1093"/>
                    <a:pt x="1351" y="1093"/>
                  </a:cubicBezTo>
                  <a:cubicBezTo>
                    <a:pt x="1334" y="1093"/>
                    <a:pt x="1318" y="1102"/>
                    <a:pt x="1301" y="1118"/>
                  </a:cubicBezTo>
                  <a:lnTo>
                    <a:pt x="1301" y="318"/>
                  </a:lnTo>
                  <a:cubicBezTo>
                    <a:pt x="1301" y="218"/>
                    <a:pt x="1268" y="118"/>
                    <a:pt x="1168" y="51"/>
                  </a:cubicBezTo>
                  <a:cubicBezTo>
                    <a:pt x="1151" y="18"/>
                    <a:pt x="1118" y="1"/>
                    <a:pt x="108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6"/>
            <p:cNvSpPr/>
            <p:nvPr/>
          </p:nvSpPr>
          <p:spPr>
            <a:xfrm>
              <a:off x="2512800" y="2181375"/>
              <a:ext cx="31725" cy="73000"/>
            </a:xfrm>
            <a:custGeom>
              <a:avLst/>
              <a:gdLst/>
              <a:ahLst/>
              <a:cxnLst/>
              <a:rect l="l" t="t" r="r" b="b"/>
              <a:pathLst>
                <a:path w="1269" h="2920" extrusionOk="0">
                  <a:moveTo>
                    <a:pt x="1197" y="1"/>
                  </a:moveTo>
                  <a:cubicBezTo>
                    <a:pt x="1176" y="1"/>
                    <a:pt x="1151" y="9"/>
                    <a:pt x="1135" y="26"/>
                  </a:cubicBezTo>
                  <a:lnTo>
                    <a:pt x="901" y="159"/>
                  </a:lnTo>
                  <a:cubicBezTo>
                    <a:pt x="868" y="192"/>
                    <a:pt x="834" y="226"/>
                    <a:pt x="801" y="259"/>
                  </a:cubicBezTo>
                  <a:cubicBezTo>
                    <a:pt x="768" y="326"/>
                    <a:pt x="768" y="359"/>
                    <a:pt x="768" y="426"/>
                  </a:cubicBezTo>
                  <a:cubicBezTo>
                    <a:pt x="768" y="459"/>
                    <a:pt x="768" y="493"/>
                    <a:pt x="801" y="526"/>
                  </a:cubicBezTo>
                  <a:cubicBezTo>
                    <a:pt x="818" y="543"/>
                    <a:pt x="834" y="551"/>
                    <a:pt x="851" y="551"/>
                  </a:cubicBezTo>
                  <a:cubicBezTo>
                    <a:pt x="868" y="551"/>
                    <a:pt x="884" y="543"/>
                    <a:pt x="901" y="526"/>
                  </a:cubicBezTo>
                  <a:lnTo>
                    <a:pt x="901" y="526"/>
                  </a:lnTo>
                  <a:lnTo>
                    <a:pt x="634" y="1493"/>
                  </a:lnTo>
                  <a:lnTo>
                    <a:pt x="367" y="826"/>
                  </a:lnTo>
                  <a:cubicBezTo>
                    <a:pt x="401" y="793"/>
                    <a:pt x="467" y="760"/>
                    <a:pt x="467" y="726"/>
                  </a:cubicBezTo>
                  <a:cubicBezTo>
                    <a:pt x="501" y="659"/>
                    <a:pt x="501" y="626"/>
                    <a:pt x="501" y="593"/>
                  </a:cubicBezTo>
                  <a:cubicBezTo>
                    <a:pt x="534" y="526"/>
                    <a:pt x="501" y="493"/>
                    <a:pt x="467" y="459"/>
                  </a:cubicBezTo>
                  <a:cubicBezTo>
                    <a:pt x="467" y="443"/>
                    <a:pt x="459" y="434"/>
                    <a:pt x="442" y="434"/>
                  </a:cubicBezTo>
                  <a:cubicBezTo>
                    <a:pt x="426" y="434"/>
                    <a:pt x="401" y="443"/>
                    <a:pt x="367" y="459"/>
                  </a:cubicBezTo>
                  <a:lnTo>
                    <a:pt x="167" y="593"/>
                  </a:lnTo>
                  <a:cubicBezTo>
                    <a:pt x="101" y="626"/>
                    <a:pt x="67" y="659"/>
                    <a:pt x="34" y="693"/>
                  </a:cubicBezTo>
                  <a:cubicBezTo>
                    <a:pt x="0" y="760"/>
                    <a:pt x="0" y="793"/>
                    <a:pt x="0" y="860"/>
                  </a:cubicBezTo>
                  <a:cubicBezTo>
                    <a:pt x="0" y="893"/>
                    <a:pt x="0" y="926"/>
                    <a:pt x="34" y="960"/>
                  </a:cubicBezTo>
                  <a:lnTo>
                    <a:pt x="134" y="960"/>
                  </a:lnTo>
                  <a:lnTo>
                    <a:pt x="501" y="1927"/>
                  </a:lnTo>
                  <a:lnTo>
                    <a:pt x="367" y="2394"/>
                  </a:lnTo>
                  <a:lnTo>
                    <a:pt x="167" y="2527"/>
                  </a:lnTo>
                  <a:cubicBezTo>
                    <a:pt x="101" y="2561"/>
                    <a:pt x="67" y="2594"/>
                    <a:pt x="34" y="2661"/>
                  </a:cubicBezTo>
                  <a:cubicBezTo>
                    <a:pt x="0" y="2694"/>
                    <a:pt x="0" y="2728"/>
                    <a:pt x="0" y="2794"/>
                  </a:cubicBezTo>
                  <a:cubicBezTo>
                    <a:pt x="0" y="2828"/>
                    <a:pt x="0" y="2861"/>
                    <a:pt x="34" y="2894"/>
                  </a:cubicBezTo>
                  <a:cubicBezTo>
                    <a:pt x="50" y="2911"/>
                    <a:pt x="67" y="2919"/>
                    <a:pt x="88" y="2919"/>
                  </a:cubicBezTo>
                  <a:cubicBezTo>
                    <a:pt x="109" y="2919"/>
                    <a:pt x="134" y="2911"/>
                    <a:pt x="167" y="2894"/>
                  </a:cubicBezTo>
                  <a:lnTo>
                    <a:pt x="668" y="2594"/>
                  </a:lnTo>
                  <a:cubicBezTo>
                    <a:pt x="701" y="2561"/>
                    <a:pt x="734" y="2527"/>
                    <a:pt x="768" y="2494"/>
                  </a:cubicBezTo>
                  <a:cubicBezTo>
                    <a:pt x="801" y="2427"/>
                    <a:pt x="801" y="2394"/>
                    <a:pt x="801" y="2327"/>
                  </a:cubicBezTo>
                  <a:cubicBezTo>
                    <a:pt x="801" y="2261"/>
                    <a:pt x="768" y="2227"/>
                    <a:pt x="734" y="2227"/>
                  </a:cubicBezTo>
                  <a:cubicBezTo>
                    <a:pt x="734" y="2217"/>
                    <a:pt x="731" y="2213"/>
                    <a:pt x="726" y="2213"/>
                  </a:cubicBezTo>
                  <a:cubicBezTo>
                    <a:pt x="712" y="2213"/>
                    <a:pt x="681" y="2237"/>
                    <a:pt x="634" y="2261"/>
                  </a:cubicBezTo>
                  <a:lnTo>
                    <a:pt x="1168" y="393"/>
                  </a:lnTo>
                  <a:cubicBezTo>
                    <a:pt x="1201" y="359"/>
                    <a:pt x="1235" y="326"/>
                    <a:pt x="1235" y="259"/>
                  </a:cubicBezTo>
                  <a:cubicBezTo>
                    <a:pt x="1268" y="226"/>
                    <a:pt x="1268" y="192"/>
                    <a:pt x="1268" y="126"/>
                  </a:cubicBezTo>
                  <a:cubicBezTo>
                    <a:pt x="1268" y="92"/>
                    <a:pt x="1268" y="59"/>
                    <a:pt x="1235" y="26"/>
                  </a:cubicBezTo>
                  <a:cubicBezTo>
                    <a:pt x="1235" y="9"/>
                    <a:pt x="1218" y="1"/>
                    <a:pt x="119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6"/>
            <p:cNvSpPr/>
            <p:nvPr/>
          </p:nvSpPr>
          <p:spPr>
            <a:xfrm>
              <a:off x="2544500" y="2165125"/>
              <a:ext cx="33375" cy="69450"/>
            </a:xfrm>
            <a:custGeom>
              <a:avLst/>
              <a:gdLst/>
              <a:ahLst/>
              <a:cxnLst/>
              <a:rect l="l" t="t" r="r" b="b"/>
              <a:pathLst>
                <a:path w="1335" h="2778" extrusionOk="0">
                  <a:moveTo>
                    <a:pt x="967" y="375"/>
                  </a:moveTo>
                  <a:cubicBezTo>
                    <a:pt x="1034" y="409"/>
                    <a:pt x="1067" y="442"/>
                    <a:pt x="1101" y="509"/>
                  </a:cubicBezTo>
                  <a:cubicBezTo>
                    <a:pt x="1101" y="576"/>
                    <a:pt x="1134" y="609"/>
                    <a:pt x="1134" y="676"/>
                  </a:cubicBezTo>
                  <a:cubicBezTo>
                    <a:pt x="1134" y="809"/>
                    <a:pt x="1101" y="909"/>
                    <a:pt x="1034" y="1009"/>
                  </a:cubicBezTo>
                  <a:cubicBezTo>
                    <a:pt x="967" y="1109"/>
                    <a:pt x="901" y="1209"/>
                    <a:pt x="801" y="1276"/>
                  </a:cubicBezTo>
                  <a:cubicBezTo>
                    <a:pt x="767" y="1309"/>
                    <a:pt x="726" y="1326"/>
                    <a:pt x="684" y="1326"/>
                  </a:cubicBezTo>
                  <a:cubicBezTo>
                    <a:pt x="642" y="1326"/>
                    <a:pt x="600" y="1309"/>
                    <a:pt x="567" y="1276"/>
                  </a:cubicBezTo>
                  <a:cubicBezTo>
                    <a:pt x="500" y="1243"/>
                    <a:pt x="434" y="1143"/>
                    <a:pt x="467" y="1076"/>
                  </a:cubicBezTo>
                  <a:cubicBezTo>
                    <a:pt x="467" y="976"/>
                    <a:pt x="467" y="842"/>
                    <a:pt x="534" y="776"/>
                  </a:cubicBezTo>
                  <a:cubicBezTo>
                    <a:pt x="567" y="609"/>
                    <a:pt x="667" y="509"/>
                    <a:pt x="801" y="409"/>
                  </a:cubicBezTo>
                  <a:cubicBezTo>
                    <a:pt x="834" y="375"/>
                    <a:pt x="901" y="375"/>
                    <a:pt x="967" y="375"/>
                  </a:cubicBezTo>
                  <a:close/>
                  <a:moveTo>
                    <a:pt x="980" y="0"/>
                  </a:moveTo>
                  <a:cubicBezTo>
                    <a:pt x="909" y="0"/>
                    <a:pt x="834" y="25"/>
                    <a:pt x="767" y="75"/>
                  </a:cubicBezTo>
                  <a:cubicBezTo>
                    <a:pt x="701" y="109"/>
                    <a:pt x="667" y="142"/>
                    <a:pt x="600" y="209"/>
                  </a:cubicBezTo>
                  <a:cubicBezTo>
                    <a:pt x="534" y="275"/>
                    <a:pt x="467" y="342"/>
                    <a:pt x="434" y="442"/>
                  </a:cubicBezTo>
                  <a:lnTo>
                    <a:pt x="434" y="309"/>
                  </a:lnTo>
                  <a:lnTo>
                    <a:pt x="167" y="476"/>
                  </a:lnTo>
                  <a:cubicBezTo>
                    <a:pt x="133" y="476"/>
                    <a:pt x="67" y="509"/>
                    <a:pt x="67" y="576"/>
                  </a:cubicBezTo>
                  <a:cubicBezTo>
                    <a:pt x="33" y="609"/>
                    <a:pt x="0" y="676"/>
                    <a:pt x="33" y="709"/>
                  </a:cubicBezTo>
                  <a:cubicBezTo>
                    <a:pt x="0" y="776"/>
                    <a:pt x="33" y="809"/>
                    <a:pt x="67" y="842"/>
                  </a:cubicBezTo>
                  <a:cubicBezTo>
                    <a:pt x="67" y="854"/>
                    <a:pt x="74" y="857"/>
                    <a:pt x="85" y="857"/>
                  </a:cubicBezTo>
                  <a:cubicBezTo>
                    <a:pt x="108" y="857"/>
                    <a:pt x="145" y="842"/>
                    <a:pt x="167" y="842"/>
                  </a:cubicBezTo>
                  <a:lnTo>
                    <a:pt x="200" y="809"/>
                  </a:lnTo>
                  <a:lnTo>
                    <a:pt x="200" y="2377"/>
                  </a:lnTo>
                  <a:lnTo>
                    <a:pt x="167" y="2410"/>
                  </a:lnTo>
                  <a:cubicBezTo>
                    <a:pt x="133" y="2444"/>
                    <a:pt x="67" y="2477"/>
                    <a:pt x="67" y="2510"/>
                  </a:cubicBezTo>
                  <a:cubicBezTo>
                    <a:pt x="33" y="2577"/>
                    <a:pt x="0" y="2610"/>
                    <a:pt x="33" y="2677"/>
                  </a:cubicBezTo>
                  <a:cubicBezTo>
                    <a:pt x="0" y="2710"/>
                    <a:pt x="33" y="2744"/>
                    <a:pt x="67" y="2777"/>
                  </a:cubicBezTo>
                  <a:cubicBezTo>
                    <a:pt x="67" y="2777"/>
                    <a:pt x="133" y="2777"/>
                    <a:pt x="167" y="2744"/>
                  </a:cubicBezTo>
                  <a:lnTo>
                    <a:pt x="600" y="2510"/>
                  </a:lnTo>
                  <a:cubicBezTo>
                    <a:pt x="634" y="2477"/>
                    <a:pt x="667" y="2444"/>
                    <a:pt x="701" y="2410"/>
                  </a:cubicBezTo>
                  <a:cubicBezTo>
                    <a:pt x="734" y="2344"/>
                    <a:pt x="734" y="2310"/>
                    <a:pt x="734" y="2243"/>
                  </a:cubicBezTo>
                  <a:cubicBezTo>
                    <a:pt x="734" y="2210"/>
                    <a:pt x="734" y="2177"/>
                    <a:pt x="701" y="2143"/>
                  </a:cubicBezTo>
                  <a:cubicBezTo>
                    <a:pt x="684" y="2127"/>
                    <a:pt x="667" y="2118"/>
                    <a:pt x="650" y="2118"/>
                  </a:cubicBezTo>
                  <a:cubicBezTo>
                    <a:pt x="634" y="2118"/>
                    <a:pt x="617" y="2127"/>
                    <a:pt x="600" y="2143"/>
                  </a:cubicBezTo>
                  <a:lnTo>
                    <a:pt x="467" y="2243"/>
                  </a:lnTo>
                  <a:lnTo>
                    <a:pt x="467" y="1676"/>
                  </a:lnTo>
                  <a:lnTo>
                    <a:pt x="600" y="1676"/>
                  </a:lnTo>
                  <a:cubicBezTo>
                    <a:pt x="667" y="1676"/>
                    <a:pt x="734" y="1643"/>
                    <a:pt x="767" y="1610"/>
                  </a:cubicBezTo>
                  <a:cubicBezTo>
                    <a:pt x="934" y="1510"/>
                    <a:pt x="1067" y="1376"/>
                    <a:pt x="1134" y="1209"/>
                  </a:cubicBezTo>
                  <a:cubicBezTo>
                    <a:pt x="1268" y="1009"/>
                    <a:pt x="1334" y="776"/>
                    <a:pt x="1334" y="509"/>
                  </a:cubicBezTo>
                  <a:cubicBezTo>
                    <a:pt x="1334" y="342"/>
                    <a:pt x="1301" y="175"/>
                    <a:pt x="1168" y="75"/>
                  </a:cubicBezTo>
                  <a:cubicBezTo>
                    <a:pt x="1117" y="25"/>
                    <a:pt x="1051" y="0"/>
                    <a:pt x="98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6"/>
            <p:cNvSpPr/>
            <p:nvPr/>
          </p:nvSpPr>
          <p:spPr>
            <a:xfrm>
              <a:off x="2582850" y="2146075"/>
              <a:ext cx="30875" cy="46500"/>
            </a:xfrm>
            <a:custGeom>
              <a:avLst/>
              <a:gdLst/>
              <a:ahLst/>
              <a:cxnLst/>
              <a:rect l="l" t="t" r="r" b="b"/>
              <a:pathLst>
                <a:path w="1235" h="1860" extrusionOk="0">
                  <a:moveTo>
                    <a:pt x="801" y="904"/>
                  </a:moveTo>
                  <a:lnTo>
                    <a:pt x="801" y="1071"/>
                  </a:lnTo>
                  <a:cubicBezTo>
                    <a:pt x="734" y="1137"/>
                    <a:pt x="701" y="1238"/>
                    <a:pt x="634" y="1304"/>
                  </a:cubicBezTo>
                  <a:cubicBezTo>
                    <a:pt x="568" y="1371"/>
                    <a:pt x="501" y="1404"/>
                    <a:pt x="434" y="1471"/>
                  </a:cubicBezTo>
                  <a:cubicBezTo>
                    <a:pt x="401" y="1504"/>
                    <a:pt x="334" y="1504"/>
                    <a:pt x="267" y="1504"/>
                  </a:cubicBezTo>
                  <a:cubicBezTo>
                    <a:pt x="267" y="1471"/>
                    <a:pt x="267" y="1471"/>
                    <a:pt x="267" y="1438"/>
                  </a:cubicBezTo>
                  <a:cubicBezTo>
                    <a:pt x="267" y="1371"/>
                    <a:pt x="267" y="1304"/>
                    <a:pt x="301" y="1271"/>
                  </a:cubicBezTo>
                  <a:cubicBezTo>
                    <a:pt x="367" y="1171"/>
                    <a:pt x="467" y="1071"/>
                    <a:pt x="568" y="1004"/>
                  </a:cubicBezTo>
                  <a:cubicBezTo>
                    <a:pt x="634" y="971"/>
                    <a:pt x="701" y="937"/>
                    <a:pt x="801" y="904"/>
                  </a:cubicBezTo>
                  <a:close/>
                  <a:moveTo>
                    <a:pt x="818" y="0"/>
                  </a:moveTo>
                  <a:cubicBezTo>
                    <a:pt x="753" y="0"/>
                    <a:pt x="683" y="29"/>
                    <a:pt x="601" y="70"/>
                  </a:cubicBezTo>
                  <a:cubicBezTo>
                    <a:pt x="534" y="103"/>
                    <a:pt x="467" y="137"/>
                    <a:pt x="434" y="203"/>
                  </a:cubicBezTo>
                  <a:cubicBezTo>
                    <a:pt x="367" y="237"/>
                    <a:pt x="301" y="304"/>
                    <a:pt x="267" y="337"/>
                  </a:cubicBezTo>
                  <a:cubicBezTo>
                    <a:pt x="234" y="370"/>
                    <a:pt x="201" y="404"/>
                    <a:pt x="167" y="437"/>
                  </a:cubicBezTo>
                  <a:cubicBezTo>
                    <a:pt x="167" y="470"/>
                    <a:pt x="167" y="504"/>
                    <a:pt x="134" y="504"/>
                  </a:cubicBezTo>
                  <a:cubicBezTo>
                    <a:pt x="134" y="537"/>
                    <a:pt x="134" y="570"/>
                    <a:pt x="134" y="604"/>
                  </a:cubicBezTo>
                  <a:cubicBezTo>
                    <a:pt x="134" y="637"/>
                    <a:pt x="167" y="670"/>
                    <a:pt x="167" y="704"/>
                  </a:cubicBezTo>
                  <a:cubicBezTo>
                    <a:pt x="184" y="720"/>
                    <a:pt x="201" y="729"/>
                    <a:pt x="217" y="729"/>
                  </a:cubicBezTo>
                  <a:cubicBezTo>
                    <a:pt x="234" y="729"/>
                    <a:pt x="251" y="720"/>
                    <a:pt x="267" y="704"/>
                  </a:cubicBezTo>
                  <a:cubicBezTo>
                    <a:pt x="301" y="670"/>
                    <a:pt x="334" y="670"/>
                    <a:pt x="334" y="637"/>
                  </a:cubicBezTo>
                  <a:cubicBezTo>
                    <a:pt x="434" y="537"/>
                    <a:pt x="501" y="470"/>
                    <a:pt x="601" y="404"/>
                  </a:cubicBezTo>
                  <a:cubicBezTo>
                    <a:pt x="672" y="380"/>
                    <a:pt x="709" y="356"/>
                    <a:pt x="737" y="356"/>
                  </a:cubicBezTo>
                  <a:cubicBezTo>
                    <a:pt x="748" y="356"/>
                    <a:pt x="758" y="360"/>
                    <a:pt x="768" y="370"/>
                  </a:cubicBezTo>
                  <a:cubicBezTo>
                    <a:pt x="834" y="370"/>
                    <a:pt x="834" y="404"/>
                    <a:pt x="834" y="470"/>
                  </a:cubicBezTo>
                  <a:lnTo>
                    <a:pt x="834" y="570"/>
                  </a:lnTo>
                  <a:cubicBezTo>
                    <a:pt x="734" y="570"/>
                    <a:pt x="668" y="604"/>
                    <a:pt x="568" y="670"/>
                  </a:cubicBezTo>
                  <a:cubicBezTo>
                    <a:pt x="401" y="737"/>
                    <a:pt x="267" y="904"/>
                    <a:pt x="167" y="1071"/>
                  </a:cubicBezTo>
                  <a:cubicBezTo>
                    <a:pt x="67" y="1238"/>
                    <a:pt x="34" y="1404"/>
                    <a:pt x="34" y="1571"/>
                  </a:cubicBezTo>
                  <a:cubicBezTo>
                    <a:pt x="0" y="1671"/>
                    <a:pt x="67" y="1771"/>
                    <a:pt x="134" y="1838"/>
                  </a:cubicBezTo>
                  <a:cubicBezTo>
                    <a:pt x="175" y="1852"/>
                    <a:pt x="217" y="1860"/>
                    <a:pt x="258" y="1860"/>
                  </a:cubicBezTo>
                  <a:cubicBezTo>
                    <a:pt x="317" y="1860"/>
                    <a:pt x="375" y="1844"/>
                    <a:pt x="434" y="1805"/>
                  </a:cubicBezTo>
                  <a:cubicBezTo>
                    <a:pt x="501" y="1771"/>
                    <a:pt x="568" y="1738"/>
                    <a:pt x="601" y="1671"/>
                  </a:cubicBezTo>
                  <a:cubicBezTo>
                    <a:pt x="668" y="1604"/>
                    <a:pt x="734" y="1538"/>
                    <a:pt x="801" y="1471"/>
                  </a:cubicBezTo>
                  <a:lnTo>
                    <a:pt x="801" y="1538"/>
                  </a:lnTo>
                  <a:lnTo>
                    <a:pt x="1068" y="1404"/>
                  </a:lnTo>
                  <a:cubicBezTo>
                    <a:pt x="1135" y="1371"/>
                    <a:pt x="1168" y="1338"/>
                    <a:pt x="1201" y="1304"/>
                  </a:cubicBezTo>
                  <a:cubicBezTo>
                    <a:pt x="1201" y="1238"/>
                    <a:pt x="1235" y="1204"/>
                    <a:pt x="1235" y="1137"/>
                  </a:cubicBezTo>
                  <a:cubicBezTo>
                    <a:pt x="1235" y="1104"/>
                    <a:pt x="1235" y="1071"/>
                    <a:pt x="1201" y="1037"/>
                  </a:cubicBezTo>
                  <a:cubicBezTo>
                    <a:pt x="1185" y="1021"/>
                    <a:pt x="1168" y="1012"/>
                    <a:pt x="1147" y="1012"/>
                  </a:cubicBezTo>
                  <a:cubicBezTo>
                    <a:pt x="1126" y="1012"/>
                    <a:pt x="1101" y="1021"/>
                    <a:pt x="1068" y="1037"/>
                  </a:cubicBezTo>
                  <a:lnTo>
                    <a:pt x="1035" y="1071"/>
                  </a:lnTo>
                  <a:lnTo>
                    <a:pt x="1035" y="337"/>
                  </a:lnTo>
                  <a:cubicBezTo>
                    <a:pt x="1035" y="170"/>
                    <a:pt x="1001" y="70"/>
                    <a:pt x="934" y="37"/>
                  </a:cubicBezTo>
                  <a:cubicBezTo>
                    <a:pt x="896" y="11"/>
                    <a:pt x="858" y="0"/>
                    <a:pt x="81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6"/>
            <p:cNvSpPr/>
            <p:nvPr/>
          </p:nvSpPr>
          <p:spPr>
            <a:xfrm>
              <a:off x="2617050" y="2120500"/>
              <a:ext cx="31700" cy="68825"/>
            </a:xfrm>
            <a:custGeom>
              <a:avLst/>
              <a:gdLst/>
              <a:ahLst/>
              <a:cxnLst/>
              <a:rect l="l" t="t" r="r" b="b"/>
              <a:pathLst>
                <a:path w="1268" h="2753" extrusionOk="0">
                  <a:moveTo>
                    <a:pt x="651" y="643"/>
                  </a:moveTo>
                  <a:cubicBezTo>
                    <a:pt x="692" y="643"/>
                    <a:pt x="734" y="659"/>
                    <a:pt x="767" y="693"/>
                  </a:cubicBezTo>
                  <a:cubicBezTo>
                    <a:pt x="834" y="759"/>
                    <a:pt x="867" y="860"/>
                    <a:pt x="867" y="960"/>
                  </a:cubicBezTo>
                  <a:cubicBezTo>
                    <a:pt x="867" y="1093"/>
                    <a:pt x="834" y="1226"/>
                    <a:pt x="767" y="1360"/>
                  </a:cubicBezTo>
                  <a:cubicBezTo>
                    <a:pt x="734" y="1460"/>
                    <a:pt x="634" y="1560"/>
                    <a:pt x="534" y="1627"/>
                  </a:cubicBezTo>
                  <a:cubicBezTo>
                    <a:pt x="500" y="1643"/>
                    <a:pt x="467" y="1652"/>
                    <a:pt x="434" y="1652"/>
                  </a:cubicBezTo>
                  <a:cubicBezTo>
                    <a:pt x="400" y="1652"/>
                    <a:pt x="367" y="1643"/>
                    <a:pt x="334" y="1627"/>
                  </a:cubicBezTo>
                  <a:cubicBezTo>
                    <a:pt x="267" y="1527"/>
                    <a:pt x="234" y="1427"/>
                    <a:pt x="234" y="1327"/>
                  </a:cubicBezTo>
                  <a:cubicBezTo>
                    <a:pt x="234" y="1193"/>
                    <a:pt x="267" y="1060"/>
                    <a:pt x="334" y="960"/>
                  </a:cubicBezTo>
                  <a:cubicBezTo>
                    <a:pt x="367" y="826"/>
                    <a:pt x="434" y="759"/>
                    <a:pt x="534" y="693"/>
                  </a:cubicBezTo>
                  <a:cubicBezTo>
                    <a:pt x="567" y="659"/>
                    <a:pt x="609" y="643"/>
                    <a:pt x="651" y="643"/>
                  </a:cubicBezTo>
                  <a:close/>
                  <a:moveTo>
                    <a:pt x="1184" y="1"/>
                  </a:moveTo>
                  <a:cubicBezTo>
                    <a:pt x="1168" y="1"/>
                    <a:pt x="1151" y="9"/>
                    <a:pt x="1134" y="26"/>
                  </a:cubicBezTo>
                  <a:lnTo>
                    <a:pt x="867" y="192"/>
                  </a:lnTo>
                  <a:lnTo>
                    <a:pt x="867" y="292"/>
                  </a:lnTo>
                  <a:cubicBezTo>
                    <a:pt x="801" y="259"/>
                    <a:pt x="767" y="259"/>
                    <a:pt x="701" y="259"/>
                  </a:cubicBezTo>
                  <a:cubicBezTo>
                    <a:pt x="667" y="259"/>
                    <a:pt x="601" y="259"/>
                    <a:pt x="534" y="292"/>
                  </a:cubicBezTo>
                  <a:cubicBezTo>
                    <a:pt x="367" y="426"/>
                    <a:pt x="234" y="559"/>
                    <a:pt x="167" y="759"/>
                  </a:cubicBezTo>
                  <a:cubicBezTo>
                    <a:pt x="67" y="960"/>
                    <a:pt x="0" y="1193"/>
                    <a:pt x="0" y="1427"/>
                  </a:cubicBezTo>
                  <a:cubicBezTo>
                    <a:pt x="0" y="1627"/>
                    <a:pt x="33" y="1794"/>
                    <a:pt x="167" y="1927"/>
                  </a:cubicBezTo>
                  <a:cubicBezTo>
                    <a:pt x="217" y="1977"/>
                    <a:pt x="284" y="2002"/>
                    <a:pt x="350" y="2002"/>
                  </a:cubicBezTo>
                  <a:cubicBezTo>
                    <a:pt x="417" y="2002"/>
                    <a:pt x="484" y="1977"/>
                    <a:pt x="534" y="1927"/>
                  </a:cubicBezTo>
                  <a:cubicBezTo>
                    <a:pt x="601" y="1894"/>
                    <a:pt x="667" y="1860"/>
                    <a:pt x="701" y="1827"/>
                  </a:cubicBezTo>
                  <a:cubicBezTo>
                    <a:pt x="767" y="1760"/>
                    <a:pt x="801" y="1693"/>
                    <a:pt x="867" y="1627"/>
                  </a:cubicBezTo>
                  <a:lnTo>
                    <a:pt x="867" y="1794"/>
                  </a:lnTo>
                  <a:cubicBezTo>
                    <a:pt x="867" y="1860"/>
                    <a:pt x="834" y="1960"/>
                    <a:pt x="801" y="2027"/>
                  </a:cubicBezTo>
                  <a:cubicBezTo>
                    <a:pt x="767" y="2094"/>
                    <a:pt x="701" y="2160"/>
                    <a:pt x="634" y="2227"/>
                  </a:cubicBezTo>
                  <a:lnTo>
                    <a:pt x="400" y="2361"/>
                  </a:lnTo>
                  <a:cubicBezTo>
                    <a:pt x="334" y="2394"/>
                    <a:pt x="300" y="2427"/>
                    <a:pt x="267" y="2461"/>
                  </a:cubicBezTo>
                  <a:cubicBezTo>
                    <a:pt x="267" y="2527"/>
                    <a:pt x="234" y="2561"/>
                    <a:pt x="234" y="2627"/>
                  </a:cubicBezTo>
                  <a:cubicBezTo>
                    <a:pt x="234" y="2661"/>
                    <a:pt x="267" y="2694"/>
                    <a:pt x="267" y="2728"/>
                  </a:cubicBezTo>
                  <a:cubicBezTo>
                    <a:pt x="284" y="2744"/>
                    <a:pt x="300" y="2753"/>
                    <a:pt x="321" y="2753"/>
                  </a:cubicBezTo>
                  <a:cubicBezTo>
                    <a:pt x="342" y="2753"/>
                    <a:pt x="367" y="2744"/>
                    <a:pt x="400" y="2728"/>
                  </a:cubicBezTo>
                  <a:lnTo>
                    <a:pt x="634" y="2561"/>
                  </a:lnTo>
                  <a:cubicBezTo>
                    <a:pt x="734" y="2527"/>
                    <a:pt x="834" y="2427"/>
                    <a:pt x="867" y="2327"/>
                  </a:cubicBezTo>
                  <a:cubicBezTo>
                    <a:pt x="934" y="2227"/>
                    <a:pt x="1001" y="2127"/>
                    <a:pt x="1034" y="2027"/>
                  </a:cubicBezTo>
                  <a:cubicBezTo>
                    <a:pt x="1068" y="1894"/>
                    <a:pt x="1101" y="1794"/>
                    <a:pt x="1101" y="1660"/>
                  </a:cubicBezTo>
                  <a:lnTo>
                    <a:pt x="1101" y="426"/>
                  </a:lnTo>
                  <a:lnTo>
                    <a:pt x="1134" y="393"/>
                  </a:lnTo>
                  <a:cubicBezTo>
                    <a:pt x="1168" y="359"/>
                    <a:pt x="1201" y="326"/>
                    <a:pt x="1234" y="259"/>
                  </a:cubicBezTo>
                  <a:cubicBezTo>
                    <a:pt x="1268" y="226"/>
                    <a:pt x="1268" y="192"/>
                    <a:pt x="1268" y="126"/>
                  </a:cubicBezTo>
                  <a:cubicBezTo>
                    <a:pt x="1268" y="92"/>
                    <a:pt x="1268" y="59"/>
                    <a:pt x="1234" y="26"/>
                  </a:cubicBezTo>
                  <a:cubicBezTo>
                    <a:pt x="1218" y="9"/>
                    <a:pt x="1201" y="1"/>
                    <a:pt x="118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6"/>
            <p:cNvSpPr/>
            <p:nvPr/>
          </p:nvSpPr>
          <p:spPr>
            <a:xfrm>
              <a:off x="2651225" y="2106125"/>
              <a:ext cx="30875" cy="45250"/>
            </a:xfrm>
            <a:custGeom>
              <a:avLst/>
              <a:gdLst/>
              <a:ahLst/>
              <a:cxnLst/>
              <a:rect l="l" t="t" r="r" b="b"/>
              <a:pathLst>
                <a:path w="1235" h="1810" extrusionOk="0">
                  <a:moveTo>
                    <a:pt x="801" y="400"/>
                  </a:moveTo>
                  <a:cubicBezTo>
                    <a:pt x="868" y="434"/>
                    <a:pt x="901" y="467"/>
                    <a:pt x="935" y="567"/>
                  </a:cubicBezTo>
                  <a:lnTo>
                    <a:pt x="268" y="934"/>
                  </a:lnTo>
                  <a:cubicBezTo>
                    <a:pt x="301" y="834"/>
                    <a:pt x="334" y="734"/>
                    <a:pt x="401" y="634"/>
                  </a:cubicBezTo>
                  <a:cubicBezTo>
                    <a:pt x="434" y="567"/>
                    <a:pt x="501" y="501"/>
                    <a:pt x="601" y="434"/>
                  </a:cubicBezTo>
                  <a:cubicBezTo>
                    <a:pt x="668" y="400"/>
                    <a:pt x="735" y="400"/>
                    <a:pt x="801" y="400"/>
                  </a:cubicBezTo>
                  <a:close/>
                  <a:moveTo>
                    <a:pt x="868" y="0"/>
                  </a:moveTo>
                  <a:cubicBezTo>
                    <a:pt x="801" y="0"/>
                    <a:pt x="701" y="34"/>
                    <a:pt x="635" y="100"/>
                  </a:cubicBezTo>
                  <a:cubicBezTo>
                    <a:pt x="434" y="200"/>
                    <a:pt x="301" y="367"/>
                    <a:pt x="201" y="534"/>
                  </a:cubicBezTo>
                  <a:cubicBezTo>
                    <a:pt x="101" y="767"/>
                    <a:pt x="34" y="1001"/>
                    <a:pt x="34" y="1234"/>
                  </a:cubicBezTo>
                  <a:cubicBezTo>
                    <a:pt x="1" y="1435"/>
                    <a:pt x="67" y="1601"/>
                    <a:pt x="201" y="1735"/>
                  </a:cubicBezTo>
                  <a:cubicBezTo>
                    <a:pt x="251" y="1785"/>
                    <a:pt x="309" y="1810"/>
                    <a:pt x="376" y="1810"/>
                  </a:cubicBezTo>
                  <a:cubicBezTo>
                    <a:pt x="443" y="1810"/>
                    <a:pt x="518" y="1785"/>
                    <a:pt x="601" y="1735"/>
                  </a:cubicBezTo>
                  <a:cubicBezTo>
                    <a:pt x="735" y="1668"/>
                    <a:pt x="835" y="1568"/>
                    <a:pt x="935" y="1501"/>
                  </a:cubicBezTo>
                  <a:cubicBezTo>
                    <a:pt x="1035" y="1401"/>
                    <a:pt x="1102" y="1334"/>
                    <a:pt x="1168" y="1234"/>
                  </a:cubicBezTo>
                  <a:cubicBezTo>
                    <a:pt x="1168" y="1201"/>
                    <a:pt x="1202" y="1168"/>
                    <a:pt x="1202" y="1101"/>
                  </a:cubicBezTo>
                  <a:cubicBezTo>
                    <a:pt x="1202" y="1068"/>
                    <a:pt x="1168" y="1034"/>
                    <a:pt x="1168" y="1001"/>
                  </a:cubicBezTo>
                  <a:cubicBezTo>
                    <a:pt x="1152" y="984"/>
                    <a:pt x="1135" y="976"/>
                    <a:pt x="1118" y="976"/>
                  </a:cubicBezTo>
                  <a:cubicBezTo>
                    <a:pt x="1102" y="976"/>
                    <a:pt x="1085" y="984"/>
                    <a:pt x="1068" y="1001"/>
                  </a:cubicBezTo>
                  <a:cubicBezTo>
                    <a:pt x="1035" y="1034"/>
                    <a:pt x="1001" y="1068"/>
                    <a:pt x="968" y="1101"/>
                  </a:cubicBezTo>
                  <a:cubicBezTo>
                    <a:pt x="868" y="1201"/>
                    <a:pt x="735" y="1301"/>
                    <a:pt x="635" y="1368"/>
                  </a:cubicBezTo>
                  <a:cubicBezTo>
                    <a:pt x="586" y="1417"/>
                    <a:pt x="519" y="1448"/>
                    <a:pt x="447" y="1448"/>
                  </a:cubicBezTo>
                  <a:cubicBezTo>
                    <a:pt x="421" y="1448"/>
                    <a:pt x="394" y="1443"/>
                    <a:pt x="368" y="1435"/>
                  </a:cubicBezTo>
                  <a:cubicBezTo>
                    <a:pt x="301" y="1401"/>
                    <a:pt x="268" y="1368"/>
                    <a:pt x="268" y="1301"/>
                  </a:cubicBezTo>
                  <a:lnTo>
                    <a:pt x="1202" y="767"/>
                  </a:lnTo>
                  <a:lnTo>
                    <a:pt x="1235" y="601"/>
                  </a:lnTo>
                  <a:cubicBezTo>
                    <a:pt x="1235" y="501"/>
                    <a:pt x="1202" y="400"/>
                    <a:pt x="1202" y="300"/>
                  </a:cubicBezTo>
                  <a:cubicBezTo>
                    <a:pt x="1168" y="234"/>
                    <a:pt x="1102" y="134"/>
                    <a:pt x="1068" y="67"/>
                  </a:cubicBezTo>
                  <a:cubicBezTo>
                    <a:pt x="1001" y="34"/>
                    <a:pt x="935" y="0"/>
                    <a:pt x="8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6"/>
            <p:cNvSpPr/>
            <p:nvPr/>
          </p:nvSpPr>
          <p:spPr>
            <a:xfrm>
              <a:off x="2697100" y="2116575"/>
              <a:ext cx="8350" cy="12700"/>
            </a:xfrm>
            <a:custGeom>
              <a:avLst/>
              <a:gdLst/>
              <a:ahLst/>
              <a:cxnLst/>
              <a:rect l="l" t="t" r="r" b="b"/>
              <a:pathLst>
                <a:path w="334" h="508" extrusionOk="0">
                  <a:moveTo>
                    <a:pt x="266" y="1"/>
                  </a:moveTo>
                  <a:cubicBezTo>
                    <a:pt x="241" y="1"/>
                    <a:pt x="212" y="16"/>
                    <a:pt x="167" y="16"/>
                  </a:cubicBezTo>
                  <a:cubicBezTo>
                    <a:pt x="134" y="49"/>
                    <a:pt x="67" y="116"/>
                    <a:pt x="34" y="183"/>
                  </a:cubicBezTo>
                  <a:cubicBezTo>
                    <a:pt x="34" y="216"/>
                    <a:pt x="0" y="283"/>
                    <a:pt x="0" y="349"/>
                  </a:cubicBezTo>
                  <a:cubicBezTo>
                    <a:pt x="0" y="416"/>
                    <a:pt x="0" y="449"/>
                    <a:pt x="34" y="483"/>
                  </a:cubicBezTo>
                  <a:cubicBezTo>
                    <a:pt x="50" y="499"/>
                    <a:pt x="75" y="508"/>
                    <a:pt x="100" y="508"/>
                  </a:cubicBezTo>
                  <a:cubicBezTo>
                    <a:pt x="125" y="508"/>
                    <a:pt x="150" y="499"/>
                    <a:pt x="167" y="483"/>
                  </a:cubicBezTo>
                  <a:cubicBezTo>
                    <a:pt x="234" y="449"/>
                    <a:pt x="267" y="416"/>
                    <a:pt x="301" y="349"/>
                  </a:cubicBezTo>
                  <a:cubicBezTo>
                    <a:pt x="334" y="283"/>
                    <a:pt x="334" y="216"/>
                    <a:pt x="334" y="183"/>
                  </a:cubicBezTo>
                  <a:cubicBezTo>
                    <a:pt x="334" y="116"/>
                    <a:pt x="334" y="83"/>
                    <a:pt x="301" y="16"/>
                  </a:cubicBezTo>
                  <a:cubicBezTo>
                    <a:pt x="289" y="5"/>
                    <a:pt x="278" y="1"/>
                    <a:pt x="26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6"/>
            <p:cNvSpPr/>
            <p:nvPr/>
          </p:nvSpPr>
          <p:spPr>
            <a:xfrm>
              <a:off x="2722125" y="2062750"/>
              <a:ext cx="29200" cy="47600"/>
            </a:xfrm>
            <a:custGeom>
              <a:avLst/>
              <a:gdLst/>
              <a:ahLst/>
              <a:cxnLst/>
              <a:rect l="l" t="t" r="r" b="b"/>
              <a:pathLst>
                <a:path w="1168" h="1904" extrusionOk="0">
                  <a:moveTo>
                    <a:pt x="1001" y="1"/>
                  </a:moveTo>
                  <a:cubicBezTo>
                    <a:pt x="967" y="34"/>
                    <a:pt x="934" y="67"/>
                    <a:pt x="901" y="101"/>
                  </a:cubicBezTo>
                  <a:lnTo>
                    <a:pt x="734" y="101"/>
                  </a:lnTo>
                  <a:cubicBezTo>
                    <a:pt x="701" y="134"/>
                    <a:pt x="634" y="134"/>
                    <a:pt x="567" y="201"/>
                  </a:cubicBezTo>
                  <a:cubicBezTo>
                    <a:pt x="400" y="301"/>
                    <a:pt x="234" y="468"/>
                    <a:pt x="167" y="668"/>
                  </a:cubicBezTo>
                  <a:cubicBezTo>
                    <a:pt x="33" y="901"/>
                    <a:pt x="0" y="1135"/>
                    <a:pt x="0" y="1368"/>
                  </a:cubicBezTo>
                  <a:cubicBezTo>
                    <a:pt x="0" y="1635"/>
                    <a:pt x="67" y="1802"/>
                    <a:pt x="200" y="1869"/>
                  </a:cubicBezTo>
                  <a:cubicBezTo>
                    <a:pt x="248" y="1892"/>
                    <a:pt x="299" y="1903"/>
                    <a:pt x="350" y="1903"/>
                  </a:cubicBezTo>
                  <a:cubicBezTo>
                    <a:pt x="443" y="1903"/>
                    <a:pt x="536" y="1866"/>
                    <a:pt x="601" y="1802"/>
                  </a:cubicBezTo>
                  <a:cubicBezTo>
                    <a:pt x="801" y="1702"/>
                    <a:pt x="934" y="1568"/>
                    <a:pt x="1068" y="1402"/>
                  </a:cubicBezTo>
                  <a:cubicBezTo>
                    <a:pt x="1101" y="1335"/>
                    <a:pt x="1168" y="1235"/>
                    <a:pt x="1168" y="1135"/>
                  </a:cubicBezTo>
                  <a:cubicBezTo>
                    <a:pt x="1168" y="1068"/>
                    <a:pt x="1134" y="1035"/>
                    <a:pt x="1134" y="1035"/>
                  </a:cubicBezTo>
                  <a:cubicBezTo>
                    <a:pt x="1118" y="1018"/>
                    <a:pt x="1101" y="1010"/>
                    <a:pt x="1084" y="1010"/>
                  </a:cubicBezTo>
                  <a:cubicBezTo>
                    <a:pt x="1068" y="1010"/>
                    <a:pt x="1051" y="1018"/>
                    <a:pt x="1034" y="1035"/>
                  </a:cubicBezTo>
                  <a:cubicBezTo>
                    <a:pt x="1001" y="1035"/>
                    <a:pt x="967" y="1101"/>
                    <a:pt x="967" y="1135"/>
                  </a:cubicBezTo>
                  <a:cubicBezTo>
                    <a:pt x="934" y="1201"/>
                    <a:pt x="901" y="1235"/>
                    <a:pt x="867" y="1302"/>
                  </a:cubicBezTo>
                  <a:cubicBezTo>
                    <a:pt x="801" y="1368"/>
                    <a:pt x="701" y="1402"/>
                    <a:pt x="634" y="1468"/>
                  </a:cubicBezTo>
                  <a:cubicBezTo>
                    <a:pt x="512" y="1517"/>
                    <a:pt x="425" y="1548"/>
                    <a:pt x="362" y="1548"/>
                  </a:cubicBezTo>
                  <a:cubicBezTo>
                    <a:pt x="338" y="1548"/>
                    <a:pt x="318" y="1544"/>
                    <a:pt x="300" y="1535"/>
                  </a:cubicBezTo>
                  <a:cubicBezTo>
                    <a:pt x="267" y="1468"/>
                    <a:pt x="234" y="1402"/>
                    <a:pt x="234" y="1268"/>
                  </a:cubicBezTo>
                  <a:cubicBezTo>
                    <a:pt x="234" y="1101"/>
                    <a:pt x="267" y="968"/>
                    <a:pt x="334" y="835"/>
                  </a:cubicBezTo>
                  <a:cubicBezTo>
                    <a:pt x="367" y="701"/>
                    <a:pt x="467" y="601"/>
                    <a:pt x="567" y="534"/>
                  </a:cubicBezTo>
                  <a:cubicBezTo>
                    <a:pt x="614" y="511"/>
                    <a:pt x="678" y="487"/>
                    <a:pt x="735" y="487"/>
                  </a:cubicBezTo>
                  <a:cubicBezTo>
                    <a:pt x="759" y="487"/>
                    <a:pt x="781" y="491"/>
                    <a:pt x="801" y="501"/>
                  </a:cubicBezTo>
                  <a:cubicBezTo>
                    <a:pt x="834" y="501"/>
                    <a:pt x="867" y="534"/>
                    <a:pt x="867" y="601"/>
                  </a:cubicBezTo>
                  <a:cubicBezTo>
                    <a:pt x="867" y="668"/>
                    <a:pt x="901" y="668"/>
                    <a:pt x="901" y="701"/>
                  </a:cubicBezTo>
                  <a:cubicBezTo>
                    <a:pt x="917" y="718"/>
                    <a:pt x="934" y="726"/>
                    <a:pt x="951" y="726"/>
                  </a:cubicBezTo>
                  <a:cubicBezTo>
                    <a:pt x="967" y="726"/>
                    <a:pt x="984" y="718"/>
                    <a:pt x="1001" y="701"/>
                  </a:cubicBezTo>
                  <a:cubicBezTo>
                    <a:pt x="1034" y="668"/>
                    <a:pt x="1068" y="634"/>
                    <a:pt x="1068" y="601"/>
                  </a:cubicBezTo>
                  <a:cubicBezTo>
                    <a:pt x="1101" y="534"/>
                    <a:pt x="1101" y="468"/>
                    <a:pt x="1101" y="401"/>
                  </a:cubicBezTo>
                  <a:lnTo>
                    <a:pt x="1101" y="167"/>
                  </a:lnTo>
                  <a:cubicBezTo>
                    <a:pt x="1101" y="101"/>
                    <a:pt x="1101" y="34"/>
                    <a:pt x="10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6"/>
            <p:cNvSpPr/>
            <p:nvPr/>
          </p:nvSpPr>
          <p:spPr>
            <a:xfrm>
              <a:off x="2755475" y="2045750"/>
              <a:ext cx="30050" cy="44550"/>
            </a:xfrm>
            <a:custGeom>
              <a:avLst/>
              <a:gdLst/>
              <a:ahLst/>
              <a:cxnLst/>
              <a:rect l="l" t="t" r="r" b="b"/>
              <a:pathLst>
                <a:path w="1202" h="1782" extrusionOk="0">
                  <a:moveTo>
                    <a:pt x="710" y="387"/>
                  </a:moveTo>
                  <a:cubicBezTo>
                    <a:pt x="768" y="387"/>
                    <a:pt x="829" y="422"/>
                    <a:pt x="868" y="480"/>
                  </a:cubicBezTo>
                  <a:cubicBezTo>
                    <a:pt x="934" y="547"/>
                    <a:pt x="968" y="647"/>
                    <a:pt x="968" y="714"/>
                  </a:cubicBezTo>
                  <a:cubicBezTo>
                    <a:pt x="968" y="847"/>
                    <a:pt x="934" y="981"/>
                    <a:pt x="834" y="1114"/>
                  </a:cubicBezTo>
                  <a:cubicBezTo>
                    <a:pt x="801" y="1214"/>
                    <a:pt x="701" y="1314"/>
                    <a:pt x="601" y="1414"/>
                  </a:cubicBezTo>
                  <a:cubicBezTo>
                    <a:pt x="567" y="1431"/>
                    <a:pt x="526" y="1439"/>
                    <a:pt x="480" y="1439"/>
                  </a:cubicBezTo>
                  <a:cubicBezTo>
                    <a:pt x="434" y="1439"/>
                    <a:pt x="384" y="1431"/>
                    <a:pt x="334" y="1414"/>
                  </a:cubicBezTo>
                  <a:cubicBezTo>
                    <a:pt x="267" y="1348"/>
                    <a:pt x="234" y="1248"/>
                    <a:pt x="234" y="1148"/>
                  </a:cubicBezTo>
                  <a:cubicBezTo>
                    <a:pt x="234" y="1014"/>
                    <a:pt x="267" y="881"/>
                    <a:pt x="334" y="747"/>
                  </a:cubicBezTo>
                  <a:cubicBezTo>
                    <a:pt x="401" y="614"/>
                    <a:pt x="467" y="514"/>
                    <a:pt x="601" y="447"/>
                  </a:cubicBezTo>
                  <a:cubicBezTo>
                    <a:pt x="629" y="405"/>
                    <a:pt x="668" y="387"/>
                    <a:pt x="710" y="387"/>
                  </a:cubicBezTo>
                  <a:close/>
                  <a:moveTo>
                    <a:pt x="821" y="0"/>
                  </a:moveTo>
                  <a:cubicBezTo>
                    <a:pt x="747" y="0"/>
                    <a:pt x="674" y="31"/>
                    <a:pt x="601" y="80"/>
                  </a:cubicBezTo>
                  <a:cubicBezTo>
                    <a:pt x="467" y="147"/>
                    <a:pt x="367" y="247"/>
                    <a:pt x="301" y="347"/>
                  </a:cubicBezTo>
                  <a:cubicBezTo>
                    <a:pt x="201" y="480"/>
                    <a:pt x="134" y="647"/>
                    <a:pt x="100" y="781"/>
                  </a:cubicBezTo>
                  <a:cubicBezTo>
                    <a:pt x="34" y="947"/>
                    <a:pt x="0" y="1081"/>
                    <a:pt x="0" y="1248"/>
                  </a:cubicBezTo>
                  <a:cubicBezTo>
                    <a:pt x="0" y="1381"/>
                    <a:pt x="34" y="1481"/>
                    <a:pt x="67" y="1615"/>
                  </a:cubicBezTo>
                  <a:cubicBezTo>
                    <a:pt x="134" y="1681"/>
                    <a:pt x="201" y="1748"/>
                    <a:pt x="301" y="1781"/>
                  </a:cubicBezTo>
                  <a:cubicBezTo>
                    <a:pt x="401" y="1781"/>
                    <a:pt x="501" y="1781"/>
                    <a:pt x="601" y="1715"/>
                  </a:cubicBezTo>
                  <a:cubicBezTo>
                    <a:pt x="701" y="1648"/>
                    <a:pt x="801" y="1548"/>
                    <a:pt x="901" y="1414"/>
                  </a:cubicBezTo>
                  <a:cubicBezTo>
                    <a:pt x="1068" y="1181"/>
                    <a:pt x="1168" y="881"/>
                    <a:pt x="1201" y="581"/>
                  </a:cubicBezTo>
                  <a:cubicBezTo>
                    <a:pt x="1201" y="447"/>
                    <a:pt x="1168" y="314"/>
                    <a:pt x="1101" y="214"/>
                  </a:cubicBezTo>
                  <a:cubicBezTo>
                    <a:pt x="1068" y="114"/>
                    <a:pt x="1001" y="47"/>
                    <a:pt x="901" y="13"/>
                  </a:cubicBezTo>
                  <a:cubicBezTo>
                    <a:pt x="874" y="4"/>
                    <a:pt x="847" y="0"/>
                    <a:pt x="82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6"/>
            <p:cNvSpPr/>
            <p:nvPr/>
          </p:nvSpPr>
          <p:spPr>
            <a:xfrm>
              <a:off x="2787150" y="2023775"/>
              <a:ext cx="36725" cy="52975"/>
            </a:xfrm>
            <a:custGeom>
              <a:avLst/>
              <a:gdLst/>
              <a:ahLst/>
              <a:cxnLst/>
              <a:rect l="l" t="t" r="r" b="b"/>
              <a:pathLst>
                <a:path w="1469" h="2119" extrusionOk="0">
                  <a:moveTo>
                    <a:pt x="1102" y="0"/>
                  </a:moveTo>
                  <a:cubicBezTo>
                    <a:pt x="1068" y="0"/>
                    <a:pt x="1035" y="8"/>
                    <a:pt x="1002" y="25"/>
                  </a:cubicBezTo>
                  <a:cubicBezTo>
                    <a:pt x="968" y="59"/>
                    <a:pt x="902" y="92"/>
                    <a:pt x="868" y="125"/>
                  </a:cubicBezTo>
                  <a:cubicBezTo>
                    <a:pt x="835" y="192"/>
                    <a:pt x="802" y="225"/>
                    <a:pt x="768" y="292"/>
                  </a:cubicBezTo>
                  <a:cubicBezTo>
                    <a:pt x="735" y="292"/>
                    <a:pt x="701" y="259"/>
                    <a:pt x="668" y="259"/>
                  </a:cubicBezTo>
                  <a:cubicBezTo>
                    <a:pt x="651" y="242"/>
                    <a:pt x="635" y="234"/>
                    <a:pt x="618" y="234"/>
                  </a:cubicBezTo>
                  <a:cubicBezTo>
                    <a:pt x="601" y="234"/>
                    <a:pt x="585" y="242"/>
                    <a:pt x="568" y="259"/>
                  </a:cubicBezTo>
                  <a:cubicBezTo>
                    <a:pt x="535" y="259"/>
                    <a:pt x="501" y="292"/>
                    <a:pt x="468" y="359"/>
                  </a:cubicBezTo>
                  <a:cubicBezTo>
                    <a:pt x="435" y="392"/>
                    <a:pt x="401" y="459"/>
                    <a:pt x="368" y="526"/>
                  </a:cubicBezTo>
                  <a:lnTo>
                    <a:pt x="368" y="425"/>
                  </a:lnTo>
                  <a:lnTo>
                    <a:pt x="168" y="526"/>
                  </a:lnTo>
                  <a:cubicBezTo>
                    <a:pt x="134" y="559"/>
                    <a:pt x="68" y="592"/>
                    <a:pt x="34" y="626"/>
                  </a:cubicBezTo>
                  <a:cubicBezTo>
                    <a:pt x="34" y="692"/>
                    <a:pt x="34" y="726"/>
                    <a:pt x="1" y="792"/>
                  </a:cubicBezTo>
                  <a:cubicBezTo>
                    <a:pt x="1" y="826"/>
                    <a:pt x="34" y="859"/>
                    <a:pt x="34" y="892"/>
                  </a:cubicBezTo>
                  <a:cubicBezTo>
                    <a:pt x="51" y="909"/>
                    <a:pt x="68" y="917"/>
                    <a:pt x="89" y="917"/>
                  </a:cubicBezTo>
                  <a:cubicBezTo>
                    <a:pt x="109" y="917"/>
                    <a:pt x="134" y="909"/>
                    <a:pt x="168" y="892"/>
                  </a:cubicBezTo>
                  <a:lnTo>
                    <a:pt x="168" y="1726"/>
                  </a:lnTo>
                  <a:cubicBezTo>
                    <a:pt x="101" y="1760"/>
                    <a:pt x="68" y="1793"/>
                    <a:pt x="34" y="1826"/>
                  </a:cubicBezTo>
                  <a:cubicBezTo>
                    <a:pt x="34" y="1893"/>
                    <a:pt x="34" y="1927"/>
                    <a:pt x="1" y="1993"/>
                  </a:cubicBezTo>
                  <a:cubicBezTo>
                    <a:pt x="1" y="2027"/>
                    <a:pt x="34" y="2060"/>
                    <a:pt x="34" y="2093"/>
                  </a:cubicBezTo>
                  <a:cubicBezTo>
                    <a:pt x="51" y="2110"/>
                    <a:pt x="68" y="2118"/>
                    <a:pt x="89" y="2118"/>
                  </a:cubicBezTo>
                  <a:cubicBezTo>
                    <a:pt x="109" y="2118"/>
                    <a:pt x="134" y="2110"/>
                    <a:pt x="168" y="2093"/>
                  </a:cubicBezTo>
                  <a:lnTo>
                    <a:pt x="368" y="1960"/>
                  </a:lnTo>
                  <a:cubicBezTo>
                    <a:pt x="435" y="1927"/>
                    <a:pt x="468" y="1893"/>
                    <a:pt x="501" y="1860"/>
                  </a:cubicBezTo>
                  <a:cubicBezTo>
                    <a:pt x="501" y="1793"/>
                    <a:pt x="535" y="1760"/>
                    <a:pt x="535" y="1693"/>
                  </a:cubicBezTo>
                  <a:cubicBezTo>
                    <a:pt x="535" y="1660"/>
                    <a:pt x="501" y="1626"/>
                    <a:pt x="501" y="1593"/>
                  </a:cubicBezTo>
                  <a:cubicBezTo>
                    <a:pt x="485" y="1576"/>
                    <a:pt x="468" y="1568"/>
                    <a:pt x="447" y="1568"/>
                  </a:cubicBezTo>
                  <a:cubicBezTo>
                    <a:pt x="426" y="1568"/>
                    <a:pt x="401" y="1576"/>
                    <a:pt x="368" y="1593"/>
                  </a:cubicBezTo>
                  <a:lnTo>
                    <a:pt x="368" y="892"/>
                  </a:lnTo>
                  <a:cubicBezTo>
                    <a:pt x="401" y="826"/>
                    <a:pt x="435" y="759"/>
                    <a:pt x="468" y="692"/>
                  </a:cubicBezTo>
                  <a:cubicBezTo>
                    <a:pt x="501" y="659"/>
                    <a:pt x="535" y="626"/>
                    <a:pt x="568" y="626"/>
                  </a:cubicBezTo>
                  <a:lnTo>
                    <a:pt x="601" y="626"/>
                  </a:lnTo>
                  <a:cubicBezTo>
                    <a:pt x="635" y="626"/>
                    <a:pt x="635" y="692"/>
                    <a:pt x="601" y="726"/>
                  </a:cubicBezTo>
                  <a:lnTo>
                    <a:pt x="601" y="1860"/>
                  </a:lnTo>
                  <a:lnTo>
                    <a:pt x="835" y="1760"/>
                  </a:lnTo>
                  <a:cubicBezTo>
                    <a:pt x="868" y="1726"/>
                    <a:pt x="902" y="1693"/>
                    <a:pt x="935" y="1626"/>
                  </a:cubicBezTo>
                  <a:cubicBezTo>
                    <a:pt x="968" y="1593"/>
                    <a:pt x="968" y="1526"/>
                    <a:pt x="968" y="1493"/>
                  </a:cubicBezTo>
                  <a:cubicBezTo>
                    <a:pt x="968" y="1460"/>
                    <a:pt x="968" y="1393"/>
                    <a:pt x="935" y="1393"/>
                  </a:cubicBezTo>
                  <a:cubicBezTo>
                    <a:pt x="935" y="1376"/>
                    <a:pt x="918" y="1368"/>
                    <a:pt x="897" y="1368"/>
                  </a:cubicBezTo>
                  <a:cubicBezTo>
                    <a:pt x="877" y="1368"/>
                    <a:pt x="852" y="1376"/>
                    <a:pt x="835" y="1393"/>
                  </a:cubicBezTo>
                  <a:lnTo>
                    <a:pt x="835" y="692"/>
                  </a:lnTo>
                  <a:cubicBezTo>
                    <a:pt x="868" y="592"/>
                    <a:pt x="902" y="526"/>
                    <a:pt x="935" y="459"/>
                  </a:cubicBezTo>
                  <a:cubicBezTo>
                    <a:pt x="968" y="425"/>
                    <a:pt x="968" y="392"/>
                    <a:pt x="1002" y="392"/>
                  </a:cubicBezTo>
                  <a:lnTo>
                    <a:pt x="1068" y="392"/>
                  </a:lnTo>
                  <a:cubicBezTo>
                    <a:pt x="1068" y="425"/>
                    <a:pt x="1102" y="459"/>
                    <a:pt x="1068" y="492"/>
                  </a:cubicBezTo>
                  <a:lnTo>
                    <a:pt x="1068" y="1593"/>
                  </a:lnTo>
                  <a:lnTo>
                    <a:pt x="1302" y="1460"/>
                  </a:lnTo>
                  <a:cubicBezTo>
                    <a:pt x="1335" y="1426"/>
                    <a:pt x="1402" y="1393"/>
                    <a:pt x="1402" y="1359"/>
                  </a:cubicBezTo>
                  <a:cubicBezTo>
                    <a:pt x="1435" y="1293"/>
                    <a:pt x="1469" y="1259"/>
                    <a:pt x="1435" y="1193"/>
                  </a:cubicBezTo>
                  <a:cubicBezTo>
                    <a:pt x="1469" y="1159"/>
                    <a:pt x="1435" y="1126"/>
                    <a:pt x="1402" y="1093"/>
                  </a:cubicBezTo>
                  <a:cubicBezTo>
                    <a:pt x="1402" y="1076"/>
                    <a:pt x="1394" y="1068"/>
                    <a:pt x="1377" y="1068"/>
                  </a:cubicBezTo>
                  <a:cubicBezTo>
                    <a:pt x="1360" y="1068"/>
                    <a:pt x="1335" y="1076"/>
                    <a:pt x="1302" y="1093"/>
                  </a:cubicBezTo>
                  <a:lnTo>
                    <a:pt x="1302" y="325"/>
                  </a:lnTo>
                  <a:cubicBezTo>
                    <a:pt x="1335" y="192"/>
                    <a:pt x="1302" y="92"/>
                    <a:pt x="1202" y="25"/>
                  </a:cubicBezTo>
                  <a:cubicBezTo>
                    <a:pt x="1168" y="8"/>
                    <a:pt x="1135" y="0"/>
                    <a:pt x="110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6"/>
            <p:cNvSpPr/>
            <p:nvPr/>
          </p:nvSpPr>
          <p:spPr>
            <a:xfrm>
              <a:off x="2827200" y="1980400"/>
              <a:ext cx="25025" cy="83200"/>
            </a:xfrm>
            <a:custGeom>
              <a:avLst/>
              <a:gdLst/>
              <a:ahLst/>
              <a:cxnLst/>
              <a:rect l="l" t="t" r="r" b="b"/>
              <a:pathLst>
                <a:path w="1001" h="3328" extrusionOk="0">
                  <a:moveTo>
                    <a:pt x="917" y="1"/>
                  </a:moveTo>
                  <a:cubicBezTo>
                    <a:pt x="901" y="1"/>
                    <a:pt x="884" y="9"/>
                    <a:pt x="867" y="26"/>
                  </a:cubicBezTo>
                  <a:cubicBezTo>
                    <a:pt x="834" y="26"/>
                    <a:pt x="834" y="59"/>
                    <a:pt x="801" y="92"/>
                  </a:cubicBezTo>
                  <a:cubicBezTo>
                    <a:pt x="767" y="159"/>
                    <a:pt x="767" y="192"/>
                    <a:pt x="767" y="259"/>
                  </a:cubicBezTo>
                  <a:lnTo>
                    <a:pt x="33" y="3061"/>
                  </a:lnTo>
                  <a:cubicBezTo>
                    <a:pt x="0" y="3128"/>
                    <a:pt x="0" y="3161"/>
                    <a:pt x="0" y="3228"/>
                  </a:cubicBezTo>
                  <a:cubicBezTo>
                    <a:pt x="0" y="3261"/>
                    <a:pt x="0" y="3295"/>
                    <a:pt x="33" y="3328"/>
                  </a:cubicBezTo>
                  <a:lnTo>
                    <a:pt x="100" y="3328"/>
                  </a:lnTo>
                  <a:cubicBezTo>
                    <a:pt x="134" y="3295"/>
                    <a:pt x="167" y="3261"/>
                    <a:pt x="167" y="3228"/>
                  </a:cubicBezTo>
                  <a:cubicBezTo>
                    <a:pt x="200" y="3195"/>
                    <a:pt x="234" y="3161"/>
                    <a:pt x="234" y="3094"/>
                  </a:cubicBezTo>
                  <a:lnTo>
                    <a:pt x="967" y="259"/>
                  </a:lnTo>
                  <a:cubicBezTo>
                    <a:pt x="967" y="226"/>
                    <a:pt x="967" y="159"/>
                    <a:pt x="1001" y="126"/>
                  </a:cubicBezTo>
                  <a:cubicBezTo>
                    <a:pt x="1001" y="92"/>
                    <a:pt x="967" y="59"/>
                    <a:pt x="967" y="26"/>
                  </a:cubicBezTo>
                  <a:cubicBezTo>
                    <a:pt x="951" y="9"/>
                    <a:pt x="934" y="1"/>
                    <a:pt x="91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6"/>
            <p:cNvSpPr/>
            <p:nvPr/>
          </p:nvSpPr>
          <p:spPr>
            <a:xfrm>
              <a:off x="2856375" y="1976850"/>
              <a:ext cx="34225" cy="59600"/>
            </a:xfrm>
            <a:custGeom>
              <a:avLst/>
              <a:gdLst/>
              <a:ahLst/>
              <a:cxnLst/>
              <a:rect l="l" t="t" r="r" b="b"/>
              <a:pathLst>
                <a:path w="1369" h="2384" extrusionOk="0">
                  <a:moveTo>
                    <a:pt x="885" y="743"/>
                  </a:moveTo>
                  <a:cubicBezTo>
                    <a:pt x="926" y="743"/>
                    <a:pt x="968" y="751"/>
                    <a:pt x="1001" y="768"/>
                  </a:cubicBezTo>
                  <a:cubicBezTo>
                    <a:pt x="1068" y="868"/>
                    <a:pt x="1101" y="968"/>
                    <a:pt x="1101" y="1102"/>
                  </a:cubicBezTo>
                  <a:cubicBezTo>
                    <a:pt x="1101" y="1202"/>
                    <a:pt x="1068" y="1335"/>
                    <a:pt x="1001" y="1469"/>
                  </a:cubicBezTo>
                  <a:cubicBezTo>
                    <a:pt x="968" y="1569"/>
                    <a:pt x="868" y="1669"/>
                    <a:pt x="768" y="1735"/>
                  </a:cubicBezTo>
                  <a:cubicBezTo>
                    <a:pt x="718" y="1769"/>
                    <a:pt x="668" y="1785"/>
                    <a:pt x="622" y="1785"/>
                  </a:cubicBezTo>
                  <a:cubicBezTo>
                    <a:pt x="576" y="1785"/>
                    <a:pt x="534" y="1769"/>
                    <a:pt x="501" y="1735"/>
                  </a:cubicBezTo>
                  <a:cubicBezTo>
                    <a:pt x="434" y="1669"/>
                    <a:pt x="401" y="1569"/>
                    <a:pt x="434" y="1502"/>
                  </a:cubicBezTo>
                  <a:cubicBezTo>
                    <a:pt x="434" y="1335"/>
                    <a:pt x="468" y="1202"/>
                    <a:pt x="534" y="1068"/>
                  </a:cubicBezTo>
                  <a:cubicBezTo>
                    <a:pt x="568" y="935"/>
                    <a:pt x="668" y="835"/>
                    <a:pt x="768" y="768"/>
                  </a:cubicBezTo>
                  <a:cubicBezTo>
                    <a:pt x="801" y="751"/>
                    <a:pt x="843" y="743"/>
                    <a:pt x="885" y="743"/>
                  </a:cubicBezTo>
                  <a:close/>
                  <a:moveTo>
                    <a:pt x="434" y="1"/>
                  </a:moveTo>
                  <a:lnTo>
                    <a:pt x="167" y="168"/>
                  </a:lnTo>
                  <a:cubicBezTo>
                    <a:pt x="101" y="201"/>
                    <a:pt x="67" y="234"/>
                    <a:pt x="34" y="301"/>
                  </a:cubicBezTo>
                  <a:cubicBezTo>
                    <a:pt x="34" y="334"/>
                    <a:pt x="1" y="368"/>
                    <a:pt x="1" y="434"/>
                  </a:cubicBezTo>
                  <a:cubicBezTo>
                    <a:pt x="1" y="468"/>
                    <a:pt x="34" y="501"/>
                    <a:pt x="34" y="535"/>
                  </a:cubicBezTo>
                  <a:cubicBezTo>
                    <a:pt x="51" y="551"/>
                    <a:pt x="67" y="560"/>
                    <a:pt x="88" y="560"/>
                  </a:cubicBezTo>
                  <a:cubicBezTo>
                    <a:pt x="109" y="560"/>
                    <a:pt x="134" y="551"/>
                    <a:pt x="167" y="535"/>
                  </a:cubicBezTo>
                  <a:lnTo>
                    <a:pt x="201" y="501"/>
                  </a:lnTo>
                  <a:lnTo>
                    <a:pt x="201" y="1969"/>
                  </a:lnTo>
                  <a:lnTo>
                    <a:pt x="167" y="2002"/>
                  </a:lnTo>
                  <a:cubicBezTo>
                    <a:pt x="101" y="2002"/>
                    <a:pt x="67" y="2069"/>
                    <a:pt x="34" y="2102"/>
                  </a:cubicBezTo>
                  <a:cubicBezTo>
                    <a:pt x="34" y="2136"/>
                    <a:pt x="1" y="2202"/>
                    <a:pt x="1" y="2236"/>
                  </a:cubicBezTo>
                  <a:cubicBezTo>
                    <a:pt x="1" y="2302"/>
                    <a:pt x="34" y="2336"/>
                    <a:pt x="34" y="2369"/>
                  </a:cubicBezTo>
                  <a:cubicBezTo>
                    <a:pt x="45" y="2380"/>
                    <a:pt x="56" y="2384"/>
                    <a:pt x="69" y="2384"/>
                  </a:cubicBezTo>
                  <a:cubicBezTo>
                    <a:pt x="93" y="2384"/>
                    <a:pt x="123" y="2369"/>
                    <a:pt x="167" y="2369"/>
                  </a:cubicBezTo>
                  <a:lnTo>
                    <a:pt x="434" y="2202"/>
                  </a:lnTo>
                  <a:lnTo>
                    <a:pt x="434" y="2102"/>
                  </a:lnTo>
                  <a:cubicBezTo>
                    <a:pt x="451" y="2119"/>
                    <a:pt x="476" y="2127"/>
                    <a:pt x="505" y="2127"/>
                  </a:cubicBezTo>
                  <a:cubicBezTo>
                    <a:pt x="534" y="2127"/>
                    <a:pt x="568" y="2119"/>
                    <a:pt x="601" y="2102"/>
                  </a:cubicBezTo>
                  <a:cubicBezTo>
                    <a:pt x="668" y="2102"/>
                    <a:pt x="701" y="2069"/>
                    <a:pt x="768" y="2036"/>
                  </a:cubicBezTo>
                  <a:cubicBezTo>
                    <a:pt x="935" y="1936"/>
                    <a:pt x="1101" y="1769"/>
                    <a:pt x="1168" y="1569"/>
                  </a:cubicBezTo>
                  <a:cubicBezTo>
                    <a:pt x="1302" y="1368"/>
                    <a:pt x="1335" y="1168"/>
                    <a:pt x="1335" y="935"/>
                  </a:cubicBezTo>
                  <a:cubicBezTo>
                    <a:pt x="1368" y="735"/>
                    <a:pt x="1302" y="568"/>
                    <a:pt x="1168" y="434"/>
                  </a:cubicBezTo>
                  <a:cubicBezTo>
                    <a:pt x="1118" y="368"/>
                    <a:pt x="1043" y="334"/>
                    <a:pt x="968" y="334"/>
                  </a:cubicBezTo>
                  <a:cubicBezTo>
                    <a:pt x="893" y="334"/>
                    <a:pt x="818" y="368"/>
                    <a:pt x="768" y="434"/>
                  </a:cubicBezTo>
                  <a:cubicBezTo>
                    <a:pt x="701" y="468"/>
                    <a:pt x="634" y="501"/>
                    <a:pt x="601" y="568"/>
                  </a:cubicBezTo>
                  <a:cubicBezTo>
                    <a:pt x="534" y="635"/>
                    <a:pt x="468" y="701"/>
                    <a:pt x="434" y="768"/>
                  </a:cubicBezTo>
                  <a:lnTo>
                    <a:pt x="434"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6"/>
            <p:cNvSpPr/>
            <p:nvPr/>
          </p:nvSpPr>
          <p:spPr>
            <a:xfrm>
              <a:off x="2894750" y="1951000"/>
              <a:ext cx="27525" cy="63775"/>
            </a:xfrm>
            <a:custGeom>
              <a:avLst/>
              <a:gdLst/>
              <a:ahLst/>
              <a:cxnLst/>
              <a:rect l="l" t="t" r="r" b="b"/>
              <a:pathLst>
                <a:path w="1101" h="2551" extrusionOk="0">
                  <a:moveTo>
                    <a:pt x="667" y="1"/>
                  </a:moveTo>
                  <a:lnTo>
                    <a:pt x="267" y="234"/>
                  </a:lnTo>
                  <a:cubicBezTo>
                    <a:pt x="200" y="268"/>
                    <a:pt x="167" y="301"/>
                    <a:pt x="133" y="368"/>
                  </a:cubicBezTo>
                  <a:cubicBezTo>
                    <a:pt x="133" y="401"/>
                    <a:pt x="100" y="468"/>
                    <a:pt x="100" y="501"/>
                  </a:cubicBezTo>
                  <a:cubicBezTo>
                    <a:pt x="100" y="534"/>
                    <a:pt x="100" y="568"/>
                    <a:pt x="133" y="601"/>
                  </a:cubicBezTo>
                  <a:cubicBezTo>
                    <a:pt x="150" y="618"/>
                    <a:pt x="167" y="626"/>
                    <a:pt x="188" y="626"/>
                  </a:cubicBezTo>
                  <a:cubicBezTo>
                    <a:pt x="209" y="626"/>
                    <a:pt x="234" y="618"/>
                    <a:pt x="267" y="601"/>
                  </a:cubicBezTo>
                  <a:lnTo>
                    <a:pt x="434" y="501"/>
                  </a:lnTo>
                  <a:lnTo>
                    <a:pt x="434" y="2002"/>
                  </a:lnTo>
                  <a:lnTo>
                    <a:pt x="167" y="2169"/>
                  </a:lnTo>
                  <a:cubicBezTo>
                    <a:pt x="133" y="2169"/>
                    <a:pt x="67" y="2236"/>
                    <a:pt x="67" y="2269"/>
                  </a:cubicBezTo>
                  <a:cubicBezTo>
                    <a:pt x="33" y="2302"/>
                    <a:pt x="33" y="2369"/>
                    <a:pt x="33" y="2402"/>
                  </a:cubicBezTo>
                  <a:cubicBezTo>
                    <a:pt x="0" y="2436"/>
                    <a:pt x="33" y="2503"/>
                    <a:pt x="67" y="2536"/>
                  </a:cubicBezTo>
                  <a:cubicBezTo>
                    <a:pt x="67" y="2547"/>
                    <a:pt x="70" y="2551"/>
                    <a:pt x="78" y="2551"/>
                  </a:cubicBezTo>
                  <a:cubicBezTo>
                    <a:pt x="93" y="2551"/>
                    <a:pt x="122" y="2536"/>
                    <a:pt x="167" y="2536"/>
                  </a:cubicBezTo>
                  <a:lnTo>
                    <a:pt x="934" y="2069"/>
                  </a:lnTo>
                  <a:cubicBezTo>
                    <a:pt x="1001" y="2036"/>
                    <a:pt x="1034" y="2002"/>
                    <a:pt x="1067" y="1969"/>
                  </a:cubicBezTo>
                  <a:cubicBezTo>
                    <a:pt x="1067" y="1902"/>
                    <a:pt x="1101" y="1869"/>
                    <a:pt x="1101" y="1802"/>
                  </a:cubicBezTo>
                  <a:cubicBezTo>
                    <a:pt x="1101" y="1769"/>
                    <a:pt x="1067" y="1735"/>
                    <a:pt x="1067" y="1702"/>
                  </a:cubicBezTo>
                  <a:cubicBezTo>
                    <a:pt x="1051" y="1685"/>
                    <a:pt x="1034" y="1677"/>
                    <a:pt x="1013" y="1677"/>
                  </a:cubicBezTo>
                  <a:cubicBezTo>
                    <a:pt x="992" y="1677"/>
                    <a:pt x="967" y="1685"/>
                    <a:pt x="934" y="1702"/>
                  </a:cubicBezTo>
                  <a:lnTo>
                    <a:pt x="667" y="1869"/>
                  </a:lnTo>
                  <a:lnTo>
                    <a:pt x="667"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6"/>
            <p:cNvSpPr/>
            <p:nvPr/>
          </p:nvSpPr>
          <p:spPr>
            <a:xfrm>
              <a:off x="2928100" y="1946000"/>
              <a:ext cx="30050" cy="44550"/>
            </a:xfrm>
            <a:custGeom>
              <a:avLst/>
              <a:gdLst/>
              <a:ahLst/>
              <a:cxnLst/>
              <a:rect l="l" t="t" r="r" b="b"/>
              <a:pathLst>
                <a:path w="1202" h="1782" extrusionOk="0">
                  <a:moveTo>
                    <a:pt x="736" y="388"/>
                  </a:moveTo>
                  <a:cubicBezTo>
                    <a:pt x="791" y="388"/>
                    <a:pt x="846" y="412"/>
                    <a:pt x="901" y="468"/>
                  </a:cubicBezTo>
                  <a:cubicBezTo>
                    <a:pt x="934" y="534"/>
                    <a:pt x="968" y="634"/>
                    <a:pt x="968" y="734"/>
                  </a:cubicBezTo>
                  <a:cubicBezTo>
                    <a:pt x="968" y="868"/>
                    <a:pt x="934" y="1001"/>
                    <a:pt x="868" y="1101"/>
                  </a:cubicBezTo>
                  <a:cubicBezTo>
                    <a:pt x="801" y="1235"/>
                    <a:pt x="701" y="1335"/>
                    <a:pt x="601" y="1402"/>
                  </a:cubicBezTo>
                  <a:cubicBezTo>
                    <a:pt x="567" y="1435"/>
                    <a:pt x="526" y="1452"/>
                    <a:pt x="480" y="1452"/>
                  </a:cubicBezTo>
                  <a:cubicBezTo>
                    <a:pt x="434" y="1452"/>
                    <a:pt x="384" y="1435"/>
                    <a:pt x="334" y="1402"/>
                  </a:cubicBezTo>
                  <a:cubicBezTo>
                    <a:pt x="267" y="1335"/>
                    <a:pt x="234" y="1235"/>
                    <a:pt x="234" y="1168"/>
                  </a:cubicBezTo>
                  <a:cubicBezTo>
                    <a:pt x="234" y="1001"/>
                    <a:pt x="267" y="868"/>
                    <a:pt x="334" y="734"/>
                  </a:cubicBezTo>
                  <a:cubicBezTo>
                    <a:pt x="401" y="601"/>
                    <a:pt x="501" y="501"/>
                    <a:pt x="601" y="434"/>
                  </a:cubicBezTo>
                  <a:cubicBezTo>
                    <a:pt x="646" y="404"/>
                    <a:pt x="691" y="388"/>
                    <a:pt x="736" y="388"/>
                  </a:cubicBezTo>
                  <a:close/>
                  <a:moveTo>
                    <a:pt x="901" y="1"/>
                  </a:moveTo>
                  <a:cubicBezTo>
                    <a:pt x="801" y="1"/>
                    <a:pt x="701" y="1"/>
                    <a:pt x="601" y="67"/>
                  </a:cubicBezTo>
                  <a:cubicBezTo>
                    <a:pt x="467" y="134"/>
                    <a:pt x="401" y="234"/>
                    <a:pt x="301" y="368"/>
                  </a:cubicBezTo>
                  <a:cubicBezTo>
                    <a:pt x="200" y="501"/>
                    <a:pt x="134" y="634"/>
                    <a:pt x="100" y="801"/>
                  </a:cubicBezTo>
                  <a:cubicBezTo>
                    <a:pt x="34" y="935"/>
                    <a:pt x="34" y="1101"/>
                    <a:pt x="34" y="1268"/>
                  </a:cubicBezTo>
                  <a:cubicBezTo>
                    <a:pt x="0" y="1368"/>
                    <a:pt x="34" y="1502"/>
                    <a:pt x="100" y="1602"/>
                  </a:cubicBezTo>
                  <a:cubicBezTo>
                    <a:pt x="134" y="1702"/>
                    <a:pt x="200" y="1769"/>
                    <a:pt x="301" y="1769"/>
                  </a:cubicBezTo>
                  <a:cubicBezTo>
                    <a:pt x="327" y="1777"/>
                    <a:pt x="354" y="1782"/>
                    <a:pt x="381" y="1782"/>
                  </a:cubicBezTo>
                  <a:cubicBezTo>
                    <a:pt x="454" y="1782"/>
                    <a:pt x="527" y="1751"/>
                    <a:pt x="601" y="1702"/>
                  </a:cubicBezTo>
                  <a:cubicBezTo>
                    <a:pt x="734" y="1635"/>
                    <a:pt x="834" y="1535"/>
                    <a:pt x="901" y="1435"/>
                  </a:cubicBezTo>
                  <a:cubicBezTo>
                    <a:pt x="1001" y="1302"/>
                    <a:pt x="1068" y="1168"/>
                    <a:pt x="1134" y="1001"/>
                  </a:cubicBezTo>
                  <a:cubicBezTo>
                    <a:pt x="1168" y="868"/>
                    <a:pt x="1201" y="734"/>
                    <a:pt x="1201" y="601"/>
                  </a:cubicBezTo>
                  <a:cubicBezTo>
                    <a:pt x="1201" y="468"/>
                    <a:pt x="1168" y="334"/>
                    <a:pt x="1134" y="201"/>
                  </a:cubicBezTo>
                  <a:cubicBezTo>
                    <a:pt x="1068" y="101"/>
                    <a:pt x="1001" y="34"/>
                    <a:pt x="90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6"/>
            <p:cNvSpPr/>
            <p:nvPr/>
          </p:nvSpPr>
          <p:spPr>
            <a:xfrm>
              <a:off x="2962275" y="1921200"/>
              <a:ext cx="31725" cy="68825"/>
            </a:xfrm>
            <a:custGeom>
              <a:avLst/>
              <a:gdLst/>
              <a:ahLst/>
              <a:cxnLst/>
              <a:rect l="l" t="t" r="r" b="b"/>
              <a:pathLst>
                <a:path w="1269" h="2753" extrusionOk="0">
                  <a:moveTo>
                    <a:pt x="656" y="642"/>
                  </a:moveTo>
                  <a:cubicBezTo>
                    <a:pt x="693" y="642"/>
                    <a:pt x="735" y="659"/>
                    <a:pt x="768" y="692"/>
                  </a:cubicBezTo>
                  <a:cubicBezTo>
                    <a:pt x="835" y="759"/>
                    <a:pt x="868" y="859"/>
                    <a:pt x="868" y="959"/>
                  </a:cubicBezTo>
                  <a:cubicBezTo>
                    <a:pt x="868" y="1093"/>
                    <a:pt x="835" y="1226"/>
                    <a:pt x="768" y="1360"/>
                  </a:cubicBezTo>
                  <a:cubicBezTo>
                    <a:pt x="735" y="1460"/>
                    <a:pt x="635" y="1560"/>
                    <a:pt x="568" y="1626"/>
                  </a:cubicBezTo>
                  <a:cubicBezTo>
                    <a:pt x="535" y="1643"/>
                    <a:pt x="493" y="1651"/>
                    <a:pt x="451" y="1651"/>
                  </a:cubicBezTo>
                  <a:cubicBezTo>
                    <a:pt x="410" y="1651"/>
                    <a:pt x="368" y="1643"/>
                    <a:pt x="335" y="1626"/>
                  </a:cubicBezTo>
                  <a:cubicBezTo>
                    <a:pt x="268" y="1526"/>
                    <a:pt x="234" y="1426"/>
                    <a:pt x="234" y="1326"/>
                  </a:cubicBezTo>
                  <a:cubicBezTo>
                    <a:pt x="234" y="1193"/>
                    <a:pt x="268" y="1059"/>
                    <a:pt x="335" y="959"/>
                  </a:cubicBezTo>
                  <a:cubicBezTo>
                    <a:pt x="368" y="826"/>
                    <a:pt x="435" y="759"/>
                    <a:pt x="568" y="692"/>
                  </a:cubicBezTo>
                  <a:cubicBezTo>
                    <a:pt x="585" y="659"/>
                    <a:pt x="618" y="642"/>
                    <a:pt x="656" y="642"/>
                  </a:cubicBezTo>
                  <a:close/>
                  <a:moveTo>
                    <a:pt x="1198" y="0"/>
                  </a:moveTo>
                  <a:cubicBezTo>
                    <a:pt x="1177" y="0"/>
                    <a:pt x="1152" y="9"/>
                    <a:pt x="1135" y="25"/>
                  </a:cubicBezTo>
                  <a:lnTo>
                    <a:pt x="868" y="192"/>
                  </a:lnTo>
                  <a:lnTo>
                    <a:pt x="868" y="292"/>
                  </a:lnTo>
                  <a:cubicBezTo>
                    <a:pt x="835" y="275"/>
                    <a:pt x="810" y="267"/>
                    <a:pt x="785" y="267"/>
                  </a:cubicBezTo>
                  <a:cubicBezTo>
                    <a:pt x="760" y="267"/>
                    <a:pt x="735" y="275"/>
                    <a:pt x="701" y="292"/>
                  </a:cubicBezTo>
                  <a:cubicBezTo>
                    <a:pt x="635" y="292"/>
                    <a:pt x="601" y="292"/>
                    <a:pt x="535" y="325"/>
                  </a:cubicBezTo>
                  <a:cubicBezTo>
                    <a:pt x="368" y="459"/>
                    <a:pt x="234" y="592"/>
                    <a:pt x="168" y="792"/>
                  </a:cubicBezTo>
                  <a:cubicBezTo>
                    <a:pt x="68" y="993"/>
                    <a:pt x="1" y="1226"/>
                    <a:pt x="1" y="1493"/>
                  </a:cubicBezTo>
                  <a:cubicBezTo>
                    <a:pt x="1" y="1660"/>
                    <a:pt x="68" y="1827"/>
                    <a:pt x="168" y="1960"/>
                  </a:cubicBezTo>
                  <a:cubicBezTo>
                    <a:pt x="234" y="1993"/>
                    <a:pt x="310" y="2010"/>
                    <a:pt x="380" y="2010"/>
                  </a:cubicBezTo>
                  <a:cubicBezTo>
                    <a:pt x="451" y="2010"/>
                    <a:pt x="518" y="1993"/>
                    <a:pt x="568" y="1960"/>
                  </a:cubicBezTo>
                  <a:cubicBezTo>
                    <a:pt x="635" y="1893"/>
                    <a:pt x="701" y="1860"/>
                    <a:pt x="735" y="1827"/>
                  </a:cubicBezTo>
                  <a:cubicBezTo>
                    <a:pt x="802" y="1760"/>
                    <a:pt x="835" y="1693"/>
                    <a:pt x="868" y="1626"/>
                  </a:cubicBezTo>
                  <a:lnTo>
                    <a:pt x="868" y="1793"/>
                  </a:lnTo>
                  <a:cubicBezTo>
                    <a:pt x="902" y="1860"/>
                    <a:pt x="868" y="1960"/>
                    <a:pt x="835" y="2027"/>
                  </a:cubicBezTo>
                  <a:cubicBezTo>
                    <a:pt x="802" y="2127"/>
                    <a:pt x="735" y="2160"/>
                    <a:pt x="668" y="2227"/>
                  </a:cubicBezTo>
                  <a:lnTo>
                    <a:pt x="435" y="2360"/>
                  </a:lnTo>
                  <a:cubicBezTo>
                    <a:pt x="368" y="2394"/>
                    <a:pt x="335" y="2427"/>
                    <a:pt x="301" y="2494"/>
                  </a:cubicBezTo>
                  <a:cubicBezTo>
                    <a:pt x="268" y="2527"/>
                    <a:pt x="268" y="2560"/>
                    <a:pt x="268" y="2627"/>
                  </a:cubicBezTo>
                  <a:cubicBezTo>
                    <a:pt x="268" y="2660"/>
                    <a:pt x="268" y="2694"/>
                    <a:pt x="301" y="2727"/>
                  </a:cubicBezTo>
                  <a:cubicBezTo>
                    <a:pt x="318" y="2744"/>
                    <a:pt x="335" y="2752"/>
                    <a:pt x="355" y="2752"/>
                  </a:cubicBezTo>
                  <a:cubicBezTo>
                    <a:pt x="376" y="2752"/>
                    <a:pt x="401" y="2744"/>
                    <a:pt x="435" y="2727"/>
                  </a:cubicBezTo>
                  <a:lnTo>
                    <a:pt x="635" y="2594"/>
                  </a:lnTo>
                  <a:cubicBezTo>
                    <a:pt x="735" y="2527"/>
                    <a:pt x="835" y="2460"/>
                    <a:pt x="868" y="2360"/>
                  </a:cubicBezTo>
                  <a:cubicBezTo>
                    <a:pt x="968" y="2260"/>
                    <a:pt x="1002" y="2127"/>
                    <a:pt x="1035" y="2027"/>
                  </a:cubicBezTo>
                  <a:cubicBezTo>
                    <a:pt x="1068" y="1927"/>
                    <a:pt x="1102" y="1793"/>
                    <a:pt x="1102" y="1693"/>
                  </a:cubicBezTo>
                  <a:lnTo>
                    <a:pt x="1102" y="425"/>
                  </a:lnTo>
                  <a:lnTo>
                    <a:pt x="1135" y="392"/>
                  </a:lnTo>
                  <a:cubicBezTo>
                    <a:pt x="1168" y="359"/>
                    <a:pt x="1235" y="325"/>
                    <a:pt x="1235" y="292"/>
                  </a:cubicBezTo>
                  <a:cubicBezTo>
                    <a:pt x="1269" y="259"/>
                    <a:pt x="1269" y="192"/>
                    <a:pt x="1269" y="125"/>
                  </a:cubicBezTo>
                  <a:cubicBezTo>
                    <a:pt x="1269" y="92"/>
                    <a:pt x="1269" y="59"/>
                    <a:pt x="1235" y="25"/>
                  </a:cubicBezTo>
                  <a:cubicBezTo>
                    <a:pt x="1235" y="9"/>
                    <a:pt x="1218" y="0"/>
                    <a:pt x="119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6"/>
            <p:cNvSpPr/>
            <p:nvPr/>
          </p:nvSpPr>
          <p:spPr>
            <a:xfrm>
              <a:off x="3008150" y="1937025"/>
              <a:ext cx="8375" cy="12975"/>
            </a:xfrm>
            <a:custGeom>
              <a:avLst/>
              <a:gdLst/>
              <a:ahLst/>
              <a:cxnLst/>
              <a:rect l="l" t="t" r="r" b="b"/>
              <a:pathLst>
                <a:path w="335" h="519" extrusionOk="0">
                  <a:moveTo>
                    <a:pt x="234" y="1"/>
                  </a:moveTo>
                  <a:cubicBezTo>
                    <a:pt x="209" y="1"/>
                    <a:pt x="184" y="9"/>
                    <a:pt x="167" y="26"/>
                  </a:cubicBezTo>
                  <a:cubicBezTo>
                    <a:pt x="101" y="59"/>
                    <a:pt x="67" y="126"/>
                    <a:pt x="34" y="159"/>
                  </a:cubicBezTo>
                  <a:cubicBezTo>
                    <a:pt x="1" y="226"/>
                    <a:pt x="1" y="293"/>
                    <a:pt x="1" y="360"/>
                  </a:cubicBezTo>
                  <a:cubicBezTo>
                    <a:pt x="1" y="426"/>
                    <a:pt x="1" y="460"/>
                    <a:pt x="34" y="493"/>
                  </a:cubicBezTo>
                  <a:cubicBezTo>
                    <a:pt x="51" y="510"/>
                    <a:pt x="76" y="518"/>
                    <a:pt x="101" y="518"/>
                  </a:cubicBezTo>
                  <a:cubicBezTo>
                    <a:pt x="126" y="518"/>
                    <a:pt x="151" y="510"/>
                    <a:pt x="167" y="493"/>
                  </a:cubicBezTo>
                  <a:cubicBezTo>
                    <a:pt x="234" y="460"/>
                    <a:pt x="267" y="426"/>
                    <a:pt x="301" y="360"/>
                  </a:cubicBezTo>
                  <a:cubicBezTo>
                    <a:pt x="334" y="293"/>
                    <a:pt x="334" y="226"/>
                    <a:pt x="334" y="159"/>
                  </a:cubicBezTo>
                  <a:cubicBezTo>
                    <a:pt x="334" y="126"/>
                    <a:pt x="334" y="59"/>
                    <a:pt x="301" y="26"/>
                  </a:cubicBezTo>
                  <a:cubicBezTo>
                    <a:pt x="284" y="9"/>
                    <a:pt x="259" y="1"/>
                    <a:pt x="23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6"/>
            <p:cNvSpPr/>
            <p:nvPr/>
          </p:nvSpPr>
          <p:spPr>
            <a:xfrm>
              <a:off x="3030675" y="1876775"/>
              <a:ext cx="32550" cy="58400"/>
            </a:xfrm>
            <a:custGeom>
              <a:avLst/>
              <a:gdLst/>
              <a:ahLst/>
              <a:cxnLst/>
              <a:rect l="l" t="t" r="r" b="b"/>
              <a:pathLst>
                <a:path w="1302" h="2336" extrusionOk="0">
                  <a:moveTo>
                    <a:pt x="401" y="1"/>
                  </a:moveTo>
                  <a:lnTo>
                    <a:pt x="134" y="101"/>
                  </a:lnTo>
                  <a:cubicBezTo>
                    <a:pt x="100" y="101"/>
                    <a:pt x="67" y="168"/>
                    <a:pt x="34" y="201"/>
                  </a:cubicBezTo>
                  <a:cubicBezTo>
                    <a:pt x="0" y="234"/>
                    <a:pt x="0" y="301"/>
                    <a:pt x="0" y="334"/>
                  </a:cubicBezTo>
                  <a:cubicBezTo>
                    <a:pt x="0" y="401"/>
                    <a:pt x="0" y="435"/>
                    <a:pt x="34" y="468"/>
                  </a:cubicBezTo>
                  <a:cubicBezTo>
                    <a:pt x="34" y="485"/>
                    <a:pt x="50" y="493"/>
                    <a:pt x="71" y="493"/>
                  </a:cubicBezTo>
                  <a:cubicBezTo>
                    <a:pt x="92" y="493"/>
                    <a:pt x="117" y="485"/>
                    <a:pt x="134" y="468"/>
                  </a:cubicBezTo>
                  <a:lnTo>
                    <a:pt x="167" y="435"/>
                  </a:lnTo>
                  <a:lnTo>
                    <a:pt x="167" y="1936"/>
                  </a:lnTo>
                  <a:cubicBezTo>
                    <a:pt x="134" y="1969"/>
                    <a:pt x="100" y="2002"/>
                    <a:pt x="67" y="2036"/>
                  </a:cubicBezTo>
                  <a:cubicBezTo>
                    <a:pt x="34" y="2102"/>
                    <a:pt x="0" y="2136"/>
                    <a:pt x="0" y="2202"/>
                  </a:cubicBezTo>
                  <a:cubicBezTo>
                    <a:pt x="0" y="2269"/>
                    <a:pt x="34" y="2303"/>
                    <a:pt x="34" y="2336"/>
                  </a:cubicBezTo>
                  <a:cubicBezTo>
                    <a:pt x="67" y="2336"/>
                    <a:pt x="100" y="2336"/>
                    <a:pt x="167" y="2303"/>
                  </a:cubicBezTo>
                  <a:lnTo>
                    <a:pt x="434" y="2169"/>
                  </a:lnTo>
                  <a:cubicBezTo>
                    <a:pt x="467" y="2136"/>
                    <a:pt x="501" y="2102"/>
                    <a:pt x="534" y="2036"/>
                  </a:cubicBezTo>
                  <a:cubicBezTo>
                    <a:pt x="567" y="2002"/>
                    <a:pt x="567" y="1936"/>
                    <a:pt x="567" y="1902"/>
                  </a:cubicBezTo>
                  <a:cubicBezTo>
                    <a:pt x="567" y="1836"/>
                    <a:pt x="567" y="1769"/>
                    <a:pt x="534" y="1769"/>
                  </a:cubicBezTo>
                  <a:cubicBezTo>
                    <a:pt x="467" y="1769"/>
                    <a:pt x="434" y="1802"/>
                    <a:pt x="401" y="1802"/>
                  </a:cubicBezTo>
                  <a:lnTo>
                    <a:pt x="401" y="1168"/>
                  </a:lnTo>
                  <a:cubicBezTo>
                    <a:pt x="467" y="1068"/>
                    <a:pt x="501" y="968"/>
                    <a:pt x="567" y="868"/>
                  </a:cubicBezTo>
                  <a:cubicBezTo>
                    <a:pt x="601" y="835"/>
                    <a:pt x="634" y="768"/>
                    <a:pt x="701" y="768"/>
                  </a:cubicBezTo>
                  <a:cubicBezTo>
                    <a:pt x="734" y="751"/>
                    <a:pt x="759" y="743"/>
                    <a:pt x="780" y="743"/>
                  </a:cubicBezTo>
                  <a:cubicBezTo>
                    <a:pt x="801" y="743"/>
                    <a:pt x="817" y="751"/>
                    <a:pt x="834" y="768"/>
                  </a:cubicBezTo>
                  <a:cubicBezTo>
                    <a:pt x="901" y="768"/>
                    <a:pt x="901" y="835"/>
                    <a:pt x="901" y="935"/>
                  </a:cubicBezTo>
                  <a:lnTo>
                    <a:pt x="901" y="1535"/>
                  </a:lnTo>
                  <a:cubicBezTo>
                    <a:pt x="834" y="1569"/>
                    <a:pt x="801" y="1602"/>
                    <a:pt x="767" y="1635"/>
                  </a:cubicBezTo>
                  <a:cubicBezTo>
                    <a:pt x="734" y="1702"/>
                    <a:pt x="734" y="1769"/>
                    <a:pt x="734" y="1836"/>
                  </a:cubicBezTo>
                  <a:cubicBezTo>
                    <a:pt x="734" y="1869"/>
                    <a:pt x="734" y="1902"/>
                    <a:pt x="767" y="1936"/>
                  </a:cubicBezTo>
                  <a:cubicBezTo>
                    <a:pt x="767" y="1952"/>
                    <a:pt x="784" y="1961"/>
                    <a:pt x="805" y="1961"/>
                  </a:cubicBezTo>
                  <a:cubicBezTo>
                    <a:pt x="826" y="1961"/>
                    <a:pt x="851" y="1952"/>
                    <a:pt x="868" y="1936"/>
                  </a:cubicBezTo>
                  <a:lnTo>
                    <a:pt x="1134" y="1769"/>
                  </a:lnTo>
                  <a:cubicBezTo>
                    <a:pt x="1168" y="1735"/>
                    <a:pt x="1234" y="1702"/>
                    <a:pt x="1234" y="1669"/>
                  </a:cubicBezTo>
                  <a:cubicBezTo>
                    <a:pt x="1268" y="1602"/>
                    <a:pt x="1268" y="1569"/>
                    <a:pt x="1301" y="1502"/>
                  </a:cubicBezTo>
                  <a:cubicBezTo>
                    <a:pt x="1301" y="1435"/>
                    <a:pt x="1268" y="1402"/>
                    <a:pt x="1234" y="1402"/>
                  </a:cubicBezTo>
                  <a:cubicBezTo>
                    <a:pt x="1201" y="1402"/>
                    <a:pt x="1168" y="1402"/>
                    <a:pt x="1101" y="1435"/>
                  </a:cubicBezTo>
                  <a:lnTo>
                    <a:pt x="1101" y="768"/>
                  </a:lnTo>
                  <a:cubicBezTo>
                    <a:pt x="1134" y="668"/>
                    <a:pt x="1101" y="568"/>
                    <a:pt x="1068" y="468"/>
                  </a:cubicBezTo>
                  <a:cubicBezTo>
                    <a:pt x="1034" y="435"/>
                    <a:pt x="968" y="368"/>
                    <a:pt x="901" y="368"/>
                  </a:cubicBezTo>
                  <a:cubicBezTo>
                    <a:pt x="834" y="368"/>
                    <a:pt x="767" y="401"/>
                    <a:pt x="701" y="435"/>
                  </a:cubicBezTo>
                  <a:cubicBezTo>
                    <a:pt x="634" y="468"/>
                    <a:pt x="601" y="501"/>
                    <a:pt x="567" y="568"/>
                  </a:cubicBezTo>
                  <a:cubicBezTo>
                    <a:pt x="501" y="601"/>
                    <a:pt x="467" y="668"/>
                    <a:pt x="401" y="735"/>
                  </a:cubicBezTo>
                  <a:lnTo>
                    <a:pt x="40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6"/>
            <p:cNvSpPr/>
            <p:nvPr/>
          </p:nvSpPr>
          <p:spPr>
            <a:xfrm>
              <a:off x="3068200" y="1858450"/>
              <a:ext cx="29200" cy="50950"/>
            </a:xfrm>
            <a:custGeom>
              <a:avLst/>
              <a:gdLst/>
              <a:ahLst/>
              <a:cxnLst/>
              <a:rect l="l" t="t" r="r" b="b"/>
              <a:pathLst>
                <a:path w="1168" h="2038" extrusionOk="0">
                  <a:moveTo>
                    <a:pt x="367" y="0"/>
                  </a:moveTo>
                  <a:cubicBezTo>
                    <a:pt x="334" y="0"/>
                    <a:pt x="301" y="67"/>
                    <a:pt x="267" y="100"/>
                  </a:cubicBezTo>
                  <a:cubicBezTo>
                    <a:pt x="234" y="167"/>
                    <a:pt x="234" y="234"/>
                    <a:pt x="234" y="300"/>
                  </a:cubicBezTo>
                  <a:lnTo>
                    <a:pt x="234" y="600"/>
                  </a:lnTo>
                  <a:lnTo>
                    <a:pt x="167" y="667"/>
                  </a:lnTo>
                  <a:cubicBezTo>
                    <a:pt x="100" y="667"/>
                    <a:pt x="67" y="734"/>
                    <a:pt x="34" y="767"/>
                  </a:cubicBezTo>
                  <a:cubicBezTo>
                    <a:pt x="34" y="801"/>
                    <a:pt x="0" y="867"/>
                    <a:pt x="0" y="901"/>
                  </a:cubicBezTo>
                  <a:cubicBezTo>
                    <a:pt x="0" y="967"/>
                    <a:pt x="0" y="1001"/>
                    <a:pt x="34" y="1034"/>
                  </a:cubicBezTo>
                  <a:cubicBezTo>
                    <a:pt x="67" y="1034"/>
                    <a:pt x="100" y="1034"/>
                    <a:pt x="167" y="1001"/>
                  </a:cubicBezTo>
                  <a:lnTo>
                    <a:pt x="234" y="967"/>
                  </a:lnTo>
                  <a:lnTo>
                    <a:pt x="234" y="1735"/>
                  </a:lnTo>
                  <a:cubicBezTo>
                    <a:pt x="234" y="1835"/>
                    <a:pt x="267" y="1935"/>
                    <a:pt x="334" y="2001"/>
                  </a:cubicBezTo>
                  <a:cubicBezTo>
                    <a:pt x="372" y="2027"/>
                    <a:pt x="410" y="2038"/>
                    <a:pt x="450" y="2038"/>
                  </a:cubicBezTo>
                  <a:cubicBezTo>
                    <a:pt x="515" y="2038"/>
                    <a:pt x="585" y="2009"/>
                    <a:pt x="667" y="1968"/>
                  </a:cubicBezTo>
                  <a:cubicBezTo>
                    <a:pt x="768" y="1901"/>
                    <a:pt x="834" y="1835"/>
                    <a:pt x="934" y="1735"/>
                  </a:cubicBezTo>
                  <a:cubicBezTo>
                    <a:pt x="1001" y="1668"/>
                    <a:pt x="1101" y="1568"/>
                    <a:pt x="1134" y="1468"/>
                  </a:cubicBezTo>
                  <a:cubicBezTo>
                    <a:pt x="1168" y="1434"/>
                    <a:pt x="1168" y="1368"/>
                    <a:pt x="1168" y="1334"/>
                  </a:cubicBezTo>
                  <a:cubicBezTo>
                    <a:pt x="1168" y="1301"/>
                    <a:pt x="1168" y="1268"/>
                    <a:pt x="1134" y="1234"/>
                  </a:cubicBezTo>
                  <a:cubicBezTo>
                    <a:pt x="1134" y="1218"/>
                    <a:pt x="1126" y="1209"/>
                    <a:pt x="1114" y="1209"/>
                  </a:cubicBezTo>
                  <a:cubicBezTo>
                    <a:pt x="1101" y="1209"/>
                    <a:pt x="1084" y="1218"/>
                    <a:pt x="1068" y="1234"/>
                  </a:cubicBezTo>
                  <a:cubicBezTo>
                    <a:pt x="1034" y="1268"/>
                    <a:pt x="1001" y="1301"/>
                    <a:pt x="1001" y="1334"/>
                  </a:cubicBezTo>
                  <a:cubicBezTo>
                    <a:pt x="901" y="1434"/>
                    <a:pt x="801" y="1534"/>
                    <a:pt x="667" y="1635"/>
                  </a:cubicBezTo>
                  <a:cubicBezTo>
                    <a:pt x="601" y="1668"/>
                    <a:pt x="534" y="1668"/>
                    <a:pt x="501" y="1668"/>
                  </a:cubicBezTo>
                  <a:cubicBezTo>
                    <a:pt x="467" y="1635"/>
                    <a:pt x="467" y="1601"/>
                    <a:pt x="467" y="1534"/>
                  </a:cubicBezTo>
                  <a:lnTo>
                    <a:pt x="467" y="834"/>
                  </a:lnTo>
                  <a:lnTo>
                    <a:pt x="901" y="600"/>
                  </a:lnTo>
                  <a:cubicBezTo>
                    <a:pt x="934" y="567"/>
                    <a:pt x="968" y="534"/>
                    <a:pt x="1001" y="467"/>
                  </a:cubicBezTo>
                  <a:cubicBezTo>
                    <a:pt x="1034" y="434"/>
                    <a:pt x="1034" y="400"/>
                    <a:pt x="1034" y="334"/>
                  </a:cubicBezTo>
                  <a:cubicBezTo>
                    <a:pt x="1034" y="300"/>
                    <a:pt x="1034" y="267"/>
                    <a:pt x="1001" y="234"/>
                  </a:cubicBezTo>
                  <a:cubicBezTo>
                    <a:pt x="984" y="217"/>
                    <a:pt x="968" y="209"/>
                    <a:pt x="951" y="209"/>
                  </a:cubicBezTo>
                  <a:cubicBezTo>
                    <a:pt x="934" y="209"/>
                    <a:pt x="918" y="217"/>
                    <a:pt x="901" y="234"/>
                  </a:cubicBezTo>
                  <a:lnTo>
                    <a:pt x="467" y="467"/>
                  </a:lnTo>
                  <a:lnTo>
                    <a:pt x="467" y="167"/>
                  </a:lnTo>
                  <a:cubicBezTo>
                    <a:pt x="467" y="100"/>
                    <a:pt x="467" y="33"/>
                    <a:pt x="43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6"/>
            <p:cNvSpPr/>
            <p:nvPr/>
          </p:nvSpPr>
          <p:spPr>
            <a:xfrm>
              <a:off x="3097375" y="1843625"/>
              <a:ext cx="36725" cy="54650"/>
            </a:xfrm>
            <a:custGeom>
              <a:avLst/>
              <a:gdLst/>
              <a:ahLst/>
              <a:cxnLst/>
              <a:rect l="l" t="t" r="r" b="b"/>
              <a:pathLst>
                <a:path w="1469" h="2186" extrusionOk="0">
                  <a:moveTo>
                    <a:pt x="1135" y="1"/>
                  </a:moveTo>
                  <a:cubicBezTo>
                    <a:pt x="1102" y="1"/>
                    <a:pt x="1068" y="9"/>
                    <a:pt x="1035" y="26"/>
                  </a:cubicBezTo>
                  <a:cubicBezTo>
                    <a:pt x="968" y="59"/>
                    <a:pt x="935" y="93"/>
                    <a:pt x="901" y="126"/>
                  </a:cubicBezTo>
                  <a:cubicBezTo>
                    <a:pt x="868" y="193"/>
                    <a:pt x="801" y="259"/>
                    <a:pt x="801" y="326"/>
                  </a:cubicBezTo>
                  <a:cubicBezTo>
                    <a:pt x="768" y="293"/>
                    <a:pt x="735" y="259"/>
                    <a:pt x="701" y="259"/>
                  </a:cubicBezTo>
                  <a:cubicBezTo>
                    <a:pt x="668" y="259"/>
                    <a:pt x="635" y="259"/>
                    <a:pt x="601" y="293"/>
                  </a:cubicBezTo>
                  <a:cubicBezTo>
                    <a:pt x="535" y="293"/>
                    <a:pt x="501" y="326"/>
                    <a:pt x="501" y="360"/>
                  </a:cubicBezTo>
                  <a:cubicBezTo>
                    <a:pt x="434" y="426"/>
                    <a:pt x="401" y="493"/>
                    <a:pt x="401" y="560"/>
                  </a:cubicBezTo>
                  <a:lnTo>
                    <a:pt x="401" y="460"/>
                  </a:lnTo>
                  <a:lnTo>
                    <a:pt x="168" y="560"/>
                  </a:lnTo>
                  <a:cubicBezTo>
                    <a:pt x="134" y="593"/>
                    <a:pt x="68" y="626"/>
                    <a:pt x="68" y="693"/>
                  </a:cubicBezTo>
                  <a:cubicBezTo>
                    <a:pt x="34" y="726"/>
                    <a:pt x="34" y="760"/>
                    <a:pt x="34" y="827"/>
                  </a:cubicBezTo>
                  <a:cubicBezTo>
                    <a:pt x="1" y="893"/>
                    <a:pt x="34" y="927"/>
                    <a:pt x="101" y="960"/>
                  </a:cubicBezTo>
                  <a:cubicBezTo>
                    <a:pt x="101" y="977"/>
                    <a:pt x="109" y="985"/>
                    <a:pt x="126" y="985"/>
                  </a:cubicBezTo>
                  <a:cubicBezTo>
                    <a:pt x="143" y="985"/>
                    <a:pt x="168" y="977"/>
                    <a:pt x="201" y="960"/>
                  </a:cubicBezTo>
                  <a:lnTo>
                    <a:pt x="201" y="1794"/>
                  </a:lnTo>
                  <a:cubicBezTo>
                    <a:pt x="134" y="1794"/>
                    <a:pt x="101" y="1861"/>
                    <a:pt x="101" y="1894"/>
                  </a:cubicBezTo>
                  <a:cubicBezTo>
                    <a:pt x="68" y="1927"/>
                    <a:pt x="68" y="1994"/>
                    <a:pt x="68" y="2027"/>
                  </a:cubicBezTo>
                  <a:cubicBezTo>
                    <a:pt x="34" y="2094"/>
                    <a:pt x="68" y="2127"/>
                    <a:pt x="101" y="2161"/>
                  </a:cubicBezTo>
                  <a:cubicBezTo>
                    <a:pt x="101" y="2178"/>
                    <a:pt x="118" y="2186"/>
                    <a:pt x="138" y="2186"/>
                  </a:cubicBezTo>
                  <a:cubicBezTo>
                    <a:pt x="159" y="2186"/>
                    <a:pt x="184" y="2178"/>
                    <a:pt x="201" y="2161"/>
                  </a:cubicBezTo>
                  <a:lnTo>
                    <a:pt x="401" y="2027"/>
                  </a:lnTo>
                  <a:cubicBezTo>
                    <a:pt x="468" y="1994"/>
                    <a:pt x="501" y="1961"/>
                    <a:pt x="535" y="1927"/>
                  </a:cubicBezTo>
                  <a:cubicBezTo>
                    <a:pt x="535" y="1861"/>
                    <a:pt x="568" y="1827"/>
                    <a:pt x="568" y="1761"/>
                  </a:cubicBezTo>
                  <a:cubicBezTo>
                    <a:pt x="568" y="1727"/>
                    <a:pt x="568" y="1694"/>
                    <a:pt x="535" y="1660"/>
                  </a:cubicBezTo>
                  <a:cubicBezTo>
                    <a:pt x="518" y="1644"/>
                    <a:pt x="501" y="1635"/>
                    <a:pt x="484" y="1635"/>
                  </a:cubicBezTo>
                  <a:cubicBezTo>
                    <a:pt x="468" y="1635"/>
                    <a:pt x="451" y="1644"/>
                    <a:pt x="434" y="1660"/>
                  </a:cubicBezTo>
                  <a:lnTo>
                    <a:pt x="434" y="927"/>
                  </a:lnTo>
                  <a:cubicBezTo>
                    <a:pt x="434" y="860"/>
                    <a:pt x="468" y="793"/>
                    <a:pt x="501" y="726"/>
                  </a:cubicBezTo>
                  <a:cubicBezTo>
                    <a:pt x="535" y="693"/>
                    <a:pt x="568" y="660"/>
                    <a:pt x="601" y="660"/>
                  </a:cubicBezTo>
                  <a:lnTo>
                    <a:pt x="668" y="660"/>
                  </a:lnTo>
                  <a:cubicBezTo>
                    <a:pt x="668" y="693"/>
                    <a:pt x="668" y="726"/>
                    <a:pt x="668" y="760"/>
                  </a:cubicBezTo>
                  <a:lnTo>
                    <a:pt x="668" y="1894"/>
                  </a:lnTo>
                  <a:lnTo>
                    <a:pt x="868" y="1761"/>
                  </a:lnTo>
                  <a:cubicBezTo>
                    <a:pt x="901" y="1727"/>
                    <a:pt x="968" y="1694"/>
                    <a:pt x="1002" y="1660"/>
                  </a:cubicBezTo>
                  <a:cubicBezTo>
                    <a:pt x="1002" y="1594"/>
                    <a:pt x="1002" y="1560"/>
                    <a:pt x="1035" y="1494"/>
                  </a:cubicBezTo>
                  <a:cubicBezTo>
                    <a:pt x="1035" y="1460"/>
                    <a:pt x="1002" y="1427"/>
                    <a:pt x="1002" y="1394"/>
                  </a:cubicBezTo>
                  <a:cubicBezTo>
                    <a:pt x="985" y="1377"/>
                    <a:pt x="968" y="1369"/>
                    <a:pt x="947" y="1369"/>
                  </a:cubicBezTo>
                  <a:cubicBezTo>
                    <a:pt x="926" y="1369"/>
                    <a:pt x="901" y="1377"/>
                    <a:pt x="868" y="1394"/>
                  </a:cubicBezTo>
                  <a:lnTo>
                    <a:pt x="868" y="693"/>
                  </a:lnTo>
                  <a:cubicBezTo>
                    <a:pt x="901" y="626"/>
                    <a:pt x="935" y="526"/>
                    <a:pt x="968" y="460"/>
                  </a:cubicBezTo>
                  <a:cubicBezTo>
                    <a:pt x="1002" y="460"/>
                    <a:pt x="1035" y="426"/>
                    <a:pt x="1035" y="393"/>
                  </a:cubicBezTo>
                  <a:lnTo>
                    <a:pt x="1102" y="393"/>
                  </a:lnTo>
                  <a:lnTo>
                    <a:pt x="1102" y="493"/>
                  </a:lnTo>
                  <a:lnTo>
                    <a:pt x="1102" y="1594"/>
                  </a:lnTo>
                  <a:lnTo>
                    <a:pt x="1335" y="1494"/>
                  </a:lnTo>
                  <a:cubicBezTo>
                    <a:pt x="1368" y="1460"/>
                    <a:pt x="1402" y="1427"/>
                    <a:pt x="1435" y="1360"/>
                  </a:cubicBezTo>
                  <a:cubicBezTo>
                    <a:pt x="1469" y="1327"/>
                    <a:pt x="1469" y="1260"/>
                    <a:pt x="1469" y="1227"/>
                  </a:cubicBezTo>
                  <a:cubicBezTo>
                    <a:pt x="1469" y="1193"/>
                    <a:pt x="1469" y="1127"/>
                    <a:pt x="1435" y="1127"/>
                  </a:cubicBezTo>
                  <a:cubicBezTo>
                    <a:pt x="1435" y="1110"/>
                    <a:pt x="1418" y="1102"/>
                    <a:pt x="1398" y="1102"/>
                  </a:cubicBezTo>
                  <a:cubicBezTo>
                    <a:pt x="1377" y="1102"/>
                    <a:pt x="1352" y="1110"/>
                    <a:pt x="1335" y="1127"/>
                  </a:cubicBezTo>
                  <a:lnTo>
                    <a:pt x="1335" y="326"/>
                  </a:lnTo>
                  <a:cubicBezTo>
                    <a:pt x="1335" y="226"/>
                    <a:pt x="1302" y="93"/>
                    <a:pt x="1235" y="26"/>
                  </a:cubicBezTo>
                  <a:cubicBezTo>
                    <a:pt x="1202" y="9"/>
                    <a:pt x="1168" y="1"/>
                    <a:pt x="113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6"/>
            <p:cNvSpPr/>
            <p:nvPr/>
          </p:nvSpPr>
          <p:spPr>
            <a:xfrm>
              <a:off x="3132400" y="1811750"/>
              <a:ext cx="32550" cy="50050"/>
            </a:xfrm>
            <a:custGeom>
              <a:avLst/>
              <a:gdLst/>
              <a:ahLst/>
              <a:cxnLst/>
              <a:rect l="l" t="t" r="r" b="b"/>
              <a:pathLst>
                <a:path w="1302" h="2002" extrusionOk="0">
                  <a:moveTo>
                    <a:pt x="1168" y="0"/>
                  </a:moveTo>
                  <a:cubicBezTo>
                    <a:pt x="1135" y="33"/>
                    <a:pt x="1102" y="67"/>
                    <a:pt x="1102" y="100"/>
                  </a:cubicBezTo>
                  <a:lnTo>
                    <a:pt x="1" y="1668"/>
                  </a:lnTo>
                  <a:lnTo>
                    <a:pt x="1102" y="2001"/>
                  </a:lnTo>
                  <a:lnTo>
                    <a:pt x="1168" y="2001"/>
                  </a:lnTo>
                  <a:cubicBezTo>
                    <a:pt x="1202" y="1968"/>
                    <a:pt x="1235" y="1935"/>
                    <a:pt x="1268" y="1868"/>
                  </a:cubicBezTo>
                  <a:cubicBezTo>
                    <a:pt x="1268" y="1835"/>
                    <a:pt x="1302" y="1801"/>
                    <a:pt x="1302" y="1735"/>
                  </a:cubicBezTo>
                  <a:cubicBezTo>
                    <a:pt x="1302" y="1701"/>
                    <a:pt x="1302" y="1668"/>
                    <a:pt x="1302" y="1668"/>
                  </a:cubicBezTo>
                  <a:cubicBezTo>
                    <a:pt x="1268" y="1635"/>
                    <a:pt x="1235" y="1601"/>
                    <a:pt x="1202" y="1601"/>
                  </a:cubicBezTo>
                  <a:lnTo>
                    <a:pt x="468" y="1401"/>
                  </a:lnTo>
                  <a:lnTo>
                    <a:pt x="1202" y="367"/>
                  </a:lnTo>
                  <a:cubicBezTo>
                    <a:pt x="1235" y="300"/>
                    <a:pt x="1268" y="267"/>
                    <a:pt x="1302" y="234"/>
                  </a:cubicBezTo>
                  <a:cubicBezTo>
                    <a:pt x="1302" y="200"/>
                    <a:pt x="1302" y="167"/>
                    <a:pt x="1302" y="133"/>
                  </a:cubicBezTo>
                  <a:cubicBezTo>
                    <a:pt x="1302" y="67"/>
                    <a:pt x="1268" y="33"/>
                    <a:pt x="12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6"/>
            <p:cNvSpPr/>
            <p:nvPr/>
          </p:nvSpPr>
          <p:spPr>
            <a:xfrm>
              <a:off x="3172425" y="1781100"/>
              <a:ext cx="25050" cy="83200"/>
            </a:xfrm>
            <a:custGeom>
              <a:avLst/>
              <a:gdLst/>
              <a:ahLst/>
              <a:cxnLst/>
              <a:rect l="l" t="t" r="r" b="b"/>
              <a:pathLst>
                <a:path w="1002" h="3328" extrusionOk="0">
                  <a:moveTo>
                    <a:pt x="918" y="0"/>
                  </a:moveTo>
                  <a:cubicBezTo>
                    <a:pt x="902" y="0"/>
                    <a:pt x="885" y="9"/>
                    <a:pt x="868" y="25"/>
                  </a:cubicBezTo>
                  <a:cubicBezTo>
                    <a:pt x="835" y="25"/>
                    <a:pt x="835" y="59"/>
                    <a:pt x="802" y="92"/>
                  </a:cubicBezTo>
                  <a:cubicBezTo>
                    <a:pt x="802" y="125"/>
                    <a:pt x="768" y="192"/>
                    <a:pt x="768" y="225"/>
                  </a:cubicBezTo>
                  <a:lnTo>
                    <a:pt x="34" y="3061"/>
                  </a:lnTo>
                  <a:cubicBezTo>
                    <a:pt x="1" y="3127"/>
                    <a:pt x="1" y="3161"/>
                    <a:pt x="1" y="3227"/>
                  </a:cubicBezTo>
                  <a:cubicBezTo>
                    <a:pt x="1" y="3261"/>
                    <a:pt x="1" y="3294"/>
                    <a:pt x="34" y="3328"/>
                  </a:cubicBezTo>
                  <a:lnTo>
                    <a:pt x="134" y="3328"/>
                  </a:lnTo>
                  <a:cubicBezTo>
                    <a:pt x="134" y="3294"/>
                    <a:pt x="168" y="3261"/>
                    <a:pt x="201" y="3227"/>
                  </a:cubicBezTo>
                  <a:cubicBezTo>
                    <a:pt x="201" y="3194"/>
                    <a:pt x="234" y="3127"/>
                    <a:pt x="234" y="3094"/>
                  </a:cubicBezTo>
                  <a:lnTo>
                    <a:pt x="968" y="259"/>
                  </a:lnTo>
                  <a:cubicBezTo>
                    <a:pt x="968" y="225"/>
                    <a:pt x="1002" y="159"/>
                    <a:pt x="1002" y="125"/>
                  </a:cubicBezTo>
                  <a:cubicBezTo>
                    <a:pt x="1002" y="92"/>
                    <a:pt x="968" y="59"/>
                    <a:pt x="968" y="25"/>
                  </a:cubicBezTo>
                  <a:cubicBezTo>
                    <a:pt x="952" y="9"/>
                    <a:pt x="935" y="0"/>
                    <a:pt x="91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6"/>
            <p:cNvSpPr/>
            <p:nvPr/>
          </p:nvSpPr>
          <p:spPr>
            <a:xfrm>
              <a:off x="3205800" y="1771700"/>
              <a:ext cx="26700" cy="63425"/>
            </a:xfrm>
            <a:custGeom>
              <a:avLst/>
              <a:gdLst/>
              <a:ahLst/>
              <a:cxnLst/>
              <a:rect l="l" t="t" r="r" b="b"/>
              <a:pathLst>
                <a:path w="1068" h="2537" extrusionOk="0">
                  <a:moveTo>
                    <a:pt x="667" y="1"/>
                  </a:moveTo>
                  <a:lnTo>
                    <a:pt x="234" y="234"/>
                  </a:lnTo>
                  <a:cubicBezTo>
                    <a:pt x="200" y="268"/>
                    <a:pt x="167" y="301"/>
                    <a:pt x="134" y="368"/>
                  </a:cubicBezTo>
                  <a:cubicBezTo>
                    <a:pt x="100" y="401"/>
                    <a:pt x="100" y="435"/>
                    <a:pt x="100" y="501"/>
                  </a:cubicBezTo>
                  <a:cubicBezTo>
                    <a:pt x="100" y="568"/>
                    <a:pt x="100" y="568"/>
                    <a:pt x="134" y="601"/>
                  </a:cubicBezTo>
                  <a:cubicBezTo>
                    <a:pt x="150" y="618"/>
                    <a:pt x="167" y="626"/>
                    <a:pt x="184" y="626"/>
                  </a:cubicBezTo>
                  <a:cubicBezTo>
                    <a:pt x="200" y="626"/>
                    <a:pt x="217" y="618"/>
                    <a:pt x="234" y="601"/>
                  </a:cubicBezTo>
                  <a:lnTo>
                    <a:pt x="434" y="501"/>
                  </a:lnTo>
                  <a:lnTo>
                    <a:pt x="434" y="2002"/>
                  </a:lnTo>
                  <a:lnTo>
                    <a:pt x="167" y="2169"/>
                  </a:lnTo>
                  <a:cubicBezTo>
                    <a:pt x="100" y="2202"/>
                    <a:pt x="67" y="2236"/>
                    <a:pt x="34" y="2269"/>
                  </a:cubicBezTo>
                  <a:cubicBezTo>
                    <a:pt x="34" y="2336"/>
                    <a:pt x="0" y="2369"/>
                    <a:pt x="0" y="2436"/>
                  </a:cubicBezTo>
                  <a:cubicBezTo>
                    <a:pt x="0" y="2469"/>
                    <a:pt x="0" y="2503"/>
                    <a:pt x="34" y="2536"/>
                  </a:cubicBezTo>
                  <a:cubicBezTo>
                    <a:pt x="67" y="2536"/>
                    <a:pt x="100" y="2536"/>
                    <a:pt x="167" y="2503"/>
                  </a:cubicBezTo>
                  <a:lnTo>
                    <a:pt x="934" y="2069"/>
                  </a:lnTo>
                  <a:cubicBezTo>
                    <a:pt x="968" y="2036"/>
                    <a:pt x="1034" y="2002"/>
                    <a:pt x="1034" y="1969"/>
                  </a:cubicBezTo>
                  <a:cubicBezTo>
                    <a:pt x="1068" y="1902"/>
                    <a:pt x="1068" y="1869"/>
                    <a:pt x="1068" y="1802"/>
                  </a:cubicBezTo>
                  <a:cubicBezTo>
                    <a:pt x="1068" y="1769"/>
                    <a:pt x="1068" y="1735"/>
                    <a:pt x="1034" y="1702"/>
                  </a:cubicBezTo>
                  <a:cubicBezTo>
                    <a:pt x="1034" y="1685"/>
                    <a:pt x="1026" y="1677"/>
                    <a:pt x="1009" y="1677"/>
                  </a:cubicBezTo>
                  <a:cubicBezTo>
                    <a:pt x="993" y="1677"/>
                    <a:pt x="968" y="1685"/>
                    <a:pt x="934" y="1702"/>
                  </a:cubicBezTo>
                  <a:lnTo>
                    <a:pt x="667" y="1869"/>
                  </a:lnTo>
                  <a:lnTo>
                    <a:pt x="667"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6"/>
            <p:cNvSpPr/>
            <p:nvPr/>
          </p:nvSpPr>
          <p:spPr>
            <a:xfrm>
              <a:off x="3239150" y="1766700"/>
              <a:ext cx="30050" cy="44550"/>
            </a:xfrm>
            <a:custGeom>
              <a:avLst/>
              <a:gdLst/>
              <a:ahLst/>
              <a:cxnLst/>
              <a:rect l="l" t="t" r="r" b="b"/>
              <a:pathLst>
                <a:path w="1202" h="1782" extrusionOk="0">
                  <a:moveTo>
                    <a:pt x="719" y="388"/>
                  </a:moveTo>
                  <a:cubicBezTo>
                    <a:pt x="774" y="388"/>
                    <a:pt x="831" y="413"/>
                    <a:pt x="868" y="468"/>
                  </a:cubicBezTo>
                  <a:cubicBezTo>
                    <a:pt x="935" y="534"/>
                    <a:pt x="968" y="635"/>
                    <a:pt x="935" y="735"/>
                  </a:cubicBezTo>
                  <a:cubicBezTo>
                    <a:pt x="935" y="868"/>
                    <a:pt x="901" y="968"/>
                    <a:pt x="834" y="1102"/>
                  </a:cubicBezTo>
                  <a:cubicBezTo>
                    <a:pt x="801" y="1235"/>
                    <a:pt x="701" y="1335"/>
                    <a:pt x="601" y="1402"/>
                  </a:cubicBezTo>
                  <a:cubicBezTo>
                    <a:pt x="568" y="1418"/>
                    <a:pt x="518" y="1427"/>
                    <a:pt x="468" y="1427"/>
                  </a:cubicBezTo>
                  <a:cubicBezTo>
                    <a:pt x="417" y="1427"/>
                    <a:pt x="367" y="1418"/>
                    <a:pt x="334" y="1402"/>
                  </a:cubicBezTo>
                  <a:cubicBezTo>
                    <a:pt x="267" y="1335"/>
                    <a:pt x="234" y="1235"/>
                    <a:pt x="234" y="1135"/>
                  </a:cubicBezTo>
                  <a:cubicBezTo>
                    <a:pt x="234" y="1001"/>
                    <a:pt x="267" y="868"/>
                    <a:pt x="334" y="735"/>
                  </a:cubicBezTo>
                  <a:cubicBezTo>
                    <a:pt x="401" y="601"/>
                    <a:pt x="468" y="501"/>
                    <a:pt x="601" y="434"/>
                  </a:cubicBezTo>
                  <a:cubicBezTo>
                    <a:pt x="631" y="404"/>
                    <a:pt x="674" y="388"/>
                    <a:pt x="719" y="388"/>
                  </a:cubicBezTo>
                  <a:close/>
                  <a:moveTo>
                    <a:pt x="901" y="1"/>
                  </a:moveTo>
                  <a:cubicBezTo>
                    <a:pt x="801" y="1"/>
                    <a:pt x="668" y="1"/>
                    <a:pt x="601" y="67"/>
                  </a:cubicBezTo>
                  <a:cubicBezTo>
                    <a:pt x="468" y="134"/>
                    <a:pt x="367" y="234"/>
                    <a:pt x="301" y="334"/>
                  </a:cubicBezTo>
                  <a:cubicBezTo>
                    <a:pt x="201" y="468"/>
                    <a:pt x="134" y="635"/>
                    <a:pt x="67" y="801"/>
                  </a:cubicBezTo>
                  <a:cubicBezTo>
                    <a:pt x="34" y="935"/>
                    <a:pt x="1" y="1102"/>
                    <a:pt x="1" y="1235"/>
                  </a:cubicBezTo>
                  <a:cubicBezTo>
                    <a:pt x="1" y="1368"/>
                    <a:pt x="34" y="1502"/>
                    <a:pt x="67" y="1602"/>
                  </a:cubicBezTo>
                  <a:cubicBezTo>
                    <a:pt x="134" y="1702"/>
                    <a:pt x="201" y="1735"/>
                    <a:pt x="301" y="1769"/>
                  </a:cubicBezTo>
                  <a:cubicBezTo>
                    <a:pt x="328" y="1778"/>
                    <a:pt x="354" y="1782"/>
                    <a:pt x="381" y="1782"/>
                  </a:cubicBezTo>
                  <a:cubicBezTo>
                    <a:pt x="454" y="1782"/>
                    <a:pt x="528" y="1751"/>
                    <a:pt x="601" y="1702"/>
                  </a:cubicBezTo>
                  <a:cubicBezTo>
                    <a:pt x="701" y="1635"/>
                    <a:pt x="801" y="1535"/>
                    <a:pt x="901" y="1435"/>
                  </a:cubicBezTo>
                  <a:cubicBezTo>
                    <a:pt x="1001" y="1302"/>
                    <a:pt x="1068" y="1168"/>
                    <a:pt x="1101" y="1001"/>
                  </a:cubicBezTo>
                  <a:cubicBezTo>
                    <a:pt x="1168" y="868"/>
                    <a:pt x="1168" y="735"/>
                    <a:pt x="1168" y="601"/>
                  </a:cubicBezTo>
                  <a:cubicBezTo>
                    <a:pt x="1201" y="468"/>
                    <a:pt x="1168" y="334"/>
                    <a:pt x="1101" y="201"/>
                  </a:cubicBezTo>
                  <a:cubicBezTo>
                    <a:pt x="1068" y="101"/>
                    <a:pt x="1001" y="34"/>
                    <a:pt x="90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6"/>
            <p:cNvSpPr/>
            <p:nvPr/>
          </p:nvSpPr>
          <p:spPr>
            <a:xfrm>
              <a:off x="3274175" y="1743575"/>
              <a:ext cx="29225" cy="47800"/>
            </a:xfrm>
            <a:custGeom>
              <a:avLst/>
              <a:gdLst/>
              <a:ahLst/>
              <a:cxnLst/>
              <a:rect l="l" t="t" r="r" b="b"/>
              <a:pathLst>
                <a:path w="1169" h="1912" extrusionOk="0">
                  <a:moveTo>
                    <a:pt x="1051" y="0"/>
                  </a:moveTo>
                  <a:cubicBezTo>
                    <a:pt x="1035" y="0"/>
                    <a:pt x="1018" y="8"/>
                    <a:pt x="1001" y="25"/>
                  </a:cubicBezTo>
                  <a:cubicBezTo>
                    <a:pt x="968" y="25"/>
                    <a:pt x="935" y="58"/>
                    <a:pt x="935" y="125"/>
                  </a:cubicBezTo>
                  <a:cubicBezTo>
                    <a:pt x="868" y="92"/>
                    <a:pt x="834" y="92"/>
                    <a:pt x="768" y="92"/>
                  </a:cubicBezTo>
                  <a:cubicBezTo>
                    <a:pt x="701" y="125"/>
                    <a:pt x="634" y="159"/>
                    <a:pt x="601" y="159"/>
                  </a:cubicBezTo>
                  <a:cubicBezTo>
                    <a:pt x="401" y="292"/>
                    <a:pt x="267" y="459"/>
                    <a:pt x="167" y="659"/>
                  </a:cubicBezTo>
                  <a:cubicBezTo>
                    <a:pt x="67" y="892"/>
                    <a:pt x="1" y="1126"/>
                    <a:pt x="1" y="1359"/>
                  </a:cubicBezTo>
                  <a:cubicBezTo>
                    <a:pt x="1" y="1626"/>
                    <a:pt x="101" y="1826"/>
                    <a:pt x="201" y="1893"/>
                  </a:cubicBezTo>
                  <a:cubicBezTo>
                    <a:pt x="234" y="1904"/>
                    <a:pt x="275" y="1912"/>
                    <a:pt x="321" y="1912"/>
                  </a:cubicBezTo>
                  <a:cubicBezTo>
                    <a:pt x="412" y="1912"/>
                    <a:pt x="523" y="1882"/>
                    <a:pt x="634" y="1793"/>
                  </a:cubicBezTo>
                  <a:cubicBezTo>
                    <a:pt x="801" y="1726"/>
                    <a:pt x="968" y="1560"/>
                    <a:pt x="1068" y="1393"/>
                  </a:cubicBezTo>
                  <a:cubicBezTo>
                    <a:pt x="1135" y="1326"/>
                    <a:pt x="1168" y="1226"/>
                    <a:pt x="1168" y="1126"/>
                  </a:cubicBezTo>
                  <a:cubicBezTo>
                    <a:pt x="1168" y="1059"/>
                    <a:pt x="1168" y="1026"/>
                    <a:pt x="1135" y="992"/>
                  </a:cubicBezTo>
                  <a:lnTo>
                    <a:pt x="1068" y="992"/>
                  </a:lnTo>
                  <a:cubicBezTo>
                    <a:pt x="1035" y="1026"/>
                    <a:pt x="1001" y="1093"/>
                    <a:pt x="968" y="1126"/>
                  </a:cubicBezTo>
                  <a:cubicBezTo>
                    <a:pt x="935" y="1193"/>
                    <a:pt x="901" y="1226"/>
                    <a:pt x="868" y="1259"/>
                  </a:cubicBezTo>
                  <a:cubicBezTo>
                    <a:pt x="801" y="1359"/>
                    <a:pt x="734" y="1393"/>
                    <a:pt x="634" y="1459"/>
                  </a:cubicBezTo>
                  <a:cubicBezTo>
                    <a:pt x="537" y="1508"/>
                    <a:pt x="457" y="1539"/>
                    <a:pt x="395" y="1539"/>
                  </a:cubicBezTo>
                  <a:cubicBezTo>
                    <a:pt x="372" y="1539"/>
                    <a:pt x="352" y="1535"/>
                    <a:pt x="334" y="1526"/>
                  </a:cubicBezTo>
                  <a:cubicBezTo>
                    <a:pt x="267" y="1459"/>
                    <a:pt x="234" y="1326"/>
                    <a:pt x="234" y="1226"/>
                  </a:cubicBezTo>
                  <a:cubicBezTo>
                    <a:pt x="234" y="1093"/>
                    <a:pt x="267" y="959"/>
                    <a:pt x="334" y="826"/>
                  </a:cubicBezTo>
                  <a:cubicBezTo>
                    <a:pt x="401" y="692"/>
                    <a:pt x="468" y="592"/>
                    <a:pt x="601" y="525"/>
                  </a:cubicBezTo>
                  <a:cubicBezTo>
                    <a:pt x="648" y="502"/>
                    <a:pt x="695" y="478"/>
                    <a:pt x="754" y="478"/>
                  </a:cubicBezTo>
                  <a:cubicBezTo>
                    <a:pt x="779" y="478"/>
                    <a:pt x="805" y="482"/>
                    <a:pt x="834" y="492"/>
                  </a:cubicBezTo>
                  <a:cubicBezTo>
                    <a:pt x="868" y="492"/>
                    <a:pt x="901" y="525"/>
                    <a:pt x="901" y="592"/>
                  </a:cubicBezTo>
                  <a:cubicBezTo>
                    <a:pt x="901" y="626"/>
                    <a:pt x="901" y="659"/>
                    <a:pt x="935" y="692"/>
                  </a:cubicBezTo>
                  <a:lnTo>
                    <a:pt x="1001" y="692"/>
                  </a:lnTo>
                  <a:cubicBezTo>
                    <a:pt x="1035" y="659"/>
                    <a:pt x="1068" y="626"/>
                    <a:pt x="1101" y="592"/>
                  </a:cubicBezTo>
                  <a:cubicBezTo>
                    <a:pt x="1101" y="525"/>
                    <a:pt x="1135" y="459"/>
                    <a:pt x="1135" y="392"/>
                  </a:cubicBezTo>
                  <a:lnTo>
                    <a:pt x="1135" y="159"/>
                  </a:lnTo>
                  <a:cubicBezTo>
                    <a:pt x="1135" y="125"/>
                    <a:pt x="1101" y="58"/>
                    <a:pt x="1101" y="25"/>
                  </a:cubicBezTo>
                  <a:cubicBezTo>
                    <a:pt x="1085" y="8"/>
                    <a:pt x="1068" y="0"/>
                    <a:pt x="105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6"/>
            <p:cNvSpPr/>
            <p:nvPr/>
          </p:nvSpPr>
          <p:spPr>
            <a:xfrm>
              <a:off x="3308375" y="1725850"/>
              <a:ext cx="32550" cy="50050"/>
            </a:xfrm>
            <a:custGeom>
              <a:avLst/>
              <a:gdLst/>
              <a:ahLst/>
              <a:cxnLst/>
              <a:rect l="l" t="t" r="r" b="b"/>
              <a:pathLst>
                <a:path w="1302" h="2002" extrusionOk="0">
                  <a:moveTo>
                    <a:pt x="134" y="0"/>
                  </a:moveTo>
                  <a:cubicBezTo>
                    <a:pt x="100" y="34"/>
                    <a:pt x="67" y="67"/>
                    <a:pt x="67" y="100"/>
                  </a:cubicBezTo>
                  <a:cubicBezTo>
                    <a:pt x="34" y="134"/>
                    <a:pt x="0" y="200"/>
                    <a:pt x="34" y="267"/>
                  </a:cubicBezTo>
                  <a:cubicBezTo>
                    <a:pt x="0" y="267"/>
                    <a:pt x="0" y="300"/>
                    <a:pt x="34" y="334"/>
                  </a:cubicBezTo>
                  <a:cubicBezTo>
                    <a:pt x="34" y="367"/>
                    <a:pt x="67" y="367"/>
                    <a:pt x="100" y="367"/>
                  </a:cubicBezTo>
                  <a:lnTo>
                    <a:pt x="834" y="567"/>
                  </a:lnTo>
                  <a:lnTo>
                    <a:pt x="100" y="1635"/>
                  </a:lnTo>
                  <a:cubicBezTo>
                    <a:pt x="67" y="1668"/>
                    <a:pt x="34" y="1735"/>
                    <a:pt x="34" y="1768"/>
                  </a:cubicBezTo>
                  <a:cubicBezTo>
                    <a:pt x="0" y="1802"/>
                    <a:pt x="0" y="1835"/>
                    <a:pt x="34" y="1868"/>
                  </a:cubicBezTo>
                  <a:cubicBezTo>
                    <a:pt x="0" y="1902"/>
                    <a:pt x="34" y="1968"/>
                    <a:pt x="67" y="2002"/>
                  </a:cubicBezTo>
                  <a:lnTo>
                    <a:pt x="134" y="2002"/>
                  </a:lnTo>
                  <a:cubicBezTo>
                    <a:pt x="167" y="1968"/>
                    <a:pt x="200" y="1935"/>
                    <a:pt x="234" y="1868"/>
                  </a:cubicBezTo>
                  <a:lnTo>
                    <a:pt x="1301" y="300"/>
                  </a:lnTo>
                  <a:lnTo>
                    <a:pt x="23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6"/>
            <p:cNvSpPr/>
            <p:nvPr/>
          </p:nvSpPr>
          <p:spPr>
            <a:xfrm>
              <a:off x="2027450" y="2554775"/>
              <a:ext cx="33375" cy="49225"/>
            </a:xfrm>
            <a:custGeom>
              <a:avLst/>
              <a:gdLst/>
              <a:ahLst/>
              <a:cxnLst/>
              <a:rect l="l" t="t" r="r" b="b"/>
              <a:pathLst>
                <a:path w="1335" h="1969" extrusionOk="0">
                  <a:moveTo>
                    <a:pt x="1201" y="0"/>
                  </a:moveTo>
                  <a:cubicBezTo>
                    <a:pt x="1168" y="34"/>
                    <a:pt x="1135" y="67"/>
                    <a:pt x="1135" y="100"/>
                  </a:cubicBezTo>
                  <a:lnTo>
                    <a:pt x="1" y="1668"/>
                  </a:lnTo>
                  <a:lnTo>
                    <a:pt x="1068" y="1968"/>
                  </a:lnTo>
                  <a:lnTo>
                    <a:pt x="1168" y="1968"/>
                  </a:lnTo>
                  <a:cubicBezTo>
                    <a:pt x="1201" y="1935"/>
                    <a:pt x="1235" y="1902"/>
                    <a:pt x="1235" y="1868"/>
                  </a:cubicBezTo>
                  <a:cubicBezTo>
                    <a:pt x="1268" y="1835"/>
                    <a:pt x="1268" y="1768"/>
                    <a:pt x="1268" y="1735"/>
                  </a:cubicBezTo>
                  <a:cubicBezTo>
                    <a:pt x="1302" y="1702"/>
                    <a:pt x="1302" y="1668"/>
                    <a:pt x="1268" y="1635"/>
                  </a:cubicBezTo>
                  <a:cubicBezTo>
                    <a:pt x="1268" y="1601"/>
                    <a:pt x="1235" y="1601"/>
                    <a:pt x="1201" y="1601"/>
                  </a:cubicBezTo>
                  <a:lnTo>
                    <a:pt x="468" y="1401"/>
                  </a:lnTo>
                  <a:lnTo>
                    <a:pt x="1268" y="334"/>
                  </a:lnTo>
                  <a:cubicBezTo>
                    <a:pt x="1268" y="301"/>
                    <a:pt x="1302" y="267"/>
                    <a:pt x="1335" y="200"/>
                  </a:cubicBezTo>
                  <a:cubicBezTo>
                    <a:pt x="1335" y="167"/>
                    <a:pt x="1335" y="134"/>
                    <a:pt x="1335" y="100"/>
                  </a:cubicBezTo>
                  <a:cubicBezTo>
                    <a:pt x="1335" y="67"/>
                    <a:pt x="1302" y="34"/>
                    <a:pt x="130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6"/>
            <p:cNvSpPr/>
            <p:nvPr/>
          </p:nvSpPr>
          <p:spPr>
            <a:xfrm>
              <a:off x="2066650" y="2533925"/>
              <a:ext cx="26700" cy="64025"/>
            </a:xfrm>
            <a:custGeom>
              <a:avLst/>
              <a:gdLst/>
              <a:ahLst/>
              <a:cxnLst/>
              <a:rect l="l" t="t" r="r" b="b"/>
              <a:pathLst>
                <a:path w="1068" h="2561" extrusionOk="0">
                  <a:moveTo>
                    <a:pt x="634" y="0"/>
                  </a:moveTo>
                  <a:lnTo>
                    <a:pt x="234" y="267"/>
                  </a:lnTo>
                  <a:cubicBezTo>
                    <a:pt x="167" y="301"/>
                    <a:pt x="134" y="334"/>
                    <a:pt x="100" y="367"/>
                  </a:cubicBezTo>
                  <a:cubicBezTo>
                    <a:pt x="100" y="434"/>
                    <a:pt x="67" y="467"/>
                    <a:pt x="67" y="534"/>
                  </a:cubicBezTo>
                  <a:cubicBezTo>
                    <a:pt x="67" y="567"/>
                    <a:pt x="100" y="601"/>
                    <a:pt x="100" y="634"/>
                  </a:cubicBezTo>
                  <a:cubicBezTo>
                    <a:pt x="110" y="644"/>
                    <a:pt x="120" y="648"/>
                    <a:pt x="131" y="648"/>
                  </a:cubicBezTo>
                  <a:cubicBezTo>
                    <a:pt x="156" y="648"/>
                    <a:pt x="187" y="624"/>
                    <a:pt x="234" y="601"/>
                  </a:cubicBezTo>
                  <a:lnTo>
                    <a:pt x="401" y="501"/>
                  </a:lnTo>
                  <a:lnTo>
                    <a:pt x="401" y="2035"/>
                  </a:lnTo>
                  <a:lnTo>
                    <a:pt x="134" y="2169"/>
                  </a:lnTo>
                  <a:cubicBezTo>
                    <a:pt x="100" y="2202"/>
                    <a:pt x="34" y="2235"/>
                    <a:pt x="34" y="2302"/>
                  </a:cubicBezTo>
                  <a:cubicBezTo>
                    <a:pt x="0" y="2335"/>
                    <a:pt x="0" y="2369"/>
                    <a:pt x="0" y="2435"/>
                  </a:cubicBezTo>
                  <a:cubicBezTo>
                    <a:pt x="0" y="2469"/>
                    <a:pt x="0" y="2502"/>
                    <a:pt x="34" y="2536"/>
                  </a:cubicBezTo>
                  <a:cubicBezTo>
                    <a:pt x="34" y="2552"/>
                    <a:pt x="50" y="2561"/>
                    <a:pt x="71" y="2561"/>
                  </a:cubicBezTo>
                  <a:cubicBezTo>
                    <a:pt x="92" y="2561"/>
                    <a:pt x="117" y="2552"/>
                    <a:pt x="134" y="2536"/>
                  </a:cubicBezTo>
                  <a:lnTo>
                    <a:pt x="901" y="2069"/>
                  </a:lnTo>
                  <a:cubicBezTo>
                    <a:pt x="968" y="2069"/>
                    <a:pt x="1001" y="2002"/>
                    <a:pt x="1034" y="1968"/>
                  </a:cubicBezTo>
                  <a:cubicBezTo>
                    <a:pt x="1034" y="1935"/>
                    <a:pt x="1068" y="1868"/>
                    <a:pt x="1068" y="1835"/>
                  </a:cubicBezTo>
                  <a:cubicBezTo>
                    <a:pt x="1068" y="1768"/>
                    <a:pt x="1068" y="1735"/>
                    <a:pt x="1034" y="1702"/>
                  </a:cubicBezTo>
                  <a:cubicBezTo>
                    <a:pt x="1018" y="1685"/>
                    <a:pt x="1001" y="1677"/>
                    <a:pt x="980" y="1677"/>
                  </a:cubicBezTo>
                  <a:cubicBezTo>
                    <a:pt x="959" y="1677"/>
                    <a:pt x="934" y="1685"/>
                    <a:pt x="901" y="1702"/>
                  </a:cubicBezTo>
                  <a:lnTo>
                    <a:pt x="634" y="1868"/>
                  </a:lnTo>
                  <a:lnTo>
                    <a:pt x="63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6"/>
            <p:cNvSpPr/>
            <p:nvPr/>
          </p:nvSpPr>
          <p:spPr>
            <a:xfrm>
              <a:off x="2100000" y="2530100"/>
              <a:ext cx="30050" cy="46450"/>
            </a:xfrm>
            <a:custGeom>
              <a:avLst/>
              <a:gdLst/>
              <a:ahLst/>
              <a:cxnLst/>
              <a:rect l="l" t="t" r="r" b="b"/>
              <a:pathLst>
                <a:path w="1202" h="1858" extrusionOk="0">
                  <a:moveTo>
                    <a:pt x="768" y="887"/>
                  </a:moveTo>
                  <a:lnTo>
                    <a:pt x="768" y="1054"/>
                  </a:lnTo>
                  <a:cubicBezTo>
                    <a:pt x="735" y="1121"/>
                    <a:pt x="668" y="1221"/>
                    <a:pt x="601" y="1288"/>
                  </a:cubicBezTo>
                  <a:cubicBezTo>
                    <a:pt x="534" y="1354"/>
                    <a:pt x="468" y="1388"/>
                    <a:pt x="401" y="1454"/>
                  </a:cubicBezTo>
                  <a:cubicBezTo>
                    <a:pt x="368" y="1488"/>
                    <a:pt x="301" y="1488"/>
                    <a:pt x="268" y="1488"/>
                  </a:cubicBezTo>
                  <a:cubicBezTo>
                    <a:pt x="234" y="1454"/>
                    <a:pt x="234" y="1454"/>
                    <a:pt x="234" y="1421"/>
                  </a:cubicBezTo>
                  <a:cubicBezTo>
                    <a:pt x="234" y="1354"/>
                    <a:pt x="268" y="1288"/>
                    <a:pt x="301" y="1254"/>
                  </a:cubicBezTo>
                  <a:cubicBezTo>
                    <a:pt x="334" y="1154"/>
                    <a:pt x="434" y="1054"/>
                    <a:pt x="534" y="1021"/>
                  </a:cubicBezTo>
                  <a:cubicBezTo>
                    <a:pt x="601" y="954"/>
                    <a:pt x="701" y="921"/>
                    <a:pt x="768" y="887"/>
                  </a:cubicBezTo>
                  <a:close/>
                  <a:moveTo>
                    <a:pt x="781" y="0"/>
                  </a:moveTo>
                  <a:cubicBezTo>
                    <a:pt x="724" y="0"/>
                    <a:pt x="652" y="23"/>
                    <a:pt x="568" y="87"/>
                  </a:cubicBezTo>
                  <a:cubicBezTo>
                    <a:pt x="501" y="120"/>
                    <a:pt x="434" y="153"/>
                    <a:pt x="401" y="187"/>
                  </a:cubicBezTo>
                  <a:cubicBezTo>
                    <a:pt x="334" y="253"/>
                    <a:pt x="268" y="287"/>
                    <a:pt x="234" y="354"/>
                  </a:cubicBezTo>
                  <a:cubicBezTo>
                    <a:pt x="201" y="387"/>
                    <a:pt x="167" y="420"/>
                    <a:pt x="134" y="454"/>
                  </a:cubicBezTo>
                  <a:cubicBezTo>
                    <a:pt x="134" y="454"/>
                    <a:pt x="101" y="487"/>
                    <a:pt x="101" y="520"/>
                  </a:cubicBezTo>
                  <a:cubicBezTo>
                    <a:pt x="101" y="554"/>
                    <a:pt x="101" y="554"/>
                    <a:pt x="101" y="587"/>
                  </a:cubicBezTo>
                  <a:cubicBezTo>
                    <a:pt x="101" y="620"/>
                    <a:pt x="101" y="687"/>
                    <a:pt x="134" y="720"/>
                  </a:cubicBezTo>
                  <a:lnTo>
                    <a:pt x="201" y="720"/>
                  </a:lnTo>
                  <a:cubicBezTo>
                    <a:pt x="234" y="687"/>
                    <a:pt x="268" y="654"/>
                    <a:pt x="301" y="620"/>
                  </a:cubicBezTo>
                  <a:cubicBezTo>
                    <a:pt x="368" y="554"/>
                    <a:pt x="468" y="487"/>
                    <a:pt x="568" y="420"/>
                  </a:cubicBezTo>
                  <a:cubicBezTo>
                    <a:pt x="634" y="387"/>
                    <a:pt x="701" y="387"/>
                    <a:pt x="735" y="387"/>
                  </a:cubicBezTo>
                  <a:cubicBezTo>
                    <a:pt x="768" y="387"/>
                    <a:pt x="768" y="420"/>
                    <a:pt x="768" y="487"/>
                  </a:cubicBezTo>
                  <a:lnTo>
                    <a:pt x="768" y="554"/>
                  </a:lnTo>
                  <a:cubicBezTo>
                    <a:pt x="701" y="554"/>
                    <a:pt x="601" y="587"/>
                    <a:pt x="534" y="654"/>
                  </a:cubicBezTo>
                  <a:cubicBezTo>
                    <a:pt x="234" y="854"/>
                    <a:pt x="34" y="1187"/>
                    <a:pt x="1" y="1554"/>
                  </a:cubicBezTo>
                  <a:cubicBezTo>
                    <a:pt x="1" y="1654"/>
                    <a:pt x="34" y="1755"/>
                    <a:pt x="101" y="1821"/>
                  </a:cubicBezTo>
                  <a:cubicBezTo>
                    <a:pt x="139" y="1847"/>
                    <a:pt x="177" y="1858"/>
                    <a:pt x="215" y="1858"/>
                  </a:cubicBezTo>
                  <a:cubicBezTo>
                    <a:pt x="277" y="1858"/>
                    <a:pt x="339" y="1829"/>
                    <a:pt x="401" y="1788"/>
                  </a:cubicBezTo>
                  <a:cubicBezTo>
                    <a:pt x="468" y="1755"/>
                    <a:pt x="534" y="1721"/>
                    <a:pt x="601" y="1654"/>
                  </a:cubicBezTo>
                  <a:cubicBezTo>
                    <a:pt x="668" y="1588"/>
                    <a:pt x="735" y="1521"/>
                    <a:pt x="768" y="1454"/>
                  </a:cubicBezTo>
                  <a:lnTo>
                    <a:pt x="768" y="1521"/>
                  </a:lnTo>
                  <a:lnTo>
                    <a:pt x="1035" y="1421"/>
                  </a:lnTo>
                  <a:cubicBezTo>
                    <a:pt x="1068" y="1388"/>
                    <a:pt x="1135" y="1354"/>
                    <a:pt x="1168" y="1288"/>
                  </a:cubicBezTo>
                  <a:cubicBezTo>
                    <a:pt x="1168" y="1254"/>
                    <a:pt x="1168" y="1187"/>
                    <a:pt x="1202" y="1154"/>
                  </a:cubicBezTo>
                  <a:cubicBezTo>
                    <a:pt x="1202" y="1121"/>
                    <a:pt x="1168" y="1054"/>
                    <a:pt x="1168" y="1054"/>
                  </a:cubicBezTo>
                  <a:cubicBezTo>
                    <a:pt x="1151" y="1037"/>
                    <a:pt x="1135" y="1029"/>
                    <a:pt x="1114" y="1029"/>
                  </a:cubicBezTo>
                  <a:cubicBezTo>
                    <a:pt x="1093" y="1029"/>
                    <a:pt x="1068" y="1037"/>
                    <a:pt x="1035" y="1054"/>
                  </a:cubicBezTo>
                  <a:lnTo>
                    <a:pt x="1001" y="1054"/>
                  </a:lnTo>
                  <a:lnTo>
                    <a:pt x="1001" y="354"/>
                  </a:lnTo>
                  <a:cubicBezTo>
                    <a:pt x="1001" y="187"/>
                    <a:pt x="968" y="87"/>
                    <a:pt x="868" y="20"/>
                  </a:cubicBezTo>
                  <a:cubicBezTo>
                    <a:pt x="844" y="8"/>
                    <a:pt x="815" y="0"/>
                    <a:pt x="78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6"/>
            <p:cNvSpPr/>
            <p:nvPr/>
          </p:nvSpPr>
          <p:spPr>
            <a:xfrm>
              <a:off x="2135025" y="2506600"/>
              <a:ext cx="26725" cy="50700"/>
            </a:xfrm>
            <a:custGeom>
              <a:avLst/>
              <a:gdLst/>
              <a:ahLst/>
              <a:cxnLst/>
              <a:rect l="l" t="t" r="r" b="b"/>
              <a:pathLst>
                <a:path w="1069" h="2028" extrusionOk="0">
                  <a:moveTo>
                    <a:pt x="951" y="1"/>
                  </a:moveTo>
                  <a:cubicBezTo>
                    <a:pt x="935" y="1"/>
                    <a:pt x="918" y="9"/>
                    <a:pt x="901" y="26"/>
                  </a:cubicBezTo>
                  <a:lnTo>
                    <a:pt x="868" y="59"/>
                  </a:lnTo>
                  <a:lnTo>
                    <a:pt x="835" y="126"/>
                  </a:lnTo>
                  <a:cubicBezTo>
                    <a:pt x="818" y="109"/>
                    <a:pt x="793" y="101"/>
                    <a:pt x="768" y="101"/>
                  </a:cubicBezTo>
                  <a:cubicBezTo>
                    <a:pt x="743" y="101"/>
                    <a:pt x="718" y="109"/>
                    <a:pt x="701" y="126"/>
                  </a:cubicBezTo>
                  <a:cubicBezTo>
                    <a:pt x="634" y="126"/>
                    <a:pt x="601" y="159"/>
                    <a:pt x="534" y="193"/>
                  </a:cubicBezTo>
                  <a:cubicBezTo>
                    <a:pt x="401" y="259"/>
                    <a:pt x="268" y="393"/>
                    <a:pt x="201" y="560"/>
                  </a:cubicBezTo>
                  <a:cubicBezTo>
                    <a:pt x="101" y="660"/>
                    <a:pt x="67" y="793"/>
                    <a:pt x="67" y="927"/>
                  </a:cubicBezTo>
                  <a:cubicBezTo>
                    <a:pt x="67" y="1027"/>
                    <a:pt x="101" y="1127"/>
                    <a:pt x="167" y="1193"/>
                  </a:cubicBezTo>
                  <a:cubicBezTo>
                    <a:pt x="195" y="1207"/>
                    <a:pt x="234" y="1215"/>
                    <a:pt x="282" y="1215"/>
                  </a:cubicBezTo>
                  <a:cubicBezTo>
                    <a:pt x="350" y="1215"/>
                    <a:pt x="437" y="1199"/>
                    <a:pt x="534" y="1160"/>
                  </a:cubicBezTo>
                  <a:cubicBezTo>
                    <a:pt x="601" y="1093"/>
                    <a:pt x="701" y="1093"/>
                    <a:pt x="768" y="1093"/>
                  </a:cubicBezTo>
                  <a:cubicBezTo>
                    <a:pt x="835" y="1093"/>
                    <a:pt x="835" y="1127"/>
                    <a:pt x="835" y="1160"/>
                  </a:cubicBezTo>
                  <a:cubicBezTo>
                    <a:pt x="835" y="1193"/>
                    <a:pt x="835" y="1227"/>
                    <a:pt x="801" y="1260"/>
                  </a:cubicBezTo>
                  <a:cubicBezTo>
                    <a:pt x="735" y="1360"/>
                    <a:pt x="634" y="1427"/>
                    <a:pt x="568" y="1494"/>
                  </a:cubicBezTo>
                  <a:cubicBezTo>
                    <a:pt x="501" y="1494"/>
                    <a:pt x="434" y="1527"/>
                    <a:pt x="401" y="1527"/>
                  </a:cubicBezTo>
                  <a:cubicBezTo>
                    <a:pt x="381" y="1537"/>
                    <a:pt x="365" y="1541"/>
                    <a:pt x="350" y="1541"/>
                  </a:cubicBezTo>
                  <a:cubicBezTo>
                    <a:pt x="315" y="1541"/>
                    <a:pt x="291" y="1517"/>
                    <a:pt x="268" y="1494"/>
                  </a:cubicBezTo>
                  <a:cubicBezTo>
                    <a:pt x="268" y="1460"/>
                    <a:pt x="234" y="1427"/>
                    <a:pt x="234" y="1427"/>
                  </a:cubicBezTo>
                  <a:cubicBezTo>
                    <a:pt x="217" y="1410"/>
                    <a:pt x="201" y="1402"/>
                    <a:pt x="188" y="1402"/>
                  </a:cubicBezTo>
                  <a:cubicBezTo>
                    <a:pt x="176" y="1402"/>
                    <a:pt x="167" y="1410"/>
                    <a:pt x="167" y="1427"/>
                  </a:cubicBezTo>
                  <a:cubicBezTo>
                    <a:pt x="101" y="1427"/>
                    <a:pt x="67" y="1494"/>
                    <a:pt x="67" y="1527"/>
                  </a:cubicBezTo>
                  <a:cubicBezTo>
                    <a:pt x="34" y="1594"/>
                    <a:pt x="1" y="1660"/>
                    <a:pt x="34" y="1727"/>
                  </a:cubicBezTo>
                  <a:lnTo>
                    <a:pt x="34" y="1861"/>
                  </a:lnTo>
                  <a:cubicBezTo>
                    <a:pt x="1" y="1894"/>
                    <a:pt x="34" y="1961"/>
                    <a:pt x="67" y="2027"/>
                  </a:cubicBezTo>
                  <a:lnTo>
                    <a:pt x="134" y="2027"/>
                  </a:lnTo>
                  <a:lnTo>
                    <a:pt x="167" y="1994"/>
                  </a:lnTo>
                  <a:lnTo>
                    <a:pt x="201" y="1927"/>
                  </a:lnTo>
                  <a:lnTo>
                    <a:pt x="368" y="1927"/>
                  </a:lnTo>
                  <a:cubicBezTo>
                    <a:pt x="434" y="1894"/>
                    <a:pt x="501" y="1894"/>
                    <a:pt x="534" y="1861"/>
                  </a:cubicBezTo>
                  <a:cubicBezTo>
                    <a:pt x="735" y="1761"/>
                    <a:pt x="868" y="1594"/>
                    <a:pt x="968" y="1427"/>
                  </a:cubicBezTo>
                  <a:cubicBezTo>
                    <a:pt x="1035" y="1327"/>
                    <a:pt x="1068" y="1193"/>
                    <a:pt x="1068" y="1060"/>
                  </a:cubicBezTo>
                  <a:cubicBezTo>
                    <a:pt x="1068" y="960"/>
                    <a:pt x="1068" y="893"/>
                    <a:pt x="1001" y="827"/>
                  </a:cubicBezTo>
                  <a:cubicBezTo>
                    <a:pt x="977" y="778"/>
                    <a:pt x="935" y="747"/>
                    <a:pt x="888" y="747"/>
                  </a:cubicBezTo>
                  <a:cubicBezTo>
                    <a:pt x="870" y="747"/>
                    <a:pt x="852" y="751"/>
                    <a:pt x="835" y="760"/>
                  </a:cubicBezTo>
                  <a:cubicBezTo>
                    <a:pt x="735" y="760"/>
                    <a:pt x="601" y="793"/>
                    <a:pt x="534" y="827"/>
                  </a:cubicBezTo>
                  <a:cubicBezTo>
                    <a:pt x="468" y="860"/>
                    <a:pt x="401" y="860"/>
                    <a:pt x="368" y="860"/>
                  </a:cubicBezTo>
                  <a:cubicBezTo>
                    <a:pt x="334" y="860"/>
                    <a:pt x="301" y="860"/>
                    <a:pt x="301" y="827"/>
                  </a:cubicBezTo>
                  <a:cubicBezTo>
                    <a:pt x="301" y="793"/>
                    <a:pt x="334" y="760"/>
                    <a:pt x="334" y="726"/>
                  </a:cubicBezTo>
                  <a:cubicBezTo>
                    <a:pt x="401" y="660"/>
                    <a:pt x="468" y="593"/>
                    <a:pt x="568" y="560"/>
                  </a:cubicBezTo>
                  <a:cubicBezTo>
                    <a:pt x="601" y="526"/>
                    <a:pt x="634" y="526"/>
                    <a:pt x="668" y="493"/>
                  </a:cubicBezTo>
                  <a:lnTo>
                    <a:pt x="801" y="493"/>
                  </a:lnTo>
                  <a:cubicBezTo>
                    <a:pt x="801" y="526"/>
                    <a:pt x="835" y="560"/>
                    <a:pt x="868" y="560"/>
                  </a:cubicBezTo>
                  <a:cubicBezTo>
                    <a:pt x="868" y="576"/>
                    <a:pt x="876" y="585"/>
                    <a:pt x="889" y="585"/>
                  </a:cubicBezTo>
                  <a:cubicBezTo>
                    <a:pt x="901" y="585"/>
                    <a:pt x="918" y="576"/>
                    <a:pt x="935" y="560"/>
                  </a:cubicBezTo>
                  <a:cubicBezTo>
                    <a:pt x="968" y="560"/>
                    <a:pt x="1001" y="493"/>
                    <a:pt x="1035" y="426"/>
                  </a:cubicBezTo>
                  <a:cubicBezTo>
                    <a:pt x="1035" y="393"/>
                    <a:pt x="1035" y="326"/>
                    <a:pt x="1035" y="259"/>
                  </a:cubicBezTo>
                  <a:lnTo>
                    <a:pt x="1035" y="193"/>
                  </a:lnTo>
                  <a:cubicBezTo>
                    <a:pt x="1035" y="126"/>
                    <a:pt x="1001" y="93"/>
                    <a:pt x="1001" y="26"/>
                  </a:cubicBezTo>
                  <a:cubicBezTo>
                    <a:pt x="985" y="9"/>
                    <a:pt x="968" y="1"/>
                    <a:pt x="95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6"/>
            <p:cNvSpPr/>
            <p:nvPr/>
          </p:nvSpPr>
          <p:spPr>
            <a:xfrm>
              <a:off x="2170050" y="2480550"/>
              <a:ext cx="30050" cy="51800"/>
            </a:xfrm>
            <a:custGeom>
              <a:avLst/>
              <a:gdLst/>
              <a:ahLst/>
              <a:cxnLst/>
              <a:rect l="l" t="t" r="r" b="b"/>
              <a:pathLst>
                <a:path w="1202" h="2072" extrusionOk="0">
                  <a:moveTo>
                    <a:pt x="368" y="1"/>
                  </a:moveTo>
                  <a:cubicBezTo>
                    <a:pt x="334" y="34"/>
                    <a:pt x="301" y="67"/>
                    <a:pt x="268" y="134"/>
                  </a:cubicBezTo>
                  <a:cubicBezTo>
                    <a:pt x="268" y="167"/>
                    <a:pt x="234" y="234"/>
                    <a:pt x="234" y="301"/>
                  </a:cubicBezTo>
                  <a:lnTo>
                    <a:pt x="234" y="634"/>
                  </a:lnTo>
                  <a:lnTo>
                    <a:pt x="167" y="668"/>
                  </a:lnTo>
                  <a:cubicBezTo>
                    <a:pt x="134" y="701"/>
                    <a:pt x="67" y="734"/>
                    <a:pt x="34" y="801"/>
                  </a:cubicBezTo>
                  <a:cubicBezTo>
                    <a:pt x="34" y="834"/>
                    <a:pt x="34" y="901"/>
                    <a:pt x="1" y="935"/>
                  </a:cubicBezTo>
                  <a:cubicBezTo>
                    <a:pt x="1" y="968"/>
                    <a:pt x="34" y="1001"/>
                    <a:pt x="34" y="1035"/>
                  </a:cubicBezTo>
                  <a:cubicBezTo>
                    <a:pt x="51" y="1051"/>
                    <a:pt x="67" y="1060"/>
                    <a:pt x="88" y="1060"/>
                  </a:cubicBezTo>
                  <a:cubicBezTo>
                    <a:pt x="109" y="1060"/>
                    <a:pt x="134" y="1051"/>
                    <a:pt x="167" y="1035"/>
                  </a:cubicBezTo>
                  <a:lnTo>
                    <a:pt x="234" y="1001"/>
                  </a:lnTo>
                  <a:lnTo>
                    <a:pt x="234" y="1768"/>
                  </a:lnTo>
                  <a:cubicBezTo>
                    <a:pt x="234" y="1869"/>
                    <a:pt x="268" y="1969"/>
                    <a:pt x="368" y="2035"/>
                  </a:cubicBezTo>
                  <a:cubicBezTo>
                    <a:pt x="393" y="2061"/>
                    <a:pt x="423" y="2072"/>
                    <a:pt x="459" y="2072"/>
                  </a:cubicBezTo>
                  <a:cubicBezTo>
                    <a:pt x="516" y="2072"/>
                    <a:pt x="585" y="2043"/>
                    <a:pt x="668" y="2002"/>
                  </a:cubicBezTo>
                  <a:cubicBezTo>
                    <a:pt x="768" y="1935"/>
                    <a:pt x="868" y="1869"/>
                    <a:pt x="935" y="1768"/>
                  </a:cubicBezTo>
                  <a:cubicBezTo>
                    <a:pt x="1035" y="1702"/>
                    <a:pt x="1101" y="1602"/>
                    <a:pt x="1168" y="1502"/>
                  </a:cubicBezTo>
                  <a:cubicBezTo>
                    <a:pt x="1168" y="1468"/>
                    <a:pt x="1202" y="1402"/>
                    <a:pt x="1202" y="1368"/>
                  </a:cubicBezTo>
                  <a:cubicBezTo>
                    <a:pt x="1202" y="1335"/>
                    <a:pt x="1168" y="1301"/>
                    <a:pt x="1168" y="1268"/>
                  </a:cubicBezTo>
                  <a:cubicBezTo>
                    <a:pt x="1151" y="1251"/>
                    <a:pt x="1135" y="1243"/>
                    <a:pt x="1118" y="1243"/>
                  </a:cubicBezTo>
                  <a:cubicBezTo>
                    <a:pt x="1101" y="1243"/>
                    <a:pt x="1085" y="1251"/>
                    <a:pt x="1068" y="1268"/>
                  </a:cubicBezTo>
                  <a:cubicBezTo>
                    <a:pt x="1035" y="1301"/>
                    <a:pt x="1001" y="1335"/>
                    <a:pt x="1001" y="1368"/>
                  </a:cubicBezTo>
                  <a:cubicBezTo>
                    <a:pt x="901" y="1468"/>
                    <a:pt x="801" y="1568"/>
                    <a:pt x="668" y="1668"/>
                  </a:cubicBezTo>
                  <a:cubicBezTo>
                    <a:pt x="601" y="1702"/>
                    <a:pt x="534" y="1702"/>
                    <a:pt x="501" y="1702"/>
                  </a:cubicBezTo>
                  <a:cubicBezTo>
                    <a:pt x="468" y="1668"/>
                    <a:pt x="468" y="1635"/>
                    <a:pt x="468" y="1568"/>
                  </a:cubicBezTo>
                  <a:lnTo>
                    <a:pt x="468" y="868"/>
                  </a:lnTo>
                  <a:lnTo>
                    <a:pt x="901" y="601"/>
                  </a:lnTo>
                  <a:cubicBezTo>
                    <a:pt x="935" y="601"/>
                    <a:pt x="968" y="534"/>
                    <a:pt x="1001" y="501"/>
                  </a:cubicBezTo>
                  <a:cubicBezTo>
                    <a:pt x="1035" y="468"/>
                    <a:pt x="1035" y="401"/>
                    <a:pt x="1035" y="334"/>
                  </a:cubicBezTo>
                  <a:cubicBezTo>
                    <a:pt x="1035" y="301"/>
                    <a:pt x="1035" y="267"/>
                    <a:pt x="1001" y="234"/>
                  </a:cubicBezTo>
                  <a:cubicBezTo>
                    <a:pt x="990" y="223"/>
                    <a:pt x="979" y="219"/>
                    <a:pt x="968" y="219"/>
                  </a:cubicBezTo>
                  <a:cubicBezTo>
                    <a:pt x="946" y="219"/>
                    <a:pt x="924" y="234"/>
                    <a:pt x="901" y="234"/>
                  </a:cubicBezTo>
                  <a:lnTo>
                    <a:pt x="468" y="501"/>
                  </a:lnTo>
                  <a:lnTo>
                    <a:pt x="468" y="167"/>
                  </a:lnTo>
                  <a:cubicBezTo>
                    <a:pt x="468" y="134"/>
                    <a:pt x="468" y="67"/>
                    <a:pt x="43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6"/>
            <p:cNvSpPr/>
            <p:nvPr/>
          </p:nvSpPr>
          <p:spPr>
            <a:xfrm>
              <a:off x="2200900" y="2466800"/>
              <a:ext cx="35900" cy="55275"/>
            </a:xfrm>
            <a:custGeom>
              <a:avLst/>
              <a:gdLst/>
              <a:ahLst/>
              <a:cxnLst/>
              <a:rect l="l" t="t" r="r" b="b"/>
              <a:pathLst>
                <a:path w="1436" h="2211" extrusionOk="0">
                  <a:moveTo>
                    <a:pt x="1093" y="0"/>
                  </a:moveTo>
                  <a:cubicBezTo>
                    <a:pt x="1060" y="0"/>
                    <a:pt x="1018" y="17"/>
                    <a:pt x="968" y="50"/>
                  </a:cubicBezTo>
                  <a:cubicBezTo>
                    <a:pt x="935" y="50"/>
                    <a:pt x="868" y="117"/>
                    <a:pt x="835" y="150"/>
                  </a:cubicBezTo>
                  <a:cubicBezTo>
                    <a:pt x="801" y="217"/>
                    <a:pt x="768" y="250"/>
                    <a:pt x="735" y="317"/>
                  </a:cubicBezTo>
                  <a:cubicBezTo>
                    <a:pt x="701" y="284"/>
                    <a:pt x="668" y="284"/>
                    <a:pt x="635" y="284"/>
                  </a:cubicBezTo>
                  <a:cubicBezTo>
                    <a:pt x="618" y="267"/>
                    <a:pt x="601" y="259"/>
                    <a:pt x="585" y="259"/>
                  </a:cubicBezTo>
                  <a:cubicBezTo>
                    <a:pt x="568" y="259"/>
                    <a:pt x="551" y="267"/>
                    <a:pt x="535" y="284"/>
                  </a:cubicBezTo>
                  <a:cubicBezTo>
                    <a:pt x="501" y="284"/>
                    <a:pt x="468" y="317"/>
                    <a:pt x="435" y="350"/>
                  </a:cubicBezTo>
                  <a:cubicBezTo>
                    <a:pt x="401" y="417"/>
                    <a:pt x="368" y="484"/>
                    <a:pt x="334" y="551"/>
                  </a:cubicBezTo>
                  <a:lnTo>
                    <a:pt x="334" y="450"/>
                  </a:lnTo>
                  <a:lnTo>
                    <a:pt x="168" y="617"/>
                  </a:lnTo>
                  <a:cubicBezTo>
                    <a:pt x="101" y="651"/>
                    <a:pt x="68" y="684"/>
                    <a:pt x="34" y="751"/>
                  </a:cubicBezTo>
                  <a:cubicBezTo>
                    <a:pt x="1" y="784"/>
                    <a:pt x="1" y="817"/>
                    <a:pt x="1" y="884"/>
                  </a:cubicBezTo>
                  <a:cubicBezTo>
                    <a:pt x="1" y="917"/>
                    <a:pt x="1" y="951"/>
                    <a:pt x="34" y="984"/>
                  </a:cubicBezTo>
                  <a:cubicBezTo>
                    <a:pt x="51" y="1001"/>
                    <a:pt x="68" y="1009"/>
                    <a:pt x="84" y="1009"/>
                  </a:cubicBezTo>
                  <a:cubicBezTo>
                    <a:pt x="101" y="1009"/>
                    <a:pt x="118" y="1001"/>
                    <a:pt x="134" y="984"/>
                  </a:cubicBezTo>
                  <a:lnTo>
                    <a:pt x="134" y="1818"/>
                  </a:lnTo>
                  <a:cubicBezTo>
                    <a:pt x="101" y="1851"/>
                    <a:pt x="68" y="1885"/>
                    <a:pt x="34" y="1952"/>
                  </a:cubicBezTo>
                  <a:cubicBezTo>
                    <a:pt x="1" y="1985"/>
                    <a:pt x="1" y="2018"/>
                    <a:pt x="1" y="2085"/>
                  </a:cubicBezTo>
                  <a:cubicBezTo>
                    <a:pt x="1" y="2118"/>
                    <a:pt x="1" y="2152"/>
                    <a:pt x="34" y="2185"/>
                  </a:cubicBezTo>
                  <a:cubicBezTo>
                    <a:pt x="51" y="2202"/>
                    <a:pt x="68" y="2210"/>
                    <a:pt x="88" y="2210"/>
                  </a:cubicBezTo>
                  <a:cubicBezTo>
                    <a:pt x="109" y="2210"/>
                    <a:pt x="134" y="2202"/>
                    <a:pt x="168" y="2185"/>
                  </a:cubicBezTo>
                  <a:lnTo>
                    <a:pt x="368" y="2052"/>
                  </a:lnTo>
                  <a:cubicBezTo>
                    <a:pt x="401" y="2018"/>
                    <a:pt x="435" y="1985"/>
                    <a:pt x="468" y="1952"/>
                  </a:cubicBezTo>
                  <a:cubicBezTo>
                    <a:pt x="501" y="1885"/>
                    <a:pt x="501" y="1851"/>
                    <a:pt x="501" y="1785"/>
                  </a:cubicBezTo>
                  <a:cubicBezTo>
                    <a:pt x="535" y="1751"/>
                    <a:pt x="501" y="1718"/>
                    <a:pt x="468" y="1685"/>
                  </a:cubicBezTo>
                  <a:cubicBezTo>
                    <a:pt x="468" y="1668"/>
                    <a:pt x="460" y="1660"/>
                    <a:pt x="443" y="1660"/>
                  </a:cubicBezTo>
                  <a:cubicBezTo>
                    <a:pt x="426" y="1660"/>
                    <a:pt x="401" y="1668"/>
                    <a:pt x="368" y="1685"/>
                  </a:cubicBezTo>
                  <a:lnTo>
                    <a:pt x="368" y="984"/>
                  </a:lnTo>
                  <a:cubicBezTo>
                    <a:pt x="401" y="917"/>
                    <a:pt x="435" y="851"/>
                    <a:pt x="468" y="784"/>
                  </a:cubicBezTo>
                  <a:cubicBezTo>
                    <a:pt x="468" y="751"/>
                    <a:pt x="501" y="717"/>
                    <a:pt x="535" y="684"/>
                  </a:cubicBezTo>
                  <a:lnTo>
                    <a:pt x="601" y="684"/>
                  </a:lnTo>
                  <a:cubicBezTo>
                    <a:pt x="601" y="717"/>
                    <a:pt x="601" y="751"/>
                    <a:pt x="601" y="784"/>
                  </a:cubicBezTo>
                  <a:lnTo>
                    <a:pt x="601" y="1885"/>
                  </a:lnTo>
                  <a:lnTo>
                    <a:pt x="801" y="1785"/>
                  </a:lnTo>
                  <a:cubicBezTo>
                    <a:pt x="868" y="1751"/>
                    <a:pt x="902" y="1718"/>
                    <a:pt x="935" y="1651"/>
                  </a:cubicBezTo>
                  <a:cubicBezTo>
                    <a:pt x="968" y="1618"/>
                    <a:pt x="968" y="1551"/>
                    <a:pt x="968" y="1518"/>
                  </a:cubicBezTo>
                  <a:cubicBezTo>
                    <a:pt x="968" y="1485"/>
                    <a:pt x="968" y="1418"/>
                    <a:pt x="935" y="1418"/>
                  </a:cubicBezTo>
                  <a:cubicBezTo>
                    <a:pt x="918" y="1401"/>
                    <a:pt x="902" y="1393"/>
                    <a:pt x="885" y="1393"/>
                  </a:cubicBezTo>
                  <a:cubicBezTo>
                    <a:pt x="868" y="1393"/>
                    <a:pt x="851" y="1401"/>
                    <a:pt x="835" y="1418"/>
                  </a:cubicBezTo>
                  <a:lnTo>
                    <a:pt x="835" y="684"/>
                  </a:lnTo>
                  <a:cubicBezTo>
                    <a:pt x="868" y="617"/>
                    <a:pt x="902" y="551"/>
                    <a:pt x="935" y="484"/>
                  </a:cubicBezTo>
                  <a:cubicBezTo>
                    <a:pt x="935" y="450"/>
                    <a:pt x="968" y="417"/>
                    <a:pt x="1002" y="417"/>
                  </a:cubicBezTo>
                  <a:lnTo>
                    <a:pt x="1068" y="417"/>
                  </a:lnTo>
                  <a:cubicBezTo>
                    <a:pt x="1068" y="450"/>
                    <a:pt x="1068" y="484"/>
                    <a:pt x="1068" y="517"/>
                  </a:cubicBezTo>
                  <a:lnTo>
                    <a:pt x="1068" y="1618"/>
                  </a:lnTo>
                  <a:lnTo>
                    <a:pt x="1268" y="1485"/>
                  </a:lnTo>
                  <a:cubicBezTo>
                    <a:pt x="1302" y="1451"/>
                    <a:pt x="1369" y="1418"/>
                    <a:pt x="1369" y="1384"/>
                  </a:cubicBezTo>
                  <a:cubicBezTo>
                    <a:pt x="1402" y="1318"/>
                    <a:pt x="1435" y="1284"/>
                    <a:pt x="1435" y="1218"/>
                  </a:cubicBezTo>
                  <a:cubicBezTo>
                    <a:pt x="1435" y="1184"/>
                    <a:pt x="1402" y="1151"/>
                    <a:pt x="1369" y="1118"/>
                  </a:cubicBezTo>
                  <a:cubicBezTo>
                    <a:pt x="1369" y="1101"/>
                    <a:pt x="1360" y="1093"/>
                    <a:pt x="1344" y="1093"/>
                  </a:cubicBezTo>
                  <a:cubicBezTo>
                    <a:pt x="1327" y="1093"/>
                    <a:pt x="1302" y="1101"/>
                    <a:pt x="1268" y="1118"/>
                  </a:cubicBezTo>
                  <a:lnTo>
                    <a:pt x="1268" y="350"/>
                  </a:lnTo>
                  <a:cubicBezTo>
                    <a:pt x="1302" y="217"/>
                    <a:pt x="1268" y="117"/>
                    <a:pt x="1168" y="50"/>
                  </a:cubicBezTo>
                  <a:cubicBezTo>
                    <a:pt x="1152" y="17"/>
                    <a:pt x="1127" y="0"/>
                    <a:pt x="109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6"/>
            <p:cNvSpPr/>
            <p:nvPr/>
          </p:nvSpPr>
          <p:spPr>
            <a:xfrm>
              <a:off x="2237600" y="2449375"/>
              <a:ext cx="30050" cy="44550"/>
            </a:xfrm>
            <a:custGeom>
              <a:avLst/>
              <a:gdLst/>
              <a:ahLst/>
              <a:cxnLst/>
              <a:rect l="l" t="t" r="r" b="b"/>
              <a:pathLst>
                <a:path w="1202" h="1782" extrusionOk="0">
                  <a:moveTo>
                    <a:pt x="719" y="400"/>
                  </a:moveTo>
                  <a:cubicBezTo>
                    <a:pt x="774" y="400"/>
                    <a:pt x="831" y="425"/>
                    <a:pt x="868" y="480"/>
                  </a:cubicBezTo>
                  <a:cubicBezTo>
                    <a:pt x="935" y="547"/>
                    <a:pt x="968" y="647"/>
                    <a:pt x="968" y="747"/>
                  </a:cubicBezTo>
                  <a:cubicBezTo>
                    <a:pt x="968" y="847"/>
                    <a:pt x="901" y="981"/>
                    <a:pt x="868" y="1114"/>
                  </a:cubicBezTo>
                  <a:cubicBezTo>
                    <a:pt x="801" y="1214"/>
                    <a:pt x="701" y="1314"/>
                    <a:pt x="601" y="1414"/>
                  </a:cubicBezTo>
                  <a:cubicBezTo>
                    <a:pt x="568" y="1431"/>
                    <a:pt x="518" y="1439"/>
                    <a:pt x="468" y="1439"/>
                  </a:cubicBezTo>
                  <a:cubicBezTo>
                    <a:pt x="418" y="1439"/>
                    <a:pt x="368" y="1431"/>
                    <a:pt x="334" y="1414"/>
                  </a:cubicBezTo>
                  <a:cubicBezTo>
                    <a:pt x="267" y="1348"/>
                    <a:pt x="234" y="1248"/>
                    <a:pt x="234" y="1147"/>
                  </a:cubicBezTo>
                  <a:cubicBezTo>
                    <a:pt x="234" y="1014"/>
                    <a:pt x="267" y="881"/>
                    <a:pt x="334" y="747"/>
                  </a:cubicBezTo>
                  <a:cubicBezTo>
                    <a:pt x="401" y="614"/>
                    <a:pt x="468" y="514"/>
                    <a:pt x="601" y="447"/>
                  </a:cubicBezTo>
                  <a:cubicBezTo>
                    <a:pt x="631" y="417"/>
                    <a:pt x="674" y="400"/>
                    <a:pt x="719" y="400"/>
                  </a:cubicBezTo>
                  <a:close/>
                  <a:moveTo>
                    <a:pt x="816" y="0"/>
                  </a:moveTo>
                  <a:cubicBezTo>
                    <a:pt x="734" y="0"/>
                    <a:pt x="650" y="31"/>
                    <a:pt x="601" y="80"/>
                  </a:cubicBezTo>
                  <a:cubicBezTo>
                    <a:pt x="468" y="147"/>
                    <a:pt x="368" y="247"/>
                    <a:pt x="301" y="347"/>
                  </a:cubicBezTo>
                  <a:cubicBezTo>
                    <a:pt x="201" y="480"/>
                    <a:pt x="134" y="647"/>
                    <a:pt x="101" y="781"/>
                  </a:cubicBezTo>
                  <a:cubicBezTo>
                    <a:pt x="34" y="947"/>
                    <a:pt x="1" y="1081"/>
                    <a:pt x="1" y="1248"/>
                  </a:cubicBezTo>
                  <a:cubicBezTo>
                    <a:pt x="1" y="1381"/>
                    <a:pt x="34" y="1481"/>
                    <a:pt x="101" y="1614"/>
                  </a:cubicBezTo>
                  <a:cubicBezTo>
                    <a:pt x="134" y="1681"/>
                    <a:pt x="201" y="1748"/>
                    <a:pt x="301" y="1781"/>
                  </a:cubicBezTo>
                  <a:cubicBezTo>
                    <a:pt x="401" y="1781"/>
                    <a:pt x="501" y="1781"/>
                    <a:pt x="601" y="1715"/>
                  </a:cubicBezTo>
                  <a:cubicBezTo>
                    <a:pt x="701" y="1648"/>
                    <a:pt x="801" y="1548"/>
                    <a:pt x="901" y="1448"/>
                  </a:cubicBezTo>
                  <a:cubicBezTo>
                    <a:pt x="1001" y="1314"/>
                    <a:pt x="1068" y="1147"/>
                    <a:pt x="1101" y="1014"/>
                  </a:cubicBezTo>
                  <a:cubicBezTo>
                    <a:pt x="1168" y="881"/>
                    <a:pt x="1168" y="747"/>
                    <a:pt x="1168" y="614"/>
                  </a:cubicBezTo>
                  <a:cubicBezTo>
                    <a:pt x="1201" y="447"/>
                    <a:pt x="1168" y="314"/>
                    <a:pt x="1101" y="213"/>
                  </a:cubicBezTo>
                  <a:cubicBezTo>
                    <a:pt x="1068" y="113"/>
                    <a:pt x="1001" y="47"/>
                    <a:pt x="901" y="13"/>
                  </a:cubicBezTo>
                  <a:cubicBezTo>
                    <a:pt x="874" y="4"/>
                    <a:pt x="845" y="0"/>
                    <a:pt x="81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6"/>
            <p:cNvSpPr/>
            <p:nvPr/>
          </p:nvSpPr>
          <p:spPr>
            <a:xfrm>
              <a:off x="2270950" y="2408825"/>
              <a:ext cx="34225" cy="66950"/>
            </a:xfrm>
            <a:custGeom>
              <a:avLst/>
              <a:gdLst/>
              <a:ahLst/>
              <a:cxnLst/>
              <a:rect l="l" t="t" r="r" b="b"/>
              <a:pathLst>
                <a:path w="1369" h="2678" extrusionOk="0">
                  <a:moveTo>
                    <a:pt x="718" y="1252"/>
                  </a:moveTo>
                  <a:cubicBezTo>
                    <a:pt x="760" y="1252"/>
                    <a:pt x="801" y="1268"/>
                    <a:pt x="835" y="1302"/>
                  </a:cubicBezTo>
                  <a:cubicBezTo>
                    <a:pt x="902" y="1368"/>
                    <a:pt x="935" y="1502"/>
                    <a:pt x="935" y="1602"/>
                  </a:cubicBezTo>
                  <a:cubicBezTo>
                    <a:pt x="935" y="1735"/>
                    <a:pt x="902" y="1869"/>
                    <a:pt x="835" y="2002"/>
                  </a:cubicBezTo>
                  <a:cubicBezTo>
                    <a:pt x="801" y="2102"/>
                    <a:pt x="701" y="2202"/>
                    <a:pt x="601" y="2269"/>
                  </a:cubicBezTo>
                  <a:cubicBezTo>
                    <a:pt x="551" y="2286"/>
                    <a:pt x="501" y="2294"/>
                    <a:pt x="455" y="2294"/>
                  </a:cubicBezTo>
                  <a:cubicBezTo>
                    <a:pt x="410" y="2294"/>
                    <a:pt x="368" y="2286"/>
                    <a:pt x="334" y="2269"/>
                  </a:cubicBezTo>
                  <a:cubicBezTo>
                    <a:pt x="268" y="2202"/>
                    <a:pt x="234" y="2102"/>
                    <a:pt x="268" y="2002"/>
                  </a:cubicBezTo>
                  <a:cubicBezTo>
                    <a:pt x="268" y="1869"/>
                    <a:pt x="301" y="1702"/>
                    <a:pt x="368" y="1602"/>
                  </a:cubicBezTo>
                  <a:cubicBezTo>
                    <a:pt x="401" y="1469"/>
                    <a:pt x="501" y="1368"/>
                    <a:pt x="601" y="1302"/>
                  </a:cubicBezTo>
                  <a:cubicBezTo>
                    <a:pt x="635" y="1268"/>
                    <a:pt x="676" y="1252"/>
                    <a:pt x="718" y="1252"/>
                  </a:cubicBezTo>
                  <a:close/>
                  <a:moveTo>
                    <a:pt x="1168" y="1"/>
                  </a:moveTo>
                  <a:lnTo>
                    <a:pt x="902" y="168"/>
                  </a:lnTo>
                  <a:cubicBezTo>
                    <a:pt x="868" y="168"/>
                    <a:pt x="835" y="234"/>
                    <a:pt x="801" y="268"/>
                  </a:cubicBezTo>
                  <a:cubicBezTo>
                    <a:pt x="768" y="301"/>
                    <a:pt x="768" y="368"/>
                    <a:pt x="768" y="434"/>
                  </a:cubicBezTo>
                  <a:cubicBezTo>
                    <a:pt x="735" y="468"/>
                    <a:pt x="768" y="501"/>
                    <a:pt x="801" y="535"/>
                  </a:cubicBezTo>
                  <a:cubicBezTo>
                    <a:pt x="801" y="551"/>
                    <a:pt x="818" y="560"/>
                    <a:pt x="839" y="560"/>
                  </a:cubicBezTo>
                  <a:cubicBezTo>
                    <a:pt x="860" y="560"/>
                    <a:pt x="885" y="551"/>
                    <a:pt x="902" y="535"/>
                  </a:cubicBezTo>
                  <a:lnTo>
                    <a:pt x="935" y="501"/>
                  </a:lnTo>
                  <a:lnTo>
                    <a:pt x="935" y="935"/>
                  </a:lnTo>
                  <a:cubicBezTo>
                    <a:pt x="911" y="911"/>
                    <a:pt x="871" y="888"/>
                    <a:pt x="826" y="888"/>
                  </a:cubicBezTo>
                  <a:cubicBezTo>
                    <a:pt x="807" y="888"/>
                    <a:pt x="788" y="892"/>
                    <a:pt x="768" y="901"/>
                  </a:cubicBezTo>
                  <a:cubicBezTo>
                    <a:pt x="735" y="901"/>
                    <a:pt x="668" y="901"/>
                    <a:pt x="601" y="935"/>
                  </a:cubicBezTo>
                  <a:cubicBezTo>
                    <a:pt x="435" y="1068"/>
                    <a:pt x="268" y="1235"/>
                    <a:pt x="201" y="1435"/>
                  </a:cubicBezTo>
                  <a:cubicBezTo>
                    <a:pt x="68" y="1635"/>
                    <a:pt x="34" y="1902"/>
                    <a:pt x="34" y="2136"/>
                  </a:cubicBezTo>
                  <a:cubicBezTo>
                    <a:pt x="1" y="2302"/>
                    <a:pt x="68" y="2469"/>
                    <a:pt x="168" y="2603"/>
                  </a:cubicBezTo>
                  <a:cubicBezTo>
                    <a:pt x="234" y="2653"/>
                    <a:pt x="309" y="2678"/>
                    <a:pt x="384" y="2678"/>
                  </a:cubicBezTo>
                  <a:cubicBezTo>
                    <a:pt x="460" y="2678"/>
                    <a:pt x="535" y="2653"/>
                    <a:pt x="601" y="2603"/>
                  </a:cubicBezTo>
                  <a:cubicBezTo>
                    <a:pt x="668" y="2569"/>
                    <a:pt x="735" y="2536"/>
                    <a:pt x="768" y="2469"/>
                  </a:cubicBezTo>
                  <a:cubicBezTo>
                    <a:pt x="835" y="2403"/>
                    <a:pt x="902" y="2336"/>
                    <a:pt x="935" y="2269"/>
                  </a:cubicBezTo>
                  <a:lnTo>
                    <a:pt x="935" y="2369"/>
                  </a:lnTo>
                  <a:lnTo>
                    <a:pt x="1202" y="2202"/>
                  </a:lnTo>
                  <a:cubicBezTo>
                    <a:pt x="1235" y="2169"/>
                    <a:pt x="1302" y="2136"/>
                    <a:pt x="1335" y="2069"/>
                  </a:cubicBezTo>
                  <a:cubicBezTo>
                    <a:pt x="1335" y="2036"/>
                    <a:pt x="1335" y="2002"/>
                    <a:pt x="1369" y="1936"/>
                  </a:cubicBezTo>
                  <a:cubicBezTo>
                    <a:pt x="1369" y="1902"/>
                    <a:pt x="1335" y="1869"/>
                    <a:pt x="1302" y="1835"/>
                  </a:cubicBezTo>
                  <a:cubicBezTo>
                    <a:pt x="1302" y="1819"/>
                    <a:pt x="1293" y="1810"/>
                    <a:pt x="1277" y="1810"/>
                  </a:cubicBezTo>
                  <a:cubicBezTo>
                    <a:pt x="1260" y="1810"/>
                    <a:pt x="1235" y="1819"/>
                    <a:pt x="1202" y="1835"/>
                  </a:cubicBezTo>
                  <a:lnTo>
                    <a:pt x="1168" y="1869"/>
                  </a:lnTo>
                  <a:lnTo>
                    <a:pt x="11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6"/>
            <p:cNvSpPr/>
            <p:nvPr/>
          </p:nvSpPr>
          <p:spPr>
            <a:xfrm>
              <a:off x="2306825" y="2408825"/>
              <a:ext cx="32550" cy="49850"/>
            </a:xfrm>
            <a:custGeom>
              <a:avLst/>
              <a:gdLst/>
              <a:ahLst/>
              <a:cxnLst/>
              <a:rect l="l" t="t" r="r" b="b"/>
              <a:pathLst>
                <a:path w="1302" h="1994" extrusionOk="0">
                  <a:moveTo>
                    <a:pt x="134" y="1"/>
                  </a:moveTo>
                  <a:cubicBezTo>
                    <a:pt x="100" y="34"/>
                    <a:pt x="67" y="68"/>
                    <a:pt x="34" y="101"/>
                  </a:cubicBezTo>
                  <a:cubicBezTo>
                    <a:pt x="34" y="134"/>
                    <a:pt x="34" y="201"/>
                    <a:pt x="0" y="234"/>
                  </a:cubicBezTo>
                  <a:cubicBezTo>
                    <a:pt x="0" y="268"/>
                    <a:pt x="0" y="301"/>
                    <a:pt x="0" y="334"/>
                  </a:cubicBezTo>
                  <a:cubicBezTo>
                    <a:pt x="34" y="334"/>
                    <a:pt x="67" y="368"/>
                    <a:pt x="100" y="368"/>
                  </a:cubicBezTo>
                  <a:lnTo>
                    <a:pt x="834" y="568"/>
                  </a:lnTo>
                  <a:lnTo>
                    <a:pt x="100" y="1635"/>
                  </a:lnTo>
                  <a:cubicBezTo>
                    <a:pt x="67" y="1669"/>
                    <a:pt x="34" y="1735"/>
                    <a:pt x="0" y="1769"/>
                  </a:cubicBezTo>
                  <a:cubicBezTo>
                    <a:pt x="0" y="1802"/>
                    <a:pt x="0" y="1835"/>
                    <a:pt x="0" y="1869"/>
                  </a:cubicBezTo>
                  <a:cubicBezTo>
                    <a:pt x="0" y="1902"/>
                    <a:pt x="34" y="1936"/>
                    <a:pt x="34" y="1969"/>
                  </a:cubicBezTo>
                  <a:cubicBezTo>
                    <a:pt x="50" y="1986"/>
                    <a:pt x="67" y="1994"/>
                    <a:pt x="84" y="1994"/>
                  </a:cubicBezTo>
                  <a:cubicBezTo>
                    <a:pt x="100" y="1994"/>
                    <a:pt x="117" y="1986"/>
                    <a:pt x="134" y="1969"/>
                  </a:cubicBezTo>
                  <a:cubicBezTo>
                    <a:pt x="167" y="1936"/>
                    <a:pt x="200" y="1902"/>
                    <a:pt x="234" y="1869"/>
                  </a:cubicBezTo>
                  <a:lnTo>
                    <a:pt x="1301" y="301"/>
                  </a:lnTo>
                  <a:lnTo>
                    <a:pt x="234"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6"/>
            <p:cNvSpPr/>
            <p:nvPr/>
          </p:nvSpPr>
          <p:spPr>
            <a:xfrm>
              <a:off x="2341850" y="2373400"/>
              <a:ext cx="26700" cy="66325"/>
            </a:xfrm>
            <a:custGeom>
              <a:avLst/>
              <a:gdLst/>
              <a:ahLst/>
              <a:cxnLst/>
              <a:rect l="l" t="t" r="r" b="b"/>
              <a:pathLst>
                <a:path w="1068" h="2653" extrusionOk="0">
                  <a:moveTo>
                    <a:pt x="747" y="0"/>
                  </a:moveTo>
                  <a:cubicBezTo>
                    <a:pt x="692" y="0"/>
                    <a:pt x="634" y="17"/>
                    <a:pt x="567" y="50"/>
                  </a:cubicBezTo>
                  <a:cubicBezTo>
                    <a:pt x="434" y="117"/>
                    <a:pt x="367" y="217"/>
                    <a:pt x="300" y="284"/>
                  </a:cubicBezTo>
                  <a:cubicBezTo>
                    <a:pt x="200" y="417"/>
                    <a:pt x="167" y="517"/>
                    <a:pt x="134" y="651"/>
                  </a:cubicBezTo>
                  <a:cubicBezTo>
                    <a:pt x="67" y="751"/>
                    <a:pt x="67" y="851"/>
                    <a:pt x="67" y="951"/>
                  </a:cubicBezTo>
                  <a:cubicBezTo>
                    <a:pt x="67" y="984"/>
                    <a:pt x="67" y="1018"/>
                    <a:pt x="100" y="1051"/>
                  </a:cubicBezTo>
                  <a:lnTo>
                    <a:pt x="167" y="1051"/>
                  </a:lnTo>
                  <a:cubicBezTo>
                    <a:pt x="200" y="1018"/>
                    <a:pt x="234" y="984"/>
                    <a:pt x="234" y="984"/>
                  </a:cubicBezTo>
                  <a:cubicBezTo>
                    <a:pt x="267" y="917"/>
                    <a:pt x="267" y="884"/>
                    <a:pt x="267" y="851"/>
                  </a:cubicBezTo>
                  <a:cubicBezTo>
                    <a:pt x="300" y="784"/>
                    <a:pt x="300" y="684"/>
                    <a:pt x="334" y="651"/>
                  </a:cubicBezTo>
                  <a:cubicBezTo>
                    <a:pt x="401" y="551"/>
                    <a:pt x="467" y="450"/>
                    <a:pt x="534" y="417"/>
                  </a:cubicBezTo>
                  <a:cubicBezTo>
                    <a:pt x="584" y="400"/>
                    <a:pt x="626" y="392"/>
                    <a:pt x="659" y="392"/>
                  </a:cubicBezTo>
                  <a:cubicBezTo>
                    <a:pt x="692" y="392"/>
                    <a:pt x="717" y="400"/>
                    <a:pt x="734" y="417"/>
                  </a:cubicBezTo>
                  <a:cubicBezTo>
                    <a:pt x="801" y="450"/>
                    <a:pt x="834" y="517"/>
                    <a:pt x="801" y="584"/>
                  </a:cubicBezTo>
                  <a:cubicBezTo>
                    <a:pt x="801" y="684"/>
                    <a:pt x="801" y="751"/>
                    <a:pt x="734" y="851"/>
                  </a:cubicBezTo>
                  <a:cubicBezTo>
                    <a:pt x="667" y="1018"/>
                    <a:pt x="434" y="1518"/>
                    <a:pt x="0" y="2285"/>
                  </a:cubicBezTo>
                  <a:lnTo>
                    <a:pt x="0" y="2652"/>
                  </a:lnTo>
                  <a:lnTo>
                    <a:pt x="1034" y="2052"/>
                  </a:lnTo>
                  <a:lnTo>
                    <a:pt x="1034" y="1885"/>
                  </a:lnTo>
                  <a:cubicBezTo>
                    <a:pt x="1034" y="1818"/>
                    <a:pt x="1034" y="1785"/>
                    <a:pt x="1001" y="1718"/>
                  </a:cubicBezTo>
                  <a:cubicBezTo>
                    <a:pt x="1001" y="1701"/>
                    <a:pt x="993" y="1693"/>
                    <a:pt x="980" y="1693"/>
                  </a:cubicBezTo>
                  <a:cubicBezTo>
                    <a:pt x="968" y="1693"/>
                    <a:pt x="951" y="1701"/>
                    <a:pt x="934" y="1718"/>
                  </a:cubicBezTo>
                  <a:cubicBezTo>
                    <a:pt x="901" y="1751"/>
                    <a:pt x="868" y="1785"/>
                    <a:pt x="868" y="1818"/>
                  </a:cubicBezTo>
                  <a:lnTo>
                    <a:pt x="367" y="2118"/>
                  </a:lnTo>
                  <a:cubicBezTo>
                    <a:pt x="601" y="1685"/>
                    <a:pt x="734" y="1384"/>
                    <a:pt x="801" y="1218"/>
                  </a:cubicBezTo>
                  <a:cubicBezTo>
                    <a:pt x="901" y="1084"/>
                    <a:pt x="968" y="917"/>
                    <a:pt x="1001" y="751"/>
                  </a:cubicBezTo>
                  <a:cubicBezTo>
                    <a:pt x="1034" y="684"/>
                    <a:pt x="1034" y="584"/>
                    <a:pt x="1034" y="484"/>
                  </a:cubicBezTo>
                  <a:cubicBezTo>
                    <a:pt x="1068" y="317"/>
                    <a:pt x="1001" y="184"/>
                    <a:pt x="901" y="50"/>
                  </a:cubicBezTo>
                  <a:cubicBezTo>
                    <a:pt x="851" y="17"/>
                    <a:pt x="801" y="0"/>
                    <a:pt x="74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6"/>
            <p:cNvSpPr/>
            <p:nvPr/>
          </p:nvSpPr>
          <p:spPr>
            <a:xfrm>
              <a:off x="2378525" y="2353800"/>
              <a:ext cx="24225" cy="60400"/>
            </a:xfrm>
            <a:custGeom>
              <a:avLst/>
              <a:gdLst/>
              <a:ahLst/>
              <a:cxnLst/>
              <a:rect l="l" t="t" r="r" b="b"/>
              <a:pathLst>
                <a:path w="969" h="2416" extrusionOk="0">
                  <a:moveTo>
                    <a:pt x="564" y="384"/>
                  </a:moveTo>
                  <a:cubicBezTo>
                    <a:pt x="593" y="384"/>
                    <a:pt x="618" y="401"/>
                    <a:pt x="635" y="434"/>
                  </a:cubicBezTo>
                  <a:cubicBezTo>
                    <a:pt x="735" y="567"/>
                    <a:pt x="768" y="701"/>
                    <a:pt x="735" y="868"/>
                  </a:cubicBezTo>
                  <a:lnTo>
                    <a:pt x="735" y="1234"/>
                  </a:lnTo>
                  <a:cubicBezTo>
                    <a:pt x="735" y="1435"/>
                    <a:pt x="701" y="1601"/>
                    <a:pt x="668" y="1802"/>
                  </a:cubicBezTo>
                  <a:cubicBezTo>
                    <a:pt x="635" y="1868"/>
                    <a:pt x="568" y="1968"/>
                    <a:pt x="501" y="2002"/>
                  </a:cubicBezTo>
                  <a:cubicBezTo>
                    <a:pt x="451" y="2035"/>
                    <a:pt x="418" y="2052"/>
                    <a:pt x="393" y="2052"/>
                  </a:cubicBezTo>
                  <a:cubicBezTo>
                    <a:pt x="368" y="2052"/>
                    <a:pt x="351" y="2035"/>
                    <a:pt x="335" y="2002"/>
                  </a:cubicBezTo>
                  <a:cubicBezTo>
                    <a:pt x="234" y="1868"/>
                    <a:pt x="201" y="1735"/>
                    <a:pt x="201" y="1568"/>
                  </a:cubicBezTo>
                  <a:lnTo>
                    <a:pt x="201" y="1201"/>
                  </a:lnTo>
                  <a:cubicBezTo>
                    <a:pt x="201" y="1001"/>
                    <a:pt x="234" y="834"/>
                    <a:pt x="301" y="667"/>
                  </a:cubicBezTo>
                  <a:cubicBezTo>
                    <a:pt x="335" y="567"/>
                    <a:pt x="401" y="467"/>
                    <a:pt x="468" y="434"/>
                  </a:cubicBezTo>
                  <a:cubicBezTo>
                    <a:pt x="501" y="401"/>
                    <a:pt x="535" y="384"/>
                    <a:pt x="564" y="384"/>
                  </a:cubicBezTo>
                  <a:close/>
                  <a:moveTo>
                    <a:pt x="735" y="0"/>
                  </a:moveTo>
                  <a:cubicBezTo>
                    <a:pt x="635" y="0"/>
                    <a:pt x="568" y="0"/>
                    <a:pt x="501" y="67"/>
                  </a:cubicBezTo>
                  <a:cubicBezTo>
                    <a:pt x="301" y="167"/>
                    <a:pt x="168" y="367"/>
                    <a:pt x="134" y="567"/>
                  </a:cubicBezTo>
                  <a:cubicBezTo>
                    <a:pt x="34" y="801"/>
                    <a:pt x="1" y="1068"/>
                    <a:pt x="1" y="1301"/>
                  </a:cubicBezTo>
                  <a:lnTo>
                    <a:pt x="1" y="1701"/>
                  </a:lnTo>
                  <a:cubicBezTo>
                    <a:pt x="1" y="1835"/>
                    <a:pt x="1" y="2002"/>
                    <a:pt x="68" y="2168"/>
                  </a:cubicBezTo>
                  <a:cubicBezTo>
                    <a:pt x="101" y="2269"/>
                    <a:pt x="168" y="2335"/>
                    <a:pt x="268" y="2402"/>
                  </a:cubicBezTo>
                  <a:cubicBezTo>
                    <a:pt x="287" y="2412"/>
                    <a:pt x="307" y="2416"/>
                    <a:pt x="327" y="2416"/>
                  </a:cubicBezTo>
                  <a:cubicBezTo>
                    <a:pt x="376" y="2416"/>
                    <a:pt x="431" y="2392"/>
                    <a:pt x="501" y="2369"/>
                  </a:cubicBezTo>
                  <a:cubicBezTo>
                    <a:pt x="668" y="2235"/>
                    <a:pt x="802" y="2068"/>
                    <a:pt x="835" y="1835"/>
                  </a:cubicBezTo>
                  <a:cubicBezTo>
                    <a:pt x="935" y="1601"/>
                    <a:pt x="968" y="1368"/>
                    <a:pt x="968" y="1101"/>
                  </a:cubicBezTo>
                  <a:lnTo>
                    <a:pt x="968" y="734"/>
                  </a:lnTo>
                  <a:cubicBezTo>
                    <a:pt x="968" y="567"/>
                    <a:pt x="968" y="401"/>
                    <a:pt x="902" y="267"/>
                  </a:cubicBezTo>
                  <a:cubicBezTo>
                    <a:pt x="868" y="167"/>
                    <a:pt x="802" y="67"/>
                    <a:pt x="73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6"/>
            <p:cNvSpPr/>
            <p:nvPr/>
          </p:nvSpPr>
          <p:spPr>
            <a:xfrm>
              <a:off x="2411900" y="2333575"/>
              <a:ext cx="25875" cy="66100"/>
            </a:xfrm>
            <a:custGeom>
              <a:avLst/>
              <a:gdLst/>
              <a:ahLst/>
              <a:cxnLst/>
              <a:rect l="l" t="t" r="r" b="b"/>
              <a:pathLst>
                <a:path w="1035" h="2644" extrusionOk="0">
                  <a:moveTo>
                    <a:pt x="701" y="0"/>
                  </a:moveTo>
                  <a:cubicBezTo>
                    <a:pt x="642" y="0"/>
                    <a:pt x="584" y="25"/>
                    <a:pt x="534" y="75"/>
                  </a:cubicBezTo>
                  <a:cubicBezTo>
                    <a:pt x="434" y="109"/>
                    <a:pt x="334" y="209"/>
                    <a:pt x="267" y="309"/>
                  </a:cubicBezTo>
                  <a:cubicBezTo>
                    <a:pt x="200" y="409"/>
                    <a:pt x="134" y="509"/>
                    <a:pt x="100" y="642"/>
                  </a:cubicBezTo>
                  <a:cubicBezTo>
                    <a:pt x="67" y="743"/>
                    <a:pt x="34" y="843"/>
                    <a:pt x="34" y="943"/>
                  </a:cubicBezTo>
                  <a:cubicBezTo>
                    <a:pt x="34" y="976"/>
                    <a:pt x="34" y="1009"/>
                    <a:pt x="67" y="1043"/>
                  </a:cubicBezTo>
                  <a:lnTo>
                    <a:pt x="134" y="1043"/>
                  </a:lnTo>
                  <a:cubicBezTo>
                    <a:pt x="167" y="1009"/>
                    <a:pt x="200" y="1009"/>
                    <a:pt x="200" y="976"/>
                  </a:cubicBezTo>
                  <a:cubicBezTo>
                    <a:pt x="234" y="943"/>
                    <a:pt x="234" y="876"/>
                    <a:pt x="267" y="843"/>
                  </a:cubicBezTo>
                  <a:cubicBezTo>
                    <a:pt x="267" y="776"/>
                    <a:pt x="300" y="709"/>
                    <a:pt x="334" y="642"/>
                  </a:cubicBezTo>
                  <a:cubicBezTo>
                    <a:pt x="367" y="542"/>
                    <a:pt x="434" y="442"/>
                    <a:pt x="534" y="409"/>
                  </a:cubicBezTo>
                  <a:cubicBezTo>
                    <a:pt x="567" y="392"/>
                    <a:pt x="601" y="384"/>
                    <a:pt x="630" y="384"/>
                  </a:cubicBezTo>
                  <a:cubicBezTo>
                    <a:pt x="659" y="384"/>
                    <a:pt x="684" y="392"/>
                    <a:pt x="701" y="409"/>
                  </a:cubicBezTo>
                  <a:cubicBezTo>
                    <a:pt x="767" y="442"/>
                    <a:pt x="801" y="509"/>
                    <a:pt x="801" y="576"/>
                  </a:cubicBezTo>
                  <a:cubicBezTo>
                    <a:pt x="801" y="676"/>
                    <a:pt x="767" y="776"/>
                    <a:pt x="734" y="843"/>
                  </a:cubicBezTo>
                  <a:cubicBezTo>
                    <a:pt x="634" y="1043"/>
                    <a:pt x="401" y="1510"/>
                    <a:pt x="0" y="2277"/>
                  </a:cubicBezTo>
                  <a:lnTo>
                    <a:pt x="0" y="2644"/>
                  </a:lnTo>
                  <a:lnTo>
                    <a:pt x="1034" y="2043"/>
                  </a:lnTo>
                  <a:lnTo>
                    <a:pt x="1034" y="1877"/>
                  </a:lnTo>
                  <a:cubicBezTo>
                    <a:pt x="1034" y="1810"/>
                    <a:pt x="1001" y="1777"/>
                    <a:pt x="1001" y="1710"/>
                  </a:cubicBezTo>
                  <a:lnTo>
                    <a:pt x="901" y="1710"/>
                  </a:lnTo>
                  <a:cubicBezTo>
                    <a:pt x="868" y="1743"/>
                    <a:pt x="834" y="1777"/>
                    <a:pt x="834" y="1810"/>
                  </a:cubicBezTo>
                  <a:lnTo>
                    <a:pt x="334" y="2110"/>
                  </a:lnTo>
                  <a:cubicBezTo>
                    <a:pt x="534" y="1677"/>
                    <a:pt x="701" y="1376"/>
                    <a:pt x="801" y="1210"/>
                  </a:cubicBezTo>
                  <a:cubicBezTo>
                    <a:pt x="868" y="1076"/>
                    <a:pt x="934" y="909"/>
                    <a:pt x="968" y="776"/>
                  </a:cubicBezTo>
                  <a:cubicBezTo>
                    <a:pt x="1001" y="676"/>
                    <a:pt x="1001" y="576"/>
                    <a:pt x="1034" y="476"/>
                  </a:cubicBezTo>
                  <a:cubicBezTo>
                    <a:pt x="1034" y="309"/>
                    <a:pt x="1001" y="175"/>
                    <a:pt x="868" y="75"/>
                  </a:cubicBezTo>
                  <a:cubicBezTo>
                    <a:pt x="817" y="25"/>
                    <a:pt x="759" y="0"/>
                    <a:pt x="70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6"/>
            <p:cNvSpPr/>
            <p:nvPr/>
          </p:nvSpPr>
          <p:spPr>
            <a:xfrm>
              <a:off x="2447750" y="2314050"/>
              <a:ext cx="25050" cy="60125"/>
            </a:xfrm>
            <a:custGeom>
              <a:avLst/>
              <a:gdLst/>
              <a:ahLst/>
              <a:cxnLst/>
              <a:rect l="l" t="t" r="r" b="b"/>
              <a:pathLst>
                <a:path w="1002" h="2405" extrusionOk="0">
                  <a:moveTo>
                    <a:pt x="571" y="401"/>
                  </a:moveTo>
                  <a:cubicBezTo>
                    <a:pt x="601" y="401"/>
                    <a:pt x="629" y="417"/>
                    <a:pt x="668" y="456"/>
                  </a:cubicBezTo>
                  <a:cubicBezTo>
                    <a:pt x="734" y="556"/>
                    <a:pt x="768" y="723"/>
                    <a:pt x="768" y="856"/>
                  </a:cubicBezTo>
                  <a:lnTo>
                    <a:pt x="768" y="1223"/>
                  </a:lnTo>
                  <a:cubicBezTo>
                    <a:pt x="768" y="1423"/>
                    <a:pt x="734" y="1590"/>
                    <a:pt x="668" y="1790"/>
                  </a:cubicBezTo>
                  <a:cubicBezTo>
                    <a:pt x="634" y="1857"/>
                    <a:pt x="568" y="1957"/>
                    <a:pt x="501" y="1991"/>
                  </a:cubicBezTo>
                  <a:cubicBezTo>
                    <a:pt x="473" y="2019"/>
                    <a:pt x="445" y="2029"/>
                    <a:pt x="419" y="2029"/>
                  </a:cubicBezTo>
                  <a:cubicBezTo>
                    <a:pt x="384" y="2029"/>
                    <a:pt x="353" y="2010"/>
                    <a:pt x="334" y="1991"/>
                  </a:cubicBezTo>
                  <a:cubicBezTo>
                    <a:pt x="267" y="1857"/>
                    <a:pt x="201" y="1724"/>
                    <a:pt x="234" y="1557"/>
                  </a:cubicBezTo>
                  <a:lnTo>
                    <a:pt x="234" y="1190"/>
                  </a:lnTo>
                  <a:cubicBezTo>
                    <a:pt x="234" y="990"/>
                    <a:pt x="267" y="823"/>
                    <a:pt x="334" y="623"/>
                  </a:cubicBezTo>
                  <a:cubicBezTo>
                    <a:pt x="334" y="556"/>
                    <a:pt x="401" y="456"/>
                    <a:pt x="501" y="423"/>
                  </a:cubicBezTo>
                  <a:cubicBezTo>
                    <a:pt x="529" y="409"/>
                    <a:pt x="550" y="401"/>
                    <a:pt x="571" y="401"/>
                  </a:cubicBezTo>
                  <a:close/>
                  <a:moveTo>
                    <a:pt x="618" y="1"/>
                  </a:moveTo>
                  <a:cubicBezTo>
                    <a:pt x="579" y="1"/>
                    <a:pt x="540" y="17"/>
                    <a:pt x="501" y="56"/>
                  </a:cubicBezTo>
                  <a:cubicBezTo>
                    <a:pt x="301" y="156"/>
                    <a:pt x="167" y="356"/>
                    <a:pt x="134" y="590"/>
                  </a:cubicBezTo>
                  <a:cubicBezTo>
                    <a:pt x="34" y="823"/>
                    <a:pt x="1" y="1057"/>
                    <a:pt x="1" y="1290"/>
                  </a:cubicBezTo>
                  <a:lnTo>
                    <a:pt x="1" y="1690"/>
                  </a:lnTo>
                  <a:cubicBezTo>
                    <a:pt x="1" y="1857"/>
                    <a:pt x="34" y="2024"/>
                    <a:pt x="67" y="2157"/>
                  </a:cubicBezTo>
                  <a:cubicBezTo>
                    <a:pt x="101" y="2257"/>
                    <a:pt x="167" y="2357"/>
                    <a:pt x="267" y="2391"/>
                  </a:cubicBezTo>
                  <a:cubicBezTo>
                    <a:pt x="287" y="2401"/>
                    <a:pt x="309" y="2405"/>
                    <a:pt x="333" y="2405"/>
                  </a:cubicBezTo>
                  <a:cubicBezTo>
                    <a:pt x="390" y="2405"/>
                    <a:pt x="454" y="2381"/>
                    <a:pt x="501" y="2357"/>
                  </a:cubicBezTo>
                  <a:cubicBezTo>
                    <a:pt x="668" y="2224"/>
                    <a:pt x="801" y="2057"/>
                    <a:pt x="868" y="1824"/>
                  </a:cubicBezTo>
                  <a:cubicBezTo>
                    <a:pt x="935" y="1590"/>
                    <a:pt x="968" y="1357"/>
                    <a:pt x="1001" y="1123"/>
                  </a:cubicBezTo>
                  <a:lnTo>
                    <a:pt x="1001" y="723"/>
                  </a:lnTo>
                  <a:cubicBezTo>
                    <a:pt x="1001" y="556"/>
                    <a:pt x="968" y="389"/>
                    <a:pt x="901" y="256"/>
                  </a:cubicBezTo>
                  <a:cubicBezTo>
                    <a:pt x="835" y="123"/>
                    <a:pt x="768" y="22"/>
                    <a:pt x="701" y="22"/>
                  </a:cubicBezTo>
                  <a:cubicBezTo>
                    <a:pt x="673" y="9"/>
                    <a:pt x="646" y="1"/>
                    <a:pt x="61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6"/>
            <p:cNvSpPr/>
            <p:nvPr/>
          </p:nvSpPr>
          <p:spPr>
            <a:xfrm>
              <a:off x="2482775" y="2316275"/>
              <a:ext cx="23375" cy="21700"/>
            </a:xfrm>
            <a:custGeom>
              <a:avLst/>
              <a:gdLst/>
              <a:ahLst/>
              <a:cxnLst/>
              <a:rect l="l" t="t" r="r" b="b"/>
              <a:pathLst>
                <a:path w="935" h="868" extrusionOk="0">
                  <a:moveTo>
                    <a:pt x="935" y="0"/>
                  </a:moveTo>
                  <a:lnTo>
                    <a:pt x="1" y="534"/>
                  </a:lnTo>
                  <a:lnTo>
                    <a:pt x="1" y="867"/>
                  </a:lnTo>
                  <a:lnTo>
                    <a:pt x="935" y="334"/>
                  </a:lnTo>
                  <a:lnTo>
                    <a:pt x="93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6"/>
            <p:cNvSpPr/>
            <p:nvPr/>
          </p:nvSpPr>
          <p:spPr>
            <a:xfrm>
              <a:off x="2516125" y="2274225"/>
              <a:ext cx="25050" cy="60425"/>
            </a:xfrm>
            <a:custGeom>
              <a:avLst/>
              <a:gdLst/>
              <a:ahLst/>
              <a:cxnLst/>
              <a:rect l="l" t="t" r="r" b="b"/>
              <a:pathLst>
                <a:path w="1002" h="2417" extrusionOk="0">
                  <a:moveTo>
                    <a:pt x="582" y="393"/>
                  </a:moveTo>
                  <a:cubicBezTo>
                    <a:pt x="617" y="393"/>
                    <a:pt x="648" y="409"/>
                    <a:pt x="668" y="448"/>
                  </a:cubicBezTo>
                  <a:cubicBezTo>
                    <a:pt x="735" y="581"/>
                    <a:pt x="768" y="715"/>
                    <a:pt x="768" y="848"/>
                  </a:cubicBezTo>
                  <a:lnTo>
                    <a:pt x="768" y="1215"/>
                  </a:lnTo>
                  <a:cubicBezTo>
                    <a:pt x="768" y="1382"/>
                    <a:pt x="735" y="1582"/>
                    <a:pt x="668" y="1749"/>
                  </a:cubicBezTo>
                  <a:cubicBezTo>
                    <a:pt x="635" y="1849"/>
                    <a:pt x="568" y="1916"/>
                    <a:pt x="501" y="1982"/>
                  </a:cubicBezTo>
                  <a:cubicBezTo>
                    <a:pt x="485" y="1999"/>
                    <a:pt x="451" y="2007"/>
                    <a:pt x="418" y="2007"/>
                  </a:cubicBezTo>
                  <a:cubicBezTo>
                    <a:pt x="384" y="2007"/>
                    <a:pt x="351" y="1999"/>
                    <a:pt x="334" y="1982"/>
                  </a:cubicBezTo>
                  <a:cubicBezTo>
                    <a:pt x="268" y="1849"/>
                    <a:pt x="234" y="1682"/>
                    <a:pt x="234" y="1549"/>
                  </a:cubicBezTo>
                  <a:lnTo>
                    <a:pt x="234" y="1182"/>
                  </a:lnTo>
                  <a:cubicBezTo>
                    <a:pt x="234" y="1015"/>
                    <a:pt x="268" y="815"/>
                    <a:pt x="334" y="648"/>
                  </a:cubicBezTo>
                  <a:cubicBezTo>
                    <a:pt x="368" y="548"/>
                    <a:pt x="435" y="481"/>
                    <a:pt x="501" y="415"/>
                  </a:cubicBezTo>
                  <a:cubicBezTo>
                    <a:pt x="529" y="401"/>
                    <a:pt x="557" y="393"/>
                    <a:pt x="582" y="393"/>
                  </a:cubicBezTo>
                  <a:close/>
                  <a:moveTo>
                    <a:pt x="669" y="0"/>
                  </a:moveTo>
                  <a:cubicBezTo>
                    <a:pt x="612" y="0"/>
                    <a:pt x="548" y="24"/>
                    <a:pt x="501" y="48"/>
                  </a:cubicBezTo>
                  <a:cubicBezTo>
                    <a:pt x="334" y="181"/>
                    <a:pt x="201" y="381"/>
                    <a:pt x="134" y="581"/>
                  </a:cubicBezTo>
                  <a:cubicBezTo>
                    <a:pt x="68" y="815"/>
                    <a:pt x="1" y="1048"/>
                    <a:pt x="1" y="1315"/>
                  </a:cubicBezTo>
                  <a:lnTo>
                    <a:pt x="1" y="1682"/>
                  </a:lnTo>
                  <a:cubicBezTo>
                    <a:pt x="1" y="1849"/>
                    <a:pt x="34" y="2016"/>
                    <a:pt x="101" y="2183"/>
                  </a:cubicBezTo>
                  <a:cubicBezTo>
                    <a:pt x="134" y="2316"/>
                    <a:pt x="201" y="2383"/>
                    <a:pt x="268" y="2416"/>
                  </a:cubicBezTo>
                  <a:cubicBezTo>
                    <a:pt x="368" y="2416"/>
                    <a:pt x="435" y="2416"/>
                    <a:pt x="501" y="2383"/>
                  </a:cubicBezTo>
                  <a:cubicBezTo>
                    <a:pt x="701" y="2249"/>
                    <a:pt x="801" y="2049"/>
                    <a:pt x="868" y="1849"/>
                  </a:cubicBezTo>
                  <a:cubicBezTo>
                    <a:pt x="968" y="1615"/>
                    <a:pt x="1002" y="1349"/>
                    <a:pt x="1002" y="1115"/>
                  </a:cubicBezTo>
                  <a:lnTo>
                    <a:pt x="1002" y="715"/>
                  </a:lnTo>
                  <a:cubicBezTo>
                    <a:pt x="1002" y="548"/>
                    <a:pt x="968" y="415"/>
                    <a:pt x="902" y="248"/>
                  </a:cubicBezTo>
                  <a:cubicBezTo>
                    <a:pt x="868" y="114"/>
                    <a:pt x="801" y="48"/>
                    <a:pt x="735" y="14"/>
                  </a:cubicBezTo>
                  <a:cubicBezTo>
                    <a:pt x="715" y="5"/>
                    <a:pt x="693" y="0"/>
                    <a:pt x="66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6"/>
            <p:cNvSpPr/>
            <p:nvPr/>
          </p:nvSpPr>
          <p:spPr>
            <a:xfrm>
              <a:off x="2549500" y="2251425"/>
              <a:ext cx="27525" cy="65175"/>
            </a:xfrm>
            <a:custGeom>
              <a:avLst/>
              <a:gdLst/>
              <a:ahLst/>
              <a:cxnLst/>
              <a:rect l="l" t="t" r="r" b="b"/>
              <a:pathLst>
                <a:path w="1101" h="2607" extrusionOk="0">
                  <a:moveTo>
                    <a:pt x="884" y="1"/>
                  </a:moveTo>
                  <a:cubicBezTo>
                    <a:pt x="867" y="1"/>
                    <a:pt x="851" y="9"/>
                    <a:pt x="834" y="26"/>
                  </a:cubicBezTo>
                  <a:lnTo>
                    <a:pt x="134" y="459"/>
                  </a:lnTo>
                  <a:lnTo>
                    <a:pt x="134" y="1460"/>
                  </a:lnTo>
                  <a:cubicBezTo>
                    <a:pt x="134" y="1493"/>
                    <a:pt x="134" y="1527"/>
                    <a:pt x="167" y="1593"/>
                  </a:cubicBezTo>
                  <a:lnTo>
                    <a:pt x="234" y="1593"/>
                  </a:lnTo>
                  <a:cubicBezTo>
                    <a:pt x="267" y="1560"/>
                    <a:pt x="300" y="1527"/>
                    <a:pt x="300" y="1527"/>
                  </a:cubicBezTo>
                  <a:cubicBezTo>
                    <a:pt x="367" y="1393"/>
                    <a:pt x="467" y="1293"/>
                    <a:pt x="601" y="1227"/>
                  </a:cubicBezTo>
                  <a:cubicBezTo>
                    <a:pt x="617" y="1210"/>
                    <a:pt x="651" y="1202"/>
                    <a:pt x="684" y="1202"/>
                  </a:cubicBezTo>
                  <a:cubicBezTo>
                    <a:pt x="717" y="1202"/>
                    <a:pt x="751" y="1210"/>
                    <a:pt x="767" y="1227"/>
                  </a:cubicBezTo>
                  <a:cubicBezTo>
                    <a:pt x="834" y="1293"/>
                    <a:pt x="867" y="1427"/>
                    <a:pt x="834" y="1527"/>
                  </a:cubicBezTo>
                  <a:cubicBezTo>
                    <a:pt x="834" y="1627"/>
                    <a:pt x="834" y="1760"/>
                    <a:pt x="767" y="1860"/>
                  </a:cubicBezTo>
                  <a:cubicBezTo>
                    <a:pt x="701" y="1960"/>
                    <a:pt x="601" y="2060"/>
                    <a:pt x="501" y="2127"/>
                  </a:cubicBezTo>
                  <a:cubicBezTo>
                    <a:pt x="434" y="2161"/>
                    <a:pt x="367" y="2194"/>
                    <a:pt x="300" y="2194"/>
                  </a:cubicBezTo>
                  <a:lnTo>
                    <a:pt x="134" y="2194"/>
                  </a:lnTo>
                  <a:cubicBezTo>
                    <a:pt x="100" y="2227"/>
                    <a:pt x="67" y="2261"/>
                    <a:pt x="34" y="2294"/>
                  </a:cubicBezTo>
                  <a:cubicBezTo>
                    <a:pt x="34" y="2327"/>
                    <a:pt x="0" y="2394"/>
                    <a:pt x="0" y="2427"/>
                  </a:cubicBezTo>
                  <a:cubicBezTo>
                    <a:pt x="0" y="2494"/>
                    <a:pt x="34" y="2561"/>
                    <a:pt x="100" y="2594"/>
                  </a:cubicBezTo>
                  <a:cubicBezTo>
                    <a:pt x="134" y="2603"/>
                    <a:pt x="169" y="2607"/>
                    <a:pt x="206" y="2607"/>
                  </a:cubicBezTo>
                  <a:cubicBezTo>
                    <a:pt x="315" y="2607"/>
                    <a:pt x="434" y="2569"/>
                    <a:pt x="534" y="2494"/>
                  </a:cubicBezTo>
                  <a:cubicBezTo>
                    <a:pt x="701" y="2394"/>
                    <a:pt x="834" y="2227"/>
                    <a:pt x="934" y="2060"/>
                  </a:cubicBezTo>
                  <a:cubicBezTo>
                    <a:pt x="1034" y="1860"/>
                    <a:pt x="1068" y="1627"/>
                    <a:pt x="1068" y="1393"/>
                  </a:cubicBezTo>
                  <a:cubicBezTo>
                    <a:pt x="1101" y="1227"/>
                    <a:pt x="1034" y="1060"/>
                    <a:pt x="934" y="926"/>
                  </a:cubicBezTo>
                  <a:cubicBezTo>
                    <a:pt x="879" y="871"/>
                    <a:pt x="814" y="846"/>
                    <a:pt x="750" y="846"/>
                  </a:cubicBezTo>
                  <a:cubicBezTo>
                    <a:pt x="697" y="846"/>
                    <a:pt x="646" y="863"/>
                    <a:pt x="601" y="893"/>
                  </a:cubicBezTo>
                  <a:cubicBezTo>
                    <a:pt x="501" y="960"/>
                    <a:pt x="434" y="1026"/>
                    <a:pt x="367" y="1093"/>
                  </a:cubicBezTo>
                  <a:lnTo>
                    <a:pt x="367" y="693"/>
                  </a:lnTo>
                  <a:lnTo>
                    <a:pt x="834" y="393"/>
                  </a:lnTo>
                  <a:cubicBezTo>
                    <a:pt x="867" y="359"/>
                    <a:pt x="901" y="326"/>
                    <a:pt x="934" y="259"/>
                  </a:cubicBezTo>
                  <a:cubicBezTo>
                    <a:pt x="968" y="226"/>
                    <a:pt x="968" y="159"/>
                    <a:pt x="968" y="126"/>
                  </a:cubicBezTo>
                  <a:cubicBezTo>
                    <a:pt x="968" y="92"/>
                    <a:pt x="968" y="26"/>
                    <a:pt x="934" y="26"/>
                  </a:cubicBezTo>
                  <a:cubicBezTo>
                    <a:pt x="917" y="9"/>
                    <a:pt x="901" y="1"/>
                    <a:pt x="88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6"/>
            <p:cNvSpPr/>
            <p:nvPr/>
          </p:nvSpPr>
          <p:spPr>
            <a:xfrm>
              <a:off x="2586175" y="2256225"/>
              <a:ext cx="23375" cy="21700"/>
            </a:xfrm>
            <a:custGeom>
              <a:avLst/>
              <a:gdLst/>
              <a:ahLst/>
              <a:cxnLst/>
              <a:rect l="l" t="t" r="r" b="b"/>
              <a:pathLst>
                <a:path w="935" h="868" extrusionOk="0">
                  <a:moveTo>
                    <a:pt x="935" y="0"/>
                  </a:moveTo>
                  <a:lnTo>
                    <a:pt x="1" y="568"/>
                  </a:lnTo>
                  <a:lnTo>
                    <a:pt x="1" y="868"/>
                  </a:lnTo>
                  <a:lnTo>
                    <a:pt x="935" y="334"/>
                  </a:lnTo>
                  <a:lnTo>
                    <a:pt x="93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6"/>
            <p:cNvSpPr/>
            <p:nvPr/>
          </p:nvSpPr>
          <p:spPr>
            <a:xfrm>
              <a:off x="2618700" y="2214100"/>
              <a:ext cx="25875" cy="66325"/>
            </a:xfrm>
            <a:custGeom>
              <a:avLst/>
              <a:gdLst/>
              <a:ahLst/>
              <a:cxnLst/>
              <a:rect l="l" t="t" r="r" b="b"/>
              <a:pathLst>
                <a:path w="1035" h="2653" extrusionOk="0">
                  <a:moveTo>
                    <a:pt x="701" y="1"/>
                  </a:moveTo>
                  <a:cubicBezTo>
                    <a:pt x="643" y="1"/>
                    <a:pt x="585" y="18"/>
                    <a:pt x="535" y="51"/>
                  </a:cubicBezTo>
                  <a:cubicBezTo>
                    <a:pt x="434" y="118"/>
                    <a:pt x="334" y="218"/>
                    <a:pt x="268" y="284"/>
                  </a:cubicBezTo>
                  <a:cubicBezTo>
                    <a:pt x="201" y="418"/>
                    <a:pt x="134" y="518"/>
                    <a:pt x="101" y="651"/>
                  </a:cubicBezTo>
                  <a:cubicBezTo>
                    <a:pt x="68" y="751"/>
                    <a:pt x="34" y="852"/>
                    <a:pt x="34" y="952"/>
                  </a:cubicBezTo>
                  <a:cubicBezTo>
                    <a:pt x="34" y="985"/>
                    <a:pt x="34" y="1018"/>
                    <a:pt x="68" y="1052"/>
                  </a:cubicBezTo>
                  <a:lnTo>
                    <a:pt x="134" y="1052"/>
                  </a:lnTo>
                  <a:cubicBezTo>
                    <a:pt x="168" y="1018"/>
                    <a:pt x="201" y="985"/>
                    <a:pt x="201" y="985"/>
                  </a:cubicBezTo>
                  <a:cubicBezTo>
                    <a:pt x="234" y="918"/>
                    <a:pt x="234" y="885"/>
                    <a:pt x="268" y="852"/>
                  </a:cubicBezTo>
                  <a:cubicBezTo>
                    <a:pt x="268" y="785"/>
                    <a:pt x="301" y="685"/>
                    <a:pt x="334" y="618"/>
                  </a:cubicBezTo>
                  <a:cubicBezTo>
                    <a:pt x="368" y="551"/>
                    <a:pt x="434" y="451"/>
                    <a:pt x="535" y="418"/>
                  </a:cubicBezTo>
                  <a:cubicBezTo>
                    <a:pt x="568" y="401"/>
                    <a:pt x="601" y="393"/>
                    <a:pt x="630" y="393"/>
                  </a:cubicBezTo>
                  <a:cubicBezTo>
                    <a:pt x="660" y="393"/>
                    <a:pt x="685" y="401"/>
                    <a:pt x="701" y="418"/>
                  </a:cubicBezTo>
                  <a:cubicBezTo>
                    <a:pt x="768" y="451"/>
                    <a:pt x="801" y="518"/>
                    <a:pt x="801" y="585"/>
                  </a:cubicBezTo>
                  <a:cubicBezTo>
                    <a:pt x="768" y="685"/>
                    <a:pt x="768" y="751"/>
                    <a:pt x="735" y="852"/>
                  </a:cubicBezTo>
                  <a:cubicBezTo>
                    <a:pt x="635" y="1052"/>
                    <a:pt x="401" y="1519"/>
                    <a:pt x="1" y="2286"/>
                  </a:cubicBezTo>
                  <a:lnTo>
                    <a:pt x="1" y="2653"/>
                  </a:lnTo>
                  <a:lnTo>
                    <a:pt x="1002" y="2052"/>
                  </a:lnTo>
                  <a:lnTo>
                    <a:pt x="1002" y="1886"/>
                  </a:lnTo>
                  <a:cubicBezTo>
                    <a:pt x="1035" y="1819"/>
                    <a:pt x="1002" y="1752"/>
                    <a:pt x="1002" y="1719"/>
                  </a:cubicBezTo>
                  <a:lnTo>
                    <a:pt x="901" y="1719"/>
                  </a:lnTo>
                  <a:cubicBezTo>
                    <a:pt x="868" y="1719"/>
                    <a:pt x="835" y="1752"/>
                    <a:pt x="835" y="1819"/>
                  </a:cubicBezTo>
                  <a:lnTo>
                    <a:pt x="334" y="2086"/>
                  </a:lnTo>
                  <a:cubicBezTo>
                    <a:pt x="568" y="1652"/>
                    <a:pt x="701" y="1385"/>
                    <a:pt x="801" y="1218"/>
                  </a:cubicBezTo>
                  <a:cubicBezTo>
                    <a:pt x="868" y="1085"/>
                    <a:pt x="935" y="918"/>
                    <a:pt x="968" y="751"/>
                  </a:cubicBezTo>
                  <a:cubicBezTo>
                    <a:pt x="1002" y="685"/>
                    <a:pt x="1002" y="585"/>
                    <a:pt x="1002" y="485"/>
                  </a:cubicBezTo>
                  <a:cubicBezTo>
                    <a:pt x="1035" y="318"/>
                    <a:pt x="968" y="184"/>
                    <a:pt x="868" y="51"/>
                  </a:cubicBezTo>
                  <a:cubicBezTo>
                    <a:pt x="818" y="18"/>
                    <a:pt x="760" y="1"/>
                    <a:pt x="70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6"/>
            <p:cNvSpPr/>
            <p:nvPr/>
          </p:nvSpPr>
          <p:spPr>
            <a:xfrm>
              <a:off x="2654575" y="2194175"/>
              <a:ext cx="25025" cy="60400"/>
            </a:xfrm>
            <a:custGeom>
              <a:avLst/>
              <a:gdLst/>
              <a:ahLst/>
              <a:cxnLst/>
              <a:rect l="l" t="t" r="r" b="b"/>
              <a:pathLst>
                <a:path w="1001" h="2416" extrusionOk="0">
                  <a:moveTo>
                    <a:pt x="558" y="400"/>
                  </a:moveTo>
                  <a:cubicBezTo>
                    <a:pt x="603" y="400"/>
                    <a:pt x="644" y="424"/>
                    <a:pt x="667" y="448"/>
                  </a:cubicBezTo>
                  <a:cubicBezTo>
                    <a:pt x="734" y="581"/>
                    <a:pt x="767" y="715"/>
                    <a:pt x="767" y="881"/>
                  </a:cubicBezTo>
                  <a:lnTo>
                    <a:pt x="767" y="1282"/>
                  </a:lnTo>
                  <a:cubicBezTo>
                    <a:pt x="767" y="1448"/>
                    <a:pt x="734" y="1649"/>
                    <a:pt x="667" y="1815"/>
                  </a:cubicBezTo>
                  <a:cubicBezTo>
                    <a:pt x="634" y="1915"/>
                    <a:pt x="567" y="1982"/>
                    <a:pt x="501" y="2049"/>
                  </a:cubicBezTo>
                  <a:cubicBezTo>
                    <a:pt x="473" y="2063"/>
                    <a:pt x="445" y="2071"/>
                    <a:pt x="420" y="2071"/>
                  </a:cubicBezTo>
                  <a:cubicBezTo>
                    <a:pt x="384" y="2071"/>
                    <a:pt x="353" y="2055"/>
                    <a:pt x="334" y="2015"/>
                  </a:cubicBezTo>
                  <a:cubicBezTo>
                    <a:pt x="267" y="1882"/>
                    <a:pt x="200" y="1749"/>
                    <a:pt x="234" y="1582"/>
                  </a:cubicBezTo>
                  <a:lnTo>
                    <a:pt x="234" y="1215"/>
                  </a:lnTo>
                  <a:cubicBezTo>
                    <a:pt x="234" y="1015"/>
                    <a:pt x="267" y="815"/>
                    <a:pt x="334" y="648"/>
                  </a:cubicBezTo>
                  <a:cubicBezTo>
                    <a:pt x="334" y="548"/>
                    <a:pt x="400" y="481"/>
                    <a:pt x="501" y="414"/>
                  </a:cubicBezTo>
                  <a:cubicBezTo>
                    <a:pt x="520" y="405"/>
                    <a:pt x="540" y="400"/>
                    <a:pt x="558" y="400"/>
                  </a:cubicBezTo>
                  <a:close/>
                  <a:moveTo>
                    <a:pt x="654" y="0"/>
                  </a:moveTo>
                  <a:cubicBezTo>
                    <a:pt x="595" y="0"/>
                    <a:pt x="548" y="24"/>
                    <a:pt x="501" y="47"/>
                  </a:cubicBezTo>
                  <a:cubicBezTo>
                    <a:pt x="300" y="181"/>
                    <a:pt x="167" y="381"/>
                    <a:pt x="134" y="581"/>
                  </a:cubicBezTo>
                  <a:cubicBezTo>
                    <a:pt x="34" y="815"/>
                    <a:pt x="0" y="1048"/>
                    <a:pt x="0" y="1315"/>
                  </a:cubicBezTo>
                  <a:lnTo>
                    <a:pt x="0" y="1682"/>
                  </a:lnTo>
                  <a:cubicBezTo>
                    <a:pt x="0" y="1849"/>
                    <a:pt x="34" y="2015"/>
                    <a:pt x="67" y="2182"/>
                  </a:cubicBezTo>
                  <a:cubicBezTo>
                    <a:pt x="100" y="2282"/>
                    <a:pt x="167" y="2349"/>
                    <a:pt x="267" y="2416"/>
                  </a:cubicBezTo>
                  <a:cubicBezTo>
                    <a:pt x="334" y="2416"/>
                    <a:pt x="434" y="2416"/>
                    <a:pt x="501" y="2382"/>
                  </a:cubicBezTo>
                  <a:cubicBezTo>
                    <a:pt x="667" y="2249"/>
                    <a:pt x="801" y="2049"/>
                    <a:pt x="867" y="1849"/>
                  </a:cubicBezTo>
                  <a:cubicBezTo>
                    <a:pt x="934" y="1615"/>
                    <a:pt x="968" y="1382"/>
                    <a:pt x="1001" y="1115"/>
                  </a:cubicBezTo>
                  <a:lnTo>
                    <a:pt x="1001" y="748"/>
                  </a:lnTo>
                  <a:cubicBezTo>
                    <a:pt x="1001" y="581"/>
                    <a:pt x="968" y="414"/>
                    <a:pt x="901" y="248"/>
                  </a:cubicBezTo>
                  <a:cubicBezTo>
                    <a:pt x="834" y="114"/>
                    <a:pt x="767" y="47"/>
                    <a:pt x="734" y="14"/>
                  </a:cubicBezTo>
                  <a:cubicBezTo>
                    <a:pt x="705" y="4"/>
                    <a:pt x="678" y="0"/>
                    <a:pt x="65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6"/>
            <p:cNvSpPr/>
            <p:nvPr/>
          </p:nvSpPr>
          <p:spPr>
            <a:xfrm>
              <a:off x="2682925" y="2175550"/>
              <a:ext cx="32550" cy="49850"/>
            </a:xfrm>
            <a:custGeom>
              <a:avLst/>
              <a:gdLst/>
              <a:ahLst/>
              <a:cxnLst/>
              <a:rect l="l" t="t" r="r" b="b"/>
              <a:pathLst>
                <a:path w="1302" h="1994" extrusionOk="0">
                  <a:moveTo>
                    <a:pt x="1247" y="0"/>
                  </a:moveTo>
                  <a:cubicBezTo>
                    <a:pt x="1235" y="0"/>
                    <a:pt x="1218" y="8"/>
                    <a:pt x="1201" y="25"/>
                  </a:cubicBezTo>
                  <a:cubicBezTo>
                    <a:pt x="1168" y="25"/>
                    <a:pt x="1134" y="59"/>
                    <a:pt x="1101" y="125"/>
                  </a:cubicBezTo>
                  <a:lnTo>
                    <a:pt x="0" y="1693"/>
                  </a:lnTo>
                  <a:lnTo>
                    <a:pt x="1101" y="1993"/>
                  </a:lnTo>
                  <a:lnTo>
                    <a:pt x="1201" y="1993"/>
                  </a:lnTo>
                  <a:cubicBezTo>
                    <a:pt x="1235" y="1960"/>
                    <a:pt x="1268" y="1927"/>
                    <a:pt x="1268" y="1893"/>
                  </a:cubicBezTo>
                  <a:cubicBezTo>
                    <a:pt x="1301" y="1826"/>
                    <a:pt x="1301" y="1793"/>
                    <a:pt x="1301" y="1726"/>
                  </a:cubicBezTo>
                  <a:cubicBezTo>
                    <a:pt x="1301" y="1726"/>
                    <a:pt x="1301" y="1693"/>
                    <a:pt x="1301" y="1660"/>
                  </a:cubicBezTo>
                  <a:cubicBezTo>
                    <a:pt x="1301" y="1626"/>
                    <a:pt x="1268" y="1626"/>
                    <a:pt x="1235" y="1626"/>
                  </a:cubicBezTo>
                  <a:lnTo>
                    <a:pt x="501" y="1426"/>
                  </a:lnTo>
                  <a:lnTo>
                    <a:pt x="1235" y="359"/>
                  </a:lnTo>
                  <a:cubicBezTo>
                    <a:pt x="1268" y="325"/>
                    <a:pt x="1301" y="259"/>
                    <a:pt x="1301" y="225"/>
                  </a:cubicBezTo>
                  <a:cubicBezTo>
                    <a:pt x="1301" y="192"/>
                    <a:pt x="1301" y="159"/>
                    <a:pt x="1301" y="125"/>
                  </a:cubicBezTo>
                  <a:cubicBezTo>
                    <a:pt x="1301" y="92"/>
                    <a:pt x="1301" y="59"/>
                    <a:pt x="1268" y="25"/>
                  </a:cubicBezTo>
                  <a:cubicBezTo>
                    <a:pt x="1268" y="8"/>
                    <a:pt x="1260" y="0"/>
                    <a:pt x="124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6"/>
            <p:cNvSpPr/>
            <p:nvPr/>
          </p:nvSpPr>
          <p:spPr>
            <a:xfrm>
              <a:off x="2723775" y="2144675"/>
              <a:ext cx="24225" cy="83225"/>
            </a:xfrm>
            <a:custGeom>
              <a:avLst/>
              <a:gdLst/>
              <a:ahLst/>
              <a:cxnLst/>
              <a:rect l="l" t="t" r="r" b="b"/>
              <a:pathLst>
                <a:path w="969" h="3329" extrusionOk="0">
                  <a:moveTo>
                    <a:pt x="914" y="1"/>
                  </a:moveTo>
                  <a:cubicBezTo>
                    <a:pt x="901" y="1"/>
                    <a:pt x="885" y="9"/>
                    <a:pt x="868" y="26"/>
                  </a:cubicBezTo>
                  <a:cubicBezTo>
                    <a:pt x="835" y="59"/>
                    <a:pt x="801" y="59"/>
                    <a:pt x="801" y="93"/>
                  </a:cubicBezTo>
                  <a:cubicBezTo>
                    <a:pt x="768" y="159"/>
                    <a:pt x="768" y="193"/>
                    <a:pt x="735" y="259"/>
                  </a:cubicBezTo>
                  <a:lnTo>
                    <a:pt x="34" y="3095"/>
                  </a:lnTo>
                  <a:cubicBezTo>
                    <a:pt x="1" y="3128"/>
                    <a:pt x="1" y="3162"/>
                    <a:pt x="1" y="3228"/>
                  </a:cubicBezTo>
                  <a:cubicBezTo>
                    <a:pt x="1" y="3262"/>
                    <a:pt x="1" y="3295"/>
                    <a:pt x="34" y="3328"/>
                  </a:cubicBezTo>
                  <a:lnTo>
                    <a:pt x="101" y="3328"/>
                  </a:lnTo>
                  <a:cubicBezTo>
                    <a:pt x="134" y="3295"/>
                    <a:pt x="168" y="3295"/>
                    <a:pt x="168" y="3262"/>
                  </a:cubicBezTo>
                  <a:cubicBezTo>
                    <a:pt x="201" y="3195"/>
                    <a:pt x="201" y="3162"/>
                    <a:pt x="234" y="3095"/>
                  </a:cubicBezTo>
                  <a:lnTo>
                    <a:pt x="968" y="259"/>
                  </a:lnTo>
                  <a:cubicBezTo>
                    <a:pt x="968" y="226"/>
                    <a:pt x="968" y="159"/>
                    <a:pt x="968" y="126"/>
                  </a:cubicBezTo>
                  <a:cubicBezTo>
                    <a:pt x="968" y="93"/>
                    <a:pt x="968" y="59"/>
                    <a:pt x="935" y="26"/>
                  </a:cubicBezTo>
                  <a:cubicBezTo>
                    <a:pt x="935" y="9"/>
                    <a:pt x="926" y="1"/>
                    <a:pt x="91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6"/>
            <p:cNvSpPr/>
            <p:nvPr/>
          </p:nvSpPr>
          <p:spPr>
            <a:xfrm>
              <a:off x="2757150" y="2135300"/>
              <a:ext cx="26700" cy="63400"/>
            </a:xfrm>
            <a:custGeom>
              <a:avLst/>
              <a:gdLst/>
              <a:ahLst/>
              <a:cxnLst/>
              <a:rect l="l" t="t" r="r" b="b"/>
              <a:pathLst>
                <a:path w="1068" h="2536" extrusionOk="0">
                  <a:moveTo>
                    <a:pt x="634" y="1"/>
                  </a:moveTo>
                  <a:lnTo>
                    <a:pt x="234" y="234"/>
                  </a:lnTo>
                  <a:cubicBezTo>
                    <a:pt x="200" y="268"/>
                    <a:pt x="134" y="301"/>
                    <a:pt x="134" y="334"/>
                  </a:cubicBezTo>
                  <a:cubicBezTo>
                    <a:pt x="100" y="401"/>
                    <a:pt x="100" y="434"/>
                    <a:pt x="67" y="501"/>
                  </a:cubicBezTo>
                  <a:cubicBezTo>
                    <a:pt x="67" y="534"/>
                    <a:pt x="100" y="568"/>
                    <a:pt x="134" y="601"/>
                  </a:cubicBezTo>
                  <a:cubicBezTo>
                    <a:pt x="134" y="618"/>
                    <a:pt x="150" y="626"/>
                    <a:pt x="171" y="626"/>
                  </a:cubicBezTo>
                  <a:cubicBezTo>
                    <a:pt x="192" y="626"/>
                    <a:pt x="217" y="618"/>
                    <a:pt x="234" y="601"/>
                  </a:cubicBezTo>
                  <a:lnTo>
                    <a:pt x="434" y="501"/>
                  </a:lnTo>
                  <a:lnTo>
                    <a:pt x="434" y="2002"/>
                  </a:lnTo>
                  <a:lnTo>
                    <a:pt x="134" y="2169"/>
                  </a:lnTo>
                  <a:cubicBezTo>
                    <a:pt x="100" y="2169"/>
                    <a:pt x="67" y="2236"/>
                    <a:pt x="33" y="2269"/>
                  </a:cubicBezTo>
                  <a:cubicBezTo>
                    <a:pt x="0" y="2302"/>
                    <a:pt x="0" y="2369"/>
                    <a:pt x="0" y="2402"/>
                  </a:cubicBezTo>
                  <a:cubicBezTo>
                    <a:pt x="0" y="2469"/>
                    <a:pt x="0" y="2502"/>
                    <a:pt x="33" y="2536"/>
                  </a:cubicBezTo>
                  <a:cubicBezTo>
                    <a:pt x="67" y="2536"/>
                    <a:pt x="100" y="2536"/>
                    <a:pt x="134" y="2502"/>
                  </a:cubicBezTo>
                  <a:lnTo>
                    <a:pt x="934" y="2069"/>
                  </a:lnTo>
                  <a:cubicBezTo>
                    <a:pt x="967" y="2035"/>
                    <a:pt x="1001" y="2002"/>
                    <a:pt x="1034" y="1969"/>
                  </a:cubicBezTo>
                  <a:cubicBezTo>
                    <a:pt x="1068" y="1902"/>
                    <a:pt x="1068" y="1869"/>
                    <a:pt x="1068" y="1802"/>
                  </a:cubicBezTo>
                  <a:cubicBezTo>
                    <a:pt x="1068" y="1769"/>
                    <a:pt x="1068" y="1735"/>
                    <a:pt x="1034" y="1702"/>
                  </a:cubicBezTo>
                  <a:cubicBezTo>
                    <a:pt x="1017" y="1685"/>
                    <a:pt x="1001" y="1677"/>
                    <a:pt x="984" y="1677"/>
                  </a:cubicBezTo>
                  <a:cubicBezTo>
                    <a:pt x="967" y="1677"/>
                    <a:pt x="951" y="1685"/>
                    <a:pt x="934" y="1702"/>
                  </a:cubicBezTo>
                  <a:lnTo>
                    <a:pt x="634" y="1869"/>
                  </a:lnTo>
                  <a:lnTo>
                    <a:pt x="634"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6"/>
            <p:cNvSpPr/>
            <p:nvPr/>
          </p:nvSpPr>
          <p:spPr>
            <a:xfrm>
              <a:off x="2790500" y="2130625"/>
              <a:ext cx="30050" cy="46825"/>
            </a:xfrm>
            <a:custGeom>
              <a:avLst/>
              <a:gdLst/>
              <a:ahLst/>
              <a:cxnLst/>
              <a:rect l="l" t="t" r="r" b="b"/>
              <a:pathLst>
                <a:path w="1202" h="1873" extrusionOk="0">
                  <a:moveTo>
                    <a:pt x="801" y="922"/>
                  </a:moveTo>
                  <a:lnTo>
                    <a:pt x="801" y="1088"/>
                  </a:lnTo>
                  <a:cubicBezTo>
                    <a:pt x="734" y="1155"/>
                    <a:pt x="668" y="1255"/>
                    <a:pt x="601" y="1322"/>
                  </a:cubicBezTo>
                  <a:cubicBezTo>
                    <a:pt x="534" y="1389"/>
                    <a:pt x="467" y="1422"/>
                    <a:pt x="401" y="1489"/>
                  </a:cubicBezTo>
                  <a:cubicBezTo>
                    <a:pt x="367" y="1522"/>
                    <a:pt x="301" y="1522"/>
                    <a:pt x="267" y="1522"/>
                  </a:cubicBezTo>
                  <a:cubicBezTo>
                    <a:pt x="234" y="1489"/>
                    <a:pt x="234" y="1489"/>
                    <a:pt x="234" y="1455"/>
                  </a:cubicBezTo>
                  <a:cubicBezTo>
                    <a:pt x="234" y="1389"/>
                    <a:pt x="267" y="1322"/>
                    <a:pt x="301" y="1288"/>
                  </a:cubicBezTo>
                  <a:cubicBezTo>
                    <a:pt x="367" y="1188"/>
                    <a:pt x="434" y="1088"/>
                    <a:pt x="534" y="1022"/>
                  </a:cubicBezTo>
                  <a:cubicBezTo>
                    <a:pt x="601" y="988"/>
                    <a:pt x="701" y="955"/>
                    <a:pt x="801" y="922"/>
                  </a:cubicBezTo>
                  <a:close/>
                  <a:moveTo>
                    <a:pt x="804" y="1"/>
                  </a:moveTo>
                  <a:cubicBezTo>
                    <a:pt x="737" y="1"/>
                    <a:pt x="652" y="24"/>
                    <a:pt x="567" y="88"/>
                  </a:cubicBezTo>
                  <a:cubicBezTo>
                    <a:pt x="501" y="121"/>
                    <a:pt x="467" y="154"/>
                    <a:pt x="401" y="188"/>
                  </a:cubicBezTo>
                  <a:cubicBezTo>
                    <a:pt x="367" y="221"/>
                    <a:pt x="301" y="288"/>
                    <a:pt x="234" y="354"/>
                  </a:cubicBezTo>
                  <a:cubicBezTo>
                    <a:pt x="201" y="354"/>
                    <a:pt x="167" y="388"/>
                    <a:pt x="167" y="455"/>
                  </a:cubicBezTo>
                  <a:cubicBezTo>
                    <a:pt x="134" y="455"/>
                    <a:pt x="134" y="488"/>
                    <a:pt x="134" y="521"/>
                  </a:cubicBezTo>
                  <a:cubicBezTo>
                    <a:pt x="134" y="521"/>
                    <a:pt x="134" y="555"/>
                    <a:pt x="134" y="588"/>
                  </a:cubicBezTo>
                  <a:cubicBezTo>
                    <a:pt x="134" y="621"/>
                    <a:pt x="134" y="655"/>
                    <a:pt x="167" y="688"/>
                  </a:cubicBezTo>
                  <a:lnTo>
                    <a:pt x="234" y="688"/>
                  </a:lnTo>
                  <a:cubicBezTo>
                    <a:pt x="267" y="688"/>
                    <a:pt x="301" y="655"/>
                    <a:pt x="334" y="621"/>
                  </a:cubicBezTo>
                  <a:cubicBezTo>
                    <a:pt x="401" y="555"/>
                    <a:pt x="501" y="488"/>
                    <a:pt x="567" y="421"/>
                  </a:cubicBezTo>
                  <a:cubicBezTo>
                    <a:pt x="668" y="354"/>
                    <a:pt x="734" y="354"/>
                    <a:pt x="768" y="354"/>
                  </a:cubicBezTo>
                  <a:cubicBezTo>
                    <a:pt x="801" y="388"/>
                    <a:pt x="801" y="421"/>
                    <a:pt x="801" y="488"/>
                  </a:cubicBezTo>
                  <a:lnTo>
                    <a:pt x="801" y="555"/>
                  </a:lnTo>
                  <a:cubicBezTo>
                    <a:pt x="701" y="588"/>
                    <a:pt x="634" y="621"/>
                    <a:pt x="567" y="655"/>
                  </a:cubicBezTo>
                  <a:cubicBezTo>
                    <a:pt x="401" y="755"/>
                    <a:pt x="234" y="888"/>
                    <a:pt x="134" y="1088"/>
                  </a:cubicBezTo>
                  <a:cubicBezTo>
                    <a:pt x="67" y="1222"/>
                    <a:pt x="0" y="1389"/>
                    <a:pt x="0" y="1555"/>
                  </a:cubicBezTo>
                  <a:cubicBezTo>
                    <a:pt x="0" y="1655"/>
                    <a:pt x="34" y="1755"/>
                    <a:pt x="100" y="1822"/>
                  </a:cubicBezTo>
                  <a:cubicBezTo>
                    <a:pt x="150" y="1856"/>
                    <a:pt x="209" y="1872"/>
                    <a:pt x="263" y="1872"/>
                  </a:cubicBezTo>
                  <a:cubicBezTo>
                    <a:pt x="317" y="1872"/>
                    <a:pt x="367" y="1856"/>
                    <a:pt x="401" y="1822"/>
                  </a:cubicBezTo>
                  <a:cubicBezTo>
                    <a:pt x="467" y="1789"/>
                    <a:pt x="534" y="1722"/>
                    <a:pt x="601" y="1689"/>
                  </a:cubicBezTo>
                  <a:cubicBezTo>
                    <a:pt x="668" y="1622"/>
                    <a:pt x="734" y="1555"/>
                    <a:pt x="801" y="1489"/>
                  </a:cubicBezTo>
                  <a:lnTo>
                    <a:pt x="801" y="1555"/>
                  </a:lnTo>
                  <a:lnTo>
                    <a:pt x="1068" y="1422"/>
                  </a:lnTo>
                  <a:cubicBezTo>
                    <a:pt x="1101" y="1389"/>
                    <a:pt x="1135" y="1355"/>
                    <a:pt x="1168" y="1288"/>
                  </a:cubicBezTo>
                  <a:cubicBezTo>
                    <a:pt x="1201" y="1255"/>
                    <a:pt x="1201" y="1188"/>
                    <a:pt x="1201" y="1155"/>
                  </a:cubicBezTo>
                  <a:cubicBezTo>
                    <a:pt x="1201" y="1122"/>
                    <a:pt x="1201" y="1055"/>
                    <a:pt x="1168" y="1055"/>
                  </a:cubicBezTo>
                  <a:cubicBezTo>
                    <a:pt x="1151" y="1022"/>
                    <a:pt x="1135" y="1005"/>
                    <a:pt x="1118" y="1005"/>
                  </a:cubicBezTo>
                  <a:cubicBezTo>
                    <a:pt x="1101" y="1005"/>
                    <a:pt x="1084" y="1022"/>
                    <a:pt x="1068" y="1055"/>
                  </a:cubicBezTo>
                  <a:lnTo>
                    <a:pt x="1001" y="1055"/>
                  </a:lnTo>
                  <a:lnTo>
                    <a:pt x="1001" y="354"/>
                  </a:lnTo>
                  <a:cubicBezTo>
                    <a:pt x="1001" y="188"/>
                    <a:pt x="968" y="88"/>
                    <a:pt x="901" y="21"/>
                  </a:cubicBezTo>
                  <a:cubicBezTo>
                    <a:pt x="877" y="9"/>
                    <a:pt x="843" y="1"/>
                    <a:pt x="80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6"/>
            <p:cNvSpPr/>
            <p:nvPr/>
          </p:nvSpPr>
          <p:spPr>
            <a:xfrm>
              <a:off x="2826350" y="2108825"/>
              <a:ext cx="25875" cy="49850"/>
            </a:xfrm>
            <a:custGeom>
              <a:avLst/>
              <a:gdLst/>
              <a:ahLst/>
              <a:cxnLst/>
              <a:rect l="l" t="t" r="r" b="b"/>
              <a:pathLst>
                <a:path w="1035" h="1994" extrusionOk="0">
                  <a:moveTo>
                    <a:pt x="918" y="1"/>
                  </a:moveTo>
                  <a:cubicBezTo>
                    <a:pt x="901" y="1"/>
                    <a:pt x="885" y="9"/>
                    <a:pt x="868" y="26"/>
                  </a:cubicBezTo>
                  <a:lnTo>
                    <a:pt x="835" y="59"/>
                  </a:lnTo>
                  <a:cubicBezTo>
                    <a:pt x="835" y="59"/>
                    <a:pt x="801" y="92"/>
                    <a:pt x="801" y="126"/>
                  </a:cubicBezTo>
                  <a:cubicBezTo>
                    <a:pt x="785" y="109"/>
                    <a:pt x="760" y="101"/>
                    <a:pt x="735" y="101"/>
                  </a:cubicBezTo>
                  <a:cubicBezTo>
                    <a:pt x="710" y="101"/>
                    <a:pt x="685" y="109"/>
                    <a:pt x="668" y="126"/>
                  </a:cubicBezTo>
                  <a:cubicBezTo>
                    <a:pt x="601" y="126"/>
                    <a:pt x="568" y="159"/>
                    <a:pt x="501" y="159"/>
                  </a:cubicBezTo>
                  <a:cubicBezTo>
                    <a:pt x="368" y="259"/>
                    <a:pt x="234" y="393"/>
                    <a:pt x="134" y="559"/>
                  </a:cubicBezTo>
                  <a:cubicBezTo>
                    <a:pt x="67" y="659"/>
                    <a:pt x="34" y="793"/>
                    <a:pt x="34" y="926"/>
                  </a:cubicBezTo>
                  <a:cubicBezTo>
                    <a:pt x="34" y="1026"/>
                    <a:pt x="67" y="1126"/>
                    <a:pt x="134" y="1193"/>
                  </a:cubicBezTo>
                  <a:cubicBezTo>
                    <a:pt x="159" y="1205"/>
                    <a:pt x="192" y="1213"/>
                    <a:pt x="233" y="1213"/>
                  </a:cubicBezTo>
                  <a:cubicBezTo>
                    <a:pt x="303" y="1213"/>
                    <a:pt x="395" y="1190"/>
                    <a:pt x="501" y="1126"/>
                  </a:cubicBezTo>
                  <a:cubicBezTo>
                    <a:pt x="568" y="1093"/>
                    <a:pt x="668" y="1093"/>
                    <a:pt x="735" y="1060"/>
                  </a:cubicBezTo>
                  <a:cubicBezTo>
                    <a:pt x="801" y="1093"/>
                    <a:pt x="801" y="1093"/>
                    <a:pt x="801" y="1160"/>
                  </a:cubicBezTo>
                  <a:cubicBezTo>
                    <a:pt x="801" y="1193"/>
                    <a:pt x="768" y="1226"/>
                    <a:pt x="768" y="1260"/>
                  </a:cubicBezTo>
                  <a:cubicBezTo>
                    <a:pt x="701" y="1360"/>
                    <a:pt x="601" y="1427"/>
                    <a:pt x="501" y="1460"/>
                  </a:cubicBezTo>
                  <a:cubicBezTo>
                    <a:pt x="468" y="1493"/>
                    <a:pt x="401" y="1527"/>
                    <a:pt x="334" y="1527"/>
                  </a:cubicBezTo>
                  <a:cubicBezTo>
                    <a:pt x="301" y="1527"/>
                    <a:pt x="268" y="1527"/>
                    <a:pt x="234" y="1493"/>
                  </a:cubicBezTo>
                  <a:cubicBezTo>
                    <a:pt x="234" y="1460"/>
                    <a:pt x="201" y="1427"/>
                    <a:pt x="168" y="1393"/>
                  </a:cubicBezTo>
                  <a:lnTo>
                    <a:pt x="101" y="1393"/>
                  </a:lnTo>
                  <a:cubicBezTo>
                    <a:pt x="67" y="1427"/>
                    <a:pt x="34" y="1460"/>
                    <a:pt x="34" y="1493"/>
                  </a:cubicBezTo>
                  <a:cubicBezTo>
                    <a:pt x="1" y="1560"/>
                    <a:pt x="1" y="1627"/>
                    <a:pt x="1" y="1693"/>
                  </a:cubicBezTo>
                  <a:lnTo>
                    <a:pt x="1" y="1827"/>
                  </a:lnTo>
                  <a:cubicBezTo>
                    <a:pt x="1" y="1894"/>
                    <a:pt x="1" y="1927"/>
                    <a:pt x="34" y="1994"/>
                  </a:cubicBezTo>
                  <a:lnTo>
                    <a:pt x="101" y="1994"/>
                  </a:lnTo>
                  <a:lnTo>
                    <a:pt x="168" y="1960"/>
                  </a:lnTo>
                  <a:cubicBezTo>
                    <a:pt x="168" y="1927"/>
                    <a:pt x="168" y="1894"/>
                    <a:pt x="201" y="1894"/>
                  </a:cubicBezTo>
                  <a:lnTo>
                    <a:pt x="334" y="1894"/>
                  </a:lnTo>
                  <a:cubicBezTo>
                    <a:pt x="401" y="1860"/>
                    <a:pt x="468" y="1860"/>
                    <a:pt x="534" y="1827"/>
                  </a:cubicBezTo>
                  <a:cubicBezTo>
                    <a:pt x="701" y="1727"/>
                    <a:pt x="835" y="1560"/>
                    <a:pt x="935" y="1393"/>
                  </a:cubicBezTo>
                  <a:cubicBezTo>
                    <a:pt x="1001" y="1293"/>
                    <a:pt x="1035" y="1160"/>
                    <a:pt x="1035" y="1026"/>
                  </a:cubicBezTo>
                  <a:cubicBezTo>
                    <a:pt x="1035" y="926"/>
                    <a:pt x="1035" y="860"/>
                    <a:pt x="1001" y="793"/>
                  </a:cubicBezTo>
                  <a:cubicBezTo>
                    <a:pt x="953" y="744"/>
                    <a:pt x="904" y="713"/>
                    <a:pt x="855" y="713"/>
                  </a:cubicBezTo>
                  <a:cubicBezTo>
                    <a:pt x="837" y="713"/>
                    <a:pt x="819" y="717"/>
                    <a:pt x="801" y="726"/>
                  </a:cubicBezTo>
                  <a:cubicBezTo>
                    <a:pt x="701" y="726"/>
                    <a:pt x="601" y="759"/>
                    <a:pt x="501" y="793"/>
                  </a:cubicBezTo>
                  <a:cubicBezTo>
                    <a:pt x="434" y="826"/>
                    <a:pt x="401" y="826"/>
                    <a:pt x="334" y="826"/>
                  </a:cubicBezTo>
                  <a:cubicBezTo>
                    <a:pt x="268" y="826"/>
                    <a:pt x="268" y="826"/>
                    <a:pt x="268" y="793"/>
                  </a:cubicBezTo>
                  <a:cubicBezTo>
                    <a:pt x="301" y="759"/>
                    <a:pt x="301" y="726"/>
                    <a:pt x="334" y="693"/>
                  </a:cubicBezTo>
                  <a:cubicBezTo>
                    <a:pt x="368" y="626"/>
                    <a:pt x="434" y="559"/>
                    <a:pt x="534" y="526"/>
                  </a:cubicBezTo>
                  <a:cubicBezTo>
                    <a:pt x="568" y="493"/>
                    <a:pt x="601" y="459"/>
                    <a:pt x="668" y="459"/>
                  </a:cubicBezTo>
                  <a:lnTo>
                    <a:pt x="768" y="459"/>
                  </a:lnTo>
                  <a:cubicBezTo>
                    <a:pt x="768" y="493"/>
                    <a:pt x="768" y="526"/>
                    <a:pt x="801" y="559"/>
                  </a:cubicBezTo>
                  <a:cubicBezTo>
                    <a:pt x="818" y="576"/>
                    <a:pt x="835" y="584"/>
                    <a:pt x="851" y="584"/>
                  </a:cubicBezTo>
                  <a:cubicBezTo>
                    <a:pt x="868" y="584"/>
                    <a:pt x="885" y="576"/>
                    <a:pt x="901" y="559"/>
                  </a:cubicBezTo>
                  <a:cubicBezTo>
                    <a:pt x="935" y="526"/>
                    <a:pt x="968" y="493"/>
                    <a:pt x="968" y="426"/>
                  </a:cubicBezTo>
                  <a:cubicBezTo>
                    <a:pt x="1001" y="393"/>
                    <a:pt x="1001" y="326"/>
                    <a:pt x="968" y="259"/>
                  </a:cubicBezTo>
                  <a:lnTo>
                    <a:pt x="968" y="192"/>
                  </a:lnTo>
                  <a:cubicBezTo>
                    <a:pt x="1001" y="126"/>
                    <a:pt x="968" y="59"/>
                    <a:pt x="968" y="26"/>
                  </a:cubicBezTo>
                  <a:cubicBezTo>
                    <a:pt x="951" y="9"/>
                    <a:pt x="935" y="1"/>
                    <a:pt x="91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6"/>
            <p:cNvSpPr/>
            <p:nvPr/>
          </p:nvSpPr>
          <p:spPr>
            <a:xfrm>
              <a:off x="2861375" y="2081300"/>
              <a:ext cx="29225" cy="52425"/>
            </a:xfrm>
            <a:custGeom>
              <a:avLst/>
              <a:gdLst/>
              <a:ahLst/>
              <a:cxnLst/>
              <a:rect l="l" t="t" r="r" b="b"/>
              <a:pathLst>
                <a:path w="1169" h="2097" extrusionOk="0">
                  <a:moveTo>
                    <a:pt x="384" y="1"/>
                  </a:moveTo>
                  <a:cubicBezTo>
                    <a:pt x="368" y="1"/>
                    <a:pt x="351" y="9"/>
                    <a:pt x="334" y="26"/>
                  </a:cubicBezTo>
                  <a:cubicBezTo>
                    <a:pt x="301" y="59"/>
                    <a:pt x="268" y="93"/>
                    <a:pt x="268" y="126"/>
                  </a:cubicBezTo>
                  <a:cubicBezTo>
                    <a:pt x="234" y="193"/>
                    <a:pt x="234" y="259"/>
                    <a:pt x="234" y="326"/>
                  </a:cubicBezTo>
                  <a:lnTo>
                    <a:pt x="234" y="626"/>
                  </a:lnTo>
                  <a:lnTo>
                    <a:pt x="134" y="693"/>
                  </a:lnTo>
                  <a:cubicBezTo>
                    <a:pt x="101" y="726"/>
                    <a:pt x="67" y="760"/>
                    <a:pt x="34" y="793"/>
                  </a:cubicBezTo>
                  <a:cubicBezTo>
                    <a:pt x="1" y="860"/>
                    <a:pt x="1" y="893"/>
                    <a:pt x="1" y="960"/>
                  </a:cubicBezTo>
                  <a:cubicBezTo>
                    <a:pt x="1" y="993"/>
                    <a:pt x="1" y="1027"/>
                    <a:pt x="34" y="1060"/>
                  </a:cubicBezTo>
                  <a:cubicBezTo>
                    <a:pt x="51" y="1077"/>
                    <a:pt x="67" y="1085"/>
                    <a:pt x="84" y="1085"/>
                  </a:cubicBezTo>
                  <a:cubicBezTo>
                    <a:pt x="101" y="1085"/>
                    <a:pt x="117" y="1077"/>
                    <a:pt x="134" y="1060"/>
                  </a:cubicBezTo>
                  <a:lnTo>
                    <a:pt x="234" y="993"/>
                  </a:lnTo>
                  <a:lnTo>
                    <a:pt x="234" y="1794"/>
                  </a:lnTo>
                  <a:cubicBezTo>
                    <a:pt x="201" y="1894"/>
                    <a:pt x="268" y="1994"/>
                    <a:pt x="334" y="2061"/>
                  </a:cubicBezTo>
                  <a:cubicBezTo>
                    <a:pt x="360" y="2086"/>
                    <a:pt x="390" y="2097"/>
                    <a:pt x="425" y="2097"/>
                  </a:cubicBezTo>
                  <a:cubicBezTo>
                    <a:pt x="482" y="2097"/>
                    <a:pt x="552" y="2068"/>
                    <a:pt x="635" y="2027"/>
                  </a:cubicBezTo>
                  <a:cubicBezTo>
                    <a:pt x="735" y="1961"/>
                    <a:pt x="835" y="1894"/>
                    <a:pt x="935" y="1794"/>
                  </a:cubicBezTo>
                  <a:cubicBezTo>
                    <a:pt x="1001" y="1727"/>
                    <a:pt x="1068" y="1627"/>
                    <a:pt x="1135" y="1527"/>
                  </a:cubicBezTo>
                  <a:cubicBezTo>
                    <a:pt x="1168" y="1494"/>
                    <a:pt x="1168" y="1427"/>
                    <a:pt x="1168" y="1393"/>
                  </a:cubicBezTo>
                  <a:cubicBezTo>
                    <a:pt x="1168" y="1360"/>
                    <a:pt x="1168" y="1327"/>
                    <a:pt x="1135" y="1293"/>
                  </a:cubicBezTo>
                  <a:cubicBezTo>
                    <a:pt x="1118" y="1277"/>
                    <a:pt x="1102" y="1268"/>
                    <a:pt x="1089" y="1268"/>
                  </a:cubicBezTo>
                  <a:cubicBezTo>
                    <a:pt x="1077" y="1268"/>
                    <a:pt x="1068" y="1277"/>
                    <a:pt x="1068" y="1293"/>
                  </a:cubicBezTo>
                  <a:cubicBezTo>
                    <a:pt x="1035" y="1293"/>
                    <a:pt x="1001" y="1327"/>
                    <a:pt x="968" y="1360"/>
                  </a:cubicBezTo>
                  <a:cubicBezTo>
                    <a:pt x="868" y="1494"/>
                    <a:pt x="768" y="1594"/>
                    <a:pt x="635" y="1660"/>
                  </a:cubicBezTo>
                  <a:cubicBezTo>
                    <a:pt x="568" y="1727"/>
                    <a:pt x="501" y="1727"/>
                    <a:pt x="468" y="1727"/>
                  </a:cubicBezTo>
                  <a:cubicBezTo>
                    <a:pt x="468" y="1694"/>
                    <a:pt x="468" y="1660"/>
                    <a:pt x="468" y="1594"/>
                  </a:cubicBezTo>
                  <a:lnTo>
                    <a:pt x="468" y="893"/>
                  </a:lnTo>
                  <a:lnTo>
                    <a:pt x="868" y="593"/>
                  </a:lnTo>
                  <a:cubicBezTo>
                    <a:pt x="901" y="593"/>
                    <a:pt x="968" y="526"/>
                    <a:pt x="968" y="493"/>
                  </a:cubicBezTo>
                  <a:cubicBezTo>
                    <a:pt x="1001" y="459"/>
                    <a:pt x="1001" y="393"/>
                    <a:pt x="1035" y="359"/>
                  </a:cubicBezTo>
                  <a:cubicBezTo>
                    <a:pt x="1035" y="293"/>
                    <a:pt x="1001" y="259"/>
                    <a:pt x="968" y="226"/>
                  </a:cubicBezTo>
                  <a:cubicBezTo>
                    <a:pt x="968" y="226"/>
                    <a:pt x="935" y="226"/>
                    <a:pt x="868" y="259"/>
                  </a:cubicBezTo>
                  <a:lnTo>
                    <a:pt x="434" y="493"/>
                  </a:lnTo>
                  <a:lnTo>
                    <a:pt x="434" y="193"/>
                  </a:lnTo>
                  <a:cubicBezTo>
                    <a:pt x="468" y="126"/>
                    <a:pt x="434" y="59"/>
                    <a:pt x="434" y="26"/>
                  </a:cubicBezTo>
                  <a:cubicBezTo>
                    <a:pt x="418" y="9"/>
                    <a:pt x="401" y="1"/>
                    <a:pt x="38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6"/>
            <p:cNvSpPr/>
            <p:nvPr/>
          </p:nvSpPr>
          <p:spPr>
            <a:xfrm>
              <a:off x="2890575" y="2068175"/>
              <a:ext cx="36700" cy="55275"/>
            </a:xfrm>
            <a:custGeom>
              <a:avLst/>
              <a:gdLst/>
              <a:ahLst/>
              <a:cxnLst/>
              <a:rect l="l" t="t" r="r" b="b"/>
              <a:pathLst>
                <a:path w="1468" h="2211" extrusionOk="0">
                  <a:moveTo>
                    <a:pt x="1101" y="0"/>
                  </a:moveTo>
                  <a:cubicBezTo>
                    <a:pt x="1068" y="0"/>
                    <a:pt x="1034" y="17"/>
                    <a:pt x="1001" y="50"/>
                  </a:cubicBezTo>
                  <a:cubicBezTo>
                    <a:pt x="968" y="50"/>
                    <a:pt x="901" y="117"/>
                    <a:pt x="868" y="151"/>
                  </a:cubicBezTo>
                  <a:cubicBezTo>
                    <a:pt x="834" y="184"/>
                    <a:pt x="801" y="251"/>
                    <a:pt x="767" y="317"/>
                  </a:cubicBezTo>
                  <a:cubicBezTo>
                    <a:pt x="734" y="284"/>
                    <a:pt x="701" y="284"/>
                    <a:pt x="667" y="284"/>
                  </a:cubicBezTo>
                  <a:cubicBezTo>
                    <a:pt x="651" y="267"/>
                    <a:pt x="634" y="259"/>
                    <a:pt x="617" y="259"/>
                  </a:cubicBezTo>
                  <a:cubicBezTo>
                    <a:pt x="601" y="259"/>
                    <a:pt x="584" y="267"/>
                    <a:pt x="567" y="284"/>
                  </a:cubicBezTo>
                  <a:cubicBezTo>
                    <a:pt x="534" y="284"/>
                    <a:pt x="501" y="317"/>
                    <a:pt x="467" y="351"/>
                  </a:cubicBezTo>
                  <a:cubicBezTo>
                    <a:pt x="434" y="417"/>
                    <a:pt x="401" y="484"/>
                    <a:pt x="367" y="517"/>
                  </a:cubicBezTo>
                  <a:lnTo>
                    <a:pt x="367" y="417"/>
                  </a:lnTo>
                  <a:lnTo>
                    <a:pt x="167" y="618"/>
                  </a:lnTo>
                  <a:cubicBezTo>
                    <a:pt x="134" y="651"/>
                    <a:pt x="67" y="684"/>
                    <a:pt x="34" y="718"/>
                  </a:cubicBezTo>
                  <a:cubicBezTo>
                    <a:pt x="34" y="784"/>
                    <a:pt x="34" y="818"/>
                    <a:pt x="0" y="884"/>
                  </a:cubicBezTo>
                  <a:cubicBezTo>
                    <a:pt x="0" y="918"/>
                    <a:pt x="34" y="951"/>
                    <a:pt x="34" y="984"/>
                  </a:cubicBezTo>
                  <a:cubicBezTo>
                    <a:pt x="50" y="1001"/>
                    <a:pt x="67" y="1009"/>
                    <a:pt x="88" y="1009"/>
                  </a:cubicBezTo>
                  <a:cubicBezTo>
                    <a:pt x="109" y="1009"/>
                    <a:pt x="134" y="1001"/>
                    <a:pt x="167" y="984"/>
                  </a:cubicBezTo>
                  <a:lnTo>
                    <a:pt x="167" y="1818"/>
                  </a:lnTo>
                  <a:cubicBezTo>
                    <a:pt x="100" y="1818"/>
                    <a:pt x="67" y="1885"/>
                    <a:pt x="34" y="1918"/>
                  </a:cubicBezTo>
                  <a:cubicBezTo>
                    <a:pt x="34" y="1952"/>
                    <a:pt x="34" y="2019"/>
                    <a:pt x="0" y="2052"/>
                  </a:cubicBezTo>
                  <a:cubicBezTo>
                    <a:pt x="0" y="2119"/>
                    <a:pt x="34" y="2152"/>
                    <a:pt x="34" y="2185"/>
                  </a:cubicBezTo>
                  <a:cubicBezTo>
                    <a:pt x="50" y="2202"/>
                    <a:pt x="67" y="2210"/>
                    <a:pt x="88" y="2210"/>
                  </a:cubicBezTo>
                  <a:cubicBezTo>
                    <a:pt x="109" y="2210"/>
                    <a:pt x="134" y="2202"/>
                    <a:pt x="167" y="2185"/>
                  </a:cubicBezTo>
                  <a:lnTo>
                    <a:pt x="367" y="2052"/>
                  </a:lnTo>
                  <a:cubicBezTo>
                    <a:pt x="434" y="2019"/>
                    <a:pt x="467" y="1985"/>
                    <a:pt x="501" y="1952"/>
                  </a:cubicBezTo>
                  <a:cubicBezTo>
                    <a:pt x="501" y="1885"/>
                    <a:pt x="534" y="1852"/>
                    <a:pt x="534" y="1785"/>
                  </a:cubicBezTo>
                  <a:cubicBezTo>
                    <a:pt x="534" y="1752"/>
                    <a:pt x="501" y="1718"/>
                    <a:pt x="501" y="1685"/>
                  </a:cubicBezTo>
                  <a:cubicBezTo>
                    <a:pt x="484" y="1668"/>
                    <a:pt x="467" y="1660"/>
                    <a:pt x="451" y="1660"/>
                  </a:cubicBezTo>
                  <a:cubicBezTo>
                    <a:pt x="434" y="1660"/>
                    <a:pt x="417" y="1668"/>
                    <a:pt x="401" y="1685"/>
                  </a:cubicBezTo>
                  <a:lnTo>
                    <a:pt x="401" y="984"/>
                  </a:lnTo>
                  <a:cubicBezTo>
                    <a:pt x="401" y="918"/>
                    <a:pt x="434" y="851"/>
                    <a:pt x="467" y="784"/>
                  </a:cubicBezTo>
                  <a:cubicBezTo>
                    <a:pt x="501" y="751"/>
                    <a:pt x="534" y="718"/>
                    <a:pt x="567" y="684"/>
                  </a:cubicBezTo>
                  <a:lnTo>
                    <a:pt x="601" y="684"/>
                  </a:lnTo>
                  <a:cubicBezTo>
                    <a:pt x="634" y="718"/>
                    <a:pt x="634" y="751"/>
                    <a:pt x="601" y="784"/>
                  </a:cubicBezTo>
                  <a:lnTo>
                    <a:pt x="601" y="1885"/>
                  </a:lnTo>
                  <a:lnTo>
                    <a:pt x="834" y="1785"/>
                  </a:lnTo>
                  <a:cubicBezTo>
                    <a:pt x="868" y="1752"/>
                    <a:pt x="934" y="1685"/>
                    <a:pt x="934" y="1652"/>
                  </a:cubicBezTo>
                  <a:cubicBezTo>
                    <a:pt x="968" y="1618"/>
                    <a:pt x="968" y="1552"/>
                    <a:pt x="968" y="1518"/>
                  </a:cubicBezTo>
                  <a:cubicBezTo>
                    <a:pt x="1001" y="1451"/>
                    <a:pt x="968" y="1418"/>
                    <a:pt x="934" y="1418"/>
                  </a:cubicBezTo>
                  <a:cubicBezTo>
                    <a:pt x="934" y="1401"/>
                    <a:pt x="926" y="1393"/>
                    <a:pt x="909" y="1393"/>
                  </a:cubicBezTo>
                  <a:cubicBezTo>
                    <a:pt x="893" y="1393"/>
                    <a:pt x="868" y="1401"/>
                    <a:pt x="834" y="1418"/>
                  </a:cubicBezTo>
                  <a:lnTo>
                    <a:pt x="834" y="684"/>
                  </a:lnTo>
                  <a:cubicBezTo>
                    <a:pt x="868" y="618"/>
                    <a:pt x="901" y="551"/>
                    <a:pt x="934" y="484"/>
                  </a:cubicBezTo>
                  <a:cubicBezTo>
                    <a:pt x="968" y="451"/>
                    <a:pt x="968" y="417"/>
                    <a:pt x="1001" y="417"/>
                  </a:cubicBezTo>
                  <a:lnTo>
                    <a:pt x="1068" y="417"/>
                  </a:lnTo>
                  <a:cubicBezTo>
                    <a:pt x="1101" y="451"/>
                    <a:pt x="1101" y="484"/>
                    <a:pt x="1101" y="517"/>
                  </a:cubicBezTo>
                  <a:lnTo>
                    <a:pt x="1101" y="1618"/>
                  </a:lnTo>
                  <a:lnTo>
                    <a:pt x="1301" y="1485"/>
                  </a:lnTo>
                  <a:cubicBezTo>
                    <a:pt x="1368" y="1451"/>
                    <a:pt x="1401" y="1418"/>
                    <a:pt x="1435" y="1385"/>
                  </a:cubicBezTo>
                  <a:cubicBezTo>
                    <a:pt x="1435" y="1318"/>
                    <a:pt x="1468" y="1285"/>
                    <a:pt x="1468" y="1218"/>
                  </a:cubicBezTo>
                  <a:cubicBezTo>
                    <a:pt x="1468" y="1185"/>
                    <a:pt x="1435" y="1151"/>
                    <a:pt x="1435" y="1118"/>
                  </a:cubicBezTo>
                  <a:cubicBezTo>
                    <a:pt x="1418" y="1101"/>
                    <a:pt x="1401" y="1093"/>
                    <a:pt x="1380" y="1093"/>
                  </a:cubicBezTo>
                  <a:cubicBezTo>
                    <a:pt x="1360" y="1093"/>
                    <a:pt x="1335" y="1101"/>
                    <a:pt x="1301" y="1118"/>
                  </a:cubicBezTo>
                  <a:lnTo>
                    <a:pt x="1301" y="351"/>
                  </a:lnTo>
                  <a:cubicBezTo>
                    <a:pt x="1335" y="217"/>
                    <a:pt x="1301" y="117"/>
                    <a:pt x="1201" y="50"/>
                  </a:cubicBezTo>
                  <a:cubicBezTo>
                    <a:pt x="1168" y="17"/>
                    <a:pt x="1134" y="0"/>
                    <a:pt x="110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6"/>
            <p:cNvSpPr/>
            <p:nvPr/>
          </p:nvSpPr>
          <p:spPr>
            <a:xfrm>
              <a:off x="2928100" y="2050725"/>
              <a:ext cx="30050" cy="44575"/>
            </a:xfrm>
            <a:custGeom>
              <a:avLst/>
              <a:gdLst/>
              <a:ahLst/>
              <a:cxnLst/>
              <a:rect l="l" t="t" r="r" b="b"/>
              <a:pathLst>
                <a:path w="1202" h="1783" extrusionOk="0">
                  <a:moveTo>
                    <a:pt x="736" y="385"/>
                  </a:moveTo>
                  <a:cubicBezTo>
                    <a:pt x="791" y="385"/>
                    <a:pt x="846" y="412"/>
                    <a:pt x="901" y="448"/>
                  </a:cubicBezTo>
                  <a:cubicBezTo>
                    <a:pt x="934" y="548"/>
                    <a:pt x="968" y="615"/>
                    <a:pt x="968" y="715"/>
                  </a:cubicBezTo>
                  <a:cubicBezTo>
                    <a:pt x="968" y="849"/>
                    <a:pt x="934" y="982"/>
                    <a:pt x="868" y="1115"/>
                  </a:cubicBezTo>
                  <a:cubicBezTo>
                    <a:pt x="801" y="1215"/>
                    <a:pt x="701" y="1316"/>
                    <a:pt x="601" y="1382"/>
                  </a:cubicBezTo>
                  <a:cubicBezTo>
                    <a:pt x="567" y="1416"/>
                    <a:pt x="526" y="1432"/>
                    <a:pt x="480" y="1432"/>
                  </a:cubicBezTo>
                  <a:cubicBezTo>
                    <a:pt x="434" y="1432"/>
                    <a:pt x="384" y="1416"/>
                    <a:pt x="334" y="1382"/>
                  </a:cubicBezTo>
                  <a:cubicBezTo>
                    <a:pt x="267" y="1349"/>
                    <a:pt x="234" y="1249"/>
                    <a:pt x="234" y="1149"/>
                  </a:cubicBezTo>
                  <a:cubicBezTo>
                    <a:pt x="234" y="1015"/>
                    <a:pt x="267" y="849"/>
                    <a:pt x="334" y="748"/>
                  </a:cubicBezTo>
                  <a:cubicBezTo>
                    <a:pt x="401" y="615"/>
                    <a:pt x="501" y="515"/>
                    <a:pt x="601" y="448"/>
                  </a:cubicBezTo>
                  <a:cubicBezTo>
                    <a:pt x="646" y="403"/>
                    <a:pt x="691" y="385"/>
                    <a:pt x="736" y="385"/>
                  </a:cubicBezTo>
                  <a:close/>
                  <a:moveTo>
                    <a:pt x="813" y="1"/>
                  </a:moveTo>
                  <a:cubicBezTo>
                    <a:pt x="742" y="1"/>
                    <a:pt x="672" y="24"/>
                    <a:pt x="601" y="48"/>
                  </a:cubicBezTo>
                  <a:cubicBezTo>
                    <a:pt x="501" y="148"/>
                    <a:pt x="401" y="248"/>
                    <a:pt x="301" y="348"/>
                  </a:cubicBezTo>
                  <a:cubicBezTo>
                    <a:pt x="200" y="482"/>
                    <a:pt x="134" y="648"/>
                    <a:pt x="100" y="782"/>
                  </a:cubicBezTo>
                  <a:cubicBezTo>
                    <a:pt x="34" y="949"/>
                    <a:pt x="34" y="1082"/>
                    <a:pt x="34" y="1249"/>
                  </a:cubicBezTo>
                  <a:cubicBezTo>
                    <a:pt x="0" y="1382"/>
                    <a:pt x="34" y="1482"/>
                    <a:pt x="100" y="1616"/>
                  </a:cubicBezTo>
                  <a:cubicBezTo>
                    <a:pt x="134" y="1682"/>
                    <a:pt x="200" y="1749"/>
                    <a:pt x="301" y="1783"/>
                  </a:cubicBezTo>
                  <a:cubicBezTo>
                    <a:pt x="401" y="1783"/>
                    <a:pt x="501" y="1783"/>
                    <a:pt x="601" y="1716"/>
                  </a:cubicBezTo>
                  <a:cubicBezTo>
                    <a:pt x="734" y="1649"/>
                    <a:pt x="834" y="1549"/>
                    <a:pt x="901" y="1416"/>
                  </a:cubicBezTo>
                  <a:cubicBezTo>
                    <a:pt x="1001" y="1282"/>
                    <a:pt x="1068" y="1149"/>
                    <a:pt x="1134" y="1015"/>
                  </a:cubicBezTo>
                  <a:cubicBezTo>
                    <a:pt x="1168" y="882"/>
                    <a:pt x="1201" y="715"/>
                    <a:pt x="1201" y="582"/>
                  </a:cubicBezTo>
                  <a:cubicBezTo>
                    <a:pt x="1201" y="448"/>
                    <a:pt x="1168" y="315"/>
                    <a:pt x="1134" y="215"/>
                  </a:cubicBezTo>
                  <a:cubicBezTo>
                    <a:pt x="1068" y="115"/>
                    <a:pt x="1001" y="48"/>
                    <a:pt x="901" y="15"/>
                  </a:cubicBezTo>
                  <a:cubicBezTo>
                    <a:pt x="872" y="5"/>
                    <a:pt x="842" y="1"/>
                    <a:pt x="81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6"/>
            <p:cNvSpPr/>
            <p:nvPr/>
          </p:nvSpPr>
          <p:spPr>
            <a:xfrm>
              <a:off x="2961450" y="2010225"/>
              <a:ext cx="34225" cy="66925"/>
            </a:xfrm>
            <a:custGeom>
              <a:avLst/>
              <a:gdLst/>
              <a:ahLst/>
              <a:cxnLst/>
              <a:rect l="l" t="t" r="r" b="b"/>
              <a:pathLst>
                <a:path w="1369" h="2677" extrusionOk="0">
                  <a:moveTo>
                    <a:pt x="718" y="1251"/>
                  </a:moveTo>
                  <a:cubicBezTo>
                    <a:pt x="759" y="1251"/>
                    <a:pt x="801" y="1268"/>
                    <a:pt x="835" y="1301"/>
                  </a:cubicBezTo>
                  <a:cubicBezTo>
                    <a:pt x="901" y="1401"/>
                    <a:pt x="968" y="1501"/>
                    <a:pt x="935" y="1601"/>
                  </a:cubicBezTo>
                  <a:cubicBezTo>
                    <a:pt x="935" y="1735"/>
                    <a:pt x="901" y="1868"/>
                    <a:pt x="835" y="2002"/>
                  </a:cubicBezTo>
                  <a:cubicBezTo>
                    <a:pt x="801" y="2102"/>
                    <a:pt x="701" y="2202"/>
                    <a:pt x="601" y="2235"/>
                  </a:cubicBezTo>
                  <a:cubicBezTo>
                    <a:pt x="539" y="2276"/>
                    <a:pt x="477" y="2305"/>
                    <a:pt x="431" y="2305"/>
                  </a:cubicBezTo>
                  <a:cubicBezTo>
                    <a:pt x="403" y="2305"/>
                    <a:pt x="380" y="2294"/>
                    <a:pt x="368" y="2268"/>
                  </a:cubicBezTo>
                  <a:cubicBezTo>
                    <a:pt x="267" y="2202"/>
                    <a:pt x="267" y="2102"/>
                    <a:pt x="267" y="2002"/>
                  </a:cubicBezTo>
                  <a:cubicBezTo>
                    <a:pt x="267" y="1868"/>
                    <a:pt x="301" y="1735"/>
                    <a:pt x="368" y="1601"/>
                  </a:cubicBezTo>
                  <a:cubicBezTo>
                    <a:pt x="401" y="1468"/>
                    <a:pt x="501" y="1368"/>
                    <a:pt x="601" y="1301"/>
                  </a:cubicBezTo>
                  <a:cubicBezTo>
                    <a:pt x="634" y="1268"/>
                    <a:pt x="676" y="1251"/>
                    <a:pt x="718" y="1251"/>
                  </a:cubicBezTo>
                  <a:close/>
                  <a:moveTo>
                    <a:pt x="1168" y="0"/>
                  </a:moveTo>
                  <a:lnTo>
                    <a:pt x="901" y="167"/>
                  </a:lnTo>
                  <a:cubicBezTo>
                    <a:pt x="868" y="200"/>
                    <a:pt x="835" y="234"/>
                    <a:pt x="801" y="267"/>
                  </a:cubicBezTo>
                  <a:cubicBezTo>
                    <a:pt x="768" y="334"/>
                    <a:pt x="768" y="367"/>
                    <a:pt x="768" y="434"/>
                  </a:cubicBezTo>
                  <a:cubicBezTo>
                    <a:pt x="768" y="467"/>
                    <a:pt x="768" y="500"/>
                    <a:pt x="801" y="534"/>
                  </a:cubicBezTo>
                  <a:cubicBezTo>
                    <a:pt x="818" y="550"/>
                    <a:pt x="835" y="559"/>
                    <a:pt x="851" y="559"/>
                  </a:cubicBezTo>
                  <a:cubicBezTo>
                    <a:pt x="868" y="559"/>
                    <a:pt x="885" y="550"/>
                    <a:pt x="901" y="534"/>
                  </a:cubicBezTo>
                  <a:lnTo>
                    <a:pt x="968" y="500"/>
                  </a:lnTo>
                  <a:lnTo>
                    <a:pt x="968" y="934"/>
                  </a:lnTo>
                  <a:cubicBezTo>
                    <a:pt x="901" y="901"/>
                    <a:pt x="835" y="901"/>
                    <a:pt x="801" y="901"/>
                  </a:cubicBezTo>
                  <a:cubicBezTo>
                    <a:pt x="734" y="901"/>
                    <a:pt x="668" y="934"/>
                    <a:pt x="601" y="967"/>
                  </a:cubicBezTo>
                  <a:cubicBezTo>
                    <a:pt x="434" y="1068"/>
                    <a:pt x="267" y="1234"/>
                    <a:pt x="201" y="1434"/>
                  </a:cubicBezTo>
                  <a:cubicBezTo>
                    <a:pt x="101" y="1635"/>
                    <a:pt x="34" y="1901"/>
                    <a:pt x="34" y="2135"/>
                  </a:cubicBezTo>
                  <a:cubicBezTo>
                    <a:pt x="1" y="2302"/>
                    <a:pt x="67" y="2469"/>
                    <a:pt x="201" y="2602"/>
                  </a:cubicBezTo>
                  <a:cubicBezTo>
                    <a:pt x="251" y="2652"/>
                    <a:pt x="309" y="2677"/>
                    <a:pt x="376" y="2677"/>
                  </a:cubicBezTo>
                  <a:cubicBezTo>
                    <a:pt x="443" y="2677"/>
                    <a:pt x="518" y="2652"/>
                    <a:pt x="601" y="2602"/>
                  </a:cubicBezTo>
                  <a:cubicBezTo>
                    <a:pt x="668" y="2569"/>
                    <a:pt x="734" y="2535"/>
                    <a:pt x="768" y="2469"/>
                  </a:cubicBezTo>
                  <a:cubicBezTo>
                    <a:pt x="835" y="2402"/>
                    <a:pt x="901" y="2335"/>
                    <a:pt x="935" y="2268"/>
                  </a:cubicBezTo>
                  <a:lnTo>
                    <a:pt x="935" y="2368"/>
                  </a:lnTo>
                  <a:lnTo>
                    <a:pt x="1201" y="2202"/>
                  </a:lnTo>
                  <a:cubicBezTo>
                    <a:pt x="1268" y="2168"/>
                    <a:pt x="1302" y="2135"/>
                    <a:pt x="1335" y="2068"/>
                  </a:cubicBezTo>
                  <a:cubicBezTo>
                    <a:pt x="1335" y="2035"/>
                    <a:pt x="1368" y="2002"/>
                    <a:pt x="1368" y="1935"/>
                  </a:cubicBezTo>
                  <a:cubicBezTo>
                    <a:pt x="1368" y="1901"/>
                    <a:pt x="1335" y="1868"/>
                    <a:pt x="1335" y="1835"/>
                  </a:cubicBezTo>
                  <a:cubicBezTo>
                    <a:pt x="1318" y="1818"/>
                    <a:pt x="1302" y="1810"/>
                    <a:pt x="1281" y="1810"/>
                  </a:cubicBezTo>
                  <a:cubicBezTo>
                    <a:pt x="1260" y="1810"/>
                    <a:pt x="1235" y="1818"/>
                    <a:pt x="1201" y="1835"/>
                  </a:cubicBezTo>
                  <a:lnTo>
                    <a:pt x="1168" y="1868"/>
                  </a:lnTo>
                  <a:lnTo>
                    <a:pt x="1168"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6"/>
            <p:cNvSpPr/>
            <p:nvPr/>
          </p:nvSpPr>
          <p:spPr>
            <a:xfrm>
              <a:off x="2998150" y="2009600"/>
              <a:ext cx="32550" cy="50475"/>
            </a:xfrm>
            <a:custGeom>
              <a:avLst/>
              <a:gdLst/>
              <a:ahLst/>
              <a:cxnLst/>
              <a:rect l="l" t="t" r="r" b="b"/>
              <a:pathLst>
                <a:path w="1302" h="2019" extrusionOk="0">
                  <a:moveTo>
                    <a:pt x="150" y="0"/>
                  </a:moveTo>
                  <a:cubicBezTo>
                    <a:pt x="134" y="0"/>
                    <a:pt x="117" y="8"/>
                    <a:pt x="100" y="25"/>
                  </a:cubicBezTo>
                  <a:cubicBezTo>
                    <a:pt x="67" y="25"/>
                    <a:pt x="34" y="92"/>
                    <a:pt x="34" y="125"/>
                  </a:cubicBezTo>
                  <a:cubicBezTo>
                    <a:pt x="0" y="159"/>
                    <a:pt x="0" y="225"/>
                    <a:pt x="0" y="259"/>
                  </a:cubicBezTo>
                  <a:cubicBezTo>
                    <a:pt x="0" y="292"/>
                    <a:pt x="0" y="325"/>
                    <a:pt x="0" y="359"/>
                  </a:cubicBezTo>
                  <a:cubicBezTo>
                    <a:pt x="0" y="359"/>
                    <a:pt x="34" y="392"/>
                    <a:pt x="67" y="392"/>
                  </a:cubicBezTo>
                  <a:lnTo>
                    <a:pt x="801" y="592"/>
                  </a:lnTo>
                  <a:lnTo>
                    <a:pt x="67" y="1660"/>
                  </a:lnTo>
                  <a:cubicBezTo>
                    <a:pt x="34" y="1693"/>
                    <a:pt x="0" y="1726"/>
                    <a:pt x="0" y="1793"/>
                  </a:cubicBezTo>
                  <a:cubicBezTo>
                    <a:pt x="0" y="1826"/>
                    <a:pt x="0" y="1860"/>
                    <a:pt x="0" y="1893"/>
                  </a:cubicBezTo>
                  <a:cubicBezTo>
                    <a:pt x="0" y="1926"/>
                    <a:pt x="0" y="1960"/>
                    <a:pt x="34" y="1993"/>
                  </a:cubicBezTo>
                  <a:cubicBezTo>
                    <a:pt x="34" y="2010"/>
                    <a:pt x="50" y="2018"/>
                    <a:pt x="67" y="2018"/>
                  </a:cubicBezTo>
                  <a:cubicBezTo>
                    <a:pt x="84" y="2018"/>
                    <a:pt x="100" y="2010"/>
                    <a:pt x="100" y="1993"/>
                  </a:cubicBezTo>
                  <a:cubicBezTo>
                    <a:pt x="134" y="1960"/>
                    <a:pt x="167" y="1926"/>
                    <a:pt x="200" y="1893"/>
                  </a:cubicBezTo>
                  <a:lnTo>
                    <a:pt x="1301" y="325"/>
                  </a:lnTo>
                  <a:lnTo>
                    <a:pt x="200" y="25"/>
                  </a:lnTo>
                  <a:cubicBezTo>
                    <a:pt x="184" y="8"/>
                    <a:pt x="167" y="0"/>
                    <a:pt x="15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6"/>
            <p:cNvSpPr/>
            <p:nvPr/>
          </p:nvSpPr>
          <p:spPr>
            <a:xfrm>
              <a:off x="2027450" y="2659000"/>
              <a:ext cx="33375" cy="49875"/>
            </a:xfrm>
            <a:custGeom>
              <a:avLst/>
              <a:gdLst/>
              <a:ahLst/>
              <a:cxnLst/>
              <a:rect l="l" t="t" r="r" b="b"/>
              <a:pathLst>
                <a:path w="1335" h="1995" extrusionOk="0">
                  <a:moveTo>
                    <a:pt x="1201" y="1"/>
                  </a:moveTo>
                  <a:cubicBezTo>
                    <a:pt x="1168" y="34"/>
                    <a:pt x="1135" y="68"/>
                    <a:pt x="1135" y="101"/>
                  </a:cubicBezTo>
                  <a:lnTo>
                    <a:pt x="1" y="1669"/>
                  </a:lnTo>
                  <a:lnTo>
                    <a:pt x="1068" y="1969"/>
                  </a:lnTo>
                  <a:cubicBezTo>
                    <a:pt x="1085" y="1986"/>
                    <a:pt x="1101" y="1994"/>
                    <a:pt x="1118" y="1994"/>
                  </a:cubicBezTo>
                  <a:cubicBezTo>
                    <a:pt x="1135" y="1994"/>
                    <a:pt x="1151" y="1986"/>
                    <a:pt x="1168" y="1969"/>
                  </a:cubicBezTo>
                  <a:cubicBezTo>
                    <a:pt x="1201" y="1969"/>
                    <a:pt x="1235" y="1936"/>
                    <a:pt x="1235" y="1869"/>
                  </a:cubicBezTo>
                  <a:cubicBezTo>
                    <a:pt x="1268" y="1836"/>
                    <a:pt x="1268" y="1802"/>
                    <a:pt x="1268" y="1736"/>
                  </a:cubicBezTo>
                  <a:cubicBezTo>
                    <a:pt x="1302" y="1702"/>
                    <a:pt x="1302" y="1669"/>
                    <a:pt x="1268" y="1669"/>
                  </a:cubicBezTo>
                  <a:cubicBezTo>
                    <a:pt x="1268" y="1635"/>
                    <a:pt x="1235" y="1602"/>
                    <a:pt x="1201" y="1602"/>
                  </a:cubicBezTo>
                  <a:lnTo>
                    <a:pt x="468" y="1402"/>
                  </a:lnTo>
                  <a:lnTo>
                    <a:pt x="1268" y="335"/>
                  </a:lnTo>
                  <a:cubicBezTo>
                    <a:pt x="1268" y="301"/>
                    <a:pt x="1302" y="268"/>
                    <a:pt x="1335" y="234"/>
                  </a:cubicBezTo>
                  <a:cubicBezTo>
                    <a:pt x="1335" y="168"/>
                    <a:pt x="1335" y="134"/>
                    <a:pt x="1335" y="101"/>
                  </a:cubicBezTo>
                  <a:cubicBezTo>
                    <a:pt x="1335" y="68"/>
                    <a:pt x="1302" y="34"/>
                    <a:pt x="130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6"/>
            <p:cNvSpPr/>
            <p:nvPr/>
          </p:nvSpPr>
          <p:spPr>
            <a:xfrm>
              <a:off x="2065825" y="2650050"/>
              <a:ext cx="29200" cy="48225"/>
            </a:xfrm>
            <a:custGeom>
              <a:avLst/>
              <a:gdLst/>
              <a:ahLst/>
              <a:cxnLst/>
              <a:rect l="l" t="t" r="r" b="b"/>
              <a:pathLst>
                <a:path w="1168" h="1929" extrusionOk="0">
                  <a:moveTo>
                    <a:pt x="1047" y="0"/>
                  </a:moveTo>
                  <a:cubicBezTo>
                    <a:pt x="1034" y="0"/>
                    <a:pt x="1017" y="9"/>
                    <a:pt x="1001" y="25"/>
                  </a:cubicBezTo>
                  <a:cubicBezTo>
                    <a:pt x="967" y="59"/>
                    <a:pt x="934" y="92"/>
                    <a:pt x="901" y="125"/>
                  </a:cubicBezTo>
                  <a:lnTo>
                    <a:pt x="767" y="125"/>
                  </a:lnTo>
                  <a:cubicBezTo>
                    <a:pt x="701" y="125"/>
                    <a:pt x="634" y="159"/>
                    <a:pt x="567" y="192"/>
                  </a:cubicBezTo>
                  <a:cubicBezTo>
                    <a:pt x="400" y="326"/>
                    <a:pt x="234" y="492"/>
                    <a:pt x="167" y="693"/>
                  </a:cubicBezTo>
                  <a:cubicBezTo>
                    <a:pt x="67" y="893"/>
                    <a:pt x="0" y="1160"/>
                    <a:pt x="0" y="1393"/>
                  </a:cubicBezTo>
                  <a:cubicBezTo>
                    <a:pt x="0" y="1660"/>
                    <a:pt x="100" y="1860"/>
                    <a:pt x="200" y="1893"/>
                  </a:cubicBezTo>
                  <a:cubicBezTo>
                    <a:pt x="236" y="1917"/>
                    <a:pt x="275" y="1928"/>
                    <a:pt x="319" y="1928"/>
                  </a:cubicBezTo>
                  <a:cubicBezTo>
                    <a:pt x="399" y="1928"/>
                    <a:pt x="493" y="1891"/>
                    <a:pt x="600" y="1827"/>
                  </a:cubicBezTo>
                  <a:cubicBezTo>
                    <a:pt x="801" y="1727"/>
                    <a:pt x="934" y="1593"/>
                    <a:pt x="1067" y="1426"/>
                  </a:cubicBezTo>
                  <a:cubicBezTo>
                    <a:pt x="1134" y="1326"/>
                    <a:pt x="1168" y="1226"/>
                    <a:pt x="1168" y="1126"/>
                  </a:cubicBezTo>
                  <a:cubicBezTo>
                    <a:pt x="1168" y="1093"/>
                    <a:pt x="1168" y="1059"/>
                    <a:pt x="1134" y="1026"/>
                  </a:cubicBezTo>
                  <a:lnTo>
                    <a:pt x="1067" y="1026"/>
                  </a:lnTo>
                  <a:cubicBezTo>
                    <a:pt x="1001" y="1059"/>
                    <a:pt x="967" y="1093"/>
                    <a:pt x="967" y="1126"/>
                  </a:cubicBezTo>
                  <a:cubicBezTo>
                    <a:pt x="934" y="1193"/>
                    <a:pt x="901" y="1260"/>
                    <a:pt x="867" y="1293"/>
                  </a:cubicBezTo>
                  <a:cubicBezTo>
                    <a:pt x="801" y="1360"/>
                    <a:pt x="734" y="1426"/>
                    <a:pt x="634" y="1460"/>
                  </a:cubicBezTo>
                  <a:cubicBezTo>
                    <a:pt x="548" y="1524"/>
                    <a:pt x="475" y="1561"/>
                    <a:pt x="417" y="1561"/>
                  </a:cubicBezTo>
                  <a:cubicBezTo>
                    <a:pt x="385" y="1561"/>
                    <a:pt x="357" y="1550"/>
                    <a:pt x="334" y="1526"/>
                  </a:cubicBezTo>
                  <a:cubicBezTo>
                    <a:pt x="267" y="1460"/>
                    <a:pt x="200" y="1360"/>
                    <a:pt x="234" y="1260"/>
                  </a:cubicBezTo>
                  <a:cubicBezTo>
                    <a:pt x="234" y="1126"/>
                    <a:pt x="267" y="993"/>
                    <a:pt x="334" y="859"/>
                  </a:cubicBezTo>
                  <a:cubicBezTo>
                    <a:pt x="367" y="726"/>
                    <a:pt x="467" y="626"/>
                    <a:pt x="600" y="559"/>
                  </a:cubicBezTo>
                  <a:cubicBezTo>
                    <a:pt x="634" y="492"/>
                    <a:pt x="734" y="492"/>
                    <a:pt x="801" y="492"/>
                  </a:cubicBezTo>
                  <a:cubicBezTo>
                    <a:pt x="834" y="526"/>
                    <a:pt x="867" y="559"/>
                    <a:pt x="867" y="592"/>
                  </a:cubicBezTo>
                  <a:cubicBezTo>
                    <a:pt x="867" y="626"/>
                    <a:pt x="901" y="693"/>
                    <a:pt x="901" y="726"/>
                  </a:cubicBezTo>
                  <a:lnTo>
                    <a:pt x="1001" y="726"/>
                  </a:lnTo>
                  <a:cubicBezTo>
                    <a:pt x="1034" y="693"/>
                    <a:pt x="1067" y="659"/>
                    <a:pt x="1067" y="626"/>
                  </a:cubicBezTo>
                  <a:cubicBezTo>
                    <a:pt x="1101" y="559"/>
                    <a:pt x="1101" y="492"/>
                    <a:pt x="1101" y="426"/>
                  </a:cubicBezTo>
                  <a:lnTo>
                    <a:pt x="1101" y="192"/>
                  </a:lnTo>
                  <a:cubicBezTo>
                    <a:pt x="1101" y="125"/>
                    <a:pt x="1101" y="92"/>
                    <a:pt x="1067" y="25"/>
                  </a:cubicBezTo>
                  <a:cubicBezTo>
                    <a:pt x="1067" y="9"/>
                    <a:pt x="1059" y="0"/>
                    <a:pt x="104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6"/>
            <p:cNvSpPr/>
            <p:nvPr/>
          </p:nvSpPr>
          <p:spPr>
            <a:xfrm>
              <a:off x="2098325" y="2623975"/>
              <a:ext cx="31725" cy="58550"/>
            </a:xfrm>
            <a:custGeom>
              <a:avLst/>
              <a:gdLst/>
              <a:ahLst/>
              <a:cxnLst/>
              <a:rect l="l" t="t" r="r" b="b"/>
              <a:pathLst>
                <a:path w="1269" h="2342" extrusionOk="0">
                  <a:moveTo>
                    <a:pt x="401" y="1"/>
                  </a:moveTo>
                  <a:lnTo>
                    <a:pt x="134" y="134"/>
                  </a:lnTo>
                  <a:cubicBezTo>
                    <a:pt x="101" y="134"/>
                    <a:pt x="34" y="201"/>
                    <a:pt x="34" y="234"/>
                  </a:cubicBezTo>
                  <a:cubicBezTo>
                    <a:pt x="1" y="268"/>
                    <a:pt x="1" y="335"/>
                    <a:pt x="1" y="368"/>
                  </a:cubicBezTo>
                  <a:cubicBezTo>
                    <a:pt x="1" y="435"/>
                    <a:pt x="1" y="468"/>
                    <a:pt x="34" y="501"/>
                  </a:cubicBezTo>
                  <a:cubicBezTo>
                    <a:pt x="34" y="501"/>
                    <a:pt x="68" y="501"/>
                    <a:pt x="134" y="468"/>
                  </a:cubicBezTo>
                  <a:lnTo>
                    <a:pt x="168" y="468"/>
                  </a:lnTo>
                  <a:lnTo>
                    <a:pt x="168" y="1936"/>
                  </a:lnTo>
                  <a:cubicBezTo>
                    <a:pt x="134" y="1969"/>
                    <a:pt x="101" y="2002"/>
                    <a:pt x="68" y="2036"/>
                  </a:cubicBezTo>
                  <a:cubicBezTo>
                    <a:pt x="34" y="2069"/>
                    <a:pt x="1" y="2136"/>
                    <a:pt x="1" y="2203"/>
                  </a:cubicBezTo>
                  <a:cubicBezTo>
                    <a:pt x="1" y="2269"/>
                    <a:pt x="34" y="2269"/>
                    <a:pt x="34" y="2303"/>
                  </a:cubicBezTo>
                  <a:cubicBezTo>
                    <a:pt x="48" y="2331"/>
                    <a:pt x="62" y="2341"/>
                    <a:pt x="79" y="2341"/>
                  </a:cubicBezTo>
                  <a:cubicBezTo>
                    <a:pt x="102" y="2341"/>
                    <a:pt x="129" y="2322"/>
                    <a:pt x="168" y="2303"/>
                  </a:cubicBezTo>
                  <a:lnTo>
                    <a:pt x="435" y="2169"/>
                  </a:lnTo>
                  <a:cubicBezTo>
                    <a:pt x="468" y="2136"/>
                    <a:pt x="501" y="2102"/>
                    <a:pt x="535" y="2036"/>
                  </a:cubicBezTo>
                  <a:cubicBezTo>
                    <a:pt x="568" y="2002"/>
                    <a:pt x="568" y="1969"/>
                    <a:pt x="568" y="1902"/>
                  </a:cubicBezTo>
                  <a:cubicBezTo>
                    <a:pt x="568" y="1836"/>
                    <a:pt x="568" y="1802"/>
                    <a:pt x="501" y="1802"/>
                  </a:cubicBezTo>
                  <a:cubicBezTo>
                    <a:pt x="468" y="1802"/>
                    <a:pt x="435" y="1802"/>
                    <a:pt x="401" y="1836"/>
                  </a:cubicBezTo>
                  <a:lnTo>
                    <a:pt x="401" y="1168"/>
                  </a:lnTo>
                  <a:cubicBezTo>
                    <a:pt x="435" y="1068"/>
                    <a:pt x="501" y="968"/>
                    <a:pt x="568" y="902"/>
                  </a:cubicBezTo>
                  <a:cubicBezTo>
                    <a:pt x="601" y="835"/>
                    <a:pt x="635" y="802"/>
                    <a:pt x="701" y="768"/>
                  </a:cubicBezTo>
                  <a:cubicBezTo>
                    <a:pt x="735" y="752"/>
                    <a:pt x="760" y="743"/>
                    <a:pt x="781" y="743"/>
                  </a:cubicBezTo>
                  <a:cubicBezTo>
                    <a:pt x="802" y="743"/>
                    <a:pt x="818" y="752"/>
                    <a:pt x="835" y="768"/>
                  </a:cubicBezTo>
                  <a:cubicBezTo>
                    <a:pt x="902" y="802"/>
                    <a:pt x="902" y="835"/>
                    <a:pt x="902" y="935"/>
                  </a:cubicBezTo>
                  <a:lnTo>
                    <a:pt x="902" y="1569"/>
                  </a:lnTo>
                  <a:cubicBezTo>
                    <a:pt x="835" y="1569"/>
                    <a:pt x="802" y="1602"/>
                    <a:pt x="768" y="1669"/>
                  </a:cubicBezTo>
                  <a:cubicBezTo>
                    <a:pt x="735" y="1702"/>
                    <a:pt x="735" y="1769"/>
                    <a:pt x="735" y="1836"/>
                  </a:cubicBezTo>
                  <a:cubicBezTo>
                    <a:pt x="701" y="1869"/>
                    <a:pt x="735" y="1902"/>
                    <a:pt x="768" y="1936"/>
                  </a:cubicBezTo>
                  <a:cubicBezTo>
                    <a:pt x="768" y="1952"/>
                    <a:pt x="785" y="1961"/>
                    <a:pt x="806" y="1961"/>
                  </a:cubicBezTo>
                  <a:cubicBezTo>
                    <a:pt x="827" y="1961"/>
                    <a:pt x="852" y="1952"/>
                    <a:pt x="868" y="1936"/>
                  </a:cubicBezTo>
                  <a:lnTo>
                    <a:pt x="1135" y="1769"/>
                  </a:lnTo>
                  <a:cubicBezTo>
                    <a:pt x="1168" y="1769"/>
                    <a:pt x="1235" y="1702"/>
                    <a:pt x="1235" y="1669"/>
                  </a:cubicBezTo>
                  <a:cubicBezTo>
                    <a:pt x="1269" y="1635"/>
                    <a:pt x="1269" y="1569"/>
                    <a:pt x="1269" y="1535"/>
                  </a:cubicBezTo>
                  <a:cubicBezTo>
                    <a:pt x="1269" y="1469"/>
                    <a:pt x="1269" y="1402"/>
                    <a:pt x="1235" y="1402"/>
                  </a:cubicBezTo>
                  <a:cubicBezTo>
                    <a:pt x="1202" y="1402"/>
                    <a:pt x="1168" y="1402"/>
                    <a:pt x="1102" y="1435"/>
                  </a:cubicBezTo>
                  <a:lnTo>
                    <a:pt x="1102" y="802"/>
                  </a:lnTo>
                  <a:cubicBezTo>
                    <a:pt x="1135" y="701"/>
                    <a:pt x="1102" y="568"/>
                    <a:pt x="1068" y="501"/>
                  </a:cubicBezTo>
                  <a:cubicBezTo>
                    <a:pt x="1035" y="435"/>
                    <a:pt x="968" y="401"/>
                    <a:pt x="902" y="401"/>
                  </a:cubicBezTo>
                  <a:cubicBezTo>
                    <a:pt x="882" y="392"/>
                    <a:pt x="863" y="387"/>
                    <a:pt x="843" y="387"/>
                  </a:cubicBezTo>
                  <a:cubicBezTo>
                    <a:pt x="796" y="387"/>
                    <a:pt x="749" y="411"/>
                    <a:pt x="701" y="435"/>
                  </a:cubicBezTo>
                  <a:cubicBezTo>
                    <a:pt x="635" y="468"/>
                    <a:pt x="601" y="501"/>
                    <a:pt x="535" y="568"/>
                  </a:cubicBezTo>
                  <a:cubicBezTo>
                    <a:pt x="501" y="601"/>
                    <a:pt x="435" y="668"/>
                    <a:pt x="401" y="735"/>
                  </a:cubicBezTo>
                  <a:lnTo>
                    <a:pt x="40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6"/>
            <p:cNvSpPr/>
            <p:nvPr/>
          </p:nvSpPr>
          <p:spPr>
            <a:xfrm>
              <a:off x="2134200" y="2614325"/>
              <a:ext cx="30050" cy="46800"/>
            </a:xfrm>
            <a:custGeom>
              <a:avLst/>
              <a:gdLst/>
              <a:ahLst/>
              <a:cxnLst/>
              <a:rect l="l" t="t" r="r" b="b"/>
              <a:pathLst>
                <a:path w="1202" h="1872" extrusionOk="0">
                  <a:moveTo>
                    <a:pt x="801" y="921"/>
                  </a:moveTo>
                  <a:lnTo>
                    <a:pt x="801" y="1054"/>
                  </a:lnTo>
                  <a:cubicBezTo>
                    <a:pt x="734" y="1154"/>
                    <a:pt x="667" y="1221"/>
                    <a:pt x="601" y="1321"/>
                  </a:cubicBezTo>
                  <a:cubicBezTo>
                    <a:pt x="567" y="1354"/>
                    <a:pt x="501" y="1421"/>
                    <a:pt x="434" y="1454"/>
                  </a:cubicBezTo>
                  <a:cubicBezTo>
                    <a:pt x="387" y="1478"/>
                    <a:pt x="356" y="1502"/>
                    <a:pt x="319" y="1502"/>
                  </a:cubicBezTo>
                  <a:cubicBezTo>
                    <a:pt x="303" y="1502"/>
                    <a:pt x="287" y="1498"/>
                    <a:pt x="267" y="1488"/>
                  </a:cubicBezTo>
                  <a:cubicBezTo>
                    <a:pt x="234" y="1488"/>
                    <a:pt x="234" y="1454"/>
                    <a:pt x="234" y="1421"/>
                  </a:cubicBezTo>
                  <a:cubicBezTo>
                    <a:pt x="234" y="1354"/>
                    <a:pt x="267" y="1321"/>
                    <a:pt x="301" y="1254"/>
                  </a:cubicBezTo>
                  <a:cubicBezTo>
                    <a:pt x="367" y="1154"/>
                    <a:pt x="434" y="1087"/>
                    <a:pt x="534" y="1021"/>
                  </a:cubicBezTo>
                  <a:cubicBezTo>
                    <a:pt x="601" y="987"/>
                    <a:pt x="701" y="954"/>
                    <a:pt x="801" y="921"/>
                  </a:cubicBezTo>
                  <a:close/>
                  <a:moveTo>
                    <a:pt x="804" y="0"/>
                  </a:moveTo>
                  <a:cubicBezTo>
                    <a:pt x="737" y="0"/>
                    <a:pt x="652" y="23"/>
                    <a:pt x="567" y="87"/>
                  </a:cubicBezTo>
                  <a:cubicBezTo>
                    <a:pt x="534" y="120"/>
                    <a:pt x="467" y="153"/>
                    <a:pt x="401" y="187"/>
                  </a:cubicBezTo>
                  <a:cubicBezTo>
                    <a:pt x="367" y="254"/>
                    <a:pt x="301" y="287"/>
                    <a:pt x="234" y="354"/>
                  </a:cubicBezTo>
                  <a:cubicBezTo>
                    <a:pt x="200" y="387"/>
                    <a:pt x="200" y="420"/>
                    <a:pt x="167" y="454"/>
                  </a:cubicBezTo>
                  <a:cubicBezTo>
                    <a:pt x="134" y="454"/>
                    <a:pt x="134" y="487"/>
                    <a:pt x="134" y="520"/>
                  </a:cubicBezTo>
                  <a:cubicBezTo>
                    <a:pt x="134" y="554"/>
                    <a:pt x="134" y="554"/>
                    <a:pt x="134" y="587"/>
                  </a:cubicBezTo>
                  <a:cubicBezTo>
                    <a:pt x="134" y="620"/>
                    <a:pt x="134" y="687"/>
                    <a:pt x="167" y="721"/>
                  </a:cubicBezTo>
                  <a:lnTo>
                    <a:pt x="234" y="721"/>
                  </a:lnTo>
                  <a:cubicBezTo>
                    <a:pt x="267" y="687"/>
                    <a:pt x="301" y="654"/>
                    <a:pt x="334" y="620"/>
                  </a:cubicBezTo>
                  <a:cubicBezTo>
                    <a:pt x="401" y="554"/>
                    <a:pt x="501" y="487"/>
                    <a:pt x="601" y="420"/>
                  </a:cubicBezTo>
                  <a:cubicBezTo>
                    <a:pt x="667" y="354"/>
                    <a:pt x="734" y="354"/>
                    <a:pt x="768" y="354"/>
                  </a:cubicBezTo>
                  <a:cubicBezTo>
                    <a:pt x="801" y="387"/>
                    <a:pt x="801" y="420"/>
                    <a:pt x="801" y="487"/>
                  </a:cubicBezTo>
                  <a:lnTo>
                    <a:pt x="801" y="554"/>
                  </a:lnTo>
                  <a:cubicBezTo>
                    <a:pt x="734" y="587"/>
                    <a:pt x="634" y="620"/>
                    <a:pt x="567" y="654"/>
                  </a:cubicBezTo>
                  <a:cubicBezTo>
                    <a:pt x="401" y="754"/>
                    <a:pt x="234" y="887"/>
                    <a:pt x="167" y="1087"/>
                  </a:cubicBezTo>
                  <a:cubicBezTo>
                    <a:pt x="67" y="1221"/>
                    <a:pt x="0" y="1388"/>
                    <a:pt x="0" y="1554"/>
                  </a:cubicBezTo>
                  <a:cubicBezTo>
                    <a:pt x="0" y="1655"/>
                    <a:pt x="34" y="1755"/>
                    <a:pt x="134" y="1821"/>
                  </a:cubicBezTo>
                  <a:cubicBezTo>
                    <a:pt x="167" y="1855"/>
                    <a:pt x="217" y="1871"/>
                    <a:pt x="267" y="1871"/>
                  </a:cubicBezTo>
                  <a:cubicBezTo>
                    <a:pt x="317" y="1871"/>
                    <a:pt x="367" y="1855"/>
                    <a:pt x="401" y="1821"/>
                  </a:cubicBezTo>
                  <a:cubicBezTo>
                    <a:pt x="467" y="1788"/>
                    <a:pt x="534" y="1755"/>
                    <a:pt x="601" y="1688"/>
                  </a:cubicBezTo>
                  <a:cubicBezTo>
                    <a:pt x="667" y="1621"/>
                    <a:pt x="734" y="1554"/>
                    <a:pt x="801" y="1454"/>
                  </a:cubicBezTo>
                  <a:lnTo>
                    <a:pt x="801" y="1554"/>
                  </a:lnTo>
                  <a:lnTo>
                    <a:pt x="1068" y="1421"/>
                  </a:lnTo>
                  <a:cubicBezTo>
                    <a:pt x="1101" y="1388"/>
                    <a:pt x="1134" y="1354"/>
                    <a:pt x="1168" y="1288"/>
                  </a:cubicBezTo>
                  <a:cubicBezTo>
                    <a:pt x="1201" y="1254"/>
                    <a:pt x="1201" y="1188"/>
                    <a:pt x="1201" y="1154"/>
                  </a:cubicBezTo>
                  <a:cubicBezTo>
                    <a:pt x="1201" y="1121"/>
                    <a:pt x="1201" y="1054"/>
                    <a:pt x="1168" y="1054"/>
                  </a:cubicBezTo>
                  <a:cubicBezTo>
                    <a:pt x="1168" y="1037"/>
                    <a:pt x="1151" y="1029"/>
                    <a:pt x="1130" y="1029"/>
                  </a:cubicBezTo>
                  <a:cubicBezTo>
                    <a:pt x="1109" y="1029"/>
                    <a:pt x="1084" y="1037"/>
                    <a:pt x="1068" y="1054"/>
                  </a:cubicBezTo>
                  <a:lnTo>
                    <a:pt x="1034" y="1054"/>
                  </a:lnTo>
                  <a:lnTo>
                    <a:pt x="1034" y="354"/>
                  </a:lnTo>
                  <a:cubicBezTo>
                    <a:pt x="1034" y="220"/>
                    <a:pt x="1001" y="120"/>
                    <a:pt x="901" y="20"/>
                  </a:cubicBezTo>
                  <a:cubicBezTo>
                    <a:pt x="877" y="8"/>
                    <a:pt x="843" y="0"/>
                    <a:pt x="80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6"/>
            <p:cNvSpPr/>
            <p:nvPr/>
          </p:nvSpPr>
          <p:spPr>
            <a:xfrm>
              <a:off x="2167550" y="2593550"/>
              <a:ext cx="31725" cy="49425"/>
            </a:xfrm>
            <a:custGeom>
              <a:avLst/>
              <a:gdLst/>
              <a:ahLst/>
              <a:cxnLst/>
              <a:rect l="l" t="t" r="r" b="b"/>
              <a:pathLst>
                <a:path w="1269" h="1977" extrusionOk="0">
                  <a:moveTo>
                    <a:pt x="880" y="0"/>
                  </a:moveTo>
                  <a:cubicBezTo>
                    <a:pt x="826" y="0"/>
                    <a:pt x="768" y="17"/>
                    <a:pt x="701" y="50"/>
                  </a:cubicBezTo>
                  <a:cubicBezTo>
                    <a:pt x="634" y="84"/>
                    <a:pt x="601" y="151"/>
                    <a:pt x="534" y="184"/>
                  </a:cubicBezTo>
                  <a:cubicBezTo>
                    <a:pt x="501" y="251"/>
                    <a:pt x="434" y="317"/>
                    <a:pt x="401" y="384"/>
                  </a:cubicBezTo>
                  <a:lnTo>
                    <a:pt x="401" y="284"/>
                  </a:lnTo>
                  <a:lnTo>
                    <a:pt x="167" y="384"/>
                  </a:lnTo>
                  <a:cubicBezTo>
                    <a:pt x="134" y="384"/>
                    <a:pt x="67" y="451"/>
                    <a:pt x="67" y="484"/>
                  </a:cubicBezTo>
                  <a:cubicBezTo>
                    <a:pt x="34" y="517"/>
                    <a:pt x="34" y="584"/>
                    <a:pt x="34" y="651"/>
                  </a:cubicBezTo>
                  <a:cubicBezTo>
                    <a:pt x="1" y="684"/>
                    <a:pt x="34" y="718"/>
                    <a:pt x="67" y="751"/>
                  </a:cubicBezTo>
                  <a:cubicBezTo>
                    <a:pt x="67" y="768"/>
                    <a:pt x="76" y="776"/>
                    <a:pt x="92" y="776"/>
                  </a:cubicBezTo>
                  <a:cubicBezTo>
                    <a:pt x="109" y="776"/>
                    <a:pt x="134" y="768"/>
                    <a:pt x="167" y="751"/>
                  </a:cubicBezTo>
                  <a:lnTo>
                    <a:pt x="167" y="1585"/>
                  </a:lnTo>
                  <a:cubicBezTo>
                    <a:pt x="101" y="1585"/>
                    <a:pt x="67" y="1618"/>
                    <a:pt x="34" y="1685"/>
                  </a:cubicBezTo>
                  <a:cubicBezTo>
                    <a:pt x="1" y="1718"/>
                    <a:pt x="1" y="1785"/>
                    <a:pt x="1" y="1852"/>
                  </a:cubicBezTo>
                  <a:cubicBezTo>
                    <a:pt x="1" y="1885"/>
                    <a:pt x="1" y="1918"/>
                    <a:pt x="34" y="1952"/>
                  </a:cubicBezTo>
                  <a:cubicBezTo>
                    <a:pt x="51" y="1969"/>
                    <a:pt x="67" y="1977"/>
                    <a:pt x="84" y="1977"/>
                  </a:cubicBezTo>
                  <a:cubicBezTo>
                    <a:pt x="101" y="1977"/>
                    <a:pt x="117" y="1969"/>
                    <a:pt x="134" y="1952"/>
                  </a:cubicBezTo>
                  <a:lnTo>
                    <a:pt x="401" y="1818"/>
                  </a:lnTo>
                  <a:cubicBezTo>
                    <a:pt x="468" y="1785"/>
                    <a:pt x="501" y="1752"/>
                    <a:pt x="534" y="1685"/>
                  </a:cubicBezTo>
                  <a:cubicBezTo>
                    <a:pt x="568" y="1652"/>
                    <a:pt x="568" y="1585"/>
                    <a:pt x="568" y="1518"/>
                  </a:cubicBezTo>
                  <a:cubicBezTo>
                    <a:pt x="568" y="1451"/>
                    <a:pt x="534" y="1418"/>
                    <a:pt x="501" y="1418"/>
                  </a:cubicBezTo>
                  <a:cubicBezTo>
                    <a:pt x="501" y="1408"/>
                    <a:pt x="498" y="1404"/>
                    <a:pt x="492" y="1404"/>
                  </a:cubicBezTo>
                  <a:cubicBezTo>
                    <a:pt x="479" y="1404"/>
                    <a:pt x="448" y="1428"/>
                    <a:pt x="401" y="1451"/>
                  </a:cubicBezTo>
                  <a:lnTo>
                    <a:pt x="401" y="784"/>
                  </a:lnTo>
                  <a:cubicBezTo>
                    <a:pt x="434" y="684"/>
                    <a:pt x="501" y="584"/>
                    <a:pt x="568" y="517"/>
                  </a:cubicBezTo>
                  <a:cubicBezTo>
                    <a:pt x="601" y="451"/>
                    <a:pt x="634" y="417"/>
                    <a:pt x="701" y="384"/>
                  </a:cubicBezTo>
                  <a:cubicBezTo>
                    <a:pt x="746" y="384"/>
                    <a:pt x="775" y="369"/>
                    <a:pt x="800" y="369"/>
                  </a:cubicBezTo>
                  <a:cubicBezTo>
                    <a:pt x="812" y="369"/>
                    <a:pt x="823" y="373"/>
                    <a:pt x="835" y="384"/>
                  </a:cubicBezTo>
                  <a:cubicBezTo>
                    <a:pt x="901" y="417"/>
                    <a:pt x="901" y="451"/>
                    <a:pt x="901" y="517"/>
                  </a:cubicBezTo>
                  <a:lnTo>
                    <a:pt x="901" y="1185"/>
                  </a:lnTo>
                  <a:cubicBezTo>
                    <a:pt x="835" y="1218"/>
                    <a:pt x="801" y="1251"/>
                    <a:pt x="768" y="1285"/>
                  </a:cubicBezTo>
                  <a:cubicBezTo>
                    <a:pt x="768" y="1351"/>
                    <a:pt x="734" y="1385"/>
                    <a:pt x="734" y="1451"/>
                  </a:cubicBezTo>
                  <a:cubicBezTo>
                    <a:pt x="734" y="1485"/>
                    <a:pt x="768" y="1518"/>
                    <a:pt x="768" y="1552"/>
                  </a:cubicBezTo>
                  <a:cubicBezTo>
                    <a:pt x="784" y="1568"/>
                    <a:pt x="801" y="1577"/>
                    <a:pt x="822" y="1577"/>
                  </a:cubicBezTo>
                  <a:cubicBezTo>
                    <a:pt x="843" y="1577"/>
                    <a:pt x="868" y="1568"/>
                    <a:pt x="901" y="1552"/>
                  </a:cubicBezTo>
                  <a:lnTo>
                    <a:pt x="1101" y="1418"/>
                  </a:lnTo>
                  <a:cubicBezTo>
                    <a:pt x="1168" y="1385"/>
                    <a:pt x="1201" y="1351"/>
                    <a:pt x="1235" y="1318"/>
                  </a:cubicBezTo>
                  <a:cubicBezTo>
                    <a:pt x="1235" y="1251"/>
                    <a:pt x="1268" y="1218"/>
                    <a:pt x="1268" y="1151"/>
                  </a:cubicBezTo>
                  <a:cubicBezTo>
                    <a:pt x="1268" y="1118"/>
                    <a:pt x="1235" y="1085"/>
                    <a:pt x="1235" y="1051"/>
                  </a:cubicBezTo>
                  <a:cubicBezTo>
                    <a:pt x="1218" y="1035"/>
                    <a:pt x="1201" y="1026"/>
                    <a:pt x="1181" y="1026"/>
                  </a:cubicBezTo>
                  <a:cubicBezTo>
                    <a:pt x="1160" y="1026"/>
                    <a:pt x="1135" y="1035"/>
                    <a:pt x="1101" y="1051"/>
                  </a:cubicBezTo>
                  <a:lnTo>
                    <a:pt x="1101" y="417"/>
                  </a:lnTo>
                  <a:cubicBezTo>
                    <a:pt x="1135" y="284"/>
                    <a:pt x="1101" y="151"/>
                    <a:pt x="1035" y="50"/>
                  </a:cubicBezTo>
                  <a:cubicBezTo>
                    <a:pt x="985" y="17"/>
                    <a:pt x="935" y="0"/>
                    <a:pt x="88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6"/>
            <p:cNvSpPr/>
            <p:nvPr/>
          </p:nvSpPr>
          <p:spPr>
            <a:xfrm>
              <a:off x="2202575" y="2569150"/>
              <a:ext cx="32550" cy="68825"/>
            </a:xfrm>
            <a:custGeom>
              <a:avLst/>
              <a:gdLst/>
              <a:ahLst/>
              <a:cxnLst/>
              <a:rect l="l" t="t" r="r" b="b"/>
              <a:pathLst>
                <a:path w="1302" h="2753" extrusionOk="0">
                  <a:moveTo>
                    <a:pt x="655" y="635"/>
                  </a:moveTo>
                  <a:cubicBezTo>
                    <a:pt x="693" y="635"/>
                    <a:pt x="734" y="643"/>
                    <a:pt x="768" y="660"/>
                  </a:cubicBezTo>
                  <a:cubicBezTo>
                    <a:pt x="835" y="760"/>
                    <a:pt x="868" y="860"/>
                    <a:pt x="868" y="960"/>
                  </a:cubicBezTo>
                  <a:cubicBezTo>
                    <a:pt x="868" y="1093"/>
                    <a:pt x="835" y="1227"/>
                    <a:pt x="768" y="1360"/>
                  </a:cubicBezTo>
                  <a:cubicBezTo>
                    <a:pt x="734" y="1460"/>
                    <a:pt x="634" y="1560"/>
                    <a:pt x="568" y="1627"/>
                  </a:cubicBezTo>
                  <a:cubicBezTo>
                    <a:pt x="534" y="1644"/>
                    <a:pt x="493" y="1652"/>
                    <a:pt x="451" y="1652"/>
                  </a:cubicBezTo>
                  <a:cubicBezTo>
                    <a:pt x="409" y="1652"/>
                    <a:pt x="368" y="1644"/>
                    <a:pt x="334" y="1627"/>
                  </a:cubicBezTo>
                  <a:cubicBezTo>
                    <a:pt x="267" y="1527"/>
                    <a:pt x="234" y="1427"/>
                    <a:pt x="234" y="1327"/>
                  </a:cubicBezTo>
                  <a:cubicBezTo>
                    <a:pt x="234" y="1193"/>
                    <a:pt x="267" y="1060"/>
                    <a:pt x="334" y="960"/>
                  </a:cubicBezTo>
                  <a:cubicBezTo>
                    <a:pt x="368" y="826"/>
                    <a:pt x="468" y="726"/>
                    <a:pt x="568" y="660"/>
                  </a:cubicBezTo>
                  <a:cubicBezTo>
                    <a:pt x="584" y="643"/>
                    <a:pt x="618" y="635"/>
                    <a:pt x="655" y="635"/>
                  </a:cubicBezTo>
                  <a:close/>
                  <a:moveTo>
                    <a:pt x="1210" y="1"/>
                  </a:moveTo>
                  <a:cubicBezTo>
                    <a:pt x="1193" y="1"/>
                    <a:pt x="1168" y="9"/>
                    <a:pt x="1135" y="26"/>
                  </a:cubicBezTo>
                  <a:lnTo>
                    <a:pt x="868" y="193"/>
                  </a:lnTo>
                  <a:lnTo>
                    <a:pt x="868" y="293"/>
                  </a:lnTo>
                  <a:cubicBezTo>
                    <a:pt x="835" y="259"/>
                    <a:pt x="768" y="259"/>
                    <a:pt x="701" y="259"/>
                  </a:cubicBezTo>
                  <a:cubicBezTo>
                    <a:pt x="668" y="259"/>
                    <a:pt x="601" y="259"/>
                    <a:pt x="534" y="293"/>
                  </a:cubicBezTo>
                  <a:cubicBezTo>
                    <a:pt x="368" y="426"/>
                    <a:pt x="234" y="559"/>
                    <a:pt x="167" y="760"/>
                  </a:cubicBezTo>
                  <a:cubicBezTo>
                    <a:pt x="67" y="960"/>
                    <a:pt x="1" y="1193"/>
                    <a:pt x="1" y="1427"/>
                  </a:cubicBezTo>
                  <a:cubicBezTo>
                    <a:pt x="1" y="1627"/>
                    <a:pt x="34" y="1794"/>
                    <a:pt x="167" y="1927"/>
                  </a:cubicBezTo>
                  <a:cubicBezTo>
                    <a:pt x="217" y="1977"/>
                    <a:pt x="284" y="2002"/>
                    <a:pt x="351" y="2002"/>
                  </a:cubicBezTo>
                  <a:cubicBezTo>
                    <a:pt x="418" y="2002"/>
                    <a:pt x="484" y="1977"/>
                    <a:pt x="534" y="1927"/>
                  </a:cubicBezTo>
                  <a:cubicBezTo>
                    <a:pt x="601" y="1894"/>
                    <a:pt x="668" y="1860"/>
                    <a:pt x="701" y="1794"/>
                  </a:cubicBezTo>
                  <a:cubicBezTo>
                    <a:pt x="768" y="1727"/>
                    <a:pt x="835" y="1660"/>
                    <a:pt x="868" y="1594"/>
                  </a:cubicBezTo>
                  <a:lnTo>
                    <a:pt x="868" y="1760"/>
                  </a:lnTo>
                  <a:cubicBezTo>
                    <a:pt x="868" y="1860"/>
                    <a:pt x="835" y="1960"/>
                    <a:pt x="801" y="2027"/>
                  </a:cubicBezTo>
                  <a:cubicBezTo>
                    <a:pt x="768" y="2094"/>
                    <a:pt x="701" y="2161"/>
                    <a:pt x="634" y="2194"/>
                  </a:cubicBezTo>
                  <a:lnTo>
                    <a:pt x="401" y="2361"/>
                  </a:lnTo>
                  <a:cubicBezTo>
                    <a:pt x="334" y="2394"/>
                    <a:pt x="301" y="2427"/>
                    <a:pt x="267" y="2461"/>
                  </a:cubicBezTo>
                  <a:cubicBezTo>
                    <a:pt x="267" y="2528"/>
                    <a:pt x="234" y="2561"/>
                    <a:pt x="234" y="2628"/>
                  </a:cubicBezTo>
                  <a:cubicBezTo>
                    <a:pt x="234" y="2661"/>
                    <a:pt x="267" y="2694"/>
                    <a:pt x="267" y="2728"/>
                  </a:cubicBezTo>
                  <a:cubicBezTo>
                    <a:pt x="284" y="2744"/>
                    <a:pt x="301" y="2753"/>
                    <a:pt x="322" y="2753"/>
                  </a:cubicBezTo>
                  <a:cubicBezTo>
                    <a:pt x="342" y="2753"/>
                    <a:pt x="368" y="2744"/>
                    <a:pt x="401" y="2728"/>
                  </a:cubicBezTo>
                  <a:lnTo>
                    <a:pt x="634" y="2561"/>
                  </a:lnTo>
                  <a:cubicBezTo>
                    <a:pt x="734" y="2528"/>
                    <a:pt x="835" y="2427"/>
                    <a:pt x="868" y="2327"/>
                  </a:cubicBezTo>
                  <a:cubicBezTo>
                    <a:pt x="935" y="2227"/>
                    <a:pt x="1001" y="2127"/>
                    <a:pt x="1035" y="2027"/>
                  </a:cubicBezTo>
                  <a:cubicBezTo>
                    <a:pt x="1068" y="1894"/>
                    <a:pt x="1101" y="1794"/>
                    <a:pt x="1101" y="1660"/>
                  </a:cubicBezTo>
                  <a:lnTo>
                    <a:pt x="1101" y="393"/>
                  </a:lnTo>
                  <a:lnTo>
                    <a:pt x="1135" y="393"/>
                  </a:lnTo>
                  <a:cubicBezTo>
                    <a:pt x="1168" y="359"/>
                    <a:pt x="1201" y="326"/>
                    <a:pt x="1235" y="293"/>
                  </a:cubicBezTo>
                  <a:cubicBezTo>
                    <a:pt x="1268" y="226"/>
                    <a:pt x="1268" y="193"/>
                    <a:pt x="1268" y="126"/>
                  </a:cubicBezTo>
                  <a:cubicBezTo>
                    <a:pt x="1302" y="92"/>
                    <a:pt x="1268" y="59"/>
                    <a:pt x="1235" y="26"/>
                  </a:cubicBezTo>
                  <a:cubicBezTo>
                    <a:pt x="1235" y="9"/>
                    <a:pt x="1226" y="1"/>
                    <a:pt x="121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6"/>
            <p:cNvSpPr/>
            <p:nvPr/>
          </p:nvSpPr>
          <p:spPr>
            <a:xfrm>
              <a:off x="2236775" y="2553925"/>
              <a:ext cx="30050" cy="45275"/>
            </a:xfrm>
            <a:custGeom>
              <a:avLst/>
              <a:gdLst/>
              <a:ahLst/>
              <a:cxnLst/>
              <a:rect l="l" t="t" r="r" b="b"/>
              <a:pathLst>
                <a:path w="1202" h="1811" extrusionOk="0">
                  <a:moveTo>
                    <a:pt x="742" y="421"/>
                  </a:moveTo>
                  <a:cubicBezTo>
                    <a:pt x="762" y="421"/>
                    <a:pt x="781" y="425"/>
                    <a:pt x="801" y="435"/>
                  </a:cubicBezTo>
                  <a:cubicBezTo>
                    <a:pt x="868" y="435"/>
                    <a:pt x="934" y="501"/>
                    <a:pt x="934" y="568"/>
                  </a:cubicBezTo>
                  <a:lnTo>
                    <a:pt x="267" y="968"/>
                  </a:lnTo>
                  <a:cubicBezTo>
                    <a:pt x="300" y="835"/>
                    <a:pt x="334" y="735"/>
                    <a:pt x="401" y="668"/>
                  </a:cubicBezTo>
                  <a:cubicBezTo>
                    <a:pt x="467" y="568"/>
                    <a:pt x="534" y="501"/>
                    <a:pt x="601" y="468"/>
                  </a:cubicBezTo>
                  <a:cubicBezTo>
                    <a:pt x="648" y="444"/>
                    <a:pt x="695" y="421"/>
                    <a:pt x="742" y="421"/>
                  </a:cubicBezTo>
                  <a:close/>
                  <a:moveTo>
                    <a:pt x="868" y="1"/>
                  </a:moveTo>
                  <a:cubicBezTo>
                    <a:pt x="767" y="1"/>
                    <a:pt x="701" y="34"/>
                    <a:pt x="601" y="101"/>
                  </a:cubicBezTo>
                  <a:cubicBezTo>
                    <a:pt x="434" y="201"/>
                    <a:pt x="300" y="368"/>
                    <a:pt x="200" y="568"/>
                  </a:cubicBezTo>
                  <a:cubicBezTo>
                    <a:pt x="67" y="768"/>
                    <a:pt x="34" y="1002"/>
                    <a:pt x="34" y="1269"/>
                  </a:cubicBezTo>
                  <a:cubicBezTo>
                    <a:pt x="0" y="1435"/>
                    <a:pt x="67" y="1602"/>
                    <a:pt x="200" y="1736"/>
                  </a:cubicBezTo>
                  <a:cubicBezTo>
                    <a:pt x="234" y="1786"/>
                    <a:pt x="292" y="1811"/>
                    <a:pt x="363" y="1811"/>
                  </a:cubicBezTo>
                  <a:cubicBezTo>
                    <a:pt x="434" y="1811"/>
                    <a:pt x="517" y="1786"/>
                    <a:pt x="601" y="1736"/>
                  </a:cubicBezTo>
                  <a:cubicBezTo>
                    <a:pt x="734" y="1669"/>
                    <a:pt x="834" y="1569"/>
                    <a:pt x="934" y="1502"/>
                  </a:cubicBezTo>
                  <a:cubicBezTo>
                    <a:pt x="1001" y="1435"/>
                    <a:pt x="1101" y="1335"/>
                    <a:pt x="1134" y="1235"/>
                  </a:cubicBezTo>
                  <a:cubicBezTo>
                    <a:pt x="1168" y="1202"/>
                    <a:pt x="1168" y="1168"/>
                    <a:pt x="1168" y="1102"/>
                  </a:cubicBezTo>
                  <a:cubicBezTo>
                    <a:pt x="1201" y="1068"/>
                    <a:pt x="1168" y="1035"/>
                    <a:pt x="1134" y="1002"/>
                  </a:cubicBezTo>
                  <a:cubicBezTo>
                    <a:pt x="1134" y="985"/>
                    <a:pt x="1126" y="977"/>
                    <a:pt x="1114" y="977"/>
                  </a:cubicBezTo>
                  <a:cubicBezTo>
                    <a:pt x="1101" y="977"/>
                    <a:pt x="1084" y="985"/>
                    <a:pt x="1068" y="1002"/>
                  </a:cubicBezTo>
                  <a:cubicBezTo>
                    <a:pt x="1034" y="1035"/>
                    <a:pt x="1001" y="1068"/>
                    <a:pt x="968" y="1102"/>
                  </a:cubicBezTo>
                  <a:cubicBezTo>
                    <a:pt x="868" y="1202"/>
                    <a:pt x="734" y="1302"/>
                    <a:pt x="634" y="1402"/>
                  </a:cubicBezTo>
                  <a:cubicBezTo>
                    <a:pt x="563" y="1426"/>
                    <a:pt x="509" y="1449"/>
                    <a:pt x="448" y="1449"/>
                  </a:cubicBezTo>
                  <a:cubicBezTo>
                    <a:pt x="423" y="1449"/>
                    <a:pt x="396" y="1445"/>
                    <a:pt x="367" y="1435"/>
                  </a:cubicBezTo>
                  <a:cubicBezTo>
                    <a:pt x="300" y="1402"/>
                    <a:pt x="267" y="1369"/>
                    <a:pt x="267" y="1302"/>
                  </a:cubicBezTo>
                  <a:lnTo>
                    <a:pt x="1201" y="768"/>
                  </a:lnTo>
                  <a:lnTo>
                    <a:pt x="1201" y="601"/>
                  </a:lnTo>
                  <a:cubicBezTo>
                    <a:pt x="1201" y="501"/>
                    <a:pt x="1201" y="401"/>
                    <a:pt x="1168" y="301"/>
                  </a:cubicBezTo>
                  <a:cubicBezTo>
                    <a:pt x="1134" y="234"/>
                    <a:pt x="1101" y="134"/>
                    <a:pt x="1034" y="68"/>
                  </a:cubicBezTo>
                  <a:cubicBezTo>
                    <a:pt x="1001" y="34"/>
                    <a:pt x="934" y="1"/>
                    <a:pt x="8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6"/>
            <p:cNvSpPr/>
            <p:nvPr/>
          </p:nvSpPr>
          <p:spPr>
            <a:xfrm>
              <a:off x="2274300" y="2514950"/>
              <a:ext cx="28375" cy="67150"/>
            </a:xfrm>
            <a:custGeom>
              <a:avLst/>
              <a:gdLst/>
              <a:ahLst/>
              <a:cxnLst/>
              <a:rect l="l" t="t" r="r" b="b"/>
              <a:pathLst>
                <a:path w="1135" h="2686" extrusionOk="0">
                  <a:moveTo>
                    <a:pt x="1043" y="1"/>
                  </a:moveTo>
                  <a:cubicBezTo>
                    <a:pt x="1018" y="1"/>
                    <a:pt x="984" y="9"/>
                    <a:pt x="934" y="26"/>
                  </a:cubicBezTo>
                  <a:cubicBezTo>
                    <a:pt x="868" y="26"/>
                    <a:pt x="801" y="59"/>
                    <a:pt x="734" y="126"/>
                  </a:cubicBezTo>
                  <a:cubicBezTo>
                    <a:pt x="567" y="192"/>
                    <a:pt x="467" y="292"/>
                    <a:pt x="401" y="459"/>
                  </a:cubicBezTo>
                  <a:cubicBezTo>
                    <a:pt x="334" y="593"/>
                    <a:pt x="301" y="726"/>
                    <a:pt x="301" y="893"/>
                  </a:cubicBezTo>
                  <a:lnTo>
                    <a:pt x="301" y="1026"/>
                  </a:lnTo>
                  <a:lnTo>
                    <a:pt x="167" y="1093"/>
                  </a:lnTo>
                  <a:cubicBezTo>
                    <a:pt x="134" y="1126"/>
                    <a:pt x="100" y="1160"/>
                    <a:pt x="67" y="1193"/>
                  </a:cubicBezTo>
                  <a:cubicBezTo>
                    <a:pt x="34" y="1260"/>
                    <a:pt x="34" y="1293"/>
                    <a:pt x="34" y="1360"/>
                  </a:cubicBezTo>
                  <a:cubicBezTo>
                    <a:pt x="34" y="1393"/>
                    <a:pt x="34" y="1427"/>
                    <a:pt x="67" y="1460"/>
                  </a:cubicBezTo>
                  <a:cubicBezTo>
                    <a:pt x="67" y="1477"/>
                    <a:pt x="84" y="1485"/>
                    <a:pt x="105" y="1485"/>
                  </a:cubicBezTo>
                  <a:cubicBezTo>
                    <a:pt x="125" y="1485"/>
                    <a:pt x="150" y="1477"/>
                    <a:pt x="167" y="1460"/>
                  </a:cubicBezTo>
                  <a:lnTo>
                    <a:pt x="301" y="1393"/>
                  </a:lnTo>
                  <a:lnTo>
                    <a:pt x="301" y="2227"/>
                  </a:lnTo>
                  <a:lnTo>
                    <a:pt x="167" y="2294"/>
                  </a:lnTo>
                  <a:cubicBezTo>
                    <a:pt x="100" y="2327"/>
                    <a:pt x="67" y="2361"/>
                    <a:pt x="34" y="2427"/>
                  </a:cubicBezTo>
                  <a:cubicBezTo>
                    <a:pt x="0" y="2461"/>
                    <a:pt x="0" y="2527"/>
                    <a:pt x="0" y="2561"/>
                  </a:cubicBezTo>
                  <a:cubicBezTo>
                    <a:pt x="0" y="2594"/>
                    <a:pt x="0" y="2627"/>
                    <a:pt x="34" y="2661"/>
                  </a:cubicBezTo>
                  <a:cubicBezTo>
                    <a:pt x="50" y="2677"/>
                    <a:pt x="67" y="2686"/>
                    <a:pt x="88" y="2686"/>
                  </a:cubicBezTo>
                  <a:cubicBezTo>
                    <a:pt x="109" y="2686"/>
                    <a:pt x="134" y="2677"/>
                    <a:pt x="167" y="2661"/>
                  </a:cubicBezTo>
                  <a:lnTo>
                    <a:pt x="834" y="2260"/>
                  </a:lnTo>
                  <a:cubicBezTo>
                    <a:pt x="901" y="2227"/>
                    <a:pt x="934" y="2194"/>
                    <a:pt x="968" y="2127"/>
                  </a:cubicBezTo>
                  <a:cubicBezTo>
                    <a:pt x="968" y="2094"/>
                    <a:pt x="1001" y="2060"/>
                    <a:pt x="1001" y="1994"/>
                  </a:cubicBezTo>
                  <a:cubicBezTo>
                    <a:pt x="1001" y="1960"/>
                    <a:pt x="968" y="1927"/>
                    <a:pt x="968" y="1894"/>
                  </a:cubicBezTo>
                  <a:cubicBezTo>
                    <a:pt x="958" y="1884"/>
                    <a:pt x="948" y="1880"/>
                    <a:pt x="938" y="1880"/>
                  </a:cubicBezTo>
                  <a:cubicBezTo>
                    <a:pt x="912" y="1880"/>
                    <a:pt x="881" y="1903"/>
                    <a:pt x="834" y="1927"/>
                  </a:cubicBezTo>
                  <a:lnTo>
                    <a:pt x="501" y="2094"/>
                  </a:lnTo>
                  <a:lnTo>
                    <a:pt x="501" y="1260"/>
                  </a:lnTo>
                  <a:lnTo>
                    <a:pt x="868" y="1060"/>
                  </a:lnTo>
                  <a:cubicBezTo>
                    <a:pt x="901" y="1026"/>
                    <a:pt x="968" y="993"/>
                    <a:pt x="968" y="926"/>
                  </a:cubicBezTo>
                  <a:cubicBezTo>
                    <a:pt x="1001" y="893"/>
                    <a:pt x="1001" y="859"/>
                    <a:pt x="1001" y="793"/>
                  </a:cubicBezTo>
                  <a:cubicBezTo>
                    <a:pt x="1001" y="759"/>
                    <a:pt x="1001" y="726"/>
                    <a:pt x="968" y="693"/>
                  </a:cubicBezTo>
                  <a:cubicBezTo>
                    <a:pt x="968" y="683"/>
                    <a:pt x="965" y="679"/>
                    <a:pt x="959" y="679"/>
                  </a:cubicBezTo>
                  <a:cubicBezTo>
                    <a:pt x="945" y="679"/>
                    <a:pt x="915" y="702"/>
                    <a:pt x="868" y="726"/>
                  </a:cubicBezTo>
                  <a:lnTo>
                    <a:pt x="501" y="926"/>
                  </a:lnTo>
                  <a:lnTo>
                    <a:pt x="501" y="793"/>
                  </a:lnTo>
                  <a:cubicBezTo>
                    <a:pt x="501" y="726"/>
                    <a:pt x="534" y="659"/>
                    <a:pt x="567" y="626"/>
                  </a:cubicBezTo>
                  <a:cubicBezTo>
                    <a:pt x="601" y="559"/>
                    <a:pt x="634" y="526"/>
                    <a:pt x="701" y="493"/>
                  </a:cubicBezTo>
                  <a:cubicBezTo>
                    <a:pt x="801" y="426"/>
                    <a:pt x="868" y="392"/>
                    <a:pt x="968" y="392"/>
                  </a:cubicBezTo>
                  <a:lnTo>
                    <a:pt x="1034" y="359"/>
                  </a:lnTo>
                  <a:cubicBezTo>
                    <a:pt x="1068" y="326"/>
                    <a:pt x="1101" y="292"/>
                    <a:pt x="1101" y="259"/>
                  </a:cubicBezTo>
                  <a:cubicBezTo>
                    <a:pt x="1134" y="226"/>
                    <a:pt x="1134" y="159"/>
                    <a:pt x="1134" y="126"/>
                  </a:cubicBezTo>
                  <a:cubicBezTo>
                    <a:pt x="1134" y="92"/>
                    <a:pt x="1134" y="26"/>
                    <a:pt x="1101" y="26"/>
                  </a:cubicBezTo>
                  <a:cubicBezTo>
                    <a:pt x="1084" y="9"/>
                    <a:pt x="1068" y="1"/>
                    <a:pt x="104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6"/>
            <p:cNvSpPr/>
            <p:nvPr/>
          </p:nvSpPr>
          <p:spPr>
            <a:xfrm>
              <a:off x="2307650" y="2510775"/>
              <a:ext cx="29225" cy="52975"/>
            </a:xfrm>
            <a:custGeom>
              <a:avLst/>
              <a:gdLst/>
              <a:ahLst/>
              <a:cxnLst/>
              <a:rect l="l" t="t" r="r" b="b"/>
              <a:pathLst>
                <a:path w="1169" h="2119" extrusionOk="0">
                  <a:moveTo>
                    <a:pt x="1001" y="1"/>
                  </a:moveTo>
                  <a:cubicBezTo>
                    <a:pt x="968" y="1"/>
                    <a:pt x="935" y="9"/>
                    <a:pt x="901" y="26"/>
                  </a:cubicBezTo>
                  <a:cubicBezTo>
                    <a:pt x="835" y="59"/>
                    <a:pt x="768" y="126"/>
                    <a:pt x="734" y="159"/>
                  </a:cubicBezTo>
                  <a:cubicBezTo>
                    <a:pt x="634" y="293"/>
                    <a:pt x="568" y="393"/>
                    <a:pt x="501" y="526"/>
                  </a:cubicBezTo>
                  <a:lnTo>
                    <a:pt x="501" y="293"/>
                  </a:lnTo>
                  <a:lnTo>
                    <a:pt x="201" y="493"/>
                  </a:lnTo>
                  <a:cubicBezTo>
                    <a:pt x="134" y="526"/>
                    <a:pt x="101" y="559"/>
                    <a:pt x="101" y="626"/>
                  </a:cubicBezTo>
                  <a:cubicBezTo>
                    <a:pt x="67" y="660"/>
                    <a:pt x="34" y="726"/>
                    <a:pt x="34" y="760"/>
                  </a:cubicBezTo>
                  <a:cubicBezTo>
                    <a:pt x="34" y="793"/>
                    <a:pt x="67" y="860"/>
                    <a:pt x="101" y="860"/>
                  </a:cubicBezTo>
                  <a:cubicBezTo>
                    <a:pt x="101" y="888"/>
                    <a:pt x="107" y="898"/>
                    <a:pt x="119" y="898"/>
                  </a:cubicBezTo>
                  <a:cubicBezTo>
                    <a:pt x="135" y="898"/>
                    <a:pt x="162" y="879"/>
                    <a:pt x="201" y="860"/>
                  </a:cubicBezTo>
                  <a:lnTo>
                    <a:pt x="267" y="826"/>
                  </a:lnTo>
                  <a:lnTo>
                    <a:pt x="267" y="1660"/>
                  </a:lnTo>
                  <a:lnTo>
                    <a:pt x="134" y="1727"/>
                  </a:lnTo>
                  <a:cubicBezTo>
                    <a:pt x="101" y="1760"/>
                    <a:pt x="67" y="1794"/>
                    <a:pt x="34" y="1860"/>
                  </a:cubicBezTo>
                  <a:cubicBezTo>
                    <a:pt x="1" y="1894"/>
                    <a:pt x="1" y="1927"/>
                    <a:pt x="1" y="1994"/>
                  </a:cubicBezTo>
                  <a:cubicBezTo>
                    <a:pt x="1" y="2027"/>
                    <a:pt x="1" y="2061"/>
                    <a:pt x="34" y="2094"/>
                  </a:cubicBezTo>
                  <a:cubicBezTo>
                    <a:pt x="51" y="2111"/>
                    <a:pt x="67" y="2119"/>
                    <a:pt x="84" y="2119"/>
                  </a:cubicBezTo>
                  <a:cubicBezTo>
                    <a:pt x="101" y="2119"/>
                    <a:pt x="117" y="2111"/>
                    <a:pt x="134" y="2094"/>
                  </a:cubicBezTo>
                  <a:lnTo>
                    <a:pt x="835" y="1694"/>
                  </a:lnTo>
                  <a:cubicBezTo>
                    <a:pt x="935" y="1627"/>
                    <a:pt x="968" y="1527"/>
                    <a:pt x="968" y="1427"/>
                  </a:cubicBezTo>
                  <a:cubicBezTo>
                    <a:pt x="1001" y="1393"/>
                    <a:pt x="968" y="1360"/>
                    <a:pt x="935" y="1327"/>
                  </a:cubicBezTo>
                  <a:cubicBezTo>
                    <a:pt x="935" y="1310"/>
                    <a:pt x="926" y="1302"/>
                    <a:pt x="910" y="1302"/>
                  </a:cubicBezTo>
                  <a:cubicBezTo>
                    <a:pt x="893" y="1302"/>
                    <a:pt x="868" y="1310"/>
                    <a:pt x="835" y="1327"/>
                  </a:cubicBezTo>
                  <a:lnTo>
                    <a:pt x="501" y="1527"/>
                  </a:lnTo>
                  <a:lnTo>
                    <a:pt x="501" y="993"/>
                  </a:lnTo>
                  <a:cubicBezTo>
                    <a:pt x="601" y="826"/>
                    <a:pt x="668" y="693"/>
                    <a:pt x="734" y="593"/>
                  </a:cubicBezTo>
                  <a:cubicBezTo>
                    <a:pt x="768" y="526"/>
                    <a:pt x="835" y="459"/>
                    <a:pt x="901" y="426"/>
                  </a:cubicBezTo>
                  <a:cubicBezTo>
                    <a:pt x="901" y="409"/>
                    <a:pt x="910" y="401"/>
                    <a:pt x="922" y="401"/>
                  </a:cubicBezTo>
                  <a:cubicBezTo>
                    <a:pt x="935" y="401"/>
                    <a:pt x="951" y="409"/>
                    <a:pt x="968" y="426"/>
                  </a:cubicBezTo>
                  <a:lnTo>
                    <a:pt x="1068" y="426"/>
                  </a:lnTo>
                  <a:cubicBezTo>
                    <a:pt x="1101" y="393"/>
                    <a:pt x="1135" y="359"/>
                    <a:pt x="1135" y="326"/>
                  </a:cubicBezTo>
                  <a:cubicBezTo>
                    <a:pt x="1168" y="259"/>
                    <a:pt x="1168" y="226"/>
                    <a:pt x="1168" y="159"/>
                  </a:cubicBezTo>
                  <a:cubicBezTo>
                    <a:pt x="1168" y="126"/>
                    <a:pt x="1135" y="59"/>
                    <a:pt x="1101" y="26"/>
                  </a:cubicBezTo>
                  <a:cubicBezTo>
                    <a:pt x="1068" y="9"/>
                    <a:pt x="1035" y="1"/>
                    <a:pt x="100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6"/>
            <p:cNvSpPr/>
            <p:nvPr/>
          </p:nvSpPr>
          <p:spPr>
            <a:xfrm>
              <a:off x="2341000" y="2494725"/>
              <a:ext cx="30050" cy="45050"/>
            </a:xfrm>
            <a:custGeom>
              <a:avLst/>
              <a:gdLst/>
              <a:ahLst/>
              <a:cxnLst/>
              <a:rect l="l" t="t" r="r" b="b"/>
              <a:pathLst>
                <a:path w="1202" h="1802" extrusionOk="0">
                  <a:moveTo>
                    <a:pt x="694" y="379"/>
                  </a:moveTo>
                  <a:cubicBezTo>
                    <a:pt x="724" y="379"/>
                    <a:pt x="760" y="387"/>
                    <a:pt x="801" y="401"/>
                  </a:cubicBezTo>
                  <a:cubicBezTo>
                    <a:pt x="835" y="401"/>
                    <a:pt x="902" y="468"/>
                    <a:pt x="935" y="534"/>
                  </a:cubicBezTo>
                  <a:lnTo>
                    <a:pt x="234" y="901"/>
                  </a:lnTo>
                  <a:cubicBezTo>
                    <a:pt x="268" y="801"/>
                    <a:pt x="334" y="701"/>
                    <a:pt x="401" y="601"/>
                  </a:cubicBezTo>
                  <a:cubicBezTo>
                    <a:pt x="435" y="534"/>
                    <a:pt x="501" y="468"/>
                    <a:pt x="601" y="434"/>
                  </a:cubicBezTo>
                  <a:cubicBezTo>
                    <a:pt x="621" y="395"/>
                    <a:pt x="652" y="379"/>
                    <a:pt x="694" y="379"/>
                  </a:cubicBezTo>
                  <a:close/>
                  <a:moveTo>
                    <a:pt x="868" y="1"/>
                  </a:moveTo>
                  <a:cubicBezTo>
                    <a:pt x="768" y="1"/>
                    <a:pt x="701" y="1"/>
                    <a:pt x="601" y="67"/>
                  </a:cubicBezTo>
                  <a:cubicBezTo>
                    <a:pt x="435" y="167"/>
                    <a:pt x="301" y="334"/>
                    <a:pt x="201" y="534"/>
                  </a:cubicBezTo>
                  <a:cubicBezTo>
                    <a:pt x="68" y="734"/>
                    <a:pt x="34" y="968"/>
                    <a:pt x="34" y="1235"/>
                  </a:cubicBezTo>
                  <a:cubicBezTo>
                    <a:pt x="1" y="1402"/>
                    <a:pt x="68" y="1568"/>
                    <a:pt x="201" y="1702"/>
                  </a:cubicBezTo>
                  <a:cubicBezTo>
                    <a:pt x="234" y="1769"/>
                    <a:pt x="293" y="1802"/>
                    <a:pt x="364" y="1802"/>
                  </a:cubicBezTo>
                  <a:cubicBezTo>
                    <a:pt x="435" y="1802"/>
                    <a:pt x="518" y="1769"/>
                    <a:pt x="601" y="1702"/>
                  </a:cubicBezTo>
                  <a:cubicBezTo>
                    <a:pt x="735" y="1635"/>
                    <a:pt x="835" y="1568"/>
                    <a:pt x="935" y="1468"/>
                  </a:cubicBezTo>
                  <a:cubicBezTo>
                    <a:pt x="1002" y="1402"/>
                    <a:pt x="1102" y="1302"/>
                    <a:pt x="1135" y="1235"/>
                  </a:cubicBezTo>
                  <a:cubicBezTo>
                    <a:pt x="1168" y="1168"/>
                    <a:pt x="1168" y="1135"/>
                    <a:pt x="1168" y="1101"/>
                  </a:cubicBezTo>
                  <a:cubicBezTo>
                    <a:pt x="1168" y="1035"/>
                    <a:pt x="1168" y="1001"/>
                    <a:pt x="1135" y="968"/>
                  </a:cubicBezTo>
                  <a:lnTo>
                    <a:pt x="1068" y="968"/>
                  </a:lnTo>
                  <a:cubicBezTo>
                    <a:pt x="1035" y="1001"/>
                    <a:pt x="1002" y="1035"/>
                    <a:pt x="968" y="1068"/>
                  </a:cubicBezTo>
                  <a:cubicBezTo>
                    <a:pt x="835" y="1201"/>
                    <a:pt x="735" y="1268"/>
                    <a:pt x="635" y="1368"/>
                  </a:cubicBezTo>
                  <a:cubicBezTo>
                    <a:pt x="564" y="1392"/>
                    <a:pt x="510" y="1415"/>
                    <a:pt x="449" y="1415"/>
                  </a:cubicBezTo>
                  <a:cubicBezTo>
                    <a:pt x="424" y="1415"/>
                    <a:pt x="397" y="1411"/>
                    <a:pt x="368" y="1402"/>
                  </a:cubicBezTo>
                  <a:cubicBezTo>
                    <a:pt x="301" y="1402"/>
                    <a:pt x="268" y="1335"/>
                    <a:pt x="268" y="1268"/>
                  </a:cubicBezTo>
                  <a:lnTo>
                    <a:pt x="1168" y="734"/>
                  </a:lnTo>
                  <a:lnTo>
                    <a:pt x="1202" y="568"/>
                  </a:lnTo>
                  <a:cubicBezTo>
                    <a:pt x="1202" y="468"/>
                    <a:pt x="1202" y="368"/>
                    <a:pt x="1168" y="301"/>
                  </a:cubicBezTo>
                  <a:cubicBezTo>
                    <a:pt x="1135" y="201"/>
                    <a:pt x="1102" y="134"/>
                    <a:pt x="1035" y="67"/>
                  </a:cubicBezTo>
                  <a:cubicBezTo>
                    <a:pt x="1002" y="1"/>
                    <a:pt x="935" y="1"/>
                    <a:pt x="8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6"/>
            <p:cNvSpPr/>
            <p:nvPr/>
          </p:nvSpPr>
          <p:spPr>
            <a:xfrm>
              <a:off x="2374375" y="2469075"/>
              <a:ext cx="34200" cy="64175"/>
            </a:xfrm>
            <a:custGeom>
              <a:avLst/>
              <a:gdLst/>
              <a:ahLst/>
              <a:cxnLst/>
              <a:rect l="l" t="t" r="r" b="b"/>
              <a:pathLst>
                <a:path w="1368" h="2567" extrusionOk="0">
                  <a:moveTo>
                    <a:pt x="801" y="626"/>
                  </a:moveTo>
                  <a:cubicBezTo>
                    <a:pt x="834" y="660"/>
                    <a:pt x="901" y="693"/>
                    <a:pt x="901" y="760"/>
                  </a:cubicBezTo>
                  <a:cubicBezTo>
                    <a:pt x="934" y="793"/>
                    <a:pt x="934" y="860"/>
                    <a:pt x="934" y="927"/>
                  </a:cubicBezTo>
                  <a:cubicBezTo>
                    <a:pt x="934" y="1027"/>
                    <a:pt x="901" y="1160"/>
                    <a:pt x="834" y="1260"/>
                  </a:cubicBezTo>
                  <a:cubicBezTo>
                    <a:pt x="801" y="1360"/>
                    <a:pt x="701" y="1460"/>
                    <a:pt x="601" y="1527"/>
                  </a:cubicBezTo>
                  <a:cubicBezTo>
                    <a:pt x="567" y="1560"/>
                    <a:pt x="526" y="1577"/>
                    <a:pt x="484" y="1577"/>
                  </a:cubicBezTo>
                  <a:cubicBezTo>
                    <a:pt x="442" y="1577"/>
                    <a:pt x="400" y="1560"/>
                    <a:pt x="367" y="1527"/>
                  </a:cubicBezTo>
                  <a:cubicBezTo>
                    <a:pt x="300" y="1460"/>
                    <a:pt x="267" y="1394"/>
                    <a:pt x="267" y="1327"/>
                  </a:cubicBezTo>
                  <a:cubicBezTo>
                    <a:pt x="267" y="1227"/>
                    <a:pt x="300" y="1093"/>
                    <a:pt x="334" y="1027"/>
                  </a:cubicBezTo>
                  <a:cubicBezTo>
                    <a:pt x="400" y="860"/>
                    <a:pt x="501" y="760"/>
                    <a:pt x="601" y="660"/>
                  </a:cubicBezTo>
                  <a:cubicBezTo>
                    <a:pt x="667" y="626"/>
                    <a:pt x="734" y="626"/>
                    <a:pt x="801" y="626"/>
                  </a:cubicBezTo>
                  <a:close/>
                  <a:moveTo>
                    <a:pt x="1280" y="1"/>
                  </a:moveTo>
                  <a:cubicBezTo>
                    <a:pt x="1259" y="1"/>
                    <a:pt x="1234" y="9"/>
                    <a:pt x="1201" y="26"/>
                  </a:cubicBezTo>
                  <a:lnTo>
                    <a:pt x="934" y="159"/>
                  </a:lnTo>
                  <a:lnTo>
                    <a:pt x="934" y="293"/>
                  </a:lnTo>
                  <a:cubicBezTo>
                    <a:pt x="901" y="259"/>
                    <a:pt x="834" y="259"/>
                    <a:pt x="801" y="259"/>
                  </a:cubicBezTo>
                  <a:cubicBezTo>
                    <a:pt x="734" y="259"/>
                    <a:pt x="667" y="293"/>
                    <a:pt x="601" y="326"/>
                  </a:cubicBezTo>
                  <a:cubicBezTo>
                    <a:pt x="434" y="426"/>
                    <a:pt x="267" y="593"/>
                    <a:pt x="200" y="793"/>
                  </a:cubicBezTo>
                  <a:cubicBezTo>
                    <a:pt x="100" y="993"/>
                    <a:pt x="34" y="1227"/>
                    <a:pt x="34" y="1460"/>
                  </a:cubicBezTo>
                  <a:cubicBezTo>
                    <a:pt x="0" y="1627"/>
                    <a:pt x="67" y="1794"/>
                    <a:pt x="234" y="1894"/>
                  </a:cubicBezTo>
                  <a:cubicBezTo>
                    <a:pt x="284" y="1927"/>
                    <a:pt x="342" y="1944"/>
                    <a:pt x="405" y="1944"/>
                  </a:cubicBezTo>
                  <a:cubicBezTo>
                    <a:pt x="467" y="1944"/>
                    <a:pt x="534" y="1927"/>
                    <a:pt x="601" y="1894"/>
                  </a:cubicBezTo>
                  <a:cubicBezTo>
                    <a:pt x="667" y="1827"/>
                    <a:pt x="701" y="1794"/>
                    <a:pt x="767" y="1727"/>
                  </a:cubicBezTo>
                  <a:cubicBezTo>
                    <a:pt x="834" y="1660"/>
                    <a:pt x="867" y="1594"/>
                    <a:pt x="934" y="1527"/>
                  </a:cubicBezTo>
                  <a:lnTo>
                    <a:pt x="934" y="2094"/>
                  </a:lnTo>
                  <a:lnTo>
                    <a:pt x="801" y="2161"/>
                  </a:lnTo>
                  <a:cubicBezTo>
                    <a:pt x="734" y="2194"/>
                    <a:pt x="701" y="2227"/>
                    <a:pt x="667" y="2294"/>
                  </a:cubicBezTo>
                  <a:cubicBezTo>
                    <a:pt x="667" y="2328"/>
                    <a:pt x="634" y="2394"/>
                    <a:pt x="634" y="2428"/>
                  </a:cubicBezTo>
                  <a:cubicBezTo>
                    <a:pt x="634" y="2461"/>
                    <a:pt x="667" y="2528"/>
                    <a:pt x="667" y="2528"/>
                  </a:cubicBezTo>
                  <a:cubicBezTo>
                    <a:pt x="681" y="2556"/>
                    <a:pt x="696" y="2566"/>
                    <a:pt x="712" y="2566"/>
                  </a:cubicBezTo>
                  <a:cubicBezTo>
                    <a:pt x="735" y="2566"/>
                    <a:pt x="762" y="2547"/>
                    <a:pt x="801" y="2528"/>
                  </a:cubicBezTo>
                  <a:lnTo>
                    <a:pt x="1201" y="2294"/>
                  </a:lnTo>
                  <a:cubicBezTo>
                    <a:pt x="1268" y="2294"/>
                    <a:pt x="1301" y="2227"/>
                    <a:pt x="1334" y="2194"/>
                  </a:cubicBezTo>
                  <a:cubicBezTo>
                    <a:pt x="1368" y="2161"/>
                    <a:pt x="1368" y="2094"/>
                    <a:pt x="1368" y="2061"/>
                  </a:cubicBezTo>
                  <a:cubicBezTo>
                    <a:pt x="1368" y="1994"/>
                    <a:pt x="1368" y="1961"/>
                    <a:pt x="1334" y="1927"/>
                  </a:cubicBezTo>
                  <a:cubicBezTo>
                    <a:pt x="1318" y="1911"/>
                    <a:pt x="1301" y="1902"/>
                    <a:pt x="1280" y="1902"/>
                  </a:cubicBezTo>
                  <a:cubicBezTo>
                    <a:pt x="1259" y="1902"/>
                    <a:pt x="1234" y="1911"/>
                    <a:pt x="1201" y="1927"/>
                  </a:cubicBezTo>
                  <a:lnTo>
                    <a:pt x="1168" y="1961"/>
                  </a:lnTo>
                  <a:lnTo>
                    <a:pt x="1168" y="393"/>
                  </a:lnTo>
                  <a:lnTo>
                    <a:pt x="1201" y="393"/>
                  </a:lnTo>
                  <a:cubicBezTo>
                    <a:pt x="1268" y="359"/>
                    <a:pt x="1301" y="326"/>
                    <a:pt x="1334" y="259"/>
                  </a:cubicBezTo>
                  <a:cubicBezTo>
                    <a:pt x="1368" y="226"/>
                    <a:pt x="1368" y="159"/>
                    <a:pt x="1368" y="126"/>
                  </a:cubicBezTo>
                  <a:cubicBezTo>
                    <a:pt x="1368" y="93"/>
                    <a:pt x="1368" y="59"/>
                    <a:pt x="1334" y="26"/>
                  </a:cubicBezTo>
                  <a:cubicBezTo>
                    <a:pt x="1318" y="9"/>
                    <a:pt x="1301" y="1"/>
                    <a:pt x="128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6"/>
            <p:cNvSpPr/>
            <p:nvPr/>
          </p:nvSpPr>
          <p:spPr>
            <a:xfrm>
              <a:off x="2410225" y="2453250"/>
              <a:ext cx="32550" cy="49850"/>
            </a:xfrm>
            <a:custGeom>
              <a:avLst/>
              <a:gdLst/>
              <a:ahLst/>
              <a:cxnLst/>
              <a:rect l="l" t="t" r="r" b="b"/>
              <a:pathLst>
                <a:path w="1302" h="1994" extrusionOk="0">
                  <a:moveTo>
                    <a:pt x="180" y="0"/>
                  </a:moveTo>
                  <a:cubicBezTo>
                    <a:pt x="167" y="0"/>
                    <a:pt x="151" y="8"/>
                    <a:pt x="134" y="25"/>
                  </a:cubicBezTo>
                  <a:cubicBezTo>
                    <a:pt x="101" y="25"/>
                    <a:pt x="67" y="58"/>
                    <a:pt x="34" y="125"/>
                  </a:cubicBezTo>
                  <a:cubicBezTo>
                    <a:pt x="34" y="159"/>
                    <a:pt x="1" y="192"/>
                    <a:pt x="1" y="259"/>
                  </a:cubicBezTo>
                  <a:cubicBezTo>
                    <a:pt x="1" y="292"/>
                    <a:pt x="1" y="325"/>
                    <a:pt x="1" y="359"/>
                  </a:cubicBezTo>
                  <a:cubicBezTo>
                    <a:pt x="34" y="359"/>
                    <a:pt x="67" y="392"/>
                    <a:pt x="101" y="392"/>
                  </a:cubicBezTo>
                  <a:lnTo>
                    <a:pt x="834" y="592"/>
                  </a:lnTo>
                  <a:lnTo>
                    <a:pt x="101" y="1626"/>
                  </a:lnTo>
                  <a:cubicBezTo>
                    <a:pt x="67" y="1660"/>
                    <a:pt x="34" y="1726"/>
                    <a:pt x="1" y="1760"/>
                  </a:cubicBezTo>
                  <a:cubicBezTo>
                    <a:pt x="1" y="1793"/>
                    <a:pt x="1" y="1826"/>
                    <a:pt x="1" y="1860"/>
                  </a:cubicBezTo>
                  <a:cubicBezTo>
                    <a:pt x="1" y="1893"/>
                    <a:pt x="34" y="1960"/>
                    <a:pt x="34" y="1993"/>
                  </a:cubicBezTo>
                  <a:lnTo>
                    <a:pt x="134" y="1993"/>
                  </a:lnTo>
                  <a:cubicBezTo>
                    <a:pt x="167" y="1960"/>
                    <a:pt x="201" y="1926"/>
                    <a:pt x="201" y="1893"/>
                  </a:cubicBezTo>
                  <a:lnTo>
                    <a:pt x="1301" y="325"/>
                  </a:lnTo>
                  <a:lnTo>
                    <a:pt x="201" y="25"/>
                  </a:lnTo>
                  <a:cubicBezTo>
                    <a:pt x="201" y="8"/>
                    <a:pt x="192" y="0"/>
                    <a:pt x="18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6"/>
            <p:cNvSpPr/>
            <p:nvPr/>
          </p:nvSpPr>
          <p:spPr>
            <a:xfrm>
              <a:off x="2441925" y="2432400"/>
              <a:ext cx="36700" cy="54650"/>
            </a:xfrm>
            <a:custGeom>
              <a:avLst/>
              <a:gdLst/>
              <a:ahLst/>
              <a:cxnLst/>
              <a:rect l="l" t="t" r="r" b="b"/>
              <a:pathLst>
                <a:path w="1468" h="2186" extrusionOk="0">
                  <a:moveTo>
                    <a:pt x="1101" y="0"/>
                  </a:moveTo>
                  <a:cubicBezTo>
                    <a:pt x="1068" y="0"/>
                    <a:pt x="1034" y="9"/>
                    <a:pt x="1001" y="25"/>
                  </a:cubicBezTo>
                  <a:cubicBezTo>
                    <a:pt x="934" y="59"/>
                    <a:pt x="901" y="92"/>
                    <a:pt x="867" y="125"/>
                  </a:cubicBezTo>
                  <a:cubicBezTo>
                    <a:pt x="834" y="192"/>
                    <a:pt x="801" y="259"/>
                    <a:pt x="767" y="325"/>
                  </a:cubicBezTo>
                  <a:cubicBezTo>
                    <a:pt x="734" y="292"/>
                    <a:pt x="701" y="259"/>
                    <a:pt x="667" y="259"/>
                  </a:cubicBezTo>
                  <a:cubicBezTo>
                    <a:pt x="651" y="242"/>
                    <a:pt x="634" y="234"/>
                    <a:pt x="617" y="234"/>
                  </a:cubicBezTo>
                  <a:cubicBezTo>
                    <a:pt x="601" y="234"/>
                    <a:pt x="584" y="242"/>
                    <a:pt x="567" y="259"/>
                  </a:cubicBezTo>
                  <a:cubicBezTo>
                    <a:pt x="534" y="259"/>
                    <a:pt x="500" y="292"/>
                    <a:pt x="467" y="325"/>
                  </a:cubicBezTo>
                  <a:cubicBezTo>
                    <a:pt x="434" y="392"/>
                    <a:pt x="400" y="459"/>
                    <a:pt x="367" y="526"/>
                  </a:cubicBezTo>
                  <a:lnTo>
                    <a:pt x="367" y="425"/>
                  </a:lnTo>
                  <a:lnTo>
                    <a:pt x="167" y="592"/>
                  </a:lnTo>
                  <a:cubicBezTo>
                    <a:pt x="100" y="626"/>
                    <a:pt x="67" y="659"/>
                    <a:pt x="33" y="726"/>
                  </a:cubicBezTo>
                  <a:cubicBezTo>
                    <a:pt x="33" y="759"/>
                    <a:pt x="0" y="792"/>
                    <a:pt x="0" y="859"/>
                  </a:cubicBezTo>
                  <a:cubicBezTo>
                    <a:pt x="0" y="892"/>
                    <a:pt x="33" y="926"/>
                    <a:pt x="33" y="959"/>
                  </a:cubicBezTo>
                  <a:cubicBezTo>
                    <a:pt x="50" y="976"/>
                    <a:pt x="67" y="984"/>
                    <a:pt x="88" y="984"/>
                  </a:cubicBezTo>
                  <a:cubicBezTo>
                    <a:pt x="109" y="984"/>
                    <a:pt x="134" y="976"/>
                    <a:pt x="167" y="959"/>
                  </a:cubicBezTo>
                  <a:lnTo>
                    <a:pt x="167" y="1793"/>
                  </a:lnTo>
                  <a:cubicBezTo>
                    <a:pt x="100" y="1826"/>
                    <a:pt x="67" y="1860"/>
                    <a:pt x="33" y="1893"/>
                  </a:cubicBezTo>
                  <a:cubicBezTo>
                    <a:pt x="33" y="1960"/>
                    <a:pt x="0" y="1993"/>
                    <a:pt x="0" y="2060"/>
                  </a:cubicBezTo>
                  <a:cubicBezTo>
                    <a:pt x="0" y="2093"/>
                    <a:pt x="33" y="2127"/>
                    <a:pt x="33" y="2160"/>
                  </a:cubicBezTo>
                  <a:cubicBezTo>
                    <a:pt x="50" y="2177"/>
                    <a:pt x="67" y="2185"/>
                    <a:pt x="88" y="2185"/>
                  </a:cubicBezTo>
                  <a:cubicBezTo>
                    <a:pt x="109" y="2185"/>
                    <a:pt x="134" y="2177"/>
                    <a:pt x="167" y="2160"/>
                  </a:cubicBezTo>
                  <a:lnTo>
                    <a:pt x="367" y="2027"/>
                  </a:lnTo>
                  <a:cubicBezTo>
                    <a:pt x="400" y="1993"/>
                    <a:pt x="467" y="1960"/>
                    <a:pt x="500" y="1927"/>
                  </a:cubicBezTo>
                  <a:cubicBezTo>
                    <a:pt x="500" y="1860"/>
                    <a:pt x="534" y="1826"/>
                    <a:pt x="534" y="1760"/>
                  </a:cubicBezTo>
                  <a:cubicBezTo>
                    <a:pt x="534" y="1726"/>
                    <a:pt x="500" y="1693"/>
                    <a:pt x="500" y="1660"/>
                  </a:cubicBezTo>
                  <a:cubicBezTo>
                    <a:pt x="484" y="1643"/>
                    <a:pt x="467" y="1635"/>
                    <a:pt x="446" y="1635"/>
                  </a:cubicBezTo>
                  <a:cubicBezTo>
                    <a:pt x="425" y="1635"/>
                    <a:pt x="400" y="1643"/>
                    <a:pt x="367" y="1660"/>
                  </a:cubicBezTo>
                  <a:lnTo>
                    <a:pt x="367" y="959"/>
                  </a:lnTo>
                  <a:cubicBezTo>
                    <a:pt x="400" y="892"/>
                    <a:pt x="434" y="826"/>
                    <a:pt x="467" y="759"/>
                  </a:cubicBezTo>
                  <a:cubicBezTo>
                    <a:pt x="500" y="726"/>
                    <a:pt x="534" y="692"/>
                    <a:pt x="567" y="659"/>
                  </a:cubicBezTo>
                  <a:lnTo>
                    <a:pt x="601" y="659"/>
                  </a:lnTo>
                  <a:cubicBezTo>
                    <a:pt x="634" y="692"/>
                    <a:pt x="634" y="726"/>
                    <a:pt x="634" y="759"/>
                  </a:cubicBezTo>
                  <a:lnTo>
                    <a:pt x="634" y="1860"/>
                  </a:lnTo>
                  <a:lnTo>
                    <a:pt x="834" y="1760"/>
                  </a:lnTo>
                  <a:cubicBezTo>
                    <a:pt x="901" y="1726"/>
                    <a:pt x="934" y="1693"/>
                    <a:pt x="967" y="1626"/>
                  </a:cubicBezTo>
                  <a:cubicBezTo>
                    <a:pt x="967" y="1593"/>
                    <a:pt x="1001" y="1526"/>
                    <a:pt x="1001" y="1493"/>
                  </a:cubicBezTo>
                  <a:cubicBezTo>
                    <a:pt x="1001" y="1426"/>
                    <a:pt x="967" y="1426"/>
                    <a:pt x="967" y="1393"/>
                  </a:cubicBezTo>
                  <a:cubicBezTo>
                    <a:pt x="951" y="1376"/>
                    <a:pt x="934" y="1368"/>
                    <a:pt x="917" y="1368"/>
                  </a:cubicBezTo>
                  <a:cubicBezTo>
                    <a:pt x="901" y="1368"/>
                    <a:pt x="884" y="1376"/>
                    <a:pt x="867" y="1393"/>
                  </a:cubicBezTo>
                  <a:lnTo>
                    <a:pt x="867" y="692"/>
                  </a:lnTo>
                  <a:cubicBezTo>
                    <a:pt x="867" y="592"/>
                    <a:pt x="901" y="526"/>
                    <a:pt x="967" y="459"/>
                  </a:cubicBezTo>
                  <a:cubicBezTo>
                    <a:pt x="967" y="425"/>
                    <a:pt x="1001" y="425"/>
                    <a:pt x="1034" y="392"/>
                  </a:cubicBezTo>
                  <a:lnTo>
                    <a:pt x="1068" y="392"/>
                  </a:lnTo>
                  <a:cubicBezTo>
                    <a:pt x="1101" y="425"/>
                    <a:pt x="1101" y="459"/>
                    <a:pt x="1068" y="492"/>
                  </a:cubicBezTo>
                  <a:lnTo>
                    <a:pt x="1068" y="1593"/>
                  </a:lnTo>
                  <a:lnTo>
                    <a:pt x="1301" y="1460"/>
                  </a:lnTo>
                  <a:cubicBezTo>
                    <a:pt x="1334" y="1426"/>
                    <a:pt x="1401" y="1393"/>
                    <a:pt x="1401" y="1359"/>
                  </a:cubicBezTo>
                  <a:cubicBezTo>
                    <a:pt x="1434" y="1293"/>
                    <a:pt x="1434" y="1259"/>
                    <a:pt x="1434" y="1226"/>
                  </a:cubicBezTo>
                  <a:cubicBezTo>
                    <a:pt x="1468" y="1159"/>
                    <a:pt x="1434" y="1126"/>
                    <a:pt x="1401" y="1093"/>
                  </a:cubicBezTo>
                  <a:cubicBezTo>
                    <a:pt x="1401" y="1076"/>
                    <a:pt x="1393" y="1068"/>
                    <a:pt x="1376" y="1068"/>
                  </a:cubicBezTo>
                  <a:cubicBezTo>
                    <a:pt x="1359" y="1068"/>
                    <a:pt x="1334" y="1076"/>
                    <a:pt x="1301" y="1093"/>
                  </a:cubicBezTo>
                  <a:lnTo>
                    <a:pt x="1301" y="325"/>
                  </a:lnTo>
                  <a:cubicBezTo>
                    <a:pt x="1334" y="225"/>
                    <a:pt x="1268" y="92"/>
                    <a:pt x="1201" y="25"/>
                  </a:cubicBezTo>
                  <a:cubicBezTo>
                    <a:pt x="1168" y="9"/>
                    <a:pt x="1134" y="0"/>
                    <a:pt x="110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6"/>
            <p:cNvSpPr/>
            <p:nvPr/>
          </p:nvSpPr>
          <p:spPr>
            <a:xfrm>
              <a:off x="2479450" y="2415150"/>
              <a:ext cx="29200" cy="44575"/>
            </a:xfrm>
            <a:custGeom>
              <a:avLst/>
              <a:gdLst/>
              <a:ahLst/>
              <a:cxnLst/>
              <a:rect l="l" t="t" r="r" b="b"/>
              <a:pathLst>
                <a:path w="1168" h="1783" extrusionOk="0">
                  <a:moveTo>
                    <a:pt x="719" y="368"/>
                  </a:moveTo>
                  <a:cubicBezTo>
                    <a:pt x="774" y="368"/>
                    <a:pt x="831" y="393"/>
                    <a:pt x="867" y="448"/>
                  </a:cubicBezTo>
                  <a:cubicBezTo>
                    <a:pt x="934" y="515"/>
                    <a:pt x="968" y="615"/>
                    <a:pt x="968" y="715"/>
                  </a:cubicBezTo>
                  <a:cubicBezTo>
                    <a:pt x="968" y="849"/>
                    <a:pt x="934" y="949"/>
                    <a:pt x="834" y="1082"/>
                  </a:cubicBezTo>
                  <a:cubicBezTo>
                    <a:pt x="801" y="1182"/>
                    <a:pt x="701" y="1282"/>
                    <a:pt x="601" y="1382"/>
                  </a:cubicBezTo>
                  <a:cubicBezTo>
                    <a:pt x="551" y="1399"/>
                    <a:pt x="501" y="1407"/>
                    <a:pt x="455" y="1407"/>
                  </a:cubicBezTo>
                  <a:cubicBezTo>
                    <a:pt x="409" y="1407"/>
                    <a:pt x="367" y="1399"/>
                    <a:pt x="334" y="1382"/>
                  </a:cubicBezTo>
                  <a:cubicBezTo>
                    <a:pt x="267" y="1316"/>
                    <a:pt x="234" y="1216"/>
                    <a:pt x="234" y="1115"/>
                  </a:cubicBezTo>
                  <a:cubicBezTo>
                    <a:pt x="234" y="982"/>
                    <a:pt x="267" y="849"/>
                    <a:pt x="334" y="715"/>
                  </a:cubicBezTo>
                  <a:cubicBezTo>
                    <a:pt x="400" y="582"/>
                    <a:pt x="467" y="482"/>
                    <a:pt x="601" y="415"/>
                  </a:cubicBezTo>
                  <a:cubicBezTo>
                    <a:pt x="631" y="385"/>
                    <a:pt x="674" y="368"/>
                    <a:pt x="719" y="368"/>
                  </a:cubicBezTo>
                  <a:close/>
                  <a:moveTo>
                    <a:pt x="807" y="1"/>
                  </a:moveTo>
                  <a:cubicBezTo>
                    <a:pt x="728" y="1"/>
                    <a:pt x="648" y="24"/>
                    <a:pt x="601" y="48"/>
                  </a:cubicBezTo>
                  <a:cubicBezTo>
                    <a:pt x="467" y="115"/>
                    <a:pt x="367" y="215"/>
                    <a:pt x="300" y="348"/>
                  </a:cubicBezTo>
                  <a:cubicBezTo>
                    <a:pt x="200" y="482"/>
                    <a:pt x="134" y="615"/>
                    <a:pt x="67" y="782"/>
                  </a:cubicBezTo>
                  <a:cubicBezTo>
                    <a:pt x="34" y="949"/>
                    <a:pt x="0" y="1082"/>
                    <a:pt x="0" y="1249"/>
                  </a:cubicBezTo>
                  <a:cubicBezTo>
                    <a:pt x="0" y="1349"/>
                    <a:pt x="34" y="1482"/>
                    <a:pt x="67" y="1582"/>
                  </a:cubicBezTo>
                  <a:cubicBezTo>
                    <a:pt x="134" y="1683"/>
                    <a:pt x="200" y="1749"/>
                    <a:pt x="300" y="1783"/>
                  </a:cubicBezTo>
                  <a:cubicBezTo>
                    <a:pt x="400" y="1783"/>
                    <a:pt x="501" y="1749"/>
                    <a:pt x="601" y="1716"/>
                  </a:cubicBezTo>
                  <a:cubicBezTo>
                    <a:pt x="701" y="1616"/>
                    <a:pt x="801" y="1549"/>
                    <a:pt x="901" y="1416"/>
                  </a:cubicBezTo>
                  <a:cubicBezTo>
                    <a:pt x="1068" y="1182"/>
                    <a:pt x="1168" y="882"/>
                    <a:pt x="1168" y="582"/>
                  </a:cubicBezTo>
                  <a:cubicBezTo>
                    <a:pt x="1168" y="448"/>
                    <a:pt x="1168" y="315"/>
                    <a:pt x="1101" y="215"/>
                  </a:cubicBezTo>
                  <a:cubicBezTo>
                    <a:pt x="1068" y="115"/>
                    <a:pt x="1001" y="15"/>
                    <a:pt x="901" y="15"/>
                  </a:cubicBezTo>
                  <a:cubicBezTo>
                    <a:pt x="871" y="5"/>
                    <a:pt x="839" y="1"/>
                    <a:pt x="80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6"/>
            <p:cNvSpPr/>
            <p:nvPr/>
          </p:nvSpPr>
          <p:spPr>
            <a:xfrm>
              <a:off x="2512800" y="2394250"/>
              <a:ext cx="31725" cy="49425"/>
            </a:xfrm>
            <a:custGeom>
              <a:avLst/>
              <a:gdLst/>
              <a:ahLst/>
              <a:cxnLst/>
              <a:rect l="l" t="t" r="r" b="b"/>
              <a:pathLst>
                <a:path w="1269" h="1977" extrusionOk="0">
                  <a:moveTo>
                    <a:pt x="880" y="0"/>
                  </a:moveTo>
                  <a:cubicBezTo>
                    <a:pt x="826" y="0"/>
                    <a:pt x="768" y="17"/>
                    <a:pt x="701" y="50"/>
                  </a:cubicBezTo>
                  <a:cubicBezTo>
                    <a:pt x="634" y="83"/>
                    <a:pt x="601" y="150"/>
                    <a:pt x="534" y="184"/>
                  </a:cubicBezTo>
                  <a:cubicBezTo>
                    <a:pt x="501" y="250"/>
                    <a:pt x="434" y="317"/>
                    <a:pt x="401" y="384"/>
                  </a:cubicBezTo>
                  <a:lnTo>
                    <a:pt x="401" y="284"/>
                  </a:lnTo>
                  <a:lnTo>
                    <a:pt x="201" y="384"/>
                  </a:lnTo>
                  <a:cubicBezTo>
                    <a:pt x="134" y="417"/>
                    <a:pt x="101" y="450"/>
                    <a:pt x="67" y="484"/>
                  </a:cubicBezTo>
                  <a:cubicBezTo>
                    <a:pt x="67" y="550"/>
                    <a:pt x="34" y="584"/>
                    <a:pt x="34" y="651"/>
                  </a:cubicBezTo>
                  <a:cubicBezTo>
                    <a:pt x="34" y="684"/>
                    <a:pt x="34" y="717"/>
                    <a:pt x="67" y="751"/>
                  </a:cubicBezTo>
                  <a:cubicBezTo>
                    <a:pt x="84" y="767"/>
                    <a:pt x="101" y="776"/>
                    <a:pt x="117" y="776"/>
                  </a:cubicBezTo>
                  <a:cubicBezTo>
                    <a:pt x="134" y="776"/>
                    <a:pt x="151" y="767"/>
                    <a:pt x="167" y="751"/>
                  </a:cubicBezTo>
                  <a:lnTo>
                    <a:pt x="167" y="1585"/>
                  </a:lnTo>
                  <a:cubicBezTo>
                    <a:pt x="134" y="1618"/>
                    <a:pt x="101" y="1651"/>
                    <a:pt x="67" y="1685"/>
                  </a:cubicBezTo>
                  <a:cubicBezTo>
                    <a:pt x="34" y="1718"/>
                    <a:pt x="0" y="1785"/>
                    <a:pt x="0" y="1851"/>
                  </a:cubicBezTo>
                  <a:cubicBezTo>
                    <a:pt x="0" y="1885"/>
                    <a:pt x="34" y="1951"/>
                    <a:pt x="34" y="1951"/>
                  </a:cubicBezTo>
                  <a:cubicBezTo>
                    <a:pt x="50" y="1968"/>
                    <a:pt x="67" y="1976"/>
                    <a:pt x="88" y="1976"/>
                  </a:cubicBezTo>
                  <a:cubicBezTo>
                    <a:pt x="109" y="1976"/>
                    <a:pt x="134" y="1968"/>
                    <a:pt x="167" y="1951"/>
                  </a:cubicBezTo>
                  <a:lnTo>
                    <a:pt x="434" y="1785"/>
                  </a:lnTo>
                  <a:cubicBezTo>
                    <a:pt x="467" y="1785"/>
                    <a:pt x="501" y="1718"/>
                    <a:pt x="534" y="1685"/>
                  </a:cubicBezTo>
                  <a:cubicBezTo>
                    <a:pt x="568" y="1651"/>
                    <a:pt x="568" y="1585"/>
                    <a:pt x="568" y="1551"/>
                  </a:cubicBezTo>
                  <a:cubicBezTo>
                    <a:pt x="568" y="1484"/>
                    <a:pt x="568" y="1418"/>
                    <a:pt x="534" y="1418"/>
                  </a:cubicBezTo>
                  <a:cubicBezTo>
                    <a:pt x="467" y="1418"/>
                    <a:pt x="434" y="1418"/>
                    <a:pt x="401" y="1451"/>
                  </a:cubicBezTo>
                  <a:lnTo>
                    <a:pt x="401" y="817"/>
                  </a:lnTo>
                  <a:cubicBezTo>
                    <a:pt x="434" y="717"/>
                    <a:pt x="501" y="617"/>
                    <a:pt x="568" y="517"/>
                  </a:cubicBezTo>
                  <a:cubicBezTo>
                    <a:pt x="601" y="484"/>
                    <a:pt x="634" y="417"/>
                    <a:pt x="701" y="384"/>
                  </a:cubicBezTo>
                  <a:cubicBezTo>
                    <a:pt x="745" y="384"/>
                    <a:pt x="775" y="369"/>
                    <a:pt x="800" y="369"/>
                  </a:cubicBezTo>
                  <a:cubicBezTo>
                    <a:pt x="812" y="369"/>
                    <a:pt x="823" y="373"/>
                    <a:pt x="834" y="384"/>
                  </a:cubicBezTo>
                  <a:cubicBezTo>
                    <a:pt x="868" y="417"/>
                    <a:pt x="901" y="450"/>
                    <a:pt x="901" y="517"/>
                  </a:cubicBezTo>
                  <a:lnTo>
                    <a:pt x="901" y="1184"/>
                  </a:lnTo>
                  <a:cubicBezTo>
                    <a:pt x="834" y="1184"/>
                    <a:pt x="801" y="1251"/>
                    <a:pt x="801" y="1284"/>
                  </a:cubicBezTo>
                  <a:cubicBezTo>
                    <a:pt x="768" y="1318"/>
                    <a:pt x="734" y="1384"/>
                    <a:pt x="734" y="1418"/>
                  </a:cubicBezTo>
                  <a:cubicBezTo>
                    <a:pt x="734" y="1484"/>
                    <a:pt x="768" y="1518"/>
                    <a:pt x="801" y="1551"/>
                  </a:cubicBezTo>
                  <a:cubicBezTo>
                    <a:pt x="801" y="1568"/>
                    <a:pt x="809" y="1576"/>
                    <a:pt x="826" y="1576"/>
                  </a:cubicBezTo>
                  <a:cubicBezTo>
                    <a:pt x="843" y="1576"/>
                    <a:pt x="868" y="1568"/>
                    <a:pt x="901" y="1551"/>
                  </a:cubicBezTo>
                  <a:lnTo>
                    <a:pt x="1101" y="1418"/>
                  </a:lnTo>
                  <a:cubicBezTo>
                    <a:pt x="1168" y="1384"/>
                    <a:pt x="1201" y="1351"/>
                    <a:pt x="1235" y="1318"/>
                  </a:cubicBezTo>
                  <a:cubicBezTo>
                    <a:pt x="1235" y="1251"/>
                    <a:pt x="1268" y="1218"/>
                    <a:pt x="1268" y="1151"/>
                  </a:cubicBezTo>
                  <a:cubicBezTo>
                    <a:pt x="1268" y="1118"/>
                    <a:pt x="1235" y="1084"/>
                    <a:pt x="1235" y="1051"/>
                  </a:cubicBezTo>
                  <a:cubicBezTo>
                    <a:pt x="1218" y="1034"/>
                    <a:pt x="1201" y="1026"/>
                    <a:pt x="1185" y="1026"/>
                  </a:cubicBezTo>
                  <a:cubicBezTo>
                    <a:pt x="1168" y="1026"/>
                    <a:pt x="1151" y="1034"/>
                    <a:pt x="1135" y="1051"/>
                  </a:cubicBezTo>
                  <a:lnTo>
                    <a:pt x="1135" y="417"/>
                  </a:lnTo>
                  <a:cubicBezTo>
                    <a:pt x="1135" y="284"/>
                    <a:pt x="1101" y="150"/>
                    <a:pt x="1035" y="50"/>
                  </a:cubicBezTo>
                  <a:cubicBezTo>
                    <a:pt x="984" y="17"/>
                    <a:pt x="934" y="0"/>
                    <a:pt x="88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6"/>
            <p:cNvSpPr/>
            <p:nvPr/>
          </p:nvSpPr>
          <p:spPr>
            <a:xfrm>
              <a:off x="2550325" y="2365675"/>
              <a:ext cx="29225" cy="52025"/>
            </a:xfrm>
            <a:custGeom>
              <a:avLst/>
              <a:gdLst/>
              <a:ahLst/>
              <a:cxnLst/>
              <a:rect l="l" t="t" r="r" b="b"/>
              <a:pathLst>
                <a:path w="1169" h="2081" extrusionOk="0">
                  <a:moveTo>
                    <a:pt x="384" y="1"/>
                  </a:moveTo>
                  <a:cubicBezTo>
                    <a:pt x="367" y="1"/>
                    <a:pt x="351" y="9"/>
                    <a:pt x="334" y="26"/>
                  </a:cubicBezTo>
                  <a:cubicBezTo>
                    <a:pt x="301" y="59"/>
                    <a:pt x="267" y="92"/>
                    <a:pt x="267" y="126"/>
                  </a:cubicBezTo>
                  <a:cubicBezTo>
                    <a:pt x="234" y="192"/>
                    <a:pt x="234" y="259"/>
                    <a:pt x="234" y="326"/>
                  </a:cubicBezTo>
                  <a:lnTo>
                    <a:pt x="234" y="626"/>
                  </a:lnTo>
                  <a:lnTo>
                    <a:pt x="167" y="693"/>
                  </a:lnTo>
                  <a:cubicBezTo>
                    <a:pt x="101" y="693"/>
                    <a:pt x="67" y="759"/>
                    <a:pt x="34" y="793"/>
                  </a:cubicBezTo>
                  <a:cubicBezTo>
                    <a:pt x="1" y="826"/>
                    <a:pt x="1" y="893"/>
                    <a:pt x="1" y="960"/>
                  </a:cubicBezTo>
                  <a:cubicBezTo>
                    <a:pt x="1" y="993"/>
                    <a:pt x="1" y="1026"/>
                    <a:pt x="34" y="1060"/>
                  </a:cubicBezTo>
                  <a:cubicBezTo>
                    <a:pt x="51" y="1076"/>
                    <a:pt x="67" y="1085"/>
                    <a:pt x="88" y="1085"/>
                  </a:cubicBezTo>
                  <a:cubicBezTo>
                    <a:pt x="109" y="1085"/>
                    <a:pt x="134" y="1076"/>
                    <a:pt x="167" y="1060"/>
                  </a:cubicBezTo>
                  <a:lnTo>
                    <a:pt x="234" y="993"/>
                  </a:lnTo>
                  <a:lnTo>
                    <a:pt x="234" y="1760"/>
                  </a:lnTo>
                  <a:cubicBezTo>
                    <a:pt x="234" y="1860"/>
                    <a:pt x="267" y="1960"/>
                    <a:pt x="334" y="2060"/>
                  </a:cubicBezTo>
                  <a:cubicBezTo>
                    <a:pt x="359" y="2073"/>
                    <a:pt x="392" y="2080"/>
                    <a:pt x="431" y="2080"/>
                  </a:cubicBezTo>
                  <a:cubicBezTo>
                    <a:pt x="498" y="2080"/>
                    <a:pt x="583" y="2057"/>
                    <a:pt x="668" y="1994"/>
                  </a:cubicBezTo>
                  <a:cubicBezTo>
                    <a:pt x="768" y="1927"/>
                    <a:pt x="834" y="1860"/>
                    <a:pt x="935" y="1794"/>
                  </a:cubicBezTo>
                  <a:cubicBezTo>
                    <a:pt x="1001" y="1693"/>
                    <a:pt x="1101" y="1593"/>
                    <a:pt x="1135" y="1493"/>
                  </a:cubicBezTo>
                  <a:cubicBezTo>
                    <a:pt x="1168" y="1460"/>
                    <a:pt x="1168" y="1427"/>
                    <a:pt x="1168" y="1360"/>
                  </a:cubicBezTo>
                  <a:cubicBezTo>
                    <a:pt x="1168" y="1327"/>
                    <a:pt x="1168" y="1293"/>
                    <a:pt x="1135" y="1260"/>
                  </a:cubicBezTo>
                  <a:lnTo>
                    <a:pt x="1068" y="1260"/>
                  </a:lnTo>
                  <a:cubicBezTo>
                    <a:pt x="1035" y="1293"/>
                    <a:pt x="1001" y="1327"/>
                    <a:pt x="968" y="1360"/>
                  </a:cubicBezTo>
                  <a:cubicBezTo>
                    <a:pt x="901" y="1493"/>
                    <a:pt x="768" y="1593"/>
                    <a:pt x="668" y="1660"/>
                  </a:cubicBezTo>
                  <a:cubicBezTo>
                    <a:pt x="568" y="1693"/>
                    <a:pt x="534" y="1693"/>
                    <a:pt x="501" y="1693"/>
                  </a:cubicBezTo>
                  <a:cubicBezTo>
                    <a:pt x="468" y="1693"/>
                    <a:pt x="468" y="1660"/>
                    <a:pt x="468" y="1560"/>
                  </a:cubicBezTo>
                  <a:lnTo>
                    <a:pt x="468" y="860"/>
                  </a:lnTo>
                  <a:lnTo>
                    <a:pt x="868" y="593"/>
                  </a:lnTo>
                  <a:cubicBezTo>
                    <a:pt x="935" y="593"/>
                    <a:pt x="968" y="526"/>
                    <a:pt x="1001" y="493"/>
                  </a:cubicBezTo>
                  <a:cubicBezTo>
                    <a:pt x="1001" y="459"/>
                    <a:pt x="1035" y="393"/>
                    <a:pt x="1035" y="359"/>
                  </a:cubicBezTo>
                  <a:cubicBezTo>
                    <a:pt x="1035" y="292"/>
                    <a:pt x="1035" y="259"/>
                    <a:pt x="1001" y="226"/>
                  </a:cubicBezTo>
                  <a:cubicBezTo>
                    <a:pt x="968" y="226"/>
                    <a:pt x="935" y="226"/>
                    <a:pt x="868" y="259"/>
                  </a:cubicBezTo>
                  <a:lnTo>
                    <a:pt x="468" y="493"/>
                  </a:lnTo>
                  <a:lnTo>
                    <a:pt x="468" y="192"/>
                  </a:lnTo>
                  <a:cubicBezTo>
                    <a:pt x="468" y="126"/>
                    <a:pt x="468" y="59"/>
                    <a:pt x="434" y="26"/>
                  </a:cubicBezTo>
                  <a:cubicBezTo>
                    <a:pt x="417" y="9"/>
                    <a:pt x="401" y="1"/>
                    <a:pt x="38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6"/>
            <p:cNvSpPr/>
            <p:nvPr/>
          </p:nvSpPr>
          <p:spPr>
            <a:xfrm>
              <a:off x="2581175" y="2344625"/>
              <a:ext cx="32550" cy="59025"/>
            </a:xfrm>
            <a:custGeom>
              <a:avLst/>
              <a:gdLst/>
              <a:ahLst/>
              <a:cxnLst/>
              <a:rect l="l" t="t" r="r" b="b"/>
              <a:pathLst>
                <a:path w="1302" h="2361" extrusionOk="0">
                  <a:moveTo>
                    <a:pt x="434" y="0"/>
                  </a:moveTo>
                  <a:lnTo>
                    <a:pt x="168" y="100"/>
                  </a:lnTo>
                  <a:cubicBezTo>
                    <a:pt x="101" y="134"/>
                    <a:pt x="67" y="167"/>
                    <a:pt x="34" y="234"/>
                  </a:cubicBezTo>
                  <a:cubicBezTo>
                    <a:pt x="34" y="267"/>
                    <a:pt x="1" y="334"/>
                    <a:pt x="1" y="367"/>
                  </a:cubicBezTo>
                  <a:cubicBezTo>
                    <a:pt x="1" y="401"/>
                    <a:pt x="34" y="434"/>
                    <a:pt x="34" y="467"/>
                  </a:cubicBezTo>
                  <a:cubicBezTo>
                    <a:pt x="51" y="484"/>
                    <a:pt x="67" y="492"/>
                    <a:pt x="88" y="492"/>
                  </a:cubicBezTo>
                  <a:cubicBezTo>
                    <a:pt x="109" y="492"/>
                    <a:pt x="134" y="484"/>
                    <a:pt x="168" y="467"/>
                  </a:cubicBezTo>
                  <a:lnTo>
                    <a:pt x="201" y="467"/>
                  </a:lnTo>
                  <a:lnTo>
                    <a:pt x="201" y="1968"/>
                  </a:lnTo>
                  <a:cubicBezTo>
                    <a:pt x="168" y="1968"/>
                    <a:pt x="134" y="2002"/>
                    <a:pt x="101" y="2068"/>
                  </a:cubicBezTo>
                  <a:cubicBezTo>
                    <a:pt x="67" y="2102"/>
                    <a:pt x="34" y="2169"/>
                    <a:pt x="34" y="2235"/>
                  </a:cubicBezTo>
                  <a:cubicBezTo>
                    <a:pt x="34" y="2269"/>
                    <a:pt x="34" y="2302"/>
                    <a:pt x="67" y="2335"/>
                  </a:cubicBezTo>
                  <a:cubicBezTo>
                    <a:pt x="84" y="2352"/>
                    <a:pt x="101" y="2360"/>
                    <a:pt x="122" y="2360"/>
                  </a:cubicBezTo>
                  <a:cubicBezTo>
                    <a:pt x="143" y="2360"/>
                    <a:pt x="168" y="2352"/>
                    <a:pt x="201" y="2335"/>
                  </a:cubicBezTo>
                  <a:lnTo>
                    <a:pt x="434" y="2169"/>
                  </a:lnTo>
                  <a:cubicBezTo>
                    <a:pt x="501" y="2135"/>
                    <a:pt x="534" y="2102"/>
                    <a:pt x="568" y="2068"/>
                  </a:cubicBezTo>
                  <a:cubicBezTo>
                    <a:pt x="601" y="2002"/>
                    <a:pt x="601" y="1968"/>
                    <a:pt x="601" y="1902"/>
                  </a:cubicBezTo>
                  <a:cubicBezTo>
                    <a:pt x="601" y="1835"/>
                    <a:pt x="568" y="1802"/>
                    <a:pt x="534" y="1802"/>
                  </a:cubicBezTo>
                  <a:cubicBezTo>
                    <a:pt x="501" y="1802"/>
                    <a:pt x="468" y="1802"/>
                    <a:pt x="434" y="1835"/>
                  </a:cubicBezTo>
                  <a:lnTo>
                    <a:pt x="434" y="1168"/>
                  </a:lnTo>
                  <a:cubicBezTo>
                    <a:pt x="468" y="1068"/>
                    <a:pt x="534" y="968"/>
                    <a:pt x="601" y="901"/>
                  </a:cubicBezTo>
                  <a:cubicBezTo>
                    <a:pt x="635" y="834"/>
                    <a:pt x="668" y="801"/>
                    <a:pt x="701" y="768"/>
                  </a:cubicBezTo>
                  <a:cubicBezTo>
                    <a:pt x="735" y="756"/>
                    <a:pt x="761" y="753"/>
                    <a:pt x="782" y="753"/>
                  </a:cubicBezTo>
                  <a:cubicBezTo>
                    <a:pt x="824" y="753"/>
                    <a:pt x="846" y="768"/>
                    <a:pt x="868" y="768"/>
                  </a:cubicBezTo>
                  <a:cubicBezTo>
                    <a:pt x="901" y="801"/>
                    <a:pt x="901" y="834"/>
                    <a:pt x="901" y="934"/>
                  </a:cubicBezTo>
                  <a:lnTo>
                    <a:pt x="901" y="1568"/>
                  </a:lnTo>
                  <a:cubicBezTo>
                    <a:pt x="868" y="1601"/>
                    <a:pt x="835" y="1635"/>
                    <a:pt x="801" y="1668"/>
                  </a:cubicBezTo>
                  <a:cubicBezTo>
                    <a:pt x="768" y="1702"/>
                    <a:pt x="735" y="1768"/>
                    <a:pt x="735" y="1835"/>
                  </a:cubicBezTo>
                  <a:cubicBezTo>
                    <a:pt x="735" y="1868"/>
                    <a:pt x="768" y="1902"/>
                    <a:pt x="768" y="1935"/>
                  </a:cubicBezTo>
                  <a:cubicBezTo>
                    <a:pt x="785" y="1952"/>
                    <a:pt x="801" y="1960"/>
                    <a:pt x="822" y="1960"/>
                  </a:cubicBezTo>
                  <a:cubicBezTo>
                    <a:pt x="843" y="1960"/>
                    <a:pt x="868" y="1952"/>
                    <a:pt x="901" y="1935"/>
                  </a:cubicBezTo>
                  <a:lnTo>
                    <a:pt x="1168" y="1802"/>
                  </a:lnTo>
                  <a:cubicBezTo>
                    <a:pt x="1202" y="1768"/>
                    <a:pt x="1235" y="1735"/>
                    <a:pt x="1268" y="1668"/>
                  </a:cubicBezTo>
                  <a:cubicBezTo>
                    <a:pt x="1302" y="1635"/>
                    <a:pt x="1302" y="1568"/>
                    <a:pt x="1302" y="1535"/>
                  </a:cubicBezTo>
                  <a:cubicBezTo>
                    <a:pt x="1302" y="1468"/>
                    <a:pt x="1268" y="1435"/>
                    <a:pt x="1268" y="1401"/>
                  </a:cubicBezTo>
                  <a:cubicBezTo>
                    <a:pt x="1235" y="1401"/>
                    <a:pt x="1202" y="1435"/>
                    <a:pt x="1135" y="1468"/>
                  </a:cubicBezTo>
                  <a:lnTo>
                    <a:pt x="1135" y="801"/>
                  </a:lnTo>
                  <a:cubicBezTo>
                    <a:pt x="1135" y="701"/>
                    <a:pt x="1135" y="601"/>
                    <a:pt x="1068" y="501"/>
                  </a:cubicBezTo>
                  <a:cubicBezTo>
                    <a:pt x="1035" y="434"/>
                    <a:pt x="1001" y="401"/>
                    <a:pt x="935" y="401"/>
                  </a:cubicBezTo>
                  <a:cubicBezTo>
                    <a:pt x="868" y="401"/>
                    <a:pt x="768" y="401"/>
                    <a:pt x="735" y="467"/>
                  </a:cubicBezTo>
                  <a:cubicBezTo>
                    <a:pt x="668" y="501"/>
                    <a:pt x="601" y="534"/>
                    <a:pt x="568" y="567"/>
                  </a:cubicBezTo>
                  <a:cubicBezTo>
                    <a:pt x="534" y="634"/>
                    <a:pt x="468" y="701"/>
                    <a:pt x="434" y="768"/>
                  </a:cubicBezTo>
                  <a:lnTo>
                    <a:pt x="43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6"/>
            <p:cNvSpPr/>
            <p:nvPr/>
          </p:nvSpPr>
          <p:spPr>
            <a:xfrm>
              <a:off x="2618700" y="2319600"/>
              <a:ext cx="26725" cy="63200"/>
            </a:xfrm>
            <a:custGeom>
              <a:avLst/>
              <a:gdLst/>
              <a:ahLst/>
              <a:cxnLst/>
              <a:rect l="l" t="t" r="r" b="b"/>
              <a:pathLst>
                <a:path w="1069" h="2528" extrusionOk="0">
                  <a:moveTo>
                    <a:pt x="668" y="1"/>
                  </a:moveTo>
                  <a:lnTo>
                    <a:pt x="268" y="234"/>
                  </a:lnTo>
                  <a:cubicBezTo>
                    <a:pt x="201" y="234"/>
                    <a:pt x="168" y="301"/>
                    <a:pt x="134" y="334"/>
                  </a:cubicBezTo>
                  <a:cubicBezTo>
                    <a:pt x="101" y="368"/>
                    <a:pt x="101" y="434"/>
                    <a:pt x="101" y="501"/>
                  </a:cubicBezTo>
                  <a:cubicBezTo>
                    <a:pt x="101" y="534"/>
                    <a:pt x="101" y="568"/>
                    <a:pt x="134" y="601"/>
                  </a:cubicBezTo>
                  <a:cubicBezTo>
                    <a:pt x="168" y="601"/>
                    <a:pt x="201" y="601"/>
                    <a:pt x="268" y="568"/>
                  </a:cubicBezTo>
                  <a:lnTo>
                    <a:pt x="434" y="468"/>
                  </a:lnTo>
                  <a:lnTo>
                    <a:pt x="434" y="1969"/>
                  </a:lnTo>
                  <a:lnTo>
                    <a:pt x="168" y="2135"/>
                  </a:lnTo>
                  <a:cubicBezTo>
                    <a:pt x="101" y="2169"/>
                    <a:pt x="68" y="2202"/>
                    <a:pt x="34" y="2236"/>
                  </a:cubicBezTo>
                  <a:cubicBezTo>
                    <a:pt x="34" y="2302"/>
                    <a:pt x="1" y="2336"/>
                    <a:pt x="1" y="2402"/>
                  </a:cubicBezTo>
                  <a:cubicBezTo>
                    <a:pt x="1" y="2436"/>
                    <a:pt x="1" y="2469"/>
                    <a:pt x="34" y="2502"/>
                  </a:cubicBezTo>
                  <a:cubicBezTo>
                    <a:pt x="51" y="2519"/>
                    <a:pt x="68" y="2527"/>
                    <a:pt x="88" y="2527"/>
                  </a:cubicBezTo>
                  <a:cubicBezTo>
                    <a:pt x="109" y="2527"/>
                    <a:pt x="134" y="2519"/>
                    <a:pt x="168" y="2502"/>
                  </a:cubicBezTo>
                  <a:lnTo>
                    <a:pt x="935" y="2069"/>
                  </a:lnTo>
                  <a:cubicBezTo>
                    <a:pt x="968" y="2035"/>
                    <a:pt x="1035" y="2002"/>
                    <a:pt x="1035" y="1935"/>
                  </a:cubicBezTo>
                  <a:cubicBezTo>
                    <a:pt x="1068" y="1902"/>
                    <a:pt x="1068" y="1835"/>
                    <a:pt x="1068" y="1802"/>
                  </a:cubicBezTo>
                  <a:cubicBezTo>
                    <a:pt x="1068" y="1769"/>
                    <a:pt x="1068" y="1735"/>
                    <a:pt x="1035" y="1702"/>
                  </a:cubicBezTo>
                  <a:cubicBezTo>
                    <a:pt x="1035" y="1685"/>
                    <a:pt x="1027" y="1677"/>
                    <a:pt x="1010" y="1677"/>
                  </a:cubicBezTo>
                  <a:cubicBezTo>
                    <a:pt x="993" y="1677"/>
                    <a:pt x="968" y="1685"/>
                    <a:pt x="935" y="1702"/>
                  </a:cubicBezTo>
                  <a:lnTo>
                    <a:pt x="668" y="1869"/>
                  </a:lnTo>
                  <a:lnTo>
                    <a:pt x="6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6"/>
            <p:cNvSpPr/>
            <p:nvPr/>
          </p:nvSpPr>
          <p:spPr>
            <a:xfrm>
              <a:off x="2651225" y="2310650"/>
              <a:ext cx="31725" cy="72975"/>
            </a:xfrm>
            <a:custGeom>
              <a:avLst/>
              <a:gdLst/>
              <a:ahLst/>
              <a:cxnLst/>
              <a:rect l="l" t="t" r="r" b="b"/>
              <a:pathLst>
                <a:path w="1269" h="2919" extrusionOk="0">
                  <a:moveTo>
                    <a:pt x="1181" y="0"/>
                  </a:moveTo>
                  <a:cubicBezTo>
                    <a:pt x="1160" y="0"/>
                    <a:pt x="1135" y="8"/>
                    <a:pt x="1102" y="25"/>
                  </a:cubicBezTo>
                  <a:lnTo>
                    <a:pt x="901" y="158"/>
                  </a:lnTo>
                  <a:cubicBezTo>
                    <a:pt x="868" y="192"/>
                    <a:pt x="801" y="225"/>
                    <a:pt x="801" y="292"/>
                  </a:cubicBezTo>
                  <a:cubicBezTo>
                    <a:pt x="768" y="325"/>
                    <a:pt x="735" y="359"/>
                    <a:pt x="735" y="425"/>
                  </a:cubicBezTo>
                  <a:cubicBezTo>
                    <a:pt x="735" y="459"/>
                    <a:pt x="768" y="492"/>
                    <a:pt x="801" y="525"/>
                  </a:cubicBezTo>
                  <a:cubicBezTo>
                    <a:pt x="801" y="542"/>
                    <a:pt x="810" y="550"/>
                    <a:pt x="826" y="550"/>
                  </a:cubicBezTo>
                  <a:cubicBezTo>
                    <a:pt x="843" y="550"/>
                    <a:pt x="868" y="542"/>
                    <a:pt x="901" y="525"/>
                  </a:cubicBezTo>
                  <a:lnTo>
                    <a:pt x="901" y="525"/>
                  </a:lnTo>
                  <a:lnTo>
                    <a:pt x="635" y="1493"/>
                  </a:lnTo>
                  <a:lnTo>
                    <a:pt x="368" y="826"/>
                  </a:lnTo>
                  <a:cubicBezTo>
                    <a:pt x="401" y="792"/>
                    <a:pt x="434" y="759"/>
                    <a:pt x="468" y="726"/>
                  </a:cubicBezTo>
                  <a:cubicBezTo>
                    <a:pt x="501" y="692"/>
                    <a:pt x="501" y="625"/>
                    <a:pt x="501" y="592"/>
                  </a:cubicBezTo>
                  <a:cubicBezTo>
                    <a:pt x="501" y="525"/>
                    <a:pt x="501" y="492"/>
                    <a:pt x="468" y="459"/>
                  </a:cubicBezTo>
                  <a:cubicBezTo>
                    <a:pt x="451" y="442"/>
                    <a:pt x="434" y="434"/>
                    <a:pt x="418" y="434"/>
                  </a:cubicBezTo>
                  <a:cubicBezTo>
                    <a:pt x="401" y="434"/>
                    <a:pt x="384" y="442"/>
                    <a:pt x="368" y="459"/>
                  </a:cubicBezTo>
                  <a:lnTo>
                    <a:pt x="134" y="592"/>
                  </a:lnTo>
                  <a:cubicBezTo>
                    <a:pt x="101" y="625"/>
                    <a:pt x="67" y="659"/>
                    <a:pt x="34" y="692"/>
                  </a:cubicBezTo>
                  <a:cubicBezTo>
                    <a:pt x="1" y="759"/>
                    <a:pt x="1" y="792"/>
                    <a:pt x="1" y="859"/>
                  </a:cubicBezTo>
                  <a:cubicBezTo>
                    <a:pt x="1" y="892"/>
                    <a:pt x="1" y="926"/>
                    <a:pt x="34" y="959"/>
                  </a:cubicBezTo>
                  <a:lnTo>
                    <a:pt x="101" y="959"/>
                  </a:lnTo>
                  <a:lnTo>
                    <a:pt x="501" y="1893"/>
                  </a:lnTo>
                  <a:lnTo>
                    <a:pt x="368" y="2393"/>
                  </a:lnTo>
                  <a:lnTo>
                    <a:pt x="134" y="2527"/>
                  </a:lnTo>
                  <a:cubicBezTo>
                    <a:pt x="101" y="2560"/>
                    <a:pt x="67" y="2594"/>
                    <a:pt x="34" y="2627"/>
                  </a:cubicBezTo>
                  <a:cubicBezTo>
                    <a:pt x="1" y="2694"/>
                    <a:pt x="1" y="2727"/>
                    <a:pt x="1" y="2794"/>
                  </a:cubicBezTo>
                  <a:cubicBezTo>
                    <a:pt x="1" y="2827"/>
                    <a:pt x="1" y="2860"/>
                    <a:pt x="34" y="2894"/>
                  </a:cubicBezTo>
                  <a:cubicBezTo>
                    <a:pt x="51" y="2910"/>
                    <a:pt x="67" y="2919"/>
                    <a:pt x="84" y="2919"/>
                  </a:cubicBezTo>
                  <a:cubicBezTo>
                    <a:pt x="101" y="2919"/>
                    <a:pt x="117" y="2910"/>
                    <a:pt x="134" y="2894"/>
                  </a:cubicBezTo>
                  <a:lnTo>
                    <a:pt x="635" y="2594"/>
                  </a:lnTo>
                  <a:cubicBezTo>
                    <a:pt x="701" y="2560"/>
                    <a:pt x="735" y="2527"/>
                    <a:pt x="768" y="2493"/>
                  </a:cubicBezTo>
                  <a:cubicBezTo>
                    <a:pt x="768" y="2427"/>
                    <a:pt x="801" y="2393"/>
                    <a:pt x="801" y="2327"/>
                  </a:cubicBezTo>
                  <a:cubicBezTo>
                    <a:pt x="801" y="2260"/>
                    <a:pt x="768" y="2227"/>
                    <a:pt x="735" y="2227"/>
                  </a:cubicBezTo>
                  <a:cubicBezTo>
                    <a:pt x="701" y="2227"/>
                    <a:pt x="668" y="2227"/>
                    <a:pt x="635" y="2260"/>
                  </a:cubicBezTo>
                  <a:lnTo>
                    <a:pt x="1135" y="392"/>
                  </a:lnTo>
                  <a:cubicBezTo>
                    <a:pt x="1202" y="359"/>
                    <a:pt x="1202" y="325"/>
                    <a:pt x="1235" y="292"/>
                  </a:cubicBezTo>
                  <a:cubicBezTo>
                    <a:pt x="1268" y="225"/>
                    <a:pt x="1268" y="192"/>
                    <a:pt x="1268" y="158"/>
                  </a:cubicBezTo>
                  <a:cubicBezTo>
                    <a:pt x="1268" y="92"/>
                    <a:pt x="1268" y="58"/>
                    <a:pt x="1235" y="25"/>
                  </a:cubicBezTo>
                  <a:cubicBezTo>
                    <a:pt x="1218" y="8"/>
                    <a:pt x="1202" y="0"/>
                    <a:pt x="118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6"/>
            <p:cNvSpPr/>
            <p:nvPr/>
          </p:nvSpPr>
          <p:spPr>
            <a:xfrm>
              <a:off x="2682925" y="2279775"/>
              <a:ext cx="32550" cy="50475"/>
            </a:xfrm>
            <a:custGeom>
              <a:avLst/>
              <a:gdLst/>
              <a:ahLst/>
              <a:cxnLst/>
              <a:rect l="l" t="t" r="r" b="b"/>
              <a:pathLst>
                <a:path w="1302" h="2019" extrusionOk="0">
                  <a:moveTo>
                    <a:pt x="1247" y="1"/>
                  </a:moveTo>
                  <a:cubicBezTo>
                    <a:pt x="1235" y="1"/>
                    <a:pt x="1218" y="9"/>
                    <a:pt x="1201" y="26"/>
                  </a:cubicBezTo>
                  <a:cubicBezTo>
                    <a:pt x="1168" y="59"/>
                    <a:pt x="1134" y="93"/>
                    <a:pt x="1101" y="126"/>
                  </a:cubicBezTo>
                  <a:lnTo>
                    <a:pt x="0" y="1694"/>
                  </a:lnTo>
                  <a:lnTo>
                    <a:pt x="1101" y="1994"/>
                  </a:lnTo>
                  <a:cubicBezTo>
                    <a:pt x="1118" y="2011"/>
                    <a:pt x="1134" y="2019"/>
                    <a:pt x="1151" y="2019"/>
                  </a:cubicBezTo>
                  <a:cubicBezTo>
                    <a:pt x="1168" y="2019"/>
                    <a:pt x="1184" y="2011"/>
                    <a:pt x="1201" y="1994"/>
                  </a:cubicBezTo>
                  <a:cubicBezTo>
                    <a:pt x="1235" y="1961"/>
                    <a:pt x="1268" y="1927"/>
                    <a:pt x="1268" y="1894"/>
                  </a:cubicBezTo>
                  <a:cubicBezTo>
                    <a:pt x="1301" y="1860"/>
                    <a:pt x="1301" y="1794"/>
                    <a:pt x="1301" y="1760"/>
                  </a:cubicBezTo>
                  <a:cubicBezTo>
                    <a:pt x="1301" y="1727"/>
                    <a:pt x="1301" y="1694"/>
                    <a:pt x="1301" y="1660"/>
                  </a:cubicBezTo>
                  <a:cubicBezTo>
                    <a:pt x="1301" y="1660"/>
                    <a:pt x="1268" y="1627"/>
                    <a:pt x="1235" y="1627"/>
                  </a:cubicBezTo>
                  <a:lnTo>
                    <a:pt x="501" y="1427"/>
                  </a:lnTo>
                  <a:lnTo>
                    <a:pt x="1235" y="359"/>
                  </a:lnTo>
                  <a:cubicBezTo>
                    <a:pt x="1268" y="326"/>
                    <a:pt x="1301" y="293"/>
                    <a:pt x="1301" y="226"/>
                  </a:cubicBezTo>
                  <a:cubicBezTo>
                    <a:pt x="1301" y="193"/>
                    <a:pt x="1301" y="159"/>
                    <a:pt x="1301" y="126"/>
                  </a:cubicBezTo>
                  <a:cubicBezTo>
                    <a:pt x="1301" y="93"/>
                    <a:pt x="1301" y="59"/>
                    <a:pt x="1268" y="26"/>
                  </a:cubicBezTo>
                  <a:cubicBezTo>
                    <a:pt x="1268" y="9"/>
                    <a:pt x="1260" y="1"/>
                    <a:pt x="124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6"/>
            <p:cNvSpPr/>
            <p:nvPr/>
          </p:nvSpPr>
          <p:spPr>
            <a:xfrm>
              <a:off x="2723775" y="2249550"/>
              <a:ext cx="24225" cy="83200"/>
            </a:xfrm>
            <a:custGeom>
              <a:avLst/>
              <a:gdLst/>
              <a:ahLst/>
              <a:cxnLst/>
              <a:rect l="l" t="t" r="r" b="b"/>
              <a:pathLst>
                <a:path w="969" h="3328" extrusionOk="0">
                  <a:moveTo>
                    <a:pt x="868" y="1"/>
                  </a:moveTo>
                  <a:cubicBezTo>
                    <a:pt x="835" y="34"/>
                    <a:pt x="801" y="67"/>
                    <a:pt x="801" y="101"/>
                  </a:cubicBezTo>
                  <a:cubicBezTo>
                    <a:pt x="768" y="134"/>
                    <a:pt x="768" y="201"/>
                    <a:pt x="735" y="234"/>
                  </a:cubicBezTo>
                  <a:lnTo>
                    <a:pt x="34" y="3069"/>
                  </a:lnTo>
                  <a:cubicBezTo>
                    <a:pt x="1" y="3103"/>
                    <a:pt x="1" y="3170"/>
                    <a:pt x="1" y="3203"/>
                  </a:cubicBezTo>
                  <a:cubicBezTo>
                    <a:pt x="1" y="3236"/>
                    <a:pt x="1" y="3270"/>
                    <a:pt x="34" y="3303"/>
                  </a:cubicBezTo>
                  <a:cubicBezTo>
                    <a:pt x="34" y="3320"/>
                    <a:pt x="51" y="3328"/>
                    <a:pt x="68" y="3328"/>
                  </a:cubicBezTo>
                  <a:cubicBezTo>
                    <a:pt x="84" y="3328"/>
                    <a:pt x="101" y="3320"/>
                    <a:pt x="101" y="3303"/>
                  </a:cubicBezTo>
                  <a:cubicBezTo>
                    <a:pt x="134" y="3303"/>
                    <a:pt x="168" y="3270"/>
                    <a:pt x="168" y="3236"/>
                  </a:cubicBezTo>
                  <a:cubicBezTo>
                    <a:pt x="201" y="3203"/>
                    <a:pt x="201" y="3136"/>
                    <a:pt x="234" y="3103"/>
                  </a:cubicBezTo>
                  <a:lnTo>
                    <a:pt x="968" y="267"/>
                  </a:lnTo>
                  <a:cubicBezTo>
                    <a:pt x="968" y="201"/>
                    <a:pt x="968" y="167"/>
                    <a:pt x="968" y="101"/>
                  </a:cubicBezTo>
                  <a:cubicBezTo>
                    <a:pt x="968" y="67"/>
                    <a:pt x="968" y="34"/>
                    <a:pt x="93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6"/>
            <p:cNvSpPr/>
            <p:nvPr/>
          </p:nvSpPr>
          <p:spPr>
            <a:xfrm>
              <a:off x="2756300" y="2251425"/>
              <a:ext cx="29225" cy="48225"/>
            </a:xfrm>
            <a:custGeom>
              <a:avLst/>
              <a:gdLst/>
              <a:ahLst/>
              <a:cxnLst/>
              <a:rect l="l" t="t" r="r" b="b"/>
              <a:pathLst>
                <a:path w="1169" h="1929" extrusionOk="0">
                  <a:moveTo>
                    <a:pt x="1047" y="1"/>
                  </a:moveTo>
                  <a:cubicBezTo>
                    <a:pt x="1035" y="1"/>
                    <a:pt x="1018" y="9"/>
                    <a:pt x="1001" y="26"/>
                  </a:cubicBezTo>
                  <a:cubicBezTo>
                    <a:pt x="968" y="59"/>
                    <a:pt x="935" y="92"/>
                    <a:pt x="935" y="126"/>
                  </a:cubicBezTo>
                  <a:cubicBezTo>
                    <a:pt x="890" y="126"/>
                    <a:pt x="846" y="111"/>
                    <a:pt x="811" y="111"/>
                  </a:cubicBezTo>
                  <a:cubicBezTo>
                    <a:pt x="794" y="111"/>
                    <a:pt x="779" y="115"/>
                    <a:pt x="768" y="126"/>
                  </a:cubicBezTo>
                  <a:cubicBezTo>
                    <a:pt x="701" y="126"/>
                    <a:pt x="635" y="159"/>
                    <a:pt x="568" y="192"/>
                  </a:cubicBezTo>
                  <a:cubicBezTo>
                    <a:pt x="401" y="293"/>
                    <a:pt x="268" y="459"/>
                    <a:pt x="168" y="659"/>
                  </a:cubicBezTo>
                  <a:cubicBezTo>
                    <a:pt x="67" y="893"/>
                    <a:pt x="1" y="1126"/>
                    <a:pt x="1" y="1393"/>
                  </a:cubicBezTo>
                  <a:cubicBezTo>
                    <a:pt x="1" y="1660"/>
                    <a:pt x="101" y="1827"/>
                    <a:pt x="201" y="1894"/>
                  </a:cubicBezTo>
                  <a:cubicBezTo>
                    <a:pt x="236" y="1917"/>
                    <a:pt x="276" y="1928"/>
                    <a:pt x="321" y="1928"/>
                  </a:cubicBezTo>
                  <a:cubicBezTo>
                    <a:pt x="404" y="1928"/>
                    <a:pt x="505" y="1892"/>
                    <a:pt x="635" y="1827"/>
                  </a:cubicBezTo>
                  <a:cubicBezTo>
                    <a:pt x="801" y="1727"/>
                    <a:pt x="968" y="1593"/>
                    <a:pt x="1068" y="1393"/>
                  </a:cubicBezTo>
                  <a:cubicBezTo>
                    <a:pt x="1135" y="1327"/>
                    <a:pt x="1168" y="1227"/>
                    <a:pt x="1168" y="1126"/>
                  </a:cubicBezTo>
                  <a:cubicBezTo>
                    <a:pt x="1168" y="1093"/>
                    <a:pt x="1168" y="1060"/>
                    <a:pt x="1135" y="1026"/>
                  </a:cubicBezTo>
                  <a:cubicBezTo>
                    <a:pt x="1118" y="1010"/>
                    <a:pt x="1102" y="1001"/>
                    <a:pt x="1089" y="1001"/>
                  </a:cubicBezTo>
                  <a:cubicBezTo>
                    <a:pt x="1077" y="1001"/>
                    <a:pt x="1068" y="1010"/>
                    <a:pt x="1068" y="1026"/>
                  </a:cubicBezTo>
                  <a:cubicBezTo>
                    <a:pt x="1035" y="1060"/>
                    <a:pt x="1001" y="1093"/>
                    <a:pt x="968" y="1126"/>
                  </a:cubicBezTo>
                  <a:cubicBezTo>
                    <a:pt x="935" y="1193"/>
                    <a:pt x="901" y="1227"/>
                    <a:pt x="868" y="1293"/>
                  </a:cubicBezTo>
                  <a:cubicBezTo>
                    <a:pt x="801" y="1360"/>
                    <a:pt x="735" y="1427"/>
                    <a:pt x="635" y="1460"/>
                  </a:cubicBezTo>
                  <a:cubicBezTo>
                    <a:pt x="550" y="1523"/>
                    <a:pt x="479" y="1547"/>
                    <a:pt x="421" y="1547"/>
                  </a:cubicBezTo>
                  <a:cubicBezTo>
                    <a:pt x="388" y="1547"/>
                    <a:pt x="359" y="1539"/>
                    <a:pt x="334" y="1527"/>
                  </a:cubicBezTo>
                  <a:cubicBezTo>
                    <a:pt x="268" y="1460"/>
                    <a:pt x="234" y="1360"/>
                    <a:pt x="234" y="1260"/>
                  </a:cubicBezTo>
                  <a:cubicBezTo>
                    <a:pt x="234" y="1126"/>
                    <a:pt x="268" y="960"/>
                    <a:pt x="334" y="860"/>
                  </a:cubicBezTo>
                  <a:cubicBezTo>
                    <a:pt x="401" y="726"/>
                    <a:pt x="468" y="626"/>
                    <a:pt x="601" y="559"/>
                  </a:cubicBezTo>
                  <a:cubicBezTo>
                    <a:pt x="668" y="493"/>
                    <a:pt x="735" y="493"/>
                    <a:pt x="835" y="493"/>
                  </a:cubicBezTo>
                  <a:cubicBezTo>
                    <a:pt x="868" y="526"/>
                    <a:pt x="868" y="559"/>
                    <a:pt x="868" y="593"/>
                  </a:cubicBezTo>
                  <a:cubicBezTo>
                    <a:pt x="901" y="659"/>
                    <a:pt x="935" y="693"/>
                    <a:pt x="935" y="693"/>
                  </a:cubicBezTo>
                  <a:cubicBezTo>
                    <a:pt x="935" y="709"/>
                    <a:pt x="943" y="718"/>
                    <a:pt x="956" y="718"/>
                  </a:cubicBezTo>
                  <a:cubicBezTo>
                    <a:pt x="968" y="718"/>
                    <a:pt x="985" y="709"/>
                    <a:pt x="1001" y="693"/>
                  </a:cubicBezTo>
                  <a:cubicBezTo>
                    <a:pt x="1035" y="693"/>
                    <a:pt x="1068" y="659"/>
                    <a:pt x="1068" y="593"/>
                  </a:cubicBezTo>
                  <a:cubicBezTo>
                    <a:pt x="1102" y="526"/>
                    <a:pt x="1102" y="459"/>
                    <a:pt x="1102" y="393"/>
                  </a:cubicBezTo>
                  <a:lnTo>
                    <a:pt x="1102" y="192"/>
                  </a:lnTo>
                  <a:cubicBezTo>
                    <a:pt x="1135" y="126"/>
                    <a:pt x="1102" y="59"/>
                    <a:pt x="1068" y="26"/>
                  </a:cubicBezTo>
                  <a:cubicBezTo>
                    <a:pt x="1068" y="9"/>
                    <a:pt x="1060" y="1"/>
                    <a:pt x="104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6"/>
            <p:cNvSpPr/>
            <p:nvPr/>
          </p:nvSpPr>
          <p:spPr>
            <a:xfrm>
              <a:off x="2788825" y="2225375"/>
              <a:ext cx="32550" cy="59025"/>
            </a:xfrm>
            <a:custGeom>
              <a:avLst/>
              <a:gdLst/>
              <a:ahLst/>
              <a:cxnLst/>
              <a:rect l="l" t="t" r="r" b="b"/>
              <a:pathLst>
                <a:path w="1302" h="2361" extrusionOk="0">
                  <a:moveTo>
                    <a:pt x="401" y="0"/>
                  </a:moveTo>
                  <a:lnTo>
                    <a:pt x="134" y="67"/>
                  </a:lnTo>
                  <a:cubicBezTo>
                    <a:pt x="101" y="100"/>
                    <a:pt x="67" y="134"/>
                    <a:pt x="34" y="200"/>
                  </a:cubicBezTo>
                  <a:cubicBezTo>
                    <a:pt x="1" y="234"/>
                    <a:pt x="1" y="267"/>
                    <a:pt x="1" y="334"/>
                  </a:cubicBezTo>
                  <a:cubicBezTo>
                    <a:pt x="1" y="367"/>
                    <a:pt x="1" y="401"/>
                    <a:pt x="34" y="434"/>
                  </a:cubicBezTo>
                  <a:cubicBezTo>
                    <a:pt x="51" y="451"/>
                    <a:pt x="67" y="459"/>
                    <a:pt x="84" y="459"/>
                  </a:cubicBezTo>
                  <a:cubicBezTo>
                    <a:pt x="101" y="459"/>
                    <a:pt x="117" y="451"/>
                    <a:pt x="134" y="434"/>
                  </a:cubicBezTo>
                  <a:lnTo>
                    <a:pt x="167" y="434"/>
                  </a:lnTo>
                  <a:lnTo>
                    <a:pt x="167" y="1935"/>
                  </a:lnTo>
                  <a:cubicBezTo>
                    <a:pt x="134" y="1968"/>
                    <a:pt x="101" y="2002"/>
                    <a:pt x="67" y="2035"/>
                  </a:cubicBezTo>
                  <a:cubicBezTo>
                    <a:pt x="34" y="2102"/>
                    <a:pt x="34" y="2135"/>
                    <a:pt x="1" y="2202"/>
                  </a:cubicBezTo>
                  <a:cubicBezTo>
                    <a:pt x="1" y="2269"/>
                    <a:pt x="34" y="2302"/>
                    <a:pt x="67" y="2335"/>
                  </a:cubicBezTo>
                  <a:cubicBezTo>
                    <a:pt x="67" y="2352"/>
                    <a:pt x="76" y="2360"/>
                    <a:pt x="92" y="2360"/>
                  </a:cubicBezTo>
                  <a:cubicBezTo>
                    <a:pt x="109" y="2360"/>
                    <a:pt x="134" y="2352"/>
                    <a:pt x="167" y="2335"/>
                  </a:cubicBezTo>
                  <a:lnTo>
                    <a:pt x="434" y="2168"/>
                  </a:lnTo>
                  <a:cubicBezTo>
                    <a:pt x="468" y="2135"/>
                    <a:pt x="501" y="2102"/>
                    <a:pt x="534" y="2068"/>
                  </a:cubicBezTo>
                  <a:cubicBezTo>
                    <a:pt x="568" y="2002"/>
                    <a:pt x="568" y="1968"/>
                    <a:pt x="568" y="1902"/>
                  </a:cubicBezTo>
                  <a:cubicBezTo>
                    <a:pt x="568" y="1835"/>
                    <a:pt x="568" y="1802"/>
                    <a:pt x="534" y="1802"/>
                  </a:cubicBezTo>
                  <a:cubicBezTo>
                    <a:pt x="501" y="1802"/>
                    <a:pt x="468" y="1802"/>
                    <a:pt x="401" y="1835"/>
                  </a:cubicBezTo>
                  <a:lnTo>
                    <a:pt x="401" y="1168"/>
                  </a:lnTo>
                  <a:cubicBezTo>
                    <a:pt x="468" y="1068"/>
                    <a:pt x="501" y="1001"/>
                    <a:pt x="568" y="901"/>
                  </a:cubicBezTo>
                  <a:cubicBezTo>
                    <a:pt x="601" y="834"/>
                    <a:pt x="634" y="801"/>
                    <a:pt x="701" y="767"/>
                  </a:cubicBezTo>
                  <a:lnTo>
                    <a:pt x="868" y="767"/>
                  </a:lnTo>
                  <a:cubicBezTo>
                    <a:pt x="901" y="801"/>
                    <a:pt x="901" y="834"/>
                    <a:pt x="901" y="934"/>
                  </a:cubicBezTo>
                  <a:lnTo>
                    <a:pt x="901" y="1568"/>
                  </a:lnTo>
                  <a:cubicBezTo>
                    <a:pt x="868" y="1601"/>
                    <a:pt x="801" y="1635"/>
                    <a:pt x="768" y="1668"/>
                  </a:cubicBezTo>
                  <a:cubicBezTo>
                    <a:pt x="735" y="1701"/>
                    <a:pt x="735" y="1768"/>
                    <a:pt x="735" y="1835"/>
                  </a:cubicBezTo>
                  <a:cubicBezTo>
                    <a:pt x="735" y="1868"/>
                    <a:pt x="735" y="1902"/>
                    <a:pt x="768" y="1935"/>
                  </a:cubicBezTo>
                  <a:cubicBezTo>
                    <a:pt x="785" y="1952"/>
                    <a:pt x="801" y="1960"/>
                    <a:pt x="818" y="1960"/>
                  </a:cubicBezTo>
                  <a:cubicBezTo>
                    <a:pt x="835" y="1960"/>
                    <a:pt x="851" y="1952"/>
                    <a:pt x="868" y="1935"/>
                  </a:cubicBezTo>
                  <a:lnTo>
                    <a:pt x="1135" y="1768"/>
                  </a:lnTo>
                  <a:cubicBezTo>
                    <a:pt x="1202" y="1735"/>
                    <a:pt x="1235" y="1701"/>
                    <a:pt x="1268" y="1668"/>
                  </a:cubicBezTo>
                  <a:cubicBezTo>
                    <a:pt x="1268" y="1635"/>
                    <a:pt x="1302" y="1568"/>
                    <a:pt x="1302" y="1535"/>
                  </a:cubicBezTo>
                  <a:cubicBezTo>
                    <a:pt x="1302" y="1468"/>
                    <a:pt x="1268" y="1401"/>
                    <a:pt x="1235" y="1401"/>
                  </a:cubicBezTo>
                  <a:cubicBezTo>
                    <a:pt x="1202" y="1401"/>
                    <a:pt x="1168" y="1401"/>
                    <a:pt x="1135" y="1435"/>
                  </a:cubicBezTo>
                  <a:lnTo>
                    <a:pt x="1135" y="801"/>
                  </a:lnTo>
                  <a:cubicBezTo>
                    <a:pt x="1135" y="667"/>
                    <a:pt x="1101" y="567"/>
                    <a:pt x="1068" y="501"/>
                  </a:cubicBezTo>
                  <a:cubicBezTo>
                    <a:pt x="1035" y="434"/>
                    <a:pt x="968" y="401"/>
                    <a:pt x="901" y="367"/>
                  </a:cubicBezTo>
                  <a:cubicBezTo>
                    <a:pt x="835" y="367"/>
                    <a:pt x="768" y="401"/>
                    <a:pt x="701" y="434"/>
                  </a:cubicBezTo>
                  <a:cubicBezTo>
                    <a:pt x="634" y="467"/>
                    <a:pt x="601" y="501"/>
                    <a:pt x="568" y="567"/>
                  </a:cubicBezTo>
                  <a:cubicBezTo>
                    <a:pt x="501" y="601"/>
                    <a:pt x="468" y="667"/>
                    <a:pt x="401" y="734"/>
                  </a:cubicBezTo>
                  <a:lnTo>
                    <a:pt x="40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6"/>
            <p:cNvSpPr/>
            <p:nvPr/>
          </p:nvSpPr>
          <p:spPr>
            <a:xfrm>
              <a:off x="2824700" y="2215275"/>
              <a:ext cx="30025" cy="46600"/>
            </a:xfrm>
            <a:custGeom>
              <a:avLst/>
              <a:gdLst/>
              <a:ahLst/>
              <a:cxnLst/>
              <a:rect l="l" t="t" r="r" b="b"/>
              <a:pathLst>
                <a:path w="1201" h="1864" extrusionOk="0">
                  <a:moveTo>
                    <a:pt x="801" y="938"/>
                  </a:moveTo>
                  <a:lnTo>
                    <a:pt x="801" y="1071"/>
                  </a:lnTo>
                  <a:cubicBezTo>
                    <a:pt x="734" y="1171"/>
                    <a:pt x="667" y="1238"/>
                    <a:pt x="600" y="1305"/>
                  </a:cubicBezTo>
                  <a:cubicBezTo>
                    <a:pt x="567" y="1372"/>
                    <a:pt x="500" y="1438"/>
                    <a:pt x="434" y="1472"/>
                  </a:cubicBezTo>
                  <a:cubicBezTo>
                    <a:pt x="367" y="1505"/>
                    <a:pt x="300" y="1505"/>
                    <a:pt x="267" y="1505"/>
                  </a:cubicBezTo>
                  <a:cubicBezTo>
                    <a:pt x="234" y="1505"/>
                    <a:pt x="234" y="1472"/>
                    <a:pt x="234" y="1438"/>
                  </a:cubicBezTo>
                  <a:cubicBezTo>
                    <a:pt x="267" y="1372"/>
                    <a:pt x="267" y="1338"/>
                    <a:pt x="300" y="1272"/>
                  </a:cubicBezTo>
                  <a:cubicBezTo>
                    <a:pt x="367" y="1171"/>
                    <a:pt x="434" y="1105"/>
                    <a:pt x="534" y="1038"/>
                  </a:cubicBezTo>
                  <a:cubicBezTo>
                    <a:pt x="634" y="971"/>
                    <a:pt x="701" y="938"/>
                    <a:pt x="801" y="938"/>
                  </a:cubicBezTo>
                  <a:close/>
                  <a:moveTo>
                    <a:pt x="784" y="1"/>
                  </a:moveTo>
                  <a:cubicBezTo>
                    <a:pt x="719" y="1"/>
                    <a:pt x="650" y="29"/>
                    <a:pt x="567" y="71"/>
                  </a:cubicBezTo>
                  <a:cubicBezTo>
                    <a:pt x="500" y="104"/>
                    <a:pt x="467" y="137"/>
                    <a:pt x="400" y="171"/>
                  </a:cubicBezTo>
                  <a:cubicBezTo>
                    <a:pt x="334" y="237"/>
                    <a:pt x="300" y="271"/>
                    <a:pt x="234" y="338"/>
                  </a:cubicBezTo>
                  <a:cubicBezTo>
                    <a:pt x="200" y="371"/>
                    <a:pt x="167" y="404"/>
                    <a:pt x="167" y="438"/>
                  </a:cubicBezTo>
                  <a:cubicBezTo>
                    <a:pt x="133" y="438"/>
                    <a:pt x="133" y="471"/>
                    <a:pt x="133" y="504"/>
                  </a:cubicBezTo>
                  <a:cubicBezTo>
                    <a:pt x="133" y="538"/>
                    <a:pt x="133" y="571"/>
                    <a:pt x="133" y="571"/>
                  </a:cubicBezTo>
                  <a:cubicBezTo>
                    <a:pt x="133" y="638"/>
                    <a:pt x="133" y="671"/>
                    <a:pt x="167" y="704"/>
                  </a:cubicBezTo>
                  <a:lnTo>
                    <a:pt x="234" y="704"/>
                  </a:lnTo>
                  <a:cubicBezTo>
                    <a:pt x="267" y="671"/>
                    <a:pt x="300" y="638"/>
                    <a:pt x="334" y="638"/>
                  </a:cubicBezTo>
                  <a:cubicBezTo>
                    <a:pt x="400" y="538"/>
                    <a:pt x="500" y="471"/>
                    <a:pt x="600" y="404"/>
                  </a:cubicBezTo>
                  <a:cubicBezTo>
                    <a:pt x="648" y="381"/>
                    <a:pt x="678" y="357"/>
                    <a:pt x="716" y="357"/>
                  </a:cubicBezTo>
                  <a:cubicBezTo>
                    <a:pt x="731" y="357"/>
                    <a:pt x="748" y="361"/>
                    <a:pt x="767" y="371"/>
                  </a:cubicBezTo>
                  <a:cubicBezTo>
                    <a:pt x="801" y="371"/>
                    <a:pt x="801" y="404"/>
                    <a:pt x="801" y="471"/>
                  </a:cubicBezTo>
                  <a:lnTo>
                    <a:pt x="801" y="538"/>
                  </a:lnTo>
                  <a:cubicBezTo>
                    <a:pt x="701" y="571"/>
                    <a:pt x="634" y="604"/>
                    <a:pt x="567" y="638"/>
                  </a:cubicBezTo>
                  <a:cubicBezTo>
                    <a:pt x="234" y="838"/>
                    <a:pt x="33" y="1205"/>
                    <a:pt x="0" y="1572"/>
                  </a:cubicBezTo>
                  <a:cubicBezTo>
                    <a:pt x="0" y="1672"/>
                    <a:pt x="33" y="1772"/>
                    <a:pt x="133" y="1839"/>
                  </a:cubicBezTo>
                  <a:cubicBezTo>
                    <a:pt x="167" y="1855"/>
                    <a:pt x="217" y="1864"/>
                    <a:pt x="271" y="1864"/>
                  </a:cubicBezTo>
                  <a:cubicBezTo>
                    <a:pt x="325" y="1864"/>
                    <a:pt x="384" y="1855"/>
                    <a:pt x="434" y="1839"/>
                  </a:cubicBezTo>
                  <a:cubicBezTo>
                    <a:pt x="500" y="1772"/>
                    <a:pt x="567" y="1739"/>
                    <a:pt x="600" y="1672"/>
                  </a:cubicBezTo>
                  <a:cubicBezTo>
                    <a:pt x="667" y="1605"/>
                    <a:pt x="734" y="1538"/>
                    <a:pt x="801" y="1472"/>
                  </a:cubicBezTo>
                  <a:lnTo>
                    <a:pt x="801" y="1538"/>
                  </a:lnTo>
                  <a:lnTo>
                    <a:pt x="1067" y="1372"/>
                  </a:lnTo>
                  <a:cubicBezTo>
                    <a:pt x="1101" y="1338"/>
                    <a:pt x="1134" y="1305"/>
                    <a:pt x="1168" y="1272"/>
                  </a:cubicBezTo>
                  <a:cubicBezTo>
                    <a:pt x="1201" y="1238"/>
                    <a:pt x="1201" y="1171"/>
                    <a:pt x="1201" y="1138"/>
                  </a:cubicBezTo>
                  <a:cubicBezTo>
                    <a:pt x="1201" y="1071"/>
                    <a:pt x="1201" y="1038"/>
                    <a:pt x="1168" y="1005"/>
                  </a:cubicBezTo>
                  <a:cubicBezTo>
                    <a:pt x="1134" y="1005"/>
                    <a:pt x="1101" y="1005"/>
                    <a:pt x="1067" y="1038"/>
                  </a:cubicBezTo>
                  <a:lnTo>
                    <a:pt x="1001" y="1071"/>
                  </a:lnTo>
                  <a:lnTo>
                    <a:pt x="1001" y="338"/>
                  </a:lnTo>
                  <a:cubicBezTo>
                    <a:pt x="1001" y="171"/>
                    <a:pt x="967" y="71"/>
                    <a:pt x="901" y="37"/>
                  </a:cubicBezTo>
                  <a:cubicBezTo>
                    <a:pt x="862" y="12"/>
                    <a:pt x="824" y="1"/>
                    <a:pt x="78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6"/>
            <p:cNvSpPr/>
            <p:nvPr/>
          </p:nvSpPr>
          <p:spPr>
            <a:xfrm>
              <a:off x="2858875" y="2194925"/>
              <a:ext cx="30875" cy="49450"/>
            </a:xfrm>
            <a:custGeom>
              <a:avLst/>
              <a:gdLst/>
              <a:ahLst/>
              <a:cxnLst/>
              <a:rect l="l" t="t" r="r" b="b"/>
              <a:pathLst>
                <a:path w="1235" h="1978" extrusionOk="0">
                  <a:moveTo>
                    <a:pt x="876" y="1"/>
                  </a:moveTo>
                  <a:cubicBezTo>
                    <a:pt x="826" y="1"/>
                    <a:pt x="768" y="17"/>
                    <a:pt x="701" y="51"/>
                  </a:cubicBezTo>
                  <a:cubicBezTo>
                    <a:pt x="634" y="84"/>
                    <a:pt x="568" y="151"/>
                    <a:pt x="534" y="184"/>
                  </a:cubicBezTo>
                  <a:cubicBezTo>
                    <a:pt x="468" y="251"/>
                    <a:pt x="434" y="318"/>
                    <a:pt x="401" y="384"/>
                  </a:cubicBezTo>
                  <a:lnTo>
                    <a:pt x="401" y="284"/>
                  </a:lnTo>
                  <a:lnTo>
                    <a:pt x="167" y="384"/>
                  </a:lnTo>
                  <a:cubicBezTo>
                    <a:pt x="134" y="418"/>
                    <a:pt x="67" y="451"/>
                    <a:pt x="67" y="518"/>
                  </a:cubicBezTo>
                  <a:cubicBezTo>
                    <a:pt x="34" y="551"/>
                    <a:pt x="1" y="584"/>
                    <a:pt x="1" y="651"/>
                  </a:cubicBezTo>
                  <a:cubicBezTo>
                    <a:pt x="1" y="685"/>
                    <a:pt x="34" y="718"/>
                    <a:pt x="67" y="751"/>
                  </a:cubicBezTo>
                  <a:cubicBezTo>
                    <a:pt x="67" y="768"/>
                    <a:pt x="76" y="776"/>
                    <a:pt x="92" y="776"/>
                  </a:cubicBezTo>
                  <a:cubicBezTo>
                    <a:pt x="109" y="776"/>
                    <a:pt x="134" y="768"/>
                    <a:pt x="167" y="751"/>
                  </a:cubicBezTo>
                  <a:lnTo>
                    <a:pt x="167" y="1585"/>
                  </a:lnTo>
                  <a:cubicBezTo>
                    <a:pt x="101" y="1619"/>
                    <a:pt x="67" y="1652"/>
                    <a:pt x="34" y="1685"/>
                  </a:cubicBezTo>
                  <a:cubicBezTo>
                    <a:pt x="1" y="1719"/>
                    <a:pt x="1" y="1785"/>
                    <a:pt x="1" y="1852"/>
                  </a:cubicBezTo>
                  <a:cubicBezTo>
                    <a:pt x="1" y="1885"/>
                    <a:pt x="1" y="1919"/>
                    <a:pt x="34" y="1952"/>
                  </a:cubicBezTo>
                  <a:cubicBezTo>
                    <a:pt x="34" y="1969"/>
                    <a:pt x="51" y="1977"/>
                    <a:pt x="72" y="1977"/>
                  </a:cubicBezTo>
                  <a:cubicBezTo>
                    <a:pt x="92" y="1977"/>
                    <a:pt x="117" y="1969"/>
                    <a:pt x="134" y="1952"/>
                  </a:cubicBezTo>
                  <a:lnTo>
                    <a:pt x="401" y="1785"/>
                  </a:lnTo>
                  <a:cubicBezTo>
                    <a:pt x="434" y="1752"/>
                    <a:pt x="501" y="1719"/>
                    <a:pt x="501" y="1685"/>
                  </a:cubicBezTo>
                  <a:cubicBezTo>
                    <a:pt x="534" y="1619"/>
                    <a:pt x="568" y="1585"/>
                    <a:pt x="534" y="1518"/>
                  </a:cubicBezTo>
                  <a:cubicBezTo>
                    <a:pt x="534" y="1452"/>
                    <a:pt x="534" y="1418"/>
                    <a:pt x="501" y="1418"/>
                  </a:cubicBezTo>
                  <a:cubicBezTo>
                    <a:pt x="468" y="1418"/>
                    <a:pt x="434" y="1418"/>
                    <a:pt x="368" y="1452"/>
                  </a:cubicBezTo>
                  <a:lnTo>
                    <a:pt x="368" y="818"/>
                  </a:lnTo>
                  <a:cubicBezTo>
                    <a:pt x="434" y="718"/>
                    <a:pt x="468" y="618"/>
                    <a:pt x="534" y="518"/>
                  </a:cubicBezTo>
                  <a:cubicBezTo>
                    <a:pt x="568" y="451"/>
                    <a:pt x="634" y="418"/>
                    <a:pt x="668" y="384"/>
                  </a:cubicBezTo>
                  <a:lnTo>
                    <a:pt x="835" y="384"/>
                  </a:lnTo>
                  <a:cubicBezTo>
                    <a:pt x="868" y="418"/>
                    <a:pt x="868" y="451"/>
                    <a:pt x="868" y="551"/>
                  </a:cubicBezTo>
                  <a:lnTo>
                    <a:pt x="868" y="1185"/>
                  </a:lnTo>
                  <a:cubicBezTo>
                    <a:pt x="835" y="1218"/>
                    <a:pt x="801" y="1252"/>
                    <a:pt x="768" y="1318"/>
                  </a:cubicBezTo>
                  <a:cubicBezTo>
                    <a:pt x="735" y="1352"/>
                    <a:pt x="735" y="1385"/>
                    <a:pt x="735" y="1452"/>
                  </a:cubicBezTo>
                  <a:cubicBezTo>
                    <a:pt x="735" y="1485"/>
                    <a:pt x="735" y="1518"/>
                    <a:pt x="768" y="1552"/>
                  </a:cubicBezTo>
                  <a:cubicBezTo>
                    <a:pt x="785" y="1568"/>
                    <a:pt x="801" y="1577"/>
                    <a:pt x="818" y="1577"/>
                  </a:cubicBezTo>
                  <a:cubicBezTo>
                    <a:pt x="835" y="1577"/>
                    <a:pt x="851" y="1568"/>
                    <a:pt x="868" y="1552"/>
                  </a:cubicBezTo>
                  <a:lnTo>
                    <a:pt x="1068" y="1418"/>
                  </a:lnTo>
                  <a:cubicBezTo>
                    <a:pt x="1168" y="1352"/>
                    <a:pt x="1235" y="1252"/>
                    <a:pt x="1235" y="1152"/>
                  </a:cubicBezTo>
                  <a:cubicBezTo>
                    <a:pt x="1235" y="1118"/>
                    <a:pt x="1235" y="1085"/>
                    <a:pt x="1202" y="1051"/>
                  </a:cubicBezTo>
                  <a:cubicBezTo>
                    <a:pt x="1185" y="1035"/>
                    <a:pt x="1168" y="1026"/>
                    <a:pt x="1151" y="1026"/>
                  </a:cubicBezTo>
                  <a:cubicBezTo>
                    <a:pt x="1135" y="1026"/>
                    <a:pt x="1118" y="1035"/>
                    <a:pt x="1101" y="1051"/>
                  </a:cubicBezTo>
                  <a:lnTo>
                    <a:pt x="1101" y="418"/>
                  </a:lnTo>
                  <a:cubicBezTo>
                    <a:pt x="1101" y="284"/>
                    <a:pt x="1068" y="151"/>
                    <a:pt x="1001" y="51"/>
                  </a:cubicBezTo>
                  <a:cubicBezTo>
                    <a:pt x="968" y="17"/>
                    <a:pt x="926" y="1"/>
                    <a:pt x="87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6"/>
            <p:cNvSpPr/>
            <p:nvPr/>
          </p:nvSpPr>
          <p:spPr>
            <a:xfrm>
              <a:off x="2893075" y="2169700"/>
              <a:ext cx="32550" cy="68000"/>
            </a:xfrm>
            <a:custGeom>
              <a:avLst/>
              <a:gdLst/>
              <a:ahLst/>
              <a:cxnLst/>
              <a:rect l="l" t="t" r="r" b="b"/>
              <a:pathLst>
                <a:path w="1302" h="2720" extrusionOk="0">
                  <a:moveTo>
                    <a:pt x="667" y="643"/>
                  </a:moveTo>
                  <a:cubicBezTo>
                    <a:pt x="701" y="643"/>
                    <a:pt x="734" y="659"/>
                    <a:pt x="768" y="693"/>
                  </a:cubicBezTo>
                  <a:cubicBezTo>
                    <a:pt x="834" y="760"/>
                    <a:pt x="868" y="860"/>
                    <a:pt x="868" y="960"/>
                  </a:cubicBezTo>
                  <a:lnTo>
                    <a:pt x="868" y="993"/>
                  </a:lnTo>
                  <a:cubicBezTo>
                    <a:pt x="868" y="1126"/>
                    <a:pt x="834" y="1227"/>
                    <a:pt x="768" y="1360"/>
                  </a:cubicBezTo>
                  <a:cubicBezTo>
                    <a:pt x="734" y="1460"/>
                    <a:pt x="667" y="1560"/>
                    <a:pt x="567" y="1627"/>
                  </a:cubicBezTo>
                  <a:cubicBezTo>
                    <a:pt x="534" y="1643"/>
                    <a:pt x="492" y="1652"/>
                    <a:pt x="451" y="1652"/>
                  </a:cubicBezTo>
                  <a:cubicBezTo>
                    <a:pt x="409" y="1652"/>
                    <a:pt x="367" y="1643"/>
                    <a:pt x="334" y="1627"/>
                  </a:cubicBezTo>
                  <a:cubicBezTo>
                    <a:pt x="267" y="1560"/>
                    <a:pt x="234" y="1427"/>
                    <a:pt x="234" y="1327"/>
                  </a:cubicBezTo>
                  <a:cubicBezTo>
                    <a:pt x="234" y="1193"/>
                    <a:pt x="267" y="1060"/>
                    <a:pt x="334" y="960"/>
                  </a:cubicBezTo>
                  <a:cubicBezTo>
                    <a:pt x="367" y="826"/>
                    <a:pt x="467" y="760"/>
                    <a:pt x="567" y="693"/>
                  </a:cubicBezTo>
                  <a:cubicBezTo>
                    <a:pt x="601" y="659"/>
                    <a:pt x="634" y="643"/>
                    <a:pt x="667" y="643"/>
                  </a:cubicBezTo>
                  <a:close/>
                  <a:moveTo>
                    <a:pt x="1214" y="1"/>
                  </a:moveTo>
                  <a:cubicBezTo>
                    <a:pt x="1193" y="1"/>
                    <a:pt x="1168" y="9"/>
                    <a:pt x="1134" y="26"/>
                  </a:cubicBezTo>
                  <a:lnTo>
                    <a:pt x="868" y="192"/>
                  </a:lnTo>
                  <a:lnTo>
                    <a:pt x="868" y="293"/>
                  </a:lnTo>
                  <a:cubicBezTo>
                    <a:pt x="834" y="259"/>
                    <a:pt x="768" y="226"/>
                    <a:pt x="734" y="226"/>
                  </a:cubicBezTo>
                  <a:cubicBezTo>
                    <a:pt x="667" y="226"/>
                    <a:pt x="601" y="259"/>
                    <a:pt x="567" y="293"/>
                  </a:cubicBezTo>
                  <a:cubicBezTo>
                    <a:pt x="401" y="393"/>
                    <a:pt x="267" y="559"/>
                    <a:pt x="167" y="726"/>
                  </a:cubicBezTo>
                  <a:cubicBezTo>
                    <a:pt x="67" y="960"/>
                    <a:pt x="0" y="1193"/>
                    <a:pt x="0" y="1427"/>
                  </a:cubicBezTo>
                  <a:cubicBezTo>
                    <a:pt x="0" y="1593"/>
                    <a:pt x="67" y="1794"/>
                    <a:pt x="167" y="1927"/>
                  </a:cubicBezTo>
                  <a:cubicBezTo>
                    <a:pt x="217" y="1977"/>
                    <a:pt x="284" y="2002"/>
                    <a:pt x="355" y="2002"/>
                  </a:cubicBezTo>
                  <a:cubicBezTo>
                    <a:pt x="426" y="2002"/>
                    <a:pt x="501" y="1977"/>
                    <a:pt x="567" y="1927"/>
                  </a:cubicBezTo>
                  <a:cubicBezTo>
                    <a:pt x="601" y="1894"/>
                    <a:pt x="667" y="1827"/>
                    <a:pt x="701" y="1794"/>
                  </a:cubicBezTo>
                  <a:cubicBezTo>
                    <a:pt x="768" y="1727"/>
                    <a:pt x="834" y="1660"/>
                    <a:pt x="868" y="1593"/>
                  </a:cubicBezTo>
                  <a:lnTo>
                    <a:pt x="868" y="1760"/>
                  </a:lnTo>
                  <a:cubicBezTo>
                    <a:pt x="868" y="1827"/>
                    <a:pt x="868" y="1927"/>
                    <a:pt x="801" y="1994"/>
                  </a:cubicBezTo>
                  <a:cubicBezTo>
                    <a:pt x="768" y="2094"/>
                    <a:pt x="734" y="2161"/>
                    <a:pt x="634" y="2194"/>
                  </a:cubicBezTo>
                  <a:lnTo>
                    <a:pt x="401" y="2327"/>
                  </a:lnTo>
                  <a:cubicBezTo>
                    <a:pt x="367" y="2361"/>
                    <a:pt x="301" y="2394"/>
                    <a:pt x="267" y="2461"/>
                  </a:cubicBezTo>
                  <a:cubicBezTo>
                    <a:pt x="267" y="2494"/>
                    <a:pt x="267" y="2527"/>
                    <a:pt x="234" y="2594"/>
                  </a:cubicBezTo>
                  <a:cubicBezTo>
                    <a:pt x="234" y="2628"/>
                    <a:pt x="267" y="2661"/>
                    <a:pt x="267" y="2694"/>
                  </a:cubicBezTo>
                  <a:cubicBezTo>
                    <a:pt x="284" y="2711"/>
                    <a:pt x="301" y="2719"/>
                    <a:pt x="321" y="2719"/>
                  </a:cubicBezTo>
                  <a:cubicBezTo>
                    <a:pt x="342" y="2719"/>
                    <a:pt x="367" y="2711"/>
                    <a:pt x="401" y="2694"/>
                  </a:cubicBezTo>
                  <a:lnTo>
                    <a:pt x="667" y="2561"/>
                  </a:lnTo>
                  <a:cubicBezTo>
                    <a:pt x="768" y="2494"/>
                    <a:pt x="834" y="2394"/>
                    <a:pt x="901" y="2327"/>
                  </a:cubicBezTo>
                  <a:cubicBezTo>
                    <a:pt x="968" y="2227"/>
                    <a:pt x="1001" y="2094"/>
                    <a:pt x="1034" y="1994"/>
                  </a:cubicBezTo>
                  <a:cubicBezTo>
                    <a:pt x="1068" y="1860"/>
                    <a:pt x="1101" y="1760"/>
                    <a:pt x="1101" y="1627"/>
                  </a:cubicBezTo>
                  <a:lnTo>
                    <a:pt x="1101" y="393"/>
                  </a:lnTo>
                  <a:lnTo>
                    <a:pt x="1134" y="393"/>
                  </a:lnTo>
                  <a:cubicBezTo>
                    <a:pt x="1168" y="359"/>
                    <a:pt x="1235" y="326"/>
                    <a:pt x="1268" y="259"/>
                  </a:cubicBezTo>
                  <a:cubicBezTo>
                    <a:pt x="1268" y="226"/>
                    <a:pt x="1301" y="192"/>
                    <a:pt x="1301" y="126"/>
                  </a:cubicBezTo>
                  <a:cubicBezTo>
                    <a:pt x="1301" y="92"/>
                    <a:pt x="1268" y="59"/>
                    <a:pt x="1268" y="26"/>
                  </a:cubicBezTo>
                  <a:cubicBezTo>
                    <a:pt x="1251" y="9"/>
                    <a:pt x="1235" y="1"/>
                    <a:pt x="121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6"/>
            <p:cNvSpPr/>
            <p:nvPr/>
          </p:nvSpPr>
          <p:spPr>
            <a:xfrm>
              <a:off x="2928100" y="2155325"/>
              <a:ext cx="30050" cy="45250"/>
            </a:xfrm>
            <a:custGeom>
              <a:avLst/>
              <a:gdLst/>
              <a:ahLst/>
              <a:cxnLst/>
              <a:rect l="l" t="t" r="r" b="b"/>
              <a:pathLst>
                <a:path w="1202" h="1810" extrusionOk="0">
                  <a:moveTo>
                    <a:pt x="801" y="401"/>
                  </a:moveTo>
                  <a:cubicBezTo>
                    <a:pt x="834" y="434"/>
                    <a:pt x="901" y="467"/>
                    <a:pt x="934" y="534"/>
                  </a:cubicBezTo>
                  <a:lnTo>
                    <a:pt x="234" y="934"/>
                  </a:lnTo>
                  <a:cubicBezTo>
                    <a:pt x="267" y="834"/>
                    <a:pt x="334" y="734"/>
                    <a:pt x="401" y="634"/>
                  </a:cubicBezTo>
                  <a:cubicBezTo>
                    <a:pt x="434" y="567"/>
                    <a:pt x="501" y="501"/>
                    <a:pt x="601" y="434"/>
                  </a:cubicBezTo>
                  <a:cubicBezTo>
                    <a:pt x="634" y="401"/>
                    <a:pt x="701" y="401"/>
                    <a:pt x="801" y="401"/>
                  </a:cubicBezTo>
                  <a:close/>
                  <a:moveTo>
                    <a:pt x="868" y="0"/>
                  </a:moveTo>
                  <a:cubicBezTo>
                    <a:pt x="768" y="0"/>
                    <a:pt x="667" y="34"/>
                    <a:pt x="601" y="67"/>
                  </a:cubicBezTo>
                  <a:cubicBezTo>
                    <a:pt x="434" y="167"/>
                    <a:pt x="267" y="334"/>
                    <a:pt x="200" y="534"/>
                  </a:cubicBezTo>
                  <a:cubicBezTo>
                    <a:pt x="67" y="767"/>
                    <a:pt x="0" y="1001"/>
                    <a:pt x="0" y="1234"/>
                  </a:cubicBezTo>
                  <a:cubicBezTo>
                    <a:pt x="0" y="1401"/>
                    <a:pt x="67" y="1601"/>
                    <a:pt x="167" y="1735"/>
                  </a:cubicBezTo>
                  <a:cubicBezTo>
                    <a:pt x="217" y="1785"/>
                    <a:pt x="276" y="1810"/>
                    <a:pt x="346" y="1810"/>
                  </a:cubicBezTo>
                  <a:cubicBezTo>
                    <a:pt x="417" y="1810"/>
                    <a:pt x="501" y="1785"/>
                    <a:pt x="601" y="1735"/>
                  </a:cubicBezTo>
                  <a:cubicBezTo>
                    <a:pt x="701" y="1668"/>
                    <a:pt x="834" y="1568"/>
                    <a:pt x="934" y="1468"/>
                  </a:cubicBezTo>
                  <a:cubicBezTo>
                    <a:pt x="1001" y="1401"/>
                    <a:pt x="1068" y="1335"/>
                    <a:pt x="1134" y="1234"/>
                  </a:cubicBezTo>
                  <a:cubicBezTo>
                    <a:pt x="1168" y="1201"/>
                    <a:pt x="1168" y="1134"/>
                    <a:pt x="1168" y="1101"/>
                  </a:cubicBezTo>
                  <a:cubicBezTo>
                    <a:pt x="1168" y="1068"/>
                    <a:pt x="1168" y="1034"/>
                    <a:pt x="1134" y="1001"/>
                  </a:cubicBezTo>
                  <a:cubicBezTo>
                    <a:pt x="1118" y="984"/>
                    <a:pt x="1109" y="976"/>
                    <a:pt x="1101" y="976"/>
                  </a:cubicBezTo>
                  <a:cubicBezTo>
                    <a:pt x="1093" y="976"/>
                    <a:pt x="1084" y="984"/>
                    <a:pt x="1068" y="1001"/>
                  </a:cubicBezTo>
                  <a:cubicBezTo>
                    <a:pt x="1034" y="1034"/>
                    <a:pt x="968" y="1068"/>
                    <a:pt x="934" y="1101"/>
                  </a:cubicBezTo>
                  <a:cubicBezTo>
                    <a:pt x="834" y="1201"/>
                    <a:pt x="734" y="1301"/>
                    <a:pt x="601" y="1368"/>
                  </a:cubicBezTo>
                  <a:cubicBezTo>
                    <a:pt x="534" y="1435"/>
                    <a:pt x="467" y="1435"/>
                    <a:pt x="367" y="1435"/>
                  </a:cubicBezTo>
                  <a:cubicBezTo>
                    <a:pt x="301" y="1401"/>
                    <a:pt x="267" y="1368"/>
                    <a:pt x="234" y="1301"/>
                  </a:cubicBezTo>
                  <a:lnTo>
                    <a:pt x="1168" y="767"/>
                  </a:lnTo>
                  <a:lnTo>
                    <a:pt x="1201" y="567"/>
                  </a:lnTo>
                  <a:cubicBezTo>
                    <a:pt x="1201" y="467"/>
                    <a:pt x="1201" y="401"/>
                    <a:pt x="1168" y="300"/>
                  </a:cubicBezTo>
                  <a:cubicBezTo>
                    <a:pt x="1134" y="200"/>
                    <a:pt x="1101" y="134"/>
                    <a:pt x="1034" y="67"/>
                  </a:cubicBezTo>
                  <a:cubicBezTo>
                    <a:pt x="968" y="34"/>
                    <a:pt x="934" y="0"/>
                    <a:pt x="8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6"/>
            <p:cNvSpPr/>
            <p:nvPr/>
          </p:nvSpPr>
          <p:spPr>
            <a:xfrm>
              <a:off x="2964800" y="2115500"/>
              <a:ext cx="28375" cy="68000"/>
            </a:xfrm>
            <a:custGeom>
              <a:avLst/>
              <a:gdLst/>
              <a:ahLst/>
              <a:cxnLst/>
              <a:rect l="l" t="t" r="r" b="b"/>
              <a:pathLst>
                <a:path w="1135" h="2720" extrusionOk="0">
                  <a:moveTo>
                    <a:pt x="1042" y="0"/>
                  </a:moveTo>
                  <a:cubicBezTo>
                    <a:pt x="1017" y="0"/>
                    <a:pt x="984" y="9"/>
                    <a:pt x="934" y="25"/>
                  </a:cubicBezTo>
                  <a:cubicBezTo>
                    <a:pt x="867" y="59"/>
                    <a:pt x="801" y="92"/>
                    <a:pt x="734" y="126"/>
                  </a:cubicBezTo>
                  <a:cubicBezTo>
                    <a:pt x="567" y="192"/>
                    <a:pt x="467" y="326"/>
                    <a:pt x="400" y="459"/>
                  </a:cubicBezTo>
                  <a:cubicBezTo>
                    <a:pt x="334" y="593"/>
                    <a:pt x="300" y="759"/>
                    <a:pt x="300" y="893"/>
                  </a:cubicBezTo>
                  <a:lnTo>
                    <a:pt x="300" y="1026"/>
                  </a:lnTo>
                  <a:lnTo>
                    <a:pt x="167" y="1093"/>
                  </a:lnTo>
                  <a:cubicBezTo>
                    <a:pt x="133" y="1126"/>
                    <a:pt x="100" y="1160"/>
                    <a:pt x="67" y="1226"/>
                  </a:cubicBezTo>
                  <a:cubicBezTo>
                    <a:pt x="33" y="1260"/>
                    <a:pt x="33" y="1293"/>
                    <a:pt x="33" y="1360"/>
                  </a:cubicBezTo>
                  <a:cubicBezTo>
                    <a:pt x="33" y="1393"/>
                    <a:pt x="33" y="1426"/>
                    <a:pt x="67" y="1460"/>
                  </a:cubicBezTo>
                  <a:cubicBezTo>
                    <a:pt x="83" y="1476"/>
                    <a:pt x="100" y="1485"/>
                    <a:pt x="117" y="1485"/>
                  </a:cubicBezTo>
                  <a:cubicBezTo>
                    <a:pt x="133" y="1485"/>
                    <a:pt x="150" y="1476"/>
                    <a:pt x="167" y="1460"/>
                  </a:cubicBezTo>
                  <a:lnTo>
                    <a:pt x="300" y="1393"/>
                  </a:lnTo>
                  <a:lnTo>
                    <a:pt x="300" y="2227"/>
                  </a:lnTo>
                  <a:lnTo>
                    <a:pt x="167" y="2327"/>
                  </a:lnTo>
                  <a:cubicBezTo>
                    <a:pt x="100" y="2327"/>
                    <a:pt x="67" y="2394"/>
                    <a:pt x="33" y="2427"/>
                  </a:cubicBezTo>
                  <a:cubicBezTo>
                    <a:pt x="0" y="2461"/>
                    <a:pt x="0" y="2527"/>
                    <a:pt x="0" y="2561"/>
                  </a:cubicBezTo>
                  <a:cubicBezTo>
                    <a:pt x="0" y="2594"/>
                    <a:pt x="0" y="2661"/>
                    <a:pt x="33" y="2694"/>
                  </a:cubicBezTo>
                  <a:cubicBezTo>
                    <a:pt x="50" y="2711"/>
                    <a:pt x="67" y="2719"/>
                    <a:pt x="88" y="2719"/>
                  </a:cubicBezTo>
                  <a:cubicBezTo>
                    <a:pt x="108" y="2719"/>
                    <a:pt x="133" y="2711"/>
                    <a:pt x="167" y="2694"/>
                  </a:cubicBezTo>
                  <a:lnTo>
                    <a:pt x="834" y="2294"/>
                  </a:lnTo>
                  <a:cubicBezTo>
                    <a:pt x="867" y="2260"/>
                    <a:pt x="934" y="2227"/>
                    <a:pt x="967" y="2160"/>
                  </a:cubicBezTo>
                  <a:cubicBezTo>
                    <a:pt x="967" y="2127"/>
                    <a:pt x="1001" y="2060"/>
                    <a:pt x="1001" y="2027"/>
                  </a:cubicBezTo>
                  <a:cubicBezTo>
                    <a:pt x="1001" y="1994"/>
                    <a:pt x="967" y="1960"/>
                    <a:pt x="967" y="1927"/>
                  </a:cubicBezTo>
                  <a:cubicBezTo>
                    <a:pt x="951" y="1910"/>
                    <a:pt x="934" y="1902"/>
                    <a:pt x="913" y="1902"/>
                  </a:cubicBezTo>
                  <a:cubicBezTo>
                    <a:pt x="892" y="1902"/>
                    <a:pt x="867" y="1910"/>
                    <a:pt x="834" y="1927"/>
                  </a:cubicBezTo>
                  <a:lnTo>
                    <a:pt x="500" y="2094"/>
                  </a:lnTo>
                  <a:lnTo>
                    <a:pt x="500" y="1260"/>
                  </a:lnTo>
                  <a:lnTo>
                    <a:pt x="867" y="1093"/>
                  </a:lnTo>
                  <a:cubicBezTo>
                    <a:pt x="901" y="1060"/>
                    <a:pt x="967" y="1026"/>
                    <a:pt x="967" y="959"/>
                  </a:cubicBezTo>
                  <a:cubicBezTo>
                    <a:pt x="1001" y="926"/>
                    <a:pt x="1001" y="859"/>
                    <a:pt x="1001" y="826"/>
                  </a:cubicBezTo>
                  <a:cubicBezTo>
                    <a:pt x="1001" y="793"/>
                    <a:pt x="1001" y="759"/>
                    <a:pt x="967" y="726"/>
                  </a:cubicBezTo>
                  <a:cubicBezTo>
                    <a:pt x="967" y="709"/>
                    <a:pt x="959" y="701"/>
                    <a:pt x="942" y="701"/>
                  </a:cubicBezTo>
                  <a:cubicBezTo>
                    <a:pt x="926" y="701"/>
                    <a:pt x="901" y="709"/>
                    <a:pt x="867" y="726"/>
                  </a:cubicBezTo>
                  <a:lnTo>
                    <a:pt x="500" y="926"/>
                  </a:lnTo>
                  <a:lnTo>
                    <a:pt x="500" y="793"/>
                  </a:lnTo>
                  <a:cubicBezTo>
                    <a:pt x="500" y="726"/>
                    <a:pt x="534" y="693"/>
                    <a:pt x="567" y="626"/>
                  </a:cubicBezTo>
                  <a:cubicBezTo>
                    <a:pt x="600" y="559"/>
                    <a:pt x="634" y="526"/>
                    <a:pt x="701" y="492"/>
                  </a:cubicBezTo>
                  <a:cubicBezTo>
                    <a:pt x="801" y="459"/>
                    <a:pt x="867" y="426"/>
                    <a:pt x="967" y="392"/>
                  </a:cubicBezTo>
                  <a:lnTo>
                    <a:pt x="1034" y="359"/>
                  </a:lnTo>
                  <a:cubicBezTo>
                    <a:pt x="1067" y="326"/>
                    <a:pt x="1067" y="292"/>
                    <a:pt x="1101" y="259"/>
                  </a:cubicBezTo>
                  <a:cubicBezTo>
                    <a:pt x="1134" y="226"/>
                    <a:pt x="1134" y="159"/>
                    <a:pt x="1134" y="126"/>
                  </a:cubicBezTo>
                  <a:cubicBezTo>
                    <a:pt x="1134" y="92"/>
                    <a:pt x="1134" y="59"/>
                    <a:pt x="1101" y="25"/>
                  </a:cubicBezTo>
                  <a:cubicBezTo>
                    <a:pt x="1084" y="9"/>
                    <a:pt x="1067" y="0"/>
                    <a:pt x="104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6"/>
            <p:cNvSpPr/>
            <p:nvPr/>
          </p:nvSpPr>
          <p:spPr>
            <a:xfrm>
              <a:off x="2998150" y="2112150"/>
              <a:ext cx="29200" cy="53575"/>
            </a:xfrm>
            <a:custGeom>
              <a:avLst/>
              <a:gdLst/>
              <a:ahLst/>
              <a:cxnLst/>
              <a:rect l="l" t="t" r="r" b="b"/>
              <a:pathLst>
                <a:path w="1168" h="2143" extrusionOk="0">
                  <a:moveTo>
                    <a:pt x="1001" y="1"/>
                  </a:moveTo>
                  <a:cubicBezTo>
                    <a:pt x="968" y="1"/>
                    <a:pt x="934" y="9"/>
                    <a:pt x="901" y="26"/>
                  </a:cubicBezTo>
                  <a:cubicBezTo>
                    <a:pt x="834" y="59"/>
                    <a:pt x="768" y="126"/>
                    <a:pt x="734" y="159"/>
                  </a:cubicBezTo>
                  <a:cubicBezTo>
                    <a:pt x="667" y="293"/>
                    <a:pt x="567" y="393"/>
                    <a:pt x="501" y="526"/>
                  </a:cubicBezTo>
                  <a:lnTo>
                    <a:pt x="501" y="293"/>
                  </a:lnTo>
                  <a:lnTo>
                    <a:pt x="200" y="526"/>
                  </a:lnTo>
                  <a:cubicBezTo>
                    <a:pt x="167" y="560"/>
                    <a:pt x="100" y="593"/>
                    <a:pt x="100" y="660"/>
                  </a:cubicBezTo>
                  <a:cubicBezTo>
                    <a:pt x="67" y="693"/>
                    <a:pt x="67" y="727"/>
                    <a:pt x="67" y="793"/>
                  </a:cubicBezTo>
                  <a:cubicBezTo>
                    <a:pt x="67" y="827"/>
                    <a:pt x="67" y="860"/>
                    <a:pt x="100" y="893"/>
                  </a:cubicBezTo>
                  <a:cubicBezTo>
                    <a:pt x="100" y="910"/>
                    <a:pt x="117" y="918"/>
                    <a:pt x="138" y="918"/>
                  </a:cubicBezTo>
                  <a:cubicBezTo>
                    <a:pt x="159" y="918"/>
                    <a:pt x="184" y="910"/>
                    <a:pt x="200" y="893"/>
                  </a:cubicBezTo>
                  <a:lnTo>
                    <a:pt x="301" y="827"/>
                  </a:lnTo>
                  <a:lnTo>
                    <a:pt x="301" y="1661"/>
                  </a:lnTo>
                  <a:lnTo>
                    <a:pt x="167" y="1761"/>
                  </a:lnTo>
                  <a:cubicBezTo>
                    <a:pt x="100" y="1761"/>
                    <a:pt x="67" y="1827"/>
                    <a:pt x="34" y="1861"/>
                  </a:cubicBezTo>
                  <a:cubicBezTo>
                    <a:pt x="0" y="1894"/>
                    <a:pt x="0" y="1961"/>
                    <a:pt x="0" y="1994"/>
                  </a:cubicBezTo>
                  <a:cubicBezTo>
                    <a:pt x="0" y="2061"/>
                    <a:pt x="0" y="2094"/>
                    <a:pt x="34" y="2128"/>
                  </a:cubicBezTo>
                  <a:cubicBezTo>
                    <a:pt x="45" y="2139"/>
                    <a:pt x="56" y="2142"/>
                    <a:pt x="68" y="2142"/>
                  </a:cubicBezTo>
                  <a:cubicBezTo>
                    <a:pt x="93" y="2142"/>
                    <a:pt x="123" y="2128"/>
                    <a:pt x="167" y="2128"/>
                  </a:cubicBezTo>
                  <a:lnTo>
                    <a:pt x="834" y="1694"/>
                  </a:lnTo>
                  <a:cubicBezTo>
                    <a:pt x="901" y="1661"/>
                    <a:pt x="934" y="1627"/>
                    <a:pt x="968" y="1594"/>
                  </a:cubicBezTo>
                  <a:cubicBezTo>
                    <a:pt x="968" y="1527"/>
                    <a:pt x="1001" y="1494"/>
                    <a:pt x="1001" y="1427"/>
                  </a:cubicBezTo>
                  <a:cubicBezTo>
                    <a:pt x="1001" y="1394"/>
                    <a:pt x="968" y="1360"/>
                    <a:pt x="968" y="1327"/>
                  </a:cubicBezTo>
                  <a:cubicBezTo>
                    <a:pt x="951" y="1310"/>
                    <a:pt x="934" y="1302"/>
                    <a:pt x="913" y="1302"/>
                  </a:cubicBezTo>
                  <a:cubicBezTo>
                    <a:pt x="893" y="1302"/>
                    <a:pt x="868" y="1310"/>
                    <a:pt x="834" y="1327"/>
                  </a:cubicBezTo>
                  <a:lnTo>
                    <a:pt x="501" y="1527"/>
                  </a:lnTo>
                  <a:lnTo>
                    <a:pt x="501" y="993"/>
                  </a:lnTo>
                  <a:cubicBezTo>
                    <a:pt x="601" y="793"/>
                    <a:pt x="701" y="660"/>
                    <a:pt x="734" y="560"/>
                  </a:cubicBezTo>
                  <a:cubicBezTo>
                    <a:pt x="801" y="493"/>
                    <a:pt x="834" y="460"/>
                    <a:pt x="901" y="393"/>
                  </a:cubicBezTo>
                  <a:lnTo>
                    <a:pt x="968" y="393"/>
                  </a:lnTo>
                  <a:cubicBezTo>
                    <a:pt x="984" y="410"/>
                    <a:pt x="1001" y="418"/>
                    <a:pt x="1018" y="418"/>
                  </a:cubicBezTo>
                  <a:cubicBezTo>
                    <a:pt x="1034" y="418"/>
                    <a:pt x="1051" y="410"/>
                    <a:pt x="1068" y="393"/>
                  </a:cubicBezTo>
                  <a:cubicBezTo>
                    <a:pt x="1101" y="393"/>
                    <a:pt x="1134" y="360"/>
                    <a:pt x="1134" y="293"/>
                  </a:cubicBezTo>
                  <a:cubicBezTo>
                    <a:pt x="1168" y="260"/>
                    <a:pt x="1168" y="226"/>
                    <a:pt x="1168" y="159"/>
                  </a:cubicBezTo>
                  <a:cubicBezTo>
                    <a:pt x="1168" y="93"/>
                    <a:pt x="1168" y="59"/>
                    <a:pt x="1101" y="26"/>
                  </a:cubicBezTo>
                  <a:cubicBezTo>
                    <a:pt x="1068" y="9"/>
                    <a:pt x="1034" y="1"/>
                    <a:pt x="100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6"/>
            <p:cNvSpPr/>
            <p:nvPr/>
          </p:nvSpPr>
          <p:spPr>
            <a:xfrm>
              <a:off x="3031500" y="2096100"/>
              <a:ext cx="30050" cy="45075"/>
            </a:xfrm>
            <a:custGeom>
              <a:avLst/>
              <a:gdLst/>
              <a:ahLst/>
              <a:cxnLst/>
              <a:rect l="l" t="t" r="r" b="b"/>
              <a:pathLst>
                <a:path w="1202" h="1803" extrusionOk="0">
                  <a:moveTo>
                    <a:pt x="743" y="387"/>
                  </a:moveTo>
                  <a:cubicBezTo>
                    <a:pt x="762" y="387"/>
                    <a:pt x="782" y="391"/>
                    <a:pt x="801" y="401"/>
                  </a:cubicBezTo>
                  <a:cubicBezTo>
                    <a:pt x="868" y="401"/>
                    <a:pt x="901" y="468"/>
                    <a:pt x="935" y="535"/>
                  </a:cubicBezTo>
                  <a:lnTo>
                    <a:pt x="267" y="902"/>
                  </a:lnTo>
                  <a:cubicBezTo>
                    <a:pt x="267" y="801"/>
                    <a:pt x="334" y="701"/>
                    <a:pt x="401" y="601"/>
                  </a:cubicBezTo>
                  <a:cubicBezTo>
                    <a:pt x="434" y="535"/>
                    <a:pt x="501" y="468"/>
                    <a:pt x="601" y="435"/>
                  </a:cubicBezTo>
                  <a:cubicBezTo>
                    <a:pt x="648" y="411"/>
                    <a:pt x="695" y="387"/>
                    <a:pt x="743" y="387"/>
                  </a:cubicBezTo>
                  <a:close/>
                  <a:moveTo>
                    <a:pt x="868" y="1"/>
                  </a:moveTo>
                  <a:cubicBezTo>
                    <a:pt x="768" y="1"/>
                    <a:pt x="701" y="1"/>
                    <a:pt x="601" y="68"/>
                  </a:cubicBezTo>
                  <a:cubicBezTo>
                    <a:pt x="434" y="168"/>
                    <a:pt x="301" y="334"/>
                    <a:pt x="201" y="535"/>
                  </a:cubicBezTo>
                  <a:cubicBezTo>
                    <a:pt x="67" y="735"/>
                    <a:pt x="34" y="968"/>
                    <a:pt x="34" y="1235"/>
                  </a:cubicBezTo>
                  <a:cubicBezTo>
                    <a:pt x="1" y="1402"/>
                    <a:pt x="67" y="1569"/>
                    <a:pt x="201" y="1702"/>
                  </a:cubicBezTo>
                  <a:cubicBezTo>
                    <a:pt x="234" y="1769"/>
                    <a:pt x="292" y="1802"/>
                    <a:pt x="363" y="1802"/>
                  </a:cubicBezTo>
                  <a:cubicBezTo>
                    <a:pt x="434" y="1802"/>
                    <a:pt x="518" y="1769"/>
                    <a:pt x="601" y="1702"/>
                  </a:cubicBezTo>
                  <a:cubicBezTo>
                    <a:pt x="734" y="1635"/>
                    <a:pt x="835" y="1569"/>
                    <a:pt x="935" y="1469"/>
                  </a:cubicBezTo>
                  <a:cubicBezTo>
                    <a:pt x="1001" y="1402"/>
                    <a:pt x="1101" y="1302"/>
                    <a:pt x="1135" y="1235"/>
                  </a:cubicBezTo>
                  <a:cubicBezTo>
                    <a:pt x="1168" y="1168"/>
                    <a:pt x="1168" y="1135"/>
                    <a:pt x="1168" y="1102"/>
                  </a:cubicBezTo>
                  <a:cubicBezTo>
                    <a:pt x="1168" y="1035"/>
                    <a:pt x="1168" y="1002"/>
                    <a:pt x="1135" y="968"/>
                  </a:cubicBezTo>
                  <a:lnTo>
                    <a:pt x="1068" y="968"/>
                  </a:lnTo>
                  <a:cubicBezTo>
                    <a:pt x="1035" y="1002"/>
                    <a:pt x="1001" y="1035"/>
                    <a:pt x="968" y="1102"/>
                  </a:cubicBezTo>
                  <a:cubicBezTo>
                    <a:pt x="868" y="1202"/>
                    <a:pt x="734" y="1268"/>
                    <a:pt x="634" y="1369"/>
                  </a:cubicBezTo>
                  <a:cubicBezTo>
                    <a:pt x="534" y="1402"/>
                    <a:pt x="468" y="1435"/>
                    <a:pt x="368" y="1435"/>
                  </a:cubicBezTo>
                  <a:cubicBezTo>
                    <a:pt x="301" y="1402"/>
                    <a:pt x="267" y="1335"/>
                    <a:pt x="234" y="1268"/>
                  </a:cubicBezTo>
                  <a:lnTo>
                    <a:pt x="1168" y="735"/>
                  </a:lnTo>
                  <a:lnTo>
                    <a:pt x="1201" y="568"/>
                  </a:lnTo>
                  <a:cubicBezTo>
                    <a:pt x="1201" y="468"/>
                    <a:pt x="1201" y="368"/>
                    <a:pt x="1168" y="301"/>
                  </a:cubicBezTo>
                  <a:cubicBezTo>
                    <a:pt x="1135" y="201"/>
                    <a:pt x="1101" y="101"/>
                    <a:pt x="1035" y="34"/>
                  </a:cubicBezTo>
                  <a:cubicBezTo>
                    <a:pt x="1001" y="1"/>
                    <a:pt x="935" y="1"/>
                    <a:pt x="8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6"/>
            <p:cNvSpPr/>
            <p:nvPr/>
          </p:nvSpPr>
          <p:spPr>
            <a:xfrm>
              <a:off x="3064850" y="2069625"/>
              <a:ext cx="34225" cy="64650"/>
            </a:xfrm>
            <a:custGeom>
              <a:avLst/>
              <a:gdLst/>
              <a:ahLst/>
              <a:cxnLst/>
              <a:rect l="l" t="t" r="r" b="b"/>
              <a:pathLst>
                <a:path w="1369" h="2586" extrusionOk="0">
                  <a:moveTo>
                    <a:pt x="801" y="660"/>
                  </a:moveTo>
                  <a:cubicBezTo>
                    <a:pt x="868" y="693"/>
                    <a:pt x="902" y="726"/>
                    <a:pt x="935" y="793"/>
                  </a:cubicBezTo>
                  <a:cubicBezTo>
                    <a:pt x="935" y="826"/>
                    <a:pt x="968" y="893"/>
                    <a:pt x="968" y="960"/>
                  </a:cubicBezTo>
                  <a:cubicBezTo>
                    <a:pt x="935" y="1060"/>
                    <a:pt x="902" y="1193"/>
                    <a:pt x="868" y="1293"/>
                  </a:cubicBezTo>
                  <a:cubicBezTo>
                    <a:pt x="801" y="1393"/>
                    <a:pt x="735" y="1494"/>
                    <a:pt x="635" y="1560"/>
                  </a:cubicBezTo>
                  <a:cubicBezTo>
                    <a:pt x="585" y="1577"/>
                    <a:pt x="535" y="1585"/>
                    <a:pt x="489" y="1585"/>
                  </a:cubicBezTo>
                  <a:cubicBezTo>
                    <a:pt x="443" y="1585"/>
                    <a:pt x="401" y="1577"/>
                    <a:pt x="368" y="1560"/>
                  </a:cubicBezTo>
                  <a:cubicBezTo>
                    <a:pt x="301" y="1494"/>
                    <a:pt x="268" y="1427"/>
                    <a:pt x="301" y="1327"/>
                  </a:cubicBezTo>
                  <a:cubicBezTo>
                    <a:pt x="301" y="1227"/>
                    <a:pt x="301" y="1127"/>
                    <a:pt x="368" y="1060"/>
                  </a:cubicBezTo>
                  <a:cubicBezTo>
                    <a:pt x="401" y="893"/>
                    <a:pt x="501" y="760"/>
                    <a:pt x="635" y="693"/>
                  </a:cubicBezTo>
                  <a:cubicBezTo>
                    <a:pt x="668" y="660"/>
                    <a:pt x="735" y="660"/>
                    <a:pt x="801" y="660"/>
                  </a:cubicBezTo>
                  <a:close/>
                  <a:moveTo>
                    <a:pt x="1277" y="1"/>
                  </a:moveTo>
                  <a:cubicBezTo>
                    <a:pt x="1260" y="1"/>
                    <a:pt x="1235" y="9"/>
                    <a:pt x="1202" y="26"/>
                  </a:cubicBezTo>
                  <a:lnTo>
                    <a:pt x="935" y="193"/>
                  </a:lnTo>
                  <a:lnTo>
                    <a:pt x="935" y="326"/>
                  </a:lnTo>
                  <a:cubicBezTo>
                    <a:pt x="911" y="302"/>
                    <a:pt x="871" y="279"/>
                    <a:pt x="826" y="279"/>
                  </a:cubicBezTo>
                  <a:cubicBezTo>
                    <a:pt x="807" y="279"/>
                    <a:pt x="788" y="283"/>
                    <a:pt x="768" y="293"/>
                  </a:cubicBezTo>
                  <a:cubicBezTo>
                    <a:pt x="701" y="293"/>
                    <a:pt x="668" y="293"/>
                    <a:pt x="601" y="326"/>
                  </a:cubicBezTo>
                  <a:cubicBezTo>
                    <a:pt x="435" y="459"/>
                    <a:pt x="301" y="626"/>
                    <a:pt x="201" y="826"/>
                  </a:cubicBezTo>
                  <a:cubicBezTo>
                    <a:pt x="101" y="1027"/>
                    <a:pt x="34" y="1227"/>
                    <a:pt x="34" y="1460"/>
                  </a:cubicBezTo>
                  <a:cubicBezTo>
                    <a:pt x="1" y="1627"/>
                    <a:pt x="101" y="1827"/>
                    <a:pt x="234" y="1927"/>
                  </a:cubicBezTo>
                  <a:cubicBezTo>
                    <a:pt x="273" y="1953"/>
                    <a:pt x="321" y="1964"/>
                    <a:pt x="371" y="1964"/>
                  </a:cubicBezTo>
                  <a:cubicBezTo>
                    <a:pt x="452" y="1964"/>
                    <a:pt x="539" y="1935"/>
                    <a:pt x="601" y="1894"/>
                  </a:cubicBezTo>
                  <a:cubicBezTo>
                    <a:pt x="668" y="1860"/>
                    <a:pt x="735" y="1827"/>
                    <a:pt x="768" y="1760"/>
                  </a:cubicBezTo>
                  <a:cubicBezTo>
                    <a:pt x="835" y="1694"/>
                    <a:pt x="902" y="1627"/>
                    <a:pt x="935" y="1560"/>
                  </a:cubicBezTo>
                  <a:lnTo>
                    <a:pt x="935" y="2127"/>
                  </a:lnTo>
                  <a:lnTo>
                    <a:pt x="801" y="2194"/>
                  </a:lnTo>
                  <a:cubicBezTo>
                    <a:pt x="768" y="2227"/>
                    <a:pt x="701" y="2261"/>
                    <a:pt x="701" y="2327"/>
                  </a:cubicBezTo>
                  <a:cubicBezTo>
                    <a:pt x="668" y="2361"/>
                    <a:pt x="635" y="2394"/>
                    <a:pt x="635" y="2461"/>
                  </a:cubicBezTo>
                  <a:cubicBezTo>
                    <a:pt x="635" y="2494"/>
                    <a:pt x="668" y="2528"/>
                    <a:pt x="701" y="2561"/>
                  </a:cubicBezTo>
                  <a:cubicBezTo>
                    <a:pt x="701" y="2578"/>
                    <a:pt x="710" y="2586"/>
                    <a:pt x="726" y="2586"/>
                  </a:cubicBezTo>
                  <a:cubicBezTo>
                    <a:pt x="743" y="2586"/>
                    <a:pt x="768" y="2578"/>
                    <a:pt x="801" y="2561"/>
                  </a:cubicBezTo>
                  <a:lnTo>
                    <a:pt x="1235" y="2327"/>
                  </a:lnTo>
                  <a:cubicBezTo>
                    <a:pt x="1268" y="2294"/>
                    <a:pt x="1302" y="2261"/>
                    <a:pt x="1335" y="2227"/>
                  </a:cubicBezTo>
                  <a:cubicBezTo>
                    <a:pt x="1369" y="2161"/>
                    <a:pt x="1369" y="2127"/>
                    <a:pt x="1369" y="2061"/>
                  </a:cubicBezTo>
                  <a:cubicBezTo>
                    <a:pt x="1369" y="2027"/>
                    <a:pt x="1369" y="1994"/>
                    <a:pt x="1335" y="1961"/>
                  </a:cubicBezTo>
                  <a:cubicBezTo>
                    <a:pt x="1318" y="1944"/>
                    <a:pt x="1302" y="1935"/>
                    <a:pt x="1285" y="1935"/>
                  </a:cubicBezTo>
                  <a:cubicBezTo>
                    <a:pt x="1268" y="1935"/>
                    <a:pt x="1252" y="1944"/>
                    <a:pt x="1235" y="1961"/>
                  </a:cubicBezTo>
                  <a:lnTo>
                    <a:pt x="1168" y="1994"/>
                  </a:lnTo>
                  <a:lnTo>
                    <a:pt x="1168" y="426"/>
                  </a:lnTo>
                  <a:lnTo>
                    <a:pt x="1202" y="393"/>
                  </a:lnTo>
                  <a:cubicBezTo>
                    <a:pt x="1268" y="359"/>
                    <a:pt x="1302" y="326"/>
                    <a:pt x="1335" y="293"/>
                  </a:cubicBezTo>
                  <a:cubicBezTo>
                    <a:pt x="1335" y="226"/>
                    <a:pt x="1369" y="193"/>
                    <a:pt x="1369" y="159"/>
                  </a:cubicBezTo>
                  <a:cubicBezTo>
                    <a:pt x="1369" y="93"/>
                    <a:pt x="1335" y="59"/>
                    <a:pt x="1302" y="26"/>
                  </a:cubicBezTo>
                  <a:cubicBezTo>
                    <a:pt x="1302" y="9"/>
                    <a:pt x="1293" y="1"/>
                    <a:pt x="127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6"/>
            <p:cNvSpPr/>
            <p:nvPr/>
          </p:nvSpPr>
          <p:spPr>
            <a:xfrm>
              <a:off x="3101550" y="2054425"/>
              <a:ext cx="32550" cy="50050"/>
            </a:xfrm>
            <a:custGeom>
              <a:avLst/>
              <a:gdLst/>
              <a:ahLst/>
              <a:cxnLst/>
              <a:rect l="l" t="t" r="r" b="b"/>
              <a:pathLst>
                <a:path w="1302" h="2002" extrusionOk="0">
                  <a:moveTo>
                    <a:pt x="101" y="0"/>
                  </a:moveTo>
                  <a:cubicBezTo>
                    <a:pt x="67" y="33"/>
                    <a:pt x="34" y="67"/>
                    <a:pt x="34" y="133"/>
                  </a:cubicBezTo>
                  <a:cubicBezTo>
                    <a:pt x="1" y="167"/>
                    <a:pt x="1" y="200"/>
                    <a:pt x="1" y="267"/>
                  </a:cubicBezTo>
                  <a:cubicBezTo>
                    <a:pt x="1" y="300"/>
                    <a:pt x="1" y="334"/>
                    <a:pt x="1" y="334"/>
                  </a:cubicBezTo>
                  <a:cubicBezTo>
                    <a:pt x="34" y="367"/>
                    <a:pt x="34" y="367"/>
                    <a:pt x="67" y="400"/>
                  </a:cubicBezTo>
                  <a:lnTo>
                    <a:pt x="801" y="600"/>
                  </a:lnTo>
                  <a:lnTo>
                    <a:pt x="67" y="1668"/>
                  </a:lnTo>
                  <a:cubicBezTo>
                    <a:pt x="34" y="1701"/>
                    <a:pt x="34" y="1735"/>
                    <a:pt x="1" y="1768"/>
                  </a:cubicBezTo>
                  <a:cubicBezTo>
                    <a:pt x="1" y="1801"/>
                    <a:pt x="1" y="1835"/>
                    <a:pt x="1" y="1868"/>
                  </a:cubicBezTo>
                  <a:cubicBezTo>
                    <a:pt x="1" y="1935"/>
                    <a:pt x="1" y="1968"/>
                    <a:pt x="34" y="2001"/>
                  </a:cubicBezTo>
                  <a:lnTo>
                    <a:pt x="101" y="2001"/>
                  </a:lnTo>
                  <a:cubicBezTo>
                    <a:pt x="134" y="1968"/>
                    <a:pt x="167" y="1935"/>
                    <a:pt x="201" y="1901"/>
                  </a:cubicBezTo>
                  <a:lnTo>
                    <a:pt x="1302" y="334"/>
                  </a:lnTo>
                  <a:lnTo>
                    <a:pt x="20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6"/>
            <p:cNvSpPr/>
            <p:nvPr/>
          </p:nvSpPr>
          <p:spPr>
            <a:xfrm>
              <a:off x="2027450" y="2763450"/>
              <a:ext cx="33375" cy="49875"/>
            </a:xfrm>
            <a:custGeom>
              <a:avLst/>
              <a:gdLst/>
              <a:ahLst/>
              <a:cxnLst/>
              <a:rect l="l" t="t" r="r" b="b"/>
              <a:pathLst>
                <a:path w="1335" h="1995" extrusionOk="0">
                  <a:moveTo>
                    <a:pt x="1251" y="1"/>
                  </a:moveTo>
                  <a:cubicBezTo>
                    <a:pt x="1235" y="1"/>
                    <a:pt x="1218" y="9"/>
                    <a:pt x="1201" y="26"/>
                  </a:cubicBezTo>
                  <a:cubicBezTo>
                    <a:pt x="1168" y="59"/>
                    <a:pt x="1135" y="93"/>
                    <a:pt x="1135" y="126"/>
                  </a:cubicBezTo>
                  <a:lnTo>
                    <a:pt x="1" y="1694"/>
                  </a:lnTo>
                  <a:lnTo>
                    <a:pt x="1068" y="1994"/>
                  </a:lnTo>
                  <a:lnTo>
                    <a:pt x="1168" y="1994"/>
                  </a:lnTo>
                  <a:cubicBezTo>
                    <a:pt x="1201" y="1961"/>
                    <a:pt x="1235" y="1927"/>
                    <a:pt x="1235" y="1894"/>
                  </a:cubicBezTo>
                  <a:cubicBezTo>
                    <a:pt x="1268" y="1861"/>
                    <a:pt x="1268" y="1794"/>
                    <a:pt x="1268" y="1761"/>
                  </a:cubicBezTo>
                  <a:cubicBezTo>
                    <a:pt x="1302" y="1727"/>
                    <a:pt x="1302" y="1694"/>
                    <a:pt x="1268" y="1660"/>
                  </a:cubicBezTo>
                  <a:cubicBezTo>
                    <a:pt x="1268" y="1627"/>
                    <a:pt x="1235" y="1627"/>
                    <a:pt x="1201" y="1627"/>
                  </a:cubicBezTo>
                  <a:lnTo>
                    <a:pt x="468" y="1427"/>
                  </a:lnTo>
                  <a:lnTo>
                    <a:pt x="1268" y="360"/>
                  </a:lnTo>
                  <a:cubicBezTo>
                    <a:pt x="1268" y="326"/>
                    <a:pt x="1302" y="259"/>
                    <a:pt x="1335" y="226"/>
                  </a:cubicBezTo>
                  <a:cubicBezTo>
                    <a:pt x="1335" y="193"/>
                    <a:pt x="1335" y="159"/>
                    <a:pt x="1335" y="126"/>
                  </a:cubicBezTo>
                  <a:cubicBezTo>
                    <a:pt x="1335" y="93"/>
                    <a:pt x="1302" y="26"/>
                    <a:pt x="1302" y="26"/>
                  </a:cubicBezTo>
                  <a:cubicBezTo>
                    <a:pt x="1285" y="9"/>
                    <a:pt x="1268" y="1"/>
                    <a:pt x="125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6"/>
            <p:cNvSpPr/>
            <p:nvPr/>
          </p:nvSpPr>
          <p:spPr>
            <a:xfrm>
              <a:off x="2061650" y="2757425"/>
              <a:ext cx="34200" cy="69850"/>
            </a:xfrm>
            <a:custGeom>
              <a:avLst/>
              <a:gdLst/>
              <a:ahLst/>
              <a:cxnLst/>
              <a:rect l="l" t="t" r="r" b="b"/>
              <a:pathLst>
                <a:path w="1368" h="2794" extrusionOk="0">
                  <a:moveTo>
                    <a:pt x="882" y="400"/>
                  </a:moveTo>
                  <a:cubicBezTo>
                    <a:pt x="964" y="400"/>
                    <a:pt x="1045" y="445"/>
                    <a:pt x="1068" y="534"/>
                  </a:cubicBezTo>
                  <a:cubicBezTo>
                    <a:pt x="1101" y="567"/>
                    <a:pt x="1101" y="634"/>
                    <a:pt x="1134" y="701"/>
                  </a:cubicBezTo>
                  <a:cubicBezTo>
                    <a:pt x="1101" y="801"/>
                    <a:pt x="1068" y="934"/>
                    <a:pt x="1034" y="1034"/>
                  </a:cubicBezTo>
                  <a:cubicBezTo>
                    <a:pt x="968" y="1134"/>
                    <a:pt x="901" y="1234"/>
                    <a:pt x="767" y="1301"/>
                  </a:cubicBezTo>
                  <a:cubicBezTo>
                    <a:pt x="734" y="1334"/>
                    <a:pt x="692" y="1351"/>
                    <a:pt x="651" y="1351"/>
                  </a:cubicBezTo>
                  <a:cubicBezTo>
                    <a:pt x="609" y="1351"/>
                    <a:pt x="567" y="1334"/>
                    <a:pt x="534" y="1301"/>
                  </a:cubicBezTo>
                  <a:cubicBezTo>
                    <a:pt x="467" y="1234"/>
                    <a:pt x="434" y="1168"/>
                    <a:pt x="434" y="1101"/>
                  </a:cubicBezTo>
                  <a:cubicBezTo>
                    <a:pt x="434" y="967"/>
                    <a:pt x="467" y="867"/>
                    <a:pt x="501" y="801"/>
                  </a:cubicBezTo>
                  <a:cubicBezTo>
                    <a:pt x="567" y="634"/>
                    <a:pt x="667" y="534"/>
                    <a:pt x="767" y="434"/>
                  </a:cubicBezTo>
                  <a:cubicBezTo>
                    <a:pt x="801" y="412"/>
                    <a:pt x="842" y="400"/>
                    <a:pt x="882" y="400"/>
                  </a:cubicBezTo>
                  <a:close/>
                  <a:moveTo>
                    <a:pt x="984" y="0"/>
                  </a:moveTo>
                  <a:cubicBezTo>
                    <a:pt x="909" y="0"/>
                    <a:pt x="834" y="33"/>
                    <a:pt x="767" y="100"/>
                  </a:cubicBezTo>
                  <a:cubicBezTo>
                    <a:pt x="701" y="134"/>
                    <a:pt x="634" y="167"/>
                    <a:pt x="601" y="234"/>
                  </a:cubicBezTo>
                  <a:cubicBezTo>
                    <a:pt x="534" y="300"/>
                    <a:pt x="467" y="367"/>
                    <a:pt x="434" y="467"/>
                  </a:cubicBezTo>
                  <a:lnTo>
                    <a:pt x="434" y="334"/>
                  </a:lnTo>
                  <a:lnTo>
                    <a:pt x="167" y="500"/>
                  </a:lnTo>
                  <a:cubicBezTo>
                    <a:pt x="100" y="500"/>
                    <a:pt x="67" y="534"/>
                    <a:pt x="34" y="601"/>
                  </a:cubicBezTo>
                  <a:cubicBezTo>
                    <a:pt x="34" y="634"/>
                    <a:pt x="0" y="701"/>
                    <a:pt x="0" y="734"/>
                  </a:cubicBezTo>
                  <a:cubicBezTo>
                    <a:pt x="0" y="767"/>
                    <a:pt x="34" y="834"/>
                    <a:pt x="34" y="867"/>
                  </a:cubicBezTo>
                  <a:cubicBezTo>
                    <a:pt x="67" y="867"/>
                    <a:pt x="100" y="867"/>
                    <a:pt x="167" y="834"/>
                  </a:cubicBezTo>
                  <a:lnTo>
                    <a:pt x="200" y="834"/>
                  </a:lnTo>
                  <a:lnTo>
                    <a:pt x="200" y="2402"/>
                  </a:lnTo>
                  <a:lnTo>
                    <a:pt x="167" y="2402"/>
                  </a:lnTo>
                  <a:cubicBezTo>
                    <a:pt x="100" y="2435"/>
                    <a:pt x="67" y="2469"/>
                    <a:pt x="34" y="2535"/>
                  </a:cubicBezTo>
                  <a:cubicBezTo>
                    <a:pt x="34" y="2569"/>
                    <a:pt x="0" y="2602"/>
                    <a:pt x="0" y="2669"/>
                  </a:cubicBezTo>
                  <a:cubicBezTo>
                    <a:pt x="0" y="2702"/>
                    <a:pt x="34" y="2735"/>
                    <a:pt x="34" y="2769"/>
                  </a:cubicBezTo>
                  <a:cubicBezTo>
                    <a:pt x="50" y="2785"/>
                    <a:pt x="67" y="2794"/>
                    <a:pt x="88" y="2794"/>
                  </a:cubicBezTo>
                  <a:cubicBezTo>
                    <a:pt x="109" y="2794"/>
                    <a:pt x="134" y="2785"/>
                    <a:pt x="167" y="2769"/>
                  </a:cubicBezTo>
                  <a:lnTo>
                    <a:pt x="567" y="2535"/>
                  </a:lnTo>
                  <a:cubicBezTo>
                    <a:pt x="634" y="2502"/>
                    <a:pt x="667" y="2469"/>
                    <a:pt x="701" y="2402"/>
                  </a:cubicBezTo>
                  <a:cubicBezTo>
                    <a:pt x="734" y="2369"/>
                    <a:pt x="734" y="2302"/>
                    <a:pt x="734" y="2268"/>
                  </a:cubicBezTo>
                  <a:cubicBezTo>
                    <a:pt x="734" y="2235"/>
                    <a:pt x="734" y="2202"/>
                    <a:pt x="701" y="2168"/>
                  </a:cubicBezTo>
                  <a:cubicBezTo>
                    <a:pt x="684" y="2152"/>
                    <a:pt x="667" y="2143"/>
                    <a:pt x="647" y="2143"/>
                  </a:cubicBezTo>
                  <a:cubicBezTo>
                    <a:pt x="626" y="2143"/>
                    <a:pt x="601" y="2152"/>
                    <a:pt x="567" y="2168"/>
                  </a:cubicBezTo>
                  <a:lnTo>
                    <a:pt x="434" y="2268"/>
                  </a:lnTo>
                  <a:lnTo>
                    <a:pt x="434" y="1668"/>
                  </a:lnTo>
                  <a:cubicBezTo>
                    <a:pt x="501" y="1701"/>
                    <a:pt x="567" y="1701"/>
                    <a:pt x="634" y="1701"/>
                  </a:cubicBezTo>
                  <a:cubicBezTo>
                    <a:pt x="667" y="1701"/>
                    <a:pt x="734" y="1668"/>
                    <a:pt x="801" y="1635"/>
                  </a:cubicBezTo>
                  <a:cubicBezTo>
                    <a:pt x="934" y="1535"/>
                    <a:pt x="1068" y="1401"/>
                    <a:pt x="1168" y="1234"/>
                  </a:cubicBezTo>
                  <a:cubicBezTo>
                    <a:pt x="1268" y="1034"/>
                    <a:pt x="1335" y="801"/>
                    <a:pt x="1335" y="567"/>
                  </a:cubicBezTo>
                  <a:cubicBezTo>
                    <a:pt x="1368" y="367"/>
                    <a:pt x="1301" y="200"/>
                    <a:pt x="1201" y="100"/>
                  </a:cubicBezTo>
                  <a:cubicBezTo>
                    <a:pt x="1134" y="33"/>
                    <a:pt x="1059" y="0"/>
                    <a:pt x="98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6"/>
            <p:cNvSpPr/>
            <p:nvPr/>
          </p:nvSpPr>
          <p:spPr>
            <a:xfrm>
              <a:off x="2100000" y="2735100"/>
              <a:ext cx="30050" cy="53000"/>
            </a:xfrm>
            <a:custGeom>
              <a:avLst/>
              <a:gdLst/>
              <a:ahLst/>
              <a:cxnLst/>
              <a:rect l="l" t="t" r="r" b="b"/>
              <a:pathLst>
                <a:path w="1202" h="2120" extrusionOk="0">
                  <a:moveTo>
                    <a:pt x="1018" y="1"/>
                  </a:moveTo>
                  <a:cubicBezTo>
                    <a:pt x="976" y="1"/>
                    <a:pt x="935" y="9"/>
                    <a:pt x="901" y="26"/>
                  </a:cubicBezTo>
                  <a:cubicBezTo>
                    <a:pt x="835" y="59"/>
                    <a:pt x="801" y="126"/>
                    <a:pt x="768" y="159"/>
                  </a:cubicBezTo>
                  <a:cubicBezTo>
                    <a:pt x="668" y="259"/>
                    <a:pt x="601" y="393"/>
                    <a:pt x="534" y="493"/>
                  </a:cubicBezTo>
                  <a:lnTo>
                    <a:pt x="534" y="293"/>
                  </a:lnTo>
                  <a:lnTo>
                    <a:pt x="234" y="493"/>
                  </a:lnTo>
                  <a:cubicBezTo>
                    <a:pt x="167" y="526"/>
                    <a:pt x="134" y="560"/>
                    <a:pt x="101" y="626"/>
                  </a:cubicBezTo>
                  <a:cubicBezTo>
                    <a:pt x="67" y="660"/>
                    <a:pt x="67" y="726"/>
                    <a:pt x="67" y="760"/>
                  </a:cubicBezTo>
                  <a:cubicBezTo>
                    <a:pt x="67" y="793"/>
                    <a:pt x="67" y="826"/>
                    <a:pt x="101" y="860"/>
                  </a:cubicBezTo>
                  <a:cubicBezTo>
                    <a:pt x="117" y="876"/>
                    <a:pt x="134" y="885"/>
                    <a:pt x="155" y="885"/>
                  </a:cubicBezTo>
                  <a:cubicBezTo>
                    <a:pt x="176" y="885"/>
                    <a:pt x="201" y="876"/>
                    <a:pt x="234" y="860"/>
                  </a:cubicBezTo>
                  <a:lnTo>
                    <a:pt x="301" y="826"/>
                  </a:lnTo>
                  <a:lnTo>
                    <a:pt x="301" y="1660"/>
                  </a:lnTo>
                  <a:lnTo>
                    <a:pt x="167" y="1727"/>
                  </a:lnTo>
                  <a:cubicBezTo>
                    <a:pt x="101" y="1760"/>
                    <a:pt x="67" y="1794"/>
                    <a:pt x="34" y="1827"/>
                  </a:cubicBezTo>
                  <a:cubicBezTo>
                    <a:pt x="34" y="1894"/>
                    <a:pt x="1" y="1927"/>
                    <a:pt x="1" y="1994"/>
                  </a:cubicBezTo>
                  <a:cubicBezTo>
                    <a:pt x="1" y="2027"/>
                    <a:pt x="34" y="2061"/>
                    <a:pt x="34" y="2094"/>
                  </a:cubicBezTo>
                  <a:cubicBezTo>
                    <a:pt x="51" y="2111"/>
                    <a:pt x="67" y="2119"/>
                    <a:pt x="88" y="2119"/>
                  </a:cubicBezTo>
                  <a:cubicBezTo>
                    <a:pt x="109" y="2119"/>
                    <a:pt x="134" y="2111"/>
                    <a:pt x="167" y="2094"/>
                  </a:cubicBezTo>
                  <a:lnTo>
                    <a:pt x="835" y="1694"/>
                  </a:lnTo>
                  <a:cubicBezTo>
                    <a:pt x="901" y="1660"/>
                    <a:pt x="935" y="1627"/>
                    <a:pt x="968" y="1594"/>
                  </a:cubicBezTo>
                  <a:cubicBezTo>
                    <a:pt x="1001" y="1527"/>
                    <a:pt x="1001" y="1494"/>
                    <a:pt x="1001" y="1427"/>
                  </a:cubicBezTo>
                  <a:cubicBezTo>
                    <a:pt x="1001" y="1393"/>
                    <a:pt x="1001" y="1360"/>
                    <a:pt x="968" y="1327"/>
                  </a:cubicBezTo>
                  <a:cubicBezTo>
                    <a:pt x="951" y="1310"/>
                    <a:pt x="935" y="1302"/>
                    <a:pt x="914" y="1302"/>
                  </a:cubicBezTo>
                  <a:cubicBezTo>
                    <a:pt x="893" y="1302"/>
                    <a:pt x="868" y="1310"/>
                    <a:pt x="835" y="1327"/>
                  </a:cubicBezTo>
                  <a:lnTo>
                    <a:pt x="534" y="1527"/>
                  </a:lnTo>
                  <a:lnTo>
                    <a:pt x="534" y="993"/>
                  </a:lnTo>
                  <a:cubicBezTo>
                    <a:pt x="634" y="826"/>
                    <a:pt x="701" y="693"/>
                    <a:pt x="768" y="593"/>
                  </a:cubicBezTo>
                  <a:cubicBezTo>
                    <a:pt x="801" y="526"/>
                    <a:pt x="835" y="459"/>
                    <a:pt x="901" y="393"/>
                  </a:cubicBezTo>
                  <a:cubicBezTo>
                    <a:pt x="912" y="382"/>
                    <a:pt x="924" y="378"/>
                    <a:pt x="935" y="378"/>
                  </a:cubicBezTo>
                  <a:cubicBezTo>
                    <a:pt x="957" y="378"/>
                    <a:pt x="979" y="393"/>
                    <a:pt x="1001" y="393"/>
                  </a:cubicBezTo>
                  <a:cubicBezTo>
                    <a:pt x="1001" y="409"/>
                    <a:pt x="1010" y="418"/>
                    <a:pt x="1022" y="418"/>
                  </a:cubicBezTo>
                  <a:cubicBezTo>
                    <a:pt x="1035" y="418"/>
                    <a:pt x="1051" y="409"/>
                    <a:pt x="1068" y="393"/>
                  </a:cubicBezTo>
                  <a:cubicBezTo>
                    <a:pt x="1101" y="393"/>
                    <a:pt x="1135" y="359"/>
                    <a:pt x="1168" y="293"/>
                  </a:cubicBezTo>
                  <a:cubicBezTo>
                    <a:pt x="1168" y="259"/>
                    <a:pt x="1202" y="226"/>
                    <a:pt x="1202" y="159"/>
                  </a:cubicBezTo>
                  <a:cubicBezTo>
                    <a:pt x="1202" y="93"/>
                    <a:pt x="1168" y="59"/>
                    <a:pt x="1135" y="26"/>
                  </a:cubicBezTo>
                  <a:cubicBezTo>
                    <a:pt x="1101" y="9"/>
                    <a:pt x="1060" y="1"/>
                    <a:pt x="101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6"/>
            <p:cNvSpPr/>
            <p:nvPr/>
          </p:nvSpPr>
          <p:spPr>
            <a:xfrm>
              <a:off x="2135025" y="2704050"/>
              <a:ext cx="27550" cy="62350"/>
            </a:xfrm>
            <a:custGeom>
              <a:avLst/>
              <a:gdLst/>
              <a:ahLst/>
              <a:cxnLst/>
              <a:rect l="l" t="t" r="r" b="b"/>
              <a:pathLst>
                <a:path w="1102" h="2494" extrusionOk="0">
                  <a:moveTo>
                    <a:pt x="634" y="0"/>
                  </a:moveTo>
                  <a:lnTo>
                    <a:pt x="368" y="167"/>
                  </a:lnTo>
                  <a:lnTo>
                    <a:pt x="368" y="534"/>
                  </a:lnTo>
                  <a:lnTo>
                    <a:pt x="634" y="367"/>
                  </a:lnTo>
                  <a:lnTo>
                    <a:pt x="634" y="0"/>
                  </a:lnTo>
                  <a:close/>
                  <a:moveTo>
                    <a:pt x="668" y="634"/>
                  </a:moveTo>
                  <a:lnTo>
                    <a:pt x="234" y="868"/>
                  </a:lnTo>
                  <a:cubicBezTo>
                    <a:pt x="201" y="901"/>
                    <a:pt x="134" y="934"/>
                    <a:pt x="134" y="1001"/>
                  </a:cubicBezTo>
                  <a:cubicBezTo>
                    <a:pt x="101" y="1034"/>
                    <a:pt x="101" y="1068"/>
                    <a:pt x="101" y="1134"/>
                  </a:cubicBezTo>
                  <a:cubicBezTo>
                    <a:pt x="101" y="1168"/>
                    <a:pt x="101" y="1201"/>
                    <a:pt x="134" y="1234"/>
                  </a:cubicBezTo>
                  <a:cubicBezTo>
                    <a:pt x="134" y="1251"/>
                    <a:pt x="151" y="1260"/>
                    <a:pt x="172" y="1260"/>
                  </a:cubicBezTo>
                  <a:cubicBezTo>
                    <a:pt x="192" y="1260"/>
                    <a:pt x="217" y="1251"/>
                    <a:pt x="234" y="1234"/>
                  </a:cubicBezTo>
                  <a:lnTo>
                    <a:pt x="434" y="1134"/>
                  </a:lnTo>
                  <a:lnTo>
                    <a:pt x="434" y="1968"/>
                  </a:lnTo>
                  <a:lnTo>
                    <a:pt x="167" y="2102"/>
                  </a:lnTo>
                  <a:cubicBezTo>
                    <a:pt x="101" y="2135"/>
                    <a:pt x="67" y="2168"/>
                    <a:pt x="34" y="2235"/>
                  </a:cubicBezTo>
                  <a:cubicBezTo>
                    <a:pt x="1" y="2269"/>
                    <a:pt x="1" y="2335"/>
                    <a:pt x="1" y="2369"/>
                  </a:cubicBezTo>
                  <a:cubicBezTo>
                    <a:pt x="1" y="2402"/>
                    <a:pt x="1" y="2435"/>
                    <a:pt x="34" y="2469"/>
                  </a:cubicBezTo>
                  <a:cubicBezTo>
                    <a:pt x="51" y="2485"/>
                    <a:pt x="67" y="2494"/>
                    <a:pt x="88" y="2494"/>
                  </a:cubicBezTo>
                  <a:cubicBezTo>
                    <a:pt x="109" y="2494"/>
                    <a:pt x="134" y="2485"/>
                    <a:pt x="167" y="2469"/>
                  </a:cubicBezTo>
                  <a:lnTo>
                    <a:pt x="935" y="2068"/>
                  </a:lnTo>
                  <a:cubicBezTo>
                    <a:pt x="1001" y="2035"/>
                    <a:pt x="1035" y="2002"/>
                    <a:pt x="1068" y="1935"/>
                  </a:cubicBezTo>
                  <a:cubicBezTo>
                    <a:pt x="1068" y="1902"/>
                    <a:pt x="1101" y="1835"/>
                    <a:pt x="1101" y="1802"/>
                  </a:cubicBezTo>
                  <a:cubicBezTo>
                    <a:pt x="1101" y="1768"/>
                    <a:pt x="1068" y="1735"/>
                    <a:pt x="1068" y="1701"/>
                  </a:cubicBezTo>
                  <a:cubicBezTo>
                    <a:pt x="1051" y="1685"/>
                    <a:pt x="1035" y="1676"/>
                    <a:pt x="1014" y="1676"/>
                  </a:cubicBezTo>
                  <a:cubicBezTo>
                    <a:pt x="993" y="1676"/>
                    <a:pt x="968" y="1685"/>
                    <a:pt x="935" y="1701"/>
                  </a:cubicBezTo>
                  <a:lnTo>
                    <a:pt x="668" y="1868"/>
                  </a:lnTo>
                  <a:lnTo>
                    <a:pt x="668" y="634"/>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6"/>
            <p:cNvSpPr/>
            <p:nvPr/>
          </p:nvSpPr>
          <p:spPr>
            <a:xfrm>
              <a:off x="2168375" y="2698700"/>
              <a:ext cx="30050" cy="44575"/>
            </a:xfrm>
            <a:custGeom>
              <a:avLst/>
              <a:gdLst/>
              <a:ahLst/>
              <a:cxnLst/>
              <a:rect l="l" t="t" r="r" b="b"/>
              <a:pathLst>
                <a:path w="1202" h="1783" extrusionOk="0">
                  <a:moveTo>
                    <a:pt x="716" y="378"/>
                  </a:moveTo>
                  <a:cubicBezTo>
                    <a:pt x="778" y="378"/>
                    <a:pt x="840" y="407"/>
                    <a:pt x="902" y="448"/>
                  </a:cubicBezTo>
                  <a:cubicBezTo>
                    <a:pt x="935" y="514"/>
                    <a:pt x="968" y="615"/>
                    <a:pt x="968" y="715"/>
                  </a:cubicBezTo>
                  <a:cubicBezTo>
                    <a:pt x="968" y="848"/>
                    <a:pt x="935" y="981"/>
                    <a:pt x="868" y="1115"/>
                  </a:cubicBezTo>
                  <a:cubicBezTo>
                    <a:pt x="802" y="1215"/>
                    <a:pt x="701" y="1315"/>
                    <a:pt x="601" y="1382"/>
                  </a:cubicBezTo>
                  <a:cubicBezTo>
                    <a:pt x="568" y="1415"/>
                    <a:pt x="526" y="1432"/>
                    <a:pt x="480" y="1432"/>
                  </a:cubicBezTo>
                  <a:cubicBezTo>
                    <a:pt x="435" y="1432"/>
                    <a:pt x="385" y="1415"/>
                    <a:pt x="335" y="1382"/>
                  </a:cubicBezTo>
                  <a:cubicBezTo>
                    <a:pt x="268" y="1315"/>
                    <a:pt x="234" y="1248"/>
                    <a:pt x="234" y="1148"/>
                  </a:cubicBezTo>
                  <a:cubicBezTo>
                    <a:pt x="234" y="981"/>
                    <a:pt x="268" y="848"/>
                    <a:pt x="335" y="715"/>
                  </a:cubicBezTo>
                  <a:cubicBezTo>
                    <a:pt x="401" y="615"/>
                    <a:pt x="501" y="514"/>
                    <a:pt x="601" y="414"/>
                  </a:cubicBezTo>
                  <a:cubicBezTo>
                    <a:pt x="640" y="389"/>
                    <a:pt x="678" y="378"/>
                    <a:pt x="716" y="378"/>
                  </a:cubicBezTo>
                  <a:close/>
                  <a:moveTo>
                    <a:pt x="814" y="0"/>
                  </a:moveTo>
                  <a:cubicBezTo>
                    <a:pt x="743" y="0"/>
                    <a:pt x="672" y="24"/>
                    <a:pt x="601" y="47"/>
                  </a:cubicBezTo>
                  <a:cubicBezTo>
                    <a:pt x="501" y="114"/>
                    <a:pt x="368" y="214"/>
                    <a:pt x="301" y="348"/>
                  </a:cubicBezTo>
                  <a:cubicBezTo>
                    <a:pt x="201" y="481"/>
                    <a:pt x="134" y="615"/>
                    <a:pt x="101" y="781"/>
                  </a:cubicBezTo>
                  <a:cubicBezTo>
                    <a:pt x="34" y="915"/>
                    <a:pt x="34" y="1082"/>
                    <a:pt x="34" y="1248"/>
                  </a:cubicBezTo>
                  <a:cubicBezTo>
                    <a:pt x="1" y="1348"/>
                    <a:pt x="34" y="1482"/>
                    <a:pt x="101" y="1582"/>
                  </a:cubicBezTo>
                  <a:cubicBezTo>
                    <a:pt x="134" y="1682"/>
                    <a:pt x="201" y="1749"/>
                    <a:pt x="301" y="1782"/>
                  </a:cubicBezTo>
                  <a:cubicBezTo>
                    <a:pt x="401" y="1782"/>
                    <a:pt x="501" y="1749"/>
                    <a:pt x="601" y="1715"/>
                  </a:cubicBezTo>
                  <a:cubicBezTo>
                    <a:pt x="735" y="1615"/>
                    <a:pt x="835" y="1549"/>
                    <a:pt x="902" y="1415"/>
                  </a:cubicBezTo>
                  <a:cubicBezTo>
                    <a:pt x="1002" y="1282"/>
                    <a:pt x="1068" y="1148"/>
                    <a:pt x="1135" y="1015"/>
                  </a:cubicBezTo>
                  <a:cubicBezTo>
                    <a:pt x="1168" y="881"/>
                    <a:pt x="1202" y="715"/>
                    <a:pt x="1202" y="581"/>
                  </a:cubicBezTo>
                  <a:cubicBezTo>
                    <a:pt x="1202" y="448"/>
                    <a:pt x="1168" y="314"/>
                    <a:pt x="1102" y="181"/>
                  </a:cubicBezTo>
                  <a:cubicBezTo>
                    <a:pt x="1068" y="114"/>
                    <a:pt x="1002" y="14"/>
                    <a:pt x="902" y="14"/>
                  </a:cubicBezTo>
                  <a:cubicBezTo>
                    <a:pt x="872" y="4"/>
                    <a:pt x="843" y="0"/>
                    <a:pt x="81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6"/>
            <p:cNvSpPr/>
            <p:nvPr/>
          </p:nvSpPr>
          <p:spPr>
            <a:xfrm>
              <a:off x="2203400" y="2675075"/>
              <a:ext cx="30050" cy="53175"/>
            </a:xfrm>
            <a:custGeom>
              <a:avLst/>
              <a:gdLst/>
              <a:ahLst/>
              <a:cxnLst/>
              <a:rect l="l" t="t" r="r" b="b"/>
              <a:pathLst>
                <a:path w="1202" h="2127" extrusionOk="0">
                  <a:moveTo>
                    <a:pt x="1018" y="0"/>
                  </a:moveTo>
                  <a:cubicBezTo>
                    <a:pt x="977" y="0"/>
                    <a:pt x="935" y="8"/>
                    <a:pt x="902" y="25"/>
                  </a:cubicBezTo>
                  <a:cubicBezTo>
                    <a:pt x="868" y="58"/>
                    <a:pt x="802" y="125"/>
                    <a:pt x="768" y="159"/>
                  </a:cubicBezTo>
                  <a:cubicBezTo>
                    <a:pt x="668" y="259"/>
                    <a:pt x="601" y="392"/>
                    <a:pt x="535" y="525"/>
                  </a:cubicBezTo>
                  <a:lnTo>
                    <a:pt x="535" y="292"/>
                  </a:lnTo>
                  <a:lnTo>
                    <a:pt x="234" y="525"/>
                  </a:lnTo>
                  <a:cubicBezTo>
                    <a:pt x="168" y="559"/>
                    <a:pt x="134" y="592"/>
                    <a:pt x="101" y="626"/>
                  </a:cubicBezTo>
                  <a:cubicBezTo>
                    <a:pt x="68" y="692"/>
                    <a:pt x="68" y="726"/>
                    <a:pt x="68" y="792"/>
                  </a:cubicBezTo>
                  <a:cubicBezTo>
                    <a:pt x="68" y="826"/>
                    <a:pt x="68" y="859"/>
                    <a:pt x="101" y="892"/>
                  </a:cubicBezTo>
                  <a:cubicBezTo>
                    <a:pt x="118" y="909"/>
                    <a:pt x="134" y="917"/>
                    <a:pt x="155" y="917"/>
                  </a:cubicBezTo>
                  <a:cubicBezTo>
                    <a:pt x="176" y="917"/>
                    <a:pt x="201" y="909"/>
                    <a:pt x="234" y="892"/>
                  </a:cubicBezTo>
                  <a:lnTo>
                    <a:pt x="301" y="826"/>
                  </a:lnTo>
                  <a:lnTo>
                    <a:pt x="301" y="1660"/>
                  </a:lnTo>
                  <a:lnTo>
                    <a:pt x="168" y="1760"/>
                  </a:lnTo>
                  <a:cubicBezTo>
                    <a:pt x="134" y="1760"/>
                    <a:pt x="68" y="1826"/>
                    <a:pt x="68" y="1860"/>
                  </a:cubicBezTo>
                  <a:cubicBezTo>
                    <a:pt x="34" y="1893"/>
                    <a:pt x="34" y="1960"/>
                    <a:pt x="34" y="2027"/>
                  </a:cubicBezTo>
                  <a:cubicBezTo>
                    <a:pt x="1" y="2060"/>
                    <a:pt x="34" y="2093"/>
                    <a:pt x="68" y="2127"/>
                  </a:cubicBezTo>
                  <a:cubicBezTo>
                    <a:pt x="68" y="2127"/>
                    <a:pt x="134" y="2127"/>
                    <a:pt x="168" y="2093"/>
                  </a:cubicBezTo>
                  <a:lnTo>
                    <a:pt x="868" y="1693"/>
                  </a:lnTo>
                  <a:cubicBezTo>
                    <a:pt x="902" y="1693"/>
                    <a:pt x="935" y="1626"/>
                    <a:pt x="968" y="1593"/>
                  </a:cubicBezTo>
                  <a:cubicBezTo>
                    <a:pt x="1002" y="1560"/>
                    <a:pt x="1002" y="1493"/>
                    <a:pt x="1002" y="1426"/>
                  </a:cubicBezTo>
                  <a:cubicBezTo>
                    <a:pt x="1002" y="1393"/>
                    <a:pt x="1002" y="1359"/>
                    <a:pt x="968" y="1326"/>
                  </a:cubicBezTo>
                  <a:cubicBezTo>
                    <a:pt x="968" y="1309"/>
                    <a:pt x="952" y="1301"/>
                    <a:pt x="931" y="1301"/>
                  </a:cubicBezTo>
                  <a:cubicBezTo>
                    <a:pt x="910" y="1301"/>
                    <a:pt x="885" y="1309"/>
                    <a:pt x="868" y="1326"/>
                  </a:cubicBezTo>
                  <a:lnTo>
                    <a:pt x="535" y="1526"/>
                  </a:lnTo>
                  <a:lnTo>
                    <a:pt x="535" y="992"/>
                  </a:lnTo>
                  <a:cubicBezTo>
                    <a:pt x="635" y="826"/>
                    <a:pt x="701" y="692"/>
                    <a:pt x="768" y="592"/>
                  </a:cubicBezTo>
                  <a:cubicBezTo>
                    <a:pt x="802" y="525"/>
                    <a:pt x="868" y="459"/>
                    <a:pt x="902" y="392"/>
                  </a:cubicBezTo>
                  <a:cubicBezTo>
                    <a:pt x="913" y="381"/>
                    <a:pt x="924" y="377"/>
                    <a:pt x="935" y="377"/>
                  </a:cubicBezTo>
                  <a:cubicBezTo>
                    <a:pt x="957" y="377"/>
                    <a:pt x="979" y="392"/>
                    <a:pt x="1002" y="392"/>
                  </a:cubicBezTo>
                  <a:cubicBezTo>
                    <a:pt x="1018" y="409"/>
                    <a:pt x="1035" y="417"/>
                    <a:pt x="1048" y="417"/>
                  </a:cubicBezTo>
                  <a:cubicBezTo>
                    <a:pt x="1060" y="417"/>
                    <a:pt x="1068" y="409"/>
                    <a:pt x="1068" y="392"/>
                  </a:cubicBezTo>
                  <a:cubicBezTo>
                    <a:pt x="1135" y="392"/>
                    <a:pt x="1135" y="359"/>
                    <a:pt x="1168" y="292"/>
                  </a:cubicBezTo>
                  <a:cubicBezTo>
                    <a:pt x="1202" y="259"/>
                    <a:pt x="1202" y="225"/>
                    <a:pt x="1202" y="159"/>
                  </a:cubicBezTo>
                  <a:cubicBezTo>
                    <a:pt x="1202" y="92"/>
                    <a:pt x="1168" y="58"/>
                    <a:pt x="1135" y="25"/>
                  </a:cubicBezTo>
                  <a:cubicBezTo>
                    <a:pt x="1102" y="8"/>
                    <a:pt x="1060" y="0"/>
                    <a:pt x="101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6"/>
            <p:cNvSpPr/>
            <p:nvPr/>
          </p:nvSpPr>
          <p:spPr>
            <a:xfrm>
              <a:off x="2239275" y="2644000"/>
              <a:ext cx="26700" cy="62950"/>
            </a:xfrm>
            <a:custGeom>
              <a:avLst/>
              <a:gdLst/>
              <a:ahLst/>
              <a:cxnLst/>
              <a:rect l="l" t="t" r="r" b="b"/>
              <a:pathLst>
                <a:path w="1068" h="2518" extrusionOk="0">
                  <a:moveTo>
                    <a:pt x="601" y="1"/>
                  </a:moveTo>
                  <a:lnTo>
                    <a:pt x="334" y="167"/>
                  </a:lnTo>
                  <a:lnTo>
                    <a:pt x="334" y="534"/>
                  </a:lnTo>
                  <a:lnTo>
                    <a:pt x="601" y="367"/>
                  </a:lnTo>
                  <a:lnTo>
                    <a:pt x="601" y="1"/>
                  </a:lnTo>
                  <a:close/>
                  <a:moveTo>
                    <a:pt x="634" y="668"/>
                  </a:moveTo>
                  <a:lnTo>
                    <a:pt x="234" y="901"/>
                  </a:lnTo>
                  <a:cubicBezTo>
                    <a:pt x="200" y="901"/>
                    <a:pt x="134" y="935"/>
                    <a:pt x="134" y="1001"/>
                  </a:cubicBezTo>
                  <a:cubicBezTo>
                    <a:pt x="100" y="1035"/>
                    <a:pt x="100" y="1101"/>
                    <a:pt x="100" y="1135"/>
                  </a:cubicBezTo>
                  <a:cubicBezTo>
                    <a:pt x="100" y="1168"/>
                    <a:pt x="100" y="1235"/>
                    <a:pt x="134" y="1268"/>
                  </a:cubicBezTo>
                  <a:cubicBezTo>
                    <a:pt x="134" y="1268"/>
                    <a:pt x="200" y="1268"/>
                    <a:pt x="234" y="1235"/>
                  </a:cubicBezTo>
                  <a:lnTo>
                    <a:pt x="434" y="1135"/>
                  </a:lnTo>
                  <a:lnTo>
                    <a:pt x="434" y="1969"/>
                  </a:lnTo>
                  <a:lnTo>
                    <a:pt x="167" y="2135"/>
                  </a:lnTo>
                  <a:cubicBezTo>
                    <a:pt x="100" y="2135"/>
                    <a:pt x="67" y="2169"/>
                    <a:pt x="34" y="2235"/>
                  </a:cubicBezTo>
                  <a:cubicBezTo>
                    <a:pt x="0" y="2269"/>
                    <a:pt x="0" y="2336"/>
                    <a:pt x="0" y="2369"/>
                  </a:cubicBezTo>
                  <a:cubicBezTo>
                    <a:pt x="0" y="2436"/>
                    <a:pt x="0" y="2469"/>
                    <a:pt x="34" y="2502"/>
                  </a:cubicBezTo>
                  <a:cubicBezTo>
                    <a:pt x="45" y="2513"/>
                    <a:pt x="56" y="2517"/>
                    <a:pt x="68" y="2517"/>
                  </a:cubicBezTo>
                  <a:cubicBezTo>
                    <a:pt x="93" y="2517"/>
                    <a:pt x="123" y="2502"/>
                    <a:pt x="167" y="2502"/>
                  </a:cubicBezTo>
                  <a:lnTo>
                    <a:pt x="901" y="2069"/>
                  </a:lnTo>
                  <a:cubicBezTo>
                    <a:pt x="968" y="2035"/>
                    <a:pt x="1001" y="2002"/>
                    <a:pt x="1034" y="1935"/>
                  </a:cubicBezTo>
                  <a:cubicBezTo>
                    <a:pt x="1068" y="1902"/>
                    <a:pt x="1068" y="1835"/>
                    <a:pt x="1068" y="1802"/>
                  </a:cubicBezTo>
                  <a:cubicBezTo>
                    <a:pt x="1068" y="1768"/>
                    <a:pt x="1068" y="1702"/>
                    <a:pt x="1034" y="1702"/>
                  </a:cubicBezTo>
                  <a:cubicBezTo>
                    <a:pt x="1018" y="1685"/>
                    <a:pt x="1001" y="1677"/>
                    <a:pt x="980" y="1677"/>
                  </a:cubicBezTo>
                  <a:cubicBezTo>
                    <a:pt x="959" y="1677"/>
                    <a:pt x="934" y="1685"/>
                    <a:pt x="901" y="1702"/>
                  </a:cubicBezTo>
                  <a:lnTo>
                    <a:pt x="634" y="1835"/>
                  </a:lnTo>
                  <a:lnTo>
                    <a:pt x="634" y="668"/>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6"/>
            <p:cNvSpPr/>
            <p:nvPr/>
          </p:nvSpPr>
          <p:spPr>
            <a:xfrm>
              <a:off x="2274300" y="2630025"/>
              <a:ext cx="29200" cy="51850"/>
            </a:xfrm>
            <a:custGeom>
              <a:avLst/>
              <a:gdLst/>
              <a:ahLst/>
              <a:cxnLst/>
              <a:rect l="l" t="t" r="r" b="b"/>
              <a:pathLst>
                <a:path w="1168" h="2074" extrusionOk="0">
                  <a:moveTo>
                    <a:pt x="384" y="1"/>
                  </a:moveTo>
                  <a:cubicBezTo>
                    <a:pt x="367" y="1"/>
                    <a:pt x="351" y="9"/>
                    <a:pt x="334" y="26"/>
                  </a:cubicBezTo>
                  <a:cubicBezTo>
                    <a:pt x="301" y="59"/>
                    <a:pt x="267" y="93"/>
                    <a:pt x="267" y="126"/>
                  </a:cubicBezTo>
                  <a:cubicBezTo>
                    <a:pt x="234" y="193"/>
                    <a:pt x="234" y="259"/>
                    <a:pt x="234" y="326"/>
                  </a:cubicBezTo>
                  <a:lnTo>
                    <a:pt x="234" y="626"/>
                  </a:lnTo>
                  <a:lnTo>
                    <a:pt x="134" y="693"/>
                  </a:lnTo>
                  <a:cubicBezTo>
                    <a:pt x="100" y="726"/>
                    <a:pt x="67" y="760"/>
                    <a:pt x="34" y="793"/>
                  </a:cubicBezTo>
                  <a:cubicBezTo>
                    <a:pt x="0" y="860"/>
                    <a:pt x="0" y="893"/>
                    <a:pt x="0" y="960"/>
                  </a:cubicBezTo>
                  <a:cubicBezTo>
                    <a:pt x="0" y="993"/>
                    <a:pt x="0" y="1027"/>
                    <a:pt x="34" y="1060"/>
                  </a:cubicBezTo>
                  <a:cubicBezTo>
                    <a:pt x="34" y="1060"/>
                    <a:pt x="100" y="1060"/>
                    <a:pt x="134" y="1027"/>
                  </a:cubicBezTo>
                  <a:lnTo>
                    <a:pt x="234" y="993"/>
                  </a:lnTo>
                  <a:lnTo>
                    <a:pt x="234" y="1760"/>
                  </a:lnTo>
                  <a:cubicBezTo>
                    <a:pt x="200" y="1860"/>
                    <a:pt x="267" y="1961"/>
                    <a:pt x="334" y="2027"/>
                  </a:cubicBezTo>
                  <a:cubicBezTo>
                    <a:pt x="364" y="2057"/>
                    <a:pt x="401" y="2074"/>
                    <a:pt x="444" y="2074"/>
                  </a:cubicBezTo>
                  <a:cubicBezTo>
                    <a:pt x="497" y="2074"/>
                    <a:pt x="561" y="2049"/>
                    <a:pt x="634" y="1994"/>
                  </a:cubicBezTo>
                  <a:cubicBezTo>
                    <a:pt x="734" y="1927"/>
                    <a:pt x="834" y="1860"/>
                    <a:pt x="901" y="1760"/>
                  </a:cubicBezTo>
                  <a:cubicBezTo>
                    <a:pt x="1001" y="1694"/>
                    <a:pt x="1068" y="1594"/>
                    <a:pt x="1134" y="1494"/>
                  </a:cubicBezTo>
                  <a:cubicBezTo>
                    <a:pt x="1168" y="1460"/>
                    <a:pt x="1168" y="1427"/>
                    <a:pt x="1168" y="1360"/>
                  </a:cubicBezTo>
                  <a:cubicBezTo>
                    <a:pt x="1168" y="1327"/>
                    <a:pt x="1168" y="1293"/>
                    <a:pt x="1134" y="1260"/>
                  </a:cubicBezTo>
                  <a:cubicBezTo>
                    <a:pt x="1118" y="1243"/>
                    <a:pt x="1101" y="1235"/>
                    <a:pt x="1089" y="1235"/>
                  </a:cubicBezTo>
                  <a:cubicBezTo>
                    <a:pt x="1076" y="1235"/>
                    <a:pt x="1068" y="1243"/>
                    <a:pt x="1068" y="1260"/>
                  </a:cubicBezTo>
                  <a:cubicBezTo>
                    <a:pt x="1034" y="1293"/>
                    <a:pt x="1001" y="1327"/>
                    <a:pt x="968" y="1360"/>
                  </a:cubicBezTo>
                  <a:cubicBezTo>
                    <a:pt x="868" y="1460"/>
                    <a:pt x="768" y="1560"/>
                    <a:pt x="634" y="1660"/>
                  </a:cubicBezTo>
                  <a:cubicBezTo>
                    <a:pt x="567" y="1694"/>
                    <a:pt x="501" y="1694"/>
                    <a:pt x="467" y="1694"/>
                  </a:cubicBezTo>
                  <a:cubicBezTo>
                    <a:pt x="467" y="1694"/>
                    <a:pt x="467" y="1627"/>
                    <a:pt x="467" y="1560"/>
                  </a:cubicBezTo>
                  <a:lnTo>
                    <a:pt x="467" y="860"/>
                  </a:lnTo>
                  <a:lnTo>
                    <a:pt x="868" y="626"/>
                  </a:lnTo>
                  <a:cubicBezTo>
                    <a:pt x="901" y="593"/>
                    <a:pt x="968" y="560"/>
                    <a:pt x="968" y="493"/>
                  </a:cubicBezTo>
                  <a:cubicBezTo>
                    <a:pt x="1001" y="459"/>
                    <a:pt x="1001" y="426"/>
                    <a:pt x="1001" y="359"/>
                  </a:cubicBezTo>
                  <a:cubicBezTo>
                    <a:pt x="1034" y="326"/>
                    <a:pt x="1001" y="293"/>
                    <a:pt x="968" y="259"/>
                  </a:cubicBezTo>
                  <a:cubicBezTo>
                    <a:pt x="968" y="243"/>
                    <a:pt x="959" y="234"/>
                    <a:pt x="943" y="234"/>
                  </a:cubicBezTo>
                  <a:cubicBezTo>
                    <a:pt x="926" y="234"/>
                    <a:pt x="901" y="243"/>
                    <a:pt x="868" y="259"/>
                  </a:cubicBezTo>
                  <a:lnTo>
                    <a:pt x="434" y="493"/>
                  </a:lnTo>
                  <a:lnTo>
                    <a:pt x="434" y="193"/>
                  </a:lnTo>
                  <a:cubicBezTo>
                    <a:pt x="467" y="126"/>
                    <a:pt x="434" y="59"/>
                    <a:pt x="434" y="26"/>
                  </a:cubicBezTo>
                  <a:cubicBezTo>
                    <a:pt x="417" y="9"/>
                    <a:pt x="401" y="1"/>
                    <a:pt x="38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6"/>
            <p:cNvSpPr/>
            <p:nvPr/>
          </p:nvSpPr>
          <p:spPr>
            <a:xfrm>
              <a:off x="2305150" y="2614675"/>
              <a:ext cx="32550" cy="72500"/>
            </a:xfrm>
            <a:custGeom>
              <a:avLst/>
              <a:gdLst/>
              <a:ahLst/>
              <a:cxnLst/>
              <a:rect l="l" t="t" r="r" b="b"/>
              <a:pathLst>
                <a:path w="1302" h="2900" extrusionOk="0">
                  <a:moveTo>
                    <a:pt x="1223" y="1"/>
                  </a:moveTo>
                  <a:cubicBezTo>
                    <a:pt x="1201" y="1"/>
                    <a:pt x="1173" y="20"/>
                    <a:pt x="1135" y="39"/>
                  </a:cubicBezTo>
                  <a:lnTo>
                    <a:pt x="935" y="139"/>
                  </a:lnTo>
                  <a:cubicBezTo>
                    <a:pt x="868" y="173"/>
                    <a:pt x="834" y="206"/>
                    <a:pt x="801" y="273"/>
                  </a:cubicBezTo>
                  <a:cubicBezTo>
                    <a:pt x="768" y="306"/>
                    <a:pt x="768" y="373"/>
                    <a:pt x="768" y="406"/>
                  </a:cubicBezTo>
                  <a:cubicBezTo>
                    <a:pt x="768" y="440"/>
                    <a:pt x="768" y="473"/>
                    <a:pt x="801" y="506"/>
                  </a:cubicBezTo>
                  <a:cubicBezTo>
                    <a:pt x="818" y="523"/>
                    <a:pt x="834" y="531"/>
                    <a:pt x="855" y="531"/>
                  </a:cubicBezTo>
                  <a:cubicBezTo>
                    <a:pt x="876" y="531"/>
                    <a:pt x="901" y="523"/>
                    <a:pt x="935" y="506"/>
                  </a:cubicBezTo>
                  <a:lnTo>
                    <a:pt x="935" y="506"/>
                  </a:lnTo>
                  <a:lnTo>
                    <a:pt x="668" y="1474"/>
                  </a:lnTo>
                  <a:lnTo>
                    <a:pt x="401" y="807"/>
                  </a:lnTo>
                  <a:cubicBezTo>
                    <a:pt x="434" y="807"/>
                    <a:pt x="468" y="773"/>
                    <a:pt x="501" y="707"/>
                  </a:cubicBezTo>
                  <a:cubicBezTo>
                    <a:pt x="501" y="673"/>
                    <a:pt x="534" y="606"/>
                    <a:pt x="534" y="573"/>
                  </a:cubicBezTo>
                  <a:cubicBezTo>
                    <a:pt x="534" y="540"/>
                    <a:pt x="534" y="473"/>
                    <a:pt x="501" y="473"/>
                  </a:cubicBezTo>
                  <a:cubicBezTo>
                    <a:pt x="484" y="440"/>
                    <a:pt x="468" y="423"/>
                    <a:pt x="447" y="423"/>
                  </a:cubicBezTo>
                  <a:cubicBezTo>
                    <a:pt x="426" y="423"/>
                    <a:pt x="401" y="440"/>
                    <a:pt x="367" y="473"/>
                  </a:cubicBezTo>
                  <a:lnTo>
                    <a:pt x="167" y="573"/>
                  </a:lnTo>
                  <a:cubicBezTo>
                    <a:pt x="134" y="606"/>
                    <a:pt x="67" y="640"/>
                    <a:pt x="67" y="707"/>
                  </a:cubicBezTo>
                  <a:cubicBezTo>
                    <a:pt x="34" y="740"/>
                    <a:pt x="1" y="773"/>
                    <a:pt x="34" y="840"/>
                  </a:cubicBezTo>
                  <a:cubicBezTo>
                    <a:pt x="1" y="873"/>
                    <a:pt x="1" y="907"/>
                    <a:pt x="34" y="940"/>
                  </a:cubicBezTo>
                  <a:cubicBezTo>
                    <a:pt x="51" y="957"/>
                    <a:pt x="67" y="965"/>
                    <a:pt x="80" y="965"/>
                  </a:cubicBezTo>
                  <a:cubicBezTo>
                    <a:pt x="92" y="965"/>
                    <a:pt x="101" y="957"/>
                    <a:pt x="101" y="940"/>
                  </a:cubicBezTo>
                  <a:lnTo>
                    <a:pt x="534" y="1907"/>
                  </a:lnTo>
                  <a:lnTo>
                    <a:pt x="401" y="2374"/>
                  </a:lnTo>
                  <a:lnTo>
                    <a:pt x="167" y="2508"/>
                  </a:lnTo>
                  <a:cubicBezTo>
                    <a:pt x="134" y="2541"/>
                    <a:pt x="67" y="2575"/>
                    <a:pt x="67" y="2608"/>
                  </a:cubicBezTo>
                  <a:cubicBezTo>
                    <a:pt x="34" y="2675"/>
                    <a:pt x="34" y="2708"/>
                    <a:pt x="34" y="2775"/>
                  </a:cubicBezTo>
                  <a:cubicBezTo>
                    <a:pt x="34" y="2808"/>
                    <a:pt x="34" y="2841"/>
                    <a:pt x="67" y="2875"/>
                  </a:cubicBezTo>
                  <a:cubicBezTo>
                    <a:pt x="67" y="2891"/>
                    <a:pt x="84" y="2900"/>
                    <a:pt x="105" y="2900"/>
                  </a:cubicBezTo>
                  <a:cubicBezTo>
                    <a:pt x="126" y="2900"/>
                    <a:pt x="151" y="2891"/>
                    <a:pt x="167" y="2875"/>
                  </a:cubicBezTo>
                  <a:lnTo>
                    <a:pt x="668" y="2575"/>
                  </a:lnTo>
                  <a:cubicBezTo>
                    <a:pt x="701" y="2575"/>
                    <a:pt x="768" y="2508"/>
                    <a:pt x="768" y="2474"/>
                  </a:cubicBezTo>
                  <a:cubicBezTo>
                    <a:pt x="801" y="2441"/>
                    <a:pt x="801" y="2374"/>
                    <a:pt x="801" y="2341"/>
                  </a:cubicBezTo>
                  <a:cubicBezTo>
                    <a:pt x="801" y="2274"/>
                    <a:pt x="801" y="2208"/>
                    <a:pt x="768" y="2208"/>
                  </a:cubicBezTo>
                  <a:cubicBezTo>
                    <a:pt x="734" y="2208"/>
                    <a:pt x="668" y="2241"/>
                    <a:pt x="668" y="2241"/>
                  </a:cubicBezTo>
                  <a:lnTo>
                    <a:pt x="1168" y="373"/>
                  </a:lnTo>
                  <a:cubicBezTo>
                    <a:pt x="1201" y="340"/>
                    <a:pt x="1235" y="306"/>
                    <a:pt x="1268" y="273"/>
                  </a:cubicBezTo>
                  <a:cubicBezTo>
                    <a:pt x="1268" y="240"/>
                    <a:pt x="1301" y="173"/>
                    <a:pt x="1301" y="139"/>
                  </a:cubicBezTo>
                  <a:cubicBezTo>
                    <a:pt x="1301" y="106"/>
                    <a:pt x="1268" y="39"/>
                    <a:pt x="1268" y="39"/>
                  </a:cubicBezTo>
                  <a:cubicBezTo>
                    <a:pt x="1254" y="11"/>
                    <a:pt x="1240" y="1"/>
                    <a:pt x="122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6"/>
            <p:cNvSpPr/>
            <p:nvPr/>
          </p:nvSpPr>
          <p:spPr>
            <a:xfrm>
              <a:off x="2341850" y="2597500"/>
              <a:ext cx="32550" cy="50475"/>
            </a:xfrm>
            <a:custGeom>
              <a:avLst/>
              <a:gdLst/>
              <a:ahLst/>
              <a:cxnLst/>
              <a:rect l="l" t="t" r="r" b="b"/>
              <a:pathLst>
                <a:path w="1302" h="2019" extrusionOk="0">
                  <a:moveTo>
                    <a:pt x="155" y="1"/>
                  </a:moveTo>
                  <a:cubicBezTo>
                    <a:pt x="142" y="1"/>
                    <a:pt x="134" y="9"/>
                    <a:pt x="134" y="26"/>
                  </a:cubicBezTo>
                  <a:cubicBezTo>
                    <a:pt x="67" y="59"/>
                    <a:pt x="67" y="93"/>
                    <a:pt x="34" y="126"/>
                  </a:cubicBezTo>
                  <a:cubicBezTo>
                    <a:pt x="0" y="159"/>
                    <a:pt x="0" y="226"/>
                    <a:pt x="0" y="259"/>
                  </a:cubicBezTo>
                  <a:cubicBezTo>
                    <a:pt x="0" y="293"/>
                    <a:pt x="0" y="326"/>
                    <a:pt x="0" y="359"/>
                  </a:cubicBezTo>
                  <a:cubicBezTo>
                    <a:pt x="34" y="359"/>
                    <a:pt x="34" y="393"/>
                    <a:pt x="67" y="393"/>
                  </a:cubicBezTo>
                  <a:lnTo>
                    <a:pt x="801" y="593"/>
                  </a:lnTo>
                  <a:lnTo>
                    <a:pt x="67" y="1660"/>
                  </a:lnTo>
                  <a:cubicBezTo>
                    <a:pt x="34" y="1694"/>
                    <a:pt x="34" y="1727"/>
                    <a:pt x="0" y="1794"/>
                  </a:cubicBezTo>
                  <a:cubicBezTo>
                    <a:pt x="0" y="1827"/>
                    <a:pt x="0" y="1861"/>
                    <a:pt x="0" y="1894"/>
                  </a:cubicBezTo>
                  <a:cubicBezTo>
                    <a:pt x="0" y="1927"/>
                    <a:pt x="0" y="1961"/>
                    <a:pt x="34" y="1994"/>
                  </a:cubicBezTo>
                  <a:cubicBezTo>
                    <a:pt x="50" y="2011"/>
                    <a:pt x="67" y="2019"/>
                    <a:pt x="84" y="2019"/>
                  </a:cubicBezTo>
                  <a:cubicBezTo>
                    <a:pt x="100" y="2019"/>
                    <a:pt x="117" y="2011"/>
                    <a:pt x="134" y="1994"/>
                  </a:cubicBezTo>
                  <a:cubicBezTo>
                    <a:pt x="167" y="1961"/>
                    <a:pt x="167" y="1927"/>
                    <a:pt x="200" y="1894"/>
                  </a:cubicBezTo>
                  <a:lnTo>
                    <a:pt x="1301" y="326"/>
                  </a:lnTo>
                  <a:lnTo>
                    <a:pt x="200" y="26"/>
                  </a:lnTo>
                  <a:cubicBezTo>
                    <a:pt x="184" y="9"/>
                    <a:pt x="167" y="1"/>
                    <a:pt x="15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6"/>
            <p:cNvSpPr/>
            <p:nvPr/>
          </p:nvSpPr>
          <p:spPr>
            <a:xfrm>
              <a:off x="2378525" y="2563100"/>
              <a:ext cx="24225" cy="60425"/>
            </a:xfrm>
            <a:custGeom>
              <a:avLst/>
              <a:gdLst/>
              <a:ahLst/>
              <a:cxnLst/>
              <a:rect l="l" t="t" r="r" b="b"/>
              <a:pathLst>
                <a:path w="969" h="2417" extrusionOk="0">
                  <a:moveTo>
                    <a:pt x="550" y="396"/>
                  </a:moveTo>
                  <a:cubicBezTo>
                    <a:pt x="585" y="396"/>
                    <a:pt x="615" y="415"/>
                    <a:pt x="635" y="435"/>
                  </a:cubicBezTo>
                  <a:cubicBezTo>
                    <a:pt x="735" y="568"/>
                    <a:pt x="768" y="701"/>
                    <a:pt x="735" y="868"/>
                  </a:cubicBezTo>
                  <a:lnTo>
                    <a:pt x="735" y="1235"/>
                  </a:lnTo>
                  <a:cubicBezTo>
                    <a:pt x="735" y="1435"/>
                    <a:pt x="701" y="1602"/>
                    <a:pt x="668" y="1769"/>
                  </a:cubicBezTo>
                  <a:cubicBezTo>
                    <a:pt x="635" y="1869"/>
                    <a:pt x="568" y="1969"/>
                    <a:pt x="501" y="2002"/>
                  </a:cubicBezTo>
                  <a:cubicBezTo>
                    <a:pt x="451" y="2036"/>
                    <a:pt x="418" y="2052"/>
                    <a:pt x="393" y="2052"/>
                  </a:cubicBezTo>
                  <a:cubicBezTo>
                    <a:pt x="368" y="2052"/>
                    <a:pt x="351" y="2036"/>
                    <a:pt x="335" y="2002"/>
                  </a:cubicBezTo>
                  <a:cubicBezTo>
                    <a:pt x="234" y="1869"/>
                    <a:pt x="201" y="1735"/>
                    <a:pt x="201" y="1569"/>
                  </a:cubicBezTo>
                  <a:lnTo>
                    <a:pt x="201" y="1202"/>
                  </a:lnTo>
                  <a:cubicBezTo>
                    <a:pt x="201" y="1002"/>
                    <a:pt x="234" y="801"/>
                    <a:pt x="301" y="635"/>
                  </a:cubicBezTo>
                  <a:cubicBezTo>
                    <a:pt x="335" y="568"/>
                    <a:pt x="401" y="468"/>
                    <a:pt x="468" y="435"/>
                  </a:cubicBezTo>
                  <a:cubicBezTo>
                    <a:pt x="496" y="406"/>
                    <a:pt x="524" y="396"/>
                    <a:pt x="550" y="396"/>
                  </a:cubicBezTo>
                  <a:close/>
                  <a:moveTo>
                    <a:pt x="701" y="1"/>
                  </a:moveTo>
                  <a:cubicBezTo>
                    <a:pt x="635" y="1"/>
                    <a:pt x="535" y="1"/>
                    <a:pt x="468" y="68"/>
                  </a:cubicBezTo>
                  <a:cubicBezTo>
                    <a:pt x="301" y="168"/>
                    <a:pt x="168" y="368"/>
                    <a:pt x="101" y="568"/>
                  </a:cubicBezTo>
                  <a:cubicBezTo>
                    <a:pt x="34" y="801"/>
                    <a:pt x="1" y="1035"/>
                    <a:pt x="1" y="1302"/>
                  </a:cubicBezTo>
                  <a:lnTo>
                    <a:pt x="1" y="1669"/>
                  </a:lnTo>
                  <a:cubicBezTo>
                    <a:pt x="1" y="1836"/>
                    <a:pt x="1" y="2002"/>
                    <a:pt x="68" y="2169"/>
                  </a:cubicBezTo>
                  <a:cubicBezTo>
                    <a:pt x="134" y="2303"/>
                    <a:pt x="201" y="2369"/>
                    <a:pt x="268" y="2403"/>
                  </a:cubicBezTo>
                  <a:cubicBezTo>
                    <a:pt x="287" y="2412"/>
                    <a:pt x="307" y="2416"/>
                    <a:pt x="327" y="2416"/>
                  </a:cubicBezTo>
                  <a:cubicBezTo>
                    <a:pt x="376" y="2416"/>
                    <a:pt x="431" y="2393"/>
                    <a:pt x="501" y="2369"/>
                  </a:cubicBezTo>
                  <a:cubicBezTo>
                    <a:pt x="668" y="2236"/>
                    <a:pt x="802" y="2036"/>
                    <a:pt x="835" y="1836"/>
                  </a:cubicBezTo>
                  <a:cubicBezTo>
                    <a:pt x="935" y="1602"/>
                    <a:pt x="968" y="1369"/>
                    <a:pt x="968" y="1102"/>
                  </a:cubicBezTo>
                  <a:lnTo>
                    <a:pt x="968" y="735"/>
                  </a:lnTo>
                  <a:cubicBezTo>
                    <a:pt x="968" y="568"/>
                    <a:pt x="968" y="401"/>
                    <a:pt x="902" y="234"/>
                  </a:cubicBezTo>
                  <a:cubicBezTo>
                    <a:pt x="868" y="134"/>
                    <a:pt x="802" y="68"/>
                    <a:pt x="70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6"/>
            <p:cNvSpPr/>
            <p:nvPr/>
          </p:nvSpPr>
          <p:spPr>
            <a:xfrm>
              <a:off x="2421075" y="2590000"/>
              <a:ext cx="8350" cy="12950"/>
            </a:xfrm>
            <a:custGeom>
              <a:avLst/>
              <a:gdLst/>
              <a:ahLst/>
              <a:cxnLst/>
              <a:rect l="l" t="t" r="r" b="b"/>
              <a:pathLst>
                <a:path w="334" h="518" extrusionOk="0">
                  <a:moveTo>
                    <a:pt x="246" y="1"/>
                  </a:moveTo>
                  <a:cubicBezTo>
                    <a:pt x="225" y="1"/>
                    <a:pt x="200" y="9"/>
                    <a:pt x="167" y="26"/>
                  </a:cubicBezTo>
                  <a:cubicBezTo>
                    <a:pt x="100" y="59"/>
                    <a:pt x="67" y="92"/>
                    <a:pt x="34" y="159"/>
                  </a:cubicBezTo>
                  <a:cubicBezTo>
                    <a:pt x="0" y="226"/>
                    <a:pt x="0" y="293"/>
                    <a:pt x="0" y="359"/>
                  </a:cubicBezTo>
                  <a:cubicBezTo>
                    <a:pt x="0" y="393"/>
                    <a:pt x="0" y="459"/>
                    <a:pt x="34" y="493"/>
                  </a:cubicBezTo>
                  <a:cubicBezTo>
                    <a:pt x="50" y="509"/>
                    <a:pt x="67" y="518"/>
                    <a:pt x="88" y="518"/>
                  </a:cubicBezTo>
                  <a:cubicBezTo>
                    <a:pt x="109" y="518"/>
                    <a:pt x="134" y="509"/>
                    <a:pt x="167" y="493"/>
                  </a:cubicBezTo>
                  <a:cubicBezTo>
                    <a:pt x="234" y="459"/>
                    <a:pt x="267" y="426"/>
                    <a:pt x="300" y="359"/>
                  </a:cubicBezTo>
                  <a:cubicBezTo>
                    <a:pt x="334" y="293"/>
                    <a:pt x="334" y="226"/>
                    <a:pt x="334" y="159"/>
                  </a:cubicBezTo>
                  <a:cubicBezTo>
                    <a:pt x="334" y="92"/>
                    <a:pt x="334" y="59"/>
                    <a:pt x="300" y="26"/>
                  </a:cubicBezTo>
                  <a:cubicBezTo>
                    <a:pt x="284" y="9"/>
                    <a:pt x="267" y="1"/>
                    <a:pt x="24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6"/>
            <p:cNvSpPr/>
            <p:nvPr/>
          </p:nvSpPr>
          <p:spPr>
            <a:xfrm>
              <a:off x="2448575" y="2523300"/>
              <a:ext cx="25050" cy="63175"/>
            </a:xfrm>
            <a:custGeom>
              <a:avLst/>
              <a:gdLst/>
              <a:ahLst/>
              <a:cxnLst/>
              <a:rect l="l" t="t" r="r" b="b"/>
              <a:pathLst>
                <a:path w="1002" h="2527" extrusionOk="0">
                  <a:moveTo>
                    <a:pt x="539" y="367"/>
                  </a:moveTo>
                  <a:cubicBezTo>
                    <a:pt x="568" y="367"/>
                    <a:pt x="601" y="375"/>
                    <a:pt x="635" y="392"/>
                  </a:cubicBezTo>
                  <a:cubicBezTo>
                    <a:pt x="701" y="459"/>
                    <a:pt x="735" y="559"/>
                    <a:pt x="735" y="692"/>
                  </a:cubicBezTo>
                  <a:cubicBezTo>
                    <a:pt x="701" y="892"/>
                    <a:pt x="601" y="1093"/>
                    <a:pt x="468" y="1259"/>
                  </a:cubicBezTo>
                  <a:cubicBezTo>
                    <a:pt x="448" y="1269"/>
                    <a:pt x="429" y="1273"/>
                    <a:pt x="410" y="1273"/>
                  </a:cubicBezTo>
                  <a:cubicBezTo>
                    <a:pt x="365" y="1273"/>
                    <a:pt x="325" y="1250"/>
                    <a:pt x="301" y="1226"/>
                  </a:cubicBezTo>
                  <a:cubicBezTo>
                    <a:pt x="234" y="1126"/>
                    <a:pt x="201" y="1026"/>
                    <a:pt x="234" y="959"/>
                  </a:cubicBezTo>
                  <a:cubicBezTo>
                    <a:pt x="234" y="826"/>
                    <a:pt x="234" y="692"/>
                    <a:pt x="301" y="592"/>
                  </a:cubicBezTo>
                  <a:cubicBezTo>
                    <a:pt x="335" y="525"/>
                    <a:pt x="368" y="425"/>
                    <a:pt x="468" y="392"/>
                  </a:cubicBezTo>
                  <a:cubicBezTo>
                    <a:pt x="485" y="375"/>
                    <a:pt x="510" y="367"/>
                    <a:pt x="539" y="367"/>
                  </a:cubicBezTo>
                  <a:close/>
                  <a:moveTo>
                    <a:pt x="601" y="0"/>
                  </a:moveTo>
                  <a:cubicBezTo>
                    <a:pt x="551" y="0"/>
                    <a:pt x="501" y="8"/>
                    <a:pt x="468" y="25"/>
                  </a:cubicBezTo>
                  <a:cubicBezTo>
                    <a:pt x="268" y="159"/>
                    <a:pt x="168" y="325"/>
                    <a:pt x="101" y="525"/>
                  </a:cubicBezTo>
                  <a:cubicBezTo>
                    <a:pt x="34" y="692"/>
                    <a:pt x="1" y="892"/>
                    <a:pt x="1" y="1059"/>
                  </a:cubicBezTo>
                  <a:cubicBezTo>
                    <a:pt x="1" y="1226"/>
                    <a:pt x="34" y="1426"/>
                    <a:pt x="134" y="1560"/>
                  </a:cubicBezTo>
                  <a:cubicBezTo>
                    <a:pt x="196" y="1601"/>
                    <a:pt x="271" y="1629"/>
                    <a:pt x="342" y="1629"/>
                  </a:cubicBezTo>
                  <a:cubicBezTo>
                    <a:pt x="387" y="1629"/>
                    <a:pt x="430" y="1618"/>
                    <a:pt x="468" y="1593"/>
                  </a:cubicBezTo>
                  <a:cubicBezTo>
                    <a:pt x="501" y="1560"/>
                    <a:pt x="568" y="1493"/>
                    <a:pt x="601" y="1459"/>
                  </a:cubicBezTo>
                  <a:cubicBezTo>
                    <a:pt x="668" y="1393"/>
                    <a:pt x="701" y="1293"/>
                    <a:pt x="768" y="1193"/>
                  </a:cubicBezTo>
                  <a:lnTo>
                    <a:pt x="768" y="1193"/>
                  </a:lnTo>
                  <a:cubicBezTo>
                    <a:pt x="735" y="1426"/>
                    <a:pt x="668" y="1626"/>
                    <a:pt x="568" y="1793"/>
                  </a:cubicBezTo>
                  <a:cubicBezTo>
                    <a:pt x="501" y="1926"/>
                    <a:pt x="401" y="2060"/>
                    <a:pt x="268" y="2160"/>
                  </a:cubicBezTo>
                  <a:lnTo>
                    <a:pt x="134" y="2160"/>
                  </a:lnTo>
                  <a:cubicBezTo>
                    <a:pt x="68" y="2160"/>
                    <a:pt x="68" y="2193"/>
                    <a:pt x="34" y="2260"/>
                  </a:cubicBezTo>
                  <a:cubicBezTo>
                    <a:pt x="1" y="2293"/>
                    <a:pt x="1" y="2327"/>
                    <a:pt x="1" y="2393"/>
                  </a:cubicBezTo>
                  <a:cubicBezTo>
                    <a:pt x="1" y="2427"/>
                    <a:pt x="1" y="2494"/>
                    <a:pt x="68" y="2527"/>
                  </a:cubicBezTo>
                  <a:cubicBezTo>
                    <a:pt x="101" y="2527"/>
                    <a:pt x="168" y="2527"/>
                    <a:pt x="268" y="2460"/>
                  </a:cubicBezTo>
                  <a:cubicBezTo>
                    <a:pt x="468" y="2360"/>
                    <a:pt x="635" y="2160"/>
                    <a:pt x="735" y="1960"/>
                  </a:cubicBezTo>
                  <a:cubicBezTo>
                    <a:pt x="902" y="1660"/>
                    <a:pt x="1002" y="1293"/>
                    <a:pt x="1002" y="959"/>
                  </a:cubicBezTo>
                  <a:cubicBezTo>
                    <a:pt x="1002" y="759"/>
                    <a:pt x="968" y="559"/>
                    <a:pt x="935" y="392"/>
                  </a:cubicBezTo>
                  <a:cubicBezTo>
                    <a:pt x="902" y="259"/>
                    <a:pt x="835" y="125"/>
                    <a:pt x="735" y="25"/>
                  </a:cubicBezTo>
                  <a:cubicBezTo>
                    <a:pt x="701" y="8"/>
                    <a:pt x="651" y="0"/>
                    <a:pt x="60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6"/>
            <p:cNvSpPr/>
            <p:nvPr/>
          </p:nvSpPr>
          <p:spPr>
            <a:xfrm>
              <a:off x="2476100" y="2504100"/>
              <a:ext cx="32550" cy="49850"/>
            </a:xfrm>
            <a:custGeom>
              <a:avLst/>
              <a:gdLst/>
              <a:ahLst/>
              <a:cxnLst/>
              <a:rect l="l" t="t" r="r" b="b"/>
              <a:pathLst>
                <a:path w="1302" h="1994" extrusionOk="0">
                  <a:moveTo>
                    <a:pt x="1218" y="1"/>
                  </a:moveTo>
                  <a:cubicBezTo>
                    <a:pt x="1202" y="1"/>
                    <a:pt x="1185" y="9"/>
                    <a:pt x="1168" y="26"/>
                  </a:cubicBezTo>
                  <a:cubicBezTo>
                    <a:pt x="1135" y="59"/>
                    <a:pt x="1102" y="93"/>
                    <a:pt x="1102" y="126"/>
                  </a:cubicBezTo>
                  <a:lnTo>
                    <a:pt x="1" y="1694"/>
                  </a:lnTo>
                  <a:lnTo>
                    <a:pt x="1102" y="1994"/>
                  </a:lnTo>
                  <a:lnTo>
                    <a:pt x="1168" y="1994"/>
                  </a:lnTo>
                  <a:cubicBezTo>
                    <a:pt x="1202" y="1961"/>
                    <a:pt x="1235" y="1927"/>
                    <a:pt x="1268" y="1894"/>
                  </a:cubicBezTo>
                  <a:cubicBezTo>
                    <a:pt x="1268" y="1861"/>
                    <a:pt x="1302" y="1794"/>
                    <a:pt x="1302" y="1760"/>
                  </a:cubicBezTo>
                  <a:cubicBezTo>
                    <a:pt x="1302" y="1727"/>
                    <a:pt x="1302" y="1694"/>
                    <a:pt x="1302" y="1660"/>
                  </a:cubicBezTo>
                  <a:cubicBezTo>
                    <a:pt x="1268" y="1627"/>
                    <a:pt x="1235" y="1627"/>
                    <a:pt x="1235" y="1627"/>
                  </a:cubicBezTo>
                  <a:lnTo>
                    <a:pt x="501" y="1427"/>
                  </a:lnTo>
                  <a:lnTo>
                    <a:pt x="1235" y="359"/>
                  </a:lnTo>
                  <a:cubicBezTo>
                    <a:pt x="1235" y="326"/>
                    <a:pt x="1268" y="293"/>
                    <a:pt x="1302" y="226"/>
                  </a:cubicBezTo>
                  <a:cubicBezTo>
                    <a:pt x="1302" y="193"/>
                    <a:pt x="1302" y="159"/>
                    <a:pt x="1302" y="126"/>
                  </a:cubicBezTo>
                  <a:cubicBezTo>
                    <a:pt x="1302" y="93"/>
                    <a:pt x="1302" y="59"/>
                    <a:pt x="1268" y="26"/>
                  </a:cubicBezTo>
                  <a:cubicBezTo>
                    <a:pt x="1252" y="9"/>
                    <a:pt x="1235" y="1"/>
                    <a:pt x="121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6"/>
            <p:cNvSpPr/>
            <p:nvPr/>
          </p:nvSpPr>
          <p:spPr>
            <a:xfrm>
              <a:off x="2516125" y="2473250"/>
              <a:ext cx="24225" cy="83850"/>
            </a:xfrm>
            <a:custGeom>
              <a:avLst/>
              <a:gdLst/>
              <a:ahLst/>
              <a:cxnLst/>
              <a:rect l="l" t="t" r="r" b="b"/>
              <a:pathLst>
                <a:path w="969" h="3354" extrusionOk="0">
                  <a:moveTo>
                    <a:pt x="914" y="1"/>
                  </a:moveTo>
                  <a:cubicBezTo>
                    <a:pt x="902" y="1"/>
                    <a:pt x="885" y="9"/>
                    <a:pt x="868" y="26"/>
                  </a:cubicBezTo>
                  <a:cubicBezTo>
                    <a:pt x="835" y="26"/>
                    <a:pt x="801" y="59"/>
                    <a:pt x="801" y="92"/>
                  </a:cubicBezTo>
                  <a:cubicBezTo>
                    <a:pt x="768" y="159"/>
                    <a:pt x="768" y="192"/>
                    <a:pt x="768" y="259"/>
                  </a:cubicBezTo>
                  <a:lnTo>
                    <a:pt x="34" y="3095"/>
                  </a:lnTo>
                  <a:cubicBezTo>
                    <a:pt x="34" y="3128"/>
                    <a:pt x="1" y="3195"/>
                    <a:pt x="1" y="3228"/>
                  </a:cubicBezTo>
                  <a:cubicBezTo>
                    <a:pt x="1" y="3261"/>
                    <a:pt x="34" y="3295"/>
                    <a:pt x="34" y="3328"/>
                  </a:cubicBezTo>
                  <a:cubicBezTo>
                    <a:pt x="51" y="3345"/>
                    <a:pt x="68" y="3353"/>
                    <a:pt x="84" y="3353"/>
                  </a:cubicBezTo>
                  <a:cubicBezTo>
                    <a:pt x="101" y="3353"/>
                    <a:pt x="118" y="3345"/>
                    <a:pt x="134" y="3328"/>
                  </a:cubicBezTo>
                  <a:cubicBezTo>
                    <a:pt x="168" y="3328"/>
                    <a:pt x="168" y="3295"/>
                    <a:pt x="201" y="3261"/>
                  </a:cubicBezTo>
                  <a:cubicBezTo>
                    <a:pt x="201" y="3195"/>
                    <a:pt x="234" y="3161"/>
                    <a:pt x="234" y="3128"/>
                  </a:cubicBezTo>
                  <a:lnTo>
                    <a:pt x="968" y="293"/>
                  </a:lnTo>
                  <a:cubicBezTo>
                    <a:pt x="968" y="226"/>
                    <a:pt x="968" y="159"/>
                    <a:pt x="968" y="126"/>
                  </a:cubicBezTo>
                  <a:cubicBezTo>
                    <a:pt x="968" y="92"/>
                    <a:pt x="968" y="59"/>
                    <a:pt x="935" y="26"/>
                  </a:cubicBezTo>
                  <a:cubicBezTo>
                    <a:pt x="935" y="9"/>
                    <a:pt x="927" y="1"/>
                    <a:pt x="91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6"/>
            <p:cNvSpPr/>
            <p:nvPr/>
          </p:nvSpPr>
          <p:spPr>
            <a:xfrm>
              <a:off x="2544500" y="2478675"/>
              <a:ext cx="33375" cy="69450"/>
            </a:xfrm>
            <a:custGeom>
              <a:avLst/>
              <a:gdLst/>
              <a:ahLst/>
              <a:cxnLst/>
              <a:rect l="l" t="t" r="r" b="b"/>
              <a:pathLst>
                <a:path w="1335" h="2778" extrusionOk="0">
                  <a:moveTo>
                    <a:pt x="871" y="384"/>
                  </a:moveTo>
                  <a:cubicBezTo>
                    <a:pt x="901" y="384"/>
                    <a:pt x="934" y="392"/>
                    <a:pt x="967" y="409"/>
                  </a:cubicBezTo>
                  <a:cubicBezTo>
                    <a:pt x="1034" y="409"/>
                    <a:pt x="1067" y="476"/>
                    <a:pt x="1101" y="509"/>
                  </a:cubicBezTo>
                  <a:cubicBezTo>
                    <a:pt x="1101" y="576"/>
                    <a:pt x="1134" y="609"/>
                    <a:pt x="1134" y="676"/>
                  </a:cubicBezTo>
                  <a:cubicBezTo>
                    <a:pt x="1134" y="809"/>
                    <a:pt x="1101" y="909"/>
                    <a:pt x="1034" y="1010"/>
                  </a:cubicBezTo>
                  <a:cubicBezTo>
                    <a:pt x="967" y="1110"/>
                    <a:pt x="901" y="1210"/>
                    <a:pt x="801" y="1276"/>
                  </a:cubicBezTo>
                  <a:cubicBezTo>
                    <a:pt x="767" y="1310"/>
                    <a:pt x="726" y="1326"/>
                    <a:pt x="684" y="1326"/>
                  </a:cubicBezTo>
                  <a:cubicBezTo>
                    <a:pt x="642" y="1326"/>
                    <a:pt x="600" y="1310"/>
                    <a:pt x="567" y="1276"/>
                  </a:cubicBezTo>
                  <a:cubicBezTo>
                    <a:pt x="500" y="1243"/>
                    <a:pt x="434" y="1143"/>
                    <a:pt x="467" y="1076"/>
                  </a:cubicBezTo>
                  <a:cubicBezTo>
                    <a:pt x="467" y="976"/>
                    <a:pt x="467" y="876"/>
                    <a:pt x="534" y="776"/>
                  </a:cubicBezTo>
                  <a:cubicBezTo>
                    <a:pt x="567" y="643"/>
                    <a:pt x="667" y="509"/>
                    <a:pt x="801" y="409"/>
                  </a:cubicBezTo>
                  <a:cubicBezTo>
                    <a:pt x="817" y="392"/>
                    <a:pt x="842" y="384"/>
                    <a:pt x="871" y="384"/>
                  </a:cubicBezTo>
                  <a:close/>
                  <a:moveTo>
                    <a:pt x="980" y="0"/>
                  </a:moveTo>
                  <a:cubicBezTo>
                    <a:pt x="909" y="0"/>
                    <a:pt x="834" y="26"/>
                    <a:pt x="767" y="76"/>
                  </a:cubicBezTo>
                  <a:cubicBezTo>
                    <a:pt x="701" y="109"/>
                    <a:pt x="667" y="176"/>
                    <a:pt x="600" y="209"/>
                  </a:cubicBezTo>
                  <a:cubicBezTo>
                    <a:pt x="534" y="276"/>
                    <a:pt x="467" y="376"/>
                    <a:pt x="434" y="442"/>
                  </a:cubicBezTo>
                  <a:lnTo>
                    <a:pt x="434" y="309"/>
                  </a:lnTo>
                  <a:lnTo>
                    <a:pt x="167" y="442"/>
                  </a:lnTo>
                  <a:cubicBezTo>
                    <a:pt x="133" y="476"/>
                    <a:pt x="67" y="509"/>
                    <a:pt x="67" y="576"/>
                  </a:cubicBezTo>
                  <a:cubicBezTo>
                    <a:pt x="33" y="609"/>
                    <a:pt x="0" y="676"/>
                    <a:pt x="33" y="709"/>
                  </a:cubicBezTo>
                  <a:cubicBezTo>
                    <a:pt x="0" y="743"/>
                    <a:pt x="33" y="776"/>
                    <a:pt x="67" y="809"/>
                  </a:cubicBezTo>
                  <a:cubicBezTo>
                    <a:pt x="67" y="826"/>
                    <a:pt x="83" y="834"/>
                    <a:pt x="104" y="834"/>
                  </a:cubicBezTo>
                  <a:cubicBezTo>
                    <a:pt x="125" y="834"/>
                    <a:pt x="150" y="826"/>
                    <a:pt x="167" y="809"/>
                  </a:cubicBezTo>
                  <a:lnTo>
                    <a:pt x="200" y="776"/>
                  </a:lnTo>
                  <a:lnTo>
                    <a:pt x="200" y="2377"/>
                  </a:lnTo>
                  <a:lnTo>
                    <a:pt x="167" y="2377"/>
                  </a:lnTo>
                  <a:cubicBezTo>
                    <a:pt x="133" y="2411"/>
                    <a:pt x="67" y="2444"/>
                    <a:pt x="67" y="2511"/>
                  </a:cubicBezTo>
                  <a:cubicBezTo>
                    <a:pt x="33" y="2544"/>
                    <a:pt x="0" y="2611"/>
                    <a:pt x="33" y="2644"/>
                  </a:cubicBezTo>
                  <a:cubicBezTo>
                    <a:pt x="0" y="2711"/>
                    <a:pt x="33" y="2744"/>
                    <a:pt x="67" y="2777"/>
                  </a:cubicBezTo>
                  <a:cubicBezTo>
                    <a:pt x="67" y="2777"/>
                    <a:pt x="133" y="2777"/>
                    <a:pt x="167" y="2744"/>
                  </a:cubicBezTo>
                  <a:lnTo>
                    <a:pt x="600" y="2511"/>
                  </a:lnTo>
                  <a:cubicBezTo>
                    <a:pt x="634" y="2477"/>
                    <a:pt x="667" y="2444"/>
                    <a:pt x="701" y="2377"/>
                  </a:cubicBezTo>
                  <a:cubicBezTo>
                    <a:pt x="734" y="2344"/>
                    <a:pt x="734" y="2310"/>
                    <a:pt x="734" y="2244"/>
                  </a:cubicBezTo>
                  <a:cubicBezTo>
                    <a:pt x="734" y="2210"/>
                    <a:pt x="734" y="2177"/>
                    <a:pt x="701" y="2144"/>
                  </a:cubicBezTo>
                  <a:cubicBezTo>
                    <a:pt x="691" y="2134"/>
                    <a:pt x="681" y="2130"/>
                    <a:pt x="671" y="2130"/>
                  </a:cubicBezTo>
                  <a:cubicBezTo>
                    <a:pt x="648" y="2130"/>
                    <a:pt x="624" y="2153"/>
                    <a:pt x="600" y="2177"/>
                  </a:cubicBezTo>
                  <a:lnTo>
                    <a:pt x="467" y="2244"/>
                  </a:lnTo>
                  <a:lnTo>
                    <a:pt x="467" y="1686"/>
                  </a:lnTo>
                  <a:lnTo>
                    <a:pt x="467" y="1686"/>
                  </a:lnTo>
                  <a:cubicBezTo>
                    <a:pt x="500" y="1694"/>
                    <a:pt x="535" y="1699"/>
                    <a:pt x="570" y="1699"/>
                  </a:cubicBezTo>
                  <a:cubicBezTo>
                    <a:pt x="639" y="1699"/>
                    <a:pt x="709" y="1682"/>
                    <a:pt x="767" y="1643"/>
                  </a:cubicBezTo>
                  <a:cubicBezTo>
                    <a:pt x="934" y="1543"/>
                    <a:pt x="1067" y="1410"/>
                    <a:pt x="1134" y="1243"/>
                  </a:cubicBezTo>
                  <a:cubicBezTo>
                    <a:pt x="1268" y="1010"/>
                    <a:pt x="1334" y="776"/>
                    <a:pt x="1334" y="543"/>
                  </a:cubicBezTo>
                  <a:cubicBezTo>
                    <a:pt x="1334" y="376"/>
                    <a:pt x="1301" y="209"/>
                    <a:pt x="1168" y="76"/>
                  </a:cubicBezTo>
                  <a:cubicBezTo>
                    <a:pt x="1117" y="26"/>
                    <a:pt x="1051" y="0"/>
                    <a:pt x="98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6"/>
            <p:cNvSpPr/>
            <p:nvPr/>
          </p:nvSpPr>
          <p:spPr>
            <a:xfrm>
              <a:off x="2583675" y="2455950"/>
              <a:ext cx="29225" cy="53600"/>
            </a:xfrm>
            <a:custGeom>
              <a:avLst/>
              <a:gdLst/>
              <a:ahLst/>
              <a:cxnLst/>
              <a:rect l="l" t="t" r="r" b="b"/>
              <a:pathLst>
                <a:path w="1169" h="2144" extrusionOk="0">
                  <a:moveTo>
                    <a:pt x="1002" y="1"/>
                  </a:moveTo>
                  <a:cubicBezTo>
                    <a:pt x="968" y="1"/>
                    <a:pt x="935" y="17"/>
                    <a:pt x="901" y="51"/>
                  </a:cubicBezTo>
                  <a:cubicBezTo>
                    <a:pt x="835" y="84"/>
                    <a:pt x="768" y="117"/>
                    <a:pt x="735" y="184"/>
                  </a:cubicBezTo>
                  <a:cubicBezTo>
                    <a:pt x="668" y="284"/>
                    <a:pt x="601" y="384"/>
                    <a:pt x="501" y="518"/>
                  </a:cubicBezTo>
                  <a:lnTo>
                    <a:pt x="501" y="284"/>
                  </a:lnTo>
                  <a:lnTo>
                    <a:pt x="201" y="518"/>
                  </a:lnTo>
                  <a:cubicBezTo>
                    <a:pt x="168" y="551"/>
                    <a:pt x="134" y="584"/>
                    <a:pt x="101" y="651"/>
                  </a:cubicBezTo>
                  <a:cubicBezTo>
                    <a:pt x="68" y="684"/>
                    <a:pt x="68" y="751"/>
                    <a:pt x="68" y="784"/>
                  </a:cubicBezTo>
                  <a:cubicBezTo>
                    <a:pt x="68" y="851"/>
                    <a:pt x="68" y="851"/>
                    <a:pt x="101" y="884"/>
                  </a:cubicBezTo>
                  <a:cubicBezTo>
                    <a:pt x="115" y="913"/>
                    <a:pt x="129" y="923"/>
                    <a:pt x="143" y="923"/>
                  </a:cubicBezTo>
                  <a:cubicBezTo>
                    <a:pt x="162" y="923"/>
                    <a:pt x="182" y="904"/>
                    <a:pt x="201" y="884"/>
                  </a:cubicBezTo>
                  <a:lnTo>
                    <a:pt x="301" y="851"/>
                  </a:lnTo>
                  <a:lnTo>
                    <a:pt x="301" y="1685"/>
                  </a:lnTo>
                  <a:lnTo>
                    <a:pt x="168" y="1752"/>
                  </a:lnTo>
                  <a:cubicBezTo>
                    <a:pt x="101" y="1785"/>
                    <a:pt x="68" y="1818"/>
                    <a:pt x="34" y="1885"/>
                  </a:cubicBezTo>
                  <a:cubicBezTo>
                    <a:pt x="1" y="1919"/>
                    <a:pt x="1" y="1952"/>
                    <a:pt x="1" y="2019"/>
                  </a:cubicBezTo>
                  <a:cubicBezTo>
                    <a:pt x="1" y="2052"/>
                    <a:pt x="1" y="2085"/>
                    <a:pt x="34" y="2119"/>
                  </a:cubicBezTo>
                  <a:cubicBezTo>
                    <a:pt x="51" y="2135"/>
                    <a:pt x="68" y="2144"/>
                    <a:pt x="88" y="2144"/>
                  </a:cubicBezTo>
                  <a:cubicBezTo>
                    <a:pt x="109" y="2144"/>
                    <a:pt x="134" y="2135"/>
                    <a:pt x="168" y="2119"/>
                  </a:cubicBezTo>
                  <a:lnTo>
                    <a:pt x="835" y="1718"/>
                  </a:lnTo>
                  <a:cubicBezTo>
                    <a:pt x="901" y="1685"/>
                    <a:pt x="935" y="1652"/>
                    <a:pt x="968" y="1585"/>
                  </a:cubicBezTo>
                  <a:cubicBezTo>
                    <a:pt x="968" y="1552"/>
                    <a:pt x="1002" y="1518"/>
                    <a:pt x="1002" y="1452"/>
                  </a:cubicBezTo>
                  <a:cubicBezTo>
                    <a:pt x="1002" y="1418"/>
                    <a:pt x="968" y="1385"/>
                    <a:pt x="968" y="1351"/>
                  </a:cubicBezTo>
                  <a:cubicBezTo>
                    <a:pt x="951" y="1335"/>
                    <a:pt x="935" y="1326"/>
                    <a:pt x="914" y="1326"/>
                  </a:cubicBezTo>
                  <a:cubicBezTo>
                    <a:pt x="893" y="1326"/>
                    <a:pt x="868" y="1335"/>
                    <a:pt x="835" y="1351"/>
                  </a:cubicBezTo>
                  <a:lnTo>
                    <a:pt x="501" y="1518"/>
                  </a:lnTo>
                  <a:lnTo>
                    <a:pt x="501" y="1018"/>
                  </a:lnTo>
                  <a:cubicBezTo>
                    <a:pt x="601" y="818"/>
                    <a:pt x="701" y="684"/>
                    <a:pt x="735" y="584"/>
                  </a:cubicBezTo>
                  <a:cubicBezTo>
                    <a:pt x="801" y="518"/>
                    <a:pt x="835" y="451"/>
                    <a:pt x="901" y="417"/>
                  </a:cubicBezTo>
                  <a:cubicBezTo>
                    <a:pt x="901" y="401"/>
                    <a:pt x="910" y="392"/>
                    <a:pt x="922" y="392"/>
                  </a:cubicBezTo>
                  <a:cubicBezTo>
                    <a:pt x="935" y="392"/>
                    <a:pt x="951" y="401"/>
                    <a:pt x="968" y="417"/>
                  </a:cubicBezTo>
                  <a:lnTo>
                    <a:pt x="1068" y="417"/>
                  </a:lnTo>
                  <a:cubicBezTo>
                    <a:pt x="1102" y="384"/>
                    <a:pt x="1135" y="351"/>
                    <a:pt x="1135" y="317"/>
                  </a:cubicBezTo>
                  <a:cubicBezTo>
                    <a:pt x="1168" y="284"/>
                    <a:pt x="1168" y="217"/>
                    <a:pt x="1168" y="184"/>
                  </a:cubicBezTo>
                  <a:cubicBezTo>
                    <a:pt x="1168" y="117"/>
                    <a:pt x="1168" y="51"/>
                    <a:pt x="1102" y="51"/>
                  </a:cubicBezTo>
                  <a:cubicBezTo>
                    <a:pt x="1068" y="17"/>
                    <a:pt x="1035" y="1"/>
                    <a:pt x="100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6"/>
            <p:cNvSpPr/>
            <p:nvPr/>
          </p:nvSpPr>
          <p:spPr>
            <a:xfrm>
              <a:off x="2618700" y="2424675"/>
              <a:ext cx="27550" cy="63200"/>
            </a:xfrm>
            <a:custGeom>
              <a:avLst/>
              <a:gdLst/>
              <a:ahLst/>
              <a:cxnLst/>
              <a:rect l="l" t="t" r="r" b="b"/>
              <a:pathLst>
                <a:path w="1102" h="2528" extrusionOk="0">
                  <a:moveTo>
                    <a:pt x="635" y="1"/>
                  </a:moveTo>
                  <a:lnTo>
                    <a:pt x="368" y="167"/>
                  </a:lnTo>
                  <a:lnTo>
                    <a:pt x="368" y="534"/>
                  </a:lnTo>
                  <a:lnTo>
                    <a:pt x="635" y="368"/>
                  </a:lnTo>
                  <a:lnTo>
                    <a:pt x="635" y="1"/>
                  </a:lnTo>
                  <a:close/>
                  <a:moveTo>
                    <a:pt x="668" y="668"/>
                  </a:moveTo>
                  <a:lnTo>
                    <a:pt x="234" y="901"/>
                  </a:lnTo>
                  <a:cubicBezTo>
                    <a:pt x="201" y="935"/>
                    <a:pt x="168" y="968"/>
                    <a:pt x="134" y="1001"/>
                  </a:cubicBezTo>
                  <a:cubicBezTo>
                    <a:pt x="101" y="1068"/>
                    <a:pt x="101" y="1101"/>
                    <a:pt x="101" y="1168"/>
                  </a:cubicBezTo>
                  <a:cubicBezTo>
                    <a:pt x="101" y="1201"/>
                    <a:pt x="101" y="1235"/>
                    <a:pt x="134" y="1268"/>
                  </a:cubicBezTo>
                  <a:cubicBezTo>
                    <a:pt x="144" y="1278"/>
                    <a:pt x="154" y="1282"/>
                    <a:pt x="164" y="1282"/>
                  </a:cubicBezTo>
                  <a:cubicBezTo>
                    <a:pt x="187" y="1282"/>
                    <a:pt x="211" y="1258"/>
                    <a:pt x="234" y="1235"/>
                  </a:cubicBezTo>
                  <a:lnTo>
                    <a:pt x="434" y="1135"/>
                  </a:lnTo>
                  <a:lnTo>
                    <a:pt x="434" y="1969"/>
                  </a:lnTo>
                  <a:lnTo>
                    <a:pt x="168" y="2135"/>
                  </a:lnTo>
                  <a:cubicBezTo>
                    <a:pt x="101" y="2169"/>
                    <a:pt x="68" y="2202"/>
                    <a:pt x="34" y="2269"/>
                  </a:cubicBezTo>
                  <a:cubicBezTo>
                    <a:pt x="1" y="2302"/>
                    <a:pt x="1" y="2336"/>
                    <a:pt x="1" y="2402"/>
                  </a:cubicBezTo>
                  <a:cubicBezTo>
                    <a:pt x="1" y="2436"/>
                    <a:pt x="1" y="2469"/>
                    <a:pt x="34" y="2502"/>
                  </a:cubicBezTo>
                  <a:cubicBezTo>
                    <a:pt x="51" y="2519"/>
                    <a:pt x="68" y="2527"/>
                    <a:pt x="88" y="2527"/>
                  </a:cubicBezTo>
                  <a:cubicBezTo>
                    <a:pt x="109" y="2527"/>
                    <a:pt x="134" y="2519"/>
                    <a:pt x="168" y="2502"/>
                  </a:cubicBezTo>
                  <a:lnTo>
                    <a:pt x="935" y="2069"/>
                  </a:lnTo>
                  <a:cubicBezTo>
                    <a:pt x="968" y="2035"/>
                    <a:pt x="1035" y="2002"/>
                    <a:pt x="1035" y="1935"/>
                  </a:cubicBezTo>
                  <a:cubicBezTo>
                    <a:pt x="1068" y="1902"/>
                    <a:pt x="1068" y="1835"/>
                    <a:pt x="1068" y="1802"/>
                  </a:cubicBezTo>
                  <a:cubicBezTo>
                    <a:pt x="1102" y="1769"/>
                    <a:pt x="1068" y="1702"/>
                    <a:pt x="1035" y="1702"/>
                  </a:cubicBezTo>
                  <a:cubicBezTo>
                    <a:pt x="1035" y="1685"/>
                    <a:pt x="1027" y="1677"/>
                    <a:pt x="1010" y="1677"/>
                  </a:cubicBezTo>
                  <a:cubicBezTo>
                    <a:pt x="993" y="1677"/>
                    <a:pt x="968" y="1685"/>
                    <a:pt x="935" y="1702"/>
                  </a:cubicBezTo>
                  <a:lnTo>
                    <a:pt x="668" y="1835"/>
                  </a:lnTo>
                  <a:lnTo>
                    <a:pt x="668" y="668"/>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6"/>
            <p:cNvSpPr/>
            <p:nvPr/>
          </p:nvSpPr>
          <p:spPr>
            <a:xfrm>
              <a:off x="2652075" y="2419350"/>
              <a:ext cx="30025" cy="44550"/>
            </a:xfrm>
            <a:custGeom>
              <a:avLst/>
              <a:gdLst/>
              <a:ahLst/>
              <a:cxnLst/>
              <a:rect l="l" t="t" r="r" b="b"/>
              <a:pathLst>
                <a:path w="1201" h="1782" extrusionOk="0">
                  <a:moveTo>
                    <a:pt x="734" y="397"/>
                  </a:moveTo>
                  <a:cubicBezTo>
                    <a:pt x="784" y="397"/>
                    <a:pt x="834" y="414"/>
                    <a:pt x="867" y="447"/>
                  </a:cubicBezTo>
                  <a:cubicBezTo>
                    <a:pt x="934" y="547"/>
                    <a:pt x="967" y="647"/>
                    <a:pt x="967" y="714"/>
                  </a:cubicBezTo>
                  <a:lnTo>
                    <a:pt x="967" y="747"/>
                  </a:lnTo>
                  <a:cubicBezTo>
                    <a:pt x="934" y="847"/>
                    <a:pt x="901" y="981"/>
                    <a:pt x="867" y="1114"/>
                  </a:cubicBezTo>
                  <a:cubicBezTo>
                    <a:pt x="801" y="1214"/>
                    <a:pt x="701" y="1314"/>
                    <a:pt x="601" y="1414"/>
                  </a:cubicBezTo>
                  <a:cubicBezTo>
                    <a:pt x="550" y="1431"/>
                    <a:pt x="500" y="1439"/>
                    <a:pt x="455" y="1439"/>
                  </a:cubicBezTo>
                  <a:cubicBezTo>
                    <a:pt x="409" y="1439"/>
                    <a:pt x="367" y="1431"/>
                    <a:pt x="334" y="1414"/>
                  </a:cubicBezTo>
                  <a:cubicBezTo>
                    <a:pt x="267" y="1348"/>
                    <a:pt x="234" y="1248"/>
                    <a:pt x="234" y="1148"/>
                  </a:cubicBezTo>
                  <a:cubicBezTo>
                    <a:pt x="234" y="1014"/>
                    <a:pt x="267" y="847"/>
                    <a:pt x="334" y="747"/>
                  </a:cubicBezTo>
                  <a:cubicBezTo>
                    <a:pt x="400" y="614"/>
                    <a:pt x="467" y="514"/>
                    <a:pt x="601" y="447"/>
                  </a:cubicBezTo>
                  <a:cubicBezTo>
                    <a:pt x="634" y="414"/>
                    <a:pt x="684" y="397"/>
                    <a:pt x="734" y="397"/>
                  </a:cubicBezTo>
                  <a:close/>
                  <a:moveTo>
                    <a:pt x="815" y="0"/>
                  </a:moveTo>
                  <a:cubicBezTo>
                    <a:pt x="734" y="0"/>
                    <a:pt x="649" y="31"/>
                    <a:pt x="601" y="80"/>
                  </a:cubicBezTo>
                  <a:cubicBezTo>
                    <a:pt x="467" y="147"/>
                    <a:pt x="367" y="247"/>
                    <a:pt x="300" y="347"/>
                  </a:cubicBezTo>
                  <a:cubicBezTo>
                    <a:pt x="200" y="480"/>
                    <a:pt x="134" y="647"/>
                    <a:pt x="100" y="781"/>
                  </a:cubicBezTo>
                  <a:cubicBezTo>
                    <a:pt x="33" y="947"/>
                    <a:pt x="0" y="1081"/>
                    <a:pt x="0" y="1248"/>
                  </a:cubicBezTo>
                  <a:cubicBezTo>
                    <a:pt x="0" y="1381"/>
                    <a:pt x="33" y="1481"/>
                    <a:pt x="67" y="1615"/>
                  </a:cubicBezTo>
                  <a:cubicBezTo>
                    <a:pt x="134" y="1681"/>
                    <a:pt x="200" y="1748"/>
                    <a:pt x="300" y="1781"/>
                  </a:cubicBezTo>
                  <a:cubicBezTo>
                    <a:pt x="400" y="1781"/>
                    <a:pt x="500" y="1781"/>
                    <a:pt x="601" y="1715"/>
                  </a:cubicBezTo>
                  <a:cubicBezTo>
                    <a:pt x="701" y="1648"/>
                    <a:pt x="801" y="1548"/>
                    <a:pt x="901" y="1414"/>
                  </a:cubicBezTo>
                  <a:cubicBezTo>
                    <a:pt x="1001" y="1314"/>
                    <a:pt x="1068" y="1148"/>
                    <a:pt x="1101" y="1014"/>
                  </a:cubicBezTo>
                  <a:cubicBezTo>
                    <a:pt x="1168" y="881"/>
                    <a:pt x="1168" y="747"/>
                    <a:pt x="1168" y="581"/>
                  </a:cubicBezTo>
                  <a:cubicBezTo>
                    <a:pt x="1201" y="447"/>
                    <a:pt x="1168" y="314"/>
                    <a:pt x="1101" y="214"/>
                  </a:cubicBezTo>
                  <a:cubicBezTo>
                    <a:pt x="1068" y="114"/>
                    <a:pt x="1001" y="47"/>
                    <a:pt x="901" y="13"/>
                  </a:cubicBezTo>
                  <a:cubicBezTo>
                    <a:pt x="874" y="5"/>
                    <a:pt x="845" y="0"/>
                    <a:pt x="81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6"/>
            <p:cNvSpPr/>
            <p:nvPr/>
          </p:nvSpPr>
          <p:spPr>
            <a:xfrm>
              <a:off x="2687100" y="2395900"/>
              <a:ext cx="30025" cy="53600"/>
            </a:xfrm>
            <a:custGeom>
              <a:avLst/>
              <a:gdLst/>
              <a:ahLst/>
              <a:cxnLst/>
              <a:rect l="l" t="t" r="r" b="b"/>
              <a:pathLst>
                <a:path w="1201" h="2144" extrusionOk="0">
                  <a:moveTo>
                    <a:pt x="1017" y="1"/>
                  </a:moveTo>
                  <a:cubicBezTo>
                    <a:pt x="976" y="1"/>
                    <a:pt x="934" y="17"/>
                    <a:pt x="901" y="51"/>
                  </a:cubicBezTo>
                  <a:cubicBezTo>
                    <a:pt x="834" y="84"/>
                    <a:pt x="801" y="118"/>
                    <a:pt x="767" y="184"/>
                  </a:cubicBezTo>
                  <a:cubicBezTo>
                    <a:pt x="667" y="284"/>
                    <a:pt x="601" y="384"/>
                    <a:pt x="534" y="518"/>
                  </a:cubicBezTo>
                  <a:lnTo>
                    <a:pt x="534" y="318"/>
                  </a:lnTo>
                  <a:lnTo>
                    <a:pt x="234" y="518"/>
                  </a:lnTo>
                  <a:cubicBezTo>
                    <a:pt x="167" y="551"/>
                    <a:pt x="134" y="585"/>
                    <a:pt x="100" y="651"/>
                  </a:cubicBezTo>
                  <a:cubicBezTo>
                    <a:pt x="67" y="685"/>
                    <a:pt x="67" y="751"/>
                    <a:pt x="67" y="785"/>
                  </a:cubicBezTo>
                  <a:cubicBezTo>
                    <a:pt x="67" y="818"/>
                    <a:pt x="67" y="851"/>
                    <a:pt x="100" y="885"/>
                  </a:cubicBezTo>
                  <a:cubicBezTo>
                    <a:pt x="117" y="901"/>
                    <a:pt x="134" y="910"/>
                    <a:pt x="154" y="910"/>
                  </a:cubicBezTo>
                  <a:cubicBezTo>
                    <a:pt x="175" y="910"/>
                    <a:pt x="200" y="901"/>
                    <a:pt x="234" y="885"/>
                  </a:cubicBezTo>
                  <a:lnTo>
                    <a:pt x="300" y="851"/>
                  </a:lnTo>
                  <a:lnTo>
                    <a:pt x="300" y="1685"/>
                  </a:lnTo>
                  <a:lnTo>
                    <a:pt x="167" y="1752"/>
                  </a:lnTo>
                  <a:cubicBezTo>
                    <a:pt x="100" y="1785"/>
                    <a:pt x="67" y="1819"/>
                    <a:pt x="33" y="1885"/>
                  </a:cubicBezTo>
                  <a:cubicBezTo>
                    <a:pt x="33" y="1919"/>
                    <a:pt x="0" y="1952"/>
                    <a:pt x="0" y="2019"/>
                  </a:cubicBezTo>
                  <a:cubicBezTo>
                    <a:pt x="0" y="2052"/>
                    <a:pt x="33" y="2086"/>
                    <a:pt x="33" y="2119"/>
                  </a:cubicBezTo>
                  <a:cubicBezTo>
                    <a:pt x="50" y="2136"/>
                    <a:pt x="67" y="2144"/>
                    <a:pt x="88" y="2144"/>
                  </a:cubicBezTo>
                  <a:cubicBezTo>
                    <a:pt x="109" y="2144"/>
                    <a:pt x="134" y="2136"/>
                    <a:pt x="167" y="2119"/>
                  </a:cubicBezTo>
                  <a:lnTo>
                    <a:pt x="834" y="1719"/>
                  </a:lnTo>
                  <a:cubicBezTo>
                    <a:pt x="901" y="1685"/>
                    <a:pt x="934" y="1652"/>
                    <a:pt x="967" y="1585"/>
                  </a:cubicBezTo>
                  <a:cubicBezTo>
                    <a:pt x="1001" y="1552"/>
                    <a:pt x="1001" y="1519"/>
                    <a:pt x="1001" y="1452"/>
                  </a:cubicBezTo>
                  <a:cubicBezTo>
                    <a:pt x="1001" y="1418"/>
                    <a:pt x="1001" y="1385"/>
                    <a:pt x="967" y="1352"/>
                  </a:cubicBezTo>
                  <a:cubicBezTo>
                    <a:pt x="951" y="1335"/>
                    <a:pt x="934" y="1327"/>
                    <a:pt x="913" y="1327"/>
                  </a:cubicBezTo>
                  <a:cubicBezTo>
                    <a:pt x="892" y="1327"/>
                    <a:pt x="867" y="1335"/>
                    <a:pt x="834" y="1352"/>
                  </a:cubicBezTo>
                  <a:lnTo>
                    <a:pt x="534" y="1519"/>
                  </a:lnTo>
                  <a:lnTo>
                    <a:pt x="534" y="1018"/>
                  </a:lnTo>
                  <a:cubicBezTo>
                    <a:pt x="601" y="818"/>
                    <a:pt x="701" y="685"/>
                    <a:pt x="767" y="585"/>
                  </a:cubicBezTo>
                  <a:cubicBezTo>
                    <a:pt x="801" y="518"/>
                    <a:pt x="834" y="451"/>
                    <a:pt x="901" y="418"/>
                  </a:cubicBezTo>
                  <a:cubicBezTo>
                    <a:pt x="917" y="401"/>
                    <a:pt x="934" y="393"/>
                    <a:pt x="947" y="393"/>
                  </a:cubicBezTo>
                  <a:cubicBezTo>
                    <a:pt x="959" y="393"/>
                    <a:pt x="967" y="401"/>
                    <a:pt x="967" y="418"/>
                  </a:cubicBezTo>
                  <a:lnTo>
                    <a:pt x="1068" y="418"/>
                  </a:lnTo>
                  <a:cubicBezTo>
                    <a:pt x="1101" y="384"/>
                    <a:pt x="1134" y="351"/>
                    <a:pt x="1168" y="318"/>
                  </a:cubicBezTo>
                  <a:cubicBezTo>
                    <a:pt x="1168" y="251"/>
                    <a:pt x="1201" y="218"/>
                    <a:pt x="1201" y="151"/>
                  </a:cubicBezTo>
                  <a:cubicBezTo>
                    <a:pt x="1201" y="118"/>
                    <a:pt x="1168" y="51"/>
                    <a:pt x="1134" y="51"/>
                  </a:cubicBezTo>
                  <a:cubicBezTo>
                    <a:pt x="1101" y="17"/>
                    <a:pt x="1059" y="1"/>
                    <a:pt x="101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6"/>
            <p:cNvSpPr/>
            <p:nvPr/>
          </p:nvSpPr>
          <p:spPr>
            <a:xfrm>
              <a:off x="2722125" y="2365475"/>
              <a:ext cx="27525" cy="62350"/>
            </a:xfrm>
            <a:custGeom>
              <a:avLst/>
              <a:gdLst/>
              <a:ahLst/>
              <a:cxnLst/>
              <a:rect l="l" t="t" r="r" b="b"/>
              <a:pathLst>
                <a:path w="1101" h="2494" extrusionOk="0">
                  <a:moveTo>
                    <a:pt x="634" y="0"/>
                  </a:moveTo>
                  <a:lnTo>
                    <a:pt x="367" y="134"/>
                  </a:lnTo>
                  <a:lnTo>
                    <a:pt x="367" y="501"/>
                  </a:lnTo>
                  <a:lnTo>
                    <a:pt x="634" y="367"/>
                  </a:lnTo>
                  <a:lnTo>
                    <a:pt x="634" y="0"/>
                  </a:lnTo>
                  <a:close/>
                  <a:moveTo>
                    <a:pt x="667" y="634"/>
                  </a:moveTo>
                  <a:lnTo>
                    <a:pt x="267" y="868"/>
                  </a:lnTo>
                  <a:cubicBezTo>
                    <a:pt x="200" y="868"/>
                    <a:pt x="167" y="934"/>
                    <a:pt x="134" y="968"/>
                  </a:cubicBezTo>
                  <a:cubicBezTo>
                    <a:pt x="100" y="1001"/>
                    <a:pt x="100" y="1068"/>
                    <a:pt x="100" y="1134"/>
                  </a:cubicBezTo>
                  <a:cubicBezTo>
                    <a:pt x="100" y="1168"/>
                    <a:pt x="100" y="1201"/>
                    <a:pt x="134" y="1234"/>
                  </a:cubicBezTo>
                  <a:cubicBezTo>
                    <a:pt x="150" y="1251"/>
                    <a:pt x="167" y="1259"/>
                    <a:pt x="188" y="1259"/>
                  </a:cubicBezTo>
                  <a:cubicBezTo>
                    <a:pt x="209" y="1259"/>
                    <a:pt x="234" y="1251"/>
                    <a:pt x="267" y="1234"/>
                  </a:cubicBezTo>
                  <a:lnTo>
                    <a:pt x="434" y="1101"/>
                  </a:lnTo>
                  <a:lnTo>
                    <a:pt x="434" y="1935"/>
                  </a:lnTo>
                  <a:lnTo>
                    <a:pt x="167" y="2102"/>
                  </a:lnTo>
                  <a:cubicBezTo>
                    <a:pt x="100" y="2135"/>
                    <a:pt x="67" y="2168"/>
                    <a:pt x="67" y="2235"/>
                  </a:cubicBezTo>
                  <a:cubicBezTo>
                    <a:pt x="33" y="2269"/>
                    <a:pt x="0" y="2302"/>
                    <a:pt x="0" y="2369"/>
                  </a:cubicBezTo>
                  <a:cubicBezTo>
                    <a:pt x="0" y="2435"/>
                    <a:pt x="33" y="2435"/>
                    <a:pt x="67" y="2469"/>
                  </a:cubicBezTo>
                  <a:cubicBezTo>
                    <a:pt x="67" y="2485"/>
                    <a:pt x="75" y="2494"/>
                    <a:pt x="92" y="2494"/>
                  </a:cubicBezTo>
                  <a:cubicBezTo>
                    <a:pt x="109" y="2494"/>
                    <a:pt x="134" y="2485"/>
                    <a:pt x="167" y="2469"/>
                  </a:cubicBezTo>
                  <a:lnTo>
                    <a:pt x="934" y="2002"/>
                  </a:lnTo>
                  <a:cubicBezTo>
                    <a:pt x="1001" y="2002"/>
                    <a:pt x="1034" y="1935"/>
                    <a:pt x="1068" y="1902"/>
                  </a:cubicBezTo>
                  <a:cubicBezTo>
                    <a:pt x="1068" y="1868"/>
                    <a:pt x="1101" y="1802"/>
                    <a:pt x="1101" y="1768"/>
                  </a:cubicBezTo>
                  <a:cubicBezTo>
                    <a:pt x="1101" y="1701"/>
                    <a:pt x="1068" y="1668"/>
                    <a:pt x="1068" y="1635"/>
                  </a:cubicBezTo>
                  <a:cubicBezTo>
                    <a:pt x="1034" y="1635"/>
                    <a:pt x="1001" y="1635"/>
                    <a:pt x="934" y="1668"/>
                  </a:cubicBezTo>
                  <a:lnTo>
                    <a:pt x="667" y="1835"/>
                  </a:lnTo>
                  <a:lnTo>
                    <a:pt x="667" y="634"/>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6"/>
            <p:cNvSpPr/>
            <p:nvPr/>
          </p:nvSpPr>
          <p:spPr>
            <a:xfrm>
              <a:off x="2757150" y="2351300"/>
              <a:ext cx="30025" cy="51375"/>
            </a:xfrm>
            <a:custGeom>
              <a:avLst/>
              <a:gdLst/>
              <a:ahLst/>
              <a:cxnLst/>
              <a:rect l="l" t="t" r="r" b="b"/>
              <a:pathLst>
                <a:path w="1201" h="2055" extrusionOk="0">
                  <a:moveTo>
                    <a:pt x="367" y="0"/>
                  </a:moveTo>
                  <a:cubicBezTo>
                    <a:pt x="334" y="34"/>
                    <a:pt x="300" y="67"/>
                    <a:pt x="300" y="134"/>
                  </a:cubicBezTo>
                  <a:cubicBezTo>
                    <a:pt x="267" y="167"/>
                    <a:pt x="267" y="234"/>
                    <a:pt x="267" y="300"/>
                  </a:cubicBezTo>
                  <a:lnTo>
                    <a:pt x="267" y="601"/>
                  </a:lnTo>
                  <a:lnTo>
                    <a:pt x="167" y="634"/>
                  </a:lnTo>
                  <a:cubicBezTo>
                    <a:pt x="134" y="667"/>
                    <a:pt x="67" y="701"/>
                    <a:pt x="67" y="767"/>
                  </a:cubicBezTo>
                  <a:cubicBezTo>
                    <a:pt x="33" y="801"/>
                    <a:pt x="33" y="867"/>
                    <a:pt x="33" y="901"/>
                  </a:cubicBezTo>
                  <a:cubicBezTo>
                    <a:pt x="0" y="934"/>
                    <a:pt x="33" y="1001"/>
                    <a:pt x="67" y="1001"/>
                  </a:cubicBezTo>
                  <a:cubicBezTo>
                    <a:pt x="67" y="1029"/>
                    <a:pt x="73" y="1039"/>
                    <a:pt x="85" y="1039"/>
                  </a:cubicBezTo>
                  <a:cubicBezTo>
                    <a:pt x="101" y="1039"/>
                    <a:pt x="128" y="1020"/>
                    <a:pt x="167" y="1001"/>
                  </a:cubicBezTo>
                  <a:lnTo>
                    <a:pt x="267" y="968"/>
                  </a:lnTo>
                  <a:lnTo>
                    <a:pt x="267" y="1735"/>
                  </a:lnTo>
                  <a:cubicBezTo>
                    <a:pt x="234" y="1835"/>
                    <a:pt x="267" y="1935"/>
                    <a:pt x="367" y="2035"/>
                  </a:cubicBezTo>
                  <a:cubicBezTo>
                    <a:pt x="391" y="2047"/>
                    <a:pt x="420" y="2055"/>
                    <a:pt x="454" y="2055"/>
                  </a:cubicBezTo>
                  <a:cubicBezTo>
                    <a:pt x="511" y="2055"/>
                    <a:pt x="583" y="2032"/>
                    <a:pt x="667" y="1968"/>
                  </a:cubicBezTo>
                  <a:cubicBezTo>
                    <a:pt x="767" y="1902"/>
                    <a:pt x="867" y="1835"/>
                    <a:pt x="934" y="1768"/>
                  </a:cubicBezTo>
                  <a:cubicBezTo>
                    <a:pt x="1034" y="1668"/>
                    <a:pt x="1101" y="1568"/>
                    <a:pt x="1168" y="1468"/>
                  </a:cubicBezTo>
                  <a:cubicBezTo>
                    <a:pt x="1168" y="1435"/>
                    <a:pt x="1201" y="1401"/>
                    <a:pt x="1201" y="1334"/>
                  </a:cubicBezTo>
                  <a:cubicBezTo>
                    <a:pt x="1201" y="1301"/>
                    <a:pt x="1168" y="1268"/>
                    <a:pt x="1168" y="1234"/>
                  </a:cubicBezTo>
                  <a:lnTo>
                    <a:pt x="1068" y="1234"/>
                  </a:lnTo>
                  <a:cubicBezTo>
                    <a:pt x="1034" y="1268"/>
                    <a:pt x="1001" y="1301"/>
                    <a:pt x="1001" y="1334"/>
                  </a:cubicBezTo>
                  <a:cubicBezTo>
                    <a:pt x="901" y="1468"/>
                    <a:pt x="801" y="1568"/>
                    <a:pt x="667" y="1635"/>
                  </a:cubicBezTo>
                  <a:cubicBezTo>
                    <a:pt x="620" y="1658"/>
                    <a:pt x="573" y="1682"/>
                    <a:pt x="538" y="1682"/>
                  </a:cubicBezTo>
                  <a:cubicBezTo>
                    <a:pt x="523" y="1682"/>
                    <a:pt x="510" y="1678"/>
                    <a:pt x="500" y="1668"/>
                  </a:cubicBezTo>
                  <a:cubicBezTo>
                    <a:pt x="467" y="1668"/>
                    <a:pt x="467" y="1635"/>
                    <a:pt x="467" y="1535"/>
                  </a:cubicBezTo>
                  <a:lnTo>
                    <a:pt x="467" y="834"/>
                  </a:lnTo>
                  <a:lnTo>
                    <a:pt x="901" y="601"/>
                  </a:lnTo>
                  <a:cubicBezTo>
                    <a:pt x="934" y="601"/>
                    <a:pt x="1001" y="534"/>
                    <a:pt x="1001" y="501"/>
                  </a:cubicBezTo>
                  <a:cubicBezTo>
                    <a:pt x="1034" y="467"/>
                    <a:pt x="1034" y="400"/>
                    <a:pt x="1034" y="334"/>
                  </a:cubicBezTo>
                  <a:cubicBezTo>
                    <a:pt x="1068" y="300"/>
                    <a:pt x="1034" y="267"/>
                    <a:pt x="1001" y="234"/>
                  </a:cubicBezTo>
                  <a:cubicBezTo>
                    <a:pt x="1001" y="217"/>
                    <a:pt x="984" y="209"/>
                    <a:pt x="963" y="209"/>
                  </a:cubicBezTo>
                  <a:cubicBezTo>
                    <a:pt x="942" y="209"/>
                    <a:pt x="917" y="217"/>
                    <a:pt x="901" y="234"/>
                  </a:cubicBezTo>
                  <a:lnTo>
                    <a:pt x="467" y="501"/>
                  </a:lnTo>
                  <a:lnTo>
                    <a:pt x="467" y="167"/>
                  </a:lnTo>
                  <a:cubicBezTo>
                    <a:pt x="500" y="134"/>
                    <a:pt x="467" y="67"/>
                    <a:pt x="43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6"/>
            <p:cNvSpPr/>
            <p:nvPr/>
          </p:nvSpPr>
          <p:spPr>
            <a:xfrm>
              <a:off x="2788825" y="2335450"/>
              <a:ext cx="31725" cy="72375"/>
            </a:xfrm>
            <a:custGeom>
              <a:avLst/>
              <a:gdLst/>
              <a:ahLst/>
              <a:cxnLst/>
              <a:rect l="l" t="t" r="r" b="b"/>
              <a:pathLst>
                <a:path w="1269" h="2895" extrusionOk="0">
                  <a:moveTo>
                    <a:pt x="1235" y="0"/>
                  </a:moveTo>
                  <a:cubicBezTo>
                    <a:pt x="1202" y="0"/>
                    <a:pt x="1168" y="0"/>
                    <a:pt x="1101" y="34"/>
                  </a:cubicBezTo>
                  <a:lnTo>
                    <a:pt x="901" y="167"/>
                  </a:lnTo>
                  <a:cubicBezTo>
                    <a:pt x="868" y="167"/>
                    <a:pt x="801" y="234"/>
                    <a:pt x="801" y="267"/>
                  </a:cubicBezTo>
                  <a:cubicBezTo>
                    <a:pt x="768" y="301"/>
                    <a:pt x="735" y="367"/>
                    <a:pt x="735" y="401"/>
                  </a:cubicBezTo>
                  <a:cubicBezTo>
                    <a:pt x="735" y="467"/>
                    <a:pt x="768" y="501"/>
                    <a:pt x="801" y="534"/>
                  </a:cubicBezTo>
                  <a:cubicBezTo>
                    <a:pt x="801" y="545"/>
                    <a:pt x="805" y="549"/>
                    <a:pt x="812" y="549"/>
                  </a:cubicBezTo>
                  <a:cubicBezTo>
                    <a:pt x="827" y="549"/>
                    <a:pt x="857" y="534"/>
                    <a:pt x="901" y="534"/>
                  </a:cubicBezTo>
                  <a:lnTo>
                    <a:pt x="634" y="1468"/>
                  </a:lnTo>
                  <a:lnTo>
                    <a:pt x="368" y="834"/>
                  </a:lnTo>
                  <a:cubicBezTo>
                    <a:pt x="401" y="801"/>
                    <a:pt x="434" y="768"/>
                    <a:pt x="468" y="701"/>
                  </a:cubicBezTo>
                  <a:cubicBezTo>
                    <a:pt x="501" y="668"/>
                    <a:pt x="501" y="634"/>
                    <a:pt x="501" y="567"/>
                  </a:cubicBezTo>
                  <a:cubicBezTo>
                    <a:pt x="501" y="534"/>
                    <a:pt x="501" y="501"/>
                    <a:pt x="468" y="467"/>
                  </a:cubicBezTo>
                  <a:cubicBezTo>
                    <a:pt x="451" y="451"/>
                    <a:pt x="434" y="442"/>
                    <a:pt x="418" y="442"/>
                  </a:cubicBezTo>
                  <a:cubicBezTo>
                    <a:pt x="401" y="442"/>
                    <a:pt x="384" y="451"/>
                    <a:pt x="368" y="467"/>
                  </a:cubicBezTo>
                  <a:lnTo>
                    <a:pt x="134" y="567"/>
                  </a:lnTo>
                  <a:cubicBezTo>
                    <a:pt x="101" y="601"/>
                    <a:pt x="67" y="634"/>
                    <a:pt x="34" y="701"/>
                  </a:cubicBezTo>
                  <a:cubicBezTo>
                    <a:pt x="1" y="734"/>
                    <a:pt x="1" y="801"/>
                    <a:pt x="1" y="834"/>
                  </a:cubicBezTo>
                  <a:cubicBezTo>
                    <a:pt x="1" y="868"/>
                    <a:pt x="1" y="934"/>
                    <a:pt x="34" y="934"/>
                  </a:cubicBezTo>
                  <a:cubicBezTo>
                    <a:pt x="34" y="951"/>
                    <a:pt x="42" y="959"/>
                    <a:pt x="55" y="959"/>
                  </a:cubicBezTo>
                  <a:cubicBezTo>
                    <a:pt x="67" y="959"/>
                    <a:pt x="84" y="951"/>
                    <a:pt x="101" y="934"/>
                  </a:cubicBezTo>
                  <a:lnTo>
                    <a:pt x="534" y="1902"/>
                  </a:lnTo>
                  <a:lnTo>
                    <a:pt x="368" y="2369"/>
                  </a:lnTo>
                  <a:lnTo>
                    <a:pt x="134" y="2502"/>
                  </a:lnTo>
                  <a:cubicBezTo>
                    <a:pt x="101" y="2536"/>
                    <a:pt x="67" y="2569"/>
                    <a:pt x="34" y="2636"/>
                  </a:cubicBezTo>
                  <a:cubicBezTo>
                    <a:pt x="1" y="2669"/>
                    <a:pt x="1" y="2736"/>
                    <a:pt x="1" y="2769"/>
                  </a:cubicBezTo>
                  <a:cubicBezTo>
                    <a:pt x="1" y="2802"/>
                    <a:pt x="1" y="2869"/>
                    <a:pt x="34" y="2869"/>
                  </a:cubicBezTo>
                  <a:cubicBezTo>
                    <a:pt x="51" y="2886"/>
                    <a:pt x="67" y="2894"/>
                    <a:pt x="84" y="2894"/>
                  </a:cubicBezTo>
                  <a:cubicBezTo>
                    <a:pt x="101" y="2894"/>
                    <a:pt x="117" y="2886"/>
                    <a:pt x="134" y="2869"/>
                  </a:cubicBezTo>
                  <a:lnTo>
                    <a:pt x="634" y="2569"/>
                  </a:lnTo>
                  <a:cubicBezTo>
                    <a:pt x="701" y="2536"/>
                    <a:pt x="735" y="2502"/>
                    <a:pt x="768" y="2469"/>
                  </a:cubicBezTo>
                  <a:cubicBezTo>
                    <a:pt x="768" y="2402"/>
                    <a:pt x="801" y="2369"/>
                    <a:pt x="801" y="2302"/>
                  </a:cubicBezTo>
                  <a:cubicBezTo>
                    <a:pt x="801" y="2235"/>
                    <a:pt x="768" y="2202"/>
                    <a:pt x="735" y="2202"/>
                  </a:cubicBezTo>
                  <a:cubicBezTo>
                    <a:pt x="735" y="2202"/>
                    <a:pt x="701" y="2202"/>
                    <a:pt x="634" y="2235"/>
                  </a:cubicBezTo>
                  <a:lnTo>
                    <a:pt x="1135" y="367"/>
                  </a:lnTo>
                  <a:cubicBezTo>
                    <a:pt x="1202" y="334"/>
                    <a:pt x="1202" y="301"/>
                    <a:pt x="1235" y="267"/>
                  </a:cubicBezTo>
                  <a:cubicBezTo>
                    <a:pt x="1268" y="201"/>
                    <a:pt x="1268" y="167"/>
                    <a:pt x="1268" y="134"/>
                  </a:cubicBezTo>
                  <a:cubicBezTo>
                    <a:pt x="1268" y="67"/>
                    <a:pt x="1268" y="34"/>
                    <a:pt x="123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6"/>
            <p:cNvSpPr/>
            <p:nvPr/>
          </p:nvSpPr>
          <p:spPr>
            <a:xfrm>
              <a:off x="2824700" y="2318775"/>
              <a:ext cx="32525" cy="49850"/>
            </a:xfrm>
            <a:custGeom>
              <a:avLst/>
              <a:gdLst/>
              <a:ahLst/>
              <a:cxnLst/>
              <a:rect l="l" t="t" r="r" b="b"/>
              <a:pathLst>
                <a:path w="1301" h="1994" extrusionOk="0">
                  <a:moveTo>
                    <a:pt x="133" y="0"/>
                  </a:moveTo>
                  <a:cubicBezTo>
                    <a:pt x="100" y="34"/>
                    <a:pt x="67" y="67"/>
                    <a:pt x="33" y="100"/>
                  </a:cubicBezTo>
                  <a:cubicBezTo>
                    <a:pt x="33" y="167"/>
                    <a:pt x="0" y="200"/>
                    <a:pt x="0" y="267"/>
                  </a:cubicBezTo>
                  <a:cubicBezTo>
                    <a:pt x="0" y="300"/>
                    <a:pt x="0" y="300"/>
                    <a:pt x="33" y="334"/>
                  </a:cubicBezTo>
                  <a:cubicBezTo>
                    <a:pt x="33" y="367"/>
                    <a:pt x="67" y="367"/>
                    <a:pt x="100" y="401"/>
                  </a:cubicBezTo>
                  <a:lnTo>
                    <a:pt x="834" y="601"/>
                  </a:lnTo>
                  <a:lnTo>
                    <a:pt x="100" y="1635"/>
                  </a:lnTo>
                  <a:cubicBezTo>
                    <a:pt x="67" y="1668"/>
                    <a:pt x="33" y="1735"/>
                    <a:pt x="33" y="1768"/>
                  </a:cubicBezTo>
                  <a:cubicBezTo>
                    <a:pt x="0" y="1802"/>
                    <a:pt x="0" y="1835"/>
                    <a:pt x="0" y="1868"/>
                  </a:cubicBezTo>
                  <a:cubicBezTo>
                    <a:pt x="0" y="1902"/>
                    <a:pt x="0" y="1935"/>
                    <a:pt x="33" y="1968"/>
                  </a:cubicBezTo>
                  <a:cubicBezTo>
                    <a:pt x="50" y="1985"/>
                    <a:pt x="67" y="1993"/>
                    <a:pt x="83" y="1993"/>
                  </a:cubicBezTo>
                  <a:cubicBezTo>
                    <a:pt x="100" y="1993"/>
                    <a:pt x="117" y="1985"/>
                    <a:pt x="133" y="1968"/>
                  </a:cubicBezTo>
                  <a:cubicBezTo>
                    <a:pt x="167" y="1968"/>
                    <a:pt x="200" y="1935"/>
                    <a:pt x="200" y="1868"/>
                  </a:cubicBezTo>
                  <a:lnTo>
                    <a:pt x="1301" y="300"/>
                  </a:lnTo>
                  <a:lnTo>
                    <a:pt x="200"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6"/>
            <p:cNvSpPr/>
            <p:nvPr/>
          </p:nvSpPr>
          <p:spPr>
            <a:xfrm>
              <a:off x="1857325" y="2966100"/>
              <a:ext cx="32550" cy="49850"/>
            </a:xfrm>
            <a:custGeom>
              <a:avLst/>
              <a:gdLst/>
              <a:ahLst/>
              <a:cxnLst/>
              <a:rect l="l" t="t" r="r" b="b"/>
              <a:pathLst>
                <a:path w="1302" h="1994" extrusionOk="0">
                  <a:moveTo>
                    <a:pt x="1247" y="1"/>
                  </a:moveTo>
                  <a:cubicBezTo>
                    <a:pt x="1235" y="1"/>
                    <a:pt x="1218" y="9"/>
                    <a:pt x="1202" y="26"/>
                  </a:cubicBezTo>
                  <a:cubicBezTo>
                    <a:pt x="1168" y="59"/>
                    <a:pt x="1135" y="93"/>
                    <a:pt x="1102" y="126"/>
                  </a:cubicBezTo>
                  <a:lnTo>
                    <a:pt x="1" y="1694"/>
                  </a:lnTo>
                  <a:lnTo>
                    <a:pt x="1102" y="1994"/>
                  </a:lnTo>
                  <a:lnTo>
                    <a:pt x="1202" y="1994"/>
                  </a:lnTo>
                  <a:cubicBezTo>
                    <a:pt x="1235" y="1961"/>
                    <a:pt x="1268" y="1927"/>
                    <a:pt x="1268" y="1894"/>
                  </a:cubicBezTo>
                  <a:cubicBezTo>
                    <a:pt x="1302" y="1827"/>
                    <a:pt x="1302" y="1794"/>
                    <a:pt x="1302" y="1727"/>
                  </a:cubicBezTo>
                  <a:cubicBezTo>
                    <a:pt x="1302" y="1694"/>
                    <a:pt x="1302" y="1694"/>
                    <a:pt x="1302" y="1660"/>
                  </a:cubicBezTo>
                  <a:cubicBezTo>
                    <a:pt x="1268" y="1627"/>
                    <a:pt x="1235" y="1627"/>
                    <a:pt x="1235" y="1627"/>
                  </a:cubicBezTo>
                  <a:lnTo>
                    <a:pt x="501" y="1427"/>
                  </a:lnTo>
                  <a:lnTo>
                    <a:pt x="1235" y="359"/>
                  </a:lnTo>
                  <a:cubicBezTo>
                    <a:pt x="1235" y="326"/>
                    <a:pt x="1268" y="293"/>
                    <a:pt x="1302" y="226"/>
                  </a:cubicBezTo>
                  <a:cubicBezTo>
                    <a:pt x="1302" y="193"/>
                    <a:pt x="1302" y="159"/>
                    <a:pt x="1302" y="126"/>
                  </a:cubicBezTo>
                  <a:cubicBezTo>
                    <a:pt x="1302" y="93"/>
                    <a:pt x="1302" y="59"/>
                    <a:pt x="1268" y="26"/>
                  </a:cubicBezTo>
                  <a:cubicBezTo>
                    <a:pt x="1268" y="9"/>
                    <a:pt x="1260" y="1"/>
                    <a:pt x="124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6"/>
            <p:cNvSpPr/>
            <p:nvPr/>
          </p:nvSpPr>
          <p:spPr>
            <a:xfrm>
              <a:off x="1897350" y="2935250"/>
              <a:ext cx="25050" cy="83200"/>
            </a:xfrm>
            <a:custGeom>
              <a:avLst/>
              <a:gdLst/>
              <a:ahLst/>
              <a:cxnLst/>
              <a:rect l="l" t="t" r="r" b="b"/>
              <a:pathLst>
                <a:path w="1002" h="3328" extrusionOk="0">
                  <a:moveTo>
                    <a:pt x="922" y="1"/>
                  </a:moveTo>
                  <a:cubicBezTo>
                    <a:pt x="910" y="1"/>
                    <a:pt x="902" y="9"/>
                    <a:pt x="902" y="26"/>
                  </a:cubicBezTo>
                  <a:cubicBezTo>
                    <a:pt x="868" y="59"/>
                    <a:pt x="835" y="59"/>
                    <a:pt x="801" y="92"/>
                  </a:cubicBezTo>
                  <a:cubicBezTo>
                    <a:pt x="801" y="159"/>
                    <a:pt x="768" y="192"/>
                    <a:pt x="768" y="259"/>
                  </a:cubicBezTo>
                  <a:lnTo>
                    <a:pt x="34" y="3094"/>
                  </a:lnTo>
                  <a:cubicBezTo>
                    <a:pt x="34" y="3128"/>
                    <a:pt x="1" y="3161"/>
                    <a:pt x="1" y="3228"/>
                  </a:cubicBezTo>
                  <a:cubicBezTo>
                    <a:pt x="1" y="3261"/>
                    <a:pt x="34" y="3295"/>
                    <a:pt x="34" y="3328"/>
                  </a:cubicBezTo>
                  <a:lnTo>
                    <a:pt x="134" y="3328"/>
                  </a:lnTo>
                  <a:cubicBezTo>
                    <a:pt x="168" y="3295"/>
                    <a:pt x="168" y="3295"/>
                    <a:pt x="201" y="3261"/>
                  </a:cubicBezTo>
                  <a:cubicBezTo>
                    <a:pt x="201" y="3195"/>
                    <a:pt x="234" y="3161"/>
                    <a:pt x="234" y="3094"/>
                  </a:cubicBezTo>
                  <a:lnTo>
                    <a:pt x="968" y="259"/>
                  </a:lnTo>
                  <a:cubicBezTo>
                    <a:pt x="1002" y="226"/>
                    <a:pt x="1002" y="159"/>
                    <a:pt x="1002" y="126"/>
                  </a:cubicBezTo>
                  <a:cubicBezTo>
                    <a:pt x="1002" y="92"/>
                    <a:pt x="1002" y="59"/>
                    <a:pt x="968" y="26"/>
                  </a:cubicBezTo>
                  <a:cubicBezTo>
                    <a:pt x="952" y="9"/>
                    <a:pt x="935" y="1"/>
                    <a:pt x="92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6"/>
            <p:cNvSpPr/>
            <p:nvPr/>
          </p:nvSpPr>
          <p:spPr>
            <a:xfrm>
              <a:off x="1928225" y="2937550"/>
              <a:ext cx="31700" cy="50050"/>
            </a:xfrm>
            <a:custGeom>
              <a:avLst/>
              <a:gdLst/>
              <a:ahLst/>
              <a:cxnLst/>
              <a:rect l="l" t="t" r="r" b="b"/>
              <a:pathLst>
                <a:path w="1268" h="2002" extrusionOk="0">
                  <a:moveTo>
                    <a:pt x="1134" y="0"/>
                  </a:moveTo>
                  <a:lnTo>
                    <a:pt x="834" y="200"/>
                  </a:lnTo>
                  <a:cubicBezTo>
                    <a:pt x="801" y="200"/>
                    <a:pt x="734" y="234"/>
                    <a:pt x="734" y="301"/>
                  </a:cubicBezTo>
                  <a:cubicBezTo>
                    <a:pt x="701" y="334"/>
                    <a:pt x="701" y="401"/>
                    <a:pt x="701" y="434"/>
                  </a:cubicBezTo>
                  <a:cubicBezTo>
                    <a:pt x="667" y="467"/>
                    <a:pt x="701" y="534"/>
                    <a:pt x="734" y="567"/>
                  </a:cubicBezTo>
                  <a:cubicBezTo>
                    <a:pt x="734" y="567"/>
                    <a:pt x="767" y="567"/>
                    <a:pt x="834" y="534"/>
                  </a:cubicBezTo>
                  <a:lnTo>
                    <a:pt x="934" y="501"/>
                  </a:lnTo>
                  <a:lnTo>
                    <a:pt x="934" y="1201"/>
                  </a:lnTo>
                  <a:cubicBezTo>
                    <a:pt x="867" y="1301"/>
                    <a:pt x="801" y="1368"/>
                    <a:pt x="734" y="1468"/>
                  </a:cubicBezTo>
                  <a:cubicBezTo>
                    <a:pt x="667" y="1501"/>
                    <a:pt x="634" y="1568"/>
                    <a:pt x="567" y="1601"/>
                  </a:cubicBezTo>
                  <a:lnTo>
                    <a:pt x="467" y="1601"/>
                  </a:lnTo>
                  <a:cubicBezTo>
                    <a:pt x="434" y="1535"/>
                    <a:pt x="434" y="1501"/>
                    <a:pt x="434" y="1435"/>
                  </a:cubicBezTo>
                  <a:lnTo>
                    <a:pt x="434" y="401"/>
                  </a:lnTo>
                  <a:lnTo>
                    <a:pt x="167" y="567"/>
                  </a:lnTo>
                  <a:cubicBezTo>
                    <a:pt x="134" y="567"/>
                    <a:pt x="67" y="634"/>
                    <a:pt x="67" y="667"/>
                  </a:cubicBezTo>
                  <a:cubicBezTo>
                    <a:pt x="33" y="701"/>
                    <a:pt x="33" y="768"/>
                    <a:pt x="33" y="834"/>
                  </a:cubicBezTo>
                  <a:cubicBezTo>
                    <a:pt x="0" y="868"/>
                    <a:pt x="33" y="901"/>
                    <a:pt x="67" y="934"/>
                  </a:cubicBezTo>
                  <a:cubicBezTo>
                    <a:pt x="67" y="951"/>
                    <a:pt x="75" y="959"/>
                    <a:pt x="92" y="959"/>
                  </a:cubicBezTo>
                  <a:cubicBezTo>
                    <a:pt x="108" y="959"/>
                    <a:pt x="134" y="951"/>
                    <a:pt x="167" y="934"/>
                  </a:cubicBezTo>
                  <a:lnTo>
                    <a:pt x="200" y="901"/>
                  </a:lnTo>
                  <a:lnTo>
                    <a:pt x="200" y="1635"/>
                  </a:lnTo>
                  <a:cubicBezTo>
                    <a:pt x="200" y="1735"/>
                    <a:pt x="200" y="1802"/>
                    <a:pt x="234" y="1868"/>
                  </a:cubicBezTo>
                  <a:cubicBezTo>
                    <a:pt x="267" y="1935"/>
                    <a:pt x="300" y="1968"/>
                    <a:pt x="367" y="2002"/>
                  </a:cubicBezTo>
                  <a:cubicBezTo>
                    <a:pt x="434" y="2002"/>
                    <a:pt x="500" y="1968"/>
                    <a:pt x="567" y="1935"/>
                  </a:cubicBezTo>
                  <a:cubicBezTo>
                    <a:pt x="634" y="1902"/>
                    <a:pt x="667" y="1868"/>
                    <a:pt x="734" y="1802"/>
                  </a:cubicBezTo>
                  <a:cubicBezTo>
                    <a:pt x="801" y="1735"/>
                    <a:pt x="867" y="1668"/>
                    <a:pt x="934" y="1601"/>
                  </a:cubicBezTo>
                  <a:lnTo>
                    <a:pt x="934" y="1702"/>
                  </a:lnTo>
                  <a:lnTo>
                    <a:pt x="1134" y="1568"/>
                  </a:lnTo>
                  <a:cubicBezTo>
                    <a:pt x="1168" y="1535"/>
                    <a:pt x="1201" y="1501"/>
                    <a:pt x="1234" y="1435"/>
                  </a:cubicBezTo>
                  <a:cubicBezTo>
                    <a:pt x="1268" y="1401"/>
                    <a:pt x="1268" y="1335"/>
                    <a:pt x="1268" y="1301"/>
                  </a:cubicBezTo>
                  <a:cubicBezTo>
                    <a:pt x="1268" y="1268"/>
                    <a:pt x="1268" y="1235"/>
                    <a:pt x="1234" y="1201"/>
                  </a:cubicBezTo>
                  <a:cubicBezTo>
                    <a:pt x="1218" y="1184"/>
                    <a:pt x="1201" y="1176"/>
                    <a:pt x="1184" y="1176"/>
                  </a:cubicBezTo>
                  <a:cubicBezTo>
                    <a:pt x="1168" y="1176"/>
                    <a:pt x="1151" y="1184"/>
                    <a:pt x="1134" y="1201"/>
                  </a:cubicBezTo>
                  <a:lnTo>
                    <a:pt x="113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6"/>
            <p:cNvSpPr/>
            <p:nvPr/>
          </p:nvSpPr>
          <p:spPr>
            <a:xfrm>
              <a:off x="1964900" y="2917750"/>
              <a:ext cx="30050" cy="53800"/>
            </a:xfrm>
            <a:custGeom>
              <a:avLst/>
              <a:gdLst/>
              <a:ahLst/>
              <a:cxnLst/>
              <a:rect l="l" t="t" r="r" b="b"/>
              <a:pathLst>
                <a:path w="1202" h="2152" extrusionOk="0">
                  <a:moveTo>
                    <a:pt x="1002" y="0"/>
                  </a:moveTo>
                  <a:cubicBezTo>
                    <a:pt x="968" y="0"/>
                    <a:pt x="935" y="8"/>
                    <a:pt x="901" y="25"/>
                  </a:cubicBezTo>
                  <a:cubicBezTo>
                    <a:pt x="835" y="58"/>
                    <a:pt x="801" y="125"/>
                    <a:pt x="735" y="159"/>
                  </a:cubicBezTo>
                  <a:cubicBezTo>
                    <a:pt x="668" y="292"/>
                    <a:pt x="601" y="392"/>
                    <a:pt x="535" y="492"/>
                  </a:cubicBezTo>
                  <a:lnTo>
                    <a:pt x="535" y="292"/>
                  </a:lnTo>
                  <a:lnTo>
                    <a:pt x="201" y="525"/>
                  </a:lnTo>
                  <a:cubicBezTo>
                    <a:pt x="168" y="559"/>
                    <a:pt x="134" y="592"/>
                    <a:pt x="101" y="659"/>
                  </a:cubicBezTo>
                  <a:cubicBezTo>
                    <a:pt x="68" y="692"/>
                    <a:pt x="68" y="726"/>
                    <a:pt x="68" y="792"/>
                  </a:cubicBezTo>
                  <a:cubicBezTo>
                    <a:pt x="68" y="826"/>
                    <a:pt x="68" y="859"/>
                    <a:pt x="101" y="892"/>
                  </a:cubicBezTo>
                  <a:cubicBezTo>
                    <a:pt x="118" y="909"/>
                    <a:pt x="134" y="917"/>
                    <a:pt x="151" y="917"/>
                  </a:cubicBezTo>
                  <a:cubicBezTo>
                    <a:pt x="168" y="917"/>
                    <a:pt x="184" y="909"/>
                    <a:pt x="201" y="892"/>
                  </a:cubicBezTo>
                  <a:lnTo>
                    <a:pt x="301" y="826"/>
                  </a:lnTo>
                  <a:lnTo>
                    <a:pt x="301" y="1660"/>
                  </a:lnTo>
                  <a:lnTo>
                    <a:pt x="168" y="1760"/>
                  </a:lnTo>
                  <a:cubicBezTo>
                    <a:pt x="101" y="1760"/>
                    <a:pt x="68" y="1826"/>
                    <a:pt x="34" y="1860"/>
                  </a:cubicBezTo>
                  <a:cubicBezTo>
                    <a:pt x="1" y="1893"/>
                    <a:pt x="1" y="1960"/>
                    <a:pt x="1" y="1993"/>
                  </a:cubicBezTo>
                  <a:cubicBezTo>
                    <a:pt x="1" y="2060"/>
                    <a:pt x="1" y="2093"/>
                    <a:pt x="34" y="2127"/>
                  </a:cubicBezTo>
                  <a:cubicBezTo>
                    <a:pt x="51" y="2143"/>
                    <a:pt x="68" y="2152"/>
                    <a:pt x="88" y="2152"/>
                  </a:cubicBezTo>
                  <a:cubicBezTo>
                    <a:pt x="109" y="2152"/>
                    <a:pt x="134" y="2143"/>
                    <a:pt x="168" y="2127"/>
                  </a:cubicBezTo>
                  <a:lnTo>
                    <a:pt x="835" y="1693"/>
                  </a:lnTo>
                  <a:cubicBezTo>
                    <a:pt x="901" y="1660"/>
                    <a:pt x="935" y="1626"/>
                    <a:pt x="968" y="1593"/>
                  </a:cubicBezTo>
                  <a:cubicBezTo>
                    <a:pt x="968" y="1526"/>
                    <a:pt x="1002" y="1493"/>
                    <a:pt x="1002" y="1426"/>
                  </a:cubicBezTo>
                  <a:cubicBezTo>
                    <a:pt x="1002" y="1393"/>
                    <a:pt x="968" y="1359"/>
                    <a:pt x="968" y="1326"/>
                  </a:cubicBezTo>
                  <a:cubicBezTo>
                    <a:pt x="951" y="1309"/>
                    <a:pt x="935" y="1301"/>
                    <a:pt x="914" y="1301"/>
                  </a:cubicBezTo>
                  <a:cubicBezTo>
                    <a:pt x="893" y="1301"/>
                    <a:pt x="868" y="1309"/>
                    <a:pt x="835" y="1326"/>
                  </a:cubicBezTo>
                  <a:lnTo>
                    <a:pt x="535" y="1526"/>
                  </a:lnTo>
                  <a:lnTo>
                    <a:pt x="535" y="992"/>
                  </a:lnTo>
                  <a:cubicBezTo>
                    <a:pt x="601" y="859"/>
                    <a:pt x="668" y="726"/>
                    <a:pt x="768" y="592"/>
                  </a:cubicBezTo>
                  <a:cubicBezTo>
                    <a:pt x="801" y="492"/>
                    <a:pt x="835" y="459"/>
                    <a:pt x="901" y="392"/>
                  </a:cubicBezTo>
                  <a:lnTo>
                    <a:pt x="968" y="392"/>
                  </a:lnTo>
                  <a:cubicBezTo>
                    <a:pt x="985" y="409"/>
                    <a:pt x="1002" y="417"/>
                    <a:pt x="1018" y="417"/>
                  </a:cubicBezTo>
                  <a:cubicBezTo>
                    <a:pt x="1035" y="417"/>
                    <a:pt x="1052" y="409"/>
                    <a:pt x="1068" y="392"/>
                  </a:cubicBezTo>
                  <a:cubicBezTo>
                    <a:pt x="1102" y="392"/>
                    <a:pt x="1135" y="359"/>
                    <a:pt x="1135" y="292"/>
                  </a:cubicBezTo>
                  <a:cubicBezTo>
                    <a:pt x="1168" y="259"/>
                    <a:pt x="1168" y="225"/>
                    <a:pt x="1168" y="159"/>
                  </a:cubicBezTo>
                  <a:cubicBezTo>
                    <a:pt x="1202" y="92"/>
                    <a:pt x="1168" y="58"/>
                    <a:pt x="1102" y="25"/>
                  </a:cubicBezTo>
                  <a:cubicBezTo>
                    <a:pt x="1068" y="8"/>
                    <a:pt x="1035" y="0"/>
                    <a:pt x="100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6"/>
            <p:cNvSpPr/>
            <p:nvPr/>
          </p:nvSpPr>
          <p:spPr>
            <a:xfrm>
              <a:off x="1999925" y="2885850"/>
              <a:ext cx="27550" cy="63400"/>
            </a:xfrm>
            <a:custGeom>
              <a:avLst/>
              <a:gdLst/>
              <a:ahLst/>
              <a:cxnLst/>
              <a:rect l="l" t="t" r="r" b="b"/>
              <a:pathLst>
                <a:path w="1102" h="2536" extrusionOk="0">
                  <a:moveTo>
                    <a:pt x="668" y="0"/>
                  </a:moveTo>
                  <a:lnTo>
                    <a:pt x="268" y="234"/>
                  </a:lnTo>
                  <a:cubicBezTo>
                    <a:pt x="201" y="267"/>
                    <a:pt x="168" y="300"/>
                    <a:pt x="134" y="334"/>
                  </a:cubicBezTo>
                  <a:cubicBezTo>
                    <a:pt x="101" y="400"/>
                    <a:pt x="101" y="434"/>
                    <a:pt x="101" y="501"/>
                  </a:cubicBezTo>
                  <a:cubicBezTo>
                    <a:pt x="101" y="534"/>
                    <a:pt x="101" y="567"/>
                    <a:pt x="134" y="601"/>
                  </a:cubicBezTo>
                  <a:cubicBezTo>
                    <a:pt x="151" y="617"/>
                    <a:pt x="168" y="626"/>
                    <a:pt x="188" y="626"/>
                  </a:cubicBezTo>
                  <a:cubicBezTo>
                    <a:pt x="209" y="626"/>
                    <a:pt x="234" y="617"/>
                    <a:pt x="268" y="601"/>
                  </a:cubicBezTo>
                  <a:lnTo>
                    <a:pt x="434" y="501"/>
                  </a:lnTo>
                  <a:lnTo>
                    <a:pt x="434" y="2002"/>
                  </a:lnTo>
                  <a:lnTo>
                    <a:pt x="168" y="2168"/>
                  </a:lnTo>
                  <a:cubicBezTo>
                    <a:pt x="101" y="2168"/>
                    <a:pt x="68" y="2235"/>
                    <a:pt x="34" y="2268"/>
                  </a:cubicBezTo>
                  <a:cubicBezTo>
                    <a:pt x="34" y="2302"/>
                    <a:pt x="1" y="2369"/>
                    <a:pt x="1" y="2402"/>
                  </a:cubicBezTo>
                  <a:cubicBezTo>
                    <a:pt x="1" y="2469"/>
                    <a:pt x="1" y="2502"/>
                    <a:pt x="34" y="2535"/>
                  </a:cubicBezTo>
                  <a:cubicBezTo>
                    <a:pt x="68" y="2535"/>
                    <a:pt x="101" y="2535"/>
                    <a:pt x="168" y="2502"/>
                  </a:cubicBezTo>
                  <a:lnTo>
                    <a:pt x="935" y="2035"/>
                  </a:lnTo>
                  <a:cubicBezTo>
                    <a:pt x="968" y="2035"/>
                    <a:pt x="1035" y="2002"/>
                    <a:pt x="1035" y="1935"/>
                  </a:cubicBezTo>
                  <a:cubicBezTo>
                    <a:pt x="1068" y="1902"/>
                    <a:pt x="1068" y="1835"/>
                    <a:pt x="1068" y="1801"/>
                  </a:cubicBezTo>
                  <a:cubicBezTo>
                    <a:pt x="1102" y="1768"/>
                    <a:pt x="1068" y="1701"/>
                    <a:pt x="1035" y="1668"/>
                  </a:cubicBezTo>
                  <a:cubicBezTo>
                    <a:pt x="1035" y="1668"/>
                    <a:pt x="1002" y="1668"/>
                    <a:pt x="935" y="1701"/>
                  </a:cubicBezTo>
                  <a:lnTo>
                    <a:pt x="668" y="1868"/>
                  </a:lnTo>
                  <a:lnTo>
                    <a:pt x="668"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6"/>
            <p:cNvSpPr/>
            <p:nvPr/>
          </p:nvSpPr>
          <p:spPr>
            <a:xfrm>
              <a:off x="2033300" y="2880200"/>
              <a:ext cx="33375" cy="50500"/>
            </a:xfrm>
            <a:custGeom>
              <a:avLst/>
              <a:gdLst/>
              <a:ahLst/>
              <a:cxnLst/>
              <a:rect l="l" t="t" r="r" b="b"/>
              <a:pathLst>
                <a:path w="1335" h="2020" extrusionOk="0">
                  <a:moveTo>
                    <a:pt x="184" y="1"/>
                  </a:moveTo>
                  <a:cubicBezTo>
                    <a:pt x="167" y="1"/>
                    <a:pt x="150" y="9"/>
                    <a:pt x="134" y="26"/>
                  </a:cubicBezTo>
                  <a:cubicBezTo>
                    <a:pt x="100" y="26"/>
                    <a:pt x="67" y="59"/>
                    <a:pt x="67" y="126"/>
                  </a:cubicBezTo>
                  <a:cubicBezTo>
                    <a:pt x="33" y="159"/>
                    <a:pt x="33" y="193"/>
                    <a:pt x="33" y="260"/>
                  </a:cubicBezTo>
                  <a:cubicBezTo>
                    <a:pt x="0" y="293"/>
                    <a:pt x="0" y="326"/>
                    <a:pt x="33" y="326"/>
                  </a:cubicBezTo>
                  <a:cubicBezTo>
                    <a:pt x="33" y="360"/>
                    <a:pt x="67" y="393"/>
                    <a:pt x="100" y="393"/>
                  </a:cubicBezTo>
                  <a:lnTo>
                    <a:pt x="834" y="593"/>
                  </a:lnTo>
                  <a:lnTo>
                    <a:pt x="67" y="1661"/>
                  </a:lnTo>
                  <a:cubicBezTo>
                    <a:pt x="33" y="1694"/>
                    <a:pt x="33" y="1727"/>
                    <a:pt x="0" y="1794"/>
                  </a:cubicBezTo>
                  <a:cubicBezTo>
                    <a:pt x="0" y="1827"/>
                    <a:pt x="0" y="1861"/>
                    <a:pt x="0" y="1894"/>
                  </a:cubicBezTo>
                  <a:cubicBezTo>
                    <a:pt x="0" y="1927"/>
                    <a:pt x="0" y="1961"/>
                    <a:pt x="33" y="1994"/>
                  </a:cubicBezTo>
                  <a:cubicBezTo>
                    <a:pt x="50" y="2011"/>
                    <a:pt x="67" y="2019"/>
                    <a:pt x="83" y="2019"/>
                  </a:cubicBezTo>
                  <a:cubicBezTo>
                    <a:pt x="100" y="2019"/>
                    <a:pt x="117" y="2011"/>
                    <a:pt x="134" y="1994"/>
                  </a:cubicBezTo>
                  <a:cubicBezTo>
                    <a:pt x="167" y="1961"/>
                    <a:pt x="167" y="1927"/>
                    <a:pt x="200" y="1894"/>
                  </a:cubicBezTo>
                  <a:lnTo>
                    <a:pt x="1334" y="326"/>
                  </a:lnTo>
                  <a:lnTo>
                    <a:pt x="234" y="26"/>
                  </a:lnTo>
                  <a:cubicBezTo>
                    <a:pt x="217" y="9"/>
                    <a:pt x="200" y="1"/>
                    <a:pt x="18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6"/>
            <p:cNvSpPr/>
            <p:nvPr/>
          </p:nvSpPr>
          <p:spPr>
            <a:xfrm>
              <a:off x="1687200" y="3168750"/>
              <a:ext cx="32550" cy="49850"/>
            </a:xfrm>
            <a:custGeom>
              <a:avLst/>
              <a:gdLst/>
              <a:ahLst/>
              <a:cxnLst/>
              <a:rect l="l" t="t" r="r" b="b"/>
              <a:pathLst>
                <a:path w="1302" h="1994" extrusionOk="0">
                  <a:moveTo>
                    <a:pt x="1223" y="1"/>
                  </a:moveTo>
                  <a:cubicBezTo>
                    <a:pt x="1210" y="1"/>
                    <a:pt x="1202" y="9"/>
                    <a:pt x="1202" y="26"/>
                  </a:cubicBezTo>
                  <a:cubicBezTo>
                    <a:pt x="1168" y="26"/>
                    <a:pt x="1135" y="59"/>
                    <a:pt x="1102" y="126"/>
                  </a:cubicBezTo>
                  <a:lnTo>
                    <a:pt x="1" y="1693"/>
                  </a:lnTo>
                  <a:lnTo>
                    <a:pt x="1102" y="1994"/>
                  </a:lnTo>
                  <a:lnTo>
                    <a:pt x="1202" y="1994"/>
                  </a:lnTo>
                  <a:cubicBezTo>
                    <a:pt x="1235" y="1960"/>
                    <a:pt x="1268" y="1927"/>
                    <a:pt x="1268" y="1894"/>
                  </a:cubicBezTo>
                  <a:cubicBezTo>
                    <a:pt x="1302" y="1827"/>
                    <a:pt x="1302" y="1794"/>
                    <a:pt x="1302" y="1727"/>
                  </a:cubicBezTo>
                  <a:cubicBezTo>
                    <a:pt x="1302" y="1727"/>
                    <a:pt x="1302" y="1693"/>
                    <a:pt x="1302" y="1660"/>
                  </a:cubicBezTo>
                  <a:cubicBezTo>
                    <a:pt x="1302" y="1627"/>
                    <a:pt x="1268" y="1627"/>
                    <a:pt x="1235" y="1627"/>
                  </a:cubicBezTo>
                  <a:lnTo>
                    <a:pt x="501" y="1427"/>
                  </a:lnTo>
                  <a:lnTo>
                    <a:pt x="1235" y="359"/>
                  </a:lnTo>
                  <a:cubicBezTo>
                    <a:pt x="1268" y="326"/>
                    <a:pt x="1302" y="259"/>
                    <a:pt x="1302" y="226"/>
                  </a:cubicBezTo>
                  <a:cubicBezTo>
                    <a:pt x="1302" y="192"/>
                    <a:pt x="1302" y="159"/>
                    <a:pt x="1302" y="126"/>
                  </a:cubicBezTo>
                  <a:cubicBezTo>
                    <a:pt x="1302" y="92"/>
                    <a:pt x="1302" y="26"/>
                    <a:pt x="1268" y="26"/>
                  </a:cubicBezTo>
                  <a:cubicBezTo>
                    <a:pt x="1252" y="9"/>
                    <a:pt x="1235" y="1"/>
                    <a:pt x="122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6"/>
            <p:cNvSpPr/>
            <p:nvPr/>
          </p:nvSpPr>
          <p:spPr>
            <a:xfrm>
              <a:off x="1727250" y="3138525"/>
              <a:ext cx="25025" cy="83200"/>
            </a:xfrm>
            <a:custGeom>
              <a:avLst/>
              <a:gdLst/>
              <a:ahLst/>
              <a:cxnLst/>
              <a:rect l="l" t="t" r="r" b="b"/>
              <a:pathLst>
                <a:path w="1001" h="3328" extrusionOk="0">
                  <a:moveTo>
                    <a:pt x="901" y="0"/>
                  </a:moveTo>
                  <a:cubicBezTo>
                    <a:pt x="867" y="34"/>
                    <a:pt x="834" y="67"/>
                    <a:pt x="834" y="100"/>
                  </a:cubicBezTo>
                  <a:cubicBezTo>
                    <a:pt x="801" y="134"/>
                    <a:pt x="801" y="201"/>
                    <a:pt x="767" y="234"/>
                  </a:cubicBezTo>
                  <a:lnTo>
                    <a:pt x="33" y="3069"/>
                  </a:lnTo>
                  <a:cubicBezTo>
                    <a:pt x="33" y="3103"/>
                    <a:pt x="33" y="3169"/>
                    <a:pt x="33" y="3203"/>
                  </a:cubicBezTo>
                  <a:cubicBezTo>
                    <a:pt x="0" y="3236"/>
                    <a:pt x="33" y="3269"/>
                    <a:pt x="67" y="3303"/>
                  </a:cubicBezTo>
                  <a:cubicBezTo>
                    <a:pt x="67" y="3319"/>
                    <a:pt x="75" y="3328"/>
                    <a:pt x="88" y="3328"/>
                  </a:cubicBezTo>
                  <a:cubicBezTo>
                    <a:pt x="100" y="3328"/>
                    <a:pt x="117" y="3319"/>
                    <a:pt x="133" y="3303"/>
                  </a:cubicBezTo>
                  <a:cubicBezTo>
                    <a:pt x="167" y="3303"/>
                    <a:pt x="200" y="3269"/>
                    <a:pt x="200" y="3236"/>
                  </a:cubicBezTo>
                  <a:cubicBezTo>
                    <a:pt x="234" y="3203"/>
                    <a:pt x="234" y="3136"/>
                    <a:pt x="267" y="3069"/>
                  </a:cubicBezTo>
                  <a:lnTo>
                    <a:pt x="1001" y="234"/>
                  </a:lnTo>
                  <a:cubicBezTo>
                    <a:pt x="1001" y="201"/>
                    <a:pt x="1001" y="167"/>
                    <a:pt x="1001" y="100"/>
                  </a:cubicBezTo>
                  <a:cubicBezTo>
                    <a:pt x="1001" y="67"/>
                    <a:pt x="1001" y="34"/>
                    <a:pt x="96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6"/>
            <p:cNvSpPr/>
            <p:nvPr/>
          </p:nvSpPr>
          <p:spPr>
            <a:xfrm>
              <a:off x="1758100" y="3140200"/>
              <a:ext cx="32550" cy="49550"/>
            </a:xfrm>
            <a:custGeom>
              <a:avLst/>
              <a:gdLst/>
              <a:ahLst/>
              <a:cxnLst/>
              <a:rect l="l" t="t" r="r" b="b"/>
              <a:pathLst>
                <a:path w="1302" h="1982" extrusionOk="0">
                  <a:moveTo>
                    <a:pt x="1134" y="0"/>
                  </a:moveTo>
                  <a:lnTo>
                    <a:pt x="834" y="200"/>
                  </a:lnTo>
                  <a:cubicBezTo>
                    <a:pt x="801" y="200"/>
                    <a:pt x="734" y="267"/>
                    <a:pt x="701" y="300"/>
                  </a:cubicBezTo>
                  <a:cubicBezTo>
                    <a:pt x="701" y="334"/>
                    <a:pt x="701" y="400"/>
                    <a:pt x="667" y="467"/>
                  </a:cubicBezTo>
                  <a:cubicBezTo>
                    <a:pt x="667" y="500"/>
                    <a:pt x="701" y="534"/>
                    <a:pt x="701" y="567"/>
                  </a:cubicBezTo>
                  <a:cubicBezTo>
                    <a:pt x="734" y="567"/>
                    <a:pt x="767" y="567"/>
                    <a:pt x="834" y="534"/>
                  </a:cubicBezTo>
                  <a:lnTo>
                    <a:pt x="901" y="500"/>
                  </a:lnTo>
                  <a:lnTo>
                    <a:pt x="901" y="1201"/>
                  </a:lnTo>
                  <a:cubicBezTo>
                    <a:pt x="868" y="1301"/>
                    <a:pt x="801" y="1368"/>
                    <a:pt x="734" y="1468"/>
                  </a:cubicBezTo>
                  <a:cubicBezTo>
                    <a:pt x="667" y="1535"/>
                    <a:pt x="634" y="1568"/>
                    <a:pt x="567" y="1601"/>
                  </a:cubicBezTo>
                  <a:lnTo>
                    <a:pt x="467" y="1601"/>
                  </a:lnTo>
                  <a:cubicBezTo>
                    <a:pt x="434" y="1535"/>
                    <a:pt x="434" y="1501"/>
                    <a:pt x="434" y="1468"/>
                  </a:cubicBezTo>
                  <a:lnTo>
                    <a:pt x="434" y="400"/>
                  </a:lnTo>
                  <a:lnTo>
                    <a:pt x="167" y="567"/>
                  </a:lnTo>
                  <a:cubicBezTo>
                    <a:pt x="134" y="601"/>
                    <a:pt x="67" y="634"/>
                    <a:pt x="34" y="701"/>
                  </a:cubicBezTo>
                  <a:cubicBezTo>
                    <a:pt x="34" y="734"/>
                    <a:pt x="34" y="767"/>
                    <a:pt x="0" y="834"/>
                  </a:cubicBezTo>
                  <a:cubicBezTo>
                    <a:pt x="0" y="867"/>
                    <a:pt x="34" y="901"/>
                    <a:pt x="34" y="934"/>
                  </a:cubicBezTo>
                  <a:cubicBezTo>
                    <a:pt x="43" y="944"/>
                    <a:pt x="53" y="948"/>
                    <a:pt x="64" y="948"/>
                  </a:cubicBezTo>
                  <a:cubicBezTo>
                    <a:pt x="89" y="948"/>
                    <a:pt x="120" y="924"/>
                    <a:pt x="167" y="901"/>
                  </a:cubicBezTo>
                  <a:lnTo>
                    <a:pt x="200" y="901"/>
                  </a:lnTo>
                  <a:lnTo>
                    <a:pt x="200" y="1635"/>
                  </a:lnTo>
                  <a:cubicBezTo>
                    <a:pt x="200" y="1701"/>
                    <a:pt x="200" y="1801"/>
                    <a:pt x="234" y="1868"/>
                  </a:cubicBezTo>
                  <a:cubicBezTo>
                    <a:pt x="267" y="1901"/>
                    <a:pt x="300" y="1968"/>
                    <a:pt x="367" y="1968"/>
                  </a:cubicBezTo>
                  <a:cubicBezTo>
                    <a:pt x="387" y="1978"/>
                    <a:pt x="406" y="1982"/>
                    <a:pt x="426" y="1982"/>
                  </a:cubicBezTo>
                  <a:cubicBezTo>
                    <a:pt x="473" y="1982"/>
                    <a:pt x="520" y="1958"/>
                    <a:pt x="567" y="1935"/>
                  </a:cubicBezTo>
                  <a:cubicBezTo>
                    <a:pt x="634" y="1901"/>
                    <a:pt x="667" y="1868"/>
                    <a:pt x="734" y="1801"/>
                  </a:cubicBezTo>
                  <a:cubicBezTo>
                    <a:pt x="801" y="1768"/>
                    <a:pt x="868" y="1668"/>
                    <a:pt x="901" y="1601"/>
                  </a:cubicBezTo>
                  <a:lnTo>
                    <a:pt x="901" y="1668"/>
                  </a:lnTo>
                  <a:lnTo>
                    <a:pt x="1134" y="1568"/>
                  </a:lnTo>
                  <a:cubicBezTo>
                    <a:pt x="1168" y="1535"/>
                    <a:pt x="1234" y="1501"/>
                    <a:pt x="1268" y="1434"/>
                  </a:cubicBezTo>
                  <a:cubicBezTo>
                    <a:pt x="1268" y="1401"/>
                    <a:pt x="1268" y="1334"/>
                    <a:pt x="1268" y="1301"/>
                  </a:cubicBezTo>
                  <a:cubicBezTo>
                    <a:pt x="1301" y="1268"/>
                    <a:pt x="1268" y="1201"/>
                    <a:pt x="1268" y="1201"/>
                  </a:cubicBezTo>
                  <a:cubicBezTo>
                    <a:pt x="1251" y="1184"/>
                    <a:pt x="1234" y="1176"/>
                    <a:pt x="1214" y="1176"/>
                  </a:cubicBezTo>
                  <a:cubicBezTo>
                    <a:pt x="1193" y="1176"/>
                    <a:pt x="1168" y="1184"/>
                    <a:pt x="1134" y="1201"/>
                  </a:cubicBezTo>
                  <a:lnTo>
                    <a:pt x="113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6"/>
            <p:cNvSpPr/>
            <p:nvPr/>
          </p:nvSpPr>
          <p:spPr>
            <a:xfrm>
              <a:off x="1794775" y="3120375"/>
              <a:ext cx="30050" cy="53000"/>
            </a:xfrm>
            <a:custGeom>
              <a:avLst/>
              <a:gdLst/>
              <a:ahLst/>
              <a:cxnLst/>
              <a:rect l="l" t="t" r="r" b="b"/>
              <a:pathLst>
                <a:path w="1202" h="2120" extrusionOk="0">
                  <a:moveTo>
                    <a:pt x="1018" y="1"/>
                  </a:moveTo>
                  <a:cubicBezTo>
                    <a:pt x="977" y="1"/>
                    <a:pt x="935" y="9"/>
                    <a:pt x="902" y="26"/>
                  </a:cubicBezTo>
                  <a:cubicBezTo>
                    <a:pt x="835" y="59"/>
                    <a:pt x="802" y="126"/>
                    <a:pt x="768" y="159"/>
                  </a:cubicBezTo>
                  <a:cubicBezTo>
                    <a:pt x="668" y="293"/>
                    <a:pt x="601" y="393"/>
                    <a:pt x="535" y="493"/>
                  </a:cubicBezTo>
                  <a:lnTo>
                    <a:pt x="535" y="293"/>
                  </a:lnTo>
                  <a:lnTo>
                    <a:pt x="234" y="526"/>
                  </a:lnTo>
                  <a:cubicBezTo>
                    <a:pt x="168" y="526"/>
                    <a:pt x="134" y="593"/>
                    <a:pt x="101" y="626"/>
                  </a:cubicBezTo>
                  <a:cubicBezTo>
                    <a:pt x="68" y="660"/>
                    <a:pt x="68" y="726"/>
                    <a:pt x="68" y="793"/>
                  </a:cubicBezTo>
                  <a:cubicBezTo>
                    <a:pt x="68" y="826"/>
                    <a:pt x="68" y="860"/>
                    <a:pt x="101" y="893"/>
                  </a:cubicBezTo>
                  <a:cubicBezTo>
                    <a:pt x="134" y="893"/>
                    <a:pt x="168" y="893"/>
                    <a:pt x="234" y="860"/>
                  </a:cubicBezTo>
                  <a:lnTo>
                    <a:pt x="301" y="826"/>
                  </a:lnTo>
                  <a:lnTo>
                    <a:pt x="301" y="1660"/>
                  </a:lnTo>
                  <a:lnTo>
                    <a:pt x="168" y="1727"/>
                  </a:lnTo>
                  <a:cubicBezTo>
                    <a:pt x="134" y="1760"/>
                    <a:pt x="68" y="1794"/>
                    <a:pt x="68" y="1861"/>
                  </a:cubicBezTo>
                  <a:cubicBezTo>
                    <a:pt x="34" y="1894"/>
                    <a:pt x="34" y="1927"/>
                    <a:pt x="34" y="1994"/>
                  </a:cubicBezTo>
                  <a:cubicBezTo>
                    <a:pt x="1" y="2027"/>
                    <a:pt x="34" y="2061"/>
                    <a:pt x="68" y="2094"/>
                  </a:cubicBezTo>
                  <a:cubicBezTo>
                    <a:pt x="68" y="2111"/>
                    <a:pt x="76" y="2119"/>
                    <a:pt x="93" y="2119"/>
                  </a:cubicBezTo>
                  <a:cubicBezTo>
                    <a:pt x="109" y="2119"/>
                    <a:pt x="134" y="2111"/>
                    <a:pt x="168" y="2094"/>
                  </a:cubicBezTo>
                  <a:lnTo>
                    <a:pt x="868" y="1694"/>
                  </a:lnTo>
                  <a:cubicBezTo>
                    <a:pt x="902" y="1660"/>
                    <a:pt x="935" y="1627"/>
                    <a:pt x="968" y="1560"/>
                  </a:cubicBezTo>
                  <a:cubicBezTo>
                    <a:pt x="1002" y="1527"/>
                    <a:pt x="1002" y="1460"/>
                    <a:pt x="1002" y="1427"/>
                  </a:cubicBezTo>
                  <a:cubicBezTo>
                    <a:pt x="1002" y="1394"/>
                    <a:pt x="1002" y="1327"/>
                    <a:pt x="968" y="1327"/>
                  </a:cubicBezTo>
                  <a:cubicBezTo>
                    <a:pt x="952" y="1310"/>
                    <a:pt x="935" y="1302"/>
                    <a:pt x="918" y="1302"/>
                  </a:cubicBezTo>
                  <a:cubicBezTo>
                    <a:pt x="902" y="1302"/>
                    <a:pt x="885" y="1310"/>
                    <a:pt x="868" y="1327"/>
                  </a:cubicBezTo>
                  <a:lnTo>
                    <a:pt x="535" y="1527"/>
                  </a:lnTo>
                  <a:lnTo>
                    <a:pt x="535" y="993"/>
                  </a:lnTo>
                  <a:cubicBezTo>
                    <a:pt x="635" y="826"/>
                    <a:pt x="701" y="660"/>
                    <a:pt x="768" y="593"/>
                  </a:cubicBezTo>
                  <a:cubicBezTo>
                    <a:pt x="802" y="493"/>
                    <a:pt x="835" y="460"/>
                    <a:pt x="902" y="393"/>
                  </a:cubicBezTo>
                  <a:cubicBezTo>
                    <a:pt x="913" y="382"/>
                    <a:pt x="924" y="378"/>
                    <a:pt x="935" y="378"/>
                  </a:cubicBezTo>
                  <a:cubicBezTo>
                    <a:pt x="957" y="378"/>
                    <a:pt x="979" y="393"/>
                    <a:pt x="1002" y="393"/>
                  </a:cubicBezTo>
                  <a:cubicBezTo>
                    <a:pt x="1018" y="409"/>
                    <a:pt x="1035" y="418"/>
                    <a:pt x="1048" y="418"/>
                  </a:cubicBezTo>
                  <a:cubicBezTo>
                    <a:pt x="1060" y="418"/>
                    <a:pt x="1068" y="409"/>
                    <a:pt x="1068" y="393"/>
                  </a:cubicBezTo>
                  <a:cubicBezTo>
                    <a:pt x="1102" y="393"/>
                    <a:pt x="1135" y="359"/>
                    <a:pt x="1168" y="293"/>
                  </a:cubicBezTo>
                  <a:cubicBezTo>
                    <a:pt x="1168" y="259"/>
                    <a:pt x="1202" y="193"/>
                    <a:pt x="1202" y="159"/>
                  </a:cubicBezTo>
                  <a:cubicBezTo>
                    <a:pt x="1202" y="93"/>
                    <a:pt x="1168" y="59"/>
                    <a:pt x="1135" y="26"/>
                  </a:cubicBezTo>
                  <a:cubicBezTo>
                    <a:pt x="1102" y="9"/>
                    <a:pt x="1060" y="1"/>
                    <a:pt x="101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6"/>
            <p:cNvSpPr/>
            <p:nvPr/>
          </p:nvSpPr>
          <p:spPr>
            <a:xfrm>
              <a:off x="1830650" y="3088475"/>
              <a:ext cx="26700" cy="64050"/>
            </a:xfrm>
            <a:custGeom>
              <a:avLst/>
              <a:gdLst/>
              <a:ahLst/>
              <a:cxnLst/>
              <a:rect l="l" t="t" r="r" b="b"/>
              <a:pathLst>
                <a:path w="1068" h="2562" extrusionOk="0">
                  <a:moveTo>
                    <a:pt x="667" y="1"/>
                  </a:moveTo>
                  <a:lnTo>
                    <a:pt x="234" y="234"/>
                  </a:lnTo>
                  <a:cubicBezTo>
                    <a:pt x="200" y="268"/>
                    <a:pt x="134" y="301"/>
                    <a:pt x="134" y="335"/>
                  </a:cubicBezTo>
                  <a:cubicBezTo>
                    <a:pt x="100" y="401"/>
                    <a:pt x="100" y="435"/>
                    <a:pt x="100" y="501"/>
                  </a:cubicBezTo>
                  <a:cubicBezTo>
                    <a:pt x="67" y="535"/>
                    <a:pt x="100" y="568"/>
                    <a:pt x="134" y="601"/>
                  </a:cubicBezTo>
                  <a:cubicBezTo>
                    <a:pt x="134" y="618"/>
                    <a:pt x="150" y="626"/>
                    <a:pt x="171" y="626"/>
                  </a:cubicBezTo>
                  <a:cubicBezTo>
                    <a:pt x="192" y="626"/>
                    <a:pt x="217" y="618"/>
                    <a:pt x="234" y="601"/>
                  </a:cubicBezTo>
                  <a:lnTo>
                    <a:pt x="434" y="501"/>
                  </a:lnTo>
                  <a:lnTo>
                    <a:pt x="434" y="2002"/>
                  </a:lnTo>
                  <a:lnTo>
                    <a:pt x="167" y="2169"/>
                  </a:lnTo>
                  <a:cubicBezTo>
                    <a:pt x="100" y="2203"/>
                    <a:pt x="67" y="2236"/>
                    <a:pt x="34" y="2269"/>
                  </a:cubicBezTo>
                  <a:cubicBezTo>
                    <a:pt x="0" y="2336"/>
                    <a:pt x="0" y="2369"/>
                    <a:pt x="0" y="2436"/>
                  </a:cubicBezTo>
                  <a:cubicBezTo>
                    <a:pt x="0" y="2469"/>
                    <a:pt x="0" y="2503"/>
                    <a:pt x="34" y="2536"/>
                  </a:cubicBezTo>
                  <a:cubicBezTo>
                    <a:pt x="50" y="2553"/>
                    <a:pt x="67" y="2561"/>
                    <a:pt x="88" y="2561"/>
                  </a:cubicBezTo>
                  <a:cubicBezTo>
                    <a:pt x="109" y="2561"/>
                    <a:pt x="134" y="2553"/>
                    <a:pt x="167" y="2536"/>
                  </a:cubicBezTo>
                  <a:lnTo>
                    <a:pt x="934" y="2069"/>
                  </a:lnTo>
                  <a:cubicBezTo>
                    <a:pt x="1001" y="2036"/>
                    <a:pt x="1068" y="1936"/>
                    <a:pt x="1068" y="1836"/>
                  </a:cubicBezTo>
                  <a:cubicBezTo>
                    <a:pt x="1068" y="1769"/>
                    <a:pt x="1068" y="1769"/>
                    <a:pt x="1034" y="1702"/>
                  </a:cubicBezTo>
                  <a:cubicBezTo>
                    <a:pt x="1023" y="1691"/>
                    <a:pt x="1012" y="1687"/>
                    <a:pt x="1001" y="1687"/>
                  </a:cubicBezTo>
                  <a:cubicBezTo>
                    <a:pt x="979" y="1687"/>
                    <a:pt x="957" y="1702"/>
                    <a:pt x="934" y="1702"/>
                  </a:cubicBezTo>
                  <a:lnTo>
                    <a:pt x="667" y="1869"/>
                  </a:lnTo>
                  <a:lnTo>
                    <a:pt x="667"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6"/>
            <p:cNvSpPr/>
            <p:nvPr/>
          </p:nvSpPr>
          <p:spPr>
            <a:xfrm>
              <a:off x="1864825" y="3081825"/>
              <a:ext cx="26725" cy="49850"/>
            </a:xfrm>
            <a:custGeom>
              <a:avLst/>
              <a:gdLst/>
              <a:ahLst/>
              <a:cxnLst/>
              <a:rect l="l" t="t" r="r" b="b"/>
              <a:pathLst>
                <a:path w="1069" h="1994" extrusionOk="0">
                  <a:moveTo>
                    <a:pt x="868" y="0"/>
                  </a:moveTo>
                  <a:cubicBezTo>
                    <a:pt x="868" y="0"/>
                    <a:pt x="868" y="33"/>
                    <a:pt x="835" y="33"/>
                  </a:cubicBezTo>
                  <a:cubicBezTo>
                    <a:pt x="835" y="67"/>
                    <a:pt x="802" y="67"/>
                    <a:pt x="802" y="100"/>
                  </a:cubicBezTo>
                  <a:lnTo>
                    <a:pt x="668" y="100"/>
                  </a:lnTo>
                  <a:cubicBezTo>
                    <a:pt x="601" y="100"/>
                    <a:pt x="568" y="134"/>
                    <a:pt x="535" y="167"/>
                  </a:cubicBezTo>
                  <a:cubicBezTo>
                    <a:pt x="368" y="267"/>
                    <a:pt x="234" y="367"/>
                    <a:pt x="168" y="534"/>
                  </a:cubicBezTo>
                  <a:cubicBezTo>
                    <a:pt x="101" y="667"/>
                    <a:pt x="34" y="767"/>
                    <a:pt x="34" y="901"/>
                  </a:cubicBezTo>
                  <a:cubicBezTo>
                    <a:pt x="34" y="1001"/>
                    <a:pt x="68" y="1101"/>
                    <a:pt x="134" y="1168"/>
                  </a:cubicBezTo>
                  <a:cubicBezTo>
                    <a:pt x="162" y="1181"/>
                    <a:pt x="201" y="1190"/>
                    <a:pt x="249" y="1190"/>
                  </a:cubicBezTo>
                  <a:cubicBezTo>
                    <a:pt x="317" y="1190"/>
                    <a:pt x="404" y="1173"/>
                    <a:pt x="501" y="1134"/>
                  </a:cubicBezTo>
                  <a:cubicBezTo>
                    <a:pt x="568" y="1101"/>
                    <a:pt x="668" y="1068"/>
                    <a:pt x="735" y="1068"/>
                  </a:cubicBezTo>
                  <a:cubicBezTo>
                    <a:pt x="802" y="1068"/>
                    <a:pt x="802" y="1101"/>
                    <a:pt x="802" y="1134"/>
                  </a:cubicBezTo>
                  <a:cubicBezTo>
                    <a:pt x="802" y="1168"/>
                    <a:pt x="802" y="1201"/>
                    <a:pt x="768" y="1234"/>
                  </a:cubicBezTo>
                  <a:cubicBezTo>
                    <a:pt x="701" y="1334"/>
                    <a:pt x="601" y="1401"/>
                    <a:pt x="535" y="1468"/>
                  </a:cubicBezTo>
                  <a:cubicBezTo>
                    <a:pt x="468" y="1501"/>
                    <a:pt x="401" y="1501"/>
                    <a:pt x="368" y="1501"/>
                  </a:cubicBezTo>
                  <a:cubicBezTo>
                    <a:pt x="346" y="1512"/>
                    <a:pt x="327" y="1516"/>
                    <a:pt x="311" y="1516"/>
                  </a:cubicBezTo>
                  <a:cubicBezTo>
                    <a:pt x="279" y="1516"/>
                    <a:pt x="257" y="1501"/>
                    <a:pt x="234" y="1501"/>
                  </a:cubicBezTo>
                  <a:cubicBezTo>
                    <a:pt x="234" y="1468"/>
                    <a:pt x="201" y="1434"/>
                    <a:pt x="201" y="1401"/>
                  </a:cubicBezTo>
                  <a:cubicBezTo>
                    <a:pt x="184" y="1384"/>
                    <a:pt x="168" y="1376"/>
                    <a:pt x="155" y="1376"/>
                  </a:cubicBezTo>
                  <a:cubicBezTo>
                    <a:pt x="143" y="1376"/>
                    <a:pt x="134" y="1384"/>
                    <a:pt x="134" y="1401"/>
                  </a:cubicBezTo>
                  <a:cubicBezTo>
                    <a:pt x="68" y="1401"/>
                    <a:pt x="68" y="1468"/>
                    <a:pt x="34" y="1501"/>
                  </a:cubicBezTo>
                  <a:cubicBezTo>
                    <a:pt x="1" y="1568"/>
                    <a:pt x="1" y="1635"/>
                    <a:pt x="1" y="1701"/>
                  </a:cubicBezTo>
                  <a:lnTo>
                    <a:pt x="1" y="1801"/>
                  </a:lnTo>
                  <a:cubicBezTo>
                    <a:pt x="1" y="1868"/>
                    <a:pt x="1" y="1935"/>
                    <a:pt x="34" y="1968"/>
                  </a:cubicBezTo>
                  <a:cubicBezTo>
                    <a:pt x="51" y="1985"/>
                    <a:pt x="68" y="1993"/>
                    <a:pt x="84" y="1993"/>
                  </a:cubicBezTo>
                  <a:cubicBezTo>
                    <a:pt x="101" y="1993"/>
                    <a:pt x="118" y="1985"/>
                    <a:pt x="134" y="1968"/>
                  </a:cubicBezTo>
                  <a:lnTo>
                    <a:pt x="168" y="1935"/>
                  </a:lnTo>
                  <a:lnTo>
                    <a:pt x="201" y="1868"/>
                  </a:lnTo>
                  <a:cubicBezTo>
                    <a:pt x="218" y="1885"/>
                    <a:pt x="243" y="1893"/>
                    <a:pt x="268" y="1893"/>
                  </a:cubicBezTo>
                  <a:cubicBezTo>
                    <a:pt x="293" y="1893"/>
                    <a:pt x="318" y="1885"/>
                    <a:pt x="335" y="1868"/>
                  </a:cubicBezTo>
                  <a:cubicBezTo>
                    <a:pt x="401" y="1868"/>
                    <a:pt x="468" y="1835"/>
                    <a:pt x="535" y="1801"/>
                  </a:cubicBezTo>
                  <a:cubicBezTo>
                    <a:pt x="701" y="1701"/>
                    <a:pt x="835" y="1568"/>
                    <a:pt x="935" y="1368"/>
                  </a:cubicBezTo>
                  <a:cubicBezTo>
                    <a:pt x="1002" y="1268"/>
                    <a:pt x="1035" y="1134"/>
                    <a:pt x="1068" y="1001"/>
                  </a:cubicBezTo>
                  <a:cubicBezTo>
                    <a:pt x="1068" y="934"/>
                    <a:pt x="1035" y="834"/>
                    <a:pt x="1002" y="767"/>
                  </a:cubicBezTo>
                  <a:cubicBezTo>
                    <a:pt x="935" y="734"/>
                    <a:pt x="868" y="701"/>
                    <a:pt x="802" y="701"/>
                  </a:cubicBezTo>
                  <a:cubicBezTo>
                    <a:pt x="701" y="701"/>
                    <a:pt x="601" y="734"/>
                    <a:pt x="501" y="767"/>
                  </a:cubicBezTo>
                  <a:cubicBezTo>
                    <a:pt x="435" y="801"/>
                    <a:pt x="401" y="834"/>
                    <a:pt x="335" y="834"/>
                  </a:cubicBezTo>
                  <a:cubicBezTo>
                    <a:pt x="301" y="801"/>
                    <a:pt x="301" y="801"/>
                    <a:pt x="301" y="767"/>
                  </a:cubicBezTo>
                  <a:cubicBezTo>
                    <a:pt x="301" y="734"/>
                    <a:pt x="301" y="701"/>
                    <a:pt x="335" y="701"/>
                  </a:cubicBezTo>
                  <a:cubicBezTo>
                    <a:pt x="368" y="601"/>
                    <a:pt x="468" y="534"/>
                    <a:pt x="535" y="500"/>
                  </a:cubicBezTo>
                  <a:lnTo>
                    <a:pt x="768" y="500"/>
                  </a:lnTo>
                  <a:cubicBezTo>
                    <a:pt x="802" y="534"/>
                    <a:pt x="802" y="534"/>
                    <a:pt x="835" y="534"/>
                  </a:cubicBezTo>
                  <a:cubicBezTo>
                    <a:pt x="835" y="550"/>
                    <a:pt x="843" y="559"/>
                    <a:pt x="856" y="559"/>
                  </a:cubicBezTo>
                  <a:cubicBezTo>
                    <a:pt x="868" y="559"/>
                    <a:pt x="885" y="550"/>
                    <a:pt x="902" y="534"/>
                  </a:cubicBezTo>
                  <a:cubicBezTo>
                    <a:pt x="935" y="500"/>
                    <a:pt x="968" y="467"/>
                    <a:pt x="1002" y="400"/>
                  </a:cubicBezTo>
                  <a:cubicBezTo>
                    <a:pt x="1002" y="367"/>
                    <a:pt x="1002" y="300"/>
                    <a:pt x="1002" y="267"/>
                  </a:cubicBezTo>
                  <a:lnTo>
                    <a:pt x="1002" y="167"/>
                  </a:lnTo>
                  <a:cubicBezTo>
                    <a:pt x="1002" y="100"/>
                    <a:pt x="968" y="67"/>
                    <a:pt x="9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6"/>
            <p:cNvSpPr/>
            <p:nvPr/>
          </p:nvSpPr>
          <p:spPr>
            <a:xfrm>
              <a:off x="1897350" y="3064300"/>
              <a:ext cx="30900" cy="45050"/>
            </a:xfrm>
            <a:custGeom>
              <a:avLst/>
              <a:gdLst/>
              <a:ahLst/>
              <a:cxnLst/>
              <a:rect l="l" t="t" r="r" b="b"/>
              <a:pathLst>
                <a:path w="1236" h="1802" extrusionOk="0">
                  <a:moveTo>
                    <a:pt x="801" y="368"/>
                  </a:moveTo>
                  <a:cubicBezTo>
                    <a:pt x="868" y="401"/>
                    <a:pt x="902" y="468"/>
                    <a:pt x="935" y="534"/>
                  </a:cubicBezTo>
                  <a:lnTo>
                    <a:pt x="268" y="935"/>
                  </a:lnTo>
                  <a:cubicBezTo>
                    <a:pt x="301" y="801"/>
                    <a:pt x="334" y="701"/>
                    <a:pt x="401" y="601"/>
                  </a:cubicBezTo>
                  <a:cubicBezTo>
                    <a:pt x="468" y="534"/>
                    <a:pt x="535" y="468"/>
                    <a:pt x="601" y="434"/>
                  </a:cubicBezTo>
                  <a:cubicBezTo>
                    <a:pt x="668" y="401"/>
                    <a:pt x="735" y="368"/>
                    <a:pt x="801" y="368"/>
                  </a:cubicBezTo>
                  <a:close/>
                  <a:moveTo>
                    <a:pt x="868" y="1"/>
                  </a:moveTo>
                  <a:cubicBezTo>
                    <a:pt x="801" y="1"/>
                    <a:pt x="701" y="1"/>
                    <a:pt x="635" y="67"/>
                  </a:cubicBezTo>
                  <a:cubicBezTo>
                    <a:pt x="435" y="167"/>
                    <a:pt x="301" y="334"/>
                    <a:pt x="201" y="534"/>
                  </a:cubicBezTo>
                  <a:cubicBezTo>
                    <a:pt x="101" y="734"/>
                    <a:pt x="34" y="968"/>
                    <a:pt x="34" y="1235"/>
                  </a:cubicBezTo>
                  <a:cubicBezTo>
                    <a:pt x="1" y="1402"/>
                    <a:pt x="68" y="1568"/>
                    <a:pt x="201" y="1702"/>
                  </a:cubicBezTo>
                  <a:cubicBezTo>
                    <a:pt x="251" y="1769"/>
                    <a:pt x="309" y="1802"/>
                    <a:pt x="376" y="1802"/>
                  </a:cubicBezTo>
                  <a:cubicBezTo>
                    <a:pt x="443" y="1802"/>
                    <a:pt x="518" y="1769"/>
                    <a:pt x="601" y="1702"/>
                  </a:cubicBezTo>
                  <a:cubicBezTo>
                    <a:pt x="735" y="1635"/>
                    <a:pt x="835" y="1568"/>
                    <a:pt x="935" y="1468"/>
                  </a:cubicBezTo>
                  <a:cubicBezTo>
                    <a:pt x="1035" y="1402"/>
                    <a:pt x="1102" y="1302"/>
                    <a:pt x="1168" y="1235"/>
                  </a:cubicBezTo>
                  <a:cubicBezTo>
                    <a:pt x="1168" y="1168"/>
                    <a:pt x="1202" y="1135"/>
                    <a:pt x="1202" y="1101"/>
                  </a:cubicBezTo>
                  <a:cubicBezTo>
                    <a:pt x="1202" y="1035"/>
                    <a:pt x="1168" y="1001"/>
                    <a:pt x="1168" y="968"/>
                  </a:cubicBezTo>
                  <a:lnTo>
                    <a:pt x="1068" y="968"/>
                  </a:lnTo>
                  <a:lnTo>
                    <a:pt x="968" y="1101"/>
                  </a:lnTo>
                  <a:cubicBezTo>
                    <a:pt x="868" y="1201"/>
                    <a:pt x="735" y="1268"/>
                    <a:pt x="635" y="1368"/>
                  </a:cubicBezTo>
                  <a:cubicBezTo>
                    <a:pt x="568" y="1402"/>
                    <a:pt x="468" y="1435"/>
                    <a:pt x="368" y="1435"/>
                  </a:cubicBezTo>
                  <a:cubicBezTo>
                    <a:pt x="334" y="1402"/>
                    <a:pt x="268" y="1335"/>
                    <a:pt x="268" y="1268"/>
                  </a:cubicBezTo>
                  <a:lnTo>
                    <a:pt x="1202" y="734"/>
                  </a:lnTo>
                  <a:lnTo>
                    <a:pt x="1235" y="568"/>
                  </a:lnTo>
                  <a:cubicBezTo>
                    <a:pt x="1235" y="468"/>
                    <a:pt x="1202" y="368"/>
                    <a:pt x="1168" y="301"/>
                  </a:cubicBezTo>
                  <a:cubicBezTo>
                    <a:pt x="1168" y="201"/>
                    <a:pt x="1102" y="134"/>
                    <a:pt x="1068" y="34"/>
                  </a:cubicBezTo>
                  <a:cubicBezTo>
                    <a:pt x="1002" y="1"/>
                    <a:pt x="935" y="1"/>
                    <a:pt x="8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6"/>
            <p:cNvSpPr/>
            <p:nvPr/>
          </p:nvSpPr>
          <p:spPr>
            <a:xfrm>
              <a:off x="1934050" y="3035325"/>
              <a:ext cx="30050" cy="51600"/>
            </a:xfrm>
            <a:custGeom>
              <a:avLst/>
              <a:gdLst/>
              <a:ahLst/>
              <a:cxnLst/>
              <a:rect l="l" t="t" r="r" b="b"/>
              <a:pathLst>
                <a:path w="1202" h="2064" extrusionOk="0">
                  <a:moveTo>
                    <a:pt x="413" y="0"/>
                  </a:moveTo>
                  <a:cubicBezTo>
                    <a:pt x="401" y="0"/>
                    <a:pt x="384" y="9"/>
                    <a:pt x="368" y="25"/>
                  </a:cubicBezTo>
                  <a:cubicBezTo>
                    <a:pt x="334" y="25"/>
                    <a:pt x="301" y="92"/>
                    <a:pt x="267" y="126"/>
                  </a:cubicBezTo>
                  <a:cubicBezTo>
                    <a:pt x="267" y="192"/>
                    <a:pt x="234" y="259"/>
                    <a:pt x="234" y="326"/>
                  </a:cubicBezTo>
                  <a:lnTo>
                    <a:pt x="234" y="626"/>
                  </a:lnTo>
                  <a:lnTo>
                    <a:pt x="167" y="659"/>
                  </a:lnTo>
                  <a:cubicBezTo>
                    <a:pt x="134" y="693"/>
                    <a:pt x="67" y="759"/>
                    <a:pt x="34" y="793"/>
                  </a:cubicBezTo>
                  <a:cubicBezTo>
                    <a:pt x="34" y="826"/>
                    <a:pt x="1" y="893"/>
                    <a:pt x="1" y="926"/>
                  </a:cubicBezTo>
                  <a:cubicBezTo>
                    <a:pt x="1" y="993"/>
                    <a:pt x="34" y="1026"/>
                    <a:pt x="34" y="1060"/>
                  </a:cubicBezTo>
                  <a:cubicBezTo>
                    <a:pt x="67" y="1060"/>
                    <a:pt x="101" y="1060"/>
                    <a:pt x="167" y="1026"/>
                  </a:cubicBezTo>
                  <a:lnTo>
                    <a:pt x="234" y="993"/>
                  </a:lnTo>
                  <a:lnTo>
                    <a:pt x="234" y="1760"/>
                  </a:lnTo>
                  <a:cubicBezTo>
                    <a:pt x="234" y="1860"/>
                    <a:pt x="267" y="1960"/>
                    <a:pt x="368" y="2027"/>
                  </a:cubicBezTo>
                  <a:cubicBezTo>
                    <a:pt x="393" y="2052"/>
                    <a:pt x="423" y="2063"/>
                    <a:pt x="459" y="2063"/>
                  </a:cubicBezTo>
                  <a:cubicBezTo>
                    <a:pt x="516" y="2063"/>
                    <a:pt x="585" y="2035"/>
                    <a:pt x="668" y="1994"/>
                  </a:cubicBezTo>
                  <a:cubicBezTo>
                    <a:pt x="768" y="1927"/>
                    <a:pt x="868" y="1860"/>
                    <a:pt x="935" y="1760"/>
                  </a:cubicBezTo>
                  <a:cubicBezTo>
                    <a:pt x="1035" y="1693"/>
                    <a:pt x="1101" y="1593"/>
                    <a:pt x="1168" y="1493"/>
                  </a:cubicBezTo>
                  <a:cubicBezTo>
                    <a:pt x="1168" y="1460"/>
                    <a:pt x="1201" y="1393"/>
                    <a:pt x="1201" y="1360"/>
                  </a:cubicBezTo>
                  <a:cubicBezTo>
                    <a:pt x="1201" y="1326"/>
                    <a:pt x="1168" y="1293"/>
                    <a:pt x="1168" y="1260"/>
                  </a:cubicBezTo>
                  <a:cubicBezTo>
                    <a:pt x="1151" y="1243"/>
                    <a:pt x="1135" y="1235"/>
                    <a:pt x="1118" y="1235"/>
                  </a:cubicBezTo>
                  <a:cubicBezTo>
                    <a:pt x="1101" y="1235"/>
                    <a:pt x="1085" y="1243"/>
                    <a:pt x="1068" y="1260"/>
                  </a:cubicBezTo>
                  <a:cubicBezTo>
                    <a:pt x="1035" y="1293"/>
                    <a:pt x="1001" y="1326"/>
                    <a:pt x="1001" y="1360"/>
                  </a:cubicBezTo>
                  <a:cubicBezTo>
                    <a:pt x="901" y="1460"/>
                    <a:pt x="801" y="1560"/>
                    <a:pt x="668" y="1660"/>
                  </a:cubicBezTo>
                  <a:cubicBezTo>
                    <a:pt x="601" y="1693"/>
                    <a:pt x="534" y="1693"/>
                    <a:pt x="501" y="1693"/>
                  </a:cubicBezTo>
                  <a:cubicBezTo>
                    <a:pt x="468" y="1693"/>
                    <a:pt x="468" y="1627"/>
                    <a:pt x="468" y="1560"/>
                  </a:cubicBezTo>
                  <a:lnTo>
                    <a:pt x="468" y="859"/>
                  </a:lnTo>
                  <a:lnTo>
                    <a:pt x="901" y="593"/>
                  </a:lnTo>
                  <a:cubicBezTo>
                    <a:pt x="935" y="593"/>
                    <a:pt x="968" y="526"/>
                    <a:pt x="1001" y="492"/>
                  </a:cubicBezTo>
                  <a:cubicBezTo>
                    <a:pt x="1035" y="459"/>
                    <a:pt x="1035" y="392"/>
                    <a:pt x="1035" y="326"/>
                  </a:cubicBezTo>
                  <a:cubicBezTo>
                    <a:pt x="1035" y="292"/>
                    <a:pt x="1035" y="259"/>
                    <a:pt x="1001" y="226"/>
                  </a:cubicBezTo>
                  <a:cubicBezTo>
                    <a:pt x="968" y="226"/>
                    <a:pt x="935" y="226"/>
                    <a:pt x="901" y="259"/>
                  </a:cubicBezTo>
                  <a:lnTo>
                    <a:pt x="468" y="492"/>
                  </a:lnTo>
                  <a:lnTo>
                    <a:pt x="468" y="192"/>
                  </a:lnTo>
                  <a:cubicBezTo>
                    <a:pt x="468" y="126"/>
                    <a:pt x="468" y="59"/>
                    <a:pt x="434" y="25"/>
                  </a:cubicBezTo>
                  <a:cubicBezTo>
                    <a:pt x="434" y="9"/>
                    <a:pt x="426" y="0"/>
                    <a:pt x="41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6"/>
            <p:cNvSpPr/>
            <p:nvPr/>
          </p:nvSpPr>
          <p:spPr>
            <a:xfrm>
              <a:off x="1966575" y="3022825"/>
              <a:ext cx="33375" cy="49850"/>
            </a:xfrm>
            <a:custGeom>
              <a:avLst/>
              <a:gdLst/>
              <a:ahLst/>
              <a:cxnLst/>
              <a:rect l="l" t="t" r="r" b="b"/>
              <a:pathLst>
                <a:path w="1335" h="1994" extrusionOk="0">
                  <a:moveTo>
                    <a:pt x="213" y="0"/>
                  </a:moveTo>
                  <a:cubicBezTo>
                    <a:pt x="201" y="0"/>
                    <a:pt x="184" y="8"/>
                    <a:pt x="167" y="25"/>
                  </a:cubicBezTo>
                  <a:cubicBezTo>
                    <a:pt x="134" y="25"/>
                    <a:pt x="101" y="92"/>
                    <a:pt x="67" y="125"/>
                  </a:cubicBezTo>
                  <a:cubicBezTo>
                    <a:pt x="67" y="159"/>
                    <a:pt x="34" y="225"/>
                    <a:pt x="34" y="259"/>
                  </a:cubicBezTo>
                  <a:cubicBezTo>
                    <a:pt x="34" y="292"/>
                    <a:pt x="34" y="325"/>
                    <a:pt x="34" y="359"/>
                  </a:cubicBezTo>
                  <a:cubicBezTo>
                    <a:pt x="67" y="359"/>
                    <a:pt x="101" y="392"/>
                    <a:pt x="101" y="392"/>
                  </a:cubicBezTo>
                  <a:lnTo>
                    <a:pt x="868" y="592"/>
                  </a:lnTo>
                  <a:lnTo>
                    <a:pt x="101" y="1660"/>
                  </a:lnTo>
                  <a:cubicBezTo>
                    <a:pt x="67" y="1693"/>
                    <a:pt x="34" y="1726"/>
                    <a:pt x="1" y="1760"/>
                  </a:cubicBezTo>
                  <a:cubicBezTo>
                    <a:pt x="1" y="1793"/>
                    <a:pt x="1" y="1860"/>
                    <a:pt x="1" y="1893"/>
                  </a:cubicBezTo>
                  <a:cubicBezTo>
                    <a:pt x="1" y="1926"/>
                    <a:pt x="34" y="1960"/>
                    <a:pt x="34" y="1993"/>
                  </a:cubicBezTo>
                  <a:lnTo>
                    <a:pt x="134" y="1993"/>
                  </a:lnTo>
                  <a:cubicBezTo>
                    <a:pt x="167" y="1960"/>
                    <a:pt x="201" y="1926"/>
                    <a:pt x="234" y="1893"/>
                  </a:cubicBezTo>
                  <a:lnTo>
                    <a:pt x="1335" y="325"/>
                  </a:lnTo>
                  <a:lnTo>
                    <a:pt x="234" y="25"/>
                  </a:lnTo>
                  <a:cubicBezTo>
                    <a:pt x="234" y="8"/>
                    <a:pt x="226" y="0"/>
                    <a:pt x="21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6"/>
            <p:cNvSpPr/>
            <p:nvPr/>
          </p:nvSpPr>
          <p:spPr>
            <a:xfrm>
              <a:off x="2564500" y="775175"/>
              <a:ext cx="1924725" cy="3124750"/>
            </a:xfrm>
            <a:custGeom>
              <a:avLst/>
              <a:gdLst/>
              <a:ahLst/>
              <a:cxnLst/>
              <a:rect l="l" t="t" r="r" b="b"/>
              <a:pathLst>
                <a:path w="76989" h="124990" extrusionOk="0">
                  <a:moveTo>
                    <a:pt x="76989" y="0"/>
                  </a:moveTo>
                  <a:lnTo>
                    <a:pt x="1335" y="43698"/>
                  </a:lnTo>
                  <a:cubicBezTo>
                    <a:pt x="534" y="44198"/>
                    <a:pt x="67" y="45032"/>
                    <a:pt x="1" y="45966"/>
                  </a:cubicBezTo>
                  <a:lnTo>
                    <a:pt x="1" y="124990"/>
                  </a:lnTo>
                  <a:lnTo>
                    <a:pt x="74854" y="81759"/>
                  </a:lnTo>
                  <a:cubicBezTo>
                    <a:pt x="75821" y="81158"/>
                    <a:pt x="76522" y="80191"/>
                    <a:pt x="76822" y="79090"/>
                  </a:cubicBezTo>
                  <a:cubicBezTo>
                    <a:pt x="76922" y="78756"/>
                    <a:pt x="76956" y="78423"/>
                    <a:pt x="76989" y="78089"/>
                  </a:cubicBezTo>
                  <a:lnTo>
                    <a:pt x="7698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6"/>
            <p:cNvSpPr/>
            <p:nvPr/>
          </p:nvSpPr>
          <p:spPr>
            <a:xfrm>
              <a:off x="2733800" y="620875"/>
              <a:ext cx="2380875" cy="3297400"/>
            </a:xfrm>
            <a:custGeom>
              <a:avLst/>
              <a:gdLst/>
              <a:ahLst/>
              <a:cxnLst/>
              <a:rect l="l" t="t" r="r" b="b"/>
              <a:pathLst>
                <a:path w="95235" h="131896" extrusionOk="0">
                  <a:moveTo>
                    <a:pt x="94668" y="1"/>
                  </a:moveTo>
                  <a:cubicBezTo>
                    <a:pt x="94501" y="34"/>
                    <a:pt x="94301" y="68"/>
                    <a:pt x="94167" y="168"/>
                  </a:cubicBezTo>
                  <a:lnTo>
                    <a:pt x="1334" y="53773"/>
                  </a:lnTo>
                  <a:cubicBezTo>
                    <a:pt x="567" y="54273"/>
                    <a:pt x="67" y="55140"/>
                    <a:pt x="0" y="56041"/>
                  </a:cubicBezTo>
                  <a:lnTo>
                    <a:pt x="0" y="130761"/>
                  </a:lnTo>
                  <a:cubicBezTo>
                    <a:pt x="0" y="131061"/>
                    <a:pt x="67" y="131328"/>
                    <a:pt x="234" y="131595"/>
                  </a:cubicBezTo>
                  <a:cubicBezTo>
                    <a:pt x="334" y="131762"/>
                    <a:pt x="534" y="131862"/>
                    <a:pt x="734" y="131895"/>
                  </a:cubicBezTo>
                  <a:cubicBezTo>
                    <a:pt x="867" y="131862"/>
                    <a:pt x="967" y="131829"/>
                    <a:pt x="1101" y="131762"/>
                  </a:cubicBezTo>
                  <a:lnTo>
                    <a:pt x="93900" y="78124"/>
                  </a:lnTo>
                  <a:cubicBezTo>
                    <a:pt x="94668" y="77623"/>
                    <a:pt x="95168" y="76789"/>
                    <a:pt x="95235" y="75855"/>
                  </a:cubicBezTo>
                  <a:lnTo>
                    <a:pt x="95235" y="802"/>
                  </a:lnTo>
                  <a:cubicBezTo>
                    <a:pt x="95235" y="301"/>
                    <a:pt x="95035" y="1"/>
                    <a:pt x="946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6"/>
            <p:cNvSpPr/>
            <p:nvPr/>
          </p:nvSpPr>
          <p:spPr>
            <a:xfrm>
              <a:off x="2681250" y="2111950"/>
              <a:ext cx="60075" cy="1808825"/>
            </a:xfrm>
            <a:custGeom>
              <a:avLst/>
              <a:gdLst/>
              <a:ahLst/>
              <a:cxnLst/>
              <a:rect l="l" t="t" r="r" b="b"/>
              <a:pathLst>
                <a:path w="2403" h="72353" extrusionOk="0">
                  <a:moveTo>
                    <a:pt x="34" y="1"/>
                  </a:moveTo>
                  <a:lnTo>
                    <a:pt x="34" y="70051"/>
                  </a:lnTo>
                  <a:cubicBezTo>
                    <a:pt x="1" y="70551"/>
                    <a:pt x="234" y="71052"/>
                    <a:pt x="634" y="71352"/>
                  </a:cubicBezTo>
                  <a:lnTo>
                    <a:pt x="2402" y="72352"/>
                  </a:lnTo>
                  <a:cubicBezTo>
                    <a:pt x="2035" y="72052"/>
                    <a:pt x="1835" y="71585"/>
                    <a:pt x="1869" y="71118"/>
                  </a:cubicBezTo>
                  <a:lnTo>
                    <a:pt x="1869" y="1068"/>
                  </a:lnTo>
                  <a:lnTo>
                    <a:pt x="3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6"/>
            <p:cNvSpPr/>
            <p:nvPr/>
          </p:nvSpPr>
          <p:spPr>
            <a:xfrm>
              <a:off x="3591900" y="1779700"/>
              <a:ext cx="45050" cy="92650"/>
            </a:xfrm>
            <a:custGeom>
              <a:avLst/>
              <a:gdLst/>
              <a:ahLst/>
              <a:cxnLst/>
              <a:rect l="l" t="t" r="r" b="b"/>
              <a:pathLst>
                <a:path w="1802" h="3706" extrusionOk="0">
                  <a:moveTo>
                    <a:pt x="1322" y="1"/>
                  </a:moveTo>
                  <a:cubicBezTo>
                    <a:pt x="1293" y="1"/>
                    <a:pt x="1264" y="5"/>
                    <a:pt x="1235" y="14"/>
                  </a:cubicBezTo>
                  <a:cubicBezTo>
                    <a:pt x="1101" y="14"/>
                    <a:pt x="1001" y="48"/>
                    <a:pt x="868" y="115"/>
                  </a:cubicBezTo>
                  <a:cubicBezTo>
                    <a:pt x="768" y="181"/>
                    <a:pt x="634" y="281"/>
                    <a:pt x="568" y="381"/>
                  </a:cubicBezTo>
                  <a:cubicBezTo>
                    <a:pt x="468" y="481"/>
                    <a:pt x="368" y="615"/>
                    <a:pt x="301" y="748"/>
                  </a:cubicBezTo>
                  <a:cubicBezTo>
                    <a:pt x="234" y="882"/>
                    <a:pt x="167" y="1015"/>
                    <a:pt x="134" y="1149"/>
                  </a:cubicBezTo>
                  <a:cubicBezTo>
                    <a:pt x="67" y="1315"/>
                    <a:pt x="67" y="1449"/>
                    <a:pt x="67" y="1582"/>
                  </a:cubicBezTo>
                  <a:cubicBezTo>
                    <a:pt x="67" y="1716"/>
                    <a:pt x="67" y="1816"/>
                    <a:pt x="101" y="1949"/>
                  </a:cubicBezTo>
                  <a:cubicBezTo>
                    <a:pt x="101" y="2016"/>
                    <a:pt x="167" y="2083"/>
                    <a:pt x="201" y="2149"/>
                  </a:cubicBezTo>
                  <a:cubicBezTo>
                    <a:pt x="267" y="2183"/>
                    <a:pt x="334" y="2216"/>
                    <a:pt x="401" y="2249"/>
                  </a:cubicBezTo>
                  <a:cubicBezTo>
                    <a:pt x="501" y="2249"/>
                    <a:pt x="601" y="2216"/>
                    <a:pt x="668" y="2216"/>
                  </a:cubicBezTo>
                  <a:cubicBezTo>
                    <a:pt x="801" y="2183"/>
                    <a:pt x="901" y="2183"/>
                    <a:pt x="968" y="2149"/>
                  </a:cubicBezTo>
                  <a:cubicBezTo>
                    <a:pt x="1035" y="2116"/>
                    <a:pt x="1135" y="2116"/>
                    <a:pt x="1201" y="2116"/>
                  </a:cubicBezTo>
                  <a:cubicBezTo>
                    <a:pt x="1235" y="2116"/>
                    <a:pt x="1302" y="2116"/>
                    <a:pt x="1335" y="2149"/>
                  </a:cubicBezTo>
                  <a:cubicBezTo>
                    <a:pt x="1368" y="2183"/>
                    <a:pt x="1368" y="2249"/>
                    <a:pt x="1368" y="2316"/>
                  </a:cubicBezTo>
                  <a:cubicBezTo>
                    <a:pt x="1368" y="2383"/>
                    <a:pt x="1368" y="2450"/>
                    <a:pt x="1335" y="2516"/>
                  </a:cubicBezTo>
                  <a:cubicBezTo>
                    <a:pt x="1302" y="2583"/>
                    <a:pt x="1268" y="2650"/>
                    <a:pt x="1235" y="2683"/>
                  </a:cubicBezTo>
                  <a:cubicBezTo>
                    <a:pt x="1168" y="2750"/>
                    <a:pt x="1135" y="2816"/>
                    <a:pt x="1068" y="2850"/>
                  </a:cubicBezTo>
                  <a:cubicBezTo>
                    <a:pt x="1035" y="2917"/>
                    <a:pt x="968" y="2950"/>
                    <a:pt x="901" y="2983"/>
                  </a:cubicBezTo>
                  <a:cubicBezTo>
                    <a:pt x="835" y="3017"/>
                    <a:pt x="768" y="3050"/>
                    <a:pt x="701" y="3050"/>
                  </a:cubicBezTo>
                  <a:cubicBezTo>
                    <a:pt x="684" y="3067"/>
                    <a:pt x="659" y="3075"/>
                    <a:pt x="634" y="3075"/>
                  </a:cubicBezTo>
                  <a:cubicBezTo>
                    <a:pt x="609" y="3075"/>
                    <a:pt x="584" y="3067"/>
                    <a:pt x="568" y="3050"/>
                  </a:cubicBezTo>
                  <a:cubicBezTo>
                    <a:pt x="534" y="3050"/>
                    <a:pt x="501" y="3017"/>
                    <a:pt x="468" y="3017"/>
                  </a:cubicBezTo>
                  <a:cubicBezTo>
                    <a:pt x="468" y="2983"/>
                    <a:pt x="434" y="2950"/>
                    <a:pt x="434" y="2917"/>
                  </a:cubicBezTo>
                  <a:cubicBezTo>
                    <a:pt x="401" y="2883"/>
                    <a:pt x="401" y="2883"/>
                    <a:pt x="368" y="2850"/>
                  </a:cubicBezTo>
                  <a:cubicBezTo>
                    <a:pt x="368" y="2839"/>
                    <a:pt x="364" y="2835"/>
                    <a:pt x="358" y="2835"/>
                  </a:cubicBezTo>
                  <a:cubicBezTo>
                    <a:pt x="345" y="2835"/>
                    <a:pt x="323" y="2850"/>
                    <a:pt x="301" y="2850"/>
                  </a:cubicBezTo>
                  <a:lnTo>
                    <a:pt x="67" y="2983"/>
                  </a:lnTo>
                  <a:cubicBezTo>
                    <a:pt x="67" y="2983"/>
                    <a:pt x="34" y="3017"/>
                    <a:pt x="34" y="3050"/>
                  </a:cubicBezTo>
                  <a:cubicBezTo>
                    <a:pt x="1" y="3083"/>
                    <a:pt x="1" y="3117"/>
                    <a:pt x="1" y="3150"/>
                  </a:cubicBezTo>
                  <a:cubicBezTo>
                    <a:pt x="1" y="3250"/>
                    <a:pt x="34" y="3384"/>
                    <a:pt x="67" y="3484"/>
                  </a:cubicBezTo>
                  <a:cubicBezTo>
                    <a:pt x="134" y="3550"/>
                    <a:pt x="201" y="3617"/>
                    <a:pt x="267" y="3650"/>
                  </a:cubicBezTo>
                  <a:cubicBezTo>
                    <a:pt x="326" y="3690"/>
                    <a:pt x="385" y="3706"/>
                    <a:pt x="443" y="3706"/>
                  </a:cubicBezTo>
                  <a:cubicBezTo>
                    <a:pt x="485" y="3706"/>
                    <a:pt x="526" y="3698"/>
                    <a:pt x="568" y="3684"/>
                  </a:cubicBezTo>
                  <a:cubicBezTo>
                    <a:pt x="668" y="3684"/>
                    <a:pt x="801" y="3617"/>
                    <a:pt x="901" y="3550"/>
                  </a:cubicBezTo>
                  <a:cubicBezTo>
                    <a:pt x="1035" y="3484"/>
                    <a:pt x="1168" y="3384"/>
                    <a:pt x="1268" y="3283"/>
                  </a:cubicBezTo>
                  <a:cubicBezTo>
                    <a:pt x="1368" y="3150"/>
                    <a:pt x="1468" y="3017"/>
                    <a:pt x="1568" y="2883"/>
                  </a:cubicBezTo>
                  <a:cubicBezTo>
                    <a:pt x="1635" y="2750"/>
                    <a:pt x="1702" y="2616"/>
                    <a:pt x="1735" y="2483"/>
                  </a:cubicBezTo>
                  <a:cubicBezTo>
                    <a:pt x="1769" y="2349"/>
                    <a:pt x="1802" y="2183"/>
                    <a:pt x="1802" y="2049"/>
                  </a:cubicBezTo>
                  <a:cubicBezTo>
                    <a:pt x="1802" y="1916"/>
                    <a:pt x="1769" y="1816"/>
                    <a:pt x="1769" y="1716"/>
                  </a:cubicBezTo>
                  <a:cubicBezTo>
                    <a:pt x="1735" y="1649"/>
                    <a:pt x="1702" y="1582"/>
                    <a:pt x="1635" y="1516"/>
                  </a:cubicBezTo>
                  <a:cubicBezTo>
                    <a:pt x="1568" y="1482"/>
                    <a:pt x="1502" y="1449"/>
                    <a:pt x="1402" y="1449"/>
                  </a:cubicBezTo>
                  <a:cubicBezTo>
                    <a:pt x="1302" y="1449"/>
                    <a:pt x="1201" y="1449"/>
                    <a:pt x="1068" y="1482"/>
                  </a:cubicBezTo>
                  <a:lnTo>
                    <a:pt x="801" y="1549"/>
                  </a:lnTo>
                  <a:lnTo>
                    <a:pt x="601" y="1549"/>
                  </a:lnTo>
                  <a:cubicBezTo>
                    <a:pt x="568" y="1549"/>
                    <a:pt x="534" y="1516"/>
                    <a:pt x="501" y="1482"/>
                  </a:cubicBezTo>
                  <a:cubicBezTo>
                    <a:pt x="501" y="1449"/>
                    <a:pt x="468" y="1382"/>
                    <a:pt x="468" y="1315"/>
                  </a:cubicBezTo>
                  <a:cubicBezTo>
                    <a:pt x="501" y="1182"/>
                    <a:pt x="534" y="1082"/>
                    <a:pt x="601" y="982"/>
                  </a:cubicBezTo>
                  <a:cubicBezTo>
                    <a:pt x="634" y="915"/>
                    <a:pt x="668" y="882"/>
                    <a:pt x="734" y="815"/>
                  </a:cubicBezTo>
                  <a:cubicBezTo>
                    <a:pt x="768" y="782"/>
                    <a:pt x="835" y="748"/>
                    <a:pt x="868" y="715"/>
                  </a:cubicBezTo>
                  <a:cubicBezTo>
                    <a:pt x="941" y="666"/>
                    <a:pt x="1014" y="635"/>
                    <a:pt x="1088" y="635"/>
                  </a:cubicBezTo>
                  <a:cubicBezTo>
                    <a:pt x="1114" y="635"/>
                    <a:pt x="1141" y="639"/>
                    <a:pt x="1168" y="648"/>
                  </a:cubicBezTo>
                  <a:cubicBezTo>
                    <a:pt x="1235" y="648"/>
                    <a:pt x="1268" y="682"/>
                    <a:pt x="1302" y="748"/>
                  </a:cubicBezTo>
                  <a:cubicBezTo>
                    <a:pt x="1302" y="782"/>
                    <a:pt x="1335" y="815"/>
                    <a:pt x="1368" y="815"/>
                  </a:cubicBezTo>
                  <a:lnTo>
                    <a:pt x="1435" y="815"/>
                  </a:lnTo>
                  <a:lnTo>
                    <a:pt x="1668" y="682"/>
                  </a:lnTo>
                  <a:cubicBezTo>
                    <a:pt x="1668" y="682"/>
                    <a:pt x="1702" y="648"/>
                    <a:pt x="1702" y="615"/>
                  </a:cubicBezTo>
                  <a:cubicBezTo>
                    <a:pt x="1735" y="582"/>
                    <a:pt x="1735" y="548"/>
                    <a:pt x="1735" y="515"/>
                  </a:cubicBezTo>
                  <a:cubicBezTo>
                    <a:pt x="1735" y="415"/>
                    <a:pt x="1702" y="348"/>
                    <a:pt x="1668" y="248"/>
                  </a:cubicBezTo>
                  <a:cubicBezTo>
                    <a:pt x="1635" y="181"/>
                    <a:pt x="1602" y="115"/>
                    <a:pt x="1502" y="48"/>
                  </a:cubicBezTo>
                  <a:cubicBezTo>
                    <a:pt x="1455" y="24"/>
                    <a:pt x="1391" y="1"/>
                    <a:pt x="13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6"/>
            <p:cNvSpPr/>
            <p:nvPr/>
          </p:nvSpPr>
          <p:spPr>
            <a:xfrm>
              <a:off x="3645275" y="1760025"/>
              <a:ext cx="10025" cy="89275"/>
            </a:xfrm>
            <a:custGeom>
              <a:avLst/>
              <a:gdLst/>
              <a:ahLst/>
              <a:cxnLst/>
              <a:rect l="l" t="t" r="r" b="b"/>
              <a:pathLst>
                <a:path w="401" h="3571" extrusionOk="0">
                  <a:moveTo>
                    <a:pt x="334" y="1"/>
                  </a:moveTo>
                  <a:lnTo>
                    <a:pt x="67" y="168"/>
                  </a:lnTo>
                  <a:cubicBezTo>
                    <a:pt x="34" y="168"/>
                    <a:pt x="0" y="201"/>
                    <a:pt x="0" y="234"/>
                  </a:cubicBezTo>
                  <a:cubicBezTo>
                    <a:pt x="0" y="268"/>
                    <a:pt x="0" y="301"/>
                    <a:pt x="0" y="334"/>
                  </a:cubicBezTo>
                  <a:lnTo>
                    <a:pt x="0" y="701"/>
                  </a:lnTo>
                  <a:cubicBezTo>
                    <a:pt x="0" y="735"/>
                    <a:pt x="0" y="768"/>
                    <a:pt x="0" y="801"/>
                  </a:cubicBezTo>
                  <a:lnTo>
                    <a:pt x="67" y="801"/>
                  </a:lnTo>
                  <a:lnTo>
                    <a:pt x="334" y="635"/>
                  </a:lnTo>
                  <a:cubicBezTo>
                    <a:pt x="367" y="601"/>
                    <a:pt x="367" y="601"/>
                    <a:pt x="401" y="568"/>
                  </a:cubicBezTo>
                  <a:cubicBezTo>
                    <a:pt x="401" y="535"/>
                    <a:pt x="401" y="501"/>
                    <a:pt x="401" y="468"/>
                  </a:cubicBezTo>
                  <a:lnTo>
                    <a:pt x="401" y="68"/>
                  </a:lnTo>
                  <a:cubicBezTo>
                    <a:pt x="401" y="34"/>
                    <a:pt x="401" y="34"/>
                    <a:pt x="401" y="1"/>
                  </a:cubicBezTo>
                  <a:close/>
                  <a:moveTo>
                    <a:pt x="301" y="935"/>
                  </a:moveTo>
                  <a:lnTo>
                    <a:pt x="67" y="1068"/>
                  </a:lnTo>
                  <a:cubicBezTo>
                    <a:pt x="34" y="1102"/>
                    <a:pt x="34" y="1135"/>
                    <a:pt x="0" y="1135"/>
                  </a:cubicBezTo>
                  <a:cubicBezTo>
                    <a:pt x="0" y="1168"/>
                    <a:pt x="0" y="1202"/>
                    <a:pt x="0" y="1268"/>
                  </a:cubicBezTo>
                  <a:lnTo>
                    <a:pt x="0" y="3470"/>
                  </a:lnTo>
                  <a:cubicBezTo>
                    <a:pt x="0" y="3503"/>
                    <a:pt x="0" y="3537"/>
                    <a:pt x="0" y="3570"/>
                  </a:cubicBezTo>
                  <a:lnTo>
                    <a:pt x="67" y="3570"/>
                  </a:lnTo>
                  <a:lnTo>
                    <a:pt x="301" y="3437"/>
                  </a:lnTo>
                  <a:cubicBezTo>
                    <a:pt x="334" y="3403"/>
                    <a:pt x="367" y="3370"/>
                    <a:pt x="367" y="3337"/>
                  </a:cubicBezTo>
                  <a:cubicBezTo>
                    <a:pt x="367" y="3303"/>
                    <a:pt x="401" y="3270"/>
                    <a:pt x="401" y="3237"/>
                  </a:cubicBezTo>
                  <a:lnTo>
                    <a:pt x="401" y="1002"/>
                  </a:lnTo>
                  <a:cubicBezTo>
                    <a:pt x="401" y="1002"/>
                    <a:pt x="401" y="968"/>
                    <a:pt x="367" y="935"/>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6"/>
            <p:cNvSpPr/>
            <p:nvPr/>
          </p:nvSpPr>
          <p:spPr>
            <a:xfrm>
              <a:off x="3661950" y="1745850"/>
              <a:ext cx="30875" cy="83550"/>
            </a:xfrm>
            <a:custGeom>
              <a:avLst/>
              <a:gdLst/>
              <a:ahLst/>
              <a:cxnLst/>
              <a:rect l="l" t="t" r="r" b="b"/>
              <a:pathLst>
                <a:path w="1235" h="3342" extrusionOk="0">
                  <a:moveTo>
                    <a:pt x="601" y="1"/>
                  </a:moveTo>
                  <a:lnTo>
                    <a:pt x="368" y="168"/>
                  </a:lnTo>
                  <a:cubicBezTo>
                    <a:pt x="334" y="168"/>
                    <a:pt x="334" y="201"/>
                    <a:pt x="334" y="234"/>
                  </a:cubicBezTo>
                  <a:cubicBezTo>
                    <a:pt x="301" y="234"/>
                    <a:pt x="301" y="301"/>
                    <a:pt x="301" y="334"/>
                  </a:cubicBezTo>
                  <a:lnTo>
                    <a:pt x="301" y="1102"/>
                  </a:lnTo>
                  <a:lnTo>
                    <a:pt x="101" y="1235"/>
                  </a:lnTo>
                  <a:cubicBezTo>
                    <a:pt x="67" y="1235"/>
                    <a:pt x="34" y="1268"/>
                    <a:pt x="34" y="1302"/>
                  </a:cubicBezTo>
                  <a:cubicBezTo>
                    <a:pt x="34" y="1335"/>
                    <a:pt x="1" y="1368"/>
                    <a:pt x="1" y="1402"/>
                  </a:cubicBezTo>
                  <a:lnTo>
                    <a:pt x="1" y="1702"/>
                  </a:lnTo>
                  <a:cubicBezTo>
                    <a:pt x="1" y="1735"/>
                    <a:pt x="1" y="1769"/>
                    <a:pt x="34" y="1802"/>
                  </a:cubicBezTo>
                  <a:lnTo>
                    <a:pt x="101" y="1802"/>
                  </a:lnTo>
                  <a:lnTo>
                    <a:pt x="301" y="1669"/>
                  </a:lnTo>
                  <a:lnTo>
                    <a:pt x="301" y="2703"/>
                  </a:lnTo>
                  <a:cubicBezTo>
                    <a:pt x="267" y="2903"/>
                    <a:pt x="334" y="3136"/>
                    <a:pt x="468" y="3270"/>
                  </a:cubicBezTo>
                  <a:cubicBezTo>
                    <a:pt x="514" y="3316"/>
                    <a:pt x="568" y="3341"/>
                    <a:pt x="632" y="3341"/>
                  </a:cubicBezTo>
                  <a:cubicBezTo>
                    <a:pt x="706" y="3341"/>
                    <a:pt x="794" y="3308"/>
                    <a:pt x="901" y="3236"/>
                  </a:cubicBezTo>
                  <a:lnTo>
                    <a:pt x="1135" y="3103"/>
                  </a:lnTo>
                  <a:cubicBezTo>
                    <a:pt x="1168" y="3103"/>
                    <a:pt x="1201" y="3070"/>
                    <a:pt x="1201" y="3036"/>
                  </a:cubicBezTo>
                  <a:cubicBezTo>
                    <a:pt x="1201" y="3003"/>
                    <a:pt x="1235" y="2970"/>
                    <a:pt x="1235" y="2936"/>
                  </a:cubicBezTo>
                  <a:lnTo>
                    <a:pt x="1235" y="2603"/>
                  </a:lnTo>
                  <a:cubicBezTo>
                    <a:pt x="1235" y="2603"/>
                    <a:pt x="1201" y="2569"/>
                    <a:pt x="1201" y="2536"/>
                  </a:cubicBezTo>
                  <a:lnTo>
                    <a:pt x="1135" y="2536"/>
                  </a:lnTo>
                  <a:lnTo>
                    <a:pt x="935" y="2669"/>
                  </a:lnTo>
                  <a:cubicBezTo>
                    <a:pt x="901" y="2686"/>
                    <a:pt x="868" y="2694"/>
                    <a:pt x="839" y="2694"/>
                  </a:cubicBezTo>
                  <a:cubicBezTo>
                    <a:pt x="810" y="2694"/>
                    <a:pt x="785" y="2686"/>
                    <a:pt x="768" y="2669"/>
                  </a:cubicBezTo>
                  <a:cubicBezTo>
                    <a:pt x="701" y="2603"/>
                    <a:pt x="701" y="2536"/>
                    <a:pt x="701" y="2469"/>
                  </a:cubicBezTo>
                  <a:lnTo>
                    <a:pt x="701" y="1435"/>
                  </a:lnTo>
                  <a:lnTo>
                    <a:pt x="1101" y="1202"/>
                  </a:lnTo>
                  <a:cubicBezTo>
                    <a:pt x="1135" y="1202"/>
                    <a:pt x="1135" y="1168"/>
                    <a:pt x="1168" y="1135"/>
                  </a:cubicBezTo>
                  <a:cubicBezTo>
                    <a:pt x="1168" y="1102"/>
                    <a:pt x="1201" y="1068"/>
                    <a:pt x="1201" y="1035"/>
                  </a:cubicBezTo>
                  <a:lnTo>
                    <a:pt x="1201" y="701"/>
                  </a:lnTo>
                  <a:cubicBezTo>
                    <a:pt x="1201" y="701"/>
                    <a:pt x="1168" y="668"/>
                    <a:pt x="1168" y="635"/>
                  </a:cubicBezTo>
                  <a:lnTo>
                    <a:pt x="1101" y="635"/>
                  </a:lnTo>
                  <a:lnTo>
                    <a:pt x="701" y="868"/>
                  </a:lnTo>
                  <a:lnTo>
                    <a:pt x="701" y="101"/>
                  </a:lnTo>
                  <a:cubicBezTo>
                    <a:pt x="701" y="68"/>
                    <a:pt x="668" y="34"/>
                    <a:pt x="6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6"/>
            <p:cNvSpPr/>
            <p:nvPr/>
          </p:nvSpPr>
          <p:spPr>
            <a:xfrm>
              <a:off x="3697800" y="1742525"/>
              <a:ext cx="38400" cy="68400"/>
            </a:xfrm>
            <a:custGeom>
              <a:avLst/>
              <a:gdLst/>
              <a:ahLst/>
              <a:cxnLst/>
              <a:rect l="l" t="t" r="r" b="b"/>
              <a:pathLst>
                <a:path w="1536" h="2736" extrusionOk="0">
                  <a:moveTo>
                    <a:pt x="935" y="601"/>
                  </a:moveTo>
                  <a:cubicBezTo>
                    <a:pt x="968" y="601"/>
                    <a:pt x="1002" y="634"/>
                    <a:pt x="1035" y="634"/>
                  </a:cubicBezTo>
                  <a:cubicBezTo>
                    <a:pt x="1068" y="668"/>
                    <a:pt x="1102" y="734"/>
                    <a:pt x="1102" y="768"/>
                  </a:cubicBezTo>
                  <a:cubicBezTo>
                    <a:pt x="1102" y="801"/>
                    <a:pt x="1102" y="834"/>
                    <a:pt x="1135" y="901"/>
                  </a:cubicBezTo>
                  <a:lnTo>
                    <a:pt x="435" y="1301"/>
                  </a:lnTo>
                  <a:cubicBezTo>
                    <a:pt x="435" y="1268"/>
                    <a:pt x="435" y="1201"/>
                    <a:pt x="435" y="1135"/>
                  </a:cubicBezTo>
                  <a:cubicBezTo>
                    <a:pt x="468" y="1068"/>
                    <a:pt x="468" y="1034"/>
                    <a:pt x="501" y="968"/>
                  </a:cubicBezTo>
                  <a:cubicBezTo>
                    <a:pt x="535" y="901"/>
                    <a:pt x="568" y="834"/>
                    <a:pt x="635" y="801"/>
                  </a:cubicBezTo>
                  <a:cubicBezTo>
                    <a:pt x="668" y="734"/>
                    <a:pt x="701" y="701"/>
                    <a:pt x="768" y="668"/>
                  </a:cubicBezTo>
                  <a:cubicBezTo>
                    <a:pt x="835" y="634"/>
                    <a:pt x="868" y="601"/>
                    <a:pt x="935" y="601"/>
                  </a:cubicBezTo>
                  <a:close/>
                  <a:moveTo>
                    <a:pt x="1102" y="0"/>
                  </a:moveTo>
                  <a:cubicBezTo>
                    <a:pt x="968" y="0"/>
                    <a:pt x="868" y="34"/>
                    <a:pt x="768" y="100"/>
                  </a:cubicBezTo>
                  <a:cubicBezTo>
                    <a:pt x="668" y="167"/>
                    <a:pt x="535" y="267"/>
                    <a:pt x="468" y="367"/>
                  </a:cubicBezTo>
                  <a:cubicBezTo>
                    <a:pt x="368" y="501"/>
                    <a:pt x="268" y="634"/>
                    <a:pt x="234" y="801"/>
                  </a:cubicBezTo>
                  <a:cubicBezTo>
                    <a:pt x="134" y="934"/>
                    <a:pt x="101" y="1101"/>
                    <a:pt x="68" y="1301"/>
                  </a:cubicBezTo>
                  <a:cubicBezTo>
                    <a:pt x="34" y="1468"/>
                    <a:pt x="1" y="1635"/>
                    <a:pt x="1" y="1835"/>
                  </a:cubicBezTo>
                  <a:cubicBezTo>
                    <a:pt x="1" y="1968"/>
                    <a:pt x="34" y="2135"/>
                    <a:pt x="68" y="2269"/>
                  </a:cubicBezTo>
                  <a:cubicBezTo>
                    <a:pt x="101" y="2402"/>
                    <a:pt x="134" y="2502"/>
                    <a:pt x="201" y="2602"/>
                  </a:cubicBezTo>
                  <a:cubicBezTo>
                    <a:pt x="268" y="2669"/>
                    <a:pt x="368" y="2736"/>
                    <a:pt x="468" y="2736"/>
                  </a:cubicBezTo>
                  <a:cubicBezTo>
                    <a:pt x="568" y="2736"/>
                    <a:pt x="668" y="2702"/>
                    <a:pt x="768" y="2636"/>
                  </a:cubicBezTo>
                  <a:cubicBezTo>
                    <a:pt x="902" y="2569"/>
                    <a:pt x="1002" y="2502"/>
                    <a:pt x="1068" y="2402"/>
                  </a:cubicBezTo>
                  <a:cubicBezTo>
                    <a:pt x="1168" y="2302"/>
                    <a:pt x="1235" y="2202"/>
                    <a:pt x="1302" y="2102"/>
                  </a:cubicBezTo>
                  <a:cubicBezTo>
                    <a:pt x="1369" y="2002"/>
                    <a:pt x="1402" y="1902"/>
                    <a:pt x="1435" y="1802"/>
                  </a:cubicBezTo>
                  <a:cubicBezTo>
                    <a:pt x="1469" y="1735"/>
                    <a:pt x="1469" y="1668"/>
                    <a:pt x="1502" y="1602"/>
                  </a:cubicBezTo>
                  <a:cubicBezTo>
                    <a:pt x="1502" y="1568"/>
                    <a:pt x="1469" y="1535"/>
                    <a:pt x="1469" y="1535"/>
                  </a:cubicBezTo>
                  <a:cubicBezTo>
                    <a:pt x="1452" y="1518"/>
                    <a:pt x="1444" y="1510"/>
                    <a:pt x="1435" y="1510"/>
                  </a:cubicBezTo>
                  <a:cubicBezTo>
                    <a:pt x="1427" y="1510"/>
                    <a:pt x="1419" y="1518"/>
                    <a:pt x="1402" y="1535"/>
                  </a:cubicBezTo>
                  <a:lnTo>
                    <a:pt x="1168" y="1668"/>
                  </a:lnTo>
                  <a:cubicBezTo>
                    <a:pt x="1135" y="1702"/>
                    <a:pt x="1102" y="1702"/>
                    <a:pt x="1102" y="1735"/>
                  </a:cubicBezTo>
                  <a:cubicBezTo>
                    <a:pt x="1068" y="1735"/>
                    <a:pt x="1068" y="1768"/>
                    <a:pt x="1035" y="1802"/>
                  </a:cubicBezTo>
                  <a:cubicBezTo>
                    <a:pt x="1002" y="1868"/>
                    <a:pt x="968" y="1902"/>
                    <a:pt x="935" y="1935"/>
                  </a:cubicBezTo>
                  <a:cubicBezTo>
                    <a:pt x="902" y="2002"/>
                    <a:pt x="835" y="2035"/>
                    <a:pt x="768" y="2069"/>
                  </a:cubicBezTo>
                  <a:cubicBezTo>
                    <a:pt x="735" y="2102"/>
                    <a:pt x="701" y="2102"/>
                    <a:pt x="635" y="2135"/>
                  </a:cubicBezTo>
                  <a:lnTo>
                    <a:pt x="535" y="2135"/>
                  </a:lnTo>
                  <a:cubicBezTo>
                    <a:pt x="501" y="2102"/>
                    <a:pt x="468" y="2069"/>
                    <a:pt x="435" y="2035"/>
                  </a:cubicBezTo>
                  <a:cubicBezTo>
                    <a:pt x="435" y="1968"/>
                    <a:pt x="401" y="1902"/>
                    <a:pt x="401" y="1835"/>
                  </a:cubicBezTo>
                  <a:lnTo>
                    <a:pt x="1469" y="1235"/>
                  </a:lnTo>
                  <a:cubicBezTo>
                    <a:pt x="1469" y="1235"/>
                    <a:pt x="1502" y="1201"/>
                    <a:pt x="1535" y="1168"/>
                  </a:cubicBezTo>
                  <a:cubicBezTo>
                    <a:pt x="1535" y="1135"/>
                    <a:pt x="1535" y="1101"/>
                    <a:pt x="1535" y="1068"/>
                  </a:cubicBezTo>
                  <a:lnTo>
                    <a:pt x="1535" y="834"/>
                  </a:lnTo>
                  <a:cubicBezTo>
                    <a:pt x="1535" y="701"/>
                    <a:pt x="1535" y="567"/>
                    <a:pt x="1502" y="434"/>
                  </a:cubicBezTo>
                  <a:cubicBezTo>
                    <a:pt x="1469" y="334"/>
                    <a:pt x="1402" y="201"/>
                    <a:pt x="1335" y="134"/>
                  </a:cubicBezTo>
                  <a:cubicBezTo>
                    <a:pt x="1269" y="67"/>
                    <a:pt x="1202" y="0"/>
                    <a:pt x="11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6"/>
            <p:cNvSpPr/>
            <p:nvPr/>
          </p:nvSpPr>
          <p:spPr>
            <a:xfrm>
              <a:off x="3745350" y="1700000"/>
              <a:ext cx="60075" cy="91750"/>
            </a:xfrm>
            <a:custGeom>
              <a:avLst/>
              <a:gdLst/>
              <a:ahLst/>
              <a:cxnLst/>
              <a:rect l="l" t="t" r="r" b="b"/>
              <a:pathLst>
                <a:path w="2403" h="3670" extrusionOk="0">
                  <a:moveTo>
                    <a:pt x="2102" y="0"/>
                  </a:moveTo>
                  <a:cubicBezTo>
                    <a:pt x="1968" y="0"/>
                    <a:pt x="1868" y="34"/>
                    <a:pt x="1802" y="100"/>
                  </a:cubicBezTo>
                  <a:cubicBezTo>
                    <a:pt x="1735" y="134"/>
                    <a:pt x="1702" y="167"/>
                    <a:pt x="1668" y="200"/>
                  </a:cubicBezTo>
                  <a:cubicBezTo>
                    <a:pt x="1601" y="234"/>
                    <a:pt x="1568" y="300"/>
                    <a:pt x="1501" y="367"/>
                  </a:cubicBezTo>
                  <a:cubicBezTo>
                    <a:pt x="1468" y="434"/>
                    <a:pt x="1435" y="501"/>
                    <a:pt x="1401" y="567"/>
                  </a:cubicBezTo>
                  <a:cubicBezTo>
                    <a:pt x="1335" y="634"/>
                    <a:pt x="1301" y="701"/>
                    <a:pt x="1301" y="801"/>
                  </a:cubicBezTo>
                  <a:cubicBezTo>
                    <a:pt x="1235" y="701"/>
                    <a:pt x="1168" y="634"/>
                    <a:pt x="1101" y="601"/>
                  </a:cubicBezTo>
                  <a:cubicBezTo>
                    <a:pt x="968" y="601"/>
                    <a:pt x="868" y="601"/>
                    <a:pt x="768" y="701"/>
                  </a:cubicBezTo>
                  <a:cubicBezTo>
                    <a:pt x="701" y="734"/>
                    <a:pt x="601" y="801"/>
                    <a:pt x="567" y="867"/>
                  </a:cubicBezTo>
                  <a:cubicBezTo>
                    <a:pt x="467" y="968"/>
                    <a:pt x="401" y="1101"/>
                    <a:pt x="367" y="1201"/>
                  </a:cubicBezTo>
                  <a:lnTo>
                    <a:pt x="401" y="1101"/>
                  </a:lnTo>
                  <a:cubicBezTo>
                    <a:pt x="401" y="1068"/>
                    <a:pt x="401" y="1068"/>
                    <a:pt x="367" y="1034"/>
                  </a:cubicBezTo>
                  <a:lnTo>
                    <a:pt x="301" y="1034"/>
                  </a:lnTo>
                  <a:lnTo>
                    <a:pt x="67" y="1168"/>
                  </a:lnTo>
                  <a:cubicBezTo>
                    <a:pt x="34" y="1201"/>
                    <a:pt x="34" y="1201"/>
                    <a:pt x="0" y="1234"/>
                  </a:cubicBezTo>
                  <a:cubicBezTo>
                    <a:pt x="0" y="1268"/>
                    <a:pt x="0" y="1301"/>
                    <a:pt x="0" y="1334"/>
                  </a:cubicBezTo>
                  <a:lnTo>
                    <a:pt x="0" y="3603"/>
                  </a:lnTo>
                  <a:cubicBezTo>
                    <a:pt x="0" y="3603"/>
                    <a:pt x="0" y="3636"/>
                    <a:pt x="0" y="3669"/>
                  </a:cubicBezTo>
                  <a:lnTo>
                    <a:pt x="67" y="3669"/>
                  </a:lnTo>
                  <a:lnTo>
                    <a:pt x="301" y="3536"/>
                  </a:lnTo>
                  <a:cubicBezTo>
                    <a:pt x="334" y="3503"/>
                    <a:pt x="367" y="3469"/>
                    <a:pt x="367" y="3469"/>
                  </a:cubicBezTo>
                  <a:cubicBezTo>
                    <a:pt x="367" y="3436"/>
                    <a:pt x="401" y="3369"/>
                    <a:pt x="401" y="3336"/>
                  </a:cubicBezTo>
                  <a:lnTo>
                    <a:pt x="401" y="2102"/>
                  </a:lnTo>
                  <a:cubicBezTo>
                    <a:pt x="401" y="1935"/>
                    <a:pt x="401" y="1768"/>
                    <a:pt x="467" y="1601"/>
                  </a:cubicBezTo>
                  <a:cubicBezTo>
                    <a:pt x="534" y="1501"/>
                    <a:pt x="601" y="1401"/>
                    <a:pt x="701" y="1334"/>
                  </a:cubicBezTo>
                  <a:cubicBezTo>
                    <a:pt x="751" y="1301"/>
                    <a:pt x="793" y="1284"/>
                    <a:pt x="830" y="1284"/>
                  </a:cubicBezTo>
                  <a:cubicBezTo>
                    <a:pt x="868" y="1284"/>
                    <a:pt x="901" y="1301"/>
                    <a:pt x="934" y="1334"/>
                  </a:cubicBezTo>
                  <a:cubicBezTo>
                    <a:pt x="1001" y="1468"/>
                    <a:pt x="1034" y="1601"/>
                    <a:pt x="1001" y="1768"/>
                  </a:cubicBezTo>
                  <a:lnTo>
                    <a:pt x="1001" y="3002"/>
                  </a:lnTo>
                  <a:cubicBezTo>
                    <a:pt x="1001" y="3036"/>
                    <a:pt x="1001" y="3069"/>
                    <a:pt x="1034" y="3069"/>
                  </a:cubicBezTo>
                  <a:cubicBezTo>
                    <a:pt x="1051" y="3086"/>
                    <a:pt x="1059" y="3094"/>
                    <a:pt x="1068" y="3094"/>
                  </a:cubicBezTo>
                  <a:cubicBezTo>
                    <a:pt x="1076" y="3094"/>
                    <a:pt x="1084" y="3086"/>
                    <a:pt x="1101" y="3069"/>
                  </a:cubicBezTo>
                  <a:lnTo>
                    <a:pt x="1335" y="2936"/>
                  </a:lnTo>
                  <a:cubicBezTo>
                    <a:pt x="1368" y="2936"/>
                    <a:pt x="1368" y="2902"/>
                    <a:pt x="1401" y="2869"/>
                  </a:cubicBezTo>
                  <a:cubicBezTo>
                    <a:pt x="1401" y="2836"/>
                    <a:pt x="1435" y="2802"/>
                    <a:pt x="1435" y="2769"/>
                  </a:cubicBezTo>
                  <a:lnTo>
                    <a:pt x="1435" y="1468"/>
                  </a:lnTo>
                  <a:cubicBezTo>
                    <a:pt x="1401" y="1301"/>
                    <a:pt x="1435" y="1134"/>
                    <a:pt x="1501" y="968"/>
                  </a:cubicBezTo>
                  <a:cubicBezTo>
                    <a:pt x="1568" y="867"/>
                    <a:pt x="1635" y="801"/>
                    <a:pt x="1735" y="734"/>
                  </a:cubicBezTo>
                  <a:cubicBezTo>
                    <a:pt x="1785" y="701"/>
                    <a:pt x="1827" y="684"/>
                    <a:pt x="1864" y="684"/>
                  </a:cubicBezTo>
                  <a:cubicBezTo>
                    <a:pt x="1902" y="684"/>
                    <a:pt x="1935" y="701"/>
                    <a:pt x="1968" y="734"/>
                  </a:cubicBezTo>
                  <a:cubicBezTo>
                    <a:pt x="2035" y="867"/>
                    <a:pt x="2068" y="1001"/>
                    <a:pt x="2035" y="1168"/>
                  </a:cubicBezTo>
                  <a:lnTo>
                    <a:pt x="2035" y="2402"/>
                  </a:lnTo>
                  <a:cubicBezTo>
                    <a:pt x="2035" y="2435"/>
                    <a:pt x="2035" y="2435"/>
                    <a:pt x="2035" y="2469"/>
                  </a:cubicBezTo>
                  <a:lnTo>
                    <a:pt x="2102" y="2469"/>
                  </a:lnTo>
                  <a:lnTo>
                    <a:pt x="2335" y="2335"/>
                  </a:lnTo>
                  <a:cubicBezTo>
                    <a:pt x="2369" y="2302"/>
                    <a:pt x="2369" y="2302"/>
                    <a:pt x="2402" y="2268"/>
                  </a:cubicBezTo>
                  <a:cubicBezTo>
                    <a:pt x="2402" y="2235"/>
                    <a:pt x="2402" y="2202"/>
                    <a:pt x="2402" y="2168"/>
                  </a:cubicBezTo>
                  <a:lnTo>
                    <a:pt x="2402" y="867"/>
                  </a:lnTo>
                  <a:cubicBezTo>
                    <a:pt x="2402" y="734"/>
                    <a:pt x="2402" y="601"/>
                    <a:pt x="2402" y="434"/>
                  </a:cubicBezTo>
                  <a:cubicBezTo>
                    <a:pt x="2369" y="334"/>
                    <a:pt x="2335" y="234"/>
                    <a:pt x="2269" y="134"/>
                  </a:cubicBezTo>
                  <a:cubicBezTo>
                    <a:pt x="2235" y="67"/>
                    <a:pt x="2169" y="34"/>
                    <a:pt x="21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6"/>
            <p:cNvSpPr/>
            <p:nvPr/>
          </p:nvSpPr>
          <p:spPr>
            <a:xfrm>
              <a:off x="3813725" y="1674975"/>
              <a:ext cx="36725" cy="73400"/>
            </a:xfrm>
            <a:custGeom>
              <a:avLst/>
              <a:gdLst/>
              <a:ahLst/>
              <a:cxnLst/>
              <a:rect l="l" t="t" r="r" b="b"/>
              <a:pathLst>
                <a:path w="1469" h="2936" extrusionOk="0">
                  <a:moveTo>
                    <a:pt x="1068" y="1368"/>
                  </a:moveTo>
                  <a:lnTo>
                    <a:pt x="1068" y="1435"/>
                  </a:lnTo>
                  <a:cubicBezTo>
                    <a:pt x="1068" y="1502"/>
                    <a:pt x="1068" y="1568"/>
                    <a:pt x="1035" y="1635"/>
                  </a:cubicBezTo>
                  <a:cubicBezTo>
                    <a:pt x="1035" y="1702"/>
                    <a:pt x="1001" y="1802"/>
                    <a:pt x="968" y="1868"/>
                  </a:cubicBezTo>
                  <a:cubicBezTo>
                    <a:pt x="935" y="1935"/>
                    <a:pt x="868" y="2002"/>
                    <a:pt x="835" y="2069"/>
                  </a:cubicBezTo>
                  <a:cubicBezTo>
                    <a:pt x="768" y="2102"/>
                    <a:pt x="701" y="2169"/>
                    <a:pt x="634" y="2202"/>
                  </a:cubicBezTo>
                  <a:cubicBezTo>
                    <a:pt x="601" y="2235"/>
                    <a:pt x="534" y="2269"/>
                    <a:pt x="468" y="2269"/>
                  </a:cubicBezTo>
                  <a:cubicBezTo>
                    <a:pt x="434" y="2235"/>
                    <a:pt x="401" y="2202"/>
                    <a:pt x="401" y="2135"/>
                  </a:cubicBezTo>
                  <a:cubicBezTo>
                    <a:pt x="401" y="2069"/>
                    <a:pt x="434" y="2002"/>
                    <a:pt x="468" y="1935"/>
                  </a:cubicBezTo>
                  <a:cubicBezTo>
                    <a:pt x="534" y="1868"/>
                    <a:pt x="601" y="1802"/>
                    <a:pt x="668" y="1735"/>
                  </a:cubicBezTo>
                  <a:lnTo>
                    <a:pt x="1068" y="1368"/>
                  </a:lnTo>
                  <a:close/>
                  <a:moveTo>
                    <a:pt x="1068" y="0"/>
                  </a:moveTo>
                  <a:cubicBezTo>
                    <a:pt x="968" y="34"/>
                    <a:pt x="868" y="67"/>
                    <a:pt x="768" y="101"/>
                  </a:cubicBezTo>
                  <a:cubicBezTo>
                    <a:pt x="668" y="167"/>
                    <a:pt x="568" y="234"/>
                    <a:pt x="501" y="334"/>
                  </a:cubicBezTo>
                  <a:cubicBezTo>
                    <a:pt x="434" y="434"/>
                    <a:pt x="368" y="501"/>
                    <a:pt x="301" y="634"/>
                  </a:cubicBezTo>
                  <a:cubicBezTo>
                    <a:pt x="234" y="701"/>
                    <a:pt x="201" y="801"/>
                    <a:pt x="167" y="901"/>
                  </a:cubicBezTo>
                  <a:cubicBezTo>
                    <a:pt x="134" y="1001"/>
                    <a:pt x="134" y="1068"/>
                    <a:pt x="101" y="1168"/>
                  </a:cubicBezTo>
                  <a:cubicBezTo>
                    <a:pt x="101" y="1201"/>
                    <a:pt x="101" y="1235"/>
                    <a:pt x="134" y="1268"/>
                  </a:cubicBezTo>
                  <a:lnTo>
                    <a:pt x="201" y="1268"/>
                  </a:lnTo>
                  <a:lnTo>
                    <a:pt x="468" y="1101"/>
                  </a:lnTo>
                  <a:cubicBezTo>
                    <a:pt x="501" y="1068"/>
                    <a:pt x="501" y="1068"/>
                    <a:pt x="534" y="1035"/>
                  </a:cubicBezTo>
                  <a:cubicBezTo>
                    <a:pt x="534" y="1001"/>
                    <a:pt x="568" y="1001"/>
                    <a:pt x="568" y="968"/>
                  </a:cubicBezTo>
                  <a:cubicBezTo>
                    <a:pt x="601" y="901"/>
                    <a:pt x="634" y="868"/>
                    <a:pt x="668" y="834"/>
                  </a:cubicBezTo>
                  <a:cubicBezTo>
                    <a:pt x="701" y="768"/>
                    <a:pt x="734" y="734"/>
                    <a:pt x="801" y="734"/>
                  </a:cubicBezTo>
                  <a:cubicBezTo>
                    <a:pt x="835" y="668"/>
                    <a:pt x="935" y="668"/>
                    <a:pt x="1001" y="668"/>
                  </a:cubicBezTo>
                  <a:cubicBezTo>
                    <a:pt x="1068" y="701"/>
                    <a:pt x="1068" y="768"/>
                    <a:pt x="1068" y="901"/>
                  </a:cubicBezTo>
                  <a:lnTo>
                    <a:pt x="568" y="1335"/>
                  </a:lnTo>
                  <a:cubicBezTo>
                    <a:pt x="401" y="1468"/>
                    <a:pt x="267" y="1635"/>
                    <a:pt x="167" y="1802"/>
                  </a:cubicBezTo>
                  <a:cubicBezTo>
                    <a:pt x="67" y="2002"/>
                    <a:pt x="1" y="2202"/>
                    <a:pt x="1" y="2436"/>
                  </a:cubicBezTo>
                  <a:cubicBezTo>
                    <a:pt x="1" y="2502"/>
                    <a:pt x="1" y="2602"/>
                    <a:pt x="34" y="2702"/>
                  </a:cubicBezTo>
                  <a:cubicBezTo>
                    <a:pt x="67" y="2769"/>
                    <a:pt x="101" y="2836"/>
                    <a:pt x="167" y="2869"/>
                  </a:cubicBezTo>
                  <a:cubicBezTo>
                    <a:pt x="201" y="2903"/>
                    <a:pt x="267" y="2936"/>
                    <a:pt x="334" y="2936"/>
                  </a:cubicBezTo>
                  <a:cubicBezTo>
                    <a:pt x="401" y="2903"/>
                    <a:pt x="501" y="2903"/>
                    <a:pt x="568" y="2836"/>
                  </a:cubicBezTo>
                  <a:cubicBezTo>
                    <a:pt x="701" y="2769"/>
                    <a:pt x="801" y="2669"/>
                    <a:pt x="868" y="2569"/>
                  </a:cubicBezTo>
                  <a:cubicBezTo>
                    <a:pt x="968" y="2469"/>
                    <a:pt x="1035" y="2335"/>
                    <a:pt x="1068" y="2202"/>
                  </a:cubicBezTo>
                  <a:lnTo>
                    <a:pt x="1068" y="2369"/>
                  </a:lnTo>
                  <a:cubicBezTo>
                    <a:pt x="1068" y="2402"/>
                    <a:pt x="1068" y="2436"/>
                    <a:pt x="1101" y="2469"/>
                  </a:cubicBezTo>
                  <a:lnTo>
                    <a:pt x="1168" y="2469"/>
                  </a:lnTo>
                  <a:lnTo>
                    <a:pt x="1402" y="2302"/>
                  </a:lnTo>
                  <a:cubicBezTo>
                    <a:pt x="1435" y="2302"/>
                    <a:pt x="1435" y="2269"/>
                    <a:pt x="1468" y="2235"/>
                  </a:cubicBezTo>
                  <a:cubicBezTo>
                    <a:pt x="1468" y="2202"/>
                    <a:pt x="1468" y="2169"/>
                    <a:pt x="1468" y="2135"/>
                  </a:cubicBezTo>
                  <a:lnTo>
                    <a:pt x="1468" y="734"/>
                  </a:lnTo>
                  <a:cubicBezTo>
                    <a:pt x="1468" y="568"/>
                    <a:pt x="1468" y="434"/>
                    <a:pt x="1435" y="301"/>
                  </a:cubicBezTo>
                  <a:cubicBezTo>
                    <a:pt x="1402" y="201"/>
                    <a:pt x="1368" y="134"/>
                    <a:pt x="1302" y="67"/>
                  </a:cubicBezTo>
                  <a:cubicBezTo>
                    <a:pt x="1235" y="34"/>
                    <a:pt x="1135" y="0"/>
                    <a:pt x="10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6"/>
            <p:cNvSpPr/>
            <p:nvPr/>
          </p:nvSpPr>
          <p:spPr>
            <a:xfrm>
              <a:off x="3861250" y="1647450"/>
              <a:ext cx="39225" cy="100100"/>
            </a:xfrm>
            <a:custGeom>
              <a:avLst/>
              <a:gdLst/>
              <a:ahLst/>
              <a:cxnLst/>
              <a:rect l="l" t="t" r="r" b="b"/>
              <a:pathLst>
                <a:path w="1569" h="4004" extrusionOk="0">
                  <a:moveTo>
                    <a:pt x="902" y="643"/>
                  </a:moveTo>
                  <a:cubicBezTo>
                    <a:pt x="952" y="643"/>
                    <a:pt x="1002" y="651"/>
                    <a:pt x="1035" y="668"/>
                  </a:cubicBezTo>
                  <a:cubicBezTo>
                    <a:pt x="1102" y="735"/>
                    <a:pt x="1168" y="868"/>
                    <a:pt x="1168" y="1068"/>
                  </a:cubicBezTo>
                  <a:cubicBezTo>
                    <a:pt x="1168" y="1135"/>
                    <a:pt x="1168" y="1235"/>
                    <a:pt x="1168" y="1335"/>
                  </a:cubicBezTo>
                  <a:cubicBezTo>
                    <a:pt x="1135" y="1502"/>
                    <a:pt x="1102" y="1669"/>
                    <a:pt x="1035" y="1835"/>
                  </a:cubicBezTo>
                  <a:cubicBezTo>
                    <a:pt x="968" y="1969"/>
                    <a:pt x="868" y="2069"/>
                    <a:pt x="768" y="2136"/>
                  </a:cubicBezTo>
                  <a:cubicBezTo>
                    <a:pt x="735" y="2152"/>
                    <a:pt x="693" y="2161"/>
                    <a:pt x="647" y="2161"/>
                  </a:cubicBezTo>
                  <a:cubicBezTo>
                    <a:pt x="601" y="2161"/>
                    <a:pt x="551" y="2152"/>
                    <a:pt x="501" y="2136"/>
                  </a:cubicBezTo>
                  <a:cubicBezTo>
                    <a:pt x="435" y="2035"/>
                    <a:pt x="401" y="1935"/>
                    <a:pt x="401" y="1802"/>
                  </a:cubicBezTo>
                  <a:lnTo>
                    <a:pt x="401" y="1635"/>
                  </a:lnTo>
                  <a:lnTo>
                    <a:pt x="401" y="1435"/>
                  </a:lnTo>
                  <a:cubicBezTo>
                    <a:pt x="401" y="1268"/>
                    <a:pt x="435" y="1101"/>
                    <a:pt x="501" y="968"/>
                  </a:cubicBezTo>
                  <a:cubicBezTo>
                    <a:pt x="568" y="835"/>
                    <a:pt x="668" y="735"/>
                    <a:pt x="768" y="668"/>
                  </a:cubicBezTo>
                  <a:cubicBezTo>
                    <a:pt x="802" y="651"/>
                    <a:pt x="852" y="643"/>
                    <a:pt x="902" y="643"/>
                  </a:cubicBezTo>
                  <a:close/>
                  <a:moveTo>
                    <a:pt x="1135" y="1"/>
                  </a:moveTo>
                  <a:cubicBezTo>
                    <a:pt x="1035" y="1"/>
                    <a:pt x="935" y="1"/>
                    <a:pt x="868" y="67"/>
                  </a:cubicBezTo>
                  <a:cubicBezTo>
                    <a:pt x="802" y="101"/>
                    <a:pt x="735" y="134"/>
                    <a:pt x="701" y="201"/>
                  </a:cubicBezTo>
                  <a:cubicBezTo>
                    <a:pt x="635" y="234"/>
                    <a:pt x="601" y="301"/>
                    <a:pt x="568" y="334"/>
                  </a:cubicBezTo>
                  <a:cubicBezTo>
                    <a:pt x="535" y="401"/>
                    <a:pt x="501" y="434"/>
                    <a:pt x="468" y="501"/>
                  </a:cubicBezTo>
                  <a:lnTo>
                    <a:pt x="401" y="634"/>
                  </a:lnTo>
                  <a:lnTo>
                    <a:pt x="401" y="501"/>
                  </a:lnTo>
                  <a:cubicBezTo>
                    <a:pt x="401" y="501"/>
                    <a:pt x="401" y="468"/>
                    <a:pt x="368" y="434"/>
                  </a:cubicBezTo>
                  <a:lnTo>
                    <a:pt x="301" y="434"/>
                  </a:lnTo>
                  <a:lnTo>
                    <a:pt x="68" y="568"/>
                  </a:lnTo>
                  <a:cubicBezTo>
                    <a:pt x="34" y="601"/>
                    <a:pt x="34" y="601"/>
                    <a:pt x="1" y="634"/>
                  </a:cubicBezTo>
                  <a:cubicBezTo>
                    <a:pt x="1" y="668"/>
                    <a:pt x="1" y="701"/>
                    <a:pt x="1" y="768"/>
                  </a:cubicBezTo>
                  <a:lnTo>
                    <a:pt x="1" y="3903"/>
                  </a:lnTo>
                  <a:cubicBezTo>
                    <a:pt x="1" y="3937"/>
                    <a:pt x="1" y="3970"/>
                    <a:pt x="1" y="4004"/>
                  </a:cubicBezTo>
                  <a:lnTo>
                    <a:pt x="68" y="4004"/>
                  </a:lnTo>
                  <a:lnTo>
                    <a:pt x="301" y="3837"/>
                  </a:lnTo>
                  <a:cubicBezTo>
                    <a:pt x="335" y="3837"/>
                    <a:pt x="368" y="3803"/>
                    <a:pt x="368" y="3770"/>
                  </a:cubicBezTo>
                  <a:cubicBezTo>
                    <a:pt x="401" y="3737"/>
                    <a:pt x="401" y="3703"/>
                    <a:pt x="401" y="3670"/>
                  </a:cubicBezTo>
                  <a:lnTo>
                    <a:pt x="401" y="2636"/>
                  </a:lnTo>
                  <a:cubicBezTo>
                    <a:pt x="401" y="2669"/>
                    <a:pt x="435" y="2669"/>
                    <a:pt x="468" y="2703"/>
                  </a:cubicBezTo>
                  <a:cubicBezTo>
                    <a:pt x="501" y="2703"/>
                    <a:pt x="535" y="2736"/>
                    <a:pt x="568" y="2736"/>
                  </a:cubicBezTo>
                  <a:lnTo>
                    <a:pt x="701" y="2736"/>
                  </a:lnTo>
                  <a:cubicBezTo>
                    <a:pt x="768" y="2703"/>
                    <a:pt x="802" y="2703"/>
                    <a:pt x="868" y="2669"/>
                  </a:cubicBezTo>
                  <a:cubicBezTo>
                    <a:pt x="968" y="2603"/>
                    <a:pt x="1068" y="2502"/>
                    <a:pt x="1135" y="2402"/>
                  </a:cubicBezTo>
                  <a:cubicBezTo>
                    <a:pt x="1235" y="2269"/>
                    <a:pt x="1302" y="2169"/>
                    <a:pt x="1369" y="2035"/>
                  </a:cubicBezTo>
                  <a:cubicBezTo>
                    <a:pt x="1435" y="1869"/>
                    <a:pt x="1469" y="1735"/>
                    <a:pt x="1502" y="1568"/>
                  </a:cubicBezTo>
                  <a:cubicBezTo>
                    <a:pt x="1535" y="1435"/>
                    <a:pt x="1569" y="1268"/>
                    <a:pt x="1569" y="1135"/>
                  </a:cubicBezTo>
                  <a:lnTo>
                    <a:pt x="1569" y="968"/>
                  </a:lnTo>
                  <a:lnTo>
                    <a:pt x="1569" y="801"/>
                  </a:lnTo>
                  <a:cubicBezTo>
                    <a:pt x="1569" y="668"/>
                    <a:pt x="1535" y="534"/>
                    <a:pt x="1502" y="401"/>
                  </a:cubicBezTo>
                  <a:cubicBezTo>
                    <a:pt x="1469" y="301"/>
                    <a:pt x="1435" y="201"/>
                    <a:pt x="1369" y="101"/>
                  </a:cubicBezTo>
                  <a:cubicBezTo>
                    <a:pt x="1302" y="67"/>
                    <a:pt x="1235" y="1"/>
                    <a:pt x="11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6"/>
            <p:cNvSpPr/>
            <p:nvPr/>
          </p:nvSpPr>
          <p:spPr>
            <a:xfrm>
              <a:off x="3907125" y="1622425"/>
              <a:ext cx="35050" cy="70075"/>
            </a:xfrm>
            <a:custGeom>
              <a:avLst/>
              <a:gdLst/>
              <a:ahLst/>
              <a:cxnLst/>
              <a:rect l="l" t="t" r="r" b="b"/>
              <a:pathLst>
                <a:path w="1402" h="2803" extrusionOk="0">
                  <a:moveTo>
                    <a:pt x="968" y="1"/>
                  </a:moveTo>
                  <a:cubicBezTo>
                    <a:pt x="868" y="34"/>
                    <a:pt x="768" y="68"/>
                    <a:pt x="668" y="101"/>
                  </a:cubicBezTo>
                  <a:cubicBezTo>
                    <a:pt x="568" y="168"/>
                    <a:pt x="501" y="234"/>
                    <a:pt x="401" y="335"/>
                  </a:cubicBezTo>
                  <a:cubicBezTo>
                    <a:pt x="334" y="435"/>
                    <a:pt x="267" y="501"/>
                    <a:pt x="201" y="635"/>
                  </a:cubicBezTo>
                  <a:cubicBezTo>
                    <a:pt x="167" y="735"/>
                    <a:pt x="101" y="835"/>
                    <a:pt x="67" y="935"/>
                  </a:cubicBezTo>
                  <a:cubicBezTo>
                    <a:pt x="67" y="1035"/>
                    <a:pt x="34" y="1135"/>
                    <a:pt x="34" y="1269"/>
                  </a:cubicBezTo>
                  <a:cubicBezTo>
                    <a:pt x="34" y="1335"/>
                    <a:pt x="34" y="1435"/>
                    <a:pt x="67" y="1502"/>
                  </a:cubicBezTo>
                  <a:cubicBezTo>
                    <a:pt x="67" y="1569"/>
                    <a:pt x="101" y="1635"/>
                    <a:pt x="134" y="1669"/>
                  </a:cubicBezTo>
                  <a:cubicBezTo>
                    <a:pt x="167" y="1736"/>
                    <a:pt x="234" y="1769"/>
                    <a:pt x="301" y="1769"/>
                  </a:cubicBezTo>
                  <a:lnTo>
                    <a:pt x="501" y="1769"/>
                  </a:lnTo>
                  <a:lnTo>
                    <a:pt x="734" y="1702"/>
                  </a:lnTo>
                  <a:lnTo>
                    <a:pt x="901" y="1702"/>
                  </a:lnTo>
                  <a:cubicBezTo>
                    <a:pt x="910" y="1693"/>
                    <a:pt x="922" y="1689"/>
                    <a:pt x="933" y="1689"/>
                  </a:cubicBezTo>
                  <a:cubicBezTo>
                    <a:pt x="966" y="1689"/>
                    <a:pt x="1001" y="1720"/>
                    <a:pt x="1001" y="1769"/>
                  </a:cubicBezTo>
                  <a:cubicBezTo>
                    <a:pt x="968" y="1802"/>
                    <a:pt x="968" y="1836"/>
                    <a:pt x="935" y="1869"/>
                  </a:cubicBezTo>
                  <a:cubicBezTo>
                    <a:pt x="935" y="1902"/>
                    <a:pt x="901" y="1936"/>
                    <a:pt x="868" y="1969"/>
                  </a:cubicBezTo>
                  <a:cubicBezTo>
                    <a:pt x="835" y="2002"/>
                    <a:pt x="801" y="2036"/>
                    <a:pt x="768" y="2069"/>
                  </a:cubicBezTo>
                  <a:cubicBezTo>
                    <a:pt x="734" y="2069"/>
                    <a:pt x="701" y="2102"/>
                    <a:pt x="668" y="2136"/>
                  </a:cubicBezTo>
                  <a:cubicBezTo>
                    <a:pt x="634" y="2169"/>
                    <a:pt x="568" y="2169"/>
                    <a:pt x="534" y="2169"/>
                  </a:cubicBezTo>
                  <a:lnTo>
                    <a:pt x="434" y="2169"/>
                  </a:lnTo>
                  <a:lnTo>
                    <a:pt x="401" y="2102"/>
                  </a:lnTo>
                  <a:lnTo>
                    <a:pt x="301" y="2102"/>
                  </a:lnTo>
                  <a:lnTo>
                    <a:pt x="67" y="2236"/>
                  </a:lnTo>
                  <a:cubicBezTo>
                    <a:pt x="34" y="2269"/>
                    <a:pt x="34" y="2303"/>
                    <a:pt x="1" y="2336"/>
                  </a:cubicBezTo>
                  <a:cubicBezTo>
                    <a:pt x="1" y="2336"/>
                    <a:pt x="1" y="2403"/>
                    <a:pt x="1" y="2436"/>
                  </a:cubicBezTo>
                  <a:cubicBezTo>
                    <a:pt x="1" y="2503"/>
                    <a:pt x="1" y="2569"/>
                    <a:pt x="34" y="2636"/>
                  </a:cubicBezTo>
                  <a:cubicBezTo>
                    <a:pt x="67" y="2703"/>
                    <a:pt x="101" y="2736"/>
                    <a:pt x="167" y="2770"/>
                  </a:cubicBezTo>
                  <a:cubicBezTo>
                    <a:pt x="234" y="2803"/>
                    <a:pt x="301" y="2803"/>
                    <a:pt x="401" y="2803"/>
                  </a:cubicBezTo>
                  <a:cubicBezTo>
                    <a:pt x="501" y="2770"/>
                    <a:pt x="601" y="2736"/>
                    <a:pt x="668" y="2703"/>
                  </a:cubicBezTo>
                  <a:cubicBezTo>
                    <a:pt x="801" y="2636"/>
                    <a:pt x="901" y="2536"/>
                    <a:pt x="968" y="2469"/>
                  </a:cubicBezTo>
                  <a:cubicBezTo>
                    <a:pt x="1068" y="2369"/>
                    <a:pt x="1135" y="2269"/>
                    <a:pt x="1201" y="2169"/>
                  </a:cubicBezTo>
                  <a:cubicBezTo>
                    <a:pt x="1235" y="2069"/>
                    <a:pt x="1302" y="1936"/>
                    <a:pt x="1335" y="1836"/>
                  </a:cubicBezTo>
                  <a:cubicBezTo>
                    <a:pt x="1368" y="1736"/>
                    <a:pt x="1368" y="1635"/>
                    <a:pt x="1368" y="1535"/>
                  </a:cubicBezTo>
                  <a:cubicBezTo>
                    <a:pt x="1402" y="1369"/>
                    <a:pt x="1335" y="1235"/>
                    <a:pt x="1268" y="1102"/>
                  </a:cubicBezTo>
                  <a:cubicBezTo>
                    <a:pt x="1186" y="1061"/>
                    <a:pt x="1103" y="1032"/>
                    <a:pt x="1021" y="1032"/>
                  </a:cubicBezTo>
                  <a:cubicBezTo>
                    <a:pt x="970" y="1032"/>
                    <a:pt x="919" y="1043"/>
                    <a:pt x="868" y="1068"/>
                  </a:cubicBezTo>
                  <a:lnTo>
                    <a:pt x="634" y="1102"/>
                  </a:lnTo>
                  <a:lnTo>
                    <a:pt x="501" y="1102"/>
                  </a:lnTo>
                  <a:cubicBezTo>
                    <a:pt x="501" y="1102"/>
                    <a:pt x="468" y="1102"/>
                    <a:pt x="434" y="1068"/>
                  </a:cubicBezTo>
                  <a:cubicBezTo>
                    <a:pt x="434" y="1068"/>
                    <a:pt x="434" y="1035"/>
                    <a:pt x="434" y="1002"/>
                  </a:cubicBezTo>
                  <a:cubicBezTo>
                    <a:pt x="434" y="935"/>
                    <a:pt x="468" y="868"/>
                    <a:pt x="534" y="802"/>
                  </a:cubicBezTo>
                  <a:cubicBezTo>
                    <a:pt x="568" y="735"/>
                    <a:pt x="634" y="701"/>
                    <a:pt x="668" y="668"/>
                  </a:cubicBezTo>
                  <a:cubicBezTo>
                    <a:pt x="734" y="635"/>
                    <a:pt x="768" y="635"/>
                    <a:pt x="835" y="601"/>
                  </a:cubicBezTo>
                  <a:lnTo>
                    <a:pt x="901" y="601"/>
                  </a:lnTo>
                  <a:lnTo>
                    <a:pt x="935" y="635"/>
                  </a:lnTo>
                  <a:cubicBezTo>
                    <a:pt x="951" y="651"/>
                    <a:pt x="968" y="660"/>
                    <a:pt x="985" y="660"/>
                  </a:cubicBezTo>
                  <a:cubicBezTo>
                    <a:pt x="1001" y="660"/>
                    <a:pt x="1018" y="651"/>
                    <a:pt x="1035" y="635"/>
                  </a:cubicBezTo>
                  <a:lnTo>
                    <a:pt x="1268" y="501"/>
                  </a:lnTo>
                  <a:cubicBezTo>
                    <a:pt x="1268" y="501"/>
                    <a:pt x="1302" y="468"/>
                    <a:pt x="1335" y="435"/>
                  </a:cubicBezTo>
                  <a:cubicBezTo>
                    <a:pt x="1335" y="401"/>
                    <a:pt x="1335" y="368"/>
                    <a:pt x="1335" y="335"/>
                  </a:cubicBezTo>
                  <a:cubicBezTo>
                    <a:pt x="1335" y="268"/>
                    <a:pt x="1335" y="201"/>
                    <a:pt x="1302" y="134"/>
                  </a:cubicBezTo>
                  <a:cubicBezTo>
                    <a:pt x="1268" y="68"/>
                    <a:pt x="1201" y="34"/>
                    <a:pt x="11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6"/>
            <p:cNvSpPr/>
            <p:nvPr/>
          </p:nvSpPr>
          <p:spPr>
            <a:xfrm>
              <a:off x="3670300" y="2016050"/>
              <a:ext cx="31700" cy="62575"/>
            </a:xfrm>
            <a:custGeom>
              <a:avLst/>
              <a:gdLst/>
              <a:ahLst/>
              <a:cxnLst/>
              <a:rect l="l" t="t" r="r" b="b"/>
              <a:pathLst>
                <a:path w="1268" h="2503" extrusionOk="0">
                  <a:moveTo>
                    <a:pt x="634" y="334"/>
                  </a:moveTo>
                  <a:lnTo>
                    <a:pt x="901" y="1268"/>
                  </a:lnTo>
                  <a:lnTo>
                    <a:pt x="367" y="1568"/>
                  </a:lnTo>
                  <a:lnTo>
                    <a:pt x="634" y="334"/>
                  </a:lnTo>
                  <a:close/>
                  <a:moveTo>
                    <a:pt x="701" y="1"/>
                  </a:moveTo>
                  <a:lnTo>
                    <a:pt x="567" y="67"/>
                  </a:lnTo>
                  <a:cubicBezTo>
                    <a:pt x="534" y="67"/>
                    <a:pt x="534" y="101"/>
                    <a:pt x="501" y="134"/>
                  </a:cubicBezTo>
                  <a:cubicBezTo>
                    <a:pt x="501" y="167"/>
                    <a:pt x="501" y="201"/>
                    <a:pt x="467" y="201"/>
                  </a:cubicBezTo>
                  <a:lnTo>
                    <a:pt x="0" y="2436"/>
                  </a:lnTo>
                  <a:cubicBezTo>
                    <a:pt x="0" y="2436"/>
                    <a:pt x="0" y="2469"/>
                    <a:pt x="0" y="2469"/>
                  </a:cubicBezTo>
                  <a:cubicBezTo>
                    <a:pt x="0" y="2469"/>
                    <a:pt x="0" y="2502"/>
                    <a:pt x="0" y="2502"/>
                  </a:cubicBezTo>
                  <a:lnTo>
                    <a:pt x="34" y="2502"/>
                  </a:lnTo>
                  <a:lnTo>
                    <a:pt x="100" y="2469"/>
                  </a:lnTo>
                  <a:cubicBezTo>
                    <a:pt x="134" y="2469"/>
                    <a:pt x="134" y="2436"/>
                    <a:pt x="167" y="2402"/>
                  </a:cubicBezTo>
                  <a:cubicBezTo>
                    <a:pt x="167" y="2402"/>
                    <a:pt x="167" y="2369"/>
                    <a:pt x="167" y="2336"/>
                  </a:cubicBezTo>
                  <a:lnTo>
                    <a:pt x="267" y="1869"/>
                  </a:lnTo>
                  <a:lnTo>
                    <a:pt x="968" y="1502"/>
                  </a:lnTo>
                  <a:lnTo>
                    <a:pt x="1101" y="1835"/>
                  </a:lnTo>
                  <a:cubicBezTo>
                    <a:pt x="1101" y="1869"/>
                    <a:pt x="1101" y="1869"/>
                    <a:pt x="1101" y="1902"/>
                  </a:cubicBezTo>
                  <a:lnTo>
                    <a:pt x="1168" y="1902"/>
                  </a:lnTo>
                  <a:lnTo>
                    <a:pt x="1234" y="1835"/>
                  </a:lnTo>
                  <a:cubicBezTo>
                    <a:pt x="1234" y="1835"/>
                    <a:pt x="1268" y="1835"/>
                    <a:pt x="1268" y="1802"/>
                  </a:cubicBezTo>
                  <a:cubicBezTo>
                    <a:pt x="1268" y="1802"/>
                    <a:pt x="1268" y="1769"/>
                    <a:pt x="1268" y="1735"/>
                  </a:cubicBezTo>
                  <a:cubicBezTo>
                    <a:pt x="1268" y="1735"/>
                    <a:pt x="1268" y="1735"/>
                    <a:pt x="1268" y="1702"/>
                  </a:cubicBezTo>
                  <a:lnTo>
                    <a:pt x="767" y="34"/>
                  </a:lnTo>
                  <a:cubicBezTo>
                    <a:pt x="767" y="34"/>
                    <a:pt x="767" y="1"/>
                    <a:pt x="7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6"/>
            <p:cNvSpPr/>
            <p:nvPr/>
          </p:nvSpPr>
          <p:spPr>
            <a:xfrm>
              <a:off x="3705325" y="1991875"/>
              <a:ext cx="22525" cy="62575"/>
            </a:xfrm>
            <a:custGeom>
              <a:avLst/>
              <a:gdLst/>
              <a:ahLst/>
              <a:cxnLst/>
              <a:rect l="l" t="t" r="r" b="b"/>
              <a:pathLst>
                <a:path w="901" h="2503" extrusionOk="0">
                  <a:moveTo>
                    <a:pt x="567" y="1018"/>
                  </a:moveTo>
                  <a:cubicBezTo>
                    <a:pt x="601" y="1018"/>
                    <a:pt x="634" y="1034"/>
                    <a:pt x="667" y="1068"/>
                  </a:cubicBezTo>
                  <a:cubicBezTo>
                    <a:pt x="734" y="1134"/>
                    <a:pt x="767" y="1234"/>
                    <a:pt x="734" y="1368"/>
                  </a:cubicBezTo>
                  <a:lnTo>
                    <a:pt x="734" y="1601"/>
                  </a:lnTo>
                  <a:cubicBezTo>
                    <a:pt x="734" y="1735"/>
                    <a:pt x="701" y="1835"/>
                    <a:pt x="667" y="1968"/>
                  </a:cubicBezTo>
                  <a:cubicBezTo>
                    <a:pt x="634" y="2068"/>
                    <a:pt x="534" y="2135"/>
                    <a:pt x="467" y="2202"/>
                  </a:cubicBezTo>
                  <a:cubicBezTo>
                    <a:pt x="417" y="2235"/>
                    <a:pt x="375" y="2252"/>
                    <a:pt x="342" y="2252"/>
                  </a:cubicBezTo>
                  <a:cubicBezTo>
                    <a:pt x="309" y="2252"/>
                    <a:pt x="284" y="2235"/>
                    <a:pt x="267" y="2202"/>
                  </a:cubicBezTo>
                  <a:cubicBezTo>
                    <a:pt x="200" y="2102"/>
                    <a:pt x="167" y="2002"/>
                    <a:pt x="167" y="1902"/>
                  </a:cubicBezTo>
                  <a:lnTo>
                    <a:pt x="167" y="1735"/>
                  </a:lnTo>
                  <a:cubicBezTo>
                    <a:pt x="167" y="1601"/>
                    <a:pt x="200" y="1435"/>
                    <a:pt x="267" y="1301"/>
                  </a:cubicBezTo>
                  <a:cubicBezTo>
                    <a:pt x="300" y="1201"/>
                    <a:pt x="367" y="1134"/>
                    <a:pt x="467" y="1068"/>
                  </a:cubicBezTo>
                  <a:cubicBezTo>
                    <a:pt x="501" y="1034"/>
                    <a:pt x="534" y="1018"/>
                    <a:pt x="567" y="1018"/>
                  </a:cubicBezTo>
                  <a:close/>
                  <a:moveTo>
                    <a:pt x="867" y="0"/>
                  </a:moveTo>
                  <a:lnTo>
                    <a:pt x="801" y="67"/>
                  </a:lnTo>
                  <a:cubicBezTo>
                    <a:pt x="767" y="67"/>
                    <a:pt x="767" y="67"/>
                    <a:pt x="734" y="100"/>
                  </a:cubicBezTo>
                  <a:cubicBezTo>
                    <a:pt x="734" y="134"/>
                    <a:pt x="734" y="134"/>
                    <a:pt x="734" y="167"/>
                  </a:cubicBezTo>
                  <a:lnTo>
                    <a:pt x="734" y="834"/>
                  </a:lnTo>
                  <a:cubicBezTo>
                    <a:pt x="734" y="801"/>
                    <a:pt x="667" y="767"/>
                    <a:pt x="634" y="767"/>
                  </a:cubicBezTo>
                  <a:cubicBezTo>
                    <a:pt x="567" y="767"/>
                    <a:pt x="501" y="767"/>
                    <a:pt x="434" y="801"/>
                  </a:cubicBezTo>
                  <a:cubicBezTo>
                    <a:pt x="367" y="868"/>
                    <a:pt x="300" y="901"/>
                    <a:pt x="267" y="968"/>
                  </a:cubicBezTo>
                  <a:cubicBezTo>
                    <a:pt x="200" y="1034"/>
                    <a:pt x="167" y="1101"/>
                    <a:pt x="134" y="1201"/>
                  </a:cubicBezTo>
                  <a:cubicBezTo>
                    <a:pt x="67" y="1268"/>
                    <a:pt x="67" y="1368"/>
                    <a:pt x="34" y="1468"/>
                  </a:cubicBezTo>
                  <a:cubicBezTo>
                    <a:pt x="0" y="1568"/>
                    <a:pt x="0" y="1668"/>
                    <a:pt x="0" y="1802"/>
                  </a:cubicBezTo>
                  <a:lnTo>
                    <a:pt x="0" y="2002"/>
                  </a:lnTo>
                  <a:cubicBezTo>
                    <a:pt x="0" y="2102"/>
                    <a:pt x="0" y="2168"/>
                    <a:pt x="34" y="2269"/>
                  </a:cubicBezTo>
                  <a:cubicBezTo>
                    <a:pt x="34" y="2335"/>
                    <a:pt x="67" y="2402"/>
                    <a:pt x="134" y="2435"/>
                  </a:cubicBezTo>
                  <a:cubicBezTo>
                    <a:pt x="167" y="2469"/>
                    <a:pt x="200" y="2502"/>
                    <a:pt x="267" y="2502"/>
                  </a:cubicBezTo>
                  <a:cubicBezTo>
                    <a:pt x="334" y="2502"/>
                    <a:pt x="400" y="2502"/>
                    <a:pt x="434" y="2469"/>
                  </a:cubicBezTo>
                  <a:cubicBezTo>
                    <a:pt x="501" y="2402"/>
                    <a:pt x="567" y="2369"/>
                    <a:pt x="634" y="2302"/>
                  </a:cubicBezTo>
                  <a:cubicBezTo>
                    <a:pt x="667" y="2202"/>
                    <a:pt x="701" y="2135"/>
                    <a:pt x="734" y="2068"/>
                  </a:cubicBezTo>
                  <a:lnTo>
                    <a:pt x="734" y="2168"/>
                  </a:lnTo>
                  <a:cubicBezTo>
                    <a:pt x="734" y="2168"/>
                    <a:pt x="734" y="2202"/>
                    <a:pt x="734" y="2235"/>
                  </a:cubicBezTo>
                  <a:lnTo>
                    <a:pt x="801" y="2235"/>
                  </a:lnTo>
                  <a:lnTo>
                    <a:pt x="867" y="2168"/>
                  </a:lnTo>
                  <a:cubicBezTo>
                    <a:pt x="867" y="2168"/>
                    <a:pt x="901" y="2135"/>
                    <a:pt x="901" y="2135"/>
                  </a:cubicBezTo>
                  <a:cubicBezTo>
                    <a:pt x="901" y="2102"/>
                    <a:pt x="901" y="2102"/>
                    <a:pt x="901" y="2068"/>
                  </a:cubicBezTo>
                  <a:lnTo>
                    <a:pt x="901" y="67"/>
                  </a:lnTo>
                  <a:cubicBezTo>
                    <a:pt x="901" y="34"/>
                    <a:pt x="901" y="34"/>
                    <a:pt x="9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6"/>
            <p:cNvSpPr/>
            <p:nvPr/>
          </p:nvSpPr>
          <p:spPr>
            <a:xfrm>
              <a:off x="3734500" y="1975200"/>
              <a:ext cx="23375" cy="62550"/>
            </a:xfrm>
            <a:custGeom>
              <a:avLst/>
              <a:gdLst/>
              <a:ahLst/>
              <a:cxnLst/>
              <a:rect l="l" t="t" r="r" b="b"/>
              <a:pathLst>
                <a:path w="935" h="2502" extrusionOk="0">
                  <a:moveTo>
                    <a:pt x="593" y="1009"/>
                  </a:moveTo>
                  <a:cubicBezTo>
                    <a:pt x="626" y="1009"/>
                    <a:pt x="651" y="1017"/>
                    <a:pt x="668" y="1034"/>
                  </a:cubicBezTo>
                  <a:cubicBezTo>
                    <a:pt x="735" y="1134"/>
                    <a:pt x="768" y="1234"/>
                    <a:pt x="768" y="1334"/>
                  </a:cubicBezTo>
                  <a:cubicBezTo>
                    <a:pt x="768" y="1368"/>
                    <a:pt x="768" y="1401"/>
                    <a:pt x="768" y="1468"/>
                  </a:cubicBezTo>
                  <a:cubicBezTo>
                    <a:pt x="768" y="1501"/>
                    <a:pt x="768" y="1535"/>
                    <a:pt x="768" y="1568"/>
                  </a:cubicBezTo>
                  <a:cubicBezTo>
                    <a:pt x="768" y="1701"/>
                    <a:pt x="735" y="1801"/>
                    <a:pt x="668" y="1935"/>
                  </a:cubicBezTo>
                  <a:cubicBezTo>
                    <a:pt x="634" y="2035"/>
                    <a:pt x="568" y="2102"/>
                    <a:pt x="468" y="2168"/>
                  </a:cubicBezTo>
                  <a:cubicBezTo>
                    <a:pt x="439" y="2196"/>
                    <a:pt x="411" y="2207"/>
                    <a:pt x="383" y="2207"/>
                  </a:cubicBezTo>
                  <a:cubicBezTo>
                    <a:pt x="345" y="2207"/>
                    <a:pt x="306" y="2188"/>
                    <a:pt x="268" y="2168"/>
                  </a:cubicBezTo>
                  <a:cubicBezTo>
                    <a:pt x="201" y="2068"/>
                    <a:pt x="167" y="1968"/>
                    <a:pt x="201" y="1868"/>
                  </a:cubicBezTo>
                  <a:lnTo>
                    <a:pt x="201" y="1701"/>
                  </a:lnTo>
                  <a:cubicBezTo>
                    <a:pt x="201" y="1568"/>
                    <a:pt x="234" y="1434"/>
                    <a:pt x="268" y="1301"/>
                  </a:cubicBezTo>
                  <a:cubicBezTo>
                    <a:pt x="301" y="1201"/>
                    <a:pt x="368" y="1101"/>
                    <a:pt x="468" y="1034"/>
                  </a:cubicBezTo>
                  <a:cubicBezTo>
                    <a:pt x="518" y="1017"/>
                    <a:pt x="559" y="1009"/>
                    <a:pt x="593" y="1009"/>
                  </a:cubicBezTo>
                  <a:close/>
                  <a:moveTo>
                    <a:pt x="868" y="0"/>
                  </a:moveTo>
                  <a:lnTo>
                    <a:pt x="801" y="33"/>
                  </a:lnTo>
                  <a:cubicBezTo>
                    <a:pt x="801" y="67"/>
                    <a:pt x="768" y="67"/>
                    <a:pt x="768" y="100"/>
                  </a:cubicBezTo>
                  <a:cubicBezTo>
                    <a:pt x="768" y="100"/>
                    <a:pt x="768" y="134"/>
                    <a:pt x="768" y="167"/>
                  </a:cubicBezTo>
                  <a:lnTo>
                    <a:pt x="768" y="834"/>
                  </a:lnTo>
                  <a:cubicBezTo>
                    <a:pt x="735" y="801"/>
                    <a:pt x="701" y="767"/>
                    <a:pt x="668" y="734"/>
                  </a:cubicBezTo>
                  <a:cubicBezTo>
                    <a:pt x="601" y="734"/>
                    <a:pt x="501" y="767"/>
                    <a:pt x="468" y="801"/>
                  </a:cubicBezTo>
                  <a:cubicBezTo>
                    <a:pt x="401" y="834"/>
                    <a:pt x="334" y="901"/>
                    <a:pt x="301" y="967"/>
                  </a:cubicBezTo>
                  <a:cubicBezTo>
                    <a:pt x="234" y="1034"/>
                    <a:pt x="167" y="1101"/>
                    <a:pt x="134" y="1168"/>
                  </a:cubicBezTo>
                  <a:cubicBezTo>
                    <a:pt x="101" y="1268"/>
                    <a:pt x="67" y="1368"/>
                    <a:pt x="67" y="1468"/>
                  </a:cubicBezTo>
                  <a:cubicBezTo>
                    <a:pt x="34" y="1568"/>
                    <a:pt x="1" y="1668"/>
                    <a:pt x="1" y="1801"/>
                  </a:cubicBezTo>
                  <a:lnTo>
                    <a:pt x="1" y="1968"/>
                  </a:lnTo>
                  <a:cubicBezTo>
                    <a:pt x="1" y="2068"/>
                    <a:pt x="34" y="2168"/>
                    <a:pt x="67" y="2268"/>
                  </a:cubicBezTo>
                  <a:cubicBezTo>
                    <a:pt x="67" y="2335"/>
                    <a:pt x="101" y="2368"/>
                    <a:pt x="134" y="2435"/>
                  </a:cubicBezTo>
                  <a:cubicBezTo>
                    <a:pt x="167" y="2469"/>
                    <a:pt x="234" y="2502"/>
                    <a:pt x="301" y="2502"/>
                  </a:cubicBezTo>
                  <a:cubicBezTo>
                    <a:pt x="334" y="2502"/>
                    <a:pt x="401" y="2469"/>
                    <a:pt x="468" y="2435"/>
                  </a:cubicBezTo>
                  <a:cubicBezTo>
                    <a:pt x="534" y="2402"/>
                    <a:pt x="601" y="2335"/>
                    <a:pt x="668" y="2268"/>
                  </a:cubicBezTo>
                  <a:cubicBezTo>
                    <a:pt x="701" y="2202"/>
                    <a:pt x="735" y="2135"/>
                    <a:pt x="768" y="2068"/>
                  </a:cubicBezTo>
                  <a:lnTo>
                    <a:pt x="768" y="2168"/>
                  </a:lnTo>
                  <a:cubicBezTo>
                    <a:pt x="768" y="2168"/>
                    <a:pt x="768" y="2202"/>
                    <a:pt x="768" y="2202"/>
                  </a:cubicBezTo>
                  <a:lnTo>
                    <a:pt x="801" y="2202"/>
                  </a:lnTo>
                  <a:lnTo>
                    <a:pt x="868" y="2168"/>
                  </a:lnTo>
                  <a:cubicBezTo>
                    <a:pt x="901" y="2135"/>
                    <a:pt x="901" y="2135"/>
                    <a:pt x="901" y="2135"/>
                  </a:cubicBezTo>
                  <a:cubicBezTo>
                    <a:pt x="901" y="2102"/>
                    <a:pt x="901" y="2068"/>
                    <a:pt x="901" y="2068"/>
                  </a:cubicBezTo>
                  <a:lnTo>
                    <a:pt x="901" y="33"/>
                  </a:lnTo>
                  <a:cubicBezTo>
                    <a:pt x="935" y="33"/>
                    <a:pt x="935" y="0"/>
                    <a:pt x="9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6"/>
            <p:cNvSpPr/>
            <p:nvPr/>
          </p:nvSpPr>
          <p:spPr>
            <a:xfrm>
              <a:off x="3775375" y="1969850"/>
              <a:ext cx="22525" cy="45400"/>
            </a:xfrm>
            <a:custGeom>
              <a:avLst/>
              <a:gdLst/>
              <a:ahLst/>
              <a:cxnLst/>
              <a:rect l="l" t="t" r="r" b="b"/>
              <a:pathLst>
                <a:path w="901" h="1816" extrusionOk="0">
                  <a:moveTo>
                    <a:pt x="701" y="781"/>
                  </a:moveTo>
                  <a:lnTo>
                    <a:pt x="701" y="848"/>
                  </a:lnTo>
                  <a:cubicBezTo>
                    <a:pt x="701" y="915"/>
                    <a:pt x="667" y="981"/>
                    <a:pt x="667" y="1048"/>
                  </a:cubicBezTo>
                  <a:cubicBezTo>
                    <a:pt x="667" y="1115"/>
                    <a:pt x="634" y="1181"/>
                    <a:pt x="601" y="1248"/>
                  </a:cubicBezTo>
                  <a:cubicBezTo>
                    <a:pt x="567" y="1282"/>
                    <a:pt x="534" y="1348"/>
                    <a:pt x="501" y="1382"/>
                  </a:cubicBezTo>
                  <a:cubicBezTo>
                    <a:pt x="467" y="1415"/>
                    <a:pt x="400" y="1482"/>
                    <a:pt x="367" y="1482"/>
                  </a:cubicBezTo>
                  <a:lnTo>
                    <a:pt x="400" y="1482"/>
                  </a:lnTo>
                  <a:cubicBezTo>
                    <a:pt x="334" y="1515"/>
                    <a:pt x="300" y="1515"/>
                    <a:pt x="267" y="1515"/>
                  </a:cubicBezTo>
                  <a:lnTo>
                    <a:pt x="234" y="1515"/>
                  </a:lnTo>
                  <a:cubicBezTo>
                    <a:pt x="200" y="1515"/>
                    <a:pt x="200" y="1482"/>
                    <a:pt x="200" y="1482"/>
                  </a:cubicBezTo>
                  <a:cubicBezTo>
                    <a:pt x="167" y="1448"/>
                    <a:pt x="167" y="1415"/>
                    <a:pt x="200" y="1415"/>
                  </a:cubicBezTo>
                  <a:cubicBezTo>
                    <a:pt x="200" y="1315"/>
                    <a:pt x="200" y="1248"/>
                    <a:pt x="267" y="1181"/>
                  </a:cubicBezTo>
                  <a:cubicBezTo>
                    <a:pt x="300" y="1115"/>
                    <a:pt x="367" y="1048"/>
                    <a:pt x="467" y="981"/>
                  </a:cubicBezTo>
                  <a:lnTo>
                    <a:pt x="701" y="781"/>
                  </a:lnTo>
                  <a:close/>
                  <a:moveTo>
                    <a:pt x="685" y="0"/>
                  </a:moveTo>
                  <a:cubicBezTo>
                    <a:pt x="670" y="0"/>
                    <a:pt x="654" y="4"/>
                    <a:pt x="634" y="14"/>
                  </a:cubicBezTo>
                  <a:cubicBezTo>
                    <a:pt x="601" y="14"/>
                    <a:pt x="534" y="14"/>
                    <a:pt x="467" y="47"/>
                  </a:cubicBezTo>
                  <a:cubicBezTo>
                    <a:pt x="434" y="81"/>
                    <a:pt x="367" y="114"/>
                    <a:pt x="334" y="181"/>
                  </a:cubicBezTo>
                  <a:cubicBezTo>
                    <a:pt x="300" y="214"/>
                    <a:pt x="234" y="281"/>
                    <a:pt x="200" y="348"/>
                  </a:cubicBezTo>
                  <a:cubicBezTo>
                    <a:pt x="167" y="381"/>
                    <a:pt x="167" y="448"/>
                    <a:pt x="134" y="514"/>
                  </a:cubicBezTo>
                  <a:cubicBezTo>
                    <a:pt x="100" y="548"/>
                    <a:pt x="100" y="614"/>
                    <a:pt x="100" y="681"/>
                  </a:cubicBezTo>
                  <a:cubicBezTo>
                    <a:pt x="100" y="681"/>
                    <a:pt x="100" y="714"/>
                    <a:pt x="100" y="714"/>
                  </a:cubicBezTo>
                  <a:lnTo>
                    <a:pt x="134" y="714"/>
                  </a:lnTo>
                  <a:lnTo>
                    <a:pt x="200" y="681"/>
                  </a:lnTo>
                  <a:cubicBezTo>
                    <a:pt x="200" y="681"/>
                    <a:pt x="234" y="648"/>
                    <a:pt x="234" y="648"/>
                  </a:cubicBezTo>
                  <a:cubicBezTo>
                    <a:pt x="234" y="648"/>
                    <a:pt x="234" y="614"/>
                    <a:pt x="267" y="614"/>
                  </a:cubicBezTo>
                  <a:cubicBezTo>
                    <a:pt x="267" y="548"/>
                    <a:pt x="300" y="481"/>
                    <a:pt x="334" y="448"/>
                  </a:cubicBezTo>
                  <a:cubicBezTo>
                    <a:pt x="367" y="381"/>
                    <a:pt x="400" y="348"/>
                    <a:pt x="467" y="314"/>
                  </a:cubicBezTo>
                  <a:cubicBezTo>
                    <a:pt x="484" y="297"/>
                    <a:pt x="509" y="289"/>
                    <a:pt x="538" y="289"/>
                  </a:cubicBezTo>
                  <a:cubicBezTo>
                    <a:pt x="567" y="289"/>
                    <a:pt x="601" y="297"/>
                    <a:pt x="634" y="314"/>
                  </a:cubicBezTo>
                  <a:cubicBezTo>
                    <a:pt x="667" y="348"/>
                    <a:pt x="701" y="414"/>
                    <a:pt x="701" y="514"/>
                  </a:cubicBezTo>
                  <a:lnTo>
                    <a:pt x="701" y="548"/>
                  </a:lnTo>
                  <a:lnTo>
                    <a:pt x="434" y="781"/>
                  </a:lnTo>
                  <a:cubicBezTo>
                    <a:pt x="367" y="815"/>
                    <a:pt x="300" y="881"/>
                    <a:pt x="267" y="915"/>
                  </a:cubicBezTo>
                  <a:cubicBezTo>
                    <a:pt x="200" y="981"/>
                    <a:pt x="167" y="1048"/>
                    <a:pt x="134" y="1115"/>
                  </a:cubicBezTo>
                  <a:cubicBezTo>
                    <a:pt x="67" y="1148"/>
                    <a:pt x="67" y="1248"/>
                    <a:pt x="34" y="1315"/>
                  </a:cubicBezTo>
                  <a:cubicBezTo>
                    <a:pt x="0" y="1382"/>
                    <a:pt x="0" y="1448"/>
                    <a:pt x="0" y="1548"/>
                  </a:cubicBezTo>
                  <a:cubicBezTo>
                    <a:pt x="0" y="1582"/>
                    <a:pt x="34" y="1648"/>
                    <a:pt x="67" y="1715"/>
                  </a:cubicBezTo>
                  <a:cubicBezTo>
                    <a:pt x="100" y="1749"/>
                    <a:pt x="134" y="1782"/>
                    <a:pt x="134" y="1782"/>
                  </a:cubicBezTo>
                  <a:cubicBezTo>
                    <a:pt x="167" y="1815"/>
                    <a:pt x="234" y="1815"/>
                    <a:pt x="267" y="1815"/>
                  </a:cubicBezTo>
                  <a:cubicBezTo>
                    <a:pt x="300" y="1815"/>
                    <a:pt x="367" y="1815"/>
                    <a:pt x="400" y="1782"/>
                  </a:cubicBezTo>
                  <a:cubicBezTo>
                    <a:pt x="434" y="1749"/>
                    <a:pt x="467" y="1715"/>
                    <a:pt x="501" y="1715"/>
                  </a:cubicBezTo>
                  <a:lnTo>
                    <a:pt x="601" y="1615"/>
                  </a:lnTo>
                  <a:cubicBezTo>
                    <a:pt x="634" y="1548"/>
                    <a:pt x="667" y="1515"/>
                    <a:pt x="701" y="1482"/>
                  </a:cubicBezTo>
                  <a:cubicBezTo>
                    <a:pt x="701" y="1415"/>
                    <a:pt x="734" y="1382"/>
                    <a:pt x="734" y="1348"/>
                  </a:cubicBezTo>
                  <a:lnTo>
                    <a:pt x="734" y="1482"/>
                  </a:lnTo>
                  <a:cubicBezTo>
                    <a:pt x="734" y="1482"/>
                    <a:pt x="734" y="1482"/>
                    <a:pt x="734" y="1515"/>
                  </a:cubicBezTo>
                  <a:lnTo>
                    <a:pt x="767" y="1515"/>
                  </a:lnTo>
                  <a:lnTo>
                    <a:pt x="867" y="1482"/>
                  </a:lnTo>
                  <a:cubicBezTo>
                    <a:pt x="867" y="1448"/>
                    <a:pt x="867" y="1448"/>
                    <a:pt x="901" y="1415"/>
                  </a:cubicBezTo>
                  <a:cubicBezTo>
                    <a:pt x="901" y="1415"/>
                    <a:pt x="901" y="1382"/>
                    <a:pt x="901" y="1348"/>
                  </a:cubicBezTo>
                  <a:lnTo>
                    <a:pt x="901" y="414"/>
                  </a:lnTo>
                  <a:cubicBezTo>
                    <a:pt x="901" y="348"/>
                    <a:pt x="901" y="247"/>
                    <a:pt x="867" y="181"/>
                  </a:cubicBezTo>
                  <a:cubicBezTo>
                    <a:pt x="834" y="114"/>
                    <a:pt x="834" y="81"/>
                    <a:pt x="767" y="47"/>
                  </a:cubicBezTo>
                  <a:cubicBezTo>
                    <a:pt x="744" y="24"/>
                    <a:pt x="720" y="0"/>
                    <a:pt x="6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6"/>
            <p:cNvSpPr/>
            <p:nvPr/>
          </p:nvSpPr>
          <p:spPr>
            <a:xfrm>
              <a:off x="3817900" y="1946000"/>
              <a:ext cx="22550" cy="48400"/>
            </a:xfrm>
            <a:custGeom>
              <a:avLst/>
              <a:gdLst/>
              <a:ahLst/>
              <a:cxnLst/>
              <a:rect l="l" t="t" r="r" b="b"/>
              <a:pathLst>
                <a:path w="902" h="1936" extrusionOk="0">
                  <a:moveTo>
                    <a:pt x="668" y="1"/>
                  </a:moveTo>
                  <a:cubicBezTo>
                    <a:pt x="601" y="1"/>
                    <a:pt x="534" y="34"/>
                    <a:pt x="467" y="67"/>
                  </a:cubicBezTo>
                  <a:cubicBezTo>
                    <a:pt x="401" y="101"/>
                    <a:pt x="334" y="167"/>
                    <a:pt x="267" y="234"/>
                  </a:cubicBezTo>
                  <a:cubicBezTo>
                    <a:pt x="234" y="301"/>
                    <a:pt x="201" y="368"/>
                    <a:pt x="167" y="434"/>
                  </a:cubicBezTo>
                  <a:lnTo>
                    <a:pt x="167" y="334"/>
                  </a:lnTo>
                  <a:cubicBezTo>
                    <a:pt x="167" y="334"/>
                    <a:pt x="167" y="301"/>
                    <a:pt x="167" y="301"/>
                  </a:cubicBezTo>
                  <a:lnTo>
                    <a:pt x="134" y="301"/>
                  </a:lnTo>
                  <a:lnTo>
                    <a:pt x="67" y="334"/>
                  </a:lnTo>
                  <a:cubicBezTo>
                    <a:pt x="34" y="368"/>
                    <a:pt x="34" y="368"/>
                    <a:pt x="34" y="401"/>
                  </a:cubicBezTo>
                  <a:cubicBezTo>
                    <a:pt x="0" y="401"/>
                    <a:pt x="0" y="434"/>
                    <a:pt x="34" y="468"/>
                  </a:cubicBezTo>
                  <a:lnTo>
                    <a:pt x="34" y="1869"/>
                  </a:lnTo>
                  <a:cubicBezTo>
                    <a:pt x="34" y="1902"/>
                    <a:pt x="0" y="1935"/>
                    <a:pt x="34" y="1935"/>
                  </a:cubicBezTo>
                  <a:lnTo>
                    <a:pt x="67" y="1935"/>
                  </a:lnTo>
                  <a:lnTo>
                    <a:pt x="134" y="1902"/>
                  </a:lnTo>
                  <a:cubicBezTo>
                    <a:pt x="134" y="1869"/>
                    <a:pt x="167" y="1869"/>
                    <a:pt x="167" y="1835"/>
                  </a:cubicBezTo>
                  <a:cubicBezTo>
                    <a:pt x="167" y="1802"/>
                    <a:pt x="167" y="1802"/>
                    <a:pt x="167" y="1769"/>
                  </a:cubicBezTo>
                  <a:lnTo>
                    <a:pt x="167" y="968"/>
                  </a:lnTo>
                  <a:cubicBezTo>
                    <a:pt x="167" y="835"/>
                    <a:pt x="201" y="668"/>
                    <a:pt x="234" y="534"/>
                  </a:cubicBezTo>
                  <a:cubicBezTo>
                    <a:pt x="301" y="434"/>
                    <a:pt x="367" y="368"/>
                    <a:pt x="434" y="301"/>
                  </a:cubicBezTo>
                  <a:cubicBezTo>
                    <a:pt x="484" y="284"/>
                    <a:pt x="526" y="276"/>
                    <a:pt x="563" y="276"/>
                  </a:cubicBezTo>
                  <a:cubicBezTo>
                    <a:pt x="601" y="276"/>
                    <a:pt x="634" y="284"/>
                    <a:pt x="668" y="301"/>
                  </a:cubicBezTo>
                  <a:cubicBezTo>
                    <a:pt x="701" y="401"/>
                    <a:pt x="734" y="501"/>
                    <a:pt x="734" y="634"/>
                  </a:cubicBezTo>
                  <a:lnTo>
                    <a:pt x="734" y="1435"/>
                  </a:lnTo>
                  <a:cubicBezTo>
                    <a:pt x="734" y="1435"/>
                    <a:pt x="734" y="1468"/>
                    <a:pt x="734" y="1468"/>
                  </a:cubicBezTo>
                  <a:cubicBezTo>
                    <a:pt x="734" y="1485"/>
                    <a:pt x="743" y="1493"/>
                    <a:pt x="751" y="1493"/>
                  </a:cubicBezTo>
                  <a:cubicBezTo>
                    <a:pt x="759" y="1493"/>
                    <a:pt x="768" y="1485"/>
                    <a:pt x="768" y="1468"/>
                  </a:cubicBezTo>
                  <a:lnTo>
                    <a:pt x="834" y="1435"/>
                  </a:lnTo>
                  <a:cubicBezTo>
                    <a:pt x="868" y="1435"/>
                    <a:pt x="868" y="1402"/>
                    <a:pt x="868" y="1402"/>
                  </a:cubicBezTo>
                  <a:cubicBezTo>
                    <a:pt x="868" y="1368"/>
                    <a:pt x="868" y="1335"/>
                    <a:pt x="868" y="1335"/>
                  </a:cubicBezTo>
                  <a:lnTo>
                    <a:pt x="901" y="501"/>
                  </a:lnTo>
                  <a:cubicBezTo>
                    <a:pt x="901" y="401"/>
                    <a:pt x="901" y="301"/>
                    <a:pt x="868" y="234"/>
                  </a:cubicBezTo>
                  <a:cubicBezTo>
                    <a:pt x="868" y="167"/>
                    <a:pt x="834" y="101"/>
                    <a:pt x="801" y="67"/>
                  </a:cubicBezTo>
                  <a:cubicBezTo>
                    <a:pt x="734" y="34"/>
                    <a:pt x="701" y="1"/>
                    <a:pt x="6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6"/>
            <p:cNvSpPr/>
            <p:nvPr/>
          </p:nvSpPr>
          <p:spPr>
            <a:xfrm>
              <a:off x="3845425" y="1929325"/>
              <a:ext cx="23375" cy="43375"/>
            </a:xfrm>
            <a:custGeom>
              <a:avLst/>
              <a:gdLst/>
              <a:ahLst/>
              <a:cxnLst/>
              <a:rect l="l" t="t" r="r" b="b"/>
              <a:pathLst>
                <a:path w="935" h="1735" extrusionOk="0">
                  <a:moveTo>
                    <a:pt x="592" y="284"/>
                  </a:moveTo>
                  <a:cubicBezTo>
                    <a:pt x="626" y="284"/>
                    <a:pt x="651" y="301"/>
                    <a:pt x="667" y="334"/>
                  </a:cubicBezTo>
                  <a:cubicBezTo>
                    <a:pt x="734" y="401"/>
                    <a:pt x="767" y="501"/>
                    <a:pt x="767" y="568"/>
                  </a:cubicBezTo>
                  <a:lnTo>
                    <a:pt x="200" y="901"/>
                  </a:lnTo>
                  <a:cubicBezTo>
                    <a:pt x="200" y="834"/>
                    <a:pt x="200" y="768"/>
                    <a:pt x="200" y="701"/>
                  </a:cubicBezTo>
                  <a:cubicBezTo>
                    <a:pt x="234" y="668"/>
                    <a:pt x="234" y="601"/>
                    <a:pt x="267" y="534"/>
                  </a:cubicBezTo>
                  <a:cubicBezTo>
                    <a:pt x="300" y="501"/>
                    <a:pt x="334" y="467"/>
                    <a:pt x="367" y="401"/>
                  </a:cubicBezTo>
                  <a:cubicBezTo>
                    <a:pt x="400" y="367"/>
                    <a:pt x="434" y="334"/>
                    <a:pt x="467" y="334"/>
                  </a:cubicBezTo>
                  <a:cubicBezTo>
                    <a:pt x="517" y="301"/>
                    <a:pt x="559" y="284"/>
                    <a:pt x="592" y="284"/>
                  </a:cubicBezTo>
                  <a:close/>
                  <a:moveTo>
                    <a:pt x="667" y="0"/>
                  </a:moveTo>
                  <a:cubicBezTo>
                    <a:pt x="601" y="0"/>
                    <a:pt x="534" y="34"/>
                    <a:pt x="467" y="67"/>
                  </a:cubicBezTo>
                  <a:cubicBezTo>
                    <a:pt x="400" y="100"/>
                    <a:pt x="334" y="167"/>
                    <a:pt x="300" y="234"/>
                  </a:cubicBezTo>
                  <a:cubicBezTo>
                    <a:pt x="234" y="301"/>
                    <a:pt x="200" y="367"/>
                    <a:pt x="167" y="434"/>
                  </a:cubicBezTo>
                  <a:cubicBezTo>
                    <a:pt x="100" y="534"/>
                    <a:pt x="67" y="634"/>
                    <a:pt x="67" y="701"/>
                  </a:cubicBezTo>
                  <a:cubicBezTo>
                    <a:pt x="34" y="801"/>
                    <a:pt x="34" y="901"/>
                    <a:pt x="0" y="1001"/>
                  </a:cubicBezTo>
                  <a:cubicBezTo>
                    <a:pt x="0" y="1101"/>
                    <a:pt x="0" y="1201"/>
                    <a:pt x="0" y="1268"/>
                  </a:cubicBezTo>
                  <a:cubicBezTo>
                    <a:pt x="34" y="1335"/>
                    <a:pt x="34" y="1435"/>
                    <a:pt x="67" y="1502"/>
                  </a:cubicBezTo>
                  <a:cubicBezTo>
                    <a:pt x="67" y="1568"/>
                    <a:pt x="100" y="1635"/>
                    <a:pt x="167" y="1668"/>
                  </a:cubicBezTo>
                  <a:cubicBezTo>
                    <a:pt x="200" y="1702"/>
                    <a:pt x="234" y="1735"/>
                    <a:pt x="300" y="1735"/>
                  </a:cubicBezTo>
                  <a:cubicBezTo>
                    <a:pt x="367" y="1735"/>
                    <a:pt x="400" y="1735"/>
                    <a:pt x="467" y="1702"/>
                  </a:cubicBezTo>
                  <a:cubicBezTo>
                    <a:pt x="534" y="1668"/>
                    <a:pt x="601" y="1602"/>
                    <a:pt x="667" y="1568"/>
                  </a:cubicBezTo>
                  <a:cubicBezTo>
                    <a:pt x="701" y="1502"/>
                    <a:pt x="734" y="1435"/>
                    <a:pt x="801" y="1368"/>
                  </a:cubicBezTo>
                  <a:cubicBezTo>
                    <a:pt x="801" y="1335"/>
                    <a:pt x="834" y="1268"/>
                    <a:pt x="867" y="1201"/>
                  </a:cubicBezTo>
                  <a:cubicBezTo>
                    <a:pt x="867" y="1168"/>
                    <a:pt x="901" y="1135"/>
                    <a:pt x="901" y="1068"/>
                  </a:cubicBezTo>
                  <a:lnTo>
                    <a:pt x="901" y="1035"/>
                  </a:lnTo>
                  <a:cubicBezTo>
                    <a:pt x="884" y="1018"/>
                    <a:pt x="876" y="1009"/>
                    <a:pt x="872" y="1009"/>
                  </a:cubicBezTo>
                  <a:cubicBezTo>
                    <a:pt x="867" y="1009"/>
                    <a:pt x="867" y="1018"/>
                    <a:pt x="867" y="1035"/>
                  </a:cubicBezTo>
                  <a:lnTo>
                    <a:pt x="801" y="1068"/>
                  </a:lnTo>
                  <a:cubicBezTo>
                    <a:pt x="767" y="1068"/>
                    <a:pt x="767" y="1068"/>
                    <a:pt x="767" y="1101"/>
                  </a:cubicBezTo>
                  <a:cubicBezTo>
                    <a:pt x="767" y="1101"/>
                    <a:pt x="734" y="1101"/>
                    <a:pt x="734" y="1135"/>
                  </a:cubicBezTo>
                  <a:cubicBezTo>
                    <a:pt x="701" y="1201"/>
                    <a:pt x="667" y="1235"/>
                    <a:pt x="634" y="1301"/>
                  </a:cubicBezTo>
                  <a:cubicBezTo>
                    <a:pt x="601" y="1335"/>
                    <a:pt x="534" y="1401"/>
                    <a:pt x="467" y="1435"/>
                  </a:cubicBezTo>
                  <a:cubicBezTo>
                    <a:pt x="451" y="1451"/>
                    <a:pt x="417" y="1460"/>
                    <a:pt x="384" y="1460"/>
                  </a:cubicBezTo>
                  <a:cubicBezTo>
                    <a:pt x="350" y="1460"/>
                    <a:pt x="317" y="1451"/>
                    <a:pt x="300" y="1435"/>
                  </a:cubicBezTo>
                  <a:cubicBezTo>
                    <a:pt x="234" y="1368"/>
                    <a:pt x="200" y="1268"/>
                    <a:pt x="200" y="1168"/>
                  </a:cubicBezTo>
                  <a:lnTo>
                    <a:pt x="901" y="768"/>
                  </a:lnTo>
                  <a:cubicBezTo>
                    <a:pt x="901" y="768"/>
                    <a:pt x="901" y="734"/>
                    <a:pt x="934" y="734"/>
                  </a:cubicBezTo>
                  <a:cubicBezTo>
                    <a:pt x="934" y="701"/>
                    <a:pt x="934" y="668"/>
                    <a:pt x="934" y="668"/>
                  </a:cubicBezTo>
                  <a:lnTo>
                    <a:pt x="934" y="568"/>
                  </a:lnTo>
                  <a:cubicBezTo>
                    <a:pt x="934" y="467"/>
                    <a:pt x="934" y="367"/>
                    <a:pt x="901" y="267"/>
                  </a:cubicBezTo>
                  <a:cubicBezTo>
                    <a:pt x="867" y="201"/>
                    <a:pt x="834" y="134"/>
                    <a:pt x="801" y="67"/>
                  </a:cubicBezTo>
                  <a:cubicBezTo>
                    <a:pt x="767" y="34"/>
                    <a:pt x="701" y="0"/>
                    <a:pt x="6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6"/>
            <p:cNvSpPr/>
            <p:nvPr/>
          </p:nvSpPr>
          <p:spPr>
            <a:xfrm>
              <a:off x="3871275" y="1902625"/>
              <a:ext cx="36700" cy="55075"/>
            </a:xfrm>
            <a:custGeom>
              <a:avLst/>
              <a:gdLst/>
              <a:ahLst/>
              <a:cxnLst/>
              <a:rect l="l" t="t" r="r" b="b"/>
              <a:pathLst>
                <a:path w="1468" h="2203" extrusionOk="0">
                  <a:moveTo>
                    <a:pt x="1435" y="1"/>
                  </a:moveTo>
                  <a:lnTo>
                    <a:pt x="1368" y="34"/>
                  </a:lnTo>
                  <a:cubicBezTo>
                    <a:pt x="1335" y="68"/>
                    <a:pt x="1335" y="68"/>
                    <a:pt x="1301" y="101"/>
                  </a:cubicBezTo>
                  <a:cubicBezTo>
                    <a:pt x="1301" y="101"/>
                    <a:pt x="1301" y="134"/>
                    <a:pt x="1301" y="168"/>
                  </a:cubicBezTo>
                  <a:lnTo>
                    <a:pt x="1068" y="1302"/>
                  </a:lnTo>
                  <a:lnTo>
                    <a:pt x="801" y="435"/>
                  </a:lnTo>
                  <a:cubicBezTo>
                    <a:pt x="801" y="401"/>
                    <a:pt x="801" y="401"/>
                    <a:pt x="801" y="401"/>
                  </a:cubicBezTo>
                  <a:lnTo>
                    <a:pt x="701" y="401"/>
                  </a:lnTo>
                  <a:cubicBezTo>
                    <a:pt x="701" y="435"/>
                    <a:pt x="667" y="435"/>
                    <a:pt x="667" y="468"/>
                  </a:cubicBezTo>
                  <a:cubicBezTo>
                    <a:pt x="667" y="468"/>
                    <a:pt x="634" y="501"/>
                    <a:pt x="634" y="535"/>
                  </a:cubicBezTo>
                  <a:lnTo>
                    <a:pt x="401" y="1669"/>
                  </a:lnTo>
                  <a:lnTo>
                    <a:pt x="200" y="802"/>
                  </a:lnTo>
                  <a:cubicBezTo>
                    <a:pt x="167" y="768"/>
                    <a:pt x="167" y="768"/>
                    <a:pt x="167" y="768"/>
                  </a:cubicBezTo>
                  <a:lnTo>
                    <a:pt x="134" y="768"/>
                  </a:lnTo>
                  <a:lnTo>
                    <a:pt x="67" y="802"/>
                  </a:lnTo>
                  <a:cubicBezTo>
                    <a:pt x="34" y="802"/>
                    <a:pt x="34" y="802"/>
                    <a:pt x="34" y="835"/>
                  </a:cubicBezTo>
                  <a:cubicBezTo>
                    <a:pt x="0" y="835"/>
                    <a:pt x="0" y="868"/>
                    <a:pt x="34" y="902"/>
                  </a:cubicBezTo>
                  <a:lnTo>
                    <a:pt x="334" y="2136"/>
                  </a:lnTo>
                  <a:cubicBezTo>
                    <a:pt x="334" y="2169"/>
                    <a:pt x="334" y="2169"/>
                    <a:pt x="334" y="2203"/>
                  </a:cubicBezTo>
                  <a:lnTo>
                    <a:pt x="367" y="2203"/>
                  </a:lnTo>
                  <a:lnTo>
                    <a:pt x="434" y="2169"/>
                  </a:lnTo>
                  <a:cubicBezTo>
                    <a:pt x="467" y="2136"/>
                    <a:pt x="467" y="2136"/>
                    <a:pt x="467" y="2103"/>
                  </a:cubicBezTo>
                  <a:lnTo>
                    <a:pt x="501" y="2036"/>
                  </a:lnTo>
                  <a:lnTo>
                    <a:pt x="734" y="902"/>
                  </a:lnTo>
                  <a:lnTo>
                    <a:pt x="968" y="1769"/>
                  </a:lnTo>
                  <a:cubicBezTo>
                    <a:pt x="968" y="1769"/>
                    <a:pt x="1001" y="1802"/>
                    <a:pt x="1001" y="1802"/>
                  </a:cubicBezTo>
                  <a:lnTo>
                    <a:pt x="1034" y="1802"/>
                  </a:lnTo>
                  <a:lnTo>
                    <a:pt x="1101" y="1769"/>
                  </a:lnTo>
                  <a:cubicBezTo>
                    <a:pt x="1134" y="1769"/>
                    <a:pt x="1134" y="1769"/>
                    <a:pt x="1134" y="1736"/>
                  </a:cubicBezTo>
                  <a:cubicBezTo>
                    <a:pt x="1134" y="1702"/>
                    <a:pt x="1168" y="1702"/>
                    <a:pt x="1168" y="1669"/>
                  </a:cubicBezTo>
                  <a:lnTo>
                    <a:pt x="1468" y="68"/>
                  </a:lnTo>
                  <a:cubicBezTo>
                    <a:pt x="1468" y="34"/>
                    <a:pt x="1468" y="34"/>
                    <a:pt x="14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6"/>
            <p:cNvSpPr/>
            <p:nvPr/>
          </p:nvSpPr>
          <p:spPr>
            <a:xfrm>
              <a:off x="3922150" y="1885125"/>
              <a:ext cx="20850" cy="44225"/>
            </a:xfrm>
            <a:custGeom>
              <a:avLst/>
              <a:gdLst/>
              <a:ahLst/>
              <a:cxnLst/>
              <a:rect l="l" t="t" r="r" b="b"/>
              <a:pathLst>
                <a:path w="834" h="1769" extrusionOk="0">
                  <a:moveTo>
                    <a:pt x="600" y="0"/>
                  </a:moveTo>
                  <a:cubicBezTo>
                    <a:pt x="534" y="0"/>
                    <a:pt x="467" y="34"/>
                    <a:pt x="434" y="67"/>
                  </a:cubicBezTo>
                  <a:cubicBezTo>
                    <a:pt x="300" y="134"/>
                    <a:pt x="200" y="234"/>
                    <a:pt x="133" y="367"/>
                  </a:cubicBezTo>
                  <a:cubicBezTo>
                    <a:pt x="100" y="434"/>
                    <a:pt x="67" y="501"/>
                    <a:pt x="67" y="568"/>
                  </a:cubicBezTo>
                  <a:cubicBezTo>
                    <a:pt x="67" y="601"/>
                    <a:pt x="67" y="668"/>
                    <a:pt x="67" y="734"/>
                  </a:cubicBezTo>
                  <a:cubicBezTo>
                    <a:pt x="67" y="834"/>
                    <a:pt x="67" y="901"/>
                    <a:pt x="133" y="1001"/>
                  </a:cubicBezTo>
                  <a:cubicBezTo>
                    <a:pt x="157" y="1025"/>
                    <a:pt x="197" y="1048"/>
                    <a:pt x="266" y="1048"/>
                  </a:cubicBezTo>
                  <a:cubicBezTo>
                    <a:pt x="295" y="1048"/>
                    <a:pt x="328" y="1044"/>
                    <a:pt x="367" y="1035"/>
                  </a:cubicBezTo>
                  <a:lnTo>
                    <a:pt x="500" y="1001"/>
                  </a:lnTo>
                  <a:lnTo>
                    <a:pt x="600" y="1001"/>
                  </a:lnTo>
                  <a:cubicBezTo>
                    <a:pt x="634" y="1001"/>
                    <a:pt x="667" y="1001"/>
                    <a:pt x="667" y="1035"/>
                  </a:cubicBezTo>
                  <a:cubicBezTo>
                    <a:pt x="701" y="1035"/>
                    <a:pt x="701" y="1068"/>
                    <a:pt x="701" y="1101"/>
                  </a:cubicBezTo>
                  <a:cubicBezTo>
                    <a:pt x="667" y="1135"/>
                    <a:pt x="667" y="1201"/>
                    <a:pt x="634" y="1201"/>
                  </a:cubicBezTo>
                  <a:cubicBezTo>
                    <a:pt x="600" y="1235"/>
                    <a:pt x="600" y="1268"/>
                    <a:pt x="567" y="1301"/>
                  </a:cubicBezTo>
                  <a:cubicBezTo>
                    <a:pt x="534" y="1335"/>
                    <a:pt x="534" y="1368"/>
                    <a:pt x="500" y="1401"/>
                  </a:cubicBezTo>
                  <a:lnTo>
                    <a:pt x="400" y="1468"/>
                  </a:lnTo>
                  <a:cubicBezTo>
                    <a:pt x="367" y="1502"/>
                    <a:pt x="300" y="1502"/>
                    <a:pt x="267" y="1502"/>
                  </a:cubicBezTo>
                  <a:cubicBezTo>
                    <a:pt x="234" y="1502"/>
                    <a:pt x="200" y="1502"/>
                    <a:pt x="167" y="1468"/>
                  </a:cubicBezTo>
                  <a:lnTo>
                    <a:pt x="133" y="1435"/>
                  </a:lnTo>
                  <a:lnTo>
                    <a:pt x="33" y="1468"/>
                  </a:lnTo>
                  <a:cubicBezTo>
                    <a:pt x="33" y="1502"/>
                    <a:pt x="0" y="1502"/>
                    <a:pt x="0" y="1535"/>
                  </a:cubicBezTo>
                  <a:cubicBezTo>
                    <a:pt x="0" y="1535"/>
                    <a:pt x="0" y="1568"/>
                    <a:pt x="0" y="1602"/>
                  </a:cubicBezTo>
                  <a:cubicBezTo>
                    <a:pt x="0" y="1635"/>
                    <a:pt x="0" y="1668"/>
                    <a:pt x="33" y="1702"/>
                  </a:cubicBezTo>
                  <a:cubicBezTo>
                    <a:pt x="67" y="1735"/>
                    <a:pt x="67" y="1735"/>
                    <a:pt x="133" y="1768"/>
                  </a:cubicBezTo>
                  <a:lnTo>
                    <a:pt x="234" y="1768"/>
                  </a:lnTo>
                  <a:cubicBezTo>
                    <a:pt x="300" y="1768"/>
                    <a:pt x="367" y="1735"/>
                    <a:pt x="434" y="1702"/>
                  </a:cubicBezTo>
                  <a:cubicBezTo>
                    <a:pt x="467" y="1668"/>
                    <a:pt x="534" y="1602"/>
                    <a:pt x="600" y="1568"/>
                  </a:cubicBezTo>
                  <a:cubicBezTo>
                    <a:pt x="634" y="1502"/>
                    <a:pt x="701" y="1435"/>
                    <a:pt x="734" y="1368"/>
                  </a:cubicBezTo>
                  <a:cubicBezTo>
                    <a:pt x="767" y="1335"/>
                    <a:pt x="801" y="1268"/>
                    <a:pt x="801" y="1201"/>
                  </a:cubicBezTo>
                  <a:cubicBezTo>
                    <a:pt x="834" y="1135"/>
                    <a:pt x="834" y="1068"/>
                    <a:pt x="834" y="1001"/>
                  </a:cubicBezTo>
                  <a:cubicBezTo>
                    <a:pt x="834" y="934"/>
                    <a:pt x="834" y="901"/>
                    <a:pt x="834" y="834"/>
                  </a:cubicBezTo>
                  <a:cubicBezTo>
                    <a:pt x="834" y="801"/>
                    <a:pt x="801" y="768"/>
                    <a:pt x="767" y="734"/>
                  </a:cubicBezTo>
                  <a:cubicBezTo>
                    <a:pt x="767" y="734"/>
                    <a:pt x="734" y="701"/>
                    <a:pt x="667" y="701"/>
                  </a:cubicBezTo>
                  <a:lnTo>
                    <a:pt x="534" y="701"/>
                  </a:lnTo>
                  <a:lnTo>
                    <a:pt x="400" y="734"/>
                  </a:lnTo>
                  <a:lnTo>
                    <a:pt x="300" y="734"/>
                  </a:lnTo>
                  <a:cubicBezTo>
                    <a:pt x="267" y="734"/>
                    <a:pt x="234" y="701"/>
                    <a:pt x="234" y="701"/>
                  </a:cubicBezTo>
                  <a:cubicBezTo>
                    <a:pt x="234" y="668"/>
                    <a:pt x="234" y="634"/>
                    <a:pt x="234" y="601"/>
                  </a:cubicBezTo>
                  <a:cubicBezTo>
                    <a:pt x="234" y="568"/>
                    <a:pt x="267" y="501"/>
                    <a:pt x="300" y="434"/>
                  </a:cubicBezTo>
                  <a:cubicBezTo>
                    <a:pt x="334" y="367"/>
                    <a:pt x="367" y="334"/>
                    <a:pt x="434" y="301"/>
                  </a:cubicBezTo>
                  <a:cubicBezTo>
                    <a:pt x="467" y="267"/>
                    <a:pt x="534" y="267"/>
                    <a:pt x="600" y="267"/>
                  </a:cubicBezTo>
                  <a:cubicBezTo>
                    <a:pt x="600" y="267"/>
                    <a:pt x="634" y="267"/>
                    <a:pt x="667" y="301"/>
                  </a:cubicBezTo>
                  <a:cubicBezTo>
                    <a:pt x="667" y="334"/>
                    <a:pt x="667" y="334"/>
                    <a:pt x="701" y="334"/>
                  </a:cubicBezTo>
                  <a:lnTo>
                    <a:pt x="734" y="334"/>
                  </a:lnTo>
                  <a:lnTo>
                    <a:pt x="801" y="267"/>
                  </a:lnTo>
                  <a:cubicBezTo>
                    <a:pt x="801" y="267"/>
                    <a:pt x="801" y="267"/>
                    <a:pt x="834" y="234"/>
                  </a:cubicBezTo>
                  <a:cubicBezTo>
                    <a:pt x="834" y="201"/>
                    <a:pt x="834" y="201"/>
                    <a:pt x="834" y="167"/>
                  </a:cubicBezTo>
                  <a:cubicBezTo>
                    <a:pt x="834" y="134"/>
                    <a:pt x="801" y="101"/>
                    <a:pt x="801" y="67"/>
                  </a:cubicBezTo>
                  <a:cubicBezTo>
                    <a:pt x="767" y="34"/>
                    <a:pt x="734" y="0"/>
                    <a:pt x="7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6"/>
            <p:cNvSpPr/>
            <p:nvPr/>
          </p:nvSpPr>
          <p:spPr>
            <a:xfrm>
              <a:off x="3949650" y="1861150"/>
              <a:ext cx="5025" cy="56325"/>
            </a:xfrm>
            <a:custGeom>
              <a:avLst/>
              <a:gdLst/>
              <a:ahLst/>
              <a:cxnLst/>
              <a:rect l="l" t="t" r="r" b="b"/>
              <a:pathLst>
                <a:path w="201" h="2253" extrusionOk="0">
                  <a:moveTo>
                    <a:pt x="184" y="0"/>
                  </a:moveTo>
                  <a:cubicBezTo>
                    <a:pt x="176" y="0"/>
                    <a:pt x="168" y="9"/>
                    <a:pt x="168" y="25"/>
                  </a:cubicBezTo>
                  <a:lnTo>
                    <a:pt x="68" y="92"/>
                  </a:lnTo>
                  <a:cubicBezTo>
                    <a:pt x="34" y="92"/>
                    <a:pt x="34" y="92"/>
                    <a:pt x="1" y="126"/>
                  </a:cubicBezTo>
                  <a:cubicBezTo>
                    <a:pt x="1" y="159"/>
                    <a:pt x="1" y="159"/>
                    <a:pt x="1" y="192"/>
                  </a:cubicBezTo>
                  <a:lnTo>
                    <a:pt x="1" y="359"/>
                  </a:lnTo>
                  <a:cubicBezTo>
                    <a:pt x="1" y="392"/>
                    <a:pt x="1" y="392"/>
                    <a:pt x="1" y="426"/>
                  </a:cubicBezTo>
                  <a:lnTo>
                    <a:pt x="68" y="426"/>
                  </a:lnTo>
                  <a:lnTo>
                    <a:pt x="168" y="359"/>
                  </a:lnTo>
                  <a:cubicBezTo>
                    <a:pt x="168" y="326"/>
                    <a:pt x="201" y="326"/>
                    <a:pt x="201" y="326"/>
                  </a:cubicBezTo>
                  <a:cubicBezTo>
                    <a:pt x="201" y="292"/>
                    <a:pt x="201" y="259"/>
                    <a:pt x="201" y="226"/>
                  </a:cubicBezTo>
                  <a:lnTo>
                    <a:pt x="201" y="59"/>
                  </a:lnTo>
                  <a:cubicBezTo>
                    <a:pt x="201" y="59"/>
                    <a:pt x="201" y="25"/>
                    <a:pt x="201" y="25"/>
                  </a:cubicBezTo>
                  <a:cubicBezTo>
                    <a:pt x="201" y="9"/>
                    <a:pt x="193" y="0"/>
                    <a:pt x="184" y="0"/>
                  </a:cubicBezTo>
                  <a:close/>
                  <a:moveTo>
                    <a:pt x="168" y="593"/>
                  </a:moveTo>
                  <a:lnTo>
                    <a:pt x="101" y="659"/>
                  </a:lnTo>
                  <a:cubicBezTo>
                    <a:pt x="68" y="659"/>
                    <a:pt x="68" y="659"/>
                    <a:pt x="68" y="693"/>
                  </a:cubicBezTo>
                  <a:cubicBezTo>
                    <a:pt x="34" y="726"/>
                    <a:pt x="34" y="726"/>
                    <a:pt x="68" y="759"/>
                  </a:cubicBezTo>
                  <a:lnTo>
                    <a:pt x="68" y="2194"/>
                  </a:lnTo>
                  <a:cubicBezTo>
                    <a:pt x="34" y="2194"/>
                    <a:pt x="34" y="2227"/>
                    <a:pt x="68" y="2227"/>
                  </a:cubicBezTo>
                  <a:cubicBezTo>
                    <a:pt x="68" y="2244"/>
                    <a:pt x="68" y="2252"/>
                    <a:pt x="72" y="2252"/>
                  </a:cubicBezTo>
                  <a:cubicBezTo>
                    <a:pt x="76" y="2252"/>
                    <a:pt x="84" y="2244"/>
                    <a:pt x="101" y="2227"/>
                  </a:cubicBezTo>
                  <a:lnTo>
                    <a:pt x="168" y="2194"/>
                  </a:lnTo>
                  <a:cubicBezTo>
                    <a:pt x="168" y="2194"/>
                    <a:pt x="201" y="2160"/>
                    <a:pt x="201" y="2160"/>
                  </a:cubicBezTo>
                  <a:cubicBezTo>
                    <a:pt x="201" y="2127"/>
                    <a:pt x="201" y="2094"/>
                    <a:pt x="201" y="2094"/>
                  </a:cubicBezTo>
                  <a:lnTo>
                    <a:pt x="201" y="659"/>
                  </a:lnTo>
                  <a:cubicBezTo>
                    <a:pt x="201" y="626"/>
                    <a:pt x="201" y="626"/>
                    <a:pt x="201" y="593"/>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6"/>
            <p:cNvSpPr/>
            <p:nvPr/>
          </p:nvSpPr>
          <p:spPr>
            <a:xfrm>
              <a:off x="3958825" y="1853425"/>
              <a:ext cx="17550" cy="53000"/>
            </a:xfrm>
            <a:custGeom>
              <a:avLst/>
              <a:gdLst/>
              <a:ahLst/>
              <a:cxnLst/>
              <a:rect l="l" t="t" r="r" b="b"/>
              <a:pathLst>
                <a:path w="702" h="2120" extrusionOk="0">
                  <a:moveTo>
                    <a:pt x="301" y="1"/>
                  </a:moveTo>
                  <a:lnTo>
                    <a:pt x="234" y="34"/>
                  </a:lnTo>
                  <a:cubicBezTo>
                    <a:pt x="234" y="68"/>
                    <a:pt x="201" y="68"/>
                    <a:pt x="201" y="101"/>
                  </a:cubicBezTo>
                  <a:cubicBezTo>
                    <a:pt x="201" y="101"/>
                    <a:pt x="201" y="134"/>
                    <a:pt x="201" y="168"/>
                  </a:cubicBezTo>
                  <a:lnTo>
                    <a:pt x="201" y="635"/>
                  </a:lnTo>
                  <a:lnTo>
                    <a:pt x="67" y="735"/>
                  </a:lnTo>
                  <a:cubicBezTo>
                    <a:pt x="34" y="735"/>
                    <a:pt x="34" y="768"/>
                    <a:pt x="1" y="801"/>
                  </a:cubicBezTo>
                  <a:cubicBezTo>
                    <a:pt x="1" y="801"/>
                    <a:pt x="1" y="835"/>
                    <a:pt x="1" y="868"/>
                  </a:cubicBezTo>
                  <a:lnTo>
                    <a:pt x="1" y="968"/>
                  </a:lnTo>
                  <a:cubicBezTo>
                    <a:pt x="1" y="968"/>
                    <a:pt x="1" y="1002"/>
                    <a:pt x="1" y="1002"/>
                  </a:cubicBezTo>
                  <a:lnTo>
                    <a:pt x="67" y="1002"/>
                  </a:lnTo>
                  <a:lnTo>
                    <a:pt x="201" y="902"/>
                  </a:lnTo>
                  <a:lnTo>
                    <a:pt x="201" y="1702"/>
                  </a:lnTo>
                  <a:cubicBezTo>
                    <a:pt x="201" y="1836"/>
                    <a:pt x="201" y="1969"/>
                    <a:pt x="268" y="2069"/>
                  </a:cubicBezTo>
                  <a:cubicBezTo>
                    <a:pt x="301" y="2102"/>
                    <a:pt x="334" y="2119"/>
                    <a:pt x="376" y="2119"/>
                  </a:cubicBezTo>
                  <a:cubicBezTo>
                    <a:pt x="418" y="2119"/>
                    <a:pt x="468" y="2102"/>
                    <a:pt x="534" y="2069"/>
                  </a:cubicBezTo>
                  <a:lnTo>
                    <a:pt x="668" y="2002"/>
                  </a:lnTo>
                  <a:cubicBezTo>
                    <a:pt x="668" y="1969"/>
                    <a:pt x="701" y="1969"/>
                    <a:pt x="701" y="1936"/>
                  </a:cubicBezTo>
                  <a:cubicBezTo>
                    <a:pt x="701" y="1936"/>
                    <a:pt x="701" y="1902"/>
                    <a:pt x="701" y="1869"/>
                  </a:cubicBezTo>
                  <a:lnTo>
                    <a:pt x="701" y="1769"/>
                  </a:lnTo>
                  <a:cubicBezTo>
                    <a:pt x="701" y="1769"/>
                    <a:pt x="701" y="1735"/>
                    <a:pt x="701" y="1735"/>
                  </a:cubicBezTo>
                  <a:cubicBezTo>
                    <a:pt x="685" y="1719"/>
                    <a:pt x="676" y="1710"/>
                    <a:pt x="672" y="1710"/>
                  </a:cubicBezTo>
                  <a:cubicBezTo>
                    <a:pt x="668" y="1710"/>
                    <a:pt x="668" y="1719"/>
                    <a:pt x="668" y="1735"/>
                  </a:cubicBezTo>
                  <a:lnTo>
                    <a:pt x="534" y="1802"/>
                  </a:lnTo>
                  <a:lnTo>
                    <a:pt x="401" y="1802"/>
                  </a:lnTo>
                  <a:cubicBezTo>
                    <a:pt x="401" y="1769"/>
                    <a:pt x="401" y="1735"/>
                    <a:pt x="401" y="1702"/>
                  </a:cubicBezTo>
                  <a:cubicBezTo>
                    <a:pt x="401" y="1669"/>
                    <a:pt x="401" y="1635"/>
                    <a:pt x="401" y="1602"/>
                  </a:cubicBezTo>
                  <a:lnTo>
                    <a:pt x="334" y="801"/>
                  </a:lnTo>
                  <a:lnTo>
                    <a:pt x="601" y="668"/>
                  </a:lnTo>
                  <a:cubicBezTo>
                    <a:pt x="635" y="635"/>
                    <a:pt x="635" y="635"/>
                    <a:pt x="635" y="601"/>
                  </a:cubicBezTo>
                  <a:cubicBezTo>
                    <a:pt x="635" y="601"/>
                    <a:pt x="635" y="568"/>
                    <a:pt x="635" y="535"/>
                  </a:cubicBezTo>
                  <a:lnTo>
                    <a:pt x="635" y="468"/>
                  </a:lnTo>
                  <a:cubicBezTo>
                    <a:pt x="635" y="435"/>
                    <a:pt x="635" y="401"/>
                    <a:pt x="635" y="401"/>
                  </a:cubicBezTo>
                  <a:lnTo>
                    <a:pt x="601" y="401"/>
                  </a:lnTo>
                  <a:lnTo>
                    <a:pt x="334" y="535"/>
                  </a:lnTo>
                  <a:lnTo>
                    <a:pt x="334" y="34"/>
                  </a:lnTo>
                  <a:cubicBezTo>
                    <a:pt x="368" y="34"/>
                    <a:pt x="368" y="1"/>
                    <a:pt x="3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6"/>
            <p:cNvSpPr/>
            <p:nvPr/>
          </p:nvSpPr>
          <p:spPr>
            <a:xfrm>
              <a:off x="3980525" y="1851775"/>
              <a:ext cx="22525" cy="44225"/>
            </a:xfrm>
            <a:custGeom>
              <a:avLst/>
              <a:gdLst/>
              <a:ahLst/>
              <a:cxnLst/>
              <a:rect l="l" t="t" r="r" b="b"/>
              <a:pathLst>
                <a:path w="901" h="1769" extrusionOk="0">
                  <a:moveTo>
                    <a:pt x="555" y="284"/>
                  </a:moveTo>
                  <a:cubicBezTo>
                    <a:pt x="592" y="284"/>
                    <a:pt x="634" y="300"/>
                    <a:pt x="667" y="334"/>
                  </a:cubicBezTo>
                  <a:cubicBezTo>
                    <a:pt x="701" y="400"/>
                    <a:pt x="734" y="501"/>
                    <a:pt x="734" y="567"/>
                  </a:cubicBezTo>
                  <a:lnTo>
                    <a:pt x="167" y="901"/>
                  </a:lnTo>
                  <a:cubicBezTo>
                    <a:pt x="167" y="834"/>
                    <a:pt x="167" y="767"/>
                    <a:pt x="200" y="701"/>
                  </a:cubicBezTo>
                  <a:cubicBezTo>
                    <a:pt x="200" y="667"/>
                    <a:pt x="234" y="601"/>
                    <a:pt x="267" y="534"/>
                  </a:cubicBezTo>
                  <a:cubicBezTo>
                    <a:pt x="267" y="501"/>
                    <a:pt x="300" y="467"/>
                    <a:pt x="334" y="400"/>
                  </a:cubicBezTo>
                  <a:cubicBezTo>
                    <a:pt x="367" y="367"/>
                    <a:pt x="400" y="334"/>
                    <a:pt x="467" y="334"/>
                  </a:cubicBezTo>
                  <a:cubicBezTo>
                    <a:pt x="484" y="300"/>
                    <a:pt x="517" y="284"/>
                    <a:pt x="555" y="284"/>
                  </a:cubicBezTo>
                  <a:close/>
                  <a:moveTo>
                    <a:pt x="634" y="0"/>
                  </a:moveTo>
                  <a:cubicBezTo>
                    <a:pt x="567" y="0"/>
                    <a:pt x="500" y="34"/>
                    <a:pt x="467" y="67"/>
                  </a:cubicBezTo>
                  <a:cubicBezTo>
                    <a:pt x="367" y="100"/>
                    <a:pt x="334" y="134"/>
                    <a:pt x="267" y="200"/>
                  </a:cubicBezTo>
                  <a:cubicBezTo>
                    <a:pt x="200" y="267"/>
                    <a:pt x="167" y="367"/>
                    <a:pt x="133" y="434"/>
                  </a:cubicBezTo>
                  <a:cubicBezTo>
                    <a:pt x="100" y="534"/>
                    <a:pt x="67" y="601"/>
                    <a:pt x="33" y="701"/>
                  </a:cubicBezTo>
                  <a:cubicBezTo>
                    <a:pt x="0" y="801"/>
                    <a:pt x="0" y="901"/>
                    <a:pt x="0" y="1001"/>
                  </a:cubicBezTo>
                  <a:cubicBezTo>
                    <a:pt x="0" y="1068"/>
                    <a:pt x="0" y="1168"/>
                    <a:pt x="0" y="1268"/>
                  </a:cubicBezTo>
                  <a:cubicBezTo>
                    <a:pt x="0" y="1368"/>
                    <a:pt x="0" y="1435"/>
                    <a:pt x="33" y="1535"/>
                  </a:cubicBezTo>
                  <a:cubicBezTo>
                    <a:pt x="67" y="1568"/>
                    <a:pt x="100" y="1635"/>
                    <a:pt x="133" y="1701"/>
                  </a:cubicBezTo>
                  <a:cubicBezTo>
                    <a:pt x="167" y="1735"/>
                    <a:pt x="234" y="1735"/>
                    <a:pt x="267" y="1768"/>
                  </a:cubicBezTo>
                  <a:cubicBezTo>
                    <a:pt x="334" y="1768"/>
                    <a:pt x="400" y="1735"/>
                    <a:pt x="467" y="1701"/>
                  </a:cubicBezTo>
                  <a:cubicBezTo>
                    <a:pt x="534" y="1668"/>
                    <a:pt x="567" y="1635"/>
                    <a:pt x="634" y="1568"/>
                  </a:cubicBezTo>
                  <a:cubicBezTo>
                    <a:pt x="701" y="1501"/>
                    <a:pt x="734" y="1435"/>
                    <a:pt x="767" y="1401"/>
                  </a:cubicBezTo>
                  <a:cubicBezTo>
                    <a:pt x="801" y="1334"/>
                    <a:pt x="834" y="1268"/>
                    <a:pt x="834" y="1234"/>
                  </a:cubicBezTo>
                  <a:cubicBezTo>
                    <a:pt x="867" y="1168"/>
                    <a:pt x="867" y="1134"/>
                    <a:pt x="867" y="1068"/>
                  </a:cubicBezTo>
                  <a:cubicBezTo>
                    <a:pt x="901" y="1068"/>
                    <a:pt x="901" y="1034"/>
                    <a:pt x="867" y="1034"/>
                  </a:cubicBezTo>
                  <a:lnTo>
                    <a:pt x="834" y="1034"/>
                  </a:lnTo>
                  <a:lnTo>
                    <a:pt x="801" y="1068"/>
                  </a:lnTo>
                  <a:cubicBezTo>
                    <a:pt x="767" y="1068"/>
                    <a:pt x="767" y="1068"/>
                    <a:pt x="734" y="1101"/>
                  </a:cubicBezTo>
                  <a:lnTo>
                    <a:pt x="734" y="1134"/>
                  </a:lnTo>
                  <a:cubicBezTo>
                    <a:pt x="701" y="1201"/>
                    <a:pt x="667" y="1268"/>
                    <a:pt x="634" y="1301"/>
                  </a:cubicBezTo>
                  <a:cubicBezTo>
                    <a:pt x="600" y="1368"/>
                    <a:pt x="534" y="1401"/>
                    <a:pt x="467" y="1435"/>
                  </a:cubicBezTo>
                  <a:cubicBezTo>
                    <a:pt x="434" y="1468"/>
                    <a:pt x="400" y="1485"/>
                    <a:pt x="367" y="1485"/>
                  </a:cubicBezTo>
                  <a:cubicBezTo>
                    <a:pt x="334" y="1485"/>
                    <a:pt x="300" y="1468"/>
                    <a:pt x="267" y="1435"/>
                  </a:cubicBezTo>
                  <a:cubicBezTo>
                    <a:pt x="200" y="1368"/>
                    <a:pt x="167" y="1268"/>
                    <a:pt x="200" y="1168"/>
                  </a:cubicBezTo>
                  <a:lnTo>
                    <a:pt x="867" y="767"/>
                  </a:lnTo>
                  <a:cubicBezTo>
                    <a:pt x="901" y="734"/>
                    <a:pt x="901" y="734"/>
                    <a:pt x="901" y="701"/>
                  </a:cubicBezTo>
                  <a:cubicBezTo>
                    <a:pt x="901" y="701"/>
                    <a:pt x="901" y="667"/>
                    <a:pt x="901" y="634"/>
                  </a:cubicBezTo>
                  <a:lnTo>
                    <a:pt x="901" y="567"/>
                  </a:lnTo>
                  <a:cubicBezTo>
                    <a:pt x="901" y="467"/>
                    <a:pt x="901" y="367"/>
                    <a:pt x="867" y="267"/>
                  </a:cubicBezTo>
                  <a:cubicBezTo>
                    <a:pt x="867" y="200"/>
                    <a:pt x="834" y="134"/>
                    <a:pt x="801" y="67"/>
                  </a:cubicBezTo>
                  <a:cubicBezTo>
                    <a:pt x="734" y="34"/>
                    <a:pt x="701" y="0"/>
                    <a:pt x="6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6"/>
            <p:cNvSpPr/>
            <p:nvPr/>
          </p:nvSpPr>
          <p:spPr>
            <a:xfrm>
              <a:off x="4023875" y="1819025"/>
              <a:ext cx="35050" cy="56125"/>
            </a:xfrm>
            <a:custGeom>
              <a:avLst/>
              <a:gdLst/>
              <a:ahLst/>
              <a:cxnLst/>
              <a:rect l="l" t="t" r="r" b="b"/>
              <a:pathLst>
                <a:path w="1402" h="2245" extrusionOk="0">
                  <a:moveTo>
                    <a:pt x="1176" y="1"/>
                  </a:moveTo>
                  <a:cubicBezTo>
                    <a:pt x="1126" y="1"/>
                    <a:pt x="1068" y="26"/>
                    <a:pt x="1001" y="76"/>
                  </a:cubicBezTo>
                  <a:cubicBezTo>
                    <a:pt x="968" y="76"/>
                    <a:pt x="935" y="109"/>
                    <a:pt x="901" y="143"/>
                  </a:cubicBezTo>
                  <a:cubicBezTo>
                    <a:pt x="868" y="176"/>
                    <a:pt x="801" y="209"/>
                    <a:pt x="768" y="243"/>
                  </a:cubicBezTo>
                  <a:cubicBezTo>
                    <a:pt x="768" y="276"/>
                    <a:pt x="734" y="309"/>
                    <a:pt x="701" y="376"/>
                  </a:cubicBezTo>
                  <a:cubicBezTo>
                    <a:pt x="701" y="410"/>
                    <a:pt x="668" y="443"/>
                    <a:pt x="668" y="510"/>
                  </a:cubicBezTo>
                  <a:cubicBezTo>
                    <a:pt x="634" y="443"/>
                    <a:pt x="601" y="410"/>
                    <a:pt x="534" y="376"/>
                  </a:cubicBezTo>
                  <a:cubicBezTo>
                    <a:pt x="468" y="376"/>
                    <a:pt x="401" y="376"/>
                    <a:pt x="334" y="443"/>
                  </a:cubicBezTo>
                  <a:cubicBezTo>
                    <a:pt x="301" y="443"/>
                    <a:pt x="267" y="476"/>
                    <a:pt x="234" y="510"/>
                  </a:cubicBezTo>
                  <a:cubicBezTo>
                    <a:pt x="201" y="510"/>
                    <a:pt x="201" y="543"/>
                    <a:pt x="167" y="576"/>
                  </a:cubicBezTo>
                  <a:cubicBezTo>
                    <a:pt x="156" y="587"/>
                    <a:pt x="149" y="599"/>
                    <a:pt x="143" y="610"/>
                  </a:cubicBezTo>
                  <a:lnTo>
                    <a:pt x="134" y="610"/>
                  </a:lnTo>
                  <a:lnTo>
                    <a:pt x="67" y="643"/>
                  </a:lnTo>
                  <a:cubicBezTo>
                    <a:pt x="34" y="643"/>
                    <a:pt x="34" y="676"/>
                    <a:pt x="1" y="676"/>
                  </a:cubicBezTo>
                  <a:cubicBezTo>
                    <a:pt x="1" y="710"/>
                    <a:pt x="1" y="743"/>
                    <a:pt x="1" y="743"/>
                  </a:cubicBezTo>
                  <a:lnTo>
                    <a:pt x="1" y="2177"/>
                  </a:lnTo>
                  <a:cubicBezTo>
                    <a:pt x="1" y="2211"/>
                    <a:pt x="1" y="2211"/>
                    <a:pt x="1" y="2244"/>
                  </a:cubicBezTo>
                  <a:lnTo>
                    <a:pt x="67" y="2244"/>
                  </a:lnTo>
                  <a:lnTo>
                    <a:pt x="134" y="2177"/>
                  </a:lnTo>
                  <a:cubicBezTo>
                    <a:pt x="134" y="2177"/>
                    <a:pt x="167" y="2177"/>
                    <a:pt x="167" y="2144"/>
                  </a:cubicBezTo>
                  <a:cubicBezTo>
                    <a:pt x="167" y="2111"/>
                    <a:pt x="167" y="2111"/>
                    <a:pt x="167" y="2077"/>
                  </a:cubicBezTo>
                  <a:lnTo>
                    <a:pt x="167" y="1243"/>
                  </a:lnTo>
                  <a:cubicBezTo>
                    <a:pt x="167" y="1110"/>
                    <a:pt x="167" y="1010"/>
                    <a:pt x="234" y="877"/>
                  </a:cubicBezTo>
                  <a:cubicBezTo>
                    <a:pt x="267" y="776"/>
                    <a:pt x="334" y="710"/>
                    <a:pt x="401" y="676"/>
                  </a:cubicBezTo>
                  <a:cubicBezTo>
                    <a:pt x="434" y="643"/>
                    <a:pt x="468" y="626"/>
                    <a:pt x="497" y="626"/>
                  </a:cubicBezTo>
                  <a:cubicBezTo>
                    <a:pt x="526" y="626"/>
                    <a:pt x="551" y="643"/>
                    <a:pt x="568" y="676"/>
                  </a:cubicBezTo>
                  <a:cubicBezTo>
                    <a:pt x="634" y="776"/>
                    <a:pt x="634" y="877"/>
                    <a:pt x="634" y="977"/>
                  </a:cubicBezTo>
                  <a:lnTo>
                    <a:pt x="634" y="1811"/>
                  </a:lnTo>
                  <a:cubicBezTo>
                    <a:pt x="634" y="1844"/>
                    <a:pt x="634" y="1844"/>
                    <a:pt x="634" y="1877"/>
                  </a:cubicBezTo>
                  <a:lnTo>
                    <a:pt x="668" y="1877"/>
                  </a:lnTo>
                  <a:lnTo>
                    <a:pt x="734" y="1811"/>
                  </a:lnTo>
                  <a:cubicBezTo>
                    <a:pt x="768" y="1811"/>
                    <a:pt x="768" y="1811"/>
                    <a:pt x="768" y="1777"/>
                  </a:cubicBezTo>
                  <a:cubicBezTo>
                    <a:pt x="768" y="1744"/>
                    <a:pt x="768" y="1744"/>
                    <a:pt x="768" y="1710"/>
                  </a:cubicBezTo>
                  <a:lnTo>
                    <a:pt x="768" y="877"/>
                  </a:lnTo>
                  <a:cubicBezTo>
                    <a:pt x="768" y="743"/>
                    <a:pt x="801" y="610"/>
                    <a:pt x="835" y="510"/>
                  </a:cubicBezTo>
                  <a:cubicBezTo>
                    <a:pt x="868" y="410"/>
                    <a:pt x="935" y="343"/>
                    <a:pt x="1035" y="309"/>
                  </a:cubicBezTo>
                  <a:cubicBezTo>
                    <a:pt x="1068" y="276"/>
                    <a:pt x="1101" y="259"/>
                    <a:pt x="1131" y="259"/>
                  </a:cubicBezTo>
                  <a:cubicBezTo>
                    <a:pt x="1160" y="259"/>
                    <a:pt x="1185" y="276"/>
                    <a:pt x="1201" y="309"/>
                  </a:cubicBezTo>
                  <a:cubicBezTo>
                    <a:pt x="1235" y="410"/>
                    <a:pt x="1268" y="510"/>
                    <a:pt x="1268" y="610"/>
                  </a:cubicBezTo>
                  <a:lnTo>
                    <a:pt x="1268" y="1444"/>
                  </a:lnTo>
                  <a:cubicBezTo>
                    <a:pt x="1235" y="1477"/>
                    <a:pt x="1235" y="1477"/>
                    <a:pt x="1268" y="1510"/>
                  </a:cubicBezTo>
                  <a:lnTo>
                    <a:pt x="1302" y="1510"/>
                  </a:lnTo>
                  <a:lnTo>
                    <a:pt x="1368" y="1444"/>
                  </a:lnTo>
                  <a:cubicBezTo>
                    <a:pt x="1368" y="1444"/>
                    <a:pt x="1402" y="1444"/>
                    <a:pt x="1402" y="1410"/>
                  </a:cubicBezTo>
                  <a:cubicBezTo>
                    <a:pt x="1402" y="1377"/>
                    <a:pt x="1402" y="1377"/>
                    <a:pt x="1402" y="1344"/>
                  </a:cubicBezTo>
                  <a:lnTo>
                    <a:pt x="1402" y="510"/>
                  </a:lnTo>
                  <a:cubicBezTo>
                    <a:pt x="1402" y="343"/>
                    <a:pt x="1368" y="209"/>
                    <a:pt x="1302" y="76"/>
                  </a:cubicBezTo>
                  <a:cubicBezTo>
                    <a:pt x="1268" y="26"/>
                    <a:pt x="1226" y="1"/>
                    <a:pt x="11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6"/>
            <p:cNvSpPr/>
            <p:nvPr/>
          </p:nvSpPr>
          <p:spPr>
            <a:xfrm>
              <a:off x="4063900" y="1803400"/>
              <a:ext cx="21725" cy="45900"/>
            </a:xfrm>
            <a:custGeom>
              <a:avLst/>
              <a:gdLst/>
              <a:ahLst/>
              <a:cxnLst/>
              <a:rect l="l" t="t" r="r" b="b"/>
              <a:pathLst>
                <a:path w="869" h="1836" extrusionOk="0">
                  <a:moveTo>
                    <a:pt x="668" y="801"/>
                  </a:moveTo>
                  <a:lnTo>
                    <a:pt x="668" y="868"/>
                  </a:lnTo>
                  <a:cubicBezTo>
                    <a:pt x="668" y="934"/>
                    <a:pt x="668" y="1001"/>
                    <a:pt x="668" y="1068"/>
                  </a:cubicBezTo>
                  <a:cubicBezTo>
                    <a:pt x="635" y="1135"/>
                    <a:pt x="635" y="1201"/>
                    <a:pt x="601" y="1235"/>
                  </a:cubicBezTo>
                  <a:cubicBezTo>
                    <a:pt x="568" y="1301"/>
                    <a:pt x="534" y="1335"/>
                    <a:pt x="501" y="1401"/>
                  </a:cubicBezTo>
                  <a:cubicBezTo>
                    <a:pt x="434" y="1435"/>
                    <a:pt x="401" y="1468"/>
                    <a:pt x="368" y="1502"/>
                  </a:cubicBezTo>
                  <a:cubicBezTo>
                    <a:pt x="334" y="1502"/>
                    <a:pt x="301" y="1535"/>
                    <a:pt x="268" y="1535"/>
                  </a:cubicBezTo>
                  <a:lnTo>
                    <a:pt x="201" y="1535"/>
                  </a:lnTo>
                  <a:cubicBezTo>
                    <a:pt x="201" y="1502"/>
                    <a:pt x="168" y="1502"/>
                    <a:pt x="168" y="1468"/>
                  </a:cubicBezTo>
                  <a:cubicBezTo>
                    <a:pt x="168" y="1468"/>
                    <a:pt x="168" y="1435"/>
                    <a:pt x="168" y="1401"/>
                  </a:cubicBezTo>
                  <a:cubicBezTo>
                    <a:pt x="168" y="1335"/>
                    <a:pt x="201" y="1268"/>
                    <a:pt x="234" y="1201"/>
                  </a:cubicBezTo>
                  <a:cubicBezTo>
                    <a:pt x="301" y="1101"/>
                    <a:pt x="368" y="1035"/>
                    <a:pt x="434" y="1001"/>
                  </a:cubicBezTo>
                  <a:lnTo>
                    <a:pt x="668" y="801"/>
                  </a:lnTo>
                  <a:close/>
                  <a:moveTo>
                    <a:pt x="635" y="0"/>
                  </a:moveTo>
                  <a:cubicBezTo>
                    <a:pt x="568" y="0"/>
                    <a:pt x="501" y="34"/>
                    <a:pt x="468" y="67"/>
                  </a:cubicBezTo>
                  <a:cubicBezTo>
                    <a:pt x="401" y="101"/>
                    <a:pt x="368" y="134"/>
                    <a:pt x="334" y="167"/>
                  </a:cubicBezTo>
                  <a:cubicBezTo>
                    <a:pt x="268" y="234"/>
                    <a:pt x="234" y="267"/>
                    <a:pt x="201" y="334"/>
                  </a:cubicBezTo>
                  <a:cubicBezTo>
                    <a:pt x="168" y="401"/>
                    <a:pt x="134" y="434"/>
                    <a:pt x="101" y="501"/>
                  </a:cubicBezTo>
                  <a:cubicBezTo>
                    <a:pt x="101" y="568"/>
                    <a:pt x="67" y="601"/>
                    <a:pt x="67" y="668"/>
                  </a:cubicBezTo>
                  <a:lnTo>
                    <a:pt x="67" y="701"/>
                  </a:lnTo>
                  <a:cubicBezTo>
                    <a:pt x="84" y="718"/>
                    <a:pt x="92" y="726"/>
                    <a:pt x="97" y="726"/>
                  </a:cubicBezTo>
                  <a:cubicBezTo>
                    <a:pt x="101" y="726"/>
                    <a:pt x="101" y="718"/>
                    <a:pt x="101" y="701"/>
                  </a:cubicBezTo>
                  <a:lnTo>
                    <a:pt x="168" y="668"/>
                  </a:lnTo>
                  <a:cubicBezTo>
                    <a:pt x="201" y="668"/>
                    <a:pt x="201" y="668"/>
                    <a:pt x="201" y="634"/>
                  </a:cubicBezTo>
                  <a:cubicBezTo>
                    <a:pt x="234" y="634"/>
                    <a:pt x="234" y="601"/>
                    <a:pt x="234" y="601"/>
                  </a:cubicBezTo>
                  <a:cubicBezTo>
                    <a:pt x="268" y="534"/>
                    <a:pt x="268" y="501"/>
                    <a:pt x="301" y="434"/>
                  </a:cubicBezTo>
                  <a:cubicBezTo>
                    <a:pt x="334" y="401"/>
                    <a:pt x="401" y="334"/>
                    <a:pt x="434" y="301"/>
                  </a:cubicBezTo>
                  <a:cubicBezTo>
                    <a:pt x="468" y="284"/>
                    <a:pt x="501" y="276"/>
                    <a:pt x="530" y="276"/>
                  </a:cubicBezTo>
                  <a:cubicBezTo>
                    <a:pt x="559" y="276"/>
                    <a:pt x="585" y="284"/>
                    <a:pt x="601" y="301"/>
                  </a:cubicBezTo>
                  <a:cubicBezTo>
                    <a:pt x="668" y="334"/>
                    <a:pt x="668" y="401"/>
                    <a:pt x="668" y="501"/>
                  </a:cubicBezTo>
                  <a:lnTo>
                    <a:pt x="668" y="534"/>
                  </a:lnTo>
                  <a:lnTo>
                    <a:pt x="401" y="768"/>
                  </a:lnTo>
                  <a:cubicBezTo>
                    <a:pt x="334" y="834"/>
                    <a:pt x="301" y="868"/>
                    <a:pt x="234" y="934"/>
                  </a:cubicBezTo>
                  <a:cubicBezTo>
                    <a:pt x="201" y="1001"/>
                    <a:pt x="134" y="1035"/>
                    <a:pt x="101" y="1101"/>
                  </a:cubicBezTo>
                  <a:cubicBezTo>
                    <a:pt x="67" y="1168"/>
                    <a:pt x="34" y="1235"/>
                    <a:pt x="34" y="1335"/>
                  </a:cubicBezTo>
                  <a:cubicBezTo>
                    <a:pt x="1" y="1401"/>
                    <a:pt x="1" y="1468"/>
                    <a:pt x="1" y="1535"/>
                  </a:cubicBezTo>
                  <a:cubicBezTo>
                    <a:pt x="1" y="1602"/>
                    <a:pt x="34" y="1668"/>
                    <a:pt x="67" y="1702"/>
                  </a:cubicBezTo>
                  <a:cubicBezTo>
                    <a:pt x="67" y="1735"/>
                    <a:pt x="101" y="1768"/>
                    <a:pt x="134" y="1802"/>
                  </a:cubicBezTo>
                  <a:cubicBezTo>
                    <a:pt x="168" y="1802"/>
                    <a:pt x="201" y="1835"/>
                    <a:pt x="234" y="1835"/>
                  </a:cubicBezTo>
                  <a:cubicBezTo>
                    <a:pt x="301" y="1802"/>
                    <a:pt x="334" y="1802"/>
                    <a:pt x="401" y="1768"/>
                  </a:cubicBezTo>
                  <a:cubicBezTo>
                    <a:pt x="434" y="1768"/>
                    <a:pt x="468" y="1735"/>
                    <a:pt x="501" y="1702"/>
                  </a:cubicBezTo>
                  <a:lnTo>
                    <a:pt x="601" y="1602"/>
                  </a:lnTo>
                  <a:cubicBezTo>
                    <a:pt x="601" y="1568"/>
                    <a:pt x="635" y="1502"/>
                    <a:pt x="668" y="1468"/>
                  </a:cubicBezTo>
                  <a:cubicBezTo>
                    <a:pt x="701" y="1435"/>
                    <a:pt x="701" y="1368"/>
                    <a:pt x="735" y="1335"/>
                  </a:cubicBezTo>
                  <a:lnTo>
                    <a:pt x="735" y="1468"/>
                  </a:lnTo>
                  <a:cubicBezTo>
                    <a:pt x="735" y="1468"/>
                    <a:pt x="735" y="1502"/>
                    <a:pt x="735" y="1502"/>
                  </a:cubicBezTo>
                  <a:cubicBezTo>
                    <a:pt x="735" y="1518"/>
                    <a:pt x="743" y="1527"/>
                    <a:pt x="751" y="1527"/>
                  </a:cubicBezTo>
                  <a:cubicBezTo>
                    <a:pt x="760" y="1527"/>
                    <a:pt x="768" y="1518"/>
                    <a:pt x="768" y="1502"/>
                  </a:cubicBezTo>
                  <a:lnTo>
                    <a:pt x="835" y="1468"/>
                  </a:lnTo>
                  <a:cubicBezTo>
                    <a:pt x="868" y="1468"/>
                    <a:pt x="868" y="1435"/>
                    <a:pt x="868" y="1435"/>
                  </a:cubicBezTo>
                  <a:cubicBezTo>
                    <a:pt x="868" y="1401"/>
                    <a:pt x="868" y="1368"/>
                    <a:pt x="868" y="1368"/>
                  </a:cubicBezTo>
                  <a:lnTo>
                    <a:pt x="868" y="434"/>
                  </a:lnTo>
                  <a:cubicBezTo>
                    <a:pt x="868" y="334"/>
                    <a:pt x="868" y="267"/>
                    <a:pt x="835" y="167"/>
                  </a:cubicBezTo>
                  <a:cubicBezTo>
                    <a:pt x="835" y="134"/>
                    <a:pt x="801" y="67"/>
                    <a:pt x="768" y="34"/>
                  </a:cubicBezTo>
                  <a:cubicBezTo>
                    <a:pt x="735" y="0"/>
                    <a:pt x="668" y="0"/>
                    <a:pt x="6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6"/>
            <p:cNvSpPr/>
            <p:nvPr/>
          </p:nvSpPr>
          <p:spPr>
            <a:xfrm>
              <a:off x="4093100" y="1786725"/>
              <a:ext cx="23375" cy="62575"/>
            </a:xfrm>
            <a:custGeom>
              <a:avLst/>
              <a:gdLst/>
              <a:ahLst/>
              <a:cxnLst/>
              <a:rect l="l" t="t" r="r" b="b"/>
              <a:pathLst>
                <a:path w="935" h="2503" extrusionOk="0">
                  <a:moveTo>
                    <a:pt x="545" y="262"/>
                  </a:moveTo>
                  <a:cubicBezTo>
                    <a:pt x="590" y="262"/>
                    <a:pt x="629" y="281"/>
                    <a:pt x="667" y="301"/>
                  </a:cubicBezTo>
                  <a:cubicBezTo>
                    <a:pt x="701" y="401"/>
                    <a:pt x="734" y="501"/>
                    <a:pt x="734" y="601"/>
                  </a:cubicBezTo>
                  <a:lnTo>
                    <a:pt x="734" y="768"/>
                  </a:lnTo>
                  <a:cubicBezTo>
                    <a:pt x="734" y="934"/>
                    <a:pt x="701" y="1068"/>
                    <a:pt x="667" y="1201"/>
                  </a:cubicBezTo>
                  <a:cubicBezTo>
                    <a:pt x="601" y="1301"/>
                    <a:pt x="534" y="1368"/>
                    <a:pt x="434" y="1435"/>
                  </a:cubicBezTo>
                  <a:cubicBezTo>
                    <a:pt x="401" y="1468"/>
                    <a:pt x="367" y="1485"/>
                    <a:pt x="334" y="1485"/>
                  </a:cubicBezTo>
                  <a:cubicBezTo>
                    <a:pt x="300" y="1485"/>
                    <a:pt x="267" y="1468"/>
                    <a:pt x="234" y="1435"/>
                  </a:cubicBezTo>
                  <a:cubicBezTo>
                    <a:pt x="167" y="1368"/>
                    <a:pt x="134" y="1268"/>
                    <a:pt x="167" y="1168"/>
                  </a:cubicBezTo>
                  <a:lnTo>
                    <a:pt x="167" y="934"/>
                  </a:lnTo>
                  <a:cubicBezTo>
                    <a:pt x="167" y="801"/>
                    <a:pt x="200" y="667"/>
                    <a:pt x="234" y="534"/>
                  </a:cubicBezTo>
                  <a:cubicBezTo>
                    <a:pt x="300" y="434"/>
                    <a:pt x="367" y="367"/>
                    <a:pt x="434" y="301"/>
                  </a:cubicBezTo>
                  <a:cubicBezTo>
                    <a:pt x="476" y="272"/>
                    <a:pt x="513" y="262"/>
                    <a:pt x="545" y="262"/>
                  </a:cubicBezTo>
                  <a:close/>
                  <a:moveTo>
                    <a:pt x="634" y="0"/>
                  </a:moveTo>
                  <a:cubicBezTo>
                    <a:pt x="567" y="0"/>
                    <a:pt x="534" y="34"/>
                    <a:pt x="467" y="67"/>
                  </a:cubicBezTo>
                  <a:cubicBezTo>
                    <a:pt x="401" y="100"/>
                    <a:pt x="334" y="167"/>
                    <a:pt x="267" y="234"/>
                  </a:cubicBezTo>
                  <a:cubicBezTo>
                    <a:pt x="234" y="301"/>
                    <a:pt x="200" y="367"/>
                    <a:pt x="167" y="434"/>
                  </a:cubicBezTo>
                  <a:lnTo>
                    <a:pt x="167" y="334"/>
                  </a:lnTo>
                  <a:cubicBezTo>
                    <a:pt x="167" y="334"/>
                    <a:pt x="167" y="301"/>
                    <a:pt x="167" y="301"/>
                  </a:cubicBezTo>
                  <a:cubicBezTo>
                    <a:pt x="150" y="284"/>
                    <a:pt x="142" y="276"/>
                    <a:pt x="138" y="276"/>
                  </a:cubicBezTo>
                  <a:cubicBezTo>
                    <a:pt x="134" y="276"/>
                    <a:pt x="134" y="284"/>
                    <a:pt x="134" y="301"/>
                  </a:cubicBezTo>
                  <a:lnTo>
                    <a:pt x="34" y="334"/>
                  </a:lnTo>
                  <a:cubicBezTo>
                    <a:pt x="34" y="334"/>
                    <a:pt x="0" y="367"/>
                    <a:pt x="0" y="367"/>
                  </a:cubicBezTo>
                  <a:cubicBezTo>
                    <a:pt x="0" y="401"/>
                    <a:pt x="0" y="434"/>
                    <a:pt x="0" y="434"/>
                  </a:cubicBezTo>
                  <a:lnTo>
                    <a:pt x="0" y="2469"/>
                  </a:lnTo>
                  <a:cubicBezTo>
                    <a:pt x="0" y="2469"/>
                    <a:pt x="0" y="2469"/>
                    <a:pt x="0" y="2502"/>
                  </a:cubicBezTo>
                  <a:lnTo>
                    <a:pt x="34" y="2502"/>
                  </a:lnTo>
                  <a:lnTo>
                    <a:pt x="134" y="2469"/>
                  </a:lnTo>
                  <a:cubicBezTo>
                    <a:pt x="134" y="2435"/>
                    <a:pt x="134" y="2435"/>
                    <a:pt x="167" y="2402"/>
                  </a:cubicBezTo>
                  <a:cubicBezTo>
                    <a:pt x="167" y="2402"/>
                    <a:pt x="167" y="2369"/>
                    <a:pt x="167" y="2335"/>
                  </a:cubicBezTo>
                  <a:lnTo>
                    <a:pt x="167" y="1668"/>
                  </a:lnTo>
                  <a:cubicBezTo>
                    <a:pt x="200" y="1702"/>
                    <a:pt x="234" y="1735"/>
                    <a:pt x="267" y="1735"/>
                  </a:cubicBezTo>
                  <a:cubicBezTo>
                    <a:pt x="287" y="1745"/>
                    <a:pt x="306" y="1749"/>
                    <a:pt x="326" y="1749"/>
                  </a:cubicBezTo>
                  <a:cubicBezTo>
                    <a:pt x="373" y="1749"/>
                    <a:pt x="420" y="1725"/>
                    <a:pt x="467" y="1702"/>
                  </a:cubicBezTo>
                  <a:cubicBezTo>
                    <a:pt x="534" y="1668"/>
                    <a:pt x="601" y="1601"/>
                    <a:pt x="634" y="1568"/>
                  </a:cubicBezTo>
                  <a:cubicBezTo>
                    <a:pt x="701" y="1468"/>
                    <a:pt x="734" y="1401"/>
                    <a:pt x="767" y="1335"/>
                  </a:cubicBezTo>
                  <a:cubicBezTo>
                    <a:pt x="834" y="1235"/>
                    <a:pt x="868" y="1134"/>
                    <a:pt x="868" y="1034"/>
                  </a:cubicBezTo>
                  <a:cubicBezTo>
                    <a:pt x="901" y="934"/>
                    <a:pt x="901" y="834"/>
                    <a:pt x="934" y="734"/>
                  </a:cubicBezTo>
                  <a:lnTo>
                    <a:pt x="934" y="634"/>
                  </a:lnTo>
                  <a:lnTo>
                    <a:pt x="934" y="501"/>
                  </a:lnTo>
                  <a:cubicBezTo>
                    <a:pt x="901" y="434"/>
                    <a:pt x="901" y="334"/>
                    <a:pt x="868" y="234"/>
                  </a:cubicBezTo>
                  <a:cubicBezTo>
                    <a:pt x="868" y="167"/>
                    <a:pt x="834" y="100"/>
                    <a:pt x="767" y="67"/>
                  </a:cubicBezTo>
                  <a:cubicBezTo>
                    <a:pt x="734" y="34"/>
                    <a:pt x="701" y="0"/>
                    <a:pt x="6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6"/>
            <p:cNvSpPr/>
            <p:nvPr/>
          </p:nvSpPr>
          <p:spPr>
            <a:xfrm>
              <a:off x="3578550" y="1192325"/>
              <a:ext cx="1429400" cy="1123125"/>
            </a:xfrm>
            <a:custGeom>
              <a:avLst/>
              <a:gdLst/>
              <a:ahLst/>
              <a:cxnLst/>
              <a:rect l="l" t="t" r="r" b="b"/>
              <a:pathLst>
                <a:path w="57176" h="44925" extrusionOk="0">
                  <a:moveTo>
                    <a:pt x="56741" y="626"/>
                  </a:moveTo>
                  <a:lnTo>
                    <a:pt x="56741" y="11834"/>
                  </a:lnTo>
                  <a:lnTo>
                    <a:pt x="468" y="44324"/>
                  </a:lnTo>
                  <a:lnTo>
                    <a:pt x="468" y="33083"/>
                  </a:lnTo>
                  <a:lnTo>
                    <a:pt x="56741" y="626"/>
                  </a:lnTo>
                  <a:close/>
                  <a:moveTo>
                    <a:pt x="56958" y="1"/>
                  </a:moveTo>
                  <a:cubicBezTo>
                    <a:pt x="56917" y="1"/>
                    <a:pt x="56875" y="9"/>
                    <a:pt x="56841" y="26"/>
                  </a:cubicBezTo>
                  <a:lnTo>
                    <a:pt x="134" y="32783"/>
                  </a:lnTo>
                  <a:cubicBezTo>
                    <a:pt x="68" y="32816"/>
                    <a:pt x="34" y="32883"/>
                    <a:pt x="34" y="32983"/>
                  </a:cubicBezTo>
                  <a:lnTo>
                    <a:pt x="34" y="44691"/>
                  </a:lnTo>
                  <a:cubicBezTo>
                    <a:pt x="1" y="44791"/>
                    <a:pt x="68" y="44858"/>
                    <a:pt x="134" y="44891"/>
                  </a:cubicBezTo>
                  <a:cubicBezTo>
                    <a:pt x="168" y="44891"/>
                    <a:pt x="201" y="44925"/>
                    <a:pt x="234" y="44925"/>
                  </a:cubicBezTo>
                  <a:cubicBezTo>
                    <a:pt x="268" y="44925"/>
                    <a:pt x="301" y="44891"/>
                    <a:pt x="334" y="44891"/>
                  </a:cubicBezTo>
                  <a:lnTo>
                    <a:pt x="57075" y="12135"/>
                  </a:lnTo>
                  <a:cubicBezTo>
                    <a:pt x="57142" y="12101"/>
                    <a:pt x="57175" y="12035"/>
                    <a:pt x="57175" y="11935"/>
                  </a:cubicBezTo>
                  <a:lnTo>
                    <a:pt x="57175" y="226"/>
                  </a:lnTo>
                  <a:cubicBezTo>
                    <a:pt x="57175" y="126"/>
                    <a:pt x="57142" y="59"/>
                    <a:pt x="57075" y="26"/>
                  </a:cubicBezTo>
                  <a:cubicBezTo>
                    <a:pt x="57042" y="9"/>
                    <a:pt x="57000" y="1"/>
                    <a:pt x="5695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6"/>
            <p:cNvSpPr/>
            <p:nvPr/>
          </p:nvSpPr>
          <p:spPr>
            <a:xfrm>
              <a:off x="3676975" y="2141150"/>
              <a:ext cx="18350" cy="46725"/>
            </a:xfrm>
            <a:custGeom>
              <a:avLst/>
              <a:gdLst/>
              <a:ahLst/>
              <a:cxnLst/>
              <a:rect l="l" t="t" r="r" b="b"/>
              <a:pathLst>
                <a:path w="734" h="1869" extrusionOk="0">
                  <a:moveTo>
                    <a:pt x="33" y="0"/>
                  </a:moveTo>
                  <a:cubicBezTo>
                    <a:pt x="0" y="34"/>
                    <a:pt x="0" y="67"/>
                    <a:pt x="0" y="100"/>
                  </a:cubicBezTo>
                  <a:lnTo>
                    <a:pt x="0" y="1835"/>
                  </a:lnTo>
                  <a:cubicBezTo>
                    <a:pt x="0" y="1868"/>
                    <a:pt x="33" y="1868"/>
                    <a:pt x="33" y="1868"/>
                  </a:cubicBezTo>
                  <a:lnTo>
                    <a:pt x="67" y="1868"/>
                  </a:lnTo>
                  <a:cubicBezTo>
                    <a:pt x="100" y="1835"/>
                    <a:pt x="100" y="1835"/>
                    <a:pt x="100" y="1801"/>
                  </a:cubicBezTo>
                  <a:lnTo>
                    <a:pt x="100" y="1068"/>
                  </a:lnTo>
                  <a:cubicBezTo>
                    <a:pt x="100" y="934"/>
                    <a:pt x="133" y="801"/>
                    <a:pt x="200" y="701"/>
                  </a:cubicBezTo>
                  <a:cubicBezTo>
                    <a:pt x="234" y="601"/>
                    <a:pt x="300" y="501"/>
                    <a:pt x="367" y="467"/>
                  </a:cubicBezTo>
                  <a:cubicBezTo>
                    <a:pt x="417" y="434"/>
                    <a:pt x="459" y="417"/>
                    <a:pt x="492" y="417"/>
                  </a:cubicBezTo>
                  <a:cubicBezTo>
                    <a:pt x="525" y="417"/>
                    <a:pt x="550" y="434"/>
                    <a:pt x="567" y="467"/>
                  </a:cubicBezTo>
                  <a:cubicBezTo>
                    <a:pt x="634" y="534"/>
                    <a:pt x="634" y="634"/>
                    <a:pt x="634" y="734"/>
                  </a:cubicBezTo>
                  <a:lnTo>
                    <a:pt x="634" y="1468"/>
                  </a:lnTo>
                  <a:cubicBezTo>
                    <a:pt x="634" y="1501"/>
                    <a:pt x="667" y="1501"/>
                    <a:pt x="667" y="1501"/>
                  </a:cubicBezTo>
                  <a:lnTo>
                    <a:pt x="701" y="1501"/>
                  </a:lnTo>
                  <a:cubicBezTo>
                    <a:pt x="734" y="1501"/>
                    <a:pt x="734" y="1468"/>
                    <a:pt x="734" y="1435"/>
                  </a:cubicBezTo>
                  <a:lnTo>
                    <a:pt x="734" y="701"/>
                  </a:lnTo>
                  <a:cubicBezTo>
                    <a:pt x="734" y="601"/>
                    <a:pt x="734" y="534"/>
                    <a:pt x="734" y="467"/>
                  </a:cubicBezTo>
                  <a:cubicBezTo>
                    <a:pt x="701" y="400"/>
                    <a:pt x="701" y="367"/>
                    <a:pt x="667" y="334"/>
                  </a:cubicBezTo>
                  <a:cubicBezTo>
                    <a:pt x="634" y="300"/>
                    <a:pt x="600" y="267"/>
                    <a:pt x="534" y="267"/>
                  </a:cubicBezTo>
                  <a:cubicBezTo>
                    <a:pt x="500" y="267"/>
                    <a:pt x="434" y="267"/>
                    <a:pt x="400" y="300"/>
                  </a:cubicBezTo>
                  <a:cubicBezTo>
                    <a:pt x="334" y="334"/>
                    <a:pt x="267" y="400"/>
                    <a:pt x="234" y="467"/>
                  </a:cubicBezTo>
                  <a:cubicBezTo>
                    <a:pt x="167" y="534"/>
                    <a:pt x="133" y="601"/>
                    <a:pt x="100" y="667"/>
                  </a:cubicBezTo>
                  <a:lnTo>
                    <a:pt x="100" y="34"/>
                  </a:lnTo>
                  <a:cubicBezTo>
                    <a:pt x="100" y="0"/>
                    <a:pt x="100" y="0"/>
                    <a:pt x="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6"/>
            <p:cNvSpPr/>
            <p:nvPr/>
          </p:nvSpPr>
          <p:spPr>
            <a:xfrm>
              <a:off x="3699475" y="2126125"/>
              <a:ext cx="13375" cy="45075"/>
            </a:xfrm>
            <a:custGeom>
              <a:avLst/>
              <a:gdLst/>
              <a:ahLst/>
              <a:cxnLst/>
              <a:rect l="l" t="t" r="r" b="b"/>
              <a:pathLst>
                <a:path w="535" h="1803" extrusionOk="0">
                  <a:moveTo>
                    <a:pt x="201" y="1"/>
                  </a:moveTo>
                  <a:cubicBezTo>
                    <a:pt x="167" y="34"/>
                    <a:pt x="167" y="67"/>
                    <a:pt x="167" y="101"/>
                  </a:cubicBezTo>
                  <a:lnTo>
                    <a:pt x="167" y="534"/>
                  </a:lnTo>
                  <a:lnTo>
                    <a:pt x="34" y="601"/>
                  </a:lnTo>
                  <a:cubicBezTo>
                    <a:pt x="1" y="635"/>
                    <a:pt x="1" y="668"/>
                    <a:pt x="1" y="701"/>
                  </a:cubicBezTo>
                  <a:lnTo>
                    <a:pt x="1" y="735"/>
                  </a:lnTo>
                  <a:cubicBezTo>
                    <a:pt x="1" y="735"/>
                    <a:pt x="1" y="768"/>
                    <a:pt x="34" y="768"/>
                  </a:cubicBezTo>
                  <a:lnTo>
                    <a:pt x="167" y="668"/>
                  </a:lnTo>
                  <a:lnTo>
                    <a:pt x="167" y="1468"/>
                  </a:lnTo>
                  <a:cubicBezTo>
                    <a:pt x="167" y="1502"/>
                    <a:pt x="167" y="1569"/>
                    <a:pt x="167" y="1635"/>
                  </a:cubicBezTo>
                  <a:cubicBezTo>
                    <a:pt x="167" y="1669"/>
                    <a:pt x="201" y="1702"/>
                    <a:pt x="201" y="1735"/>
                  </a:cubicBezTo>
                  <a:cubicBezTo>
                    <a:pt x="234" y="1769"/>
                    <a:pt x="234" y="1769"/>
                    <a:pt x="268" y="1802"/>
                  </a:cubicBezTo>
                  <a:cubicBezTo>
                    <a:pt x="334" y="1802"/>
                    <a:pt x="368" y="1769"/>
                    <a:pt x="401" y="1769"/>
                  </a:cubicBezTo>
                  <a:lnTo>
                    <a:pt x="501" y="1702"/>
                  </a:lnTo>
                  <a:cubicBezTo>
                    <a:pt x="534" y="1669"/>
                    <a:pt x="534" y="1635"/>
                    <a:pt x="534" y="1635"/>
                  </a:cubicBezTo>
                  <a:lnTo>
                    <a:pt x="534" y="1602"/>
                  </a:lnTo>
                  <a:cubicBezTo>
                    <a:pt x="534" y="1569"/>
                    <a:pt x="501" y="1535"/>
                    <a:pt x="501" y="1535"/>
                  </a:cubicBezTo>
                  <a:lnTo>
                    <a:pt x="401" y="1602"/>
                  </a:lnTo>
                  <a:cubicBezTo>
                    <a:pt x="368" y="1619"/>
                    <a:pt x="343" y="1627"/>
                    <a:pt x="326" y="1627"/>
                  </a:cubicBezTo>
                  <a:cubicBezTo>
                    <a:pt x="309" y="1627"/>
                    <a:pt x="301" y="1619"/>
                    <a:pt x="301" y="1602"/>
                  </a:cubicBezTo>
                  <a:cubicBezTo>
                    <a:pt x="268" y="1535"/>
                    <a:pt x="268" y="1468"/>
                    <a:pt x="268" y="1402"/>
                  </a:cubicBezTo>
                  <a:lnTo>
                    <a:pt x="268" y="635"/>
                  </a:lnTo>
                  <a:lnTo>
                    <a:pt x="501" y="534"/>
                  </a:lnTo>
                  <a:cubicBezTo>
                    <a:pt x="501" y="501"/>
                    <a:pt x="534" y="468"/>
                    <a:pt x="534" y="434"/>
                  </a:cubicBezTo>
                  <a:lnTo>
                    <a:pt x="534" y="401"/>
                  </a:lnTo>
                  <a:cubicBezTo>
                    <a:pt x="534" y="368"/>
                    <a:pt x="501" y="368"/>
                    <a:pt x="501" y="368"/>
                  </a:cubicBezTo>
                  <a:lnTo>
                    <a:pt x="268" y="501"/>
                  </a:lnTo>
                  <a:lnTo>
                    <a:pt x="268" y="34"/>
                  </a:lnTo>
                  <a:cubicBezTo>
                    <a:pt x="268" y="34"/>
                    <a:pt x="268" y="1"/>
                    <a:pt x="2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6"/>
            <p:cNvSpPr/>
            <p:nvPr/>
          </p:nvSpPr>
          <p:spPr>
            <a:xfrm>
              <a:off x="3714500" y="2118625"/>
              <a:ext cx="13350" cy="43400"/>
            </a:xfrm>
            <a:custGeom>
              <a:avLst/>
              <a:gdLst/>
              <a:ahLst/>
              <a:cxnLst/>
              <a:rect l="l" t="t" r="r" b="b"/>
              <a:pathLst>
                <a:path w="534" h="1736" extrusionOk="0">
                  <a:moveTo>
                    <a:pt x="200" y="1"/>
                  </a:moveTo>
                  <a:cubicBezTo>
                    <a:pt x="200" y="1"/>
                    <a:pt x="167" y="34"/>
                    <a:pt x="167" y="67"/>
                  </a:cubicBezTo>
                  <a:lnTo>
                    <a:pt x="167" y="501"/>
                  </a:lnTo>
                  <a:lnTo>
                    <a:pt x="33" y="601"/>
                  </a:lnTo>
                  <a:cubicBezTo>
                    <a:pt x="33" y="601"/>
                    <a:pt x="0" y="634"/>
                    <a:pt x="0" y="668"/>
                  </a:cubicBezTo>
                  <a:lnTo>
                    <a:pt x="0" y="701"/>
                  </a:lnTo>
                  <a:cubicBezTo>
                    <a:pt x="0" y="725"/>
                    <a:pt x="17" y="748"/>
                    <a:pt x="27" y="748"/>
                  </a:cubicBezTo>
                  <a:cubicBezTo>
                    <a:pt x="31" y="748"/>
                    <a:pt x="33" y="744"/>
                    <a:pt x="33" y="734"/>
                  </a:cubicBezTo>
                  <a:lnTo>
                    <a:pt x="167" y="668"/>
                  </a:lnTo>
                  <a:lnTo>
                    <a:pt x="167" y="1402"/>
                  </a:lnTo>
                  <a:lnTo>
                    <a:pt x="167" y="1568"/>
                  </a:lnTo>
                  <a:cubicBezTo>
                    <a:pt x="200" y="1602"/>
                    <a:pt x="200" y="1635"/>
                    <a:pt x="200" y="1668"/>
                  </a:cubicBezTo>
                  <a:cubicBezTo>
                    <a:pt x="234" y="1702"/>
                    <a:pt x="267" y="1735"/>
                    <a:pt x="300" y="1735"/>
                  </a:cubicBezTo>
                  <a:cubicBezTo>
                    <a:pt x="334" y="1735"/>
                    <a:pt x="367" y="1735"/>
                    <a:pt x="400" y="1702"/>
                  </a:cubicBezTo>
                  <a:lnTo>
                    <a:pt x="500" y="1635"/>
                  </a:lnTo>
                  <a:cubicBezTo>
                    <a:pt x="534" y="1635"/>
                    <a:pt x="534" y="1602"/>
                    <a:pt x="534" y="1568"/>
                  </a:cubicBezTo>
                  <a:lnTo>
                    <a:pt x="534" y="1535"/>
                  </a:lnTo>
                  <a:cubicBezTo>
                    <a:pt x="534" y="1502"/>
                    <a:pt x="534" y="1502"/>
                    <a:pt x="500" y="1502"/>
                  </a:cubicBezTo>
                  <a:lnTo>
                    <a:pt x="400" y="1535"/>
                  </a:lnTo>
                  <a:cubicBezTo>
                    <a:pt x="384" y="1568"/>
                    <a:pt x="367" y="1585"/>
                    <a:pt x="350" y="1585"/>
                  </a:cubicBezTo>
                  <a:cubicBezTo>
                    <a:pt x="334" y="1585"/>
                    <a:pt x="317" y="1568"/>
                    <a:pt x="300" y="1535"/>
                  </a:cubicBezTo>
                  <a:cubicBezTo>
                    <a:pt x="267" y="1468"/>
                    <a:pt x="267" y="1402"/>
                    <a:pt x="267" y="1335"/>
                  </a:cubicBezTo>
                  <a:lnTo>
                    <a:pt x="267" y="634"/>
                  </a:lnTo>
                  <a:lnTo>
                    <a:pt x="500" y="501"/>
                  </a:lnTo>
                  <a:cubicBezTo>
                    <a:pt x="534" y="468"/>
                    <a:pt x="534" y="434"/>
                    <a:pt x="534" y="434"/>
                  </a:cubicBezTo>
                  <a:lnTo>
                    <a:pt x="534" y="367"/>
                  </a:lnTo>
                  <a:cubicBezTo>
                    <a:pt x="534" y="334"/>
                    <a:pt x="500" y="334"/>
                    <a:pt x="500" y="334"/>
                  </a:cubicBezTo>
                  <a:lnTo>
                    <a:pt x="267" y="468"/>
                  </a:lnTo>
                  <a:lnTo>
                    <a:pt x="267" y="34"/>
                  </a:lnTo>
                  <a:cubicBezTo>
                    <a:pt x="267" y="1"/>
                    <a:pt x="267" y="1"/>
                    <a:pt x="2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6"/>
            <p:cNvSpPr/>
            <p:nvPr/>
          </p:nvSpPr>
          <p:spPr>
            <a:xfrm>
              <a:off x="3732000" y="2116125"/>
              <a:ext cx="19200" cy="52550"/>
            </a:xfrm>
            <a:custGeom>
              <a:avLst/>
              <a:gdLst/>
              <a:ahLst/>
              <a:cxnLst/>
              <a:rect l="l" t="t" r="r" b="b"/>
              <a:pathLst>
                <a:path w="768" h="2102" extrusionOk="0">
                  <a:moveTo>
                    <a:pt x="465" y="153"/>
                  </a:moveTo>
                  <a:cubicBezTo>
                    <a:pt x="479" y="153"/>
                    <a:pt x="491" y="157"/>
                    <a:pt x="501" y="167"/>
                  </a:cubicBezTo>
                  <a:cubicBezTo>
                    <a:pt x="534" y="167"/>
                    <a:pt x="568" y="167"/>
                    <a:pt x="601" y="201"/>
                  </a:cubicBezTo>
                  <a:cubicBezTo>
                    <a:pt x="601" y="267"/>
                    <a:pt x="634" y="301"/>
                    <a:pt x="634" y="334"/>
                  </a:cubicBezTo>
                  <a:cubicBezTo>
                    <a:pt x="634" y="401"/>
                    <a:pt x="634" y="467"/>
                    <a:pt x="668" y="501"/>
                  </a:cubicBezTo>
                  <a:lnTo>
                    <a:pt x="668" y="668"/>
                  </a:lnTo>
                  <a:cubicBezTo>
                    <a:pt x="634" y="734"/>
                    <a:pt x="634" y="801"/>
                    <a:pt x="634" y="868"/>
                  </a:cubicBezTo>
                  <a:cubicBezTo>
                    <a:pt x="634" y="901"/>
                    <a:pt x="601" y="968"/>
                    <a:pt x="601" y="1035"/>
                  </a:cubicBezTo>
                  <a:cubicBezTo>
                    <a:pt x="568" y="1101"/>
                    <a:pt x="534" y="1135"/>
                    <a:pt x="501" y="1201"/>
                  </a:cubicBezTo>
                  <a:cubicBezTo>
                    <a:pt x="468" y="1235"/>
                    <a:pt x="434" y="1268"/>
                    <a:pt x="368" y="1301"/>
                  </a:cubicBezTo>
                  <a:cubicBezTo>
                    <a:pt x="334" y="1335"/>
                    <a:pt x="301" y="1335"/>
                    <a:pt x="267" y="1335"/>
                  </a:cubicBezTo>
                  <a:cubicBezTo>
                    <a:pt x="234" y="1335"/>
                    <a:pt x="201" y="1301"/>
                    <a:pt x="167" y="1268"/>
                  </a:cubicBezTo>
                  <a:cubicBezTo>
                    <a:pt x="134" y="1235"/>
                    <a:pt x="134" y="1201"/>
                    <a:pt x="134" y="1168"/>
                  </a:cubicBezTo>
                  <a:cubicBezTo>
                    <a:pt x="101" y="1101"/>
                    <a:pt x="101" y="1068"/>
                    <a:pt x="134" y="1001"/>
                  </a:cubicBezTo>
                  <a:cubicBezTo>
                    <a:pt x="134" y="968"/>
                    <a:pt x="134" y="934"/>
                    <a:pt x="134" y="901"/>
                  </a:cubicBezTo>
                  <a:cubicBezTo>
                    <a:pt x="134" y="868"/>
                    <a:pt x="134" y="834"/>
                    <a:pt x="134" y="801"/>
                  </a:cubicBezTo>
                  <a:cubicBezTo>
                    <a:pt x="101" y="734"/>
                    <a:pt x="101" y="701"/>
                    <a:pt x="134" y="634"/>
                  </a:cubicBezTo>
                  <a:cubicBezTo>
                    <a:pt x="134" y="568"/>
                    <a:pt x="134" y="501"/>
                    <a:pt x="167" y="467"/>
                  </a:cubicBezTo>
                  <a:cubicBezTo>
                    <a:pt x="201" y="401"/>
                    <a:pt x="234" y="334"/>
                    <a:pt x="267" y="301"/>
                  </a:cubicBezTo>
                  <a:cubicBezTo>
                    <a:pt x="301" y="267"/>
                    <a:pt x="334" y="201"/>
                    <a:pt x="368" y="201"/>
                  </a:cubicBezTo>
                  <a:cubicBezTo>
                    <a:pt x="391" y="177"/>
                    <a:pt x="431" y="153"/>
                    <a:pt x="465" y="153"/>
                  </a:cubicBezTo>
                  <a:close/>
                  <a:moveTo>
                    <a:pt x="568" y="0"/>
                  </a:moveTo>
                  <a:cubicBezTo>
                    <a:pt x="501" y="0"/>
                    <a:pt x="468" y="0"/>
                    <a:pt x="401" y="34"/>
                  </a:cubicBezTo>
                  <a:cubicBezTo>
                    <a:pt x="334" y="67"/>
                    <a:pt x="267" y="134"/>
                    <a:pt x="234" y="201"/>
                  </a:cubicBezTo>
                  <a:cubicBezTo>
                    <a:pt x="201" y="267"/>
                    <a:pt x="134" y="334"/>
                    <a:pt x="134" y="434"/>
                  </a:cubicBezTo>
                  <a:lnTo>
                    <a:pt x="134" y="301"/>
                  </a:lnTo>
                  <a:cubicBezTo>
                    <a:pt x="134" y="267"/>
                    <a:pt x="101" y="267"/>
                    <a:pt x="101" y="267"/>
                  </a:cubicBezTo>
                  <a:lnTo>
                    <a:pt x="67" y="267"/>
                  </a:lnTo>
                  <a:cubicBezTo>
                    <a:pt x="34" y="301"/>
                    <a:pt x="1" y="334"/>
                    <a:pt x="34" y="367"/>
                  </a:cubicBezTo>
                  <a:lnTo>
                    <a:pt x="34" y="2069"/>
                  </a:lnTo>
                  <a:cubicBezTo>
                    <a:pt x="34" y="2102"/>
                    <a:pt x="34" y="2102"/>
                    <a:pt x="67" y="2102"/>
                  </a:cubicBezTo>
                  <a:lnTo>
                    <a:pt x="101" y="2102"/>
                  </a:lnTo>
                  <a:cubicBezTo>
                    <a:pt x="101" y="2069"/>
                    <a:pt x="134" y="2035"/>
                    <a:pt x="134" y="2035"/>
                  </a:cubicBezTo>
                  <a:lnTo>
                    <a:pt x="134" y="1401"/>
                  </a:lnTo>
                  <a:cubicBezTo>
                    <a:pt x="134" y="1435"/>
                    <a:pt x="201" y="1468"/>
                    <a:pt x="234" y="1468"/>
                  </a:cubicBezTo>
                  <a:cubicBezTo>
                    <a:pt x="254" y="1478"/>
                    <a:pt x="273" y="1482"/>
                    <a:pt x="292" y="1482"/>
                  </a:cubicBezTo>
                  <a:cubicBezTo>
                    <a:pt x="337" y="1482"/>
                    <a:pt x="377" y="1458"/>
                    <a:pt x="401" y="1435"/>
                  </a:cubicBezTo>
                  <a:cubicBezTo>
                    <a:pt x="468" y="1401"/>
                    <a:pt x="534" y="1368"/>
                    <a:pt x="568" y="1301"/>
                  </a:cubicBezTo>
                  <a:cubicBezTo>
                    <a:pt x="634" y="1235"/>
                    <a:pt x="668" y="1168"/>
                    <a:pt x="701" y="1101"/>
                  </a:cubicBezTo>
                  <a:cubicBezTo>
                    <a:pt x="701" y="1035"/>
                    <a:pt x="734" y="934"/>
                    <a:pt x="734" y="868"/>
                  </a:cubicBezTo>
                  <a:cubicBezTo>
                    <a:pt x="768" y="801"/>
                    <a:pt x="768" y="701"/>
                    <a:pt x="768" y="634"/>
                  </a:cubicBezTo>
                  <a:lnTo>
                    <a:pt x="768" y="467"/>
                  </a:lnTo>
                  <a:cubicBezTo>
                    <a:pt x="768" y="367"/>
                    <a:pt x="768" y="301"/>
                    <a:pt x="734" y="234"/>
                  </a:cubicBezTo>
                  <a:cubicBezTo>
                    <a:pt x="734" y="201"/>
                    <a:pt x="701" y="134"/>
                    <a:pt x="701" y="67"/>
                  </a:cubicBezTo>
                  <a:cubicBezTo>
                    <a:pt x="668" y="34"/>
                    <a:pt x="634" y="0"/>
                    <a:pt x="5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6"/>
            <p:cNvSpPr/>
            <p:nvPr/>
          </p:nvSpPr>
          <p:spPr>
            <a:xfrm>
              <a:off x="3757025" y="2112800"/>
              <a:ext cx="4200" cy="30025"/>
            </a:xfrm>
            <a:custGeom>
              <a:avLst/>
              <a:gdLst/>
              <a:ahLst/>
              <a:cxnLst/>
              <a:rect l="l" t="t" r="r" b="b"/>
              <a:pathLst>
                <a:path w="168" h="1201" extrusionOk="0">
                  <a:moveTo>
                    <a:pt x="100" y="0"/>
                  </a:moveTo>
                  <a:lnTo>
                    <a:pt x="34" y="33"/>
                  </a:lnTo>
                  <a:cubicBezTo>
                    <a:pt x="0" y="33"/>
                    <a:pt x="0" y="67"/>
                    <a:pt x="0" y="67"/>
                  </a:cubicBezTo>
                  <a:cubicBezTo>
                    <a:pt x="0" y="67"/>
                    <a:pt x="0" y="100"/>
                    <a:pt x="0" y="100"/>
                  </a:cubicBezTo>
                  <a:lnTo>
                    <a:pt x="0" y="234"/>
                  </a:lnTo>
                  <a:cubicBezTo>
                    <a:pt x="0" y="267"/>
                    <a:pt x="0" y="267"/>
                    <a:pt x="34" y="267"/>
                  </a:cubicBezTo>
                  <a:lnTo>
                    <a:pt x="134" y="234"/>
                  </a:lnTo>
                  <a:cubicBezTo>
                    <a:pt x="134" y="234"/>
                    <a:pt x="134" y="200"/>
                    <a:pt x="134" y="200"/>
                  </a:cubicBezTo>
                  <a:cubicBezTo>
                    <a:pt x="167" y="167"/>
                    <a:pt x="167" y="167"/>
                    <a:pt x="134" y="133"/>
                  </a:cubicBezTo>
                  <a:lnTo>
                    <a:pt x="134" y="33"/>
                  </a:lnTo>
                  <a:cubicBezTo>
                    <a:pt x="134" y="0"/>
                    <a:pt x="134" y="0"/>
                    <a:pt x="134" y="0"/>
                  </a:cubicBezTo>
                  <a:close/>
                  <a:moveTo>
                    <a:pt x="100" y="901"/>
                  </a:moveTo>
                  <a:lnTo>
                    <a:pt x="34" y="934"/>
                  </a:lnTo>
                  <a:cubicBezTo>
                    <a:pt x="0" y="967"/>
                    <a:pt x="0" y="967"/>
                    <a:pt x="0" y="967"/>
                  </a:cubicBezTo>
                  <a:cubicBezTo>
                    <a:pt x="0" y="1001"/>
                    <a:pt x="0" y="1001"/>
                    <a:pt x="0" y="1034"/>
                  </a:cubicBezTo>
                  <a:lnTo>
                    <a:pt x="0" y="1168"/>
                  </a:lnTo>
                  <a:cubicBezTo>
                    <a:pt x="0" y="1201"/>
                    <a:pt x="0" y="1201"/>
                    <a:pt x="34" y="1201"/>
                  </a:cubicBezTo>
                  <a:lnTo>
                    <a:pt x="134" y="1134"/>
                  </a:lnTo>
                  <a:cubicBezTo>
                    <a:pt x="134" y="1134"/>
                    <a:pt x="134" y="1134"/>
                    <a:pt x="134" y="1101"/>
                  </a:cubicBezTo>
                  <a:cubicBezTo>
                    <a:pt x="167" y="1101"/>
                    <a:pt x="167" y="1067"/>
                    <a:pt x="134" y="1067"/>
                  </a:cubicBezTo>
                  <a:lnTo>
                    <a:pt x="134" y="934"/>
                  </a:lnTo>
                  <a:lnTo>
                    <a:pt x="134" y="90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6"/>
            <p:cNvSpPr/>
            <p:nvPr/>
          </p:nvSpPr>
          <p:spPr>
            <a:xfrm>
              <a:off x="3765350" y="2076925"/>
              <a:ext cx="16725" cy="65900"/>
            </a:xfrm>
            <a:custGeom>
              <a:avLst/>
              <a:gdLst/>
              <a:ahLst/>
              <a:cxnLst/>
              <a:rect l="l" t="t" r="r" b="b"/>
              <a:pathLst>
                <a:path w="669" h="2636" extrusionOk="0">
                  <a:moveTo>
                    <a:pt x="635" y="1"/>
                  </a:moveTo>
                  <a:cubicBezTo>
                    <a:pt x="601" y="34"/>
                    <a:pt x="601" y="34"/>
                    <a:pt x="601" y="34"/>
                  </a:cubicBezTo>
                  <a:lnTo>
                    <a:pt x="601" y="67"/>
                  </a:lnTo>
                  <a:lnTo>
                    <a:pt x="1" y="2569"/>
                  </a:lnTo>
                  <a:cubicBezTo>
                    <a:pt x="1" y="2603"/>
                    <a:pt x="1" y="2603"/>
                    <a:pt x="1" y="2603"/>
                  </a:cubicBezTo>
                  <a:cubicBezTo>
                    <a:pt x="1" y="2636"/>
                    <a:pt x="1" y="2636"/>
                    <a:pt x="1" y="2636"/>
                  </a:cubicBezTo>
                  <a:lnTo>
                    <a:pt x="68" y="2636"/>
                  </a:lnTo>
                  <a:cubicBezTo>
                    <a:pt x="68" y="2636"/>
                    <a:pt x="68" y="2636"/>
                    <a:pt x="101" y="2603"/>
                  </a:cubicBezTo>
                  <a:lnTo>
                    <a:pt x="101" y="2569"/>
                  </a:lnTo>
                  <a:lnTo>
                    <a:pt x="668" y="67"/>
                  </a:lnTo>
                  <a:cubicBezTo>
                    <a:pt x="668" y="67"/>
                    <a:pt x="668" y="67"/>
                    <a:pt x="668" y="34"/>
                  </a:cubicBezTo>
                  <a:lnTo>
                    <a:pt x="66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6"/>
            <p:cNvSpPr/>
            <p:nvPr/>
          </p:nvSpPr>
          <p:spPr>
            <a:xfrm>
              <a:off x="3777025" y="2071100"/>
              <a:ext cx="16725" cy="65900"/>
            </a:xfrm>
            <a:custGeom>
              <a:avLst/>
              <a:gdLst/>
              <a:ahLst/>
              <a:cxnLst/>
              <a:rect l="l" t="t" r="r" b="b"/>
              <a:pathLst>
                <a:path w="669" h="2636" extrusionOk="0">
                  <a:moveTo>
                    <a:pt x="601" y="0"/>
                  </a:moveTo>
                  <a:cubicBezTo>
                    <a:pt x="601" y="0"/>
                    <a:pt x="568" y="34"/>
                    <a:pt x="568" y="34"/>
                  </a:cubicBezTo>
                  <a:lnTo>
                    <a:pt x="568" y="67"/>
                  </a:lnTo>
                  <a:lnTo>
                    <a:pt x="1" y="2569"/>
                  </a:lnTo>
                  <a:cubicBezTo>
                    <a:pt x="1" y="2569"/>
                    <a:pt x="1" y="2569"/>
                    <a:pt x="1" y="2602"/>
                  </a:cubicBezTo>
                  <a:cubicBezTo>
                    <a:pt x="1" y="2602"/>
                    <a:pt x="1" y="2602"/>
                    <a:pt x="1" y="2635"/>
                  </a:cubicBezTo>
                  <a:lnTo>
                    <a:pt x="34" y="2635"/>
                  </a:lnTo>
                  <a:cubicBezTo>
                    <a:pt x="68" y="2635"/>
                    <a:pt x="68" y="2602"/>
                    <a:pt x="68" y="2602"/>
                  </a:cubicBezTo>
                  <a:lnTo>
                    <a:pt x="68" y="2569"/>
                  </a:lnTo>
                  <a:lnTo>
                    <a:pt x="668" y="67"/>
                  </a:lnTo>
                  <a:cubicBezTo>
                    <a:pt x="668" y="67"/>
                    <a:pt x="668" y="34"/>
                    <a:pt x="668" y="34"/>
                  </a:cubicBezTo>
                  <a:cubicBezTo>
                    <a:pt x="668" y="0"/>
                    <a:pt x="668" y="0"/>
                    <a:pt x="6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6"/>
            <p:cNvSpPr/>
            <p:nvPr/>
          </p:nvSpPr>
          <p:spPr>
            <a:xfrm>
              <a:off x="3797050" y="2071100"/>
              <a:ext cx="30875" cy="47550"/>
            </a:xfrm>
            <a:custGeom>
              <a:avLst/>
              <a:gdLst/>
              <a:ahLst/>
              <a:cxnLst/>
              <a:rect l="l" t="t" r="r" b="b"/>
              <a:pathLst>
                <a:path w="1235" h="1902" extrusionOk="0">
                  <a:moveTo>
                    <a:pt x="1035" y="0"/>
                  </a:moveTo>
                  <a:cubicBezTo>
                    <a:pt x="968" y="0"/>
                    <a:pt x="934" y="34"/>
                    <a:pt x="901" y="34"/>
                  </a:cubicBezTo>
                  <a:cubicBezTo>
                    <a:pt x="834" y="100"/>
                    <a:pt x="768" y="134"/>
                    <a:pt x="734" y="200"/>
                  </a:cubicBezTo>
                  <a:cubicBezTo>
                    <a:pt x="668" y="300"/>
                    <a:pt x="634" y="367"/>
                    <a:pt x="601" y="467"/>
                  </a:cubicBezTo>
                  <a:cubicBezTo>
                    <a:pt x="601" y="400"/>
                    <a:pt x="568" y="367"/>
                    <a:pt x="501" y="334"/>
                  </a:cubicBezTo>
                  <a:cubicBezTo>
                    <a:pt x="434" y="334"/>
                    <a:pt x="367" y="334"/>
                    <a:pt x="334" y="367"/>
                  </a:cubicBezTo>
                  <a:cubicBezTo>
                    <a:pt x="267" y="400"/>
                    <a:pt x="234" y="434"/>
                    <a:pt x="201" y="501"/>
                  </a:cubicBezTo>
                  <a:cubicBezTo>
                    <a:pt x="167" y="567"/>
                    <a:pt x="101" y="601"/>
                    <a:pt x="101" y="701"/>
                  </a:cubicBezTo>
                  <a:lnTo>
                    <a:pt x="101" y="567"/>
                  </a:lnTo>
                  <a:cubicBezTo>
                    <a:pt x="101" y="534"/>
                    <a:pt x="101" y="534"/>
                    <a:pt x="67" y="534"/>
                  </a:cubicBezTo>
                  <a:lnTo>
                    <a:pt x="34" y="534"/>
                  </a:lnTo>
                  <a:cubicBezTo>
                    <a:pt x="0" y="567"/>
                    <a:pt x="0" y="567"/>
                    <a:pt x="0" y="601"/>
                  </a:cubicBezTo>
                  <a:lnTo>
                    <a:pt x="0" y="1868"/>
                  </a:lnTo>
                  <a:cubicBezTo>
                    <a:pt x="0" y="1902"/>
                    <a:pt x="0" y="1902"/>
                    <a:pt x="34" y="1902"/>
                  </a:cubicBezTo>
                  <a:lnTo>
                    <a:pt x="67" y="1902"/>
                  </a:lnTo>
                  <a:cubicBezTo>
                    <a:pt x="101" y="1868"/>
                    <a:pt x="101" y="1868"/>
                    <a:pt x="101" y="1835"/>
                  </a:cubicBezTo>
                  <a:lnTo>
                    <a:pt x="101" y="1101"/>
                  </a:lnTo>
                  <a:cubicBezTo>
                    <a:pt x="101" y="1001"/>
                    <a:pt x="101" y="934"/>
                    <a:pt x="101" y="867"/>
                  </a:cubicBezTo>
                  <a:cubicBezTo>
                    <a:pt x="101" y="801"/>
                    <a:pt x="134" y="734"/>
                    <a:pt x="167" y="701"/>
                  </a:cubicBezTo>
                  <a:cubicBezTo>
                    <a:pt x="167" y="667"/>
                    <a:pt x="201" y="601"/>
                    <a:pt x="234" y="567"/>
                  </a:cubicBezTo>
                  <a:cubicBezTo>
                    <a:pt x="234" y="567"/>
                    <a:pt x="267" y="534"/>
                    <a:pt x="301" y="501"/>
                  </a:cubicBezTo>
                  <a:lnTo>
                    <a:pt x="401" y="501"/>
                  </a:lnTo>
                  <a:cubicBezTo>
                    <a:pt x="417" y="484"/>
                    <a:pt x="434" y="475"/>
                    <a:pt x="451" y="475"/>
                  </a:cubicBezTo>
                  <a:cubicBezTo>
                    <a:pt x="467" y="475"/>
                    <a:pt x="484" y="484"/>
                    <a:pt x="501" y="501"/>
                  </a:cubicBezTo>
                  <a:cubicBezTo>
                    <a:pt x="534" y="534"/>
                    <a:pt x="568" y="567"/>
                    <a:pt x="568" y="601"/>
                  </a:cubicBezTo>
                  <a:cubicBezTo>
                    <a:pt x="568" y="667"/>
                    <a:pt x="601" y="734"/>
                    <a:pt x="601" y="801"/>
                  </a:cubicBezTo>
                  <a:lnTo>
                    <a:pt x="601" y="1535"/>
                  </a:lnTo>
                  <a:cubicBezTo>
                    <a:pt x="601" y="1568"/>
                    <a:pt x="601" y="1568"/>
                    <a:pt x="634" y="1568"/>
                  </a:cubicBezTo>
                  <a:cubicBezTo>
                    <a:pt x="668" y="1568"/>
                    <a:pt x="701" y="1535"/>
                    <a:pt x="701" y="1501"/>
                  </a:cubicBezTo>
                  <a:lnTo>
                    <a:pt x="701" y="767"/>
                  </a:lnTo>
                  <a:cubicBezTo>
                    <a:pt x="668" y="701"/>
                    <a:pt x="668" y="601"/>
                    <a:pt x="701" y="534"/>
                  </a:cubicBezTo>
                  <a:cubicBezTo>
                    <a:pt x="701" y="467"/>
                    <a:pt x="734" y="434"/>
                    <a:pt x="734" y="367"/>
                  </a:cubicBezTo>
                  <a:cubicBezTo>
                    <a:pt x="768" y="334"/>
                    <a:pt x="801" y="300"/>
                    <a:pt x="834" y="267"/>
                  </a:cubicBezTo>
                  <a:cubicBezTo>
                    <a:pt x="834" y="234"/>
                    <a:pt x="868" y="200"/>
                    <a:pt x="901" y="200"/>
                  </a:cubicBezTo>
                  <a:cubicBezTo>
                    <a:pt x="934" y="167"/>
                    <a:pt x="968" y="167"/>
                    <a:pt x="1001" y="167"/>
                  </a:cubicBezTo>
                  <a:cubicBezTo>
                    <a:pt x="1001" y="167"/>
                    <a:pt x="1035" y="167"/>
                    <a:pt x="1068" y="200"/>
                  </a:cubicBezTo>
                  <a:cubicBezTo>
                    <a:pt x="1101" y="234"/>
                    <a:pt x="1101" y="267"/>
                    <a:pt x="1101" y="300"/>
                  </a:cubicBezTo>
                  <a:cubicBezTo>
                    <a:pt x="1101" y="367"/>
                    <a:pt x="1101" y="434"/>
                    <a:pt x="1101" y="501"/>
                  </a:cubicBezTo>
                  <a:lnTo>
                    <a:pt x="1101" y="1234"/>
                  </a:lnTo>
                  <a:cubicBezTo>
                    <a:pt x="1101" y="1268"/>
                    <a:pt x="1135" y="1268"/>
                    <a:pt x="1135" y="1268"/>
                  </a:cubicBezTo>
                  <a:lnTo>
                    <a:pt x="1168" y="1268"/>
                  </a:lnTo>
                  <a:cubicBezTo>
                    <a:pt x="1201" y="1268"/>
                    <a:pt x="1235" y="1234"/>
                    <a:pt x="1201" y="1201"/>
                  </a:cubicBezTo>
                  <a:lnTo>
                    <a:pt x="1201" y="434"/>
                  </a:lnTo>
                  <a:cubicBezTo>
                    <a:pt x="1201" y="367"/>
                    <a:pt x="1201" y="267"/>
                    <a:pt x="1201" y="200"/>
                  </a:cubicBezTo>
                  <a:cubicBezTo>
                    <a:pt x="1168" y="134"/>
                    <a:pt x="1168" y="100"/>
                    <a:pt x="1135" y="67"/>
                  </a:cubicBezTo>
                  <a:cubicBezTo>
                    <a:pt x="1101" y="34"/>
                    <a:pt x="1068" y="0"/>
                    <a:pt x="10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6"/>
            <p:cNvSpPr/>
            <p:nvPr/>
          </p:nvSpPr>
          <p:spPr>
            <a:xfrm>
              <a:off x="3832075" y="2055250"/>
              <a:ext cx="18375" cy="53400"/>
            </a:xfrm>
            <a:custGeom>
              <a:avLst/>
              <a:gdLst/>
              <a:ahLst/>
              <a:cxnLst/>
              <a:rect l="l" t="t" r="r" b="b"/>
              <a:pathLst>
                <a:path w="735" h="2136" extrusionOk="0">
                  <a:moveTo>
                    <a:pt x="701" y="0"/>
                  </a:moveTo>
                  <a:cubicBezTo>
                    <a:pt x="701" y="0"/>
                    <a:pt x="668" y="0"/>
                    <a:pt x="668" y="34"/>
                  </a:cubicBezTo>
                  <a:lnTo>
                    <a:pt x="668" y="67"/>
                  </a:lnTo>
                  <a:lnTo>
                    <a:pt x="367" y="1268"/>
                  </a:lnTo>
                  <a:lnTo>
                    <a:pt x="101" y="401"/>
                  </a:lnTo>
                  <a:lnTo>
                    <a:pt x="34" y="401"/>
                  </a:lnTo>
                  <a:cubicBezTo>
                    <a:pt x="0" y="401"/>
                    <a:pt x="0" y="401"/>
                    <a:pt x="0" y="434"/>
                  </a:cubicBezTo>
                  <a:cubicBezTo>
                    <a:pt x="0" y="434"/>
                    <a:pt x="0" y="434"/>
                    <a:pt x="0" y="467"/>
                  </a:cubicBezTo>
                  <a:cubicBezTo>
                    <a:pt x="0" y="467"/>
                    <a:pt x="0" y="501"/>
                    <a:pt x="0" y="501"/>
                  </a:cubicBezTo>
                  <a:lnTo>
                    <a:pt x="334" y="1501"/>
                  </a:lnTo>
                  <a:lnTo>
                    <a:pt x="201" y="2035"/>
                  </a:lnTo>
                  <a:lnTo>
                    <a:pt x="201" y="2102"/>
                  </a:lnTo>
                  <a:cubicBezTo>
                    <a:pt x="201" y="2102"/>
                    <a:pt x="201" y="2135"/>
                    <a:pt x="201" y="2135"/>
                  </a:cubicBezTo>
                  <a:lnTo>
                    <a:pt x="267" y="2135"/>
                  </a:lnTo>
                  <a:cubicBezTo>
                    <a:pt x="267" y="2135"/>
                    <a:pt x="267" y="2102"/>
                    <a:pt x="267" y="2102"/>
                  </a:cubicBezTo>
                  <a:cubicBezTo>
                    <a:pt x="267" y="2102"/>
                    <a:pt x="267" y="2069"/>
                    <a:pt x="267" y="2069"/>
                  </a:cubicBezTo>
                  <a:lnTo>
                    <a:pt x="734" y="67"/>
                  </a:lnTo>
                  <a:cubicBezTo>
                    <a:pt x="734" y="67"/>
                    <a:pt x="734" y="34"/>
                    <a:pt x="734" y="34"/>
                  </a:cubicBezTo>
                  <a:cubicBezTo>
                    <a:pt x="734" y="0"/>
                    <a:pt x="734" y="0"/>
                    <a:pt x="7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6"/>
            <p:cNvSpPr/>
            <p:nvPr/>
          </p:nvSpPr>
          <p:spPr>
            <a:xfrm>
              <a:off x="3856250" y="2044400"/>
              <a:ext cx="18375" cy="52575"/>
            </a:xfrm>
            <a:custGeom>
              <a:avLst/>
              <a:gdLst/>
              <a:ahLst/>
              <a:cxnLst/>
              <a:rect l="l" t="t" r="r" b="b"/>
              <a:pathLst>
                <a:path w="735" h="2103" extrusionOk="0">
                  <a:moveTo>
                    <a:pt x="501" y="168"/>
                  </a:moveTo>
                  <a:cubicBezTo>
                    <a:pt x="535" y="168"/>
                    <a:pt x="568" y="201"/>
                    <a:pt x="568" y="234"/>
                  </a:cubicBezTo>
                  <a:cubicBezTo>
                    <a:pt x="601" y="268"/>
                    <a:pt x="635" y="301"/>
                    <a:pt x="635" y="368"/>
                  </a:cubicBezTo>
                  <a:cubicBezTo>
                    <a:pt x="635" y="401"/>
                    <a:pt x="635" y="468"/>
                    <a:pt x="635" y="534"/>
                  </a:cubicBezTo>
                  <a:cubicBezTo>
                    <a:pt x="635" y="568"/>
                    <a:pt x="635" y="635"/>
                    <a:pt x="635" y="668"/>
                  </a:cubicBezTo>
                  <a:cubicBezTo>
                    <a:pt x="635" y="735"/>
                    <a:pt x="635" y="801"/>
                    <a:pt x="635" y="868"/>
                  </a:cubicBezTo>
                  <a:cubicBezTo>
                    <a:pt x="601" y="935"/>
                    <a:pt x="601" y="1001"/>
                    <a:pt x="568" y="1035"/>
                  </a:cubicBezTo>
                  <a:cubicBezTo>
                    <a:pt x="568" y="1102"/>
                    <a:pt x="535" y="1135"/>
                    <a:pt x="501" y="1202"/>
                  </a:cubicBezTo>
                  <a:cubicBezTo>
                    <a:pt x="468" y="1235"/>
                    <a:pt x="434" y="1268"/>
                    <a:pt x="368" y="1302"/>
                  </a:cubicBezTo>
                  <a:cubicBezTo>
                    <a:pt x="334" y="1335"/>
                    <a:pt x="301" y="1335"/>
                    <a:pt x="268" y="1335"/>
                  </a:cubicBezTo>
                  <a:cubicBezTo>
                    <a:pt x="201" y="1335"/>
                    <a:pt x="201" y="1302"/>
                    <a:pt x="168" y="1302"/>
                  </a:cubicBezTo>
                  <a:cubicBezTo>
                    <a:pt x="134" y="1235"/>
                    <a:pt x="134" y="1202"/>
                    <a:pt x="134" y="1168"/>
                  </a:cubicBezTo>
                  <a:cubicBezTo>
                    <a:pt x="101" y="1135"/>
                    <a:pt x="101" y="1068"/>
                    <a:pt x="101" y="1035"/>
                  </a:cubicBezTo>
                  <a:lnTo>
                    <a:pt x="101" y="835"/>
                  </a:lnTo>
                  <a:cubicBezTo>
                    <a:pt x="101" y="768"/>
                    <a:pt x="101" y="701"/>
                    <a:pt x="134" y="635"/>
                  </a:cubicBezTo>
                  <a:cubicBezTo>
                    <a:pt x="134" y="601"/>
                    <a:pt x="134" y="534"/>
                    <a:pt x="168" y="468"/>
                  </a:cubicBezTo>
                  <a:cubicBezTo>
                    <a:pt x="201" y="401"/>
                    <a:pt x="201" y="368"/>
                    <a:pt x="268" y="301"/>
                  </a:cubicBezTo>
                  <a:cubicBezTo>
                    <a:pt x="268" y="268"/>
                    <a:pt x="334" y="234"/>
                    <a:pt x="368" y="201"/>
                  </a:cubicBezTo>
                  <a:cubicBezTo>
                    <a:pt x="401" y="168"/>
                    <a:pt x="468" y="168"/>
                    <a:pt x="501" y="168"/>
                  </a:cubicBezTo>
                  <a:close/>
                  <a:moveTo>
                    <a:pt x="568" y="1"/>
                  </a:moveTo>
                  <a:cubicBezTo>
                    <a:pt x="501" y="1"/>
                    <a:pt x="434" y="1"/>
                    <a:pt x="401" y="34"/>
                  </a:cubicBezTo>
                  <a:cubicBezTo>
                    <a:pt x="301" y="67"/>
                    <a:pt x="268" y="134"/>
                    <a:pt x="201" y="201"/>
                  </a:cubicBezTo>
                  <a:cubicBezTo>
                    <a:pt x="168" y="268"/>
                    <a:pt x="134" y="334"/>
                    <a:pt x="101" y="401"/>
                  </a:cubicBezTo>
                  <a:lnTo>
                    <a:pt x="101" y="301"/>
                  </a:lnTo>
                  <a:cubicBezTo>
                    <a:pt x="101" y="268"/>
                    <a:pt x="68" y="268"/>
                    <a:pt x="68" y="268"/>
                  </a:cubicBezTo>
                  <a:lnTo>
                    <a:pt x="34" y="268"/>
                  </a:lnTo>
                  <a:cubicBezTo>
                    <a:pt x="1" y="268"/>
                    <a:pt x="1" y="301"/>
                    <a:pt x="1" y="334"/>
                  </a:cubicBezTo>
                  <a:lnTo>
                    <a:pt x="1" y="2069"/>
                  </a:lnTo>
                  <a:cubicBezTo>
                    <a:pt x="1" y="2102"/>
                    <a:pt x="1" y="2102"/>
                    <a:pt x="34" y="2102"/>
                  </a:cubicBezTo>
                  <a:lnTo>
                    <a:pt x="68" y="2102"/>
                  </a:lnTo>
                  <a:cubicBezTo>
                    <a:pt x="101" y="2102"/>
                    <a:pt x="101" y="2069"/>
                    <a:pt x="101" y="2036"/>
                  </a:cubicBezTo>
                  <a:lnTo>
                    <a:pt x="101" y="1402"/>
                  </a:lnTo>
                  <a:cubicBezTo>
                    <a:pt x="134" y="1435"/>
                    <a:pt x="168" y="1468"/>
                    <a:pt x="201" y="1502"/>
                  </a:cubicBezTo>
                  <a:cubicBezTo>
                    <a:pt x="268" y="1502"/>
                    <a:pt x="334" y="1502"/>
                    <a:pt x="401" y="1468"/>
                  </a:cubicBezTo>
                  <a:cubicBezTo>
                    <a:pt x="434" y="1402"/>
                    <a:pt x="501" y="1368"/>
                    <a:pt x="568" y="1302"/>
                  </a:cubicBezTo>
                  <a:cubicBezTo>
                    <a:pt x="601" y="1235"/>
                    <a:pt x="635" y="1168"/>
                    <a:pt x="668" y="1102"/>
                  </a:cubicBezTo>
                  <a:cubicBezTo>
                    <a:pt x="701" y="1035"/>
                    <a:pt x="701" y="935"/>
                    <a:pt x="735" y="868"/>
                  </a:cubicBezTo>
                  <a:cubicBezTo>
                    <a:pt x="735" y="768"/>
                    <a:pt x="735" y="701"/>
                    <a:pt x="735" y="635"/>
                  </a:cubicBezTo>
                  <a:lnTo>
                    <a:pt x="735" y="534"/>
                  </a:lnTo>
                  <a:lnTo>
                    <a:pt x="735" y="468"/>
                  </a:lnTo>
                  <a:cubicBezTo>
                    <a:pt x="735" y="368"/>
                    <a:pt x="735" y="301"/>
                    <a:pt x="735" y="234"/>
                  </a:cubicBezTo>
                  <a:cubicBezTo>
                    <a:pt x="701" y="168"/>
                    <a:pt x="701" y="134"/>
                    <a:pt x="668" y="67"/>
                  </a:cubicBezTo>
                  <a:cubicBezTo>
                    <a:pt x="635" y="34"/>
                    <a:pt x="601" y="1"/>
                    <a:pt x="5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6"/>
            <p:cNvSpPr/>
            <p:nvPr/>
          </p:nvSpPr>
          <p:spPr>
            <a:xfrm>
              <a:off x="3878775" y="2031075"/>
              <a:ext cx="18375" cy="38375"/>
            </a:xfrm>
            <a:custGeom>
              <a:avLst/>
              <a:gdLst/>
              <a:ahLst/>
              <a:cxnLst/>
              <a:rect l="l" t="t" r="r" b="b"/>
              <a:pathLst>
                <a:path w="735" h="1535" extrusionOk="0">
                  <a:moveTo>
                    <a:pt x="601" y="600"/>
                  </a:moveTo>
                  <a:lnTo>
                    <a:pt x="601" y="701"/>
                  </a:lnTo>
                  <a:cubicBezTo>
                    <a:pt x="601" y="767"/>
                    <a:pt x="601" y="834"/>
                    <a:pt x="601" y="934"/>
                  </a:cubicBezTo>
                  <a:cubicBezTo>
                    <a:pt x="601" y="1001"/>
                    <a:pt x="568" y="1034"/>
                    <a:pt x="534" y="1101"/>
                  </a:cubicBezTo>
                  <a:cubicBezTo>
                    <a:pt x="501" y="1168"/>
                    <a:pt x="501" y="1201"/>
                    <a:pt x="467" y="1268"/>
                  </a:cubicBezTo>
                  <a:cubicBezTo>
                    <a:pt x="401" y="1301"/>
                    <a:pt x="367" y="1301"/>
                    <a:pt x="334" y="1334"/>
                  </a:cubicBezTo>
                  <a:cubicBezTo>
                    <a:pt x="301" y="1368"/>
                    <a:pt x="267" y="1368"/>
                    <a:pt x="234" y="1368"/>
                  </a:cubicBezTo>
                  <a:lnTo>
                    <a:pt x="167" y="1368"/>
                  </a:lnTo>
                  <a:cubicBezTo>
                    <a:pt x="134" y="1368"/>
                    <a:pt x="134" y="1334"/>
                    <a:pt x="134" y="1334"/>
                  </a:cubicBezTo>
                  <a:cubicBezTo>
                    <a:pt x="101" y="1301"/>
                    <a:pt x="101" y="1268"/>
                    <a:pt x="101" y="1234"/>
                  </a:cubicBezTo>
                  <a:cubicBezTo>
                    <a:pt x="134" y="1034"/>
                    <a:pt x="234" y="867"/>
                    <a:pt x="367" y="767"/>
                  </a:cubicBezTo>
                  <a:lnTo>
                    <a:pt x="601" y="600"/>
                  </a:lnTo>
                  <a:close/>
                  <a:moveTo>
                    <a:pt x="601" y="0"/>
                  </a:moveTo>
                  <a:cubicBezTo>
                    <a:pt x="534" y="0"/>
                    <a:pt x="467" y="0"/>
                    <a:pt x="434" y="33"/>
                  </a:cubicBezTo>
                  <a:cubicBezTo>
                    <a:pt x="367" y="67"/>
                    <a:pt x="301" y="100"/>
                    <a:pt x="267" y="167"/>
                  </a:cubicBezTo>
                  <a:cubicBezTo>
                    <a:pt x="234" y="200"/>
                    <a:pt x="201" y="267"/>
                    <a:pt x="167" y="300"/>
                  </a:cubicBezTo>
                  <a:cubicBezTo>
                    <a:pt x="167" y="334"/>
                    <a:pt x="134" y="400"/>
                    <a:pt x="134" y="434"/>
                  </a:cubicBezTo>
                  <a:cubicBezTo>
                    <a:pt x="101" y="467"/>
                    <a:pt x="101" y="500"/>
                    <a:pt x="101" y="534"/>
                  </a:cubicBezTo>
                  <a:lnTo>
                    <a:pt x="101" y="567"/>
                  </a:lnTo>
                  <a:lnTo>
                    <a:pt x="167" y="567"/>
                  </a:lnTo>
                  <a:cubicBezTo>
                    <a:pt x="167" y="534"/>
                    <a:pt x="167" y="534"/>
                    <a:pt x="167" y="500"/>
                  </a:cubicBezTo>
                  <a:cubicBezTo>
                    <a:pt x="201" y="434"/>
                    <a:pt x="201" y="400"/>
                    <a:pt x="234" y="334"/>
                  </a:cubicBezTo>
                  <a:cubicBezTo>
                    <a:pt x="267" y="300"/>
                    <a:pt x="334" y="234"/>
                    <a:pt x="401" y="200"/>
                  </a:cubicBezTo>
                  <a:cubicBezTo>
                    <a:pt x="467" y="167"/>
                    <a:pt x="501" y="167"/>
                    <a:pt x="568" y="167"/>
                  </a:cubicBezTo>
                  <a:cubicBezTo>
                    <a:pt x="634" y="200"/>
                    <a:pt x="634" y="267"/>
                    <a:pt x="634" y="367"/>
                  </a:cubicBezTo>
                  <a:lnTo>
                    <a:pt x="634" y="467"/>
                  </a:lnTo>
                  <a:lnTo>
                    <a:pt x="367" y="667"/>
                  </a:lnTo>
                  <a:cubicBezTo>
                    <a:pt x="301" y="701"/>
                    <a:pt x="267" y="767"/>
                    <a:pt x="201" y="801"/>
                  </a:cubicBezTo>
                  <a:cubicBezTo>
                    <a:pt x="167" y="834"/>
                    <a:pt x="134" y="901"/>
                    <a:pt x="101" y="967"/>
                  </a:cubicBezTo>
                  <a:cubicBezTo>
                    <a:pt x="67" y="1001"/>
                    <a:pt x="67" y="1067"/>
                    <a:pt x="34" y="1134"/>
                  </a:cubicBezTo>
                  <a:cubicBezTo>
                    <a:pt x="34" y="1168"/>
                    <a:pt x="0" y="1234"/>
                    <a:pt x="0" y="1301"/>
                  </a:cubicBezTo>
                  <a:cubicBezTo>
                    <a:pt x="0" y="1334"/>
                    <a:pt x="34" y="1401"/>
                    <a:pt x="34" y="1434"/>
                  </a:cubicBezTo>
                  <a:cubicBezTo>
                    <a:pt x="67" y="1468"/>
                    <a:pt x="67" y="1501"/>
                    <a:pt x="101" y="1501"/>
                  </a:cubicBezTo>
                  <a:cubicBezTo>
                    <a:pt x="134" y="1534"/>
                    <a:pt x="167" y="1534"/>
                    <a:pt x="201" y="1534"/>
                  </a:cubicBezTo>
                  <a:cubicBezTo>
                    <a:pt x="234" y="1534"/>
                    <a:pt x="267" y="1534"/>
                    <a:pt x="334" y="1501"/>
                  </a:cubicBezTo>
                  <a:cubicBezTo>
                    <a:pt x="367" y="1468"/>
                    <a:pt x="401" y="1468"/>
                    <a:pt x="434" y="1434"/>
                  </a:cubicBezTo>
                  <a:cubicBezTo>
                    <a:pt x="467" y="1401"/>
                    <a:pt x="501" y="1368"/>
                    <a:pt x="534" y="1334"/>
                  </a:cubicBezTo>
                  <a:cubicBezTo>
                    <a:pt x="534" y="1301"/>
                    <a:pt x="568" y="1268"/>
                    <a:pt x="568" y="1234"/>
                  </a:cubicBezTo>
                  <a:cubicBezTo>
                    <a:pt x="601" y="1201"/>
                    <a:pt x="601" y="1168"/>
                    <a:pt x="634" y="1134"/>
                  </a:cubicBezTo>
                  <a:lnTo>
                    <a:pt x="634" y="1234"/>
                  </a:lnTo>
                  <a:cubicBezTo>
                    <a:pt x="634" y="1268"/>
                    <a:pt x="634" y="1301"/>
                    <a:pt x="668" y="1301"/>
                  </a:cubicBezTo>
                  <a:lnTo>
                    <a:pt x="701" y="1268"/>
                  </a:lnTo>
                  <a:cubicBezTo>
                    <a:pt x="734" y="1234"/>
                    <a:pt x="734" y="1201"/>
                    <a:pt x="734" y="1168"/>
                  </a:cubicBezTo>
                  <a:lnTo>
                    <a:pt x="734" y="300"/>
                  </a:lnTo>
                  <a:cubicBezTo>
                    <a:pt x="734" y="267"/>
                    <a:pt x="734" y="200"/>
                    <a:pt x="734" y="167"/>
                  </a:cubicBezTo>
                  <a:cubicBezTo>
                    <a:pt x="734" y="100"/>
                    <a:pt x="701" y="67"/>
                    <a:pt x="701" y="33"/>
                  </a:cubicBezTo>
                  <a:cubicBezTo>
                    <a:pt x="668" y="0"/>
                    <a:pt x="634" y="0"/>
                    <a:pt x="6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6"/>
            <p:cNvSpPr/>
            <p:nvPr/>
          </p:nvSpPr>
          <p:spPr>
            <a:xfrm>
              <a:off x="3901300" y="2015225"/>
              <a:ext cx="19200" cy="54225"/>
            </a:xfrm>
            <a:custGeom>
              <a:avLst/>
              <a:gdLst/>
              <a:ahLst/>
              <a:cxnLst/>
              <a:rect l="l" t="t" r="r" b="b"/>
              <a:pathLst>
                <a:path w="768" h="2169" extrusionOk="0">
                  <a:moveTo>
                    <a:pt x="567" y="234"/>
                  </a:moveTo>
                  <a:cubicBezTo>
                    <a:pt x="601" y="267"/>
                    <a:pt x="634" y="267"/>
                    <a:pt x="634" y="300"/>
                  </a:cubicBezTo>
                  <a:cubicBezTo>
                    <a:pt x="667" y="334"/>
                    <a:pt x="701" y="367"/>
                    <a:pt x="701" y="434"/>
                  </a:cubicBezTo>
                  <a:cubicBezTo>
                    <a:pt x="701" y="467"/>
                    <a:pt x="701" y="534"/>
                    <a:pt x="701" y="567"/>
                  </a:cubicBezTo>
                  <a:lnTo>
                    <a:pt x="701" y="601"/>
                  </a:lnTo>
                  <a:cubicBezTo>
                    <a:pt x="701" y="634"/>
                    <a:pt x="701" y="634"/>
                    <a:pt x="701" y="667"/>
                  </a:cubicBezTo>
                  <a:cubicBezTo>
                    <a:pt x="701" y="701"/>
                    <a:pt x="701" y="734"/>
                    <a:pt x="701" y="767"/>
                  </a:cubicBezTo>
                  <a:cubicBezTo>
                    <a:pt x="701" y="834"/>
                    <a:pt x="701" y="868"/>
                    <a:pt x="701" y="934"/>
                  </a:cubicBezTo>
                  <a:cubicBezTo>
                    <a:pt x="701" y="1001"/>
                    <a:pt x="667" y="1068"/>
                    <a:pt x="634" y="1101"/>
                  </a:cubicBezTo>
                  <a:cubicBezTo>
                    <a:pt x="634" y="1168"/>
                    <a:pt x="601" y="1234"/>
                    <a:pt x="567" y="1268"/>
                  </a:cubicBezTo>
                  <a:cubicBezTo>
                    <a:pt x="534" y="1335"/>
                    <a:pt x="500" y="1368"/>
                    <a:pt x="434" y="1401"/>
                  </a:cubicBezTo>
                  <a:cubicBezTo>
                    <a:pt x="400" y="1401"/>
                    <a:pt x="367" y="1435"/>
                    <a:pt x="300" y="1435"/>
                  </a:cubicBezTo>
                  <a:cubicBezTo>
                    <a:pt x="267" y="1401"/>
                    <a:pt x="234" y="1401"/>
                    <a:pt x="234" y="1368"/>
                  </a:cubicBezTo>
                  <a:cubicBezTo>
                    <a:pt x="200" y="1335"/>
                    <a:pt x="200" y="1268"/>
                    <a:pt x="200" y="1234"/>
                  </a:cubicBezTo>
                  <a:lnTo>
                    <a:pt x="200" y="1068"/>
                  </a:lnTo>
                  <a:lnTo>
                    <a:pt x="200" y="901"/>
                  </a:lnTo>
                  <a:lnTo>
                    <a:pt x="200" y="734"/>
                  </a:lnTo>
                  <a:cubicBezTo>
                    <a:pt x="200" y="667"/>
                    <a:pt x="200" y="601"/>
                    <a:pt x="234" y="534"/>
                  </a:cubicBezTo>
                  <a:cubicBezTo>
                    <a:pt x="267" y="501"/>
                    <a:pt x="267" y="434"/>
                    <a:pt x="300" y="401"/>
                  </a:cubicBezTo>
                  <a:cubicBezTo>
                    <a:pt x="334" y="334"/>
                    <a:pt x="400" y="300"/>
                    <a:pt x="434" y="267"/>
                  </a:cubicBezTo>
                  <a:cubicBezTo>
                    <a:pt x="467" y="234"/>
                    <a:pt x="534" y="234"/>
                    <a:pt x="567" y="234"/>
                  </a:cubicBezTo>
                  <a:close/>
                  <a:moveTo>
                    <a:pt x="734" y="0"/>
                  </a:moveTo>
                  <a:cubicBezTo>
                    <a:pt x="701" y="0"/>
                    <a:pt x="701" y="0"/>
                    <a:pt x="701" y="34"/>
                  </a:cubicBezTo>
                  <a:cubicBezTo>
                    <a:pt x="701" y="34"/>
                    <a:pt x="701" y="67"/>
                    <a:pt x="701" y="67"/>
                  </a:cubicBezTo>
                  <a:lnTo>
                    <a:pt x="701" y="200"/>
                  </a:lnTo>
                  <a:cubicBezTo>
                    <a:pt x="667" y="167"/>
                    <a:pt x="634" y="134"/>
                    <a:pt x="601" y="100"/>
                  </a:cubicBezTo>
                  <a:cubicBezTo>
                    <a:pt x="534" y="100"/>
                    <a:pt x="467" y="100"/>
                    <a:pt x="400" y="167"/>
                  </a:cubicBezTo>
                  <a:cubicBezTo>
                    <a:pt x="334" y="200"/>
                    <a:pt x="300" y="234"/>
                    <a:pt x="234" y="300"/>
                  </a:cubicBezTo>
                  <a:cubicBezTo>
                    <a:pt x="200" y="367"/>
                    <a:pt x="167" y="434"/>
                    <a:pt x="134" y="501"/>
                  </a:cubicBezTo>
                  <a:cubicBezTo>
                    <a:pt x="100" y="601"/>
                    <a:pt x="67" y="667"/>
                    <a:pt x="67" y="767"/>
                  </a:cubicBezTo>
                  <a:cubicBezTo>
                    <a:pt x="67" y="834"/>
                    <a:pt x="33" y="901"/>
                    <a:pt x="33" y="1001"/>
                  </a:cubicBezTo>
                  <a:lnTo>
                    <a:pt x="0" y="1168"/>
                  </a:lnTo>
                  <a:cubicBezTo>
                    <a:pt x="0" y="1234"/>
                    <a:pt x="0" y="1301"/>
                    <a:pt x="0" y="1401"/>
                  </a:cubicBezTo>
                  <a:cubicBezTo>
                    <a:pt x="33" y="1435"/>
                    <a:pt x="33" y="1501"/>
                    <a:pt x="67" y="1568"/>
                  </a:cubicBezTo>
                  <a:cubicBezTo>
                    <a:pt x="100" y="1601"/>
                    <a:pt x="134" y="1635"/>
                    <a:pt x="200" y="1635"/>
                  </a:cubicBezTo>
                  <a:cubicBezTo>
                    <a:pt x="234" y="1635"/>
                    <a:pt x="300" y="1635"/>
                    <a:pt x="367" y="1601"/>
                  </a:cubicBezTo>
                  <a:cubicBezTo>
                    <a:pt x="434" y="1568"/>
                    <a:pt x="500" y="1501"/>
                    <a:pt x="534" y="1435"/>
                  </a:cubicBezTo>
                  <a:cubicBezTo>
                    <a:pt x="567" y="1368"/>
                    <a:pt x="601" y="1301"/>
                    <a:pt x="634" y="1234"/>
                  </a:cubicBezTo>
                  <a:lnTo>
                    <a:pt x="634" y="1401"/>
                  </a:lnTo>
                  <a:cubicBezTo>
                    <a:pt x="634" y="1468"/>
                    <a:pt x="634" y="1535"/>
                    <a:pt x="634" y="1635"/>
                  </a:cubicBezTo>
                  <a:cubicBezTo>
                    <a:pt x="634" y="1668"/>
                    <a:pt x="601" y="1735"/>
                    <a:pt x="601" y="1802"/>
                  </a:cubicBezTo>
                  <a:cubicBezTo>
                    <a:pt x="567" y="1835"/>
                    <a:pt x="534" y="1868"/>
                    <a:pt x="500" y="1902"/>
                  </a:cubicBezTo>
                  <a:cubicBezTo>
                    <a:pt x="467" y="1935"/>
                    <a:pt x="400" y="1968"/>
                    <a:pt x="367" y="2002"/>
                  </a:cubicBezTo>
                  <a:cubicBezTo>
                    <a:pt x="334" y="2035"/>
                    <a:pt x="300" y="2035"/>
                    <a:pt x="267" y="2035"/>
                  </a:cubicBezTo>
                  <a:cubicBezTo>
                    <a:pt x="234" y="2035"/>
                    <a:pt x="200" y="2035"/>
                    <a:pt x="200" y="2002"/>
                  </a:cubicBezTo>
                  <a:cubicBezTo>
                    <a:pt x="167" y="2002"/>
                    <a:pt x="167" y="1968"/>
                    <a:pt x="134" y="1968"/>
                  </a:cubicBezTo>
                  <a:cubicBezTo>
                    <a:pt x="134" y="1935"/>
                    <a:pt x="134" y="1902"/>
                    <a:pt x="134" y="1902"/>
                  </a:cubicBezTo>
                  <a:lnTo>
                    <a:pt x="134" y="1868"/>
                  </a:lnTo>
                  <a:lnTo>
                    <a:pt x="100" y="1868"/>
                  </a:lnTo>
                  <a:cubicBezTo>
                    <a:pt x="100" y="1868"/>
                    <a:pt x="67" y="1868"/>
                    <a:pt x="67" y="1902"/>
                  </a:cubicBezTo>
                  <a:cubicBezTo>
                    <a:pt x="67" y="1902"/>
                    <a:pt x="67" y="1935"/>
                    <a:pt x="67" y="1935"/>
                  </a:cubicBezTo>
                  <a:cubicBezTo>
                    <a:pt x="67" y="1968"/>
                    <a:pt x="67" y="2002"/>
                    <a:pt x="67" y="2035"/>
                  </a:cubicBezTo>
                  <a:cubicBezTo>
                    <a:pt x="67" y="2068"/>
                    <a:pt x="100" y="2102"/>
                    <a:pt x="134" y="2135"/>
                  </a:cubicBezTo>
                  <a:cubicBezTo>
                    <a:pt x="167" y="2168"/>
                    <a:pt x="200" y="2168"/>
                    <a:pt x="234" y="2168"/>
                  </a:cubicBezTo>
                  <a:cubicBezTo>
                    <a:pt x="300" y="2168"/>
                    <a:pt x="367" y="2168"/>
                    <a:pt x="400" y="2135"/>
                  </a:cubicBezTo>
                  <a:cubicBezTo>
                    <a:pt x="467" y="2102"/>
                    <a:pt x="534" y="2035"/>
                    <a:pt x="601" y="1968"/>
                  </a:cubicBezTo>
                  <a:cubicBezTo>
                    <a:pt x="634" y="1902"/>
                    <a:pt x="701" y="1835"/>
                    <a:pt x="734" y="1768"/>
                  </a:cubicBezTo>
                  <a:cubicBezTo>
                    <a:pt x="734" y="1701"/>
                    <a:pt x="767" y="1635"/>
                    <a:pt x="767" y="1535"/>
                  </a:cubicBezTo>
                  <a:cubicBezTo>
                    <a:pt x="767" y="1468"/>
                    <a:pt x="767" y="1401"/>
                    <a:pt x="767" y="1301"/>
                  </a:cubicBezTo>
                  <a:lnTo>
                    <a:pt x="767" y="34"/>
                  </a:lnTo>
                  <a:cubicBezTo>
                    <a:pt x="767" y="34"/>
                    <a:pt x="767" y="0"/>
                    <a:pt x="7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6"/>
            <p:cNvSpPr/>
            <p:nvPr/>
          </p:nvSpPr>
          <p:spPr>
            <a:xfrm>
              <a:off x="3927150" y="2003125"/>
              <a:ext cx="19200" cy="37975"/>
            </a:xfrm>
            <a:custGeom>
              <a:avLst/>
              <a:gdLst/>
              <a:ahLst/>
              <a:cxnLst/>
              <a:rect l="l" t="t" r="r" b="b"/>
              <a:pathLst>
                <a:path w="768" h="1519" extrusionOk="0">
                  <a:moveTo>
                    <a:pt x="501" y="184"/>
                  </a:moveTo>
                  <a:cubicBezTo>
                    <a:pt x="534" y="184"/>
                    <a:pt x="567" y="217"/>
                    <a:pt x="567" y="251"/>
                  </a:cubicBezTo>
                  <a:cubicBezTo>
                    <a:pt x="601" y="284"/>
                    <a:pt x="601" y="317"/>
                    <a:pt x="634" y="351"/>
                  </a:cubicBezTo>
                  <a:cubicBezTo>
                    <a:pt x="634" y="418"/>
                    <a:pt x="634" y="484"/>
                    <a:pt x="634" y="518"/>
                  </a:cubicBezTo>
                  <a:lnTo>
                    <a:pt x="126" y="835"/>
                  </a:lnTo>
                  <a:lnTo>
                    <a:pt x="126" y="835"/>
                  </a:lnTo>
                  <a:cubicBezTo>
                    <a:pt x="100" y="774"/>
                    <a:pt x="103" y="712"/>
                    <a:pt x="134" y="651"/>
                  </a:cubicBezTo>
                  <a:cubicBezTo>
                    <a:pt x="134" y="584"/>
                    <a:pt x="167" y="518"/>
                    <a:pt x="167" y="484"/>
                  </a:cubicBezTo>
                  <a:cubicBezTo>
                    <a:pt x="200" y="418"/>
                    <a:pt x="234" y="384"/>
                    <a:pt x="267" y="317"/>
                  </a:cubicBezTo>
                  <a:cubicBezTo>
                    <a:pt x="300" y="284"/>
                    <a:pt x="334" y="251"/>
                    <a:pt x="367" y="217"/>
                  </a:cubicBezTo>
                  <a:cubicBezTo>
                    <a:pt x="400" y="217"/>
                    <a:pt x="434" y="184"/>
                    <a:pt x="501" y="184"/>
                  </a:cubicBezTo>
                  <a:close/>
                  <a:moveTo>
                    <a:pt x="530" y="1"/>
                  </a:moveTo>
                  <a:cubicBezTo>
                    <a:pt x="484" y="1"/>
                    <a:pt x="434" y="17"/>
                    <a:pt x="367" y="51"/>
                  </a:cubicBezTo>
                  <a:cubicBezTo>
                    <a:pt x="300" y="84"/>
                    <a:pt x="267" y="151"/>
                    <a:pt x="234" y="184"/>
                  </a:cubicBezTo>
                  <a:cubicBezTo>
                    <a:pt x="167" y="251"/>
                    <a:pt x="134" y="317"/>
                    <a:pt x="100" y="384"/>
                  </a:cubicBezTo>
                  <a:cubicBezTo>
                    <a:pt x="67" y="451"/>
                    <a:pt x="67" y="518"/>
                    <a:pt x="34" y="618"/>
                  </a:cubicBezTo>
                  <a:cubicBezTo>
                    <a:pt x="0" y="684"/>
                    <a:pt x="0" y="784"/>
                    <a:pt x="0" y="885"/>
                  </a:cubicBezTo>
                  <a:lnTo>
                    <a:pt x="0" y="1085"/>
                  </a:lnTo>
                  <a:cubicBezTo>
                    <a:pt x="0" y="1151"/>
                    <a:pt x="0" y="1218"/>
                    <a:pt x="34" y="1318"/>
                  </a:cubicBezTo>
                  <a:cubicBezTo>
                    <a:pt x="34" y="1352"/>
                    <a:pt x="67" y="1418"/>
                    <a:pt x="100" y="1452"/>
                  </a:cubicBezTo>
                  <a:cubicBezTo>
                    <a:pt x="134" y="1485"/>
                    <a:pt x="167" y="1518"/>
                    <a:pt x="234" y="1518"/>
                  </a:cubicBezTo>
                  <a:cubicBezTo>
                    <a:pt x="267" y="1518"/>
                    <a:pt x="334" y="1485"/>
                    <a:pt x="367" y="1485"/>
                  </a:cubicBezTo>
                  <a:cubicBezTo>
                    <a:pt x="434" y="1452"/>
                    <a:pt x="467" y="1385"/>
                    <a:pt x="534" y="1352"/>
                  </a:cubicBezTo>
                  <a:cubicBezTo>
                    <a:pt x="567" y="1318"/>
                    <a:pt x="601" y="1251"/>
                    <a:pt x="634" y="1218"/>
                  </a:cubicBezTo>
                  <a:cubicBezTo>
                    <a:pt x="667" y="1151"/>
                    <a:pt x="667" y="1118"/>
                    <a:pt x="701" y="1051"/>
                  </a:cubicBezTo>
                  <a:cubicBezTo>
                    <a:pt x="701" y="1018"/>
                    <a:pt x="734" y="985"/>
                    <a:pt x="734" y="951"/>
                  </a:cubicBezTo>
                  <a:lnTo>
                    <a:pt x="734" y="918"/>
                  </a:lnTo>
                  <a:lnTo>
                    <a:pt x="667" y="918"/>
                  </a:lnTo>
                  <a:lnTo>
                    <a:pt x="634" y="951"/>
                  </a:lnTo>
                  <a:cubicBezTo>
                    <a:pt x="634" y="951"/>
                    <a:pt x="634" y="985"/>
                    <a:pt x="634" y="985"/>
                  </a:cubicBezTo>
                  <a:cubicBezTo>
                    <a:pt x="601" y="1018"/>
                    <a:pt x="601" y="1018"/>
                    <a:pt x="601" y="1051"/>
                  </a:cubicBezTo>
                  <a:cubicBezTo>
                    <a:pt x="567" y="1085"/>
                    <a:pt x="567" y="1118"/>
                    <a:pt x="534" y="1151"/>
                  </a:cubicBezTo>
                  <a:cubicBezTo>
                    <a:pt x="534" y="1151"/>
                    <a:pt x="501" y="1185"/>
                    <a:pt x="467" y="1218"/>
                  </a:cubicBezTo>
                  <a:cubicBezTo>
                    <a:pt x="434" y="1251"/>
                    <a:pt x="400" y="1285"/>
                    <a:pt x="367" y="1318"/>
                  </a:cubicBezTo>
                  <a:lnTo>
                    <a:pt x="267" y="1318"/>
                  </a:lnTo>
                  <a:cubicBezTo>
                    <a:pt x="234" y="1318"/>
                    <a:pt x="200" y="1285"/>
                    <a:pt x="200" y="1285"/>
                  </a:cubicBezTo>
                  <a:cubicBezTo>
                    <a:pt x="167" y="1251"/>
                    <a:pt x="134" y="1185"/>
                    <a:pt x="134" y="1151"/>
                  </a:cubicBezTo>
                  <a:cubicBezTo>
                    <a:pt x="134" y="1085"/>
                    <a:pt x="100" y="1051"/>
                    <a:pt x="100" y="985"/>
                  </a:cubicBezTo>
                  <a:lnTo>
                    <a:pt x="734" y="618"/>
                  </a:lnTo>
                  <a:cubicBezTo>
                    <a:pt x="734" y="618"/>
                    <a:pt x="734" y="584"/>
                    <a:pt x="734" y="584"/>
                  </a:cubicBezTo>
                  <a:cubicBezTo>
                    <a:pt x="767" y="584"/>
                    <a:pt x="767" y="551"/>
                    <a:pt x="734" y="551"/>
                  </a:cubicBezTo>
                  <a:lnTo>
                    <a:pt x="734" y="484"/>
                  </a:lnTo>
                  <a:cubicBezTo>
                    <a:pt x="767" y="351"/>
                    <a:pt x="734" y="184"/>
                    <a:pt x="667" y="51"/>
                  </a:cubicBezTo>
                  <a:cubicBezTo>
                    <a:pt x="617" y="17"/>
                    <a:pt x="576" y="1"/>
                    <a:pt x="53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6"/>
            <p:cNvSpPr/>
            <p:nvPr/>
          </p:nvSpPr>
          <p:spPr>
            <a:xfrm>
              <a:off x="3951325" y="2022725"/>
              <a:ext cx="4200" cy="7525"/>
            </a:xfrm>
            <a:custGeom>
              <a:avLst/>
              <a:gdLst/>
              <a:ahLst/>
              <a:cxnLst/>
              <a:rect l="l" t="t" r="r" b="b"/>
              <a:pathLst>
                <a:path w="168" h="301" extrusionOk="0">
                  <a:moveTo>
                    <a:pt x="101" y="0"/>
                  </a:moveTo>
                  <a:lnTo>
                    <a:pt x="34" y="67"/>
                  </a:lnTo>
                  <a:cubicBezTo>
                    <a:pt x="1" y="67"/>
                    <a:pt x="1" y="67"/>
                    <a:pt x="1" y="101"/>
                  </a:cubicBezTo>
                  <a:cubicBezTo>
                    <a:pt x="1" y="101"/>
                    <a:pt x="1" y="134"/>
                    <a:pt x="1" y="134"/>
                  </a:cubicBezTo>
                  <a:lnTo>
                    <a:pt x="1" y="267"/>
                  </a:lnTo>
                  <a:cubicBezTo>
                    <a:pt x="1" y="301"/>
                    <a:pt x="34" y="301"/>
                    <a:pt x="34" y="301"/>
                  </a:cubicBezTo>
                  <a:lnTo>
                    <a:pt x="134" y="267"/>
                  </a:lnTo>
                  <a:cubicBezTo>
                    <a:pt x="134" y="234"/>
                    <a:pt x="134" y="234"/>
                    <a:pt x="167" y="234"/>
                  </a:cubicBezTo>
                  <a:cubicBezTo>
                    <a:pt x="167" y="201"/>
                    <a:pt x="167" y="201"/>
                    <a:pt x="167" y="167"/>
                  </a:cubicBezTo>
                  <a:lnTo>
                    <a:pt x="134" y="34"/>
                  </a:lnTo>
                  <a:cubicBezTo>
                    <a:pt x="134" y="34"/>
                    <a:pt x="134" y="34"/>
                    <a:pt x="1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6"/>
            <p:cNvSpPr/>
            <p:nvPr/>
          </p:nvSpPr>
          <p:spPr>
            <a:xfrm>
              <a:off x="3959675" y="1985200"/>
              <a:ext cx="18350" cy="37975"/>
            </a:xfrm>
            <a:custGeom>
              <a:avLst/>
              <a:gdLst/>
              <a:ahLst/>
              <a:cxnLst/>
              <a:rect l="l" t="t" r="r" b="b"/>
              <a:pathLst>
                <a:path w="734" h="1519" extrusionOk="0">
                  <a:moveTo>
                    <a:pt x="567" y="0"/>
                  </a:moveTo>
                  <a:cubicBezTo>
                    <a:pt x="500" y="0"/>
                    <a:pt x="434" y="0"/>
                    <a:pt x="400" y="34"/>
                  </a:cubicBezTo>
                  <a:cubicBezTo>
                    <a:pt x="267" y="100"/>
                    <a:pt x="167" y="234"/>
                    <a:pt x="134" y="367"/>
                  </a:cubicBezTo>
                  <a:cubicBezTo>
                    <a:pt x="67" y="534"/>
                    <a:pt x="33" y="701"/>
                    <a:pt x="33" y="868"/>
                  </a:cubicBezTo>
                  <a:lnTo>
                    <a:pt x="33" y="968"/>
                  </a:lnTo>
                  <a:lnTo>
                    <a:pt x="33" y="1068"/>
                  </a:lnTo>
                  <a:cubicBezTo>
                    <a:pt x="0" y="1201"/>
                    <a:pt x="33" y="1335"/>
                    <a:pt x="134" y="1468"/>
                  </a:cubicBezTo>
                  <a:cubicBezTo>
                    <a:pt x="167" y="1501"/>
                    <a:pt x="200" y="1518"/>
                    <a:pt x="242" y="1518"/>
                  </a:cubicBezTo>
                  <a:cubicBezTo>
                    <a:pt x="284" y="1518"/>
                    <a:pt x="334" y="1501"/>
                    <a:pt x="400" y="1468"/>
                  </a:cubicBezTo>
                  <a:cubicBezTo>
                    <a:pt x="467" y="1401"/>
                    <a:pt x="500" y="1368"/>
                    <a:pt x="567" y="1335"/>
                  </a:cubicBezTo>
                  <a:cubicBezTo>
                    <a:pt x="601" y="1268"/>
                    <a:pt x="634" y="1235"/>
                    <a:pt x="667" y="1168"/>
                  </a:cubicBezTo>
                  <a:cubicBezTo>
                    <a:pt x="701" y="1101"/>
                    <a:pt x="701" y="1034"/>
                    <a:pt x="734" y="1001"/>
                  </a:cubicBezTo>
                  <a:cubicBezTo>
                    <a:pt x="734" y="934"/>
                    <a:pt x="734" y="868"/>
                    <a:pt x="734" y="834"/>
                  </a:cubicBezTo>
                  <a:cubicBezTo>
                    <a:pt x="734" y="834"/>
                    <a:pt x="734" y="801"/>
                    <a:pt x="734" y="801"/>
                  </a:cubicBezTo>
                  <a:lnTo>
                    <a:pt x="667" y="801"/>
                  </a:lnTo>
                  <a:cubicBezTo>
                    <a:pt x="667" y="801"/>
                    <a:pt x="667" y="801"/>
                    <a:pt x="667" y="834"/>
                  </a:cubicBezTo>
                  <a:cubicBezTo>
                    <a:pt x="667" y="834"/>
                    <a:pt x="667" y="868"/>
                    <a:pt x="667" y="868"/>
                  </a:cubicBezTo>
                  <a:cubicBezTo>
                    <a:pt x="634" y="968"/>
                    <a:pt x="601" y="1068"/>
                    <a:pt x="567" y="1135"/>
                  </a:cubicBezTo>
                  <a:cubicBezTo>
                    <a:pt x="534" y="1201"/>
                    <a:pt x="467" y="1235"/>
                    <a:pt x="400" y="1268"/>
                  </a:cubicBezTo>
                  <a:cubicBezTo>
                    <a:pt x="367" y="1301"/>
                    <a:pt x="334" y="1318"/>
                    <a:pt x="300" y="1318"/>
                  </a:cubicBezTo>
                  <a:cubicBezTo>
                    <a:pt x="267" y="1318"/>
                    <a:pt x="234" y="1301"/>
                    <a:pt x="200" y="1268"/>
                  </a:cubicBezTo>
                  <a:cubicBezTo>
                    <a:pt x="134" y="1201"/>
                    <a:pt x="134" y="1068"/>
                    <a:pt x="134" y="968"/>
                  </a:cubicBezTo>
                  <a:cubicBezTo>
                    <a:pt x="134" y="901"/>
                    <a:pt x="134" y="834"/>
                    <a:pt x="134" y="801"/>
                  </a:cubicBezTo>
                  <a:cubicBezTo>
                    <a:pt x="134" y="668"/>
                    <a:pt x="167" y="534"/>
                    <a:pt x="200" y="401"/>
                  </a:cubicBezTo>
                  <a:cubicBezTo>
                    <a:pt x="267" y="301"/>
                    <a:pt x="334" y="234"/>
                    <a:pt x="400" y="167"/>
                  </a:cubicBezTo>
                  <a:cubicBezTo>
                    <a:pt x="434" y="134"/>
                    <a:pt x="500" y="134"/>
                    <a:pt x="567" y="134"/>
                  </a:cubicBezTo>
                  <a:cubicBezTo>
                    <a:pt x="601" y="167"/>
                    <a:pt x="634" y="234"/>
                    <a:pt x="667" y="301"/>
                  </a:cubicBezTo>
                  <a:cubicBezTo>
                    <a:pt x="667" y="301"/>
                    <a:pt x="667" y="334"/>
                    <a:pt x="667" y="334"/>
                  </a:cubicBezTo>
                  <a:lnTo>
                    <a:pt x="701" y="334"/>
                  </a:lnTo>
                  <a:cubicBezTo>
                    <a:pt x="701" y="334"/>
                    <a:pt x="734" y="301"/>
                    <a:pt x="734" y="301"/>
                  </a:cubicBezTo>
                  <a:cubicBezTo>
                    <a:pt x="734" y="301"/>
                    <a:pt x="734" y="267"/>
                    <a:pt x="734" y="267"/>
                  </a:cubicBezTo>
                  <a:cubicBezTo>
                    <a:pt x="734" y="201"/>
                    <a:pt x="734" y="167"/>
                    <a:pt x="734" y="134"/>
                  </a:cubicBezTo>
                  <a:cubicBezTo>
                    <a:pt x="734" y="67"/>
                    <a:pt x="701" y="34"/>
                    <a:pt x="667" y="34"/>
                  </a:cubicBezTo>
                  <a:cubicBezTo>
                    <a:pt x="634" y="0"/>
                    <a:pt x="601" y="0"/>
                    <a:pt x="5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6"/>
            <p:cNvSpPr/>
            <p:nvPr/>
          </p:nvSpPr>
          <p:spPr>
            <a:xfrm>
              <a:off x="3983025" y="1971025"/>
              <a:ext cx="18350" cy="38375"/>
            </a:xfrm>
            <a:custGeom>
              <a:avLst/>
              <a:gdLst/>
              <a:ahLst/>
              <a:cxnLst/>
              <a:rect l="l" t="t" r="r" b="b"/>
              <a:pathLst>
                <a:path w="734" h="1535" extrusionOk="0">
                  <a:moveTo>
                    <a:pt x="467" y="175"/>
                  </a:moveTo>
                  <a:cubicBezTo>
                    <a:pt x="500" y="175"/>
                    <a:pt x="534" y="184"/>
                    <a:pt x="567" y="200"/>
                  </a:cubicBezTo>
                  <a:cubicBezTo>
                    <a:pt x="634" y="301"/>
                    <a:pt x="667" y="401"/>
                    <a:pt x="634" y="501"/>
                  </a:cubicBezTo>
                  <a:lnTo>
                    <a:pt x="634" y="701"/>
                  </a:lnTo>
                  <a:cubicBezTo>
                    <a:pt x="634" y="834"/>
                    <a:pt x="634" y="968"/>
                    <a:pt x="567" y="1101"/>
                  </a:cubicBezTo>
                  <a:cubicBezTo>
                    <a:pt x="534" y="1201"/>
                    <a:pt x="467" y="1268"/>
                    <a:pt x="367" y="1335"/>
                  </a:cubicBezTo>
                  <a:cubicBezTo>
                    <a:pt x="334" y="1351"/>
                    <a:pt x="300" y="1360"/>
                    <a:pt x="267" y="1360"/>
                  </a:cubicBezTo>
                  <a:cubicBezTo>
                    <a:pt x="234" y="1360"/>
                    <a:pt x="200" y="1351"/>
                    <a:pt x="167" y="1335"/>
                  </a:cubicBezTo>
                  <a:cubicBezTo>
                    <a:pt x="100" y="1235"/>
                    <a:pt x="100" y="1134"/>
                    <a:pt x="100" y="1034"/>
                  </a:cubicBezTo>
                  <a:lnTo>
                    <a:pt x="100" y="834"/>
                  </a:lnTo>
                  <a:cubicBezTo>
                    <a:pt x="100" y="701"/>
                    <a:pt x="134" y="567"/>
                    <a:pt x="167" y="434"/>
                  </a:cubicBezTo>
                  <a:cubicBezTo>
                    <a:pt x="200" y="334"/>
                    <a:pt x="300" y="267"/>
                    <a:pt x="367" y="200"/>
                  </a:cubicBezTo>
                  <a:cubicBezTo>
                    <a:pt x="400" y="184"/>
                    <a:pt x="434" y="175"/>
                    <a:pt x="467" y="175"/>
                  </a:cubicBezTo>
                  <a:close/>
                  <a:moveTo>
                    <a:pt x="534" y="0"/>
                  </a:moveTo>
                  <a:cubicBezTo>
                    <a:pt x="467" y="0"/>
                    <a:pt x="434" y="34"/>
                    <a:pt x="367" y="67"/>
                  </a:cubicBezTo>
                  <a:cubicBezTo>
                    <a:pt x="300" y="100"/>
                    <a:pt x="267" y="134"/>
                    <a:pt x="200" y="200"/>
                  </a:cubicBezTo>
                  <a:cubicBezTo>
                    <a:pt x="167" y="267"/>
                    <a:pt x="134" y="334"/>
                    <a:pt x="100" y="401"/>
                  </a:cubicBezTo>
                  <a:cubicBezTo>
                    <a:pt x="67" y="467"/>
                    <a:pt x="33" y="534"/>
                    <a:pt x="33" y="634"/>
                  </a:cubicBezTo>
                  <a:cubicBezTo>
                    <a:pt x="0" y="701"/>
                    <a:pt x="0" y="768"/>
                    <a:pt x="0" y="868"/>
                  </a:cubicBezTo>
                  <a:lnTo>
                    <a:pt x="0" y="1101"/>
                  </a:lnTo>
                  <a:cubicBezTo>
                    <a:pt x="0" y="1168"/>
                    <a:pt x="0" y="1235"/>
                    <a:pt x="33" y="1301"/>
                  </a:cubicBezTo>
                  <a:cubicBezTo>
                    <a:pt x="33" y="1368"/>
                    <a:pt x="67" y="1401"/>
                    <a:pt x="100" y="1468"/>
                  </a:cubicBezTo>
                  <a:cubicBezTo>
                    <a:pt x="134" y="1501"/>
                    <a:pt x="167" y="1501"/>
                    <a:pt x="200" y="1535"/>
                  </a:cubicBezTo>
                  <a:cubicBezTo>
                    <a:pt x="267" y="1501"/>
                    <a:pt x="334" y="1501"/>
                    <a:pt x="367" y="1468"/>
                  </a:cubicBezTo>
                  <a:cubicBezTo>
                    <a:pt x="434" y="1435"/>
                    <a:pt x="500" y="1401"/>
                    <a:pt x="534" y="1335"/>
                  </a:cubicBezTo>
                  <a:cubicBezTo>
                    <a:pt x="567" y="1268"/>
                    <a:pt x="634" y="1201"/>
                    <a:pt x="634" y="1134"/>
                  </a:cubicBezTo>
                  <a:cubicBezTo>
                    <a:pt x="667" y="1068"/>
                    <a:pt x="701" y="968"/>
                    <a:pt x="734" y="901"/>
                  </a:cubicBezTo>
                  <a:cubicBezTo>
                    <a:pt x="734" y="834"/>
                    <a:pt x="734" y="734"/>
                    <a:pt x="734" y="667"/>
                  </a:cubicBezTo>
                  <a:lnTo>
                    <a:pt x="734" y="601"/>
                  </a:lnTo>
                  <a:lnTo>
                    <a:pt x="734" y="467"/>
                  </a:lnTo>
                  <a:lnTo>
                    <a:pt x="734" y="434"/>
                  </a:lnTo>
                  <a:cubicBezTo>
                    <a:pt x="734" y="367"/>
                    <a:pt x="734" y="301"/>
                    <a:pt x="734" y="200"/>
                  </a:cubicBezTo>
                  <a:cubicBezTo>
                    <a:pt x="701" y="167"/>
                    <a:pt x="701" y="100"/>
                    <a:pt x="634" y="67"/>
                  </a:cubicBezTo>
                  <a:cubicBezTo>
                    <a:pt x="634" y="34"/>
                    <a:pt x="567" y="0"/>
                    <a:pt x="5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6"/>
            <p:cNvSpPr/>
            <p:nvPr/>
          </p:nvSpPr>
          <p:spPr>
            <a:xfrm>
              <a:off x="4008025" y="1949350"/>
              <a:ext cx="30050" cy="46700"/>
            </a:xfrm>
            <a:custGeom>
              <a:avLst/>
              <a:gdLst/>
              <a:ahLst/>
              <a:cxnLst/>
              <a:rect l="l" t="t" r="r" b="b"/>
              <a:pathLst>
                <a:path w="1202" h="1868" extrusionOk="0">
                  <a:moveTo>
                    <a:pt x="1002" y="0"/>
                  </a:moveTo>
                  <a:cubicBezTo>
                    <a:pt x="968" y="0"/>
                    <a:pt x="935" y="33"/>
                    <a:pt x="901" y="33"/>
                  </a:cubicBezTo>
                  <a:cubicBezTo>
                    <a:pt x="835" y="100"/>
                    <a:pt x="768" y="133"/>
                    <a:pt x="701" y="200"/>
                  </a:cubicBezTo>
                  <a:cubicBezTo>
                    <a:pt x="668" y="300"/>
                    <a:pt x="635" y="367"/>
                    <a:pt x="601" y="467"/>
                  </a:cubicBezTo>
                  <a:cubicBezTo>
                    <a:pt x="601" y="400"/>
                    <a:pt x="535" y="367"/>
                    <a:pt x="501" y="334"/>
                  </a:cubicBezTo>
                  <a:cubicBezTo>
                    <a:pt x="434" y="334"/>
                    <a:pt x="368" y="334"/>
                    <a:pt x="334" y="367"/>
                  </a:cubicBezTo>
                  <a:cubicBezTo>
                    <a:pt x="268" y="400"/>
                    <a:pt x="234" y="434"/>
                    <a:pt x="201" y="500"/>
                  </a:cubicBezTo>
                  <a:cubicBezTo>
                    <a:pt x="171" y="530"/>
                    <a:pt x="148" y="554"/>
                    <a:pt x="131" y="579"/>
                  </a:cubicBezTo>
                  <a:lnTo>
                    <a:pt x="131" y="579"/>
                  </a:lnTo>
                  <a:lnTo>
                    <a:pt x="134" y="567"/>
                  </a:lnTo>
                  <a:cubicBezTo>
                    <a:pt x="134" y="534"/>
                    <a:pt x="101" y="500"/>
                    <a:pt x="101" y="500"/>
                  </a:cubicBezTo>
                  <a:lnTo>
                    <a:pt x="68" y="500"/>
                  </a:lnTo>
                  <a:cubicBezTo>
                    <a:pt x="34" y="534"/>
                    <a:pt x="1" y="567"/>
                    <a:pt x="34" y="600"/>
                  </a:cubicBezTo>
                  <a:lnTo>
                    <a:pt x="34" y="1835"/>
                  </a:lnTo>
                  <a:cubicBezTo>
                    <a:pt x="34" y="1868"/>
                    <a:pt x="34" y="1868"/>
                    <a:pt x="68" y="1868"/>
                  </a:cubicBezTo>
                  <a:lnTo>
                    <a:pt x="101" y="1868"/>
                  </a:lnTo>
                  <a:cubicBezTo>
                    <a:pt x="101" y="1868"/>
                    <a:pt x="134" y="1835"/>
                    <a:pt x="134" y="1801"/>
                  </a:cubicBezTo>
                  <a:lnTo>
                    <a:pt x="134" y="1067"/>
                  </a:lnTo>
                  <a:cubicBezTo>
                    <a:pt x="134" y="1001"/>
                    <a:pt x="134" y="901"/>
                    <a:pt x="134" y="834"/>
                  </a:cubicBezTo>
                  <a:cubicBezTo>
                    <a:pt x="168" y="767"/>
                    <a:pt x="168" y="734"/>
                    <a:pt x="201" y="667"/>
                  </a:cubicBezTo>
                  <a:cubicBezTo>
                    <a:pt x="201" y="634"/>
                    <a:pt x="234" y="600"/>
                    <a:pt x="268" y="567"/>
                  </a:cubicBezTo>
                  <a:cubicBezTo>
                    <a:pt x="301" y="534"/>
                    <a:pt x="301" y="500"/>
                    <a:pt x="334" y="500"/>
                  </a:cubicBezTo>
                  <a:cubicBezTo>
                    <a:pt x="368" y="467"/>
                    <a:pt x="401" y="467"/>
                    <a:pt x="434" y="467"/>
                  </a:cubicBezTo>
                  <a:cubicBezTo>
                    <a:pt x="468" y="467"/>
                    <a:pt x="501" y="467"/>
                    <a:pt x="501" y="500"/>
                  </a:cubicBezTo>
                  <a:cubicBezTo>
                    <a:pt x="535" y="534"/>
                    <a:pt x="535" y="567"/>
                    <a:pt x="568" y="600"/>
                  </a:cubicBezTo>
                  <a:cubicBezTo>
                    <a:pt x="568" y="667"/>
                    <a:pt x="568" y="734"/>
                    <a:pt x="568" y="801"/>
                  </a:cubicBezTo>
                  <a:lnTo>
                    <a:pt x="568" y="1534"/>
                  </a:lnTo>
                  <a:cubicBezTo>
                    <a:pt x="568" y="1568"/>
                    <a:pt x="568" y="1568"/>
                    <a:pt x="601" y="1568"/>
                  </a:cubicBezTo>
                  <a:lnTo>
                    <a:pt x="635" y="1568"/>
                  </a:lnTo>
                  <a:cubicBezTo>
                    <a:pt x="668" y="1568"/>
                    <a:pt x="668" y="1534"/>
                    <a:pt x="668" y="1501"/>
                  </a:cubicBezTo>
                  <a:lnTo>
                    <a:pt x="668" y="767"/>
                  </a:lnTo>
                  <a:cubicBezTo>
                    <a:pt x="668" y="667"/>
                    <a:pt x="668" y="600"/>
                    <a:pt x="701" y="534"/>
                  </a:cubicBezTo>
                  <a:cubicBezTo>
                    <a:pt x="701" y="467"/>
                    <a:pt x="701" y="434"/>
                    <a:pt x="735" y="367"/>
                  </a:cubicBezTo>
                  <a:cubicBezTo>
                    <a:pt x="768" y="334"/>
                    <a:pt x="768" y="300"/>
                    <a:pt x="801" y="267"/>
                  </a:cubicBezTo>
                  <a:cubicBezTo>
                    <a:pt x="835" y="234"/>
                    <a:pt x="868" y="200"/>
                    <a:pt x="901" y="200"/>
                  </a:cubicBezTo>
                  <a:cubicBezTo>
                    <a:pt x="935" y="167"/>
                    <a:pt x="935" y="167"/>
                    <a:pt x="968" y="167"/>
                  </a:cubicBezTo>
                  <a:cubicBezTo>
                    <a:pt x="1002" y="167"/>
                    <a:pt x="1035" y="167"/>
                    <a:pt x="1068" y="200"/>
                  </a:cubicBezTo>
                  <a:cubicBezTo>
                    <a:pt x="1068" y="200"/>
                    <a:pt x="1102" y="267"/>
                    <a:pt x="1102" y="300"/>
                  </a:cubicBezTo>
                  <a:cubicBezTo>
                    <a:pt x="1102" y="367"/>
                    <a:pt x="1102" y="434"/>
                    <a:pt x="1102" y="500"/>
                  </a:cubicBezTo>
                  <a:lnTo>
                    <a:pt x="1102" y="1234"/>
                  </a:lnTo>
                  <a:cubicBezTo>
                    <a:pt x="1102" y="1268"/>
                    <a:pt x="1135" y="1268"/>
                    <a:pt x="1135" y="1268"/>
                  </a:cubicBezTo>
                  <a:lnTo>
                    <a:pt x="1168" y="1268"/>
                  </a:lnTo>
                  <a:cubicBezTo>
                    <a:pt x="1202" y="1234"/>
                    <a:pt x="1202" y="1201"/>
                    <a:pt x="1202" y="1201"/>
                  </a:cubicBezTo>
                  <a:lnTo>
                    <a:pt x="1202" y="434"/>
                  </a:lnTo>
                  <a:cubicBezTo>
                    <a:pt x="1202" y="367"/>
                    <a:pt x="1202" y="267"/>
                    <a:pt x="1168" y="200"/>
                  </a:cubicBezTo>
                  <a:cubicBezTo>
                    <a:pt x="1168" y="133"/>
                    <a:pt x="1168" y="100"/>
                    <a:pt x="1102" y="67"/>
                  </a:cubicBezTo>
                  <a:cubicBezTo>
                    <a:pt x="1102" y="33"/>
                    <a:pt x="1068" y="0"/>
                    <a:pt x="10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6"/>
            <p:cNvSpPr/>
            <p:nvPr/>
          </p:nvSpPr>
          <p:spPr>
            <a:xfrm>
              <a:off x="4043050" y="1916825"/>
              <a:ext cx="16700" cy="65900"/>
            </a:xfrm>
            <a:custGeom>
              <a:avLst/>
              <a:gdLst/>
              <a:ahLst/>
              <a:cxnLst/>
              <a:rect l="l" t="t" r="r" b="b"/>
              <a:pathLst>
                <a:path w="668" h="2636" extrusionOk="0">
                  <a:moveTo>
                    <a:pt x="601" y="0"/>
                  </a:moveTo>
                  <a:lnTo>
                    <a:pt x="601" y="33"/>
                  </a:lnTo>
                  <a:cubicBezTo>
                    <a:pt x="601" y="33"/>
                    <a:pt x="601" y="67"/>
                    <a:pt x="601" y="67"/>
                  </a:cubicBezTo>
                  <a:lnTo>
                    <a:pt x="1" y="2569"/>
                  </a:lnTo>
                  <a:cubicBezTo>
                    <a:pt x="1" y="2569"/>
                    <a:pt x="1" y="2602"/>
                    <a:pt x="1" y="2602"/>
                  </a:cubicBezTo>
                  <a:cubicBezTo>
                    <a:pt x="1" y="2602"/>
                    <a:pt x="1" y="2635"/>
                    <a:pt x="1" y="2635"/>
                  </a:cubicBezTo>
                  <a:lnTo>
                    <a:pt x="68" y="2635"/>
                  </a:lnTo>
                  <a:cubicBezTo>
                    <a:pt x="68" y="2635"/>
                    <a:pt x="68" y="2602"/>
                    <a:pt x="101" y="2602"/>
                  </a:cubicBezTo>
                  <a:lnTo>
                    <a:pt x="101" y="2569"/>
                  </a:lnTo>
                  <a:lnTo>
                    <a:pt x="668" y="67"/>
                  </a:lnTo>
                  <a:cubicBezTo>
                    <a:pt x="668" y="67"/>
                    <a:pt x="668" y="33"/>
                    <a:pt x="668" y="33"/>
                  </a:cubicBezTo>
                  <a:cubicBezTo>
                    <a:pt x="668" y="33"/>
                    <a:pt x="668" y="0"/>
                    <a:pt x="6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6"/>
            <p:cNvSpPr/>
            <p:nvPr/>
          </p:nvSpPr>
          <p:spPr>
            <a:xfrm>
              <a:off x="4074750" y="1910150"/>
              <a:ext cx="20875" cy="45050"/>
            </a:xfrm>
            <a:custGeom>
              <a:avLst/>
              <a:gdLst/>
              <a:ahLst/>
              <a:cxnLst/>
              <a:rect l="l" t="t" r="r" b="b"/>
              <a:pathLst>
                <a:path w="835" h="1802" extrusionOk="0">
                  <a:moveTo>
                    <a:pt x="601" y="0"/>
                  </a:moveTo>
                  <a:cubicBezTo>
                    <a:pt x="534" y="34"/>
                    <a:pt x="467" y="34"/>
                    <a:pt x="434" y="67"/>
                  </a:cubicBezTo>
                  <a:cubicBezTo>
                    <a:pt x="367" y="100"/>
                    <a:pt x="301" y="167"/>
                    <a:pt x="267" y="200"/>
                  </a:cubicBezTo>
                  <a:cubicBezTo>
                    <a:pt x="201" y="267"/>
                    <a:pt x="167" y="300"/>
                    <a:pt x="134" y="367"/>
                  </a:cubicBezTo>
                  <a:cubicBezTo>
                    <a:pt x="100" y="434"/>
                    <a:pt x="67" y="501"/>
                    <a:pt x="67" y="567"/>
                  </a:cubicBezTo>
                  <a:cubicBezTo>
                    <a:pt x="34" y="634"/>
                    <a:pt x="34" y="701"/>
                    <a:pt x="34" y="767"/>
                  </a:cubicBezTo>
                  <a:cubicBezTo>
                    <a:pt x="34" y="834"/>
                    <a:pt x="67" y="934"/>
                    <a:pt x="100" y="1001"/>
                  </a:cubicBezTo>
                  <a:cubicBezTo>
                    <a:pt x="140" y="1040"/>
                    <a:pt x="179" y="1056"/>
                    <a:pt x="224" y="1056"/>
                  </a:cubicBezTo>
                  <a:cubicBezTo>
                    <a:pt x="257" y="1056"/>
                    <a:pt x="293" y="1048"/>
                    <a:pt x="334" y="1034"/>
                  </a:cubicBezTo>
                  <a:lnTo>
                    <a:pt x="467" y="1001"/>
                  </a:lnTo>
                  <a:lnTo>
                    <a:pt x="601" y="1001"/>
                  </a:lnTo>
                  <a:cubicBezTo>
                    <a:pt x="601" y="1001"/>
                    <a:pt x="634" y="1034"/>
                    <a:pt x="634" y="1034"/>
                  </a:cubicBezTo>
                  <a:cubicBezTo>
                    <a:pt x="668" y="1068"/>
                    <a:pt x="668" y="1101"/>
                    <a:pt x="634" y="1134"/>
                  </a:cubicBezTo>
                  <a:cubicBezTo>
                    <a:pt x="634" y="1168"/>
                    <a:pt x="634" y="1201"/>
                    <a:pt x="601" y="1234"/>
                  </a:cubicBezTo>
                  <a:cubicBezTo>
                    <a:pt x="601" y="1268"/>
                    <a:pt x="567" y="1301"/>
                    <a:pt x="567" y="1335"/>
                  </a:cubicBezTo>
                  <a:cubicBezTo>
                    <a:pt x="534" y="1368"/>
                    <a:pt x="501" y="1401"/>
                    <a:pt x="501" y="1401"/>
                  </a:cubicBezTo>
                  <a:cubicBezTo>
                    <a:pt x="467" y="1435"/>
                    <a:pt x="434" y="1468"/>
                    <a:pt x="401" y="1468"/>
                  </a:cubicBezTo>
                  <a:cubicBezTo>
                    <a:pt x="367" y="1501"/>
                    <a:pt x="301" y="1535"/>
                    <a:pt x="267" y="1535"/>
                  </a:cubicBezTo>
                  <a:cubicBezTo>
                    <a:pt x="234" y="1535"/>
                    <a:pt x="201" y="1501"/>
                    <a:pt x="167" y="1468"/>
                  </a:cubicBezTo>
                  <a:lnTo>
                    <a:pt x="100" y="1468"/>
                  </a:lnTo>
                  <a:lnTo>
                    <a:pt x="34" y="1501"/>
                  </a:lnTo>
                  <a:cubicBezTo>
                    <a:pt x="34" y="1535"/>
                    <a:pt x="0" y="1535"/>
                    <a:pt x="0" y="1568"/>
                  </a:cubicBezTo>
                  <a:cubicBezTo>
                    <a:pt x="0" y="1568"/>
                    <a:pt x="0" y="1601"/>
                    <a:pt x="0" y="1635"/>
                  </a:cubicBezTo>
                  <a:cubicBezTo>
                    <a:pt x="0" y="1668"/>
                    <a:pt x="0" y="1701"/>
                    <a:pt x="34" y="1735"/>
                  </a:cubicBezTo>
                  <a:cubicBezTo>
                    <a:pt x="67" y="1768"/>
                    <a:pt x="67" y="1768"/>
                    <a:pt x="100" y="1802"/>
                  </a:cubicBezTo>
                  <a:lnTo>
                    <a:pt x="234" y="1802"/>
                  </a:lnTo>
                  <a:cubicBezTo>
                    <a:pt x="301" y="1768"/>
                    <a:pt x="367" y="1768"/>
                    <a:pt x="434" y="1735"/>
                  </a:cubicBezTo>
                  <a:cubicBezTo>
                    <a:pt x="467" y="1701"/>
                    <a:pt x="534" y="1635"/>
                    <a:pt x="601" y="1601"/>
                  </a:cubicBezTo>
                  <a:cubicBezTo>
                    <a:pt x="634" y="1535"/>
                    <a:pt x="668" y="1468"/>
                    <a:pt x="734" y="1401"/>
                  </a:cubicBezTo>
                  <a:cubicBezTo>
                    <a:pt x="768" y="1335"/>
                    <a:pt x="768" y="1268"/>
                    <a:pt x="801" y="1201"/>
                  </a:cubicBezTo>
                  <a:cubicBezTo>
                    <a:pt x="834" y="1134"/>
                    <a:pt x="834" y="1068"/>
                    <a:pt x="834" y="1034"/>
                  </a:cubicBezTo>
                  <a:cubicBezTo>
                    <a:pt x="834" y="968"/>
                    <a:pt x="834" y="934"/>
                    <a:pt x="834" y="867"/>
                  </a:cubicBezTo>
                  <a:cubicBezTo>
                    <a:pt x="834" y="834"/>
                    <a:pt x="801" y="801"/>
                    <a:pt x="768" y="767"/>
                  </a:cubicBezTo>
                  <a:cubicBezTo>
                    <a:pt x="734" y="734"/>
                    <a:pt x="701" y="734"/>
                    <a:pt x="668" y="734"/>
                  </a:cubicBezTo>
                  <a:cubicBezTo>
                    <a:pt x="651" y="717"/>
                    <a:pt x="626" y="709"/>
                    <a:pt x="601" y="709"/>
                  </a:cubicBezTo>
                  <a:cubicBezTo>
                    <a:pt x="576" y="709"/>
                    <a:pt x="551" y="717"/>
                    <a:pt x="534" y="734"/>
                  </a:cubicBezTo>
                  <a:lnTo>
                    <a:pt x="367" y="767"/>
                  </a:lnTo>
                  <a:lnTo>
                    <a:pt x="301" y="767"/>
                  </a:lnTo>
                  <a:cubicBezTo>
                    <a:pt x="267" y="767"/>
                    <a:pt x="234" y="734"/>
                    <a:pt x="234" y="734"/>
                  </a:cubicBezTo>
                  <a:cubicBezTo>
                    <a:pt x="234" y="701"/>
                    <a:pt x="234" y="667"/>
                    <a:pt x="234" y="634"/>
                  </a:cubicBezTo>
                  <a:cubicBezTo>
                    <a:pt x="234" y="567"/>
                    <a:pt x="267" y="534"/>
                    <a:pt x="301" y="467"/>
                  </a:cubicBezTo>
                  <a:cubicBezTo>
                    <a:pt x="334" y="400"/>
                    <a:pt x="367" y="367"/>
                    <a:pt x="434" y="334"/>
                  </a:cubicBezTo>
                  <a:cubicBezTo>
                    <a:pt x="467" y="300"/>
                    <a:pt x="534" y="300"/>
                    <a:pt x="567" y="300"/>
                  </a:cubicBezTo>
                  <a:cubicBezTo>
                    <a:pt x="601" y="300"/>
                    <a:pt x="634" y="300"/>
                    <a:pt x="668" y="334"/>
                  </a:cubicBezTo>
                  <a:lnTo>
                    <a:pt x="701" y="334"/>
                  </a:lnTo>
                  <a:lnTo>
                    <a:pt x="768" y="300"/>
                  </a:lnTo>
                  <a:cubicBezTo>
                    <a:pt x="801" y="267"/>
                    <a:pt x="801" y="267"/>
                    <a:pt x="834" y="234"/>
                  </a:cubicBezTo>
                  <a:cubicBezTo>
                    <a:pt x="834" y="234"/>
                    <a:pt x="834" y="200"/>
                    <a:pt x="834" y="167"/>
                  </a:cubicBezTo>
                  <a:cubicBezTo>
                    <a:pt x="801" y="134"/>
                    <a:pt x="801" y="100"/>
                    <a:pt x="801" y="67"/>
                  </a:cubicBezTo>
                  <a:cubicBezTo>
                    <a:pt x="768" y="34"/>
                    <a:pt x="734" y="34"/>
                    <a:pt x="7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6"/>
            <p:cNvSpPr/>
            <p:nvPr/>
          </p:nvSpPr>
          <p:spPr>
            <a:xfrm>
              <a:off x="4101425" y="1886800"/>
              <a:ext cx="5025" cy="55900"/>
            </a:xfrm>
            <a:custGeom>
              <a:avLst/>
              <a:gdLst/>
              <a:ahLst/>
              <a:cxnLst/>
              <a:rect l="l" t="t" r="r" b="b"/>
              <a:pathLst>
                <a:path w="201" h="2236" extrusionOk="0">
                  <a:moveTo>
                    <a:pt x="168" y="0"/>
                  </a:moveTo>
                  <a:lnTo>
                    <a:pt x="34" y="67"/>
                  </a:lnTo>
                  <a:cubicBezTo>
                    <a:pt x="34" y="100"/>
                    <a:pt x="1" y="100"/>
                    <a:pt x="1" y="134"/>
                  </a:cubicBezTo>
                  <a:cubicBezTo>
                    <a:pt x="1" y="134"/>
                    <a:pt x="1" y="167"/>
                    <a:pt x="1" y="200"/>
                  </a:cubicBezTo>
                  <a:lnTo>
                    <a:pt x="1" y="367"/>
                  </a:lnTo>
                  <a:cubicBezTo>
                    <a:pt x="1" y="367"/>
                    <a:pt x="1" y="400"/>
                    <a:pt x="1" y="400"/>
                  </a:cubicBezTo>
                  <a:lnTo>
                    <a:pt x="34" y="400"/>
                  </a:lnTo>
                  <a:lnTo>
                    <a:pt x="168" y="334"/>
                  </a:lnTo>
                  <a:cubicBezTo>
                    <a:pt x="168" y="334"/>
                    <a:pt x="201" y="300"/>
                    <a:pt x="201" y="300"/>
                  </a:cubicBezTo>
                  <a:cubicBezTo>
                    <a:pt x="201" y="267"/>
                    <a:pt x="201" y="267"/>
                    <a:pt x="201" y="234"/>
                  </a:cubicBezTo>
                  <a:lnTo>
                    <a:pt x="201" y="67"/>
                  </a:lnTo>
                  <a:cubicBezTo>
                    <a:pt x="201" y="34"/>
                    <a:pt x="201" y="34"/>
                    <a:pt x="201" y="0"/>
                  </a:cubicBezTo>
                  <a:close/>
                  <a:moveTo>
                    <a:pt x="134" y="601"/>
                  </a:moveTo>
                  <a:lnTo>
                    <a:pt x="68" y="667"/>
                  </a:lnTo>
                  <a:cubicBezTo>
                    <a:pt x="34" y="667"/>
                    <a:pt x="34" y="667"/>
                    <a:pt x="34" y="701"/>
                  </a:cubicBezTo>
                  <a:cubicBezTo>
                    <a:pt x="34" y="734"/>
                    <a:pt x="34" y="734"/>
                    <a:pt x="34" y="767"/>
                  </a:cubicBezTo>
                  <a:lnTo>
                    <a:pt x="34" y="2168"/>
                  </a:lnTo>
                  <a:cubicBezTo>
                    <a:pt x="34" y="2202"/>
                    <a:pt x="34" y="2202"/>
                    <a:pt x="34" y="2235"/>
                  </a:cubicBezTo>
                  <a:lnTo>
                    <a:pt x="68" y="2235"/>
                  </a:lnTo>
                  <a:lnTo>
                    <a:pt x="134" y="2202"/>
                  </a:lnTo>
                  <a:cubicBezTo>
                    <a:pt x="168" y="2168"/>
                    <a:pt x="168" y="2168"/>
                    <a:pt x="168" y="2135"/>
                  </a:cubicBezTo>
                  <a:cubicBezTo>
                    <a:pt x="168" y="2102"/>
                    <a:pt x="168" y="2102"/>
                    <a:pt x="168" y="2068"/>
                  </a:cubicBezTo>
                  <a:lnTo>
                    <a:pt x="168" y="667"/>
                  </a:lnTo>
                  <a:cubicBezTo>
                    <a:pt x="168" y="634"/>
                    <a:pt x="168" y="634"/>
                    <a:pt x="168" y="60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6"/>
            <p:cNvSpPr/>
            <p:nvPr/>
          </p:nvSpPr>
          <p:spPr>
            <a:xfrm>
              <a:off x="4110600" y="1878450"/>
              <a:ext cx="16700" cy="52975"/>
            </a:xfrm>
            <a:custGeom>
              <a:avLst/>
              <a:gdLst/>
              <a:ahLst/>
              <a:cxnLst/>
              <a:rect l="l" t="t" r="r" b="b"/>
              <a:pathLst>
                <a:path w="668" h="2119" extrusionOk="0">
                  <a:moveTo>
                    <a:pt x="301" y="1"/>
                  </a:moveTo>
                  <a:lnTo>
                    <a:pt x="234" y="67"/>
                  </a:lnTo>
                  <a:cubicBezTo>
                    <a:pt x="201" y="67"/>
                    <a:pt x="201" y="67"/>
                    <a:pt x="201" y="101"/>
                  </a:cubicBezTo>
                  <a:cubicBezTo>
                    <a:pt x="168" y="134"/>
                    <a:pt x="168" y="134"/>
                    <a:pt x="201" y="167"/>
                  </a:cubicBezTo>
                  <a:lnTo>
                    <a:pt x="201" y="668"/>
                  </a:lnTo>
                  <a:lnTo>
                    <a:pt x="34" y="734"/>
                  </a:lnTo>
                  <a:cubicBezTo>
                    <a:pt x="34" y="768"/>
                    <a:pt x="1" y="768"/>
                    <a:pt x="1" y="801"/>
                  </a:cubicBezTo>
                  <a:cubicBezTo>
                    <a:pt x="1" y="835"/>
                    <a:pt x="1" y="835"/>
                    <a:pt x="1" y="868"/>
                  </a:cubicBezTo>
                  <a:lnTo>
                    <a:pt x="1" y="968"/>
                  </a:lnTo>
                  <a:cubicBezTo>
                    <a:pt x="1" y="968"/>
                    <a:pt x="1" y="1001"/>
                    <a:pt x="1" y="1001"/>
                  </a:cubicBezTo>
                  <a:lnTo>
                    <a:pt x="34" y="1001"/>
                  </a:lnTo>
                  <a:lnTo>
                    <a:pt x="201" y="935"/>
                  </a:lnTo>
                  <a:lnTo>
                    <a:pt x="201" y="1735"/>
                  </a:lnTo>
                  <a:cubicBezTo>
                    <a:pt x="168" y="1835"/>
                    <a:pt x="201" y="1969"/>
                    <a:pt x="268" y="2069"/>
                  </a:cubicBezTo>
                  <a:cubicBezTo>
                    <a:pt x="284" y="2102"/>
                    <a:pt x="318" y="2119"/>
                    <a:pt x="359" y="2119"/>
                  </a:cubicBezTo>
                  <a:cubicBezTo>
                    <a:pt x="401" y="2119"/>
                    <a:pt x="451" y="2102"/>
                    <a:pt x="501" y="2069"/>
                  </a:cubicBezTo>
                  <a:lnTo>
                    <a:pt x="635" y="2002"/>
                  </a:lnTo>
                  <a:cubicBezTo>
                    <a:pt x="668" y="2002"/>
                    <a:pt x="668" y="1969"/>
                    <a:pt x="668" y="1935"/>
                  </a:cubicBezTo>
                  <a:cubicBezTo>
                    <a:pt x="668" y="1935"/>
                    <a:pt x="668" y="1902"/>
                    <a:pt x="668" y="1869"/>
                  </a:cubicBezTo>
                  <a:lnTo>
                    <a:pt x="668" y="1802"/>
                  </a:lnTo>
                  <a:cubicBezTo>
                    <a:pt x="668" y="1769"/>
                    <a:pt x="668" y="1735"/>
                    <a:pt x="668" y="1735"/>
                  </a:cubicBezTo>
                  <a:lnTo>
                    <a:pt x="635" y="1735"/>
                  </a:lnTo>
                  <a:lnTo>
                    <a:pt x="534" y="1802"/>
                  </a:lnTo>
                  <a:cubicBezTo>
                    <a:pt x="501" y="1835"/>
                    <a:pt x="468" y="1835"/>
                    <a:pt x="468" y="1835"/>
                  </a:cubicBezTo>
                  <a:cubicBezTo>
                    <a:pt x="434" y="1835"/>
                    <a:pt x="401" y="1835"/>
                    <a:pt x="401" y="1802"/>
                  </a:cubicBezTo>
                  <a:cubicBezTo>
                    <a:pt x="401" y="1769"/>
                    <a:pt x="368" y="1769"/>
                    <a:pt x="368" y="1735"/>
                  </a:cubicBezTo>
                  <a:cubicBezTo>
                    <a:pt x="368" y="1702"/>
                    <a:pt x="368" y="1668"/>
                    <a:pt x="368" y="1635"/>
                  </a:cubicBezTo>
                  <a:lnTo>
                    <a:pt x="334" y="835"/>
                  </a:lnTo>
                  <a:lnTo>
                    <a:pt x="601" y="668"/>
                  </a:lnTo>
                  <a:cubicBezTo>
                    <a:pt x="601" y="668"/>
                    <a:pt x="601" y="634"/>
                    <a:pt x="635" y="634"/>
                  </a:cubicBezTo>
                  <a:cubicBezTo>
                    <a:pt x="635" y="601"/>
                    <a:pt x="635" y="568"/>
                    <a:pt x="635" y="568"/>
                  </a:cubicBezTo>
                  <a:lnTo>
                    <a:pt x="635" y="468"/>
                  </a:lnTo>
                  <a:cubicBezTo>
                    <a:pt x="635" y="434"/>
                    <a:pt x="635" y="434"/>
                    <a:pt x="635" y="401"/>
                  </a:cubicBezTo>
                  <a:lnTo>
                    <a:pt x="601" y="401"/>
                  </a:lnTo>
                  <a:lnTo>
                    <a:pt x="334" y="568"/>
                  </a:lnTo>
                  <a:lnTo>
                    <a:pt x="334" y="67"/>
                  </a:lnTo>
                  <a:cubicBezTo>
                    <a:pt x="334" y="34"/>
                    <a:pt x="334" y="1"/>
                    <a:pt x="3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6"/>
            <p:cNvSpPr/>
            <p:nvPr/>
          </p:nvSpPr>
          <p:spPr>
            <a:xfrm>
              <a:off x="4131450" y="1876775"/>
              <a:ext cx="23375" cy="44225"/>
            </a:xfrm>
            <a:custGeom>
              <a:avLst/>
              <a:gdLst/>
              <a:ahLst/>
              <a:cxnLst/>
              <a:rect l="l" t="t" r="r" b="b"/>
              <a:pathLst>
                <a:path w="935" h="1769" extrusionOk="0">
                  <a:moveTo>
                    <a:pt x="593" y="309"/>
                  </a:moveTo>
                  <a:cubicBezTo>
                    <a:pt x="626" y="309"/>
                    <a:pt x="651" y="318"/>
                    <a:pt x="668" y="334"/>
                  </a:cubicBezTo>
                  <a:cubicBezTo>
                    <a:pt x="735" y="401"/>
                    <a:pt x="768" y="501"/>
                    <a:pt x="735" y="601"/>
                  </a:cubicBezTo>
                  <a:lnTo>
                    <a:pt x="201" y="902"/>
                  </a:lnTo>
                  <a:cubicBezTo>
                    <a:pt x="201" y="835"/>
                    <a:pt x="201" y="768"/>
                    <a:pt x="234" y="735"/>
                  </a:cubicBezTo>
                  <a:cubicBezTo>
                    <a:pt x="234" y="668"/>
                    <a:pt x="268" y="601"/>
                    <a:pt x="268" y="568"/>
                  </a:cubicBezTo>
                  <a:cubicBezTo>
                    <a:pt x="301" y="501"/>
                    <a:pt x="334" y="468"/>
                    <a:pt x="368" y="435"/>
                  </a:cubicBezTo>
                  <a:cubicBezTo>
                    <a:pt x="401" y="401"/>
                    <a:pt x="434" y="368"/>
                    <a:pt x="468" y="334"/>
                  </a:cubicBezTo>
                  <a:cubicBezTo>
                    <a:pt x="518" y="318"/>
                    <a:pt x="559" y="309"/>
                    <a:pt x="593" y="309"/>
                  </a:cubicBezTo>
                  <a:close/>
                  <a:moveTo>
                    <a:pt x="668" y="1"/>
                  </a:moveTo>
                  <a:cubicBezTo>
                    <a:pt x="601" y="1"/>
                    <a:pt x="534" y="34"/>
                    <a:pt x="468" y="68"/>
                  </a:cubicBezTo>
                  <a:cubicBezTo>
                    <a:pt x="401" y="101"/>
                    <a:pt x="334" y="168"/>
                    <a:pt x="301" y="234"/>
                  </a:cubicBezTo>
                  <a:cubicBezTo>
                    <a:pt x="234" y="301"/>
                    <a:pt x="201" y="368"/>
                    <a:pt x="167" y="468"/>
                  </a:cubicBezTo>
                  <a:cubicBezTo>
                    <a:pt x="101" y="535"/>
                    <a:pt x="101" y="635"/>
                    <a:pt x="67" y="735"/>
                  </a:cubicBezTo>
                  <a:cubicBezTo>
                    <a:pt x="34" y="801"/>
                    <a:pt x="34" y="902"/>
                    <a:pt x="34" y="1002"/>
                  </a:cubicBezTo>
                  <a:cubicBezTo>
                    <a:pt x="1" y="1102"/>
                    <a:pt x="1" y="1202"/>
                    <a:pt x="34" y="1302"/>
                  </a:cubicBezTo>
                  <a:cubicBezTo>
                    <a:pt x="34" y="1369"/>
                    <a:pt x="34" y="1469"/>
                    <a:pt x="67" y="1535"/>
                  </a:cubicBezTo>
                  <a:cubicBezTo>
                    <a:pt x="67" y="1602"/>
                    <a:pt x="101" y="1669"/>
                    <a:pt x="167" y="1702"/>
                  </a:cubicBezTo>
                  <a:cubicBezTo>
                    <a:pt x="201" y="1735"/>
                    <a:pt x="234" y="1769"/>
                    <a:pt x="301" y="1769"/>
                  </a:cubicBezTo>
                  <a:cubicBezTo>
                    <a:pt x="368" y="1769"/>
                    <a:pt x="434" y="1769"/>
                    <a:pt x="468" y="1735"/>
                  </a:cubicBezTo>
                  <a:cubicBezTo>
                    <a:pt x="534" y="1702"/>
                    <a:pt x="601" y="1635"/>
                    <a:pt x="668" y="1569"/>
                  </a:cubicBezTo>
                  <a:cubicBezTo>
                    <a:pt x="701" y="1535"/>
                    <a:pt x="768" y="1469"/>
                    <a:pt x="801" y="1402"/>
                  </a:cubicBezTo>
                  <a:cubicBezTo>
                    <a:pt x="835" y="1369"/>
                    <a:pt x="868" y="1302"/>
                    <a:pt x="868" y="1235"/>
                  </a:cubicBezTo>
                  <a:cubicBezTo>
                    <a:pt x="901" y="1202"/>
                    <a:pt x="901" y="1135"/>
                    <a:pt x="901" y="1102"/>
                  </a:cubicBezTo>
                  <a:lnTo>
                    <a:pt x="901" y="1068"/>
                  </a:lnTo>
                  <a:cubicBezTo>
                    <a:pt x="901" y="1052"/>
                    <a:pt x="893" y="1043"/>
                    <a:pt x="885" y="1043"/>
                  </a:cubicBezTo>
                  <a:cubicBezTo>
                    <a:pt x="876" y="1043"/>
                    <a:pt x="868" y="1052"/>
                    <a:pt x="868" y="1068"/>
                  </a:cubicBezTo>
                  <a:lnTo>
                    <a:pt x="801" y="1102"/>
                  </a:lnTo>
                  <a:lnTo>
                    <a:pt x="768" y="1102"/>
                  </a:lnTo>
                  <a:cubicBezTo>
                    <a:pt x="768" y="1135"/>
                    <a:pt x="735" y="1135"/>
                    <a:pt x="735" y="1168"/>
                  </a:cubicBezTo>
                  <a:cubicBezTo>
                    <a:pt x="701" y="1202"/>
                    <a:pt x="701" y="1268"/>
                    <a:pt x="668" y="1335"/>
                  </a:cubicBezTo>
                  <a:cubicBezTo>
                    <a:pt x="601" y="1369"/>
                    <a:pt x="568" y="1435"/>
                    <a:pt x="501" y="1469"/>
                  </a:cubicBezTo>
                  <a:cubicBezTo>
                    <a:pt x="468" y="1485"/>
                    <a:pt x="426" y="1494"/>
                    <a:pt x="388" y="1494"/>
                  </a:cubicBezTo>
                  <a:cubicBezTo>
                    <a:pt x="351" y="1494"/>
                    <a:pt x="318" y="1485"/>
                    <a:pt x="301" y="1469"/>
                  </a:cubicBezTo>
                  <a:cubicBezTo>
                    <a:pt x="234" y="1369"/>
                    <a:pt x="201" y="1302"/>
                    <a:pt x="201" y="1202"/>
                  </a:cubicBezTo>
                  <a:lnTo>
                    <a:pt x="201" y="1168"/>
                  </a:lnTo>
                  <a:lnTo>
                    <a:pt x="901" y="768"/>
                  </a:lnTo>
                  <a:cubicBezTo>
                    <a:pt x="901" y="768"/>
                    <a:pt x="935" y="735"/>
                    <a:pt x="935" y="735"/>
                  </a:cubicBezTo>
                  <a:cubicBezTo>
                    <a:pt x="935" y="701"/>
                    <a:pt x="935" y="668"/>
                    <a:pt x="935" y="668"/>
                  </a:cubicBezTo>
                  <a:lnTo>
                    <a:pt x="935" y="568"/>
                  </a:lnTo>
                  <a:cubicBezTo>
                    <a:pt x="935" y="468"/>
                    <a:pt x="935" y="368"/>
                    <a:pt x="901" y="268"/>
                  </a:cubicBezTo>
                  <a:cubicBezTo>
                    <a:pt x="868" y="201"/>
                    <a:pt x="868" y="134"/>
                    <a:pt x="801" y="101"/>
                  </a:cubicBezTo>
                  <a:cubicBezTo>
                    <a:pt x="768" y="34"/>
                    <a:pt x="735" y="34"/>
                    <a:pt x="6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6"/>
            <p:cNvSpPr/>
            <p:nvPr/>
          </p:nvSpPr>
          <p:spPr>
            <a:xfrm>
              <a:off x="4163150" y="1851350"/>
              <a:ext cx="35050" cy="55475"/>
            </a:xfrm>
            <a:custGeom>
              <a:avLst/>
              <a:gdLst/>
              <a:ahLst/>
              <a:cxnLst/>
              <a:rect l="l" t="t" r="r" b="b"/>
              <a:pathLst>
                <a:path w="1402" h="2219" extrusionOk="0">
                  <a:moveTo>
                    <a:pt x="1176" y="1"/>
                  </a:moveTo>
                  <a:cubicBezTo>
                    <a:pt x="1126" y="1"/>
                    <a:pt x="1068" y="17"/>
                    <a:pt x="1001" y="51"/>
                  </a:cubicBezTo>
                  <a:cubicBezTo>
                    <a:pt x="968" y="84"/>
                    <a:pt x="934" y="117"/>
                    <a:pt x="901" y="151"/>
                  </a:cubicBezTo>
                  <a:cubicBezTo>
                    <a:pt x="834" y="184"/>
                    <a:pt x="834" y="217"/>
                    <a:pt x="801" y="251"/>
                  </a:cubicBezTo>
                  <a:cubicBezTo>
                    <a:pt x="767" y="284"/>
                    <a:pt x="734" y="317"/>
                    <a:pt x="734" y="351"/>
                  </a:cubicBezTo>
                  <a:cubicBezTo>
                    <a:pt x="701" y="417"/>
                    <a:pt x="667" y="451"/>
                    <a:pt x="667" y="518"/>
                  </a:cubicBezTo>
                  <a:cubicBezTo>
                    <a:pt x="667" y="451"/>
                    <a:pt x="601" y="384"/>
                    <a:pt x="567" y="384"/>
                  </a:cubicBezTo>
                  <a:cubicBezTo>
                    <a:pt x="538" y="374"/>
                    <a:pt x="512" y="370"/>
                    <a:pt x="488" y="370"/>
                  </a:cubicBezTo>
                  <a:cubicBezTo>
                    <a:pt x="431" y="370"/>
                    <a:pt x="391" y="394"/>
                    <a:pt x="367" y="417"/>
                  </a:cubicBezTo>
                  <a:cubicBezTo>
                    <a:pt x="300" y="451"/>
                    <a:pt x="267" y="484"/>
                    <a:pt x="267" y="484"/>
                  </a:cubicBezTo>
                  <a:lnTo>
                    <a:pt x="167" y="584"/>
                  </a:lnTo>
                  <a:lnTo>
                    <a:pt x="100" y="584"/>
                  </a:lnTo>
                  <a:lnTo>
                    <a:pt x="34" y="651"/>
                  </a:lnTo>
                  <a:cubicBezTo>
                    <a:pt x="34" y="651"/>
                    <a:pt x="0" y="651"/>
                    <a:pt x="0" y="684"/>
                  </a:cubicBezTo>
                  <a:cubicBezTo>
                    <a:pt x="0" y="718"/>
                    <a:pt x="0" y="718"/>
                    <a:pt x="0" y="751"/>
                  </a:cubicBezTo>
                  <a:lnTo>
                    <a:pt x="0" y="2185"/>
                  </a:lnTo>
                  <a:cubicBezTo>
                    <a:pt x="0" y="2185"/>
                    <a:pt x="0" y="2219"/>
                    <a:pt x="0" y="2219"/>
                  </a:cubicBezTo>
                  <a:lnTo>
                    <a:pt x="34" y="2219"/>
                  </a:lnTo>
                  <a:lnTo>
                    <a:pt x="100" y="2185"/>
                  </a:lnTo>
                  <a:cubicBezTo>
                    <a:pt x="134" y="2185"/>
                    <a:pt x="134" y="2152"/>
                    <a:pt x="167" y="2119"/>
                  </a:cubicBezTo>
                  <a:cubicBezTo>
                    <a:pt x="167" y="2119"/>
                    <a:pt x="167" y="2085"/>
                    <a:pt x="167" y="2052"/>
                  </a:cubicBezTo>
                  <a:lnTo>
                    <a:pt x="167" y="1218"/>
                  </a:lnTo>
                  <a:cubicBezTo>
                    <a:pt x="134" y="1118"/>
                    <a:pt x="167" y="985"/>
                    <a:pt x="234" y="851"/>
                  </a:cubicBezTo>
                  <a:cubicBezTo>
                    <a:pt x="234" y="784"/>
                    <a:pt x="300" y="718"/>
                    <a:pt x="401" y="651"/>
                  </a:cubicBezTo>
                  <a:cubicBezTo>
                    <a:pt x="434" y="634"/>
                    <a:pt x="467" y="626"/>
                    <a:pt x="496" y="626"/>
                  </a:cubicBezTo>
                  <a:cubicBezTo>
                    <a:pt x="526" y="626"/>
                    <a:pt x="551" y="634"/>
                    <a:pt x="567" y="651"/>
                  </a:cubicBezTo>
                  <a:cubicBezTo>
                    <a:pt x="601" y="751"/>
                    <a:pt x="634" y="884"/>
                    <a:pt x="634" y="985"/>
                  </a:cubicBezTo>
                  <a:lnTo>
                    <a:pt x="634" y="1818"/>
                  </a:lnTo>
                  <a:cubicBezTo>
                    <a:pt x="601" y="1818"/>
                    <a:pt x="601" y="1852"/>
                    <a:pt x="634" y="1852"/>
                  </a:cubicBezTo>
                  <a:lnTo>
                    <a:pt x="667" y="1852"/>
                  </a:lnTo>
                  <a:lnTo>
                    <a:pt x="734" y="1818"/>
                  </a:lnTo>
                  <a:cubicBezTo>
                    <a:pt x="734" y="1785"/>
                    <a:pt x="767" y="1785"/>
                    <a:pt x="767" y="1752"/>
                  </a:cubicBezTo>
                  <a:cubicBezTo>
                    <a:pt x="767" y="1752"/>
                    <a:pt x="767" y="1718"/>
                    <a:pt x="767" y="1685"/>
                  </a:cubicBezTo>
                  <a:lnTo>
                    <a:pt x="767" y="851"/>
                  </a:lnTo>
                  <a:cubicBezTo>
                    <a:pt x="767" y="751"/>
                    <a:pt x="801" y="618"/>
                    <a:pt x="834" y="484"/>
                  </a:cubicBezTo>
                  <a:cubicBezTo>
                    <a:pt x="868" y="417"/>
                    <a:pt x="934" y="351"/>
                    <a:pt x="1001" y="284"/>
                  </a:cubicBezTo>
                  <a:cubicBezTo>
                    <a:pt x="1034" y="267"/>
                    <a:pt x="1068" y="259"/>
                    <a:pt x="1097" y="259"/>
                  </a:cubicBezTo>
                  <a:cubicBezTo>
                    <a:pt x="1126" y="259"/>
                    <a:pt x="1151" y="267"/>
                    <a:pt x="1168" y="284"/>
                  </a:cubicBezTo>
                  <a:cubicBezTo>
                    <a:pt x="1234" y="384"/>
                    <a:pt x="1234" y="518"/>
                    <a:pt x="1234" y="618"/>
                  </a:cubicBezTo>
                  <a:lnTo>
                    <a:pt x="1234" y="1452"/>
                  </a:lnTo>
                  <a:cubicBezTo>
                    <a:pt x="1234" y="1452"/>
                    <a:pt x="1234" y="1485"/>
                    <a:pt x="1234" y="1485"/>
                  </a:cubicBezTo>
                  <a:lnTo>
                    <a:pt x="1268" y="1485"/>
                  </a:lnTo>
                  <a:lnTo>
                    <a:pt x="1335" y="1452"/>
                  </a:lnTo>
                  <a:cubicBezTo>
                    <a:pt x="1368" y="1452"/>
                    <a:pt x="1368" y="1418"/>
                    <a:pt x="1368" y="1418"/>
                  </a:cubicBezTo>
                  <a:cubicBezTo>
                    <a:pt x="1401" y="1385"/>
                    <a:pt x="1401" y="1351"/>
                    <a:pt x="1368" y="1351"/>
                  </a:cubicBezTo>
                  <a:lnTo>
                    <a:pt x="1368" y="518"/>
                  </a:lnTo>
                  <a:cubicBezTo>
                    <a:pt x="1401" y="351"/>
                    <a:pt x="1368" y="184"/>
                    <a:pt x="1301" y="51"/>
                  </a:cubicBezTo>
                  <a:cubicBezTo>
                    <a:pt x="1268" y="17"/>
                    <a:pt x="1226" y="1"/>
                    <a:pt x="11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6"/>
            <p:cNvSpPr/>
            <p:nvPr/>
          </p:nvSpPr>
          <p:spPr>
            <a:xfrm>
              <a:off x="4202350" y="1835925"/>
              <a:ext cx="22525" cy="45900"/>
            </a:xfrm>
            <a:custGeom>
              <a:avLst/>
              <a:gdLst/>
              <a:ahLst/>
              <a:cxnLst/>
              <a:rect l="l" t="t" r="r" b="b"/>
              <a:pathLst>
                <a:path w="901" h="1836" extrusionOk="0">
                  <a:moveTo>
                    <a:pt x="701" y="801"/>
                  </a:moveTo>
                  <a:lnTo>
                    <a:pt x="701" y="868"/>
                  </a:lnTo>
                  <a:cubicBezTo>
                    <a:pt x="701" y="934"/>
                    <a:pt x="701" y="1001"/>
                    <a:pt x="667" y="1068"/>
                  </a:cubicBezTo>
                  <a:cubicBezTo>
                    <a:pt x="667" y="1135"/>
                    <a:pt x="634" y="1201"/>
                    <a:pt x="600" y="1235"/>
                  </a:cubicBezTo>
                  <a:cubicBezTo>
                    <a:pt x="600" y="1301"/>
                    <a:pt x="567" y="1335"/>
                    <a:pt x="500" y="1401"/>
                  </a:cubicBezTo>
                  <a:cubicBezTo>
                    <a:pt x="467" y="1435"/>
                    <a:pt x="434" y="1468"/>
                    <a:pt x="367" y="1501"/>
                  </a:cubicBezTo>
                  <a:lnTo>
                    <a:pt x="400" y="1501"/>
                  </a:lnTo>
                  <a:cubicBezTo>
                    <a:pt x="367" y="1501"/>
                    <a:pt x="334" y="1535"/>
                    <a:pt x="300" y="1535"/>
                  </a:cubicBezTo>
                  <a:lnTo>
                    <a:pt x="234" y="1535"/>
                  </a:lnTo>
                  <a:cubicBezTo>
                    <a:pt x="200" y="1501"/>
                    <a:pt x="200" y="1501"/>
                    <a:pt x="200" y="1468"/>
                  </a:cubicBezTo>
                  <a:cubicBezTo>
                    <a:pt x="200" y="1468"/>
                    <a:pt x="200" y="1435"/>
                    <a:pt x="200" y="1401"/>
                  </a:cubicBezTo>
                  <a:cubicBezTo>
                    <a:pt x="200" y="1335"/>
                    <a:pt x="234" y="1268"/>
                    <a:pt x="267" y="1201"/>
                  </a:cubicBezTo>
                  <a:cubicBezTo>
                    <a:pt x="334" y="1135"/>
                    <a:pt x="400" y="1034"/>
                    <a:pt x="467" y="1001"/>
                  </a:cubicBezTo>
                  <a:lnTo>
                    <a:pt x="701" y="801"/>
                  </a:lnTo>
                  <a:close/>
                  <a:moveTo>
                    <a:pt x="667" y="0"/>
                  </a:moveTo>
                  <a:cubicBezTo>
                    <a:pt x="600" y="34"/>
                    <a:pt x="534" y="34"/>
                    <a:pt x="500" y="67"/>
                  </a:cubicBezTo>
                  <a:cubicBezTo>
                    <a:pt x="434" y="100"/>
                    <a:pt x="367" y="134"/>
                    <a:pt x="334" y="201"/>
                  </a:cubicBezTo>
                  <a:cubicBezTo>
                    <a:pt x="300" y="234"/>
                    <a:pt x="267" y="301"/>
                    <a:pt x="234" y="367"/>
                  </a:cubicBezTo>
                  <a:cubicBezTo>
                    <a:pt x="200" y="401"/>
                    <a:pt x="167" y="467"/>
                    <a:pt x="133" y="534"/>
                  </a:cubicBezTo>
                  <a:cubicBezTo>
                    <a:pt x="133" y="567"/>
                    <a:pt x="100" y="634"/>
                    <a:pt x="100" y="668"/>
                  </a:cubicBezTo>
                  <a:lnTo>
                    <a:pt x="100" y="734"/>
                  </a:lnTo>
                  <a:lnTo>
                    <a:pt x="133" y="734"/>
                  </a:lnTo>
                  <a:lnTo>
                    <a:pt x="200" y="701"/>
                  </a:lnTo>
                  <a:lnTo>
                    <a:pt x="234" y="668"/>
                  </a:lnTo>
                  <a:cubicBezTo>
                    <a:pt x="234" y="668"/>
                    <a:pt x="267" y="634"/>
                    <a:pt x="267" y="634"/>
                  </a:cubicBezTo>
                  <a:cubicBezTo>
                    <a:pt x="267" y="567"/>
                    <a:pt x="300" y="501"/>
                    <a:pt x="334" y="467"/>
                  </a:cubicBezTo>
                  <a:cubicBezTo>
                    <a:pt x="367" y="401"/>
                    <a:pt x="400" y="367"/>
                    <a:pt x="467" y="334"/>
                  </a:cubicBezTo>
                  <a:cubicBezTo>
                    <a:pt x="534" y="301"/>
                    <a:pt x="567" y="301"/>
                    <a:pt x="634" y="301"/>
                  </a:cubicBezTo>
                  <a:cubicBezTo>
                    <a:pt x="667" y="334"/>
                    <a:pt x="701" y="401"/>
                    <a:pt x="701" y="501"/>
                  </a:cubicBezTo>
                  <a:lnTo>
                    <a:pt x="701" y="534"/>
                  </a:lnTo>
                  <a:lnTo>
                    <a:pt x="434" y="768"/>
                  </a:lnTo>
                  <a:cubicBezTo>
                    <a:pt x="367" y="834"/>
                    <a:pt x="300" y="868"/>
                    <a:pt x="267" y="934"/>
                  </a:cubicBezTo>
                  <a:cubicBezTo>
                    <a:pt x="200" y="1001"/>
                    <a:pt x="167" y="1034"/>
                    <a:pt x="133" y="1101"/>
                  </a:cubicBezTo>
                  <a:cubicBezTo>
                    <a:pt x="100" y="1168"/>
                    <a:pt x="67" y="1235"/>
                    <a:pt x="33" y="1335"/>
                  </a:cubicBezTo>
                  <a:cubicBezTo>
                    <a:pt x="33" y="1401"/>
                    <a:pt x="0" y="1468"/>
                    <a:pt x="33" y="1568"/>
                  </a:cubicBezTo>
                  <a:cubicBezTo>
                    <a:pt x="33" y="1602"/>
                    <a:pt x="67" y="1668"/>
                    <a:pt x="100" y="1702"/>
                  </a:cubicBezTo>
                  <a:cubicBezTo>
                    <a:pt x="100" y="1735"/>
                    <a:pt x="133" y="1768"/>
                    <a:pt x="167" y="1802"/>
                  </a:cubicBezTo>
                  <a:cubicBezTo>
                    <a:pt x="200" y="1835"/>
                    <a:pt x="234" y="1835"/>
                    <a:pt x="267" y="1835"/>
                  </a:cubicBezTo>
                  <a:cubicBezTo>
                    <a:pt x="334" y="1835"/>
                    <a:pt x="367" y="1802"/>
                    <a:pt x="400" y="1768"/>
                  </a:cubicBezTo>
                  <a:cubicBezTo>
                    <a:pt x="434" y="1768"/>
                    <a:pt x="467" y="1735"/>
                    <a:pt x="500" y="1702"/>
                  </a:cubicBezTo>
                  <a:cubicBezTo>
                    <a:pt x="534" y="1668"/>
                    <a:pt x="567" y="1635"/>
                    <a:pt x="600" y="1602"/>
                  </a:cubicBezTo>
                  <a:cubicBezTo>
                    <a:pt x="634" y="1568"/>
                    <a:pt x="667" y="1535"/>
                    <a:pt x="701" y="1468"/>
                  </a:cubicBezTo>
                  <a:cubicBezTo>
                    <a:pt x="734" y="1435"/>
                    <a:pt x="734" y="1401"/>
                    <a:pt x="767" y="1335"/>
                  </a:cubicBezTo>
                  <a:lnTo>
                    <a:pt x="767" y="1468"/>
                  </a:lnTo>
                  <a:cubicBezTo>
                    <a:pt x="734" y="1501"/>
                    <a:pt x="734" y="1501"/>
                    <a:pt x="767" y="1535"/>
                  </a:cubicBezTo>
                  <a:lnTo>
                    <a:pt x="801" y="1535"/>
                  </a:lnTo>
                  <a:lnTo>
                    <a:pt x="867" y="1468"/>
                  </a:lnTo>
                  <a:cubicBezTo>
                    <a:pt x="867" y="1468"/>
                    <a:pt x="901" y="1468"/>
                    <a:pt x="901" y="1435"/>
                  </a:cubicBezTo>
                  <a:cubicBezTo>
                    <a:pt x="901" y="1401"/>
                    <a:pt x="901" y="1401"/>
                    <a:pt x="901" y="1368"/>
                  </a:cubicBezTo>
                  <a:lnTo>
                    <a:pt x="901" y="434"/>
                  </a:lnTo>
                  <a:cubicBezTo>
                    <a:pt x="901" y="367"/>
                    <a:pt x="901" y="267"/>
                    <a:pt x="867" y="201"/>
                  </a:cubicBezTo>
                  <a:cubicBezTo>
                    <a:pt x="867" y="134"/>
                    <a:pt x="834" y="100"/>
                    <a:pt x="801" y="67"/>
                  </a:cubicBezTo>
                  <a:cubicBezTo>
                    <a:pt x="734" y="34"/>
                    <a:pt x="701" y="0"/>
                    <a:pt x="6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6"/>
            <p:cNvSpPr/>
            <p:nvPr/>
          </p:nvSpPr>
          <p:spPr>
            <a:xfrm>
              <a:off x="4233200" y="1819250"/>
              <a:ext cx="22525" cy="62575"/>
            </a:xfrm>
            <a:custGeom>
              <a:avLst/>
              <a:gdLst/>
              <a:ahLst/>
              <a:cxnLst/>
              <a:rect l="l" t="t" r="r" b="b"/>
              <a:pathLst>
                <a:path w="901" h="2503" extrusionOk="0">
                  <a:moveTo>
                    <a:pt x="546" y="284"/>
                  </a:moveTo>
                  <a:cubicBezTo>
                    <a:pt x="584" y="284"/>
                    <a:pt x="617" y="300"/>
                    <a:pt x="634" y="334"/>
                  </a:cubicBezTo>
                  <a:cubicBezTo>
                    <a:pt x="701" y="401"/>
                    <a:pt x="734" y="534"/>
                    <a:pt x="734" y="634"/>
                  </a:cubicBezTo>
                  <a:lnTo>
                    <a:pt x="734" y="801"/>
                  </a:lnTo>
                  <a:cubicBezTo>
                    <a:pt x="734" y="934"/>
                    <a:pt x="701" y="1068"/>
                    <a:pt x="634" y="1201"/>
                  </a:cubicBezTo>
                  <a:cubicBezTo>
                    <a:pt x="601" y="1301"/>
                    <a:pt x="534" y="1368"/>
                    <a:pt x="434" y="1435"/>
                  </a:cubicBezTo>
                  <a:cubicBezTo>
                    <a:pt x="401" y="1468"/>
                    <a:pt x="367" y="1485"/>
                    <a:pt x="334" y="1485"/>
                  </a:cubicBezTo>
                  <a:cubicBezTo>
                    <a:pt x="300" y="1485"/>
                    <a:pt x="267" y="1468"/>
                    <a:pt x="234" y="1435"/>
                  </a:cubicBezTo>
                  <a:cubicBezTo>
                    <a:pt x="167" y="1368"/>
                    <a:pt x="134" y="1268"/>
                    <a:pt x="134" y="1168"/>
                  </a:cubicBezTo>
                  <a:cubicBezTo>
                    <a:pt x="134" y="1068"/>
                    <a:pt x="134" y="1001"/>
                    <a:pt x="134" y="901"/>
                  </a:cubicBezTo>
                  <a:cubicBezTo>
                    <a:pt x="134" y="801"/>
                    <a:pt x="167" y="667"/>
                    <a:pt x="234" y="567"/>
                  </a:cubicBezTo>
                  <a:cubicBezTo>
                    <a:pt x="267" y="467"/>
                    <a:pt x="334" y="367"/>
                    <a:pt x="434" y="334"/>
                  </a:cubicBezTo>
                  <a:cubicBezTo>
                    <a:pt x="467" y="300"/>
                    <a:pt x="509" y="284"/>
                    <a:pt x="546" y="284"/>
                  </a:cubicBezTo>
                  <a:close/>
                  <a:moveTo>
                    <a:pt x="634" y="0"/>
                  </a:moveTo>
                  <a:cubicBezTo>
                    <a:pt x="567" y="0"/>
                    <a:pt x="501" y="0"/>
                    <a:pt x="434" y="34"/>
                  </a:cubicBezTo>
                  <a:cubicBezTo>
                    <a:pt x="367" y="100"/>
                    <a:pt x="300" y="134"/>
                    <a:pt x="267" y="234"/>
                  </a:cubicBezTo>
                  <a:cubicBezTo>
                    <a:pt x="200" y="267"/>
                    <a:pt x="167" y="367"/>
                    <a:pt x="134" y="434"/>
                  </a:cubicBezTo>
                  <a:lnTo>
                    <a:pt x="134" y="334"/>
                  </a:lnTo>
                  <a:cubicBezTo>
                    <a:pt x="167" y="334"/>
                    <a:pt x="167" y="300"/>
                    <a:pt x="134" y="300"/>
                  </a:cubicBezTo>
                  <a:cubicBezTo>
                    <a:pt x="134" y="284"/>
                    <a:pt x="134" y="275"/>
                    <a:pt x="130" y="275"/>
                  </a:cubicBezTo>
                  <a:cubicBezTo>
                    <a:pt x="125" y="275"/>
                    <a:pt x="117" y="284"/>
                    <a:pt x="100" y="300"/>
                  </a:cubicBezTo>
                  <a:lnTo>
                    <a:pt x="34" y="334"/>
                  </a:lnTo>
                  <a:cubicBezTo>
                    <a:pt x="34" y="334"/>
                    <a:pt x="0" y="367"/>
                    <a:pt x="0" y="367"/>
                  </a:cubicBezTo>
                  <a:cubicBezTo>
                    <a:pt x="0" y="401"/>
                    <a:pt x="0" y="434"/>
                    <a:pt x="0" y="434"/>
                  </a:cubicBezTo>
                  <a:lnTo>
                    <a:pt x="0" y="2435"/>
                  </a:lnTo>
                  <a:cubicBezTo>
                    <a:pt x="0" y="2469"/>
                    <a:pt x="0" y="2469"/>
                    <a:pt x="0" y="2502"/>
                  </a:cubicBezTo>
                  <a:lnTo>
                    <a:pt x="34" y="2502"/>
                  </a:lnTo>
                  <a:lnTo>
                    <a:pt x="100" y="2435"/>
                  </a:lnTo>
                  <a:cubicBezTo>
                    <a:pt x="134" y="2435"/>
                    <a:pt x="134" y="2435"/>
                    <a:pt x="134" y="2402"/>
                  </a:cubicBezTo>
                  <a:cubicBezTo>
                    <a:pt x="167" y="2369"/>
                    <a:pt x="167" y="2369"/>
                    <a:pt x="134" y="2335"/>
                  </a:cubicBezTo>
                  <a:lnTo>
                    <a:pt x="134" y="1668"/>
                  </a:lnTo>
                  <a:cubicBezTo>
                    <a:pt x="167" y="1701"/>
                    <a:pt x="200" y="1735"/>
                    <a:pt x="267" y="1735"/>
                  </a:cubicBezTo>
                  <a:cubicBezTo>
                    <a:pt x="334" y="1735"/>
                    <a:pt x="401" y="1735"/>
                    <a:pt x="467" y="1701"/>
                  </a:cubicBezTo>
                  <a:cubicBezTo>
                    <a:pt x="534" y="1668"/>
                    <a:pt x="567" y="1601"/>
                    <a:pt x="634" y="1535"/>
                  </a:cubicBezTo>
                  <a:cubicBezTo>
                    <a:pt x="667" y="1468"/>
                    <a:pt x="734" y="1401"/>
                    <a:pt x="767" y="1335"/>
                  </a:cubicBezTo>
                  <a:cubicBezTo>
                    <a:pt x="801" y="1234"/>
                    <a:pt x="834" y="1134"/>
                    <a:pt x="868" y="1034"/>
                  </a:cubicBezTo>
                  <a:cubicBezTo>
                    <a:pt x="868" y="934"/>
                    <a:pt x="901" y="834"/>
                    <a:pt x="901" y="701"/>
                  </a:cubicBezTo>
                  <a:cubicBezTo>
                    <a:pt x="901" y="667"/>
                    <a:pt x="901" y="634"/>
                    <a:pt x="901" y="601"/>
                  </a:cubicBezTo>
                  <a:cubicBezTo>
                    <a:pt x="901" y="567"/>
                    <a:pt x="901" y="534"/>
                    <a:pt x="901" y="501"/>
                  </a:cubicBezTo>
                  <a:cubicBezTo>
                    <a:pt x="901" y="401"/>
                    <a:pt x="901" y="334"/>
                    <a:pt x="868" y="234"/>
                  </a:cubicBezTo>
                  <a:cubicBezTo>
                    <a:pt x="834" y="167"/>
                    <a:pt x="801" y="100"/>
                    <a:pt x="767" y="67"/>
                  </a:cubicBezTo>
                  <a:cubicBezTo>
                    <a:pt x="734" y="0"/>
                    <a:pt x="667" y="0"/>
                    <a:pt x="6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6"/>
            <p:cNvSpPr/>
            <p:nvPr/>
          </p:nvSpPr>
          <p:spPr>
            <a:xfrm>
              <a:off x="4260725" y="1839250"/>
              <a:ext cx="5850" cy="11700"/>
            </a:xfrm>
            <a:custGeom>
              <a:avLst/>
              <a:gdLst/>
              <a:ahLst/>
              <a:cxnLst/>
              <a:rect l="l" t="t" r="r" b="b"/>
              <a:pathLst>
                <a:path w="234" h="468" extrusionOk="0">
                  <a:moveTo>
                    <a:pt x="200" y="1"/>
                  </a:moveTo>
                  <a:lnTo>
                    <a:pt x="67" y="101"/>
                  </a:lnTo>
                  <a:cubicBezTo>
                    <a:pt x="33" y="101"/>
                    <a:pt x="33" y="101"/>
                    <a:pt x="0" y="134"/>
                  </a:cubicBezTo>
                  <a:cubicBezTo>
                    <a:pt x="0" y="168"/>
                    <a:pt x="0" y="168"/>
                    <a:pt x="0" y="201"/>
                  </a:cubicBezTo>
                  <a:lnTo>
                    <a:pt x="0" y="401"/>
                  </a:lnTo>
                  <a:cubicBezTo>
                    <a:pt x="0" y="434"/>
                    <a:pt x="0" y="468"/>
                    <a:pt x="0" y="468"/>
                  </a:cubicBezTo>
                  <a:lnTo>
                    <a:pt x="67" y="468"/>
                  </a:lnTo>
                  <a:lnTo>
                    <a:pt x="200" y="368"/>
                  </a:lnTo>
                  <a:cubicBezTo>
                    <a:pt x="200" y="368"/>
                    <a:pt x="200" y="334"/>
                    <a:pt x="234" y="334"/>
                  </a:cubicBezTo>
                  <a:cubicBezTo>
                    <a:pt x="234" y="301"/>
                    <a:pt x="234" y="268"/>
                    <a:pt x="234" y="268"/>
                  </a:cubicBezTo>
                  <a:lnTo>
                    <a:pt x="234" y="68"/>
                  </a:lnTo>
                  <a:cubicBezTo>
                    <a:pt x="234" y="34"/>
                    <a:pt x="234" y="34"/>
                    <a:pt x="2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6"/>
            <p:cNvSpPr/>
            <p:nvPr/>
          </p:nvSpPr>
          <p:spPr>
            <a:xfrm>
              <a:off x="4271550" y="1792550"/>
              <a:ext cx="23375" cy="51725"/>
            </a:xfrm>
            <a:custGeom>
              <a:avLst/>
              <a:gdLst/>
              <a:ahLst/>
              <a:cxnLst/>
              <a:rect l="l" t="t" r="r" b="b"/>
              <a:pathLst>
                <a:path w="935" h="2069" extrusionOk="0">
                  <a:moveTo>
                    <a:pt x="901" y="1"/>
                  </a:moveTo>
                  <a:lnTo>
                    <a:pt x="801" y="34"/>
                  </a:lnTo>
                  <a:cubicBezTo>
                    <a:pt x="801" y="68"/>
                    <a:pt x="768" y="68"/>
                    <a:pt x="768" y="101"/>
                  </a:cubicBezTo>
                  <a:cubicBezTo>
                    <a:pt x="768" y="101"/>
                    <a:pt x="735" y="134"/>
                    <a:pt x="735" y="134"/>
                  </a:cubicBezTo>
                  <a:lnTo>
                    <a:pt x="468" y="801"/>
                  </a:lnTo>
                  <a:lnTo>
                    <a:pt x="201" y="434"/>
                  </a:lnTo>
                  <a:cubicBezTo>
                    <a:pt x="184" y="418"/>
                    <a:pt x="176" y="409"/>
                    <a:pt x="172" y="409"/>
                  </a:cubicBezTo>
                  <a:cubicBezTo>
                    <a:pt x="167" y="409"/>
                    <a:pt x="167" y="418"/>
                    <a:pt x="167" y="434"/>
                  </a:cubicBezTo>
                  <a:lnTo>
                    <a:pt x="67" y="468"/>
                  </a:lnTo>
                  <a:cubicBezTo>
                    <a:pt x="34" y="501"/>
                    <a:pt x="34" y="501"/>
                    <a:pt x="34" y="535"/>
                  </a:cubicBezTo>
                  <a:cubicBezTo>
                    <a:pt x="34" y="535"/>
                    <a:pt x="34" y="568"/>
                    <a:pt x="34" y="568"/>
                  </a:cubicBezTo>
                  <a:cubicBezTo>
                    <a:pt x="34" y="601"/>
                    <a:pt x="34" y="601"/>
                    <a:pt x="34" y="601"/>
                  </a:cubicBezTo>
                  <a:lnTo>
                    <a:pt x="368" y="1068"/>
                  </a:lnTo>
                  <a:lnTo>
                    <a:pt x="1" y="2002"/>
                  </a:lnTo>
                  <a:cubicBezTo>
                    <a:pt x="1" y="2002"/>
                    <a:pt x="1" y="2036"/>
                    <a:pt x="1" y="2036"/>
                  </a:cubicBezTo>
                  <a:cubicBezTo>
                    <a:pt x="1" y="2036"/>
                    <a:pt x="1" y="2069"/>
                    <a:pt x="1" y="2069"/>
                  </a:cubicBezTo>
                  <a:lnTo>
                    <a:pt x="34" y="2069"/>
                  </a:lnTo>
                  <a:lnTo>
                    <a:pt x="134" y="2036"/>
                  </a:lnTo>
                  <a:cubicBezTo>
                    <a:pt x="134" y="2002"/>
                    <a:pt x="167" y="2002"/>
                    <a:pt x="167" y="1969"/>
                  </a:cubicBezTo>
                  <a:cubicBezTo>
                    <a:pt x="201" y="1969"/>
                    <a:pt x="201" y="1936"/>
                    <a:pt x="201" y="1936"/>
                  </a:cubicBezTo>
                  <a:lnTo>
                    <a:pt x="468" y="1235"/>
                  </a:lnTo>
                  <a:lnTo>
                    <a:pt x="768" y="1602"/>
                  </a:lnTo>
                  <a:lnTo>
                    <a:pt x="768" y="1635"/>
                  </a:lnTo>
                  <a:lnTo>
                    <a:pt x="835" y="1635"/>
                  </a:lnTo>
                  <a:lnTo>
                    <a:pt x="901" y="1569"/>
                  </a:lnTo>
                  <a:cubicBezTo>
                    <a:pt x="935" y="1569"/>
                    <a:pt x="935" y="1535"/>
                    <a:pt x="935" y="1535"/>
                  </a:cubicBezTo>
                  <a:cubicBezTo>
                    <a:pt x="935" y="1502"/>
                    <a:pt x="935" y="1502"/>
                    <a:pt x="935" y="1469"/>
                  </a:cubicBezTo>
                  <a:cubicBezTo>
                    <a:pt x="935" y="1469"/>
                    <a:pt x="935" y="1435"/>
                    <a:pt x="935" y="1435"/>
                  </a:cubicBezTo>
                  <a:lnTo>
                    <a:pt x="601" y="968"/>
                  </a:lnTo>
                  <a:lnTo>
                    <a:pt x="935" y="68"/>
                  </a:lnTo>
                  <a:cubicBezTo>
                    <a:pt x="935" y="68"/>
                    <a:pt x="935" y="34"/>
                    <a:pt x="935" y="34"/>
                  </a:cubicBezTo>
                  <a:cubicBezTo>
                    <a:pt x="935" y="34"/>
                    <a:pt x="935" y="1"/>
                    <a:pt x="9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6"/>
            <p:cNvSpPr/>
            <p:nvPr/>
          </p:nvSpPr>
          <p:spPr>
            <a:xfrm>
              <a:off x="4302400" y="1770450"/>
              <a:ext cx="35900" cy="55500"/>
            </a:xfrm>
            <a:custGeom>
              <a:avLst/>
              <a:gdLst/>
              <a:ahLst/>
              <a:cxnLst/>
              <a:rect l="l" t="t" r="r" b="b"/>
              <a:pathLst>
                <a:path w="1436" h="2220" extrusionOk="0">
                  <a:moveTo>
                    <a:pt x="1206" y="1"/>
                  </a:moveTo>
                  <a:cubicBezTo>
                    <a:pt x="1160" y="1"/>
                    <a:pt x="1102" y="18"/>
                    <a:pt x="1035" y="51"/>
                  </a:cubicBezTo>
                  <a:cubicBezTo>
                    <a:pt x="968" y="84"/>
                    <a:pt x="935" y="118"/>
                    <a:pt x="902" y="151"/>
                  </a:cubicBezTo>
                  <a:cubicBezTo>
                    <a:pt x="868" y="184"/>
                    <a:pt x="835" y="218"/>
                    <a:pt x="835" y="251"/>
                  </a:cubicBezTo>
                  <a:cubicBezTo>
                    <a:pt x="801" y="284"/>
                    <a:pt x="768" y="318"/>
                    <a:pt x="768" y="384"/>
                  </a:cubicBezTo>
                  <a:cubicBezTo>
                    <a:pt x="735" y="418"/>
                    <a:pt x="701" y="451"/>
                    <a:pt x="701" y="518"/>
                  </a:cubicBezTo>
                  <a:cubicBezTo>
                    <a:pt x="668" y="451"/>
                    <a:pt x="635" y="418"/>
                    <a:pt x="568" y="384"/>
                  </a:cubicBezTo>
                  <a:cubicBezTo>
                    <a:pt x="501" y="384"/>
                    <a:pt x="435" y="384"/>
                    <a:pt x="368" y="418"/>
                  </a:cubicBezTo>
                  <a:cubicBezTo>
                    <a:pt x="334" y="451"/>
                    <a:pt x="301" y="485"/>
                    <a:pt x="268" y="518"/>
                  </a:cubicBezTo>
                  <a:cubicBezTo>
                    <a:pt x="268" y="518"/>
                    <a:pt x="234" y="551"/>
                    <a:pt x="201" y="585"/>
                  </a:cubicBezTo>
                  <a:cubicBezTo>
                    <a:pt x="201" y="618"/>
                    <a:pt x="168" y="651"/>
                    <a:pt x="168" y="685"/>
                  </a:cubicBezTo>
                  <a:lnTo>
                    <a:pt x="101" y="785"/>
                  </a:lnTo>
                  <a:lnTo>
                    <a:pt x="168" y="651"/>
                  </a:lnTo>
                  <a:cubicBezTo>
                    <a:pt x="168" y="651"/>
                    <a:pt x="168" y="618"/>
                    <a:pt x="168" y="618"/>
                  </a:cubicBezTo>
                  <a:lnTo>
                    <a:pt x="134" y="618"/>
                  </a:lnTo>
                  <a:lnTo>
                    <a:pt x="68" y="651"/>
                  </a:lnTo>
                  <a:cubicBezTo>
                    <a:pt x="34" y="651"/>
                    <a:pt x="34" y="685"/>
                    <a:pt x="34" y="685"/>
                  </a:cubicBezTo>
                  <a:cubicBezTo>
                    <a:pt x="1" y="718"/>
                    <a:pt x="1" y="751"/>
                    <a:pt x="34" y="751"/>
                  </a:cubicBezTo>
                  <a:lnTo>
                    <a:pt x="34" y="2186"/>
                  </a:lnTo>
                  <a:cubicBezTo>
                    <a:pt x="1" y="2186"/>
                    <a:pt x="1" y="2219"/>
                    <a:pt x="34" y="2219"/>
                  </a:cubicBezTo>
                  <a:lnTo>
                    <a:pt x="68" y="2219"/>
                  </a:lnTo>
                  <a:lnTo>
                    <a:pt x="134" y="2186"/>
                  </a:lnTo>
                  <a:cubicBezTo>
                    <a:pt x="134" y="2186"/>
                    <a:pt x="168" y="2152"/>
                    <a:pt x="168" y="2152"/>
                  </a:cubicBezTo>
                  <a:cubicBezTo>
                    <a:pt x="168" y="2119"/>
                    <a:pt x="168" y="2086"/>
                    <a:pt x="168" y="2086"/>
                  </a:cubicBezTo>
                  <a:lnTo>
                    <a:pt x="168" y="1252"/>
                  </a:lnTo>
                  <a:cubicBezTo>
                    <a:pt x="168" y="1118"/>
                    <a:pt x="201" y="985"/>
                    <a:pt x="234" y="885"/>
                  </a:cubicBezTo>
                  <a:cubicBezTo>
                    <a:pt x="268" y="785"/>
                    <a:pt x="334" y="718"/>
                    <a:pt x="401" y="685"/>
                  </a:cubicBezTo>
                  <a:cubicBezTo>
                    <a:pt x="435" y="651"/>
                    <a:pt x="468" y="635"/>
                    <a:pt x="497" y="635"/>
                  </a:cubicBezTo>
                  <a:cubicBezTo>
                    <a:pt x="526" y="635"/>
                    <a:pt x="551" y="651"/>
                    <a:pt x="568" y="685"/>
                  </a:cubicBezTo>
                  <a:cubicBezTo>
                    <a:pt x="635" y="751"/>
                    <a:pt x="635" y="885"/>
                    <a:pt x="635" y="985"/>
                  </a:cubicBezTo>
                  <a:lnTo>
                    <a:pt x="635" y="1819"/>
                  </a:lnTo>
                  <a:cubicBezTo>
                    <a:pt x="635" y="1819"/>
                    <a:pt x="635" y="1852"/>
                    <a:pt x="635" y="1886"/>
                  </a:cubicBezTo>
                  <a:lnTo>
                    <a:pt x="668" y="1886"/>
                  </a:lnTo>
                  <a:lnTo>
                    <a:pt x="768" y="1819"/>
                  </a:lnTo>
                  <a:cubicBezTo>
                    <a:pt x="768" y="1819"/>
                    <a:pt x="768" y="1785"/>
                    <a:pt x="801" y="1785"/>
                  </a:cubicBezTo>
                  <a:cubicBezTo>
                    <a:pt x="801" y="1752"/>
                    <a:pt x="801" y="1752"/>
                    <a:pt x="801" y="1719"/>
                  </a:cubicBezTo>
                  <a:lnTo>
                    <a:pt x="801" y="885"/>
                  </a:lnTo>
                  <a:cubicBezTo>
                    <a:pt x="801" y="751"/>
                    <a:pt x="801" y="618"/>
                    <a:pt x="868" y="518"/>
                  </a:cubicBezTo>
                  <a:cubicBezTo>
                    <a:pt x="902" y="418"/>
                    <a:pt x="935" y="351"/>
                    <a:pt x="1035" y="318"/>
                  </a:cubicBezTo>
                  <a:cubicBezTo>
                    <a:pt x="1068" y="284"/>
                    <a:pt x="1102" y="268"/>
                    <a:pt x="1131" y="268"/>
                  </a:cubicBezTo>
                  <a:cubicBezTo>
                    <a:pt x="1160" y="268"/>
                    <a:pt x="1185" y="284"/>
                    <a:pt x="1202" y="318"/>
                  </a:cubicBezTo>
                  <a:cubicBezTo>
                    <a:pt x="1235" y="418"/>
                    <a:pt x="1268" y="518"/>
                    <a:pt x="1268" y="618"/>
                  </a:cubicBezTo>
                  <a:lnTo>
                    <a:pt x="1268" y="1452"/>
                  </a:lnTo>
                  <a:cubicBezTo>
                    <a:pt x="1235" y="1452"/>
                    <a:pt x="1235" y="1485"/>
                    <a:pt x="1268" y="1519"/>
                  </a:cubicBezTo>
                  <a:lnTo>
                    <a:pt x="1302" y="1519"/>
                  </a:lnTo>
                  <a:lnTo>
                    <a:pt x="1369" y="1452"/>
                  </a:lnTo>
                  <a:cubicBezTo>
                    <a:pt x="1369" y="1452"/>
                    <a:pt x="1402" y="1419"/>
                    <a:pt x="1402" y="1419"/>
                  </a:cubicBezTo>
                  <a:cubicBezTo>
                    <a:pt x="1402" y="1385"/>
                    <a:pt x="1402" y="1385"/>
                    <a:pt x="1402" y="1352"/>
                  </a:cubicBezTo>
                  <a:lnTo>
                    <a:pt x="1402" y="518"/>
                  </a:lnTo>
                  <a:cubicBezTo>
                    <a:pt x="1435" y="351"/>
                    <a:pt x="1402" y="184"/>
                    <a:pt x="1302" y="51"/>
                  </a:cubicBezTo>
                  <a:cubicBezTo>
                    <a:pt x="1285" y="18"/>
                    <a:pt x="1252" y="1"/>
                    <a:pt x="12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6"/>
            <p:cNvSpPr/>
            <p:nvPr/>
          </p:nvSpPr>
          <p:spPr>
            <a:xfrm>
              <a:off x="4345775" y="1746700"/>
              <a:ext cx="3350" cy="55050"/>
            </a:xfrm>
            <a:custGeom>
              <a:avLst/>
              <a:gdLst/>
              <a:ahLst/>
              <a:cxnLst/>
              <a:rect l="l" t="t" r="r" b="b"/>
              <a:pathLst>
                <a:path w="134" h="2202" extrusionOk="0">
                  <a:moveTo>
                    <a:pt x="101" y="0"/>
                  </a:moveTo>
                  <a:lnTo>
                    <a:pt x="34" y="34"/>
                  </a:lnTo>
                  <a:cubicBezTo>
                    <a:pt x="0" y="67"/>
                    <a:pt x="0" y="67"/>
                    <a:pt x="0" y="100"/>
                  </a:cubicBezTo>
                  <a:cubicBezTo>
                    <a:pt x="0" y="100"/>
                    <a:pt x="0" y="134"/>
                    <a:pt x="0" y="167"/>
                  </a:cubicBezTo>
                  <a:lnTo>
                    <a:pt x="0" y="2168"/>
                  </a:lnTo>
                  <a:cubicBezTo>
                    <a:pt x="0" y="2168"/>
                    <a:pt x="0" y="2202"/>
                    <a:pt x="0" y="2202"/>
                  </a:cubicBezTo>
                  <a:lnTo>
                    <a:pt x="34" y="2202"/>
                  </a:lnTo>
                  <a:lnTo>
                    <a:pt x="101" y="2168"/>
                  </a:lnTo>
                  <a:cubicBezTo>
                    <a:pt x="134" y="2168"/>
                    <a:pt x="134" y="2135"/>
                    <a:pt x="134" y="2102"/>
                  </a:cubicBezTo>
                  <a:cubicBezTo>
                    <a:pt x="134" y="2102"/>
                    <a:pt x="134" y="2068"/>
                    <a:pt x="134" y="2035"/>
                  </a:cubicBezTo>
                  <a:lnTo>
                    <a:pt x="134" y="67"/>
                  </a:lnTo>
                  <a:cubicBezTo>
                    <a:pt x="134" y="34"/>
                    <a:pt x="134" y="0"/>
                    <a:pt x="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6"/>
            <p:cNvSpPr/>
            <p:nvPr/>
          </p:nvSpPr>
          <p:spPr>
            <a:xfrm>
              <a:off x="4652650" y="1370475"/>
              <a:ext cx="261050" cy="267500"/>
            </a:xfrm>
            <a:custGeom>
              <a:avLst/>
              <a:gdLst/>
              <a:ahLst/>
              <a:cxnLst/>
              <a:rect l="l" t="t" r="r" b="b"/>
              <a:pathLst>
                <a:path w="10442" h="10700" extrusionOk="0">
                  <a:moveTo>
                    <a:pt x="10146" y="1"/>
                  </a:moveTo>
                  <a:cubicBezTo>
                    <a:pt x="10075" y="1"/>
                    <a:pt x="9994" y="24"/>
                    <a:pt x="9908" y="72"/>
                  </a:cubicBezTo>
                  <a:lnTo>
                    <a:pt x="568" y="5476"/>
                  </a:lnTo>
                  <a:cubicBezTo>
                    <a:pt x="234" y="5676"/>
                    <a:pt x="34" y="6043"/>
                    <a:pt x="1" y="6443"/>
                  </a:cubicBezTo>
                  <a:lnTo>
                    <a:pt x="1" y="10312"/>
                  </a:lnTo>
                  <a:cubicBezTo>
                    <a:pt x="1" y="10547"/>
                    <a:pt x="116" y="10699"/>
                    <a:pt x="301" y="10699"/>
                  </a:cubicBezTo>
                  <a:cubicBezTo>
                    <a:pt x="379" y="10699"/>
                    <a:pt x="469" y="10672"/>
                    <a:pt x="568" y="10613"/>
                  </a:cubicBezTo>
                  <a:lnTo>
                    <a:pt x="9908" y="5209"/>
                  </a:lnTo>
                  <a:cubicBezTo>
                    <a:pt x="10208" y="5009"/>
                    <a:pt x="10442" y="4642"/>
                    <a:pt x="10442" y="4241"/>
                  </a:cubicBezTo>
                  <a:lnTo>
                    <a:pt x="10442" y="405"/>
                  </a:lnTo>
                  <a:cubicBezTo>
                    <a:pt x="10442" y="144"/>
                    <a:pt x="10323" y="1"/>
                    <a:pt x="1014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6"/>
            <p:cNvSpPr/>
            <p:nvPr/>
          </p:nvSpPr>
          <p:spPr>
            <a:xfrm>
              <a:off x="4696025" y="1526200"/>
              <a:ext cx="25875" cy="51225"/>
            </a:xfrm>
            <a:custGeom>
              <a:avLst/>
              <a:gdLst/>
              <a:ahLst/>
              <a:cxnLst/>
              <a:rect l="l" t="t" r="r" b="b"/>
              <a:pathLst>
                <a:path w="1035" h="2049" extrusionOk="0">
                  <a:moveTo>
                    <a:pt x="719" y="0"/>
                  </a:moveTo>
                  <a:cubicBezTo>
                    <a:pt x="704" y="0"/>
                    <a:pt x="687" y="4"/>
                    <a:pt x="668" y="14"/>
                  </a:cubicBezTo>
                  <a:cubicBezTo>
                    <a:pt x="601" y="14"/>
                    <a:pt x="534" y="14"/>
                    <a:pt x="467" y="81"/>
                  </a:cubicBezTo>
                  <a:cubicBezTo>
                    <a:pt x="334" y="181"/>
                    <a:pt x="201" y="314"/>
                    <a:pt x="134" y="448"/>
                  </a:cubicBezTo>
                  <a:cubicBezTo>
                    <a:pt x="101" y="514"/>
                    <a:pt x="67" y="614"/>
                    <a:pt x="34" y="681"/>
                  </a:cubicBezTo>
                  <a:cubicBezTo>
                    <a:pt x="0" y="781"/>
                    <a:pt x="0" y="848"/>
                    <a:pt x="0" y="915"/>
                  </a:cubicBezTo>
                  <a:cubicBezTo>
                    <a:pt x="0" y="1048"/>
                    <a:pt x="34" y="1148"/>
                    <a:pt x="67" y="1248"/>
                  </a:cubicBezTo>
                  <a:cubicBezTo>
                    <a:pt x="114" y="1272"/>
                    <a:pt x="178" y="1295"/>
                    <a:pt x="247" y="1295"/>
                  </a:cubicBezTo>
                  <a:cubicBezTo>
                    <a:pt x="275" y="1295"/>
                    <a:pt x="305" y="1291"/>
                    <a:pt x="334" y="1281"/>
                  </a:cubicBezTo>
                  <a:lnTo>
                    <a:pt x="501" y="1248"/>
                  </a:lnTo>
                  <a:cubicBezTo>
                    <a:pt x="518" y="1231"/>
                    <a:pt x="534" y="1223"/>
                    <a:pt x="551" y="1223"/>
                  </a:cubicBezTo>
                  <a:cubicBezTo>
                    <a:pt x="568" y="1223"/>
                    <a:pt x="584" y="1231"/>
                    <a:pt x="601" y="1248"/>
                  </a:cubicBezTo>
                  <a:cubicBezTo>
                    <a:pt x="618" y="1231"/>
                    <a:pt x="626" y="1223"/>
                    <a:pt x="634" y="1223"/>
                  </a:cubicBezTo>
                  <a:cubicBezTo>
                    <a:pt x="643" y="1223"/>
                    <a:pt x="651" y="1231"/>
                    <a:pt x="668" y="1248"/>
                  </a:cubicBezTo>
                  <a:cubicBezTo>
                    <a:pt x="701" y="1248"/>
                    <a:pt x="701" y="1248"/>
                    <a:pt x="701" y="1281"/>
                  </a:cubicBezTo>
                  <a:cubicBezTo>
                    <a:pt x="701" y="1348"/>
                    <a:pt x="668" y="1382"/>
                    <a:pt x="634" y="1448"/>
                  </a:cubicBezTo>
                  <a:cubicBezTo>
                    <a:pt x="601" y="1482"/>
                    <a:pt x="534" y="1515"/>
                    <a:pt x="501" y="1548"/>
                  </a:cubicBezTo>
                  <a:cubicBezTo>
                    <a:pt x="467" y="1548"/>
                    <a:pt x="434" y="1582"/>
                    <a:pt x="401" y="1582"/>
                  </a:cubicBezTo>
                  <a:lnTo>
                    <a:pt x="334" y="1582"/>
                  </a:lnTo>
                  <a:cubicBezTo>
                    <a:pt x="334" y="1582"/>
                    <a:pt x="301" y="1548"/>
                    <a:pt x="301" y="1548"/>
                  </a:cubicBezTo>
                  <a:lnTo>
                    <a:pt x="301" y="1515"/>
                  </a:lnTo>
                  <a:lnTo>
                    <a:pt x="234" y="1515"/>
                  </a:lnTo>
                  <a:lnTo>
                    <a:pt x="34" y="1648"/>
                  </a:lnTo>
                  <a:cubicBezTo>
                    <a:pt x="0" y="1648"/>
                    <a:pt x="0" y="1682"/>
                    <a:pt x="0" y="1682"/>
                  </a:cubicBezTo>
                  <a:cubicBezTo>
                    <a:pt x="0" y="1715"/>
                    <a:pt x="0" y="1715"/>
                    <a:pt x="0" y="1748"/>
                  </a:cubicBezTo>
                  <a:cubicBezTo>
                    <a:pt x="0" y="1782"/>
                    <a:pt x="0" y="1849"/>
                    <a:pt x="34" y="1915"/>
                  </a:cubicBezTo>
                  <a:cubicBezTo>
                    <a:pt x="67" y="1949"/>
                    <a:pt x="101" y="1982"/>
                    <a:pt x="134" y="2015"/>
                  </a:cubicBezTo>
                  <a:cubicBezTo>
                    <a:pt x="201" y="2049"/>
                    <a:pt x="234" y="2049"/>
                    <a:pt x="301" y="2049"/>
                  </a:cubicBezTo>
                  <a:cubicBezTo>
                    <a:pt x="367" y="2049"/>
                    <a:pt x="434" y="2015"/>
                    <a:pt x="501" y="1982"/>
                  </a:cubicBezTo>
                  <a:cubicBezTo>
                    <a:pt x="601" y="1915"/>
                    <a:pt x="668" y="1882"/>
                    <a:pt x="734" y="1815"/>
                  </a:cubicBezTo>
                  <a:cubicBezTo>
                    <a:pt x="768" y="1748"/>
                    <a:pt x="834" y="1682"/>
                    <a:pt x="901" y="1615"/>
                  </a:cubicBezTo>
                  <a:cubicBezTo>
                    <a:pt x="934" y="1515"/>
                    <a:pt x="968" y="1448"/>
                    <a:pt x="1001" y="1348"/>
                  </a:cubicBezTo>
                  <a:cubicBezTo>
                    <a:pt x="1035" y="1281"/>
                    <a:pt x="1035" y="1181"/>
                    <a:pt x="1035" y="1115"/>
                  </a:cubicBezTo>
                  <a:cubicBezTo>
                    <a:pt x="1035" y="1048"/>
                    <a:pt x="1035" y="981"/>
                    <a:pt x="1001" y="915"/>
                  </a:cubicBezTo>
                  <a:cubicBezTo>
                    <a:pt x="1001" y="848"/>
                    <a:pt x="968" y="814"/>
                    <a:pt x="934" y="781"/>
                  </a:cubicBezTo>
                  <a:cubicBezTo>
                    <a:pt x="901" y="748"/>
                    <a:pt x="868" y="748"/>
                    <a:pt x="834" y="748"/>
                  </a:cubicBezTo>
                  <a:cubicBezTo>
                    <a:pt x="768" y="748"/>
                    <a:pt x="701" y="748"/>
                    <a:pt x="668" y="781"/>
                  </a:cubicBezTo>
                  <a:lnTo>
                    <a:pt x="501" y="814"/>
                  </a:lnTo>
                  <a:lnTo>
                    <a:pt x="367" y="814"/>
                  </a:lnTo>
                  <a:cubicBezTo>
                    <a:pt x="334" y="781"/>
                    <a:pt x="334" y="781"/>
                    <a:pt x="367" y="748"/>
                  </a:cubicBezTo>
                  <a:cubicBezTo>
                    <a:pt x="334" y="714"/>
                    <a:pt x="334" y="714"/>
                    <a:pt x="367" y="681"/>
                  </a:cubicBezTo>
                  <a:cubicBezTo>
                    <a:pt x="367" y="648"/>
                    <a:pt x="367" y="648"/>
                    <a:pt x="401" y="614"/>
                  </a:cubicBezTo>
                  <a:cubicBezTo>
                    <a:pt x="401" y="581"/>
                    <a:pt x="434" y="581"/>
                    <a:pt x="434" y="548"/>
                  </a:cubicBezTo>
                  <a:lnTo>
                    <a:pt x="501" y="514"/>
                  </a:lnTo>
                  <a:cubicBezTo>
                    <a:pt x="534" y="514"/>
                    <a:pt x="534" y="514"/>
                    <a:pt x="568" y="481"/>
                  </a:cubicBezTo>
                  <a:lnTo>
                    <a:pt x="701" y="481"/>
                  </a:lnTo>
                  <a:cubicBezTo>
                    <a:pt x="701" y="498"/>
                    <a:pt x="701" y="506"/>
                    <a:pt x="705" y="506"/>
                  </a:cubicBezTo>
                  <a:cubicBezTo>
                    <a:pt x="709" y="506"/>
                    <a:pt x="718" y="498"/>
                    <a:pt x="734" y="481"/>
                  </a:cubicBezTo>
                  <a:lnTo>
                    <a:pt x="934" y="381"/>
                  </a:lnTo>
                  <a:cubicBezTo>
                    <a:pt x="968" y="381"/>
                    <a:pt x="968" y="347"/>
                    <a:pt x="968" y="347"/>
                  </a:cubicBezTo>
                  <a:cubicBezTo>
                    <a:pt x="968" y="314"/>
                    <a:pt x="968" y="314"/>
                    <a:pt x="968" y="281"/>
                  </a:cubicBezTo>
                  <a:cubicBezTo>
                    <a:pt x="968" y="247"/>
                    <a:pt x="968" y="181"/>
                    <a:pt x="934" y="147"/>
                  </a:cubicBezTo>
                  <a:cubicBezTo>
                    <a:pt x="901" y="81"/>
                    <a:pt x="868" y="47"/>
                    <a:pt x="834" y="47"/>
                  </a:cubicBezTo>
                  <a:cubicBezTo>
                    <a:pt x="787" y="24"/>
                    <a:pt x="757" y="0"/>
                    <a:pt x="71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6"/>
            <p:cNvSpPr/>
            <p:nvPr/>
          </p:nvSpPr>
          <p:spPr>
            <a:xfrm>
              <a:off x="4726875" y="1503175"/>
              <a:ext cx="25875" cy="55075"/>
            </a:xfrm>
            <a:custGeom>
              <a:avLst/>
              <a:gdLst/>
              <a:ahLst/>
              <a:cxnLst/>
              <a:rect l="l" t="t" r="r" b="b"/>
              <a:pathLst>
                <a:path w="1035" h="2203" extrusionOk="0">
                  <a:moveTo>
                    <a:pt x="1001" y="1"/>
                  </a:moveTo>
                  <a:lnTo>
                    <a:pt x="735" y="134"/>
                  </a:lnTo>
                  <a:cubicBezTo>
                    <a:pt x="701" y="134"/>
                    <a:pt x="701" y="168"/>
                    <a:pt x="701" y="168"/>
                  </a:cubicBezTo>
                  <a:cubicBezTo>
                    <a:pt x="668" y="201"/>
                    <a:pt x="668" y="201"/>
                    <a:pt x="701" y="234"/>
                  </a:cubicBezTo>
                  <a:lnTo>
                    <a:pt x="701" y="1268"/>
                  </a:lnTo>
                  <a:cubicBezTo>
                    <a:pt x="701" y="1369"/>
                    <a:pt x="668" y="1469"/>
                    <a:pt x="634" y="1535"/>
                  </a:cubicBezTo>
                  <a:cubicBezTo>
                    <a:pt x="601" y="1602"/>
                    <a:pt x="568" y="1669"/>
                    <a:pt x="501" y="1702"/>
                  </a:cubicBezTo>
                  <a:cubicBezTo>
                    <a:pt x="451" y="1719"/>
                    <a:pt x="418" y="1727"/>
                    <a:pt x="393" y="1727"/>
                  </a:cubicBezTo>
                  <a:cubicBezTo>
                    <a:pt x="368" y="1727"/>
                    <a:pt x="351" y="1719"/>
                    <a:pt x="334" y="1702"/>
                  </a:cubicBezTo>
                  <a:cubicBezTo>
                    <a:pt x="301" y="1635"/>
                    <a:pt x="268" y="1569"/>
                    <a:pt x="268" y="1502"/>
                  </a:cubicBezTo>
                  <a:lnTo>
                    <a:pt x="268" y="468"/>
                  </a:lnTo>
                  <a:cubicBezTo>
                    <a:pt x="301" y="468"/>
                    <a:pt x="301" y="435"/>
                    <a:pt x="268" y="435"/>
                  </a:cubicBezTo>
                  <a:lnTo>
                    <a:pt x="34" y="568"/>
                  </a:lnTo>
                  <a:cubicBezTo>
                    <a:pt x="1" y="568"/>
                    <a:pt x="1" y="601"/>
                    <a:pt x="1" y="601"/>
                  </a:cubicBezTo>
                  <a:cubicBezTo>
                    <a:pt x="1" y="635"/>
                    <a:pt x="1" y="635"/>
                    <a:pt x="1" y="668"/>
                  </a:cubicBezTo>
                  <a:lnTo>
                    <a:pt x="1" y="1702"/>
                  </a:lnTo>
                  <a:cubicBezTo>
                    <a:pt x="1" y="1802"/>
                    <a:pt x="1" y="1902"/>
                    <a:pt x="34" y="2002"/>
                  </a:cubicBezTo>
                  <a:cubicBezTo>
                    <a:pt x="67" y="2069"/>
                    <a:pt x="101" y="2102"/>
                    <a:pt x="134" y="2169"/>
                  </a:cubicBezTo>
                  <a:cubicBezTo>
                    <a:pt x="201" y="2202"/>
                    <a:pt x="234" y="2202"/>
                    <a:pt x="301" y="2202"/>
                  </a:cubicBezTo>
                  <a:cubicBezTo>
                    <a:pt x="368" y="2202"/>
                    <a:pt x="434" y="2169"/>
                    <a:pt x="501" y="2136"/>
                  </a:cubicBezTo>
                  <a:cubicBezTo>
                    <a:pt x="601" y="2102"/>
                    <a:pt x="668" y="2036"/>
                    <a:pt x="701" y="1969"/>
                  </a:cubicBezTo>
                  <a:cubicBezTo>
                    <a:pt x="768" y="1902"/>
                    <a:pt x="835" y="1802"/>
                    <a:pt x="868" y="1735"/>
                  </a:cubicBezTo>
                  <a:cubicBezTo>
                    <a:pt x="935" y="1635"/>
                    <a:pt x="968" y="1535"/>
                    <a:pt x="1001" y="1435"/>
                  </a:cubicBezTo>
                  <a:cubicBezTo>
                    <a:pt x="1001" y="1335"/>
                    <a:pt x="1035" y="1202"/>
                    <a:pt x="1035" y="1102"/>
                  </a:cubicBezTo>
                  <a:lnTo>
                    <a:pt x="1035" y="34"/>
                  </a:lnTo>
                  <a:cubicBezTo>
                    <a:pt x="1035" y="34"/>
                    <a:pt x="1035" y="1"/>
                    <a:pt x="10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6"/>
            <p:cNvSpPr/>
            <p:nvPr/>
          </p:nvSpPr>
          <p:spPr>
            <a:xfrm>
              <a:off x="4760225" y="1488175"/>
              <a:ext cx="25900" cy="55075"/>
            </a:xfrm>
            <a:custGeom>
              <a:avLst/>
              <a:gdLst/>
              <a:ahLst/>
              <a:cxnLst/>
              <a:rect l="l" t="t" r="r" b="b"/>
              <a:pathLst>
                <a:path w="1036" h="2203" extrusionOk="0">
                  <a:moveTo>
                    <a:pt x="668" y="467"/>
                  </a:moveTo>
                  <a:cubicBezTo>
                    <a:pt x="668" y="501"/>
                    <a:pt x="668" y="534"/>
                    <a:pt x="668" y="568"/>
                  </a:cubicBezTo>
                  <a:cubicBezTo>
                    <a:pt x="668" y="601"/>
                    <a:pt x="668" y="634"/>
                    <a:pt x="668" y="668"/>
                  </a:cubicBezTo>
                  <a:cubicBezTo>
                    <a:pt x="635" y="701"/>
                    <a:pt x="601" y="734"/>
                    <a:pt x="568" y="768"/>
                  </a:cubicBezTo>
                  <a:lnTo>
                    <a:pt x="335" y="901"/>
                  </a:lnTo>
                  <a:lnTo>
                    <a:pt x="335" y="634"/>
                  </a:lnTo>
                  <a:lnTo>
                    <a:pt x="568" y="467"/>
                  </a:lnTo>
                  <a:close/>
                  <a:moveTo>
                    <a:pt x="668" y="1168"/>
                  </a:moveTo>
                  <a:cubicBezTo>
                    <a:pt x="701" y="1168"/>
                    <a:pt x="701" y="1201"/>
                    <a:pt x="701" y="1235"/>
                  </a:cubicBezTo>
                  <a:cubicBezTo>
                    <a:pt x="701" y="1301"/>
                    <a:pt x="701" y="1335"/>
                    <a:pt x="668" y="1368"/>
                  </a:cubicBezTo>
                  <a:cubicBezTo>
                    <a:pt x="668" y="1401"/>
                    <a:pt x="635" y="1435"/>
                    <a:pt x="601" y="1468"/>
                  </a:cubicBezTo>
                  <a:lnTo>
                    <a:pt x="335" y="1635"/>
                  </a:lnTo>
                  <a:lnTo>
                    <a:pt x="335" y="1301"/>
                  </a:lnTo>
                  <a:lnTo>
                    <a:pt x="601" y="1168"/>
                  </a:lnTo>
                  <a:close/>
                  <a:moveTo>
                    <a:pt x="802" y="0"/>
                  </a:moveTo>
                  <a:cubicBezTo>
                    <a:pt x="701" y="0"/>
                    <a:pt x="635" y="34"/>
                    <a:pt x="601" y="67"/>
                  </a:cubicBezTo>
                  <a:lnTo>
                    <a:pt x="68" y="367"/>
                  </a:lnTo>
                  <a:cubicBezTo>
                    <a:pt x="34" y="401"/>
                    <a:pt x="34" y="401"/>
                    <a:pt x="34" y="434"/>
                  </a:cubicBezTo>
                  <a:cubicBezTo>
                    <a:pt x="1" y="434"/>
                    <a:pt x="1" y="467"/>
                    <a:pt x="34" y="467"/>
                  </a:cubicBezTo>
                  <a:lnTo>
                    <a:pt x="34" y="2135"/>
                  </a:lnTo>
                  <a:cubicBezTo>
                    <a:pt x="1" y="2169"/>
                    <a:pt x="1" y="2169"/>
                    <a:pt x="34" y="2202"/>
                  </a:cubicBezTo>
                  <a:lnTo>
                    <a:pt x="68" y="2202"/>
                  </a:lnTo>
                  <a:lnTo>
                    <a:pt x="635" y="1868"/>
                  </a:lnTo>
                  <a:cubicBezTo>
                    <a:pt x="701" y="1835"/>
                    <a:pt x="768" y="1768"/>
                    <a:pt x="835" y="1702"/>
                  </a:cubicBezTo>
                  <a:cubicBezTo>
                    <a:pt x="868" y="1635"/>
                    <a:pt x="902" y="1568"/>
                    <a:pt x="935" y="1502"/>
                  </a:cubicBezTo>
                  <a:cubicBezTo>
                    <a:pt x="968" y="1435"/>
                    <a:pt x="1002" y="1368"/>
                    <a:pt x="1002" y="1301"/>
                  </a:cubicBezTo>
                  <a:cubicBezTo>
                    <a:pt x="1035" y="1235"/>
                    <a:pt x="1035" y="1135"/>
                    <a:pt x="1035" y="1068"/>
                  </a:cubicBezTo>
                  <a:cubicBezTo>
                    <a:pt x="1035" y="1001"/>
                    <a:pt x="1035" y="934"/>
                    <a:pt x="1002" y="868"/>
                  </a:cubicBezTo>
                  <a:cubicBezTo>
                    <a:pt x="1002" y="834"/>
                    <a:pt x="968" y="768"/>
                    <a:pt x="902" y="768"/>
                  </a:cubicBezTo>
                  <a:cubicBezTo>
                    <a:pt x="935" y="734"/>
                    <a:pt x="935" y="734"/>
                    <a:pt x="935" y="701"/>
                  </a:cubicBezTo>
                  <a:cubicBezTo>
                    <a:pt x="968" y="668"/>
                    <a:pt x="968" y="634"/>
                    <a:pt x="968" y="634"/>
                  </a:cubicBezTo>
                  <a:cubicBezTo>
                    <a:pt x="1002" y="601"/>
                    <a:pt x="1002" y="568"/>
                    <a:pt x="1002" y="501"/>
                  </a:cubicBezTo>
                  <a:cubicBezTo>
                    <a:pt x="1002" y="467"/>
                    <a:pt x="1002" y="434"/>
                    <a:pt x="1002" y="367"/>
                  </a:cubicBezTo>
                  <a:cubicBezTo>
                    <a:pt x="1002" y="301"/>
                    <a:pt x="1002" y="267"/>
                    <a:pt x="968" y="201"/>
                  </a:cubicBezTo>
                  <a:cubicBezTo>
                    <a:pt x="968" y="134"/>
                    <a:pt x="935" y="101"/>
                    <a:pt x="902" y="67"/>
                  </a:cubicBezTo>
                  <a:cubicBezTo>
                    <a:pt x="868" y="34"/>
                    <a:pt x="835" y="0"/>
                    <a:pt x="80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6"/>
            <p:cNvSpPr/>
            <p:nvPr/>
          </p:nvSpPr>
          <p:spPr>
            <a:xfrm>
              <a:off x="4792750" y="1463375"/>
              <a:ext cx="29225" cy="60675"/>
            </a:xfrm>
            <a:custGeom>
              <a:avLst/>
              <a:gdLst/>
              <a:ahLst/>
              <a:cxnLst/>
              <a:rect l="l" t="t" r="r" b="b"/>
              <a:pathLst>
                <a:path w="1169" h="2427" extrusionOk="0">
                  <a:moveTo>
                    <a:pt x="1139" y="0"/>
                  </a:moveTo>
                  <a:cubicBezTo>
                    <a:pt x="1135" y="0"/>
                    <a:pt x="1135" y="8"/>
                    <a:pt x="1135" y="25"/>
                  </a:cubicBezTo>
                  <a:lnTo>
                    <a:pt x="935" y="125"/>
                  </a:lnTo>
                  <a:cubicBezTo>
                    <a:pt x="902" y="125"/>
                    <a:pt x="902" y="159"/>
                    <a:pt x="868" y="192"/>
                  </a:cubicBezTo>
                  <a:cubicBezTo>
                    <a:pt x="868" y="225"/>
                    <a:pt x="868" y="225"/>
                    <a:pt x="868" y="225"/>
                  </a:cubicBezTo>
                  <a:lnTo>
                    <a:pt x="601" y="1126"/>
                  </a:lnTo>
                  <a:lnTo>
                    <a:pt x="301" y="559"/>
                  </a:lnTo>
                  <a:cubicBezTo>
                    <a:pt x="301" y="525"/>
                    <a:pt x="301" y="525"/>
                    <a:pt x="301" y="525"/>
                  </a:cubicBezTo>
                  <a:lnTo>
                    <a:pt x="234" y="525"/>
                  </a:lnTo>
                  <a:lnTo>
                    <a:pt x="34" y="626"/>
                  </a:lnTo>
                  <a:cubicBezTo>
                    <a:pt x="34" y="659"/>
                    <a:pt x="34" y="659"/>
                    <a:pt x="1" y="692"/>
                  </a:cubicBezTo>
                  <a:cubicBezTo>
                    <a:pt x="1" y="692"/>
                    <a:pt x="1" y="726"/>
                    <a:pt x="1" y="726"/>
                  </a:cubicBezTo>
                  <a:lnTo>
                    <a:pt x="1" y="2393"/>
                  </a:lnTo>
                  <a:cubicBezTo>
                    <a:pt x="1" y="2427"/>
                    <a:pt x="1" y="2427"/>
                    <a:pt x="1" y="2427"/>
                  </a:cubicBezTo>
                  <a:lnTo>
                    <a:pt x="34" y="2427"/>
                  </a:lnTo>
                  <a:lnTo>
                    <a:pt x="268" y="2327"/>
                  </a:lnTo>
                  <a:cubicBezTo>
                    <a:pt x="268" y="2293"/>
                    <a:pt x="301" y="2260"/>
                    <a:pt x="301" y="2260"/>
                  </a:cubicBezTo>
                  <a:cubicBezTo>
                    <a:pt x="301" y="2260"/>
                    <a:pt x="301" y="2227"/>
                    <a:pt x="301" y="2227"/>
                  </a:cubicBezTo>
                  <a:lnTo>
                    <a:pt x="301" y="1359"/>
                  </a:lnTo>
                  <a:lnTo>
                    <a:pt x="468" y="1693"/>
                  </a:lnTo>
                  <a:cubicBezTo>
                    <a:pt x="468" y="1693"/>
                    <a:pt x="468" y="1726"/>
                    <a:pt x="468" y="1726"/>
                  </a:cubicBezTo>
                  <a:cubicBezTo>
                    <a:pt x="479" y="1737"/>
                    <a:pt x="490" y="1741"/>
                    <a:pt x="500" y="1741"/>
                  </a:cubicBezTo>
                  <a:cubicBezTo>
                    <a:pt x="520" y="1741"/>
                    <a:pt x="535" y="1726"/>
                    <a:pt x="535" y="1726"/>
                  </a:cubicBezTo>
                  <a:lnTo>
                    <a:pt x="668" y="1660"/>
                  </a:lnTo>
                  <a:cubicBezTo>
                    <a:pt x="668" y="1626"/>
                    <a:pt x="701" y="1626"/>
                    <a:pt x="701" y="1593"/>
                  </a:cubicBezTo>
                  <a:lnTo>
                    <a:pt x="735" y="1560"/>
                  </a:lnTo>
                  <a:lnTo>
                    <a:pt x="868" y="1026"/>
                  </a:lnTo>
                  <a:lnTo>
                    <a:pt x="868" y="1893"/>
                  </a:lnTo>
                  <a:cubicBezTo>
                    <a:pt x="868" y="1926"/>
                    <a:pt x="868" y="1926"/>
                    <a:pt x="868" y="1960"/>
                  </a:cubicBezTo>
                  <a:lnTo>
                    <a:pt x="902" y="1960"/>
                  </a:lnTo>
                  <a:lnTo>
                    <a:pt x="1135" y="1826"/>
                  </a:lnTo>
                  <a:cubicBezTo>
                    <a:pt x="1135" y="1793"/>
                    <a:pt x="1168" y="1793"/>
                    <a:pt x="1168" y="1793"/>
                  </a:cubicBezTo>
                  <a:cubicBezTo>
                    <a:pt x="1168" y="1760"/>
                    <a:pt x="1168" y="1726"/>
                    <a:pt x="1168" y="1726"/>
                  </a:cubicBezTo>
                  <a:lnTo>
                    <a:pt x="1168" y="58"/>
                  </a:lnTo>
                  <a:cubicBezTo>
                    <a:pt x="1168" y="25"/>
                    <a:pt x="1168" y="25"/>
                    <a:pt x="1168" y="25"/>
                  </a:cubicBezTo>
                  <a:cubicBezTo>
                    <a:pt x="1152" y="8"/>
                    <a:pt x="1143" y="0"/>
                    <a:pt x="113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6"/>
            <p:cNvSpPr/>
            <p:nvPr/>
          </p:nvSpPr>
          <p:spPr>
            <a:xfrm>
              <a:off x="4830275" y="1454825"/>
              <a:ext cx="7550" cy="48375"/>
            </a:xfrm>
            <a:custGeom>
              <a:avLst/>
              <a:gdLst/>
              <a:ahLst/>
              <a:cxnLst/>
              <a:rect l="l" t="t" r="r" b="b"/>
              <a:pathLst>
                <a:path w="302" h="1935" extrusionOk="0">
                  <a:moveTo>
                    <a:pt x="234" y="0"/>
                  </a:moveTo>
                  <a:lnTo>
                    <a:pt x="34" y="100"/>
                  </a:lnTo>
                  <a:cubicBezTo>
                    <a:pt x="1" y="134"/>
                    <a:pt x="1" y="167"/>
                    <a:pt x="1" y="167"/>
                  </a:cubicBezTo>
                  <a:cubicBezTo>
                    <a:pt x="1" y="167"/>
                    <a:pt x="1" y="200"/>
                    <a:pt x="1" y="200"/>
                  </a:cubicBezTo>
                  <a:lnTo>
                    <a:pt x="1" y="1868"/>
                  </a:lnTo>
                  <a:cubicBezTo>
                    <a:pt x="1" y="1902"/>
                    <a:pt x="1" y="1902"/>
                    <a:pt x="1" y="1935"/>
                  </a:cubicBezTo>
                  <a:lnTo>
                    <a:pt x="34" y="1935"/>
                  </a:lnTo>
                  <a:lnTo>
                    <a:pt x="234" y="1801"/>
                  </a:lnTo>
                  <a:cubicBezTo>
                    <a:pt x="268" y="1768"/>
                    <a:pt x="268" y="1768"/>
                    <a:pt x="268" y="1735"/>
                  </a:cubicBezTo>
                  <a:cubicBezTo>
                    <a:pt x="301" y="1735"/>
                    <a:pt x="301" y="1701"/>
                    <a:pt x="268" y="1701"/>
                  </a:cubicBezTo>
                  <a:lnTo>
                    <a:pt x="268" y="34"/>
                  </a:lnTo>
                  <a:cubicBezTo>
                    <a:pt x="301" y="0"/>
                    <a:pt x="301" y="0"/>
                    <a:pt x="2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6"/>
            <p:cNvSpPr/>
            <p:nvPr/>
          </p:nvSpPr>
          <p:spPr>
            <a:xfrm>
              <a:off x="4844475" y="1436675"/>
              <a:ext cx="23375" cy="54025"/>
            </a:xfrm>
            <a:custGeom>
              <a:avLst/>
              <a:gdLst/>
              <a:ahLst/>
              <a:cxnLst/>
              <a:rect l="l" t="t" r="r" b="b"/>
              <a:pathLst>
                <a:path w="935" h="2161" extrusionOk="0">
                  <a:moveTo>
                    <a:pt x="930" y="1"/>
                  </a:moveTo>
                  <a:cubicBezTo>
                    <a:pt x="926" y="1"/>
                    <a:pt x="917" y="9"/>
                    <a:pt x="901" y="26"/>
                  </a:cubicBezTo>
                  <a:lnTo>
                    <a:pt x="33" y="526"/>
                  </a:lnTo>
                  <a:cubicBezTo>
                    <a:pt x="0" y="559"/>
                    <a:pt x="0" y="559"/>
                    <a:pt x="0" y="559"/>
                  </a:cubicBezTo>
                  <a:cubicBezTo>
                    <a:pt x="0" y="593"/>
                    <a:pt x="0" y="626"/>
                    <a:pt x="0" y="626"/>
                  </a:cubicBezTo>
                  <a:lnTo>
                    <a:pt x="0" y="893"/>
                  </a:lnTo>
                  <a:cubicBezTo>
                    <a:pt x="0" y="926"/>
                    <a:pt x="0" y="926"/>
                    <a:pt x="0" y="960"/>
                  </a:cubicBezTo>
                  <a:lnTo>
                    <a:pt x="33" y="960"/>
                  </a:lnTo>
                  <a:lnTo>
                    <a:pt x="334" y="793"/>
                  </a:lnTo>
                  <a:lnTo>
                    <a:pt x="334" y="2094"/>
                  </a:lnTo>
                  <a:cubicBezTo>
                    <a:pt x="334" y="2127"/>
                    <a:pt x="334" y="2127"/>
                    <a:pt x="334" y="2161"/>
                  </a:cubicBezTo>
                  <a:lnTo>
                    <a:pt x="367" y="2161"/>
                  </a:lnTo>
                  <a:lnTo>
                    <a:pt x="567" y="2027"/>
                  </a:lnTo>
                  <a:cubicBezTo>
                    <a:pt x="600" y="2027"/>
                    <a:pt x="600" y="1994"/>
                    <a:pt x="600" y="1994"/>
                  </a:cubicBezTo>
                  <a:cubicBezTo>
                    <a:pt x="600" y="1960"/>
                    <a:pt x="600" y="1927"/>
                    <a:pt x="600" y="1927"/>
                  </a:cubicBezTo>
                  <a:lnTo>
                    <a:pt x="600" y="593"/>
                  </a:lnTo>
                  <a:lnTo>
                    <a:pt x="901" y="426"/>
                  </a:lnTo>
                  <a:cubicBezTo>
                    <a:pt x="934" y="426"/>
                    <a:pt x="934" y="393"/>
                    <a:pt x="934" y="393"/>
                  </a:cubicBezTo>
                  <a:cubicBezTo>
                    <a:pt x="934" y="359"/>
                    <a:pt x="934" y="359"/>
                    <a:pt x="934" y="326"/>
                  </a:cubicBezTo>
                  <a:lnTo>
                    <a:pt x="934" y="59"/>
                  </a:lnTo>
                  <a:cubicBezTo>
                    <a:pt x="934" y="26"/>
                    <a:pt x="934" y="26"/>
                    <a:pt x="934" y="26"/>
                  </a:cubicBezTo>
                  <a:cubicBezTo>
                    <a:pt x="934" y="9"/>
                    <a:pt x="934" y="1"/>
                    <a:pt x="93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6"/>
            <p:cNvSpPr/>
            <p:nvPr/>
          </p:nvSpPr>
          <p:spPr>
            <a:xfrm>
              <a:off x="3678625" y="2337600"/>
              <a:ext cx="26725" cy="58750"/>
            </a:xfrm>
            <a:custGeom>
              <a:avLst/>
              <a:gdLst/>
              <a:ahLst/>
              <a:cxnLst/>
              <a:rect l="l" t="t" r="r" b="b"/>
              <a:pathLst>
                <a:path w="1069" h="2350" extrusionOk="0">
                  <a:moveTo>
                    <a:pt x="709" y="1"/>
                  </a:moveTo>
                  <a:cubicBezTo>
                    <a:pt x="662" y="1"/>
                    <a:pt x="615" y="24"/>
                    <a:pt x="568" y="48"/>
                  </a:cubicBezTo>
                  <a:cubicBezTo>
                    <a:pt x="468" y="115"/>
                    <a:pt x="401" y="181"/>
                    <a:pt x="334" y="248"/>
                  </a:cubicBezTo>
                  <a:cubicBezTo>
                    <a:pt x="268" y="315"/>
                    <a:pt x="201" y="381"/>
                    <a:pt x="168" y="448"/>
                  </a:cubicBezTo>
                  <a:cubicBezTo>
                    <a:pt x="134" y="548"/>
                    <a:pt x="101" y="615"/>
                    <a:pt x="101" y="715"/>
                  </a:cubicBezTo>
                  <a:cubicBezTo>
                    <a:pt x="67" y="782"/>
                    <a:pt x="67" y="848"/>
                    <a:pt x="67" y="948"/>
                  </a:cubicBezTo>
                  <a:cubicBezTo>
                    <a:pt x="67" y="982"/>
                    <a:pt x="67" y="1049"/>
                    <a:pt x="67" y="1115"/>
                  </a:cubicBezTo>
                  <a:cubicBezTo>
                    <a:pt x="67" y="1149"/>
                    <a:pt x="101" y="1215"/>
                    <a:pt x="134" y="1249"/>
                  </a:cubicBezTo>
                  <a:cubicBezTo>
                    <a:pt x="168" y="1282"/>
                    <a:pt x="201" y="1282"/>
                    <a:pt x="234" y="1315"/>
                  </a:cubicBezTo>
                  <a:lnTo>
                    <a:pt x="401" y="1315"/>
                  </a:lnTo>
                  <a:cubicBezTo>
                    <a:pt x="468" y="1282"/>
                    <a:pt x="534" y="1282"/>
                    <a:pt x="601" y="1282"/>
                  </a:cubicBezTo>
                  <a:cubicBezTo>
                    <a:pt x="618" y="1265"/>
                    <a:pt x="643" y="1257"/>
                    <a:pt x="668" y="1257"/>
                  </a:cubicBezTo>
                  <a:cubicBezTo>
                    <a:pt x="693" y="1257"/>
                    <a:pt x="718" y="1265"/>
                    <a:pt x="735" y="1282"/>
                  </a:cubicBezTo>
                  <a:cubicBezTo>
                    <a:pt x="768" y="1282"/>
                    <a:pt x="801" y="1282"/>
                    <a:pt x="835" y="1315"/>
                  </a:cubicBezTo>
                  <a:cubicBezTo>
                    <a:pt x="868" y="1349"/>
                    <a:pt x="868" y="1382"/>
                    <a:pt x="868" y="1449"/>
                  </a:cubicBezTo>
                  <a:cubicBezTo>
                    <a:pt x="868" y="1482"/>
                    <a:pt x="868" y="1549"/>
                    <a:pt x="835" y="1582"/>
                  </a:cubicBezTo>
                  <a:cubicBezTo>
                    <a:pt x="835" y="1649"/>
                    <a:pt x="801" y="1716"/>
                    <a:pt x="768" y="1749"/>
                  </a:cubicBezTo>
                  <a:cubicBezTo>
                    <a:pt x="735" y="1816"/>
                    <a:pt x="701" y="1849"/>
                    <a:pt x="668" y="1882"/>
                  </a:cubicBezTo>
                  <a:cubicBezTo>
                    <a:pt x="601" y="1916"/>
                    <a:pt x="568" y="1949"/>
                    <a:pt x="534" y="1983"/>
                  </a:cubicBezTo>
                  <a:cubicBezTo>
                    <a:pt x="468" y="2016"/>
                    <a:pt x="434" y="2049"/>
                    <a:pt x="368" y="2049"/>
                  </a:cubicBezTo>
                  <a:lnTo>
                    <a:pt x="268" y="2049"/>
                  </a:lnTo>
                  <a:cubicBezTo>
                    <a:pt x="268" y="2016"/>
                    <a:pt x="234" y="2016"/>
                    <a:pt x="201" y="1983"/>
                  </a:cubicBezTo>
                  <a:cubicBezTo>
                    <a:pt x="201" y="1949"/>
                    <a:pt x="201" y="1949"/>
                    <a:pt x="168" y="1916"/>
                  </a:cubicBezTo>
                  <a:lnTo>
                    <a:pt x="168" y="1882"/>
                  </a:lnTo>
                  <a:lnTo>
                    <a:pt x="101" y="1882"/>
                  </a:lnTo>
                  <a:lnTo>
                    <a:pt x="34" y="1916"/>
                  </a:lnTo>
                  <a:cubicBezTo>
                    <a:pt x="34" y="1916"/>
                    <a:pt x="1" y="1949"/>
                    <a:pt x="1" y="1949"/>
                  </a:cubicBezTo>
                  <a:cubicBezTo>
                    <a:pt x="1" y="1983"/>
                    <a:pt x="1" y="1983"/>
                    <a:pt x="1" y="2016"/>
                  </a:cubicBezTo>
                  <a:cubicBezTo>
                    <a:pt x="1" y="2083"/>
                    <a:pt x="34" y="2116"/>
                    <a:pt x="34" y="2183"/>
                  </a:cubicBezTo>
                  <a:cubicBezTo>
                    <a:pt x="67" y="2249"/>
                    <a:pt x="101" y="2283"/>
                    <a:pt x="168" y="2316"/>
                  </a:cubicBezTo>
                  <a:cubicBezTo>
                    <a:pt x="201" y="2349"/>
                    <a:pt x="268" y="2349"/>
                    <a:pt x="334" y="2349"/>
                  </a:cubicBezTo>
                  <a:cubicBezTo>
                    <a:pt x="401" y="2349"/>
                    <a:pt x="468" y="2316"/>
                    <a:pt x="534" y="2283"/>
                  </a:cubicBezTo>
                  <a:cubicBezTo>
                    <a:pt x="601" y="2216"/>
                    <a:pt x="701" y="2183"/>
                    <a:pt x="768" y="2116"/>
                  </a:cubicBezTo>
                  <a:cubicBezTo>
                    <a:pt x="835" y="2016"/>
                    <a:pt x="868" y="1949"/>
                    <a:pt x="935" y="1882"/>
                  </a:cubicBezTo>
                  <a:cubicBezTo>
                    <a:pt x="968" y="1782"/>
                    <a:pt x="1001" y="1716"/>
                    <a:pt x="1035" y="1616"/>
                  </a:cubicBezTo>
                  <a:cubicBezTo>
                    <a:pt x="1068" y="1516"/>
                    <a:pt x="1068" y="1449"/>
                    <a:pt x="1068" y="1349"/>
                  </a:cubicBezTo>
                  <a:cubicBezTo>
                    <a:pt x="1068" y="1282"/>
                    <a:pt x="1068" y="1215"/>
                    <a:pt x="1068" y="1149"/>
                  </a:cubicBezTo>
                  <a:cubicBezTo>
                    <a:pt x="1068" y="1115"/>
                    <a:pt x="1035" y="1049"/>
                    <a:pt x="1001" y="1049"/>
                  </a:cubicBezTo>
                  <a:cubicBezTo>
                    <a:pt x="968" y="1015"/>
                    <a:pt x="901" y="982"/>
                    <a:pt x="868" y="982"/>
                  </a:cubicBezTo>
                  <a:lnTo>
                    <a:pt x="668" y="982"/>
                  </a:lnTo>
                  <a:lnTo>
                    <a:pt x="501" y="1015"/>
                  </a:lnTo>
                  <a:lnTo>
                    <a:pt x="368" y="1015"/>
                  </a:lnTo>
                  <a:cubicBezTo>
                    <a:pt x="334" y="1015"/>
                    <a:pt x="301" y="982"/>
                    <a:pt x="268" y="948"/>
                  </a:cubicBezTo>
                  <a:cubicBezTo>
                    <a:pt x="268" y="915"/>
                    <a:pt x="268" y="882"/>
                    <a:pt x="268" y="848"/>
                  </a:cubicBezTo>
                  <a:cubicBezTo>
                    <a:pt x="268" y="782"/>
                    <a:pt x="301" y="715"/>
                    <a:pt x="301" y="682"/>
                  </a:cubicBezTo>
                  <a:cubicBezTo>
                    <a:pt x="334" y="615"/>
                    <a:pt x="334" y="582"/>
                    <a:pt x="368" y="548"/>
                  </a:cubicBezTo>
                  <a:cubicBezTo>
                    <a:pt x="401" y="515"/>
                    <a:pt x="434" y="448"/>
                    <a:pt x="468" y="448"/>
                  </a:cubicBezTo>
                  <a:cubicBezTo>
                    <a:pt x="501" y="415"/>
                    <a:pt x="534" y="381"/>
                    <a:pt x="568" y="348"/>
                  </a:cubicBezTo>
                  <a:cubicBezTo>
                    <a:pt x="601" y="315"/>
                    <a:pt x="635" y="315"/>
                    <a:pt x="701" y="315"/>
                  </a:cubicBezTo>
                  <a:lnTo>
                    <a:pt x="801" y="315"/>
                  </a:lnTo>
                  <a:cubicBezTo>
                    <a:pt x="801" y="315"/>
                    <a:pt x="835" y="348"/>
                    <a:pt x="835" y="381"/>
                  </a:cubicBezTo>
                  <a:cubicBezTo>
                    <a:pt x="868" y="381"/>
                    <a:pt x="868" y="415"/>
                    <a:pt x="868" y="415"/>
                  </a:cubicBezTo>
                  <a:cubicBezTo>
                    <a:pt x="901" y="448"/>
                    <a:pt x="901" y="448"/>
                    <a:pt x="901" y="448"/>
                  </a:cubicBezTo>
                  <a:lnTo>
                    <a:pt x="935" y="448"/>
                  </a:lnTo>
                  <a:lnTo>
                    <a:pt x="1035" y="415"/>
                  </a:lnTo>
                  <a:cubicBezTo>
                    <a:pt x="1035" y="415"/>
                    <a:pt x="1068" y="381"/>
                    <a:pt x="1068" y="381"/>
                  </a:cubicBezTo>
                  <a:cubicBezTo>
                    <a:pt x="1068" y="348"/>
                    <a:pt x="1068" y="348"/>
                    <a:pt x="1068" y="315"/>
                  </a:cubicBezTo>
                  <a:cubicBezTo>
                    <a:pt x="1068" y="281"/>
                    <a:pt x="1035" y="215"/>
                    <a:pt x="1035" y="181"/>
                  </a:cubicBezTo>
                  <a:cubicBezTo>
                    <a:pt x="1001" y="115"/>
                    <a:pt x="968" y="81"/>
                    <a:pt x="935" y="48"/>
                  </a:cubicBezTo>
                  <a:cubicBezTo>
                    <a:pt x="888" y="24"/>
                    <a:pt x="857" y="1"/>
                    <a:pt x="820" y="1"/>
                  </a:cubicBezTo>
                  <a:cubicBezTo>
                    <a:pt x="804" y="1"/>
                    <a:pt x="788" y="5"/>
                    <a:pt x="768" y="14"/>
                  </a:cubicBezTo>
                  <a:cubicBezTo>
                    <a:pt x="748" y="5"/>
                    <a:pt x="729" y="1"/>
                    <a:pt x="7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6"/>
            <p:cNvSpPr/>
            <p:nvPr/>
          </p:nvSpPr>
          <p:spPr>
            <a:xfrm>
              <a:off x="3711150" y="2330450"/>
              <a:ext cx="21700" cy="47550"/>
            </a:xfrm>
            <a:custGeom>
              <a:avLst/>
              <a:gdLst/>
              <a:ahLst/>
              <a:cxnLst/>
              <a:rect l="l" t="t" r="r" b="b"/>
              <a:pathLst>
                <a:path w="868" h="1902" extrusionOk="0">
                  <a:moveTo>
                    <a:pt x="801" y="0"/>
                  </a:moveTo>
                  <a:lnTo>
                    <a:pt x="735" y="34"/>
                  </a:lnTo>
                  <a:cubicBezTo>
                    <a:pt x="735" y="34"/>
                    <a:pt x="701" y="67"/>
                    <a:pt x="701" y="100"/>
                  </a:cubicBezTo>
                  <a:cubicBezTo>
                    <a:pt x="701" y="100"/>
                    <a:pt x="701" y="134"/>
                    <a:pt x="701" y="167"/>
                  </a:cubicBezTo>
                  <a:lnTo>
                    <a:pt x="701" y="968"/>
                  </a:lnTo>
                  <a:cubicBezTo>
                    <a:pt x="701" y="1101"/>
                    <a:pt x="701" y="1234"/>
                    <a:pt x="634" y="1335"/>
                  </a:cubicBezTo>
                  <a:cubicBezTo>
                    <a:pt x="601" y="1435"/>
                    <a:pt x="534" y="1535"/>
                    <a:pt x="434" y="1568"/>
                  </a:cubicBezTo>
                  <a:cubicBezTo>
                    <a:pt x="401" y="1601"/>
                    <a:pt x="368" y="1618"/>
                    <a:pt x="334" y="1618"/>
                  </a:cubicBezTo>
                  <a:cubicBezTo>
                    <a:pt x="301" y="1618"/>
                    <a:pt x="268" y="1601"/>
                    <a:pt x="234" y="1568"/>
                  </a:cubicBezTo>
                  <a:cubicBezTo>
                    <a:pt x="201" y="1468"/>
                    <a:pt x="167" y="1368"/>
                    <a:pt x="167" y="1268"/>
                  </a:cubicBezTo>
                  <a:lnTo>
                    <a:pt x="167" y="467"/>
                  </a:lnTo>
                  <a:cubicBezTo>
                    <a:pt x="167" y="434"/>
                    <a:pt x="167" y="434"/>
                    <a:pt x="167" y="401"/>
                  </a:cubicBezTo>
                  <a:lnTo>
                    <a:pt x="134" y="401"/>
                  </a:lnTo>
                  <a:lnTo>
                    <a:pt x="67" y="467"/>
                  </a:lnTo>
                  <a:cubicBezTo>
                    <a:pt x="34" y="467"/>
                    <a:pt x="34" y="467"/>
                    <a:pt x="34" y="501"/>
                  </a:cubicBezTo>
                  <a:cubicBezTo>
                    <a:pt x="1" y="534"/>
                    <a:pt x="1" y="534"/>
                    <a:pt x="34" y="567"/>
                  </a:cubicBezTo>
                  <a:lnTo>
                    <a:pt x="1" y="1401"/>
                  </a:lnTo>
                  <a:cubicBezTo>
                    <a:pt x="1" y="1501"/>
                    <a:pt x="1" y="1601"/>
                    <a:pt x="34" y="1668"/>
                  </a:cubicBezTo>
                  <a:cubicBezTo>
                    <a:pt x="34" y="1735"/>
                    <a:pt x="67" y="1802"/>
                    <a:pt x="101" y="1835"/>
                  </a:cubicBezTo>
                  <a:cubicBezTo>
                    <a:pt x="134" y="1868"/>
                    <a:pt x="201" y="1902"/>
                    <a:pt x="234" y="1902"/>
                  </a:cubicBezTo>
                  <a:cubicBezTo>
                    <a:pt x="301" y="1902"/>
                    <a:pt x="368" y="1902"/>
                    <a:pt x="401" y="1868"/>
                  </a:cubicBezTo>
                  <a:cubicBezTo>
                    <a:pt x="501" y="1802"/>
                    <a:pt x="568" y="1735"/>
                    <a:pt x="601" y="1668"/>
                  </a:cubicBezTo>
                  <a:cubicBezTo>
                    <a:pt x="634" y="1601"/>
                    <a:pt x="668" y="1535"/>
                    <a:pt x="701" y="1468"/>
                  </a:cubicBezTo>
                  <a:lnTo>
                    <a:pt x="701" y="1568"/>
                  </a:lnTo>
                  <a:cubicBezTo>
                    <a:pt x="701" y="1568"/>
                    <a:pt x="701" y="1601"/>
                    <a:pt x="701" y="1635"/>
                  </a:cubicBezTo>
                  <a:lnTo>
                    <a:pt x="735" y="1635"/>
                  </a:lnTo>
                  <a:lnTo>
                    <a:pt x="801" y="1568"/>
                  </a:lnTo>
                  <a:cubicBezTo>
                    <a:pt x="835" y="1568"/>
                    <a:pt x="835" y="1535"/>
                    <a:pt x="868" y="1535"/>
                  </a:cubicBezTo>
                  <a:cubicBezTo>
                    <a:pt x="868" y="1501"/>
                    <a:pt x="868" y="1501"/>
                    <a:pt x="868" y="1468"/>
                  </a:cubicBezTo>
                  <a:lnTo>
                    <a:pt x="868" y="34"/>
                  </a:lnTo>
                  <a:cubicBezTo>
                    <a:pt x="868" y="34"/>
                    <a:pt x="868" y="0"/>
                    <a:pt x="8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6"/>
            <p:cNvSpPr/>
            <p:nvPr/>
          </p:nvSpPr>
          <p:spPr>
            <a:xfrm>
              <a:off x="3742000" y="2308750"/>
              <a:ext cx="23375" cy="55700"/>
            </a:xfrm>
            <a:custGeom>
              <a:avLst/>
              <a:gdLst/>
              <a:ahLst/>
              <a:cxnLst/>
              <a:rect l="l" t="t" r="r" b="b"/>
              <a:pathLst>
                <a:path w="935" h="2228" extrusionOk="0">
                  <a:moveTo>
                    <a:pt x="552" y="563"/>
                  </a:moveTo>
                  <a:cubicBezTo>
                    <a:pt x="591" y="563"/>
                    <a:pt x="630" y="582"/>
                    <a:pt x="668" y="601"/>
                  </a:cubicBezTo>
                  <a:cubicBezTo>
                    <a:pt x="701" y="701"/>
                    <a:pt x="735" y="802"/>
                    <a:pt x="735" y="902"/>
                  </a:cubicBezTo>
                  <a:cubicBezTo>
                    <a:pt x="735" y="968"/>
                    <a:pt x="735" y="1035"/>
                    <a:pt x="735" y="1068"/>
                  </a:cubicBezTo>
                  <a:cubicBezTo>
                    <a:pt x="735" y="1235"/>
                    <a:pt x="701" y="1369"/>
                    <a:pt x="668" y="1502"/>
                  </a:cubicBezTo>
                  <a:cubicBezTo>
                    <a:pt x="601" y="1602"/>
                    <a:pt x="535" y="1702"/>
                    <a:pt x="468" y="1736"/>
                  </a:cubicBezTo>
                  <a:cubicBezTo>
                    <a:pt x="435" y="1769"/>
                    <a:pt x="393" y="1786"/>
                    <a:pt x="355" y="1786"/>
                  </a:cubicBezTo>
                  <a:cubicBezTo>
                    <a:pt x="318" y="1786"/>
                    <a:pt x="284" y="1769"/>
                    <a:pt x="268" y="1736"/>
                  </a:cubicBezTo>
                  <a:cubicBezTo>
                    <a:pt x="201" y="1669"/>
                    <a:pt x="168" y="1569"/>
                    <a:pt x="168" y="1502"/>
                  </a:cubicBezTo>
                  <a:lnTo>
                    <a:pt x="168" y="1469"/>
                  </a:lnTo>
                  <a:cubicBezTo>
                    <a:pt x="168" y="1402"/>
                    <a:pt x="168" y="1302"/>
                    <a:pt x="168" y="1235"/>
                  </a:cubicBezTo>
                  <a:cubicBezTo>
                    <a:pt x="168" y="1102"/>
                    <a:pt x="201" y="968"/>
                    <a:pt x="268" y="835"/>
                  </a:cubicBezTo>
                  <a:cubicBezTo>
                    <a:pt x="301" y="735"/>
                    <a:pt x="368" y="668"/>
                    <a:pt x="468" y="601"/>
                  </a:cubicBezTo>
                  <a:cubicBezTo>
                    <a:pt x="496" y="573"/>
                    <a:pt x="524" y="563"/>
                    <a:pt x="552" y="563"/>
                  </a:cubicBezTo>
                  <a:close/>
                  <a:moveTo>
                    <a:pt x="134" y="1"/>
                  </a:moveTo>
                  <a:lnTo>
                    <a:pt x="68" y="34"/>
                  </a:lnTo>
                  <a:cubicBezTo>
                    <a:pt x="34" y="68"/>
                    <a:pt x="34" y="68"/>
                    <a:pt x="1" y="101"/>
                  </a:cubicBezTo>
                  <a:cubicBezTo>
                    <a:pt x="1" y="101"/>
                    <a:pt x="1" y="134"/>
                    <a:pt x="1" y="168"/>
                  </a:cubicBezTo>
                  <a:lnTo>
                    <a:pt x="1" y="2169"/>
                  </a:lnTo>
                  <a:cubicBezTo>
                    <a:pt x="1" y="2169"/>
                    <a:pt x="1" y="2203"/>
                    <a:pt x="1" y="2203"/>
                  </a:cubicBezTo>
                  <a:cubicBezTo>
                    <a:pt x="18" y="2219"/>
                    <a:pt x="26" y="2228"/>
                    <a:pt x="34" y="2228"/>
                  </a:cubicBezTo>
                  <a:cubicBezTo>
                    <a:pt x="43" y="2228"/>
                    <a:pt x="51" y="2219"/>
                    <a:pt x="68" y="2203"/>
                  </a:cubicBezTo>
                  <a:lnTo>
                    <a:pt x="134" y="2169"/>
                  </a:lnTo>
                  <a:cubicBezTo>
                    <a:pt x="134" y="2169"/>
                    <a:pt x="168" y="2136"/>
                    <a:pt x="168" y="2136"/>
                  </a:cubicBezTo>
                  <a:cubicBezTo>
                    <a:pt x="168" y="2102"/>
                    <a:pt x="168" y="2102"/>
                    <a:pt x="168" y="2069"/>
                  </a:cubicBezTo>
                  <a:lnTo>
                    <a:pt x="168" y="1969"/>
                  </a:lnTo>
                  <a:cubicBezTo>
                    <a:pt x="201" y="2002"/>
                    <a:pt x="234" y="2036"/>
                    <a:pt x="268" y="2036"/>
                  </a:cubicBezTo>
                  <a:cubicBezTo>
                    <a:pt x="287" y="2046"/>
                    <a:pt x="307" y="2050"/>
                    <a:pt x="326" y="2050"/>
                  </a:cubicBezTo>
                  <a:cubicBezTo>
                    <a:pt x="374" y="2050"/>
                    <a:pt x="421" y="2026"/>
                    <a:pt x="468" y="2002"/>
                  </a:cubicBezTo>
                  <a:cubicBezTo>
                    <a:pt x="535" y="1969"/>
                    <a:pt x="601" y="1902"/>
                    <a:pt x="635" y="1836"/>
                  </a:cubicBezTo>
                  <a:cubicBezTo>
                    <a:pt x="701" y="1769"/>
                    <a:pt x="735" y="1702"/>
                    <a:pt x="801" y="1635"/>
                  </a:cubicBezTo>
                  <a:cubicBezTo>
                    <a:pt x="835" y="1535"/>
                    <a:pt x="868" y="1435"/>
                    <a:pt x="868" y="1335"/>
                  </a:cubicBezTo>
                  <a:cubicBezTo>
                    <a:pt x="902" y="1235"/>
                    <a:pt x="902" y="1135"/>
                    <a:pt x="935" y="1002"/>
                  </a:cubicBezTo>
                  <a:lnTo>
                    <a:pt x="935" y="802"/>
                  </a:lnTo>
                  <a:cubicBezTo>
                    <a:pt x="935" y="735"/>
                    <a:pt x="902" y="635"/>
                    <a:pt x="868" y="535"/>
                  </a:cubicBezTo>
                  <a:cubicBezTo>
                    <a:pt x="868" y="468"/>
                    <a:pt x="835" y="401"/>
                    <a:pt x="801" y="368"/>
                  </a:cubicBezTo>
                  <a:cubicBezTo>
                    <a:pt x="735" y="335"/>
                    <a:pt x="701" y="301"/>
                    <a:pt x="635" y="301"/>
                  </a:cubicBezTo>
                  <a:cubicBezTo>
                    <a:pt x="568" y="301"/>
                    <a:pt x="535" y="301"/>
                    <a:pt x="468" y="368"/>
                  </a:cubicBezTo>
                  <a:cubicBezTo>
                    <a:pt x="401" y="401"/>
                    <a:pt x="334" y="435"/>
                    <a:pt x="268" y="535"/>
                  </a:cubicBezTo>
                  <a:cubicBezTo>
                    <a:pt x="234" y="568"/>
                    <a:pt x="201" y="635"/>
                    <a:pt x="168" y="735"/>
                  </a:cubicBezTo>
                  <a:lnTo>
                    <a:pt x="168" y="34"/>
                  </a:lnTo>
                  <a:cubicBezTo>
                    <a:pt x="168" y="34"/>
                    <a:pt x="168" y="1"/>
                    <a:pt x="1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6"/>
            <p:cNvSpPr/>
            <p:nvPr/>
          </p:nvSpPr>
          <p:spPr>
            <a:xfrm>
              <a:off x="3772875" y="2290000"/>
              <a:ext cx="35050" cy="56325"/>
            </a:xfrm>
            <a:custGeom>
              <a:avLst/>
              <a:gdLst/>
              <a:ahLst/>
              <a:cxnLst/>
              <a:rect l="l" t="t" r="r" b="b"/>
              <a:pathLst>
                <a:path w="1402" h="2253" extrusionOk="0">
                  <a:moveTo>
                    <a:pt x="1193" y="0"/>
                  </a:moveTo>
                  <a:cubicBezTo>
                    <a:pt x="1151" y="0"/>
                    <a:pt x="1101" y="17"/>
                    <a:pt x="1034" y="50"/>
                  </a:cubicBezTo>
                  <a:cubicBezTo>
                    <a:pt x="967" y="84"/>
                    <a:pt x="934" y="117"/>
                    <a:pt x="901" y="151"/>
                  </a:cubicBezTo>
                  <a:cubicBezTo>
                    <a:pt x="867" y="184"/>
                    <a:pt x="834" y="217"/>
                    <a:pt x="801" y="251"/>
                  </a:cubicBezTo>
                  <a:cubicBezTo>
                    <a:pt x="801" y="284"/>
                    <a:pt x="767" y="351"/>
                    <a:pt x="734" y="384"/>
                  </a:cubicBezTo>
                  <a:lnTo>
                    <a:pt x="701" y="517"/>
                  </a:lnTo>
                  <a:cubicBezTo>
                    <a:pt x="667" y="451"/>
                    <a:pt x="634" y="417"/>
                    <a:pt x="567" y="384"/>
                  </a:cubicBezTo>
                  <a:cubicBezTo>
                    <a:pt x="500" y="384"/>
                    <a:pt x="434" y="384"/>
                    <a:pt x="367" y="451"/>
                  </a:cubicBezTo>
                  <a:cubicBezTo>
                    <a:pt x="334" y="451"/>
                    <a:pt x="300" y="484"/>
                    <a:pt x="267" y="517"/>
                  </a:cubicBezTo>
                  <a:cubicBezTo>
                    <a:pt x="234" y="551"/>
                    <a:pt x="234" y="584"/>
                    <a:pt x="200" y="584"/>
                  </a:cubicBezTo>
                  <a:lnTo>
                    <a:pt x="167" y="651"/>
                  </a:lnTo>
                  <a:lnTo>
                    <a:pt x="167" y="651"/>
                  </a:lnTo>
                  <a:cubicBezTo>
                    <a:pt x="167" y="651"/>
                    <a:pt x="167" y="618"/>
                    <a:pt x="167" y="618"/>
                  </a:cubicBezTo>
                  <a:lnTo>
                    <a:pt x="134" y="618"/>
                  </a:lnTo>
                  <a:lnTo>
                    <a:pt x="67" y="651"/>
                  </a:lnTo>
                  <a:cubicBezTo>
                    <a:pt x="33" y="651"/>
                    <a:pt x="33" y="684"/>
                    <a:pt x="33" y="684"/>
                  </a:cubicBezTo>
                  <a:cubicBezTo>
                    <a:pt x="0" y="718"/>
                    <a:pt x="0" y="751"/>
                    <a:pt x="33" y="751"/>
                  </a:cubicBezTo>
                  <a:lnTo>
                    <a:pt x="33" y="2185"/>
                  </a:lnTo>
                  <a:lnTo>
                    <a:pt x="33" y="2252"/>
                  </a:lnTo>
                  <a:lnTo>
                    <a:pt x="67" y="2252"/>
                  </a:lnTo>
                  <a:lnTo>
                    <a:pt x="134" y="2185"/>
                  </a:lnTo>
                  <a:cubicBezTo>
                    <a:pt x="134" y="2185"/>
                    <a:pt x="167" y="2185"/>
                    <a:pt x="167" y="2152"/>
                  </a:cubicBezTo>
                  <a:cubicBezTo>
                    <a:pt x="167" y="2119"/>
                    <a:pt x="167" y="2119"/>
                    <a:pt x="167" y="2085"/>
                  </a:cubicBezTo>
                  <a:lnTo>
                    <a:pt x="167" y="1251"/>
                  </a:lnTo>
                  <a:cubicBezTo>
                    <a:pt x="167" y="1118"/>
                    <a:pt x="200" y="984"/>
                    <a:pt x="234" y="884"/>
                  </a:cubicBezTo>
                  <a:cubicBezTo>
                    <a:pt x="267" y="784"/>
                    <a:pt x="334" y="718"/>
                    <a:pt x="400" y="684"/>
                  </a:cubicBezTo>
                  <a:cubicBezTo>
                    <a:pt x="434" y="651"/>
                    <a:pt x="467" y="634"/>
                    <a:pt x="496" y="634"/>
                  </a:cubicBezTo>
                  <a:cubicBezTo>
                    <a:pt x="525" y="634"/>
                    <a:pt x="551" y="651"/>
                    <a:pt x="567" y="684"/>
                  </a:cubicBezTo>
                  <a:cubicBezTo>
                    <a:pt x="634" y="784"/>
                    <a:pt x="634" y="884"/>
                    <a:pt x="634" y="984"/>
                  </a:cubicBezTo>
                  <a:lnTo>
                    <a:pt x="634" y="1818"/>
                  </a:lnTo>
                  <a:cubicBezTo>
                    <a:pt x="634" y="1852"/>
                    <a:pt x="634" y="1852"/>
                    <a:pt x="634" y="1852"/>
                  </a:cubicBezTo>
                  <a:lnTo>
                    <a:pt x="667" y="1852"/>
                  </a:lnTo>
                  <a:lnTo>
                    <a:pt x="734" y="1818"/>
                  </a:lnTo>
                  <a:cubicBezTo>
                    <a:pt x="767" y="1818"/>
                    <a:pt x="767" y="1785"/>
                    <a:pt x="801" y="1785"/>
                  </a:cubicBezTo>
                  <a:cubicBezTo>
                    <a:pt x="801" y="1752"/>
                    <a:pt x="801" y="1752"/>
                    <a:pt x="801" y="1718"/>
                  </a:cubicBezTo>
                  <a:lnTo>
                    <a:pt x="801" y="884"/>
                  </a:lnTo>
                  <a:cubicBezTo>
                    <a:pt x="767" y="751"/>
                    <a:pt x="801" y="618"/>
                    <a:pt x="867" y="517"/>
                  </a:cubicBezTo>
                  <a:cubicBezTo>
                    <a:pt x="867" y="417"/>
                    <a:pt x="934" y="351"/>
                    <a:pt x="1034" y="317"/>
                  </a:cubicBezTo>
                  <a:cubicBezTo>
                    <a:pt x="1068" y="284"/>
                    <a:pt x="1101" y="267"/>
                    <a:pt x="1130" y="267"/>
                  </a:cubicBezTo>
                  <a:cubicBezTo>
                    <a:pt x="1159" y="267"/>
                    <a:pt x="1184" y="284"/>
                    <a:pt x="1201" y="317"/>
                  </a:cubicBezTo>
                  <a:cubicBezTo>
                    <a:pt x="1234" y="417"/>
                    <a:pt x="1268" y="517"/>
                    <a:pt x="1234" y="618"/>
                  </a:cubicBezTo>
                  <a:lnTo>
                    <a:pt x="1234" y="1451"/>
                  </a:lnTo>
                  <a:cubicBezTo>
                    <a:pt x="1234" y="1485"/>
                    <a:pt x="1234" y="1485"/>
                    <a:pt x="1234" y="1518"/>
                  </a:cubicBezTo>
                  <a:lnTo>
                    <a:pt x="1301" y="1518"/>
                  </a:lnTo>
                  <a:lnTo>
                    <a:pt x="1368" y="1451"/>
                  </a:lnTo>
                  <a:cubicBezTo>
                    <a:pt x="1368" y="1451"/>
                    <a:pt x="1401" y="1451"/>
                    <a:pt x="1401" y="1418"/>
                  </a:cubicBezTo>
                  <a:cubicBezTo>
                    <a:pt x="1401" y="1385"/>
                    <a:pt x="1401" y="1385"/>
                    <a:pt x="1401" y="1351"/>
                  </a:cubicBezTo>
                  <a:lnTo>
                    <a:pt x="1401" y="517"/>
                  </a:lnTo>
                  <a:cubicBezTo>
                    <a:pt x="1401" y="351"/>
                    <a:pt x="1368" y="217"/>
                    <a:pt x="1301" y="50"/>
                  </a:cubicBezTo>
                  <a:cubicBezTo>
                    <a:pt x="1268" y="17"/>
                    <a:pt x="1234" y="0"/>
                    <a:pt x="11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6"/>
            <p:cNvSpPr/>
            <p:nvPr/>
          </p:nvSpPr>
          <p:spPr>
            <a:xfrm>
              <a:off x="3815400" y="2266225"/>
              <a:ext cx="5025" cy="55700"/>
            </a:xfrm>
            <a:custGeom>
              <a:avLst/>
              <a:gdLst/>
              <a:ahLst/>
              <a:cxnLst/>
              <a:rect l="l" t="t" r="r" b="b"/>
              <a:pathLst>
                <a:path w="201" h="2228" extrusionOk="0">
                  <a:moveTo>
                    <a:pt x="167" y="1"/>
                  </a:moveTo>
                  <a:lnTo>
                    <a:pt x="34" y="67"/>
                  </a:lnTo>
                  <a:cubicBezTo>
                    <a:pt x="34" y="67"/>
                    <a:pt x="34" y="101"/>
                    <a:pt x="0" y="134"/>
                  </a:cubicBezTo>
                  <a:cubicBezTo>
                    <a:pt x="0" y="134"/>
                    <a:pt x="0" y="168"/>
                    <a:pt x="0" y="201"/>
                  </a:cubicBezTo>
                  <a:lnTo>
                    <a:pt x="0" y="334"/>
                  </a:lnTo>
                  <a:cubicBezTo>
                    <a:pt x="0" y="368"/>
                    <a:pt x="0" y="368"/>
                    <a:pt x="0" y="401"/>
                  </a:cubicBezTo>
                  <a:lnTo>
                    <a:pt x="34" y="401"/>
                  </a:lnTo>
                  <a:lnTo>
                    <a:pt x="167" y="334"/>
                  </a:lnTo>
                  <a:cubicBezTo>
                    <a:pt x="167" y="334"/>
                    <a:pt x="200" y="301"/>
                    <a:pt x="200" y="301"/>
                  </a:cubicBezTo>
                  <a:cubicBezTo>
                    <a:pt x="200" y="268"/>
                    <a:pt x="200" y="234"/>
                    <a:pt x="200" y="234"/>
                  </a:cubicBezTo>
                  <a:lnTo>
                    <a:pt x="200" y="67"/>
                  </a:lnTo>
                  <a:cubicBezTo>
                    <a:pt x="200" y="34"/>
                    <a:pt x="200" y="34"/>
                    <a:pt x="200" y="1"/>
                  </a:cubicBezTo>
                  <a:close/>
                  <a:moveTo>
                    <a:pt x="167" y="601"/>
                  </a:moveTo>
                  <a:lnTo>
                    <a:pt x="100" y="635"/>
                  </a:lnTo>
                  <a:cubicBezTo>
                    <a:pt x="67" y="635"/>
                    <a:pt x="67" y="668"/>
                    <a:pt x="34" y="668"/>
                  </a:cubicBezTo>
                  <a:cubicBezTo>
                    <a:pt x="34" y="701"/>
                    <a:pt x="34" y="735"/>
                    <a:pt x="34" y="735"/>
                  </a:cubicBezTo>
                  <a:lnTo>
                    <a:pt x="34" y="2169"/>
                  </a:lnTo>
                  <a:cubicBezTo>
                    <a:pt x="34" y="2169"/>
                    <a:pt x="34" y="2202"/>
                    <a:pt x="34" y="2202"/>
                  </a:cubicBezTo>
                  <a:cubicBezTo>
                    <a:pt x="50" y="2219"/>
                    <a:pt x="59" y="2227"/>
                    <a:pt x="67" y="2227"/>
                  </a:cubicBezTo>
                  <a:cubicBezTo>
                    <a:pt x="75" y="2227"/>
                    <a:pt x="84" y="2219"/>
                    <a:pt x="100" y="2202"/>
                  </a:cubicBezTo>
                  <a:lnTo>
                    <a:pt x="167" y="2169"/>
                  </a:lnTo>
                  <a:cubicBezTo>
                    <a:pt x="167" y="2169"/>
                    <a:pt x="200" y="2136"/>
                    <a:pt x="200" y="2136"/>
                  </a:cubicBezTo>
                  <a:cubicBezTo>
                    <a:pt x="200" y="2102"/>
                    <a:pt x="200" y="2069"/>
                    <a:pt x="200" y="2069"/>
                  </a:cubicBezTo>
                  <a:lnTo>
                    <a:pt x="200" y="635"/>
                  </a:lnTo>
                  <a:cubicBezTo>
                    <a:pt x="200" y="601"/>
                    <a:pt x="200" y="601"/>
                    <a:pt x="200" y="60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6"/>
            <p:cNvSpPr/>
            <p:nvPr/>
          </p:nvSpPr>
          <p:spPr>
            <a:xfrm>
              <a:off x="3824575" y="2258100"/>
              <a:ext cx="17525" cy="52775"/>
            </a:xfrm>
            <a:custGeom>
              <a:avLst/>
              <a:gdLst/>
              <a:ahLst/>
              <a:cxnLst/>
              <a:rect l="l" t="t" r="r" b="b"/>
              <a:pathLst>
                <a:path w="701" h="2111" extrusionOk="0">
                  <a:moveTo>
                    <a:pt x="317" y="1"/>
                  </a:moveTo>
                  <a:cubicBezTo>
                    <a:pt x="309" y="1"/>
                    <a:pt x="300" y="9"/>
                    <a:pt x="300" y="26"/>
                  </a:cubicBezTo>
                  <a:lnTo>
                    <a:pt x="234" y="59"/>
                  </a:lnTo>
                  <a:cubicBezTo>
                    <a:pt x="200" y="59"/>
                    <a:pt x="200" y="92"/>
                    <a:pt x="200" y="92"/>
                  </a:cubicBezTo>
                  <a:cubicBezTo>
                    <a:pt x="200" y="126"/>
                    <a:pt x="200" y="159"/>
                    <a:pt x="200" y="159"/>
                  </a:cubicBezTo>
                  <a:lnTo>
                    <a:pt x="200" y="659"/>
                  </a:lnTo>
                  <a:lnTo>
                    <a:pt x="34" y="759"/>
                  </a:lnTo>
                  <a:cubicBezTo>
                    <a:pt x="34" y="759"/>
                    <a:pt x="0" y="793"/>
                    <a:pt x="0" y="793"/>
                  </a:cubicBezTo>
                  <a:cubicBezTo>
                    <a:pt x="0" y="826"/>
                    <a:pt x="0" y="859"/>
                    <a:pt x="0" y="859"/>
                  </a:cubicBezTo>
                  <a:lnTo>
                    <a:pt x="0" y="960"/>
                  </a:lnTo>
                  <a:cubicBezTo>
                    <a:pt x="0" y="993"/>
                    <a:pt x="0" y="993"/>
                    <a:pt x="0" y="1026"/>
                  </a:cubicBezTo>
                  <a:lnTo>
                    <a:pt x="34" y="1026"/>
                  </a:lnTo>
                  <a:lnTo>
                    <a:pt x="200" y="926"/>
                  </a:lnTo>
                  <a:lnTo>
                    <a:pt x="200" y="1693"/>
                  </a:lnTo>
                  <a:cubicBezTo>
                    <a:pt x="167" y="1827"/>
                    <a:pt x="200" y="1960"/>
                    <a:pt x="267" y="2060"/>
                  </a:cubicBezTo>
                  <a:cubicBezTo>
                    <a:pt x="300" y="2094"/>
                    <a:pt x="334" y="2110"/>
                    <a:pt x="371" y="2110"/>
                  </a:cubicBezTo>
                  <a:cubicBezTo>
                    <a:pt x="409" y="2110"/>
                    <a:pt x="451" y="2094"/>
                    <a:pt x="501" y="2060"/>
                  </a:cubicBezTo>
                  <a:lnTo>
                    <a:pt x="634" y="1994"/>
                  </a:lnTo>
                  <a:cubicBezTo>
                    <a:pt x="667" y="1960"/>
                    <a:pt x="667" y="1960"/>
                    <a:pt x="667" y="1927"/>
                  </a:cubicBezTo>
                  <a:cubicBezTo>
                    <a:pt x="701" y="1927"/>
                    <a:pt x="701" y="1894"/>
                    <a:pt x="667" y="1860"/>
                  </a:cubicBezTo>
                  <a:lnTo>
                    <a:pt x="667" y="1760"/>
                  </a:lnTo>
                  <a:cubicBezTo>
                    <a:pt x="701" y="1760"/>
                    <a:pt x="701" y="1727"/>
                    <a:pt x="667" y="1727"/>
                  </a:cubicBezTo>
                  <a:lnTo>
                    <a:pt x="634" y="1727"/>
                  </a:lnTo>
                  <a:lnTo>
                    <a:pt x="534" y="1793"/>
                  </a:lnTo>
                  <a:lnTo>
                    <a:pt x="467" y="1793"/>
                  </a:lnTo>
                  <a:cubicBezTo>
                    <a:pt x="456" y="1805"/>
                    <a:pt x="445" y="1808"/>
                    <a:pt x="435" y="1808"/>
                  </a:cubicBezTo>
                  <a:cubicBezTo>
                    <a:pt x="415" y="1808"/>
                    <a:pt x="401" y="1793"/>
                    <a:pt x="401" y="1793"/>
                  </a:cubicBezTo>
                  <a:cubicBezTo>
                    <a:pt x="401" y="1760"/>
                    <a:pt x="367" y="1727"/>
                    <a:pt x="367" y="1727"/>
                  </a:cubicBezTo>
                  <a:cubicBezTo>
                    <a:pt x="367" y="1660"/>
                    <a:pt x="367" y="1627"/>
                    <a:pt x="367" y="1593"/>
                  </a:cubicBezTo>
                  <a:lnTo>
                    <a:pt x="334" y="826"/>
                  </a:lnTo>
                  <a:lnTo>
                    <a:pt x="601" y="659"/>
                  </a:lnTo>
                  <a:cubicBezTo>
                    <a:pt x="601" y="659"/>
                    <a:pt x="634" y="659"/>
                    <a:pt x="634" y="626"/>
                  </a:cubicBezTo>
                  <a:cubicBezTo>
                    <a:pt x="634" y="593"/>
                    <a:pt x="634" y="593"/>
                    <a:pt x="634" y="559"/>
                  </a:cubicBezTo>
                  <a:lnTo>
                    <a:pt x="634" y="459"/>
                  </a:lnTo>
                  <a:cubicBezTo>
                    <a:pt x="634" y="459"/>
                    <a:pt x="634" y="426"/>
                    <a:pt x="634" y="426"/>
                  </a:cubicBezTo>
                  <a:cubicBezTo>
                    <a:pt x="634" y="409"/>
                    <a:pt x="626" y="401"/>
                    <a:pt x="617" y="401"/>
                  </a:cubicBezTo>
                  <a:cubicBezTo>
                    <a:pt x="609" y="401"/>
                    <a:pt x="601" y="409"/>
                    <a:pt x="601" y="426"/>
                  </a:cubicBezTo>
                  <a:lnTo>
                    <a:pt x="334" y="559"/>
                  </a:lnTo>
                  <a:lnTo>
                    <a:pt x="334" y="59"/>
                  </a:lnTo>
                  <a:lnTo>
                    <a:pt x="334" y="26"/>
                  </a:lnTo>
                  <a:cubicBezTo>
                    <a:pt x="334" y="9"/>
                    <a:pt x="325" y="1"/>
                    <a:pt x="3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6"/>
            <p:cNvSpPr/>
            <p:nvPr/>
          </p:nvSpPr>
          <p:spPr>
            <a:xfrm>
              <a:off x="3844575" y="2247050"/>
              <a:ext cx="16700" cy="52150"/>
            </a:xfrm>
            <a:custGeom>
              <a:avLst/>
              <a:gdLst/>
              <a:ahLst/>
              <a:cxnLst/>
              <a:rect l="l" t="t" r="r" b="b"/>
              <a:pathLst>
                <a:path w="668" h="2086" extrusionOk="0">
                  <a:moveTo>
                    <a:pt x="301" y="1"/>
                  </a:moveTo>
                  <a:lnTo>
                    <a:pt x="234" y="34"/>
                  </a:lnTo>
                  <a:cubicBezTo>
                    <a:pt x="201" y="34"/>
                    <a:pt x="201" y="67"/>
                    <a:pt x="201" y="67"/>
                  </a:cubicBezTo>
                  <a:cubicBezTo>
                    <a:pt x="168" y="101"/>
                    <a:pt x="168" y="101"/>
                    <a:pt x="201" y="134"/>
                  </a:cubicBezTo>
                  <a:lnTo>
                    <a:pt x="201" y="634"/>
                  </a:lnTo>
                  <a:lnTo>
                    <a:pt x="34" y="734"/>
                  </a:lnTo>
                  <a:cubicBezTo>
                    <a:pt x="34" y="734"/>
                    <a:pt x="1" y="734"/>
                    <a:pt x="1" y="768"/>
                  </a:cubicBezTo>
                  <a:cubicBezTo>
                    <a:pt x="1" y="801"/>
                    <a:pt x="1" y="801"/>
                    <a:pt x="1" y="834"/>
                  </a:cubicBezTo>
                  <a:lnTo>
                    <a:pt x="1" y="935"/>
                  </a:lnTo>
                  <a:lnTo>
                    <a:pt x="1" y="968"/>
                  </a:lnTo>
                  <a:cubicBezTo>
                    <a:pt x="1" y="985"/>
                    <a:pt x="9" y="993"/>
                    <a:pt x="18" y="993"/>
                  </a:cubicBezTo>
                  <a:cubicBezTo>
                    <a:pt x="26" y="993"/>
                    <a:pt x="34" y="985"/>
                    <a:pt x="34" y="968"/>
                  </a:cubicBezTo>
                  <a:lnTo>
                    <a:pt x="201" y="901"/>
                  </a:lnTo>
                  <a:lnTo>
                    <a:pt x="201" y="1702"/>
                  </a:lnTo>
                  <a:cubicBezTo>
                    <a:pt x="168" y="1802"/>
                    <a:pt x="201" y="1935"/>
                    <a:pt x="268" y="2035"/>
                  </a:cubicBezTo>
                  <a:cubicBezTo>
                    <a:pt x="284" y="2069"/>
                    <a:pt x="318" y="2085"/>
                    <a:pt x="359" y="2085"/>
                  </a:cubicBezTo>
                  <a:cubicBezTo>
                    <a:pt x="401" y="2085"/>
                    <a:pt x="451" y="2069"/>
                    <a:pt x="501" y="2035"/>
                  </a:cubicBezTo>
                  <a:lnTo>
                    <a:pt x="635" y="1969"/>
                  </a:lnTo>
                  <a:cubicBezTo>
                    <a:pt x="668" y="1969"/>
                    <a:pt x="668" y="1935"/>
                    <a:pt x="668" y="1935"/>
                  </a:cubicBezTo>
                  <a:cubicBezTo>
                    <a:pt x="668" y="1902"/>
                    <a:pt x="668" y="1869"/>
                    <a:pt x="668" y="1869"/>
                  </a:cubicBezTo>
                  <a:lnTo>
                    <a:pt x="668" y="1768"/>
                  </a:lnTo>
                  <a:cubicBezTo>
                    <a:pt x="668" y="1735"/>
                    <a:pt x="668" y="1735"/>
                    <a:pt x="668" y="1702"/>
                  </a:cubicBezTo>
                  <a:lnTo>
                    <a:pt x="635" y="1702"/>
                  </a:lnTo>
                  <a:lnTo>
                    <a:pt x="535" y="1768"/>
                  </a:lnTo>
                  <a:cubicBezTo>
                    <a:pt x="501" y="1768"/>
                    <a:pt x="468" y="1802"/>
                    <a:pt x="434" y="1802"/>
                  </a:cubicBezTo>
                  <a:cubicBezTo>
                    <a:pt x="434" y="1802"/>
                    <a:pt x="401" y="1768"/>
                    <a:pt x="401" y="1768"/>
                  </a:cubicBezTo>
                  <a:cubicBezTo>
                    <a:pt x="368" y="1735"/>
                    <a:pt x="368" y="1735"/>
                    <a:pt x="368" y="1702"/>
                  </a:cubicBezTo>
                  <a:cubicBezTo>
                    <a:pt x="368" y="1668"/>
                    <a:pt x="368" y="1635"/>
                    <a:pt x="368" y="1602"/>
                  </a:cubicBezTo>
                  <a:lnTo>
                    <a:pt x="334" y="801"/>
                  </a:lnTo>
                  <a:lnTo>
                    <a:pt x="601" y="634"/>
                  </a:lnTo>
                  <a:cubicBezTo>
                    <a:pt x="601" y="634"/>
                    <a:pt x="635" y="634"/>
                    <a:pt x="635" y="601"/>
                  </a:cubicBezTo>
                  <a:cubicBezTo>
                    <a:pt x="635" y="568"/>
                    <a:pt x="635" y="568"/>
                    <a:pt x="635" y="534"/>
                  </a:cubicBezTo>
                  <a:lnTo>
                    <a:pt x="635" y="434"/>
                  </a:lnTo>
                  <a:cubicBezTo>
                    <a:pt x="635" y="434"/>
                    <a:pt x="635" y="401"/>
                    <a:pt x="635" y="401"/>
                  </a:cubicBezTo>
                  <a:cubicBezTo>
                    <a:pt x="618" y="384"/>
                    <a:pt x="610" y="376"/>
                    <a:pt x="605" y="376"/>
                  </a:cubicBezTo>
                  <a:cubicBezTo>
                    <a:pt x="601" y="376"/>
                    <a:pt x="601" y="384"/>
                    <a:pt x="601" y="401"/>
                  </a:cubicBezTo>
                  <a:lnTo>
                    <a:pt x="334" y="534"/>
                  </a:lnTo>
                  <a:lnTo>
                    <a:pt x="334" y="34"/>
                  </a:lnTo>
                  <a:cubicBezTo>
                    <a:pt x="334" y="34"/>
                    <a:pt x="334" y="1"/>
                    <a:pt x="3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6"/>
            <p:cNvSpPr/>
            <p:nvPr/>
          </p:nvSpPr>
          <p:spPr>
            <a:xfrm>
              <a:off x="3865425" y="2244550"/>
              <a:ext cx="23375" cy="43400"/>
            </a:xfrm>
            <a:custGeom>
              <a:avLst/>
              <a:gdLst/>
              <a:ahLst/>
              <a:cxnLst/>
              <a:rect l="l" t="t" r="r" b="b"/>
              <a:pathLst>
                <a:path w="935" h="1736" extrusionOk="0">
                  <a:moveTo>
                    <a:pt x="593" y="309"/>
                  </a:moveTo>
                  <a:cubicBezTo>
                    <a:pt x="626" y="309"/>
                    <a:pt x="651" y="317"/>
                    <a:pt x="668" y="334"/>
                  </a:cubicBezTo>
                  <a:cubicBezTo>
                    <a:pt x="735" y="401"/>
                    <a:pt x="768" y="501"/>
                    <a:pt x="768" y="601"/>
                  </a:cubicBezTo>
                  <a:lnTo>
                    <a:pt x="201" y="901"/>
                  </a:lnTo>
                  <a:cubicBezTo>
                    <a:pt x="201" y="834"/>
                    <a:pt x="201" y="801"/>
                    <a:pt x="234" y="734"/>
                  </a:cubicBezTo>
                  <a:cubicBezTo>
                    <a:pt x="234" y="668"/>
                    <a:pt x="234" y="601"/>
                    <a:pt x="268" y="568"/>
                  </a:cubicBezTo>
                  <a:cubicBezTo>
                    <a:pt x="301" y="501"/>
                    <a:pt x="334" y="467"/>
                    <a:pt x="368" y="434"/>
                  </a:cubicBezTo>
                  <a:cubicBezTo>
                    <a:pt x="401" y="401"/>
                    <a:pt x="434" y="367"/>
                    <a:pt x="468" y="334"/>
                  </a:cubicBezTo>
                  <a:cubicBezTo>
                    <a:pt x="518" y="317"/>
                    <a:pt x="559" y="309"/>
                    <a:pt x="593" y="309"/>
                  </a:cubicBezTo>
                  <a:close/>
                  <a:moveTo>
                    <a:pt x="668" y="0"/>
                  </a:moveTo>
                  <a:cubicBezTo>
                    <a:pt x="601" y="0"/>
                    <a:pt x="534" y="34"/>
                    <a:pt x="468" y="67"/>
                  </a:cubicBezTo>
                  <a:cubicBezTo>
                    <a:pt x="401" y="101"/>
                    <a:pt x="334" y="167"/>
                    <a:pt x="301" y="234"/>
                  </a:cubicBezTo>
                  <a:cubicBezTo>
                    <a:pt x="234" y="301"/>
                    <a:pt x="201" y="367"/>
                    <a:pt x="168" y="434"/>
                  </a:cubicBezTo>
                  <a:cubicBezTo>
                    <a:pt x="101" y="534"/>
                    <a:pt x="67" y="634"/>
                    <a:pt x="67" y="701"/>
                  </a:cubicBezTo>
                  <a:cubicBezTo>
                    <a:pt x="34" y="801"/>
                    <a:pt x="34" y="901"/>
                    <a:pt x="34" y="1001"/>
                  </a:cubicBezTo>
                  <a:cubicBezTo>
                    <a:pt x="1" y="1101"/>
                    <a:pt x="1" y="1168"/>
                    <a:pt x="34" y="1268"/>
                  </a:cubicBezTo>
                  <a:cubicBezTo>
                    <a:pt x="34" y="1335"/>
                    <a:pt x="34" y="1435"/>
                    <a:pt x="67" y="1502"/>
                  </a:cubicBezTo>
                  <a:cubicBezTo>
                    <a:pt x="67" y="1568"/>
                    <a:pt x="101" y="1635"/>
                    <a:pt x="168" y="1668"/>
                  </a:cubicBezTo>
                  <a:cubicBezTo>
                    <a:pt x="201" y="1702"/>
                    <a:pt x="234" y="1735"/>
                    <a:pt x="301" y="1735"/>
                  </a:cubicBezTo>
                  <a:cubicBezTo>
                    <a:pt x="368" y="1735"/>
                    <a:pt x="434" y="1735"/>
                    <a:pt x="468" y="1702"/>
                  </a:cubicBezTo>
                  <a:cubicBezTo>
                    <a:pt x="534" y="1668"/>
                    <a:pt x="601" y="1602"/>
                    <a:pt x="668" y="1568"/>
                  </a:cubicBezTo>
                  <a:cubicBezTo>
                    <a:pt x="701" y="1502"/>
                    <a:pt x="768" y="1435"/>
                    <a:pt x="801" y="1368"/>
                  </a:cubicBezTo>
                  <a:cubicBezTo>
                    <a:pt x="835" y="1335"/>
                    <a:pt x="835" y="1268"/>
                    <a:pt x="868" y="1201"/>
                  </a:cubicBezTo>
                  <a:cubicBezTo>
                    <a:pt x="901" y="1168"/>
                    <a:pt x="901" y="1135"/>
                    <a:pt x="901" y="1068"/>
                  </a:cubicBezTo>
                  <a:cubicBezTo>
                    <a:pt x="901" y="1068"/>
                    <a:pt x="901" y="1035"/>
                    <a:pt x="901" y="1035"/>
                  </a:cubicBezTo>
                  <a:cubicBezTo>
                    <a:pt x="901" y="1018"/>
                    <a:pt x="893" y="1010"/>
                    <a:pt x="885" y="1010"/>
                  </a:cubicBezTo>
                  <a:cubicBezTo>
                    <a:pt x="876" y="1010"/>
                    <a:pt x="868" y="1018"/>
                    <a:pt x="868" y="1035"/>
                  </a:cubicBezTo>
                  <a:lnTo>
                    <a:pt x="801" y="1068"/>
                  </a:lnTo>
                  <a:cubicBezTo>
                    <a:pt x="801" y="1068"/>
                    <a:pt x="768" y="1068"/>
                    <a:pt x="768" y="1101"/>
                  </a:cubicBezTo>
                  <a:lnTo>
                    <a:pt x="735" y="1135"/>
                  </a:lnTo>
                  <a:cubicBezTo>
                    <a:pt x="701" y="1201"/>
                    <a:pt x="701" y="1235"/>
                    <a:pt x="668" y="1301"/>
                  </a:cubicBezTo>
                  <a:cubicBezTo>
                    <a:pt x="601" y="1335"/>
                    <a:pt x="568" y="1401"/>
                    <a:pt x="501" y="1435"/>
                  </a:cubicBezTo>
                  <a:cubicBezTo>
                    <a:pt x="468" y="1451"/>
                    <a:pt x="426" y="1460"/>
                    <a:pt x="389" y="1460"/>
                  </a:cubicBezTo>
                  <a:cubicBezTo>
                    <a:pt x="351" y="1460"/>
                    <a:pt x="318" y="1451"/>
                    <a:pt x="301" y="1435"/>
                  </a:cubicBezTo>
                  <a:cubicBezTo>
                    <a:pt x="234" y="1368"/>
                    <a:pt x="201" y="1268"/>
                    <a:pt x="201" y="1168"/>
                  </a:cubicBezTo>
                  <a:lnTo>
                    <a:pt x="901" y="768"/>
                  </a:lnTo>
                  <a:cubicBezTo>
                    <a:pt x="901" y="768"/>
                    <a:pt x="935" y="734"/>
                    <a:pt x="935" y="734"/>
                  </a:cubicBezTo>
                  <a:cubicBezTo>
                    <a:pt x="935" y="701"/>
                    <a:pt x="935" y="668"/>
                    <a:pt x="935" y="668"/>
                  </a:cubicBezTo>
                  <a:lnTo>
                    <a:pt x="935" y="568"/>
                  </a:lnTo>
                  <a:cubicBezTo>
                    <a:pt x="935" y="467"/>
                    <a:pt x="935" y="367"/>
                    <a:pt x="901" y="267"/>
                  </a:cubicBezTo>
                  <a:cubicBezTo>
                    <a:pt x="868" y="201"/>
                    <a:pt x="868" y="134"/>
                    <a:pt x="801" y="101"/>
                  </a:cubicBezTo>
                  <a:cubicBezTo>
                    <a:pt x="768" y="34"/>
                    <a:pt x="735" y="0"/>
                    <a:pt x="6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6"/>
            <p:cNvSpPr/>
            <p:nvPr/>
          </p:nvSpPr>
          <p:spPr>
            <a:xfrm>
              <a:off x="3892950" y="2210350"/>
              <a:ext cx="23375" cy="62575"/>
            </a:xfrm>
            <a:custGeom>
              <a:avLst/>
              <a:gdLst/>
              <a:ahLst/>
              <a:cxnLst/>
              <a:rect l="l" t="t" r="r" b="b"/>
              <a:pathLst>
                <a:path w="935" h="2503" extrusionOk="0">
                  <a:moveTo>
                    <a:pt x="588" y="1018"/>
                  </a:moveTo>
                  <a:cubicBezTo>
                    <a:pt x="626" y="1018"/>
                    <a:pt x="668" y="1035"/>
                    <a:pt x="701" y="1068"/>
                  </a:cubicBezTo>
                  <a:cubicBezTo>
                    <a:pt x="768" y="1135"/>
                    <a:pt x="801" y="1235"/>
                    <a:pt x="768" y="1335"/>
                  </a:cubicBezTo>
                  <a:lnTo>
                    <a:pt x="768" y="1469"/>
                  </a:lnTo>
                  <a:lnTo>
                    <a:pt x="768" y="1569"/>
                  </a:lnTo>
                  <a:lnTo>
                    <a:pt x="768" y="1602"/>
                  </a:lnTo>
                  <a:cubicBezTo>
                    <a:pt x="768" y="1702"/>
                    <a:pt x="734" y="1835"/>
                    <a:pt x="701" y="1969"/>
                  </a:cubicBezTo>
                  <a:cubicBezTo>
                    <a:pt x="634" y="2036"/>
                    <a:pt x="568" y="2136"/>
                    <a:pt x="501" y="2202"/>
                  </a:cubicBezTo>
                  <a:cubicBezTo>
                    <a:pt x="451" y="2219"/>
                    <a:pt x="409" y="2227"/>
                    <a:pt x="372" y="2227"/>
                  </a:cubicBezTo>
                  <a:cubicBezTo>
                    <a:pt x="334" y="2227"/>
                    <a:pt x="301" y="2219"/>
                    <a:pt x="267" y="2202"/>
                  </a:cubicBezTo>
                  <a:cubicBezTo>
                    <a:pt x="234" y="2102"/>
                    <a:pt x="201" y="2002"/>
                    <a:pt x="201" y="1902"/>
                  </a:cubicBezTo>
                  <a:lnTo>
                    <a:pt x="201" y="1702"/>
                  </a:lnTo>
                  <a:cubicBezTo>
                    <a:pt x="201" y="1569"/>
                    <a:pt x="234" y="1435"/>
                    <a:pt x="267" y="1302"/>
                  </a:cubicBezTo>
                  <a:cubicBezTo>
                    <a:pt x="334" y="1202"/>
                    <a:pt x="401" y="1102"/>
                    <a:pt x="501" y="1068"/>
                  </a:cubicBezTo>
                  <a:cubicBezTo>
                    <a:pt x="518" y="1035"/>
                    <a:pt x="551" y="1018"/>
                    <a:pt x="588" y="1018"/>
                  </a:cubicBezTo>
                  <a:close/>
                  <a:moveTo>
                    <a:pt x="868" y="1"/>
                  </a:moveTo>
                  <a:lnTo>
                    <a:pt x="801" y="34"/>
                  </a:lnTo>
                  <a:cubicBezTo>
                    <a:pt x="801" y="68"/>
                    <a:pt x="768" y="68"/>
                    <a:pt x="768" y="101"/>
                  </a:cubicBezTo>
                  <a:cubicBezTo>
                    <a:pt x="768" y="101"/>
                    <a:pt x="768" y="134"/>
                    <a:pt x="768" y="168"/>
                  </a:cubicBezTo>
                  <a:lnTo>
                    <a:pt x="768" y="835"/>
                  </a:lnTo>
                  <a:cubicBezTo>
                    <a:pt x="734" y="801"/>
                    <a:pt x="701" y="768"/>
                    <a:pt x="668" y="768"/>
                  </a:cubicBezTo>
                  <a:cubicBezTo>
                    <a:pt x="648" y="758"/>
                    <a:pt x="629" y="754"/>
                    <a:pt x="609" y="754"/>
                  </a:cubicBezTo>
                  <a:cubicBezTo>
                    <a:pt x="562" y="754"/>
                    <a:pt x="515" y="778"/>
                    <a:pt x="468" y="801"/>
                  </a:cubicBezTo>
                  <a:cubicBezTo>
                    <a:pt x="401" y="835"/>
                    <a:pt x="334" y="901"/>
                    <a:pt x="301" y="968"/>
                  </a:cubicBezTo>
                  <a:cubicBezTo>
                    <a:pt x="234" y="1035"/>
                    <a:pt x="201" y="1102"/>
                    <a:pt x="167" y="1168"/>
                  </a:cubicBezTo>
                  <a:cubicBezTo>
                    <a:pt x="101" y="1268"/>
                    <a:pt x="67" y="1368"/>
                    <a:pt x="67" y="1469"/>
                  </a:cubicBezTo>
                  <a:cubicBezTo>
                    <a:pt x="34" y="1569"/>
                    <a:pt x="34" y="1669"/>
                    <a:pt x="1" y="1802"/>
                  </a:cubicBezTo>
                  <a:lnTo>
                    <a:pt x="1" y="1969"/>
                  </a:lnTo>
                  <a:cubicBezTo>
                    <a:pt x="34" y="2069"/>
                    <a:pt x="34" y="2169"/>
                    <a:pt x="67" y="2269"/>
                  </a:cubicBezTo>
                  <a:cubicBezTo>
                    <a:pt x="67" y="2336"/>
                    <a:pt x="101" y="2369"/>
                    <a:pt x="167" y="2436"/>
                  </a:cubicBezTo>
                  <a:cubicBezTo>
                    <a:pt x="201" y="2469"/>
                    <a:pt x="234" y="2503"/>
                    <a:pt x="301" y="2503"/>
                  </a:cubicBezTo>
                  <a:cubicBezTo>
                    <a:pt x="367" y="2503"/>
                    <a:pt x="401" y="2469"/>
                    <a:pt x="468" y="2469"/>
                  </a:cubicBezTo>
                  <a:cubicBezTo>
                    <a:pt x="534" y="2403"/>
                    <a:pt x="601" y="2336"/>
                    <a:pt x="668" y="2269"/>
                  </a:cubicBezTo>
                  <a:cubicBezTo>
                    <a:pt x="701" y="2202"/>
                    <a:pt x="734" y="2136"/>
                    <a:pt x="768" y="2069"/>
                  </a:cubicBezTo>
                  <a:lnTo>
                    <a:pt x="768" y="2169"/>
                  </a:lnTo>
                  <a:cubicBezTo>
                    <a:pt x="768" y="2169"/>
                    <a:pt x="768" y="2202"/>
                    <a:pt x="768" y="2202"/>
                  </a:cubicBezTo>
                  <a:lnTo>
                    <a:pt x="801" y="2202"/>
                  </a:lnTo>
                  <a:lnTo>
                    <a:pt x="868" y="2169"/>
                  </a:lnTo>
                  <a:cubicBezTo>
                    <a:pt x="901" y="2169"/>
                    <a:pt x="901" y="2136"/>
                    <a:pt x="935" y="2136"/>
                  </a:cubicBezTo>
                  <a:cubicBezTo>
                    <a:pt x="935" y="2102"/>
                    <a:pt x="935" y="2069"/>
                    <a:pt x="935" y="2069"/>
                  </a:cubicBezTo>
                  <a:lnTo>
                    <a:pt x="935" y="68"/>
                  </a:lnTo>
                  <a:cubicBezTo>
                    <a:pt x="935" y="34"/>
                    <a:pt x="935" y="1"/>
                    <a:pt x="9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6"/>
            <p:cNvSpPr/>
            <p:nvPr/>
          </p:nvSpPr>
          <p:spPr>
            <a:xfrm>
              <a:off x="3934650" y="2205350"/>
              <a:ext cx="20875" cy="44225"/>
            </a:xfrm>
            <a:custGeom>
              <a:avLst/>
              <a:gdLst/>
              <a:ahLst/>
              <a:cxnLst/>
              <a:rect l="l" t="t" r="r" b="b"/>
              <a:pathLst>
                <a:path w="835" h="1769" extrusionOk="0">
                  <a:moveTo>
                    <a:pt x="601" y="1"/>
                  </a:moveTo>
                  <a:cubicBezTo>
                    <a:pt x="534" y="1"/>
                    <a:pt x="467" y="34"/>
                    <a:pt x="401" y="67"/>
                  </a:cubicBezTo>
                  <a:cubicBezTo>
                    <a:pt x="334" y="101"/>
                    <a:pt x="301" y="134"/>
                    <a:pt x="234" y="201"/>
                  </a:cubicBezTo>
                  <a:cubicBezTo>
                    <a:pt x="201" y="234"/>
                    <a:pt x="167" y="301"/>
                    <a:pt x="134" y="368"/>
                  </a:cubicBezTo>
                  <a:cubicBezTo>
                    <a:pt x="100" y="434"/>
                    <a:pt x="67" y="501"/>
                    <a:pt x="67" y="568"/>
                  </a:cubicBezTo>
                  <a:cubicBezTo>
                    <a:pt x="34" y="601"/>
                    <a:pt x="34" y="668"/>
                    <a:pt x="34" y="735"/>
                  </a:cubicBezTo>
                  <a:cubicBezTo>
                    <a:pt x="34" y="835"/>
                    <a:pt x="34" y="901"/>
                    <a:pt x="100" y="1001"/>
                  </a:cubicBezTo>
                  <a:cubicBezTo>
                    <a:pt x="124" y="1025"/>
                    <a:pt x="164" y="1049"/>
                    <a:pt x="233" y="1049"/>
                  </a:cubicBezTo>
                  <a:cubicBezTo>
                    <a:pt x="262" y="1049"/>
                    <a:pt x="295" y="1045"/>
                    <a:pt x="334" y="1035"/>
                  </a:cubicBezTo>
                  <a:lnTo>
                    <a:pt x="467" y="1001"/>
                  </a:lnTo>
                  <a:lnTo>
                    <a:pt x="567" y="1001"/>
                  </a:lnTo>
                  <a:cubicBezTo>
                    <a:pt x="601" y="1001"/>
                    <a:pt x="634" y="1001"/>
                    <a:pt x="634" y="1035"/>
                  </a:cubicBezTo>
                  <a:cubicBezTo>
                    <a:pt x="668" y="1035"/>
                    <a:pt x="668" y="1068"/>
                    <a:pt x="668" y="1101"/>
                  </a:cubicBezTo>
                  <a:cubicBezTo>
                    <a:pt x="634" y="1135"/>
                    <a:pt x="634" y="1168"/>
                    <a:pt x="601" y="1202"/>
                  </a:cubicBezTo>
                  <a:cubicBezTo>
                    <a:pt x="601" y="1235"/>
                    <a:pt x="567" y="1268"/>
                    <a:pt x="567" y="1302"/>
                  </a:cubicBezTo>
                  <a:cubicBezTo>
                    <a:pt x="534" y="1335"/>
                    <a:pt x="501" y="1368"/>
                    <a:pt x="467" y="1402"/>
                  </a:cubicBezTo>
                  <a:cubicBezTo>
                    <a:pt x="467" y="1402"/>
                    <a:pt x="434" y="1435"/>
                    <a:pt x="401" y="1468"/>
                  </a:cubicBezTo>
                  <a:cubicBezTo>
                    <a:pt x="367" y="1502"/>
                    <a:pt x="301" y="1502"/>
                    <a:pt x="267" y="1502"/>
                  </a:cubicBezTo>
                  <a:cubicBezTo>
                    <a:pt x="201" y="1502"/>
                    <a:pt x="167" y="1468"/>
                    <a:pt x="167" y="1468"/>
                  </a:cubicBezTo>
                  <a:lnTo>
                    <a:pt x="100" y="1468"/>
                  </a:lnTo>
                  <a:lnTo>
                    <a:pt x="34" y="1502"/>
                  </a:lnTo>
                  <a:cubicBezTo>
                    <a:pt x="0" y="1502"/>
                    <a:pt x="0" y="1535"/>
                    <a:pt x="0" y="1535"/>
                  </a:cubicBezTo>
                  <a:cubicBezTo>
                    <a:pt x="0" y="1568"/>
                    <a:pt x="0" y="1568"/>
                    <a:pt x="0" y="1602"/>
                  </a:cubicBezTo>
                  <a:cubicBezTo>
                    <a:pt x="0" y="1635"/>
                    <a:pt x="0" y="1669"/>
                    <a:pt x="34" y="1702"/>
                  </a:cubicBezTo>
                  <a:cubicBezTo>
                    <a:pt x="34" y="1735"/>
                    <a:pt x="67" y="1769"/>
                    <a:pt x="100" y="1769"/>
                  </a:cubicBezTo>
                  <a:lnTo>
                    <a:pt x="234" y="1769"/>
                  </a:lnTo>
                  <a:cubicBezTo>
                    <a:pt x="301" y="1769"/>
                    <a:pt x="367" y="1735"/>
                    <a:pt x="401" y="1702"/>
                  </a:cubicBezTo>
                  <a:cubicBezTo>
                    <a:pt x="467" y="1669"/>
                    <a:pt x="534" y="1635"/>
                    <a:pt x="567" y="1568"/>
                  </a:cubicBezTo>
                  <a:cubicBezTo>
                    <a:pt x="668" y="1468"/>
                    <a:pt x="734" y="1335"/>
                    <a:pt x="801" y="1202"/>
                  </a:cubicBezTo>
                  <a:cubicBezTo>
                    <a:pt x="801" y="1135"/>
                    <a:pt x="834" y="1068"/>
                    <a:pt x="834" y="1001"/>
                  </a:cubicBezTo>
                  <a:cubicBezTo>
                    <a:pt x="834" y="968"/>
                    <a:pt x="834" y="901"/>
                    <a:pt x="834" y="868"/>
                  </a:cubicBezTo>
                  <a:cubicBezTo>
                    <a:pt x="801" y="801"/>
                    <a:pt x="801" y="768"/>
                    <a:pt x="768" y="768"/>
                  </a:cubicBezTo>
                  <a:cubicBezTo>
                    <a:pt x="734" y="735"/>
                    <a:pt x="701" y="701"/>
                    <a:pt x="668" y="701"/>
                  </a:cubicBezTo>
                  <a:lnTo>
                    <a:pt x="534" y="701"/>
                  </a:lnTo>
                  <a:lnTo>
                    <a:pt x="367" y="735"/>
                  </a:lnTo>
                  <a:lnTo>
                    <a:pt x="267" y="735"/>
                  </a:lnTo>
                  <a:cubicBezTo>
                    <a:pt x="267" y="735"/>
                    <a:pt x="234" y="735"/>
                    <a:pt x="234" y="701"/>
                  </a:cubicBezTo>
                  <a:cubicBezTo>
                    <a:pt x="234" y="701"/>
                    <a:pt x="234" y="668"/>
                    <a:pt x="234" y="634"/>
                  </a:cubicBezTo>
                  <a:cubicBezTo>
                    <a:pt x="234" y="568"/>
                    <a:pt x="234" y="501"/>
                    <a:pt x="301" y="468"/>
                  </a:cubicBezTo>
                  <a:cubicBezTo>
                    <a:pt x="334" y="401"/>
                    <a:pt x="367" y="334"/>
                    <a:pt x="434" y="334"/>
                  </a:cubicBezTo>
                  <a:cubicBezTo>
                    <a:pt x="467" y="301"/>
                    <a:pt x="534" y="268"/>
                    <a:pt x="567" y="268"/>
                  </a:cubicBezTo>
                  <a:cubicBezTo>
                    <a:pt x="601" y="268"/>
                    <a:pt x="634" y="301"/>
                    <a:pt x="634" y="301"/>
                  </a:cubicBezTo>
                  <a:lnTo>
                    <a:pt x="701" y="301"/>
                  </a:lnTo>
                  <a:lnTo>
                    <a:pt x="768" y="268"/>
                  </a:lnTo>
                  <a:cubicBezTo>
                    <a:pt x="801" y="268"/>
                    <a:pt x="801" y="234"/>
                    <a:pt x="801" y="234"/>
                  </a:cubicBezTo>
                  <a:cubicBezTo>
                    <a:pt x="801" y="201"/>
                    <a:pt x="801" y="201"/>
                    <a:pt x="801" y="167"/>
                  </a:cubicBezTo>
                  <a:cubicBezTo>
                    <a:pt x="801" y="134"/>
                    <a:pt x="801" y="101"/>
                    <a:pt x="768" y="67"/>
                  </a:cubicBezTo>
                  <a:cubicBezTo>
                    <a:pt x="768" y="34"/>
                    <a:pt x="734" y="1"/>
                    <a:pt x="7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6"/>
            <p:cNvSpPr/>
            <p:nvPr/>
          </p:nvSpPr>
          <p:spPr>
            <a:xfrm>
              <a:off x="3961325" y="2182000"/>
              <a:ext cx="5025" cy="55700"/>
            </a:xfrm>
            <a:custGeom>
              <a:avLst/>
              <a:gdLst/>
              <a:ahLst/>
              <a:cxnLst/>
              <a:rect l="l" t="t" r="r" b="b"/>
              <a:pathLst>
                <a:path w="201" h="2228" extrusionOk="0">
                  <a:moveTo>
                    <a:pt x="168" y="1"/>
                  </a:moveTo>
                  <a:lnTo>
                    <a:pt x="68" y="67"/>
                  </a:lnTo>
                  <a:cubicBezTo>
                    <a:pt x="34" y="67"/>
                    <a:pt x="34" y="101"/>
                    <a:pt x="34" y="101"/>
                  </a:cubicBezTo>
                  <a:cubicBezTo>
                    <a:pt x="1" y="134"/>
                    <a:pt x="1" y="167"/>
                    <a:pt x="34" y="167"/>
                  </a:cubicBezTo>
                  <a:lnTo>
                    <a:pt x="34" y="334"/>
                  </a:lnTo>
                  <a:cubicBezTo>
                    <a:pt x="34" y="368"/>
                    <a:pt x="1" y="401"/>
                    <a:pt x="34" y="401"/>
                  </a:cubicBezTo>
                  <a:lnTo>
                    <a:pt x="68" y="401"/>
                  </a:lnTo>
                  <a:lnTo>
                    <a:pt x="168" y="334"/>
                  </a:lnTo>
                  <a:cubicBezTo>
                    <a:pt x="201" y="301"/>
                    <a:pt x="201" y="301"/>
                    <a:pt x="201" y="301"/>
                  </a:cubicBezTo>
                  <a:cubicBezTo>
                    <a:pt x="201" y="268"/>
                    <a:pt x="201" y="234"/>
                    <a:pt x="201" y="234"/>
                  </a:cubicBezTo>
                  <a:lnTo>
                    <a:pt x="201" y="34"/>
                  </a:lnTo>
                  <a:cubicBezTo>
                    <a:pt x="201" y="34"/>
                    <a:pt x="201" y="1"/>
                    <a:pt x="201" y="1"/>
                  </a:cubicBezTo>
                  <a:close/>
                  <a:moveTo>
                    <a:pt x="134" y="601"/>
                  </a:moveTo>
                  <a:lnTo>
                    <a:pt x="68" y="634"/>
                  </a:lnTo>
                  <a:cubicBezTo>
                    <a:pt x="68" y="634"/>
                    <a:pt x="68" y="668"/>
                    <a:pt x="68" y="668"/>
                  </a:cubicBezTo>
                  <a:cubicBezTo>
                    <a:pt x="68" y="701"/>
                    <a:pt x="68" y="735"/>
                    <a:pt x="68" y="735"/>
                  </a:cubicBezTo>
                  <a:lnTo>
                    <a:pt x="68" y="2169"/>
                  </a:lnTo>
                  <a:cubicBezTo>
                    <a:pt x="68" y="2169"/>
                    <a:pt x="68" y="2202"/>
                    <a:pt x="68" y="2202"/>
                  </a:cubicBezTo>
                  <a:cubicBezTo>
                    <a:pt x="68" y="2219"/>
                    <a:pt x="76" y="2227"/>
                    <a:pt x="84" y="2227"/>
                  </a:cubicBezTo>
                  <a:cubicBezTo>
                    <a:pt x="93" y="2227"/>
                    <a:pt x="101" y="2219"/>
                    <a:pt x="101" y="2202"/>
                  </a:cubicBezTo>
                  <a:lnTo>
                    <a:pt x="168" y="2169"/>
                  </a:lnTo>
                  <a:cubicBezTo>
                    <a:pt x="201" y="2169"/>
                    <a:pt x="201" y="2136"/>
                    <a:pt x="201" y="2136"/>
                  </a:cubicBezTo>
                  <a:cubicBezTo>
                    <a:pt x="201" y="2102"/>
                    <a:pt x="201" y="2069"/>
                    <a:pt x="201" y="2069"/>
                  </a:cubicBezTo>
                  <a:lnTo>
                    <a:pt x="168" y="634"/>
                  </a:lnTo>
                  <a:cubicBezTo>
                    <a:pt x="201" y="634"/>
                    <a:pt x="201" y="601"/>
                    <a:pt x="168" y="60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6"/>
            <p:cNvSpPr/>
            <p:nvPr/>
          </p:nvSpPr>
          <p:spPr>
            <a:xfrm>
              <a:off x="3970500" y="2173675"/>
              <a:ext cx="17550" cy="52475"/>
            </a:xfrm>
            <a:custGeom>
              <a:avLst/>
              <a:gdLst/>
              <a:ahLst/>
              <a:cxnLst/>
              <a:rect l="l" t="t" r="r" b="b"/>
              <a:pathLst>
                <a:path w="702" h="2099" extrusionOk="0">
                  <a:moveTo>
                    <a:pt x="301" y="0"/>
                  </a:moveTo>
                  <a:lnTo>
                    <a:pt x="234" y="33"/>
                  </a:lnTo>
                  <a:cubicBezTo>
                    <a:pt x="234" y="33"/>
                    <a:pt x="201" y="67"/>
                    <a:pt x="201" y="67"/>
                  </a:cubicBezTo>
                  <a:cubicBezTo>
                    <a:pt x="201" y="100"/>
                    <a:pt x="201" y="134"/>
                    <a:pt x="201" y="134"/>
                  </a:cubicBezTo>
                  <a:lnTo>
                    <a:pt x="201" y="634"/>
                  </a:lnTo>
                  <a:lnTo>
                    <a:pt x="67" y="734"/>
                  </a:lnTo>
                  <a:cubicBezTo>
                    <a:pt x="34" y="734"/>
                    <a:pt x="34" y="767"/>
                    <a:pt x="1" y="767"/>
                  </a:cubicBezTo>
                  <a:cubicBezTo>
                    <a:pt x="1" y="801"/>
                    <a:pt x="1" y="834"/>
                    <a:pt x="1" y="834"/>
                  </a:cubicBezTo>
                  <a:lnTo>
                    <a:pt x="1" y="934"/>
                  </a:lnTo>
                  <a:cubicBezTo>
                    <a:pt x="1" y="967"/>
                    <a:pt x="1" y="967"/>
                    <a:pt x="1" y="1001"/>
                  </a:cubicBezTo>
                  <a:lnTo>
                    <a:pt x="67" y="1001"/>
                  </a:lnTo>
                  <a:lnTo>
                    <a:pt x="201" y="901"/>
                  </a:lnTo>
                  <a:lnTo>
                    <a:pt x="201" y="1701"/>
                  </a:lnTo>
                  <a:cubicBezTo>
                    <a:pt x="201" y="1835"/>
                    <a:pt x="201" y="1935"/>
                    <a:pt x="268" y="2035"/>
                  </a:cubicBezTo>
                  <a:cubicBezTo>
                    <a:pt x="298" y="2080"/>
                    <a:pt x="328" y="2098"/>
                    <a:pt x="364" y="2098"/>
                  </a:cubicBezTo>
                  <a:cubicBezTo>
                    <a:pt x="408" y="2098"/>
                    <a:pt x="461" y="2071"/>
                    <a:pt x="534" y="2035"/>
                  </a:cubicBezTo>
                  <a:lnTo>
                    <a:pt x="635" y="1968"/>
                  </a:lnTo>
                  <a:cubicBezTo>
                    <a:pt x="668" y="1968"/>
                    <a:pt x="668" y="1968"/>
                    <a:pt x="701" y="1935"/>
                  </a:cubicBezTo>
                  <a:cubicBezTo>
                    <a:pt x="701" y="1901"/>
                    <a:pt x="701" y="1901"/>
                    <a:pt x="701" y="1868"/>
                  </a:cubicBezTo>
                  <a:lnTo>
                    <a:pt x="701" y="1768"/>
                  </a:lnTo>
                  <a:cubicBezTo>
                    <a:pt x="701" y="1735"/>
                    <a:pt x="701" y="1735"/>
                    <a:pt x="701" y="1735"/>
                  </a:cubicBezTo>
                  <a:lnTo>
                    <a:pt x="635" y="1735"/>
                  </a:lnTo>
                  <a:lnTo>
                    <a:pt x="534" y="1768"/>
                  </a:lnTo>
                  <a:cubicBezTo>
                    <a:pt x="534" y="1801"/>
                    <a:pt x="501" y="1801"/>
                    <a:pt x="468" y="1801"/>
                  </a:cubicBezTo>
                  <a:cubicBezTo>
                    <a:pt x="434" y="1801"/>
                    <a:pt x="434" y="1801"/>
                    <a:pt x="401" y="1768"/>
                  </a:cubicBezTo>
                  <a:cubicBezTo>
                    <a:pt x="401" y="1768"/>
                    <a:pt x="401" y="1735"/>
                    <a:pt x="401" y="1701"/>
                  </a:cubicBezTo>
                  <a:cubicBezTo>
                    <a:pt x="401" y="1668"/>
                    <a:pt x="401" y="1635"/>
                    <a:pt x="401" y="1601"/>
                  </a:cubicBezTo>
                  <a:lnTo>
                    <a:pt x="334" y="801"/>
                  </a:lnTo>
                  <a:lnTo>
                    <a:pt x="601" y="667"/>
                  </a:lnTo>
                  <a:cubicBezTo>
                    <a:pt x="635" y="667"/>
                    <a:pt x="635" y="634"/>
                    <a:pt x="635" y="634"/>
                  </a:cubicBezTo>
                  <a:cubicBezTo>
                    <a:pt x="635" y="601"/>
                    <a:pt x="635" y="567"/>
                    <a:pt x="635" y="567"/>
                  </a:cubicBezTo>
                  <a:lnTo>
                    <a:pt x="635" y="467"/>
                  </a:lnTo>
                  <a:cubicBezTo>
                    <a:pt x="635" y="434"/>
                    <a:pt x="635" y="434"/>
                    <a:pt x="635" y="400"/>
                  </a:cubicBezTo>
                  <a:lnTo>
                    <a:pt x="601" y="400"/>
                  </a:lnTo>
                  <a:lnTo>
                    <a:pt x="334" y="567"/>
                  </a:lnTo>
                  <a:lnTo>
                    <a:pt x="334" y="33"/>
                  </a:lnTo>
                  <a:cubicBezTo>
                    <a:pt x="368" y="33"/>
                    <a:pt x="368" y="0"/>
                    <a:pt x="3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6"/>
            <p:cNvSpPr/>
            <p:nvPr/>
          </p:nvSpPr>
          <p:spPr>
            <a:xfrm>
              <a:off x="3992200" y="2172000"/>
              <a:ext cx="22525" cy="43375"/>
            </a:xfrm>
            <a:custGeom>
              <a:avLst/>
              <a:gdLst/>
              <a:ahLst/>
              <a:cxnLst/>
              <a:rect l="l" t="t" r="r" b="b"/>
              <a:pathLst>
                <a:path w="901" h="1735" extrusionOk="0">
                  <a:moveTo>
                    <a:pt x="567" y="276"/>
                  </a:moveTo>
                  <a:cubicBezTo>
                    <a:pt x="600" y="276"/>
                    <a:pt x="634" y="284"/>
                    <a:pt x="667" y="301"/>
                  </a:cubicBezTo>
                  <a:cubicBezTo>
                    <a:pt x="701" y="401"/>
                    <a:pt x="734" y="467"/>
                    <a:pt x="734" y="567"/>
                  </a:cubicBezTo>
                  <a:lnTo>
                    <a:pt x="200" y="881"/>
                  </a:lnTo>
                  <a:cubicBezTo>
                    <a:pt x="200" y="821"/>
                    <a:pt x="200" y="761"/>
                    <a:pt x="200" y="701"/>
                  </a:cubicBezTo>
                  <a:cubicBezTo>
                    <a:pt x="200" y="634"/>
                    <a:pt x="234" y="601"/>
                    <a:pt x="267" y="534"/>
                  </a:cubicBezTo>
                  <a:cubicBezTo>
                    <a:pt x="267" y="501"/>
                    <a:pt x="300" y="434"/>
                    <a:pt x="334" y="401"/>
                  </a:cubicBezTo>
                  <a:cubicBezTo>
                    <a:pt x="367" y="367"/>
                    <a:pt x="400" y="334"/>
                    <a:pt x="467" y="301"/>
                  </a:cubicBezTo>
                  <a:cubicBezTo>
                    <a:pt x="500" y="284"/>
                    <a:pt x="534" y="276"/>
                    <a:pt x="567" y="276"/>
                  </a:cubicBezTo>
                  <a:close/>
                  <a:moveTo>
                    <a:pt x="634" y="0"/>
                  </a:moveTo>
                  <a:cubicBezTo>
                    <a:pt x="567" y="0"/>
                    <a:pt x="500" y="0"/>
                    <a:pt x="467" y="67"/>
                  </a:cubicBezTo>
                  <a:cubicBezTo>
                    <a:pt x="367" y="100"/>
                    <a:pt x="334" y="134"/>
                    <a:pt x="267" y="201"/>
                  </a:cubicBezTo>
                  <a:cubicBezTo>
                    <a:pt x="200" y="267"/>
                    <a:pt x="167" y="334"/>
                    <a:pt x="133" y="434"/>
                  </a:cubicBezTo>
                  <a:cubicBezTo>
                    <a:pt x="100" y="501"/>
                    <a:pt x="67" y="601"/>
                    <a:pt x="33" y="701"/>
                  </a:cubicBezTo>
                  <a:cubicBezTo>
                    <a:pt x="0" y="801"/>
                    <a:pt x="0" y="901"/>
                    <a:pt x="0" y="1001"/>
                  </a:cubicBezTo>
                  <a:cubicBezTo>
                    <a:pt x="0" y="1101"/>
                    <a:pt x="0" y="1168"/>
                    <a:pt x="0" y="1268"/>
                  </a:cubicBezTo>
                  <a:cubicBezTo>
                    <a:pt x="0" y="1335"/>
                    <a:pt x="33" y="1435"/>
                    <a:pt x="33" y="1501"/>
                  </a:cubicBezTo>
                  <a:cubicBezTo>
                    <a:pt x="67" y="1568"/>
                    <a:pt x="100" y="1635"/>
                    <a:pt x="133" y="1668"/>
                  </a:cubicBezTo>
                  <a:cubicBezTo>
                    <a:pt x="167" y="1702"/>
                    <a:pt x="234" y="1735"/>
                    <a:pt x="267" y="1735"/>
                  </a:cubicBezTo>
                  <a:cubicBezTo>
                    <a:pt x="334" y="1735"/>
                    <a:pt x="400" y="1735"/>
                    <a:pt x="467" y="1668"/>
                  </a:cubicBezTo>
                  <a:cubicBezTo>
                    <a:pt x="534" y="1635"/>
                    <a:pt x="600" y="1602"/>
                    <a:pt x="634" y="1535"/>
                  </a:cubicBezTo>
                  <a:cubicBezTo>
                    <a:pt x="701" y="1501"/>
                    <a:pt x="734" y="1435"/>
                    <a:pt x="767" y="1368"/>
                  </a:cubicBezTo>
                  <a:cubicBezTo>
                    <a:pt x="801" y="1335"/>
                    <a:pt x="834" y="1268"/>
                    <a:pt x="867" y="1201"/>
                  </a:cubicBezTo>
                  <a:cubicBezTo>
                    <a:pt x="867" y="1168"/>
                    <a:pt x="867" y="1101"/>
                    <a:pt x="901" y="1068"/>
                  </a:cubicBezTo>
                  <a:lnTo>
                    <a:pt x="901" y="1001"/>
                  </a:lnTo>
                  <a:lnTo>
                    <a:pt x="834" y="1001"/>
                  </a:lnTo>
                  <a:lnTo>
                    <a:pt x="801" y="1034"/>
                  </a:lnTo>
                  <a:cubicBezTo>
                    <a:pt x="767" y="1068"/>
                    <a:pt x="767" y="1068"/>
                    <a:pt x="734" y="1068"/>
                  </a:cubicBezTo>
                  <a:cubicBezTo>
                    <a:pt x="734" y="1101"/>
                    <a:pt x="734" y="1101"/>
                    <a:pt x="734" y="1135"/>
                  </a:cubicBezTo>
                  <a:cubicBezTo>
                    <a:pt x="701" y="1168"/>
                    <a:pt x="667" y="1235"/>
                    <a:pt x="634" y="1268"/>
                  </a:cubicBezTo>
                  <a:cubicBezTo>
                    <a:pt x="600" y="1335"/>
                    <a:pt x="534" y="1401"/>
                    <a:pt x="467" y="1435"/>
                  </a:cubicBezTo>
                  <a:cubicBezTo>
                    <a:pt x="434" y="1451"/>
                    <a:pt x="400" y="1460"/>
                    <a:pt x="367" y="1460"/>
                  </a:cubicBezTo>
                  <a:cubicBezTo>
                    <a:pt x="334" y="1460"/>
                    <a:pt x="300" y="1451"/>
                    <a:pt x="267" y="1435"/>
                  </a:cubicBezTo>
                  <a:cubicBezTo>
                    <a:pt x="200" y="1335"/>
                    <a:pt x="167" y="1235"/>
                    <a:pt x="200" y="1135"/>
                  </a:cubicBezTo>
                  <a:lnTo>
                    <a:pt x="867" y="768"/>
                  </a:lnTo>
                  <a:cubicBezTo>
                    <a:pt x="901" y="734"/>
                    <a:pt x="901" y="734"/>
                    <a:pt x="901" y="701"/>
                  </a:cubicBezTo>
                  <a:cubicBezTo>
                    <a:pt x="901" y="701"/>
                    <a:pt x="901" y="668"/>
                    <a:pt x="901" y="634"/>
                  </a:cubicBezTo>
                  <a:lnTo>
                    <a:pt x="901" y="567"/>
                  </a:lnTo>
                  <a:cubicBezTo>
                    <a:pt x="901" y="467"/>
                    <a:pt x="901" y="367"/>
                    <a:pt x="867" y="267"/>
                  </a:cubicBezTo>
                  <a:cubicBezTo>
                    <a:pt x="867" y="201"/>
                    <a:pt x="834" y="134"/>
                    <a:pt x="801" y="67"/>
                  </a:cubicBezTo>
                  <a:cubicBezTo>
                    <a:pt x="767" y="34"/>
                    <a:pt x="701" y="0"/>
                    <a:pt x="6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6"/>
            <p:cNvSpPr/>
            <p:nvPr/>
          </p:nvSpPr>
          <p:spPr>
            <a:xfrm>
              <a:off x="4023050" y="2145725"/>
              <a:ext cx="35050" cy="56325"/>
            </a:xfrm>
            <a:custGeom>
              <a:avLst/>
              <a:gdLst/>
              <a:ahLst/>
              <a:cxnLst/>
              <a:rect l="l" t="t" r="r" b="b"/>
              <a:pathLst>
                <a:path w="1402" h="2253" extrusionOk="0">
                  <a:moveTo>
                    <a:pt x="1176" y="1"/>
                  </a:moveTo>
                  <a:cubicBezTo>
                    <a:pt x="1126" y="1"/>
                    <a:pt x="1068" y="17"/>
                    <a:pt x="1001" y="51"/>
                  </a:cubicBezTo>
                  <a:cubicBezTo>
                    <a:pt x="968" y="84"/>
                    <a:pt x="934" y="117"/>
                    <a:pt x="901" y="151"/>
                  </a:cubicBezTo>
                  <a:cubicBezTo>
                    <a:pt x="868" y="184"/>
                    <a:pt x="834" y="217"/>
                    <a:pt x="801" y="251"/>
                  </a:cubicBezTo>
                  <a:cubicBezTo>
                    <a:pt x="801" y="284"/>
                    <a:pt x="767" y="351"/>
                    <a:pt x="734" y="384"/>
                  </a:cubicBezTo>
                  <a:cubicBezTo>
                    <a:pt x="734" y="418"/>
                    <a:pt x="701" y="484"/>
                    <a:pt x="701" y="518"/>
                  </a:cubicBezTo>
                  <a:cubicBezTo>
                    <a:pt x="667" y="451"/>
                    <a:pt x="634" y="418"/>
                    <a:pt x="567" y="384"/>
                  </a:cubicBezTo>
                  <a:cubicBezTo>
                    <a:pt x="501" y="384"/>
                    <a:pt x="434" y="384"/>
                    <a:pt x="367" y="451"/>
                  </a:cubicBezTo>
                  <a:cubicBezTo>
                    <a:pt x="334" y="451"/>
                    <a:pt x="300" y="484"/>
                    <a:pt x="267" y="518"/>
                  </a:cubicBezTo>
                  <a:lnTo>
                    <a:pt x="200" y="618"/>
                  </a:lnTo>
                  <a:cubicBezTo>
                    <a:pt x="178" y="640"/>
                    <a:pt x="156" y="662"/>
                    <a:pt x="144" y="684"/>
                  </a:cubicBezTo>
                  <a:lnTo>
                    <a:pt x="134" y="684"/>
                  </a:lnTo>
                  <a:lnTo>
                    <a:pt x="67" y="718"/>
                  </a:lnTo>
                  <a:cubicBezTo>
                    <a:pt x="34" y="718"/>
                    <a:pt x="34" y="751"/>
                    <a:pt x="34" y="785"/>
                  </a:cubicBezTo>
                  <a:cubicBezTo>
                    <a:pt x="0" y="785"/>
                    <a:pt x="0" y="818"/>
                    <a:pt x="34" y="851"/>
                  </a:cubicBezTo>
                  <a:lnTo>
                    <a:pt x="34" y="2186"/>
                  </a:lnTo>
                  <a:cubicBezTo>
                    <a:pt x="0" y="2219"/>
                    <a:pt x="0" y="2219"/>
                    <a:pt x="34" y="2252"/>
                  </a:cubicBezTo>
                  <a:lnTo>
                    <a:pt x="67" y="2252"/>
                  </a:lnTo>
                  <a:lnTo>
                    <a:pt x="134" y="2219"/>
                  </a:lnTo>
                  <a:cubicBezTo>
                    <a:pt x="134" y="2186"/>
                    <a:pt x="167" y="2186"/>
                    <a:pt x="167" y="2152"/>
                  </a:cubicBezTo>
                  <a:cubicBezTo>
                    <a:pt x="167" y="2119"/>
                    <a:pt x="167" y="2119"/>
                    <a:pt x="167" y="2085"/>
                  </a:cubicBezTo>
                  <a:lnTo>
                    <a:pt x="167" y="1252"/>
                  </a:lnTo>
                  <a:cubicBezTo>
                    <a:pt x="167" y="1118"/>
                    <a:pt x="200" y="1018"/>
                    <a:pt x="234" y="885"/>
                  </a:cubicBezTo>
                  <a:cubicBezTo>
                    <a:pt x="267" y="818"/>
                    <a:pt x="334" y="718"/>
                    <a:pt x="401" y="684"/>
                  </a:cubicBezTo>
                  <a:cubicBezTo>
                    <a:pt x="434" y="651"/>
                    <a:pt x="467" y="634"/>
                    <a:pt x="496" y="634"/>
                  </a:cubicBezTo>
                  <a:cubicBezTo>
                    <a:pt x="526" y="634"/>
                    <a:pt x="551" y="651"/>
                    <a:pt x="567" y="684"/>
                  </a:cubicBezTo>
                  <a:cubicBezTo>
                    <a:pt x="634" y="785"/>
                    <a:pt x="634" y="885"/>
                    <a:pt x="634" y="985"/>
                  </a:cubicBezTo>
                  <a:lnTo>
                    <a:pt x="634" y="1819"/>
                  </a:lnTo>
                  <a:cubicBezTo>
                    <a:pt x="634" y="1852"/>
                    <a:pt x="634" y="1852"/>
                    <a:pt x="634" y="1885"/>
                  </a:cubicBezTo>
                  <a:lnTo>
                    <a:pt x="667" y="1885"/>
                  </a:lnTo>
                  <a:lnTo>
                    <a:pt x="734" y="1819"/>
                  </a:lnTo>
                  <a:cubicBezTo>
                    <a:pt x="767" y="1819"/>
                    <a:pt x="767" y="1819"/>
                    <a:pt x="801" y="1785"/>
                  </a:cubicBezTo>
                  <a:cubicBezTo>
                    <a:pt x="801" y="1752"/>
                    <a:pt x="801" y="1752"/>
                    <a:pt x="801" y="1719"/>
                  </a:cubicBezTo>
                  <a:lnTo>
                    <a:pt x="801" y="885"/>
                  </a:lnTo>
                  <a:cubicBezTo>
                    <a:pt x="767" y="751"/>
                    <a:pt x="801" y="651"/>
                    <a:pt x="834" y="518"/>
                  </a:cubicBezTo>
                  <a:cubicBezTo>
                    <a:pt x="868" y="418"/>
                    <a:pt x="934" y="351"/>
                    <a:pt x="1034" y="318"/>
                  </a:cubicBezTo>
                  <a:cubicBezTo>
                    <a:pt x="1068" y="284"/>
                    <a:pt x="1101" y="267"/>
                    <a:pt x="1130" y="267"/>
                  </a:cubicBezTo>
                  <a:cubicBezTo>
                    <a:pt x="1159" y="267"/>
                    <a:pt x="1184" y="284"/>
                    <a:pt x="1201" y="318"/>
                  </a:cubicBezTo>
                  <a:cubicBezTo>
                    <a:pt x="1234" y="418"/>
                    <a:pt x="1268" y="518"/>
                    <a:pt x="1268" y="618"/>
                  </a:cubicBezTo>
                  <a:lnTo>
                    <a:pt x="1268" y="1452"/>
                  </a:lnTo>
                  <a:cubicBezTo>
                    <a:pt x="1234" y="1485"/>
                    <a:pt x="1234" y="1485"/>
                    <a:pt x="1268" y="1518"/>
                  </a:cubicBezTo>
                  <a:lnTo>
                    <a:pt x="1301" y="1518"/>
                  </a:lnTo>
                  <a:lnTo>
                    <a:pt x="1368" y="1452"/>
                  </a:lnTo>
                  <a:cubicBezTo>
                    <a:pt x="1368" y="1452"/>
                    <a:pt x="1401" y="1452"/>
                    <a:pt x="1401" y="1418"/>
                  </a:cubicBezTo>
                  <a:cubicBezTo>
                    <a:pt x="1401" y="1385"/>
                    <a:pt x="1401" y="1385"/>
                    <a:pt x="1401" y="1352"/>
                  </a:cubicBezTo>
                  <a:lnTo>
                    <a:pt x="1401" y="518"/>
                  </a:lnTo>
                  <a:cubicBezTo>
                    <a:pt x="1401" y="351"/>
                    <a:pt x="1368" y="217"/>
                    <a:pt x="1301" y="51"/>
                  </a:cubicBezTo>
                  <a:cubicBezTo>
                    <a:pt x="1268" y="17"/>
                    <a:pt x="1226" y="1"/>
                    <a:pt x="11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6"/>
            <p:cNvSpPr/>
            <p:nvPr/>
          </p:nvSpPr>
          <p:spPr>
            <a:xfrm>
              <a:off x="4063075" y="2130800"/>
              <a:ext cx="22550" cy="45400"/>
            </a:xfrm>
            <a:custGeom>
              <a:avLst/>
              <a:gdLst/>
              <a:ahLst/>
              <a:cxnLst/>
              <a:rect l="l" t="t" r="r" b="b"/>
              <a:pathLst>
                <a:path w="902" h="1816" extrusionOk="0">
                  <a:moveTo>
                    <a:pt x="701" y="781"/>
                  </a:moveTo>
                  <a:lnTo>
                    <a:pt x="701" y="848"/>
                  </a:lnTo>
                  <a:cubicBezTo>
                    <a:pt x="701" y="915"/>
                    <a:pt x="701" y="981"/>
                    <a:pt x="668" y="1048"/>
                  </a:cubicBezTo>
                  <a:cubicBezTo>
                    <a:pt x="668" y="1115"/>
                    <a:pt x="634" y="1181"/>
                    <a:pt x="601" y="1248"/>
                  </a:cubicBezTo>
                  <a:cubicBezTo>
                    <a:pt x="567" y="1281"/>
                    <a:pt x="534" y="1348"/>
                    <a:pt x="501" y="1382"/>
                  </a:cubicBezTo>
                  <a:cubicBezTo>
                    <a:pt x="467" y="1415"/>
                    <a:pt x="434" y="1482"/>
                    <a:pt x="367" y="1515"/>
                  </a:cubicBezTo>
                  <a:lnTo>
                    <a:pt x="234" y="1515"/>
                  </a:lnTo>
                  <a:cubicBezTo>
                    <a:pt x="201" y="1482"/>
                    <a:pt x="201" y="1482"/>
                    <a:pt x="201" y="1448"/>
                  </a:cubicBezTo>
                  <a:cubicBezTo>
                    <a:pt x="201" y="1448"/>
                    <a:pt x="201" y="1415"/>
                    <a:pt x="201" y="1415"/>
                  </a:cubicBezTo>
                  <a:cubicBezTo>
                    <a:pt x="201" y="1315"/>
                    <a:pt x="201" y="1248"/>
                    <a:pt x="267" y="1181"/>
                  </a:cubicBezTo>
                  <a:cubicBezTo>
                    <a:pt x="301" y="1115"/>
                    <a:pt x="367" y="1048"/>
                    <a:pt x="467" y="981"/>
                  </a:cubicBezTo>
                  <a:lnTo>
                    <a:pt x="701" y="781"/>
                  </a:lnTo>
                  <a:close/>
                  <a:moveTo>
                    <a:pt x="685" y="0"/>
                  </a:moveTo>
                  <a:cubicBezTo>
                    <a:pt x="670" y="0"/>
                    <a:pt x="654" y="4"/>
                    <a:pt x="634" y="14"/>
                  </a:cubicBezTo>
                  <a:cubicBezTo>
                    <a:pt x="601" y="14"/>
                    <a:pt x="534" y="14"/>
                    <a:pt x="467" y="47"/>
                  </a:cubicBezTo>
                  <a:cubicBezTo>
                    <a:pt x="434" y="81"/>
                    <a:pt x="367" y="114"/>
                    <a:pt x="334" y="181"/>
                  </a:cubicBezTo>
                  <a:cubicBezTo>
                    <a:pt x="301" y="214"/>
                    <a:pt x="234" y="281"/>
                    <a:pt x="201" y="347"/>
                  </a:cubicBezTo>
                  <a:cubicBezTo>
                    <a:pt x="167" y="381"/>
                    <a:pt x="134" y="448"/>
                    <a:pt x="134" y="514"/>
                  </a:cubicBezTo>
                  <a:cubicBezTo>
                    <a:pt x="100" y="548"/>
                    <a:pt x="100" y="614"/>
                    <a:pt x="100" y="681"/>
                  </a:cubicBezTo>
                  <a:cubicBezTo>
                    <a:pt x="100" y="681"/>
                    <a:pt x="100" y="714"/>
                    <a:pt x="100" y="714"/>
                  </a:cubicBezTo>
                  <a:lnTo>
                    <a:pt x="134" y="714"/>
                  </a:lnTo>
                  <a:lnTo>
                    <a:pt x="201" y="681"/>
                  </a:lnTo>
                  <a:cubicBezTo>
                    <a:pt x="201" y="681"/>
                    <a:pt x="201" y="681"/>
                    <a:pt x="234" y="648"/>
                  </a:cubicBezTo>
                  <a:cubicBezTo>
                    <a:pt x="234" y="648"/>
                    <a:pt x="234" y="614"/>
                    <a:pt x="267" y="614"/>
                  </a:cubicBezTo>
                  <a:cubicBezTo>
                    <a:pt x="267" y="548"/>
                    <a:pt x="301" y="514"/>
                    <a:pt x="334" y="448"/>
                  </a:cubicBezTo>
                  <a:cubicBezTo>
                    <a:pt x="367" y="381"/>
                    <a:pt x="401" y="347"/>
                    <a:pt x="467" y="314"/>
                  </a:cubicBezTo>
                  <a:cubicBezTo>
                    <a:pt x="484" y="297"/>
                    <a:pt x="509" y="289"/>
                    <a:pt x="538" y="289"/>
                  </a:cubicBezTo>
                  <a:cubicBezTo>
                    <a:pt x="567" y="289"/>
                    <a:pt x="601" y="297"/>
                    <a:pt x="634" y="314"/>
                  </a:cubicBezTo>
                  <a:cubicBezTo>
                    <a:pt x="668" y="314"/>
                    <a:pt x="701" y="381"/>
                    <a:pt x="701" y="481"/>
                  </a:cubicBezTo>
                  <a:lnTo>
                    <a:pt x="701" y="548"/>
                  </a:lnTo>
                  <a:lnTo>
                    <a:pt x="401" y="781"/>
                  </a:lnTo>
                  <a:cubicBezTo>
                    <a:pt x="367" y="814"/>
                    <a:pt x="301" y="881"/>
                    <a:pt x="267" y="915"/>
                  </a:cubicBezTo>
                  <a:cubicBezTo>
                    <a:pt x="201" y="981"/>
                    <a:pt x="167" y="1048"/>
                    <a:pt x="134" y="1115"/>
                  </a:cubicBezTo>
                  <a:cubicBezTo>
                    <a:pt x="100" y="1181"/>
                    <a:pt x="67" y="1248"/>
                    <a:pt x="34" y="1315"/>
                  </a:cubicBezTo>
                  <a:cubicBezTo>
                    <a:pt x="34" y="1382"/>
                    <a:pt x="0" y="1448"/>
                    <a:pt x="0" y="1548"/>
                  </a:cubicBezTo>
                  <a:cubicBezTo>
                    <a:pt x="34" y="1582"/>
                    <a:pt x="34" y="1648"/>
                    <a:pt x="100" y="1682"/>
                  </a:cubicBezTo>
                  <a:cubicBezTo>
                    <a:pt x="100" y="1748"/>
                    <a:pt x="134" y="1782"/>
                    <a:pt x="167" y="1782"/>
                  </a:cubicBezTo>
                  <a:cubicBezTo>
                    <a:pt x="167" y="1815"/>
                    <a:pt x="234" y="1815"/>
                    <a:pt x="267" y="1815"/>
                  </a:cubicBezTo>
                  <a:cubicBezTo>
                    <a:pt x="301" y="1815"/>
                    <a:pt x="367" y="1782"/>
                    <a:pt x="401" y="1782"/>
                  </a:cubicBezTo>
                  <a:cubicBezTo>
                    <a:pt x="434" y="1748"/>
                    <a:pt x="467" y="1715"/>
                    <a:pt x="501" y="1715"/>
                  </a:cubicBezTo>
                  <a:cubicBezTo>
                    <a:pt x="534" y="1682"/>
                    <a:pt x="567" y="1615"/>
                    <a:pt x="601" y="1582"/>
                  </a:cubicBezTo>
                  <a:cubicBezTo>
                    <a:pt x="634" y="1548"/>
                    <a:pt x="668" y="1515"/>
                    <a:pt x="701" y="1482"/>
                  </a:cubicBezTo>
                  <a:cubicBezTo>
                    <a:pt x="701" y="1415"/>
                    <a:pt x="734" y="1382"/>
                    <a:pt x="734" y="1348"/>
                  </a:cubicBezTo>
                  <a:lnTo>
                    <a:pt x="734" y="1448"/>
                  </a:lnTo>
                  <a:cubicBezTo>
                    <a:pt x="734" y="1482"/>
                    <a:pt x="734" y="1482"/>
                    <a:pt x="734" y="1515"/>
                  </a:cubicBezTo>
                  <a:lnTo>
                    <a:pt x="768" y="1515"/>
                  </a:lnTo>
                  <a:lnTo>
                    <a:pt x="868" y="1482"/>
                  </a:lnTo>
                  <a:cubicBezTo>
                    <a:pt x="868" y="1448"/>
                    <a:pt x="868" y="1448"/>
                    <a:pt x="901" y="1415"/>
                  </a:cubicBezTo>
                  <a:cubicBezTo>
                    <a:pt x="901" y="1415"/>
                    <a:pt x="901" y="1382"/>
                    <a:pt x="901" y="1348"/>
                  </a:cubicBezTo>
                  <a:lnTo>
                    <a:pt x="901" y="414"/>
                  </a:lnTo>
                  <a:cubicBezTo>
                    <a:pt x="901" y="347"/>
                    <a:pt x="868" y="247"/>
                    <a:pt x="868" y="181"/>
                  </a:cubicBezTo>
                  <a:cubicBezTo>
                    <a:pt x="834" y="114"/>
                    <a:pt x="801" y="81"/>
                    <a:pt x="768" y="47"/>
                  </a:cubicBezTo>
                  <a:cubicBezTo>
                    <a:pt x="744" y="24"/>
                    <a:pt x="720" y="0"/>
                    <a:pt x="6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6"/>
            <p:cNvSpPr/>
            <p:nvPr/>
          </p:nvSpPr>
          <p:spPr>
            <a:xfrm>
              <a:off x="4093100" y="2114100"/>
              <a:ext cx="22525" cy="62100"/>
            </a:xfrm>
            <a:custGeom>
              <a:avLst/>
              <a:gdLst/>
              <a:ahLst/>
              <a:cxnLst/>
              <a:rect l="l" t="t" r="r" b="b"/>
              <a:pathLst>
                <a:path w="901" h="2484" extrusionOk="0">
                  <a:moveTo>
                    <a:pt x="546" y="265"/>
                  </a:moveTo>
                  <a:cubicBezTo>
                    <a:pt x="584" y="265"/>
                    <a:pt x="617" y="282"/>
                    <a:pt x="634" y="315"/>
                  </a:cubicBezTo>
                  <a:cubicBezTo>
                    <a:pt x="701" y="415"/>
                    <a:pt x="734" y="515"/>
                    <a:pt x="734" y="615"/>
                  </a:cubicBezTo>
                  <a:lnTo>
                    <a:pt x="734" y="782"/>
                  </a:lnTo>
                  <a:cubicBezTo>
                    <a:pt x="734" y="915"/>
                    <a:pt x="701" y="1049"/>
                    <a:pt x="634" y="1182"/>
                  </a:cubicBezTo>
                  <a:cubicBezTo>
                    <a:pt x="601" y="1282"/>
                    <a:pt x="534" y="1382"/>
                    <a:pt x="434" y="1416"/>
                  </a:cubicBezTo>
                  <a:cubicBezTo>
                    <a:pt x="401" y="1449"/>
                    <a:pt x="367" y="1466"/>
                    <a:pt x="334" y="1466"/>
                  </a:cubicBezTo>
                  <a:cubicBezTo>
                    <a:pt x="300" y="1466"/>
                    <a:pt x="267" y="1449"/>
                    <a:pt x="234" y="1416"/>
                  </a:cubicBezTo>
                  <a:cubicBezTo>
                    <a:pt x="167" y="1349"/>
                    <a:pt x="134" y="1249"/>
                    <a:pt x="134" y="1149"/>
                  </a:cubicBezTo>
                  <a:lnTo>
                    <a:pt x="134" y="915"/>
                  </a:lnTo>
                  <a:cubicBezTo>
                    <a:pt x="134" y="782"/>
                    <a:pt x="167" y="649"/>
                    <a:pt x="234" y="548"/>
                  </a:cubicBezTo>
                  <a:cubicBezTo>
                    <a:pt x="267" y="448"/>
                    <a:pt x="334" y="382"/>
                    <a:pt x="434" y="315"/>
                  </a:cubicBezTo>
                  <a:cubicBezTo>
                    <a:pt x="467" y="282"/>
                    <a:pt x="509" y="265"/>
                    <a:pt x="546" y="265"/>
                  </a:cubicBezTo>
                  <a:close/>
                  <a:moveTo>
                    <a:pt x="575" y="1"/>
                  </a:moveTo>
                  <a:cubicBezTo>
                    <a:pt x="528" y="1"/>
                    <a:pt x="481" y="24"/>
                    <a:pt x="434" y="48"/>
                  </a:cubicBezTo>
                  <a:cubicBezTo>
                    <a:pt x="367" y="81"/>
                    <a:pt x="300" y="148"/>
                    <a:pt x="267" y="215"/>
                  </a:cubicBezTo>
                  <a:cubicBezTo>
                    <a:pt x="200" y="282"/>
                    <a:pt x="167" y="348"/>
                    <a:pt x="134" y="448"/>
                  </a:cubicBezTo>
                  <a:lnTo>
                    <a:pt x="134" y="315"/>
                  </a:lnTo>
                  <a:cubicBezTo>
                    <a:pt x="134" y="315"/>
                    <a:pt x="134" y="282"/>
                    <a:pt x="134" y="282"/>
                  </a:cubicBezTo>
                  <a:lnTo>
                    <a:pt x="100" y="282"/>
                  </a:lnTo>
                  <a:lnTo>
                    <a:pt x="34" y="315"/>
                  </a:lnTo>
                  <a:cubicBezTo>
                    <a:pt x="0" y="348"/>
                    <a:pt x="0" y="348"/>
                    <a:pt x="0" y="382"/>
                  </a:cubicBezTo>
                  <a:cubicBezTo>
                    <a:pt x="0" y="382"/>
                    <a:pt x="0" y="415"/>
                    <a:pt x="0" y="448"/>
                  </a:cubicBezTo>
                  <a:lnTo>
                    <a:pt x="0" y="2450"/>
                  </a:lnTo>
                  <a:cubicBezTo>
                    <a:pt x="0" y="2450"/>
                    <a:pt x="0" y="2483"/>
                    <a:pt x="0" y="2483"/>
                  </a:cubicBezTo>
                  <a:lnTo>
                    <a:pt x="34" y="2483"/>
                  </a:lnTo>
                  <a:lnTo>
                    <a:pt x="100" y="2450"/>
                  </a:lnTo>
                  <a:cubicBezTo>
                    <a:pt x="134" y="2416"/>
                    <a:pt x="134" y="2416"/>
                    <a:pt x="134" y="2383"/>
                  </a:cubicBezTo>
                  <a:cubicBezTo>
                    <a:pt x="134" y="2383"/>
                    <a:pt x="134" y="2350"/>
                    <a:pt x="134" y="2316"/>
                  </a:cubicBezTo>
                  <a:lnTo>
                    <a:pt x="134" y="1649"/>
                  </a:lnTo>
                  <a:cubicBezTo>
                    <a:pt x="167" y="1683"/>
                    <a:pt x="200" y="1716"/>
                    <a:pt x="267" y="1749"/>
                  </a:cubicBezTo>
                  <a:cubicBezTo>
                    <a:pt x="334" y="1749"/>
                    <a:pt x="401" y="1716"/>
                    <a:pt x="467" y="1683"/>
                  </a:cubicBezTo>
                  <a:cubicBezTo>
                    <a:pt x="534" y="1649"/>
                    <a:pt x="567" y="1616"/>
                    <a:pt x="634" y="1549"/>
                  </a:cubicBezTo>
                  <a:cubicBezTo>
                    <a:pt x="667" y="1482"/>
                    <a:pt x="734" y="1416"/>
                    <a:pt x="767" y="1316"/>
                  </a:cubicBezTo>
                  <a:cubicBezTo>
                    <a:pt x="801" y="1216"/>
                    <a:pt x="834" y="1149"/>
                    <a:pt x="868" y="1049"/>
                  </a:cubicBezTo>
                  <a:cubicBezTo>
                    <a:pt x="868" y="949"/>
                    <a:pt x="901" y="815"/>
                    <a:pt x="901" y="715"/>
                  </a:cubicBezTo>
                  <a:cubicBezTo>
                    <a:pt x="901" y="682"/>
                    <a:pt x="901" y="649"/>
                    <a:pt x="901" y="615"/>
                  </a:cubicBezTo>
                  <a:cubicBezTo>
                    <a:pt x="901" y="582"/>
                    <a:pt x="901" y="548"/>
                    <a:pt x="901" y="515"/>
                  </a:cubicBezTo>
                  <a:cubicBezTo>
                    <a:pt x="901" y="415"/>
                    <a:pt x="901" y="315"/>
                    <a:pt x="868" y="248"/>
                  </a:cubicBezTo>
                  <a:cubicBezTo>
                    <a:pt x="834" y="182"/>
                    <a:pt x="801" y="115"/>
                    <a:pt x="767" y="48"/>
                  </a:cubicBezTo>
                  <a:cubicBezTo>
                    <a:pt x="734" y="15"/>
                    <a:pt x="667" y="15"/>
                    <a:pt x="634" y="15"/>
                  </a:cubicBezTo>
                  <a:cubicBezTo>
                    <a:pt x="615" y="5"/>
                    <a:pt x="595" y="1"/>
                    <a:pt x="5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6"/>
            <p:cNvSpPr/>
            <p:nvPr/>
          </p:nvSpPr>
          <p:spPr>
            <a:xfrm>
              <a:off x="4120625" y="2097975"/>
              <a:ext cx="20850" cy="44850"/>
            </a:xfrm>
            <a:custGeom>
              <a:avLst/>
              <a:gdLst/>
              <a:ahLst/>
              <a:cxnLst/>
              <a:rect l="l" t="t" r="r" b="b"/>
              <a:pathLst>
                <a:path w="834" h="1794" extrusionOk="0">
                  <a:moveTo>
                    <a:pt x="651" y="1"/>
                  </a:moveTo>
                  <a:cubicBezTo>
                    <a:pt x="634" y="1"/>
                    <a:pt x="617" y="9"/>
                    <a:pt x="600" y="26"/>
                  </a:cubicBezTo>
                  <a:cubicBezTo>
                    <a:pt x="534" y="26"/>
                    <a:pt x="467" y="26"/>
                    <a:pt x="400" y="59"/>
                  </a:cubicBezTo>
                  <a:cubicBezTo>
                    <a:pt x="300" y="159"/>
                    <a:pt x="200" y="259"/>
                    <a:pt x="133" y="393"/>
                  </a:cubicBezTo>
                  <a:cubicBezTo>
                    <a:pt x="100" y="426"/>
                    <a:pt x="67" y="493"/>
                    <a:pt x="67" y="560"/>
                  </a:cubicBezTo>
                  <a:cubicBezTo>
                    <a:pt x="33" y="626"/>
                    <a:pt x="33" y="693"/>
                    <a:pt x="33" y="760"/>
                  </a:cubicBezTo>
                  <a:cubicBezTo>
                    <a:pt x="33" y="827"/>
                    <a:pt x="33" y="927"/>
                    <a:pt x="100" y="993"/>
                  </a:cubicBezTo>
                  <a:cubicBezTo>
                    <a:pt x="133" y="1060"/>
                    <a:pt x="200" y="1060"/>
                    <a:pt x="334" y="1060"/>
                  </a:cubicBezTo>
                  <a:lnTo>
                    <a:pt x="467" y="993"/>
                  </a:lnTo>
                  <a:lnTo>
                    <a:pt x="567" y="993"/>
                  </a:lnTo>
                  <a:cubicBezTo>
                    <a:pt x="600" y="993"/>
                    <a:pt x="634" y="1027"/>
                    <a:pt x="634" y="1027"/>
                  </a:cubicBezTo>
                  <a:cubicBezTo>
                    <a:pt x="634" y="1060"/>
                    <a:pt x="634" y="1093"/>
                    <a:pt x="634" y="1127"/>
                  </a:cubicBezTo>
                  <a:cubicBezTo>
                    <a:pt x="634" y="1160"/>
                    <a:pt x="634" y="1193"/>
                    <a:pt x="600" y="1227"/>
                  </a:cubicBezTo>
                  <a:cubicBezTo>
                    <a:pt x="600" y="1260"/>
                    <a:pt x="567" y="1294"/>
                    <a:pt x="567" y="1327"/>
                  </a:cubicBezTo>
                  <a:cubicBezTo>
                    <a:pt x="534" y="1360"/>
                    <a:pt x="500" y="1394"/>
                    <a:pt x="467" y="1427"/>
                  </a:cubicBezTo>
                  <a:cubicBezTo>
                    <a:pt x="467" y="1427"/>
                    <a:pt x="434" y="1460"/>
                    <a:pt x="400" y="1494"/>
                  </a:cubicBezTo>
                  <a:cubicBezTo>
                    <a:pt x="367" y="1494"/>
                    <a:pt x="300" y="1527"/>
                    <a:pt x="267" y="1527"/>
                  </a:cubicBezTo>
                  <a:cubicBezTo>
                    <a:pt x="200" y="1527"/>
                    <a:pt x="167" y="1494"/>
                    <a:pt x="167" y="1460"/>
                  </a:cubicBezTo>
                  <a:lnTo>
                    <a:pt x="100" y="1460"/>
                  </a:lnTo>
                  <a:lnTo>
                    <a:pt x="33" y="1527"/>
                  </a:lnTo>
                  <a:cubicBezTo>
                    <a:pt x="0" y="1527"/>
                    <a:pt x="0" y="1527"/>
                    <a:pt x="0" y="1560"/>
                  </a:cubicBezTo>
                  <a:cubicBezTo>
                    <a:pt x="0" y="1594"/>
                    <a:pt x="0" y="1594"/>
                    <a:pt x="0" y="1627"/>
                  </a:cubicBezTo>
                  <a:cubicBezTo>
                    <a:pt x="0" y="1660"/>
                    <a:pt x="0" y="1694"/>
                    <a:pt x="33" y="1727"/>
                  </a:cubicBezTo>
                  <a:cubicBezTo>
                    <a:pt x="33" y="1761"/>
                    <a:pt x="67" y="1794"/>
                    <a:pt x="100" y="1794"/>
                  </a:cubicBezTo>
                  <a:lnTo>
                    <a:pt x="234" y="1794"/>
                  </a:lnTo>
                  <a:cubicBezTo>
                    <a:pt x="300" y="1794"/>
                    <a:pt x="367" y="1761"/>
                    <a:pt x="400" y="1727"/>
                  </a:cubicBezTo>
                  <a:cubicBezTo>
                    <a:pt x="467" y="1694"/>
                    <a:pt x="534" y="1627"/>
                    <a:pt x="567" y="1594"/>
                  </a:cubicBezTo>
                  <a:cubicBezTo>
                    <a:pt x="667" y="1494"/>
                    <a:pt x="734" y="1360"/>
                    <a:pt x="801" y="1227"/>
                  </a:cubicBezTo>
                  <a:cubicBezTo>
                    <a:pt x="801" y="1160"/>
                    <a:pt x="834" y="1093"/>
                    <a:pt x="834" y="1027"/>
                  </a:cubicBezTo>
                  <a:cubicBezTo>
                    <a:pt x="834" y="960"/>
                    <a:pt x="834" y="927"/>
                    <a:pt x="834" y="860"/>
                  </a:cubicBezTo>
                  <a:cubicBezTo>
                    <a:pt x="801" y="827"/>
                    <a:pt x="801" y="793"/>
                    <a:pt x="767" y="760"/>
                  </a:cubicBezTo>
                  <a:cubicBezTo>
                    <a:pt x="734" y="760"/>
                    <a:pt x="701" y="726"/>
                    <a:pt x="667" y="726"/>
                  </a:cubicBezTo>
                  <a:lnTo>
                    <a:pt x="534" y="726"/>
                  </a:lnTo>
                  <a:lnTo>
                    <a:pt x="367" y="760"/>
                  </a:lnTo>
                  <a:lnTo>
                    <a:pt x="267" y="760"/>
                  </a:lnTo>
                  <a:cubicBezTo>
                    <a:pt x="267" y="760"/>
                    <a:pt x="234" y="760"/>
                    <a:pt x="234" y="726"/>
                  </a:cubicBezTo>
                  <a:cubicBezTo>
                    <a:pt x="234" y="693"/>
                    <a:pt x="234" y="660"/>
                    <a:pt x="234" y="660"/>
                  </a:cubicBezTo>
                  <a:cubicBezTo>
                    <a:pt x="234" y="593"/>
                    <a:pt x="234" y="526"/>
                    <a:pt x="300" y="460"/>
                  </a:cubicBezTo>
                  <a:cubicBezTo>
                    <a:pt x="334" y="393"/>
                    <a:pt x="367" y="360"/>
                    <a:pt x="434" y="326"/>
                  </a:cubicBezTo>
                  <a:cubicBezTo>
                    <a:pt x="467" y="293"/>
                    <a:pt x="534" y="293"/>
                    <a:pt x="567" y="293"/>
                  </a:cubicBezTo>
                  <a:cubicBezTo>
                    <a:pt x="600" y="293"/>
                    <a:pt x="634" y="293"/>
                    <a:pt x="634" y="326"/>
                  </a:cubicBezTo>
                  <a:lnTo>
                    <a:pt x="701" y="326"/>
                  </a:lnTo>
                  <a:lnTo>
                    <a:pt x="767" y="293"/>
                  </a:lnTo>
                  <a:cubicBezTo>
                    <a:pt x="801" y="259"/>
                    <a:pt x="801" y="259"/>
                    <a:pt x="801" y="259"/>
                  </a:cubicBezTo>
                  <a:cubicBezTo>
                    <a:pt x="801" y="226"/>
                    <a:pt x="801" y="193"/>
                    <a:pt x="801" y="193"/>
                  </a:cubicBezTo>
                  <a:cubicBezTo>
                    <a:pt x="801" y="126"/>
                    <a:pt x="801" y="93"/>
                    <a:pt x="767" y="93"/>
                  </a:cubicBezTo>
                  <a:cubicBezTo>
                    <a:pt x="767" y="59"/>
                    <a:pt x="734" y="26"/>
                    <a:pt x="701" y="26"/>
                  </a:cubicBezTo>
                  <a:cubicBezTo>
                    <a:pt x="684" y="9"/>
                    <a:pt x="667" y="1"/>
                    <a:pt x="6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6"/>
            <p:cNvSpPr/>
            <p:nvPr/>
          </p:nvSpPr>
          <p:spPr>
            <a:xfrm>
              <a:off x="3582725" y="1531750"/>
              <a:ext cx="1429375" cy="1812775"/>
            </a:xfrm>
            <a:custGeom>
              <a:avLst/>
              <a:gdLst/>
              <a:ahLst/>
              <a:cxnLst/>
              <a:rect l="l" t="t" r="r" b="b"/>
              <a:pathLst>
                <a:path w="57175" h="72511" extrusionOk="0">
                  <a:moveTo>
                    <a:pt x="56741" y="592"/>
                  </a:moveTo>
                  <a:lnTo>
                    <a:pt x="56741" y="39387"/>
                  </a:lnTo>
                  <a:lnTo>
                    <a:pt x="434" y="71910"/>
                  </a:lnTo>
                  <a:lnTo>
                    <a:pt x="434" y="33116"/>
                  </a:lnTo>
                  <a:lnTo>
                    <a:pt x="56741" y="592"/>
                  </a:lnTo>
                  <a:close/>
                  <a:moveTo>
                    <a:pt x="56958" y="0"/>
                  </a:moveTo>
                  <a:cubicBezTo>
                    <a:pt x="56916" y="0"/>
                    <a:pt x="56875" y="9"/>
                    <a:pt x="56841" y="25"/>
                  </a:cubicBezTo>
                  <a:lnTo>
                    <a:pt x="134" y="32782"/>
                  </a:lnTo>
                  <a:cubicBezTo>
                    <a:pt x="34" y="32816"/>
                    <a:pt x="1" y="32882"/>
                    <a:pt x="1" y="32982"/>
                  </a:cubicBezTo>
                  <a:lnTo>
                    <a:pt x="1" y="72310"/>
                  </a:lnTo>
                  <a:cubicBezTo>
                    <a:pt x="1" y="72377"/>
                    <a:pt x="34" y="72444"/>
                    <a:pt x="134" y="72477"/>
                  </a:cubicBezTo>
                  <a:cubicBezTo>
                    <a:pt x="134" y="72511"/>
                    <a:pt x="201" y="72511"/>
                    <a:pt x="234" y="72511"/>
                  </a:cubicBezTo>
                  <a:cubicBezTo>
                    <a:pt x="268" y="72511"/>
                    <a:pt x="301" y="72477"/>
                    <a:pt x="334" y="72477"/>
                  </a:cubicBezTo>
                  <a:lnTo>
                    <a:pt x="57075" y="39720"/>
                  </a:lnTo>
                  <a:cubicBezTo>
                    <a:pt x="57141" y="39687"/>
                    <a:pt x="57175" y="39587"/>
                    <a:pt x="57175" y="39520"/>
                  </a:cubicBezTo>
                  <a:lnTo>
                    <a:pt x="57175" y="226"/>
                  </a:lnTo>
                  <a:cubicBezTo>
                    <a:pt x="57175" y="125"/>
                    <a:pt x="57141" y="59"/>
                    <a:pt x="57075" y="25"/>
                  </a:cubicBezTo>
                  <a:cubicBezTo>
                    <a:pt x="57041" y="9"/>
                    <a:pt x="57000" y="0"/>
                    <a:pt x="5695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6"/>
            <p:cNvSpPr/>
            <p:nvPr/>
          </p:nvSpPr>
          <p:spPr>
            <a:xfrm>
              <a:off x="3678625" y="2482225"/>
              <a:ext cx="15050" cy="32550"/>
            </a:xfrm>
            <a:custGeom>
              <a:avLst/>
              <a:gdLst/>
              <a:ahLst/>
              <a:cxnLst/>
              <a:rect l="l" t="t" r="r" b="b"/>
              <a:pathLst>
                <a:path w="602" h="1302" extrusionOk="0">
                  <a:moveTo>
                    <a:pt x="368" y="0"/>
                  </a:moveTo>
                  <a:cubicBezTo>
                    <a:pt x="334" y="0"/>
                    <a:pt x="301" y="0"/>
                    <a:pt x="268" y="34"/>
                  </a:cubicBezTo>
                  <a:cubicBezTo>
                    <a:pt x="201" y="67"/>
                    <a:pt x="168" y="100"/>
                    <a:pt x="134" y="167"/>
                  </a:cubicBezTo>
                  <a:cubicBezTo>
                    <a:pt x="101" y="200"/>
                    <a:pt x="101" y="234"/>
                    <a:pt x="67" y="267"/>
                  </a:cubicBezTo>
                  <a:cubicBezTo>
                    <a:pt x="34" y="300"/>
                    <a:pt x="34" y="367"/>
                    <a:pt x="34" y="401"/>
                  </a:cubicBezTo>
                  <a:cubicBezTo>
                    <a:pt x="1" y="434"/>
                    <a:pt x="1" y="501"/>
                    <a:pt x="34" y="534"/>
                  </a:cubicBezTo>
                  <a:cubicBezTo>
                    <a:pt x="1" y="567"/>
                    <a:pt x="1" y="601"/>
                    <a:pt x="34" y="634"/>
                  </a:cubicBezTo>
                  <a:cubicBezTo>
                    <a:pt x="34" y="667"/>
                    <a:pt x="34" y="701"/>
                    <a:pt x="67" y="701"/>
                  </a:cubicBezTo>
                  <a:cubicBezTo>
                    <a:pt x="67" y="734"/>
                    <a:pt x="101" y="734"/>
                    <a:pt x="101" y="734"/>
                  </a:cubicBezTo>
                  <a:lnTo>
                    <a:pt x="401" y="734"/>
                  </a:lnTo>
                  <a:cubicBezTo>
                    <a:pt x="401" y="734"/>
                    <a:pt x="434" y="734"/>
                    <a:pt x="434" y="767"/>
                  </a:cubicBezTo>
                  <a:cubicBezTo>
                    <a:pt x="468" y="801"/>
                    <a:pt x="468" y="801"/>
                    <a:pt x="434" y="834"/>
                  </a:cubicBezTo>
                  <a:cubicBezTo>
                    <a:pt x="468" y="868"/>
                    <a:pt x="468" y="901"/>
                    <a:pt x="434" y="934"/>
                  </a:cubicBezTo>
                  <a:cubicBezTo>
                    <a:pt x="434" y="934"/>
                    <a:pt x="434" y="968"/>
                    <a:pt x="401" y="1001"/>
                  </a:cubicBezTo>
                  <a:cubicBezTo>
                    <a:pt x="401" y="1034"/>
                    <a:pt x="368" y="1068"/>
                    <a:pt x="334" y="1068"/>
                  </a:cubicBezTo>
                  <a:cubicBezTo>
                    <a:pt x="334" y="1101"/>
                    <a:pt x="301" y="1101"/>
                    <a:pt x="268" y="1134"/>
                  </a:cubicBezTo>
                  <a:cubicBezTo>
                    <a:pt x="234" y="1134"/>
                    <a:pt x="234" y="1168"/>
                    <a:pt x="201" y="1168"/>
                  </a:cubicBezTo>
                  <a:lnTo>
                    <a:pt x="134" y="1168"/>
                  </a:lnTo>
                  <a:cubicBezTo>
                    <a:pt x="134" y="1134"/>
                    <a:pt x="101" y="1134"/>
                    <a:pt x="101" y="1134"/>
                  </a:cubicBezTo>
                  <a:cubicBezTo>
                    <a:pt x="101" y="1101"/>
                    <a:pt x="101" y="1101"/>
                    <a:pt x="101" y="1101"/>
                  </a:cubicBezTo>
                  <a:lnTo>
                    <a:pt x="101" y="1068"/>
                  </a:lnTo>
                  <a:lnTo>
                    <a:pt x="34" y="1101"/>
                  </a:lnTo>
                  <a:cubicBezTo>
                    <a:pt x="34" y="1101"/>
                    <a:pt x="34" y="1101"/>
                    <a:pt x="34" y="1134"/>
                  </a:cubicBezTo>
                  <a:cubicBezTo>
                    <a:pt x="34" y="1168"/>
                    <a:pt x="34" y="1201"/>
                    <a:pt x="67" y="1234"/>
                  </a:cubicBezTo>
                  <a:cubicBezTo>
                    <a:pt x="67" y="1234"/>
                    <a:pt x="101" y="1268"/>
                    <a:pt x="134" y="1301"/>
                  </a:cubicBezTo>
                  <a:lnTo>
                    <a:pt x="201" y="1301"/>
                  </a:lnTo>
                  <a:cubicBezTo>
                    <a:pt x="268" y="1301"/>
                    <a:pt x="301" y="1301"/>
                    <a:pt x="334" y="1268"/>
                  </a:cubicBezTo>
                  <a:cubicBezTo>
                    <a:pt x="368" y="1234"/>
                    <a:pt x="401" y="1201"/>
                    <a:pt x="434" y="1168"/>
                  </a:cubicBezTo>
                  <a:cubicBezTo>
                    <a:pt x="501" y="1134"/>
                    <a:pt x="534" y="1101"/>
                    <a:pt x="534" y="1068"/>
                  </a:cubicBezTo>
                  <a:cubicBezTo>
                    <a:pt x="568" y="1001"/>
                    <a:pt x="601" y="968"/>
                    <a:pt x="601" y="901"/>
                  </a:cubicBezTo>
                  <a:cubicBezTo>
                    <a:pt x="601" y="868"/>
                    <a:pt x="601" y="801"/>
                    <a:pt x="601" y="767"/>
                  </a:cubicBezTo>
                  <a:cubicBezTo>
                    <a:pt x="601" y="734"/>
                    <a:pt x="601" y="701"/>
                    <a:pt x="601" y="667"/>
                  </a:cubicBezTo>
                  <a:cubicBezTo>
                    <a:pt x="601" y="634"/>
                    <a:pt x="568" y="601"/>
                    <a:pt x="568" y="601"/>
                  </a:cubicBezTo>
                  <a:cubicBezTo>
                    <a:pt x="534" y="567"/>
                    <a:pt x="534" y="567"/>
                    <a:pt x="501" y="567"/>
                  </a:cubicBezTo>
                  <a:lnTo>
                    <a:pt x="201" y="567"/>
                  </a:lnTo>
                  <a:cubicBezTo>
                    <a:pt x="201" y="567"/>
                    <a:pt x="201" y="534"/>
                    <a:pt x="168" y="534"/>
                  </a:cubicBezTo>
                  <a:cubicBezTo>
                    <a:pt x="168" y="501"/>
                    <a:pt x="168" y="501"/>
                    <a:pt x="168" y="467"/>
                  </a:cubicBezTo>
                  <a:cubicBezTo>
                    <a:pt x="168" y="434"/>
                    <a:pt x="168" y="401"/>
                    <a:pt x="168" y="367"/>
                  </a:cubicBezTo>
                  <a:cubicBezTo>
                    <a:pt x="168" y="367"/>
                    <a:pt x="201" y="334"/>
                    <a:pt x="201" y="300"/>
                  </a:cubicBezTo>
                  <a:cubicBezTo>
                    <a:pt x="234" y="267"/>
                    <a:pt x="234" y="267"/>
                    <a:pt x="268" y="234"/>
                  </a:cubicBezTo>
                  <a:lnTo>
                    <a:pt x="334" y="200"/>
                  </a:lnTo>
                  <a:lnTo>
                    <a:pt x="434" y="200"/>
                  </a:lnTo>
                  <a:cubicBezTo>
                    <a:pt x="468" y="200"/>
                    <a:pt x="468" y="200"/>
                    <a:pt x="468" y="234"/>
                  </a:cubicBezTo>
                  <a:lnTo>
                    <a:pt x="468" y="267"/>
                  </a:lnTo>
                  <a:lnTo>
                    <a:pt x="534" y="234"/>
                  </a:lnTo>
                  <a:lnTo>
                    <a:pt x="534" y="200"/>
                  </a:lnTo>
                  <a:lnTo>
                    <a:pt x="534" y="167"/>
                  </a:lnTo>
                  <a:cubicBezTo>
                    <a:pt x="534" y="167"/>
                    <a:pt x="534" y="134"/>
                    <a:pt x="534" y="100"/>
                  </a:cubicBezTo>
                  <a:cubicBezTo>
                    <a:pt x="501" y="67"/>
                    <a:pt x="501" y="34"/>
                    <a:pt x="468" y="34"/>
                  </a:cubicBezTo>
                  <a:cubicBezTo>
                    <a:pt x="434" y="0"/>
                    <a:pt x="401" y="0"/>
                    <a:pt x="3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6"/>
            <p:cNvSpPr/>
            <p:nvPr/>
          </p:nvSpPr>
          <p:spPr>
            <a:xfrm>
              <a:off x="3696150" y="2476375"/>
              <a:ext cx="2525" cy="30050"/>
            </a:xfrm>
            <a:custGeom>
              <a:avLst/>
              <a:gdLst/>
              <a:ahLst/>
              <a:cxnLst/>
              <a:rect l="l" t="t" r="r" b="b"/>
              <a:pathLst>
                <a:path w="101" h="1202" extrusionOk="0">
                  <a:moveTo>
                    <a:pt x="67" y="1"/>
                  </a:moveTo>
                  <a:lnTo>
                    <a:pt x="0" y="34"/>
                  </a:lnTo>
                  <a:lnTo>
                    <a:pt x="0" y="67"/>
                  </a:lnTo>
                  <a:cubicBezTo>
                    <a:pt x="0" y="67"/>
                    <a:pt x="0" y="67"/>
                    <a:pt x="0" y="101"/>
                  </a:cubicBezTo>
                  <a:lnTo>
                    <a:pt x="0" y="201"/>
                  </a:lnTo>
                  <a:lnTo>
                    <a:pt x="67" y="168"/>
                  </a:lnTo>
                  <a:lnTo>
                    <a:pt x="100" y="168"/>
                  </a:lnTo>
                  <a:cubicBezTo>
                    <a:pt x="100" y="134"/>
                    <a:pt x="100" y="134"/>
                    <a:pt x="100" y="134"/>
                  </a:cubicBezTo>
                  <a:lnTo>
                    <a:pt x="100" y="34"/>
                  </a:lnTo>
                  <a:cubicBezTo>
                    <a:pt x="100" y="1"/>
                    <a:pt x="100" y="1"/>
                    <a:pt x="100" y="1"/>
                  </a:cubicBezTo>
                  <a:close/>
                  <a:moveTo>
                    <a:pt x="34" y="334"/>
                  </a:moveTo>
                  <a:cubicBezTo>
                    <a:pt x="34" y="334"/>
                    <a:pt x="34" y="368"/>
                    <a:pt x="34" y="368"/>
                  </a:cubicBezTo>
                  <a:cubicBezTo>
                    <a:pt x="34" y="368"/>
                    <a:pt x="34" y="401"/>
                    <a:pt x="34" y="401"/>
                  </a:cubicBezTo>
                  <a:lnTo>
                    <a:pt x="34" y="1202"/>
                  </a:lnTo>
                  <a:lnTo>
                    <a:pt x="67" y="1202"/>
                  </a:lnTo>
                  <a:cubicBezTo>
                    <a:pt x="100" y="1168"/>
                    <a:pt x="100" y="1168"/>
                    <a:pt x="100" y="1168"/>
                  </a:cubicBezTo>
                  <a:cubicBezTo>
                    <a:pt x="100" y="1168"/>
                    <a:pt x="100" y="1135"/>
                    <a:pt x="100" y="1135"/>
                  </a:cubicBezTo>
                  <a:lnTo>
                    <a:pt x="100" y="334"/>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6"/>
            <p:cNvSpPr/>
            <p:nvPr/>
          </p:nvSpPr>
          <p:spPr>
            <a:xfrm>
              <a:off x="3700325" y="2471375"/>
              <a:ext cx="10025" cy="29000"/>
            </a:xfrm>
            <a:custGeom>
              <a:avLst/>
              <a:gdLst/>
              <a:ahLst/>
              <a:cxnLst/>
              <a:rect l="l" t="t" r="r" b="b"/>
              <a:pathLst>
                <a:path w="401" h="1160" extrusionOk="0">
                  <a:moveTo>
                    <a:pt x="167" y="1"/>
                  </a:moveTo>
                  <a:lnTo>
                    <a:pt x="133" y="34"/>
                  </a:lnTo>
                  <a:cubicBezTo>
                    <a:pt x="133" y="34"/>
                    <a:pt x="133" y="67"/>
                    <a:pt x="133" y="67"/>
                  </a:cubicBezTo>
                  <a:cubicBezTo>
                    <a:pt x="100" y="67"/>
                    <a:pt x="100" y="101"/>
                    <a:pt x="133" y="101"/>
                  </a:cubicBezTo>
                  <a:lnTo>
                    <a:pt x="133" y="368"/>
                  </a:lnTo>
                  <a:lnTo>
                    <a:pt x="33" y="434"/>
                  </a:lnTo>
                  <a:cubicBezTo>
                    <a:pt x="33" y="434"/>
                    <a:pt x="33" y="468"/>
                    <a:pt x="33" y="468"/>
                  </a:cubicBezTo>
                  <a:cubicBezTo>
                    <a:pt x="0" y="468"/>
                    <a:pt x="0" y="468"/>
                    <a:pt x="33" y="501"/>
                  </a:cubicBezTo>
                  <a:lnTo>
                    <a:pt x="33" y="534"/>
                  </a:lnTo>
                  <a:cubicBezTo>
                    <a:pt x="0" y="534"/>
                    <a:pt x="0" y="568"/>
                    <a:pt x="33" y="568"/>
                  </a:cubicBezTo>
                  <a:lnTo>
                    <a:pt x="133" y="534"/>
                  </a:lnTo>
                  <a:lnTo>
                    <a:pt x="133" y="935"/>
                  </a:lnTo>
                  <a:cubicBezTo>
                    <a:pt x="100" y="1001"/>
                    <a:pt x="133" y="1068"/>
                    <a:pt x="167" y="1135"/>
                  </a:cubicBezTo>
                  <a:cubicBezTo>
                    <a:pt x="184" y="1151"/>
                    <a:pt x="200" y="1160"/>
                    <a:pt x="221" y="1160"/>
                  </a:cubicBezTo>
                  <a:cubicBezTo>
                    <a:pt x="242" y="1160"/>
                    <a:pt x="267" y="1151"/>
                    <a:pt x="300" y="1135"/>
                  </a:cubicBezTo>
                  <a:lnTo>
                    <a:pt x="367" y="1101"/>
                  </a:lnTo>
                  <a:lnTo>
                    <a:pt x="400" y="1068"/>
                  </a:lnTo>
                  <a:cubicBezTo>
                    <a:pt x="400" y="1068"/>
                    <a:pt x="400" y="1035"/>
                    <a:pt x="400" y="1035"/>
                  </a:cubicBezTo>
                  <a:lnTo>
                    <a:pt x="400" y="968"/>
                  </a:lnTo>
                  <a:lnTo>
                    <a:pt x="367" y="968"/>
                  </a:lnTo>
                  <a:lnTo>
                    <a:pt x="300" y="1001"/>
                  </a:lnTo>
                  <a:lnTo>
                    <a:pt x="234" y="1001"/>
                  </a:lnTo>
                  <a:lnTo>
                    <a:pt x="234" y="935"/>
                  </a:lnTo>
                  <a:cubicBezTo>
                    <a:pt x="234" y="935"/>
                    <a:pt x="234" y="901"/>
                    <a:pt x="234" y="901"/>
                  </a:cubicBezTo>
                  <a:lnTo>
                    <a:pt x="200" y="468"/>
                  </a:lnTo>
                  <a:lnTo>
                    <a:pt x="334" y="368"/>
                  </a:lnTo>
                  <a:lnTo>
                    <a:pt x="367" y="368"/>
                  </a:lnTo>
                  <a:cubicBezTo>
                    <a:pt x="367" y="334"/>
                    <a:pt x="367" y="334"/>
                    <a:pt x="367" y="334"/>
                  </a:cubicBezTo>
                  <a:lnTo>
                    <a:pt x="367" y="267"/>
                  </a:lnTo>
                  <a:cubicBezTo>
                    <a:pt x="367" y="234"/>
                    <a:pt x="367" y="234"/>
                    <a:pt x="367" y="234"/>
                  </a:cubicBezTo>
                  <a:lnTo>
                    <a:pt x="334" y="234"/>
                  </a:lnTo>
                  <a:lnTo>
                    <a:pt x="200" y="334"/>
                  </a:lnTo>
                  <a:lnTo>
                    <a:pt x="200" y="34"/>
                  </a:lnTo>
                  <a:cubicBezTo>
                    <a:pt x="200" y="34"/>
                    <a:pt x="200" y="34"/>
                    <a:pt x="20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6"/>
            <p:cNvSpPr/>
            <p:nvPr/>
          </p:nvSpPr>
          <p:spPr>
            <a:xfrm>
              <a:off x="3712000" y="2470550"/>
              <a:ext cx="13350" cy="24200"/>
            </a:xfrm>
            <a:custGeom>
              <a:avLst/>
              <a:gdLst/>
              <a:ahLst/>
              <a:cxnLst/>
              <a:rect l="l" t="t" r="r" b="b"/>
              <a:pathLst>
                <a:path w="534" h="968" extrusionOk="0">
                  <a:moveTo>
                    <a:pt x="350" y="142"/>
                  </a:moveTo>
                  <a:cubicBezTo>
                    <a:pt x="367" y="142"/>
                    <a:pt x="384" y="150"/>
                    <a:pt x="400" y="167"/>
                  </a:cubicBezTo>
                  <a:cubicBezTo>
                    <a:pt x="434" y="200"/>
                    <a:pt x="434" y="267"/>
                    <a:pt x="434" y="300"/>
                  </a:cubicBezTo>
                  <a:lnTo>
                    <a:pt x="133" y="501"/>
                  </a:lnTo>
                  <a:cubicBezTo>
                    <a:pt x="133" y="467"/>
                    <a:pt x="133" y="401"/>
                    <a:pt x="133" y="401"/>
                  </a:cubicBezTo>
                  <a:cubicBezTo>
                    <a:pt x="167" y="367"/>
                    <a:pt x="167" y="334"/>
                    <a:pt x="167" y="300"/>
                  </a:cubicBezTo>
                  <a:cubicBezTo>
                    <a:pt x="200" y="267"/>
                    <a:pt x="200" y="234"/>
                    <a:pt x="234" y="234"/>
                  </a:cubicBezTo>
                  <a:cubicBezTo>
                    <a:pt x="234" y="200"/>
                    <a:pt x="267" y="200"/>
                    <a:pt x="300" y="167"/>
                  </a:cubicBezTo>
                  <a:cubicBezTo>
                    <a:pt x="317" y="150"/>
                    <a:pt x="334" y="142"/>
                    <a:pt x="350" y="142"/>
                  </a:cubicBezTo>
                  <a:close/>
                  <a:moveTo>
                    <a:pt x="400" y="0"/>
                  </a:moveTo>
                  <a:cubicBezTo>
                    <a:pt x="367" y="0"/>
                    <a:pt x="300" y="0"/>
                    <a:pt x="300" y="34"/>
                  </a:cubicBezTo>
                  <a:cubicBezTo>
                    <a:pt x="234" y="67"/>
                    <a:pt x="200" y="67"/>
                    <a:pt x="200" y="100"/>
                  </a:cubicBezTo>
                  <a:cubicBezTo>
                    <a:pt x="167" y="167"/>
                    <a:pt x="133" y="200"/>
                    <a:pt x="100" y="234"/>
                  </a:cubicBezTo>
                  <a:cubicBezTo>
                    <a:pt x="100" y="300"/>
                    <a:pt x="67" y="334"/>
                    <a:pt x="67" y="401"/>
                  </a:cubicBezTo>
                  <a:cubicBezTo>
                    <a:pt x="33" y="434"/>
                    <a:pt x="33" y="501"/>
                    <a:pt x="33" y="534"/>
                  </a:cubicBezTo>
                  <a:cubicBezTo>
                    <a:pt x="33" y="601"/>
                    <a:pt x="0" y="634"/>
                    <a:pt x="0" y="701"/>
                  </a:cubicBezTo>
                  <a:cubicBezTo>
                    <a:pt x="0" y="734"/>
                    <a:pt x="0" y="801"/>
                    <a:pt x="33" y="834"/>
                  </a:cubicBezTo>
                  <a:cubicBezTo>
                    <a:pt x="33" y="868"/>
                    <a:pt x="67" y="901"/>
                    <a:pt x="67" y="934"/>
                  </a:cubicBezTo>
                  <a:cubicBezTo>
                    <a:pt x="100" y="934"/>
                    <a:pt x="133" y="968"/>
                    <a:pt x="167" y="968"/>
                  </a:cubicBezTo>
                  <a:cubicBezTo>
                    <a:pt x="200" y="968"/>
                    <a:pt x="234" y="968"/>
                    <a:pt x="267" y="934"/>
                  </a:cubicBezTo>
                  <a:cubicBezTo>
                    <a:pt x="300" y="901"/>
                    <a:pt x="334" y="901"/>
                    <a:pt x="367" y="868"/>
                  </a:cubicBezTo>
                  <a:cubicBezTo>
                    <a:pt x="367" y="834"/>
                    <a:pt x="400" y="801"/>
                    <a:pt x="434" y="767"/>
                  </a:cubicBezTo>
                  <a:cubicBezTo>
                    <a:pt x="434" y="734"/>
                    <a:pt x="467" y="701"/>
                    <a:pt x="467" y="667"/>
                  </a:cubicBezTo>
                  <a:cubicBezTo>
                    <a:pt x="467" y="634"/>
                    <a:pt x="467" y="601"/>
                    <a:pt x="467" y="601"/>
                  </a:cubicBezTo>
                  <a:cubicBezTo>
                    <a:pt x="467" y="567"/>
                    <a:pt x="467" y="567"/>
                    <a:pt x="467" y="567"/>
                  </a:cubicBezTo>
                  <a:lnTo>
                    <a:pt x="434" y="601"/>
                  </a:lnTo>
                  <a:cubicBezTo>
                    <a:pt x="434" y="634"/>
                    <a:pt x="400" y="667"/>
                    <a:pt x="400" y="701"/>
                  </a:cubicBezTo>
                  <a:cubicBezTo>
                    <a:pt x="367" y="734"/>
                    <a:pt x="334" y="767"/>
                    <a:pt x="300" y="767"/>
                  </a:cubicBezTo>
                  <a:cubicBezTo>
                    <a:pt x="284" y="784"/>
                    <a:pt x="267" y="792"/>
                    <a:pt x="250" y="792"/>
                  </a:cubicBezTo>
                  <a:cubicBezTo>
                    <a:pt x="234" y="792"/>
                    <a:pt x="217" y="784"/>
                    <a:pt x="200" y="767"/>
                  </a:cubicBezTo>
                  <a:cubicBezTo>
                    <a:pt x="167" y="734"/>
                    <a:pt x="133" y="667"/>
                    <a:pt x="133" y="634"/>
                  </a:cubicBezTo>
                  <a:lnTo>
                    <a:pt x="534" y="401"/>
                  </a:lnTo>
                  <a:cubicBezTo>
                    <a:pt x="534" y="367"/>
                    <a:pt x="534" y="367"/>
                    <a:pt x="534" y="367"/>
                  </a:cubicBezTo>
                  <a:lnTo>
                    <a:pt x="534" y="300"/>
                  </a:lnTo>
                  <a:cubicBezTo>
                    <a:pt x="534" y="267"/>
                    <a:pt x="534" y="200"/>
                    <a:pt x="534" y="134"/>
                  </a:cubicBezTo>
                  <a:cubicBezTo>
                    <a:pt x="500" y="100"/>
                    <a:pt x="500" y="67"/>
                    <a:pt x="467" y="34"/>
                  </a:cubicBezTo>
                  <a:cubicBezTo>
                    <a:pt x="434" y="0"/>
                    <a:pt x="434" y="0"/>
                    <a:pt x="40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6"/>
            <p:cNvSpPr/>
            <p:nvPr/>
          </p:nvSpPr>
          <p:spPr>
            <a:xfrm>
              <a:off x="3730325" y="2456575"/>
              <a:ext cx="18375" cy="31500"/>
            </a:xfrm>
            <a:custGeom>
              <a:avLst/>
              <a:gdLst/>
              <a:ahLst/>
              <a:cxnLst/>
              <a:rect l="l" t="t" r="r" b="b"/>
              <a:pathLst>
                <a:path w="735" h="1260" extrusionOk="0">
                  <a:moveTo>
                    <a:pt x="631" y="1"/>
                  </a:moveTo>
                  <a:cubicBezTo>
                    <a:pt x="601" y="1"/>
                    <a:pt x="568" y="9"/>
                    <a:pt x="535" y="26"/>
                  </a:cubicBezTo>
                  <a:cubicBezTo>
                    <a:pt x="501" y="26"/>
                    <a:pt x="501" y="59"/>
                    <a:pt x="468" y="59"/>
                  </a:cubicBezTo>
                  <a:cubicBezTo>
                    <a:pt x="435" y="92"/>
                    <a:pt x="435" y="92"/>
                    <a:pt x="435" y="126"/>
                  </a:cubicBezTo>
                  <a:cubicBezTo>
                    <a:pt x="401" y="159"/>
                    <a:pt x="401" y="159"/>
                    <a:pt x="368" y="192"/>
                  </a:cubicBezTo>
                  <a:cubicBezTo>
                    <a:pt x="368" y="226"/>
                    <a:pt x="368" y="226"/>
                    <a:pt x="368" y="259"/>
                  </a:cubicBezTo>
                  <a:cubicBezTo>
                    <a:pt x="334" y="226"/>
                    <a:pt x="301" y="226"/>
                    <a:pt x="301" y="192"/>
                  </a:cubicBezTo>
                  <a:cubicBezTo>
                    <a:pt x="234" y="192"/>
                    <a:pt x="201" y="192"/>
                    <a:pt x="168" y="226"/>
                  </a:cubicBezTo>
                  <a:cubicBezTo>
                    <a:pt x="168" y="226"/>
                    <a:pt x="134" y="259"/>
                    <a:pt x="134" y="259"/>
                  </a:cubicBezTo>
                  <a:lnTo>
                    <a:pt x="68" y="326"/>
                  </a:lnTo>
                  <a:lnTo>
                    <a:pt x="68" y="359"/>
                  </a:lnTo>
                  <a:cubicBezTo>
                    <a:pt x="67" y="359"/>
                    <a:pt x="67" y="360"/>
                    <a:pt x="67" y="360"/>
                  </a:cubicBezTo>
                  <a:lnTo>
                    <a:pt x="67" y="360"/>
                  </a:lnTo>
                  <a:lnTo>
                    <a:pt x="34" y="392"/>
                  </a:lnTo>
                  <a:lnTo>
                    <a:pt x="1" y="392"/>
                  </a:lnTo>
                  <a:cubicBezTo>
                    <a:pt x="1" y="426"/>
                    <a:pt x="1" y="426"/>
                    <a:pt x="1" y="426"/>
                  </a:cubicBezTo>
                  <a:lnTo>
                    <a:pt x="1" y="1226"/>
                  </a:lnTo>
                  <a:cubicBezTo>
                    <a:pt x="1" y="1226"/>
                    <a:pt x="1" y="1226"/>
                    <a:pt x="1" y="1260"/>
                  </a:cubicBezTo>
                  <a:lnTo>
                    <a:pt x="34" y="1260"/>
                  </a:lnTo>
                  <a:lnTo>
                    <a:pt x="68" y="1226"/>
                  </a:lnTo>
                  <a:cubicBezTo>
                    <a:pt x="68" y="1226"/>
                    <a:pt x="68" y="1193"/>
                    <a:pt x="68" y="1193"/>
                  </a:cubicBezTo>
                  <a:cubicBezTo>
                    <a:pt x="101" y="1193"/>
                    <a:pt x="101" y="1160"/>
                    <a:pt x="68" y="1160"/>
                  </a:cubicBezTo>
                  <a:lnTo>
                    <a:pt x="68" y="693"/>
                  </a:lnTo>
                  <a:cubicBezTo>
                    <a:pt x="68" y="626"/>
                    <a:pt x="101" y="559"/>
                    <a:pt x="101" y="493"/>
                  </a:cubicBezTo>
                  <a:cubicBezTo>
                    <a:pt x="134" y="459"/>
                    <a:pt x="168" y="426"/>
                    <a:pt x="201" y="392"/>
                  </a:cubicBezTo>
                  <a:cubicBezTo>
                    <a:pt x="234" y="376"/>
                    <a:pt x="251" y="367"/>
                    <a:pt x="264" y="367"/>
                  </a:cubicBezTo>
                  <a:cubicBezTo>
                    <a:pt x="276" y="367"/>
                    <a:pt x="284" y="376"/>
                    <a:pt x="301" y="392"/>
                  </a:cubicBezTo>
                  <a:cubicBezTo>
                    <a:pt x="334" y="426"/>
                    <a:pt x="334" y="493"/>
                    <a:pt x="334" y="559"/>
                  </a:cubicBezTo>
                  <a:lnTo>
                    <a:pt x="334" y="1026"/>
                  </a:lnTo>
                  <a:lnTo>
                    <a:pt x="401" y="1026"/>
                  </a:lnTo>
                  <a:cubicBezTo>
                    <a:pt x="401" y="993"/>
                    <a:pt x="435" y="993"/>
                    <a:pt x="435" y="993"/>
                  </a:cubicBezTo>
                  <a:cubicBezTo>
                    <a:pt x="435" y="960"/>
                    <a:pt x="435" y="960"/>
                    <a:pt x="435" y="960"/>
                  </a:cubicBezTo>
                  <a:lnTo>
                    <a:pt x="435" y="493"/>
                  </a:lnTo>
                  <a:cubicBezTo>
                    <a:pt x="435" y="426"/>
                    <a:pt x="435" y="359"/>
                    <a:pt x="468" y="292"/>
                  </a:cubicBezTo>
                  <a:cubicBezTo>
                    <a:pt x="468" y="226"/>
                    <a:pt x="501" y="192"/>
                    <a:pt x="535" y="159"/>
                  </a:cubicBezTo>
                  <a:cubicBezTo>
                    <a:pt x="557" y="148"/>
                    <a:pt x="575" y="144"/>
                    <a:pt x="590" y="144"/>
                  </a:cubicBezTo>
                  <a:cubicBezTo>
                    <a:pt x="620" y="144"/>
                    <a:pt x="635" y="159"/>
                    <a:pt x="635" y="159"/>
                  </a:cubicBezTo>
                  <a:cubicBezTo>
                    <a:pt x="668" y="226"/>
                    <a:pt x="701" y="292"/>
                    <a:pt x="668" y="359"/>
                  </a:cubicBezTo>
                  <a:lnTo>
                    <a:pt x="668" y="793"/>
                  </a:lnTo>
                  <a:cubicBezTo>
                    <a:pt x="668" y="793"/>
                    <a:pt x="668" y="793"/>
                    <a:pt x="668" y="826"/>
                  </a:cubicBezTo>
                  <a:lnTo>
                    <a:pt x="735" y="793"/>
                  </a:lnTo>
                  <a:lnTo>
                    <a:pt x="735" y="759"/>
                  </a:lnTo>
                  <a:cubicBezTo>
                    <a:pt x="735" y="759"/>
                    <a:pt x="735" y="759"/>
                    <a:pt x="735" y="726"/>
                  </a:cubicBezTo>
                  <a:lnTo>
                    <a:pt x="735" y="259"/>
                  </a:lnTo>
                  <a:cubicBezTo>
                    <a:pt x="735" y="192"/>
                    <a:pt x="735" y="92"/>
                    <a:pt x="701" y="26"/>
                  </a:cubicBezTo>
                  <a:cubicBezTo>
                    <a:pt x="685" y="9"/>
                    <a:pt x="660" y="1"/>
                    <a:pt x="6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6"/>
            <p:cNvSpPr/>
            <p:nvPr/>
          </p:nvSpPr>
          <p:spPr>
            <a:xfrm>
              <a:off x="3752025" y="2446350"/>
              <a:ext cx="10850" cy="25050"/>
            </a:xfrm>
            <a:custGeom>
              <a:avLst/>
              <a:gdLst/>
              <a:ahLst/>
              <a:cxnLst/>
              <a:rect l="l" t="t" r="r" b="b"/>
              <a:pathLst>
                <a:path w="434" h="1002" extrusionOk="0">
                  <a:moveTo>
                    <a:pt x="367" y="501"/>
                  </a:moveTo>
                  <a:lnTo>
                    <a:pt x="367" y="568"/>
                  </a:lnTo>
                  <a:cubicBezTo>
                    <a:pt x="367" y="601"/>
                    <a:pt x="367" y="635"/>
                    <a:pt x="367" y="668"/>
                  </a:cubicBezTo>
                  <a:cubicBezTo>
                    <a:pt x="334" y="701"/>
                    <a:pt x="334" y="735"/>
                    <a:pt x="334" y="768"/>
                  </a:cubicBezTo>
                  <a:cubicBezTo>
                    <a:pt x="300" y="801"/>
                    <a:pt x="300" y="801"/>
                    <a:pt x="267" y="835"/>
                  </a:cubicBezTo>
                  <a:cubicBezTo>
                    <a:pt x="234" y="868"/>
                    <a:pt x="234" y="868"/>
                    <a:pt x="200" y="902"/>
                  </a:cubicBezTo>
                  <a:lnTo>
                    <a:pt x="67" y="902"/>
                  </a:lnTo>
                  <a:cubicBezTo>
                    <a:pt x="67" y="868"/>
                    <a:pt x="67" y="868"/>
                    <a:pt x="67" y="868"/>
                  </a:cubicBezTo>
                  <a:cubicBezTo>
                    <a:pt x="67" y="835"/>
                    <a:pt x="67" y="835"/>
                    <a:pt x="67" y="835"/>
                  </a:cubicBezTo>
                  <a:cubicBezTo>
                    <a:pt x="67" y="768"/>
                    <a:pt x="100" y="735"/>
                    <a:pt x="100" y="701"/>
                  </a:cubicBezTo>
                  <a:cubicBezTo>
                    <a:pt x="134" y="668"/>
                    <a:pt x="200" y="635"/>
                    <a:pt x="234" y="601"/>
                  </a:cubicBezTo>
                  <a:lnTo>
                    <a:pt x="367" y="501"/>
                  </a:lnTo>
                  <a:close/>
                  <a:moveTo>
                    <a:pt x="334" y="1"/>
                  </a:moveTo>
                  <a:cubicBezTo>
                    <a:pt x="300" y="1"/>
                    <a:pt x="267" y="34"/>
                    <a:pt x="234" y="34"/>
                  </a:cubicBezTo>
                  <a:cubicBezTo>
                    <a:pt x="200" y="68"/>
                    <a:pt x="167" y="68"/>
                    <a:pt x="134" y="101"/>
                  </a:cubicBezTo>
                  <a:cubicBezTo>
                    <a:pt x="134" y="134"/>
                    <a:pt x="100" y="168"/>
                    <a:pt x="67" y="201"/>
                  </a:cubicBezTo>
                  <a:cubicBezTo>
                    <a:pt x="67" y="234"/>
                    <a:pt x="34" y="268"/>
                    <a:pt x="34" y="301"/>
                  </a:cubicBezTo>
                  <a:cubicBezTo>
                    <a:pt x="34" y="334"/>
                    <a:pt x="34" y="368"/>
                    <a:pt x="34" y="368"/>
                  </a:cubicBezTo>
                  <a:cubicBezTo>
                    <a:pt x="34" y="401"/>
                    <a:pt x="34" y="401"/>
                    <a:pt x="34" y="401"/>
                  </a:cubicBezTo>
                  <a:lnTo>
                    <a:pt x="100" y="401"/>
                  </a:lnTo>
                  <a:lnTo>
                    <a:pt x="100" y="368"/>
                  </a:lnTo>
                  <a:lnTo>
                    <a:pt x="167" y="301"/>
                  </a:lnTo>
                  <a:cubicBezTo>
                    <a:pt x="167" y="268"/>
                    <a:pt x="200" y="234"/>
                    <a:pt x="234" y="234"/>
                  </a:cubicBezTo>
                  <a:cubicBezTo>
                    <a:pt x="250" y="218"/>
                    <a:pt x="267" y="209"/>
                    <a:pt x="284" y="209"/>
                  </a:cubicBezTo>
                  <a:cubicBezTo>
                    <a:pt x="300" y="209"/>
                    <a:pt x="317" y="218"/>
                    <a:pt x="334" y="234"/>
                  </a:cubicBezTo>
                  <a:cubicBezTo>
                    <a:pt x="367" y="234"/>
                    <a:pt x="367" y="268"/>
                    <a:pt x="367" y="334"/>
                  </a:cubicBezTo>
                  <a:lnTo>
                    <a:pt x="200" y="468"/>
                  </a:lnTo>
                  <a:cubicBezTo>
                    <a:pt x="167" y="501"/>
                    <a:pt x="134" y="535"/>
                    <a:pt x="100" y="568"/>
                  </a:cubicBezTo>
                  <a:cubicBezTo>
                    <a:pt x="100" y="601"/>
                    <a:pt x="67" y="635"/>
                    <a:pt x="34" y="668"/>
                  </a:cubicBezTo>
                  <a:cubicBezTo>
                    <a:pt x="34" y="701"/>
                    <a:pt x="0" y="735"/>
                    <a:pt x="0" y="768"/>
                  </a:cubicBezTo>
                  <a:cubicBezTo>
                    <a:pt x="0" y="801"/>
                    <a:pt x="0" y="868"/>
                    <a:pt x="0" y="902"/>
                  </a:cubicBezTo>
                  <a:cubicBezTo>
                    <a:pt x="0" y="902"/>
                    <a:pt x="0" y="935"/>
                    <a:pt x="0" y="935"/>
                  </a:cubicBezTo>
                  <a:cubicBezTo>
                    <a:pt x="0" y="968"/>
                    <a:pt x="0" y="968"/>
                    <a:pt x="34" y="1002"/>
                  </a:cubicBezTo>
                  <a:lnTo>
                    <a:pt x="100" y="1002"/>
                  </a:lnTo>
                  <a:cubicBezTo>
                    <a:pt x="100" y="1002"/>
                    <a:pt x="134" y="968"/>
                    <a:pt x="167" y="968"/>
                  </a:cubicBezTo>
                  <a:cubicBezTo>
                    <a:pt x="167" y="968"/>
                    <a:pt x="200" y="935"/>
                    <a:pt x="200" y="935"/>
                  </a:cubicBezTo>
                  <a:lnTo>
                    <a:pt x="267" y="868"/>
                  </a:lnTo>
                  <a:cubicBezTo>
                    <a:pt x="300" y="835"/>
                    <a:pt x="300" y="835"/>
                    <a:pt x="334" y="801"/>
                  </a:cubicBezTo>
                  <a:cubicBezTo>
                    <a:pt x="334" y="801"/>
                    <a:pt x="334" y="801"/>
                    <a:pt x="334" y="835"/>
                  </a:cubicBezTo>
                  <a:lnTo>
                    <a:pt x="367" y="835"/>
                  </a:lnTo>
                  <a:lnTo>
                    <a:pt x="400" y="801"/>
                  </a:lnTo>
                  <a:cubicBezTo>
                    <a:pt x="434" y="801"/>
                    <a:pt x="434" y="768"/>
                    <a:pt x="434" y="768"/>
                  </a:cubicBezTo>
                  <a:cubicBezTo>
                    <a:pt x="434" y="768"/>
                    <a:pt x="434" y="735"/>
                    <a:pt x="434" y="735"/>
                  </a:cubicBezTo>
                  <a:lnTo>
                    <a:pt x="434" y="234"/>
                  </a:lnTo>
                  <a:cubicBezTo>
                    <a:pt x="434" y="168"/>
                    <a:pt x="434" y="134"/>
                    <a:pt x="434" y="101"/>
                  </a:cubicBezTo>
                  <a:cubicBezTo>
                    <a:pt x="434" y="68"/>
                    <a:pt x="400" y="34"/>
                    <a:pt x="40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6"/>
            <p:cNvSpPr/>
            <p:nvPr/>
          </p:nvSpPr>
          <p:spPr>
            <a:xfrm>
              <a:off x="3768700" y="2438850"/>
              <a:ext cx="11700" cy="34225"/>
            </a:xfrm>
            <a:custGeom>
              <a:avLst/>
              <a:gdLst/>
              <a:ahLst/>
              <a:cxnLst/>
              <a:rect l="l" t="t" r="r" b="b"/>
              <a:pathLst>
                <a:path w="468" h="1369" extrusionOk="0">
                  <a:moveTo>
                    <a:pt x="284" y="142"/>
                  </a:moveTo>
                  <a:cubicBezTo>
                    <a:pt x="301" y="142"/>
                    <a:pt x="317" y="151"/>
                    <a:pt x="334" y="167"/>
                  </a:cubicBezTo>
                  <a:cubicBezTo>
                    <a:pt x="367" y="234"/>
                    <a:pt x="367" y="301"/>
                    <a:pt x="367" y="334"/>
                  </a:cubicBezTo>
                  <a:lnTo>
                    <a:pt x="367" y="434"/>
                  </a:lnTo>
                  <a:cubicBezTo>
                    <a:pt x="367" y="501"/>
                    <a:pt x="367" y="601"/>
                    <a:pt x="334" y="668"/>
                  </a:cubicBezTo>
                  <a:cubicBezTo>
                    <a:pt x="301" y="701"/>
                    <a:pt x="267" y="768"/>
                    <a:pt x="234" y="801"/>
                  </a:cubicBezTo>
                  <a:cubicBezTo>
                    <a:pt x="217" y="818"/>
                    <a:pt x="192" y="826"/>
                    <a:pt x="167" y="826"/>
                  </a:cubicBezTo>
                  <a:cubicBezTo>
                    <a:pt x="142" y="826"/>
                    <a:pt x="117" y="818"/>
                    <a:pt x="100" y="801"/>
                  </a:cubicBezTo>
                  <a:cubicBezTo>
                    <a:pt x="67" y="768"/>
                    <a:pt x="67" y="701"/>
                    <a:pt x="67" y="634"/>
                  </a:cubicBezTo>
                  <a:lnTo>
                    <a:pt x="67" y="501"/>
                  </a:lnTo>
                  <a:cubicBezTo>
                    <a:pt x="67" y="434"/>
                    <a:pt x="67" y="368"/>
                    <a:pt x="100" y="301"/>
                  </a:cubicBezTo>
                  <a:cubicBezTo>
                    <a:pt x="134" y="268"/>
                    <a:pt x="167" y="201"/>
                    <a:pt x="234" y="167"/>
                  </a:cubicBezTo>
                  <a:cubicBezTo>
                    <a:pt x="251" y="151"/>
                    <a:pt x="267" y="142"/>
                    <a:pt x="284" y="142"/>
                  </a:cubicBezTo>
                  <a:close/>
                  <a:moveTo>
                    <a:pt x="334" y="1"/>
                  </a:moveTo>
                  <a:cubicBezTo>
                    <a:pt x="301" y="1"/>
                    <a:pt x="267" y="1"/>
                    <a:pt x="234" y="34"/>
                  </a:cubicBezTo>
                  <a:cubicBezTo>
                    <a:pt x="200" y="34"/>
                    <a:pt x="134" y="67"/>
                    <a:pt x="134" y="134"/>
                  </a:cubicBezTo>
                  <a:cubicBezTo>
                    <a:pt x="100" y="167"/>
                    <a:pt x="67" y="201"/>
                    <a:pt x="67" y="234"/>
                  </a:cubicBezTo>
                  <a:lnTo>
                    <a:pt x="67" y="167"/>
                  </a:lnTo>
                  <a:lnTo>
                    <a:pt x="34" y="167"/>
                  </a:lnTo>
                  <a:cubicBezTo>
                    <a:pt x="0" y="167"/>
                    <a:pt x="0" y="201"/>
                    <a:pt x="34" y="201"/>
                  </a:cubicBezTo>
                  <a:cubicBezTo>
                    <a:pt x="0" y="201"/>
                    <a:pt x="0" y="234"/>
                    <a:pt x="34" y="234"/>
                  </a:cubicBezTo>
                  <a:lnTo>
                    <a:pt x="34" y="1335"/>
                  </a:lnTo>
                  <a:cubicBezTo>
                    <a:pt x="0" y="1335"/>
                    <a:pt x="0" y="1368"/>
                    <a:pt x="34" y="1368"/>
                  </a:cubicBezTo>
                  <a:lnTo>
                    <a:pt x="67" y="1335"/>
                  </a:lnTo>
                  <a:cubicBezTo>
                    <a:pt x="67" y="1335"/>
                    <a:pt x="67" y="1335"/>
                    <a:pt x="67" y="1302"/>
                  </a:cubicBezTo>
                  <a:cubicBezTo>
                    <a:pt x="67" y="1302"/>
                    <a:pt x="67" y="1302"/>
                    <a:pt x="67" y="1268"/>
                  </a:cubicBezTo>
                  <a:lnTo>
                    <a:pt x="67" y="901"/>
                  </a:lnTo>
                  <a:cubicBezTo>
                    <a:pt x="67" y="935"/>
                    <a:pt x="100" y="935"/>
                    <a:pt x="134" y="935"/>
                  </a:cubicBezTo>
                  <a:cubicBezTo>
                    <a:pt x="145" y="946"/>
                    <a:pt x="156" y="950"/>
                    <a:pt x="167" y="950"/>
                  </a:cubicBezTo>
                  <a:cubicBezTo>
                    <a:pt x="189" y="950"/>
                    <a:pt x="212" y="935"/>
                    <a:pt x="234" y="935"/>
                  </a:cubicBezTo>
                  <a:cubicBezTo>
                    <a:pt x="267" y="901"/>
                    <a:pt x="301" y="868"/>
                    <a:pt x="334" y="835"/>
                  </a:cubicBezTo>
                  <a:cubicBezTo>
                    <a:pt x="367" y="801"/>
                    <a:pt x="367" y="735"/>
                    <a:pt x="401" y="701"/>
                  </a:cubicBezTo>
                  <a:cubicBezTo>
                    <a:pt x="434" y="668"/>
                    <a:pt x="434" y="601"/>
                    <a:pt x="467" y="534"/>
                  </a:cubicBezTo>
                  <a:cubicBezTo>
                    <a:pt x="467" y="501"/>
                    <a:pt x="467" y="434"/>
                    <a:pt x="467" y="368"/>
                  </a:cubicBezTo>
                  <a:lnTo>
                    <a:pt x="467" y="268"/>
                  </a:lnTo>
                  <a:cubicBezTo>
                    <a:pt x="467" y="234"/>
                    <a:pt x="467" y="167"/>
                    <a:pt x="467" y="134"/>
                  </a:cubicBezTo>
                  <a:cubicBezTo>
                    <a:pt x="434" y="101"/>
                    <a:pt x="434" y="67"/>
                    <a:pt x="401" y="34"/>
                  </a:cubicBezTo>
                  <a:cubicBezTo>
                    <a:pt x="367" y="1"/>
                    <a:pt x="367" y="1"/>
                    <a:pt x="3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6"/>
            <p:cNvSpPr/>
            <p:nvPr/>
          </p:nvSpPr>
          <p:spPr>
            <a:xfrm>
              <a:off x="3955500" y="2320425"/>
              <a:ext cx="13375" cy="33400"/>
            </a:xfrm>
            <a:custGeom>
              <a:avLst/>
              <a:gdLst/>
              <a:ahLst/>
              <a:cxnLst/>
              <a:rect l="l" t="t" r="r" b="b"/>
              <a:pathLst>
                <a:path w="535" h="1336" extrusionOk="0">
                  <a:moveTo>
                    <a:pt x="501" y="1"/>
                  </a:moveTo>
                  <a:lnTo>
                    <a:pt x="34" y="301"/>
                  </a:lnTo>
                  <a:lnTo>
                    <a:pt x="0" y="301"/>
                  </a:lnTo>
                  <a:cubicBezTo>
                    <a:pt x="0" y="335"/>
                    <a:pt x="0" y="335"/>
                    <a:pt x="0" y="335"/>
                  </a:cubicBezTo>
                  <a:lnTo>
                    <a:pt x="0" y="401"/>
                  </a:lnTo>
                  <a:cubicBezTo>
                    <a:pt x="0" y="401"/>
                    <a:pt x="0" y="435"/>
                    <a:pt x="0" y="435"/>
                  </a:cubicBezTo>
                  <a:lnTo>
                    <a:pt x="34" y="435"/>
                  </a:lnTo>
                  <a:lnTo>
                    <a:pt x="234" y="335"/>
                  </a:lnTo>
                  <a:lnTo>
                    <a:pt x="234" y="1302"/>
                  </a:lnTo>
                  <a:lnTo>
                    <a:pt x="234" y="1335"/>
                  </a:lnTo>
                  <a:lnTo>
                    <a:pt x="301" y="1302"/>
                  </a:lnTo>
                  <a:cubicBezTo>
                    <a:pt x="301" y="1302"/>
                    <a:pt x="301" y="1269"/>
                    <a:pt x="301" y="1269"/>
                  </a:cubicBezTo>
                  <a:cubicBezTo>
                    <a:pt x="301" y="1269"/>
                    <a:pt x="301" y="1235"/>
                    <a:pt x="301" y="1235"/>
                  </a:cubicBezTo>
                  <a:lnTo>
                    <a:pt x="301" y="268"/>
                  </a:lnTo>
                  <a:lnTo>
                    <a:pt x="501" y="134"/>
                  </a:lnTo>
                  <a:cubicBezTo>
                    <a:pt x="534" y="134"/>
                    <a:pt x="534" y="134"/>
                    <a:pt x="534" y="101"/>
                  </a:cubicBezTo>
                  <a:cubicBezTo>
                    <a:pt x="534" y="101"/>
                    <a:pt x="534" y="101"/>
                    <a:pt x="534" y="68"/>
                  </a:cubicBezTo>
                  <a:lnTo>
                    <a:pt x="534" y="34"/>
                  </a:lnTo>
                  <a:cubicBezTo>
                    <a:pt x="534" y="1"/>
                    <a:pt x="534" y="1"/>
                    <a:pt x="5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6"/>
            <p:cNvSpPr/>
            <p:nvPr/>
          </p:nvSpPr>
          <p:spPr>
            <a:xfrm>
              <a:off x="3969675" y="2321275"/>
              <a:ext cx="12525" cy="34200"/>
            </a:xfrm>
            <a:custGeom>
              <a:avLst/>
              <a:gdLst/>
              <a:ahLst/>
              <a:cxnLst/>
              <a:rect l="l" t="t" r="r" b="b"/>
              <a:pathLst>
                <a:path w="501" h="1368" extrusionOk="0">
                  <a:moveTo>
                    <a:pt x="434" y="0"/>
                  </a:moveTo>
                  <a:lnTo>
                    <a:pt x="434" y="34"/>
                  </a:lnTo>
                  <a:cubicBezTo>
                    <a:pt x="401" y="34"/>
                    <a:pt x="401" y="67"/>
                    <a:pt x="434" y="67"/>
                  </a:cubicBezTo>
                  <a:lnTo>
                    <a:pt x="234" y="734"/>
                  </a:lnTo>
                  <a:lnTo>
                    <a:pt x="67" y="267"/>
                  </a:lnTo>
                  <a:cubicBezTo>
                    <a:pt x="67" y="267"/>
                    <a:pt x="67" y="267"/>
                    <a:pt x="67" y="234"/>
                  </a:cubicBezTo>
                  <a:lnTo>
                    <a:pt x="34" y="267"/>
                  </a:lnTo>
                  <a:cubicBezTo>
                    <a:pt x="0" y="267"/>
                    <a:pt x="0" y="267"/>
                    <a:pt x="0" y="301"/>
                  </a:cubicBezTo>
                  <a:cubicBezTo>
                    <a:pt x="0" y="301"/>
                    <a:pt x="0" y="301"/>
                    <a:pt x="0" y="334"/>
                  </a:cubicBezTo>
                  <a:lnTo>
                    <a:pt x="201" y="934"/>
                  </a:lnTo>
                  <a:lnTo>
                    <a:pt x="100" y="1368"/>
                  </a:lnTo>
                  <a:lnTo>
                    <a:pt x="167" y="1368"/>
                  </a:lnTo>
                  <a:cubicBezTo>
                    <a:pt x="167" y="1335"/>
                    <a:pt x="167" y="1335"/>
                    <a:pt x="167" y="1335"/>
                  </a:cubicBezTo>
                  <a:lnTo>
                    <a:pt x="167" y="1301"/>
                  </a:lnTo>
                  <a:lnTo>
                    <a:pt x="501"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6"/>
            <p:cNvSpPr/>
            <p:nvPr/>
          </p:nvSpPr>
          <p:spPr>
            <a:xfrm>
              <a:off x="3984675" y="2313775"/>
              <a:ext cx="12550" cy="34200"/>
            </a:xfrm>
            <a:custGeom>
              <a:avLst/>
              <a:gdLst/>
              <a:ahLst/>
              <a:cxnLst/>
              <a:rect l="l" t="t" r="r" b="b"/>
              <a:pathLst>
                <a:path w="502" h="1368" extrusionOk="0">
                  <a:moveTo>
                    <a:pt x="368" y="167"/>
                  </a:moveTo>
                  <a:cubicBezTo>
                    <a:pt x="401" y="234"/>
                    <a:pt x="401" y="300"/>
                    <a:pt x="401" y="334"/>
                  </a:cubicBezTo>
                  <a:lnTo>
                    <a:pt x="401" y="434"/>
                  </a:lnTo>
                  <a:cubicBezTo>
                    <a:pt x="401" y="500"/>
                    <a:pt x="368" y="601"/>
                    <a:pt x="368" y="667"/>
                  </a:cubicBezTo>
                  <a:cubicBezTo>
                    <a:pt x="334" y="701"/>
                    <a:pt x="301" y="767"/>
                    <a:pt x="234" y="801"/>
                  </a:cubicBezTo>
                  <a:cubicBezTo>
                    <a:pt x="218" y="817"/>
                    <a:pt x="201" y="826"/>
                    <a:pt x="184" y="826"/>
                  </a:cubicBezTo>
                  <a:cubicBezTo>
                    <a:pt x="168" y="826"/>
                    <a:pt x="151" y="817"/>
                    <a:pt x="134" y="801"/>
                  </a:cubicBezTo>
                  <a:cubicBezTo>
                    <a:pt x="101" y="734"/>
                    <a:pt x="68" y="701"/>
                    <a:pt x="68" y="634"/>
                  </a:cubicBezTo>
                  <a:lnTo>
                    <a:pt x="68" y="500"/>
                  </a:lnTo>
                  <a:cubicBezTo>
                    <a:pt x="101" y="434"/>
                    <a:pt x="101" y="367"/>
                    <a:pt x="134" y="300"/>
                  </a:cubicBezTo>
                  <a:cubicBezTo>
                    <a:pt x="168" y="267"/>
                    <a:pt x="201" y="200"/>
                    <a:pt x="234" y="167"/>
                  </a:cubicBezTo>
                  <a:close/>
                  <a:moveTo>
                    <a:pt x="268" y="0"/>
                  </a:moveTo>
                  <a:cubicBezTo>
                    <a:pt x="201" y="33"/>
                    <a:pt x="168" y="67"/>
                    <a:pt x="134" y="100"/>
                  </a:cubicBezTo>
                  <a:cubicBezTo>
                    <a:pt x="134" y="134"/>
                    <a:pt x="101" y="167"/>
                    <a:pt x="101" y="234"/>
                  </a:cubicBezTo>
                  <a:lnTo>
                    <a:pt x="101" y="167"/>
                  </a:lnTo>
                  <a:cubicBezTo>
                    <a:pt x="101" y="167"/>
                    <a:pt x="101" y="167"/>
                    <a:pt x="101" y="134"/>
                  </a:cubicBezTo>
                  <a:lnTo>
                    <a:pt x="68" y="134"/>
                  </a:lnTo>
                  <a:lnTo>
                    <a:pt x="34" y="167"/>
                  </a:lnTo>
                  <a:cubicBezTo>
                    <a:pt x="1" y="167"/>
                    <a:pt x="1" y="200"/>
                    <a:pt x="1" y="200"/>
                  </a:cubicBezTo>
                  <a:cubicBezTo>
                    <a:pt x="1" y="200"/>
                    <a:pt x="1" y="234"/>
                    <a:pt x="1" y="234"/>
                  </a:cubicBezTo>
                  <a:lnTo>
                    <a:pt x="1" y="1334"/>
                  </a:lnTo>
                  <a:cubicBezTo>
                    <a:pt x="1" y="1334"/>
                    <a:pt x="1" y="1368"/>
                    <a:pt x="1" y="1368"/>
                  </a:cubicBezTo>
                  <a:lnTo>
                    <a:pt x="34" y="1368"/>
                  </a:lnTo>
                  <a:lnTo>
                    <a:pt x="68" y="1334"/>
                  </a:lnTo>
                  <a:cubicBezTo>
                    <a:pt x="68" y="1334"/>
                    <a:pt x="68" y="1334"/>
                    <a:pt x="101" y="1301"/>
                  </a:cubicBezTo>
                  <a:cubicBezTo>
                    <a:pt x="101" y="1301"/>
                    <a:pt x="101" y="1301"/>
                    <a:pt x="101" y="1268"/>
                  </a:cubicBezTo>
                  <a:lnTo>
                    <a:pt x="101" y="901"/>
                  </a:lnTo>
                  <a:cubicBezTo>
                    <a:pt x="101" y="934"/>
                    <a:pt x="134" y="934"/>
                    <a:pt x="134" y="967"/>
                  </a:cubicBezTo>
                  <a:cubicBezTo>
                    <a:pt x="201" y="967"/>
                    <a:pt x="234" y="934"/>
                    <a:pt x="268" y="934"/>
                  </a:cubicBezTo>
                  <a:cubicBezTo>
                    <a:pt x="301" y="901"/>
                    <a:pt x="334" y="867"/>
                    <a:pt x="334" y="834"/>
                  </a:cubicBezTo>
                  <a:cubicBezTo>
                    <a:pt x="368" y="801"/>
                    <a:pt x="401" y="734"/>
                    <a:pt x="434" y="701"/>
                  </a:cubicBezTo>
                  <a:cubicBezTo>
                    <a:pt x="434" y="667"/>
                    <a:pt x="468" y="601"/>
                    <a:pt x="468" y="534"/>
                  </a:cubicBezTo>
                  <a:cubicBezTo>
                    <a:pt x="501" y="500"/>
                    <a:pt x="501" y="434"/>
                    <a:pt x="501" y="367"/>
                  </a:cubicBezTo>
                  <a:lnTo>
                    <a:pt x="501" y="267"/>
                  </a:lnTo>
                  <a:cubicBezTo>
                    <a:pt x="501" y="200"/>
                    <a:pt x="501" y="167"/>
                    <a:pt x="468" y="134"/>
                  </a:cubicBezTo>
                  <a:cubicBezTo>
                    <a:pt x="468" y="67"/>
                    <a:pt x="434" y="33"/>
                    <a:pt x="434" y="33"/>
                  </a:cubicBezTo>
                  <a:cubicBezTo>
                    <a:pt x="401" y="0"/>
                    <a:pt x="368" y="0"/>
                    <a:pt x="3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6"/>
            <p:cNvSpPr/>
            <p:nvPr/>
          </p:nvSpPr>
          <p:spPr>
            <a:xfrm>
              <a:off x="3999700" y="2304600"/>
              <a:ext cx="12525" cy="24200"/>
            </a:xfrm>
            <a:custGeom>
              <a:avLst/>
              <a:gdLst/>
              <a:ahLst/>
              <a:cxnLst/>
              <a:rect l="l" t="t" r="r" b="b"/>
              <a:pathLst>
                <a:path w="501" h="968" extrusionOk="0">
                  <a:moveTo>
                    <a:pt x="367" y="167"/>
                  </a:moveTo>
                  <a:cubicBezTo>
                    <a:pt x="401" y="234"/>
                    <a:pt x="434" y="267"/>
                    <a:pt x="401" y="334"/>
                  </a:cubicBezTo>
                  <a:lnTo>
                    <a:pt x="123" y="488"/>
                  </a:lnTo>
                  <a:lnTo>
                    <a:pt x="123" y="488"/>
                  </a:lnTo>
                  <a:cubicBezTo>
                    <a:pt x="101" y="459"/>
                    <a:pt x="104" y="430"/>
                    <a:pt x="134" y="400"/>
                  </a:cubicBezTo>
                  <a:cubicBezTo>
                    <a:pt x="134" y="367"/>
                    <a:pt x="134" y="334"/>
                    <a:pt x="167" y="300"/>
                  </a:cubicBezTo>
                  <a:cubicBezTo>
                    <a:pt x="167" y="267"/>
                    <a:pt x="167" y="267"/>
                    <a:pt x="200" y="234"/>
                  </a:cubicBezTo>
                  <a:cubicBezTo>
                    <a:pt x="200" y="200"/>
                    <a:pt x="234" y="200"/>
                    <a:pt x="267" y="167"/>
                  </a:cubicBezTo>
                  <a:close/>
                  <a:moveTo>
                    <a:pt x="367" y="0"/>
                  </a:moveTo>
                  <a:cubicBezTo>
                    <a:pt x="334" y="0"/>
                    <a:pt x="300" y="0"/>
                    <a:pt x="267" y="34"/>
                  </a:cubicBezTo>
                  <a:cubicBezTo>
                    <a:pt x="234" y="67"/>
                    <a:pt x="200" y="100"/>
                    <a:pt x="167" y="134"/>
                  </a:cubicBezTo>
                  <a:cubicBezTo>
                    <a:pt x="134" y="167"/>
                    <a:pt x="100" y="200"/>
                    <a:pt x="100" y="234"/>
                  </a:cubicBezTo>
                  <a:cubicBezTo>
                    <a:pt x="67" y="300"/>
                    <a:pt x="34" y="334"/>
                    <a:pt x="34" y="400"/>
                  </a:cubicBezTo>
                  <a:cubicBezTo>
                    <a:pt x="34" y="434"/>
                    <a:pt x="0" y="501"/>
                    <a:pt x="0" y="534"/>
                  </a:cubicBezTo>
                  <a:cubicBezTo>
                    <a:pt x="0" y="601"/>
                    <a:pt x="0" y="667"/>
                    <a:pt x="34" y="701"/>
                  </a:cubicBezTo>
                  <a:cubicBezTo>
                    <a:pt x="34" y="767"/>
                    <a:pt x="34" y="801"/>
                    <a:pt x="34" y="834"/>
                  </a:cubicBezTo>
                  <a:cubicBezTo>
                    <a:pt x="67" y="867"/>
                    <a:pt x="67" y="901"/>
                    <a:pt x="100" y="934"/>
                  </a:cubicBezTo>
                  <a:cubicBezTo>
                    <a:pt x="100" y="968"/>
                    <a:pt x="134" y="968"/>
                    <a:pt x="167" y="968"/>
                  </a:cubicBezTo>
                  <a:cubicBezTo>
                    <a:pt x="200" y="968"/>
                    <a:pt x="234" y="968"/>
                    <a:pt x="267" y="934"/>
                  </a:cubicBezTo>
                  <a:cubicBezTo>
                    <a:pt x="300" y="934"/>
                    <a:pt x="334" y="901"/>
                    <a:pt x="367" y="867"/>
                  </a:cubicBezTo>
                  <a:cubicBezTo>
                    <a:pt x="401" y="834"/>
                    <a:pt x="434" y="801"/>
                    <a:pt x="434" y="767"/>
                  </a:cubicBezTo>
                  <a:cubicBezTo>
                    <a:pt x="467" y="734"/>
                    <a:pt x="467" y="701"/>
                    <a:pt x="501" y="667"/>
                  </a:cubicBezTo>
                  <a:cubicBezTo>
                    <a:pt x="501" y="667"/>
                    <a:pt x="501" y="634"/>
                    <a:pt x="501" y="601"/>
                  </a:cubicBezTo>
                  <a:cubicBezTo>
                    <a:pt x="501" y="567"/>
                    <a:pt x="501" y="567"/>
                    <a:pt x="501" y="567"/>
                  </a:cubicBezTo>
                  <a:lnTo>
                    <a:pt x="467" y="567"/>
                  </a:lnTo>
                  <a:lnTo>
                    <a:pt x="434" y="601"/>
                  </a:lnTo>
                  <a:lnTo>
                    <a:pt x="401" y="601"/>
                  </a:lnTo>
                  <a:lnTo>
                    <a:pt x="401" y="634"/>
                  </a:lnTo>
                  <a:cubicBezTo>
                    <a:pt x="401" y="667"/>
                    <a:pt x="367" y="667"/>
                    <a:pt x="367" y="701"/>
                  </a:cubicBezTo>
                  <a:cubicBezTo>
                    <a:pt x="334" y="734"/>
                    <a:pt x="300" y="767"/>
                    <a:pt x="267" y="801"/>
                  </a:cubicBezTo>
                  <a:lnTo>
                    <a:pt x="167" y="801"/>
                  </a:lnTo>
                  <a:cubicBezTo>
                    <a:pt x="134" y="734"/>
                    <a:pt x="100" y="701"/>
                    <a:pt x="134" y="634"/>
                  </a:cubicBezTo>
                  <a:lnTo>
                    <a:pt x="501" y="434"/>
                  </a:lnTo>
                  <a:cubicBezTo>
                    <a:pt x="501" y="400"/>
                    <a:pt x="501" y="400"/>
                    <a:pt x="501" y="400"/>
                  </a:cubicBezTo>
                  <a:cubicBezTo>
                    <a:pt x="501" y="400"/>
                    <a:pt x="501" y="367"/>
                    <a:pt x="501" y="367"/>
                  </a:cubicBezTo>
                  <a:lnTo>
                    <a:pt x="501" y="300"/>
                  </a:lnTo>
                  <a:cubicBezTo>
                    <a:pt x="501" y="267"/>
                    <a:pt x="501" y="200"/>
                    <a:pt x="501" y="134"/>
                  </a:cubicBezTo>
                  <a:cubicBezTo>
                    <a:pt x="501" y="100"/>
                    <a:pt x="467" y="67"/>
                    <a:pt x="434" y="34"/>
                  </a:cubicBezTo>
                  <a:cubicBezTo>
                    <a:pt x="434" y="34"/>
                    <a:pt x="401" y="0"/>
                    <a:pt x="3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6"/>
            <p:cNvSpPr/>
            <p:nvPr/>
          </p:nvSpPr>
          <p:spPr>
            <a:xfrm>
              <a:off x="4101425" y="2237050"/>
              <a:ext cx="15875" cy="32550"/>
            </a:xfrm>
            <a:custGeom>
              <a:avLst/>
              <a:gdLst/>
              <a:ahLst/>
              <a:cxnLst/>
              <a:rect l="l" t="t" r="r" b="b"/>
              <a:pathLst>
                <a:path w="635" h="1302" extrusionOk="0">
                  <a:moveTo>
                    <a:pt x="468" y="0"/>
                  </a:moveTo>
                  <a:cubicBezTo>
                    <a:pt x="434" y="0"/>
                    <a:pt x="368" y="0"/>
                    <a:pt x="334" y="34"/>
                  </a:cubicBezTo>
                  <a:cubicBezTo>
                    <a:pt x="268" y="67"/>
                    <a:pt x="201" y="67"/>
                    <a:pt x="168" y="134"/>
                  </a:cubicBezTo>
                  <a:cubicBezTo>
                    <a:pt x="134" y="167"/>
                    <a:pt x="101" y="200"/>
                    <a:pt x="68" y="234"/>
                  </a:cubicBezTo>
                  <a:cubicBezTo>
                    <a:pt x="34" y="300"/>
                    <a:pt x="34" y="334"/>
                    <a:pt x="1" y="401"/>
                  </a:cubicBezTo>
                  <a:cubicBezTo>
                    <a:pt x="1" y="434"/>
                    <a:pt x="1" y="501"/>
                    <a:pt x="1" y="534"/>
                  </a:cubicBezTo>
                  <a:cubicBezTo>
                    <a:pt x="1" y="567"/>
                    <a:pt x="1" y="634"/>
                    <a:pt x="1" y="667"/>
                  </a:cubicBezTo>
                  <a:cubicBezTo>
                    <a:pt x="1" y="701"/>
                    <a:pt x="34" y="734"/>
                    <a:pt x="34" y="734"/>
                  </a:cubicBezTo>
                  <a:cubicBezTo>
                    <a:pt x="68" y="767"/>
                    <a:pt x="101" y="767"/>
                    <a:pt x="101" y="767"/>
                  </a:cubicBezTo>
                  <a:lnTo>
                    <a:pt x="201" y="767"/>
                  </a:lnTo>
                  <a:lnTo>
                    <a:pt x="301" y="734"/>
                  </a:lnTo>
                  <a:lnTo>
                    <a:pt x="434" y="734"/>
                  </a:lnTo>
                  <a:cubicBezTo>
                    <a:pt x="434" y="767"/>
                    <a:pt x="434" y="767"/>
                    <a:pt x="434" y="801"/>
                  </a:cubicBezTo>
                  <a:cubicBezTo>
                    <a:pt x="434" y="834"/>
                    <a:pt x="434" y="834"/>
                    <a:pt x="434" y="868"/>
                  </a:cubicBezTo>
                  <a:cubicBezTo>
                    <a:pt x="434" y="901"/>
                    <a:pt x="434" y="901"/>
                    <a:pt x="401" y="934"/>
                  </a:cubicBezTo>
                  <a:cubicBezTo>
                    <a:pt x="401" y="968"/>
                    <a:pt x="368" y="968"/>
                    <a:pt x="368" y="1001"/>
                  </a:cubicBezTo>
                  <a:lnTo>
                    <a:pt x="301" y="1034"/>
                  </a:lnTo>
                  <a:cubicBezTo>
                    <a:pt x="268" y="1034"/>
                    <a:pt x="234" y="1068"/>
                    <a:pt x="234" y="1068"/>
                  </a:cubicBezTo>
                  <a:lnTo>
                    <a:pt x="168" y="1068"/>
                  </a:lnTo>
                  <a:cubicBezTo>
                    <a:pt x="168" y="1068"/>
                    <a:pt x="134" y="1068"/>
                    <a:pt x="134" y="1034"/>
                  </a:cubicBezTo>
                  <a:cubicBezTo>
                    <a:pt x="134" y="1034"/>
                    <a:pt x="134" y="1034"/>
                    <a:pt x="134" y="1001"/>
                  </a:cubicBezTo>
                  <a:lnTo>
                    <a:pt x="101" y="1001"/>
                  </a:lnTo>
                  <a:lnTo>
                    <a:pt x="34" y="1068"/>
                  </a:lnTo>
                  <a:cubicBezTo>
                    <a:pt x="34" y="1068"/>
                    <a:pt x="1" y="1101"/>
                    <a:pt x="1" y="1134"/>
                  </a:cubicBezTo>
                  <a:cubicBezTo>
                    <a:pt x="1" y="1168"/>
                    <a:pt x="1" y="1201"/>
                    <a:pt x="34" y="1234"/>
                  </a:cubicBezTo>
                  <a:cubicBezTo>
                    <a:pt x="34" y="1268"/>
                    <a:pt x="68" y="1301"/>
                    <a:pt x="101" y="1301"/>
                  </a:cubicBezTo>
                  <a:lnTo>
                    <a:pt x="201" y="1301"/>
                  </a:lnTo>
                  <a:cubicBezTo>
                    <a:pt x="234" y="1301"/>
                    <a:pt x="301" y="1268"/>
                    <a:pt x="334" y="1268"/>
                  </a:cubicBezTo>
                  <a:cubicBezTo>
                    <a:pt x="368" y="1234"/>
                    <a:pt x="401" y="1201"/>
                    <a:pt x="468" y="1134"/>
                  </a:cubicBezTo>
                  <a:cubicBezTo>
                    <a:pt x="501" y="1101"/>
                    <a:pt x="535" y="1068"/>
                    <a:pt x="568" y="1034"/>
                  </a:cubicBezTo>
                  <a:cubicBezTo>
                    <a:pt x="568" y="968"/>
                    <a:pt x="601" y="934"/>
                    <a:pt x="601" y="868"/>
                  </a:cubicBezTo>
                  <a:cubicBezTo>
                    <a:pt x="635" y="834"/>
                    <a:pt x="635" y="767"/>
                    <a:pt x="635" y="734"/>
                  </a:cubicBezTo>
                  <a:cubicBezTo>
                    <a:pt x="635" y="667"/>
                    <a:pt x="635" y="634"/>
                    <a:pt x="635" y="601"/>
                  </a:cubicBezTo>
                  <a:cubicBezTo>
                    <a:pt x="635" y="567"/>
                    <a:pt x="601" y="567"/>
                    <a:pt x="601" y="534"/>
                  </a:cubicBezTo>
                  <a:cubicBezTo>
                    <a:pt x="568" y="501"/>
                    <a:pt x="535" y="501"/>
                    <a:pt x="501" y="501"/>
                  </a:cubicBezTo>
                  <a:lnTo>
                    <a:pt x="401" y="501"/>
                  </a:lnTo>
                  <a:lnTo>
                    <a:pt x="301" y="534"/>
                  </a:lnTo>
                  <a:lnTo>
                    <a:pt x="268" y="534"/>
                  </a:lnTo>
                  <a:lnTo>
                    <a:pt x="234" y="501"/>
                  </a:lnTo>
                  <a:cubicBezTo>
                    <a:pt x="234" y="501"/>
                    <a:pt x="234" y="467"/>
                    <a:pt x="234" y="467"/>
                  </a:cubicBezTo>
                  <a:cubicBezTo>
                    <a:pt x="234" y="434"/>
                    <a:pt x="234" y="401"/>
                    <a:pt x="234" y="401"/>
                  </a:cubicBezTo>
                  <a:cubicBezTo>
                    <a:pt x="234" y="367"/>
                    <a:pt x="268" y="334"/>
                    <a:pt x="268" y="334"/>
                  </a:cubicBezTo>
                  <a:cubicBezTo>
                    <a:pt x="268" y="300"/>
                    <a:pt x="301" y="300"/>
                    <a:pt x="301" y="267"/>
                  </a:cubicBezTo>
                  <a:lnTo>
                    <a:pt x="368" y="234"/>
                  </a:lnTo>
                  <a:cubicBezTo>
                    <a:pt x="401" y="200"/>
                    <a:pt x="434" y="200"/>
                    <a:pt x="468" y="200"/>
                  </a:cubicBezTo>
                  <a:cubicBezTo>
                    <a:pt x="501" y="234"/>
                    <a:pt x="501" y="234"/>
                    <a:pt x="501" y="267"/>
                  </a:cubicBezTo>
                  <a:lnTo>
                    <a:pt x="535" y="267"/>
                  </a:lnTo>
                  <a:lnTo>
                    <a:pt x="635" y="200"/>
                  </a:lnTo>
                  <a:cubicBezTo>
                    <a:pt x="635" y="167"/>
                    <a:pt x="635" y="167"/>
                    <a:pt x="635" y="134"/>
                  </a:cubicBezTo>
                  <a:cubicBezTo>
                    <a:pt x="635" y="134"/>
                    <a:pt x="635" y="100"/>
                    <a:pt x="635" y="67"/>
                  </a:cubicBezTo>
                  <a:cubicBezTo>
                    <a:pt x="601" y="34"/>
                    <a:pt x="601" y="0"/>
                    <a:pt x="5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6"/>
            <p:cNvSpPr/>
            <p:nvPr/>
          </p:nvSpPr>
          <p:spPr>
            <a:xfrm>
              <a:off x="4120625" y="2232050"/>
              <a:ext cx="12525" cy="27525"/>
            </a:xfrm>
            <a:custGeom>
              <a:avLst/>
              <a:gdLst/>
              <a:ahLst/>
              <a:cxnLst/>
              <a:rect l="l" t="t" r="r" b="b"/>
              <a:pathLst>
                <a:path w="501" h="1101" extrusionOk="0">
                  <a:moveTo>
                    <a:pt x="467" y="0"/>
                  </a:moveTo>
                  <a:lnTo>
                    <a:pt x="400" y="67"/>
                  </a:lnTo>
                  <a:cubicBezTo>
                    <a:pt x="367" y="67"/>
                    <a:pt x="367" y="67"/>
                    <a:pt x="367" y="100"/>
                  </a:cubicBezTo>
                  <a:cubicBezTo>
                    <a:pt x="367" y="100"/>
                    <a:pt x="367" y="100"/>
                    <a:pt x="367" y="134"/>
                  </a:cubicBezTo>
                  <a:lnTo>
                    <a:pt x="367" y="534"/>
                  </a:lnTo>
                  <a:cubicBezTo>
                    <a:pt x="367" y="601"/>
                    <a:pt x="367" y="667"/>
                    <a:pt x="334" y="734"/>
                  </a:cubicBezTo>
                  <a:cubicBezTo>
                    <a:pt x="334" y="767"/>
                    <a:pt x="300" y="801"/>
                    <a:pt x="234" y="834"/>
                  </a:cubicBezTo>
                  <a:cubicBezTo>
                    <a:pt x="217" y="851"/>
                    <a:pt x="200" y="859"/>
                    <a:pt x="188" y="859"/>
                  </a:cubicBezTo>
                  <a:cubicBezTo>
                    <a:pt x="175" y="859"/>
                    <a:pt x="167" y="851"/>
                    <a:pt x="167" y="834"/>
                  </a:cubicBezTo>
                  <a:cubicBezTo>
                    <a:pt x="133" y="801"/>
                    <a:pt x="133" y="734"/>
                    <a:pt x="133" y="701"/>
                  </a:cubicBezTo>
                  <a:lnTo>
                    <a:pt x="133" y="267"/>
                  </a:lnTo>
                  <a:cubicBezTo>
                    <a:pt x="133" y="267"/>
                    <a:pt x="133" y="267"/>
                    <a:pt x="133" y="234"/>
                  </a:cubicBezTo>
                  <a:lnTo>
                    <a:pt x="100" y="234"/>
                  </a:lnTo>
                  <a:lnTo>
                    <a:pt x="33" y="300"/>
                  </a:lnTo>
                  <a:cubicBezTo>
                    <a:pt x="0" y="300"/>
                    <a:pt x="0" y="300"/>
                    <a:pt x="0" y="334"/>
                  </a:cubicBezTo>
                  <a:cubicBezTo>
                    <a:pt x="0" y="334"/>
                    <a:pt x="0" y="334"/>
                    <a:pt x="0" y="367"/>
                  </a:cubicBezTo>
                  <a:lnTo>
                    <a:pt x="0" y="801"/>
                  </a:lnTo>
                  <a:cubicBezTo>
                    <a:pt x="0" y="834"/>
                    <a:pt x="0" y="901"/>
                    <a:pt x="0" y="934"/>
                  </a:cubicBezTo>
                  <a:cubicBezTo>
                    <a:pt x="0" y="967"/>
                    <a:pt x="0" y="1001"/>
                    <a:pt x="33" y="1034"/>
                  </a:cubicBezTo>
                  <a:cubicBezTo>
                    <a:pt x="33" y="1068"/>
                    <a:pt x="67" y="1068"/>
                    <a:pt x="100" y="1101"/>
                  </a:cubicBezTo>
                  <a:cubicBezTo>
                    <a:pt x="133" y="1101"/>
                    <a:pt x="167" y="1068"/>
                    <a:pt x="200" y="1068"/>
                  </a:cubicBezTo>
                  <a:cubicBezTo>
                    <a:pt x="234" y="1034"/>
                    <a:pt x="267" y="1001"/>
                    <a:pt x="300" y="967"/>
                  </a:cubicBezTo>
                  <a:cubicBezTo>
                    <a:pt x="334" y="934"/>
                    <a:pt x="334" y="901"/>
                    <a:pt x="367" y="867"/>
                  </a:cubicBezTo>
                  <a:lnTo>
                    <a:pt x="367" y="901"/>
                  </a:lnTo>
                  <a:lnTo>
                    <a:pt x="367" y="934"/>
                  </a:lnTo>
                  <a:lnTo>
                    <a:pt x="400" y="934"/>
                  </a:lnTo>
                  <a:lnTo>
                    <a:pt x="467" y="901"/>
                  </a:lnTo>
                  <a:lnTo>
                    <a:pt x="500" y="867"/>
                  </a:lnTo>
                  <a:cubicBezTo>
                    <a:pt x="500" y="867"/>
                    <a:pt x="500" y="834"/>
                    <a:pt x="500" y="834"/>
                  </a:cubicBezTo>
                  <a:lnTo>
                    <a:pt x="500" y="33"/>
                  </a:lnTo>
                  <a:cubicBezTo>
                    <a:pt x="500" y="33"/>
                    <a:pt x="500" y="33"/>
                    <a:pt x="50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6"/>
            <p:cNvSpPr/>
            <p:nvPr/>
          </p:nvSpPr>
          <p:spPr>
            <a:xfrm>
              <a:off x="4138125" y="2221200"/>
              <a:ext cx="13375" cy="30875"/>
            </a:xfrm>
            <a:custGeom>
              <a:avLst/>
              <a:gdLst/>
              <a:ahLst/>
              <a:cxnLst/>
              <a:rect l="l" t="t" r="r" b="b"/>
              <a:pathLst>
                <a:path w="535" h="1235" extrusionOk="0">
                  <a:moveTo>
                    <a:pt x="334" y="367"/>
                  </a:moveTo>
                  <a:cubicBezTo>
                    <a:pt x="367" y="401"/>
                    <a:pt x="401" y="434"/>
                    <a:pt x="401" y="501"/>
                  </a:cubicBezTo>
                  <a:lnTo>
                    <a:pt x="401" y="601"/>
                  </a:lnTo>
                  <a:cubicBezTo>
                    <a:pt x="367" y="668"/>
                    <a:pt x="367" y="734"/>
                    <a:pt x="334" y="801"/>
                  </a:cubicBezTo>
                  <a:cubicBezTo>
                    <a:pt x="334" y="834"/>
                    <a:pt x="301" y="868"/>
                    <a:pt x="234" y="901"/>
                  </a:cubicBezTo>
                  <a:lnTo>
                    <a:pt x="167" y="901"/>
                  </a:lnTo>
                  <a:cubicBezTo>
                    <a:pt x="134" y="868"/>
                    <a:pt x="101" y="801"/>
                    <a:pt x="134" y="768"/>
                  </a:cubicBezTo>
                  <a:cubicBezTo>
                    <a:pt x="101" y="734"/>
                    <a:pt x="101" y="734"/>
                    <a:pt x="134" y="701"/>
                  </a:cubicBezTo>
                  <a:cubicBezTo>
                    <a:pt x="101" y="668"/>
                    <a:pt x="101" y="668"/>
                    <a:pt x="134" y="634"/>
                  </a:cubicBezTo>
                  <a:cubicBezTo>
                    <a:pt x="134" y="568"/>
                    <a:pt x="134" y="534"/>
                    <a:pt x="167" y="467"/>
                  </a:cubicBezTo>
                  <a:cubicBezTo>
                    <a:pt x="167" y="434"/>
                    <a:pt x="201" y="401"/>
                    <a:pt x="234" y="367"/>
                  </a:cubicBezTo>
                  <a:close/>
                  <a:moveTo>
                    <a:pt x="101" y="0"/>
                  </a:moveTo>
                  <a:lnTo>
                    <a:pt x="1" y="34"/>
                  </a:lnTo>
                  <a:cubicBezTo>
                    <a:pt x="1" y="34"/>
                    <a:pt x="1" y="34"/>
                    <a:pt x="1" y="67"/>
                  </a:cubicBezTo>
                  <a:cubicBezTo>
                    <a:pt x="1" y="67"/>
                    <a:pt x="1" y="67"/>
                    <a:pt x="1" y="101"/>
                  </a:cubicBezTo>
                  <a:lnTo>
                    <a:pt x="1" y="1201"/>
                  </a:lnTo>
                  <a:cubicBezTo>
                    <a:pt x="1" y="1201"/>
                    <a:pt x="1" y="1201"/>
                    <a:pt x="1" y="1235"/>
                  </a:cubicBezTo>
                  <a:lnTo>
                    <a:pt x="101" y="1168"/>
                  </a:lnTo>
                  <a:lnTo>
                    <a:pt x="134" y="1135"/>
                  </a:lnTo>
                  <a:cubicBezTo>
                    <a:pt x="134" y="1135"/>
                    <a:pt x="134" y="1135"/>
                    <a:pt x="134" y="1101"/>
                  </a:cubicBezTo>
                  <a:lnTo>
                    <a:pt x="234" y="1101"/>
                  </a:lnTo>
                  <a:lnTo>
                    <a:pt x="267" y="1068"/>
                  </a:lnTo>
                  <a:cubicBezTo>
                    <a:pt x="334" y="1035"/>
                    <a:pt x="367" y="1001"/>
                    <a:pt x="367" y="968"/>
                  </a:cubicBezTo>
                  <a:cubicBezTo>
                    <a:pt x="401" y="934"/>
                    <a:pt x="434" y="901"/>
                    <a:pt x="468" y="834"/>
                  </a:cubicBezTo>
                  <a:cubicBezTo>
                    <a:pt x="468" y="801"/>
                    <a:pt x="501" y="734"/>
                    <a:pt x="501" y="701"/>
                  </a:cubicBezTo>
                  <a:cubicBezTo>
                    <a:pt x="501" y="634"/>
                    <a:pt x="534" y="601"/>
                    <a:pt x="534" y="534"/>
                  </a:cubicBezTo>
                  <a:lnTo>
                    <a:pt x="534" y="401"/>
                  </a:lnTo>
                  <a:cubicBezTo>
                    <a:pt x="534" y="367"/>
                    <a:pt x="501" y="334"/>
                    <a:pt x="501" y="267"/>
                  </a:cubicBezTo>
                  <a:cubicBezTo>
                    <a:pt x="501" y="234"/>
                    <a:pt x="468" y="201"/>
                    <a:pt x="468" y="167"/>
                  </a:cubicBezTo>
                  <a:cubicBezTo>
                    <a:pt x="434" y="167"/>
                    <a:pt x="401" y="134"/>
                    <a:pt x="367" y="134"/>
                  </a:cubicBezTo>
                  <a:cubicBezTo>
                    <a:pt x="334" y="134"/>
                    <a:pt x="301" y="134"/>
                    <a:pt x="267" y="167"/>
                  </a:cubicBezTo>
                  <a:lnTo>
                    <a:pt x="234" y="234"/>
                  </a:lnTo>
                  <a:lnTo>
                    <a:pt x="167" y="267"/>
                  </a:lnTo>
                  <a:lnTo>
                    <a:pt x="134" y="334"/>
                  </a:lnTo>
                  <a:lnTo>
                    <a:pt x="134"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6"/>
            <p:cNvSpPr/>
            <p:nvPr/>
          </p:nvSpPr>
          <p:spPr>
            <a:xfrm>
              <a:off x="4156475" y="2209975"/>
              <a:ext cx="19200" cy="32100"/>
            </a:xfrm>
            <a:custGeom>
              <a:avLst/>
              <a:gdLst/>
              <a:ahLst/>
              <a:cxnLst/>
              <a:rect l="l" t="t" r="r" b="b"/>
              <a:pathLst>
                <a:path w="768" h="1284" extrusionOk="0">
                  <a:moveTo>
                    <a:pt x="634" y="1"/>
                  </a:moveTo>
                  <a:cubicBezTo>
                    <a:pt x="612" y="1"/>
                    <a:pt x="590" y="16"/>
                    <a:pt x="567" y="16"/>
                  </a:cubicBezTo>
                  <a:lnTo>
                    <a:pt x="501" y="49"/>
                  </a:lnTo>
                  <a:cubicBezTo>
                    <a:pt x="501" y="83"/>
                    <a:pt x="467" y="83"/>
                    <a:pt x="467" y="116"/>
                  </a:cubicBezTo>
                  <a:cubicBezTo>
                    <a:pt x="434" y="149"/>
                    <a:pt x="434" y="149"/>
                    <a:pt x="401" y="183"/>
                  </a:cubicBezTo>
                  <a:cubicBezTo>
                    <a:pt x="401" y="216"/>
                    <a:pt x="401" y="249"/>
                    <a:pt x="367" y="283"/>
                  </a:cubicBezTo>
                  <a:cubicBezTo>
                    <a:pt x="367" y="249"/>
                    <a:pt x="334" y="216"/>
                    <a:pt x="301" y="216"/>
                  </a:cubicBezTo>
                  <a:cubicBezTo>
                    <a:pt x="267" y="216"/>
                    <a:pt x="234" y="216"/>
                    <a:pt x="201" y="249"/>
                  </a:cubicBezTo>
                  <a:cubicBezTo>
                    <a:pt x="167" y="249"/>
                    <a:pt x="134" y="283"/>
                    <a:pt x="134" y="316"/>
                  </a:cubicBezTo>
                  <a:cubicBezTo>
                    <a:pt x="107" y="343"/>
                    <a:pt x="79" y="371"/>
                    <a:pt x="70" y="398"/>
                  </a:cubicBezTo>
                  <a:lnTo>
                    <a:pt x="70" y="398"/>
                  </a:lnTo>
                  <a:lnTo>
                    <a:pt x="34" y="416"/>
                  </a:lnTo>
                  <a:cubicBezTo>
                    <a:pt x="0" y="416"/>
                    <a:pt x="0" y="449"/>
                    <a:pt x="0" y="449"/>
                  </a:cubicBezTo>
                  <a:cubicBezTo>
                    <a:pt x="0" y="449"/>
                    <a:pt x="0" y="483"/>
                    <a:pt x="0" y="483"/>
                  </a:cubicBezTo>
                  <a:lnTo>
                    <a:pt x="0" y="1283"/>
                  </a:lnTo>
                  <a:lnTo>
                    <a:pt x="34" y="1283"/>
                  </a:lnTo>
                  <a:lnTo>
                    <a:pt x="100" y="1250"/>
                  </a:lnTo>
                  <a:lnTo>
                    <a:pt x="134" y="1217"/>
                  </a:lnTo>
                  <a:cubicBezTo>
                    <a:pt x="134" y="1217"/>
                    <a:pt x="134" y="1183"/>
                    <a:pt x="134" y="1183"/>
                  </a:cubicBezTo>
                  <a:lnTo>
                    <a:pt x="134" y="750"/>
                  </a:lnTo>
                  <a:cubicBezTo>
                    <a:pt x="134" y="683"/>
                    <a:pt x="134" y="616"/>
                    <a:pt x="167" y="550"/>
                  </a:cubicBezTo>
                  <a:cubicBezTo>
                    <a:pt x="167" y="516"/>
                    <a:pt x="201" y="483"/>
                    <a:pt x="234" y="483"/>
                  </a:cubicBezTo>
                  <a:lnTo>
                    <a:pt x="301" y="483"/>
                  </a:lnTo>
                  <a:cubicBezTo>
                    <a:pt x="334" y="516"/>
                    <a:pt x="334" y="583"/>
                    <a:pt x="334" y="616"/>
                  </a:cubicBezTo>
                  <a:lnTo>
                    <a:pt x="334" y="1050"/>
                  </a:lnTo>
                  <a:cubicBezTo>
                    <a:pt x="334" y="1083"/>
                    <a:pt x="334" y="1083"/>
                    <a:pt x="334" y="1083"/>
                  </a:cubicBezTo>
                  <a:lnTo>
                    <a:pt x="434" y="1050"/>
                  </a:lnTo>
                  <a:cubicBezTo>
                    <a:pt x="434" y="1017"/>
                    <a:pt x="434" y="1017"/>
                    <a:pt x="434" y="1017"/>
                  </a:cubicBezTo>
                  <a:cubicBezTo>
                    <a:pt x="434" y="1017"/>
                    <a:pt x="434" y="983"/>
                    <a:pt x="434" y="983"/>
                  </a:cubicBezTo>
                  <a:lnTo>
                    <a:pt x="434" y="516"/>
                  </a:lnTo>
                  <a:cubicBezTo>
                    <a:pt x="434" y="449"/>
                    <a:pt x="434" y="416"/>
                    <a:pt x="467" y="349"/>
                  </a:cubicBezTo>
                  <a:cubicBezTo>
                    <a:pt x="467" y="316"/>
                    <a:pt x="501" y="283"/>
                    <a:pt x="534" y="283"/>
                  </a:cubicBezTo>
                  <a:cubicBezTo>
                    <a:pt x="551" y="266"/>
                    <a:pt x="567" y="258"/>
                    <a:pt x="580" y="258"/>
                  </a:cubicBezTo>
                  <a:cubicBezTo>
                    <a:pt x="592" y="258"/>
                    <a:pt x="601" y="266"/>
                    <a:pt x="601" y="283"/>
                  </a:cubicBezTo>
                  <a:cubicBezTo>
                    <a:pt x="634" y="316"/>
                    <a:pt x="634" y="349"/>
                    <a:pt x="634" y="416"/>
                  </a:cubicBezTo>
                  <a:lnTo>
                    <a:pt x="634" y="850"/>
                  </a:lnTo>
                  <a:cubicBezTo>
                    <a:pt x="634" y="850"/>
                    <a:pt x="634" y="883"/>
                    <a:pt x="634" y="883"/>
                  </a:cubicBezTo>
                  <a:lnTo>
                    <a:pt x="668" y="883"/>
                  </a:lnTo>
                  <a:lnTo>
                    <a:pt x="734" y="816"/>
                  </a:lnTo>
                  <a:lnTo>
                    <a:pt x="768" y="816"/>
                  </a:lnTo>
                  <a:cubicBezTo>
                    <a:pt x="768" y="783"/>
                    <a:pt x="768" y="783"/>
                    <a:pt x="768" y="783"/>
                  </a:cubicBezTo>
                  <a:lnTo>
                    <a:pt x="768" y="283"/>
                  </a:lnTo>
                  <a:lnTo>
                    <a:pt x="768" y="149"/>
                  </a:lnTo>
                  <a:cubicBezTo>
                    <a:pt x="768" y="116"/>
                    <a:pt x="734" y="83"/>
                    <a:pt x="734" y="49"/>
                  </a:cubicBezTo>
                  <a:cubicBezTo>
                    <a:pt x="701" y="16"/>
                    <a:pt x="701" y="16"/>
                    <a:pt x="668" y="16"/>
                  </a:cubicBezTo>
                  <a:cubicBezTo>
                    <a:pt x="656" y="5"/>
                    <a:pt x="645" y="1"/>
                    <a:pt x="6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6"/>
            <p:cNvSpPr/>
            <p:nvPr/>
          </p:nvSpPr>
          <p:spPr>
            <a:xfrm>
              <a:off x="4179000" y="2196175"/>
              <a:ext cx="3350" cy="30875"/>
            </a:xfrm>
            <a:custGeom>
              <a:avLst/>
              <a:gdLst/>
              <a:ahLst/>
              <a:cxnLst/>
              <a:rect l="l" t="t" r="r" b="b"/>
              <a:pathLst>
                <a:path w="134" h="1235" extrusionOk="0">
                  <a:moveTo>
                    <a:pt x="133" y="1"/>
                  </a:moveTo>
                  <a:lnTo>
                    <a:pt x="33" y="67"/>
                  </a:lnTo>
                  <a:cubicBezTo>
                    <a:pt x="0" y="67"/>
                    <a:pt x="0" y="67"/>
                    <a:pt x="0" y="101"/>
                  </a:cubicBezTo>
                  <a:cubicBezTo>
                    <a:pt x="0" y="101"/>
                    <a:pt x="0" y="101"/>
                    <a:pt x="0" y="134"/>
                  </a:cubicBezTo>
                  <a:lnTo>
                    <a:pt x="0" y="268"/>
                  </a:lnTo>
                  <a:lnTo>
                    <a:pt x="33" y="268"/>
                  </a:lnTo>
                  <a:lnTo>
                    <a:pt x="133" y="234"/>
                  </a:lnTo>
                  <a:cubicBezTo>
                    <a:pt x="133" y="201"/>
                    <a:pt x="133" y="201"/>
                    <a:pt x="133" y="201"/>
                  </a:cubicBezTo>
                  <a:cubicBezTo>
                    <a:pt x="133" y="201"/>
                    <a:pt x="133" y="168"/>
                    <a:pt x="133" y="168"/>
                  </a:cubicBezTo>
                  <a:lnTo>
                    <a:pt x="133" y="34"/>
                  </a:lnTo>
                  <a:lnTo>
                    <a:pt x="133" y="1"/>
                  </a:lnTo>
                  <a:close/>
                  <a:moveTo>
                    <a:pt x="133" y="334"/>
                  </a:moveTo>
                  <a:lnTo>
                    <a:pt x="33" y="368"/>
                  </a:lnTo>
                  <a:cubicBezTo>
                    <a:pt x="33" y="368"/>
                    <a:pt x="33" y="401"/>
                    <a:pt x="33" y="401"/>
                  </a:cubicBezTo>
                  <a:cubicBezTo>
                    <a:pt x="0" y="401"/>
                    <a:pt x="0" y="434"/>
                    <a:pt x="33" y="434"/>
                  </a:cubicBezTo>
                  <a:lnTo>
                    <a:pt x="33" y="1235"/>
                  </a:lnTo>
                  <a:lnTo>
                    <a:pt x="133" y="1202"/>
                  </a:lnTo>
                  <a:cubicBezTo>
                    <a:pt x="133" y="1202"/>
                    <a:pt x="133" y="1168"/>
                    <a:pt x="133" y="1168"/>
                  </a:cubicBezTo>
                  <a:cubicBezTo>
                    <a:pt x="133" y="1168"/>
                    <a:pt x="133" y="1135"/>
                    <a:pt x="133" y="1135"/>
                  </a:cubicBezTo>
                  <a:lnTo>
                    <a:pt x="133" y="368"/>
                  </a:lnTo>
                  <a:cubicBezTo>
                    <a:pt x="133" y="334"/>
                    <a:pt x="133" y="334"/>
                    <a:pt x="133" y="334"/>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6"/>
            <p:cNvSpPr/>
            <p:nvPr/>
          </p:nvSpPr>
          <p:spPr>
            <a:xfrm>
              <a:off x="4184825" y="2191175"/>
              <a:ext cx="10875" cy="29625"/>
            </a:xfrm>
            <a:custGeom>
              <a:avLst/>
              <a:gdLst/>
              <a:ahLst/>
              <a:cxnLst/>
              <a:rect l="l" t="t" r="r" b="b"/>
              <a:pathLst>
                <a:path w="435" h="1185" extrusionOk="0">
                  <a:moveTo>
                    <a:pt x="201" y="1"/>
                  </a:moveTo>
                  <a:lnTo>
                    <a:pt x="101" y="67"/>
                  </a:lnTo>
                  <a:cubicBezTo>
                    <a:pt x="101" y="101"/>
                    <a:pt x="101" y="101"/>
                    <a:pt x="101" y="101"/>
                  </a:cubicBezTo>
                  <a:lnTo>
                    <a:pt x="101" y="401"/>
                  </a:lnTo>
                  <a:lnTo>
                    <a:pt x="34" y="434"/>
                  </a:lnTo>
                  <a:cubicBezTo>
                    <a:pt x="34" y="434"/>
                    <a:pt x="34" y="434"/>
                    <a:pt x="34" y="468"/>
                  </a:cubicBezTo>
                  <a:cubicBezTo>
                    <a:pt x="1" y="468"/>
                    <a:pt x="1" y="468"/>
                    <a:pt x="34" y="501"/>
                  </a:cubicBezTo>
                  <a:lnTo>
                    <a:pt x="34" y="601"/>
                  </a:lnTo>
                  <a:cubicBezTo>
                    <a:pt x="1" y="601"/>
                    <a:pt x="1" y="634"/>
                    <a:pt x="34" y="634"/>
                  </a:cubicBezTo>
                  <a:lnTo>
                    <a:pt x="101" y="568"/>
                  </a:lnTo>
                  <a:lnTo>
                    <a:pt x="101" y="935"/>
                  </a:lnTo>
                  <a:cubicBezTo>
                    <a:pt x="101" y="1001"/>
                    <a:pt x="134" y="1101"/>
                    <a:pt x="167" y="1135"/>
                  </a:cubicBezTo>
                  <a:cubicBezTo>
                    <a:pt x="184" y="1168"/>
                    <a:pt x="209" y="1185"/>
                    <a:pt x="238" y="1185"/>
                  </a:cubicBezTo>
                  <a:cubicBezTo>
                    <a:pt x="267" y="1185"/>
                    <a:pt x="301" y="1168"/>
                    <a:pt x="334" y="1135"/>
                  </a:cubicBezTo>
                  <a:lnTo>
                    <a:pt x="401" y="1101"/>
                  </a:lnTo>
                  <a:cubicBezTo>
                    <a:pt x="401" y="1101"/>
                    <a:pt x="434" y="1101"/>
                    <a:pt x="434" y="1068"/>
                  </a:cubicBezTo>
                  <a:cubicBezTo>
                    <a:pt x="434" y="1068"/>
                    <a:pt x="434" y="1035"/>
                    <a:pt x="434" y="1035"/>
                  </a:cubicBezTo>
                  <a:lnTo>
                    <a:pt x="434" y="935"/>
                  </a:lnTo>
                  <a:lnTo>
                    <a:pt x="434" y="901"/>
                  </a:lnTo>
                  <a:lnTo>
                    <a:pt x="401" y="901"/>
                  </a:lnTo>
                  <a:lnTo>
                    <a:pt x="334" y="935"/>
                  </a:lnTo>
                  <a:lnTo>
                    <a:pt x="267" y="935"/>
                  </a:lnTo>
                  <a:cubicBezTo>
                    <a:pt x="267" y="901"/>
                    <a:pt x="267" y="901"/>
                    <a:pt x="267" y="868"/>
                  </a:cubicBezTo>
                  <a:lnTo>
                    <a:pt x="201" y="501"/>
                  </a:lnTo>
                  <a:lnTo>
                    <a:pt x="334" y="434"/>
                  </a:lnTo>
                  <a:cubicBezTo>
                    <a:pt x="334" y="401"/>
                    <a:pt x="334" y="401"/>
                    <a:pt x="367" y="401"/>
                  </a:cubicBezTo>
                  <a:cubicBezTo>
                    <a:pt x="367" y="368"/>
                    <a:pt x="367" y="368"/>
                    <a:pt x="367" y="368"/>
                  </a:cubicBezTo>
                  <a:lnTo>
                    <a:pt x="367" y="234"/>
                  </a:lnTo>
                  <a:cubicBezTo>
                    <a:pt x="351" y="217"/>
                    <a:pt x="342" y="209"/>
                    <a:pt x="338" y="209"/>
                  </a:cubicBezTo>
                  <a:cubicBezTo>
                    <a:pt x="334" y="209"/>
                    <a:pt x="334" y="217"/>
                    <a:pt x="334" y="234"/>
                  </a:cubicBezTo>
                  <a:lnTo>
                    <a:pt x="201" y="301"/>
                  </a:lnTo>
                  <a:lnTo>
                    <a:pt x="201" y="34"/>
                  </a:lnTo>
                  <a:cubicBezTo>
                    <a:pt x="201" y="34"/>
                    <a:pt x="201" y="1"/>
                    <a:pt x="2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6"/>
            <p:cNvSpPr/>
            <p:nvPr/>
          </p:nvSpPr>
          <p:spPr>
            <a:xfrm>
              <a:off x="4197325" y="2184500"/>
              <a:ext cx="10050" cy="29000"/>
            </a:xfrm>
            <a:custGeom>
              <a:avLst/>
              <a:gdLst/>
              <a:ahLst/>
              <a:cxnLst/>
              <a:rect l="l" t="t" r="r" b="b"/>
              <a:pathLst>
                <a:path w="402" h="1160" extrusionOk="0">
                  <a:moveTo>
                    <a:pt x="201" y="1"/>
                  </a:moveTo>
                  <a:lnTo>
                    <a:pt x="101" y="67"/>
                  </a:lnTo>
                  <a:cubicBezTo>
                    <a:pt x="101" y="67"/>
                    <a:pt x="101" y="67"/>
                    <a:pt x="101" y="101"/>
                  </a:cubicBezTo>
                  <a:cubicBezTo>
                    <a:pt x="68" y="101"/>
                    <a:pt x="68" y="101"/>
                    <a:pt x="101" y="134"/>
                  </a:cubicBezTo>
                  <a:lnTo>
                    <a:pt x="101" y="368"/>
                  </a:lnTo>
                  <a:lnTo>
                    <a:pt x="1" y="401"/>
                  </a:lnTo>
                  <a:lnTo>
                    <a:pt x="1" y="434"/>
                  </a:lnTo>
                  <a:cubicBezTo>
                    <a:pt x="1" y="434"/>
                    <a:pt x="1" y="468"/>
                    <a:pt x="1" y="468"/>
                  </a:cubicBezTo>
                  <a:lnTo>
                    <a:pt x="1" y="568"/>
                  </a:lnTo>
                  <a:cubicBezTo>
                    <a:pt x="1" y="601"/>
                    <a:pt x="1" y="601"/>
                    <a:pt x="1" y="601"/>
                  </a:cubicBezTo>
                  <a:lnTo>
                    <a:pt x="101" y="568"/>
                  </a:lnTo>
                  <a:lnTo>
                    <a:pt x="101" y="935"/>
                  </a:lnTo>
                  <a:cubicBezTo>
                    <a:pt x="101" y="1035"/>
                    <a:pt x="101" y="1102"/>
                    <a:pt x="134" y="1135"/>
                  </a:cubicBezTo>
                  <a:cubicBezTo>
                    <a:pt x="151" y="1152"/>
                    <a:pt x="176" y="1160"/>
                    <a:pt x="205" y="1160"/>
                  </a:cubicBezTo>
                  <a:cubicBezTo>
                    <a:pt x="234" y="1160"/>
                    <a:pt x="268" y="1152"/>
                    <a:pt x="301" y="1135"/>
                  </a:cubicBezTo>
                  <a:lnTo>
                    <a:pt x="368" y="1102"/>
                  </a:lnTo>
                  <a:cubicBezTo>
                    <a:pt x="401" y="1068"/>
                    <a:pt x="401" y="1068"/>
                    <a:pt x="401" y="1068"/>
                  </a:cubicBezTo>
                  <a:cubicBezTo>
                    <a:pt x="401" y="1035"/>
                    <a:pt x="401" y="1035"/>
                    <a:pt x="401" y="1035"/>
                  </a:cubicBezTo>
                  <a:lnTo>
                    <a:pt x="401" y="901"/>
                  </a:lnTo>
                  <a:lnTo>
                    <a:pt x="368" y="901"/>
                  </a:lnTo>
                  <a:lnTo>
                    <a:pt x="301" y="935"/>
                  </a:lnTo>
                  <a:lnTo>
                    <a:pt x="234" y="935"/>
                  </a:lnTo>
                  <a:cubicBezTo>
                    <a:pt x="234" y="901"/>
                    <a:pt x="234" y="868"/>
                    <a:pt x="234" y="868"/>
                  </a:cubicBezTo>
                  <a:lnTo>
                    <a:pt x="201" y="501"/>
                  </a:lnTo>
                  <a:lnTo>
                    <a:pt x="334" y="434"/>
                  </a:lnTo>
                  <a:cubicBezTo>
                    <a:pt x="334" y="434"/>
                    <a:pt x="334" y="401"/>
                    <a:pt x="368" y="401"/>
                  </a:cubicBezTo>
                  <a:cubicBezTo>
                    <a:pt x="368" y="401"/>
                    <a:pt x="368" y="368"/>
                    <a:pt x="368" y="368"/>
                  </a:cubicBezTo>
                  <a:lnTo>
                    <a:pt x="368" y="268"/>
                  </a:lnTo>
                  <a:lnTo>
                    <a:pt x="368" y="234"/>
                  </a:lnTo>
                  <a:lnTo>
                    <a:pt x="334" y="234"/>
                  </a:lnTo>
                  <a:lnTo>
                    <a:pt x="201" y="301"/>
                  </a:lnTo>
                  <a:lnTo>
                    <a:pt x="201" y="34"/>
                  </a:lnTo>
                  <a:cubicBezTo>
                    <a:pt x="201" y="34"/>
                    <a:pt x="201" y="34"/>
                    <a:pt x="2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6"/>
            <p:cNvSpPr/>
            <p:nvPr/>
          </p:nvSpPr>
          <p:spPr>
            <a:xfrm>
              <a:off x="4209000" y="2182850"/>
              <a:ext cx="13375" cy="25025"/>
            </a:xfrm>
            <a:custGeom>
              <a:avLst/>
              <a:gdLst/>
              <a:ahLst/>
              <a:cxnLst/>
              <a:rect l="l" t="t" r="r" b="b"/>
              <a:pathLst>
                <a:path w="535" h="1001" extrusionOk="0">
                  <a:moveTo>
                    <a:pt x="401" y="234"/>
                  </a:moveTo>
                  <a:cubicBezTo>
                    <a:pt x="435" y="234"/>
                    <a:pt x="435" y="267"/>
                    <a:pt x="435" y="267"/>
                  </a:cubicBezTo>
                  <a:cubicBezTo>
                    <a:pt x="435" y="267"/>
                    <a:pt x="435" y="300"/>
                    <a:pt x="435" y="334"/>
                  </a:cubicBezTo>
                  <a:lnTo>
                    <a:pt x="201" y="467"/>
                  </a:lnTo>
                  <a:cubicBezTo>
                    <a:pt x="201" y="434"/>
                    <a:pt x="201" y="434"/>
                    <a:pt x="201" y="400"/>
                  </a:cubicBezTo>
                  <a:cubicBezTo>
                    <a:pt x="201" y="367"/>
                    <a:pt x="201" y="367"/>
                    <a:pt x="201" y="334"/>
                  </a:cubicBezTo>
                  <a:cubicBezTo>
                    <a:pt x="234" y="300"/>
                    <a:pt x="234" y="300"/>
                    <a:pt x="268" y="267"/>
                  </a:cubicBezTo>
                  <a:cubicBezTo>
                    <a:pt x="268" y="267"/>
                    <a:pt x="301" y="234"/>
                    <a:pt x="301" y="234"/>
                  </a:cubicBezTo>
                  <a:close/>
                  <a:moveTo>
                    <a:pt x="401" y="0"/>
                  </a:moveTo>
                  <a:cubicBezTo>
                    <a:pt x="368" y="0"/>
                    <a:pt x="334" y="33"/>
                    <a:pt x="301" y="33"/>
                  </a:cubicBezTo>
                  <a:cubicBezTo>
                    <a:pt x="234" y="67"/>
                    <a:pt x="201" y="100"/>
                    <a:pt x="168" y="133"/>
                  </a:cubicBezTo>
                  <a:cubicBezTo>
                    <a:pt x="134" y="200"/>
                    <a:pt x="101" y="234"/>
                    <a:pt x="101" y="300"/>
                  </a:cubicBezTo>
                  <a:cubicBezTo>
                    <a:pt x="68" y="334"/>
                    <a:pt x="68" y="400"/>
                    <a:pt x="34" y="467"/>
                  </a:cubicBezTo>
                  <a:cubicBezTo>
                    <a:pt x="34" y="534"/>
                    <a:pt x="34" y="600"/>
                    <a:pt x="34" y="667"/>
                  </a:cubicBezTo>
                  <a:cubicBezTo>
                    <a:pt x="34" y="701"/>
                    <a:pt x="1" y="767"/>
                    <a:pt x="1" y="834"/>
                  </a:cubicBezTo>
                  <a:cubicBezTo>
                    <a:pt x="34" y="867"/>
                    <a:pt x="34" y="901"/>
                    <a:pt x="68" y="934"/>
                  </a:cubicBezTo>
                  <a:cubicBezTo>
                    <a:pt x="101" y="967"/>
                    <a:pt x="101" y="1001"/>
                    <a:pt x="134" y="1001"/>
                  </a:cubicBezTo>
                  <a:cubicBezTo>
                    <a:pt x="201" y="1001"/>
                    <a:pt x="234" y="967"/>
                    <a:pt x="268" y="967"/>
                  </a:cubicBezTo>
                  <a:cubicBezTo>
                    <a:pt x="301" y="934"/>
                    <a:pt x="334" y="901"/>
                    <a:pt x="368" y="867"/>
                  </a:cubicBezTo>
                  <a:cubicBezTo>
                    <a:pt x="401" y="834"/>
                    <a:pt x="435" y="801"/>
                    <a:pt x="435" y="767"/>
                  </a:cubicBezTo>
                  <a:cubicBezTo>
                    <a:pt x="468" y="734"/>
                    <a:pt x="468" y="701"/>
                    <a:pt x="501" y="667"/>
                  </a:cubicBezTo>
                  <a:cubicBezTo>
                    <a:pt x="501" y="634"/>
                    <a:pt x="501" y="634"/>
                    <a:pt x="501" y="600"/>
                  </a:cubicBezTo>
                  <a:cubicBezTo>
                    <a:pt x="501" y="600"/>
                    <a:pt x="501" y="567"/>
                    <a:pt x="501" y="567"/>
                  </a:cubicBezTo>
                  <a:lnTo>
                    <a:pt x="468" y="567"/>
                  </a:lnTo>
                  <a:lnTo>
                    <a:pt x="368" y="634"/>
                  </a:lnTo>
                  <a:cubicBezTo>
                    <a:pt x="368" y="667"/>
                    <a:pt x="334" y="667"/>
                    <a:pt x="334" y="701"/>
                  </a:cubicBezTo>
                  <a:cubicBezTo>
                    <a:pt x="301" y="734"/>
                    <a:pt x="268" y="734"/>
                    <a:pt x="234" y="767"/>
                  </a:cubicBezTo>
                  <a:lnTo>
                    <a:pt x="168" y="767"/>
                  </a:lnTo>
                  <a:cubicBezTo>
                    <a:pt x="168" y="767"/>
                    <a:pt x="168" y="734"/>
                    <a:pt x="168" y="734"/>
                  </a:cubicBezTo>
                  <a:cubicBezTo>
                    <a:pt x="168" y="701"/>
                    <a:pt x="168" y="667"/>
                    <a:pt x="168" y="667"/>
                  </a:cubicBezTo>
                  <a:lnTo>
                    <a:pt x="501" y="467"/>
                  </a:lnTo>
                  <a:cubicBezTo>
                    <a:pt x="535" y="434"/>
                    <a:pt x="535" y="434"/>
                    <a:pt x="535" y="434"/>
                  </a:cubicBezTo>
                  <a:cubicBezTo>
                    <a:pt x="535" y="400"/>
                    <a:pt x="535" y="400"/>
                    <a:pt x="535" y="400"/>
                  </a:cubicBezTo>
                  <a:lnTo>
                    <a:pt x="535" y="300"/>
                  </a:lnTo>
                  <a:cubicBezTo>
                    <a:pt x="535" y="267"/>
                    <a:pt x="535" y="200"/>
                    <a:pt x="535" y="167"/>
                  </a:cubicBezTo>
                  <a:cubicBezTo>
                    <a:pt x="535" y="133"/>
                    <a:pt x="501" y="100"/>
                    <a:pt x="468" y="67"/>
                  </a:cubicBezTo>
                  <a:cubicBezTo>
                    <a:pt x="468" y="33"/>
                    <a:pt x="435" y="33"/>
                    <a:pt x="4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6"/>
            <p:cNvSpPr/>
            <p:nvPr/>
          </p:nvSpPr>
          <p:spPr>
            <a:xfrm>
              <a:off x="4224850" y="2163650"/>
              <a:ext cx="14200" cy="35050"/>
            </a:xfrm>
            <a:custGeom>
              <a:avLst/>
              <a:gdLst/>
              <a:ahLst/>
              <a:cxnLst/>
              <a:rect l="l" t="t" r="r" b="b"/>
              <a:pathLst>
                <a:path w="568" h="1402" extrusionOk="0">
                  <a:moveTo>
                    <a:pt x="401" y="635"/>
                  </a:moveTo>
                  <a:cubicBezTo>
                    <a:pt x="434" y="668"/>
                    <a:pt x="434" y="735"/>
                    <a:pt x="434" y="768"/>
                  </a:cubicBezTo>
                  <a:lnTo>
                    <a:pt x="434" y="901"/>
                  </a:lnTo>
                  <a:cubicBezTo>
                    <a:pt x="434" y="935"/>
                    <a:pt x="434" y="1002"/>
                    <a:pt x="401" y="1035"/>
                  </a:cubicBezTo>
                  <a:cubicBezTo>
                    <a:pt x="368" y="1102"/>
                    <a:pt x="334" y="1135"/>
                    <a:pt x="301" y="1168"/>
                  </a:cubicBezTo>
                  <a:lnTo>
                    <a:pt x="234" y="1168"/>
                  </a:lnTo>
                  <a:cubicBezTo>
                    <a:pt x="167" y="1135"/>
                    <a:pt x="167" y="1102"/>
                    <a:pt x="167" y="1035"/>
                  </a:cubicBezTo>
                  <a:cubicBezTo>
                    <a:pt x="167" y="1002"/>
                    <a:pt x="167" y="968"/>
                    <a:pt x="167" y="935"/>
                  </a:cubicBezTo>
                  <a:cubicBezTo>
                    <a:pt x="167" y="868"/>
                    <a:pt x="201" y="801"/>
                    <a:pt x="234" y="735"/>
                  </a:cubicBezTo>
                  <a:cubicBezTo>
                    <a:pt x="234" y="701"/>
                    <a:pt x="268" y="668"/>
                    <a:pt x="301" y="635"/>
                  </a:cubicBezTo>
                  <a:close/>
                  <a:moveTo>
                    <a:pt x="534" y="1"/>
                  </a:moveTo>
                  <a:lnTo>
                    <a:pt x="434" y="68"/>
                  </a:lnTo>
                  <a:cubicBezTo>
                    <a:pt x="434" y="101"/>
                    <a:pt x="434" y="101"/>
                    <a:pt x="434" y="134"/>
                  </a:cubicBezTo>
                  <a:lnTo>
                    <a:pt x="434" y="468"/>
                  </a:lnTo>
                  <a:lnTo>
                    <a:pt x="268" y="468"/>
                  </a:lnTo>
                  <a:cubicBezTo>
                    <a:pt x="234" y="501"/>
                    <a:pt x="201" y="535"/>
                    <a:pt x="167" y="568"/>
                  </a:cubicBezTo>
                  <a:cubicBezTo>
                    <a:pt x="101" y="635"/>
                    <a:pt x="67" y="735"/>
                    <a:pt x="34" y="835"/>
                  </a:cubicBezTo>
                  <a:cubicBezTo>
                    <a:pt x="34" y="901"/>
                    <a:pt x="34" y="935"/>
                    <a:pt x="1" y="1002"/>
                  </a:cubicBezTo>
                  <a:lnTo>
                    <a:pt x="1" y="1135"/>
                  </a:lnTo>
                  <a:cubicBezTo>
                    <a:pt x="34" y="1168"/>
                    <a:pt x="34" y="1202"/>
                    <a:pt x="34" y="1268"/>
                  </a:cubicBezTo>
                  <a:cubicBezTo>
                    <a:pt x="34" y="1302"/>
                    <a:pt x="67" y="1335"/>
                    <a:pt x="101" y="1368"/>
                  </a:cubicBezTo>
                  <a:cubicBezTo>
                    <a:pt x="101" y="1368"/>
                    <a:pt x="134" y="1402"/>
                    <a:pt x="167" y="1402"/>
                  </a:cubicBezTo>
                  <a:cubicBezTo>
                    <a:pt x="201" y="1402"/>
                    <a:pt x="234" y="1402"/>
                    <a:pt x="268" y="1368"/>
                  </a:cubicBezTo>
                  <a:lnTo>
                    <a:pt x="334" y="1335"/>
                  </a:lnTo>
                  <a:lnTo>
                    <a:pt x="368" y="1268"/>
                  </a:lnTo>
                  <a:lnTo>
                    <a:pt x="401" y="1235"/>
                  </a:lnTo>
                  <a:lnTo>
                    <a:pt x="434" y="1168"/>
                  </a:lnTo>
                  <a:lnTo>
                    <a:pt x="434" y="1235"/>
                  </a:lnTo>
                  <a:lnTo>
                    <a:pt x="534" y="1202"/>
                  </a:lnTo>
                  <a:lnTo>
                    <a:pt x="568" y="1168"/>
                  </a:lnTo>
                  <a:cubicBezTo>
                    <a:pt x="568" y="1168"/>
                    <a:pt x="568" y="1135"/>
                    <a:pt x="568" y="1135"/>
                  </a:cubicBezTo>
                  <a:lnTo>
                    <a:pt x="568" y="34"/>
                  </a:lnTo>
                  <a:cubicBezTo>
                    <a:pt x="568" y="34"/>
                    <a:pt x="568" y="1"/>
                    <a:pt x="5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6"/>
            <p:cNvSpPr/>
            <p:nvPr/>
          </p:nvSpPr>
          <p:spPr>
            <a:xfrm>
              <a:off x="4310750" y="2121125"/>
              <a:ext cx="12525" cy="30050"/>
            </a:xfrm>
            <a:custGeom>
              <a:avLst/>
              <a:gdLst/>
              <a:ahLst/>
              <a:cxnLst/>
              <a:rect l="l" t="t" r="r" b="b"/>
              <a:pathLst>
                <a:path w="501" h="1202" extrusionOk="0">
                  <a:moveTo>
                    <a:pt x="67" y="1"/>
                  </a:moveTo>
                  <a:lnTo>
                    <a:pt x="34" y="34"/>
                  </a:lnTo>
                  <a:lnTo>
                    <a:pt x="0" y="67"/>
                  </a:lnTo>
                  <a:cubicBezTo>
                    <a:pt x="0" y="67"/>
                    <a:pt x="0" y="67"/>
                    <a:pt x="0" y="101"/>
                  </a:cubicBezTo>
                  <a:lnTo>
                    <a:pt x="0" y="1168"/>
                  </a:lnTo>
                  <a:cubicBezTo>
                    <a:pt x="0" y="1201"/>
                    <a:pt x="0" y="1201"/>
                    <a:pt x="0" y="1201"/>
                  </a:cubicBezTo>
                  <a:lnTo>
                    <a:pt x="34" y="1201"/>
                  </a:lnTo>
                  <a:lnTo>
                    <a:pt x="467" y="968"/>
                  </a:lnTo>
                  <a:cubicBezTo>
                    <a:pt x="501" y="935"/>
                    <a:pt x="501" y="935"/>
                    <a:pt x="501" y="935"/>
                  </a:cubicBezTo>
                  <a:cubicBezTo>
                    <a:pt x="501" y="901"/>
                    <a:pt x="501" y="901"/>
                    <a:pt x="501" y="901"/>
                  </a:cubicBezTo>
                  <a:lnTo>
                    <a:pt x="501" y="835"/>
                  </a:lnTo>
                  <a:cubicBezTo>
                    <a:pt x="501" y="835"/>
                    <a:pt x="501" y="801"/>
                    <a:pt x="501" y="801"/>
                  </a:cubicBezTo>
                  <a:lnTo>
                    <a:pt x="467" y="801"/>
                  </a:lnTo>
                  <a:lnTo>
                    <a:pt x="67" y="1001"/>
                  </a:lnTo>
                  <a:lnTo>
                    <a:pt x="67" y="34"/>
                  </a:lnTo>
                  <a:cubicBezTo>
                    <a:pt x="67" y="34"/>
                    <a:pt x="67" y="1"/>
                    <a:pt x="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6"/>
            <p:cNvSpPr/>
            <p:nvPr/>
          </p:nvSpPr>
          <p:spPr>
            <a:xfrm>
              <a:off x="4324925" y="2116950"/>
              <a:ext cx="11700" cy="25050"/>
            </a:xfrm>
            <a:custGeom>
              <a:avLst/>
              <a:gdLst/>
              <a:ahLst/>
              <a:cxnLst/>
              <a:rect l="l" t="t" r="r" b="b"/>
              <a:pathLst>
                <a:path w="468" h="1002" extrusionOk="0">
                  <a:moveTo>
                    <a:pt x="367" y="434"/>
                  </a:moveTo>
                  <a:lnTo>
                    <a:pt x="367" y="468"/>
                  </a:lnTo>
                  <a:cubicBezTo>
                    <a:pt x="367" y="501"/>
                    <a:pt x="367" y="535"/>
                    <a:pt x="367" y="568"/>
                  </a:cubicBezTo>
                  <a:cubicBezTo>
                    <a:pt x="367" y="601"/>
                    <a:pt x="334" y="635"/>
                    <a:pt x="334" y="668"/>
                  </a:cubicBezTo>
                  <a:cubicBezTo>
                    <a:pt x="301" y="701"/>
                    <a:pt x="301" y="735"/>
                    <a:pt x="267" y="768"/>
                  </a:cubicBezTo>
                  <a:cubicBezTo>
                    <a:pt x="267" y="801"/>
                    <a:pt x="234" y="801"/>
                    <a:pt x="201" y="835"/>
                  </a:cubicBezTo>
                  <a:lnTo>
                    <a:pt x="101" y="835"/>
                  </a:lnTo>
                  <a:cubicBezTo>
                    <a:pt x="101" y="835"/>
                    <a:pt x="101" y="801"/>
                    <a:pt x="101" y="801"/>
                  </a:cubicBezTo>
                  <a:cubicBezTo>
                    <a:pt x="101" y="801"/>
                    <a:pt x="101" y="768"/>
                    <a:pt x="101" y="768"/>
                  </a:cubicBezTo>
                  <a:cubicBezTo>
                    <a:pt x="101" y="735"/>
                    <a:pt x="101" y="701"/>
                    <a:pt x="134" y="668"/>
                  </a:cubicBezTo>
                  <a:cubicBezTo>
                    <a:pt x="167" y="601"/>
                    <a:pt x="201" y="568"/>
                    <a:pt x="234" y="535"/>
                  </a:cubicBezTo>
                  <a:lnTo>
                    <a:pt x="367" y="434"/>
                  </a:lnTo>
                  <a:close/>
                  <a:moveTo>
                    <a:pt x="334" y="1"/>
                  </a:moveTo>
                  <a:cubicBezTo>
                    <a:pt x="301" y="1"/>
                    <a:pt x="267" y="1"/>
                    <a:pt x="267" y="34"/>
                  </a:cubicBezTo>
                  <a:cubicBezTo>
                    <a:pt x="234" y="34"/>
                    <a:pt x="201" y="68"/>
                    <a:pt x="167" y="101"/>
                  </a:cubicBezTo>
                  <a:cubicBezTo>
                    <a:pt x="134" y="134"/>
                    <a:pt x="134" y="134"/>
                    <a:pt x="101" y="201"/>
                  </a:cubicBezTo>
                  <a:cubicBezTo>
                    <a:pt x="101" y="201"/>
                    <a:pt x="67" y="234"/>
                    <a:pt x="67" y="268"/>
                  </a:cubicBezTo>
                  <a:cubicBezTo>
                    <a:pt x="67" y="301"/>
                    <a:pt x="34" y="334"/>
                    <a:pt x="34" y="368"/>
                  </a:cubicBezTo>
                  <a:lnTo>
                    <a:pt x="34" y="401"/>
                  </a:lnTo>
                  <a:lnTo>
                    <a:pt x="101" y="401"/>
                  </a:lnTo>
                  <a:lnTo>
                    <a:pt x="134" y="368"/>
                  </a:lnTo>
                  <a:lnTo>
                    <a:pt x="134" y="334"/>
                  </a:lnTo>
                  <a:cubicBezTo>
                    <a:pt x="134" y="301"/>
                    <a:pt x="134" y="301"/>
                    <a:pt x="167" y="268"/>
                  </a:cubicBezTo>
                  <a:cubicBezTo>
                    <a:pt x="167" y="234"/>
                    <a:pt x="201" y="201"/>
                    <a:pt x="234" y="201"/>
                  </a:cubicBezTo>
                  <a:cubicBezTo>
                    <a:pt x="251" y="184"/>
                    <a:pt x="267" y="176"/>
                    <a:pt x="284" y="176"/>
                  </a:cubicBezTo>
                  <a:cubicBezTo>
                    <a:pt x="301" y="176"/>
                    <a:pt x="317" y="184"/>
                    <a:pt x="334" y="201"/>
                  </a:cubicBezTo>
                  <a:cubicBezTo>
                    <a:pt x="367" y="234"/>
                    <a:pt x="367" y="268"/>
                    <a:pt x="367" y="301"/>
                  </a:cubicBezTo>
                  <a:lnTo>
                    <a:pt x="201" y="434"/>
                  </a:lnTo>
                  <a:cubicBezTo>
                    <a:pt x="167" y="468"/>
                    <a:pt x="134" y="468"/>
                    <a:pt x="134" y="501"/>
                  </a:cubicBezTo>
                  <a:cubicBezTo>
                    <a:pt x="101" y="535"/>
                    <a:pt x="67" y="568"/>
                    <a:pt x="67" y="601"/>
                  </a:cubicBezTo>
                  <a:cubicBezTo>
                    <a:pt x="34" y="635"/>
                    <a:pt x="1" y="668"/>
                    <a:pt x="1" y="735"/>
                  </a:cubicBezTo>
                  <a:cubicBezTo>
                    <a:pt x="1" y="768"/>
                    <a:pt x="1" y="801"/>
                    <a:pt x="1" y="835"/>
                  </a:cubicBezTo>
                  <a:cubicBezTo>
                    <a:pt x="1" y="868"/>
                    <a:pt x="34" y="935"/>
                    <a:pt x="34" y="968"/>
                  </a:cubicBezTo>
                  <a:cubicBezTo>
                    <a:pt x="34" y="968"/>
                    <a:pt x="67" y="1002"/>
                    <a:pt x="67" y="1002"/>
                  </a:cubicBezTo>
                  <a:lnTo>
                    <a:pt x="134" y="1002"/>
                  </a:lnTo>
                  <a:cubicBezTo>
                    <a:pt x="167" y="1002"/>
                    <a:pt x="201" y="1002"/>
                    <a:pt x="201" y="968"/>
                  </a:cubicBezTo>
                  <a:lnTo>
                    <a:pt x="267" y="935"/>
                  </a:lnTo>
                  <a:cubicBezTo>
                    <a:pt x="301" y="901"/>
                    <a:pt x="301" y="901"/>
                    <a:pt x="334" y="868"/>
                  </a:cubicBezTo>
                  <a:cubicBezTo>
                    <a:pt x="334" y="868"/>
                    <a:pt x="367" y="835"/>
                    <a:pt x="367" y="801"/>
                  </a:cubicBezTo>
                  <a:cubicBezTo>
                    <a:pt x="401" y="801"/>
                    <a:pt x="401" y="768"/>
                    <a:pt x="401" y="735"/>
                  </a:cubicBezTo>
                  <a:lnTo>
                    <a:pt x="401" y="801"/>
                  </a:lnTo>
                  <a:cubicBezTo>
                    <a:pt x="401" y="801"/>
                    <a:pt x="401" y="801"/>
                    <a:pt x="401" y="835"/>
                  </a:cubicBezTo>
                  <a:lnTo>
                    <a:pt x="434" y="835"/>
                  </a:lnTo>
                  <a:lnTo>
                    <a:pt x="468" y="801"/>
                  </a:lnTo>
                  <a:cubicBezTo>
                    <a:pt x="468" y="801"/>
                    <a:pt x="468" y="768"/>
                    <a:pt x="468" y="768"/>
                  </a:cubicBezTo>
                  <a:cubicBezTo>
                    <a:pt x="468" y="768"/>
                    <a:pt x="468" y="735"/>
                    <a:pt x="468" y="735"/>
                  </a:cubicBezTo>
                  <a:lnTo>
                    <a:pt x="468" y="234"/>
                  </a:lnTo>
                  <a:cubicBezTo>
                    <a:pt x="468" y="201"/>
                    <a:pt x="468" y="134"/>
                    <a:pt x="468" y="101"/>
                  </a:cubicBezTo>
                  <a:cubicBezTo>
                    <a:pt x="468" y="68"/>
                    <a:pt x="434" y="34"/>
                    <a:pt x="434" y="34"/>
                  </a:cubicBezTo>
                  <a:cubicBezTo>
                    <a:pt x="401" y="1"/>
                    <a:pt x="367" y="1"/>
                    <a:pt x="3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6"/>
            <p:cNvSpPr/>
            <p:nvPr/>
          </p:nvSpPr>
          <p:spPr>
            <a:xfrm>
              <a:off x="4339925" y="2108625"/>
              <a:ext cx="11700" cy="24000"/>
            </a:xfrm>
            <a:custGeom>
              <a:avLst/>
              <a:gdLst/>
              <a:ahLst/>
              <a:cxnLst/>
              <a:rect l="l" t="t" r="r" b="b"/>
              <a:pathLst>
                <a:path w="468" h="960" extrusionOk="0">
                  <a:moveTo>
                    <a:pt x="301" y="0"/>
                  </a:moveTo>
                  <a:cubicBezTo>
                    <a:pt x="268" y="34"/>
                    <a:pt x="234" y="34"/>
                    <a:pt x="234" y="34"/>
                  </a:cubicBezTo>
                  <a:cubicBezTo>
                    <a:pt x="168" y="67"/>
                    <a:pt x="134" y="100"/>
                    <a:pt x="134" y="134"/>
                  </a:cubicBezTo>
                  <a:cubicBezTo>
                    <a:pt x="101" y="134"/>
                    <a:pt x="68" y="167"/>
                    <a:pt x="68" y="200"/>
                  </a:cubicBezTo>
                  <a:cubicBezTo>
                    <a:pt x="34" y="234"/>
                    <a:pt x="34" y="267"/>
                    <a:pt x="34" y="334"/>
                  </a:cubicBezTo>
                  <a:cubicBezTo>
                    <a:pt x="1" y="367"/>
                    <a:pt x="1" y="401"/>
                    <a:pt x="34" y="434"/>
                  </a:cubicBezTo>
                  <a:cubicBezTo>
                    <a:pt x="1" y="467"/>
                    <a:pt x="34" y="501"/>
                    <a:pt x="68" y="567"/>
                  </a:cubicBezTo>
                  <a:cubicBezTo>
                    <a:pt x="68" y="584"/>
                    <a:pt x="84" y="592"/>
                    <a:pt x="105" y="592"/>
                  </a:cubicBezTo>
                  <a:cubicBezTo>
                    <a:pt x="126" y="592"/>
                    <a:pt x="151" y="584"/>
                    <a:pt x="168" y="567"/>
                  </a:cubicBezTo>
                  <a:lnTo>
                    <a:pt x="368" y="567"/>
                  </a:lnTo>
                  <a:cubicBezTo>
                    <a:pt x="368" y="567"/>
                    <a:pt x="368" y="601"/>
                    <a:pt x="368" y="601"/>
                  </a:cubicBezTo>
                  <a:cubicBezTo>
                    <a:pt x="368" y="634"/>
                    <a:pt x="368" y="634"/>
                    <a:pt x="368" y="667"/>
                  </a:cubicBezTo>
                  <a:cubicBezTo>
                    <a:pt x="335" y="667"/>
                    <a:pt x="335" y="701"/>
                    <a:pt x="301" y="701"/>
                  </a:cubicBezTo>
                  <a:cubicBezTo>
                    <a:pt x="301" y="734"/>
                    <a:pt x="268" y="734"/>
                    <a:pt x="268" y="767"/>
                  </a:cubicBezTo>
                  <a:lnTo>
                    <a:pt x="234" y="801"/>
                  </a:lnTo>
                  <a:cubicBezTo>
                    <a:pt x="201" y="801"/>
                    <a:pt x="168" y="834"/>
                    <a:pt x="134" y="834"/>
                  </a:cubicBezTo>
                  <a:cubicBezTo>
                    <a:pt x="134" y="834"/>
                    <a:pt x="101" y="801"/>
                    <a:pt x="101" y="801"/>
                  </a:cubicBezTo>
                  <a:lnTo>
                    <a:pt x="34" y="801"/>
                  </a:lnTo>
                  <a:cubicBezTo>
                    <a:pt x="34" y="834"/>
                    <a:pt x="34" y="834"/>
                    <a:pt x="34" y="868"/>
                  </a:cubicBezTo>
                  <a:cubicBezTo>
                    <a:pt x="34" y="868"/>
                    <a:pt x="34" y="901"/>
                    <a:pt x="34" y="901"/>
                  </a:cubicBezTo>
                  <a:cubicBezTo>
                    <a:pt x="34" y="934"/>
                    <a:pt x="68" y="934"/>
                    <a:pt x="68" y="934"/>
                  </a:cubicBezTo>
                  <a:cubicBezTo>
                    <a:pt x="84" y="951"/>
                    <a:pt x="101" y="959"/>
                    <a:pt x="114" y="959"/>
                  </a:cubicBezTo>
                  <a:cubicBezTo>
                    <a:pt x="126" y="959"/>
                    <a:pt x="134" y="951"/>
                    <a:pt x="134" y="934"/>
                  </a:cubicBezTo>
                  <a:cubicBezTo>
                    <a:pt x="168" y="934"/>
                    <a:pt x="201" y="934"/>
                    <a:pt x="234" y="901"/>
                  </a:cubicBezTo>
                  <a:cubicBezTo>
                    <a:pt x="268" y="901"/>
                    <a:pt x="301" y="868"/>
                    <a:pt x="335" y="834"/>
                  </a:cubicBezTo>
                  <a:lnTo>
                    <a:pt x="401" y="734"/>
                  </a:lnTo>
                  <a:cubicBezTo>
                    <a:pt x="435" y="701"/>
                    <a:pt x="435" y="667"/>
                    <a:pt x="468" y="634"/>
                  </a:cubicBezTo>
                  <a:cubicBezTo>
                    <a:pt x="468" y="601"/>
                    <a:pt x="468" y="567"/>
                    <a:pt x="468" y="534"/>
                  </a:cubicBezTo>
                  <a:cubicBezTo>
                    <a:pt x="468" y="501"/>
                    <a:pt x="468" y="467"/>
                    <a:pt x="468" y="434"/>
                  </a:cubicBezTo>
                  <a:cubicBezTo>
                    <a:pt x="435" y="401"/>
                    <a:pt x="401" y="367"/>
                    <a:pt x="368" y="367"/>
                  </a:cubicBezTo>
                  <a:lnTo>
                    <a:pt x="301" y="367"/>
                  </a:lnTo>
                  <a:lnTo>
                    <a:pt x="201" y="401"/>
                  </a:lnTo>
                  <a:lnTo>
                    <a:pt x="134" y="401"/>
                  </a:lnTo>
                  <a:lnTo>
                    <a:pt x="134" y="334"/>
                  </a:lnTo>
                  <a:cubicBezTo>
                    <a:pt x="134" y="300"/>
                    <a:pt x="134" y="267"/>
                    <a:pt x="168" y="234"/>
                  </a:cubicBezTo>
                  <a:cubicBezTo>
                    <a:pt x="168" y="200"/>
                    <a:pt x="201" y="200"/>
                    <a:pt x="234" y="167"/>
                  </a:cubicBezTo>
                  <a:cubicBezTo>
                    <a:pt x="268" y="134"/>
                    <a:pt x="301" y="134"/>
                    <a:pt x="335" y="134"/>
                  </a:cubicBezTo>
                  <a:cubicBezTo>
                    <a:pt x="335" y="134"/>
                    <a:pt x="368" y="167"/>
                    <a:pt x="368" y="167"/>
                  </a:cubicBezTo>
                  <a:lnTo>
                    <a:pt x="401" y="167"/>
                  </a:lnTo>
                  <a:lnTo>
                    <a:pt x="435" y="134"/>
                  </a:lnTo>
                  <a:cubicBezTo>
                    <a:pt x="435" y="134"/>
                    <a:pt x="435" y="100"/>
                    <a:pt x="435" y="100"/>
                  </a:cubicBezTo>
                  <a:cubicBezTo>
                    <a:pt x="435" y="100"/>
                    <a:pt x="435" y="67"/>
                    <a:pt x="435" y="34"/>
                  </a:cubicBezTo>
                  <a:cubicBezTo>
                    <a:pt x="401" y="34"/>
                    <a:pt x="401" y="34"/>
                    <a:pt x="3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6"/>
            <p:cNvSpPr/>
            <p:nvPr/>
          </p:nvSpPr>
          <p:spPr>
            <a:xfrm>
              <a:off x="4352450" y="2095275"/>
              <a:ext cx="10025" cy="28800"/>
            </a:xfrm>
            <a:custGeom>
              <a:avLst/>
              <a:gdLst/>
              <a:ahLst/>
              <a:cxnLst/>
              <a:rect l="l" t="t" r="r" b="b"/>
              <a:pathLst>
                <a:path w="401" h="1152" extrusionOk="0">
                  <a:moveTo>
                    <a:pt x="167" y="1"/>
                  </a:moveTo>
                  <a:lnTo>
                    <a:pt x="134" y="34"/>
                  </a:lnTo>
                  <a:cubicBezTo>
                    <a:pt x="100" y="67"/>
                    <a:pt x="100" y="67"/>
                    <a:pt x="134" y="101"/>
                  </a:cubicBezTo>
                  <a:lnTo>
                    <a:pt x="134" y="367"/>
                  </a:lnTo>
                  <a:lnTo>
                    <a:pt x="34" y="401"/>
                  </a:lnTo>
                  <a:lnTo>
                    <a:pt x="0" y="434"/>
                  </a:lnTo>
                  <a:cubicBezTo>
                    <a:pt x="0" y="434"/>
                    <a:pt x="0" y="468"/>
                    <a:pt x="0" y="468"/>
                  </a:cubicBezTo>
                  <a:lnTo>
                    <a:pt x="0" y="534"/>
                  </a:lnTo>
                  <a:cubicBezTo>
                    <a:pt x="0" y="534"/>
                    <a:pt x="0" y="534"/>
                    <a:pt x="0" y="568"/>
                  </a:cubicBezTo>
                  <a:lnTo>
                    <a:pt x="34" y="568"/>
                  </a:lnTo>
                  <a:lnTo>
                    <a:pt x="134" y="501"/>
                  </a:lnTo>
                  <a:lnTo>
                    <a:pt x="134" y="935"/>
                  </a:lnTo>
                  <a:cubicBezTo>
                    <a:pt x="100" y="1001"/>
                    <a:pt x="134" y="1068"/>
                    <a:pt x="167" y="1101"/>
                  </a:cubicBezTo>
                  <a:cubicBezTo>
                    <a:pt x="184" y="1135"/>
                    <a:pt x="200" y="1151"/>
                    <a:pt x="221" y="1151"/>
                  </a:cubicBezTo>
                  <a:cubicBezTo>
                    <a:pt x="242" y="1151"/>
                    <a:pt x="267" y="1135"/>
                    <a:pt x="301" y="1101"/>
                  </a:cubicBezTo>
                  <a:lnTo>
                    <a:pt x="367" y="1068"/>
                  </a:lnTo>
                  <a:cubicBezTo>
                    <a:pt x="367" y="1068"/>
                    <a:pt x="401" y="1068"/>
                    <a:pt x="401" y="1035"/>
                  </a:cubicBezTo>
                  <a:cubicBezTo>
                    <a:pt x="401" y="1035"/>
                    <a:pt x="401" y="1035"/>
                    <a:pt x="401" y="1001"/>
                  </a:cubicBezTo>
                  <a:lnTo>
                    <a:pt x="401" y="968"/>
                  </a:lnTo>
                  <a:cubicBezTo>
                    <a:pt x="401" y="968"/>
                    <a:pt x="401" y="935"/>
                    <a:pt x="401" y="935"/>
                  </a:cubicBezTo>
                  <a:lnTo>
                    <a:pt x="367" y="935"/>
                  </a:lnTo>
                  <a:lnTo>
                    <a:pt x="301" y="968"/>
                  </a:lnTo>
                  <a:lnTo>
                    <a:pt x="234" y="968"/>
                  </a:lnTo>
                  <a:cubicBezTo>
                    <a:pt x="234" y="968"/>
                    <a:pt x="234" y="935"/>
                    <a:pt x="234" y="935"/>
                  </a:cubicBezTo>
                  <a:cubicBezTo>
                    <a:pt x="234" y="901"/>
                    <a:pt x="234" y="901"/>
                    <a:pt x="234" y="868"/>
                  </a:cubicBezTo>
                  <a:lnTo>
                    <a:pt x="167" y="434"/>
                  </a:lnTo>
                  <a:lnTo>
                    <a:pt x="301" y="367"/>
                  </a:lnTo>
                  <a:cubicBezTo>
                    <a:pt x="301" y="367"/>
                    <a:pt x="301" y="334"/>
                    <a:pt x="334" y="334"/>
                  </a:cubicBezTo>
                  <a:cubicBezTo>
                    <a:pt x="334" y="334"/>
                    <a:pt x="334" y="301"/>
                    <a:pt x="334" y="301"/>
                  </a:cubicBezTo>
                  <a:lnTo>
                    <a:pt x="334" y="234"/>
                  </a:lnTo>
                  <a:cubicBezTo>
                    <a:pt x="334" y="234"/>
                    <a:pt x="334" y="234"/>
                    <a:pt x="334" y="201"/>
                  </a:cubicBezTo>
                  <a:lnTo>
                    <a:pt x="301" y="201"/>
                  </a:lnTo>
                  <a:lnTo>
                    <a:pt x="167" y="301"/>
                  </a:lnTo>
                  <a:lnTo>
                    <a:pt x="167" y="34"/>
                  </a:lnTo>
                  <a:lnTo>
                    <a:pt x="167"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6"/>
            <p:cNvSpPr/>
            <p:nvPr/>
          </p:nvSpPr>
          <p:spPr>
            <a:xfrm>
              <a:off x="4372450" y="2090275"/>
              <a:ext cx="7550" cy="25050"/>
            </a:xfrm>
            <a:custGeom>
              <a:avLst/>
              <a:gdLst/>
              <a:ahLst/>
              <a:cxnLst/>
              <a:rect l="l" t="t" r="r" b="b"/>
              <a:pathLst>
                <a:path w="302" h="1002" extrusionOk="0">
                  <a:moveTo>
                    <a:pt x="268" y="0"/>
                  </a:moveTo>
                  <a:lnTo>
                    <a:pt x="234" y="34"/>
                  </a:lnTo>
                  <a:cubicBezTo>
                    <a:pt x="201" y="67"/>
                    <a:pt x="168" y="67"/>
                    <a:pt x="134" y="100"/>
                  </a:cubicBezTo>
                  <a:cubicBezTo>
                    <a:pt x="134" y="134"/>
                    <a:pt x="101" y="167"/>
                    <a:pt x="101" y="201"/>
                  </a:cubicBezTo>
                  <a:lnTo>
                    <a:pt x="101" y="167"/>
                  </a:lnTo>
                  <a:cubicBezTo>
                    <a:pt x="101" y="134"/>
                    <a:pt x="101" y="134"/>
                    <a:pt x="101" y="134"/>
                  </a:cubicBezTo>
                  <a:lnTo>
                    <a:pt x="68" y="134"/>
                  </a:lnTo>
                  <a:lnTo>
                    <a:pt x="34" y="167"/>
                  </a:lnTo>
                  <a:lnTo>
                    <a:pt x="1" y="167"/>
                  </a:lnTo>
                  <a:cubicBezTo>
                    <a:pt x="1" y="201"/>
                    <a:pt x="1" y="201"/>
                    <a:pt x="1" y="234"/>
                  </a:cubicBezTo>
                  <a:lnTo>
                    <a:pt x="1" y="968"/>
                  </a:lnTo>
                  <a:cubicBezTo>
                    <a:pt x="1" y="1001"/>
                    <a:pt x="1" y="1001"/>
                    <a:pt x="1" y="1001"/>
                  </a:cubicBezTo>
                  <a:lnTo>
                    <a:pt x="68" y="1001"/>
                  </a:lnTo>
                  <a:lnTo>
                    <a:pt x="101" y="968"/>
                  </a:lnTo>
                  <a:cubicBezTo>
                    <a:pt x="101" y="968"/>
                    <a:pt x="101" y="968"/>
                    <a:pt x="101" y="934"/>
                  </a:cubicBezTo>
                  <a:lnTo>
                    <a:pt x="101" y="467"/>
                  </a:lnTo>
                  <a:cubicBezTo>
                    <a:pt x="68" y="334"/>
                    <a:pt x="134" y="234"/>
                    <a:pt x="234" y="201"/>
                  </a:cubicBezTo>
                  <a:lnTo>
                    <a:pt x="268" y="167"/>
                  </a:lnTo>
                  <a:cubicBezTo>
                    <a:pt x="301" y="134"/>
                    <a:pt x="301" y="134"/>
                    <a:pt x="301" y="134"/>
                  </a:cubicBezTo>
                  <a:cubicBezTo>
                    <a:pt x="301" y="100"/>
                    <a:pt x="301" y="100"/>
                    <a:pt x="301" y="100"/>
                  </a:cubicBezTo>
                  <a:lnTo>
                    <a:pt x="301" y="34"/>
                  </a:lnTo>
                  <a:cubicBezTo>
                    <a:pt x="301" y="34"/>
                    <a:pt x="301" y="0"/>
                    <a:pt x="3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6"/>
            <p:cNvSpPr/>
            <p:nvPr/>
          </p:nvSpPr>
          <p:spPr>
            <a:xfrm>
              <a:off x="4380800" y="2084425"/>
              <a:ext cx="13375" cy="24225"/>
            </a:xfrm>
            <a:custGeom>
              <a:avLst/>
              <a:gdLst/>
              <a:ahLst/>
              <a:cxnLst/>
              <a:rect l="l" t="t" r="r" b="b"/>
              <a:pathLst>
                <a:path w="535" h="969" extrusionOk="0">
                  <a:moveTo>
                    <a:pt x="334" y="143"/>
                  </a:moveTo>
                  <a:cubicBezTo>
                    <a:pt x="359" y="143"/>
                    <a:pt x="384" y="151"/>
                    <a:pt x="401" y="168"/>
                  </a:cubicBezTo>
                  <a:cubicBezTo>
                    <a:pt x="434" y="201"/>
                    <a:pt x="434" y="268"/>
                    <a:pt x="434" y="301"/>
                  </a:cubicBezTo>
                  <a:lnTo>
                    <a:pt x="134" y="501"/>
                  </a:lnTo>
                  <a:cubicBezTo>
                    <a:pt x="134" y="468"/>
                    <a:pt x="134" y="401"/>
                    <a:pt x="134" y="401"/>
                  </a:cubicBezTo>
                  <a:cubicBezTo>
                    <a:pt x="134" y="368"/>
                    <a:pt x="167" y="334"/>
                    <a:pt x="167" y="301"/>
                  </a:cubicBezTo>
                  <a:cubicBezTo>
                    <a:pt x="167" y="268"/>
                    <a:pt x="201" y="234"/>
                    <a:pt x="234" y="234"/>
                  </a:cubicBezTo>
                  <a:cubicBezTo>
                    <a:pt x="234" y="201"/>
                    <a:pt x="267" y="201"/>
                    <a:pt x="267" y="168"/>
                  </a:cubicBezTo>
                  <a:cubicBezTo>
                    <a:pt x="284" y="151"/>
                    <a:pt x="309" y="143"/>
                    <a:pt x="334" y="143"/>
                  </a:cubicBezTo>
                  <a:close/>
                  <a:moveTo>
                    <a:pt x="401" y="1"/>
                  </a:moveTo>
                  <a:cubicBezTo>
                    <a:pt x="334" y="1"/>
                    <a:pt x="301" y="1"/>
                    <a:pt x="267" y="34"/>
                  </a:cubicBezTo>
                  <a:cubicBezTo>
                    <a:pt x="234" y="34"/>
                    <a:pt x="201" y="68"/>
                    <a:pt x="167" y="101"/>
                  </a:cubicBezTo>
                  <a:cubicBezTo>
                    <a:pt x="134" y="134"/>
                    <a:pt x="134" y="201"/>
                    <a:pt x="101" y="234"/>
                  </a:cubicBezTo>
                  <a:cubicBezTo>
                    <a:pt x="67" y="268"/>
                    <a:pt x="67" y="334"/>
                    <a:pt x="67" y="401"/>
                  </a:cubicBezTo>
                  <a:cubicBezTo>
                    <a:pt x="34" y="435"/>
                    <a:pt x="34" y="501"/>
                    <a:pt x="34" y="535"/>
                  </a:cubicBezTo>
                  <a:cubicBezTo>
                    <a:pt x="0" y="601"/>
                    <a:pt x="0" y="668"/>
                    <a:pt x="0" y="701"/>
                  </a:cubicBezTo>
                  <a:cubicBezTo>
                    <a:pt x="0" y="768"/>
                    <a:pt x="0" y="801"/>
                    <a:pt x="34" y="835"/>
                  </a:cubicBezTo>
                  <a:cubicBezTo>
                    <a:pt x="34" y="902"/>
                    <a:pt x="34" y="902"/>
                    <a:pt x="67" y="935"/>
                  </a:cubicBezTo>
                  <a:cubicBezTo>
                    <a:pt x="101" y="968"/>
                    <a:pt x="134" y="968"/>
                    <a:pt x="134" y="968"/>
                  </a:cubicBezTo>
                  <a:cubicBezTo>
                    <a:pt x="167" y="968"/>
                    <a:pt x="201" y="968"/>
                    <a:pt x="234" y="935"/>
                  </a:cubicBezTo>
                  <a:cubicBezTo>
                    <a:pt x="267" y="935"/>
                    <a:pt x="301" y="902"/>
                    <a:pt x="334" y="868"/>
                  </a:cubicBezTo>
                  <a:cubicBezTo>
                    <a:pt x="367" y="835"/>
                    <a:pt x="401" y="801"/>
                    <a:pt x="434" y="768"/>
                  </a:cubicBezTo>
                  <a:cubicBezTo>
                    <a:pt x="434" y="735"/>
                    <a:pt x="467" y="701"/>
                    <a:pt x="467" y="701"/>
                  </a:cubicBezTo>
                  <a:cubicBezTo>
                    <a:pt x="467" y="668"/>
                    <a:pt x="467" y="635"/>
                    <a:pt x="467" y="601"/>
                  </a:cubicBezTo>
                  <a:lnTo>
                    <a:pt x="467" y="568"/>
                  </a:lnTo>
                  <a:lnTo>
                    <a:pt x="434" y="568"/>
                  </a:lnTo>
                  <a:lnTo>
                    <a:pt x="401" y="601"/>
                  </a:lnTo>
                  <a:cubicBezTo>
                    <a:pt x="401" y="601"/>
                    <a:pt x="401" y="635"/>
                    <a:pt x="401" y="635"/>
                  </a:cubicBezTo>
                  <a:cubicBezTo>
                    <a:pt x="401" y="668"/>
                    <a:pt x="367" y="701"/>
                    <a:pt x="367" y="735"/>
                  </a:cubicBezTo>
                  <a:cubicBezTo>
                    <a:pt x="334" y="735"/>
                    <a:pt x="301" y="768"/>
                    <a:pt x="267" y="801"/>
                  </a:cubicBezTo>
                  <a:cubicBezTo>
                    <a:pt x="251" y="818"/>
                    <a:pt x="234" y="826"/>
                    <a:pt x="217" y="826"/>
                  </a:cubicBezTo>
                  <a:cubicBezTo>
                    <a:pt x="201" y="826"/>
                    <a:pt x="184" y="818"/>
                    <a:pt x="167" y="801"/>
                  </a:cubicBezTo>
                  <a:cubicBezTo>
                    <a:pt x="134" y="768"/>
                    <a:pt x="101" y="701"/>
                    <a:pt x="134" y="635"/>
                  </a:cubicBezTo>
                  <a:lnTo>
                    <a:pt x="501" y="435"/>
                  </a:lnTo>
                  <a:cubicBezTo>
                    <a:pt x="501" y="435"/>
                    <a:pt x="501" y="401"/>
                    <a:pt x="501" y="401"/>
                  </a:cubicBezTo>
                  <a:cubicBezTo>
                    <a:pt x="501" y="401"/>
                    <a:pt x="501" y="368"/>
                    <a:pt x="501" y="368"/>
                  </a:cubicBezTo>
                  <a:lnTo>
                    <a:pt x="501" y="301"/>
                  </a:lnTo>
                  <a:cubicBezTo>
                    <a:pt x="534" y="268"/>
                    <a:pt x="534" y="201"/>
                    <a:pt x="501" y="134"/>
                  </a:cubicBezTo>
                  <a:cubicBezTo>
                    <a:pt x="501" y="101"/>
                    <a:pt x="501" y="68"/>
                    <a:pt x="467" y="34"/>
                  </a:cubicBezTo>
                  <a:cubicBezTo>
                    <a:pt x="434" y="1"/>
                    <a:pt x="401" y="1"/>
                    <a:pt x="4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6"/>
            <p:cNvSpPr/>
            <p:nvPr/>
          </p:nvSpPr>
          <p:spPr>
            <a:xfrm>
              <a:off x="4395800" y="2075250"/>
              <a:ext cx="11700" cy="25050"/>
            </a:xfrm>
            <a:custGeom>
              <a:avLst/>
              <a:gdLst/>
              <a:ahLst/>
              <a:cxnLst/>
              <a:rect l="l" t="t" r="r" b="b"/>
              <a:pathLst>
                <a:path w="468" h="1002" extrusionOk="0">
                  <a:moveTo>
                    <a:pt x="401" y="468"/>
                  </a:moveTo>
                  <a:lnTo>
                    <a:pt x="401" y="501"/>
                  </a:lnTo>
                  <a:cubicBezTo>
                    <a:pt x="401" y="535"/>
                    <a:pt x="401" y="568"/>
                    <a:pt x="401" y="601"/>
                  </a:cubicBezTo>
                  <a:cubicBezTo>
                    <a:pt x="368" y="635"/>
                    <a:pt x="368" y="668"/>
                    <a:pt x="368" y="701"/>
                  </a:cubicBezTo>
                  <a:cubicBezTo>
                    <a:pt x="334" y="768"/>
                    <a:pt x="268" y="802"/>
                    <a:pt x="234" y="835"/>
                  </a:cubicBezTo>
                  <a:cubicBezTo>
                    <a:pt x="201" y="868"/>
                    <a:pt x="168" y="868"/>
                    <a:pt x="134" y="868"/>
                  </a:cubicBezTo>
                  <a:lnTo>
                    <a:pt x="101" y="868"/>
                  </a:lnTo>
                  <a:cubicBezTo>
                    <a:pt x="101" y="835"/>
                    <a:pt x="101" y="835"/>
                    <a:pt x="101" y="835"/>
                  </a:cubicBezTo>
                  <a:cubicBezTo>
                    <a:pt x="101" y="802"/>
                    <a:pt x="101" y="802"/>
                    <a:pt x="101" y="802"/>
                  </a:cubicBezTo>
                  <a:cubicBezTo>
                    <a:pt x="101" y="735"/>
                    <a:pt x="134" y="701"/>
                    <a:pt x="168" y="668"/>
                  </a:cubicBezTo>
                  <a:cubicBezTo>
                    <a:pt x="201" y="635"/>
                    <a:pt x="234" y="601"/>
                    <a:pt x="268" y="568"/>
                  </a:cubicBezTo>
                  <a:lnTo>
                    <a:pt x="401" y="468"/>
                  </a:lnTo>
                  <a:close/>
                  <a:moveTo>
                    <a:pt x="334" y="1"/>
                  </a:moveTo>
                  <a:cubicBezTo>
                    <a:pt x="301" y="1"/>
                    <a:pt x="268" y="1"/>
                    <a:pt x="268" y="34"/>
                  </a:cubicBezTo>
                  <a:cubicBezTo>
                    <a:pt x="234" y="34"/>
                    <a:pt x="201" y="68"/>
                    <a:pt x="168" y="101"/>
                  </a:cubicBezTo>
                  <a:cubicBezTo>
                    <a:pt x="168" y="134"/>
                    <a:pt x="134" y="168"/>
                    <a:pt x="101" y="168"/>
                  </a:cubicBezTo>
                  <a:cubicBezTo>
                    <a:pt x="101" y="201"/>
                    <a:pt x="68" y="234"/>
                    <a:pt x="68" y="268"/>
                  </a:cubicBezTo>
                  <a:cubicBezTo>
                    <a:pt x="68" y="301"/>
                    <a:pt x="68" y="335"/>
                    <a:pt x="68" y="368"/>
                  </a:cubicBezTo>
                  <a:cubicBezTo>
                    <a:pt x="68" y="368"/>
                    <a:pt x="68" y="401"/>
                    <a:pt x="68" y="401"/>
                  </a:cubicBezTo>
                  <a:lnTo>
                    <a:pt x="101" y="368"/>
                  </a:lnTo>
                  <a:lnTo>
                    <a:pt x="134" y="368"/>
                  </a:lnTo>
                  <a:lnTo>
                    <a:pt x="134" y="335"/>
                  </a:lnTo>
                  <a:cubicBezTo>
                    <a:pt x="168" y="301"/>
                    <a:pt x="168" y="301"/>
                    <a:pt x="168" y="268"/>
                  </a:cubicBezTo>
                  <a:cubicBezTo>
                    <a:pt x="201" y="234"/>
                    <a:pt x="234" y="201"/>
                    <a:pt x="268" y="201"/>
                  </a:cubicBezTo>
                  <a:cubicBezTo>
                    <a:pt x="268" y="184"/>
                    <a:pt x="284" y="176"/>
                    <a:pt x="301" y="176"/>
                  </a:cubicBezTo>
                  <a:cubicBezTo>
                    <a:pt x="318" y="176"/>
                    <a:pt x="334" y="184"/>
                    <a:pt x="334" y="201"/>
                  </a:cubicBezTo>
                  <a:cubicBezTo>
                    <a:pt x="368" y="201"/>
                    <a:pt x="368" y="234"/>
                    <a:pt x="368" y="301"/>
                  </a:cubicBezTo>
                  <a:lnTo>
                    <a:pt x="234" y="435"/>
                  </a:lnTo>
                  <a:cubicBezTo>
                    <a:pt x="201" y="468"/>
                    <a:pt x="168" y="501"/>
                    <a:pt x="134" y="535"/>
                  </a:cubicBezTo>
                  <a:cubicBezTo>
                    <a:pt x="101" y="568"/>
                    <a:pt x="101" y="601"/>
                    <a:pt x="68" y="635"/>
                  </a:cubicBezTo>
                  <a:cubicBezTo>
                    <a:pt x="34" y="668"/>
                    <a:pt x="34" y="701"/>
                    <a:pt x="34" y="735"/>
                  </a:cubicBezTo>
                  <a:cubicBezTo>
                    <a:pt x="1" y="768"/>
                    <a:pt x="1" y="835"/>
                    <a:pt x="34" y="868"/>
                  </a:cubicBezTo>
                  <a:cubicBezTo>
                    <a:pt x="1" y="902"/>
                    <a:pt x="1" y="902"/>
                    <a:pt x="34" y="935"/>
                  </a:cubicBezTo>
                  <a:cubicBezTo>
                    <a:pt x="34" y="968"/>
                    <a:pt x="34" y="968"/>
                    <a:pt x="68" y="1002"/>
                  </a:cubicBezTo>
                  <a:lnTo>
                    <a:pt x="134" y="1002"/>
                  </a:lnTo>
                  <a:cubicBezTo>
                    <a:pt x="134" y="1002"/>
                    <a:pt x="168" y="1002"/>
                    <a:pt x="201" y="968"/>
                  </a:cubicBezTo>
                  <a:lnTo>
                    <a:pt x="268" y="935"/>
                  </a:lnTo>
                  <a:lnTo>
                    <a:pt x="301" y="868"/>
                  </a:lnTo>
                  <a:cubicBezTo>
                    <a:pt x="334" y="868"/>
                    <a:pt x="334" y="835"/>
                    <a:pt x="368" y="802"/>
                  </a:cubicBezTo>
                  <a:cubicBezTo>
                    <a:pt x="368" y="802"/>
                    <a:pt x="368" y="768"/>
                    <a:pt x="401" y="735"/>
                  </a:cubicBezTo>
                  <a:lnTo>
                    <a:pt x="401" y="802"/>
                  </a:lnTo>
                  <a:cubicBezTo>
                    <a:pt x="368" y="802"/>
                    <a:pt x="368" y="835"/>
                    <a:pt x="401" y="835"/>
                  </a:cubicBezTo>
                  <a:lnTo>
                    <a:pt x="435" y="802"/>
                  </a:lnTo>
                  <a:cubicBezTo>
                    <a:pt x="468" y="802"/>
                    <a:pt x="468" y="802"/>
                    <a:pt x="468" y="768"/>
                  </a:cubicBezTo>
                  <a:cubicBezTo>
                    <a:pt x="468" y="768"/>
                    <a:pt x="468" y="768"/>
                    <a:pt x="468" y="735"/>
                  </a:cubicBezTo>
                  <a:lnTo>
                    <a:pt x="468" y="234"/>
                  </a:lnTo>
                  <a:cubicBezTo>
                    <a:pt x="468" y="201"/>
                    <a:pt x="468" y="134"/>
                    <a:pt x="468" y="101"/>
                  </a:cubicBezTo>
                  <a:cubicBezTo>
                    <a:pt x="468" y="68"/>
                    <a:pt x="435" y="34"/>
                    <a:pt x="435" y="34"/>
                  </a:cubicBezTo>
                  <a:cubicBezTo>
                    <a:pt x="401" y="1"/>
                    <a:pt x="368" y="1"/>
                    <a:pt x="3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6"/>
            <p:cNvSpPr/>
            <p:nvPr/>
          </p:nvSpPr>
          <p:spPr>
            <a:xfrm>
              <a:off x="4411650" y="2056925"/>
              <a:ext cx="12550" cy="33375"/>
            </a:xfrm>
            <a:custGeom>
              <a:avLst/>
              <a:gdLst/>
              <a:ahLst/>
              <a:cxnLst/>
              <a:rect l="l" t="t" r="r" b="b"/>
              <a:pathLst>
                <a:path w="502" h="1335" extrusionOk="0">
                  <a:moveTo>
                    <a:pt x="318" y="542"/>
                  </a:moveTo>
                  <a:cubicBezTo>
                    <a:pt x="334" y="542"/>
                    <a:pt x="351" y="550"/>
                    <a:pt x="368" y="567"/>
                  </a:cubicBezTo>
                  <a:cubicBezTo>
                    <a:pt x="401" y="601"/>
                    <a:pt x="434" y="667"/>
                    <a:pt x="401" y="734"/>
                  </a:cubicBezTo>
                  <a:lnTo>
                    <a:pt x="401" y="867"/>
                  </a:lnTo>
                  <a:cubicBezTo>
                    <a:pt x="401" y="934"/>
                    <a:pt x="401" y="1001"/>
                    <a:pt x="368" y="1034"/>
                  </a:cubicBezTo>
                  <a:cubicBezTo>
                    <a:pt x="334" y="1101"/>
                    <a:pt x="301" y="1134"/>
                    <a:pt x="268" y="1168"/>
                  </a:cubicBezTo>
                  <a:cubicBezTo>
                    <a:pt x="234" y="1184"/>
                    <a:pt x="209" y="1193"/>
                    <a:pt x="188" y="1193"/>
                  </a:cubicBezTo>
                  <a:cubicBezTo>
                    <a:pt x="167" y="1193"/>
                    <a:pt x="151" y="1184"/>
                    <a:pt x="134" y="1168"/>
                  </a:cubicBezTo>
                  <a:cubicBezTo>
                    <a:pt x="101" y="1134"/>
                    <a:pt x="101" y="1068"/>
                    <a:pt x="101" y="1001"/>
                  </a:cubicBezTo>
                  <a:lnTo>
                    <a:pt x="101" y="934"/>
                  </a:lnTo>
                  <a:cubicBezTo>
                    <a:pt x="101" y="834"/>
                    <a:pt x="101" y="767"/>
                    <a:pt x="134" y="701"/>
                  </a:cubicBezTo>
                  <a:cubicBezTo>
                    <a:pt x="167" y="634"/>
                    <a:pt x="201" y="601"/>
                    <a:pt x="268" y="567"/>
                  </a:cubicBezTo>
                  <a:cubicBezTo>
                    <a:pt x="284" y="550"/>
                    <a:pt x="301" y="542"/>
                    <a:pt x="318" y="542"/>
                  </a:cubicBezTo>
                  <a:close/>
                  <a:moveTo>
                    <a:pt x="468" y="0"/>
                  </a:moveTo>
                  <a:lnTo>
                    <a:pt x="434" y="33"/>
                  </a:lnTo>
                  <a:lnTo>
                    <a:pt x="401" y="33"/>
                  </a:lnTo>
                  <a:cubicBezTo>
                    <a:pt x="401" y="67"/>
                    <a:pt x="401" y="67"/>
                    <a:pt x="401" y="67"/>
                  </a:cubicBezTo>
                  <a:lnTo>
                    <a:pt x="401" y="467"/>
                  </a:lnTo>
                  <a:cubicBezTo>
                    <a:pt x="401" y="434"/>
                    <a:pt x="368" y="400"/>
                    <a:pt x="368" y="400"/>
                  </a:cubicBezTo>
                  <a:cubicBezTo>
                    <a:pt x="301" y="400"/>
                    <a:pt x="268" y="400"/>
                    <a:pt x="234" y="434"/>
                  </a:cubicBezTo>
                  <a:cubicBezTo>
                    <a:pt x="201" y="434"/>
                    <a:pt x="167" y="467"/>
                    <a:pt x="134" y="500"/>
                  </a:cubicBezTo>
                  <a:cubicBezTo>
                    <a:pt x="101" y="534"/>
                    <a:pt x="101" y="567"/>
                    <a:pt x="67" y="634"/>
                  </a:cubicBezTo>
                  <a:cubicBezTo>
                    <a:pt x="34" y="667"/>
                    <a:pt x="34" y="734"/>
                    <a:pt x="34" y="767"/>
                  </a:cubicBezTo>
                  <a:cubicBezTo>
                    <a:pt x="1" y="834"/>
                    <a:pt x="1" y="901"/>
                    <a:pt x="1" y="967"/>
                  </a:cubicBezTo>
                  <a:lnTo>
                    <a:pt x="1" y="1068"/>
                  </a:lnTo>
                  <a:cubicBezTo>
                    <a:pt x="1" y="1101"/>
                    <a:pt x="1" y="1168"/>
                    <a:pt x="34" y="1201"/>
                  </a:cubicBezTo>
                  <a:cubicBezTo>
                    <a:pt x="34" y="1268"/>
                    <a:pt x="34" y="1301"/>
                    <a:pt x="67" y="1301"/>
                  </a:cubicBezTo>
                  <a:cubicBezTo>
                    <a:pt x="101" y="1334"/>
                    <a:pt x="134" y="1334"/>
                    <a:pt x="134" y="1334"/>
                  </a:cubicBezTo>
                  <a:lnTo>
                    <a:pt x="234" y="1334"/>
                  </a:lnTo>
                  <a:cubicBezTo>
                    <a:pt x="301" y="1301"/>
                    <a:pt x="334" y="1268"/>
                    <a:pt x="368" y="1234"/>
                  </a:cubicBezTo>
                  <a:cubicBezTo>
                    <a:pt x="368" y="1201"/>
                    <a:pt x="401" y="1134"/>
                    <a:pt x="401" y="1101"/>
                  </a:cubicBezTo>
                  <a:lnTo>
                    <a:pt x="401" y="1168"/>
                  </a:lnTo>
                  <a:cubicBezTo>
                    <a:pt x="401" y="1168"/>
                    <a:pt x="401" y="1168"/>
                    <a:pt x="401" y="1201"/>
                  </a:cubicBezTo>
                  <a:lnTo>
                    <a:pt x="468" y="1201"/>
                  </a:lnTo>
                  <a:lnTo>
                    <a:pt x="501" y="1168"/>
                  </a:lnTo>
                  <a:cubicBezTo>
                    <a:pt x="501" y="1168"/>
                    <a:pt x="501" y="1134"/>
                    <a:pt x="501" y="1134"/>
                  </a:cubicBezTo>
                  <a:lnTo>
                    <a:pt x="501" y="33"/>
                  </a:lnTo>
                  <a:cubicBezTo>
                    <a:pt x="501" y="0"/>
                    <a:pt x="501" y="0"/>
                    <a:pt x="5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6"/>
            <p:cNvSpPr/>
            <p:nvPr/>
          </p:nvSpPr>
          <p:spPr>
            <a:xfrm>
              <a:off x="4662675" y="1914300"/>
              <a:ext cx="15025" cy="34225"/>
            </a:xfrm>
            <a:custGeom>
              <a:avLst/>
              <a:gdLst/>
              <a:ahLst/>
              <a:cxnLst/>
              <a:rect l="l" t="t" r="r" b="b"/>
              <a:pathLst>
                <a:path w="601" h="1369" extrusionOk="0">
                  <a:moveTo>
                    <a:pt x="367" y="168"/>
                  </a:moveTo>
                  <a:cubicBezTo>
                    <a:pt x="400" y="168"/>
                    <a:pt x="434" y="168"/>
                    <a:pt x="434" y="201"/>
                  </a:cubicBezTo>
                  <a:cubicBezTo>
                    <a:pt x="467" y="234"/>
                    <a:pt x="467" y="234"/>
                    <a:pt x="501" y="268"/>
                  </a:cubicBezTo>
                  <a:cubicBezTo>
                    <a:pt x="501" y="301"/>
                    <a:pt x="501" y="335"/>
                    <a:pt x="501" y="401"/>
                  </a:cubicBezTo>
                  <a:lnTo>
                    <a:pt x="501" y="635"/>
                  </a:lnTo>
                  <a:cubicBezTo>
                    <a:pt x="501" y="668"/>
                    <a:pt x="501" y="701"/>
                    <a:pt x="501" y="768"/>
                  </a:cubicBezTo>
                  <a:cubicBezTo>
                    <a:pt x="467" y="802"/>
                    <a:pt x="467" y="835"/>
                    <a:pt x="467" y="868"/>
                  </a:cubicBezTo>
                  <a:cubicBezTo>
                    <a:pt x="434" y="902"/>
                    <a:pt x="400" y="935"/>
                    <a:pt x="400" y="968"/>
                  </a:cubicBezTo>
                  <a:cubicBezTo>
                    <a:pt x="367" y="1002"/>
                    <a:pt x="334" y="1035"/>
                    <a:pt x="300" y="1068"/>
                  </a:cubicBezTo>
                  <a:lnTo>
                    <a:pt x="100" y="1169"/>
                  </a:lnTo>
                  <a:lnTo>
                    <a:pt x="100" y="301"/>
                  </a:lnTo>
                  <a:lnTo>
                    <a:pt x="267" y="201"/>
                  </a:lnTo>
                  <a:cubicBezTo>
                    <a:pt x="300" y="168"/>
                    <a:pt x="334" y="168"/>
                    <a:pt x="367" y="168"/>
                  </a:cubicBezTo>
                  <a:close/>
                  <a:moveTo>
                    <a:pt x="400" y="1"/>
                  </a:moveTo>
                  <a:cubicBezTo>
                    <a:pt x="367" y="1"/>
                    <a:pt x="300" y="1"/>
                    <a:pt x="267" y="34"/>
                  </a:cubicBezTo>
                  <a:lnTo>
                    <a:pt x="34" y="201"/>
                  </a:lnTo>
                  <a:lnTo>
                    <a:pt x="0" y="201"/>
                  </a:lnTo>
                  <a:cubicBezTo>
                    <a:pt x="0" y="234"/>
                    <a:pt x="0" y="234"/>
                    <a:pt x="0" y="234"/>
                  </a:cubicBezTo>
                  <a:lnTo>
                    <a:pt x="0" y="1335"/>
                  </a:lnTo>
                  <a:cubicBezTo>
                    <a:pt x="0" y="1335"/>
                    <a:pt x="0" y="1335"/>
                    <a:pt x="0" y="1369"/>
                  </a:cubicBezTo>
                  <a:lnTo>
                    <a:pt x="34" y="1369"/>
                  </a:lnTo>
                  <a:lnTo>
                    <a:pt x="267" y="1202"/>
                  </a:lnTo>
                  <a:cubicBezTo>
                    <a:pt x="334" y="1202"/>
                    <a:pt x="367" y="1135"/>
                    <a:pt x="400" y="1102"/>
                  </a:cubicBezTo>
                  <a:cubicBezTo>
                    <a:pt x="434" y="1068"/>
                    <a:pt x="467" y="1002"/>
                    <a:pt x="501" y="968"/>
                  </a:cubicBezTo>
                  <a:cubicBezTo>
                    <a:pt x="534" y="902"/>
                    <a:pt x="534" y="835"/>
                    <a:pt x="567" y="802"/>
                  </a:cubicBezTo>
                  <a:cubicBezTo>
                    <a:pt x="567" y="701"/>
                    <a:pt x="601" y="635"/>
                    <a:pt x="601" y="568"/>
                  </a:cubicBezTo>
                  <a:lnTo>
                    <a:pt x="601" y="301"/>
                  </a:lnTo>
                  <a:cubicBezTo>
                    <a:pt x="601" y="268"/>
                    <a:pt x="567" y="201"/>
                    <a:pt x="567" y="134"/>
                  </a:cubicBezTo>
                  <a:cubicBezTo>
                    <a:pt x="567" y="101"/>
                    <a:pt x="534" y="68"/>
                    <a:pt x="501" y="34"/>
                  </a:cubicBezTo>
                  <a:cubicBezTo>
                    <a:pt x="467" y="1"/>
                    <a:pt x="434" y="1"/>
                    <a:pt x="40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6"/>
            <p:cNvSpPr/>
            <p:nvPr/>
          </p:nvSpPr>
          <p:spPr>
            <a:xfrm>
              <a:off x="4681025" y="1906800"/>
              <a:ext cx="2525" cy="30875"/>
            </a:xfrm>
            <a:custGeom>
              <a:avLst/>
              <a:gdLst/>
              <a:ahLst/>
              <a:cxnLst/>
              <a:rect l="l" t="t" r="r" b="b"/>
              <a:pathLst>
                <a:path w="101" h="1235" extrusionOk="0">
                  <a:moveTo>
                    <a:pt x="100" y="1"/>
                  </a:moveTo>
                  <a:lnTo>
                    <a:pt x="33" y="67"/>
                  </a:lnTo>
                  <a:lnTo>
                    <a:pt x="0" y="67"/>
                  </a:lnTo>
                  <a:cubicBezTo>
                    <a:pt x="0" y="101"/>
                    <a:pt x="0" y="101"/>
                    <a:pt x="0" y="101"/>
                  </a:cubicBezTo>
                  <a:lnTo>
                    <a:pt x="0" y="201"/>
                  </a:lnTo>
                  <a:cubicBezTo>
                    <a:pt x="0" y="201"/>
                    <a:pt x="0" y="234"/>
                    <a:pt x="0" y="234"/>
                  </a:cubicBezTo>
                  <a:lnTo>
                    <a:pt x="33" y="234"/>
                  </a:lnTo>
                  <a:lnTo>
                    <a:pt x="100" y="201"/>
                  </a:lnTo>
                  <a:cubicBezTo>
                    <a:pt x="100" y="201"/>
                    <a:pt x="100" y="168"/>
                    <a:pt x="100" y="168"/>
                  </a:cubicBezTo>
                  <a:cubicBezTo>
                    <a:pt x="100" y="168"/>
                    <a:pt x="100" y="134"/>
                    <a:pt x="100" y="134"/>
                  </a:cubicBezTo>
                  <a:lnTo>
                    <a:pt x="100" y="34"/>
                  </a:lnTo>
                  <a:cubicBezTo>
                    <a:pt x="100" y="34"/>
                    <a:pt x="100" y="34"/>
                    <a:pt x="100" y="1"/>
                  </a:cubicBezTo>
                  <a:close/>
                  <a:moveTo>
                    <a:pt x="67" y="334"/>
                  </a:moveTo>
                  <a:cubicBezTo>
                    <a:pt x="33" y="368"/>
                    <a:pt x="33" y="368"/>
                    <a:pt x="33" y="368"/>
                  </a:cubicBezTo>
                  <a:cubicBezTo>
                    <a:pt x="33" y="401"/>
                    <a:pt x="33" y="401"/>
                    <a:pt x="33" y="401"/>
                  </a:cubicBezTo>
                  <a:lnTo>
                    <a:pt x="33" y="1202"/>
                  </a:lnTo>
                  <a:cubicBezTo>
                    <a:pt x="33" y="1235"/>
                    <a:pt x="0" y="1235"/>
                    <a:pt x="33" y="1235"/>
                  </a:cubicBezTo>
                  <a:lnTo>
                    <a:pt x="67" y="1235"/>
                  </a:lnTo>
                  <a:lnTo>
                    <a:pt x="100" y="1202"/>
                  </a:lnTo>
                  <a:cubicBezTo>
                    <a:pt x="100" y="1202"/>
                    <a:pt x="100" y="1202"/>
                    <a:pt x="100" y="1168"/>
                  </a:cubicBezTo>
                  <a:cubicBezTo>
                    <a:pt x="100" y="1168"/>
                    <a:pt x="100" y="1168"/>
                    <a:pt x="100" y="1135"/>
                  </a:cubicBezTo>
                  <a:lnTo>
                    <a:pt x="100" y="368"/>
                  </a:lnTo>
                  <a:cubicBezTo>
                    <a:pt x="100" y="334"/>
                    <a:pt x="100" y="334"/>
                    <a:pt x="100" y="334"/>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6"/>
            <p:cNvSpPr/>
            <p:nvPr/>
          </p:nvSpPr>
          <p:spPr>
            <a:xfrm>
              <a:off x="4686850" y="1907850"/>
              <a:ext cx="10875" cy="24825"/>
            </a:xfrm>
            <a:custGeom>
              <a:avLst/>
              <a:gdLst/>
              <a:ahLst/>
              <a:cxnLst/>
              <a:rect l="l" t="t" r="r" b="b"/>
              <a:pathLst>
                <a:path w="435" h="993" extrusionOk="0">
                  <a:moveTo>
                    <a:pt x="322" y="0"/>
                  </a:moveTo>
                  <a:cubicBezTo>
                    <a:pt x="309" y="0"/>
                    <a:pt x="301" y="9"/>
                    <a:pt x="301" y="25"/>
                  </a:cubicBezTo>
                  <a:cubicBezTo>
                    <a:pt x="267" y="25"/>
                    <a:pt x="234" y="25"/>
                    <a:pt x="201" y="59"/>
                  </a:cubicBezTo>
                  <a:cubicBezTo>
                    <a:pt x="167" y="59"/>
                    <a:pt x="134" y="92"/>
                    <a:pt x="101" y="126"/>
                  </a:cubicBezTo>
                  <a:cubicBezTo>
                    <a:pt x="67" y="159"/>
                    <a:pt x="67" y="192"/>
                    <a:pt x="34" y="226"/>
                  </a:cubicBezTo>
                  <a:cubicBezTo>
                    <a:pt x="1" y="259"/>
                    <a:pt x="1" y="292"/>
                    <a:pt x="1" y="326"/>
                  </a:cubicBezTo>
                  <a:cubicBezTo>
                    <a:pt x="1" y="359"/>
                    <a:pt x="1" y="392"/>
                    <a:pt x="1" y="426"/>
                  </a:cubicBezTo>
                  <a:cubicBezTo>
                    <a:pt x="1" y="459"/>
                    <a:pt x="1" y="526"/>
                    <a:pt x="34" y="559"/>
                  </a:cubicBezTo>
                  <a:cubicBezTo>
                    <a:pt x="67" y="593"/>
                    <a:pt x="101" y="593"/>
                    <a:pt x="167" y="593"/>
                  </a:cubicBezTo>
                  <a:lnTo>
                    <a:pt x="367" y="593"/>
                  </a:lnTo>
                  <a:cubicBezTo>
                    <a:pt x="367" y="593"/>
                    <a:pt x="367" y="626"/>
                    <a:pt x="367" y="626"/>
                  </a:cubicBezTo>
                  <a:cubicBezTo>
                    <a:pt x="334" y="659"/>
                    <a:pt x="334" y="659"/>
                    <a:pt x="301" y="659"/>
                  </a:cubicBezTo>
                  <a:cubicBezTo>
                    <a:pt x="301" y="693"/>
                    <a:pt x="301" y="726"/>
                    <a:pt x="267" y="726"/>
                  </a:cubicBezTo>
                  <a:lnTo>
                    <a:pt x="234" y="759"/>
                  </a:lnTo>
                  <a:cubicBezTo>
                    <a:pt x="234" y="793"/>
                    <a:pt x="201" y="793"/>
                    <a:pt x="201" y="826"/>
                  </a:cubicBezTo>
                  <a:lnTo>
                    <a:pt x="101" y="826"/>
                  </a:lnTo>
                  <a:cubicBezTo>
                    <a:pt x="101" y="826"/>
                    <a:pt x="67" y="826"/>
                    <a:pt x="67" y="793"/>
                  </a:cubicBezTo>
                  <a:lnTo>
                    <a:pt x="34" y="826"/>
                  </a:lnTo>
                  <a:cubicBezTo>
                    <a:pt x="1" y="826"/>
                    <a:pt x="1" y="859"/>
                    <a:pt x="1" y="859"/>
                  </a:cubicBezTo>
                  <a:cubicBezTo>
                    <a:pt x="1" y="859"/>
                    <a:pt x="1" y="893"/>
                    <a:pt x="1" y="893"/>
                  </a:cubicBezTo>
                  <a:cubicBezTo>
                    <a:pt x="1" y="926"/>
                    <a:pt x="34" y="959"/>
                    <a:pt x="67" y="993"/>
                  </a:cubicBezTo>
                  <a:lnTo>
                    <a:pt x="134" y="993"/>
                  </a:lnTo>
                  <a:cubicBezTo>
                    <a:pt x="167" y="993"/>
                    <a:pt x="201" y="959"/>
                    <a:pt x="234" y="959"/>
                  </a:cubicBezTo>
                  <a:cubicBezTo>
                    <a:pt x="267" y="926"/>
                    <a:pt x="301" y="893"/>
                    <a:pt x="334" y="859"/>
                  </a:cubicBezTo>
                  <a:cubicBezTo>
                    <a:pt x="334" y="859"/>
                    <a:pt x="367" y="826"/>
                    <a:pt x="401" y="793"/>
                  </a:cubicBezTo>
                  <a:cubicBezTo>
                    <a:pt x="401" y="759"/>
                    <a:pt x="434" y="726"/>
                    <a:pt x="434" y="659"/>
                  </a:cubicBezTo>
                  <a:cubicBezTo>
                    <a:pt x="434" y="626"/>
                    <a:pt x="434" y="593"/>
                    <a:pt x="434" y="559"/>
                  </a:cubicBezTo>
                  <a:cubicBezTo>
                    <a:pt x="434" y="526"/>
                    <a:pt x="434" y="526"/>
                    <a:pt x="434" y="492"/>
                  </a:cubicBezTo>
                  <a:cubicBezTo>
                    <a:pt x="434" y="459"/>
                    <a:pt x="434" y="459"/>
                    <a:pt x="401" y="426"/>
                  </a:cubicBezTo>
                  <a:cubicBezTo>
                    <a:pt x="401" y="426"/>
                    <a:pt x="367" y="392"/>
                    <a:pt x="367" y="392"/>
                  </a:cubicBezTo>
                  <a:lnTo>
                    <a:pt x="101" y="392"/>
                  </a:lnTo>
                  <a:cubicBezTo>
                    <a:pt x="101" y="392"/>
                    <a:pt x="101" y="359"/>
                    <a:pt x="101" y="359"/>
                  </a:cubicBezTo>
                  <a:cubicBezTo>
                    <a:pt x="101" y="326"/>
                    <a:pt x="101" y="292"/>
                    <a:pt x="134" y="259"/>
                  </a:cubicBezTo>
                  <a:cubicBezTo>
                    <a:pt x="167" y="226"/>
                    <a:pt x="167" y="192"/>
                    <a:pt x="234" y="192"/>
                  </a:cubicBezTo>
                  <a:cubicBezTo>
                    <a:pt x="234" y="159"/>
                    <a:pt x="267" y="159"/>
                    <a:pt x="301" y="159"/>
                  </a:cubicBezTo>
                  <a:lnTo>
                    <a:pt x="401" y="159"/>
                  </a:lnTo>
                  <a:cubicBezTo>
                    <a:pt x="401" y="159"/>
                    <a:pt x="401" y="159"/>
                    <a:pt x="401" y="126"/>
                  </a:cubicBezTo>
                  <a:cubicBezTo>
                    <a:pt x="401" y="126"/>
                    <a:pt x="401" y="126"/>
                    <a:pt x="401" y="92"/>
                  </a:cubicBezTo>
                  <a:cubicBezTo>
                    <a:pt x="401" y="92"/>
                    <a:pt x="401" y="59"/>
                    <a:pt x="401" y="59"/>
                  </a:cubicBezTo>
                  <a:cubicBezTo>
                    <a:pt x="367" y="25"/>
                    <a:pt x="367" y="25"/>
                    <a:pt x="367" y="25"/>
                  </a:cubicBezTo>
                  <a:cubicBezTo>
                    <a:pt x="351" y="9"/>
                    <a:pt x="334" y="0"/>
                    <a:pt x="3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6"/>
            <p:cNvSpPr/>
            <p:nvPr/>
          </p:nvSpPr>
          <p:spPr>
            <a:xfrm>
              <a:off x="4700200" y="1900975"/>
              <a:ext cx="12525" cy="24200"/>
            </a:xfrm>
            <a:custGeom>
              <a:avLst/>
              <a:gdLst/>
              <a:ahLst/>
              <a:cxnLst/>
              <a:rect l="l" t="t" r="r" b="b"/>
              <a:pathLst>
                <a:path w="501" h="968" extrusionOk="0">
                  <a:moveTo>
                    <a:pt x="367" y="0"/>
                  </a:moveTo>
                  <a:cubicBezTo>
                    <a:pt x="334" y="0"/>
                    <a:pt x="300" y="0"/>
                    <a:pt x="267" y="34"/>
                  </a:cubicBezTo>
                  <a:cubicBezTo>
                    <a:pt x="234" y="67"/>
                    <a:pt x="200" y="100"/>
                    <a:pt x="167" y="134"/>
                  </a:cubicBezTo>
                  <a:cubicBezTo>
                    <a:pt x="134" y="167"/>
                    <a:pt x="100" y="200"/>
                    <a:pt x="67" y="234"/>
                  </a:cubicBezTo>
                  <a:cubicBezTo>
                    <a:pt x="67" y="300"/>
                    <a:pt x="34" y="334"/>
                    <a:pt x="34" y="401"/>
                  </a:cubicBezTo>
                  <a:cubicBezTo>
                    <a:pt x="34" y="467"/>
                    <a:pt x="0" y="501"/>
                    <a:pt x="0" y="567"/>
                  </a:cubicBezTo>
                  <a:cubicBezTo>
                    <a:pt x="0" y="601"/>
                    <a:pt x="0" y="601"/>
                    <a:pt x="0" y="634"/>
                  </a:cubicBezTo>
                  <a:lnTo>
                    <a:pt x="0" y="701"/>
                  </a:lnTo>
                  <a:cubicBezTo>
                    <a:pt x="0" y="734"/>
                    <a:pt x="34" y="801"/>
                    <a:pt x="34" y="834"/>
                  </a:cubicBezTo>
                  <a:cubicBezTo>
                    <a:pt x="34" y="868"/>
                    <a:pt x="67" y="901"/>
                    <a:pt x="67" y="934"/>
                  </a:cubicBezTo>
                  <a:cubicBezTo>
                    <a:pt x="100" y="934"/>
                    <a:pt x="134" y="968"/>
                    <a:pt x="167" y="968"/>
                  </a:cubicBezTo>
                  <a:cubicBezTo>
                    <a:pt x="200" y="968"/>
                    <a:pt x="234" y="968"/>
                    <a:pt x="267" y="934"/>
                  </a:cubicBezTo>
                  <a:cubicBezTo>
                    <a:pt x="300" y="901"/>
                    <a:pt x="334" y="868"/>
                    <a:pt x="367" y="834"/>
                  </a:cubicBezTo>
                  <a:cubicBezTo>
                    <a:pt x="401" y="801"/>
                    <a:pt x="434" y="767"/>
                    <a:pt x="434" y="734"/>
                  </a:cubicBezTo>
                  <a:cubicBezTo>
                    <a:pt x="467" y="701"/>
                    <a:pt x="467" y="667"/>
                    <a:pt x="501" y="634"/>
                  </a:cubicBezTo>
                  <a:cubicBezTo>
                    <a:pt x="501" y="601"/>
                    <a:pt x="501" y="534"/>
                    <a:pt x="501" y="534"/>
                  </a:cubicBezTo>
                  <a:cubicBezTo>
                    <a:pt x="501" y="501"/>
                    <a:pt x="501" y="501"/>
                    <a:pt x="501" y="501"/>
                  </a:cubicBezTo>
                  <a:lnTo>
                    <a:pt x="434" y="501"/>
                  </a:lnTo>
                  <a:cubicBezTo>
                    <a:pt x="434" y="501"/>
                    <a:pt x="434" y="534"/>
                    <a:pt x="434" y="534"/>
                  </a:cubicBezTo>
                  <a:cubicBezTo>
                    <a:pt x="401" y="601"/>
                    <a:pt x="401" y="634"/>
                    <a:pt x="367" y="667"/>
                  </a:cubicBezTo>
                  <a:cubicBezTo>
                    <a:pt x="334" y="701"/>
                    <a:pt x="300" y="734"/>
                    <a:pt x="267" y="767"/>
                  </a:cubicBezTo>
                  <a:lnTo>
                    <a:pt x="167" y="767"/>
                  </a:lnTo>
                  <a:cubicBezTo>
                    <a:pt x="167" y="734"/>
                    <a:pt x="134" y="734"/>
                    <a:pt x="134" y="701"/>
                  </a:cubicBezTo>
                  <a:cubicBezTo>
                    <a:pt x="134" y="667"/>
                    <a:pt x="134" y="634"/>
                    <a:pt x="134" y="601"/>
                  </a:cubicBezTo>
                  <a:lnTo>
                    <a:pt x="134" y="501"/>
                  </a:lnTo>
                  <a:cubicBezTo>
                    <a:pt x="134" y="434"/>
                    <a:pt x="134" y="401"/>
                    <a:pt x="134" y="367"/>
                  </a:cubicBezTo>
                  <a:cubicBezTo>
                    <a:pt x="134" y="334"/>
                    <a:pt x="167" y="300"/>
                    <a:pt x="167" y="267"/>
                  </a:cubicBezTo>
                  <a:cubicBezTo>
                    <a:pt x="200" y="234"/>
                    <a:pt x="200" y="234"/>
                    <a:pt x="234" y="200"/>
                  </a:cubicBezTo>
                  <a:cubicBezTo>
                    <a:pt x="234" y="167"/>
                    <a:pt x="267" y="167"/>
                    <a:pt x="267" y="167"/>
                  </a:cubicBezTo>
                  <a:cubicBezTo>
                    <a:pt x="284" y="150"/>
                    <a:pt x="300" y="142"/>
                    <a:pt x="317" y="142"/>
                  </a:cubicBezTo>
                  <a:cubicBezTo>
                    <a:pt x="334" y="142"/>
                    <a:pt x="351" y="150"/>
                    <a:pt x="367" y="167"/>
                  </a:cubicBezTo>
                  <a:cubicBezTo>
                    <a:pt x="401" y="167"/>
                    <a:pt x="434" y="167"/>
                    <a:pt x="434" y="234"/>
                  </a:cubicBezTo>
                  <a:lnTo>
                    <a:pt x="467" y="234"/>
                  </a:lnTo>
                  <a:cubicBezTo>
                    <a:pt x="501" y="234"/>
                    <a:pt x="501" y="200"/>
                    <a:pt x="501" y="200"/>
                  </a:cubicBezTo>
                  <a:cubicBezTo>
                    <a:pt x="501" y="200"/>
                    <a:pt x="501" y="167"/>
                    <a:pt x="501" y="167"/>
                  </a:cubicBezTo>
                  <a:cubicBezTo>
                    <a:pt x="501" y="134"/>
                    <a:pt x="501" y="100"/>
                    <a:pt x="501" y="100"/>
                  </a:cubicBezTo>
                  <a:cubicBezTo>
                    <a:pt x="501" y="67"/>
                    <a:pt x="467" y="34"/>
                    <a:pt x="434" y="34"/>
                  </a:cubicBezTo>
                  <a:cubicBezTo>
                    <a:pt x="434" y="0"/>
                    <a:pt x="401" y="0"/>
                    <a:pt x="3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6"/>
            <p:cNvSpPr/>
            <p:nvPr/>
          </p:nvSpPr>
          <p:spPr>
            <a:xfrm>
              <a:off x="4716050" y="1890950"/>
              <a:ext cx="12525" cy="24225"/>
            </a:xfrm>
            <a:custGeom>
              <a:avLst/>
              <a:gdLst/>
              <a:ahLst/>
              <a:cxnLst/>
              <a:rect l="l" t="t" r="r" b="b"/>
              <a:pathLst>
                <a:path w="501" h="969" extrusionOk="0">
                  <a:moveTo>
                    <a:pt x="367" y="168"/>
                  </a:moveTo>
                  <a:cubicBezTo>
                    <a:pt x="400" y="201"/>
                    <a:pt x="400" y="201"/>
                    <a:pt x="400" y="234"/>
                  </a:cubicBezTo>
                  <a:cubicBezTo>
                    <a:pt x="400" y="268"/>
                    <a:pt x="400" y="301"/>
                    <a:pt x="400" y="335"/>
                  </a:cubicBezTo>
                  <a:lnTo>
                    <a:pt x="400" y="401"/>
                  </a:lnTo>
                  <a:lnTo>
                    <a:pt x="400" y="468"/>
                  </a:lnTo>
                  <a:cubicBezTo>
                    <a:pt x="400" y="501"/>
                    <a:pt x="400" y="535"/>
                    <a:pt x="400" y="568"/>
                  </a:cubicBezTo>
                  <a:cubicBezTo>
                    <a:pt x="400" y="601"/>
                    <a:pt x="400" y="635"/>
                    <a:pt x="367" y="668"/>
                  </a:cubicBezTo>
                  <a:cubicBezTo>
                    <a:pt x="367" y="701"/>
                    <a:pt x="334" y="701"/>
                    <a:pt x="334" y="735"/>
                  </a:cubicBezTo>
                  <a:cubicBezTo>
                    <a:pt x="300" y="768"/>
                    <a:pt x="300" y="768"/>
                    <a:pt x="267" y="802"/>
                  </a:cubicBezTo>
                  <a:lnTo>
                    <a:pt x="133" y="802"/>
                  </a:lnTo>
                  <a:cubicBezTo>
                    <a:pt x="133" y="768"/>
                    <a:pt x="133" y="768"/>
                    <a:pt x="100" y="735"/>
                  </a:cubicBezTo>
                  <a:cubicBezTo>
                    <a:pt x="100" y="701"/>
                    <a:pt x="100" y="668"/>
                    <a:pt x="100" y="635"/>
                  </a:cubicBezTo>
                  <a:cubicBezTo>
                    <a:pt x="100" y="635"/>
                    <a:pt x="100" y="601"/>
                    <a:pt x="100" y="568"/>
                  </a:cubicBezTo>
                  <a:cubicBezTo>
                    <a:pt x="100" y="568"/>
                    <a:pt x="100" y="535"/>
                    <a:pt x="100" y="501"/>
                  </a:cubicBezTo>
                  <a:cubicBezTo>
                    <a:pt x="100" y="468"/>
                    <a:pt x="100" y="435"/>
                    <a:pt x="100" y="401"/>
                  </a:cubicBezTo>
                  <a:cubicBezTo>
                    <a:pt x="133" y="368"/>
                    <a:pt x="133" y="335"/>
                    <a:pt x="133" y="301"/>
                  </a:cubicBezTo>
                  <a:cubicBezTo>
                    <a:pt x="167" y="301"/>
                    <a:pt x="167" y="268"/>
                    <a:pt x="200" y="234"/>
                  </a:cubicBezTo>
                  <a:cubicBezTo>
                    <a:pt x="200" y="201"/>
                    <a:pt x="234" y="201"/>
                    <a:pt x="267" y="168"/>
                  </a:cubicBezTo>
                  <a:close/>
                  <a:moveTo>
                    <a:pt x="367" y="1"/>
                  </a:moveTo>
                  <a:cubicBezTo>
                    <a:pt x="334" y="1"/>
                    <a:pt x="267" y="34"/>
                    <a:pt x="267" y="34"/>
                  </a:cubicBezTo>
                  <a:cubicBezTo>
                    <a:pt x="200" y="68"/>
                    <a:pt x="167" y="101"/>
                    <a:pt x="133" y="134"/>
                  </a:cubicBezTo>
                  <a:cubicBezTo>
                    <a:pt x="100" y="168"/>
                    <a:pt x="100" y="201"/>
                    <a:pt x="67" y="268"/>
                  </a:cubicBezTo>
                  <a:cubicBezTo>
                    <a:pt x="33" y="301"/>
                    <a:pt x="33" y="335"/>
                    <a:pt x="33" y="401"/>
                  </a:cubicBezTo>
                  <a:cubicBezTo>
                    <a:pt x="0" y="468"/>
                    <a:pt x="0" y="501"/>
                    <a:pt x="0" y="568"/>
                  </a:cubicBezTo>
                  <a:cubicBezTo>
                    <a:pt x="0" y="568"/>
                    <a:pt x="0" y="601"/>
                    <a:pt x="0" y="601"/>
                  </a:cubicBezTo>
                  <a:lnTo>
                    <a:pt x="0" y="701"/>
                  </a:lnTo>
                  <a:cubicBezTo>
                    <a:pt x="0" y="701"/>
                    <a:pt x="0" y="701"/>
                    <a:pt x="0" y="735"/>
                  </a:cubicBezTo>
                  <a:cubicBezTo>
                    <a:pt x="0" y="768"/>
                    <a:pt x="0" y="835"/>
                    <a:pt x="33" y="868"/>
                  </a:cubicBezTo>
                  <a:cubicBezTo>
                    <a:pt x="33" y="902"/>
                    <a:pt x="33" y="935"/>
                    <a:pt x="67" y="968"/>
                  </a:cubicBezTo>
                  <a:lnTo>
                    <a:pt x="133" y="968"/>
                  </a:lnTo>
                  <a:cubicBezTo>
                    <a:pt x="167" y="968"/>
                    <a:pt x="234" y="968"/>
                    <a:pt x="267" y="935"/>
                  </a:cubicBezTo>
                  <a:cubicBezTo>
                    <a:pt x="300" y="935"/>
                    <a:pt x="334" y="902"/>
                    <a:pt x="367" y="868"/>
                  </a:cubicBezTo>
                  <a:cubicBezTo>
                    <a:pt x="400" y="835"/>
                    <a:pt x="400" y="768"/>
                    <a:pt x="434" y="735"/>
                  </a:cubicBezTo>
                  <a:cubicBezTo>
                    <a:pt x="467" y="701"/>
                    <a:pt x="467" y="635"/>
                    <a:pt x="500" y="601"/>
                  </a:cubicBezTo>
                  <a:cubicBezTo>
                    <a:pt x="500" y="535"/>
                    <a:pt x="500" y="468"/>
                    <a:pt x="500" y="435"/>
                  </a:cubicBezTo>
                  <a:lnTo>
                    <a:pt x="500" y="268"/>
                  </a:lnTo>
                  <a:cubicBezTo>
                    <a:pt x="500" y="234"/>
                    <a:pt x="500" y="168"/>
                    <a:pt x="500" y="134"/>
                  </a:cubicBezTo>
                  <a:cubicBezTo>
                    <a:pt x="467" y="101"/>
                    <a:pt x="467" y="68"/>
                    <a:pt x="434" y="34"/>
                  </a:cubicBezTo>
                  <a:cubicBezTo>
                    <a:pt x="400" y="34"/>
                    <a:pt x="367" y="1"/>
                    <a:pt x="3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6"/>
            <p:cNvSpPr/>
            <p:nvPr/>
          </p:nvSpPr>
          <p:spPr>
            <a:xfrm>
              <a:off x="4731050" y="1880950"/>
              <a:ext cx="12525" cy="25050"/>
            </a:xfrm>
            <a:custGeom>
              <a:avLst/>
              <a:gdLst/>
              <a:ahLst/>
              <a:cxnLst/>
              <a:rect l="l" t="t" r="r" b="b"/>
              <a:pathLst>
                <a:path w="501" h="1002" extrusionOk="0">
                  <a:moveTo>
                    <a:pt x="434" y="1"/>
                  </a:moveTo>
                  <a:cubicBezTo>
                    <a:pt x="401" y="1"/>
                    <a:pt x="401" y="34"/>
                    <a:pt x="401" y="34"/>
                  </a:cubicBezTo>
                  <a:cubicBezTo>
                    <a:pt x="401" y="34"/>
                    <a:pt x="401" y="67"/>
                    <a:pt x="401" y="67"/>
                  </a:cubicBezTo>
                  <a:lnTo>
                    <a:pt x="234" y="768"/>
                  </a:lnTo>
                  <a:lnTo>
                    <a:pt x="67" y="268"/>
                  </a:lnTo>
                  <a:lnTo>
                    <a:pt x="34" y="268"/>
                  </a:lnTo>
                  <a:lnTo>
                    <a:pt x="0" y="301"/>
                  </a:lnTo>
                  <a:cubicBezTo>
                    <a:pt x="0" y="301"/>
                    <a:pt x="0" y="301"/>
                    <a:pt x="0" y="334"/>
                  </a:cubicBezTo>
                  <a:lnTo>
                    <a:pt x="201" y="968"/>
                  </a:lnTo>
                  <a:lnTo>
                    <a:pt x="201" y="1001"/>
                  </a:lnTo>
                  <a:lnTo>
                    <a:pt x="234" y="1001"/>
                  </a:lnTo>
                  <a:lnTo>
                    <a:pt x="267" y="968"/>
                  </a:lnTo>
                  <a:lnTo>
                    <a:pt x="267" y="935"/>
                  </a:lnTo>
                  <a:cubicBezTo>
                    <a:pt x="267" y="935"/>
                    <a:pt x="267" y="935"/>
                    <a:pt x="267" y="901"/>
                  </a:cubicBezTo>
                  <a:lnTo>
                    <a:pt x="50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6"/>
            <p:cNvSpPr/>
            <p:nvPr/>
          </p:nvSpPr>
          <p:spPr>
            <a:xfrm>
              <a:off x="4745225" y="1874275"/>
              <a:ext cx="12525" cy="24225"/>
            </a:xfrm>
            <a:custGeom>
              <a:avLst/>
              <a:gdLst/>
              <a:ahLst/>
              <a:cxnLst/>
              <a:rect l="l" t="t" r="r" b="b"/>
              <a:pathLst>
                <a:path w="501" h="969" extrusionOk="0">
                  <a:moveTo>
                    <a:pt x="334" y="143"/>
                  </a:moveTo>
                  <a:cubicBezTo>
                    <a:pt x="359" y="143"/>
                    <a:pt x="384" y="151"/>
                    <a:pt x="401" y="168"/>
                  </a:cubicBezTo>
                  <a:cubicBezTo>
                    <a:pt x="401" y="201"/>
                    <a:pt x="434" y="268"/>
                    <a:pt x="434" y="301"/>
                  </a:cubicBezTo>
                  <a:lnTo>
                    <a:pt x="134" y="501"/>
                  </a:lnTo>
                  <a:lnTo>
                    <a:pt x="134" y="468"/>
                  </a:lnTo>
                  <a:cubicBezTo>
                    <a:pt x="134" y="434"/>
                    <a:pt x="134" y="401"/>
                    <a:pt x="134" y="368"/>
                  </a:cubicBezTo>
                  <a:cubicBezTo>
                    <a:pt x="134" y="334"/>
                    <a:pt x="134" y="334"/>
                    <a:pt x="167" y="301"/>
                  </a:cubicBezTo>
                  <a:cubicBezTo>
                    <a:pt x="167" y="268"/>
                    <a:pt x="201" y="234"/>
                    <a:pt x="201" y="234"/>
                  </a:cubicBezTo>
                  <a:cubicBezTo>
                    <a:pt x="234" y="201"/>
                    <a:pt x="234" y="168"/>
                    <a:pt x="267" y="168"/>
                  </a:cubicBezTo>
                  <a:cubicBezTo>
                    <a:pt x="284" y="151"/>
                    <a:pt x="309" y="143"/>
                    <a:pt x="334" y="143"/>
                  </a:cubicBezTo>
                  <a:close/>
                  <a:moveTo>
                    <a:pt x="367" y="1"/>
                  </a:moveTo>
                  <a:cubicBezTo>
                    <a:pt x="334" y="1"/>
                    <a:pt x="301" y="1"/>
                    <a:pt x="267" y="34"/>
                  </a:cubicBezTo>
                  <a:cubicBezTo>
                    <a:pt x="234" y="34"/>
                    <a:pt x="201" y="68"/>
                    <a:pt x="167" y="101"/>
                  </a:cubicBezTo>
                  <a:cubicBezTo>
                    <a:pt x="134" y="134"/>
                    <a:pt x="101" y="201"/>
                    <a:pt x="101" y="234"/>
                  </a:cubicBezTo>
                  <a:cubicBezTo>
                    <a:pt x="67" y="268"/>
                    <a:pt x="67" y="334"/>
                    <a:pt x="34" y="368"/>
                  </a:cubicBezTo>
                  <a:cubicBezTo>
                    <a:pt x="34" y="434"/>
                    <a:pt x="34" y="468"/>
                    <a:pt x="34" y="535"/>
                  </a:cubicBezTo>
                  <a:cubicBezTo>
                    <a:pt x="1" y="601"/>
                    <a:pt x="1" y="668"/>
                    <a:pt x="1" y="701"/>
                  </a:cubicBezTo>
                  <a:cubicBezTo>
                    <a:pt x="1" y="768"/>
                    <a:pt x="1" y="801"/>
                    <a:pt x="34" y="868"/>
                  </a:cubicBezTo>
                  <a:cubicBezTo>
                    <a:pt x="34" y="901"/>
                    <a:pt x="67" y="935"/>
                    <a:pt x="67" y="935"/>
                  </a:cubicBezTo>
                  <a:cubicBezTo>
                    <a:pt x="101" y="968"/>
                    <a:pt x="134" y="968"/>
                    <a:pt x="167" y="968"/>
                  </a:cubicBezTo>
                  <a:lnTo>
                    <a:pt x="267" y="968"/>
                  </a:lnTo>
                  <a:cubicBezTo>
                    <a:pt x="301" y="935"/>
                    <a:pt x="334" y="901"/>
                    <a:pt x="367" y="868"/>
                  </a:cubicBezTo>
                  <a:cubicBezTo>
                    <a:pt x="401" y="835"/>
                    <a:pt x="401" y="801"/>
                    <a:pt x="434" y="768"/>
                  </a:cubicBezTo>
                  <a:cubicBezTo>
                    <a:pt x="434" y="768"/>
                    <a:pt x="468" y="735"/>
                    <a:pt x="468" y="701"/>
                  </a:cubicBezTo>
                  <a:cubicBezTo>
                    <a:pt x="468" y="668"/>
                    <a:pt x="468" y="635"/>
                    <a:pt x="468" y="601"/>
                  </a:cubicBezTo>
                  <a:lnTo>
                    <a:pt x="434" y="601"/>
                  </a:lnTo>
                  <a:cubicBezTo>
                    <a:pt x="401" y="635"/>
                    <a:pt x="401" y="668"/>
                    <a:pt x="367" y="701"/>
                  </a:cubicBezTo>
                  <a:cubicBezTo>
                    <a:pt x="334" y="735"/>
                    <a:pt x="334" y="768"/>
                    <a:pt x="301" y="768"/>
                  </a:cubicBezTo>
                  <a:cubicBezTo>
                    <a:pt x="267" y="785"/>
                    <a:pt x="242" y="793"/>
                    <a:pt x="222" y="793"/>
                  </a:cubicBezTo>
                  <a:cubicBezTo>
                    <a:pt x="201" y="793"/>
                    <a:pt x="184" y="785"/>
                    <a:pt x="167" y="768"/>
                  </a:cubicBezTo>
                  <a:cubicBezTo>
                    <a:pt x="134" y="735"/>
                    <a:pt x="134" y="668"/>
                    <a:pt x="134" y="635"/>
                  </a:cubicBezTo>
                  <a:lnTo>
                    <a:pt x="501" y="401"/>
                  </a:lnTo>
                  <a:cubicBezTo>
                    <a:pt x="501" y="368"/>
                    <a:pt x="501" y="368"/>
                    <a:pt x="501" y="334"/>
                  </a:cubicBezTo>
                  <a:lnTo>
                    <a:pt x="501" y="301"/>
                  </a:lnTo>
                  <a:cubicBezTo>
                    <a:pt x="501" y="234"/>
                    <a:pt x="501" y="201"/>
                    <a:pt x="501" y="134"/>
                  </a:cubicBezTo>
                  <a:cubicBezTo>
                    <a:pt x="501" y="101"/>
                    <a:pt x="468" y="68"/>
                    <a:pt x="468" y="34"/>
                  </a:cubicBezTo>
                  <a:cubicBezTo>
                    <a:pt x="434" y="1"/>
                    <a:pt x="401" y="1"/>
                    <a:pt x="3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6"/>
            <p:cNvSpPr/>
            <p:nvPr/>
          </p:nvSpPr>
          <p:spPr>
            <a:xfrm>
              <a:off x="4761900" y="1865950"/>
              <a:ext cx="7525" cy="24200"/>
            </a:xfrm>
            <a:custGeom>
              <a:avLst/>
              <a:gdLst/>
              <a:ahLst/>
              <a:cxnLst/>
              <a:rect l="l" t="t" r="r" b="b"/>
              <a:pathLst>
                <a:path w="301" h="968" extrusionOk="0">
                  <a:moveTo>
                    <a:pt x="234" y="0"/>
                  </a:moveTo>
                  <a:cubicBezTo>
                    <a:pt x="201" y="34"/>
                    <a:pt x="167" y="67"/>
                    <a:pt x="134" y="100"/>
                  </a:cubicBezTo>
                  <a:cubicBezTo>
                    <a:pt x="101" y="100"/>
                    <a:pt x="101" y="167"/>
                    <a:pt x="101" y="200"/>
                  </a:cubicBezTo>
                  <a:lnTo>
                    <a:pt x="101" y="134"/>
                  </a:lnTo>
                  <a:lnTo>
                    <a:pt x="101" y="100"/>
                  </a:lnTo>
                  <a:lnTo>
                    <a:pt x="34" y="100"/>
                  </a:lnTo>
                  <a:cubicBezTo>
                    <a:pt x="1" y="100"/>
                    <a:pt x="1" y="134"/>
                    <a:pt x="1" y="134"/>
                  </a:cubicBezTo>
                  <a:cubicBezTo>
                    <a:pt x="1" y="134"/>
                    <a:pt x="1" y="167"/>
                    <a:pt x="1" y="167"/>
                  </a:cubicBezTo>
                  <a:lnTo>
                    <a:pt x="1" y="968"/>
                  </a:lnTo>
                  <a:lnTo>
                    <a:pt x="101" y="968"/>
                  </a:lnTo>
                  <a:cubicBezTo>
                    <a:pt x="101" y="934"/>
                    <a:pt x="101" y="934"/>
                    <a:pt x="101" y="934"/>
                  </a:cubicBezTo>
                  <a:lnTo>
                    <a:pt x="101" y="434"/>
                  </a:lnTo>
                  <a:cubicBezTo>
                    <a:pt x="67" y="334"/>
                    <a:pt x="134" y="234"/>
                    <a:pt x="201" y="167"/>
                  </a:cubicBezTo>
                  <a:lnTo>
                    <a:pt x="268" y="134"/>
                  </a:lnTo>
                  <a:cubicBezTo>
                    <a:pt x="301" y="134"/>
                    <a:pt x="301" y="100"/>
                    <a:pt x="301" y="100"/>
                  </a:cubicBezTo>
                  <a:cubicBezTo>
                    <a:pt x="301" y="100"/>
                    <a:pt x="301" y="67"/>
                    <a:pt x="301" y="67"/>
                  </a:cubicBezTo>
                  <a:lnTo>
                    <a:pt x="301"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6"/>
            <p:cNvSpPr/>
            <p:nvPr/>
          </p:nvSpPr>
          <p:spPr>
            <a:xfrm>
              <a:off x="4769400" y="1859275"/>
              <a:ext cx="14200" cy="25050"/>
            </a:xfrm>
            <a:custGeom>
              <a:avLst/>
              <a:gdLst/>
              <a:ahLst/>
              <a:cxnLst/>
              <a:rect l="l" t="t" r="r" b="b"/>
              <a:pathLst>
                <a:path w="568" h="1002" extrusionOk="0">
                  <a:moveTo>
                    <a:pt x="368" y="176"/>
                  </a:moveTo>
                  <a:cubicBezTo>
                    <a:pt x="393" y="176"/>
                    <a:pt x="418" y="184"/>
                    <a:pt x="435" y="201"/>
                  </a:cubicBezTo>
                  <a:cubicBezTo>
                    <a:pt x="468" y="234"/>
                    <a:pt x="468" y="267"/>
                    <a:pt x="468" y="334"/>
                  </a:cubicBezTo>
                  <a:lnTo>
                    <a:pt x="168" y="501"/>
                  </a:lnTo>
                  <a:cubicBezTo>
                    <a:pt x="168" y="467"/>
                    <a:pt x="168" y="434"/>
                    <a:pt x="168" y="401"/>
                  </a:cubicBezTo>
                  <a:cubicBezTo>
                    <a:pt x="168" y="367"/>
                    <a:pt x="201" y="334"/>
                    <a:pt x="201" y="301"/>
                  </a:cubicBezTo>
                  <a:cubicBezTo>
                    <a:pt x="234" y="301"/>
                    <a:pt x="234" y="267"/>
                    <a:pt x="268" y="234"/>
                  </a:cubicBezTo>
                  <a:cubicBezTo>
                    <a:pt x="268" y="234"/>
                    <a:pt x="301" y="201"/>
                    <a:pt x="301" y="201"/>
                  </a:cubicBezTo>
                  <a:cubicBezTo>
                    <a:pt x="318" y="184"/>
                    <a:pt x="343" y="176"/>
                    <a:pt x="368" y="176"/>
                  </a:cubicBezTo>
                  <a:close/>
                  <a:moveTo>
                    <a:pt x="401" y="0"/>
                  </a:moveTo>
                  <a:cubicBezTo>
                    <a:pt x="368" y="0"/>
                    <a:pt x="334" y="34"/>
                    <a:pt x="301" y="34"/>
                  </a:cubicBezTo>
                  <a:cubicBezTo>
                    <a:pt x="268" y="67"/>
                    <a:pt x="234" y="100"/>
                    <a:pt x="201" y="134"/>
                  </a:cubicBezTo>
                  <a:cubicBezTo>
                    <a:pt x="168" y="167"/>
                    <a:pt x="168" y="201"/>
                    <a:pt x="134" y="267"/>
                  </a:cubicBezTo>
                  <a:cubicBezTo>
                    <a:pt x="101" y="301"/>
                    <a:pt x="101" y="334"/>
                    <a:pt x="101" y="401"/>
                  </a:cubicBezTo>
                  <a:cubicBezTo>
                    <a:pt x="68" y="434"/>
                    <a:pt x="68" y="501"/>
                    <a:pt x="68" y="567"/>
                  </a:cubicBezTo>
                  <a:lnTo>
                    <a:pt x="1" y="734"/>
                  </a:lnTo>
                  <a:cubicBezTo>
                    <a:pt x="1" y="801"/>
                    <a:pt x="1" y="834"/>
                    <a:pt x="1" y="868"/>
                  </a:cubicBezTo>
                  <a:cubicBezTo>
                    <a:pt x="34" y="901"/>
                    <a:pt x="34" y="934"/>
                    <a:pt x="68" y="968"/>
                  </a:cubicBezTo>
                  <a:cubicBezTo>
                    <a:pt x="101" y="1001"/>
                    <a:pt x="101" y="1001"/>
                    <a:pt x="134" y="1001"/>
                  </a:cubicBezTo>
                  <a:cubicBezTo>
                    <a:pt x="168" y="1001"/>
                    <a:pt x="201" y="1001"/>
                    <a:pt x="234" y="968"/>
                  </a:cubicBezTo>
                  <a:cubicBezTo>
                    <a:pt x="268" y="968"/>
                    <a:pt x="301" y="934"/>
                    <a:pt x="334" y="901"/>
                  </a:cubicBezTo>
                  <a:cubicBezTo>
                    <a:pt x="368" y="868"/>
                    <a:pt x="401" y="834"/>
                    <a:pt x="401" y="801"/>
                  </a:cubicBezTo>
                  <a:cubicBezTo>
                    <a:pt x="435" y="768"/>
                    <a:pt x="435" y="734"/>
                    <a:pt x="468" y="701"/>
                  </a:cubicBezTo>
                  <a:cubicBezTo>
                    <a:pt x="468" y="701"/>
                    <a:pt x="468" y="668"/>
                    <a:pt x="468" y="634"/>
                  </a:cubicBezTo>
                  <a:cubicBezTo>
                    <a:pt x="468" y="634"/>
                    <a:pt x="468" y="601"/>
                    <a:pt x="468" y="601"/>
                  </a:cubicBezTo>
                  <a:lnTo>
                    <a:pt x="435" y="601"/>
                  </a:lnTo>
                  <a:cubicBezTo>
                    <a:pt x="435" y="601"/>
                    <a:pt x="435" y="634"/>
                    <a:pt x="435" y="634"/>
                  </a:cubicBezTo>
                  <a:cubicBezTo>
                    <a:pt x="435" y="668"/>
                    <a:pt x="401" y="701"/>
                    <a:pt x="401" y="734"/>
                  </a:cubicBezTo>
                  <a:cubicBezTo>
                    <a:pt x="368" y="734"/>
                    <a:pt x="334" y="768"/>
                    <a:pt x="301" y="801"/>
                  </a:cubicBezTo>
                  <a:cubicBezTo>
                    <a:pt x="284" y="818"/>
                    <a:pt x="268" y="826"/>
                    <a:pt x="251" y="826"/>
                  </a:cubicBezTo>
                  <a:cubicBezTo>
                    <a:pt x="234" y="826"/>
                    <a:pt x="218" y="818"/>
                    <a:pt x="201" y="801"/>
                  </a:cubicBezTo>
                  <a:cubicBezTo>
                    <a:pt x="168" y="768"/>
                    <a:pt x="134" y="701"/>
                    <a:pt x="168" y="634"/>
                  </a:cubicBezTo>
                  <a:lnTo>
                    <a:pt x="535" y="434"/>
                  </a:lnTo>
                  <a:lnTo>
                    <a:pt x="535" y="401"/>
                  </a:lnTo>
                  <a:cubicBezTo>
                    <a:pt x="535" y="401"/>
                    <a:pt x="535" y="367"/>
                    <a:pt x="535" y="367"/>
                  </a:cubicBezTo>
                  <a:lnTo>
                    <a:pt x="535" y="334"/>
                  </a:lnTo>
                  <a:cubicBezTo>
                    <a:pt x="568" y="267"/>
                    <a:pt x="568" y="201"/>
                    <a:pt x="535" y="167"/>
                  </a:cubicBezTo>
                  <a:cubicBezTo>
                    <a:pt x="535" y="100"/>
                    <a:pt x="535" y="67"/>
                    <a:pt x="501" y="34"/>
                  </a:cubicBezTo>
                  <a:cubicBezTo>
                    <a:pt x="468" y="34"/>
                    <a:pt x="435" y="0"/>
                    <a:pt x="4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6"/>
            <p:cNvSpPr/>
            <p:nvPr/>
          </p:nvSpPr>
          <p:spPr>
            <a:xfrm>
              <a:off x="4786100" y="1840925"/>
              <a:ext cx="11700" cy="34225"/>
            </a:xfrm>
            <a:custGeom>
              <a:avLst/>
              <a:gdLst/>
              <a:ahLst/>
              <a:cxnLst/>
              <a:rect l="l" t="t" r="r" b="b"/>
              <a:pathLst>
                <a:path w="468" h="1369" extrusionOk="0">
                  <a:moveTo>
                    <a:pt x="317" y="543"/>
                  </a:moveTo>
                  <a:cubicBezTo>
                    <a:pt x="334" y="543"/>
                    <a:pt x="350" y="551"/>
                    <a:pt x="367" y="568"/>
                  </a:cubicBezTo>
                  <a:cubicBezTo>
                    <a:pt x="400" y="601"/>
                    <a:pt x="434" y="668"/>
                    <a:pt x="434" y="701"/>
                  </a:cubicBezTo>
                  <a:lnTo>
                    <a:pt x="434" y="834"/>
                  </a:lnTo>
                  <a:lnTo>
                    <a:pt x="434" y="868"/>
                  </a:lnTo>
                  <a:cubicBezTo>
                    <a:pt x="434" y="935"/>
                    <a:pt x="400" y="968"/>
                    <a:pt x="367" y="1035"/>
                  </a:cubicBezTo>
                  <a:cubicBezTo>
                    <a:pt x="334" y="1101"/>
                    <a:pt x="300" y="1135"/>
                    <a:pt x="267" y="1168"/>
                  </a:cubicBezTo>
                  <a:cubicBezTo>
                    <a:pt x="234" y="1185"/>
                    <a:pt x="209" y="1193"/>
                    <a:pt x="188" y="1193"/>
                  </a:cubicBezTo>
                  <a:cubicBezTo>
                    <a:pt x="167" y="1193"/>
                    <a:pt x="150" y="1185"/>
                    <a:pt x="133" y="1168"/>
                  </a:cubicBezTo>
                  <a:cubicBezTo>
                    <a:pt x="100" y="1101"/>
                    <a:pt x="100" y="1068"/>
                    <a:pt x="100" y="1001"/>
                  </a:cubicBezTo>
                  <a:cubicBezTo>
                    <a:pt x="100" y="968"/>
                    <a:pt x="100" y="935"/>
                    <a:pt x="100" y="901"/>
                  </a:cubicBezTo>
                  <a:cubicBezTo>
                    <a:pt x="100" y="834"/>
                    <a:pt x="100" y="768"/>
                    <a:pt x="133" y="701"/>
                  </a:cubicBezTo>
                  <a:cubicBezTo>
                    <a:pt x="167" y="634"/>
                    <a:pt x="200" y="568"/>
                    <a:pt x="267" y="568"/>
                  </a:cubicBezTo>
                  <a:cubicBezTo>
                    <a:pt x="284" y="551"/>
                    <a:pt x="300" y="543"/>
                    <a:pt x="317" y="543"/>
                  </a:cubicBezTo>
                  <a:close/>
                  <a:moveTo>
                    <a:pt x="434" y="1"/>
                  </a:moveTo>
                  <a:cubicBezTo>
                    <a:pt x="400" y="1"/>
                    <a:pt x="400" y="34"/>
                    <a:pt x="434" y="34"/>
                  </a:cubicBezTo>
                  <a:cubicBezTo>
                    <a:pt x="400" y="34"/>
                    <a:pt x="400" y="67"/>
                    <a:pt x="434" y="67"/>
                  </a:cubicBezTo>
                  <a:lnTo>
                    <a:pt x="434" y="434"/>
                  </a:lnTo>
                  <a:cubicBezTo>
                    <a:pt x="400" y="434"/>
                    <a:pt x="367" y="401"/>
                    <a:pt x="367" y="401"/>
                  </a:cubicBezTo>
                  <a:cubicBezTo>
                    <a:pt x="300" y="401"/>
                    <a:pt x="267" y="401"/>
                    <a:pt x="234" y="434"/>
                  </a:cubicBezTo>
                  <a:cubicBezTo>
                    <a:pt x="200" y="434"/>
                    <a:pt x="167" y="468"/>
                    <a:pt x="167" y="501"/>
                  </a:cubicBezTo>
                  <a:cubicBezTo>
                    <a:pt x="133" y="534"/>
                    <a:pt x="100" y="601"/>
                    <a:pt x="67" y="634"/>
                  </a:cubicBezTo>
                  <a:cubicBezTo>
                    <a:pt x="67" y="668"/>
                    <a:pt x="33" y="734"/>
                    <a:pt x="33" y="801"/>
                  </a:cubicBezTo>
                  <a:cubicBezTo>
                    <a:pt x="0" y="834"/>
                    <a:pt x="0" y="901"/>
                    <a:pt x="0" y="968"/>
                  </a:cubicBezTo>
                  <a:lnTo>
                    <a:pt x="0" y="1068"/>
                  </a:lnTo>
                  <a:cubicBezTo>
                    <a:pt x="0" y="1135"/>
                    <a:pt x="0" y="1168"/>
                    <a:pt x="33" y="1235"/>
                  </a:cubicBezTo>
                  <a:cubicBezTo>
                    <a:pt x="33" y="1268"/>
                    <a:pt x="67" y="1301"/>
                    <a:pt x="67" y="1335"/>
                  </a:cubicBezTo>
                  <a:cubicBezTo>
                    <a:pt x="100" y="1335"/>
                    <a:pt x="133" y="1368"/>
                    <a:pt x="167" y="1368"/>
                  </a:cubicBezTo>
                  <a:cubicBezTo>
                    <a:pt x="200" y="1368"/>
                    <a:pt x="234" y="1368"/>
                    <a:pt x="234" y="1335"/>
                  </a:cubicBezTo>
                  <a:cubicBezTo>
                    <a:pt x="300" y="1301"/>
                    <a:pt x="334" y="1268"/>
                    <a:pt x="367" y="1235"/>
                  </a:cubicBezTo>
                  <a:cubicBezTo>
                    <a:pt x="367" y="1201"/>
                    <a:pt x="400" y="1168"/>
                    <a:pt x="434" y="1135"/>
                  </a:cubicBezTo>
                  <a:lnTo>
                    <a:pt x="434" y="1168"/>
                  </a:lnTo>
                  <a:cubicBezTo>
                    <a:pt x="400" y="1168"/>
                    <a:pt x="400" y="1201"/>
                    <a:pt x="434" y="1201"/>
                  </a:cubicBezTo>
                  <a:lnTo>
                    <a:pt x="467" y="1168"/>
                  </a:lnTo>
                  <a:cubicBezTo>
                    <a:pt x="467" y="1135"/>
                    <a:pt x="467" y="1135"/>
                    <a:pt x="467" y="1135"/>
                  </a:cubicBezTo>
                  <a:lnTo>
                    <a:pt x="467"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6"/>
            <p:cNvSpPr/>
            <p:nvPr/>
          </p:nvSpPr>
          <p:spPr>
            <a:xfrm>
              <a:off x="4810275" y="1825925"/>
              <a:ext cx="13375" cy="35050"/>
            </a:xfrm>
            <a:custGeom>
              <a:avLst/>
              <a:gdLst/>
              <a:ahLst/>
              <a:cxnLst/>
              <a:rect l="l" t="t" r="r" b="b"/>
              <a:pathLst>
                <a:path w="535" h="1402" extrusionOk="0">
                  <a:moveTo>
                    <a:pt x="534" y="0"/>
                  </a:moveTo>
                  <a:lnTo>
                    <a:pt x="467" y="33"/>
                  </a:lnTo>
                  <a:cubicBezTo>
                    <a:pt x="467" y="33"/>
                    <a:pt x="467" y="33"/>
                    <a:pt x="467" y="67"/>
                  </a:cubicBezTo>
                  <a:cubicBezTo>
                    <a:pt x="467" y="67"/>
                    <a:pt x="467" y="67"/>
                    <a:pt x="467" y="100"/>
                  </a:cubicBezTo>
                  <a:lnTo>
                    <a:pt x="467" y="767"/>
                  </a:lnTo>
                  <a:cubicBezTo>
                    <a:pt x="467" y="867"/>
                    <a:pt x="434" y="967"/>
                    <a:pt x="401" y="1034"/>
                  </a:cubicBezTo>
                  <a:cubicBezTo>
                    <a:pt x="367" y="1101"/>
                    <a:pt x="334" y="1168"/>
                    <a:pt x="267" y="1201"/>
                  </a:cubicBezTo>
                  <a:cubicBezTo>
                    <a:pt x="234" y="1218"/>
                    <a:pt x="209" y="1226"/>
                    <a:pt x="188" y="1226"/>
                  </a:cubicBezTo>
                  <a:cubicBezTo>
                    <a:pt x="167" y="1226"/>
                    <a:pt x="151" y="1218"/>
                    <a:pt x="134" y="1201"/>
                  </a:cubicBezTo>
                  <a:cubicBezTo>
                    <a:pt x="100" y="1134"/>
                    <a:pt x="67" y="1068"/>
                    <a:pt x="67" y="1001"/>
                  </a:cubicBezTo>
                  <a:lnTo>
                    <a:pt x="67" y="300"/>
                  </a:lnTo>
                  <a:cubicBezTo>
                    <a:pt x="67" y="300"/>
                    <a:pt x="67" y="300"/>
                    <a:pt x="67" y="267"/>
                  </a:cubicBezTo>
                  <a:lnTo>
                    <a:pt x="0" y="300"/>
                  </a:lnTo>
                  <a:cubicBezTo>
                    <a:pt x="0" y="300"/>
                    <a:pt x="0" y="334"/>
                    <a:pt x="0" y="334"/>
                  </a:cubicBezTo>
                  <a:cubicBezTo>
                    <a:pt x="0" y="334"/>
                    <a:pt x="0" y="367"/>
                    <a:pt x="0" y="367"/>
                  </a:cubicBezTo>
                  <a:lnTo>
                    <a:pt x="0" y="1034"/>
                  </a:lnTo>
                  <a:cubicBezTo>
                    <a:pt x="0" y="1101"/>
                    <a:pt x="0" y="1168"/>
                    <a:pt x="0" y="1234"/>
                  </a:cubicBezTo>
                  <a:cubicBezTo>
                    <a:pt x="0" y="1268"/>
                    <a:pt x="0" y="1301"/>
                    <a:pt x="34" y="1334"/>
                  </a:cubicBezTo>
                  <a:cubicBezTo>
                    <a:pt x="67" y="1368"/>
                    <a:pt x="100" y="1401"/>
                    <a:pt x="134" y="1401"/>
                  </a:cubicBezTo>
                  <a:cubicBezTo>
                    <a:pt x="167" y="1401"/>
                    <a:pt x="234" y="1368"/>
                    <a:pt x="267" y="1334"/>
                  </a:cubicBezTo>
                  <a:cubicBezTo>
                    <a:pt x="301" y="1301"/>
                    <a:pt x="367" y="1268"/>
                    <a:pt x="401" y="1234"/>
                  </a:cubicBezTo>
                  <a:cubicBezTo>
                    <a:pt x="467" y="1134"/>
                    <a:pt x="534" y="1034"/>
                    <a:pt x="534" y="901"/>
                  </a:cubicBezTo>
                  <a:cubicBezTo>
                    <a:pt x="534" y="834"/>
                    <a:pt x="534" y="767"/>
                    <a:pt x="534" y="701"/>
                  </a:cubicBezTo>
                  <a:lnTo>
                    <a:pt x="534" y="33"/>
                  </a:lnTo>
                  <a:cubicBezTo>
                    <a:pt x="534" y="33"/>
                    <a:pt x="534" y="33"/>
                    <a:pt x="5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6"/>
            <p:cNvSpPr/>
            <p:nvPr/>
          </p:nvSpPr>
          <p:spPr>
            <a:xfrm>
              <a:off x="4831125" y="1817775"/>
              <a:ext cx="11700" cy="33175"/>
            </a:xfrm>
            <a:custGeom>
              <a:avLst/>
              <a:gdLst/>
              <a:ahLst/>
              <a:cxnLst/>
              <a:rect l="l" t="t" r="r" b="b"/>
              <a:pathLst>
                <a:path w="468" h="1327" extrusionOk="0">
                  <a:moveTo>
                    <a:pt x="299" y="178"/>
                  </a:moveTo>
                  <a:cubicBezTo>
                    <a:pt x="312" y="178"/>
                    <a:pt x="323" y="182"/>
                    <a:pt x="334" y="193"/>
                  </a:cubicBezTo>
                  <a:cubicBezTo>
                    <a:pt x="367" y="193"/>
                    <a:pt x="367" y="226"/>
                    <a:pt x="367" y="293"/>
                  </a:cubicBezTo>
                  <a:cubicBezTo>
                    <a:pt x="367" y="359"/>
                    <a:pt x="367" y="426"/>
                    <a:pt x="334" y="493"/>
                  </a:cubicBezTo>
                  <a:cubicBezTo>
                    <a:pt x="301" y="526"/>
                    <a:pt x="267" y="560"/>
                    <a:pt x="200" y="593"/>
                  </a:cubicBezTo>
                  <a:lnTo>
                    <a:pt x="34" y="726"/>
                  </a:lnTo>
                  <a:lnTo>
                    <a:pt x="34" y="326"/>
                  </a:lnTo>
                  <a:lnTo>
                    <a:pt x="200" y="193"/>
                  </a:lnTo>
                  <a:cubicBezTo>
                    <a:pt x="245" y="193"/>
                    <a:pt x="275" y="178"/>
                    <a:pt x="299" y="178"/>
                  </a:cubicBezTo>
                  <a:close/>
                  <a:moveTo>
                    <a:pt x="351" y="1"/>
                  </a:moveTo>
                  <a:cubicBezTo>
                    <a:pt x="334" y="1"/>
                    <a:pt x="317" y="9"/>
                    <a:pt x="301" y="26"/>
                  </a:cubicBezTo>
                  <a:cubicBezTo>
                    <a:pt x="267" y="26"/>
                    <a:pt x="234" y="26"/>
                    <a:pt x="200" y="59"/>
                  </a:cubicBezTo>
                  <a:lnTo>
                    <a:pt x="0" y="159"/>
                  </a:lnTo>
                  <a:cubicBezTo>
                    <a:pt x="0" y="159"/>
                    <a:pt x="0" y="193"/>
                    <a:pt x="0" y="193"/>
                  </a:cubicBezTo>
                  <a:cubicBezTo>
                    <a:pt x="0" y="193"/>
                    <a:pt x="0" y="226"/>
                    <a:pt x="0" y="226"/>
                  </a:cubicBezTo>
                  <a:lnTo>
                    <a:pt x="0" y="1293"/>
                  </a:lnTo>
                  <a:cubicBezTo>
                    <a:pt x="0" y="1327"/>
                    <a:pt x="0" y="1327"/>
                    <a:pt x="0" y="1327"/>
                  </a:cubicBezTo>
                  <a:lnTo>
                    <a:pt x="34" y="1293"/>
                  </a:lnTo>
                  <a:lnTo>
                    <a:pt x="67" y="1293"/>
                  </a:lnTo>
                  <a:cubicBezTo>
                    <a:pt x="67" y="1260"/>
                    <a:pt x="67" y="1260"/>
                    <a:pt x="67" y="1260"/>
                  </a:cubicBezTo>
                  <a:lnTo>
                    <a:pt x="67" y="826"/>
                  </a:lnTo>
                  <a:lnTo>
                    <a:pt x="234" y="726"/>
                  </a:lnTo>
                  <a:lnTo>
                    <a:pt x="401" y="1060"/>
                  </a:lnTo>
                  <a:lnTo>
                    <a:pt x="434" y="1060"/>
                  </a:lnTo>
                  <a:lnTo>
                    <a:pt x="467" y="1027"/>
                  </a:lnTo>
                  <a:cubicBezTo>
                    <a:pt x="467" y="1027"/>
                    <a:pt x="467" y="993"/>
                    <a:pt x="467" y="993"/>
                  </a:cubicBezTo>
                  <a:lnTo>
                    <a:pt x="334" y="660"/>
                  </a:lnTo>
                  <a:cubicBezTo>
                    <a:pt x="367" y="593"/>
                    <a:pt x="401" y="526"/>
                    <a:pt x="434" y="460"/>
                  </a:cubicBezTo>
                  <a:cubicBezTo>
                    <a:pt x="467" y="393"/>
                    <a:pt x="467" y="293"/>
                    <a:pt x="467" y="226"/>
                  </a:cubicBezTo>
                  <a:cubicBezTo>
                    <a:pt x="467" y="193"/>
                    <a:pt x="467" y="126"/>
                    <a:pt x="434" y="93"/>
                  </a:cubicBezTo>
                  <a:cubicBezTo>
                    <a:pt x="434" y="59"/>
                    <a:pt x="434" y="26"/>
                    <a:pt x="401" y="26"/>
                  </a:cubicBezTo>
                  <a:cubicBezTo>
                    <a:pt x="384" y="9"/>
                    <a:pt x="367" y="1"/>
                    <a:pt x="35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6"/>
            <p:cNvSpPr/>
            <p:nvPr/>
          </p:nvSpPr>
          <p:spPr>
            <a:xfrm>
              <a:off x="4846975" y="1812575"/>
              <a:ext cx="12525" cy="29200"/>
            </a:xfrm>
            <a:custGeom>
              <a:avLst/>
              <a:gdLst/>
              <a:ahLst/>
              <a:cxnLst/>
              <a:rect l="l" t="t" r="r" b="b"/>
              <a:pathLst>
                <a:path w="501" h="1168" extrusionOk="0">
                  <a:moveTo>
                    <a:pt x="33" y="0"/>
                  </a:moveTo>
                  <a:lnTo>
                    <a:pt x="0" y="34"/>
                  </a:lnTo>
                  <a:cubicBezTo>
                    <a:pt x="0" y="34"/>
                    <a:pt x="0" y="67"/>
                    <a:pt x="0" y="67"/>
                  </a:cubicBezTo>
                  <a:lnTo>
                    <a:pt x="0" y="1135"/>
                  </a:lnTo>
                  <a:cubicBezTo>
                    <a:pt x="0" y="1168"/>
                    <a:pt x="0" y="1168"/>
                    <a:pt x="0" y="1168"/>
                  </a:cubicBezTo>
                  <a:lnTo>
                    <a:pt x="33" y="1168"/>
                  </a:lnTo>
                  <a:lnTo>
                    <a:pt x="467" y="901"/>
                  </a:lnTo>
                  <a:lnTo>
                    <a:pt x="500" y="901"/>
                  </a:lnTo>
                  <a:cubicBezTo>
                    <a:pt x="500" y="868"/>
                    <a:pt x="500" y="868"/>
                    <a:pt x="500" y="868"/>
                  </a:cubicBezTo>
                  <a:lnTo>
                    <a:pt x="500" y="801"/>
                  </a:lnTo>
                  <a:cubicBezTo>
                    <a:pt x="500" y="801"/>
                    <a:pt x="500" y="768"/>
                    <a:pt x="500" y="768"/>
                  </a:cubicBezTo>
                  <a:lnTo>
                    <a:pt x="467" y="768"/>
                  </a:lnTo>
                  <a:lnTo>
                    <a:pt x="100" y="1001"/>
                  </a:lnTo>
                  <a:lnTo>
                    <a:pt x="100"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6"/>
            <p:cNvSpPr/>
            <p:nvPr/>
          </p:nvSpPr>
          <p:spPr>
            <a:xfrm>
              <a:off x="4861150" y="1807575"/>
              <a:ext cx="11700" cy="25025"/>
            </a:xfrm>
            <a:custGeom>
              <a:avLst/>
              <a:gdLst/>
              <a:ahLst/>
              <a:cxnLst/>
              <a:rect l="l" t="t" r="r" b="b"/>
              <a:pathLst>
                <a:path w="468" h="1001" extrusionOk="0">
                  <a:moveTo>
                    <a:pt x="300" y="0"/>
                  </a:moveTo>
                  <a:cubicBezTo>
                    <a:pt x="267" y="0"/>
                    <a:pt x="234" y="34"/>
                    <a:pt x="234" y="34"/>
                  </a:cubicBezTo>
                  <a:cubicBezTo>
                    <a:pt x="167" y="67"/>
                    <a:pt x="134" y="100"/>
                    <a:pt x="134" y="134"/>
                  </a:cubicBezTo>
                  <a:cubicBezTo>
                    <a:pt x="100" y="134"/>
                    <a:pt x="67" y="167"/>
                    <a:pt x="67" y="200"/>
                  </a:cubicBezTo>
                  <a:cubicBezTo>
                    <a:pt x="34" y="234"/>
                    <a:pt x="34" y="267"/>
                    <a:pt x="34" y="300"/>
                  </a:cubicBezTo>
                  <a:cubicBezTo>
                    <a:pt x="0" y="334"/>
                    <a:pt x="0" y="367"/>
                    <a:pt x="34" y="434"/>
                  </a:cubicBezTo>
                  <a:cubicBezTo>
                    <a:pt x="0" y="467"/>
                    <a:pt x="34" y="501"/>
                    <a:pt x="67" y="567"/>
                  </a:cubicBezTo>
                  <a:cubicBezTo>
                    <a:pt x="67" y="584"/>
                    <a:pt x="84" y="592"/>
                    <a:pt x="104" y="592"/>
                  </a:cubicBezTo>
                  <a:cubicBezTo>
                    <a:pt x="125" y="592"/>
                    <a:pt x="150" y="584"/>
                    <a:pt x="167" y="567"/>
                  </a:cubicBezTo>
                  <a:lnTo>
                    <a:pt x="367" y="567"/>
                  </a:lnTo>
                  <a:cubicBezTo>
                    <a:pt x="367" y="567"/>
                    <a:pt x="367" y="601"/>
                    <a:pt x="367" y="601"/>
                  </a:cubicBezTo>
                  <a:cubicBezTo>
                    <a:pt x="367" y="634"/>
                    <a:pt x="334" y="667"/>
                    <a:pt x="334" y="667"/>
                  </a:cubicBezTo>
                  <a:cubicBezTo>
                    <a:pt x="334" y="701"/>
                    <a:pt x="334" y="734"/>
                    <a:pt x="300" y="734"/>
                  </a:cubicBezTo>
                  <a:lnTo>
                    <a:pt x="267" y="767"/>
                  </a:lnTo>
                  <a:lnTo>
                    <a:pt x="234" y="801"/>
                  </a:lnTo>
                  <a:cubicBezTo>
                    <a:pt x="200" y="834"/>
                    <a:pt x="167" y="834"/>
                    <a:pt x="134" y="834"/>
                  </a:cubicBezTo>
                  <a:cubicBezTo>
                    <a:pt x="134" y="834"/>
                    <a:pt x="100" y="834"/>
                    <a:pt x="100" y="801"/>
                  </a:cubicBezTo>
                  <a:lnTo>
                    <a:pt x="67" y="834"/>
                  </a:lnTo>
                  <a:cubicBezTo>
                    <a:pt x="34" y="834"/>
                    <a:pt x="34" y="834"/>
                    <a:pt x="34" y="868"/>
                  </a:cubicBezTo>
                  <a:cubicBezTo>
                    <a:pt x="34" y="868"/>
                    <a:pt x="34" y="901"/>
                    <a:pt x="34" y="901"/>
                  </a:cubicBezTo>
                  <a:cubicBezTo>
                    <a:pt x="34" y="901"/>
                    <a:pt x="34" y="934"/>
                    <a:pt x="34" y="968"/>
                  </a:cubicBezTo>
                  <a:cubicBezTo>
                    <a:pt x="34" y="968"/>
                    <a:pt x="67" y="968"/>
                    <a:pt x="67" y="1001"/>
                  </a:cubicBezTo>
                  <a:lnTo>
                    <a:pt x="134" y="1001"/>
                  </a:lnTo>
                  <a:cubicBezTo>
                    <a:pt x="167" y="1001"/>
                    <a:pt x="200" y="968"/>
                    <a:pt x="234" y="968"/>
                  </a:cubicBezTo>
                  <a:cubicBezTo>
                    <a:pt x="267" y="934"/>
                    <a:pt x="300" y="901"/>
                    <a:pt x="334" y="868"/>
                  </a:cubicBezTo>
                  <a:cubicBezTo>
                    <a:pt x="367" y="834"/>
                    <a:pt x="400" y="801"/>
                    <a:pt x="400" y="767"/>
                  </a:cubicBezTo>
                  <a:cubicBezTo>
                    <a:pt x="434" y="734"/>
                    <a:pt x="434" y="701"/>
                    <a:pt x="467" y="667"/>
                  </a:cubicBezTo>
                  <a:cubicBezTo>
                    <a:pt x="467" y="634"/>
                    <a:pt x="467" y="601"/>
                    <a:pt x="467" y="567"/>
                  </a:cubicBezTo>
                  <a:cubicBezTo>
                    <a:pt x="467" y="534"/>
                    <a:pt x="467" y="501"/>
                    <a:pt x="467" y="501"/>
                  </a:cubicBezTo>
                  <a:cubicBezTo>
                    <a:pt x="467" y="467"/>
                    <a:pt x="434" y="434"/>
                    <a:pt x="434" y="434"/>
                  </a:cubicBezTo>
                  <a:cubicBezTo>
                    <a:pt x="400" y="401"/>
                    <a:pt x="400" y="401"/>
                    <a:pt x="367" y="401"/>
                  </a:cubicBezTo>
                  <a:lnTo>
                    <a:pt x="134" y="401"/>
                  </a:lnTo>
                  <a:lnTo>
                    <a:pt x="134" y="367"/>
                  </a:lnTo>
                  <a:cubicBezTo>
                    <a:pt x="134" y="334"/>
                    <a:pt x="134" y="300"/>
                    <a:pt x="167" y="267"/>
                  </a:cubicBezTo>
                  <a:cubicBezTo>
                    <a:pt x="167" y="234"/>
                    <a:pt x="200" y="200"/>
                    <a:pt x="234" y="200"/>
                  </a:cubicBezTo>
                  <a:cubicBezTo>
                    <a:pt x="267" y="167"/>
                    <a:pt x="300" y="167"/>
                    <a:pt x="334" y="167"/>
                  </a:cubicBezTo>
                  <a:cubicBezTo>
                    <a:pt x="334" y="167"/>
                    <a:pt x="334" y="167"/>
                    <a:pt x="367" y="200"/>
                  </a:cubicBezTo>
                  <a:lnTo>
                    <a:pt x="400" y="167"/>
                  </a:lnTo>
                  <a:lnTo>
                    <a:pt x="434" y="134"/>
                  </a:lnTo>
                  <a:cubicBezTo>
                    <a:pt x="434" y="134"/>
                    <a:pt x="434" y="100"/>
                    <a:pt x="434" y="100"/>
                  </a:cubicBezTo>
                  <a:cubicBezTo>
                    <a:pt x="434" y="67"/>
                    <a:pt x="434" y="67"/>
                    <a:pt x="434" y="34"/>
                  </a:cubicBezTo>
                  <a:cubicBezTo>
                    <a:pt x="400" y="34"/>
                    <a:pt x="400" y="0"/>
                    <a:pt x="3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6"/>
            <p:cNvSpPr/>
            <p:nvPr/>
          </p:nvSpPr>
          <p:spPr>
            <a:xfrm>
              <a:off x="4519225" y="1996875"/>
              <a:ext cx="15875" cy="32550"/>
            </a:xfrm>
            <a:custGeom>
              <a:avLst/>
              <a:gdLst/>
              <a:ahLst/>
              <a:cxnLst/>
              <a:rect l="l" t="t" r="r" b="b"/>
              <a:pathLst>
                <a:path w="635" h="1302" extrusionOk="0">
                  <a:moveTo>
                    <a:pt x="368" y="0"/>
                  </a:moveTo>
                  <a:cubicBezTo>
                    <a:pt x="334" y="0"/>
                    <a:pt x="301" y="0"/>
                    <a:pt x="268" y="34"/>
                  </a:cubicBezTo>
                  <a:cubicBezTo>
                    <a:pt x="234" y="67"/>
                    <a:pt x="168" y="100"/>
                    <a:pt x="168" y="167"/>
                  </a:cubicBezTo>
                  <a:cubicBezTo>
                    <a:pt x="134" y="201"/>
                    <a:pt x="101" y="234"/>
                    <a:pt x="67" y="267"/>
                  </a:cubicBezTo>
                  <a:cubicBezTo>
                    <a:pt x="34" y="334"/>
                    <a:pt x="34" y="367"/>
                    <a:pt x="34" y="401"/>
                  </a:cubicBezTo>
                  <a:cubicBezTo>
                    <a:pt x="1" y="467"/>
                    <a:pt x="1" y="501"/>
                    <a:pt x="34" y="534"/>
                  </a:cubicBezTo>
                  <a:cubicBezTo>
                    <a:pt x="34" y="567"/>
                    <a:pt x="34" y="601"/>
                    <a:pt x="34" y="634"/>
                  </a:cubicBezTo>
                  <a:cubicBezTo>
                    <a:pt x="34" y="668"/>
                    <a:pt x="34" y="701"/>
                    <a:pt x="67" y="701"/>
                  </a:cubicBezTo>
                  <a:cubicBezTo>
                    <a:pt x="67" y="734"/>
                    <a:pt x="101" y="734"/>
                    <a:pt x="134" y="734"/>
                  </a:cubicBezTo>
                  <a:lnTo>
                    <a:pt x="401" y="734"/>
                  </a:lnTo>
                  <a:cubicBezTo>
                    <a:pt x="434" y="734"/>
                    <a:pt x="434" y="768"/>
                    <a:pt x="468" y="768"/>
                  </a:cubicBezTo>
                  <a:cubicBezTo>
                    <a:pt x="468" y="801"/>
                    <a:pt x="468" y="801"/>
                    <a:pt x="468" y="834"/>
                  </a:cubicBezTo>
                  <a:cubicBezTo>
                    <a:pt x="468" y="868"/>
                    <a:pt x="468" y="901"/>
                    <a:pt x="468" y="934"/>
                  </a:cubicBezTo>
                  <a:cubicBezTo>
                    <a:pt x="434" y="934"/>
                    <a:pt x="434" y="968"/>
                    <a:pt x="401" y="1001"/>
                  </a:cubicBezTo>
                  <a:cubicBezTo>
                    <a:pt x="401" y="1034"/>
                    <a:pt x="368" y="1068"/>
                    <a:pt x="368" y="1068"/>
                  </a:cubicBezTo>
                  <a:cubicBezTo>
                    <a:pt x="334" y="1101"/>
                    <a:pt x="301" y="1135"/>
                    <a:pt x="268" y="1135"/>
                  </a:cubicBezTo>
                  <a:cubicBezTo>
                    <a:pt x="268" y="1135"/>
                    <a:pt x="234" y="1168"/>
                    <a:pt x="201" y="1168"/>
                  </a:cubicBezTo>
                  <a:lnTo>
                    <a:pt x="134" y="1168"/>
                  </a:lnTo>
                  <a:cubicBezTo>
                    <a:pt x="134" y="1168"/>
                    <a:pt x="134" y="1135"/>
                    <a:pt x="101" y="1135"/>
                  </a:cubicBezTo>
                  <a:cubicBezTo>
                    <a:pt x="101" y="1101"/>
                    <a:pt x="101" y="1101"/>
                    <a:pt x="101" y="1101"/>
                  </a:cubicBezTo>
                  <a:lnTo>
                    <a:pt x="101" y="1068"/>
                  </a:lnTo>
                  <a:lnTo>
                    <a:pt x="34" y="1101"/>
                  </a:lnTo>
                  <a:cubicBezTo>
                    <a:pt x="34" y="1135"/>
                    <a:pt x="34" y="1135"/>
                    <a:pt x="34" y="1135"/>
                  </a:cubicBezTo>
                  <a:cubicBezTo>
                    <a:pt x="34" y="1168"/>
                    <a:pt x="67" y="1201"/>
                    <a:pt x="67" y="1235"/>
                  </a:cubicBezTo>
                  <a:cubicBezTo>
                    <a:pt x="67" y="1268"/>
                    <a:pt x="101" y="1301"/>
                    <a:pt x="134" y="1301"/>
                  </a:cubicBezTo>
                  <a:lnTo>
                    <a:pt x="234" y="1301"/>
                  </a:lnTo>
                  <a:cubicBezTo>
                    <a:pt x="268" y="1301"/>
                    <a:pt x="301" y="1301"/>
                    <a:pt x="334" y="1268"/>
                  </a:cubicBezTo>
                  <a:cubicBezTo>
                    <a:pt x="368" y="1235"/>
                    <a:pt x="434" y="1201"/>
                    <a:pt x="468" y="1168"/>
                  </a:cubicBezTo>
                  <a:cubicBezTo>
                    <a:pt x="501" y="1135"/>
                    <a:pt x="534" y="1101"/>
                    <a:pt x="534" y="1034"/>
                  </a:cubicBezTo>
                  <a:cubicBezTo>
                    <a:pt x="568" y="1001"/>
                    <a:pt x="601" y="968"/>
                    <a:pt x="601" y="901"/>
                  </a:cubicBezTo>
                  <a:cubicBezTo>
                    <a:pt x="635" y="868"/>
                    <a:pt x="635" y="801"/>
                    <a:pt x="635" y="768"/>
                  </a:cubicBezTo>
                  <a:cubicBezTo>
                    <a:pt x="635" y="734"/>
                    <a:pt x="635" y="701"/>
                    <a:pt x="635" y="668"/>
                  </a:cubicBezTo>
                  <a:cubicBezTo>
                    <a:pt x="635" y="634"/>
                    <a:pt x="601" y="601"/>
                    <a:pt x="601" y="601"/>
                  </a:cubicBezTo>
                  <a:cubicBezTo>
                    <a:pt x="568" y="567"/>
                    <a:pt x="534" y="567"/>
                    <a:pt x="501" y="567"/>
                  </a:cubicBezTo>
                  <a:lnTo>
                    <a:pt x="234" y="567"/>
                  </a:lnTo>
                  <a:cubicBezTo>
                    <a:pt x="234" y="567"/>
                    <a:pt x="201" y="534"/>
                    <a:pt x="201" y="534"/>
                  </a:cubicBezTo>
                  <a:cubicBezTo>
                    <a:pt x="201" y="501"/>
                    <a:pt x="201" y="467"/>
                    <a:pt x="201" y="467"/>
                  </a:cubicBezTo>
                  <a:cubicBezTo>
                    <a:pt x="201" y="434"/>
                    <a:pt x="201" y="401"/>
                    <a:pt x="201" y="367"/>
                  </a:cubicBezTo>
                  <a:cubicBezTo>
                    <a:pt x="201" y="334"/>
                    <a:pt x="234" y="334"/>
                    <a:pt x="234" y="301"/>
                  </a:cubicBezTo>
                  <a:lnTo>
                    <a:pt x="268" y="234"/>
                  </a:lnTo>
                  <a:cubicBezTo>
                    <a:pt x="301" y="234"/>
                    <a:pt x="334" y="201"/>
                    <a:pt x="334" y="201"/>
                  </a:cubicBezTo>
                  <a:cubicBezTo>
                    <a:pt x="368" y="167"/>
                    <a:pt x="401" y="167"/>
                    <a:pt x="401" y="167"/>
                  </a:cubicBezTo>
                  <a:lnTo>
                    <a:pt x="468" y="167"/>
                  </a:lnTo>
                  <a:cubicBezTo>
                    <a:pt x="468" y="167"/>
                    <a:pt x="501" y="201"/>
                    <a:pt x="501" y="201"/>
                  </a:cubicBezTo>
                  <a:lnTo>
                    <a:pt x="501" y="234"/>
                  </a:lnTo>
                  <a:cubicBezTo>
                    <a:pt x="501" y="234"/>
                    <a:pt x="501" y="267"/>
                    <a:pt x="501" y="267"/>
                  </a:cubicBezTo>
                  <a:lnTo>
                    <a:pt x="534" y="234"/>
                  </a:lnTo>
                  <a:lnTo>
                    <a:pt x="534" y="201"/>
                  </a:lnTo>
                  <a:cubicBezTo>
                    <a:pt x="534" y="201"/>
                    <a:pt x="534" y="201"/>
                    <a:pt x="534" y="167"/>
                  </a:cubicBezTo>
                  <a:cubicBezTo>
                    <a:pt x="534" y="167"/>
                    <a:pt x="534" y="134"/>
                    <a:pt x="534" y="100"/>
                  </a:cubicBezTo>
                  <a:cubicBezTo>
                    <a:pt x="501" y="67"/>
                    <a:pt x="501" y="34"/>
                    <a:pt x="468" y="34"/>
                  </a:cubicBezTo>
                  <a:cubicBezTo>
                    <a:pt x="434" y="0"/>
                    <a:pt x="401" y="0"/>
                    <a:pt x="3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6"/>
            <p:cNvSpPr/>
            <p:nvPr/>
          </p:nvSpPr>
          <p:spPr>
            <a:xfrm>
              <a:off x="4535075" y="1989375"/>
              <a:ext cx="9200" cy="29000"/>
            </a:xfrm>
            <a:custGeom>
              <a:avLst/>
              <a:gdLst/>
              <a:ahLst/>
              <a:cxnLst/>
              <a:rect l="l" t="t" r="r" b="b"/>
              <a:pathLst>
                <a:path w="368" h="1160" extrusionOk="0">
                  <a:moveTo>
                    <a:pt x="167" y="0"/>
                  </a:moveTo>
                  <a:lnTo>
                    <a:pt x="134" y="34"/>
                  </a:lnTo>
                  <a:cubicBezTo>
                    <a:pt x="134" y="34"/>
                    <a:pt x="134" y="67"/>
                    <a:pt x="134" y="67"/>
                  </a:cubicBezTo>
                  <a:cubicBezTo>
                    <a:pt x="134" y="67"/>
                    <a:pt x="134" y="100"/>
                    <a:pt x="134" y="100"/>
                  </a:cubicBezTo>
                  <a:lnTo>
                    <a:pt x="134" y="367"/>
                  </a:lnTo>
                  <a:lnTo>
                    <a:pt x="67" y="434"/>
                  </a:lnTo>
                  <a:lnTo>
                    <a:pt x="1" y="467"/>
                  </a:lnTo>
                  <a:cubicBezTo>
                    <a:pt x="1" y="467"/>
                    <a:pt x="1" y="501"/>
                    <a:pt x="1" y="501"/>
                  </a:cubicBezTo>
                  <a:lnTo>
                    <a:pt x="1" y="567"/>
                  </a:lnTo>
                  <a:lnTo>
                    <a:pt x="101" y="534"/>
                  </a:lnTo>
                  <a:lnTo>
                    <a:pt x="101" y="934"/>
                  </a:lnTo>
                  <a:cubicBezTo>
                    <a:pt x="101" y="1034"/>
                    <a:pt x="101" y="1101"/>
                    <a:pt x="134" y="1134"/>
                  </a:cubicBezTo>
                  <a:cubicBezTo>
                    <a:pt x="151" y="1151"/>
                    <a:pt x="167" y="1159"/>
                    <a:pt x="188" y="1159"/>
                  </a:cubicBezTo>
                  <a:cubicBezTo>
                    <a:pt x="209" y="1159"/>
                    <a:pt x="234" y="1151"/>
                    <a:pt x="267" y="1134"/>
                  </a:cubicBezTo>
                  <a:lnTo>
                    <a:pt x="334" y="1101"/>
                  </a:lnTo>
                  <a:cubicBezTo>
                    <a:pt x="367" y="1101"/>
                    <a:pt x="367" y="1101"/>
                    <a:pt x="367" y="1068"/>
                  </a:cubicBezTo>
                  <a:cubicBezTo>
                    <a:pt x="367" y="1068"/>
                    <a:pt x="367" y="1068"/>
                    <a:pt x="367" y="1034"/>
                  </a:cubicBezTo>
                  <a:lnTo>
                    <a:pt x="367" y="1001"/>
                  </a:lnTo>
                  <a:cubicBezTo>
                    <a:pt x="367" y="968"/>
                    <a:pt x="367" y="968"/>
                    <a:pt x="367" y="968"/>
                  </a:cubicBezTo>
                  <a:lnTo>
                    <a:pt x="334" y="968"/>
                  </a:lnTo>
                  <a:lnTo>
                    <a:pt x="301" y="1001"/>
                  </a:lnTo>
                  <a:lnTo>
                    <a:pt x="201" y="1001"/>
                  </a:lnTo>
                  <a:lnTo>
                    <a:pt x="201" y="968"/>
                  </a:lnTo>
                  <a:cubicBezTo>
                    <a:pt x="201" y="934"/>
                    <a:pt x="201" y="934"/>
                    <a:pt x="201" y="901"/>
                  </a:cubicBezTo>
                  <a:lnTo>
                    <a:pt x="201" y="467"/>
                  </a:lnTo>
                  <a:lnTo>
                    <a:pt x="334" y="367"/>
                  </a:lnTo>
                  <a:cubicBezTo>
                    <a:pt x="334" y="367"/>
                    <a:pt x="334" y="367"/>
                    <a:pt x="367" y="334"/>
                  </a:cubicBezTo>
                  <a:cubicBezTo>
                    <a:pt x="367" y="334"/>
                    <a:pt x="367" y="334"/>
                    <a:pt x="367" y="300"/>
                  </a:cubicBezTo>
                  <a:lnTo>
                    <a:pt x="367" y="267"/>
                  </a:lnTo>
                  <a:cubicBezTo>
                    <a:pt x="367" y="234"/>
                    <a:pt x="367" y="234"/>
                    <a:pt x="367" y="234"/>
                  </a:cubicBezTo>
                  <a:lnTo>
                    <a:pt x="334" y="234"/>
                  </a:lnTo>
                  <a:lnTo>
                    <a:pt x="201" y="300"/>
                  </a:lnTo>
                  <a:lnTo>
                    <a:pt x="201" y="34"/>
                  </a:lnTo>
                  <a:cubicBezTo>
                    <a:pt x="201" y="0"/>
                    <a:pt x="201" y="0"/>
                    <a:pt x="2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6"/>
            <p:cNvSpPr/>
            <p:nvPr/>
          </p:nvSpPr>
          <p:spPr>
            <a:xfrm>
              <a:off x="4546750" y="1987700"/>
              <a:ext cx="11700" cy="25050"/>
            </a:xfrm>
            <a:custGeom>
              <a:avLst/>
              <a:gdLst/>
              <a:ahLst/>
              <a:cxnLst/>
              <a:rect l="l" t="t" r="r" b="b"/>
              <a:pathLst>
                <a:path w="468" h="1002" extrusionOk="0">
                  <a:moveTo>
                    <a:pt x="367" y="501"/>
                  </a:moveTo>
                  <a:lnTo>
                    <a:pt x="367" y="534"/>
                  </a:lnTo>
                  <a:cubicBezTo>
                    <a:pt x="367" y="568"/>
                    <a:pt x="367" y="601"/>
                    <a:pt x="367" y="634"/>
                  </a:cubicBezTo>
                  <a:cubicBezTo>
                    <a:pt x="367" y="668"/>
                    <a:pt x="334" y="701"/>
                    <a:pt x="334" y="734"/>
                  </a:cubicBezTo>
                  <a:cubicBezTo>
                    <a:pt x="301" y="768"/>
                    <a:pt x="301" y="801"/>
                    <a:pt x="267" y="834"/>
                  </a:cubicBezTo>
                  <a:cubicBezTo>
                    <a:pt x="267" y="834"/>
                    <a:pt x="234" y="868"/>
                    <a:pt x="201" y="868"/>
                  </a:cubicBezTo>
                  <a:cubicBezTo>
                    <a:pt x="167" y="901"/>
                    <a:pt x="134" y="901"/>
                    <a:pt x="101" y="901"/>
                  </a:cubicBezTo>
                  <a:cubicBezTo>
                    <a:pt x="67" y="868"/>
                    <a:pt x="67" y="868"/>
                    <a:pt x="101" y="868"/>
                  </a:cubicBezTo>
                  <a:cubicBezTo>
                    <a:pt x="67" y="834"/>
                    <a:pt x="67" y="834"/>
                    <a:pt x="101" y="834"/>
                  </a:cubicBezTo>
                  <a:cubicBezTo>
                    <a:pt x="101" y="768"/>
                    <a:pt x="101" y="734"/>
                    <a:pt x="134" y="701"/>
                  </a:cubicBezTo>
                  <a:cubicBezTo>
                    <a:pt x="167" y="668"/>
                    <a:pt x="201" y="634"/>
                    <a:pt x="234" y="601"/>
                  </a:cubicBezTo>
                  <a:lnTo>
                    <a:pt x="367" y="501"/>
                  </a:lnTo>
                  <a:close/>
                  <a:moveTo>
                    <a:pt x="334" y="0"/>
                  </a:moveTo>
                  <a:cubicBezTo>
                    <a:pt x="301" y="0"/>
                    <a:pt x="301" y="34"/>
                    <a:pt x="267" y="34"/>
                  </a:cubicBezTo>
                  <a:cubicBezTo>
                    <a:pt x="234" y="67"/>
                    <a:pt x="201" y="67"/>
                    <a:pt x="167" y="101"/>
                  </a:cubicBezTo>
                  <a:lnTo>
                    <a:pt x="101" y="201"/>
                  </a:lnTo>
                  <a:lnTo>
                    <a:pt x="67" y="301"/>
                  </a:lnTo>
                  <a:cubicBezTo>
                    <a:pt x="67" y="301"/>
                    <a:pt x="67" y="334"/>
                    <a:pt x="67" y="367"/>
                  </a:cubicBezTo>
                  <a:cubicBezTo>
                    <a:pt x="67" y="401"/>
                    <a:pt x="67" y="401"/>
                    <a:pt x="67" y="401"/>
                  </a:cubicBezTo>
                  <a:lnTo>
                    <a:pt x="134" y="401"/>
                  </a:lnTo>
                  <a:cubicBezTo>
                    <a:pt x="134" y="401"/>
                    <a:pt x="134" y="401"/>
                    <a:pt x="134" y="367"/>
                  </a:cubicBezTo>
                  <a:cubicBezTo>
                    <a:pt x="134" y="334"/>
                    <a:pt x="134" y="334"/>
                    <a:pt x="167" y="301"/>
                  </a:cubicBezTo>
                  <a:cubicBezTo>
                    <a:pt x="167" y="267"/>
                    <a:pt x="201" y="234"/>
                    <a:pt x="234" y="234"/>
                  </a:cubicBezTo>
                  <a:cubicBezTo>
                    <a:pt x="251" y="217"/>
                    <a:pt x="267" y="209"/>
                    <a:pt x="284" y="209"/>
                  </a:cubicBezTo>
                  <a:cubicBezTo>
                    <a:pt x="301" y="209"/>
                    <a:pt x="317" y="217"/>
                    <a:pt x="334" y="234"/>
                  </a:cubicBezTo>
                  <a:cubicBezTo>
                    <a:pt x="367" y="234"/>
                    <a:pt x="367" y="267"/>
                    <a:pt x="367" y="334"/>
                  </a:cubicBezTo>
                  <a:lnTo>
                    <a:pt x="201" y="467"/>
                  </a:lnTo>
                  <a:lnTo>
                    <a:pt x="134" y="568"/>
                  </a:lnTo>
                  <a:cubicBezTo>
                    <a:pt x="101" y="601"/>
                    <a:pt x="67" y="634"/>
                    <a:pt x="34" y="668"/>
                  </a:cubicBezTo>
                  <a:cubicBezTo>
                    <a:pt x="34" y="701"/>
                    <a:pt x="1" y="734"/>
                    <a:pt x="1" y="768"/>
                  </a:cubicBezTo>
                  <a:cubicBezTo>
                    <a:pt x="1" y="801"/>
                    <a:pt x="1" y="868"/>
                    <a:pt x="1" y="901"/>
                  </a:cubicBezTo>
                  <a:cubicBezTo>
                    <a:pt x="1" y="934"/>
                    <a:pt x="1" y="934"/>
                    <a:pt x="34" y="968"/>
                  </a:cubicBezTo>
                  <a:cubicBezTo>
                    <a:pt x="34" y="968"/>
                    <a:pt x="34" y="1001"/>
                    <a:pt x="67" y="1001"/>
                  </a:cubicBezTo>
                  <a:lnTo>
                    <a:pt x="134" y="1001"/>
                  </a:lnTo>
                  <a:cubicBezTo>
                    <a:pt x="134" y="1001"/>
                    <a:pt x="167" y="1001"/>
                    <a:pt x="201" y="968"/>
                  </a:cubicBezTo>
                  <a:lnTo>
                    <a:pt x="267" y="934"/>
                  </a:lnTo>
                  <a:cubicBezTo>
                    <a:pt x="267" y="934"/>
                    <a:pt x="301" y="901"/>
                    <a:pt x="301" y="868"/>
                  </a:cubicBezTo>
                  <a:cubicBezTo>
                    <a:pt x="334" y="868"/>
                    <a:pt x="334" y="834"/>
                    <a:pt x="367" y="834"/>
                  </a:cubicBezTo>
                  <a:cubicBezTo>
                    <a:pt x="367" y="801"/>
                    <a:pt x="367" y="768"/>
                    <a:pt x="401" y="734"/>
                  </a:cubicBezTo>
                  <a:lnTo>
                    <a:pt x="401" y="801"/>
                  </a:lnTo>
                  <a:cubicBezTo>
                    <a:pt x="367" y="834"/>
                    <a:pt x="367" y="834"/>
                    <a:pt x="401" y="834"/>
                  </a:cubicBezTo>
                  <a:lnTo>
                    <a:pt x="434" y="801"/>
                  </a:lnTo>
                  <a:lnTo>
                    <a:pt x="468" y="801"/>
                  </a:lnTo>
                  <a:cubicBezTo>
                    <a:pt x="468" y="768"/>
                    <a:pt x="468" y="768"/>
                    <a:pt x="468" y="768"/>
                  </a:cubicBezTo>
                  <a:lnTo>
                    <a:pt x="468" y="234"/>
                  </a:lnTo>
                  <a:cubicBezTo>
                    <a:pt x="468" y="201"/>
                    <a:pt x="468" y="167"/>
                    <a:pt x="468" y="101"/>
                  </a:cubicBezTo>
                  <a:cubicBezTo>
                    <a:pt x="468" y="67"/>
                    <a:pt x="434" y="67"/>
                    <a:pt x="434" y="34"/>
                  </a:cubicBezTo>
                  <a:cubicBezTo>
                    <a:pt x="401" y="0"/>
                    <a:pt x="367" y="0"/>
                    <a:pt x="3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6"/>
            <p:cNvSpPr/>
            <p:nvPr/>
          </p:nvSpPr>
          <p:spPr>
            <a:xfrm>
              <a:off x="4560100" y="1975200"/>
              <a:ext cx="10025" cy="29000"/>
            </a:xfrm>
            <a:custGeom>
              <a:avLst/>
              <a:gdLst/>
              <a:ahLst/>
              <a:cxnLst/>
              <a:rect l="l" t="t" r="r" b="b"/>
              <a:pathLst>
                <a:path w="401" h="1160" extrusionOk="0">
                  <a:moveTo>
                    <a:pt x="167" y="0"/>
                  </a:moveTo>
                  <a:lnTo>
                    <a:pt x="134" y="33"/>
                  </a:lnTo>
                  <a:cubicBezTo>
                    <a:pt x="100" y="33"/>
                    <a:pt x="100" y="67"/>
                    <a:pt x="100" y="67"/>
                  </a:cubicBezTo>
                  <a:cubicBezTo>
                    <a:pt x="100" y="67"/>
                    <a:pt x="100" y="100"/>
                    <a:pt x="100" y="100"/>
                  </a:cubicBezTo>
                  <a:lnTo>
                    <a:pt x="100" y="367"/>
                  </a:lnTo>
                  <a:lnTo>
                    <a:pt x="34" y="400"/>
                  </a:lnTo>
                  <a:cubicBezTo>
                    <a:pt x="34" y="434"/>
                    <a:pt x="34" y="434"/>
                    <a:pt x="0" y="434"/>
                  </a:cubicBezTo>
                  <a:cubicBezTo>
                    <a:pt x="0" y="467"/>
                    <a:pt x="0" y="467"/>
                    <a:pt x="0" y="467"/>
                  </a:cubicBezTo>
                  <a:lnTo>
                    <a:pt x="0" y="534"/>
                  </a:lnTo>
                  <a:cubicBezTo>
                    <a:pt x="0" y="534"/>
                    <a:pt x="0" y="534"/>
                    <a:pt x="0" y="567"/>
                  </a:cubicBezTo>
                  <a:lnTo>
                    <a:pt x="34" y="567"/>
                  </a:lnTo>
                  <a:lnTo>
                    <a:pt x="100" y="500"/>
                  </a:lnTo>
                  <a:lnTo>
                    <a:pt x="100" y="934"/>
                  </a:lnTo>
                  <a:cubicBezTo>
                    <a:pt x="100" y="1001"/>
                    <a:pt x="134" y="1068"/>
                    <a:pt x="167" y="1134"/>
                  </a:cubicBezTo>
                  <a:cubicBezTo>
                    <a:pt x="184" y="1151"/>
                    <a:pt x="200" y="1159"/>
                    <a:pt x="221" y="1159"/>
                  </a:cubicBezTo>
                  <a:cubicBezTo>
                    <a:pt x="242" y="1159"/>
                    <a:pt x="267" y="1151"/>
                    <a:pt x="300" y="1134"/>
                  </a:cubicBezTo>
                  <a:lnTo>
                    <a:pt x="367" y="1068"/>
                  </a:lnTo>
                  <a:lnTo>
                    <a:pt x="401" y="1068"/>
                  </a:lnTo>
                  <a:cubicBezTo>
                    <a:pt x="401" y="1034"/>
                    <a:pt x="401" y="1034"/>
                    <a:pt x="401" y="1034"/>
                  </a:cubicBezTo>
                  <a:lnTo>
                    <a:pt x="401" y="967"/>
                  </a:lnTo>
                  <a:cubicBezTo>
                    <a:pt x="401" y="967"/>
                    <a:pt x="401" y="934"/>
                    <a:pt x="401" y="934"/>
                  </a:cubicBezTo>
                  <a:lnTo>
                    <a:pt x="367" y="934"/>
                  </a:lnTo>
                  <a:lnTo>
                    <a:pt x="300" y="967"/>
                  </a:lnTo>
                  <a:lnTo>
                    <a:pt x="234" y="967"/>
                  </a:lnTo>
                  <a:cubicBezTo>
                    <a:pt x="234" y="967"/>
                    <a:pt x="234" y="934"/>
                    <a:pt x="234" y="934"/>
                  </a:cubicBezTo>
                  <a:cubicBezTo>
                    <a:pt x="234" y="901"/>
                    <a:pt x="234" y="901"/>
                    <a:pt x="234" y="867"/>
                  </a:cubicBezTo>
                  <a:lnTo>
                    <a:pt x="200" y="434"/>
                  </a:lnTo>
                  <a:lnTo>
                    <a:pt x="334" y="367"/>
                  </a:lnTo>
                  <a:cubicBezTo>
                    <a:pt x="334" y="367"/>
                    <a:pt x="367" y="367"/>
                    <a:pt x="367" y="334"/>
                  </a:cubicBezTo>
                  <a:cubicBezTo>
                    <a:pt x="367" y="334"/>
                    <a:pt x="367" y="300"/>
                    <a:pt x="367" y="300"/>
                  </a:cubicBezTo>
                  <a:lnTo>
                    <a:pt x="367" y="234"/>
                  </a:lnTo>
                  <a:lnTo>
                    <a:pt x="334" y="234"/>
                  </a:lnTo>
                  <a:lnTo>
                    <a:pt x="200" y="300"/>
                  </a:lnTo>
                  <a:lnTo>
                    <a:pt x="200" y="33"/>
                  </a:lnTo>
                  <a:cubicBezTo>
                    <a:pt x="200" y="33"/>
                    <a:pt x="200" y="0"/>
                    <a:pt x="20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6"/>
            <p:cNvSpPr/>
            <p:nvPr/>
          </p:nvSpPr>
          <p:spPr>
            <a:xfrm>
              <a:off x="4572600" y="1971850"/>
              <a:ext cx="10875" cy="25875"/>
            </a:xfrm>
            <a:custGeom>
              <a:avLst/>
              <a:gdLst/>
              <a:ahLst/>
              <a:cxnLst/>
              <a:rect l="l" t="t" r="r" b="b"/>
              <a:pathLst>
                <a:path w="435" h="1035" extrusionOk="0">
                  <a:moveTo>
                    <a:pt x="401" y="1"/>
                  </a:moveTo>
                  <a:lnTo>
                    <a:pt x="368" y="34"/>
                  </a:lnTo>
                  <a:cubicBezTo>
                    <a:pt x="368" y="67"/>
                    <a:pt x="368" y="67"/>
                    <a:pt x="368" y="101"/>
                  </a:cubicBezTo>
                  <a:lnTo>
                    <a:pt x="368" y="534"/>
                  </a:lnTo>
                  <a:cubicBezTo>
                    <a:pt x="368" y="601"/>
                    <a:pt x="368" y="668"/>
                    <a:pt x="334" y="735"/>
                  </a:cubicBezTo>
                  <a:cubicBezTo>
                    <a:pt x="301" y="801"/>
                    <a:pt x="267" y="835"/>
                    <a:pt x="234" y="868"/>
                  </a:cubicBezTo>
                  <a:cubicBezTo>
                    <a:pt x="201" y="885"/>
                    <a:pt x="176" y="893"/>
                    <a:pt x="155" y="893"/>
                  </a:cubicBezTo>
                  <a:cubicBezTo>
                    <a:pt x="134" y="893"/>
                    <a:pt x="117" y="885"/>
                    <a:pt x="101" y="868"/>
                  </a:cubicBezTo>
                  <a:cubicBezTo>
                    <a:pt x="101" y="835"/>
                    <a:pt x="67" y="768"/>
                    <a:pt x="67" y="701"/>
                  </a:cubicBezTo>
                  <a:lnTo>
                    <a:pt x="67" y="268"/>
                  </a:lnTo>
                  <a:lnTo>
                    <a:pt x="34" y="268"/>
                  </a:lnTo>
                  <a:cubicBezTo>
                    <a:pt x="1" y="301"/>
                    <a:pt x="1" y="301"/>
                    <a:pt x="34" y="301"/>
                  </a:cubicBezTo>
                  <a:lnTo>
                    <a:pt x="1" y="768"/>
                  </a:lnTo>
                  <a:cubicBezTo>
                    <a:pt x="1" y="835"/>
                    <a:pt x="1" y="868"/>
                    <a:pt x="1" y="935"/>
                  </a:cubicBezTo>
                  <a:cubicBezTo>
                    <a:pt x="1" y="968"/>
                    <a:pt x="34" y="1001"/>
                    <a:pt x="34" y="1001"/>
                  </a:cubicBezTo>
                  <a:cubicBezTo>
                    <a:pt x="67" y="1035"/>
                    <a:pt x="101" y="1035"/>
                    <a:pt x="101" y="1035"/>
                  </a:cubicBezTo>
                  <a:lnTo>
                    <a:pt x="201" y="1035"/>
                  </a:lnTo>
                  <a:cubicBezTo>
                    <a:pt x="267" y="1001"/>
                    <a:pt x="301" y="968"/>
                    <a:pt x="301" y="935"/>
                  </a:cubicBezTo>
                  <a:cubicBezTo>
                    <a:pt x="334" y="901"/>
                    <a:pt x="368" y="868"/>
                    <a:pt x="368" y="801"/>
                  </a:cubicBezTo>
                  <a:lnTo>
                    <a:pt x="368" y="868"/>
                  </a:lnTo>
                  <a:cubicBezTo>
                    <a:pt x="368" y="868"/>
                    <a:pt x="368" y="868"/>
                    <a:pt x="368" y="901"/>
                  </a:cubicBezTo>
                  <a:lnTo>
                    <a:pt x="401" y="868"/>
                  </a:lnTo>
                  <a:cubicBezTo>
                    <a:pt x="434" y="868"/>
                    <a:pt x="434" y="868"/>
                    <a:pt x="434" y="835"/>
                  </a:cubicBezTo>
                  <a:cubicBezTo>
                    <a:pt x="434" y="835"/>
                    <a:pt x="434" y="835"/>
                    <a:pt x="434" y="801"/>
                  </a:cubicBezTo>
                  <a:lnTo>
                    <a:pt x="434" y="34"/>
                  </a:lnTo>
                  <a:cubicBezTo>
                    <a:pt x="434" y="34"/>
                    <a:pt x="434" y="1"/>
                    <a:pt x="4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6"/>
            <p:cNvSpPr/>
            <p:nvPr/>
          </p:nvSpPr>
          <p:spPr>
            <a:xfrm>
              <a:off x="4589275" y="1965175"/>
              <a:ext cx="10875" cy="25050"/>
            </a:xfrm>
            <a:custGeom>
              <a:avLst/>
              <a:gdLst/>
              <a:ahLst/>
              <a:cxnLst/>
              <a:rect l="l" t="t" r="r" b="b"/>
              <a:pathLst>
                <a:path w="435" h="1002" extrusionOk="0">
                  <a:moveTo>
                    <a:pt x="301" y="1"/>
                  </a:moveTo>
                  <a:cubicBezTo>
                    <a:pt x="268" y="1"/>
                    <a:pt x="234" y="34"/>
                    <a:pt x="201" y="34"/>
                  </a:cubicBezTo>
                  <a:cubicBezTo>
                    <a:pt x="168" y="68"/>
                    <a:pt x="134" y="101"/>
                    <a:pt x="101" y="101"/>
                  </a:cubicBezTo>
                  <a:cubicBezTo>
                    <a:pt x="67" y="134"/>
                    <a:pt x="67" y="168"/>
                    <a:pt x="34" y="201"/>
                  </a:cubicBezTo>
                  <a:cubicBezTo>
                    <a:pt x="34" y="234"/>
                    <a:pt x="1" y="268"/>
                    <a:pt x="1" y="301"/>
                  </a:cubicBezTo>
                  <a:cubicBezTo>
                    <a:pt x="1" y="334"/>
                    <a:pt x="1" y="368"/>
                    <a:pt x="1" y="401"/>
                  </a:cubicBezTo>
                  <a:cubicBezTo>
                    <a:pt x="1" y="468"/>
                    <a:pt x="1" y="501"/>
                    <a:pt x="34" y="568"/>
                  </a:cubicBezTo>
                  <a:cubicBezTo>
                    <a:pt x="51" y="585"/>
                    <a:pt x="67" y="593"/>
                    <a:pt x="88" y="593"/>
                  </a:cubicBezTo>
                  <a:cubicBezTo>
                    <a:pt x="109" y="593"/>
                    <a:pt x="134" y="585"/>
                    <a:pt x="168" y="568"/>
                  </a:cubicBezTo>
                  <a:lnTo>
                    <a:pt x="334" y="568"/>
                  </a:lnTo>
                  <a:cubicBezTo>
                    <a:pt x="334" y="568"/>
                    <a:pt x="334" y="601"/>
                    <a:pt x="334" y="601"/>
                  </a:cubicBezTo>
                  <a:cubicBezTo>
                    <a:pt x="334" y="635"/>
                    <a:pt x="334" y="668"/>
                    <a:pt x="334" y="668"/>
                  </a:cubicBezTo>
                  <a:lnTo>
                    <a:pt x="301" y="735"/>
                  </a:lnTo>
                  <a:lnTo>
                    <a:pt x="234" y="768"/>
                  </a:lnTo>
                  <a:lnTo>
                    <a:pt x="201" y="801"/>
                  </a:lnTo>
                  <a:cubicBezTo>
                    <a:pt x="168" y="835"/>
                    <a:pt x="134" y="835"/>
                    <a:pt x="134" y="835"/>
                  </a:cubicBezTo>
                  <a:cubicBezTo>
                    <a:pt x="101" y="835"/>
                    <a:pt x="67" y="835"/>
                    <a:pt x="67" y="801"/>
                  </a:cubicBezTo>
                  <a:lnTo>
                    <a:pt x="34" y="835"/>
                  </a:lnTo>
                  <a:cubicBezTo>
                    <a:pt x="34" y="835"/>
                    <a:pt x="1" y="835"/>
                    <a:pt x="1" y="868"/>
                  </a:cubicBezTo>
                  <a:cubicBezTo>
                    <a:pt x="1" y="868"/>
                    <a:pt x="1" y="868"/>
                    <a:pt x="1" y="901"/>
                  </a:cubicBezTo>
                  <a:cubicBezTo>
                    <a:pt x="1" y="901"/>
                    <a:pt x="1" y="935"/>
                    <a:pt x="1" y="935"/>
                  </a:cubicBezTo>
                  <a:cubicBezTo>
                    <a:pt x="34" y="968"/>
                    <a:pt x="34" y="968"/>
                    <a:pt x="67" y="1002"/>
                  </a:cubicBezTo>
                  <a:lnTo>
                    <a:pt x="134" y="1002"/>
                  </a:lnTo>
                  <a:cubicBezTo>
                    <a:pt x="168" y="968"/>
                    <a:pt x="201" y="968"/>
                    <a:pt x="234" y="935"/>
                  </a:cubicBezTo>
                  <a:cubicBezTo>
                    <a:pt x="268" y="935"/>
                    <a:pt x="301" y="901"/>
                    <a:pt x="334" y="868"/>
                  </a:cubicBezTo>
                  <a:lnTo>
                    <a:pt x="401" y="768"/>
                  </a:lnTo>
                  <a:cubicBezTo>
                    <a:pt x="401" y="735"/>
                    <a:pt x="434" y="701"/>
                    <a:pt x="434" y="668"/>
                  </a:cubicBezTo>
                  <a:cubicBezTo>
                    <a:pt x="434" y="635"/>
                    <a:pt x="434" y="601"/>
                    <a:pt x="434" y="568"/>
                  </a:cubicBezTo>
                  <a:cubicBezTo>
                    <a:pt x="434" y="535"/>
                    <a:pt x="434" y="501"/>
                    <a:pt x="434" y="468"/>
                  </a:cubicBezTo>
                  <a:cubicBezTo>
                    <a:pt x="434" y="434"/>
                    <a:pt x="401" y="401"/>
                    <a:pt x="368" y="401"/>
                  </a:cubicBezTo>
                  <a:lnTo>
                    <a:pt x="101" y="401"/>
                  </a:lnTo>
                  <a:lnTo>
                    <a:pt x="101" y="368"/>
                  </a:lnTo>
                  <a:cubicBezTo>
                    <a:pt x="101" y="334"/>
                    <a:pt x="134" y="301"/>
                    <a:pt x="134" y="268"/>
                  </a:cubicBezTo>
                  <a:cubicBezTo>
                    <a:pt x="168" y="234"/>
                    <a:pt x="201" y="201"/>
                    <a:pt x="234" y="168"/>
                  </a:cubicBezTo>
                  <a:lnTo>
                    <a:pt x="368" y="168"/>
                  </a:lnTo>
                  <a:lnTo>
                    <a:pt x="401" y="134"/>
                  </a:lnTo>
                  <a:cubicBezTo>
                    <a:pt x="401" y="134"/>
                    <a:pt x="401" y="101"/>
                    <a:pt x="401" y="101"/>
                  </a:cubicBezTo>
                  <a:cubicBezTo>
                    <a:pt x="401" y="68"/>
                    <a:pt x="401" y="68"/>
                    <a:pt x="401" y="34"/>
                  </a:cubicBezTo>
                  <a:cubicBezTo>
                    <a:pt x="401" y="34"/>
                    <a:pt x="368" y="1"/>
                    <a:pt x="3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6"/>
            <p:cNvSpPr/>
            <p:nvPr/>
          </p:nvSpPr>
          <p:spPr>
            <a:xfrm>
              <a:off x="4254875" y="2151150"/>
              <a:ext cx="3350" cy="33375"/>
            </a:xfrm>
            <a:custGeom>
              <a:avLst/>
              <a:gdLst/>
              <a:ahLst/>
              <a:cxnLst/>
              <a:rect l="l" t="t" r="r" b="b"/>
              <a:pathLst>
                <a:path w="134" h="1335" extrusionOk="0">
                  <a:moveTo>
                    <a:pt x="67" y="0"/>
                  </a:moveTo>
                  <a:cubicBezTo>
                    <a:pt x="34" y="34"/>
                    <a:pt x="1" y="34"/>
                    <a:pt x="1" y="67"/>
                  </a:cubicBezTo>
                  <a:lnTo>
                    <a:pt x="1" y="1268"/>
                  </a:lnTo>
                  <a:cubicBezTo>
                    <a:pt x="1" y="1301"/>
                    <a:pt x="34" y="1335"/>
                    <a:pt x="67" y="1335"/>
                  </a:cubicBezTo>
                  <a:cubicBezTo>
                    <a:pt x="101" y="1335"/>
                    <a:pt x="134" y="1301"/>
                    <a:pt x="134" y="1268"/>
                  </a:cubicBezTo>
                  <a:lnTo>
                    <a:pt x="134" y="67"/>
                  </a:lnTo>
                  <a:cubicBezTo>
                    <a:pt x="134" y="34"/>
                    <a:pt x="101" y="0"/>
                    <a:pt x="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6"/>
            <p:cNvSpPr/>
            <p:nvPr/>
          </p:nvSpPr>
          <p:spPr>
            <a:xfrm>
              <a:off x="4245700" y="2163300"/>
              <a:ext cx="22550" cy="22900"/>
            </a:xfrm>
            <a:custGeom>
              <a:avLst/>
              <a:gdLst/>
              <a:ahLst/>
              <a:cxnLst/>
              <a:rect l="l" t="t" r="r" b="b"/>
              <a:pathLst>
                <a:path w="902" h="916" extrusionOk="0">
                  <a:moveTo>
                    <a:pt x="806" y="1"/>
                  </a:moveTo>
                  <a:cubicBezTo>
                    <a:pt x="785" y="1"/>
                    <a:pt x="768" y="25"/>
                    <a:pt x="768" y="48"/>
                  </a:cubicBezTo>
                  <a:lnTo>
                    <a:pt x="434" y="749"/>
                  </a:lnTo>
                  <a:lnTo>
                    <a:pt x="101" y="448"/>
                  </a:lnTo>
                  <a:cubicBezTo>
                    <a:pt x="84" y="432"/>
                    <a:pt x="67" y="423"/>
                    <a:pt x="51" y="423"/>
                  </a:cubicBezTo>
                  <a:cubicBezTo>
                    <a:pt x="34" y="423"/>
                    <a:pt x="17" y="432"/>
                    <a:pt x="1" y="448"/>
                  </a:cubicBezTo>
                  <a:cubicBezTo>
                    <a:pt x="1" y="482"/>
                    <a:pt x="1" y="515"/>
                    <a:pt x="1" y="549"/>
                  </a:cubicBezTo>
                  <a:lnTo>
                    <a:pt x="401" y="915"/>
                  </a:lnTo>
                  <a:lnTo>
                    <a:pt x="434" y="915"/>
                  </a:lnTo>
                  <a:cubicBezTo>
                    <a:pt x="468" y="915"/>
                    <a:pt x="501" y="915"/>
                    <a:pt x="501" y="882"/>
                  </a:cubicBezTo>
                  <a:lnTo>
                    <a:pt x="868" y="82"/>
                  </a:lnTo>
                  <a:cubicBezTo>
                    <a:pt x="901" y="48"/>
                    <a:pt x="868" y="15"/>
                    <a:pt x="835" y="15"/>
                  </a:cubicBezTo>
                  <a:cubicBezTo>
                    <a:pt x="825" y="5"/>
                    <a:pt x="815" y="1"/>
                    <a:pt x="80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6"/>
            <p:cNvSpPr/>
            <p:nvPr/>
          </p:nvSpPr>
          <p:spPr>
            <a:xfrm>
              <a:off x="3676975" y="2623150"/>
              <a:ext cx="11700" cy="41725"/>
            </a:xfrm>
            <a:custGeom>
              <a:avLst/>
              <a:gdLst/>
              <a:ahLst/>
              <a:cxnLst/>
              <a:rect l="l" t="t" r="r" b="b"/>
              <a:pathLst>
                <a:path w="468" h="1669" extrusionOk="0">
                  <a:moveTo>
                    <a:pt x="434" y="1"/>
                  </a:moveTo>
                  <a:cubicBezTo>
                    <a:pt x="400" y="1"/>
                    <a:pt x="400" y="34"/>
                    <a:pt x="400" y="34"/>
                  </a:cubicBezTo>
                  <a:cubicBezTo>
                    <a:pt x="400" y="67"/>
                    <a:pt x="400" y="67"/>
                    <a:pt x="400" y="101"/>
                  </a:cubicBezTo>
                  <a:lnTo>
                    <a:pt x="0" y="1635"/>
                  </a:lnTo>
                  <a:lnTo>
                    <a:pt x="0" y="1668"/>
                  </a:lnTo>
                  <a:lnTo>
                    <a:pt x="33" y="1668"/>
                  </a:lnTo>
                  <a:lnTo>
                    <a:pt x="67" y="1635"/>
                  </a:lnTo>
                  <a:cubicBezTo>
                    <a:pt x="100" y="1635"/>
                    <a:pt x="100" y="1602"/>
                    <a:pt x="100" y="1602"/>
                  </a:cubicBezTo>
                  <a:cubicBezTo>
                    <a:pt x="100" y="1568"/>
                    <a:pt x="100" y="1568"/>
                    <a:pt x="100" y="1568"/>
                  </a:cubicBezTo>
                  <a:lnTo>
                    <a:pt x="467"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6"/>
            <p:cNvSpPr/>
            <p:nvPr/>
          </p:nvSpPr>
          <p:spPr>
            <a:xfrm>
              <a:off x="3692800" y="2628150"/>
              <a:ext cx="11700" cy="33400"/>
            </a:xfrm>
            <a:custGeom>
              <a:avLst/>
              <a:gdLst/>
              <a:ahLst/>
              <a:cxnLst/>
              <a:rect l="l" t="t" r="r" b="b"/>
              <a:pathLst>
                <a:path w="468" h="1336" extrusionOk="0">
                  <a:moveTo>
                    <a:pt x="264" y="109"/>
                  </a:moveTo>
                  <a:cubicBezTo>
                    <a:pt x="284" y="109"/>
                    <a:pt x="301" y="118"/>
                    <a:pt x="301" y="134"/>
                  </a:cubicBezTo>
                  <a:cubicBezTo>
                    <a:pt x="334" y="201"/>
                    <a:pt x="368" y="234"/>
                    <a:pt x="368" y="301"/>
                  </a:cubicBezTo>
                  <a:lnTo>
                    <a:pt x="368" y="401"/>
                  </a:lnTo>
                  <a:cubicBezTo>
                    <a:pt x="368" y="501"/>
                    <a:pt x="334" y="568"/>
                    <a:pt x="301" y="635"/>
                  </a:cubicBezTo>
                  <a:cubicBezTo>
                    <a:pt x="301" y="701"/>
                    <a:pt x="268" y="735"/>
                    <a:pt x="201" y="768"/>
                  </a:cubicBezTo>
                  <a:cubicBezTo>
                    <a:pt x="184" y="785"/>
                    <a:pt x="168" y="793"/>
                    <a:pt x="151" y="793"/>
                  </a:cubicBezTo>
                  <a:cubicBezTo>
                    <a:pt x="134" y="793"/>
                    <a:pt x="118" y="785"/>
                    <a:pt x="101" y="768"/>
                  </a:cubicBezTo>
                  <a:cubicBezTo>
                    <a:pt x="68" y="735"/>
                    <a:pt x="34" y="668"/>
                    <a:pt x="34" y="635"/>
                  </a:cubicBezTo>
                  <a:cubicBezTo>
                    <a:pt x="34" y="568"/>
                    <a:pt x="34" y="534"/>
                    <a:pt x="34" y="501"/>
                  </a:cubicBezTo>
                  <a:lnTo>
                    <a:pt x="34" y="468"/>
                  </a:lnTo>
                  <a:cubicBezTo>
                    <a:pt x="34" y="401"/>
                    <a:pt x="68" y="334"/>
                    <a:pt x="101" y="268"/>
                  </a:cubicBezTo>
                  <a:cubicBezTo>
                    <a:pt x="101" y="201"/>
                    <a:pt x="168" y="168"/>
                    <a:pt x="201" y="134"/>
                  </a:cubicBezTo>
                  <a:cubicBezTo>
                    <a:pt x="218" y="118"/>
                    <a:pt x="243" y="109"/>
                    <a:pt x="264" y="109"/>
                  </a:cubicBezTo>
                  <a:close/>
                  <a:moveTo>
                    <a:pt x="201" y="1"/>
                  </a:moveTo>
                  <a:cubicBezTo>
                    <a:pt x="168" y="34"/>
                    <a:pt x="134" y="67"/>
                    <a:pt x="101" y="101"/>
                  </a:cubicBezTo>
                  <a:cubicBezTo>
                    <a:pt x="68" y="134"/>
                    <a:pt x="68" y="168"/>
                    <a:pt x="34" y="234"/>
                  </a:cubicBezTo>
                  <a:lnTo>
                    <a:pt x="34" y="168"/>
                  </a:lnTo>
                  <a:cubicBezTo>
                    <a:pt x="34" y="168"/>
                    <a:pt x="34" y="168"/>
                    <a:pt x="34" y="134"/>
                  </a:cubicBezTo>
                  <a:lnTo>
                    <a:pt x="1" y="134"/>
                  </a:lnTo>
                  <a:cubicBezTo>
                    <a:pt x="1" y="168"/>
                    <a:pt x="1" y="168"/>
                    <a:pt x="1" y="168"/>
                  </a:cubicBezTo>
                  <a:cubicBezTo>
                    <a:pt x="1" y="168"/>
                    <a:pt x="1" y="201"/>
                    <a:pt x="1" y="201"/>
                  </a:cubicBezTo>
                  <a:lnTo>
                    <a:pt x="1" y="1302"/>
                  </a:lnTo>
                  <a:cubicBezTo>
                    <a:pt x="1" y="1335"/>
                    <a:pt x="1" y="1335"/>
                    <a:pt x="1" y="1335"/>
                  </a:cubicBezTo>
                  <a:lnTo>
                    <a:pt x="34" y="1335"/>
                  </a:lnTo>
                  <a:lnTo>
                    <a:pt x="34" y="1302"/>
                  </a:lnTo>
                  <a:cubicBezTo>
                    <a:pt x="34" y="1268"/>
                    <a:pt x="34" y="1268"/>
                    <a:pt x="34" y="1268"/>
                  </a:cubicBezTo>
                  <a:lnTo>
                    <a:pt x="34" y="901"/>
                  </a:lnTo>
                  <a:cubicBezTo>
                    <a:pt x="68" y="901"/>
                    <a:pt x="68" y="935"/>
                    <a:pt x="101" y="935"/>
                  </a:cubicBezTo>
                  <a:cubicBezTo>
                    <a:pt x="134" y="935"/>
                    <a:pt x="168" y="935"/>
                    <a:pt x="201" y="901"/>
                  </a:cubicBezTo>
                  <a:cubicBezTo>
                    <a:pt x="234" y="901"/>
                    <a:pt x="268" y="868"/>
                    <a:pt x="301" y="835"/>
                  </a:cubicBezTo>
                  <a:cubicBezTo>
                    <a:pt x="334" y="801"/>
                    <a:pt x="368" y="768"/>
                    <a:pt x="401" y="701"/>
                  </a:cubicBezTo>
                  <a:cubicBezTo>
                    <a:pt x="401" y="668"/>
                    <a:pt x="434" y="601"/>
                    <a:pt x="434" y="568"/>
                  </a:cubicBezTo>
                  <a:cubicBezTo>
                    <a:pt x="434" y="501"/>
                    <a:pt x="468" y="434"/>
                    <a:pt x="468" y="368"/>
                  </a:cubicBezTo>
                  <a:lnTo>
                    <a:pt x="468" y="268"/>
                  </a:lnTo>
                  <a:cubicBezTo>
                    <a:pt x="468" y="234"/>
                    <a:pt x="434" y="168"/>
                    <a:pt x="434" y="134"/>
                  </a:cubicBezTo>
                  <a:cubicBezTo>
                    <a:pt x="434" y="67"/>
                    <a:pt x="401" y="34"/>
                    <a:pt x="401" y="34"/>
                  </a:cubicBezTo>
                  <a:cubicBezTo>
                    <a:pt x="368" y="1"/>
                    <a:pt x="334" y="1"/>
                    <a:pt x="3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6"/>
            <p:cNvSpPr/>
            <p:nvPr/>
          </p:nvSpPr>
          <p:spPr>
            <a:xfrm>
              <a:off x="3706975" y="2618150"/>
              <a:ext cx="13375" cy="24200"/>
            </a:xfrm>
            <a:custGeom>
              <a:avLst/>
              <a:gdLst/>
              <a:ahLst/>
              <a:cxnLst/>
              <a:rect l="l" t="t" r="r" b="b"/>
              <a:pathLst>
                <a:path w="535" h="968" extrusionOk="0">
                  <a:moveTo>
                    <a:pt x="401" y="167"/>
                  </a:moveTo>
                  <a:cubicBezTo>
                    <a:pt x="401" y="201"/>
                    <a:pt x="401" y="201"/>
                    <a:pt x="435" y="234"/>
                  </a:cubicBezTo>
                  <a:cubicBezTo>
                    <a:pt x="435" y="267"/>
                    <a:pt x="435" y="301"/>
                    <a:pt x="435" y="334"/>
                  </a:cubicBezTo>
                  <a:lnTo>
                    <a:pt x="435" y="401"/>
                  </a:lnTo>
                  <a:lnTo>
                    <a:pt x="435" y="467"/>
                  </a:lnTo>
                  <a:cubicBezTo>
                    <a:pt x="435" y="501"/>
                    <a:pt x="435" y="534"/>
                    <a:pt x="435" y="568"/>
                  </a:cubicBezTo>
                  <a:cubicBezTo>
                    <a:pt x="401" y="601"/>
                    <a:pt x="401" y="634"/>
                    <a:pt x="401" y="668"/>
                  </a:cubicBezTo>
                  <a:cubicBezTo>
                    <a:pt x="368" y="701"/>
                    <a:pt x="368" y="734"/>
                    <a:pt x="334" y="734"/>
                  </a:cubicBezTo>
                  <a:cubicBezTo>
                    <a:pt x="334" y="768"/>
                    <a:pt x="301" y="801"/>
                    <a:pt x="268" y="801"/>
                  </a:cubicBezTo>
                  <a:lnTo>
                    <a:pt x="168" y="801"/>
                  </a:lnTo>
                  <a:cubicBezTo>
                    <a:pt x="134" y="768"/>
                    <a:pt x="134" y="768"/>
                    <a:pt x="134" y="734"/>
                  </a:cubicBezTo>
                  <a:cubicBezTo>
                    <a:pt x="134" y="701"/>
                    <a:pt x="134" y="668"/>
                    <a:pt x="134" y="634"/>
                  </a:cubicBezTo>
                  <a:cubicBezTo>
                    <a:pt x="134" y="634"/>
                    <a:pt x="134" y="601"/>
                    <a:pt x="134" y="568"/>
                  </a:cubicBezTo>
                  <a:cubicBezTo>
                    <a:pt x="134" y="568"/>
                    <a:pt x="134" y="534"/>
                    <a:pt x="134" y="501"/>
                  </a:cubicBezTo>
                  <a:cubicBezTo>
                    <a:pt x="134" y="467"/>
                    <a:pt x="134" y="434"/>
                    <a:pt x="134" y="401"/>
                  </a:cubicBezTo>
                  <a:cubicBezTo>
                    <a:pt x="134" y="367"/>
                    <a:pt x="134" y="334"/>
                    <a:pt x="168" y="301"/>
                  </a:cubicBezTo>
                  <a:cubicBezTo>
                    <a:pt x="168" y="267"/>
                    <a:pt x="201" y="267"/>
                    <a:pt x="201" y="234"/>
                  </a:cubicBezTo>
                  <a:cubicBezTo>
                    <a:pt x="234" y="201"/>
                    <a:pt x="234" y="201"/>
                    <a:pt x="268" y="167"/>
                  </a:cubicBezTo>
                  <a:close/>
                  <a:moveTo>
                    <a:pt x="368" y="0"/>
                  </a:moveTo>
                  <a:cubicBezTo>
                    <a:pt x="334" y="0"/>
                    <a:pt x="301" y="0"/>
                    <a:pt x="268" y="34"/>
                  </a:cubicBezTo>
                  <a:cubicBezTo>
                    <a:pt x="201" y="67"/>
                    <a:pt x="168" y="101"/>
                    <a:pt x="168" y="134"/>
                  </a:cubicBezTo>
                  <a:cubicBezTo>
                    <a:pt x="134" y="167"/>
                    <a:pt x="101" y="234"/>
                    <a:pt x="68" y="267"/>
                  </a:cubicBezTo>
                  <a:cubicBezTo>
                    <a:pt x="68" y="301"/>
                    <a:pt x="34" y="367"/>
                    <a:pt x="34" y="401"/>
                  </a:cubicBezTo>
                  <a:cubicBezTo>
                    <a:pt x="1" y="467"/>
                    <a:pt x="1" y="534"/>
                    <a:pt x="1" y="568"/>
                  </a:cubicBezTo>
                  <a:lnTo>
                    <a:pt x="1" y="601"/>
                  </a:lnTo>
                  <a:cubicBezTo>
                    <a:pt x="1" y="634"/>
                    <a:pt x="1" y="634"/>
                    <a:pt x="1" y="668"/>
                  </a:cubicBezTo>
                  <a:cubicBezTo>
                    <a:pt x="1" y="668"/>
                    <a:pt x="1" y="701"/>
                    <a:pt x="1" y="701"/>
                  </a:cubicBezTo>
                  <a:lnTo>
                    <a:pt x="1" y="734"/>
                  </a:lnTo>
                  <a:cubicBezTo>
                    <a:pt x="1" y="768"/>
                    <a:pt x="1" y="801"/>
                    <a:pt x="34" y="868"/>
                  </a:cubicBezTo>
                  <a:cubicBezTo>
                    <a:pt x="34" y="901"/>
                    <a:pt x="68" y="934"/>
                    <a:pt x="68" y="934"/>
                  </a:cubicBezTo>
                  <a:cubicBezTo>
                    <a:pt x="101" y="968"/>
                    <a:pt x="134" y="968"/>
                    <a:pt x="168" y="968"/>
                  </a:cubicBezTo>
                  <a:cubicBezTo>
                    <a:pt x="201" y="968"/>
                    <a:pt x="234" y="968"/>
                    <a:pt x="268" y="934"/>
                  </a:cubicBezTo>
                  <a:cubicBezTo>
                    <a:pt x="301" y="934"/>
                    <a:pt x="334" y="901"/>
                    <a:pt x="368" y="868"/>
                  </a:cubicBezTo>
                  <a:cubicBezTo>
                    <a:pt x="401" y="834"/>
                    <a:pt x="435" y="768"/>
                    <a:pt x="435" y="734"/>
                  </a:cubicBezTo>
                  <a:cubicBezTo>
                    <a:pt x="468" y="701"/>
                    <a:pt x="468" y="634"/>
                    <a:pt x="501" y="601"/>
                  </a:cubicBezTo>
                  <a:cubicBezTo>
                    <a:pt x="501" y="534"/>
                    <a:pt x="501" y="467"/>
                    <a:pt x="535" y="434"/>
                  </a:cubicBezTo>
                  <a:lnTo>
                    <a:pt x="535" y="267"/>
                  </a:lnTo>
                  <a:cubicBezTo>
                    <a:pt x="501" y="201"/>
                    <a:pt x="501" y="167"/>
                    <a:pt x="501" y="134"/>
                  </a:cubicBezTo>
                  <a:cubicBezTo>
                    <a:pt x="501" y="101"/>
                    <a:pt x="468" y="67"/>
                    <a:pt x="435" y="34"/>
                  </a:cubicBezTo>
                  <a:cubicBezTo>
                    <a:pt x="435" y="0"/>
                    <a:pt x="401" y="0"/>
                    <a:pt x="3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6"/>
            <p:cNvSpPr/>
            <p:nvPr/>
          </p:nvSpPr>
          <p:spPr>
            <a:xfrm>
              <a:off x="3722825" y="2609800"/>
              <a:ext cx="11700" cy="24225"/>
            </a:xfrm>
            <a:custGeom>
              <a:avLst/>
              <a:gdLst/>
              <a:ahLst/>
              <a:cxnLst/>
              <a:rect l="l" t="t" r="r" b="b"/>
              <a:pathLst>
                <a:path w="468" h="969" extrusionOk="0">
                  <a:moveTo>
                    <a:pt x="301" y="1"/>
                  </a:moveTo>
                  <a:cubicBezTo>
                    <a:pt x="268" y="1"/>
                    <a:pt x="234" y="34"/>
                    <a:pt x="201" y="34"/>
                  </a:cubicBezTo>
                  <a:cubicBezTo>
                    <a:pt x="167" y="68"/>
                    <a:pt x="134" y="68"/>
                    <a:pt x="101" y="101"/>
                  </a:cubicBezTo>
                  <a:cubicBezTo>
                    <a:pt x="101" y="134"/>
                    <a:pt x="67" y="168"/>
                    <a:pt x="67" y="201"/>
                  </a:cubicBezTo>
                  <a:cubicBezTo>
                    <a:pt x="34" y="234"/>
                    <a:pt x="34" y="268"/>
                    <a:pt x="1" y="301"/>
                  </a:cubicBezTo>
                  <a:cubicBezTo>
                    <a:pt x="1" y="334"/>
                    <a:pt x="1" y="368"/>
                    <a:pt x="1" y="401"/>
                  </a:cubicBezTo>
                  <a:cubicBezTo>
                    <a:pt x="1" y="468"/>
                    <a:pt x="34" y="501"/>
                    <a:pt x="34" y="535"/>
                  </a:cubicBezTo>
                  <a:cubicBezTo>
                    <a:pt x="58" y="558"/>
                    <a:pt x="98" y="582"/>
                    <a:pt x="131" y="582"/>
                  </a:cubicBezTo>
                  <a:cubicBezTo>
                    <a:pt x="145" y="582"/>
                    <a:pt x="158" y="578"/>
                    <a:pt x="167" y="568"/>
                  </a:cubicBezTo>
                  <a:lnTo>
                    <a:pt x="334" y="568"/>
                  </a:lnTo>
                  <a:cubicBezTo>
                    <a:pt x="368" y="601"/>
                    <a:pt x="368" y="601"/>
                    <a:pt x="334" y="635"/>
                  </a:cubicBezTo>
                  <a:cubicBezTo>
                    <a:pt x="334" y="668"/>
                    <a:pt x="301" y="701"/>
                    <a:pt x="301" y="701"/>
                  </a:cubicBezTo>
                  <a:cubicBezTo>
                    <a:pt x="301" y="735"/>
                    <a:pt x="268" y="735"/>
                    <a:pt x="268" y="735"/>
                  </a:cubicBezTo>
                  <a:cubicBezTo>
                    <a:pt x="234" y="768"/>
                    <a:pt x="234" y="768"/>
                    <a:pt x="201" y="801"/>
                  </a:cubicBezTo>
                  <a:lnTo>
                    <a:pt x="134" y="801"/>
                  </a:lnTo>
                  <a:cubicBezTo>
                    <a:pt x="101" y="801"/>
                    <a:pt x="101" y="801"/>
                    <a:pt x="67" y="768"/>
                  </a:cubicBezTo>
                  <a:lnTo>
                    <a:pt x="34" y="801"/>
                  </a:lnTo>
                  <a:cubicBezTo>
                    <a:pt x="34" y="801"/>
                    <a:pt x="34" y="835"/>
                    <a:pt x="34" y="835"/>
                  </a:cubicBezTo>
                  <a:cubicBezTo>
                    <a:pt x="34" y="835"/>
                    <a:pt x="34" y="868"/>
                    <a:pt x="34" y="868"/>
                  </a:cubicBezTo>
                  <a:cubicBezTo>
                    <a:pt x="34" y="902"/>
                    <a:pt x="34" y="902"/>
                    <a:pt x="34" y="935"/>
                  </a:cubicBezTo>
                  <a:cubicBezTo>
                    <a:pt x="34" y="935"/>
                    <a:pt x="34" y="968"/>
                    <a:pt x="67" y="968"/>
                  </a:cubicBezTo>
                  <a:lnTo>
                    <a:pt x="134" y="968"/>
                  </a:lnTo>
                  <a:cubicBezTo>
                    <a:pt x="167" y="968"/>
                    <a:pt x="201" y="935"/>
                    <a:pt x="234" y="935"/>
                  </a:cubicBezTo>
                  <a:cubicBezTo>
                    <a:pt x="268" y="902"/>
                    <a:pt x="301" y="868"/>
                    <a:pt x="334" y="835"/>
                  </a:cubicBezTo>
                  <a:cubicBezTo>
                    <a:pt x="368" y="835"/>
                    <a:pt x="368" y="801"/>
                    <a:pt x="401" y="735"/>
                  </a:cubicBezTo>
                  <a:cubicBezTo>
                    <a:pt x="434" y="701"/>
                    <a:pt x="434" y="668"/>
                    <a:pt x="434" y="635"/>
                  </a:cubicBezTo>
                  <a:cubicBezTo>
                    <a:pt x="434" y="601"/>
                    <a:pt x="434" y="568"/>
                    <a:pt x="434" y="535"/>
                  </a:cubicBezTo>
                  <a:cubicBezTo>
                    <a:pt x="468" y="501"/>
                    <a:pt x="468" y="501"/>
                    <a:pt x="434" y="468"/>
                  </a:cubicBezTo>
                  <a:cubicBezTo>
                    <a:pt x="434" y="435"/>
                    <a:pt x="434" y="435"/>
                    <a:pt x="401" y="401"/>
                  </a:cubicBezTo>
                  <a:cubicBezTo>
                    <a:pt x="401" y="401"/>
                    <a:pt x="368" y="368"/>
                    <a:pt x="368" y="368"/>
                  </a:cubicBezTo>
                  <a:lnTo>
                    <a:pt x="101" y="368"/>
                  </a:lnTo>
                  <a:cubicBezTo>
                    <a:pt x="101" y="368"/>
                    <a:pt x="101" y="334"/>
                    <a:pt x="101" y="334"/>
                  </a:cubicBezTo>
                  <a:cubicBezTo>
                    <a:pt x="134" y="301"/>
                    <a:pt x="134" y="268"/>
                    <a:pt x="134" y="234"/>
                  </a:cubicBezTo>
                  <a:cubicBezTo>
                    <a:pt x="167" y="201"/>
                    <a:pt x="201" y="168"/>
                    <a:pt x="234" y="168"/>
                  </a:cubicBezTo>
                  <a:cubicBezTo>
                    <a:pt x="268" y="134"/>
                    <a:pt x="268" y="134"/>
                    <a:pt x="301" y="134"/>
                  </a:cubicBezTo>
                  <a:cubicBezTo>
                    <a:pt x="334" y="134"/>
                    <a:pt x="334" y="134"/>
                    <a:pt x="334" y="168"/>
                  </a:cubicBezTo>
                  <a:lnTo>
                    <a:pt x="368" y="168"/>
                  </a:lnTo>
                  <a:cubicBezTo>
                    <a:pt x="401" y="134"/>
                    <a:pt x="401" y="101"/>
                    <a:pt x="401" y="101"/>
                  </a:cubicBezTo>
                  <a:cubicBezTo>
                    <a:pt x="401" y="68"/>
                    <a:pt x="401" y="68"/>
                    <a:pt x="401" y="34"/>
                  </a:cubicBezTo>
                  <a:cubicBezTo>
                    <a:pt x="401" y="34"/>
                    <a:pt x="401" y="1"/>
                    <a:pt x="3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6"/>
            <p:cNvSpPr/>
            <p:nvPr/>
          </p:nvSpPr>
          <p:spPr>
            <a:xfrm>
              <a:off x="3736175" y="2596475"/>
              <a:ext cx="8350" cy="28150"/>
            </a:xfrm>
            <a:custGeom>
              <a:avLst/>
              <a:gdLst/>
              <a:ahLst/>
              <a:cxnLst/>
              <a:rect l="l" t="t" r="r" b="b"/>
              <a:pathLst>
                <a:path w="334" h="1126" extrusionOk="0">
                  <a:moveTo>
                    <a:pt x="100" y="0"/>
                  </a:moveTo>
                  <a:lnTo>
                    <a:pt x="67" y="34"/>
                  </a:lnTo>
                  <a:cubicBezTo>
                    <a:pt x="67" y="34"/>
                    <a:pt x="67" y="67"/>
                    <a:pt x="67" y="67"/>
                  </a:cubicBezTo>
                  <a:lnTo>
                    <a:pt x="67" y="334"/>
                  </a:lnTo>
                  <a:lnTo>
                    <a:pt x="0" y="400"/>
                  </a:lnTo>
                  <a:cubicBezTo>
                    <a:pt x="0" y="434"/>
                    <a:pt x="0" y="434"/>
                    <a:pt x="0" y="467"/>
                  </a:cubicBezTo>
                  <a:lnTo>
                    <a:pt x="0" y="501"/>
                  </a:lnTo>
                  <a:cubicBezTo>
                    <a:pt x="0" y="501"/>
                    <a:pt x="0" y="534"/>
                    <a:pt x="0" y="534"/>
                  </a:cubicBezTo>
                  <a:lnTo>
                    <a:pt x="67" y="467"/>
                  </a:lnTo>
                  <a:lnTo>
                    <a:pt x="67" y="934"/>
                  </a:lnTo>
                  <a:cubicBezTo>
                    <a:pt x="67" y="1001"/>
                    <a:pt x="67" y="1068"/>
                    <a:pt x="100" y="1101"/>
                  </a:cubicBezTo>
                  <a:cubicBezTo>
                    <a:pt x="117" y="1118"/>
                    <a:pt x="142" y="1126"/>
                    <a:pt x="171" y="1126"/>
                  </a:cubicBezTo>
                  <a:cubicBezTo>
                    <a:pt x="201" y="1126"/>
                    <a:pt x="234" y="1118"/>
                    <a:pt x="267" y="1101"/>
                  </a:cubicBezTo>
                  <a:lnTo>
                    <a:pt x="334" y="1068"/>
                  </a:lnTo>
                  <a:lnTo>
                    <a:pt x="334" y="1034"/>
                  </a:lnTo>
                  <a:cubicBezTo>
                    <a:pt x="334" y="1034"/>
                    <a:pt x="334" y="1034"/>
                    <a:pt x="334" y="1001"/>
                  </a:cubicBezTo>
                  <a:lnTo>
                    <a:pt x="334" y="968"/>
                  </a:lnTo>
                  <a:cubicBezTo>
                    <a:pt x="334" y="934"/>
                    <a:pt x="334" y="934"/>
                    <a:pt x="334" y="934"/>
                  </a:cubicBezTo>
                  <a:lnTo>
                    <a:pt x="267" y="968"/>
                  </a:lnTo>
                  <a:lnTo>
                    <a:pt x="201" y="968"/>
                  </a:lnTo>
                  <a:lnTo>
                    <a:pt x="201" y="934"/>
                  </a:lnTo>
                  <a:cubicBezTo>
                    <a:pt x="201" y="901"/>
                    <a:pt x="201" y="901"/>
                    <a:pt x="201" y="867"/>
                  </a:cubicBezTo>
                  <a:lnTo>
                    <a:pt x="134" y="467"/>
                  </a:lnTo>
                  <a:lnTo>
                    <a:pt x="267" y="367"/>
                  </a:lnTo>
                  <a:cubicBezTo>
                    <a:pt x="267" y="367"/>
                    <a:pt x="267" y="367"/>
                    <a:pt x="267" y="334"/>
                  </a:cubicBezTo>
                  <a:lnTo>
                    <a:pt x="267" y="300"/>
                  </a:lnTo>
                  <a:lnTo>
                    <a:pt x="267" y="267"/>
                  </a:lnTo>
                  <a:cubicBezTo>
                    <a:pt x="267" y="234"/>
                    <a:pt x="267" y="234"/>
                    <a:pt x="267" y="234"/>
                  </a:cubicBezTo>
                  <a:lnTo>
                    <a:pt x="134" y="300"/>
                  </a:lnTo>
                  <a:lnTo>
                    <a:pt x="134" y="34"/>
                  </a:lnTo>
                  <a:cubicBezTo>
                    <a:pt x="134" y="34"/>
                    <a:pt x="134" y="0"/>
                    <a:pt x="1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6"/>
            <p:cNvSpPr/>
            <p:nvPr/>
          </p:nvSpPr>
          <p:spPr>
            <a:xfrm>
              <a:off x="3747850" y="2602300"/>
              <a:ext cx="9200" cy="8375"/>
            </a:xfrm>
            <a:custGeom>
              <a:avLst/>
              <a:gdLst/>
              <a:ahLst/>
              <a:cxnLst/>
              <a:rect l="l" t="t" r="r" b="b"/>
              <a:pathLst>
                <a:path w="368" h="335" extrusionOk="0">
                  <a:moveTo>
                    <a:pt x="367" y="1"/>
                  </a:moveTo>
                  <a:lnTo>
                    <a:pt x="34" y="167"/>
                  </a:lnTo>
                  <a:lnTo>
                    <a:pt x="0" y="201"/>
                  </a:lnTo>
                  <a:cubicBezTo>
                    <a:pt x="0" y="201"/>
                    <a:pt x="0" y="234"/>
                    <a:pt x="0" y="234"/>
                  </a:cubicBezTo>
                  <a:lnTo>
                    <a:pt x="0" y="301"/>
                  </a:lnTo>
                  <a:cubicBezTo>
                    <a:pt x="0" y="301"/>
                    <a:pt x="0" y="301"/>
                    <a:pt x="0" y="334"/>
                  </a:cubicBezTo>
                  <a:lnTo>
                    <a:pt x="34" y="334"/>
                  </a:lnTo>
                  <a:lnTo>
                    <a:pt x="367" y="134"/>
                  </a:lnTo>
                  <a:cubicBezTo>
                    <a:pt x="367" y="101"/>
                    <a:pt x="367" y="101"/>
                    <a:pt x="367" y="101"/>
                  </a:cubicBezTo>
                  <a:lnTo>
                    <a:pt x="367" y="34"/>
                  </a:lnTo>
                  <a:cubicBezTo>
                    <a:pt x="367" y="1"/>
                    <a:pt x="367" y="1"/>
                    <a:pt x="3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6"/>
            <p:cNvSpPr/>
            <p:nvPr/>
          </p:nvSpPr>
          <p:spPr>
            <a:xfrm>
              <a:off x="3760350" y="2588125"/>
              <a:ext cx="10875" cy="24200"/>
            </a:xfrm>
            <a:custGeom>
              <a:avLst/>
              <a:gdLst/>
              <a:ahLst/>
              <a:cxnLst/>
              <a:rect l="l" t="t" r="r" b="b"/>
              <a:pathLst>
                <a:path w="435" h="968" extrusionOk="0">
                  <a:moveTo>
                    <a:pt x="301" y="1"/>
                  </a:moveTo>
                  <a:cubicBezTo>
                    <a:pt x="268" y="1"/>
                    <a:pt x="234" y="1"/>
                    <a:pt x="234" y="34"/>
                  </a:cubicBezTo>
                  <a:cubicBezTo>
                    <a:pt x="168" y="67"/>
                    <a:pt x="168" y="67"/>
                    <a:pt x="134" y="101"/>
                  </a:cubicBezTo>
                  <a:cubicBezTo>
                    <a:pt x="101" y="134"/>
                    <a:pt x="67" y="167"/>
                    <a:pt x="67" y="201"/>
                  </a:cubicBezTo>
                  <a:cubicBezTo>
                    <a:pt x="34" y="234"/>
                    <a:pt x="34" y="267"/>
                    <a:pt x="34" y="301"/>
                  </a:cubicBezTo>
                  <a:cubicBezTo>
                    <a:pt x="1" y="334"/>
                    <a:pt x="1" y="368"/>
                    <a:pt x="34" y="401"/>
                  </a:cubicBezTo>
                  <a:cubicBezTo>
                    <a:pt x="34" y="468"/>
                    <a:pt x="34" y="501"/>
                    <a:pt x="67" y="534"/>
                  </a:cubicBezTo>
                  <a:cubicBezTo>
                    <a:pt x="101" y="568"/>
                    <a:pt x="134" y="568"/>
                    <a:pt x="201" y="568"/>
                  </a:cubicBezTo>
                  <a:cubicBezTo>
                    <a:pt x="201" y="568"/>
                    <a:pt x="234" y="534"/>
                    <a:pt x="268" y="534"/>
                  </a:cubicBezTo>
                  <a:lnTo>
                    <a:pt x="368" y="534"/>
                  </a:lnTo>
                  <a:cubicBezTo>
                    <a:pt x="368" y="568"/>
                    <a:pt x="368" y="568"/>
                    <a:pt x="368" y="601"/>
                  </a:cubicBezTo>
                  <a:cubicBezTo>
                    <a:pt x="334" y="601"/>
                    <a:pt x="334" y="634"/>
                    <a:pt x="301" y="634"/>
                  </a:cubicBezTo>
                  <a:cubicBezTo>
                    <a:pt x="301" y="668"/>
                    <a:pt x="268" y="701"/>
                    <a:pt x="268" y="701"/>
                  </a:cubicBezTo>
                  <a:cubicBezTo>
                    <a:pt x="268" y="734"/>
                    <a:pt x="234" y="734"/>
                    <a:pt x="234" y="734"/>
                  </a:cubicBezTo>
                  <a:cubicBezTo>
                    <a:pt x="201" y="768"/>
                    <a:pt x="201" y="768"/>
                    <a:pt x="168" y="801"/>
                  </a:cubicBezTo>
                  <a:lnTo>
                    <a:pt x="101" y="801"/>
                  </a:lnTo>
                  <a:cubicBezTo>
                    <a:pt x="67" y="801"/>
                    <a:pt x="67" y="801"/>
                    <a:pt x="34" y="768"/>
                  </a:cubicBezTo>
                  <a:lnTo>
                    <a:pt x="1" y="801"/>
                  </a:lnTo>
                  <a:cubicBezTo>
                    <a:pt x="1" y="801"/>
                    <a:pt x="1" y="835"/>
                    <a:pt x="1" y="835"/>
                  </a:cubicBezTo>
                  <a:cubicBezTo>
                    <a:pt x="1" y="835"/>
                    <a:pt x="1" y="868"/>
                    <a:pt x="1" y="868"/>
                  </a:cubicBezTo>
                  <a:cubicBezTo>
                    <a:pt x="1" y="901"/>
                    <a:pt x="1" y="901"/>
                    <a:pt x="1" y="935"/>
                  </a:cubicBezTo>
                  <a:cubicBezTo>
                    <a:pt x="34" y="935"/>
                    <a:pt x="34" y="968"/>
                    <a:pt x="67" y="968"/>
                  </a:cubicBezTo>
                  <a:lnTo>
                    <a:pt x="134" y="968"/>
                  </a:lnTo>
                  <a:cubicBezTo>
                    <a:pt x="168" y="968"/>
                    <a:pt x="201" y="935"/>
                    <a:pt x="234" y="935"/>
                  </a:cubicBezTo>
                  <a:cubicBezTo>
                    <a:pt x="268" y="901"/>
                    <a:pt x="301" y="868"/>
                    <a:pt x="301" y="835"/>
                  </a:cubicBezTo>
                  <a:cubicBezTo>
                    <a:pt x="334" y="835"/>
                    <a:pt x="368" y="801"/>
                    <a:pt x="401" y="768"/>
                  </a:cubicBezTo>
                  <a:cubicBezTo>
                    <a:pt x="401" y="701"/>
                    <a:pt x="434" y="668"/>
                    <a:pt x="434" y="634"/>
                  </a:cubicBezTo>
                  <a:cubicBezTo>
                    <a:pt x="434" y="601"/>
                    <a:pt x="434" y="568"/>
                    <a:pt x="434" y="534"/>
                  </a:cubicBezTo>
                  <a:cubicBezTo>
                    <a:pt x="434" y="501"/>
                    <a:pt x="434" y="468"/>
                    <a:pt x="434" y="468"/>
                  </a:cubicBezTo>
                  <a:cubicBezTo>
                    <a:pt x="434" y="401"/>
                    <a:pt x="401" y="368"/>
                    <a:pt x="334" y="368"/>
                  </a:cubicBezTo>
                  <a:lnTo>
                    <a:pt x="134" y="368"/>
                  </a:lnTo>
                  <a:cubicBezTo>
                    <a:pt x="134" y="368"/>
                    <a:pt x="134" y="334"/>
                    <a:pt x="134" y="334"/>
                  </a:cubicBezTo>
                  <a:cubicBezTo>
                    <a:pt x="168" y="301"/>
                    <a:pt x="168" y="267"/>
                    <a:pt x="168" y="234"/>
                  </a:cubicBezTo>
                  <a:cubicBezTo>
                    <a:pt x="201" y="201"/>
                    <a:pt x="234" y="167"/>
                    <a:pt x="268" y="167"/>
                  </a:cubicBezTo>
                  <a:cubicBezTo>
                    <a:pt x="301" y="134"/>
                    <a:pt x="301" y="134"/>
                    <a:pt x="334" y="134"/>
                  </a:cubicBezTo>
                  <a:cubicBezTo>
                    <a:pt x="368" y="134"/>
                    <a:pt x="368" y="134"/>
                    <a:pt x="368" y="167"/>
                  </a:cubicBezTo>
                  <a:lnTo>
                    <a:pt x="434" y="167"/>
                  </a:lnTo>
                  <a:cubicBezTo>
                    <a:pt x="434" y="134"/>
                    <a:pt x="434" y="134"/>
                    <a:pt x="434" y="134"/>
                  </a:cubicBezTo>
                  <a:cubicBezTo>
                    <a:pt x="434" y="101"/>
                    <a:pt x="434" y="101"/>
                    <a:pt x="434" y="101"/>
                  </a:cubicBezTo>
                  <a:cubicBezTo>
                    <a:pt x="434" y="67"/>
                    <a:pt x="434" y="67"/>
                    <a:pt x="434" y="34"/>
                  </a:cubicBezTo>
                  <a:cubicBezTo>
                    <a:pt x="401" y="34"/>
                    <a:pt x="401" y="1"/>
                    <a:pt x="3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6"/>
            <p:cNvSpPr/>
            <p:nvPr/>
          </p:nvSpPr>
          <p:spPr>
            <a:xfrm>
              <a:off x="3775375" y="2574775"/>
              <a:ext cx="2525" cy="30900"/>
            </a:xfrm>
            <a:custGeom>
              <a:avLst/>
              <a:gdLst/>
              <a:ahLst/>
              <a:cxnLst/>
              <a:rect l="l" t="t" r="r" b="b"/>
              <a:pathLst>
                <a:path w="101" h="1236" extrusionOk="0">
                  <a:moveTo>
                    <a:pt x="100" y="1"/>
                  </a:moveTo>
                  <a:lnTo>
                    <a:pt x="34" y="34"/>
                  </a:lnTo>
                  <a:cubicBezTo>
                    <a:pt x="0" y="34"/>
                    <a:pt x="0" y="68"/>
                    <a:pt x="0" y="68"/>
                  </a:cubicBezTo>
                  <a:cubicBezTo>
                    <a:pt x="0" y="68"/>
                    <a:pt x="0" y="101"/>
                    <a:pt x="0" y="101"/>
                  </a:cubicBezTo>
                  <a:lnTo>
                    <a:pt x="0" y="201"/>
                  </a:lnTo>
                  <a:cubicBezTo>
                    <a:pt x="0" y="201"/>
                    <a:pt x="0" y="201"/>
                    <a:pt x="0" y="234"/>
                  </a:cubicBezTo>
                  <a:lnTo>
                    <a:pt x="34" y="234"/>
                  </a:lnTo>
                  <a:lnTo>
                    <a:pt x="67" y="201"/>
                  </a:lnTo>
                  <a:lnTo>
                    <a:pt x="100" y="168"/>
                  </a:lnTo>
                  <a:cubicBezTo>
                    <a:pt x="100" y="134"/>
                    <a:pt x="100" y="134"/>
                    <a:pt x="100" y="134"/>
                  </a:cubicBezTo>
                  <a:lnTo>
                    <a:pt x="100" y="34"/>
                  </a:lnTo>
                  <a:cubicBezTo>
                    <a:pt x="100" y="34"/>
                    <a:pt x="100" y="1"/>
                    <a:pt x="100" y="1"/>
                  </a:cubicBezTo>
                  <a:close/>
                  <a:moveTo>
                    <a:pt x="67" y="334"/>
                  </a:moveTo>
                  <a:lnTo>
                    <a:pt x="34" y="368"/>
                  </a:lnTo>
                  <a:cubicBezTo>
                    <a:pt x="34" y="401"/>
                    <a:pt x="34" y="401"/>
                    <a:pt x="34" y="401"/>
                  </a:cubicBezTo>
                  <a:lnTo>
                    <a:pt x="34" y="1202"/>
                  </a:lnTo>
                  <a:cubicBezTo>
                    <a:pt x="34" y="1202"/>
                    <a:pt x="34" y="1202"/>
                    <a:pt x="34" y="1235"/>
                  </a:cubicBezTo>
                  <a:lnTo>
                    <a:pt x="67" y="1202"/>
                  </a:lnTo>
                  <a:cubicBezTo>
                    <a:pt x="100" y="1202"/>
                    <a:pt x="100" y="1168"/>
                    <a:pt x="100" y="1168"/>
                  </a:cubicBezTo>
                  <a:cubicBezTo>
                    <a:pt x="100" y="1168"/>
                    <a:pt x="100" y="1135"/>
                    <a:pt x="100" y="1135"/>
                  </a:cubicBezTo>
                  <a:lnTo>
                    <a:pt x="100" y="368"/>
                  </a:lnTo>
                  <a:cubicBezTo>
                    <a:pt x="100" y="334"/>
                    <a:pt x="100" y="334"/>
                    <a:pt x="100" y="334"/>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6"/>
            <p:cNvSpPr/>
            <p:nvPr/>
          </p:nvSpPr>
          <p:spPr>
            <a:xfrm>
              <a:off x="3780375" y="2570625"/>
              <a:ext cx="9200" cy="29000"/>
            </a:xfrm>
            <a:custGeom>
              <a:avLst/>
              <a:gdLst/>
              <a:ahLst/>
              <a:cxnLst/>
              <a:rect l="l" t="t" r="r" b="b"/>
              <a:pathLst>
                <a:path w="368" h="1160" extrusionOk="0">
                  <a:moveTo>
                    <a:pt x="134" y="0"/>
                  </a:moveTo>
                  <a:lnTo>
                    <a:pt x="100" y="33"/>
                  </a:lnTo>
                  <a:cubicBezTo>
                    <a:pt x="100" y="33"/>
                    <a:pt x="100" y="67"/>
                    <a:pt x="100" y="67"/>
                  </a:cubicBezTo>
                  <a:cubicBezTo>
                    <a:pt x="100" y="67"/>
                    <a:pt x="100" y="100"/>
                    <a:pt x="100" y="100"/>
                  </a:cubicBezTo>
                  <a:lnTo>
                    <a:pt x="100" y="367"/>
                  </a:lnTo>
                  <a:lnTo>
                    <a:pt x="34" y="400"/>
                  </a:lnTo>
                  <a:cubicBezTo>
                    <a:pt x="0" y="434"/>
                    <a:pt x="0" y="434"/>
                    <a:pt x="0" y="434"/>
                  </a:cubicBezTo>
                  <a:cubicBezTo>
                    <a:pt x="0" y="434"/>
                    <a:pt x="0" y="467"/>
                    <a:pt x="0" y="467"/>
                  </a:cubicBezTo>
                  <a:lnTo>
                    <a:pt x="0" y="534"/>
                  </a:lnTo>
                  <a:lnTo>
                    <a:pt x="0" y="567"/>
                  </a:lnTo>
                  <a:lnTo>
                    <a:pt x="34" y="567"/>
                  </a:lnTo>
                  <a:lnTo>
                    <a:pt x="100" y="500"/>
                  </a:lnTo>
                  <a:lnTo>
                    <a:pt x="100" y="934"/>
                  </a:lnTo>
                  <a:cubicBezTo>
                    <a:pt x="100" y="1001"/>
                    <a:pt x="100" y="1068"/>
                    <a:pt x="134" y="1134"/>
                  </a:cubicBezTo>
                  <a:cubicBezTo>
                    <a:pt x="150" y="1151"/>
                    <a:pt x="175" y="1159"/>
                    <a:pt x="200" y="1159"/>
                  </a:cubicBezTo>
                  <a:cubicBezTo>
                    <a:pt x="225" y="1159"/>
                    <a:pt x="251" y="1151"/>
                    <a:pt x="267" y="1134"/>
                  </a:cubicBezTo>
                  <a:lnTo>
                    <a:pt x="367" y="1068"/>
                  </a:lnTo>
                  <a:cubicBezTo>
                    <a:pt x="367" y="1034"/>
                    <a:pt x="367" y="1034"/>
                    <a:pt x="367" y="1034"/>
                  </a:cubicBezTo>
                  <a:lnTo>
                    <a:pt x="367" y="967"/>
                  </a:lnTo>
                  <a:cubicBezTo>
                    <a:pt x="367" y="967"/>
                    <a:pt x="367" y="934"/>
                    <a:pt x="367" y="934"/>
                  </a:cubicBezTo>
                  <a:lnTo>
                    <a:pt x="301" y="967"/>
                  </a:lnTo>
                  <a:lnTo>
                    <a:pt x="234" y="967"/>
                  </a:lnTo>
                  <a:cubicBezTo>
                    <a:pt x="200" y="967"/>
                    <a:pt x="200" y="934"/>
                    <a:pt x="234" y="934"/>
                  </a:cubicBezTo>
                  <a:cubicBezTo>
                    <a:pt x="200" y="901"/>
                    <a:pt x="200" y="901"/>
                    <a:pt x="234" y="867"/>
                  </a:cubicBezTo>
                  <a:lnTo>
                    <a:pt x="167" y="467"/>
                  </a:lnTo>
                  <a:lnTo>
                    <a:pt x="301" y="367"/>
                  </a:lnTo>
                  <a:cubicBezTo>
                    <a:pt x="301" y="367"/>
                    <a:pt x="334" y="367"/>
                    <a:pt x="334" y="334"/>
                  </a:cubicBezTo>
                  <a:cubicBezTo>
                    <a:pt x="334" y="334"/>
                    <a:pt x="334" y="334"/>
                    <a:pt x="334" y="300"/>
                  </a:cubicBezTo>
                  <a:lnTo>
                    <a:pt x="334" y="267"/>
                  </a:lnTo>
                  <a:cubicBezTo>
                    <a:pt x="334" y="234"/>
                    <a:pt x="334" y="234"/>
                    <a:pt x="334" y="234"/>
                  </a:cubicBezTo>
                  <a:lnTo>
                    <a:pt x="301" y="234"/>
                  </a:lnTo>
                  <a:lnTo>
                    <a:pt x="167" y="300"/>
                  </a:lnTo>
                  <a:lnTo>
                    <a:pt x="167" y="33"/>
                  </a:lnTo>
                  <a:cubicBezTo>
                    <a:pt x="167" y="33"/>
                    <a:pt x="167" y="33"/>
                    <a:pt x="1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6"/>
            <p:cNvSpPr/>
            <p:nvPr/>
          </p:nvSpPr>
          <p:spPr>
            <a:xfrm>
              <a:off x="3790375" y="2569775"/>
              <a:ext cx="13375" cy="24225"/>
            </a:xfrm>
            <a:custGeom>
              <a:avLst/>
              <a:gdLst/>
              <a:ahLst/>
              <a:cxnLst/>
              <a:rect l="l" t="t" r="r" b="b"/>
              <a:pathLst>
                <a:path w="535" h="969" extrusionOk="0">
                  <a:moveTo>
                    <a:pt x="434" y="168"/>
                  </a:moveTo>
                  <a:cubicBezTo>
                    <a:pt x="468" y="234"/>
                    <a:pt x="468" y="268"/>
                    <a:pt x="468" y="334"/>
                  </a:cubicBezTo>
                  <a:lnTo>
                    <a:pt x="167" y="501"/>
                  </a:lnTo>
                  <a:cubicBezTo>
                    <a:pt x="167" y="468"/>
                    <a:pt x="167" y="434"/>
                    <a:pt x="167" y="401"/>
                  </a:cubicBezTo>
                  <a:cubicBezTo>
                    <a:pt x="167" y="368"/>
                    <a:pt x="201" y="334"/>
                    <a:pt x="201" y="301"/>
                  </a:cubicBezTo>
                  <a:cubicBezTo>
                    <a:pt x="234" y="268"/>
                    <a:pt x="234" y="268"/>
                    <a:pt x="267" y="234"/>
                  </a:cubicBezTo>
                  <a:cubicBezTo>
                    <a:pt x="267" y="201"/>
                    <a:pt x="301" y="201"/>
                    <a:pt x="301" y="168"/>
                  </a:cubicBezTo>
                  <a:close/>
                  <a:moveTo>
                    <a:pt x="401" y="1"/>
                  </a:moveTo>
                  <a:cubicBezTo>
                    <a:pt x="368" y="1"/>
                    <a:pt x="334" y="1"/>
                    <a:pt x="301" y="34"/>
                  </a:cubicBezTo>
                  <a:cubicBezTo>
                    <a:pt x="267" y="67"/>
                    <a:pt x="234" y="101"/>
                    <a:pt x="201" y="134"/>
                  </a:cubicBezTo>
                  <a:cubicBezTo>
                    <a:pt x="167" y="168"/>
                    <a:pt x="134" y="201"/>
                    <a:pt x="134" y="234"/>
                  </a:cubicBezTo>
                  <a:cubicBezTo>
                    <a:pt x="101" y="301"/>
                    <a:pt x="67" y="334"/>
                    <a:pt x="67" y="401"/>
                  </a:cubicBezTo>
                  <a:cubicBezTo>
                    <a:pt x="67" y="434"/>
                    <a:pt x="67" y="501"/>
                    <a:pt x="67" y="568"/>
                  </a:cubicBezTo>
                  <a:cubicBezTo>
                    <a:pt x="34" y="601"/>
                    <a:pt x="34" y="668"/>
                    <a:pt x="1" y="701"/>
                  </a:cubicBezTo>
                  <a:cubicBezTo>
                    <a:pt x="1" y="768"/>
                    <a:pt x="1" y="801"/>
                    <a:pt x="1" y="868"/>
                  </a:cubicBezTo>
                  <a:cubicBezTo>
                    <a:pt x="34" y="901"/>
                    <a:pt x="34" y="901"/>
                    <a:pt x="67" y="935"/>
                  </a:cubicBezTo>
                  <a:cubicBezTo>
                    <a:pt x="67" y="968"/>
                    <a:pt x="101" y="968"/>
                    <a:pt x="134" y="968"/>
                  </a:cubicBezTo>
                  <a:lnTo>
                    <a:pt x="234" y="968"/>
                  </a:lnTo>
                  <a:cubicBezTo>
                    <a:pt x="267" y="935"/>
                    <a:pt x="301" y="901"/>
                    <a:pt x="334" y="868"/>
                  </a:cubicBezTo>
                  <a:cubicBezTo>
                    <a:pt x="368" y="835"/>
                    <a:pt x="401" y="801"/>
                    <a:pt x="401" y="768"/>
                  </a:cubicBezTo>
                  <a:cubicBezTo>
                    <a:pt x="434" y="735"/>
                    <a:pt x="434" y="735"/>
                    <a:pt x="468" y="701"/>
                  </a:cubicBezTo>
                  <a:cubicBezTo>
                    <a:pt x="468" y="668"/>
                    <a:pt x="468" y="635"/>
                    <a:pt x="468" y="601"/>
                  </a:cubicBezTo>
                  <a:cubicBezTo>
                    <a:pt x="468" y="601"/>
                    <a:pt x="468" y="601"/>
                    <a:pt x="468" y="568"/>
                  </a:cubicBezTo>
                  <a:lnTo>
                    <a:pt x="434" y="601"/>
                  </a:lnTo>
                  <a:cubicBezTo>
                    <a:pt x="434" y="601"/>
                    <a:pt x="434" y="635"/>
                    <a:pt x="434" y="635"/>
                  </a:cubicBezTo>
                  <a:cubicBezTo>
                    <a:pt x="401" y="668"/>
                    <a:pt x="401" y="701"/>
                    <a:pt x="368" y="701"/>
                  </a:cubicBezTo>
                  <a:cubicBezTo>
                    <a:pt x="334" y="735"/>
                    <a:pt x="301" y="768"/>
                    <a:pt x="267" y="801"/>
                  </a:cubicBezTo>
                  <a:lnTo>
                    <a:pt x="167" y="801"/>
                  </a:lnTo>
                  <a:cubicBezTo>
                    <a:pt x="134" y="768"/>
                    <a:pt x="134" y="701"/>
                    <a:pt x="134" y="635"/>
                  </a:cubicBezTo>
                  <a:lnTo>
                    <a:pt x="501" y="434"/>
                  </a:lnTo>
                  <a:lnTo>
                    <a:pt x="534" y="401"/>
                  </a:lnTo>
                  <a:cubicBezTo>
                    <a:pt x="534" y="401"/>
                    <a:pt x="534" y="368"/>
                    <a:pt x="534" y="368"/>
                  </a:cubicBezTo>
                  <a:lnTo>
                    <a:pt x="534" y="334"/>
                  </a:lnTo>
                  <a:cubicBezTo>
                    <a:pt x="534" y="268"/>
                    <a:pt x="534" y="201"/>
                    <a:pt x="534" y="168"/>
                  </a:cubicBezTo>
                  <a:cubicBezTo>
                    <a:pt x="501" y="101"/>
                    <a:pt x="501" y="67"/>
                    <a:pt x="468" y="34"/>
                  </a:cubicBezTo>
                  <a:cubicBezTo>
                    <a:pt x="468" y="34"/>
                    <a:pt x="434" y="1"/>
                    <a:pt x="4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6"/>
            <p:cNvSpPr/>
            <p:nvPr/>
          </p:nvSpPr>
          <p:spPr>
            <a:xfrm>
              <a:off x="3810400" y="2554975"/>
              <a:ext cx="17525" cy="31500"/>
            </a:xfrm>
            <a:custGeom>
              <a:avLst/>
              <a:gdLst/>
              <a:ahLst/>
              <a:cxnLst/>
              <a:rect l="l" t="t" r="r" b="b"/>
              <a:pathLst>
                <a:path w="701" h="1260" extrusionOk="0">
                  <a:moveTo>
                    <a:pt x="596" y="1"/>
                  </a:moveTo>
                  <a:cubicBezTo>
                    <a:pt x="567" y="1"/>
                    <a:pt x="534" y="9"/>
                    <a:pt x="501" y="26"/>
                  </a:cubicBezTo>
                  <a:cubicBezTo>
                    <a:pt x="467" y="59"/>
                    <a:pt x="467" y="59"/>
                    <a:pt x="434" y="92"/>
                  </a:cubicBezTo>
                  <a:lnTo>
                    <a:pt x="400" y="159"/>
                  </a:lnTo>
                  <a:lnTo>
                    <a:pt x="334" y="226"/>
                  </a:lnTo>
                  <a:cubicBezTo>
                    <a:pt x="334" y="226"/>
                    <a:pt x="334" y="259"/>
                    <a:pt x="334" y="293"/>
                  </a:cubicBezTo>
                  <a:cubicBezTo>
                    <a:pt x="300" y="259"/>
                    <a:pt x="267" y="226"/>
                    <a:pt x="267" y="226"/>
                  </a:cubicBezTo>
                  <a:cubicBezTo>
                    <a:pt x="200" y="226"/>
                    <a:pt x="167" y="226"/>
                    <a:pt x="134" y="259"/>
                  </a:cubicBezTo>
                  <a:cubicBezTo>
                    <a:pt x="134" y="259"/>
                    <a:pt x="100" y="259"/>
                    <a:pt x="100" y="293"/>
                  </a:cubicBezTo>
                  <a:cubicBezTo>
                    <a:pt x="67" y="293"/>
                    <a:pt x="67" y="326"/>
                    <a:pt x="34" y="326"/>
                  </a:cubicBezTo>
                  <a:cubicBezTo>
                    <a:pt x="34" y="343"/>
                    <a:pt x="34" y="351"/>
                    <a:pt x="34" y="359"/>
                  </a:cubicBezTo>
                  <a:lnTo>
                    <a:pt x="0" y="359"/>
                  </a:lnTo>
                  <a:cubicBezTo>
                    <a:pt x="0" y="393"/>
                    <a:pt x="0" y="393"/>
                    <a:pt x="0" y="393"/>
                  </a:cubicBezTo>
                  <a:cubicBezTo>
                    <a:pt x="0" y="393"/>
                    <a:pt x="0" y="426"/>
                    <a:pt x="0" y="426"/>
                  </a:cubicBezTo>
                  <a:lnTo>
                    <a:pt x="0" y="1227"/>
                  </a:lnTo>
                  <a:cubicBezTo>
                    <a:pt x="0" y="1227"/>
                    <a:pt x="0" y="1227"/>
                    <a:pt x="0" y="1260"/>
                  </a:cubicBezTo>
                  <a:lnTo>
                    <a:pt x="34" y="1227"/>
                  </a:lnTo>
                  <a:cubicBezTo>
                    <a:pt x="34" y="1227"/>
                    <a:pt x="34" y="1193"/>
                    <a:pt x="34" y="1193"/>
                  </a:cubicBezTo>
                  <a:cubicBezTo>
                    <a:pt x="34" y="1193"/>
                    <a:pt x="34" y="1160"/>
                    <a:pt x="34" y="1160"/>
                  </a:cubicBezTo>
                  <a:lnTo>
                    <a:pt x="34" y="693"/>
                  </a:lnTo>
                  <a:cubicBezTo>
                    <a:pt x="34" y="626"/>
                    <a:pt x="67" y="559"/>
                    <a:pt x="67" y="493"/>
                  </a:cubicBezTo>
                  <a:cubicBezTo>
                    <a:pt x="100" y="459"/>
                    <a:pt x="134" y="426"/>
                    <a:pt x="167" y="393"/>
                  </a:cubicBezTo>
                  <a:cubicBezTo>
                    <a:pt x="184" y="376"/>
                    <a:pt x="209" y="368"/>
                    <a:pt x="230" y="368"/>
                  </a:cubicBezTo>
                  <a:cubicBezTo>
                    <a:pt x="250" y="368"/>
                    <a:pt x="267" y="376"/>
                    <a:pt x="267" y="393"/>
                  </a:cubicBezTo>
                  <a:cubicBezTo>
                    <a:pt x="300" y="426"/>
                    <a:pt x="300" y="493"/>
                    <a:pt x="300" y="559"/>
                  </a:cubicBezTo>
                  <a:lnTo>
                    <a:pt x="300" y="993"/>
                  </a:lnTo>
                  <a:cubicBezTo>
                    <a:pt x="300" y="1026"/>
                    <a:pt x="300" y="1026"/>
                    <a:pt x="300" y="1026"/>
                  </a:cubicBezTo>
                  <a:lnTo>
                    <a:pt x="334" y="1026"/>
                  </a:lnTo>
                  <a:lnTo>
                    <a:pt x="367" y="993"/>
                  </a:lnTo>
                  <a:lnTo>
                    <a:pt x="400" y="993"/>
                  </a:lnTo>
                  <a:cubicBezTo>
                    <a:pt x="400" y="960"/>
                    <a:pt x="400" y="960"/>
                    <a:pt x="400" y="960"/>
                  </a:cubicBezTo>
                  <a:lnTo>
                    <a:pt x="400" y="493"/>
                  </a:lnTo>
                  <a:cubicBezTo>
                    <a:pt x="400" y="426"/>
                    <a:pt x="400" y="359"/>
                    <a:pt x="434" y="293"/>
                  </a:cubicBezTo>
                  <a:cubicBezTo>
                    <a:pt x="434" y="226"/>
                    <a:pt x="467" y="192"/>
                    <a:pt x="534" y="159"/>
                  </a:cubicBezTo>
                  <a:cubicBezTo>
                    <a:pt x="551" y="142"/>
                    <a:pt x="567" y="134"/>
                    <a:pt x="580" y="134"/>
                  </a:cubicBezTo>
                  <a:cubicBezTo>
                    <a:pt x="592" y="134"/>
                    <a:pt x="601" y="142"/>
                    <a:pt x="601" y="159"/>
                  </a:cubicBezTo>
                  <a:cubicBezTo>
                    <a:pt x="634" y="226"/>
                    <a:pt x="667" y="293"/>
                    <a:pt x="634" y="326"/>
                  </a:cubicBezTo>
                  <a:lnTo>
                    <a:pt x="634" y="793"/>
                  </a:lnTo>
                  <a:lnTo>
                    <a:pt x="634" y="826"/>
                  </a:lnTo>
                  <a:lnTo>
                    <a:pt x="701" y="826"/>
                  </a:lnTo>
                  <a:cubicBezTo>
                    <a:pt x="701" y="793"/>
                    <a:pt x="701" y="793"/>
                    <a:pt x="701" y="793"/>
                  </a:cubicBezTo>
                  <a:cubicBezTo>
                    <a:pt x="701" y="793"/>
                    <a:pt x="701" y="760"/>
                    <a:pt x="701" y="760"/>
                  </a:cubicBezTo>
                  <a:lnTo>
                    <a:pt x="701" y="293"/>
                  </a:lnTo>
                  <a:cubicBezTo>
                    <a:pt x="701" y="192"/>
                    <a:pt x="701" y="126"/>
                    <a:pt x="667" y="26"/>
                  </a:cubicBezTo>
                  <a:cubicBezTo>
                    <a:pt x="651" y="9"/>
                    <a:pt x="626" y="1"/>
                    <a:pt x="59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6"/>
            <p:cNvSpPr/>
            <p:nvPr/>
          </p:nvSpPr>
          <p:spPr>
            <a:xfrm>
              <a:off x="3831250" y="2545600"/>
              <a:ext cx="11700" cy="25050"/>
            </a:xfrm>
            <a:custGeom>
              <a:avLst/>
              <a:gdLst/>
              <a:ahLst/>
              <a:cxnLst/>
              <a:rect l="l" t="t" r="r" b="b"/>
              <a:pathLst>
                <a:path w="468" h="1002" extrusionOk="0">
                  <a:moveTo>
                    <a:pt x="367" y="467"/>
                  </a:moveTo>
                  <a:lnTo>
                    <a:pt x="367" y="534"/>
                  </a:lnTo>
                  <a:cubicBezTo>
                    <a:pt x="367" y="567"/>
                    <a:pt x="367" y="601"/>
                    <a:pt x="367" y="634"/>
                  </a:cubicBezTo>
                  <a:cubicBezTo>
                    <a:pt x="334" y="668"/>
                    <a:pt x="334" y="701"/>
                    <a:pt x="334" y="734"/>
                  </a:cubicBezTo>
                  <a:cubicBezTo>
                    <a:pt x="300" y="768"/>
                    <a:pt x="300" y="801"/>
                    <a:pt x="267" y="801"/>
                  </a:cubicBezTo>
                  <a:cubicBezTo>
                    <a:pt x="234" y="834"/>
                    <a:pt x="234" y="868"/>
                    <a:pt x="200" y="868"/>
                  </a:cubicBezTo>
                  <a:cubicBezTo>
                    <a:pt x="184" y="884"/>
                    <a:pt x="167" y="893"/>
                    <a:pt x="150" y="893"/>
                  </a:cubicBezTo>
                  <a:cubicBezTo>
                    <a:pt x="134" y="893"/>
                    <a:pt x="117" y="884"/>
                    <a:pt x="100" y="868"/>
                  </a:cubicBezTo>
                  <a:lnTo>
                    <a:pt x="67" y="868"/>
                  </a:lnTo>
                  <a:cubicBezTo>
                    <a:pt x="67" y="834"/>
                    <a:pt x="67" y="834"/>
                    <a:pt x="67" y="834"/>
                  </a:cubicBezTo>
                  <a:cubicBezTo>
                    <a:pt x="67" y="768"/>
                    <a:pt x="100" y="734"/>
                    <a:pt x="134" y="701"/>
                  </a:cubicBezTo>
                  <a:cubicBezTo>
                    <a:pt x="134" y="668"/>
                    <a:pt x="200" y="634"/>
                    <a:pt x="234" y="601"/>
                  </a:cubicBezTo>
                  <a:lnTo>
                    <a:pt x="367" y="467"/>
                  </a:lnTo>
                  <a:close/>
                  <a:moveTo>
                    <a:pt x="334" y="0"/>
                  </a:moveTo>
                  <a:cubicBezTo>
                    <a:pt x="300" y="0"/>
                    <a:pt x="267" y="34"/>
                    <a:pt x="234" y="34"/>
                  </a:cubicBezTo>
                  <a:cubicBezTo>
                    <a:pt x="234" y="67"/>
                    <a:pt x="200" y="67"/>
                    <a:pt x="167" y="100"/>
                  </a:cubicBezTo>
                  <a:lnTo>
                    <a:pt x="100" y="201"/>
                  </a:lnTo>
                  <a:cubicBezTo>
                    <a:pt x="67" y="234"/>
                    <a:pt x="67" y="267"/>
                    <a:pt x="67" y="301"/>
                  </a:cubicBezTo>
                  <a:cubicBezTo>
                    <a:pt x="67" y="301"/>
                    <a:pt x="67" y="334"/>
                    <a:pt x="67" y="367"/>
                  </a:cubicBezTo>
                  <a:cubicBezTo>
                    <a:pt x="67" y="401"/>
                    <a:pt x="33" y="401"/>
                    <a:pt x="67" y="401"/>
                  </a:cubicBezTo>
                  <a:lnTo>
                    <a:pt x="100" y="401"/>
                  </a:lnTo>
                  <a:lnTo>
                    <a:pt x="100" y="367"/>
                  </a:lnTo>
                  <a:cubicBezTo>
                    <a:pt x="134" y="334"/>
                    <a:pt x="134" y="301"/>
                    <a:pt x="167" y="267"/>
                  </a:cubicBezTo>
                  <a:cubicBezTo>
                    <a:pt x="167" y="267"/>
                    <a:pt x="200" y="234"/>
                    <a:pt x="234" y="201"/>
                  </a:cubicBezTo>
                  <a:lnTo>
                    <a:pt x="300" y="201"/>
                  </a:lnTo>
                  <a:cubicBezTo>
                    <a:pt x="367" y="234"/>
                    <a:pt x="367" y="267"/>
                    <a:pt x="367" y="334"/>
                  </a:cubicBezTo>
                  <a:lnTo>
                    <a:pt x="200" y="467"/>
                  </a:lnTo>
                  <a:lnTo>
                    <a:pt x="100" y="567"/>
                  </a:lnTo>
                  <a:cubicBezTo>
                    <a:pt x="67" y="601"/>
                    <a:pt x="67" y="634"/>
                    <a:pt x="33" y="668"/>
                  </a:cubicBezTo>
                  <a:cubicBezTo>
                    <a:pt x="33" y="701"/>
                    <a:pt x="0" y="734"/>
                    <a:pt x="0" y="768"/>
                  </a:cubicBezTo>
                  <a:cubicBezTo>
                    <a:pt x="0" y="801"/>
                    <a:pt x="0" y="868"/>
                    <a:pt x="0" y="901"/>
                  </a:cubicBezTo>
                  <a:cubicBezTo>
                    <a:pt x="0" y="901"/>
                    <a:pt x="0" y="934"/>
                    <a:pt x="0" y="934"/>
                  </a:cubicBezTo>
                  <a:cubicBezTo>
                    <a:pt x="33" y="968"/>
                    <a:pt x="33" y="1001"/>
                    <a:pt x="67" y="1001"/>
                  </a:cubicBezTo>
                  <a:lnTo>
                    <a:pt x="100" y="1001"/>
                  </a:lnTo>
                  <a:cubicBezTo>
                    <a:pt x="134" y="1001"/>
                    <a:pt x="167" y="1001"/>
                    <a:pt x="200" y="968"/>
                  </a:cubicBezTo>
                  <a:lnTo>
                    <a:pt x="234" y="934"/>
                  </a:lnTo>
                  <a:lnTo>
                    <a:pt x="300" y="868"/>
                  </a:lnTo>
                  <a:cubicBezTo>
                    <a:pt x="300" y="868"/>
                    <a:pt x="334" y="834"/>
                    <a:pt x="334" y="801"/>
                  </a:cubicBezTo>
                  <a:cubicBezTo>
                    <a:pt x="367" y="801"/>
                    <a:pt x="367" y="768"/>
                    <a:pt x="367" y="734"/>
                  </a:cubicBezTo>
                  <a:lnTo>
                    <a:pt x="367" y="801"/>
                  </a:lnTo>
                  <a:cubicBezTo>
                    <a:pt x="367" y="834"/>
                    <a:pt x="367" y="834"/>
                    <a:pt x="367" y="834"/>
                  </a:cubicBezTo>
                  <a:lnTo>
                    <a:pt x="400" y="834"/>
                  </a:lnTo>
                  <a:lnTo>
                    <a:pt x="434" y="801"/>
                  </a:lnTo>
                  <a:lnTo>
                    <a:pt x="467" y="801"/>
                  </a:lnTo>
                  <a:cubicBezTo>
                    <a:pt x="467" y="768"/>
                    <a:pt x="467" y="768"/>
                    <a:pt x="467" y="734"/>
                  </a:cubicBezTo>
                  <a:lnTo>
                    <a:pt x="467" y="234"/>
                  </a:lnTo>
                  <a:cubicBezTo>
                    <a:pt x="467" y="201"/>
                    <a:pt x="467" y="167"/>
                    <a:pt x="467" y="100"/>
                  </a:cubicBezTo>
                  <a:cubicBezTo>
                    <a:pt x="467" y="67"/>
                    <a:pt x="434" y="67"/>
                    <a:pt x="400" y="34"/>
                  </a:cubicBezTo>
                  <a:cubicBezTo>
                    <a:pt x="400" y="0"/>
                    <a:pt x="367" y="0"/>
                    <a:pt x="3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6"/>
            <p:cNvSpPr/>
            <p:nvPr/>
          </p:nvSpPr>
          <p:spPr>
            <a:xfrm>
              <a:off x="3847075" y="2537250"/>
              <a:ext cx="12550" cy="35050"/>
            </a:xfrm>
            <a:custGeom>
              <a:avLst/>
              <a:gdLst/>
              <a:ahLst/>
              <a:cxnLst/>
              <a:rect l="l" t="t" r="r" b="b"/>
              <a:pathLst>
                <a:path w="502" h="1402" extrusionOk="0">
                  <a:moveTo>
                    <a:pt x="305" y="176"/>
                  </a:moveTo>
                  <a:cubicBezTo>
                    <a:pt x="326" y="176"/>
                    <a:pt x="351" y="184"/>
                    <a:pt x="368" y="201"/>
                  </a:cubicBezTo>
                  <a:cubicBezTo>
                    <a:pt x="401" y="234"/>
                    <a:pt x="401" y="301"/>
                    <a:pt x="401" y="368"/>
                  </a:cubicBezTo>
                  <a:lnTo>
                    <a:pt x="401" y="468"/>
                  </a:lnTo>
                  <a:cubicBezTo>
                    <a:pt x="401" y="535"/>
                    <a:pt x="401" y="601"/>
                    <a:pt x="368" y="668"/>
                  </a:cubicBezTo>
                  <a:cubicBezTo>
                    <a:pt x="334" y="735"/>
                    <a:pt x="301" y="768"/>
                    <a:pt x="268" y="801"/>
                  </a:cubicBezTo>
                  <a:cubicBezTo>
                    <a:pt x="251" y="818"/>
                    <a:pt x="226" y="826"/>
                    <a:pt x="201" y="826"/>
                  </a:cubicBezTo>
                  <a:cubicBezTo>
                    <a:pt x="176" y="826"/>
                    <a:pt x="151" y="818"/>
                    <a:pt x="134" y="801"/>
                  </a:cubicBezTo>
                  <a:cubicBezTo>
                    <a:pt x="101" y="768"/>
                    <a:pt x="101" y="701"/>
                    <a:pt x="101" y="668"/>
                  </a:cubicBezTo>
                  <a:lnTo>
                    <a:pt x="101" y="535"/>
                  </a:lnTo>
                  <a:cubicBezTo>
                    <a:pt x="101" y="468"/>
                    <a:pt x="101" y="401"/>
                    <a:pt x="134" y="334"/>
                  </a:cubicBezTo>
                  <a:cubicBezTo>
                    <a:pt x="168" y="268"/>
                    <a:pt x="201" y="234"/>
                    <a:pt x="268" y="201"/>
                  </a:cubicBezTo>
                  <a:cubicBezTo>
                    <a:pt x="268" y="184"/>
                    <a:pt x="284" y="176"/>
                    <a:pt x="305" y="176"/>
                  </a:cubicBezTo>
                  <a:close/>
                  <a:moveTo>
                    <a:pt x="368" y="1"/>
                  </a:moveTo>
                  <a:cubicBezTo>
                    <a:pt x="334" y="1"/>
                    <a:pt x="301" y="34"/>
                    <a:pt x="268" y="34"/>
                  </a:cubicBezTo>
                  <a:cubicBezTo>
                    <a:pt x="234" y="68"/>
                    <a:pt x="168" y="101"/>
                    <a:pt x="168" y="134"/>
                  </a:cubicBezTo>
                  <a:cubicBezTo>
                    <a:pt x="134" y="168"/>
                    <a:pt x="101" y="201"/>
                    <a:pt x="101" y="268"/>
                  </a:cubicBezTo>
                  <a:lnTo>
                    <a:pt x="101" y="201"/>
                  </a:lnTo>
                  <a:cubicBezTo>
                    <a:pt x="101" y="201"/>
                    <a:pt x="101" y="168"/>
                    <a:pt x="101" y="168"/>
                  </a:cubicBezTo>
                  <a:lnTo>
                    <a:pt x="68" y="168"/>
                  </a:lnTo>
                  <a:lnTo>
                    <a:pt x="34" y="201"/>
                  </a:lnTo>
                  <a:cubicBezTo>
                    <a:pt x="1" y="201"/>
                    <a:pt x="1" y="234"/>
                    <a:pt x="1" y="234"/>
                  </a:cubicBezTo>
                  <a:cubicBezTo>
                    <a:pt x="1" y="234"/>
                    <a:pt x="1" y="234"/>
                    <a:pt x="1" y="268"/>
                  </a:cubicBezTo>
                  <a:lnTo>
                    <a:pt x="1" y="1368"/>
                  </a:lnTo>
                  <a:cubicBezTo>
                    <a:pt x="1" y="1368"/>
                    <a:pt x="1" y="1368"/>
                    <a:pt x="1" y="1402"/>
                  </a:cubicBezTo>
                  <a:lnTo>
                    <a:pt x="34" y="1402"/>
                  </a:lnTo>
                  <a:lnTo>
                    <a:pt x="68" y="1368"/>
                  </a:lnTo>
                  <a:cubicBezTo>
                    <a:pt x="101" y="1368"/>
                    <a:pt x="101" y="1335"/>
                    <a:pt x="101" y="1335"/>
                  </a:cubicBezTo>
                  <a:cubicBezTo>
                    <a:pt x="101" y="1335"/>
                    <a:pt x="101" y="1302"/>
                    <a:pt x="101" y="1302"/>
                  </a:cubicBezTo>
                  <a:lnTo>
                    <a:pt x="101" y="935"/>
                  </a:lnTo>
                  <a:cubicBezTo>
                    <a:pt x="101" y="935"/>
                    <a:pt x="134" y="968"/>
                    <a:pt x="168" y="968"/>
                  </a:cubicBezTo>
                  <a:cubicBezTo>
                    <a:pt x="168" y="968"/>
                    <a:pt x="234" y="968"/>
                    <a:pt x="268" y="935"/>
                  </a:cubicBezTo>
                  <a:cubicBezTo>
                    <a:pt x="301" y="935"/>
                    <a:pt x="334" y="901"/>
                    <a:pt x="368" y="868"/>
                  </a:cubicBezTo>
                  <a:cubicBezTo>
                    <a:pt x="401" y="835"/>
                    <a:pt x="401" y="768"/>
                    <a:pt x="435" y="735"/>
                  </a:cubicBezTo>
                  <a:cubicBezTo>
                    <a:pt x="468" y="701"/>
                    <a:pt x="468" y="635"/>
                    <a:pt x="468" y="568"/>
                  </a:cubicBezTo>
                  <a:cubicBezTo>
                    <a:pt x="501" y="535"/>
                    <a:pt x="501" y="468"/>
                    <a:pt x="501" y="401"/>
                  </a:cubicBezTo>
                  <a:lnTo>
                    <a:pt x="501" y="301"/>
                  </a:lnTo>
                  <a:cubicBezTo>
                    <a:pt x="501" y="234"/>
                    <a:pt x="501" y="201"/>
                    <a:pt x="468" y="134"/>
                  </a:cubicBezTo>
                  <a:cubicBezTo>
                    <a:pt x="468" y="101"/>
                    <a:pt x="468" y="68"/>
                    <a:pt x="435" y="34"/>
                  </a:cubicBezTo>
                  <a:cubicBezTo>
                    <a:pt x="401" y="34"/>
                    <a:pt x="401" y="1"/>
                    <a:pt x="3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6"/>
            <p:cNvSpPr/>
            <p:nvPr/>
          </p:nvSpPr>
          <p:spPr>
            <a:xfrm>
              <a:off x="3862925" y="2548925"/>
              <a:ext cx="2525" cy="5875"/>
            </a:xfrm>
            <a:custGeom>
              <a:avLst/>
              <a:gdLst/>
              <a:ahLst/>
              <a:cxnLst/>
              <a:rect l="l" t="t" r="r" b="b"/>
              <a:pathLst>
                <a:path w="101" h="235" extrusionOk="0">
                  <a:moveTo>
                    <a:pt x="101" y="1"/>
                  </a:moveTo>
                  <a:lnTo>
                    <a:pt x="34" y="34"/>
                  </a:lnTo>
                  <a:cubicBezTo>
                    <a:pt x="1" y="34"/>
                    <a:pt x="1" y="34"/>
                    <a:pt x="1" y="68"/>
                  </a:cubicBezTo>
                  <a:cubicBezTo>
                    <a:pt x="1" y="68"/>
                    <a:pt x="1" y="101"/>
                    <a:pt x="1" y="101"/>
                  </a:cubicBezTo>
                  <a:lnTo>
                    <a:pt x="1" y="201"/>
                  </a:lnTo>
                  <a:cubicBezTo>
                    <a:pt x="1" y="234"/>
                    <a:pt x="1" y="234"/>
                    <a:pt x="1" y="234"/>
                  </a:cubicBezTo>
                  <a:lnTo>
                    <a:pt x="34" y="234"/>
                  </a:lnTo>
                  <a:lnTo>
                    <a:pt x="101" y="201"/>
                  </a:lnTo>
                  <a:lnTo>
                    <a:pt x="101" y="168"/>
                  </a:lnTo>
                  <a:cubicBezTo>
                    <a:pt x="101" y="168"/>
                    <a:pt x="101" y="134"/>
                    <a:pt x="101" y="134"/>
                  </a:cubicBezTo>
                  <a:lnTo>
                    <a:pt x="10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6"/>
            <p:cNvSpPr/>
            <p:nvPr/>
          </p:nvSpPr>
          <p:spPr>
            <a:xfrm>
              <a:off x="3868775" y="2523075"/>
              <a:ext cx="12525" cy="28375"/>
            </a:xfrm>
            <a:custGeom>
              <a:avLst/>
              <a:gdLst/>
              <a:ahLst/>
              <a:cxnLst/>
              <a:rect l="l" t="t" r="r" b="b"/>
              <a:pathLst>
                <a:path w="501" h="1135" extrusionOk="0">
                  <a:moveTo>
                    <a:pt x="400" y="1"/>
                  </a:moveTo>
                  <a:cubicBezTo>
                    <a:pt x="400" y="34"/>
                    <a:pt x="400" y="34"/>
                    <a:pt x="400" y="34"/>
                  </a:cubicBezTo>
                  <a:lnTo>
                    <a:pt x="400" y="67"/>
                  </a:lnTo>
                  <a:lnTo>
                    <a:pt x="234" y="434"/>
                  </a:lnTo>
                  <a:lnTo>
                    <a:pt x="100" y="234"/>
                  </a:lnTo>
                  <a:lnTo>
                    <a:pt x="67" y="234"/>
                  </a:lnTo>
                  <a:lnTo>
                    <a:pt x="34" y="268"/>
                  </a:lnTo>
                  <a:lnTo>
                    <a:pt x="34" y="301"/>
                  </a:lnTo>
                  <a:cubicBezTo>
                    <a:pt x="0" y="334"/>
                    <a:pt x="0" y="334"/>
                    <a:pt x="34" y="334"/>
                  </a:cubicBezTo>
                  <a:lnTo>
                    <a:pt x="200" y="601"/>
                  </a:lnTo>
                  <a:lnTo>
                    <a:pt x="0" y="1102"/>
                  </a:lnTo>
                  <a:cubicBezTo>
                    <a:pt x="0" y="1102"/>
                    <a:pt x="0" y="1135"/>
                    <a:pt x="0" y="1135"/>
                  </a:cubicBezTo>
                  <a:lnTo>
                    <a:pt x="34" y="1135"/>
                  </a:lnTo>
                  <a:lnTo>
                    <a:pt x="67" y="1102"/>
                  </a:lnTo>
                  <a:cubicBezTo>
                    <a:pt x="100" y="1102"/>
                    <a:pt x="100" y="1102"/>
                    <a:pt x="100" y="1068"/>
                  </a:cubicBezTo>
                  <a:lnTo>
                    <a:pt x="267" y="668"/>
                  </a:lnTo>
                  <a:lnTo>
                    <a:pt x="434" y="835"/>
                  </a:lnTo>
                  <a:lnTo>
                    <a:pt x="501" y="801"/>
                  </a:lnTo>
                  <a:cubicBezTo>
                    <a:pt x="501" y="768"/>
                    <a:pt x="501" y="768"/>
                    <a:pt x="501" y="768"/>
                  </a:cubicBezTo>
                  <a:lnTo>
                    <a:pt x="300" y="501"/>
                  </a:lnTo>
                  <a:lnTo>
                    <a:pt x="467"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6"/>
            <p:cNvSpPr/>
            <p:nvPr/>
          </p:nvSpPr>
          <p:spPr>
            <a:xfrm>
              <a:off x="3885450" y="2510775"/>
              <a:ext cx="19200" cy="31500"/>
            </a:xfrm>
            <a:custGeom>
              <a:avLst/>
              <a:gdLst/>
              <a:ahLst/>
              <a:cxnLst/>
              <a:rect l="l" t="t" r="r" b="b"/>
              <a:pathLst>
                <a:path w="768" h="1260" extrusionOk="0">
                  <a:moveTo>
                    <a:pt x="642" y="1"/>
                  </a:moveTo>
                  <a:cubicBezTo>
                    <a:pt x="617" y="1"/>
                    <a:pt x="584" y="9"/>
                    <a:pt x="534" y="26"/>
                  </a:cubicBezTo>
                  <a:lnTo>
                    <a:pt x="501" y="92"/>
                  </a:lnTo>
                  <a:cubicBezTo>
                    <a:pt x="467" y="92"/>
                    <a:pt x="467" y="126"/>
                    <a:pt x="434" y="126"/>
                  </a:cubicBezTo>
                  <a:lnTo>
                    <a:pt x="401" y="193"/>
                  </a:lnTo>
                  <a:cubicBezTo>
                    <a:pt x="401" y="226"/>
                    <a:pt x="367" y="259"/>
                    <a:pt x="367" y="293"/>
                  </a:cubicBezTo>
                  <a:cubicBezTo>
                    <a:pt x="367" y="259"/>
                    <a:pt x="334" y="226"/>
                    <a:pt x="301" y="226"/>
                  </a:cubicBezTo>
                  <a:cubicBezTo>
                    <a:pt x="289" y="215"/>
                    <a:pt x="278" y="211"/>
                    <a:pt x="267" y="211"/>
                  </a:cubicBezTo>
                  <a:cubicBezTo>
                    <a:pt x="245" y="211"/>
                    <a:pt x="223" y="226"/>
                    <a:pt x="200" y="226"/>
                  </a:cubicBezTo>
                  <a:lnTo>
                    <a:pt x="134" y="293"/>
                  </a:lnTo>
                  <a:cubicBezTo>
                    <a:pt x="134" y="293"/>
                    <a:pt x="100" y="293"/>
                    <a:pt x="100" y="326"/>
                  </a:cubicBezTo>
                  <a:cubicBezTo>
                    <a:pt x="100" y="359"/>
                    <a:pt x="67" y="393"/>
                    <a:pt x="67" y="393"/>
                  </a:cubicBezTo>
                  <a:cubicBezTo>
                    <a:pt x="67" y="359"/>
                    <a:pt x="67" y="359"/>
                    <a:pt x="67" y="359"/>
                  </a:cubicBezTo>
                  <a:lnTo>
                    <a:pt x="0" y="393"/>
                  </a:lnTo>
                  <a:cubicBezTo>
                    <a:pt x="0" y="426"/>
                    <a:pt x="0" y="426"/>
                    <a:pt x="0" y="459"/>
                  </a:cubicBezTo>
                  <a:lnTo>
                    <a:pt x="0" y="1227"/>
                  </a:lnTo>
                  <a:cubicBezTo>
                    <a:pt x="0" y="1227"/>
                    <a:pt x="0" y="1227"/>
                    <a:pt x="0" y="1260"/>
                  </a:cubicBezTo>
                  <a:lnTo>
                    <a:pt x="67" y="1227"/>
                  </a:lnTo>
                  <a:cubicBezTo>
                    <a:pt x="67" y="1227"/>
                    <a:pt x="67" y="1193"/>
                    <a:pt x="67" y="1193"/>
                  </a:cubicBezTo>
                  <a:cubicBezTo>
                    <a:pt x="67" y="1193"/>
                    <a:pt x="67" y="1193"/>
                    <a:pt x="67" y="1160"/>
                  </a:cubicBezTo>
                  <a:lnTo>
                    <a:pt x="67" y="693"/>
                  </a:lnTo>
                  <a:cubicBezTo>
                    <a:pt x="67" y="626"/>
                    <a:pt x="100" y="559"/>
                    <a:pt x="100" y="493"/>
                  </a:cubicBezTo>
                  <a:cubicBezTo>
                    <a:pt x="134" y="459"/>
                    <a:pt x="167" y="426"/>
                    <a:pt x="200" y="393"/>
                  </a:cubicBezTo>
                  <a:cubicBezTo>
                    <a:pt x="217" y="376"/>
                    <a:pt x="234" y="368"/>
                    <a:pt x="251" y="368"/>
                  </a:cubicBezTo>
                  <a:cubicBezTo>
                    <a:pt x="267" y="368"/>
                    <a:pt x="284" y="376"/>
                    <a:pt x="301" y="393"/>
                  </a:cubicBezTo>
                  <a:cubicBezTo>
                    <a:pt x="334" y="459"/>
                    <a:pt x="334" y="493"/>
                    <a:pt x="334" y="559"/>
                  </a:cubicBezTo>
                  <a:lnTo>
                    <a:pt x="334" y="1026"/>
                  </a:lnTo>
                  <a:lnTo>
                    <a:pt x="401" y="1026"/>
                  </a:lnTo>
                  <a:cubicBezTo>
                    <a:pt x="401" y="993"/>
                    <a:pt x="401" y="993"/>
                    <a:pt x="401" y="993"/>
                  </a:cubicBezTo>
                  <a:cubicBezTo>
                    <a:pt x="434" y="993"/>
                    <a:pt x="434" y="960"/>
                    <a:pt x="401" y="960"/>
                  </a:cubicBezTo>
                  <a:lnTo>
                    <a:pt x="401" y="493"/>
                  </a:lnTo>
                  <a:cubicBezTo>
                    <a:pt x="401" y="426"/>
                    <a:pt x="434" y="359"/>
                    <a:pt x="467" y="293"/>
                  </a:cubicBezTo>
                  <a:cubicBezTo>
                    <a:pt x="467" y="259"/>
                    <a:pt x="501" y="193"/>
                    <a:pt x="534" y="193"/>
                  </a:cubicBezTo>
                  <a:cubicBezTo>
                    <a:pt x="567" y="176"/>
                    <a:pt x="592" y="168"/>
                    <a:pt x="609" y="168"/>
                  </a:cubicBezTo>
                  <a:cubicBezTo>
                    <a:pt x="626" y="168"/>
                    <a:pt x="634" y="176"/>
                    <a:pt x="634" y="193"/>
                  </a:cubicBezTo>
                  <a:cubicBezTo>
                    <a:pt x="667" y="226"/>
                    <a:pt x="667" y="293"/>
                    <a:pt x="667" y="359"/>
                  </a:cubicBezTo>
                  <a:lnTo>
                    <a:pt x="667" y="793"/>
                  </a:lnTo>
                  <a:cubicBezTo>
                    <a:pt x="667" y="793"/>
                    <a:pt x="667" y="826"/>
                    <a:pt x="667" y="826"/>
                  </a:cubicBezTo>
                  <a:lnTo>
                    <a:pt x="701" y="826"/>
                  </a:lnTo>
                  <a:lnTo>
                    <a:pt x="734" y="793"/>
                  </a:lnTo>
                  <a:lnTo>
                    <a:pt x="768" y="793"/>
                  </a:lnTo>
                  <a:cubicBezTo>
                    <a:pt x="768" y="760"/>
                    <a:pt x="768" y="760"/>
                    <a:pt x="768" y="760"/>
                  </a:cubicBezTo>
                  <a:lnTo>
                    <a:pt x="768" y="293"/>
                  </a:lnTo>
                  <a:cubicBezTo>
                    <a:pt x="768" y="193"/>
                    <a:pt x="734" y="92"/>
                    <a:pt x="701" y="26"/>
                  </a:cubicBezTo>
                  <a:cubicBezTo>
                    <a:pt x="684" y="9"/>
                    <a:pt x="667" y="1"/>
                    <a:pt x="64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6"/>
            <p:cNvSpPr/>
            <p:nvPr/>
          </p:nvSpPr>
          <p:spPr>
            <a:xfrm>
              <a:off x="3909625" y="2498075"/>
              <a:ext cx="1700" cy="30025"/>
            </a:xfrm>
            <a:custGeom>
              <a:avLst/>
              <a:gdLst/>
              <a:ahLst/>
              <a:cxnLst/>
              <a:rect l="l" t="t" r="r" b="b"/>
              <a:pathLst>
                <a:path w="68" h="1201" extrusionOk="0">
                  <a:moveTo>
                    <a:pt x="67" y="0"/>
                  </a:moveTo>
                  <a:lnTo>
                    <a:pt x="34" y="33"/>
                  </a:lnTo>
                  <a:lnTo>
                    <a:pt x="1" y="33"/>
                  </a:lnTo>
                  <a:cubicBezTo>
                    <a:pt x="1" y="67"/>
                    <a:pt x="1" y="67"/>
                    <a:pt x="1" y="100"/>
                  </a:cubicBezTo>
                  <a:lnTo>
                    <a:pt x="1" y="1168"/>
                  </a:lnTo>
                  <a:cubicBezTo>
                    <a:pt x="1" y="1201"/>
                    <a:pt x="1" y="1201"/>
                    <a:pt x="1" y="1201"/>
                  </a:cubicBezTo>
                  <a:lnTo>
                    <a:pt x="34" y="1201"/>
                  </a:lnTo>
                  <a:lnTo>
                    <a:pt x="67" y="1168"/>
                  </a:lnTo>
                  <a:cubicBezTo>
                    <a:pt x="67" y="1134"/>
                    <a:pt x="67" y="1134"/>
                    <a:pt x="67" y="1101"/>
                  </a:cubicBezTo>
                  <a:lnTo>
                    <a:pt x="67" y="33"/>
                  </a:lnTo>
                  <a:cubicBezTo>
                    <a:pt x="67" y="0"/>
                    <a:pt x="67" y="0"/>
                    <a:pt x="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6"/>
            <p:cNvSpPr/>
            <p:nvPr/>
          </p:nvSpPr>
          <p:spPr>
            <a:xfrm>
              <a:off x="3956325" y="2467200"/>
              <a:ext cx="15050" cy="32550"/>
            </a:xfrm>
            <a:custGeom>
              <a:avLst/>
              <a:gdLst/>
              <a:ahLst/>
              <a:cxnLst/>
              <a:rect l="l" t="t" r="r" b="b"/>
              <a:pathLst>
                <a:path w="602" h="1302" extrusionOk="0">
                  <a:moveTo>
                    <a:pt x="368" y="1"/>
                  </a:moveTo>
                  <a:cubicBezTo>
                    <a:pt x="334" y="1"/>
                    <a:pt x="268" y="1"/>
                    <a:pt x="234" y="34"/>
                  </a:cubicBezTo>
                  <a:cubicBezTo>
                    <a:pt x="201" y="68"/>
                    <a:pt x="167" y="101"/>
                    <a:pt x="134" y="134"/>
                  </a:cubicBezTo>
                  <a:cubicBezTo>
                    <a:pt x="101" y="168"/>
                    <a:pt x="67" y="201"/>
                    <a:pt x="34" y="268"/>
                  </a:cubicBezTo>
                  <a:cubicBezTo>
                    <a:pt x="34" y="301"/>
                    <a:pt x="1" y="334"/>
                    <a:pt x="1" y="401"/>
                  </a:cubicBezTo>
                  <a:cubicBezTo>
                    <a:pt x="1" y="434"/>
                    <a:pt x="1" y="468"/>
                    <a:pt x="1" y="535"/>
                  </a:cubicBezTo>
                  <a:cubicBezTo>
                    <a:pt x="1" y="568"/>
                    <a:pt x="1" y="601"/>
                    <a:pt x="1" y="635"/>
                  </a:cubicBezTo>
                  <a:cubicBezTo>
                    <a:pt x="1" y="635"/>
                    <a:pt x="1" y="668"/>
                    <a:pt x="34" y="701"/>
                  </a:cubicBezTo>
                  <a:cubicBezTo>
                    <a:pt x="67" y="701"/>
                    <a:pt x="67" y="735"/>
                    <a:pt x="101" y="735"/>
                  </a:cubicBezTo>
                  <a:lnTo>
                    <a:pt x="368" y="735"/>
                  </a:lnTo>
                  <a:cubicBezTo>
                    <a:pt x="401" y="735"/>
                    <a:pt x="401" y="735"/>
                    <a:pt x="434" y="768"/>
                  </a:cubicBezTo>
                  <a:cubicBezTo>
                    <a:pt x="434" y="768"/>
                    <a:pt x="434" y="801"/>
                    <a:pt x="434" y="835"/>
                  </a:cubicBezTo>
                  <a:cubicBezTo>
                    <a:pt x="434" y="835"/>
                    <a:pt x="434" y="868"/>
                    <a:pt x="434" y="901"/>
                  </a:cubicBezTo>
                  <a:cubicBezTo>
                    <a:pt x="401" y="935"/>
                    <a:pt x="401" y="968"/>
                    <a:pt x="401" y="1002"/>
                  </a:cubicBezTo>
                  <a:cubicBezTo>
                    <a:pt x="368" y="1035"/>
                    <a:pt x="334" y="1035"/>
                    <a:pt x="334" y="1068"/>
                  </a:cubicBezTo>
                  <a:cubicBezTo>
                    <a:pt x="301" y="1068"/>
                    <a:pt x="268" y="1102"/>
                    <a:pt x="268" y="1135"/>
                  </a:cubicBezTo>
                  <a:lnTo>
                    <a:pt x="167" y="1135"/>
                  </a:lnTo>
                  <a:cubicBezTo>
                    <a:pt x="167" y="1152"/>
                    <a:pt x="159" y="1160"/>
                    <a:pt x="151" y="1160"/>
                  </a:cubicBezTo>
                  <a:cubicBezTo>
                    <a:pt x="142" y="1160"/>
                    <a:pt x="134" y="1152"/>
                    <a:pt x="134" y="1135"/>
                  </a:cubicBezTo>
                  <a:lnTo>
                    <a:pt x="101" y="1135"/>
                  </a:lnTo>
                  <a:cubicBezTo>
                    <a:pt x="67" y="1102"/>
                    <a:pt x="67" y="1102"/>
                    <a:pt x="67" y="1068"/>
                  </a:cubicBezTo>
                  <a:lnTo>
                    <a:pt x="34" y="1068"/>
                  </a:lnTo>
                  <a:lnTo>
                    <a:pt x="34" y="1102"/>
                  </a:lnTo>
                  <a:cubicBezTo>
                    <a:pt x="1" y="1102"/>
                    <a:pt x="1" y="1135"/>
                    <a:pt x="34" y="1135"/>
                  </a:cubicBezTo>
                  <a:cubicBezTo>
                    <a:pt x="34" y="1168"/>
                    <a:pt x="34" y="1202"/>
                    <a:pt x="34" y="1235"/>
                  </a:cubicBezTo>
                  <a:cubicBezTo>
                    <a:pt x="67" y="1268"/>
                    <a:pt x="67" y="1268"/>
                    <a:pt x="101" y="1302"/>
                  </a:cubicBezTo>
                  <a:lnTo>
                    <a:pt x="201" y="1302"/>
                  </a:lnTo>
                  <a:cubicBezTo>
                    <a:pt x="234" y="1302"/>
                    <a:pt x="268" y="1268"/>
                    <a:pt x="301" y="1268"/>
                  </a:cubicBezTo>
                  <a:cubicBezTo>
                    <a:pt x="368" y="1235"/>
                    <a:pt x="401" y="1202"/>
                    <a:pt x="434" y="1168"/>
                  </a:cubicBezTo>
                  <a:cubicBezTo>
                    <a:pt x="468" y="1135"/>
                    <a:pt x="501" y="1068"/>
                    <a:pt x="534" y="1035"/>
                  </a:cubicBezTo>
                  <a:cubicBezTo>
                    <a:pt x="534" y="1002"/>
                    <a:pt x="568" y="935"/>
                    <a:pt x="601" y="901"/>
                  </a:cubicBezTo>
                  <a:cubicBezTo>
                    <a:pt x="601" y="835"/>
                    <a:pt x="601" y="801"/>
                    <a:pt x="601" y="735"/>
                  </a:cubicBezTo>
                  <a:cubicBezTo>
                    <a:pt x="601" y="701"/>
                    <a:pt x="601" y="668"/>
                    <a:pt x="601" y="635"/>
                  </a:cubicBezTo>
                  <a:cubicBezTo>
                    <a:pt x="601" y="601"/>
                    <a:pt x="601" y="601"/>
                    <a:pt x="568" y="568"/>
                  </a:cubicBezTo>
                  <a:cubicBezTo>
                    <a:pt x="534" y="568"/>
                    <a:pt x="534" y="535"/>
                    <a:pt x="501" y="535"/>
                  </a:cubicBezTo>
                  <a:lnTo>
                    <a:pt x="234" y="535"/>
                  </a:lnTo>
                  <a:cubicBezTo>
                    <a:pt x="201" y="535"/>
                    <a:pt x="201" y="535"/>
                    <a:pt x="167" y="501"/>
                  </a:cubicBezTo>
                  <a:cubicBezTo>
                    <a:pt x="167" y="501"/>
                    <a:pt x="167" y="468"/>
                    <a:pt x="167" y="434"/>
                  </a:cubicBezTo>
                  <a:cubicBezTo>
                    <a:pt x="167" y="434"/>
                    <a:pt x="167" y="401"/>
                    <a:pt x="167" y="368"/>
                  </a:cubicBezTo>
                  <a:cubicBezTo>
                    <a:pt x="201" y="334"/>
                    <a:pt x="201" y="301"/>
                    <a:pt x="201" y="301"/>
                  </a:cubicBezTo>
                  <a:lnTo>
                    <a:pt x="268" y="234"/>
                  </a:lnTo>
                  <a:cubicBezTo>
                    <a:pt x="268" y="201"/>
                    <a:pt x="301" y="201"/>
                    <a:pt x="301" y="168"/>
                  </a:cubicBezTo>
                  <a:lnTo>
                    <a:pt x="434" y="168"/>
                  </a:lnTo>
                  <a:cubicBezTo>
                    <a:pt x="468" y="168"/>
                    <a:pt x="468" y="168"/>
                    <a:pt x="468" y="201"/>
                  </a:cubicBezTo>
                  <a:lnTo>
                    <a:pt x="468" y="234"/>
                  </a:lnTo>
                  <a:lnTo>
                    <a:pt x="534" y="234"/>
                  </a:lnTo>
                  <a:cubicBezTo>
                    <a:pt x="534" y="201"/>
                    <a:pt x="534" y="201"/>
                    <a:pt x="534" y="201"/>
                  </a:cubicBezTo>
                  <a:cubicBezTo>
                    <a:pt x="534" y="201"/>
                    <a:pt x="534" y="168"/>
                    <a:pt x="534" y="168"/>
                  </a:cubicBezTo>
                  <a:cubicBezTo>
                    <a:pt x="534" y="134"/>
                    <a:pt x="501" y="101"/>
                    <a:pt x="501" y="101"/>
                  </a:cubicBezTo>
                  <a:cubicBezTo>
                    <a:pt x="501" y="68"/>
                    <a:pt x="468" y="34"/>
                    <a:pt x="434" y="34"/>
                  </a:cubicBezTo>
                  <a:cubicBezTo>
                    <a:pt x="434" y="1"/>
                    <a:pt x="401" y="1"/>
                    <a:pt x="3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6"/>
            <p:cNvSpPr/>
            <p:nvPr/>
          </p:nvSpPr>
          <p:spPr>
            <a:xfrm>
              <a:off x="3973000" y="2460525"/>
              <a:ext cx="3375" cy="30900"/>
            </a:xfrm>
            <a:custGeom>
              <a:avLst/>
              <a:gdLst/>
              <a:ahLst/>
              <a:cxnLst/>
              <a:rect l="l" t="t" r="r" b="b"/>
              <a:pathLst>
                <a:path w="135" h="1236" extrusionOk="0">
                  <a:moveTo>
                    <a:pt x="101" y="1"/>
                  </a:moveTo>
                  <a:lnTo>
                    <a:pt x="68" y="34"/>
                  </a:lnTo>
                  <a:cubicBezTo>
                    <a:pt x="34" y="34"/>
                    <a:pt x="34" y="68"/>
                    <a:pt x="34" y="68"/>
                  </a:cubicBezTo>
                  <a:cubicBezTo>
                    <a:pt x="34" y="68"/>
                    <a:pt x="34" y="101"/>
                    <a:pt x="34" y="101"/>
                  </a:cubicBezTo>
                  <a:lnTo>
                    <a:pt x="34" y="201"/>
                  </a:lnTo>
                  <a:cubicBezTo>
                    <a:pt x="34" y="201"/>
                    <a:pt x="34" y="201"/>
                    <a:pt x="34" y="234"/>
                  </a:cubicBezTo>
                  <a:lnTo>
                    <a:pt x="68" y="234"/>
                  </a:lnTo>
                  <a:lnTo>
                    <a:pt x="101" y="201"/>
                  </a:lnTo>
                  <a:cubicBezTo>
                    <a:pt x="101" y="168"/>
                    <a:pt x="101" y="168"/>
                    <a:pt x="101" y="168"/>
                  </a:cubicBezTo>
                  <a:cubicBezTo>
                    <a:pt x="101" y="134"/>
                    <a:pt x="101" y="134"/>
                    <a:pt x="101" y="134"/>
                  </a:cubicBezTo>
                  <a:lnTo>
                    <a:pt x="101" y="34"/>
                  </a:lnTo>
                  <a:cubicBezTo>
                    <a:pt x="101" y="34"/>
                    <a:pt x="101" y="1"/>
                    <a:pt x="101" y="1"/>
                  </a:cubicBezTo>
                  <a:close/>
                  <a:moveTo>
                    <a:pt x="68" y="301"/>
                  </a:moveTo>
                  <a:lnTo>
                    <a:pt x="34" y="335"/>
                  </a:lnTo>
                  <a:cubicBezTo>
                    <a:pt x="1" y="335"/>
                    <a:pt x="1" y="368"/>
                    <a:pt x="34" y="368"/>
                  </a:cubicBezTo>
                  <a:cubicBezTo>
                    <a:pt x="1" y="368"/>
                    <a:pt x="1" y="401"/>
                    <a:pt x="34" y="401"/>
                  </a:cubicBezTo>
                  <a:lnTo>
                    <a:pt x="34" y="1202"/>
                  </a:lnTo>
                  <a:cubicBezTo>
                    <a:pt x="1" y="1202"/>
                    <a:pt x="1" y="1202"/>
                    <a:pt x="34" y="1235"/>
                  </a:cubicBezTo>
                  <a:lnTo>
                    <a:pt x="68" y="1235"/>
                  </a:lnTo>
                  <a:lnTo>
                    <a:pt x="101" y="1202"/>
                  </a:lnTo>
                  <a:cubicBezTo>
                    <a:pt x="101" y="1202"/>
                    <a:pt x="101" y="1168"/>
                    <a:pt x="101" y="1168"/>
                  </a:cubicBezTo>
                  <a:cubicBezTo>
                    <a:pt x="134" y="1168"/>
                    <a:pt x="134" y="1135"/>
                    <a:pt x="101" y="1135"/>
                  </a:cubicBezTo>
                  <a:lnTo>
                    <a:pt x="68" y="335"/>
                  </a:lnTo>
                  <a:cubicBezTo>
                    <a:pt x="68" y="335"/>
                    <a:pt x="68" y="301"/>
                    <a:pt x="68" y="30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6"/>
            <p:cNvSpPr/>
            <p:nvPr/>
          </p:nvSpPr>
          <p:spPr>
            <a:xfrm>
              <a:off x="3978850" y="2456375"/>
              <a:ext cx="9200" cy="28800"/>
            </a:xfrm>
            <a:custGeom>
              <a:avLst/>
              <a:gdLst/>
              <a:ahLst/>
              <a:cxnLst/>
              <a:rect l="l" t="t" r="r" b="b"/>
              <a:pathLst>
                <a:path w="368" h="1152" extrusionOk="0">
                  <a:moveTo>
                    <a:pt x="134" y="0"/>
                  </a:moveTo>
                  <a:lnTo>
                    <a:pt x="100" y="34"/>
                  </a:lnTo>
                  <a:lnTo>
                    <a:pt x="67" y="34"/>
                  </a:lnTo>
                  <a:cubicBezTo>
                    <a:pt x="67" y="67"/>
                    <a:pt x="67" y="67"/>
                    <a:pt x="67" y="100"/>
                  </a:cubicBezTo>
                  <a:lnTo>
                    <a:pt x="67" y="367"/>
                  </a:lnTo>
                  <a:lnTo>
                    <a:pt x="0" y="400"/>
                  </a:lnTo>
                  <a:lnTo>
                    <a:pt x="0" y="434"/>
                  </a:lnTo>
                  <a:cubicBezTo>
                    <a:pt x="0" y="434"/>
                    <a:pt x="0" y="467"/>
                    <a:pt x="0" y="467"/>
                  </a:cubicBezTo>
                  <a:lnTo>
                    <a:pt x="0" y="534"/>
                  </a:lnTo>
                  <a:cubicBezTo>
                    <a:pt x="0" y="534"/>
                    <a:pt x="0" y="534"/>
                    <a:pt x="0" y="567"/>
                  </a:cubicBezTo>
                  <a:lnTo>
                    <a:pt x="67" y="501"/>
                  </a:lnTo>
                  <a:lnTo>
                    <a:pt x="67" y="934"/>
                  </a:lnTo>
                  <a:cubicBezTo>
                    <a:pt x="67" y="1001"/>
                    <a:pt x="100" y="1068"/>
                    <a:pt x="134" y="1101"/>
                  </a:cubicBezTo>
                  <a:cubicBezTo>
                    <a:pt x="150" y="1134"/>
                    <a:pt x="167" y="1151"/>
                    <a:pt x="188" y="1151"/>
                  </a:cubicBezTo>
                  <a:cubicBezTo>
                    <a:pt x="209" y="1151"/>
                    <a:pt x="234" y="1134"/>
                    <a:pt x="267" y="1101"/>
                  </a:cubicBezTo>
                  <a:lnTo>
                    <a:pt x="334" y="1068"/>
                  </a:lnTo>
                  <a:lnTo>
                    <a:pt x="367" y="1068"/>
                  </a:lnTo>
                  <a:cubicBezTo>
                    <a:pt x="367" y="1034"/>
                    <a:pt x="367" y="1034"/>
                    <a:pt x="367" y="1001"/>
                  </a:cubicBezTo>
                  <a:lnTo>
                    <a:pt x="367" y="968"/>
                  </a:lnTo>
                  <a:cubicBezTo>
                    <a:pt x="367" y="968"/>
                    <a:pt x="367" y="934"/>
                    <a:pt x="367" y="934"/>
                  </a:cubicBezTo>
                  <a:lnTo>
                    <a:pt x="334" y="934"/>
                  </a:lnTo>
                  <a:lnTo>
                    <a:pt x="267" y="968"/>
                  </a:lnTo>
                  <a:lnTo>
                    <a:pt x="200" y="968"/>
                  </a:lnTo>
                  <a:cubicBezTo>
                    <a:pt x="200" y="968"/>
                    <a:pt x="200" y="934"/>
                    <a:pt x="200" y="934"/>
                  </a:cubicBezTo>
                  <a:lnTo>
                    <a:pt x="200" y="867"/>
                  </a:lnTo>
                  <a:lnTo>
                    <a:pt x="167" y="434"/>
                  </a:lnTo>
                  <a:lnTo>
                    <a:pt x="301" y="367"/>
                  </a:lnTo>
                  <a:cubicBezTo>
                    <a:pt x="301" y="367"/>
                    <a:pt x="301" y="334"/>
                    <a:pt x="301" y="334"/>
                  </a:cubicBezTo>
                  <a:cubicBezTo>
                    <a:pt x="301" y="334"/>
                    <a:pt x="301" y="300"/>
                    <a:pt x="301" y="300"/>
                  </a:cubicBezTo>
                  <a:lnTo>
                    <a:pt x="301" y="234"/>
                  </a:lnTo>
                  <a:lnTo>
                    <a:pt x="167" y="300"/>
                  </a:lnTo>
                  <a:lnTo>
                    <a:pt x="167" y="34"/>
                  </a:lnTo>
                  <a:lnTo>
                    <a:pt x="16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6"/>
            <p:cNvSpPr/>
            <p:nvPr/>
          </p:nvSpPr>
          <p:spPr>
            <a:xfrm>
              <a:off x="3988850" y="2455525"/>
              <a:ext cx="13375" cy="24225"/>
            </a:xfrm>
            <a:custGeom>
              <a:avLst/>
              <a:gdLst/>
              <a:ahLst/>
              <a:cxnLst/>
              <a:rect l="l" t="t" r="r" b="b"/>
              <a:pathLst>
                <a:path w="535" h="969" extrusionOk="0">
                  <a:moveTo>
                    <a:pt x="351" y="143"/>
                  </a:moveTo>
                  <a:cubicBezTo>
                    <a:pt x="368" y="143"/>
                    <a:pt x="384" y="151"/>
                    <a:pt x="401" y="168"/>
                  </a:cubicBezTo>
                  <a:cubicBezTo>
                    <a:pt x="434" y="201"/>
                    <a:pt x="468" y="268"/>
                    <a:pt x="434" y="301"/>
                  </a:cubicBezTo>
                  <a:lnTo>
                    <a:pt x="167" y="479"/>
                  </a:lnTo>
                  <a:lnTo>
                    <a:pt x="167" y="401"/>
                  </a:lnTo>
                  <a:cubicBezTo>
                    <a:pt x="167" y="368"/>
                    <a:pt x="167" y="334"/>
                    <a:pt x="201" y="301"/>
                  </a:cubicBezTo>
                  <a:lnTo>
                    <a:pt x="234" y="234"/>
                  </a:lnTo>
                  <a:cubicBezTo>
                    <a:pt x="234" y="201"/>
                    <a:pt x="267" y="201"/>
                    <a:pt x="301" y="168"/>
                  </a:cubicBezTo>
                  <a:cubicBezTo>
                    <a:pt x="318" y="151"/>
                    <a:pt x="334" y="143"/>
                    <a:pt x="351" y="143"/>
                  </a:cubicBezTo>
                  <a:close/>
                  <a:moveTo>
                    <a:pt x="401" y="1"/>
                  </a:moveTo>
                  <a:cubicBezTo>
                    <a:pt x="368" y="1"/>
                    <a:pt x="334" y="1"/>
                    <a:pt x="301" y="34"/>
                  </a:cubicBezTo>
                  <a:cubicBezTo>
                    <a:pt x="267" y="34"/>
                    <a:pt x="234" y="68"/>
                    <a:pt x="201" y="101"/>
                  </a:cubicBezTo>
                  <a:cubicBezTo>
                    <a:pt x="167" y="134"/>
                    <a:pt x="134" y="201"/>
                    <a:pt x="134" y="234"/>
                  </a:cubicBezTo>
                  <a:cubicBezTo>
                    <a:pt x="101" y="268"/>
                    <a:pt x="67" y="334"/>
                    <a:pt x="67" y="368"/>
                  </a:cubicBezTo>
                  <a:cubicBezTo>
                    <a:pt x="67" y="434"/>
                    <a:pt x="34" y="468"/>
                    <a:pt x="34" y="535"/>
                  </a:cubicBezTo>
                  <a:cubicBezTo>
                    <a:pt x="34" y="601"/>
                    <a:pt x="1" y="668"/>
                    <a:pt x="1" y="701"/>
                  </a:cubicBezTo>
                  <a:cubicBezTo>
                    <a:pt x="1" y="768"/>
                    <a:pt x="34" y="801"/>
                    <a:pt x="34" y="868"/>
                  </a:cubicBezTo>
                  <a:cubicBezTo>
                    <a:pt x="34" y="901"/>
                    <a:pt x="67" y="901"/>
                    <a:pt x="101" y="935"/>
                  </a:cubicBezTo>
                  <a:cubicBezTo>
                    <a:pt x="101" y="968"/>
                    <a:pt x="134" y="968"/>
                    <a:pt x="167" y="968"/>
                  </a:cubicBezTo>
                  <a:lnTo>
                    <a:pt x="267" y="968"/>
                  </a:lnTo>
                  <a:cubicBezTo>
                    <a:pt x="301" y="935"/>
                    <a:pt x="334" y="901"/>
                    <a:pt x="368" y="868"/>
                  </a:cubicBezTo>
                  <a:cubicBezTo>
                    <a:pt x="401" y="835"/>
                    <a:pt x="401" y="801"/>
                    <a:pt x="434" y="768"/>
                  </a:cubicBezTo>
                  <a:cubicBezTo>
                    <a:pt x="434" y="768"/>
                    <a:pt x="468" y="735"/>
                    <a:pt x="468" y="701"/>
                  </a:cubicBezTo>
                  <a:cubicBezTo>
                    <a:pt x="501" y="668"/>
                    <a:pt x="501" y="635"/>
                    <a:pt x="501" y="601"/>
                  </a:cubicBezTo>
                  <a:lnTo>
                    <a:pt x="434" y="601"/>
                  </a:lnTo>
                  <a:lnTo>
                    <a:pt x="368" y="701"/>
                  </a:lnTo>
                  <a:cubicBezTo>
                    <a:pt x="368" y="735"/>
                    <a:pt x="334" y="768"/>
                    <a:pt x="301" y="768"/>
                  </a:cubicBezTo>
                  <a:cubicBezTo>
                    <a:pt x="284" y="785"/>
                    <a:pt x="259" y="793"/>
                    <a:pt x="234" y="793"/>
                  </a:cubicBezTo>
                  <a:cubicBezTo>
                    <a:pt x="209" y="793"/>
                    <a:pt x="184" y="785"/>
                    <a:pt x="167" y="768"/>
                  </a:cubicBezTo>
                  <a:cubicBezTo>
                    <a:pt x="134" y="735"/>
                    <a:pt x="134" y="668"/>
                    <a:pt x="134" y="635"/>
                  </a:cubicBezTo>
                  <a:lnTo>
                    <a:pt x="501" y="401"/>
                  </a:lnTo>
                  <a:lnTo>
                    <a:pt x="534" y="401"/>
                  </a:lnTo>
                  <a:cubicBezTo>
                    <a:pt x="534" y="368"/>
                    <a:pt x="534" y="368"/>
                    <a:pt x="534" y="334"/>
                  </a:cubicBezTo>
                  <a:lnTo>
                    <a:pt x="534" y="301"/>
                  </a:lnTo>
                  <a:cubicBezTo>
                    <a:pt x="534" y="234"/>
                    <a:pt x="534" y="201"/>
                    <a:pt x="534" y="134"/>
                  </a:cubicBezTo>
                  <a:cubicBezTo>
                    <a:pt x="501" y="101"/>
                    <a:pt x="501" y="68"/>
                    <a:pt x="468" y="34"/>
                  </a:cubicBezTo>
                  <a:cubicBezTo>
                    <a:pt x="468" y="1"/>
                    <a:pt x="434" y="1"/>
                    <a:pt x="4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6"/>
            <p:cNvSpPr/>
            <p:nvPr/>
          </p:nvSpPr>
          <p:spPr>
            <a:xfrm>
              <a:off x="4008025" y="2440725"/>
              <a:ext cx="18375" cy="31500"/>
            </a:xfrm>
            <a:custGeom>
              <a:avLst/>
              <a:gdLst/>
              <a:ahLst/>
              <a:cxnLst/>
              <a:rect l="l" t="t" r="r" b="b"/>
              <a:pathLst>
                <a:path w="735" h="1260" extrusionOk="0">
                  <a:moveTo>
                    <a:pt x="597" y="1"/>
                  </a:moveTo>
                  <a:cubicBezTo>
                    <a:pt x="568" y="1"/>
                    <a:pt x="535" y="9"/>
                    <a:pt x="501" y="26"/>
                  </a:cubicBezTo>
                  <a:lnTo>
                    <a:pt x="434" y="92"/>
                  </a:lnTo>
                  <a:cubicBezTo>
                    <a:pt x="434" y="92"/>
                    <a:pt x="401" y="126"/>
                    <a:pt x="401" y="159"/>
                  </a:cubicBezTo>
                  <a:cubicBezTo>
                    <a:pt x="401" y="159"/>
                    <a:pt x="368" y="193"/>
                    <a:pt x="368" y="226"/>
                  </a:cubicBezTo>
                  <a:cubicBezTo>
                    <a:pt x="368" y="226"/>
                    <a:pt x="334" y="259"/>
                    <a:pt x="334" y="293"/>
                  </a:cubicBezTo>
                  <a:cubicBezTo>
                    <a:pt x="334" y="259"/>
                    <a:pt x="301" y="226"/>
                    <a:pt x="268" y="226"/>
                  </a:cubicBezTo>
                  <a:cubicBezTo>
                    <a:pt x="234" y="226"/>
                    <a:pt x="201" y="226"/>
                    <a:pt x="168" y="259"/>
                  </a:cubicBezTo>
                  <a:lnTo>
                    <a:pt x="101" y="293"/>
                  </a:lnTo>
                  <a:cubicBezTo>
                    <a:pt x="101" y="293"/>
                    <a:pt x="68" y="326"/>
                    <a:pt x="68" y="326"/>
                  </a:cubicBezTo>
                  <a:cubicBezTo>
                    <a:pt x="68" y="359"/>
                    <a:pt x="34" y="393"/>
                    <a:pt x="34" y="393"/>
                  </a:cubicBezTo>
                  <a:cubicBezTo>
                    <a:pt x="1" y="393"/>
                    <a:pt x="1" y="393"/>
                    <a:pt x="1" y="426"/>
                  </a:cubicBezTo>
                  <a:cubicBezTo>
                    <a:pt x="1" y="426"/>
                    <a:pt x="1" y="426"/>
                    <a:pt x="1" y="459"/>
                  </a:cubicBezTo>
                  <a:lnTo>
                    <a:pt x="1" y="1227"/>
                  </a:lnTo>
                  <a:cubicBezTo>
                    <a:pt x="1" y="1227"/>
                    <a:pt x="1" y="1260"/>
                    <a:pt x="1" y="1260"/>
                  </a:cubicBezTo>
                  <a:lnTo>
                    <a:pt x="34" y="1260"/>
                  </a:lnTo>
                  <a:lnTo>
                    <a:pt x="68" y="1227"/>
                  </a:lnTo>
                  <a:cubicBezTo>
                    <a:pt x="101" y="1193"/>
                    <a:pt x="101" y="1193"/>
                    <a:pt x="68" y="1193"/>
                  </a:cubicBezTo>
                  <a:lnTo>
                    <a:pt x="68" y="726"/>
                  </a:lnTo>
                  <a:cubicBezTo>
                    <a:pt x="68" y="660"/>
                    <a:pt x="101" y="593"/>
                    <a:pt x="101" y="526"/>
                  </a:cubicBezTo>
                  <a:cubicBezTo>
                    <a:pt x="134" y="459"/>
                    <a:pt x="168" y="426"/>
                    <a:pt x="201" y="393"/>
                  </a:cubicBezTo>
                  <a:lnTo>
                    <a:pt x="301" y="393"/>
                  </a:lnTo>
                  <a:cubicBezTo>
                    <a:pt x="334" y="459"/>
                    <a:pt x="334" y="526"/>
                    <a:pt x="334" y="593"/>
                  </a:cubicBezTo>
                  <a:lnTo>
                    <a:pt x="334" y="1026"/>
                  </a:lnTo>
                  <a:cubicBezTo>
                    <a:pt x="334" y="1026"/>
                    <a:pt x="334" y="1026"/>
                    <a:pt x="334" y="1060"/>
                  </a:cubicBezTo>
                  <a:lnTo>
                    <a:pt x="368" y="1026"/>
                  </a:lnTo>
                  <a:cubicBezTo>
                    <a:pt x="401" y="1026"/>
                    <a:pt x="401" y="1026"/>
                    <a:pt x="401" y="993"/>
                  </a:cubicBezTo>
                  <a:cubicBezTo>
                    <a:pt x="401" y="993"/>
                    <a:pt x="401" y="960"/>
                    <a:pt x="401" y="960"/>
                  </a:cubicBezTo>
                  <a:lnTo>
                    <a:pt x="401" y="493"/>
                  </a:lnTo>
                  <a:cubicBezTo>
                    <a:pt x="401" y="426"/>
                    <a:pt x="401" y="359"/>
                    <a:pt x="434" y="293"/>
                  </a:cubicBezTo>
                  <a:cubicBezTo>
                    <a:pt x="468" y="259"/>
                    <a:pt x="501" y="226"/>
                    <a:pt x="535" y="193"/>
                  </a:cubicBezTo>
                  <a:cubicBezTo>
                    <a:pt x="551" y="176"/>
                    <a:pt x="568" y="168"/>
                    <a:pt x="585" y="168"/>
                  </a:cubicBezTo>
                  <a:cubicBezTo>
                    <a:pt x="601" y="168"/>
                    <a:pt x="618" y="176"/>
                    <a:pt x="635" y="193"/>
                  </a:cubicBezTo>
                  <a:cubicBezTo>
                    <a:pt x="668" y="259"/>
                    <a:pt x="668" y="293"/>
                    <a:pt x="668" y="359"/>
                  </a:cubicBezTo>
                  <a:lnTo>
                    <a:pt x="668" y="826"/>
                  </a:lnTo>
                  <a:lnTo>
                    <a:pt x="735" y="826"/>
                  </a:lnTo>
                  <a:lnTo>
                    <a:pt x="735" y="793"/>
                  </a:lnTo>
                  <a:cubicBezTo>
                    <a:pt x="735" y="793"/>
                    <a:pt x="735" y="760"/>
                    <a:pt x="735" y="760"/>
                  </a:cubicBezTo>
                  <a:lnTo>
                    <a:pt x="735" y="293"/>
                  </a:lnTo>
                  <a:cubicBezTo>
                    <a:pt x="735" y="193"/>
                    <a:pt x="701" y="126"/>
                    <a:pt x="668" y="26"/>
                  </a:cubicBezTo>
                  <a:cubicBezTo>
                    <a:pt x="651" y="9"/>
                    <a:pt x="626" y="1"/>
                    <a:pt x="59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6"/>
            <p:cNvSpPr/>
            <p:nvPr/>
          </p:nvSpPr>
          <p:spPr>
            <a:xfrm>
              <a:off x="4028875" y="2432175"/>
              <a:ext cx="11700" cy="25050"/>
            </a:xfrm>
            <a:custGeom>
              <a:avLst/>
              <a:gdLst/>
              <a:ahLst/>
              <a:cxnLst/>
              <a:rect l="l" t="t" r="r" b="b"/>
              <a:pathLst>
                <a:path w="468" h="1002" extrusionOk="0">
                  <a:moveTo>
                    <a:pt x="368" y="434"/>
                  </a:moveTo>
                  <a:lnTo>
                    <a:pt x="368" y="501"/>
                  </a:lnTo>
                  <a:cubicBezTo>
                    <a:pt x="368" y="535"/>
                    <a:pt x="368" y="568"/>
                    <a:pt x="368" y="601"/>
                  </a:cubicBezTo>
                  <a:cubicBezTo>
                    <a:pt x="368" y="635"/>
                    <a:pt x="334" y="668"/>
                    <a:pt x="334" y="701"/>
                  </a:cubicBezTo>
                  <a:cubicBezTo>
                    <a:pt x="334" y="735"/>
                    <a:pt x="301" y="735"/>
                    <a:pt x="268" y="768"/>
                  </a:cubicBezTo>
                  <a:cubicBezTo>
                    <a:pt x="268" y="801"/>
                    <a:pt x="234" y="835"/>
                    <a:pt x="201" y="835"/>
                  </a:cubicBezTo>
                  <a:lnTo>
                    <a:pt x="101" y="835"/>
                  </a:lnTo>
                  <a:cubicBezTo>
                    <a:pt x="101" y="801"/>
                    <a:pt x="101" y="801"/>
                    <a:pt x="101" y="801"/>
                  </a:cubicBezTo>
                  <a:cubicBezTo>
                    <a:pt x="101" y="735"/>
                    <a:pt x="101" y="701"/>
                    <a:pt x="134" y="668"/>
                  </a:cubicBezTo>
                  <a:cubicBezTo>
                    <a:pt x="168" y="635"/>
                    <a:pt x="201" y="568"/>
                    <a:pt x="234" y="568"/>
                  </a:cubicBezTo>
                  <a:lnTo>
                    <a:pt x="368" y="434"/>
                  </a:lnTo>
                  <a:close/>
                  <a:moveTo>
                    <a:pt x="368" y="1"/>
                  </a:moveTo>
                  <a:cubicBezTo>
                    <a:pt x="334" y="1"/>
                    <a:pt x="301" y="1"/>
                    <a:pt x="268" y="34"/>
                  </a:cubicBezTo>
                  <a:cubicBezTo>
                    <a:pt x="234" y="34"/>
                    <a:pt x="201" y="68"/>
                    <a:pt x="201" y="68"/>
                  </a:cubicBezTo>
                  <a:lnTo>
                    <a:pt x="101" y="168"/>
                  </a:lnTo>
                  <a:cubicBezTo>
                    <a:pt x="101" y="201"/>
                    <a:pt x="101" y="234"/>
                    <a:pt x="67" y="268"/>
                  </a:cubicBezTo>
                  <a:cubicBezTo>
                    <a:pt x="67" y="301"/>
                    <a:pt x="67" y="334"/>
                    <a:pt x="34" y="368"/>
                  </a:cubicBezTo>
                  <a:lnTo>
                    <a:pt x="134" y="368"/>
                  </a:lnTo>
                  <a:cubicBezTo>
                    <a:pt x="134" y="368"/>
                    <a:pt x="134" y="334"/>
                    <a:pt x="134" y="334"/>
                  </a:cubicBezTo>
                  <a:cubicBezTo>
                    <a:pt x="134" y="301"/>
                    <a:pt x="134" y="268"/>
                    <a:pt x="168" y="234"/>
                  </a:cubicBezTo>
                  <a:cubicBezTo>
                    <a:pt x="168" y="234"/>
                    <a:pt x="201" y="201"/>
                    <a:pt x="234" y="168"/>
                  </a:cubicBezTo>
                  <a:lnTo>
                    <a:pt x="334" y="168"/>
                  </a:lnTo>
                  <a:cubicBezTo>
                    <a:pt x="368" y="201"/>
                    <a:pt x="368" y="234"/>
                    <a:pt x="368" y="301"/>
                  </a:cubicBezTo>
                  <a:lnTo>
                    <a:pt x="201" y="434"/>
                  </a:lnTo>
                  <a:lnTo>
                    <a:pt x="134" y="501"/>
                  </a:lnTo>
                  <a:cubicBezTo>
                    <a:pt x="101" y="535"/>
                    <a:pt x="67" y="568"/>
                    <a:pt x="67" y="601"/>
                  </a:cubicBezTo>
                  <a:cubicBezTo>
                    <a:pt x="34" y="668"/>
                    <a:pt x="34" y="701"/>
                    <a:pt x="1" y="735"/>
                  </a:cubicBezTo>
                  <a:cubicBezTo>
                    <a:pt x="1" y="768"/>
                    <a:pt x="1" y="801"/>
                    <a:pt x="1" y="868"/>
                  </a:cubicBezTo>
                  <a:cubicBezTo>
                    <a:pt x="1" y="901"/>
                    <a:pt x="1" y="901"/>
                    <a:pt x="34" y="935"/>
                  </a:cubicBezTo>
                  <a:cubicBezTo>
                    <a:pt x="34" y="968"/>
                    <a:pt x="34" y="968"/>
                    <a:pt x="67" y="1002"/>
                  </a:cubicBezTo>
                  <a:lnTo>
                    <a:pt x="134" y="1002"/>
                  </a:lnTo>
                  <a:cubicBezTo>
                    <a:pt x="168" y="968"/>
                    <a:pt x="168" y="968"/>
                    <a:pt x="201" y="968"/>
                  </a:cubicBezTo>
                  <a:lnTo>
                    <a:pt x="268" y="935"/>
                  </a:lnTo>
                  <a:lnTo>
                    <a:pt x="301" y="868"/>
                  </a:lnTo>
                  <a:lnTo>
                    <a:pt x="368" y="801"/>
                  </a:lnTo>
                  <a:cubicBezTo>
                    <a:pt x="368" y="768"/>
                    <a:pt x="401" y="735"/>
                    <a:pt x="401" y="735"/>
                  </a:cubicBezTo>
                  <a:lnTo>
                    <a:pt x="401" y="801"/>
                  </a:lnTo>
                  <a:lnTo>
                    <a:pt x="468" y="801"/>
                  </a:lnTo>
                  <a:cubicBezTo>
                    <a:pt x="468" y="801"/>
                    <a:pt x="468" y="768"/>
                    <a:pt x="468" y="768"/>
                  </a:cubicBezTo>
                  <a:cubicBezTo>
                    <a:pt x="468" y="768"/>
                    <a:pt x="468" y="735"/>
                    <a:pt x="468" y="735"/>
                  </a:cubicBezTo>
                  <a:lnTo>
                    <a:pt x="468" y="234"/>
                  </a:lnTo>
                  <a:cubicBezTo>
                    <a:pt x="468" y="168"/>
                    <a:pt x="468" y="134"/>
                    <a:pt x="468" y="101"/>
                  </a:cubicBezTo>
                  <a:cubicBezTo>
                    <a:pt x="468" y="68"/>
                    <a:pt x="434" y="34"/>
                    <a:pt x="4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6"/>
            <p:cNvSpPr/>
            <p:nvPr/>
          </p:nvSpPr>
          <p:spPr>
            <a:xfrm>
              <a:off x="4045550" y="2423000"/>
              <a:ext cx="11700" cy="34225"/>
            </a:xfrm>
            <a:custGeom>
              <a:avLst/>
              <a:gdLst/>
              <a:ahLst/>
              <a:cxnLst/>
              <a:rect l="l" t="t" r="r" b="b"/>
              <a:pathLst>
                <a:path w="468" h="1369" extrusionOk="0">
                  <a:moveTo>
                    <a:pt x="284" y="176"/>
                  </a:moveTo>
                  <a:cubicBezTo>
                    <a:pt x="301" y="176"/>
                    <a:pt x="318" y="184"/>
                    <a:pt x="334" y="201"/>
                  </a:cubicBezTo>
                  <a:cubicBezTo>
                    <a:pt x="368" y="234"/>
                    <a:pt x="401" y="301"/>
                    <a:pt x="401" y="368"/>
                  </a:cubicBezTo>
                  <a:cubicBezTo>
                    <a:pt x="401" y="401"/>
                    <a:pt x="401" y="435"/>
                    <a:pt x="401" y="468"/>
                  </a:cubicBezTo>
                  <a:cubicBezTo>
                    <a:pt x="401" y="535"/>
                    <a:pt x="368" y="601"/>
                    <a:pt x="334" y="668"/>
                  </a:cubicBezTo>
                  <a:cubicBezTo>
                    <a:pt x="334" y="735"/>
                    <a:pt x="268" y="768"/>
                    <a:pt x="234" y="801"/>
                  </a:cubicBezTo>
                  <a:cubicBezTo>
                    <a:pt x="201" y="818"/>
                    <a:pt x="176" y="826"/>
                    <a:pt x="159" y="826"/>
                  </a:cubicBezTo>
                  <a:cubicBezTo>
                    <a:pt x="143" y="826"/>
                    <a:pt x="134" y="818"/>
                    <a:pt x="134" y="801"/>
                  </a:cubicBezTo>
                  <a:cubicBezTo>
                    <a:pt x="101" y="768"/>
                    <a:pt x="68" y="701"/>
                    <a:pt x="68" y="668"/>
                  </a:cubicBezTo>
                  <a:lnTo>
                    <a:pt x="68" y="535"/>
                  </a:lnTo>
                  <a:lnTo>
                    <a:pt x="68" y="501"/>
                  </a:lnTo>
                  <a:cubicBezTo>
                    <a:pt x="68" y="435"/>
                    <a:pt x="101" y="401"/>
                    <a:pt x="134" y="334"/>
                  </a:cubicBezTo>
                  <a:cubicBezTo>
                    <a:pt x="134" y="268"/>
                    <a:pt x="168" y="234"/>
                    <a:pt x="234" y="201"/>
                  </a:cubicBezTo>
                  <a:cubicBezTo>
                    <a:pt x="251" y="184"/>
                    <a:pt x="268" y="176"/>
                    <a:pt x="284" y="176"/>
                  </a:cubicBezTo>
                  <a:close/>
                  <a:moveTo>
                    <a:pt x="334" y="1"/>
                  </a:moveTo>
                  <a:cubicBezTo>
                    <a:pt x="301" y="1"/>
                    <a:pt x="268" y="1"/>
                    <a:pt x="234" y="34"/>
                  </a:cubicBezTo>
                  <a:cubicBezTo>
                    <a:pt x="168" y="68"/>
                    <a:pt x="134" y="101"/>
                    <a:pt x="134" y="134"/>
                  </a:cubicBezTo>
                  <a:cubicBezTo>
                    <a:pt x="101" y="168"/>
                    <a:pt x="68" y="201"/>
                    <a:pt x="68" y="234"/>
                  </a:cubicBezTo>
                  <a:lnTo>
                    <a:pt x="68" y="201"/>
                  </a:lnTo>
                  <a:lnTo>
                    <a:pt x="68" y="168"/>
                  </a:lnTo>
                  <a:lnTo>
                    <a:pt x="34" y="168"/>
                  </a:lnTo>
                  <a:lnTo>
                    <a:pt x="1" y="201"/>
                  </a:lnTo>
                  <a:cubicBezTo>
                    <a:pt x="1" y="234"/>
                    <a:pt x="1" y="234"/>
                    <a:pt x="1" y="268"/>
                  </a:cubicBezTo>
                  <a:lnTo>
                    <a:pt x="1" y="1369"/>
                  </a:lnTo>
                  <a:lnTo>
                    <a:pt x="68" y="1369"/>
                  </a:lnTo>
                  <a:cubicBezTo>
                    <a:pt x="68" y="1335"/>
                    <a:pt x="68" y="1335"/>
                    <a:pt x="68" y="1335"/>
                  </a:cubicBezTo>
                  <a:cubicBezTo>
                    <a:pt x="68" y="1335"/>
                    <a:pt x="68" y="1302"/>
                    <a:pt x="68" y="1302"/>
                  </a:cubicBezTo>
                  <a:lnTo>
                    <a:pt x="68" y="935"/>
                  </a:lnTo>
                  <a:cubicBezTo>
                    <a:pt x="101" y="935"/>
                    <a:pt x="101" y="968"/>
                    <a:pt x="134" y="968"/>
                  </a:cubicBezTo>
                  <a:cubicBezTo>
                    <a:pt x="168" y="968"/>
                    <a:pt x="201" y="968"/>
                    <a:pt x="234" y="935"/>
                  </a:cubicBezTo>
                  <a:cubicBezTo>
                    <a:pt x="268" y="902"/>
                    <a:pt x="301" y="902"/>
                    <a:pt x="301" y="868"/>
                  </a:cubicBezTo>
                  <a:cubicBezTo>
                    <a:pt x="334" y="835"/>
                    <a:pt x="368" y="768"/>
                    <a:pt x="368" y="735"/>
                  </a:cubicBezTo>
                  <a:cubicBezTo>
                    <a:pt x="435" y="635"/>
                    <a:pt x="468" y="501"/>
                    <a:pt x="468" y="401"/>
                  </a:cubicBezTo>
                  <a:lnTo>
                    <a:pt x="468" y="334"/>
                  </a:lnTo>
                  <a:lnTo>
                    <a:pt x="468" y="301"/>
                  </a:lnTo>
                  <a:cubicBezTo>
                    <a:pt x="468" y="234"/>
                    <a:pt x="468" y="201"/>
                    <a:pt x="468" y="134"/>
                  </a:cubicBezTo>
                  <a:cubicBezTo>
                    <a:pt x="435" y="101"/>
                    <a:pt x="435" y="68"/>
                    <a:pt x="401" y="34"/>
                  </a:cubicBezTo>
                  <a:cubicBezTo>
                    <a:pt x="368" y="34"/>
                    <a:pt x="334" y="1"/>
                    <a:pt x="3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6"/>
            <p:cNvSpPr/>
            <p:nvPr/>
          </p:nvSpPr>
          <p:spPr>
            <a:xfrm>
              <a:off x="4103100" y="2379650"/>
              <a:ext cx="13375" cy="34200"/>
            </a:xfrm>
            <a:custGeom>
              <a:avLst/>
              <a:gdLst/>
              <a:ahLst/>
              <a:cxnLst/>
              <a:rect l="l" t="t" r="r" b="b"/>
              <a:pathLst>
                <a:path w="535" h="1368" extrusionOk="0">
                  <a:moveTo>
                    <a:pt x="501" y="0"/>
                  </a:moveTo>
                  <a:lnTo>
                    <a:pt x="34" y="267"/>
                  </a:lnTo>
                  <a:cubicBezTo>
                    <a:pt x="34" y="301"/>
                    <a:pt x="34" y="301"/>
                    <a:pt x="34" y="301"/>
                  </a:cubicBezTo>
                  <a:lnTo>
                    <a:pt x="34" y="367"/>
                  </a:lnTo>
                  <a:cubicBezTo>
                    <a:pt x="34" y="367"/>
                    <a:pt x="34" y="401"/>
                    <a:pt x="34" y="401"/>
                  </a:cubicBezTo>
                  <a:lnTo>
                    <a:pt x="434" y="200"/>
                  </a:lnTo>
                  <a:lnTo>
                    <a:pt x="434" y="768"/>
                  </a:lnTo>
                  <a:cubicBezTo>
                    <a:pt x="434" y="868"/>
                    <a:pt x="401" y="934"/>
                    <a:pt x="367" y="1034"/>
                  </a:cubicBezTo>
                  <a:cubicBezTo>
                    <a:pt x="334" y="1101"/>
                    <a:pt x="301" y="1134"/>
                    <a:pt x="234" y="1168"/>
                  </a:cubicBezTo>
                  <a:cubicBezTo>
                    <a:pt x="234" y="1201"/>
                    <a:pt x="201" y="1201"/>
                    <a:pt x="167" y="1201"/>
                  </a:cubicBezTo>
                  <a:lnTo>
                    <a:pt x="101" y="1201"/>
                  </a:lnTo>
                  <a:cubicBezTo>
                    <a:pt x="101" y="1201"/>
                    <a:pt x="67" y="1168"/>
                    <a:pt x="67" y="1168"/>
                  </a:cubicBezTo>
                  <a:cubicBezTo>
                    <a:pt x="67" y="1134"/>
                    <a:pt x="101" y="1101"/>
                    <a:pt x="67" y="1101"/>
                  </a:cubicBezTo>
                  <a:lnTo>
                    <a:pt x="67" y="1068"/>
                  </a:lnTo>
                  <a:lnTo>
                    <a:pt x="1" y="1101"/>
                  </a:lnTo>
                  <a:cubicBezTo>
                    <a:pt x="1" y="1134"/>
                    <a:pt x="1" y="1134"/>
                    <a:pt x="1" y="1134"/>
                  </a:cubicBezTo>
                  <a:cubicBezTo>
                    <a:pt x="1" y="1168"/>
                    <a:pt x="1" y="1235"/>
                    <a:pt x="1" y="1268"/>
                  </a:cubicBezTo>
                  <a:cubicBezTo>
                    <a:pt x="1" y="1301"/>
                    <a:pt x="34" y="1335"/>
                    <a:pt x="67" y="1368"/>
                  </a:cubicBezTo>
                  <a:lnTo>
                    <a:pt x="134" y="1368"/>
                  </a:lnTo>
                  <a:cubicBezTo>
                    <a:pt x="201" y="1368"/>
                    <a:pt x="234" y="1368"/>
                    <a:pt x="267" y="1335"/>
                  </a:cubicBezTo>
                  <a:cubicBezTo>
                    <a:pt x="301" y="1301"/>
                    <a:pt x="334" y="1268"/>
                    <a:pt x="401" y="1235"/>
                  </a:cubicBezTo>
                  <a:cubicBezTo>
                    <a:pt x="434" y="1201"/>
                    <a:pt x="434" y="1168"/>
                    <a:pt x="468" y="1101"/>
                  </a:cubicBezTo>
                  <a:cubicBezTo>
                    <a:pt x="501" y="1068"/>
                    <a:pt x="501" y="1001"/>
                    <a:pt x="534" y="934"/>
                  </a:cubicBezTo>
                  <a:cubicBezTo>
                    <a:pt x="534" y="868"/>
                    <a:pt x="534" y="801"/>
                    <a:pt x="534" y="768"/>
                  </a:cubicBezTo>
                  <a:lnTo>
                    <a:pt x="501" y="34"/>
                  </a:lnTo>
                  <a:cubicBezTo>
                    <a:pt x="501" y="0"/>
                    <a:pt x="501" y="0"/>
                    <a:pt x="5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6"/>
            <p:cNvSpPr/>
            <p:nvPr/>
          </p:nvSpPr>
          <p:spPr>
            <a:xfrm>
              <a:off x="4118950" y="2379650"/>
              <a:ext cx="11700" cy="25050"/>
            </a:xfrm>
            <a:custGeom>
              <a:avLst/>
              <a:gdLst/>
              <a:ahLst/>
              <a:cxnLst/>
              <a:rect l="l" t="t" r="r" b="b"/>
              <a:pathLst>
                <a:path w="468" h="1002" extrusionOk="0">
                  <a:moveTo>
                    <a:pt x="367" y="467"/>
                  </a:moveTo>
                  <a:lnTo>
                    <a:pt x="367" y="501"/>
                  </a:lnTo>
                  <a:cubicBezTo>
                    <a:pt x="367" y="534"/>
                    <a:pt x="367" y="567"/>
                    <a:pt x="367" y="601"/>
                  </a:cubicBezTo>
                  <a:cubicBezTo>
                    <a:pt x="367" y="634"/>
                    <a:pt x="367" y="667"/>
                    <a:pt x="334" y="701"/>
                  </a:cubicBezTo>
                  <a:cubicBezTo>
                    <a:pt x="334" y="734"/>
                    <a:pt x="301" y="768"/>
                    <a:pt x="301" y="801"/>
                  </a:cubicBezTo>
                  <a:cubicBezTo>
                    <a:pt x="267" y="801"/>
                    <a:pt x="234" y="834"/>
                    <a:pt x="234" y="868"/>
                  </a:cubicBezTo>
                  <a:lnTo>
                    <a:pt x="100" y="868"/>
                  </a:lnTo>
                  <a:cubicBezTo>
                    <a:pt x="100" y="868"/>
                    <a:pt x="100" y="834"/>
                    <a:pt x="100" y="834"/>
                  </a:cubicBezTo>
                  <a:cubicBezTo>
                    <a:pt x="100" y="834"/>
                    <a:pt x="100" y="801"/>
                    <a:pt x="100" y="801"/>
                  </a:cubicBezTo>
                  <a:cubicBezTo>
                    <a:pt x="100" y="768"/>
                    <a:pt x="134" y="701"/>
                    <a:pt x="134" y="667"/>
                  </a:cubicBezTo>
                  <a:cubicBezTo>
                    <a:pt x="167" y="634"/>
                    <a:pt x="200" y="601"/>
                    <a:pt x="267" y="567"/>
                  </a:cubicBezTo>
                  <a:lnTo>
                    <a:pt x="367" y="467"/>
                  </a:lnTo>
                  <a:close/>
                  <a:moveTo>
                    <a:pt x="334" y="0"/>
                  </a:moveTo>
                  <a:cubicBezTo>
                    <a:pt x="301" y="0"/>
                    <a:pt x="267" y="34"/>
                    <a:pt x="267" y="34"/>
                  </a:cubicBezTo>
                  <a:cubicBezTo>
                    <a:pt x="234" y="67"/>
                    <a:pt x="200" y="67"/>
                    <a:pt x="167" y="100"/>
                  </a:cubicBezTo>
                  <a:lnTo>
                    <a:pt x="100" y="200"/>
                  </a:lnTo>
                  <a:cubicBezTo>
                    <a:pt x="100" y="234"/>
                    <a:pt x="67" y="267"/>
                    <a:pt x="67" y="301"/>
                  </a:cubicBezTo>
                  <a:cubicBezTo>
                    <a:pt x="67" y="301"/>
                    <a:pt x="67" y="334"/>
                    <a:pt x="67" y="367"/>
                  </a:cubicBezTo>
                  <a:cubicBezTo>
                    <a:pt x="67" y="401"/>
                    <a:pt x="34" y="401"/>
                    <a:pt x="67" y="401"/>
                  </a:cubicBezTo>
                  <a:lnTo>
                    <a:pt x="100" y="367"/>
                  </a:lnTo>
                  <a:lnTo>
                    <a:pt x="134" y="367"/>
                  </a:lnTo>
                  <a:cubicBezTo>
                    <a:pt x="134" y="334"/>
                    <a:pt x="167" y="301"/>
                    <a:pt x="167" y="267"/>
                  </a:cubicBezTo>
                  <a:cubicBezTo>
                    <a:pt x="200" y="234"/>
                    <a:pt x="234" y="200"/>
                    <a:pt x="234" y="200"/>
                  </a:cubicBezTo>
                  <a:cubicBezTo>
                    <a:pt x="251" y="184"/>
                    <a:pt x="267" y="175"/>
                    <a:pt x="284" y="175"/>
                  </a:cubicBezTo>
                  <a:cubicBezTo>
                    <a:pt x="301" y="175"/>
                    <a:pt x="317" y="184"/>
                    <a:pt x="334" y="200"/>
                  </a:cubicBezTo>
                  <a:cubicBezTo>
                    <a:pt x="367" y="200"/>
                    <a:pt x="367" y="234"/>
                    <a:pt x="367" y="301"/>
                  </a:cubicBezTo>
                  <a:lnTo>
                    <a:pt x="367" y="334"/>
                  </a:lnTo>
                  <a:lnTo>
                    <a:pt x="234" y="467"/>
                  </a:lnTo>
                  <a:lnTo>
                    <a:pt x="134" y="534"/>
                  </a:lnTo>
                  <a:cubicBezTo>
                    <a:pt x="100" y="567"/>
                    <a:pt x="100" y="601"/>
                    <a:pt x="67" y="634"/>
                  </a:cubicBezTo>
                  <a:cubicBezTo>
                    <a:pt x="34" y="667"/>
                    <a:pt x="34" y="701"/>
                    <a:pt x="34" y="734"/>
                  </a:cubicBezTo>
                  <a:cubicBezTo>
                    <a:pt x="0" y="801"/>
                    <a:pt x="0" y="834"/>
                    <a:pt x="34" y="868"/>
                  </a:cubicBezTo>
                  <a:cubicBezTo>
                    <a:pt x="0" y="901"/>
                    <a:pt x="0" y="934"/>
                    <a:pt x="34" y="968"/>
                  </a:cubicBezTo>
                  <a:cubicBezTo>
                    <a:pt x="34" y="968"/>
                    <a:pt x="34" y="1001"/>
                    <a:pt x="67" y="1001"/>
                  </a:cubicBezTo>
                  <a:lnTo>
                    <a:pt x="100" y="1001"/>
                  </a:lnTo>
                  <a:cubicBezTo>
                    <a:pt x="134" y="1001"/>
                    <a:pt x="167" y="1001"/>
                    <a:pt x="200" y="968"/>
                  </a:cubicBezTo>
                  <a:lnTo>
                    <a:pt x="234" y="934"/>
                  </a:lnTo>
                  <a:cubicBezTo>
                    <a:pt x="267" y="934"/>
                    <a:pt x="301" y="901"/>
                    <a:pt x="301" y="868"/>
                  </a:cubicBezTo>
                  <a:cubicBezTo>
                    <a:pt x="334" y="868"/>
                    <a:pt x="334" y="834"/>
                    <a:pt x="367" y="801"/>
                  </a:cubicBezTo>
                  <a:cubicBezTo>
                    <a:pt x="367" y="834"/>
                    <a:pt x="367" y="834"/>
                    <a:pt x="367" y="834"/>
                  </a:cubicBezTo>
                  <a:lnTo>
                    <a:pt x="401" y="834"/>
                  </a:lnTo>
                  <a:lnTo>
                    <a:pt x="434" y="801"/>
                  </a:lnTo>
                  <a:lnTo>
                    <a:pt x="467" y="801"/>
                  </a:lnTo>
                  <a:cubicBezTo>
                    <a:pt x="467" y="768"/>
                    <a:pt x="467" y="768"/>
                    <a:pt x="467" y="734"/>
                  </a:cubicBezTo>
                  <a:lnTo>
                    <a:pt x="467" y="234"/>
                  </a:lnTo>
                  <a:cubicBezTo>
                    <a:pt x="467" y="200"/>
                    <a:pt x="467" y="167"/>
                    <a:pt x="467" y="100"/>
                  </a:cubicBezTo>
                  <a:cubicBezTo>
                    <a:pt x="467" y="67"/>
                    <a:pt x="434" y="67"/>
                    <a:pt x="434" y="34"/>
                  </a:cubicBezTo>
                  <a:cubicBezTo>
                    <a:pt x="401" y="0"/>
                    <a:pt x="367" y="0"/>
                    <a:pt x="3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6"/>
            <p:cNvSpPr/>
            <p:nvPr/>
          </p:nvSpPr>
          <p:spPr>
            <a:xfrm>
              <a:off x="4137300" y="2370925"/>
              <a:ext cx="10850" cy="26250"/>
            </a:xfrm>
            <a:custGeom>
              <a:avLst/>
              <a:gdLst/>
              <a:ahLst/>
              <a:cxnLst/>
              <a:rect l="l" t="t" r="r" b="b"/>
              <a:pathLst>
                <a:path w="434" h="1050" extrusionOk="0">
                  <a:moveTo>
                    <a:pt x="334" y="1"/>
                  </a:moveTo>
                  <a:cubicBezTo>
                    <a:pt x="323" y="1"/>
                    <a:pt x="312" y="5"/>
                    <a:pt x="300" y="16"/>
                  </a:cubicBezTo>
                  <a:lnTo>
                    <a:pt x="234" y="16"/>
                  </a:lnTo>
                  <a:cubicBezTo>
                    <a:pt x="167" y="49"/>
                    <a:pt x="134" y="82"/>
                    <a:pt x="100" y="116"/>
                  </a:cubicBezTo>
                  <a:cubicBezTo>
                    <a:pt x="100" y="149"/>
                    <a:pt x="67" y="183"/>
                    <a:pt x="67" y="249"/>
                  </a:cubicBezTo>
                  <a:lnTo>
                    <a:pt x="67" y="183"/>
                  </a:lnTo>
                  <a:cubicBezTo>
                    <a:pt x="67" y="183"/>
                    <a:pt x="67" y="183"/>
                    <a:pt x="67" y="149"/>
                  </a:cubicBezTo>
                  <a:lnTo>
                    <a:pt x="34" y="149"/>
                  </a:lnTo>
                  <a:lnTo>
                    <a:pt x="0" y="183"/>
                  </a:lnTo>
                  <a:cubicBezTo>
                    <a:pt x="0" y="183"/>
                    <a:pt x="0" y="216"/>
                    <a:pt x="0" y="216"/>
                  </a:cubicBezTo>
                  <a:cubicBezTo>
                    <a:pt x="0" y="216"/>
                    <a:pt x="0" y="249"/>
                    <a:pt x="0" y="249"/>
                  </a:cubicBezTo>
                  <a:lnTo>
                    <a:pt x="0" y="1016"/>
                  </a:lnTo>
                  <a:cubicBezTo>
                    <a:pt x="0" y="1016"/>
                    <a:pt x="0" y="1016"/>
                    <a:pt x="0" y="1050"/>
                  </a:cubicBezTo>
                  <a:lnTo>
                    <a:pt x="34" y="1050"/>
                  </a:lnTo>
                  <a:cubicBezTo>
                    <a:pt x="67" y="1016"/>
                    <a:pt x="67" y="1016"/>
                    <a:pt x="67" y="1016"/>
                  </a:cubicBezTo>
                  <a:cubicBezTo>
                    <a:pt x="67" y="983"/>
                    <a:pt x="67" y="983"/>
                    <a:pt x="67" y="983"/>
                  </a:cubicBezTo>
                  <a:lnTo>
                    <a:pt x="67" y="516"/>
                  </a:lnTo>
                  <a:cubicBezTo>
                    <a:pt x="67" y="449"/>
                    <a:pt x="67" y="383"/>
                    <a:pt x="100" y="316"/>
                  </a:cubicBezTo>
                  <a:cubicBezTo>
                    <a:pt x="134" y="249"/>
                    <a:pt x="167" y="216"/>
                    <a:pt x="200" y="183"/>
                  </a:cubicBezTo>
                  <a:cubicBezTo>
                    <a:pt x="234" y="166"/>
                    <a:pt x="259" y="158"/>
                    <a:pt x="275" y="158"/>
                  </a:cubicBezTo>
                  <a:cubicBezTo>
                    <a:pt x="292" y="158"/>
                    <a:pt x="300" y="166"/>
                    <a:pt x="300" y="183"/>
                  </a:cubicBezTo>
                  <a:cubicBezTo>
                    <a:pt x="367" y="249"/>
                    <a:pt x="367" y="283"/>
                    <a:pt x="367" y="349"/>
                  </a:cubicBezTo>
                  <a:lnTo>
                    <a:pt x="367" y="783"/>
                  </a:lnTo>
                  <a:cubicBezTo>
                    <a:pt x="367" y="816"/>
                    <a:pt x="367" y="816"/>
                    <a:pt x="367" y="816"/>
                  </a:cubicBezTo>
                  <a:lnTo>
                    <a:pt x="434" y="816"/>
                  </a:lnTo>
                  <a:lnTo>
                    <a:pt x="434" y="783"/>
                  </a:lnTo>
                  <a:cubicBezTo>
                    <a:pt x="434" y="783"/>
                    <a:pt x="434" y="750"/>
                    <a:pt x="434" y="750"/>
                  </a:cubicBezTo>
                  <a:lnTo>
                    <a:pt x="434" y="249"/>
                  </a:lnTo>
                  <a:cubicBezTo>
                    <a:pt x="434" y="216"/>
                    <a:pt x="434" y="183"/>
                    <a:pt x="434" y="116"/>
                  </a:cubicBezTo>
                  <a:cubicBezTo>
                    <a:pt x="434" y="82"/>
                    <a:pt x="400" y="49"/>
                    <a:pt x="400" y="16"/>
                  </a:cubicBezTo>
                  <a:cubicBezTo>
                    <a:pt x="378" y="16"/>
                    <a:pt x="356" y="1"/>
                    <a:pt x="3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6"/>
            <p:cNvSpPr/>
            <p:nvPr/>
          </p:nvSpPr>
          <p:spPr>
            <a:xfrm>
              <a:off x="4158150" y="2349625"/>
              <a:ext cx="14200" cy="33375"/>
            </a:xfrm>
            <a:custGeom>
              <a:avLst/>
              <a:gdLst/>
              <a:ahLst/>
              <a:cxnLst/>
              <a:rect l="l" t="t" r="r" b="b"/>
              <a:pathLst>
                <a:path w="568" h="1335" extrusionOk="0">
                  <a:moveTo>
                    <a:pt x="467" y="0"/>
                  </a:moveTo>
                  <a:lnTo>
                    <a:pt x="100" y="234"/>
                  </a:lnTo>
                  <a:lnTo>
                    <a:pt x="67" y="234"/>
                  </a:lnTo>
                  <a:cubicBezTo>
                    <a:pt x="67" y="267"/>
                    <a:pt x="67" y="267"/>
                    <a:pt x="67" y="267"/>
                  </a:cubicBezTo>
                  <a:lnTo>
                    <a:pt x="33" y="868"/>
                  </a:lnTo>
                  <a:lnTo>
                    <a:pt x="100" y="834"/>
                  </a:lnTo>
                  <a:lnTo>
                    <a:pt x="134" y="834"/>
                  </a:lnTo>
                  <a:lnTo>
                    <a:pt x="134" y="768"/>
                  </a:lnTo>
                  <a:cubicBezTo>
                    <a:pt x="167" y="768"/>
                    <a:pt x="167" y="734"/>
                    <a:pt x="200" y="701"/>
                  </a:cubicBezTo>
                  <a:cubicBezTo>
                    <a:pt x="200" y="701"/>
                    <a:pt x="234" y="668"/>
                    <a:pt x="267" y="668"/>
                  </a:cubicBezTo>
                  <a:cubicBezTo>
                    <a:pt x="267" y="668"/>
                    <a:pt x="300" y="634"/>
                    <a:pt x="334" y="634"/>
                  </a:cubicBezTo>
                  <a:lnTo>
                    <a:pt x="367" y="634"/>
                  </a:lnTo>
                  <a:cubicBezTo>
                    <a:pt x="400" y="668"/>
                    <a:pt x="400" y="668"/>
                    <a:pt x="400" y="701"/>
                  </a:cubicBezTo>
                  <a:cubicBezTo>
                    <a:pt x="434" y="734"/>
                    <a:pt x="434" y="768"/>
                    <a:pt x="400" y="801"/>
                  </a:cubicBezTo>
                  <a:cubicBezTo>
                    <a:pt x="434" y="834"/>
                    <a:pt x="434" y="868"/>
                    <a:pt x="400" y="901"/>
                  </a:cubicBezTo>
                  <a:cubicBezTo>
                    <a:pt x="400" y="934"/>
                    <a:pt x="400" y="968"/>
                    <a:pt x="367" y="1001"/>
                  </a:cubicBezTo>
                  <a:cubicBezTo>
                    <a:pt x="367" y="1035"/>
                    <a:pt x="334" y="1068"/>
                    <a:pt x="334" y="1101"/>
                  </a:cubicBezTo>
                  <a:cubicBezTo>
                    <a:pt x="300" y="1101"/>
                    <a:pt x="267" y="1135"/>
                    <a:pt x="267" y="1135"/>
                  </a:cubicBezTo>
                  <a:cubicBezTo>
                    <a:pt x="234" y="1151"/>
                    <a:pt x="209" y="1160"/>
                    <a:pt x="188" y="1160"/>
                  </a:cubicBezTo>
                  <a:cubicBezTo>
                    <a:pt x="167" y="1160"/>
                    <a:pt x="150" y="1151"/>
                    <a:pt x="134" y="1135"/>
                  </a:cubicBezTo>
                  <a:cubicBezTo>
                    <a:pt x="100" y="1135"/>
                    <a:pt x="67" y="1101"/>
                    <a:pt x="67" y="1035"/>
                  </a:cubicBezTo>
                  <a:lnTo>
                    <a:pt x="67" y="1101"/>
                  </a:lnTo>
                  <a:lnTo>
                    <a:pt x="0" y="1135"/>
                  </a:lnTo>
                  <a:cubicBezTo>
                    <a:pt x="0" y="1201"/>
                    <a:pt x="0" y="1235"/>
                    <a:pt x="33" y="1268"/>
                  </a:cubicBezTo>
                  <a:cubicBezTo>
                    <a:pt x="33" y="1301"/>
                    <a:pt x="67" y="1335"/>
                    <a:pt x="100" y="1335"/>
                  </a:cubicBezTo>
                  <a:lnTo>
                    <a:pt x="167" y="1335"/>
                  </a:lnTo>
                  <a:cubicBezTo>
                    <a:pt x="200" y="1335"/>
                    <a:pt x="267" y="1335"/>
                    <a:pt x="300" y="1301"/>
                  </a:cubicBezTo>
                  <a:cubicBezTo>
                    <a:pt x="334" y="1268"/>
                    <a:pt x="367" y="1235"/>
                    <a:pt x="400" y="1201"/>
                  </a:cubicBezTo>
                  <a:cubicBezTo>
                    <a:pt x="434" y="1168"/>
                    <a:pt x="467" y="1135"/>
                    <a:pt x="467" y="1068"/>
                  </a:cubicBezTo>
                  <a:cubicBezTo>
                    <a:pt x="500" y="1035"/>
                    <a:pt x="534" y="968"/>
                    <a:pt x="534" y="934"/>
                  </a:cubicBezTo>
                  <a:cubicBezTo>
                    <a:pt x="567" y="868"/>
                    <a:pt x="567" y="801"/>
                    <a:pt x="567" y="734"/>
                  </a:cubicBezTo>
                  <a:cubicBezTo>
                    <a:pt x="567" y="701"/>
                    <a:pt x="567" y="634"/>
                    <a:pt x="534" y="601"/>
                  </a:cubicBezTo>
                  <a:cubicBezTo>
                    <a:pt x="534" y="568"/>
                    <a:pt x="500" y="534"/>
                    <a:pt x="467" y="501"/>
                  </a:cubicBezTo>
                  <a:cubicBezTo>
                    <a:pt x="467" y="467"/>
                    <a:pt x="434" y="467"/>
                    <a:pt x="400" y="467"/>
                  </a:cubicBezTo>
                  <a:cubicBezTo>
                    <a:pt x="367" y="467"/>
                    <a:pt x="300" y="501"/>
                    <a:pt x="300" y="501"/>
                  </a:cubicBezTo>
                  <a:cubicBezTo>
                    <a:pt x="267" y="534"/>
                    <a:pt x="234" y="534"/>
                    <a:pt x="200" y="568"/>
                  </a:cubicBezTo>
                  <a:lnTo>
                    <a:pt x="167" y="634"/>
                  </a:lnTo>
                  <a:lnTo>
                    <a:pt x="167" y="334"/>
                  </a:lnTo>
                  <a:lnTo>
                    <a:pt x="467" y="134"/>
                  </a:lnTo>
                  <a:lnTo>
                    <a:pt x="500" y="134"/>
                  </a:lnTo>
                  <a:cubicBezTo>
                    <a:pt x="500" y="101"/>
                    <a:pt x="500" y="101"/>
                    <a:pt x="500" y="67"/>
                  </a:cubicBezTo>
                  <a:lnTo>
                    <a:pt x="500" y="34"/>
                  </a:lnTo>
                  <a:cubicBezTo>
                    <a:pt x="500" y="0"/>
                    <a:pt x="500" y="0"/>
                    <a:pt x="50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6"/>
            <p:cNvSpPr/>
            <p:nvPr/>
          </p:nvSpPr>
          <p:spPr>
            <a:xfrm>
              <a:off x="4173975" y="2368800"/>
              <a:ext cx="2525" cy="9200"/>
            </a:xfrm>
            <a:custGeom>
              <a:avLst/>
              <a:gdLst/>
              <a:ahLst/>
              <a:cxnLst/>
              <a:rect l="l" t="t" r="r" b="b"/>
              <a:pathLst>
                <a:path w="101" h="368" extrusionOk="0">
                  <a:moveTo>
                    <a:pt x="101" y="1"/>
                  </a:moveTo>
                  <a:lnTo>
                    <a:pt x="34" y="34"/>
                  </a:lnTo>
                  <a:cubicBezTo>
                    <a:pt x="34" y="34"/>
                    <a:pt x="34" y="67"/>
                    <a:pt x="1" y="67"/>
                  </a:cubicBezTo>
                  <a:cubicBezTo>
                    <a:pt x="1" y="101"/>
                    <a:pt x="1" y="101"/>
                    <a:pt x="1" y="134"/>
                  </a:cubicBezTo>
                  <a:lnTo>
                    <a:pt x="1" y="334"/>
                  </a:lnTo>
                  <a:cubicBezTo>
                    <a:pt x="1" y="334"/>
                    <a:pt x="1" y="334"/>
                    <a:pt x="1" y="368"/>
                  </a:cubicBezTo>
                  <a:lnTo>
                    <a:pt x="34" y="368"/>
                  </a:lnTo>
                  <a:cubicBezTo>
                    <a:pt x="34" y="334"/>
                    <a:pt x="34" y="334"/>
                    <a:pt x="68" y="334"/>
                  </a:cubicBezTo>
                  <a:lnTo>
                    <a:pt x="68" y="268"/>
                  </a:lnTo>
                  <a:lnTo>
                    <a:pt x="10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6"/>
            <p:cNvSpPr/>
            <p:nvPr/>
          </p:nvSpPr>
          <p:spPr>
            <a:xfrm>
              <a:off x="4189000" y="2332950"/>
              <a:ext cx="11700" cy="33375"/>
            </a:xfrm>
            <a:custGeom>
              <a:avLst/>
              <a:gdLst/>
              <a:ahLst/>
              <a:cxnLst/>
              <a:rect l="l" t="t" r="r" b="b"/>
              <a:pathLst>
                <a:path w="468" h="1335" extrusionOk="0">
                  <a:moveTo>
                    <a:pt x="334" y="0"/>
                  </a:moveTo>
                  <a:cubicBezTo>
                    <a:pt x="301" y="0"/>
                    <a:pt x="267" y="0"/>
                    <a:pt x="234" y="34"/>
                  </a:cubicBezTo>
                  <a:cubicBezTo>
                    <a:pt x="200" y="34"/>
                    <a:pt x="167" y="67"/>
                    <a:pt x="134" y="134"/>
                  </a:cubicBezTo>
                  <a:cubicBezTo>
                    <a:pt x="100" y="167"/>
                    <a:pt x="67" y="200"/>
                    <a:pt x="34" y="234"/>
                  </a:cubicBezTo>
                  <a:cubicBezTo>
                    <a:pt x="34" y="301"/>
                    <a:pt x="0" y="334"/>
                    <a:pt x="0" y="401"/>
                  </a:cubicBezTo>
                  <a:cubicBezTo>
                    <a:pt x="0" y="434"/>
                    <a:pt x="0" y="501"/>
                    <a:pt x="0" y="534"/>
                  </a:cubicBezTo>
                  <a:cubicBezTo>
                    <a:pt x="0" y="534"/>
                    <a:pt x="0" y="534"/>
                    <a:pt x="0" y="567"/>
                  </a:cubicBezTo>
                  <a:lnTo>
                    <a:pt x="34" y="534"/>
                  </a:lnTo>
                  <a:cubicBezTo>
                    <a:pt x="34" y="501"/>
                    <a:pt x="34" y="501"/>
                    <a:pt x="34" y="501"/>
                  </a:cubicBezTo>
                  <a:lnTo>
                    <a:pt x="34" y="401"/>
                  </a:lnTo>
                  <a:cubicBezTo>
                    <a:pt x="67" y="367"/>
                    <a:pt x="67" y="334"/>
                    <a:pt x="67" y="334"/>
                  </a:cubicBezTo>
                  <a:cubicBezTo>
                    <a:pt x="100" y="301"/>
                    <a:pt x="100" y="267"/>
                    <a:pt x="134" y="234"/>
                  </a:cubicBezTo>
                  <a:cubicBezTo>
                    <a:pt x="134" y="234"/>
                    <a:pt x="167" y="200"/>
                    <a:pt x="200" y="200"/>
                  </a:cubicBezTo>
                  <a:cubicBezTo>
                    <a:pt x="217" y="184"/>
                    <a:pt x="234" y="175"/>
                    <a:pt x="251" y="175"/>
                  </a:cubicBezTo>
                  <a:cubicBezTo>
                    <a:pt x="267" y="175"/>
                    <a:pt x="284" y="184"/>
                    <a:pt x="301" y="200"/>
                  </a:cubicBezTo>
                  <a:cubicBezTo>
                    <a:pt x="301" y="234"/>
                    <a:pt x="334" y="267"/>
                    <a:pt x="334" y="334"/>
                  </a:cubicBezTo>
                  <a:cubicBezTo>
                    <a:pt x="334" y="367"/>
                    <a:pt x="334" y="401"/>
                    <a:pt x="334" y="467"/>
                  </a:cubicBezTo>
                  <a:cubicBezTo>
                    <a:pt x="301" y="501"/>
                    <a:pt x="301" y="534"/>
                    <a:pt x="267" y="567"/>
                  </a:cubicBezTo>
                  <a:lnTo>
                    <a:pt x="0" y="1201"/>
                  </a:lnTo>
                  <a:lnTo>
                    <a:pt x="0" y="1235"/>
                  </a:lnTo>
                  <a:lnTo>
                    <a:pt x="0" y="1268"/>
                  </a:lnTo>
                  <a:lnTo>
                    <a:pt x="0" y="1335"/>
                  </a:lnTo>
                  <a:lnTo>
                    <a:pt x="467" y="1068"/>
                  </a:lnTo>
                  <a:cubicBezTo>
                    <a:pt x="467" y="1034"/>
                    <a:pt x="467" y="1034"/>
                    <a:pt x="467" y="1001"/>
                  </a:cubicBezTo>
                  <a:lnTo>
                    <a:pt x="467" y="968"/>
                  </a:lnTo>
                  <a:cubicBezTo>
                    <a:pt x="467" y="934"/>
                    <a:pt x="467" y="934"/>
                    <a:pt x="467" y="934"/>
                  </a:cubicBezTo>
                  <a:lnTo>
                    <a:pt x="134" y="1134"/>
                  </a:lnTo>
                  <a:lnTo>
                    <a:pt x="134" y="1134"/>
                  </a:lnTo>
                  <a:lnTo>
                    <a:pt x="367" y="634"/>
                  </a:lnTo>
                  <a:cubicBezTo>
                    <a:pt x="401" y="601"/>
                    <a:pt x="401" y="567"/>
                    <a:pt x="401" y="534"/>
                  </a:cubicBezTo>
                  <a:cubicBezTo>
                    <a:pt x="434" y="501"/>
                    <a:pt x="434" y="467"/>
                    <a:pt x="434" y="434"/>
                  </a:cubicBezTo>
                  <a:cubicBezTo>
                    <a:pt x="467" y="401"/>
                    <a:pt x="467" y="367"/>
                    <a:pt x="467" y="334"/>
                  </a:cubicBezTo>
                  <a:cubicBezTo>
                    <a:pt x="467" y="301"/>
                    <a:pt x="467" y="267"/>
                    <a:pt x="467" y="234"/>
                  </a:cubicBezTo>
                  <a:cubicBezTo>
                    <a:pt x="467" y="200"/>
                    <a:pt x="467" y="167"/>
                    <a:pt x="467" y="100"/>
                  </a:cubicBezTo>
                  <a:cubicBezTo>
                    <a:pt x="467" y="67"/>
                    <a:pt x="434" y="34"/>
                    <a:pt x="434" y="34"/>
                  </a:cubicBezTo>
                  <a:cubicBezTo>
                    <a:pt x="401" y="0"/>
                    <a:pt x="367" y="0"/>
                    <a:pt x="3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6"/>
            <p:cNvSpPr/>
            <p:nvPr/>
          </p:nvSpPr>
          <p:spPr>
            <a:xfrm>
              <a:off x="4204000" y="2323775"/>
              <a:ext cx="13375" cy="31700"/>
            </a:xfrm>
            <a:custGeom>
              <a:avLst/>
              <a:gdLst/>
              <a:ahLst/>
              <a:cxnLst/>
              <a:rect l="l" t="t" r="r" b="b"/>
              <a:pathLst>
                <a:path w="535" h="1268" extrusionOk="0">
                  <a:moveTo>
                    <a:pt x="347" y="142"/>
                  </a:moveTo>
                  <a:cubicBezTo>
                    <a:pt x="368" y="142"/>
                    <a:pt x="384" y="150"/>
                    <a:pt x="401" y="167"/>
                  </a:cubicBezTo>
                  <a:cubicBezTo>
                    <a:pt x="434" y="234"/>
                    <a:pt x="434" y="301"/>
                    <a:pt x="434" y="401"/>
                  </a:cubicBezTo>
                  <a:lnTo>
                    <a:pt x="434" y="668"/>
                  </a:lnTo>
                  <a:cubicBezTo>
                    <a:pt x="434" y="768"/>
                    <a:pt x="434" y="868"/>
                    <a:pt x="401" y="934"/>
                  </a:cubicBezTo>
                  <a:cubicBezTo>
                    <a:pt x="368" y="1001"/>
                    <a:pt x="334" y="1068"/>
                    <a:pt x="268" y="1101"/>
                  </a:cubicBezTo>
                  <a:cubicBezTo>
                    <a:pt x="234" y="1118"/>
                    <a:pt x="209" y="1126"/>
                    <a:pt x="188" y="1126"/>
                  </a:cubicBezTo>
                  <a:cubicBezTo>
                    <a:pt x="168" y="1126"/>
                    <a:pt x="151" y="1118"/>
                    <a:pt x="134" y="1101"/>
                  </a:cubicBezTo>
                  <a:cubicBezTo>
                    <a:pt x="101" y="1034"/>
                    <a:pt x="67" y="968"/>
                    <a:pt x="101" y="868"/>
                  </a:cubicBezTo>
                  <a:lnTo>
                    <a:pt x="101" y="601"/>
                  </a:lnTo>
                  <a:cubicBezTo>
                    <a:pt x="101" y="501"/>
                    <a:pt x="101" y="401"/>
                    <a:pt x="134" y="334"/>
                  </a:cubicBezTo>
                  <a:cubicBezTo>
                    <a:pt x="168" y="267"/>
                    <a:pt x="201" y="201"/>
                    <a:pt x="268" y="167"/>
                  </a:cubicBezTo>
                  <a:cubicBezTo>
                    <a:pt x="301" y="150"/>
                    <a:pt x="326" y="142"/>
                    <a:pt x="347" y="142"/>
                  </a:cubicBezTo>
                  <a:close/>
                  <a:moveTo>
                    <a:pt x="401" y="0"/>
                  </a:moveTo>
                  <a:cubicBezTo>
                    <a:pt x="368" y="0"/>
                    <a:pt x="301" y="0"/>
                    <a:pt x="268" y="34"/>
                  </a:cubicBezTo>
                  <a:cubicBezTo>
                    <a:pt x="234" y="67"/>
                    <a:pt x="201" y="100"/>
                    <a:pt x="168" y="134"/>
                  </a:cubicBezTo>
                  <a:cubicBezTo>
                    <a:pt x="134" y="167"/>
                    <a:pt x="101" y="234"/>
                    <a:pt x="67" y="301"/>
                  </a:cubicBezTo>
                  <a:cubicBezTo>
                    <a:pt x="34" y="334"/>
                    <a:pt x="34" y="401"/>
                    <a:pt x="34" y="467"/>
                  </a:cubicBezTo>
                  <a:cubicBezTo>
                    <a:pt x="1" y="534"/>
                    <a:pt x="1" y="601"/>
                    <a:pt x="34" y="668"/>
                  </a:cubicBezTo>
                  <a:lnTo>
                    <a:pt x="34" y="934"/>
                  </a:lnTo>
                  <a:cubicBezTo>
                    <a:pt x="1" y="1001"/>
                    <a:pt x="1" y="1068"/>
                    <a:pt x="34" y="1101"/>
                  </a:cubicBezTo>
                  <a:cubicBezTo>
                    <a:pt x="34" y="1168"/>
                    <a:pt x="34" y="1201"/>
                    <a:pt x="67" y="1235"/>
                  </a:cubicBezTo>
                  <a:cubicBezTo>
                    <a:pt x="101" y="1268"/>
                    <a:pt x="134" y="1268"/>
                    <a:pt x="168" y="1268"/>
                  </a:cubicBezTo>
                  <a:cubicBezTo>
                    <a:pt x="201" y="1268"/>
                    <a:pt x="234" y="1268"/>
                    <a:pt x="268" y="1235"/>
                  </a:cubicBezTo>
                  <a:cubicBezTo>
                    <a:pt x="334" y="1201"/>
                    <a:pt x="368" y="1168"/>
                    <a:pt x="401" y="1135"/>
                  </a:cubicBezTo>
                  <a:cubicBezTo>
                    <a:pt x="434" y="1101"/>
                    <a:pt x="468" y="1034"/>
                    <a:pt x="501" y="1001"/>
                  </a:cubicBezTo>
                  <a:cubicBezTo>
                    <a:pt x="501" y="934"/>
                    <a:pt x="534" y="868"/>
                    <a:pt x="534" y="801"/>
                  </a:cubicBezTo>
                  <a:cubicBezTo>
                    <a:pt x="534" y="734"/>
                    <a:pt x="534" y="668"/>
                    <a:pt x="534" y="634"/>
                  </a:cubicBezTo>
                  <a:lnTo>
                    <a:pt x="534" y="467"/>
                  </a:lnTo>
                  <a:lnTo>
                    <a:pt x="534" y="334"/>
                  </a:lnTo>
                  <a:cubicBezTo>
                    <a:pt x="534" y="267"/>
                    <a:pt x="534" y="234"/>
                    <a:pt x="534" y="167"/>
                  </a:cubicBezTo>
                  <a:cubicBezTo>
                    <a:pt x="534" y="134"/>
                    <a:pt x="501" y="67"/>
                    <a:pt x="501" y="34"/>
                  </a:cubicBezTo>
                  <a:cubicBezTo>
                    <a:pt x="468" y="0"/>
                    <a:pt x="434" y="0"/>
                    <a:pt x="4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6"/>
            <p:cNvSpPr/>
            <p:nvPr/>
          </p:nvSpPr>
          <p:spPr>
            <a:xfrm>
              <a:off x="4221525" y="2314600"/>
              <a:ext cx="12525" cy="33375"/>
            </a:xfrm>
            <a:custGeom>
              <a:avLst/>
              <a:gdLst/>
              <a:ahLst/>
              <a:cxnLst/>
              <a:rect l="l" t="t" r="r" b="b"/>
              <a:pathLst>
                <a:path w="501" h="1335" extrusionOk="0">
                  <a:moveTo>
                    <a:pt x="367" y="0"/>
                  </a:moveTo>
                  <a:cubicBezTo>
                    <a:pt x="334" y="0"/>
                    <a:pt x="300" y="0"/>
                    <a:pt x="267" y="34"/>
                  </a:cubicBezTo>
                  <a:cubicBezTo>
                    <a:pt x="200" y="34"/>
                    <a:pt x="167" y="67"/>
                    <a:pt x="134" y="101"/>
                  </a:cubicBezTo>
                  <a:cubicBezTo>
                    <a:pt x="100" y="167"/>
                    <a:pt x="100" y="201"/>
                    <a:pt x="67" y="234"/>
                  </a:cubicBezTo>
                  <a:cubicBezTo>
                    <a:pt x="34" y="301"/>
                    <a:pt x="34" y="334"/>
                    <a:pt x="34" y="401"/>
                  </a:cubicBezTo>
                  <a:cubicBezTo>
                    <a:pt x="0" y="434"/>
                    <a:pt x="0" y="467"/>
                    <a:pt x="34" y="534"/>
                  </a:cubicBezTo>
                  <a:lnTo>
                    <a:pt x="67" y="534"/>
                  </a:lnTo>
                  <a:lnTo>
                    <a:pt x="67" y="501"/>
                  </a:lnTo>
                  <a:cubicBezTo>
                    <a:pt x="67" y="501"/>
                    <a:pt x="67" y="467"/>
                    <a:pt x="67" y="467"/>
                  </a:cubicBezTo>
                  <a:lnTo>
                    <a:pt x="67" y="367"/>
                  </a:lnTo>
                  <a:cubicBezTo>
                    <a:pt x="67" y="334"/>
                    <a:pt x="100" y="334"/>
                    <a:pt x="100" y="301"/>
                  </a:cubicBezTo>
                  <a:cubicBezTo>
                    <a:pt x="100" y="267"/>
                    <a:pt x="134" y="234"/>
                    <a:pt x="134" y="234"/>
                  </a:cubicBezTo>
                  <a:cubicBezTo>
                    <a:pt x="167" y="201"/>
                    <a:pt x="200" y="167"/>
                    <a:pt x="200" y="167"/>
                  </a:cubicBezTo>
                  <a:cubicBezTo>
                    <a:pt x="234" y="151"/>
                    <a:pt x="259" y="142"/>
                    <a:pt x="280" y="142"/>
                  </a:cubicBezTo>
                  <a:cubicBezTo>
                    <a:pt x="300" y="142"/>
                    <a:pt x="317" y="151"/>
                    <a:pt x="334" y="167"/>
                  </a:cubicBezTo>
                  <a:cubicBezTo>
                    <a:pt x="334" y="201"/>
                    <a:pt x="367" y="234"/>
                    <a:pt x="367" y="301"/>
                  </a:cubicBezTo>
                  <a:cubicBezTo>
                    <a:pt x="367" y="334"/>
                    <a:pt x="367" y="367"/>
                    <a:pt x="367" y="434"/>
                  </a:cubicBezTo>
                  <a:cubicBezTo>
                    <a:pt x="334" y="467"/>
                    <a:pt x="334" y="501"/>
                    <a:pt x="300" y="534"/>
                  </a:cubicBezTo>
                  <a:lnTo>
                    <a:pt x="34" y="1168"/>
                  </a:lnTo>
                  <a:lnTo>
                    <a:pt x="0" y="1235"/>
                  </a:lnTo>
                  <a:lnTo>
                    <a:pt x="0" y="1268"/>
                  </a:lnTo>
                  <a:lnTo>
                    <a:pt x="0" y="1335"/>
                  </a:lnTo>
                  <a:lnTo>
                    <a:pt x="467" y="1068"/>
                  </a:lnTo>
                  <a:lnTo>
                    <a:pt x="501" y="1068"/>
                  </a:lnTo>
                  <a:cubicBezTo>
                    <a:pt x="501" y="1035"/>
                    <a:pt x="501" y="1035"/>
                    <a:pt x="501" y="1001"/>
                  </a:cubicBezTo>
                  <a:lnTo>
                    <a:pt x="501" y="968"/>
                  </a:lnTo>
                  <a:cubicBezTo>
                    <a:pt x="501" y="934"/>
                    <a:pt x="501" y="934"/>
                    <a:pt x="501" y="934"/>
                  </a:cubicBezTo>
                  <a:lnTo>
                    <a:pt x="467" y="934"/>
                  </a:lnTo>
                  <a:lnTo>
                    <a:pt x="134" y="1135"/>
                  </a:lnTo>
                  <a:lnTo>
                    <a:pt x="401" y="634"/>
                  </a:lnTo>
                  <a:cubicBezTo>
                    <a:pt x="401" y="601"/>
                    <a:pt x="401" y="568"/>
                    <a:pt x="434" y="534"/>
                  </a:cubicBezTo>
                  <a:cubicBezTo>
                    <a:pt x="467" y="501"/>
                    <a:pt x="467" y="467"/>
                    <a:pt x="467" y="434"/>
                  </a:cubicBezTo>
                  <a:cubicBezTo>
                    <a:pt x="467" y="401"/>
                    <a:pt x="467" y="367"/>
                    <a:pt x="501" y="334"/>
                  </a:cubicBezTo>
                  <a:cubicBezTo>
                    <a:pt x="501" y="301"/>
                    <a:pt x="501" y="267"/>
                    <a:pt x="501" y="234"/>
                  </a:cubicBezTo>
                  <a:cubicBezTo>
                    <a:pt x="501" y="201"/>
                    <a:pt x="501" y="134"/>
                    <a:pt x="501" y="101"/>
                  </a:cubicBezTo>
                  <a:cubicBezTo>
                    <a:pt x="467" y="67"/>
                    <a:pt x="467" y="34"/>
                    <a:pt x="434" y="34"/>
                  </a:cubicBezTo>
                  <a:cubicBezTo>
                    <a:pt x="434" y="0"/>
                    <a:pt x="401" y="0"/>
                    <a:pt x="3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6"/>
            <p:cNvSpPr/>
            <p:nvPr/>
          </p:nvSpPr>
          <p:spPr>
            <a:xfrm>
              <a:off x="4237375" y="2303750"/>
              <a:ext cx="13350" cy="32550"/>
            </a:xfrm>
            <a:custGeom>
              <a:avLst/>
              <a:gdLst/>
              <a:ahLst/>
              <a:cxnLst/>
              <a:rect l="l" t="t" r="r" b="b"/>
              <a:pathLst>
                <a:path w="534" h="1302" extrusionOk="0">
                  <a:moveTo>
                    <a:pt x="334" y="176"/>
                  </a:moveTo>
                  <a:cubicBezTo>
                    <a:pt x="359" y="176"/>
                    <a:pt x="384" y="184"/>
                    <a:pt x="400" y="201"/>
                  </a:cubicBezTo>
                  <a:cubicBezTo>
                    <a:pt x="434" y="268"/>
                    <a:pt x="434" y="334"/>
                    <a:pt x="434" y="401"/>
                  </a:cubicBezTo>
                  <a:lnTo>
                    <a:pt x="434" y="701"/>
                  </a:lnTo>
                  <a:cubicBezTo>
                    <a:pt x="434" y="801"/>
                    <a:pt x="400" y="868"/>
                    <a:pt x="400" y="968"/>
                  </a:cubicBezTo>
                  <a:cubicBezTo>
                    <a:pt x="367" y="1035"/>
                    <a:pt x="300" y="1068"/>
                    <a:pt x="267" y="1102"/>
                  </a:cubicBezTo>
                  <a:cubicBezTo>
                    <a:pt x="234" y="1118"/>
                    <a:pt x="209" y="1127"/>
                    <a:pt x="188" y="1127"/>
                  </a:cubicBezTo>
                  <a:cubicBezTo>
                    <a:pt x="167" y="1127"/>
                    <a:pt x="150" y="1118"/>
                    <a:pt x="133" y="1102"/>
                  </a:cubicBezTo>
                  <a:cubicBezTo>
                    <a:pt x="100" y="1035"/>
                    <a:pt x="67" y="968"/>
                    <a:pt x="67" y="901"/>
                  </a:cubicBezTo>
                  <a:lnTo>
                    <a:pt x="67" y="601"/>
                  </a:lnTo>
                  <a:cubicBezTo>
                    <a:pt x="67" y="535"/>
                    <a:pt x="100" y="434"/>
                    <a:pt x="133" y="368"/>
                  </a:cubicBezTo>
                  <a:cubicBezTo>
                    <a:pt x="167" y="301"/>
                    <a:pt x="200" y="234"/>
                    <a:pt x="267" y="201"/>
                  </a:cubicBezTo>
                  <a:cubicBezTo>
                    <a:pt x="284" y="184"/>
                    <a:pt x="309" y="176"/>
                    <a:pt x="334" y="176"/>
                  </a:cubicBezTo>
                  <a:close/>
                  <a:moveTo>
                    <a:pt x="400" y="1"/>
                  </a:moveTo>
                  <a:cubicBezTo>
                    <a:pt x="334" y="1"/>
                    <a:pt x="300" y="34"/>
                    <a:pt x="267" y="68"/>
                  </a:cubicBezTo>
                  <a:cubicBezTo>
                    <a:pt x="234" y="68"/>
                    <a:pt x="167" y="101"/>
                    <a:pt x="133" y="168"/>
                  </a:cubicBezTo>
                  <a:cubicBezTo>
                    <a:pt x="100" y="201"/>
                    <a:pt x="67" y="268"/>
                    <a:pt x="67" y="301"/>
                  </a:cubicBezTo>
                  <a:cubicBezTo>
                    <a:pt x="33" y="368"/>
                    <a:pt x="33" y="434"/>
                    <a:pt x="0" y="468"/>
                  </a:cubicBezTo>
                  <a:cubicBezTo>
                    <a:pt x="0" y="535"/>
                    <a:pt x="0" y="601"/>
                    <a:pt x="0" y="668"/>
                  </a:cubicBezTo>
                  <a:lnTo>
                    <a:pt x="0" y="968"/>
                  </a:lnTo>
                  <a:cubicBezTo>
                    <a:pt x="0" y="1002"/>
                    <a:pt x="0" y="1068"/>
                    <a:pt x="0" y="1135"/>
                  </a:cubicBezTo>
                  <a:cubicBezTo>
                    <a:pt x="33" y="1168"/>
                    <a:pt x="33" y="1202"/>
                    <a:pt x="67" y="1235"/>
                  </a:cubicBezTo>
                  <a:cubicBezTo>
                    <a:pt x="67" y="1268"/>
                    <a:pt x="100" y="1302"/>
                    <a:pt x="133" y="1302"/>
                  </a:cubicBezTo>
                  <a:cubicBezTo>
                    <a:pt x="200" y="1302"/>
                    <a:pt x="234" y="1268"/>
                    <a:pt x="267" y="1268"/>
                  </a:cubicBezTo>
                  <a:cubicBezTo>
                    <a:pt x="334" y="1235"/>
                    <a:pt x="367" y="1202"/>
                    <a:pt x="400" y="1168"/>
                  </a:cubicBezTo>
                  <a:cubicBezTo>
                    <a:pt x="434" y="1102"/>
                    <a:pt x="467" y="1068"/>
                    <a:pt x="467" y="1002"/>
                  </a:cubicBezTo>
                  <a:cubicBezTo>
                    <a:pt x="500" y="935"/>
                    <a:pt x="534" y="901"/>
                    <a:pt x="534" y="835"/>
                  </a:cubicBezTo>
                  <a:cubicBezTo>
                    <a:pt x="534" y="768"/>
                    <a:pt x="534" y="701"/>
                    <a:pt x="534" y="635"/>
                  </a:cubicBezTo>
                  <a:lnTo>
                    <a:pt x="534" y="368"/>
                  </a:lnTo>
                  <a:cubicBezTo>
                    <a:pt x="534" y="301"/>
                    <a:pt x="534" y="234"/>
                    <a:pt x="534" y="168"/>
                  </a:cubicBezTo>
                  <a:cubicBezTo>
                    <a:pt x="534" y="134"/>
                    <a:pt x="500" y="101"/>
                    <a:pt x="467" y="68"/>
                  </a:cubicBezTo>
                  <a:cubicBezTo>
                    <a:pt x="467" y="34"/>
                    <a:pt x="434" y="34"/>
                    <a:pt x="40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6"/>
            <p:cNvSpPr/>
            <p:nvPr/>
          </p:nvSpPr>
          <p:spPr>
            <a:xfrm>
              <a:off x="4311575" y="2257900"/>
              <a:ext cx="15875" cy="37550"/>
            </a:xfrm>
            <a:custGeom>
              <a:avLst/>
              <a:gdLst/>
              <a:ahLst/>
              <a:cxnLst/>
              <a:rect l="l" t="t" r="r" b="b"/>
              <a:pathLst>
                <a:path w="635" h="1502" extrusionOk="0">
                  <a:moveTo>
                    <a:pt x="601" y="0"/>
                  </a:moveTo>
                  <a:lnTo>
                    <a:pt x="568" y="34"/>
                  </a:lnTo>
                  <a:cubicBezTo>
                    <a:pt x="535" y="34"/>
                    <a:pt x="535" y="34"/>
                    <a:pt x="535" y="67"/>
                  </a:cubicBezTo>
                  <a:cubicBezTo>
                    <a:pt x="535" y="67"/>
                    <a:pt x="535" y="100"/>
                    <a:pt x="535" y="100"/>
                  </a:cubicBezTo>
                  <a:lnTo>
                    <a:pt x="301" y="867"/>
                  </a:lnTo>
                  <a:lnTo>
                    <a:pt x="101" y="334"/>
                  </a:lnTo>
                  <a:lnTo>
                    <a:pt x="101" y="300"/>
                  </a:lnTo>
                  <a:lnTo>
                    <a:pt x="68" y="300"/>
                  </a:lnTo>
                  <a:lnTo>
                    <a:pt x="34" y="334"/>
                  </a:lnTo>
                  <a:lnTo>
                    <a:pt x="1" y="367"/>
                  </a:lnTo>
                  <a:cubicBezTo>
                    <a:pt x="1" y="367"/>
                    <a:pt x="1" y="400"/>
                    <a:pt x="1" y="400"/>
                  </a:cubicBezTo>
                  <a:lnTo>
                    <a:pt x="1" y="1501"/>
                  </a:lnTo>
                  <a:lnTo>
                    <a:pt x="68" y="1501"/>
                  </a:lnTo>
                  <a:cubicBezTo>
                    <a:pt x="68" y="1468"/>
                    <a:pt x="68" y="1468"/>
                    <a:pt x="68" y="1468"/>
                  </a:cubicBezTo>
                  <a:cubicBezTo>
                    <a:pt x="68" y="1435"/>
                    <a:pt x="68" y="1435"/>
                    <a:pt x="68" y="1435"/>
                  </a:cubicBezTo>
                  <a:lnTo>
                    <a:pt x="68" y="634"/>
                  </a:lnTo>
                  <a:lnTo>
                    <a:pt x="234" y="1034"/>
                  </a:lnTo>
                  <a:cubicBezTo>
                    <a:pt x="268" y="1068"/>
                    <a:pt x="268" y="1068"/>
                    <a:pt x="268" y="1068"/>
                  </a:cubicBezTo>
                  <a:lnTo>
                    <a:pt x="301" y="1068"/>
                  </a:lnTo>
                  <a:lnTo>
                    <a:pt x="334" y="1034"/>
                  </a:lnTo>
                  <a:lnTo>
                    <a:pt x="368" y="1034"/>
                  </a:lnTo>
                  <a:cubicBezTo>
                    <a:pt x="368" y="1001"/>
                    <a:pt x="368" y="968"/>
                    <a:pt x="368" y="968"/>
                  </a:cubicBezTo>
                  <a:lnTo>
                    <a:pt x="535" y="367"/>
                  </a:lnTo>
                  <a:lnTo>
                    <a:pt x="535" y="1168"/>
                  </a:lnTo>
                  <a:cubicBezTo>
                    <a:pt x="535" y="1168"/>
                    <a:pt x="535" y="1168"/>
                    <a:pt x="535" y="1201"/>
                  </a:cubicBezTo>
                  <a:lnTo>
                    <a:pt x="568" y="1201"/>
                  </a:lnTo>
                  <a:lnTo>
                    <a:pt x="601" y="1168"/>
                  </a:lnTo>
                  <a:cubicBezTo>
                    <a:pt x="601" y="1168"/>
                    <a:pt x="635" y="1134"/>
                    <a:pt x="635" y="1134"/>
                  </a:cubicBezTo>
                  <a:cubicBezTo>
                    <a:pt x="635" y="1134"/>
                    <a:pt x="635" y="1101"/>
                    <a:pt x="635" y="1101"/>
                  </a:cubicBezTo>
                  <a:lnTo>
                    <a:pt x="635" y="34"/>
                  </a:lnTo>
                  <a:cubicBezTo>
                    <a:pt x="635" y="0"/>
                    <a:pt x="635" y="0"/>
                    <a:pt x="6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6"/>
            <p:cNvSpPr/>
            <p:nvPr/>
          </p:nvSpPr>
          <p:spPr>
            <a:xfrm>
              <a:off x="4330775" y="2257050"/>
              <a:ext cx="11700" cy="25050"/>
            </a:xfrm>
            <a:custGeom>
              <a:avLst/>
              <a:gdLst/>
              <a:ahLst/>
              <a:cxnLst/>
              <a:rect l="l" t="t" r="r" b="b"/>
              <a:pathLst>
                <a:path w="468" h="1002" extrusionOk="0">
                  <a:moveTo>
                    <a:pt x="367" y="468"/>
                  </a:moveTo>
                  <a:lnTo>
                    <a:pt x="367" y="501"/>
                  </a:lnTo>
                  <a:cubicBezTo>
                    <a:pt x="367" y="535"/>
                    <a:pt x="367" y="601"/>
                    <a:pt x="367" y="635"/>
                  </a:cubicBezTo>
                  <a:cubicBezTo>
                    <a:pt x="367" y="668"/>
                    <a:pt x="367" y="701"/>
                    <a:pt x="334" y="735"/>
                  </a:cubicBezTo>
                  <a:cubicBezTo>
                    <a:pt x="334" y="735"/>
                    <a:pt x="300" y="768"/>
                    <a:pt x="300" y="801"/>
                  </a:cubicBezTo>
                  <a:cubicBezTo>
                    <a:pt x="267" y="835"/>
                    <a:pt x="234" y="835"/>
                    <a:pt x="200" y="868"/>
                  </a:cubicBezTo>
                  <a:lnTo>
                    <a:pt x="100" y="868"/>
                  </a:lnTo>
                  <a:lnTo>
                    <a:pt x="100" y="835"/>
                  </a:lnTo>
                  <a:cubicBezTo>
                    <a:pt x="100" y="835"/>
                    <a:pt x="100" y="835"/>
                    <a:pt x="100" y="801"/>
                  </a:cubicBezTo>
                  <a:cubicBezTo>
                    <a:pt x="100" y="768"/>
                    <a:pt x="100" y="735"/>
                    <a:pt x="133" y="701"/>
                  </a:cubicBezTo>
                  <a:cubicBezTo>
                    <a:pt x="167" y="635"/>
                    <a:pt x="200" y="601"/>
                    <a:pt x="267" y="568"/>
                  </a:cubicBezTo>
                  <a:lnTo>
                    <a:pt x="367" y="468"/>
                  </a:lnTo>
                  <a:close/>
                  <a:moveTo>
                    <a:pt x="334" y="1"/>
                  </a:moveTo>
                  <a:cubicBezTo>
                    <a:pt x="300" y="1"/>
                    <a:pt x="267" y="1"/>
                    <a:pt x="267" y="34"/>
                  </a:cubicBezTo>
                  <a:cubicBezTo>
                    <a:pt x="234" y="34"/>
                    <a:pt x="200" y="68"/>
                    <a:pt x="167" y="101"/>
                  </a:cubicBezTo>
                  <a:lnTo>
                    <a:pt x="100" y="168"/>
                  </a:lnTo>
                  <a:cubicBezTo>
                    <a:pt x="100" y="201"/>
                    <a:pt x="67" y="234"/>
                    <a:pt x="67" y="268"/>
                  </a:cubicBezTo>
                  <a:cubicBezTo>
                    <a:pt x="67" y="301"/>
                    <a:pt x="67" y="334"/>
                    <a:pt x="67" y="368"/>
                  </a:cubicBezTo>
                  <a:lnTo>
                    <a:pt x="67" y="401"/>
                  </a:lnTo>
                  <a:lnTo>
                    <a:pt x="133" y="401"/>
                  </a:lnTo>
                  <a:lnTo>
                    <a:pt x="133" y="368"/>
                  </a:lnTo>
                  <a:cubicBezTo>
                    <a:pt x="133" y="334"/>
                    <a:pt x="167" y="301"/>
                    <a:pt x="167" y="268"/>
                  </a:cubicBezTo>
                  <a:cubicBezTo>
                    <a:pt x="200" y="234"/>
                    <a:pt x="234" y="234"/>
                    <a:pt x="234" y="201"/>
                  </a:cubicBezTo>
                  <a:lnTo>
                    <a:pt x="334" y="201"/>
                  </a:lnTo>
                  <a:cubicBezTo>
                    <a:pt x="367" y="234"/>
                    <a:pt x="367" y="268"/>
                    <a:pt x="367" y="301"/>
                  </a:cubicBezTo>
                  <a:lnTo>
                    <a:pt x="367" y="334"/>
                  </a:lnTo>
                  <a:lnTo>
                    <a:pt x="234" y="468"/>
                  </a:lnTo>
                  <a:lnTo>
                    <a:pt x="133" y="535"/>
                  </a:lnTo>
                  <a:cubicBezTo>
                    <a:pt x="100" y="568"/>
                    <a:pt x="67" y="601"/>
                    <a:pt x="67" y="635"/>
                  </a:cubicBezTo>
                  <a:cubicBezTo>
                    <a:pt x="33" y="668"/>
                    <a:pt x="33" y="735"/>
                    <a:pt x="33" y="768"/>
                  </a:cubicBezTo>
                  <a:cubicBezTo>
                    <a:pt x="0" y="801"/>
                    <a:pt x="0" y="835"/>
                    <a:pt x="33" y="901"/>
                  </a:cubicBezTo>
                  <a:cubicBezTo>
                    <a:pt x="0" y="901"/>
                    <a:pt x="0" y="935"/>
                    <a:pt x="33" y="935"/>
                  </a:cubicBezTo>
                  <a:cubicBezTo>
                    <a:pt x="33" y="968"/>
                    <a:pt x="33" y="968"/>
                    <a:pt x="67" y="1002"/>
                  </a:cubicBezTo>
                  <a:lnTo>
                    <a:pt x="100" y="1002"/>
                  </a:lnTo>
                  <a:cubicBezTo>
                    <a:pt x="133" y="1002"/>
                    <a:pt x="167" y="968"/>
                    <a:pt x="200" y="968"/>
                  </a:cubicBezTo>
                  <a:cubicBezTo>
                    <a:pt x="200" y="968"/>
                    <a:pt x="234" y="935"/>
                    <a:pt x="234" y="935"/>
                  </a:cubicBezTo>
                  <a:cubicBezTo>
                    <a:pt x="267" y="901"/>
                    <a:pt x="300" y="901"/>
                    <a:pt x="300" y="868"/>
                  </a:cubicBezTo>
                  <a:cubicBezTo>
                    <a:pt x="334" y="835"/>
                    <a:pt x="334" y="835"/>
                    <a:pt x="367" y="801"/>
                  </a:cubicBezTo>
                  <a:cubicBezTo>
                    <a:pt x="367" y="801"/>
                    <a:pt x="367" y="801"/>
                    <a:pt x="367" y="835"/>
                  </a:cubicBezTo>
                  <a:lnTo>
                    <a:pt x="400" y="835"/>
                  </a:lnTo>
                  <a:lnTo>
                    <a:pt x="434" y="801"/>
                  </a:lnTo>
                  <a:lnTo>
                    <a:pt x="467" y="768"/>
                  </a:lnTo>
                  <a:cubicBezTo>
                    <a:pt x="467" y="768"/>
                    <a:pt x="467" y="735"/>
                    <a:pt x="467" y="735"/>
                  </a:cubicBezTo>
                  <a:lnTo>
                    <a:pt x="467" y="234"/>
                  </a:lnTo>
                  <a:cubicBezTo>
                    <a:pt x="467" y="201"/>
                    <a:pt x="467" y="134"/>
                    <a:pt x="467" y="101"/>
                  </a:cubicBezTo>
                  <a:cubicBezTo>
                    <a:pt x="467" y="68"/>
                    <a:pt x="434" y="34"/>
                    <a:pt x="400" y="34"/>
                  </a:cubicBezTo>
                  <a:cubicBezTo>
                    <a:pt x="400" y="1"/>
                    <a:pt x="367" y="1"/>
                    <a:pt x="3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6"/>
            <p:cNvSpPr/>
            <p:nvPr/>
          </p:nvSpPr>
          <p:spPr>
            <a:xfrm>
              <a:off x="4346600" y="2247875"/>
              <a:ext cx="11700" cy="34225"/>
            </a:xfrm>
            <a:custGeom>
              <a:avLst/>
              <a:gdLst/>
              <a:ahLst/>
              <a:cxnLst/>
              <a:rect l="l" t="t" r="r" b="b"/>
              <a:pathLst>
                <a:path w="468" h="1369" extrusionOk="0">
                  <a:moveTo>
                    <a:pt x="401" y="1"/>
                  </a:moveTo>
                  <a:lnTo>
                    <a:pt x="401" y="34"/>
                  </a:lnTo>
                  <a:cubicBezTo>
                    <a:pt x="401" y="34"/>
                    <a:pt x="401" y="68"/>
                    <a:pt x="401" y="68"/>
                  </a:cubicBezTo>
                  <a:lnTo>
                    <a:pt x="234" y="735"/>
                  </a:lnTo>
                  <a:lnTo>
                    <a:pt x="68" y="268"/>
                  </a:lnTo>
                  <a:lnTo>
                    <a:pt x="68" y="234"/>
                  </a:lnTo>
                  <a:lnTo>
                    <a:pt x="34" y="234"/>
                  </a:lnTo>
                  <a:lnTo>
                    <a:pt x="1" y="268"/>
                  </a:lnTo>
                  <a:lnTo>
                    <a:pt x="1" y="301"/>
                  </a:lnTo>
                  <a:cubicBezTo>
                    <a:pt x="1" y="301"/>
                    <a:pt x="1" y="301"/>
                    <a:pt x="1" y="334"/>
                  </a:cubicBezTo>
                  <a:lnTo>
                    <a:pt x="201" y="935"/>
                  </a:lnTo>
                  <a:lnTo>
                    <a:pt x="101" y="1369"/>
                  </a:lnTo>
                  <a:lnTo>
                    <a:pt x="134" y="1369"/>
                  </a:lnTo>
                  <a:cubicBezTo>
                    <a:pt x="168" y="1335"/>
                    <a:pt x="168" y="1335"/>
                    <a:pt x="168" y="1335"/>
                  </a:cubicBezTo>
                  <a:cubicBezTo>
                    <a:pt x="168" y="1335"/>
                    <a:pt x="168" y="1302"/>
                    <a:pt x="168" y="1302"/>
                  </a:cubicBezTo>
                  <a:lnTo>
                    <a:pt x="46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6"/>
            <p:cNvSpPr/>
            <p:nvPr/>
          </p:nvSpPr>
          <p:spPr>
            <a:xfrm>
              <a:off x="4368300" y="2229550"/>
              <a:ext cx="13350" cy="34200"/>
            </a:xfrm>
            <a:custGeom>
              <a:avLst/>
              <a:gdLst/>
              <a:ahLst/>
              <a:cxnLst/>
              <a:rect l="l" t="t" r="r" b="b"/>
              <a:pathLst>
                <a:path w="534" h="1368" extrusionOk="0">
                  <a:moveTo>
                    <a:pt x="367" y="0"/>
                  </a:moveTo>
                  <a:cubicBezTo>
                    <a:pt x="334" y="0"/>
                    <a:pt x="300" y="0"/>
                    <a:pt x="267" y="33"/>
                  </a:cubicBezTo>
                  <a:cubicBezTo>
                    <a:pt x="234" y="67"/>
                    <a:pt x="200" y="100"/>
                    <a:pt x="167" y="133"/>
                  </a:cubicBezTo>
                  <a:cubicBezTo>
                    <a:pt x="134" y="167"/>
                    <a:pt x="100" y="200"/>
                    <a:pt x="100" y="267"/>
                  </a:cubicBezTo>
                  <a:cubicBezTo>
                    <a:pt x="67" y="300"/>
                    <a:pt x="33" y="334"/>
                    <a:pt x="33" y="400"/>
                  </a:cubicBezTo>
                  <a:cubicBezTo>
                    <a:pt x="33" y="434"/>
                    <a:pt x="0" y="500"/>
                    <a:pt x="0" y="534"/>
                  </a:cubicBezTo>
                  <a:lnTo>
                    <a:pt x="67" y="500"/>
                  </a:lnTo>
                  <a:lnTo>
                    <a:pt x="67" y="467"/>
                  </a:lnTo>
                  <a:cubicBezTo>
                    <a:pt x="67" y="434"/>
                    <a:pt x="67" y="400"/>
                    <a:pt x="67" y="400"/>
                  </a:cubicBezTo>
                  <a:cubicBezTo>
                    <a:pt x="67" y="367"/>
                    <a:pt x="67" y="334"/>
                    <a:pt x="100" y="300"/>
                  </a:cubicBezTo>
                  <a:cubicBezTo>
                    <a:pt x="100" y="267"/>
                    <a:pt x="134" y="267"/>
                    <a:pt x="134" y="234"/>
                  </a:cubicBezTo>
                  <a:cubicBezTo>
                    <a:pt x="167" y="200"/>
                    <a:pt x="167" y="200"/>
                    <a:pt x="200" y="167"/>
                  </a:cubicBezTo>
                  <a:lnTo>
                    <a:pt x="300" y="167"/>
                  </a:lnTo>
                  <a:cubicBezTo>
                    <a:pt x="334" y="234"/>
                    <a:pt x="334" y="267"/>
                    <a:pt x="334" y="300"/>
                  </a:cubicBezTo>
                  <a:cubicBezTo>
                    <a:pt x="334" y="367"/>
                    <a:pt x="334" y="400"/>
                    <a:pt x="334" y="434"/>
                  </a:cubicBezTo>
                  <a:cubicBezTo>
                    <a:pt x="334" y="467"/>
                    <a:pt x="300" y="534"/>
                    <a:pt x="300" y="567"/>
                  </a:cubicBezTo>
                  <a:lnTo>
                    <a:pt x="33" y="1201"/>
                  </a:lnTo>
                  <a:lnTo>
                    <a:pt x="33" y="1234"/>
                  </a:lnTo>
                  <a:cubicBezTo>
                    <a:pt x="33" y="1234"/>
                    <a:pt x="33" y="1268"/>
                    <a:pt x="33" y="1268"/>
                  </a:cubicBezTo>
                  <a:lnTo>
                    <a:pt x="33" y="1334"/>
                  </a:lnTo>
                  <a:lnTo>
                    <a:pt x="33" y="1368"/>
                  </a:lnTo>
                  <a:lnTo>
                    <a:pt x="500" y="1067"/>
                  </a:lnTo>
                  <a:cubicBezTo>
                    <a:pt x="500" y="1034"/>
                    <a:pt x="500" y="1034"/>
                    <a:pt x="500" y="1034"/>
                  </a:cubicBezTo>
                  <a:lnTo>
                    <a:pt x="500" y="967"/>
                  </a:lnTo>
                  <a:cubicBezTo>
                    <a:pt x="534" y="967"/>
                    <a:pt x="534" y="934"/>
                    <a:pt x="500" y="934"/>
                  </a:cubicBezTo>
                  <a:lnTo>
                    <a:pt x="167" y="1134"/>
                  </a:lnTo>
                  <a:lnTo>
                    <a:pt x="434" y="634"/>
                  </a:lnTo>
                  <a:cubicBezTo>
                    <a:pt x="434" y="600"/>
                    <a:pt x="467" y="567"/>
                    <a:pt x="467" y="534"/>
                  </a:cubicBezTo>
                  <a:cubicBezTo>
                    <a:pt x="467" y="500"/>
                    <a:pt x="500" y="467"/>
                    <a:pt x="500" y="434"/>
                  </a:cubicBezTo>
                  <a:cubicBezTo>
                    <a:pt x="500" y="400"/>
                    <a:pt x="500" y="367"/>
                    <a:pt x="500" y="334"/>
                  </a:cubicBezTo>
                  <a:cubicBezTo>
                    <a:pt x="500" y="300"/>
                    <a:pt x="500" y="267"/>
                    <a:pt x="500" y="234"/>
                  </a:cubicBezTo>
                  <a:cubicBezTo>
                    <a:pt x="500" y="200"/>
                    <a:pt x="500" y="167"/>
                    <a:pt x="500" y="133"/>
                  </a:cubicBezTo>
                  <a:cubicBezTo>
                    <a:pt x="500" y="100"/>
                    <a:pt x="467" y="67"/>
                    <a:pt x="467" y="33"/>
                  </a:cubicBezTo>
                  <a:cubicBezTo>
                    <a:pt x="434" y="0"/>
                    <a:pt x="400" y="0"/>
                    <a:pt x="3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6"/>
            <p:cNvSpPr/>
            <p:nvPr/>
          </p:nvSpPr>
          <p:spPr>
            <a:xfrm>
              <a:off x="4384125" y="2219525"/>
              <a:ext cx="13375" cy="32550"/>
            </a:xfrm>
            <a:custGeom>
              <a:avLst/>
              <a:gdLst/>
              <a:ahLst/>
              <a:cxnLst/>
              <a:rect l="l" t="t" r="r" b="b"/>
              <a:pathLst>
                <a:path w="535" h="1302" extrusionOk="0">
                  <a:moveTo>
                    <a:pt x="314" y="176"/>
                  </a:moveTo>
                  <a:cubicBezTo>
                    <a:pt x="334" y="176"/>
                    <a:pt x="351" y="184"/>
                    <a:pt x="368" y="201"/>
                  </a:cubicBezTo>
                  <a:cubicBezTo>
                    <a:pt x="401" y="268"/>
                    <a:pt x="435" y="334"/>
                    <a:pt x="435" y="401"/>
                  </a:cubicBezTo>
                  <a:lnTo>
                    <a:pt x="435" y="568"/>
                  </a:lnTo>
                  <a:lnTo>
                    <a:pt x="435" y="701"/>
                  </a:lnTo>
                  <a:cubicBezTo>
                    <a:pt x="435" y="801"/>
                    <a:pt x="401" y="868"/>
                    <a:pt x="368" y="968"/>
                  </a:cubicBezTo>
                  <a:cubicBezTo>
                    <a:pt x="334" y="1035"/>
                    <a:pt x="301" y="1068"/>
                    <a:pt x="234" y="1102"/>
                  </a:cubicBezTo>
                  <a:cubicBezTo>
                    <a:pt x="218" y="1118"/>
                    <a:pt x="193" y="1127"/>
                    <a:pt x="168" y="1127"/>
                  </a:cubicBezTo>
                  <a:cubicBezTo>
                    <a:pt x="143" y="1127"/>
                    <a:pt x="118" y="1118"/>
                    <a:pt x="101" y="1102"/>
                  </a:cubicBezTo>
                  <a:cubicBezTo>
                    <a:pt x="68" y="1035"/>
                    <a:pt x="68" y="968"/>
                    <a:pt x="68" y="901"/>
                  </a:cubicBezTo>
                  <a:lnTo>
                    <a:pt x="68" y="635"/>
                  </a:lnTo>
                  <a:cubicBezTo>
                    <a:pt x="68" y="534"/>
                    <a:pt x="68" y="434"/>
                    <a:pt x="101" y="368"/>
                  </a:cubicBezTo>
                  <a:cubicBezTo>
                    <a:pt x="134" y="301"/>
                    <a:pt x="168" y="234"/>
                    <a:pt x="234" y="201"/>
                  </a:cubicBezTo>
                  <a:cubicBezTo>
                    <a:pt x="268" y="184"/>
                    <a:pt x="293" y="176"/>
                    <a:pt x="314" y="176"/>
                  </a:cubicBezTo>
                  <a:close/>
                  <a:moveTo>
                    <a:pt x="401" y="1"/>
                  </a:moveTo>
                  <a:cubicBezTo>
                    <a:pt x="334" y="1"/>
                    <a:pt x="301" y="34"/>
                    <a:pt x="268" y="67"/>
                  </a:cubicBezTo>
                  <a:cubicBezTo>
                    <a:pt x="201" y="67"/>
                    <a:pt x="168" y="101"/>
                    <a:pt x="134" y="168"/>
                  </a:cubicBezTo>
                  <a:cubicBezTo>
                    <a:pt x="101" y="201"/>
                    <a:pt x="68" y="268"/>
                    <a:pt x="68" y="301"/>
                  </a:cubicBezTo>
                  <a:cubicBezTo>
                    <a:pt x="34" y="368"/>
                    <a:pt x="1" y="434"/>
                    <a:pt x="1" y="468"/>
                  </a:cubicBezTo>
                  <a:cubicBezTo>
                    <a:pt x="1" y="534"/>
                    <a:pt x="1" y="601"/>
                    <a:pt x="1" y="668"/>
                  </a:cubicBezTo>
                  <a:lnTo>
                    <a:pt x="1" y="835"/>
                  </a:lnTo>
                  <a:lnTo>
                    <a:pt x="1" y="968"/>
                  </a:lnTo>
                  <a:cubicBezTo>
                    <a:pt x="1" y="1001"/>
                    <a:pt x="1" y="1068"/>
                    <a:pt x="1" y="1135"/>
                  </a:cubicBezTo>
                  <a:cubicBezTo>
                    <a:pt x="1" y="1168"/>
                    <a:pt x="34" y="1202"/>
                    <a:pt x="68" y="1235"/>
                  </a:cubicBezTo>
                  <a:cubicBezTo>
                    <a:pt x="68" y="1268"/>
                    <a:pt x="101" y="1302"/>
                    <a:pt x="134" y="1302"/>
                  </a:cubicBezTo>
                  <a:cubicBezTo>
                    <a:pt x="168" y="1302"/>
                    <a:pt x="234" y="1302"/>
                    <a:pt x="268" y="1268"/>
                  </a:cubicBezTo>
                  <a:cubicBezTo>
                    <a:pt x="301" y="1235"/>
                    <a:pt x="334" y="1202"/>
                    <a:pt x="401" y="1168"/>
                  </a:cubicBezTo>
                  <a:cubicBezTo>
                    <a:pt x="435" y="1102"/>
                    <a:pt x="435" y="1068"/>
                    <a:pt x="468" y="1001"/>
                  </a:cubicBezTo>
                  <a:cubicBezTo>
                    <a:pt x="501" y="935"/>
                    <a:pt x="501" y="901"/>
                    <a:pt x="535" y="835"/>
                  </a:cubicBezTo>
                  <a:cubicBezTo>
                    <a:pt x="535" y="768"/>
                    <a:pt x="535" y="701"/>
                    <a:pt x="535" y="635"/>
                  </a:cubicBezTo>
                  <a:lnTo>
                    <a:pt x="535" y="368"/>
                  </a:lnTo>
                  <a:cubicBezTo>
                    <a:pt x="535" y="301"/>
                    <a:pt x="535" y="234"/>
                    <a:pt x="535" y="201"/>
                  </a:cubicBezTo>
                  <a:cubicBezTo>
                    <a:pt x="501" y="134"/>
                    <a:pt x="501" y="101"/>
                    <a:pt x="468" y="67"/>
                  </a:cubicBezTo>
                  <a:cubicBezTo>
                    <a:pt x="435" y="34"/>
                    <a:pt x="401" y="34"/>
                    <a:pt x="4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6"/>
            <p:cNvSpPr/>
            <p:nvPr/>
          </p:nvSpPr>
          <p:spPr>
            <a:xfrm>
              <a:off x="4399975" y="2237875"/>
              <a:ext cx="2525" cy="9200"/>
            </a:xfrm>
            <a:custGeom>
              <a:avLst/>
              <a:gdLst/>
              <a:ahLst/>
              <a:cxnLst/>
              <a:rect l="l" t="t" r="r" b="b"/>
              <a:pathLst>
                <a:path w="101" h="368" extrusionOk="0">
                  <a:moveTo>
                    <a:pt x="101" y="1"/>
                  </a:moveTo>
                  <a:lnTo>
                    <a:pt x="34" y="67"/>
                  </a:lnTo>
                  <a:cubicBezTo>
                    <a:pt x="34" y="67"/>
                    <a:pt x="1" y="67"/>
                    <a:pt x="1" y="101"/>
                  </a:cubicBezTo>
                  <a:cubicBezTo>
                    <a:pt x="1" y="101"/>
                    <a:pt x="1" y="134"/>
                    <a:pt x="1" y="134"/>
                  </a:cubicBezTo>
                  <a:lnTo>
                    <a:pt x="1" y="334"/>
                  </a:lnTo>
                  <a:cubicBezTo>
                    <a:pt x="1" y="334"/>
                    <a:pt x="1" y="334"/>
                    <a:pt x="1" y="368"/>
                  </a:cubicBezTo>
                  <a:cubicBezTo>
                    <a:pt x="34" y="334"/>
                    <a:pt x="34" y="334"/>
                    <a:pt x="34" y="334"/>
                  </a:cubicBezTo>
                  <a:cubicBezTo>
                    <a:pt x="67" y="301"/>
                    <a:pt x="67" y="301"/>
                    <a:pt x="34" y="267"/>
                  </a:cubicBezTo>
                  <a:lnTo>
                    <a:pt x="10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6"/>
            <p:cNvSpPr/>
            <p:nvPr/>
          </p:nvSpPr>
          <p:spPr>
            <a:xfrm>
              <a:off x="4414150" y="2202500"/>
              <a:ext cx="13375" cy="35400"/>
            </a:xfrm>
            <a:custGeom>
              <a:avLst/>
              <a:gdLst/>
              <a:ahLst/>
              <a:cxnLst/>
              <a:rect l="l" t="t" r="r" b="b"/>
              <a:pathLst>
                <a:path w="535" h="1416" extrusionOk="0">
                  <a:moveTo>
                    <a:pt x="409" y="1"/>
                  </a:moveTo>
                  <a:cubicBezTo>
                    <a:pt x="404" y="1"/>
                    <a:pt x="401" y="5"/>
                    <a:pt x="401" y="15"/>
                  </a:cubicBezTo>
                  <a:cubicBezTo>
                    <a:pt x="334" y="15"/>
                    <a:pt x="301" y="15"/>
                    <a:pt x="268" y="48"/>
                  </a:cubicBezTo>
                  <a:cubicBezTo>
                    <a:pt x="234" y="48"/>
                    <a:pt x="201" y="81"/>
                    <a:pt x="168" y="115"/>
                  </a:cubicBezTo>
                  <a:cubicBezTo>
                    <a:pt x="134" y="181"/>
                    <a:pt x="101" y="215"/>
                    <a:pt x="101" y="248"/>
                  </a:cubicBezTo>
                  <a:cubicBezTo>
                    <a:pt x="67" y="315"/>
                    <a:pt x="67" y="348"/>
                    <a:pt x="34" y="415"/>
                  </a:cubicBezTo>
                  <a:cubicBezTo>
                    <a:pt x="34" y="448"/>
                    <a:pt x="34" y="482"/>
                    <a:pt x="34" y="548"/>
                  </a:cubicBezTo>
                  <a:lnTo>
                    <a:pt x="67" y="515"/>
                  </a:lnTo>
                  <a:lnTo>
                    <a:pt x="67" y="482"/>
                  </a:lnTo>
                  <a:cubicBezTo>
                    <a:pt x="67" y="448"/>
                    <a:pt x="67" y="415"/>
                    <a:pt x="67" y="415"/>
                  </a:cubicBezTo>
                  <a:cubicBezTo>
                    <a:pt x="67" y="382"/>
                    <a:pt x="101" y="348"/>
                    <a:pt x="101" y="315"/>
                  </a:cubicBezTo>
                  <a:cubicBezTo>
                    <a:pt x="101" y="281"/>
                    <a:pt x="134" y="281"/>
                    <a:pt x="134" y="248"/>
                  </a:cubicBezTo>
                  <a:lnTo>
                    <a:pt x="201" y="181"/>
                  </a:lnTo>
                  <a:lnTo>
                    <a:pt x="334" y="181"/>
                  </a:lnTo>
                  <a:cubicBezTo>
                    <a:pt x="334" y="248"/>
                    <a:pt x="368" y="281"/>
                    <a:pt x="368" y="315"/>
                  </a:cubicBezTo>
                  <a:cubicBezTo>
                    <a:pt x="368" y="382"/>
                    <a:pt x="368" y="415"/>
                    <a:pt x="368" y="448"/>
                  </a:cubicBezTo>
                  <a:cubicBezTo>
                    <a:pt x="334" y="482"/>
                    <a:pt x="334" y="548"/>
                    <a:pt x="301" y="582"/>
                  </a:cubicBezTo>
                  <a:lnTo>
                    <a:pt x="34" y="1249"/>
                  </a:lnTo>
                  <a:lnTo>
                    <a:pt x="34" y="1282"/>
                  </a:lnTo>
                  <a:cubicBezTo>
                    <a:pt x="34" y="1282"/>
                    <a:pt x="34" y="1316"/>
                    <a:pt x="34" y="1316"/>
                  </a:cubicBezTo>
                  <a:lnTo>
                    <a:pt x="34" y="1382"/>
                  </a:lnTo>
                  <a:cubicBezTo>
                    <a:pt x="34" y="1416"/>
                    <a:pt x="1" y="1416"/>
                    <a:pt x="34" y="1416"/>
                  </a:cubicBezTo>
                  <a:lnTo>
                    <a:pt x="67" y="1416"/>
                  </a:lnTo>
                  <a:lnTo>
                    <a:pt x="534" y="1115"/>
                  </a:lnTo>
                  <a:cubicBezTo>
                    <a:pt x="534" y="1082"/>
                    <a:pt x="534" y="1082"/>
                    <a:pt x="534" y="1082"/>
                  </a:cubicBezTo>
                  <a:lnTo>
                    <a:pt x="534" y="949"/>
                  </a:lnTo>
                  <a:lnTo>
                    <a:pt x="201" y="1149"/>
                  </a:lnTo>
                  <a:lnTo>
                    <a:pt x="434" y="648"/>
                  </a:lnTo>
                  <a:cubicBezTo>
                    <a:pt x="434" y="615"/>
                    <a:pt x="468" y="582"/>
                    <a:pt x="468" y="548"/>
                  </a:cubicBezTo>
                  <a:cubicBezTo>
                    <a:pt x="501" y="515"/>
                    <a:pt x="501" y="482"/>
                    <a:pt x="501" y="448"/>
                  </a:cubicBezTo>
                  <a:cubicBezTo>
                    <a:pt x="501" y="415"/>
                    <a:pt x="501" y="382"/>
                    <a:pt x="501" y="348"/>
                  </a:cubicBezTo>
                  <a:cubicBezTo>
                    <a:pt x="501" y="315"/>
                    <a:pt x="501" y="281"/>
                    <a:pt x="501" y="248"/>
                  </a:cubicBezTo>
                  <a:cubicBezTo>
                    <a:pt x="501" y="215"/>
                    <a:pt x="501" y="148"/>
                    <a:pt x="501" y="115"/>
                  </a:cubicBezTo>
                  <a:cubicBezTo>
                    <a:pt x="501" y="81"/>
                    <a:pt x="501" y="48"/>
                    <a:pt x="468" y="48"/>
                  </a:cubicBezTo>
                  <a:cubicBezTo>
                    <a:pt x="444" y="24"/>
                    <a:pt x="421" y="1"/>
                    <a:pt x="40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6"/>
            <p:cNvSpPr/>
            <p:nvPr/>
          </p:nvSpPr>
          <p:spPr>
            <a:xfrm>
              <a:off x="4430000" y="2193325"/>
              <a:ext cx="13375" cy="32075"/>
            </a:xfrm>
            <a:custGeom>
              <a:avLst/>
              <a:gdLst/>
              <a:ahLst/>
              <a:cxnLst/>
              <a:rect l="l" t="t" r="r" b="b"/>
              <a:pathLst>
                <a:path w="535" h="1283" extrusionOk="0">
                  <a:moveTo>
                    <a:pt x="347" y="156"/>
                  </a:moveTo>
                  <a:cubicBezTo>
                    <a:pt x="367" y="156"/>
                    <a:pt x="384" y="165"/>
                    <a:pt x="401" y="181"/>
                  </a:cubicBezTo>
                  <a:cubicBezTo>
                    <a:pt x="434" y="248"/>
                    <a:pt x="434" y="315"/>
                    <a:pt x="434" y="382"/>
                  </a:cubicBezTo>
                  <a:lnTo>
                    <a:pt x="434" y="548"/>
                  </a:lnTo>
                  <a:lnTo>
                    <a:pt x="434" y="682"/>
                  </a:lnTo>
                  <a:cubicBezTo>
                    <a:pt x="434" y="782"/>
                    <a:pt x="434" y="849"/>
                    <a:pt x="401" y="949"/>
                  </a:cubicBezTo>
                  <a:cubicBezTo>
                    <a:pt x="367" y="1015"/>
                    <a:pt x="334" y="1049"/>
                    <a:pt x="267" y="1082"/>
                  </a:cubicBezTo>
                  <a:cubicBezTo>
                    <a:pt x="234" y="1099"/>
                    <a:pt x="209" y="1107"/>
                    <a:pt x="188" y="1107"/>
                  </a:cubicBezTo>
                  <a:cubicBezTo>
                    <a:pt x="167" y="1107"/>
                    <a:pt x="151" y="1099"/>
                    <a:pt x="134" y="1082"/>
                  </a:cubicBezTo>
                  <a:cubicBezTo>
                    <a:pt x="101" y="1015"/>
                    <a:pt x="67" y="949"/>
                    <a:pt x="101" y="882"/>
                  </a:cubicBezTo>
                  <a:lnTo>
                    <a:pt x="101" y="615"/>
                  </a:lnTo>
                  <a:cubicBezTo>
                    <a:pt x="67" y="515"/>
                    <a:pt x="101" y="415"/>
                    <a:pt x="134" y="348"/>
                  </a:cubicBezTo>
                  <a:cubicBezTo>
                    <a:pt x="167" y="282"/>
                    <a:pt x="201" y="215"/>
                    <a:pt x="267" y="181"/>
                  </a:cubicBezTo>
                  <a:cubicBezTo>
                    <a:pt x="301" y="165"/>
                    <a:pt x="326" y="156"/>
                    <a:pt x="347" y="156"/>
                  </a:cubicBezTo>
                  <a:close/>
                  <a:moveTo>
                    <a:pt x="365" y="1"/>
                  </a:moveTo>
                  <a:cubicBezTo>
                    <a:pt x="331" y="1"/>
                    <a:pt x="291" y="24"/>
                    <a:pt x="267" y="48"/>
                  </a:cubicBezTo>
                  <a:cubicBezTo>
                    <a:pt x="234" y="48"/>
                    <a:pt x="201" y="81"/>
                    <a:pt x="134" y="148"/>
                  </a:cubicBezTo>
                  <a:cubicBezTo>
                    <a:pt x="101" y="181"/>
                    <a:pt x="101" y="248"/>
                    <a:pt x="67" y="282"/>
                  </a:cubicBezTo>
                  <a:cubicBezTo>
                    <a:pt x="34" y="348"/>
                    <a:pt x="34" y="415"/>
                    <a:pt x="1" y="482"/>
                  </a:cubicBezTo>
                  <a:cubicBezTo>
                    <a:pt x="1" y="515"/>
                    <a:pt x="1" y="582"/>
                    <a:pt x="1" y="648"/>
                  </a:cubicBezTo>
                  <a:lnTo>
                    <a:pt x="1" y="815"/>
                  </a:lnTo>
                  <a:lnTo>
                    <a:pt x="1" y="949"/>
                  </a:lnTo>
                  <a:cubicBezTo>
                    <a:pt x="1" y="982"/>
                    <a:pt x="1" y="1049"/>
                    <a:pt x="1" y="1115"/>
                  </a:cubicBezTo>
                  <a:cubicBezTo>
                    <a:pt x="34" y="1149"/>
                    <a:pt x="34" y="1182"/>
                    <a:pt x="67" y="1216"/>
                  </a:cubicBezTo>
                  <a:cubicBezTo>
                    <a:pt x="67" y="1249"/>
                    <a:pt x="101" y="1282"/>
                    <a:pt x="134" y="1282"/>
                  </a:cubicBezTo>
                  <a:cubicBezTo>
                    <a:pt x="201" y="1282"/>
                    <a:pt x="234" y="1282"/>
                    <a:pt x="267" y="1249"/>
                  </a:cubicBezTo>
                  <a:cubicBezTo>
                    <a:pt x="334" y="1216"/>
                    <a:pt x="367" y="1182"/>
                    <a:pt x="401" y="1149"/>
                  </a:cubicBezTo>
                  <a:cubicBezTo>
                    <a:pt x="434" y="1082"/>
                    <a:pt x="468" y="1049"/>
                    <a:pt x="468" y="982"/>
                  </a:cubicBezTo>
                  <a:cubicBezTo>
                    <a:pt x="501" y="915"/>
                    <a:pt x="534" y="882"/>
                    <a:pt x="534" y="815"/>
                  </a:cubicBezTo>
                  <a:cubicBezTo>
                    <a:pt x="534" y="749"/>
                    <a:pt x="534" y="682"/>
                    <a:pt x="534" y="615"/>
                  </a:cubicBezTo>
                  <a:lnTo>
                    <a:pt x="534" y="348"/>
                  </a:lnTo>
                  <a:cubicBezTo>
                    <a:pt x="534" y="282"/>
                    <a:pt x="534" y="215"/>
                    <a:pt x="534" y="181"/>
                  </a:cubicBezTo>
                  <a:cubicBezTo>
                    <a:pt x="534" y="115"/>
                    <a:pt x="501" y="81"/>
                    <a:pt x="468" y="48"/>
                  </a:cubicBezTo>
                  <a:cubicBezTo>
                    <a:pt x="468" y="15"/>
                    <a:pt x="434" y="15"/>
                    <a:pt x="401" y="15"/>
                  </a:cubicBezTo>
                  <a:cubicBezTo>
                    <a:pt x="391" y="5"/>
                    <a:pt x="378" y="1"/>
                    <a:pt x="36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6"/>
            <p:cNvSpPr/>
            <p:nvPr/>
          </p:nvSpPr>
          <p:spPr>
            <a:xfrm>
              <a:off x="4447525" y="2183675"/>
              <a:ext cx="13350" cy="34225"/>
            </a:xfrm>
            <a:custGeom>
              <a:avLst/>
              <a:gdLst/>
              <a:ahLst/>
              <a:cxnLst/>
              <a:rect l="l" t="t" r="r" b="b"/>
              <a:pathLst>
                <a:path w="534" h="1369" extrusionOk="0">
                  <a:moveTo>
                    <a:pt x="367" y="0"/>
                  </a:moveTo>
                  <a:cubicBezTo>
                    <a:pt x="334" y="0"/>
                    <a:pt x="300" y="0"/>
                    <a:pt x="267" y="34"/>
                  </a:cubicBezTo>
                  <a:cubicBezTo>
                    <a:pt x="234" y="67"/>
                    <a:pt x="200" y="100"/>
                    <a:pt x="167" y="134"/>
                  </a:cubicBezTo>
                  <a:cubicBezTo>
                    <a:pt x="133" y="167"/>
                    <a:pt x="100" y="201"/>
                    <a:pt x="100" y="267"/>
                  </a:cubicBezTo>
                  <a:cubicBezTo>
                    <a:pt x="67" y="301"/>
                    <a:pt x="33" y="367"/>
                    <a:pt x="33" y="401"/>
                  </a:cubicBezTo>
                  <a:cubicBezTo>
                    <a:pt x="33" y="467"/>
                    <a:pt x="33" y="501"/>
                    <a:pt x="33" y="534"/>
                  </a:cubicBezTo>
                  <a:cubicBezTo>
                    <a:pt x="0" y="534"/>
                    <a:pt x="0" y="567"/>
                    <a:pt x="33" y="567"/>
                  </a:cubicBezTo>
                  <a:lnTo>
                    <a:pt x="67" y="534"/>
                  </a:lnTo>
                  <a:lnTo>
                    <a:pt x="67" y="501"/>
                  </a:lnTo>
                  <a:cubicBezTo>
                    <a:pt x="67" y="467"/>
                    <a:pt x="67" y="434"/>
                    <a:pt x="67" y="401"/>
                  </a:cubicBezTo>
                  <a:cubicBezTo>
                    <a:pt x="67" y="367"/>
                    <a:pt x="100" y="334"/>
                    <a:pt x="100" y="301"/>
                  </a:cubicBezTo>
                  <a:cubicBezTo>
                    <a:pt x="100" y="301"/>
                    <a:pt x="133" y="267"/>
                    <a:pt x="133" y="234"/>
                  </a:cubicBezTo>
                  <a:lnTo>
                    <a:pt x="200" y="201"/>
                  </a:lnTo>
                  <a:cubicBezTo>
                    <a:pt x="234" y="184"/>
                    <a:pt x="259" y="176"/>
                    <a:pt x="275" y="176"/>
                  </a:cubicBezTo>
                  <a:cubicBezTo>
                    <a:pt x="292" y="176"/>
                    <a:pt x="300" y="184"/>
                    <a:pt x="300" y="201"/>
                  </a:cubicBezTo>
                  <a:cubicBezTo>
                    <a:pt x="334" y="234"/>
                    <a:pt x="334" y="267"/>
                    <a:pt x="334" y="301"/>
                  </a:cubicBezTo>
                  <a:cubicBezTo>
                    <a:pt x="367" y="367"/>
                    <a:pt x="367" y="401"/>
                    <a:pt x="334" y="434"/>
                  </a:cubicBezTo>
                  <a:cubicBezTo>
                    <a:pt x="334" y="501"/>
                    <a:pt x="300" y="534"/>
                    <a:pt x="300" y="567"/>
                  </a:cubicBezTo>
                  <a:lnTo>
                    <a:pt x="33" y="1201"/>
                  </a:lnTo>
                  <a:lnTo>
                    <a:pt x="33" y="1235"/>
                  </a:lnTo>
                  <a:cubicBezTo>
                    <a:pt x="33" y="1235"/>
                    <a:pt x="33" y="1268"/>
                    <a:pt x="33" y="1268"/>
                  </a:cubicBezTo>
                  <a:lnTo>
                    <a:pt x="33" y="1335"/>
                  </a:lnTo>
                  <a:cubicBezTo>
                    <a:pt x="33" y="1335"/>
                    <a:pt x="33" y="1368"/>
                    <a:pt x="33" y="1368"/>
                  </a:cubicBezTo>
                  <a:lnTo>
                    <a:pt x="500" y="1101"/>
                  </a:lnTo>
                  <a:cubicBezTo>
                    <a:pt x="534" y="1101"/>
                    <a:pt x="534" y="1068"/>
                    <a:pt x="534" y="1068"/>
                  </a:cubicBezTo>
                  <a:cubicBezTo>
                    <a:pt x="534" y="1068"/>
                    <a:pt x="534" y="1034"/>
                    <a:pt x="534" y="1034"/>
                  </a:cubicBezTo>
                  <a:lnTo>
                    <a:pt x="534" y="968"/>
                  </a:lnTo>
                  <a:lnTo>
                    <a:pt x="534" y="934"/>
                  </a:lnTo>
                  <a:lnTo>
                    <a:pt x="500" y="934"/>
                  </a:lnTo>
                  <a:lnTo>
                    <a:pt x="167" y="1135"/>
                  </a:lnTo>
                  <a:lnTo>
                    <a:pt x="434" y="634"/>
                  </a:lnTo>
                  <a:lnTo>
                    <a:pt x="467" y="534"/>
                  </a:lnTo>
                  <a:cubicBezTo>
                    <a:pt x="500" y="501"/>
                    <a:pt x="500" y="467"/>
                    <a:pt x="500" y="434"/>
                  </a:cubicBezTo>
                  <a:cubicBezTo>
                    <a:pt x="500" y="401"/>
                    <a:pt x="500" y="401"/>
                    <a:pt x="500" y="367"/>
                  </a:cubicBezTo>
                  <a:cubicBezTo>
                    <a:pt x="500" y="334"/>
                    <a:pt x="500" y="301"/>
                    <a:pt x="500" y="267"/>
                  </a:cubicBezTo>
                  <a:cubicBezTo>
                    <a:pt x="500" y="201"/>
                    <a:pt x="500" y="167"/>
                    <a:pt x="500" y="134"/>
                  </a:cubicBezTo>
                  <a:cubicBezTo>
                    <a:pt x="500" y="100"/>
                    <a:pt x="467" y="67"/>
                    <a:pt x="467" y="34"/>
                  </a:cubicBezTo>
                  <a:cubicBezTo>
                    <a:pt x="434" y="0"/>
                    <a:pt x="400" y="0"/>
                    <a:pt x="3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6"/>
            <p:cNvSpPr/>
            <p:nvPr/>
          </p:nvSpPr>
          <p:spPr>
            <a:xfrm>
              <a:off x="4463350" y="2174150"/>
              <a:ext cx="13375" cy="32075"/>
            </a:xfrm>
            <a:custGeom>
              <a:avLst/>
              <a:gdLst/>
              <a:ahLst/>
              <a:cxnLst/>
              <a:rect l="l" t="t" r="r" b="b"/>
              <a:pathLst>
                <a:path w="535" h="1283" extrusionOk="0">
                  <a:moveTo>
                    <a:pt x="314" y="156"/>
                  </a:moveTo>
                  <a:cubicBezTo>
                    <a:pt x="334" y="156"/>
                    <a:pt x="351" y="165"/>
                    <a:pt x="368" y="181"/>
                  </a:cubicBezTo>
                  <a:cubicBezTo>
                    <a:pt x="401" y="248"/>
                    <a:pt x="434" y="315"/>
                    <a:pt x="434" y="381"/>
                  </a:cubicBezTo>
                  <a:lnTo>
                    <a:pt x="434" y="548"/>
                  </a:lnTo>
                  <a:lnTo>
                    <a:pt x="434" y="682"/>
                  </a:lnTo>
                  <a:cubicBezTo>
                    <a:pt x="434" y="782"/>
                    <a:pt x="401" y="848"/>
                    <a:pt x="368" y="948"/>
                  </a:cubicBezTo>
                  <a:cubicBezTo>
                    <a:pt x="368" y="1015"/>
                    <a:pt x="301" y="1049"/>
                    <a:pt x="234" y="1082"/>
                  </a:cubicBezTo>
                  <a:cubicBezTo>
                    <a:pt x="218" y="1099"/>
                    <a:pt x="193" y="1107"/>
                    <a:pt x="172" y="1107"/>
                  </a:cubicBezTo>
                  <a:cubicBezTo>
                    <a:pt x="151" y="1107"/>
                    <a:pt x="134" y="1099"/>
                    <a:pt x="134" y="1082"/>
                  </a:cubicBezTo>
                  <a:cubicBezTo>
                    <a:pt x="68" y="1015"/>
                    <a:pt x="68" y="948"/>
                    <a:pt x="68" y="882"/>
                  </a:cubicBezTo>
                  <a:lnTo>
                    <a:pt x="68" y="615"/>
                  </a:lnTo>
                  <a:cubicBezTo>
                    <a:pt x="68" y="515"/>
                    <a:pt x="101" y="415"/>
                    <a:pt x="134" y="348"/>
                  </a:cubicBezTo>
                  <a:cubicBezTo>
                    <a:pt x="134" y="281"/>
                    <a:pt x="201" y="215"/>
                    <a:pt x="234" y="181"/>
                  </a:cubicBezTo>
                  <a:cubicBezTo>
                    <a:pt x="268" y="165"/>
                    <a:pt x="293" y="156"/>
                    <a:pt x="314" y="156"/>
                  </a:cubicBezTo>
                  <a:close/>
                  <a:moveTo>
                    <a:pt x="350" y="1"/>
                  </a:moveTo>
                  <a:cubicBezTo>
                    <a:pt x="315" y="1"/>
                    <a:pt x="291" y="24"/>
                    <a:pt x="268" y="48"/>
                  </a:cubicBezTo>
                  <a:cubicBezTo>
                    <a:pt x="201" y="48"/>
                    <a:pt x="168" y="115"/>
                    <a:pt x="134" y="148"/>
                  </a:cubicBezTo>
                  <a:cubicBezTo>
                    <a:pt x="101" y="181"/>
                    <a:pt x="68" y="248"/>
                    <a:pt x="68" y="281"/>
                  </a:cubicBezTo>
                  <a:cubicBezTo>
                    <a:pt x="34" y="348"/>
                    <a:pt x="1" y="415"/>
                    <a:pt x="1" y="448"/>
                  </a:cubicBezTo>
                  <a:cubicBezTo>
                    <a:pt x="1" y="515"/>
                    <a:pt x="1" y="582"/>
                    <a:pt x="1" y="648"/>
                  </a:cubicBezTo>
                  <a:lnTo>
                    <a:pt x="1" y="815"/>
                  </a:lnTo>
                  <a:lnTo>
                    <a:pt x="1" y="948"/>
                  </a:lnTo>
                  <a:cubicBezTo>
                    <a:pt x="1" y="982"/>
                    <a:pt x="1" y="1049"/>
                    <a:pt x="1" y="1115"/>
                  </a:cubicBezTo>
                  <a:cubicBezTo>
                    <a:pt x="1" y="1149"/>
                    <a:pt x="34" y="1182"/>
                    <a:pt x="68" y="1215"/>
                  </a:cubicBezTo>
                  <a:cubicBezTo>
                    <a:pt x="68" y="1249"/>
                    <a:pt x="101" y="1282"/>
                    <a:pt x="134" y="1282"/>
                  </a:cubicBezTo>
                  <a:cubicBezTo>
                    <a:pt x="168" y="1282"/>
                    <a:pt x="234" y="1282"/>
                    <a:pt x="268" y="1249"/>
                  </a:cubicBezTo>
                  <a:cubicBezTo>
                    <a:pt x="301" y="1215"/>
                    <a:pt x="368" y="1182"/>
                    <a:pt x="401" y="1149"/>
                  </a:cubicBezTo>
                  <a:cubicBezTo>
                    <a:pt x="434" y="1082"/>
                    <a:pt x="468" y="1049"/>
                    <a:pt x="468" y="982"/>
                  </a:cubicBezTo>
                  <a:cubicBezTo>
                    <a:pt x="501" y="948"/>
                    <a:pt x="501" y="882"/>
                    <a:pt x="535" y="815"/>
                  </a:cubicBezTo>
                  <a:cubicBezTo>
                    <a:pt x="535" y="748"/>
                    <a:pt x="535" y="682"/>
                    <a:pt x="535" y="615"/>
                  </a:cubicBezTo>
                  <a:lnTo>
                    <a:pt x="535" y="348"/>
                  </a:lnTo>
                  <a:cubicBezTo>
                    <a:pt x="535" y="281"/>
                    <a:pt x="535" y="215"/>
                    <a:pt x="535" y="181"/>
                  </a:cubicBezTo>
                  <a:cubicBezTo>
                    <a:pt x="501" y="115"/>
                    <a:pt x="501" y="81"/>
                    <a:pt x="468" y="48"/>
                  </a:cubicBezTo>
                  <a:cubicBezTo>
                    <a:pt x="468" y="14"/>
                    <a:pt x="434" y="14"/>
                    <a:pt x="401" y="14"/>
                  </a:cubicBezTo>
                  <a:cubicBezTo>
                    <a:pt x="382" y="5"/>
                    <a:pt x="365" y="1"/>
                    <a:pt x="35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6"/>
            <p:cNvSpPr/>
            <p:nvPr/>
          </p:nvSpPr>
          <p:spPr>
            <a:xfrm>
              <a:off x="4831125" y="1963525"/>
              <a:ext cx="8350" cy="29200"/>
            </a:xfrm>
            <a:custGeom>
              <a:avLst/>
              <a:gdLst/>
              <a:ahLst/>
              <a:cxnLst/>
              <a:rect l="l" t="t" r="r" b="b"/>
              <a:pathLst>
                <a:path w="334" h="1168" extrusionOk="0">
                  <a:moveTo>
                    <a:pt x="301" y="0"/>
                  </a:moveTo>
                  <a:lnTo>
                    <a:pt x="267" y="33"/>
                  </a:lnTo>
                  <a:lnTo>
                    <a:pt x="234" y="33"/>
                  </a:lnTo>
                  <a:lnTo>
                    <a:pt x="0" y="467"/>
                  </a:lnTo>
                  <a:cubicBezTo>
                    <a:pt x="0" y="467"/>
                    <a:pt x="0" y="467"/>
                    <a:pt x="0" y="500"/>
                  </a:cubicBezTo>
                  <a:cubicBezTo>
                    <a:pt x="0" y="500"/>
                    <a:pt x="0" y="500"/>
                    <a:pt x="0" y="534"/>
                  </a:cubicBezTo>
                  <a:lnTo>
                    <a:pt x="34" y="567"/>
                  </a:lnTo>
                  <a:lnTo>
                    <a:pt x="67" y="567"/>
                  </a:lnTo>
                  <a:cubicBezTo>
                    <a:pt x="67" y="567"/>
                    <a:pt x="67" y="534"/>
                    <a:pt x="67" y="534"/>
                  </a:cubicBezTo>
                  <a:lnTo>
                    <a:pt x="234" y="234"/>
                  </a:lnTo>
                  <a:lnTo>
                    <a:pt x="234" y="1168"/>
                  </a:lnTo>
                  <a:lnTo>
                    <a:pt x="267" y="1168"/>
                  </a:lnTo>
                  <a:cubicBezTo>
                    <a:pt x="301" y="1134"/>
                    <a:pt x="301" y="1134"/>
                    <a:pt x="301" y="1134"/>
                  </a:cubicBezTo>
                  <a:cubicBezTo>
                    <a:pt x="301" y="1134"/>
                    <a:pt x="301" y="1101"/>
                    <a:pt x="301" y="1101"/>
                  </a:cubicBezTo>
                  <a:lnTo>
                    <a:pt x="334" y="33"/>
                  </a:lnTo>
                  <a:cubicBezTo>
                    <a:pt x="334" y="0"/>
                    <a:pt x="334" y="0"/>
                    <a:pt x="3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6"/>
            <p:cNvSpPr/>
            <p:nvPr/>
          </p:nvSpPr>
          <p:spPr>
            <a:xfrm>
              <a:off x="4841950" y="1955175"/>
              <a:ext cx="13375" cy="33375"/>
            </a:xfrm>
            <a:custGeom>
              <a:avLst/>
              <a:gdLst/>
              <a:ahLst/>
              <a:cxnLst/>
              <a:rect l="l" t="t" r="r" b="b"/>
              <a:pathLst>
                <a:path w="535" h="1335" extrusionOk="0">
                  <a:moveTo>
                    <a:pt x="468" y="1"/>
                  </a:moveTo>
                  <a:lnTo>
                    <a:pt x="101" y="201"/>
                  </a:lnTo>
                  <a:cubicBezTo>
                    <a:pt x="68" y="201"/>
                    <a:pt x="68" y="234"/>
                    <a:pt x="68" y="234"/>
                  </a:cubicBezTo>
                  <a:cubicBezTo>
                    <a:pt x="68" y="234"/>
                    <a:pt x="68" y="267"/>
                    <a:pt x="68" y="267"/>
                  </a:cubicBezTo>
                  <a:lnTo>
                    <a:pt x="34" y="834"/>
                  </a:lnTo>
                  <a:cubicBezTo>
                    <a:pt x="34" y="868"/>
                    <a:pt x="34" y="868"/>
                    <a:pt x="34" y="868"/>
                  </a:cubicBezTo>
                  <a:lnTo>
                    <a:pt x="101" y="834"/>
                  </a:lnTo>
                  <a:cubicBezTo>
                    <a:pt x="101" y="834"/>
                    <a:pt x="101" y="834"/>
                    <a:pt x="134" y="801"/>
                  </a:cubicBezTo>
                  <a:lnTo>
                    <a:pt x="134" y="768"/>
                  </a:lnTo>
                  <a:cubicBezTo>
                    <a:pt x="168" y="734"/>
                    <a:pt x="168" y="734"/>
                    <a:pt x="168" y="701"/>
                  </a:cubicBezTo>
                  <a:cubicBezTo>
                    <a:pt x="201" y="668"/>
                    <a:pt x="234" y="668"/>
                    <a:pt x="234" y="668"/>
                  </a:cubicBezTo>
                  <a:lnTo>
                    <a:pt x="335" y="634"/>
                  </a:lnTo>
                  <a:lnTo>
                    <a:pt x="368" y="634"/>
                  </a:lnTo>
                  <a:cubicBezTo>
                    <a:pt x="401" y="634"/>
                    <a:pt x="401" y="668"/>
                    <a:pt x="401" y="668"/>
                  </a:cubicBezTo>
                  <a:cubicBezTo>
                    <a:pt x="435" y="701"/>
                    <a:pt x="435" y="734"/>
                    <a:pt x="401" y="768"/>
                  </a:cubicBezTo>
                  <a:cubicBezTo>
                    <a:pt x="435" y="801"/>
                    <a:pt x="435" y="868"/>
                    <a:pt x="401" y="901"/>
                  </a:cubicBezTo>
                  <a:cubicBezTo>
                    <a:pt x="401" y="935"/>
                    <a:pt x="401" y="968"/>
                    <a:pt x="368" y="1001"/>
                  </a:cubicBezTo>
                  <a:cubicBezTo>
                    <a:pt x="368" y="1001"/>
                    <a:pt x="335" y="1035"/>
                    <a:pt x="335" y="1068"/>
                  </a:cubicBezTo>
                  <a:cubicBezTo>
                    <a:pt x="301" y="1101"/>
                    <a:pt x="268" y="1101"/>
                    <a:pt x="234" y="1135"/>
                  </a:cubicBezTo>
                  <a:lnTo>
                    <a:pt x="134" y="1135"/>
                  </a:lnTo>
                  <a:cubicBezTo>
                    <a:pt x="101" y="1101"/>
                    <a:pt x="68" y="1068"/>
                    <a:pt x="68" y="1035"/>
                  </a:cubicBezTo>
                  <a:cubicBezTo>
                    <a:pt x="68" y="1035"/>
                    <a:pt x="68" y="1068"/>
                    <a:pt x="68" y="1068"/>
                  </a:cubicBezTo>
                  <a:lnTo>
                    <a:pt x="1" y="1101"/>
                  </a:lnTo>
                  <a:cubicBezTo>
                    <a:pt x="1" y="1101"/>
                    <a:pt x="1" y="1101"/>
                    <a:pt x="1" y="1135"/>
                  </a:cubicBezTo>
                  <a:cubicBezTo>
                    <a:pt x="1" y="1201"/>
                    <a:pt x="1" y="1235"/>
                    <a:pt x="34" y="1268"/>
                  </a:cubicBezTo>
                  <a:cubicBezTo>
                    <a:pt x="34" y="1301"/>
                    <a:pt x="68" y="1301"/>
                    <a:pt x="101" y="1335"/>
                  </a:cubicBezTo>
                  <a:lnTo>
                    <a:pt x="168" y="1335"/>
                  </a:lnTo>
                  <a:cubicBezTo>
                    <a:pt x="201" y="1335"/>
                    <a:pt x="268" y="1301"/>
                    <a:pt x="301" y="1301"/>
                  </a:cubicBezTo>
                  <a:cubicBezTo>
                    <a:pt x="335" y="1268"/>
                    <a:pt x="368" y="1235"/>
                    <a:pt x="401" y="1201"/>
                  </a:cubicBezTo>
                  <a:cubicBezTo>
                    <a:pt x="435" y="1168"/>
                    <a:pt x="468" y="1135"/>
                    <a:pt x="468" y="1068"/>
                  </a:cubicBezTo>
                  <a:cubicBezTo>
                    <a:pt x="501" y="1035"/>
                    <a:pt x="535" y="968"/>
                    <a:pt x="535" y="935"/>
                  </a:cubicBezTo>
                  <a:cubicBezTo>
                    <a:pt x="535" y="868"/>
                    <a:pt x="535" y="801"/>
                    <a:pt x="535" y="734"/>
                  </a:cubicBezTo>
                  <a:cubicBezTo>
                    <a:pt x="535" y="701"/>
                    <a:pt x="535" y="634"/>
                    <a:pt x="535" y="601"/>
                  </a:cubicBezTo>
                  <a:cubicBezTo>
                    <a:pt x="535" y="534"/>
                    <a:pt x="501" y="534"/>
                    <a:pt x="468" y="501"/>
                  </a:cubicBezTo>
                  <a:cubicBezTo>
                    <a:pt x="468" y="468"/>
                    <a:pt x="435" y="468"/>
                    <a:pt x="401" y="468"/>
                  </a:cubicBezTo>
                  <a:cubicBezTo>
                    <a:pt x="368" y="468"/>
                    <a:pt x="335" y="501"/>
                    <a:pt x="301" y="501"/>
                  </a:cubicBezTo>
                  <a:cubicBezTo>
                    <a:pt x="268" y="534"/>
                    <a:pt x="234" y="534"/>
                    <a:pt x="201" y="568"/>
                  </a:cubicBezTo>
                  <a:lnTo>
                    <a:pt x="168" y="634"/>
                  </a:lnTo>
                  <a:lnTo>
                    <a:pt x="168" y="334"/>
                  </a:lnTo>
                  <a:lnTo>
                    <a:pt x="468" y="134"/>
                  </a:lnTo>
                  <a:cubicBezTo>
                    <a:pt x="468" y="134"/>
                    <a:pt x="468" y="101"/>
                    <a:pt x="468" y="101"/>
                  </a:cubicBezTo>
                  <a:cubicBezTo>
                    <a:pt x="468" y="101"/>
                    <a:pt x="468" y="67"/>
                    <a:pt x="468" y="67"/>
                  </a:cubicBezTo>
                  <a:lnTo>
                    <a:pt x="46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6"/>
            <p:cNvSpPr/>
            <p:nvPr/>
          </p:nvSpPr>
          <p:spPr>
            <a:xfrm>
              <a:off x="4858650" y="1946000"/>
              <a:ext cx="13350" cy="31725"/>
            </a:xfrm>
            <a:custGeom>
              <a:avLst/>
              <a:gdLst/>
              <a:ahLst/>
              <a:cxnLst/>
              <a:rect l="l" t="t" r="r" b="b"/>
              <a:pathLst>
                <a:path w="534" h="1269" extrusionOk="0">
                  <a:moveTo>
                    <a:pt x="334" y="142"/>
                  </a:moveTo>
                  <a:cubicBezTo>
                    <a:pt x="359" y="142"/>
                    <a:pt x="384" y="151"/>
                    <a:pt x="400" y="167"/>
                  </a:cubicBezTo>
                  <a:cubicBezTo>
                    <a:pt x="434" y="234"/>
                    <a:pt x="434" y="301"/>
                    <a:pt x="434" y="401"/>
                  </a:cubicBezTo>
                  <a:lnTo>
                    <a:pt x="434" y="534"/>
                  </a:lnTo>
                  <a:lnTo>
                    <a:pt x="434" y="668"/>
                  </a:lnTo>
                  <a:cubicBezTo>
                    <a:pt x="434" y="768"/>
                    <a:pt x="400" y="835"/>
                    <a:pt x="400" y="935"/>
                  </a:cubicBezTo>
                  <a:cubicBezTo>
                    <a:pt x="367" y="1001"/>
                    <a:pt x="300" y="1035"/>
                    <a:pt x="267" y="1101"/>
                  </a:cubicBezTo>
                  <a:cubicBezTo>
                    <a:pt x="234" y="1118"/>
                    <a:pt x="209" y="1126"/>
                    <a:pt x="188" y="1126"/>
                  </a:cubicBezTo>
                  <a:cubicBezTo>
                    <a:pt x="167" y="1126"/>
                    <a:pt x="150" y="1118"/>
                    <a:pt x="134" y="1101"/>
                  </a:cubicBezTo>
                  <a:cubicBezTo>
                    <a:pt x="100" y="1035"/>
                    <a:pt x="67" y="935"/>
                    <a:pt x="67" y="868"/>
                  </a:cubicBezTo>
                  <a:lnTo>
                    <a:pt x="67" y="601"/>
                  </a:lnTo>
                  <a:cubicBezTo>
                    <a:pt x="67" y="501"/>
                    <a:pt x="100" y="401"/>
                    <a:pt x="134" y="334"/>
                  </a:cubicBezTo>
                  <a:cubicBezTo>
                    <a:pt x="134" y="267"/>
                    <a:pt x="200" y="201"/>
                    <a:pt x="267" y="167"/>
                  </a:cubicBezTo>
                  <a:cubicBezTo>
                    <a:pt x="284" y="151"/>
                    <a:pt x="309" y="142"/>
                    <a:pt x="334" y="142"/>
                  </a:cubicBezTo>
                  <a:close/>
                  <a:moveTo>
                    <a:pt x="400" y="1"/>
                  </a:moveTo>
                  <a:cubicBezTo>
                    <a:pt x="367" y="1"/>
                    <a:pt x="300" y="1"/>
                    <a:pt x="267" y="34"/>
                  </a:cubicBezTo>
                  <a:cubicBezTo>
                    <a:pt x="234" y="67"/>
                    <a:pt x="167" y="101"/>
                    <a:pt x="134" y="134"/>
                  </a:cubicBezTo>
                  <a:cubicBezTo>
                    <a:pt x="100" y="167"/>
                    <a:pt x="100" y="234"/>
                    <a:pt x="67" y="267"/>
                  </a:cubicBezTo>
                  <a:cubicBezTo>
                    <a:pt x="33" y="334"/>
                    <a:pt x="33" y="401"/>
                    <a:pt x="0" y="468"/>
                  </a:cubicBezTo>
                  <a:cubicBezTo>
                    <a:pt x="0" y="534"/>
                    <a:pt x="0" y="601"/>
                    <a:pt x="0" y="668"/>
                  </a:cubicBezTo>
                  <a:lnTo>
                    <a:pt x="0" y="801"/>
                  </a:lnTo>
                  <a:lnTo>
                    <a:pt x="0" y="935"/>
                  </a:lnTo>
                  <a:cubicBezTo>
                    <a:pt x="0" y="1001"/>
                    <a:pt x="0" y="1035"/>
                    <a:pt x="0" y="1101"/>
                  </a:cubicBezTo>
                  <a:cubicBezTo>
                    <a:pt x="33" y="1135"/>
                    <a:pt x="33" y="1201"/>
                    <a:pt x="67" y="1235"/>
                  </a:cubicBezTo>
                  <a:cubicBezTo>
                    <a:pt x="67" y="1235"/>
                    <a:pt x="100" y="1268"/>
                    <a:pt x="134" y="1268"/>
                  </a:cubicBezTo>
                  <a:cubicBezTo>
                    <a:pt x="200" y="1268"/>
                    <a:pt x="234" y="1268"/>
                    <a:pt x="267" y="1235"/>
                  </a:cubicBezTo>
                  <a:cubicBezTo>
                    <a:pt x="334" y="1201"/>
                    <a:pt x="367" y="1168"/>
                    <a:pt x="400" y="1135"/>
                  </a:cubicBezTo>
                  <a:cubicBezTo>
                    <a:pt x="434" y="1101"/>
                    <a:pt x="467" y="1035"/>
                    <a:pt x="467" y="968"/>
                  </a:cubicBezTo>
                  <a:cubicBezTo>
                    <a:pt x="500" y="935"/>
                    <a:pt x="534" y="868"/>
                    <a:pt x="534" y="801"/>
                  </a:cubicBezTo>
                  <a:cubicBezTo>
                    <a:pt x="534" y="734"/>
                    <a:pt x="534" y="668"/>
                    <a:pt x="534" y="601"/>
                  </a:cubicBezTo>
                  <a:lnTo>
                    <a:pt x="534" y="334"/>
                  </a:lnTo>
                  <a:cubicBezTo>
                    <a:pt x="534" y="267"/>
                    <a:pt x="534" y="201"/>
                    <a:pt x="534" y="167"/>
                  </a:cubicBezTo>
                  <a:cubicBezTo>
                    <a:pt x="534" y="101"/>
                    <a:pt x="500" y="67"/>
                    <a:pt x="467" y="34"/>
                  </a:cubicBezTo>
                  <a:cubicBezTo>
                    <a:pt x="467" y="1"/>
                    <a:pt x="434" y="1"/>
                    <a:pt x="40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6"/>
            <p:cNvSpPr/>
            <p:nvPr/>
          </p:nvSpPr>
          <p:spPr>
            <a:xfrm>
              <a:off x="4519225" y="2141625"/>
              <a:ext cx="15875" cy="32900"/>
            </a:xfrm>
            <a:custGeom>
              <a:avLst/>
              <a:gdLst/>
              <a:ahLst/>
              <a:cxnLst/>
              <a:rect l="l" t="t" r="r" b="b"/>
              <a:pathLst>
                <a:path w="635" h="1316" extrusionOk="0">
                  <a:moveTo>
                    <a:pt x="338" y="1"/>
                  </a:moveTo>
                  <a:cubicBezTo>
                    <a:pt x="315" y="1"/>
                    <a:pt x="291" y="24"/>
                    <a:pt x="268" y="48"/>
                  </a:cubicBezTo>
                  <a:cubicBezTo>
                    <a:pt x="234" y="81"/>
                    <a:pt x="168" y="115"/>
                    <a:pt x="168" y="181"/>
                  </a:cubicBezTo>
                  <a:cubicBezTo>
                    <a:pt x="134" y="215"/>
                    <a:pt x="101" y="248"/>
                    <a:pt x="67" y="281"/>
                  </a:cubicBezTo>
                  <a:cubicBezTo>
                    <a:pt x="34" y="315"/>
                    <a:pt x="34" y="381"/>
                    <a:pt x="34" y="415"/>
                  </a:cubicBezTo>
                  <a:cubicBezTo>
                    <a:pt x="1" y="448"/>
                    <a:pt x="1" y="515"/>
                    <a:pt x="34" y="548"/>
                  </a:cubicBezTo>
                  <a:cubicBezTo>
                    <a:pt x="34" y="582"/>
                    <a:pt x="34" y="615"/>
                    <a:pt x="34" y="648"/>
                  </a:cubicBezTo>
                  <a:cubicBezTo>
                    <a:pt x="34" y="682"/>
                    <a:pt x="34" y="715"/>
                    <a:pt x="67" y="715"/>
                  </a:cubicBezTo>
                  <a:cubicBezTo>
                    <a:pt x="67" y="748"/>
                    <a:pt x="101" y="748"/>
                    <a:pt x="134" y="748"/>
                  </a:cubicBezTo>
                  <a:lnTo>
                    <a:pt x="401" y="748"/>
                  </a:lnTo>
                  <a:cubicBezTo>
                    <a:pt x="434" y="748"/>
                    <a:pt x="434" y="782"/>
                    <a:pt x="468" y="782"/>
                  </a:cubicBezTo>
                  <a:cubicBezTo>
                    <a:pt x="468" y="815"/>
                    <a:pt x="468" y="815"/>
                    <a:pt x="468" y="848"/>
                  </a:cubicBezTo>
                  <a:cubicBezTo>
                    <a:pt x="468" y="882"/>
                    <a:pt x="468" y="915"/>
                    <a:pt x="468" y="949"/>
                  </a:cubicBezTo>
                  <a:cubicBezTo>
                    <a:pt x="434" y="982"/>
                    <a:pt x="434" y="982"/>
                    <a:pt x="401" y="1015"/>
                  </a:cubicBezTo>
                  <a:cubicBezTo>
                    <a:pt x="401" y="1049"/>
                    <a:pt x="368" y="1082"/>
                    <a:pt x="368" y="1082"/>
                  </a:cubicBezTo>
                  <a:cubicBezTo>
                    <a:pt x="334" y="1115"/>
                    <a:pt x="301" y="1149"/>
                    <a:pt x="268" y="1149"/>
                  </a:cubicBezTo>
                  <a:cubicBezTo>
                    <a:pt x="268" y="1149"/>
                    <a:pt x="234" y="1182"/>
                    <a:pt x="201" y="1182"/>
                  </a:cubicBezTo>
                  <a:lnTo>
                    <a:pt x="134" y="1182"/>
                  </a:lnTo>
                  <a:cubicBezTo>
                    <a:pt x="134" y="1182"/>
                    <a:pt x="101" y="1149"/>
                    <a:pt x="101" y="1149"/>
                  </a:cubicBezTo>
                  <a:cubicBezTo>
                    <a:pt x="101" y="1149"/>
                    <a:pt x="101" y="1115"/>
                    <a:pt x="101" y="1115"/>
                  </a:cubicBezTo>
                  <a:lnTo>
                    <a:pt x="101" y="1082"/>
                  </a:lnTo>
                  <a:lnTo>
                    <a:pt x="34" y="1115"/>
                  </a:lnTo>
                  <a:cubicBezTo>
                    <a:pt x="34" y="1115"/>
                    <a:pt x="34" y="1115"/>
                    <a:pt x="34" y="1149"/>
                  </a:cubicBezTo>
                  <a:cubicBezTo>
                    <a:pt x="34" y="1182"/>
                    <a:pt x="67" y="1215"/>
                    <a:pt x="67" y="1249"/>
                  </a:cubicBezTo>
                  <a:cubicBezTo>
                    <a:pt x="67" y="1249"/>
                    <a:pt x="101" y="1282"/>
                    <a:pt x="134" y="1315"/>
                  </a:cubicBezTo>
                  <a:lnTo>
                    <a:pt x="234" y="1315"/>
                  </a:lnTo>
                  <a:cubicBezTo>
                    <a:pt x="268" y="1315"/>
                    <a:pt x="301" y="1282"/>
                    <a:pt x="334" y="1282"/>
                  </a:cubicBezTo>
                  <a:cubicBezTo>
                    <a:pt x="368" y="1249"/>
                    <a:pt x="434" y="1215"/>
                    <a:pt x="468" y="1182"/>
                  </a:cubicBezTo>
                  <a:cubicBezTo>
                    <a:pt x="501" y="1149"/>
                    <a:pt x="534" y="1082"/>
                    <a:pt x="534" y="1049"/>
                  </a:cubicBezTo>
                  <a:cubicBezTo>
                    <a:pt x="568" y="1015"/>
                    <a:pt x="601" y="949"/>
                    <a:pt x="601" y="915"/>
                  </a:cubicBezTo>
                  <a:cubicBezTo>
                    <a:pt x="635" y="848"/>
                    <a:pt x="635" y="815"/>
                    <a:pt x="635" y="748"/>
                  </a:cubicBezTo>
                  <a:cubicBezTo>
                    <a:pt x="635" y="715"/>
                    <a:pt x="635" y="682"/>
                    <a:pt x="635" y="648"/>
                  </a:cubicBezTo>
                  <a:cubicBezTo>
                    <a:pt x="635" y="615"/>
                    <a:pt x="601" y="615"/>
                    <a:pt x="601" y="582"/>
                  </a:cubicBezTo>
                  <a:cubicBezTo>
                    <a:pt x="568" y="582"/>
                    <a:pt x="534" y="548"/>
                    <a:pt x="501" y="548"/>
                  </a:cubicBezTo>
                  <a:lnTo>
                    <a:pt x="234" y="548"/>
                  </a:lnTo>
                  <a:cubicBezTo>
                    <a:pt x="234" y="548"/>
                    <a:pt x="201" y="548"/>
                    <a:pt x="201" y="515"/>
                  </a:cubicBezTo>
                  <a:cubicBezTo>
                    <a:pt x="201" y="515"/>
                    <a:pt x="201" y="482"/>
                    <a:pt x="201" y="448"/>
                  </a:cubicBezTo>
                  <a:cubicBezTo>
                    <a:pt x="201" y="415"/>
                    <a:pt x="201" y="415"/>
                    <a:pt x="201" y="381"/>
                  </a:cubicBezTo>
                  <a:cubicBezTo>
                    <a:pt x="201" y="348"/>
                    <a:pt x="234" y="315"/>
                    <a:pt x="234" y="281"/>
                  </a:cubicBezTo>
                  <a:lnTo>
                    <a:pt x="268" y="248"/>
                  </a:lnTo>
                  <a:cubicBezTo>
                    <a:pt x="301" y="215"/>
                    <a:pt x="334" y="215"/>
                    <a:pt x="334" y="181"/>
                  </a:cubicBezTo>
                  <a:lnTo>
                    <a:pt x="401" y="181"/>
                  </a:lnTo>
                  <a:cubicBezTo>
                    <a:pt x="418" y="165"/>
                    <a:pt x="426" y="156"/>
                    <a:pt x="434" y="156"/>
                  </a:cubicBezTo>
                  <a:cubicBezTo>
                    <a:pt x="443" y="156"/>
                    <a:pt x="451" y="165"/>
                    <a:pt x="468" y="181"/>
                  </a:cubicBezTo>
                  <a:lnTo>
                    <a:pt x="501" y="181"/>
                  </a:lnTo>
                  <a:lnTo>
                    <a:pt x="501" y="215"/>
                  </a:lnTo>
                  <a:lnTo>
                    <a:pt x="501" y="248"/>
                  </a:lnTo>
                  <a:lnTo>
                    <a:pt x="534" y="215"/>
                  </a:lnTo>
                  <a:cubicBezTo>
                    <a:pt x="534" y="181"/>
                    <a:pt x="534" y="181"/>
                    <a:pt x="534" y="181"/>
                  </a:cubicBezTo>
                  <a:cubicBezTo>
                    <a:pt x="534" y="148"/>
                    <a:pt x="534" y="115"/>
                    <a:pt x="534" y="81"/>
                  </a:cubicBezTo>
                  <a:cubicBezTo>
                    <a:pt x="501" y="81"/>
                    <a:pt x="501" y="48"/>
                    <a:pt x="468" y="15"/>
                  </a:cubicBezTo>
                  <a:lnTo>
                    <a:pt x="368" y="15"/>
                  </a:lnTo>
                  <a:cubicBezTo>
                    <a:pt x="358" y="5"/>
                    <a:pt x="348" y="1"/>
                    <a:pt x="33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6"/>
            <p:cNvSpPr/>
            <p:nvPr/>
          </p:nvSpPr>
          <p:spPr>
            <a:xfrm>
              <a:off x="4535900" y="2137800"/>
              <a:ext cx="10875" cy="26725"/>
            </a:xfrm>
            <a:custGeom>
              <a:avLst/>
              <a:gdLst/>
              <a:ahLst/>
              <a:cxnLst/>
              <a:rect l="l" t="t" r="r" b="b"/>
              <a:pathLst>
                <a:path w="435" h="1069" extrusionOk="0">
                  <a:moveTo>
                    <a:pt x="435" y="1"/>
                  </a:moveTo>
                  <a:lnTo>
                    <a:pt x="401" y="34"/>
                  </a:lnTo>
                  <a:cubicBezTo>
                    <a:pt x="401" y="34"/>
                    <a:pt x="401" y="34"/>
                    <a:pt x="401" y="67"/>
                  </a:cubicBezTo>
                  <a:cubicBezTo>
                    <a:pt x="401" y="67"/>
                    <a:pt x="401" y="67"/>
                    <a:pt x="401" y="101"/>
                  </a:cubicBezTo>
                  <a:lnTo>
                    <a:pt x="401" y="534"/>
                  </a:lnTo>
                  <a:cubicBezTo>
                    <a:pt x="401" y="601"/>
                    <a:pt x="401" y="668"/>
                    <a:pt x="368" y="735"/>
                  </a:cubicBezTo>
                  <a:cubicBezTo>
                    <a:pt x="334" y="801"/>
                    <a:pt x="301" y="835"/>
                    <a:pt x="234" y="868"/>
                  </a:cubicBezTo>
                  <a:cubicBezTo>
                    <a:pt x="218" y="885"/>
                    <a:pt x="201" y="893"/>
                    <a:pt x="184" y="893"/>
                  </a:cubicBezTo>
                  <a:cubicBezTo>
                    <a:pt x="168" y="893"/>
                    <a:pt x="151" y="885"/>
                    <a:pt x="134" y="868"/>
                  </a:cubicBezTo>
                  <a:cubicBezTo>
                    <a:pt x="101" y="835"/>
                    <a:pt x="101" y="768"/>
                    <a:pt x="101" y="701"/>
                  </a:cubicBezTo>
                  <a:lnTo>
                    <a:pt x="101" y="268"/>
                  </a:lnTo>
                  <a:cubicBezTo>
                    <a:pt x="101" y="268"/>
                    <a:pt x="101" y="234"/>
                    <a:pt x="101" y="234"/>
                  </a:cubicBezTo>
                  <a:lnTo>
                    <a:pt x="68" y="234"/>
                  </a:lnTo>
                  <a:lnTo>
                    <a:pt x="34" y="268"/>
                  </a:lnTo>
                  <a:lnTo>
                    <a:pt x="34" y="301"/>
                  </a:lnTo>
                  <a:cubicBezTo>
                    <a:pt x="1" y="301"/>
                    <a:pt x="1" y="301"/>
                    <a:pt x="34" y="334"/>
                  </a:cubicBezTo>
                  <a:lnTo>
                    <a:pt x="34" y="768"/>
                  </a:lnTo>
                  <a:cubicBezTo>
                    <a:pt x="1" y="835"/>
                    <a:pt x="1" y="901"/>
                    <a:pt x="34" y="935"/>
                  </a:cubicBezTo>
                  <a:cubicBezTo>
                    <a:pt x="34" y="968"/>
                    <a:pt x="34" y="1001"/>
                    <a:pt x="68" y="1035"/>
                  </a:cubicBezTo>
                  <a:cubicBezTo>
                    <a:pt x="101" y="1035"/>
                    <a:pt x="101" y="1068"/>
                    <a:pt x="134" y="1068"/>
                  </a:cubicBezTo>
                  <a:cubicBezTo>
                    <a:pt x="168" y="1068"/>
                    <a:pt x="201" y="1035"/>
                    <a:pt x="234" y="1035"/>
                  </a:cubicBezTo>
                  <a:cubicBezTo>
                    <a:pt x="268" y="1001"/>
                    <a:pt x="301" y="968"/>
                    <a:pt x="334" y="935"/>
                  </a:cubicBezTo>
                  <a:cubicBezTo>
                    <a:pt x="368" y="901"/>
                    <a:pt x="368" y="868"/>
                    <a:pt x="401" y="801"/>
                  </a:cubicBezTo>
                  <a:lnTo>
                    <a:pt x="401" y="868"/>
                  </a:lnTo>
                  <a:lnTo>
                    <a:pt x="401" y="901"/>
                  </a:lnTo>
                  <a:lnTo>
                    <a:pt x="435" y="868"/>
                  </a:lnTo>
                  <a:cubicBezTo>
                    <a:pt x="435" y="868"/>
                    <a:pt x="435" y="868"/>
                    <a:pt x="435" y="835"/>
                  </a:cubicBezTo>
                  <a:cubicBezTo>
                    <a:pt x="435" y="835"/>
                    <a:pt x="435" y="835"/>
                    <a:pt x="435" y="801"/>
                  </a:cubicBezTo>
                  <a:lnTo>
                    <a:pt x="435" y="34"/>
                  </a:lnTo>
                  <a:cubicBezTo>
                    <a:pt x="435" y="34"/>
                    <a:pt x="435" y="1"/>
                    <a:pt x="43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6"/>
            <p:cNvSpPr/>
            <p:nvPr/>
          </p:nvSpPr>
          <p:spPr>
            <a:xfrm>
              <a:off x="4551750" y="2130300"/>
              <a:ext cx="12550" cy="24200"/>
            </a:xfrm>
            <a:custGeom>
              <a:avLst/>
              <a:gdLst/>
              <a:ahLst/>
              <a:cxnLst/>
              <a:rect l="l" t="t" r="r" b="b"/>
              <a:pathLst>
                <a:path w="502" h="968" extrusionOk="0">
                  <a:moveTo>
                    <a:pt x="334" y="1"/>
                  </a:moveTo>
                  <a:cubicBezTo>
                    <a:pt x="301" y="1"/>
                    <a:pt x="268" y="1"/>
                    <a:pt x="234" y="34"/>
                  </a:cubicBezTo>
                  <a:cubicBezTo>
                    <a:pt x="201" y="67"/>
                    <a:pt x="167" y="101"/>
                    <a:pt x="134" y="134"/>
                  </a:cubicBezTo>
                  <a:cubicBezTo>
                    <a:pt x="101" y="167"/>
                    <a:pt x="67" y="201"/>
                    <a:pt x="67" y="267"/>
                  </a:cubicBezTo>
                  <a:cubicBezTo>
                    <a:pt x="34" y="301"/>
                    <a:pt x="34" y="367"/>
                    <a:pt x="1" y="401"/>
                  </a:cubicBezTo>
                  <a:cubicBezTo>
                    <a:pt x="1" y="468"/>
                    <a:pt x="1" y="501"/>
                    <a:pt x="1" y="568"/>
                  </a:cubicBezTo>
                  <a:cubicBezTo>
                    <a:pt x="1" y="601"/>
                    <a:pt x="1" y="601"/>
                    <a:pt x="1" y="634"/>
                  </a:cubicBezTo>
                  <a:cubicBezTo>
                    <a:pt x="1" y="668"/>
                    <a:pt x="1" y="668"/>
                    <a:pt x="1" y="701"/>
                  </a:cubicBezTo>
                  <a:cubicBezTo>
                    <a:pt x="1" y="734"/>
                    <a:pt x="1" y="801"/>
                    <a:pt x="1" y="834"/>
                  </a:cubicBezTo>
                  <a:cubicBezTo>
                    <a:pt x="1" y="868"/>
                    <a:pt x="34" y="901"/>
                    <a:pt x="34" y="935"/>
                  </a:cubicBezTo>
                  <a:cubicBezTo>
                    <a:pt x="67" y="968"/>
                    <a:pt x="101" y="968"/>
                    <a:pt x="134" y="968"/>
                  </a:cubicBezTo>
                  <a:cubicBezTo>
                    <a:pt x="167" y="968"/>
                    <a:pt x="201" y="968"/>
                    <a:pt x="234" y="935"/>
                  </a:cubicBezTo>
                  <a:cubicBezTo>
                    <a:pt x="268" y="901"/>
                    <a:pt x="301" y="901"/>
                    <a:pt x="334" y="868"/>
                  </a:cubicBezTo>
                  <a:cubicBezTo>
                    <a:pt x="368" y="801"/>
                    <a:pt x="401" y="768"/>
                    <a:pt x="401" y="734"/>
                  </a:cubicBezTo>
                  <a:cubicBezTo>
                    <a:pt x="434" y="701"/>
                    <a:pt x="434" y="668"/>
                    <a:pt x="468" y="634"/>
                  </a:cubicBezTo>
                  <a:cubicBezTo>
                    <a:pt x="468" y="601"/>
                    <a:pt x="468" y="568"/>
                    <a:pt x="468" y="534"/>
                  </a:cubicBezTo>
                  <a:cubicBezTo>
                    <a:pt x="468" y="501"/>
                    <a:pt x="468" y="501"/>
                    <a:pt x="468" y="501"/>
                  </a:cubicBezTo>
                  <a:lnTo>
                    <a:pt x="434" y="501"/>
                  </a:lnTo>
                  <a:lnTo>
                    <a:pt x="434" y="534"/>
                  </a:lnTo>
                  <a:cubicBezTo>
                    <a:pt x="434" y="534"/>
                    <a:pt x="434" y="534"/>
                    <a:pt x="434" y="568"/>
                  </a:cubicBezTo>
                  <a:cubicBezTo>
                    <a:pt x="401" y="601"/>
                    <a:pt x="401" y="668"/>
                    <a:pt x="368" y="701"/>
                  </a:cubicBezTo>
                  <a:cubicBezTo>
                    <a:pt x="334" y="734"/>
                    <a:pt x="301" y="768"/>
                    <a:pt x="268" y="768"/>
                  </a:cubicBezTo>
                  <a:lnTo>
                    <a:pt x="234" y="768"/>
                  </a:lnTo>
                  <a:cubicBezTo>
                    <a:pt x="218" y="784"/>
                    <a:pt x="209" y="793"/>
                    <a:pt x="201" y="793"/>
                  </a:cubicBezTo>
                  <a:cubicBezTo>
                    <a:pt x="193" y="793"/>
                    <a:pt x="184" y="784"/>
                    <a:pt x="167" y="768"/>
                  </a:cubicBezTo>
                  <a:cubicBezTo>
                    <a:pt x="167" y="768"/>
                    <a:pt x="134" y="734"/>
                    <a:pt x="134" y="734"/>
                  </a:cubicBezTo>
                  <a:cubicBezTo>
                    <a:pt x="134" y="701"/>
                    <a:pt x="134" y="668"/>
                    <a:pt x="134" y="634"/>
                  </a:cubicBezTo>
                  <a:lnTo>
                    <a:pt x="134" y="501"/>
                  </a:lnTo>
                  <a:cubicBezTo>
                    <a:pt x="134" y="468"/>
                    <a:pt x="134" y="401"/>
                    <a:pt x="167" y="367"/>
                  </a:cubicBezTo>
                  <a:cubicBezTo>
                    <a:pt x="167" y="334"/>
                    <a:pt x="167" y="301"/>
                    <a:pt x="201" y="267"/>
                  </a:cubicBezTo>
                  <a:cubicBezTo>
                    <a:pt x="201" y="234"/>
                    <a:pt x="234" y="234"/>
                    <a:pt x="234" y="201"/>
                  </a:cubicBezTo>
                  <a:cubicBezTo>
                    <a:pt x="268" y="167"/>
                    <a:pt x="268" y="167"/>
                    <a:pt x="301" y="167"/>
                  </a:cubicBezTo>
                  <a:cubicBezTo>
                    <a:pt x="334" y="134"/>
                    <a:pt x="334" y="134"/>
                    <a:pt x="368" y="134"/>
                  </a:cubicBezTo>
                  <a:cubicBezTo>
                    <a:pt x="401" y="134"/>
                    <a:pt x="434" y="167"/>
                    <a:pt x="434" y="201"/>
                  </a:cubicBezTo>
                  <a:cubicBezTo>
                    <a:pt x="434" y="201"/>
                    <a:pt x="434" y="234"/>
                    <a:pt x="434" y="234"/>
                  </a:cubicBezTo>
                  <a:lnTo>
                    <a:pt x="501" y="234"/>
                  </a:lnTo>
                  <a:lnTo>
                    <a:pt x="501" y="201"/>
                  </a:lnTo>
                  <a:cubicBezTo>
                    <a:pt x="501" y="201"/>
                    <a:pt x="501" y="167"/>
                    <a:pt x="501" y="167"/>
                  </a:cubicBezTo>
                  <a:cubicBezTo>
                    <a:pt x="501" y="134"/>
                    <a:pt x="468" y="101"/>
                    <a:pt x="468" y="101"/>
                  </a:cubicBezTo>
                  <a:cubicBezTo>
                    <a:pt x="468" y="67"/>
                    <a:pt x="434" y="34"/>
                    <a:pt x="434" y="34"/>
                  </a:cubicBezTo>
                  <a:cubicBezTo>
                    <a:pt x="401" y="1"/>
                    <a:pt x="368" y="1"/>
                    <a:pt x="33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6"/>
            <p:cNvSpPr/>
            <p:nvPr/>
          </p:nvSpPr>
          <p:spPr>
            <a:xfrm>
              <a:off x="4566775" y="2121950"/>
              <a:ext cx="11700" cy="24225"/>
            </a:xfrm>
            <a:custGeom>
              <a:avLst/>
              <a:gdLst/>
              <a:ahLst/>
              <a:cxnLst/>
              <a:rect l="l" t="t" r="r" b="b"/>
              <a:pathLst>
                <a:path w="468" h="969" extrusionOk="0">
                  <a:moveTo>
                    <a:pt x="334" y="1"/>
                  </a:moveTo>
                  <a:cubicBezTo>
                    <a:pt x="300" y="1"/>
                    <a:pt x="267" y="1"/>
                    <a:pt x="234" y="34"/>
                  </a:cubicBezTo>
                  <a:cubicBezTo>
                    <a:pt x="200" y="68"/>
                    <a:pt x="167" y="101"/>
                    <a:pt x="134" y="134"/>
                  </a:cubicBezTo>
                  <a:cubicBezTo>
                    <a:pt x="100" y="168"/>
                    <a:pt x="67" y="201"/>
                    <a:pt x="67" y="268"/>
                  </a:cubicBezTo>
                  <a:cubicBezTo>
                    <a:pt x="33" y="301"/>
                    <a:pt x="33" y="368"/>
                    <a:pt x="0" y="401"/>
                  </a:cubicBezTo>
                  <a:cubicBezTo>
                    <a:pt x="0" y="468"/>
                    <a:pt x="0" y="501"/>
                    <a:pt x="0" y="568"/>
                  </a:cubicBezTo>
                  <a:cubicBezTo>
                    <a:pt x="0" y="601"/>
                    <a:pt x="0" y="601"/>
                    <a:pt x="0" y="635"/>
                  </a:cubicBezTo>
                  <a:cubicBezTo>
                    <a:pt x="0" y="668"/>
                    <a:pt x="0" y="668"/>
                    <a:pt x="0" y="701"/>
                  </a:cubicBezTo>
                  <a:cubicBezTo>
                    <a:pt x="0" y="735"/>
                    <a:pt x="0" y="802"/>
                    <a:pt x="0" y="835"/>
                  </a:cubicBezTo>
                  <a:cubicBezTo>
                    <a:pt x="33" y="868"/>
                    <a:pt x="33" y="902"/>
                    <a:pt x="67" y="935"/>
                  </a:cubicBezTo>
                  <a:cubicBezTo>
                    <a:pt x="100" y="968"/>
                    <a:pt x="100" y="968"/>
                    <a:pt x="134" y="968"/>
                  </a:cubicBezTo>
                  <a:cubicBezTo>
                    <a:pt x="167" y="968"/>
                    <a:pt x="234" y="968"/>
                    <a:pt x="234" y="935"/>
                  </a:cubicBezTo>
                  <a:cubicBezTo>
                    <a:pt x="300" y="935"/>
                    <a:pt x="334" y="902"/>
                    <a:pt x="367" y="868"/>
                  </a:cubicBezTo>
                  <a:cubicBezTo>
                    <a:pt x="367" y="802"/>
                    <a:pt x="400" y="768"/>
                    <a:pt x="434" y="735"/>
                  </a:cubicBezTo>
                  <a:cubicBezTo>
                    <a:pt x="434" y="701"/>
                    <a:pt x="467" y="668"/>
                    <a:pt x="467" y="635"/>
                  </a:cubicBezTo>
                  <a:lnTo>
                    <a:pt x="467" y="535"/>
                  </a:lnTo>
                  <a:cubicBezTo>
                    <a:pt x="467" y="501"/>
                    <a:pt x="467" y="501"/>
                    <a:pt x="467" y="501"/>
                  </a:cubicBezTo>
                  <a:lnTo>
                    <a:pt x="434" y="501"/>
                  </a:lnTo>
                  <a:cubicBezTo>
                    <a:pt x="434" y="501"/>
                    <a:pt x="434" y="501"/>
                    <a:pt x="434" y="535"/>
                  </a:cubicBezTo>
                  <a:cubicBezTo>
                    <a:pt x="434" y="535"/>
                    <a:pt x="434" y="535"/>
                    <a:pt x="434" y="568"/>
                  </a:cubicBezTo>
                  <a:cubicBezTo>
                    <a:pt x="400" y="601"/>
                    <a:pt x="400" y="668"/>
                    <a:pt x="367" y="701"/>
                  </a:cubicBezTo>
                  <a:cubicBezTo>
                    <a:pt x="334" y="735"/>
                    <a:pt x="300" y="768"/>
                    <a:pt x="267" y="768"/>
                  </a:cubicBezTo>
                  <a:lnTo>
                    <a:pt x="234" y="768"/>
                  </a:lnTo>
                  <a:cubicBezTo>
                    <a:pt x="217" y="785"/>
                    <a:pt x="209" y="793"/>
                    <a:pt x="200" y="793"/>
                  </a:cubicBezTo>
                  <a:cubicBezTo>
                    <a:pt x="192" y="793"/>
                    <a:pt x="184" y="785"/>
                    <a:pt x="167" y="768"/>
                  </a:cubicBezTo>
                  <a:cubicBezTo>
                    <a:pt x="167" y="768"/>
                    <a:pt x="134" y="735"/>
                    <a:pt x="134" y="735"/>
                  </a:cubicBezTo>
                  <a:cubicBezTo>
                    <a:pt x="134" y="701"/>
                    <a:pt x="134" y="668"/>
                    <a:pt x="134" y="635"/>
                  </a:cubicBezTo>
                  <a:lnTo>
                    <a:pt x="134" y="501"/>
                  </a:lnTo>
                  <a:cubicBezTo>
                    <a:pt x="134" y="468"/>
                    <a:pt x="134" y="435"/>
                    <a:pt x="134" y="401"/>
                  </a:cubicBezTo>
                  <a:cubicBezTo>
                    <a:pt x="134" y="368"/>
                    <a:pt x="167" y="335"/>
                    <a:pt x="167" y="301"/>
                  </a:cubicBezTo>
                  <a:cubicBezTo>
                    <a:pt x="200" y="268"/>
                    <a:pt x="200" y="234"/>
                    <a:pt x="234" y="234"/>
                  </a:cubicBezTo>
                  <a:cubicBezTo>
                    <a:pt x="234" y="201"/>
                    <a:pt x="267" y="201"/>
                    <a:pt x="267" y="168"/>
                  </a:cubicBezTo>
                  <a:lnTo>
                    <a:pt x="367" y="168"/>
                  </a:lnTo>
                  <a:cubicBezTo>
                    <a:pt x="400" y="168"/>
                    <a:pt x="434" y="201"/>
                    <a:pt x="434" y="234"/>
                  </a:cubicBezTo>
                  <a:lnTo>
                    <a:pt x="467" y="234"/>
                  </a:lnTo>
                  <a:cubicBezTo>
                    <a:pt x="467" y="234"/>
                    <a:pt x="467" y="201"/>
                    <a:pt x="467" y="201"/>
                  </a:cubicBezTo>
                  <a:cubicBezTo>
                    <a:pt x="467" y="201"/>
                    <a:pt x="467" y="168"/>
                    <a:pt x="467" y="168"/>
                  </a:cubicBezTo>
                  <a:cubicBezTo>
                    <a:pt x="467" y="134"/>
                    <a:pt x="467" y="101"/>
                    <a:pt x="467" y="101"/>
                  </a:cubicBezTo>
                  <a:cubicBezTo>
                    <a:pt x="467" y="68"/>
                    <a:pt x="434" y="34"/>
                    <a:pt x="434" y="34"/>
                  </a:cubicBezTo>
                  <a:cubicBezTo>
                    <a:pt x="400" y="1"/>
                    <a:pt x="367" y="1"/>
                    <a:pt x="33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6"/>
            <p:cNvSpPr/>
            <p:nvPr/>
          </p:nvSpPr>
          <p:spPr>
            <a:xfrm>
              <a:off x="4581775" y="2112800"/>
              <a:ext cx="13375" cy="25025"/>
            </a:xfrm>
            <a:custGeom>
              <a:avLst/>
              <a:gdLst/>
              <a:ahLst/>
              <a:cxnLst/>
              <a:rect l="l" t="t" r="r" b="b"/>
              <a:pathLst>
                <a:path w="535" h="1001" extrusionOk="0">
                  <a:moveTo>
                    <a:pt x="347" y="175"/>
                  </a:moveTo>
                  <a:cubicBezTo>
                    <a:pt x="367" y="175"/>
                    <a:pt x="384" y="183"/>
                    <a:pt x="401" y="200"/>
                  </a:cubicBezTo>
                  <a:cubicBezTo>
                    <a:pt x="434" y="234"/>
                    <a:pt x="434" y="267"/>
                    <a:pt x="434" y="334"/>
                  </a:cubicBezTo>
                  <a:lnTo>
                    <a:pt x="134" y="500"/>
                  </a:lnTo>
                  <a:cubicBezTo>
                    <a:pt x="134" y="467"/>
                    <a:pt x="134" y="434"/>
                    <a:pt x="134" y="400"/>
                  </a:cubicBezTo>
                  <a:cubicBezTo>
                    <a:pt x="134" y="367"/>
                    <a:pt x="167" y="334"/>
                    <a:pt x="167" y="300"/>
                  </a:cubicBezTo>
                  <a:cubicBezTo>
                    <a:pt x="201" y="267"/>
                    <a:pt x="201" y="267"/>
                    <a:pt x="234" y="234"/>
                  </a:cubicBezTo>
                  <a:lnTo>
                    <a:pt x="267" y="200"/>
                  </a:lnTo>
                  <a:cubicBezTo>
                    <a:pt x="301" y="183"/>
                    <a:pt x="326" y="175"/>
                    <a:pt x="347" y="175"/>
                  </a:cubicBezTo>
                  <a:close/>
                  <a:moveTo>
                    <a:pt x="401" y="0"/>
                  </a:moveTo>
                  <a:cubicBezTo>
                    <a:pt x="334" y="0"/>
                    <a:pt x="301" y="33"/>
                    <a:pt x="267" y="33"/>
                  </a:cubicBezTo>
                  <a:cubicBezTo>
                    <a:pt x="234" y="67"/>
                    <a:pt x="201" y="100"/>
                    <a:pt x="167" y="133"/>
                  </a:cubicBezTo>
                  <a:cubicBezTo>
                    <a:pt x="134" y="167"/>
                    <a:pt x="134" y="200"/>
                    <a:pt x="101" y="234"/>
                  </a:cubicBezTo>
                  <a:cubicBezTo>
                    <a:pt x="67" y="300"/>
                    <a:pt x="67" y="334"/>
                    <a:pt x="67" y="400"/>
                  </a:cubicBezTo>
                  <a:cubicBezTo>
                    <a:pt x="34" y="434"/>
                    <a:pt x="34" y="500"/>
                    <a:pt x="34" y="567"/>
                  </a:cubicBezTo>
                  <a:cubicBezTo>
                    <a:pt x="1" y="600"/>
                    <a:pt x="1" y="667"/>
                    <a:pt x="1" y="734"/>
                  </a:cubicBezTo>
                  <a:cubicBezTo>
                    <a:pt x="1" y="767"/>
                    <a:pt x="1" y="834"/>
                    <a:pt x="34" y="867"/>
                  </a:cubicBezTo>
                  <a:cubicBezTo>
                    <a:pt x="34" y="901"/>
                    <a:pt x="34" y="934"/>
                    <a:pt x="67" y="967"/>
                  </a:cubicBezTo>
                  <a:cubicBezTo>
                    <a:pt x="101" y="967"/>
                    <a:pt x="134" y="1001"/>
                    <a:pt x="134" y="1001"/>
                  </a:cubicBezTo>
                  <a:cubicBezTo>
                    <a:pt x="167" y="1001"/>
                    <a:pt x="234" y="1001"/>
                    <a:pt x="234" y="967"/>
                  </a:cubicBezTo>
                  <a:cubicBezTo>
                    <a:pt x="301" y="934"/>
                    <a:pt x="334" y="934"/>
                    <a:pt x="334" y="901"/>
                  </a:cubicBezTo>
                  <a:cubicBezTo>
                    <a:pt x="367" y="867"/>
                    <a:pt x="401" y="834"/>
                    <a:pt x="434" y="801"/>
                  </a:cubicBezTo>
                  <a:cubicBezTo>
                    <a:pt x="434" y="767"/>
                    <a:pt x="434" y="734"/>
                    <a:pt x="468" y="701"/>
                  </a:cubicBezTo>
                  <a:cubicBezTo>
                    <a:pt x="468" y="667"/>
                    <a:pt x="468" y="667"/>
                    <a:pt x="468" y="634"/>
                  </a:cubicBezTo>
                  <a:lnTo>
                    <a:pt x="468" y="600"/>
                  </a:lnTo>
                  <a:lnTo>
                    <a:pt x="401" y="600"/>
                  </a:lnTo>
                  <a:lnTo>
                    <a:pt x="401" y="634"/>
                  </a:lnTo>
                  <a:cubicBezTo>
                    <a:pt x="401" y="667"/>
                    <a:pt x="367" y="701"/>
                    <a:pt x="367" y="701"/>
                  </a:cubicBezTo>
                  <a:cubicBezTo>
                    <a:pt x="334" y="734"/>
                    <a:pt x="301" y="767"/>
                    <a:pt x="267" y="801"/>
                  </a:cubicBezTo>
                  <a:cubicBezTo>
                    <a:pt x="251" y="817"/>
                    <a:pt x="234" y="826"/>
                    <a:pt x="217" y="826"/>
                  </a:cubicBezTo>
                  <a:cubicBezTo>
                    <a:pt x="201" y="826"/>
                    <a:pt x="184" y="817"/>
                    <a:pt x="167" y="801"/>
                  </a:cubicBezTo>
                  <a:cubicBezTo>
                    <a:pt x="134" y="767"/>
                    <a:pt x="101" y="701"/>
                    <a:pt x="134" y="634"/>
                  </a:cubicBezTo>
                  <a:lnTo>
                    <a:pt x="501" y="434"/>
                  </a:lnTo>
                  <a:cubicBezTo>
                    <a:pt x="501" y="434"/>
                    <a:pt x="501" y="400"/>
                    <a:pt x="501" y="400"/>
                  </a:cubicBezTo>
                  <a:cubicBezTo>
                    <a:pt x="501" y="400"/>
                    <a:pt x="501" y="367"/>
                    <a:pt x="501" y="367"/>
                  </a:cubicBezTo>
                  <a:lnTo>
                    <a:pt x="501" y="334"/>
                  </a:lnTo>
                  <a:cubicBezTo>
                    <a:pt x="534" y="267"/>
                    <a:pt x="534" y="200"/>
                    <a:pt x="501" y="167"/>
                  </a:cubicBezTo>
                  <a:cubicBezTo>
                    <a:pt x="501" y="100"/>
                    <a:pt x="501" y="67"/>
                    <a:pt x="468" y="33"/>
                  </a:cubicBezTo>
                  <a:cubicBezTo>
                    <a:pt x="434" y="33"/>
                    <a:pt x="401" y="0"/>
                    <a:pt x="40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6"/>
            <p:cNvSpPr/>
            <p:nvPr/>
          </p:nvSpPr>
          <p:spPr>
            <a:xfrm>
              <a:off x="4597625" y="2104650"/>
              <a:ext cx="11700" cy="24850"/>
            </a:xfrm>
            <a:custGeom>
              <a:avLst/>
              <a:gdLst/>
              <a:ahLst/>
              <a:cxnLst/>
              <a:rect l="l" t="t" r="r" b="b"/>
              <a:pathLst>
                <a:path w="468" h="994" extrusionOk="0">
                  <a:moveTo>
                    <a:pt x="346" y="1"/>
                  </a:moveTo>
                  <a:cubicBezTo>
                    <a:pt x="334" y="1"/>
                    <a:pt x="317" y="9"/>
                    <a:pt x="301" y="26"/>
                  </a:cubicBezTo>
                  <a:cubicBezTo>
                    <a:pt x="267" y="26"/>
                    <a:pt x="234" y="26"/>
                    <a:pt x="234" y="59"/>
                  </a:cubicBezTo>
                  <a:cubicBezTo>
                    <a:pt x="167" y="59"/>
                    <a:pt x="167" y="93"/>
                    <a:pt x="134" y="126"/>
                  </a:cubicBezTo>
                  <a:cubicBezTo>
                    <a:pt x="100" y="159"/>
                    <a:pt x="67" y="193"/>
                    <a:pt x="67" y="226"/>
                  </a:cubicBezTo>
                  <a:cubicBezTo>
                    <a:pt x="34" y="259"/>
                    <a:pt x="34" y="293"/>
                    <a:pt x="34" y="326"/>
                  </a:cubicBezTo>
                  <a:cubicBezTo>
                    <a:pt x="0" y="359"/>
                    <a:pt x="0" y="393"/>
                    <a:pt x="34" y="426"/>
                  </a:cubicBezTo>
                  <a:cubicBezTo>
                    <a:pt x="0" y="459"/>
                    <a:pt x="34" y="526"/>
                    <a:pt x="67" y="560"/>
                  </a:cubicBezTo>
                  <a:lnTo>
                    <a:pt x="367" y="560"/>
                  </a:lnTo>
                  <a:cubicBezTo>
                    <a:pt x="367" y="560"/>
                    <a:pt x="367" y="593"/>
                    <a:pt x="367" y="593"/>
                  </a:cubicBezTo>
                  <a:cubicBezTo>
                    <a:pt x="334" y="626"/>
                    <a:pt x="334" y="660"/>
                    <a:pt x="334" y="693"/>
                  </a:cubicBezTo>
                  <a:cubicBezTo>
                    <a:pt x="334" y="693"/>
                    <a:pt x="301" y="726"/>
                    <a:pt x="301" y="726"/>
                  </a:cubicBezTo>
                  <a:lnTo>
                    <a:pt x="267" y="793"/>
                  </a:lnTo>
                  <a:cubicBezTo>
                    <a:pt x="234" y="793"/>
                    <a:pt x="234" y="826"/>
                    <a:pt x="200" y="826"/>
                  </a:cubicBezTo>
                  <a:cubicBezTo>
                    <a:pt x="200" y="826"/>
                    <a:pt x="167" y="860"/>
                    <a:pt x="134" y="860"/>
                  </a:cubicBezTo>
                  <a:cubicBezTo>
                    <a:pt x="100" y="860"/>
                    <a:pt x="100" y="826"/>
                    <a:pt x="100" y="826"/>
                  </a:cubicBezTo>
                  <a:lnTo>
                    <a:pt x="34" y="860"/>
                  </a:lnTo>
                  <a:cubicBezTo>
                    <a:pt x="34" y="893"/>
                    <a:pt x="34" y="893"/>
                    <a:pt x="34" y="893"/>
                  </a:cubicBezTo>
                  <a:cubicBezTo>
                    <a:pt x="34" y="960"/>
                    <a:pt x="34" y="993"/>
                    <a:pt x="67" y="993"/>
                  </a:cubicBezTo>
                  <a:lnTo>
                    <a:pt x="167" y="993"/>
                  </a:lnTo>
                  <a:cubicBezTo>
                    <a:pt x="200" y="993"/>
                    <a:pt x="234" y="993"/>
                    <a:pt x="234" y="960"/>
                  </a:cubicBezTo>
                  <a:cubicBezTo>
                    <a:pt x="267" y="926"/>
                    <a:pt x="301" y="926"/>
                    <a:pt x="334" y="893"/>
                  </a:cubicBezTo>
                  <a:cubicBezTo>
                    <a:pt x="367" y="860"/>
                    <a:pt x="401" y="826"/>
                    <a:pt x="401" y="793"/>
                  </a:cubicBezTo>
                  <a:cubicBezTo>
                    <a:pt x="434" y="760"/>
                    <a:pt x="434" y="726"/>
                    <a:pt x="467" y="660"/>
                  </a:cubicBezTo>
                  <a:cubicBezTo>
                    <a:pt x="467" y="626"/>
                    <a:pt x="467" y="593"/>
                    <a:pt x="467" y="560"/>
                  </a:cubicBezTo>
                  <a:cubicBezTo>
                    <a:pt x="467" y="560"/>
                    <a:pt x="467" y="526"/>
                    <a:pt x="467" y="493"/>
                  </a:cubicBezTo>
                  <a:cubicBezTo>
                    <a:pt x="467" y="459"/>
                    <a:pt x="434" y="459"/>
                    <a:pt x="434" y="426"/>
                  </a:cubicBezTo>
                  <a:lnTo>
                    <a:pt x="367" y="426"/>
                  </a:lnTo>
                  <a:cubicBezTo>
                    <a:pt x="351" y="409"/>
                    <a:pt x="342" y="401"/>
                    <a:pt x="334" y="401"/>
                  </a:cubicBezTo>
                  <a:cubicBezTo>
                    <a:pt x="326" y="401"/>
                    <a:pt x="317" y="409"/>
                    <a:pt x="301" y="426"/>
                  </a:cubicBezTo>
                  <a:lnTo>
                    <a:pt x="134" y="426"/>
                  </a:lnTo>
                  <a:cubicBezTo>
                    <a:pt x="134" y="393"/>
                    <a:pt x="134" y="393"/>
                    <a:pt x="134" y="359"/>
                  </a:cubicBezTo>
                  <a:cubicBezTo>
                    <a:pt x="134" y="326"/>
                    <a:pt x="134" y="293"/>
                    <a:pt x="167" y="259"/>
                  </a:cubicBezTo>
                  <a:cubicBezTo>
                    <a:pt x="167" y="226"/>
                    <a:pt x="200" y="193"/>
                    <a:pt x="234" y="193"/>
                  </a:cubicBezTo>
                  <a:cubicBezTo>
                    <a:pt x="267" y="159"/>
                    <a:pt x="301" y="159"/>
                    <a:pt x="334" y="159"/>
                  </a:cubicBezTo>
                  <a:cubicBezTo>
                    <a:pt x="334" y="159"/>
                    <a:pt x="334" y="159"/>
                    <a:pt x="367" y="193"/>
                  </a:cubicBezTo>
                  <a:lnTo>
                    <a:pt x="434" y="159"/>
                  </a:lnTo>
                  <a:cubicBezTo>
                    <a:pt x="434" y="159"/>
                    <a:pt x="434" y="159"/>
                    <a:pt x="434" y="126"/>
                  </a:cubicBezTo>
                  <a:cubicBezTo>
                    <a:pt x="434" y="126"/>
                    <a:pt x="434" y="126"/>
                    <a:pt x="434" y="93"/>
                  </a:cubicBezTo>
                  <a:cubicBezTo>
                    <a:pt x="434" y="93"/>
                    <a:pt x="434" y="59"/>
                    <a:pt x="434" y="59"/>
                  </a:cubicBezTo>
                  <a:cubicBezTo>
                    <a:pt x="401" y="26"/>
                    <a:pt x="401" y="26"/>
                    <a:pt x="367" y="26"/>
                  </a:cubicBezTo>
                  <a:cubicBezTo>
                    <a:pt x="367" y="9"/>
                    <a:pt x="359" y="1"/>
                    <a:pt x="34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6"/>
            <p:cNvSpPr/>
            <p:nvPr/>
          </p:nvSpPr>
          <p:spPr>
            <a:xfrm>
              <a:off x="4610975" y="2096100"/>
              <a:ext cx="11700" cy="24225"/>
            </a:xfrm>
            <a:custGeom>
              <a:avLst/>
              <a:gdLst/>
              <a:ahLst/>
              <a:cxnLst/>
              <a:rect l="l" t="t" r="r" b="b"/>
              <a:pathLst>
                <a:path w="468" h="969" extrusionOk="0">
                  <a:moveTo>
                    <a:pt x="334" y="1"/>
                  </a:moveTo>
                  <a:cubicBezTo>
                    <a:pt x="300" y="34"/>
                    <a:pt x="267" y="34"/>
                    <a:pt x="234" y="34"/>
                  </a:cubicBezTo>
                  <a:cubicBezTo>
                    <a:pt x="200" y="68"/>
                    <a:pt x="167" y="101"/>
                    <a:pt x="133" y="134"/>
                  </a:cubicBezTo>
                  <a:cubicBezTo>
                    <a:pt x="100" y="134"/>
                    <a:pt x="100" y="168"/>
                    <a:pt x="67" y="234"/>
                  </a:cubicBezTo>
                  <a:cubicBezTo>
                    <a:pt x="33" y="268"/>
                    <a:pt x="33" y="334"/>
                    <a:pt x="0" y="435"/>
                  </a:cubicBezTo>
                  <a:cubicBezTo>
                    <a:pt x="0" y="468"/>
                    <a:pt x="33" y="501"/>
                    <a:pt x="67" y="568"/>
                  </a:cubicBezTo>
                  <a:cubicBezTo>
                    <a:pt x="67" y="585"/>
                    <a:pt x="83" y="593"/>
                    <a:pt x="104" y="593"/>
                  </a:cubicBezTo>
                  <a:cubicBezTo>
                    <a:pt x="125" y="593"/>
                    <a:pt x="150" y="585"/>
                    <a:pt x="167" y="568"/>
                  </a:cubicBezTo>
                  <a:lnTo>
                    <a:pt x="367" y="568"/>
                  </a:lnTo>
                  <a:cubicBezTo>
                    <a:pt x="367" y="601"/>
                    <a:pt x="367" y="601"/>
                    <a:pt x="367" y="635"/>
                  </a:cubicBezTo>
                  <a:cubicBezTo>
                    <a:pt x="334" y="635"/>
                    <a:pt x="334" y="668"/>
                    <a:pt x="334" y="668"/>
                  </a:cubicBezTo>
                  <a:cubicBezTo>
                    <a:pt x="334" y="701"/>
                    <a:pt x="334" y="701"/>
                    <a:pt x="300" y="735"/>
                  </a:cubicBezTo>
                  <a:lnTo>
                    <a:pt x="267" y="768"/>
                  </a:lnTo>
                  <a:lnTo>
                    <a:pt x="234" y="801"/>
                  </a:lnTo>
                  <a:cubicBezTo>
                    <a:pt x="200" y="835"/>
                    <a:pt x="167" y="835"/>
                    <a:pt x="133" y="835"/>
                  </a:cubicBezTo>
                  <a:cubicBezTo>
                    <a:pt x="133" y="835"/>
                    <a:pt x="100" y="835"/>
                    <a:pt x="100" y="801"/>
                  </a:cubicBezTo>
                  <a:lnTo>
                    <a:pt x="67" y="801"/>
                  </a:lnTo>
                  <a:cubicBezTo>
                    <a:pt x="33" y="801"/>
                    <a:pt x="33" y="835"/>
                    <a:pt x="33" y="835"/>
                  </a:cubicBezTo>
                  <a:cubicBezTo>
                    <a:pt x="33" y="835"/>
                    <a:pt x="33" y="868"/>
                    <a:pt x="33" y="868"/>
                  </a:cubicBezTo>
                  <a:cubicBezTo>
                    <a:pt x="33" y="902"/>
                    <a:pt x="67" y="935"/>
                    <a:pt x="100" y="968"/>
                  </a:cubicBezTo>
                  <a:lnTo>
                    <a:pt x="167" y="968"/>
                  </a:lnTo>
                  <a:cubicBezTo>
                    <a:pt x="200" y="968"/>
                    <a:pt x="234" y="935"/>
                    <a:pt x="267" y="935"/>
                  </a:cubicBezTo>
                  <a:cubicBezTo>
                    <a:pt x="300" y="902"/>
                    <a:pt x="334" y="868"/>
                    <a:pt x="367" y="835"/>
                  </a:cubicBezTo>
                  <a:cubicBezTo>
                    <a:pt x="367" y="835"/>
                    <a:pt x="400" y="801"/>
                    <a:pt x="434" y="735"/>
                  </a:cubicBezTo>
                  <a:cubicBezTo>
                    <a:pt x="434" y="735"/>
                    <a:pt x="467" y="668"/>
                    <a:pt x="467" y="635"/>
                  </a:cubicBezTo>
                  <a:cubicBezTo>
                    <a:pt x="467" y="601"/>
                    <a:pt x="467" y="568"/>
                    <a:pt x="467" y="535"/>
                  </a:cubicBezTo>
                  <a:cubicBezTo>
                    <a:pt x="467" y="501"/>
                    <a:pt x="467" y="468"/>
                    <a:pt x="467" y="468"/>
                  </a:cubicBezTo>
                  <a:cubicBezTo>
                    <a:pt x="467" y="435"/>
                    <a:pt x="467" y="435"/>
                    <a:pt x="434" y="401"/>
                  </a:cubicBezTo>
                  <a:cubicBezTo>
                    <a:pt x="434" y="401"/>
                    <a:pt x="400" y="368"/>
                    <a:pt x="400" y="368"/>
                  </a:cubicBezTo>
                  <a:lnTo>
                    <a:pt x="300" y="368"/>
                  </a:lnTo>
                  <a:lnTo>
                    <a:pt x="234" y="401"/>
                  </a:lnTo>
                  <a:lnTo>
                    <a:pt x="133" y="401"/>
                  </a:lnTo>
                  <a:cubicBezTo>
                    <a:pt x="133" y="368"/>
                    <a:pt x="133" y="368"/>
                    <a:pt x="133" y="334"/>
                  </a:cubicBezTo>
                  <a:cubicBezTo>
                    <a:pt x="133" y="301"/>
                    <a:pt x="167" y="268"/>
                    <a:pt x="167" y="268"/>
                  </a:cubicBezTo>
                  <a:cubicBezTo>
                    <a:pt x="200" y="234"/>
                    <a:pt x="234" y="201"/>
                    <a:pt x="267" y="168"/>
                  </a:cubicBezTo>
                  <a:lnTo>
                    <a:pt x="434" y="168"/>
                  </a:lnTo>
                  <a:cubicBezTo>
                    <a:pt x="434" y="134"/>
                    <a:pt x="434" y="134"/>
                    <a:pt x="434" y="101"/>
                  </a:cubicBezTo>
                  <a:cubicBezTo>
                    <a:pt x="434" y="101"/>
                    <a:pt x="434" y="68"/>
                    <a:pt x="434" y="68"/>
                  </a:cubicBezTo>
                  <a:cubicBezTo>
                    <a:pt x="400" y="34"/>
                    <a:pt x="367" y="1"/>
                    <a:pt x="33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6"/>
            <p:cNvSpPr/>
            <p:nvPr/>
          </p:nvSpPr>
          <p:spPr>
            <a:xfrm>
              <a:off x="4922025" y="1869450"/>
              <a:ext cx="43375" cy="86800"/>
            </a:xfrm>
            <a:custGeom>
              <a:avLst/>
              <a:gdLst/>
              <a:ahLst/>
              <a:cxnLst/>
              <a:rect l="l" t="t" r="r" b="b"/>
              <a:pathLst>
                <a:path w="1735" h="3472" extrusionOk="0">
                  <a:moveTo>
                    <a:pt x="1568" y="1628"/>
                  </a:moveTo>
                  <a:lnTo>
                    <a:pt x="1568" y="2329"/>
                  </a:lnTo>
                  <a:lnTo>
                    <a:pt x="1201" y="2529"/>
                  </a:lnTo>
                  <a:lnTo>
                    <a:pt x="1201" y="1828"/>
                  </a:lnTo>
                  <a:lnTo>
                    <a:pt x="1568" y="1628"/>
                  </a:lnTo>
                  <a:close/>
                  <a:moveTo>
                    <a:pt x="1034" y="694"/>
                  </a:moveTo>
                  <a:lnTo>
                    <a:pt x="1034" y="2629"/>
                  </a:lnTo>
                  <a:lnTo>
                    <a:pt x="701" y="2796"/>
                  </a:lnTo>
                  <a:lnTo>
                    <a:pt x="701" y="894"/>
                  </a:lnTo>
                  <a:lnTo>
                    <a:pt x="1034" y="694"/>
                  </a:lnTo>
                  <a:close/>
                  <a:moveTo>
                    <a:pt x="534" y="1628"/>
                  </a:moveTo>
                  <a:lnTo>
                    <a:pt x="534" y="2896"/>
                  </a:lnTo>
                  <a:lnTo>
                    <a:pt x="200" y="3096"/>
                  </a:lnTo>
                  <a:lnTo>
                    <a:pt x="200" y="1828"/>
                  </a:lnTo>
                  <a:lnTo>
                    <a:pt x="534" y="1628"/>
                  </a:lnTo>
                  <a:close/>
                  <a:moveTo>
                    <a:pt x="1641" y="1"/>
                  </a:moveTo>
                  <a:cubicBezTo>
                    <a:pt x="1619" y="1"/>
                    <a:pt x="1595" y="9"/>
                    <a:pt x="1568" y="27"/>
                  </a:cubicBezTo>
                  <a:lnTo>
                    <a:pt x="200" y="828"/>
                  </a:lnTo>
                  <a:cubicBezTo>
                    <a:pt x="67" y="894"/>
                    <a:pt x="0" y="1028"/>
                    <a:pt x="34" y="1161"/>
                  </a:cubicBezTo>
                  <a:lnTo>
                    <a:pt x="34" y="3296"/>
                  </a:lnTo>
                  <a:cubicBezTo>
                    <a:pt x="34" y="3407"/>
                    <a:pt x="79" y="3471"/>
                    <a:pt x="152" y="3471"/>
                  </a:cubicBezTo>
                  <a:cubicBezTo>
                    <a:pt x="167" y="3471"/>
                    <a:pt x="183" y="3469"/>
                    <a:pt x="200" y="3463"/>
                  </a:cubicBezTo>
                  <a:lnTo>
                    <a:pt x="1568" y="2662"/>
                  </a:lnTo>
                  <a:cubicBezTo>
                    <a:pt x="1668" y="2562"/>
                    <a:pt x="1735" y="2429"/>
                    <a:pt x="1735" y="2295"/>
                  </a:cubicBezTo>
                  <a:lnTo>
                    <a:pt x="1735" y="160"/>
                  </a:lnTo>
                  <a:cubicBezTo>
                    <a:pt x="1735" y="63"/>
                    <a:pt x="1699" y="1"/>
                    <a:pt x="164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6"/>
            <p:cNvSpPr/>
            <p:nvPr/>
          </p:nvSpPr>
          <p:spPr>
            <a:xfrm>
              <a:off x="3580225" y="1804200"/>
              <a:ext cx="1432725" cy="829825"/>
            </a:xfrm>
            <a:custGeom>
              <a:avLst/>
              <a:gdLst/>
              <a:ahLst/>
              <a:cxnLst/>
              <a:rect l="l" t="t" r="r" b="b"/>
              <a:pathLst>
                <a:path w="57309" h="33193" extrusionOk="0">
                  <a:moveTo>
                    <a:pt x="57056" y="0"/>
                  </a:moveTo>
                  <a:cubicBezTo>
                    <a:pt x="57016" y="0"/>
                    <a:pt x="56977" y="12"/>
                    <a:pt x="56941" y="35"/>
                  </a:cubicBezTo>
                  <a:lnTo>
                    <a:pt x="234" y="32759"/>
                  </a:lnTo>
                  <a:cubicBezTo>
                    <a:pt x="1" y="32892"/>
                    <a:pt x="101" y="33192"/>
                    <a:pt x="334" y="33192"/>
                  </a:cubicBezTo>
                  <a:cubicBezTo>
                    <a:pt x="368" y="33192"/>
                    <a:pt x="401" y="33192"/>
                    <a:pt x="434" y="33159"/>
                  </a:cubicBezTo>
                  <a:lnTo>
                    <a:pt x="57175" y="402"/>
                  </a:lnTo>
                  <a:cubicBezTo>
                    <a:pt x="57275" y="335"/>
                    <a:pt x="57308" y="202"/>
                    <a:pt x="57241" y="102"/>
                  </a:cubicBezTo>
                  <a:cubicBezTo>
                    <a:pt x="57198" y="37"/>
                    <a:pt x="57128" y="0"/>
                    <a:pt x="5705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6"/>
            <p:cNvSpPr/>
            <p:nvPr/>
          </p:nvSpPr>
          <p:spPr>
            <a:xfrm>
              <a:off x="3582725" y="2385450"/>
              <a:ext cx="1430225" cy="828975"/>
            </a:xfrm>
            <a:custGeom>
              <a:avLst/>
              <a:gdLst/>
              <a:ahLst/>
              <a:cxnLst/>
              <a:rect l="l" t="t" r="r" b="b"/>
              <a:pathLst>
                <a:path w="57209" h="33159" extrusionOk="0">
                  <a:moveTo>
                    <a:pt x="56979" y="0"/>
                  </a:moveTo>
                  <a:cubicBezTo>
                    <a:pt x="56936" y="0"/>
                    <a:pt x="56889" y="12"/>
                    <a:pt x="56841" y="35"/>
                  </a:cubicBezTo>
                  <a:lnTo>
                    <a:pt x="134" y="32759"/>
                  </a:lnTo>
                  <a:cubicBezTo>
                    <a:pt x="34" y="32825"/>
                    <a:pt x="1" y="32959"/>
                    <a:pt x="67" y="33059"/>
                  </a:cubicBezTo>
                  <a:cubicBezTo>
                    <a:pt x="101" y="33126"/>
                    <a:pt x="167" y="33159"/>
                    <a:pt x="268" y="33159"/>
                  </a:cubicBezTo>
                  <a:cubicBezTo>
                    <a:pt x="301" y="33159"/>
                    <a:pt x="334" y="33159"/>
                    <a:pt x="368" y="33126"/>
                  </a:cubicBezTo>
                  <a:lnTo>
                    <a:pt x="57075" y="402"/>
                  </a:lnTo>
                  <a:cubicBezTo>
                    <a:pt x="57175" y="335"/>
                    <a:pt x="57208" y="202"/>
                    <a:pt x="57141" y="102"/>
                  </a:cubicBezTo>
                  <a:cubicBezTo>
                    <a:pt x="57120" y="37"/>
                    <a:pt x="57057" y="0"/>
                    <a:pt x="5697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6"/>
            <p:cNvSpPr/>
            <p:nvPr/>
          </p:nvSpPr>
          <p:spPr>
            <a:xfrm>
              <a:off x="4439175" y="2765125"/>
              <a:ext cx="13375" cy="32350"/>
            </a:xfrm>
            <a:custGeom>
              <a:avLst/>
              <a:gdLst/>
              <a:ahLst/>
              <a:cxnLst/>
              <a:rect l="l" t="t" r="r" b="b"/>
              <a:pathLst>
                <a:path w="535" h="1294" extrusionOk="0">
                  <a:moveTo>
                    <a:pt x="333" y="178"/>
                  </a:moveTo>
                  <a:cubicBezTo>
                    <a:pt x="345" y="178"/>
                    <a:pt x="356" y="181"/>
                    <a:pt x="367" y="192"/>
                  </a:cubicBezTo>
                  <a:cubicBezTo>
                    <a:pt x="401" y="192"/>
                    <a:pt x="401" y="226"/>
                    <a:pt x="401" y="293"/>
                  </a:cubicBezTo>
                  <a:cubicBezTo>
                    <a:pt x="401" y="359"/>
                    <a:pt x="401" y="426"/>
                    <a:pt x="367" y="493"/>
                  </a:cubicBezTo>
                  <a:cubicBezTo>
                    <a:pt x="334" y="526"/>
                    <a:pt x="301" y="559"/>
                    <a:pt x="234" y="593"/>
                  </a:cubicBezTo>
                  <a:lnTo>
                    <a:pt x="67" y="726"/>
                  </a:lnTo>
                  <a:lnTo>
                    <a:pt x="67" y="326"/>
                  </a:lnTo>
                  <a:lnTo>
                    <a:pt x="234" y="192"/>
                  </a:lnTo>
                  <a:cubicBezTo>
                    <a:pt x="278" y="192"/>
                    <a:pt x="308" y="178"/>
                    <a:pt x="333" y="178"/>
                  </a:cubicBezTo>
                  <a:close/>
                  <a:moveTo>
                    <a:pt x="388" y="1"/>
                  </a:moveTo>
                  <a:cubicBezTo>
                    <a:pt x="376" y="1"/>
                    <a:pt x="367" y="9"/>
                    <a:pt x="367" y="26"/>
                  </a:cubicBezTo>
                  <a:cubicBezTo>
                    <a:pt x="301" y="26"/>
                    <a:pt x="267" y="26"/>
                    <a:pt x="234" y="59"/>
                  </a:cubicBezTo>
                  <a:lnTo>
                    <a:pt x="34" y="126"/>
                  </a:lnTo>
                  <a:cubicBezTo>
                    <a:pt x="0" y="126"/>
                    <a:pt x="0" y="159"/>
                    <a:pt x="0" y="159"/>
                  </a:cubicBezTo>
                  <a:cubicBezTo>
                    <a:pt x="0" y="159"/>
                    <a:pt x="0" y="192"/>
                    <a:pt x="0" y="192"/>
                  </a:cubicBezTo>
                  <a:lnTo>
                    <a:pt x="0" y="1293"/>
                  </a:lnTo>
                  <a:lnTo>
                    <a:pt x="67" y="1293"/>
                  </a:lnTo>
                  <a:cubicBezTo>
                    <a:pt x="67" y="1260"/>
                    <a:pt x="101" y="1260"/>
                    <a:pt x="101" y="1260"/>
                  </a:cubicBezTo>
                  <a:cubicBezTo>
                    <a:pt x="101" y="1227"/>
                    <a:pt x="101" y="1227"/>
                    <a:pt x="101" y="1227"/>
                  </a:cubicBezTo>
                  <a:lnTo>
                    <a:pt x="101" y="793"/>
                  </a:lnTo>
                  <a:lnTo>
                    <a:pt x="267" y="693"/>
                  </a:lnTo>
                  <a:lnTo>
                    <a:pt x="434" y="1026"/>
                  </a:lnTo>
                  <a:lnTo>
                    <a:pt x="434" y="1060"/>
                  </a:lnTo>
                  <a:lnTo>
                    <a:pt x="467" y="1060"/>
                  </a:lnTo>
                  <a:lnTo>
                    <a:pt x="501" y="1026"/>
                  </a:lnTo>
                  <a:cubicBezTo>
                    <a:pt x="534" y="1026"/>
                    <a:pt x="534" y="993"/>
                    <a:pt x="501" y="993"/>
                  </a:cubicBezTo>
                  <a:lnTo>
                    <a:pt x="367" y="659"/>
                  </a:lnTo>
                  <a:cubicBezTo>
                    <a:pt x="401" y="593"/>
                    <a:pt x="434" y="526"/>
                    <a:pt x="467" y="459"/>
                  </a:cubicBezTo>
                  <a:cubicBezTo>
                    <a:pt x="501" y="393"/>
                    <a:pt x="501" y="293"/>
                    <a:pt x="501" y="226"/>
                  </a:cubicBezTo>
                  <a:cubicBezTo>
                    <a:pt x="501" y="192"/>
                    <a:pt x="501" y="126"/>
                    <a:pt x="501" y="92"/>
                  </a:cubicBezTo>
                  <a:cubicBezTo>
                    <a:pt x="467" y="59"/>
                    <a:pt x="467" y="26"/>
                    <a:pt x="434" y="26"/>
                  </a:cubicBezTo>
                  <a:cubicBezTo>
                    <a:pt x="417" y="9"/>
                    <a:pt x="401" y="1"/>
                    <a:pt x="38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6"/>
            <p:cNvSpPr/>
            <p:nvPr/>
          </p:nvSpPr>
          <p:spPr>
            <a:xfrm>
              <a:off x="4455025" y="2763250"/>
              <a:ext cx="12525" cy="25050"/>
            </a:xfrm>
            <a:custGeom>
              <a:avLst/>
              <a:gdLst/>
              <a:ahLst/>
              <a:cxnLst/>
              <a:rect l="l" t="t" r="r" b="b"/>
              <a:pathLst>
                <a:path w="501" h="1002" extrusionOk="0">
                  <a:moveTo>
                    <a:pt x="367" y="167"/>
                  </a:moveTo>
                  <a:cubicBezTo>
                    <a:pt x="401" y="201"/>
                    <a:pt x="401" y="201"/>
                    <a:pt x="401" y="234"/>
                  </a:cubicBezTo>
                  <a:cubicBezTo>
                    <a:pt x="401" y="267"/>
                    <a:pt x="401" y="301"/>
                    <a:pt x="401" y="334"/>
                  </a:cubicBezTo>
                  <a:lnTo>
                    <a:pt x="401" y="468"/>
                  </a:lnTo>
                  <a:cubicBezTo>
                    <a:pt x="401" y="501"/>
                    <a:pt x="401" y="534"/>
                    <a:pt x="401" y="601"/>
                  </a:cubicBezTo>
                  <a:cubicBezTo>
                    <a:pt x="401" y="601"/>
                    <a:pt x="401" y="634"/>
                    <a:pt x="367" y="668"/>
                  </a:cubicBezTo>
                  <a:cubicBezTo>
                    <a:pt x="367" y="701"/>
                    <a:pt x="334" y="734"/>
                    <a:pt x="334" y="768"/>
                  </a:cubicBezTo>
                  <a:cubicBezTo>
                    <a:pt x="300" y="768"/>
                    <a:pt x="300" y="801"/>
                    <a:pt x="267" y="801"/>
                  </a:cubicBezTo>
                  <a:cubicBezTo>
                    <a:pt x="250" y="818"/>
                    <a:pt x="242" y="826"/>
                    <a:pt x="234" y="826"/>
                  </a:cubicBezTo>
                  <a:cubicBezTo>
                    <a:pt x="225" y="826"/>
                    <a:pt x="217" y="818"/>
                    <a:pt x="200" y="801"/>
                  </a:cubicBezTo>
                  <a:lnTo>
                    <a:pt x="134" y="801"/>
                  </a:lnTo>
                  <a:cubicBezTo>
                    <a:pt x="134" y="768"/>
                    <a:pt x="134" y="768"/>
                    <a:pt x="134" y="734"/>
                  </a:cubicBezTo>
                  <a:cubicBezTo>
                    <a:pt x="100" y="701"/>
                    <a:pt x="100" y="668"/>
                    <a:pt x="134" y="634"/>
                  </a:cubicBezTo>
                  <a:lnTo>
                    <a:pt x="134" y="501"/>
                  </a:lnTo>
                  <a:cubicBezTo>
                    <a:pt x="100" y="468"/>
                    <a:pt x="100" y="434"/>
                    <a:pt x="134" y="401"/>
                  </a:cubicBezTo>
                  <a:cubicBezTo>
                    <a:pt x="134" y="368"/>
                    <a:pt x="134" y="334"/>
                    <a:pt x="134" y="301"/>
                  </a:cubicBezTo>
                  <a:cubicBezTo>
                    <a:pt x="167" y="301"/>
                    <a:pt x="167" y="267"/>
                    <a:pt x="200" y="234"/>
                  </a:cubicBezTo>
                  <a:cubicBezTo>
                    <a:pt x="200" y="201"/>
                    <a:pt x="234" y="201"/>
                    <a:pt x="267" y="167"/>
                  </a:cubicBezTo>
                  <a:close/>
                  <a:moveTo>
                    <a:pt x="367" y="1"/>
                  </a:moveTo>
                  <a:cubicBezTo>
                    <a:pt x="300" y="1"/>
                    <a:pt x="267" y="34"/>
                    <a:pt x="234" y="34"/>
                  </a:cubicBezTo>
                  <a:cubicBezTo>
                    <a:pt x="200" y="67"/>
                    <a:pt x="167" y="101"/>
                    <a:pt x="134" y="134"/>
                  </a:cubicBezTo>
                  <a:cubicBezTo>
                    <a:pt x="100" y="167"/>
                    <a:pt x="67" y="201"/>
                    <a:pt x="67" y="267"/>
                  </a:cubicBezTo>
                  <a:cubicBezTo>
                    <a:pt x="34" y="301"/>
                    <a:pt x="34" y="368"/>
                    <a:pt x="0" y="401"/>
                  </a:cubicBezTo>
                  <a:cubicBezTo>
                    <a:pt x="0" y="468"/>
                    <a:pt x="0" y="501"/>
                    <a:pt x="0" y="568"/>
                  </a:cubicBezTo>
                  <a:cubicBezTo>
                    <a:pt x="0" y="568"/>
                    <a:pt x="0" y="601"/>
                    <a:pt x="0" y="601"/>
                  </a:cubicBezTo>
                  <a:lnTo>
                    <a:pt x="0" y="701"/>
                  </a:lnTo>
                  <a:cubicBezTo>
                    <a:pt x="0" y="701"/>
                    <a:pt x="0" y="701"/>
                    <a:pt x="0" y="734"/>
                  </a:cubicBezTo>
                  <a:cubicBezTo>
                    <a:pt x="0" y="768"/>
                    <a:pt x="0" y="835"/>
                    <a:pt x="0" y="868"/>
                  </a:cubicBezTo>
                  <a:cubicBezTo>
                    <a:pt x="0" y="901"/>
                    <a:pt x="34" y="935"/>
                    <a:pt x="67" y="968"/>
                  </a:cubicBezTo>
                  <a:cubicBezTo>
                    <a:pt x="67" y="968"/>
                    <a:pt x="100" y="968"/>
                    <a:pt x="134" y="1001"/>
                  </a:cubicBezTo>
                  <a:cubicBezTo>
                    <a:pt x="167" y="968"/>
                    <a:pt x="200" y="968"/>
                    <a:pt x="234" y="968"/>
                  </a:cubicBezTo>
                  <a:cubicBezTo>
                    <a:pt x="300" y="935"/>
                    <a:pt x="334" y="901"/>
                    <a:pt x="367" y="868"/>
                  </a:cubicBezTo>
                  <a:cubicBezTo>
                    <a:pt x="367" y="835"/>
                    <a:pt x="401" y="801"/>
                    <a:pt x="434" y="734"/>
                  </a:cubicBezTo>
                  <a:cubicBezTo>
                    <a:pt x="434" y="701"/>
                    <a:pt x="467" y="634"/>
                    <a:pt x="467" y="601"/>
                  </a:cubicBezTo>
                  <a:cubicBezTo>
                    <a:pt x="501" y="534"/>
                    <a:pt x="501" y="501"/>
                    <a:pt x="467" y="434"/>
                  </a:cubicBezTo>
                  <a:cubicBezTo>
                    <a:pt x="467" y="434"/>
                    <a:pt x="467" y="401"/>
                    <a:pt x="467" y="401"/>
                  </a:cubicBezTo>
                  <a:lnTo>
                    <a:pt x="467" y="301"/>
                  </a:lnTo>
                  <a:cubicBezTo>
                    <a:pt x="467" y="301"/>
                    <a:pt x="467" y="267"/>
                    <a:pt x="467" y="267"/>
                  </a:cubicBezTo>
                  <a:cubicBezTo>
                    <a:pt x="501" y="234"/>
                    <a:pt x="501" y="167"/>
                    <a:pt x="467" y="134"/>
                  </a:cubicBezTo>
                  <a:cubicBezTo>
                    <a:pt x="467" y="101"/>
                    <a:pt x="467" y="67"/>
                    <a:pt x="434" y="34"/>
                  </a:cubicBezTo>
                  <a:cubicBezTo>
                    <a:pt x="401" y="34"/>
                    <a:pt x="367" y="1"/>
                    <a:pt x="3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6"/>
            <p:cNvSpPr/>
            <p:nvPr/>
          </p:nvSpPr>
          <p:spPr>
            <a:xfrm>
              <a:off x="4470875" y="2749075"/>
              <a:ext cx="18350" cy="28375"/>
            </a:xfrm>
            <a:custGeom>
              <a:avLst/>
              <a:gdLst/>
              <a:ahLst/>
              <a:cxnLst/>
              <a:rect l="l" t="t" r="r" b="b"/>
              <a:pathLst>
                <a:path w="734" h="1135" extrusionOk="0">
                  <a:moveTo>
                    <a:pt x="667" y="1"/>
                  </a:moveTo>
                  <a:cubicBezTo>
                    <a:pt x="667" y="1"/>
                    <a:pt x="667" y="34"/>
                    <a:pt x="667" y="34"/>
                  </a:cubicBezTo>
                  <a:cubicBezTo>
                    <a:pt x="667" y="34"/>
                    <a:pt x="667" y="67"/>
                    <a:pt x="667" y="67"/>
                  </a:cubicBezTo>
                  <a:lnTo>
                    <a:pt x="534" y="701"/>
                  </a:lnTo>
                  <a:lnTo>
                    <a:pt x="367" y="201"/>
                  </a:lnTo>
                  <a:cubicBezTo>
                    <a:pt x="367" y="201"/>
                    <a:pt x="367" y="167"/>
                    <a:pt x="367" y="167"/>
                  </a:cubicBezTo>
                  <a:lnTo>
                    <a:pt x="300" y="167"/>
                  </a:lnTo>
                  <a:cubicBezTo>
                    <a:pt x="300" y="201"/>
                    <a:pt x="300" y="201"/>
                    <a:pt x="300" y="201"/>
                  </a:cubicBezTo>
                  <a:lnTo>
                    <a:pt x="300" y="234"/>
                  </a:lnTo>
                  <a:lnTo>
                    <a:pt x="167" y="868"/>
                  </a:lnTo>
                  <a:lnTo>
                    <a:pt x="67" y="401"/>
                  </a:lnTo>
                  <a:cubicBezTo>
                    <a:pt x="67" y="384"/>
                    <a:pt x="58" y="376"/>
                    <a:pt x="50" y="376"/>
                  </a:cubicBezTo>
                  <a:cubicBezTo>
                    <a:pt x="42" y="376"/>
                    <a:pt x="33" y="384"/>
                    <a:pt x="33" y="401"/>
                  </a:cubicBezTo>
                  <a:lnTo>
                    <a:pt x="0" y="401"/>
                  </a:lnTo>
                  <a:cubicBezTo>
                    <a:pt x="0" y="434"/>
                    <a:pt x="0" y="434"/>
                    <a:pt x="0" y="434"/>
                  </a:cubicBezTo>
                  <a:lnTo>
                    <a:pt x="167" y="1135"/>
                  </a:lnTo>
                  <a:lnTo>
                    <a:pt x="234" y="1135"/>
                  </a:lnTo>
                  <a:cubicBezTo>
                    <a:pt x="234" y="1135"/>
                    <a:pt x="234" y="1135"/>
                    <a:pt x="234" y="1101"/>
                  </a:cubicBezTo>
                  <a:lnTo>
                    <a:pt x="234" y="1068"/>
                  </a:lnTo>
                  <a:lnTo>
                    <a:pt x="334" y="434"/>
                  </a:lnTo>
                  <a:lnTo>
                    <a:pt x="467" y="935"/>
                  </a:lnTo>
                  <a:lnTo>
                    <a:pt x="467" y="968"/>
                  </a:lnTo>
                  <a:lnTo>
                    <a:pt x="534" y="968"/>
                  </a:lnTo>
                  <a:cubicBezTo>
                    <a:pt x="534" y="935"/>
                    <a:pt x="534" y="935"/>
                    <a:pt x="567" y="935"/>
                  </a:cubicBezTo>
                  <a:cubicBezTo>
                    <a:pt x="567" y="901"/>
                    <a:pt x="567" y="901"/>
                    <a:pt x="567" y="901"/>
                  </a:cubicBezTo>
                  <a:lnTo>
                    <a:pt x="73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6"/>
            <p:cNvSpPr/>
            <p:nvPr/>
          </p:nvSpPr>
          <p:spPr>
            <a:xfrm>
              <a:off x="4491700" y="2743250"/>
              <a:ext cx="11700" cy="24200"/>
            </a:xfrm>
            <a:custGeom>
              <a:avLst/>
              <a:gdLst/>
              <a:ahLst/>
              <a:cxnLst/>
              <a:rect l="l" t="t" r="r" b="b"/>
              <a:pathLst>
                <a:path w="468" h="968" extrusionOk="0">
                  <a:moveTo>
                    <a:pt x="301" y="0"/>
                  </a:moveTo>
                  <a:cubicBezTo>
                    <a:pt x="268" y="0"/>
                    <a:pt x="234" y="0"/>
                    <a:pt x="201" y="33"/>
                  </a:cubicBezTo>
                  <a:cubicBezTo>
                    <a:pt x="168" y="67"/>
                    <a:pt x="134" y="67"/>
                    <a:pt x="101" y="100"/>
                  </a:cubicBezTo>
                  <a:cubicBezTo>
                    <a:pt x="101" y="133"/>
                    <a:pt x="68" y="167"/>
                    <a:pt x="34" y="200"/>
                  </a:cubicBezTo>
                  <a:cubicBezTo>
                    <a:pt x="34" y="234"/>
                    <a:pt x="1" y="267"/>
                    <a:pt x="1" y="300"/>
                  </a:cubicBezTo>
                  <a:cubicBezTo>
                    <a:pt x="1" y="334"/>
                    <a:pt x="1" y="367"/>
                    <a:pt x="1" y="400"/>
                  </a:cubicBezTo>
                  <a:cubicBezTo>
                    <a:pt x="1" y="467"/>
                    <a:pt x="34" y="500"/>
                    <a:pt x="34" y="534"/>
                  </a:cubicBezTo>
                  <a:cubicBezTo>
                    <a:pt x="51" y="550"/>
                    <a:pt x="76" y="559"/>
                    <a:pt x="101" y="559"/>
                  </a:cubicBezTo>
                  <a:cubicBezTo>
                    <a:pt x="126" y="559"/>
                    <a:pt x="151" y="550"/>
                    <a:pt x="168" y="534"/>
                  </a:cubicBezTo>
                  <a:lnTo>
                    <a:pt x="335" y="534"/>
                  </a:lnTo>
                  <a:cubicBezTo>
                    <a:pt x="335" y="567"/>
                    <a:pt x="335" y="567"/>
                    <a:pt x="335" y="600"/>
                  </a:cubicBezTo>
                  <a:cubicBezTo>
                    <a:pt x="335" y="600"/>
                    <a:pt x="335" y="634"/>
                    <a:pt x="335" y="634"/>
                  </a:cubicBezTo>
                  <a:cubicBezTo>
                    <a:pt x="335" y="667"/>
                    <a:pt x="301" y="701"/>
                    <a:pt x="301" y="701"/>
                  </a:cubicBezTo>
                  <a:lnTo>
                    <a:pt x="268" y="734"/>
                  </a:lnTo>
                  <a:cubicBezTo>
                    <a:pt x="234" y="767"/>
                    <a:pt x="234" y="767"/>
                    <a:pt x="201" y="767"/>
                  </a:cubicBezTo>
                  <a:cubicBezTo>
                    <a:pt x="201" y="801"/>
                    <a:pt x="168" y="801"/>
                    <a:pt x="134" y="801"/>
                  </a:cubicBezTo>
                  <a:cubicBezTo>
                    <a:pt x="101" y="801"/>
                    <a:pt x="101" y="801"/>
                    <a:pt x="101" y="767"/>
                  </a:cubicBezTo>
                  <a:lnTo>
                    <a:pt x="34" y="801"/>
                  </a:lnTo>
                  <a:cubicBezTo>
                    <a:pt x="34" y="801"/>
                    <a:pt x="34" y="801"/>
                    <a:pt x="34" y="834"/>
                  </a:cubicBezTo>
                  <a:cubicBezTo>
                    <a:pt x="34" y="834"/>
                    <a:pt x="34" y="867"/>
                    <a:pt x="34" y="867"/>
                  </a:cubicBezTo>
                  <a:cubicBezTo>
                    <a:pt x="1" y="867"/>
                    <a:pt x="1" y="901"/>
                    <a:pt x="34" y="934"/>
                  </a:cubicBezTo>
                  <a:cubicBezTo>
                    <a:pt x="34" y="934"/>
                    <a:pt x="34" y="934"/>
                    <a:pt x="68" y="967"/>
                  </a:cubicBezTo>
                  <a:lnTo>
                    <a:pt x="134" y="967"/>
                  </a:lnTo>
                  <a:cubicBezTo>
                    <a:pt x="168" y="967"/>
                    <a:pt x="201" y="934"/>
                    <a:pt x="234" y="934"/>
                  </a:cubicBezTo>
                  <a:cubicBezTo>
                    <a:pt x="268" y="901"/>
                    <a:pt x="301" y="867"/>
                    <a:pt x="335" y="834"/>
                  </a:cubicBezTo>
                  <a:cubicBezTo>
                    <a:pt x="368" y="801"/>
                    <a:pt x="368" y="767"/>
                    <a:pt x="401" y="734"/>
                  </a:cubicBezTo>
                  <a:cubicBezTo>
                    <a:pt x="435" y="701"/>
                    <a:pt x="435" y="667"/>
                    <a:pt x="435" y="634"/>
                  </a:cubicBezTo>
                  <a:cubicBezTo>
                    <a:pt x="435" y="600"/>
                    <a:pt x="435" y="567"/>
                    <a:pt x="435" y="534"/>
                  </a:cubicBezTo>
                  <a:cubicBezTo>
                    <a:pt x="468" y="500"/>
                    <a:pt x="468" y="467"/>
                    <a:pt x="435" y="467"/>
                  </a:cubicBezTo>
                  <a:cubicBezTo>
                    <a:pt x="435" y="400"/>
                    <a:pt x="401" y="367"/>
                    <a:pt x="368" y="367"/>
                  </a:cubicBezTo>
                  <a:lnTo>
                    <a:pt x="268" y="367"/>
                  </a:lnTo>
                  <a:lnTo>
                    <a:pt x="201" y="400"/>
                  </a:lnTo>
                  <a:lnTo>
                    <a:pt x="134" y="400"/>
                  </a:lnTo>
                  <a:cubicBezTo>
                    <a:pt x="101" y="367"/>
                    <a:pt x="101" y="367"/>
                    <a:pt x="134" y="334"/>
                  </a:cubicBezTo>
                  <a:cubicBezTo>
                    <a:pt x="134" y="300"/>
                    <a:pt x="134" y="267"/>
                    <a:pt x="168" y="234"/>
                  </a:cubicBezTo>
                  <a:cubicBezTo>
                    <a:pt x="168" y="200"/>
                    <a:pt x="201" y="200"/>
                    <a:pt x="234" y="167"/>
                  </a:cubicBezTo>
                  <a:cubicBezTo>
                    <a:pt x="268" y="167"/>
                    <a:pt x="268" y="133"/>
                    <a:pt x="301" y="133"/>
                  </a:cubicBezTo>
                  <a:cubicBezTo>
                    <a:pt x="335" y="133"/>
                    <a:pt x="335" y="167"/>
                    <a:pt x="368" y="167"/>
                  </a:cubicBezTo>
                  <a:lnTo>
                    <a:pt x="401" y="133"/>
                  </a:lnTo>
                  <a:cubicBezTo>
                    <a:pt x="401" y="100"/>
                    <a:pt x="401" y="100"/>
                    <a:pt x="401" y="100"/>
                  </a:cubicBezTo>
                  <a:cubicBezTo>
                    <a:pt x="401" y="67"/>
                    <a:pt x="401" y="67"/>
                    <a:pt x="401" y="33"/>
                  </a:cubicBezTo>
                  <a:cubicBezTo>
                    <a:pt x="401" y="33"/>
                    <a:pt x="401" y="0"/>
                    <a:pt x="3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6"/>
            <p:cNvSpPr/>
            <p:nvPr/>
          </p:nvSpPr>
          <p:spPr>
            <a:xfrm>
              <a:off x="4513400" y="2729900"/>
              <a:ext cx="11700" cy="34200"/>
            </a:xfrm>
            <a:custGeom>
              <a:avLst/>
              <a:gdLst/>
              <a:ahLst/>
              <a:cxnLst/>
              <a:rect l="l" t="t" r="r" b="b"/>
              <a:pathLst>
                <a:path w="468" h="1368" extrusionOk="0">
                  <a:moveTo>
                    <a:pt x="284" y="175"/>
                  </a:moveTo>
                  <a:cubicBezTo>
                    <a:pt x="300" y="175"/>
                    <a:pt x="317" y="184"/>
                    <a:pt x="334" y="200"/>
                  </a:cubicBezTo>
                  <a:cubicBezTo>
                    <a:pt x="367" y="267"/>
                    <a:pt x="401" y="301"/>
                    <a:pt x="367" y="367"/>
                  </a:cubicBezTo>
                  <a:cubicBezTo>
                    <a:pt x="401" y="401"/>
                    <a:pt x="401" y="434"/>
                    <a:pt x="367" y="467"/>
                  </a:cubicBezTo>
                  <a:cubicBezTo>
                    <a:pt x="401" y="534"/>
                    <a:pt x="367" y="601"/>
                    <a:pt x="334" y="667"/>
                  </a:cubicBezTo>
                  <a:cubicBezTo>
                    <a:pt x="334" y="734"/>
                    <a:pt x="267" y="801"/>
                    <a:pt x="234" y="834"/>
                  </a:cubicBezTo>
                  <a:lnTo>
                    <a:pt x="100" y="834"/>
                  </a:lnTo>
                  <a:cubicBezTo>
                    <a:pt x="67" y="768"/>
                    <a:pt x="67" y="701"/>
                    <a:pt x="67" y="667"/>
                  </a:cubicBezTo>
                  <a:lnTo>
                    <a:pt x="67" y="534"/>
                  </a:lnTo>
                  <a:lnTo>
                    <a:pt x="100" y="501"/>
                  </a:lnTo>
                  <a:cubicBezTo>
                    <a:pt x="100" y="467"/>
                    <a:pt x="100" y="401"/>
                    <a:pt x="134" y="334"/>
                  </a:cubicBezTo>
                  <a:cubicBezTo>
                    <a:pt x="134" y="267"/>
                    <a:pt x="167" y="234"/>
                    <a:pt x="234" y="200"/>
                  </a:cubicBezTo>
                  <a:cubicBezTo>
                    <a:pt x="250" y="184"/>
                    <a:pt x="267" y="175"/>
                    <a:pt x="284" y="175"/>
                  </a:cubicBezTo>
                  <a:close/>
                  <a:moveTo>
                    <a:pt x="234" y="0"/>
                  </a:moveTo>
                  <a:cubicBezTo>
                    <a:pt x="200" y="34"/>
                    <a:pt x="167" y="67"/>
                    <a:pt x="134" y="100"/>
                  </a:cubicBezTo>
                  <a:cubicBezTo>
                    <a:pt x="100" y="134"/>
                    <a:pt x="100" y="200"/>
                    <a:pt x="67" y="234"/>
                  </a:cubicBezTo>
                  <a:lnTo>
                    <a:pt x="67" y="167"/>
                  </a:lnTo>
                  <a:lnTo>
                    <a:pt x="67" y="134"/>
                  </a:lnTo>
                  <a:lnTo>
                    <a:pt x="34" y="134"/>
                  </a:lnTo>
                  <a:lnTo>
                    <a:pt x="0" y="167"/>
                  </a:lnTo>
                  <a:lnTo>
                    <a:pt x="0" y="200"/>
                  </a:lnTo>
                  <a:cubicBezTo>
                    <a:pt x="0" y="200"/>
                    <a:pt x="0" y="234"/>
                    <a:pt x="0" y="234"/>
                  </a:cubicBezTo>
                  <a:lnTo>
                    <a:pt x="0" y="1335"/>
                  </a:lnTo>
                  <a:lnTo>
                    <a:pt x="0" y="1368"/>
                  </a:lnTo>
                  <a:lnTo>
                    <a:pt x="34" y="1368"/>
                  </a:lnTo>
                  <a:cubicBezTo>
                    <a:pt x="67" y="1368"/>
                    <a:pt x="67" y="1335"/>
                    <a:pt x="67" y="1335"/>
                  </a:cubicBezTo>
                  <a:cubicBezTo>
                    <a:pt x="67" y="1335"/>
                    <a:pt x="67" y="1301"/>
                    <a:pt x="67" y="1301"/>
                  </a:cubicBezTo>
                  <a:lnTo>
                    <a:pt x="67" y="934"/>
                  </a:lnTo>
                  <a:cubicBezTo>
                    <a:pt x="67" y="934"/>
                    <a:pt x="100" y="968"/>
                    <a:pt x="134" y="968"/>
                  </a:cubicBezTo>
                  <a:cubicBezTo>
                    <a:pt x="167" y="968"/>
                    <a:pt x="200" y="968"/>
                    <a:pt x="234" y="934"/>
                  </a:cubicBezTo>
                  <a:cubicBezTo>
                    <a:pt x="267" y="934"/>
                    <a:pt x="300" y="901"/>
                    <a:pt x="334" y="868"/>
                  </a:cubicBezTo>
                  <a:cubicBezTo>
                    <a:pt x="367" y="834"/>
                    <a:pt x="401" y="768"/>
                    <a:pt x="401" y="734"/>
                  </a:cubicBezTo>
                  <a:cubicBezTo>
                    <a:pt x="434" y="701"/>
                    <a:pt x="467" y="634"/>
                    <a:pt x="467" y="567"/>
                  </a:cubicBezTo>
                  <a:cubicBezTo>
                    <a:pt x="467" y="534"/>
                    <a:pt x="467" y="467"/>
                    <a:pt x="467" y="401"/>
                  </a:cubicBezTo>
                  <a:lnTo>
                    <a:pt x="467" y="267"/>
                  </a:lnTo>
                  <a:cubicBezTo>
                    <a:pt x="467" y="234"/>
                    <a:pt x="467" y="167"/>
                    <a:pt x="467" y="134"/>
                  </a:cubicBezTo>
                  <a:cubicBezTo>
                    <a:pt x="467" y="67"/>
                    <a:pt x="434" y="34"/>
                    <a:pt x="401" y="34"/>
                  </a:cubicBezTo>
                  <a:cubicBezTo>
                    <a:pt x="401" y="0"/>
                    <a:pt x="367" y="0"/>
                    <a:pt x="3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6"/>
            <p:cNvSpPr/>
            <p:nvPr/>
          </p:nvSpPr>
          <p:spPr>
            <a:xfrm>
              <a:off x="4527575" y="2721550"/>
              <a:ext cx="12525" cy="24225"/>
            </a:xfrm>
            <a:custGeom>
              <a:avLst/>
              <a:gdLst/>
              <a:ahLst/>
              <a:cxnLst/>
              <a:rect l="l" t="t" r="r" b="b"/>
              <a:pathLst>
                <a:path w="501" h="969" extrusionOk="0">
                  <a:moveTo>
                    <a:pt x="346" y="143"/>
                  </a:moveTo>
                  <a:cubicBezTo>
                    <a:pt x="367" y="143"/>
                    <a:pt x="384" y="151"/>
                    <a:pt x="401" y="168"/>
                  </a:cubicBezTo>
                  <a:cubicBezTo>
                    <a:pt x="434" y="201"/>
                    <a:pt x="434" y="268"/>
                    <a:pt x="434" y="301"/>
                  </a:cubicBezTo>
                  <a:lnTo>
                    <a:pt x="134" y="468"/>
                  </a:lnTo>
                  <a:cubicBezTo>
                    <a:pt x="134" y="434"/>
                    <a:pt x="134" y="401"/>
                    <a:pt x="134" y="368"/>
                  </a:cubicBezTo>
                  <a:cubicBezTo>
                    <a:pt x="134" y="334"/>
                    <a:pt x="167" y="334"/>
                    <a:pt x="167" y="301"/>
                  </a:cubicBezTo>
                  <a:cubicBezTo>
                    <a:pt x="200" y="268"/>
                    <a:pt x="200" y="234"/>
                    <a:pt x="234" y="234"/>
                  </a:cubicBezTo>
                  <a:cubicBezTo>
                    <a:pt x="234" y="201"/>
                    <a:pt x="267" y="168"/>
                    <a:pt x="267" y="168"/>
                  </a:cubicBezTo>
                  <a:cubicBezTo>
                    <a:pt x="301" y="151"/>
                    <a:pt x="326" y="143"/>
                    <a:pt x="346" y="143"/>
                  </a:cubicBezTo>
                  <a:close/>
                  <a:moveTo>
                    <a:pt x="367" y="1"/>
                  </a:moveTo>
                  <a:cubicBezTo>
                    <a:pt x="334" y="1"/>
                    <a:pt x="301" y="1"/>
                    <a:pt x="267" y="34"/>
                  </a:cubicBezTo>
                  <a:cubicBezTo>
                    <a:pt x="234" y="34"/>
                    <a:pt x="200" y="67"/>
                    <a:pt x="167" y="101"/>
                  </a:cubicBezTo>
                  <a:cubicBezTo>
                    <a:pt x="134" y="134"/>
                    <a:pt x="100" y="168"/>
                    <a:pt x="100" y="234"/>
                  </a:cubicBezTo>
                  <a:cubicBezTo>
                    <a:pt x="67" y="268"/>
                    <a:pt x="34" y="334"/>
                    <a:pt x="34" y="368"/>
                  </a:cubicBezTo>
                  <a:cubicBezTo>
                    <a:pt x="34" y="434"/>
                    <a:pt x="34" y="468"/>
                    <a:pt x="34" y="534"/>
                  </a:cubicBezTo>
                  <a:cubicBezTo>
                    <a:pt x="34" y="601"/>
                    <a:pt x="0" y="635"/>
                    <a:pt x="34" y="701"/>
                  </a:cubicBezTo>
                  <a:cubicBezTo>
                    <a:pt x="0" y="768"/>
                    <a:pt x="0" y="801"/>
                    <a:pt x="34" y="835"/>
                  </a:cubicBezTo>
                  <a:cubicBezTo>
                    <a:pt x="34" y="868"/>
                    <a:pt x="34" y="901"/>
                    <a:pt x="67" y="935"/>
                  </a:cubicBezTo>
                  <a:cubicBezTo>
                    <a:pt x="100" y="968"/>
                    <a:pt x="100" y="968"/>
                    <a:pt x="134" y="968"/>
                  </a:cubicBezTo>
                  <a:lnTo>
                    <a:pt x="234" y="968"/>
                  </a:lnTo>
                  <a:cubicBezTo>
                    <a:pt x="267" y="935"/>
                    <a:pt x="301" y="901"/>
                    <a:pt x="334" y="868"/>
                  </a:cubicBezTo>
                  <a:cubicBezTo>
                    <a:pt x="367" y="835"/>
                    <a:pt x="401" y="801"/>
                    <a:pt x="434" y="768"/>
                  </a:cubicBezTo>
                  <a:cubicBezTo>
                    <a:pt x="434" y="735"/>
                    <a:pt x="467" y="701"/>
                    <a:pt x="467" y="701"/>
                  </a:cubicBezTo>
                  <a:cubicBezTo>
                    <a:pt x="467" y="668"/>
                    <a:pt x="467" y="635"/>
                    <a:pt x="467" y="601"/>
                  </a:cubicBezTo>
                  <a:lnTo>
                    <a:pt x="467" y="568"/>
                  </a:lnTo>
                  <a:lnTo>
                    <a:pt x="401" y="568"/>
                  </a:lnTo>
                  <a:lnTo>
                    <a:pt x="401" y="601"/>
                  </a:lnTo>
                  <a:cubicBezTo>
                    <a:pt x="367" y="635"/>
                    <a:pt x="367" y="668"/>
                    <a:pt x="334" y="701"/>
                  </a:cubicBezTo>
                  <a:cubicBezTo>
                    <a:pt x="301" y="735"/>
                    <a:pt x="301" y="768"/>
                    <a:pt x="267" y="768"/>
                  </a:cubicBezTo>
                  <a:cubicBezTo>
                    <a:pt x="234" y="785"/>
                    <a:pt x="209" y="793"/>
                    <a:pt x="188" y="793"/>
                  </a:cubicBezTo>
                  <a:cubicBezTo>
                    <a:pt x="167" y="793"/>
                    <a:pt x="150" y="785"/>
                    <a:pt x="134" y="768"/>
                  </a:cubicBezTo>
                  <a:cubicBezTo>
                    <a:pt x="100" y="735"/>
                    <a:pt x="100" y="668"/>
                    <a:pt x="100" y="635"/>
                  </a:cubicBezTo>
                  <a:lnTo>
                    <a:pt x="467" y="401"/>
                  </a:lnTo>
                  <a:lnTo>
                    <a:pt x="501" y="368"/>
                  </a:lnTo>
                  <a:cubicBezTo>
                    <a:pt x="501" y="368"/>
                    <a:pt x="501" y="368"/>
                    <a:pt x="501" y="334"/>
                  </a:cubicBezTo>
                  <a:lnTo>
                    <a:pt x="501" y="301"/>
                  </a:lnTo>
                  <a:cubicBezTo>
                    <a:pt x="501" y="234"/>
                    <a:pt x="501" y="201"/>
                    <a:pt x="501" y="134"/>
                  </a:cubicBezTo>
                  <a:cubicBezTo>
                    <a:pt x="467" y="101"/>
                    <a:pt x="467" y="67"/>
                    <a:pt x="434" y="34"/>
                  </a:cubicBezTo>
                  <a:cubicBezTo>
                    <a:pt x="434" y="1"/>
                    <a:pt x="401" y="1"/>
                    <a:pt x="3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6"/>
            <p:cNvSpPr/>
            <p:nvPr/>
          </p:nvSpPr>
          <p:spPr>
            <a:xfrm>
              <a:off x="4545075" y="2712375"/>
              <a:ext cx="6700" cy="25875"/>
            </a:xfrm>
            <a:custGeom>
              <a:avLst/>
              <a:gdLst/>
              <a:ahLst/>
              <a:cxnLst/>
              <a:rect l="l" t="t" r="r" b="b"/>
              <a:pathLst>
                <a:path w="268" h="1035" extrusionOk="0">
                  <a:moveTo>
                    <a:pt x="268" y="1"/>
                  </a:moveTo>
                  <a:lnTo>
                    <a:pt x="201" y="34"/>
                  </a:lnTo>
                  <a:cubicBezTo>
                    <a:pt x="168" y="68"/>
                    <a:pt x="134" y="101"/>
                    <a:pt x="101" y="101"/>
                  </a:cubicBezTo>
                  <a:cubicBezTo>
                    <a:pt x="101" y="134"/>
                    <a:pt x="68" y="168"/>
                    <a:pt x="68" y="234"/>
                  </a:cubicBezTo>
                  <a:lnTo>
                    <a:pt x="68" y="168"/>
                  </a:lnTo>
                  <a:lnTo>
                    <a:pt x="68" y="134"/>
                  </a:lnTo>
                  <a:lnTo>
                    <a:pt x="34" y="168"/>
                  </a:lnTo>
                  <a:cubicBezTo>
                    <a:pt x="1" y="168"/>
                    <a:pt x="1" y="168"/>
                    <a:pt x="1" y="201"/>
                  </a:cubicBezTo>
                  <a:cubicBezTo>
                    <a:pt x="1" y="201"/>
                    <a:pt x="1" y="201"/>
                    <a:pt x="1" y="234"/>
                  </a:cubicBezTo>
                  <a:lnTo>
                    <a:pt x="1" y="1002"/>
                  </a:lnTo>
                  <a:lnTo>
                    <a:pt x="1" y="1035"/>
                  </a:lnTo>
                  <a:lnTo>
                    <a:pt x="34" y="1035"/>
                  </a:lnTo>
                  <a:lnTo>
                    <a:pt x="68" y="1002"/>
                  </a:lnTo>
                  <a:cubicBezTo>
                    <a:pt x="68" y="968"/>
                    <a:pt x="68" y="968"/>
                    <a:pt x="68" y="935"/>
                  </a:cubicBezTo>
                  <a:lnTo>
                    <a:pt x="68" y="468"/>
                  </a:lnTo>
                  <a:cubicBezTo>
                    <a:pt x="34" y="334"/>
                    <a:pt x="101" y="234"/>
                    <a:pt x="201" y="201"/>
                  </a:cubicBezTo>
                  <a:lnTo>
                    <a:pt x="268" y="168"/>
                  </a:lnTo>
                  <a:lnTo>
                    <a:pt x="268" y="134"/>
                  </a:lnTo>
                  <a:cubicBezTo>
                    <a:pt x="268" y="134"/>
                    <a:pt x="268" y="101"/>
                    <a:pt x="268" y="101"/>
                  </a:cubicBezTo>
                  <a:lnTo>
                    <a:pt x="268" y="34"/>
                  </a:lnTo>
                  <a:cubicBezTo>
                    <a:pt x="268" y="34"/>
                    <a:pt x="268" y="34"/>
                    <a:pt x="2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6"/>
            <p:cNvSpPr/>
            <p:nvPr/>
          </p:nvSpPr>
          <p:spPr>
            <a:xfrm>
              <a:off x="4561750" y="2702375"/>
              <a:ext cx="11700" cy="34225"/>
            </a:xfrm>
            <a:custGeom>
              <a:avLst/>
              <a:gdLst/>
              <a:ahLst/>
              <a:cxnLst/>
              <a:rect l="l" t="t" r="r" b="b"/>
              <a:pathLst>
                <a:path w="468" h="1369" extrusionOk="0">
                  <a:moveTo>
                    <a:pt x="285" y="176"/>
                  </a:moveTo>
                  <a:cubicBezTo>
                    <a:pt x="301" y="176"/>
                    <a:pt x="318" y="184"/>
                    <a:pt x="335" y="201"/>
                  </a:cubicBezTo>
                  <a:cubicBezTo>
                    <a:pt x="368" y="234"/>
                    <a:pt x="368" y="301"/>
                    <a:pt x="368" y="367"/>
                  </a:cubicBezTo>
                  <a:lnTo>
                    <a:pt x="368" y="468"/>
                  </a:lnTo>
                  <a:cubicBezTo>
                    <a:pt x="368" y="534"/>
                    <a:pt x="368" y="601"/>
                    <a:pt x="335" y="668"/>
                  </a:cubicBezTo>
                  <a:cubicBezTo>
                    <a:pt x="301" y="734"/>
                    <a:pt x="268" y="768"/>
                    <a:pt x="234" y="801"/>
                  </a:cubicBezTo>
                  <a:cubicBezTo>
                    <a:pt x="218" y="818"/>
                    <a:pt x="193" y="826"/>
                    <a:pt x="168" y="826"/>
                  </a:cubicBezTo>
                  <a:cubicBezTo>
                    <a:pt x="143" y="826"/>
                    <a:pt x="118" y="818"/>
                    <a:pt x="101" y="801"/>
                  </a:cubicBezTo>
                  <a:cubicBezTo>
                    <a:pt x="68" y="768"/>
                    <a:pt x="68" y="701"/>
                    <a:pt x="68" y="668"/>
                  </a:cubicBezTo>
                  <a:lnTo>
                    <a:pt x="68" y="534"/>
                  </a:lnTo>
                  <a:lnTo>
                    <a:pt x="34" y="501"/>
                  </a:lnTo>
                  <a:cubicBezTo>
                    <a:pt x="68" y="434"/>
                    <a:pt x="68" y="367"/>
                    <a:pt x="101" y="334"/>
                  </a:cubicBezTo>
                  <a:cubicBezTo>
                    <a:pt x="134" y="267"/>
                    <a:pt x="168" y="234"/>
                    <a:pt x="234" y="201"/>
                  </a:cubicBezTo>
                  <a:cubicBezTo>
                    <a:pt x="251" y="184"/>
                    <a:pt x="268" y="176"/>
                    <a:pt x="285" y="176"/>
                  </a:cubicBezTo>
                  <a:close/>
                  <a:moveTo>
                    <a:pt x="335" y="1"/>
                  </a:moveTo>
                  <a:cubicBezTo>
                    <a:pt x="301" y="1"/>
                    <a:pt x="268" y="34"/>
                    <a:pt x="234" y="34"/>
                  </a:cubicBezTo>
                  <a:cubicBezTo>
                    <a:pt x="201" y="67"/>
                    <a:pt x="168" y="101"/>
                    <a:pt x="134" y="134"/>
                  </a:cubicBezTo>
                  <a:cubicBezTo>
                    <a:pt x="101" y="167"/>
                    <a:pt x="68" y="201"/>
                    <a:pt x="68" y="267"/>
                  </a:cubicBezTo>
                  <a:lnTo>
                    <a:pt x="68" y="201"/>
                  </a:lnTo>
                  <a:cubicBezTo>
                    <a:pt x="68" y="201"/>
                    <a:pt x="68" y="167"/>
                    <a:pt x="68" y="167"/>
                  </a:cubicBezTo>
                  <a:lnTo>
                    <a:pt x="34" y="201"/>
                  </a:lnTo>
                  <a:lnTo>
                    <a:pt x="1" y="234"/>
                  </a:lnTo>
                  <a:cubicBezTo>
                    <a:pt x="1" y="234"/>
                    <a:pt x="1" y="234"/>
                    <a:pt x="1" y="267"/>
                  </a:cubicBezTo>
                  <a:lnTo>
                    <a:pt x="1" y="1335"/>
                  </a:lnTo>
                  <a:cubicBezTo>
                    <a:pt x="1" y="1335"/>
                    <a:pt x="1" y="1335"/>
                    <a:pt x="1" y="1368"/>
                  </a:cubicBezTo>
                  <a:lnTo>
                    <a:pt x="68" y="1368"/>
                  </a:lnTo>
                  <a:cubicBezTo>
                    <a:pt x="68" y="1335"/>
                    <a:pt x="68" y="1335"/>
                    <a:pt x="68" y="1335"/>
                  </a:cubicBezTo>
                  <a:cubicBezTo>
                    <a:pt x="68" y="1335"/>
                    <a:pt x="68" y="1301"/>
                    <a:pt x="68" y="1301"/>
                  </a:cubicBezTo>
                  <a:lnTo>
                    <a:pt x="68" y="935"/>
                  </a:lnTo>
                  <a:cubicBezTo>
                    <a:pt x="68" y="935"/>
                    <a:pt x="101" y="968"/>
                    <a:pt x="134" y="968"/>
                  </a:cubicBezTo>
                  <a:cubicBezTo>
                    <a:pt x="168" y="968"/>
                    <a:pt x="201" y="968"/>
                    <a:pt x="234" y="935"/>
                  </a:cubicBezTo>
                  <a:cubicBezTo>
                    <a:pt x="268" y="935"/>
                    <a:pt x="301" y="901"/>
                    <a:pt x="335" y="868"/>
                  </a:cubicBezTo>
                  <a:cubicBezTo>
                    <a:pt x="368" y="834"/>
                    <a:pt x="401" y="801"/>
                    <a:pt x="401" y="734"/>
                  </a:cubicBezTo>
                  <a:cubicBezTo>
                    <a:pt x="435" y="701"/>
                    <a:pt x="435" y="634"/>
                    <a:pt x="468" y="601"/>
                  </a:cubicBezTo>
                  <a:cubicBezTo>
                    <a:pt x="468" y="534"/>
                    <a:pt x="468" y="468"/>
                    <a:pt x="468" y="401"/>
                  </a:cubicBezTo>
                  <a:lnTo>
                    <a:pt x="468" y="301"/>
                  </a:lnTo>
                  <a:cubicBezTo>
                    <a:pt x="468" y="234"/>
                    <a:pt x="468" y="201"/>
                    <a:pt x="468" y="134"/>
                  </a:cubicBezTo>
                  <a:cubicBezTo>
                    <a:pt x="435" y="101"/>
                    <a:pt x="435" y="67"/>
                    <a:pt x="401" y="34"/>
                  </a:cubicBezTo>
                  <a:cubicBezTo>
                    <a:pt x="401" y="34"/>
                    <a:pt x="368" y="1"/>
                    <a:pt x="3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6"/>
            <p:cNvSpPr/>
            <p:nvPr/>
          </p:nvSpPr>
          <p:spPr>
            <a:xfrm>
              <a:off x="4575950" y="2693400"/>
              <a:ext cx="10850" cy="24850"/>
            </a:xfrm>
            <a:custGeom>
              <a:avLst/>
              <a:gdLst/>
              <a:ahLst/>
              <a:cxnLst/>
              <a:rect l="l" t="t" r="r" b="b"/>
              <a:pathLst>
                <a:path w="434" h="994" extrusionOk="0">
                  <a:moveTo>
                    <a:pt x="367" y="460"/>
                  </a:moveTo>
                  <a:lnTo>
                    <a:pt x="367" y="526"/>
                  </a:lnTo>
                  <a:cubicBezTo>
                    <a:pt x="367" y="560"/>
                    <a:pt x="367" y="593"/>
                    <a:pt x="367" y="626"/>
                  </a:cubicBezTo>
                  <a:cubicBezTo>
                    <a:pt x="334" y="660"/>
                    <a:pt x="334" y="693"/>
                    <a:pt x="334" y="726"/>
                  </a:cubicBezTo>
                  <a:cubicBezTo>
                    <a:pt x="300" y="760"/>
                    <a:pt x="234" y="827"/>
                    <a:pt x="200" y="860"/>
                  </a:cubicBezTo>
                  <a:lnTo>
                    <a:pt x="200" y="827"/>
                  </a:lnTo>
                  <a:cubicBezTo>
                    <a:pt x="167" y="860"/>
                    <a:pt x="133" y="860"/>
                    <a:pt x="100" y="860"/>
                  </a:cubicBezTo>
                  <a:lnTo>
                    <a:pt x="67" y="860"/>
                  </a:lnTo>
                  <a:cubicBezTo>
                    <a:pt x="67" y="827"/>
                    <a:pt x="67" y="827"/>
                    <a:pt x="67" y="827"/>
                  </a:cubicBezTo>
                  <a:cubicBezTo>
                    <a:pt x="67" y="760"/>
                    <a:pt x="100" y="726"/>
                    <a:pt x="133" y="693"/>
                  </a:cubicBezTo>
                  <a:cubicBezTo>
                    <a:pt x="133" y="660"/>
                    <a:pt x="200" y="593"/>
                    <a:pt x="234" y="560"/>
                  </a:cubicBezTo>
                  <a:lnTo>
                    <a:pt x="367" y="460"/>
                  </a:lnTo>
                  <a:close/>
                  <a:moveTo>
                    <a:pt x="354" y="1"/>
                  </a:moveTo>
                  <a:cubicBezTo>
                    <a:pt x="342" y="1"/>
                    <a:pt x="334" y="9"/>
                    <a:pt x="334" y="26"/>
                  </a:cubicBezTo>
                  <a:lnTo>
                    <a:pt x="234" y="26"/>
                  </a:lnTo>
                  <a:cubicBezTo>
                    <a:pt x="200" y="59"/>
                    <a:pt x="167" y="93"/>
                    <a:pt x="167" y="93"/>
                  </a:cubicBezTo>
                  <a:cubicBezTo>
                    <a:pt x="133" y="126"/>
                    <a:pt x="100" y="159"/>
                    <a:pt x="100" y="193"/>
                  </a:cubicBezTo>
                  <a:cubicBezTo>
                    <a:pt x="67" y="226"/>
                    <a:pt x="67" y="259"/>
                    <a:pt x="67" y="259"/>
                  </a:cubicBezTo>
                  <a:cubicBezTo>
                    <a:pt x="33" y="293"/>
                    <a:pt x="33" y="326"/>
                    <a:pt x="33" y="360"/>
                  </a:cubicBezTo>
                  <a:cubicBezTo>
                    <a:pt x="33" y="360"/>
                    <a:pt x="33" y="393"/>
                    <a:pt x="33" y="393"/>
                  </a:cubicBezTo>
                  <a:lnTo>
                    <a:pt x="67" y="393"/>
                  </a:lnTo>
                  <a:lnTo>
                    <a:pt x="100" y="360"/>
                  </a:lnTo>
                  <a:lnTo>
                    <a:pt x="100" y="326"/>
                  </a:lnTo>
                  <a:cubicBezTo>
                    <a:pt x="133" y="293"/>
                    <a:pt x="133" y="293"/>
                    <a:pt x="133" y="259"/>
                  </a:cubicBezTo>
                  <a:cubicBezTo>
                    <a:pt x="167" y="226"/>
                    <a:pt x="200" y="193"/>
                    <a:pt x="234" y="193"/>
                  </a:cubicBezTo>
                  <a:cubicBezTo>
                    <a:pt x="250" y="176"/>
                    <a:pt x="267" y="168"/>
                    <a:pt x="284" y="168"/>
                  </a:cubicBezTo>
                  <a:cubicBezTo>
                    <a:pt x="300" y="168"/>
                    <a:pt x="317" y="176"/>
                    <a:pt x="334" y="193"/>
                  </a:cubicBezTo>
                  <a:cubicBezTo>
                    <a:pt x="367" y="193"/>
                    <a:pt x="367" y="226"/>
                    <a:pt x="367" y="293"/>
                  </a:cubicBezTo>
                  <a:lnTo>
                    <a:pt x="367" y="326"/>
                  </a:lnTo>
                  <a:lnTo>
                    <a:pt x="200" y="426"/>
                  </a:lnTo>
                  <a:cubicBezTo>
                    <a:pt x="167" y="460"/>
                    <a:pt x="133" y="493"/>
                    <a:pt x="100" y="526"/>
                  </a:cubicBezTo>
                  <a:cubicBezTo>
                    <a:pt x="100" y="560"/>
                    <a:pt x="67" y="593"/>
                    <a:pt x="33" y="626"/>
                  </a:cubicBezTo>
                  <a:cubicBezTo>
                    <a:pt x="33" y="660"/>
                    <a:pt x="0" y="693"/>
                    <a:pt x="0" y="726"/>
                  </a:cubicBezTo>
                  <a:cubicBezTo>
                    <a:pt x="0" y="760"/>
                    <a:pt x="0" y="827"/>
                    <a:pt x="0" y="860"/>
                  </a:cubicBezTo>
                  <a:cubicBezTo>
                    <a:pt x="0" y="893"/>
                    <a:pt x="0" y="893"/>
                    <a:pt x="33" y="927"/>
                  </a:cubicBezTo>
                  <a:cubicBezTo>
                    <a:pt x="33" y="960"/>
                    <a:pt x="67" y="960"/>
                    <a:pt x="67" y="993"/>
                  </a:cubicBezTo>
                  <a:lnTo>
                    <a:pt x="133" y="993"/>
                  </a:lnTo>
                  <a:cubicBezTo>
                    <a:pt x="167" y="993"/>
                    <a:pt x="200" y="960"/>
                    <a:pt x="200" y="960"/>
                  </a:cubicBezTo>
                  <a:lnTo>
                    <a:pt x="267" y="927"/>
                  </a:lnTo>
                  <a:cubicBezTo>
                    <a:pt x="300" y="893"/>
                    <a:pt x="300" y="893"/>
                    <a:pt x="334" y="860"/>
                  </a:cubicBezTo>
                  <a:cubicBezTo>
                    <a:pt x="334" y="827"/>
                    <a:pt x="367" y="827"/>
                    <a:pt x="367" y="793"/>
                  </a:cubicBezTo>
                  <a:cubicBezTo>
                    <a:pt x="367" y="760"/>
                    <a:pt x="400" y="760"/>
                    <a:pt x="400" y="726"/>
                  </a:cubicBezTo>
                  <a:lnTo>
                    <a:pt x="400" y="793"/>
                  </a:lnTo>
                  <a:cubicBezTo>
                    <a:pt x="400" y="793"/>
                    <a:pt x="400" y="793"/>
                    <a:pt x="400" y="827"/>
                  </a:cubicBezTo>
                  <a:lnTo>
                    <a:pt x="434" y="793"/>
                  </a:lnTo>
                  <a:cubicBezTo>
                    <a:pt x="434" y="793"/>
                    <a:pt x="434" y="760"/>
                    <a:pt x="434" y="760"/>
                  </a:cubicBezTo>
                  <a:cubicBezTo>
                    <a:pt x="434" y="760"/>
                    <a:pt x="434" y="726"/>
                    <a:pt x="434" y="726"/>
                  </a:cubicBezTo>
                  <a:lnTo>
                    <a:pt x="434" y="226"/>
                  </a:lnTo>
                  <a:cubicBezTo>
                    <a:pt x="434" y="193"/>
                    <a:pt x="434" y="126"/>
                    <a:pt x="434" y="93"/>
                  </a:cubicBezTo>
                  <a:cubicBezTo>
                    <a:pt x="434" y="59"/>
                    <a:pt x="400" y="26"/>
                    <a:pt x="400" y="26"/>
                  </a:cubicBezTo>
                  <a:cubicBezTo>
                    <a:pt x="384" y="9"/>
                    <a:pt x="367" y="1"/>
                    <a:pt x="35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6"/>
            <p:cNvSpPr/>
            <p:nvPr/>
          </p:nvSpPr>
          <p:spPr>
            <a:xfrm>
              <a:off x="4588450" y="2683200"/>
              <a:ext cx="14200" cy="35675"/>
            </a:xfrm>
            <a:custGeom>
              <a:avLst/>
              <a:gdLst/>
              <a:ahLst/>
              <a:cxnLst/>
              <a:rect l="l" t="t" r="r" b="b"/>
              <a:pathLst>
                <a:path w="568" h="1427" extrusionOk="0">
                  <a:moveTo>
                    <a:pt x="467" y="234"/>
                  </a:moveTo>
                  <a:cubicBezTo>
                    <a:pt x="501" y="301"/>
                    <a:pt x="534" y="334"/>
                    <a:pt x="534" y="401"/>
                  </a:cubicBezTo>
                  <a:lnTo>
                    <a:pt x="534" y="534"/>
                  </a:lnTo>
                  <a:cubicBezTo>
                    <a:pt x="501" y="601"/>
                    <a:pt x="501" y="667"/>
                    <a:pt x="467" y="734"/>
                  </a:cubicBezTo>
                  <a:cubicBezTo>
                    <a:pt x="434" y="768"/>
                    <a:pt x="401" y="834"/>
                    <a:pt x="367" y="868"/>
                  </a:cubicBezTo>
                  <a:cubicBezTo>
                    <a:pt x="334" y="884"/>
                    <a:pt x="309" y="893"/>
                    <a:pt x="288" y="893"/>
                  </a:cubicBezTo>
                  <a:cubicBezTo>
                    <a:pt x="267" y="893"/>
                    <a:pt x="251" y="884"/>
                    <a:pt x="234" y="868"/>
                  </a:cubicBezTo>
                  <a:cubicBezTo>
                    <a:pt x="201" y="801"/>
                    <a:pt x="201" y="768"/>
                    <a:pt x="201" y="701"/>
                  </a:cubicBezTo>
                  <a:lnTo>
                    <a:pt x="201" y="601"/>
                  </a:lnTo>
                  <a:cubicBezTo>
                    <a:pt x="201" y="534"/>
                    <a:pt x="201" y="467"/>
                    <a:pt x="234" y="401"/>
                  </a:cubicBezTo>
                  <a:cubicBezTo>
                    <a:pt x="267" y="334"/>
                    <a:pt x="301" y="267"/>
                    <a:pt x="367" y="234"/>
                  </a:cubicBezTo>
                  <a:close/>
                  <a:moveTo>
                    <a:pt x="534" y="0"/>
                  </a:moveTo>
                  <a:cubicBezTo>
                    <a:pt x="534" y="0"/>
                    <a:pt x="534" y="34"/>
                    <a:pt x="534" y="34"/>
                  </a:cubicBezTo>
                  <a:cubicBezTo>
                    <a:pt x="501" y="34"/>
                    <a:pt x="501" y="67"/>
                    <a:pt x="534" y="67"/>
                  </a:cubicBezTo>
                  <a:lnTo>
                    <a:pt x="534" y="134"/>
                  </a:lnTo>
                  <a:cubicBezTo>
                    <a:pt x="501" y="100"/>
                    <a:pt x="467" y="100"/>
                    <a:pt x="467" y="67"/>
                  </a:cubicBezTo>
                  <a:cubicBezTo>
                    <a:pt x="401" y="67"/>
                    <a:pt x="367" y="67"/>
                    <a:pt x="334" y="100"/>
                  </a:cubicBezTo>
                  <a:cubicBezTo>
                    <a:pt x="301" y="134"/>
                    <a:pt x="267" y="167"/>
                    <a:pt x="267" y="200"/>
                  </a:cubicBezTo>
                  <a:cubicBezTo>
                    <a:pt x="234" y="234"/>
                    <a:pt x="201" y="267"/>
                    <a:pt x="167" y="301"/>
                  </a:cubicBezTo>
                  <a:cubicBezTo>
                    <a:pt x="167" y="367"/>
                    <a:pt x="134" y="401"/>
                    <a:pt x="134" y="467"/>
                  </a:cubicBezTo>
                  <a:cubicBezTo>
                    <a:pt x="100" y="534"/>
                    <a:pt x="100" y="601"/>
                    <a:pt x="100" y="634"/>
                  </a:cubicBezTo>
                  <a:lnTo>
                    <a:pt x="0" y="667"/>
                  </a:lnTo>
                  <a:lnTo>
                    <a:pt x="0" y="768"/>
                  </a:lnTo>
                  <a:cubicBezTo>
                    <a:pt x="0" y="834"/>
                    <a:pt x="34" y="901"/>
                    <a:pt x="34" y="934"/>
                  </a:cubicBezTo>
                  <a:cubicBezTo>
                    <a:pt x="34" y="968"/>
                    <a:pt x="67" y="1001"/>
                    <a:pt x="100" y="1034"/>
                  </a:cubicBezTo>
                  <a:cubicBezTo>
                    <a:pt x="100" y="1068"/>
                    <a:pt x="134" y="1068"/>
                    <a:pt x="167" y="1068"/>
                  </a:cubicBezTo>
                  <a:cubicBezTo>
                    <a:pt x="201" y="1068"/>
                    <a:pt x="234" y="1068"/>
                    <a:pt x="267" y="1034"/>
                  </a:cubicBezTo>
                  <a:cubicBezTo>
                    <a:pt x="301" y="1001"/>
                    <a:pt x="334" y="968"/>
                    <a:pt x="367" y="934"/>
                  </a:cubicBezTo>
                  <a:cubicBezTo>
                    <a:pt x="401" y="901"/>
                    <a:pt x="401" y="868"/>
                    <a:pt x="434" y="834"/>
                  </a:cubicBezTo>
                  <a:lnTo>
                    <a:pt x="434" y="934"/>
                  </a:lnTo>
                  <a:cubicBezTo>
                    <a:pt x="434" y="968"/>
                    <a:pt x="434" y="1001"/>
                    <a:pt x="434" y="1034"/>
                  </a:cubicBezTo>
                  <a:cubicBezTo>
                    <a:pt x="434" y="1068"/>
                    <a:pt x="401" y="1101"/>
                    <a:pt x="401" y="1134"/>
                  </a:cubicBezTo>
                  <a:cubicBezTo>
                    <a:pt x="367" y="1168"/>
                    <a:pt x="367" y="1168"/>
                    <a:pt x="334" y="1201"/>
                  </a:cubicBezTo>
                  <a:lnTo>
                    <a:pt x="267" y="1235"/>
                  </a:lnTo>
                  <a:lnTo>
                    <a:pt x="201" y="1268"/>
                  </a:lnTo>
                  <a:lnTo>
                    <a:pt x="134" y="1268"/>
                  </a:lnTo>
                  <a:lnTo>
                    <a:pt x="134" y="1235"/>
                  </a:lnTo>
                  <a:lnTo>
                    <a:pt x="100" y="1235"/>
                  </a:lnTo>
                  <a:lnTo>
                    <a:pt x="100" y="1268"/>
                  </a:lnTo>
                  <a:cubicBezTo>
                    <a:pt x="100" y="1268"/>
                    <a:pt x="100" y="1268"/>
                    <a:pt x="100" y="1301"/>
                  </a:cubicBezTo>
                  <a:cubicBezTo>
                    <a:pt x="67" y="1301"/>
                    <a:pt x="67" y="1335"/>
                    <a:pt x="100" y="1368"/>
                  </a:cubicBezTo>
                  <a:cubicBezTo>
                    <a:pt x="100" y="1368"/>
                    <a:pt x="100" y="1401"/>
                    <a:pt x="134" y="1401"/>
                  </a:cubicBezTo>
                  <a:cubicBezTo>
                    <a:pt x="151" y="1418"/>
                    <a:pt x="167" y="1426"/>
                    <a:pt x="180" y="1426"/>
                  </a:cubicBezTo>
                  <a:cubicBezTo>
                    <a:pt x="192" y="1426"/>
                    <a:pt x="201" y="1418"/>
                    <a:pt x="201" y="1401"/>
                  </a:cubicBezTo>
                  <a:cubicBezTo>
                    <a:pt x="234" y="1401"/>
                    <a:pt x="301" y="1401"/>
                    <a:pt x="334" y="1368"/>
                  </a:cubicBezTo>
                  <a:cubicBezTo>
                    <a:pt x="401" y="1335"/>
                    <a:pt x="467" y="1235"/>
                    <a:pt x="501" y="1168"/>
                  </a:cubicBezTo>
                  <a:cubicBezTo>
                    <a:pt x="567" y="1068"/>
                    <a:pt x="567" y="934"/>
                    <a:pt x="567" y="834"/>
                  </a:cubicBezTo>
                  <a:lnTo>
                    <a:pt x="56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6"/>
            <p:cNvSpPr/>
            <p:nvPr/>
          </p:nvSpPr>
          <p:spPr>
            <a:xfrm>
              <a:off x="4607625" y="2675700"/>
              <a:ext cx="12525" cy="24200"/>
            </a:xfrm>
            <a:custGeom>
              <a:avLst/>
              <a:gdLst/>
              <a:ahLst/>
              <a:cxnLst/>
              <a:rect l="l" t="t" r="r" b="b"/>
              <a:pathLst>
                <a:path w="501" h="968" extrusionOk="0">
                  <a:moveTo>
                    <a:pt x="284" y="142"/>
                  </a:moveTo>
                  <a:cubicBezTo>
                    <a:pt x="301" y="142"/>
                    <a:pt x="318" y="150"/>
                    <a:pt x="334" y="167"/>
                  </a:cubicBezTo>
                  <a:cubicBezTo>
                    <a:pt x="368" y="200"/>
                    <a:pt x="368" y="267"/>
                    <a:pt x="368" y="300"/>
                  </a:cubicBezTo>
                  <a:lnTo>
                    <a:pt x="67" y="500"/>
                  </a:lnTo>
                  <a:lnTo>
                    <a:pt x="67" y="467"/>
                  </a:lnTo>
                  <a:cubicBezTo>
                    <a:pt x="67" y="434"/>
                    <a:pt x="67" y="400"/>
                    <a:pt x="67" y="367"/>
                  </a:cubicBezTo>
                  <a:cubicBezTo>
                    <a:pt x="101" y="334"/>
                    <a:pt x="101" y="300"/>
                    <a:pt x="101" y="300"/>
                  </a:cubicBezTo>
                  <a:cubicBezTo>
                    <a:pt x="134" y="267"/>
                    <a:pt x="134" y="234"/>
                    <a:pt x="167" y="200"/>
                  </a:cubicBezTo>
                  <a:cubicBezTo>
                    <a:pt x="167" y="200"/>
                    <a:pt x="201" y="167"/>
                    <a:pt x="234" y="167"/>
                  </a:cubicBezTo>
                  <a:cubicBezTo>
                    <a:pt x="251" y="150"/>
                    <a:pt x="267" y="142"/>
                    <a:pt x="284" y="142"/>
                  </a:cubicBezTo>
                  <a:close/>
                  <a:moveTo>
                    <a:pt x="334" y="0"/>
                  </a:moveTo>
                  <a:cubicBezTo>
                    <a:pt x="301" y="0"/>
                    <a:pt x="267" y="0"/>
                    <a:pt x="234" y="33"/>
                  </a:cubicBezTo>
                  <a:cubicBezTo>
                    <a:pt x="201" y="67"/>
                    <a:pt x="167" y="67"/>
                    <a:pt x="134" y="100"/>
                  </a:cubicBezTo>
                  <a:cubicBezTo>
                    <a:pt x="101" y="167"/>
                    <a:pt x="67" y="200"/>
                    <a:pt x="67" y="234"/>
                  </a:cubicBezTo>
                  <a:cubicBezTo>
                    <a:pt x="34" y="300"/>
                    <a:pt x="34" y="334"/>
                    <a:pt x="1" y="400"/>
                  </a:cubicBezTo>
                  <a:cubicBezTo>
                    <a:pt x="1" y="434"/>
                    <a:pt x="1" y="500"/>
                    <a:pt x="1" y="534"/>
                  </a:cubicBezTo>
                  <a:cubicBezTo>
                    <a:pt x="1" y="601"/>
                    <a:pt x="1" y="634"/>
                    <a:pt x="1" y="701"/>
                  </a:cubicBezTo>
                  <a:cubicBezTo>
                    <a:pt x="1" y="734"/>
                    <a:pt x="1" y="801"/>
                    <a:pt x="34" y="834"/>
                  </a:cubicBezTo>
                  <a:cubicBezTo>
                    <a:pt x="34" y="867"/>
                    <a:pt x="67" y="901"/>
                    <a:pt x="67" y="934"/>
                  </a:cubicBezTo>
                  <a:cubicBezTo>
                    <a:pt x="101" y="934"/>
                    <a:pt x="134" y="967"/>
                    <a:pt x="134" y="967"/>
                  </a:cubicBezTo>
                  <a:cubicBezTo>
                    <a:pt x="201" y="967"/>
                    <a:pt x="234" y="967"/>
                    <a:pt x="234" y="934"/>
                  </a:cubicBezTo>
                  <a:cubicBezTo>
                    <a:pt x="301" y="934"/>
                    <a:pt x="334" y="901"/>
                    <a:pt x="334" y="867"/>
                  </a:cubicBezTo>
                  <a:lnTo>
                    <a:pt x="434" y="767"/>
                  </a:lnTo>
                  <a:cubicBezTo>
                    <a:pt x="434" y="734"/>
                    <a:pt x="468" y="701"/>
                    <a:pt x="468" y="667"/>
                  </a:cubicBezTo>
                  <a:cubicBezTo>
                    <a:pt x="468" y="634"/>
                    <a:pt x="468" y="634"/>
                    <a:pt x="501" y="601"/>
                  </a:cubicBezTo>
                  <a:cubicBezTo>
                    <a:pt x="501" y="601"/>
                    <a:pt x="501" y="567"/>
                    <a:pt x="501" y="567"/>
                  </a:cubicBezTo>
                  <a:lnTo>
                    <a:pt x="434" y="567"/>
                  </a:lnTo>
                  <a:lnTo>
                    <a:pt x="401" y="601"/>
                  </a:lnTo>
                  <a:lnTo>
                    <a:pt x="368" y="601"/>
                  </a:lnTo>
                  <a:lnTo>
                    <a:pt x="368" y="634"/>
                  </a:lnTo>
                  <a:cubicBezTo>
                    <a:pt x="368" y="634"/>
                    <a:pt x="334" y="667"/>
                    <a:pt x="334" y="701"/>
                  </a:cubicBezTo>
                  <a:cubicBezTo>
                    <a:pt x="301" y="734"/>
                    <a:pt x="267" y="767"/>
                    <a:pt x="234" y="767"/>
                  </a:cubicBezTo>
                  <a:cubicBezTo>
                    <a:pt x="217" y="784"/>
                    <a:pt x="201" y="792"/>
                    <a:pt x="184" y="792"/>
                  </a:cubicBezTo>
                  <a:cubicBezTo>
                    <a:pt x="167" y="792"/>
                    <a:pt x="151" y="784"/>
                    <a:pt x="134" y="767"/>
                  </a:cubicBezTo>
                  <a:cubicBezTo>
                    <a:pt x="101" y="734"/>
                    <a:pt x="67" y="701"/>
                    <a:pt x="67" y="634"/>
                  </a:cubicBezTo>
                  <a:lnTo>
                    <a:pt x="468" y="400"/>
                  </a:lnTo>
                  <a:cubicBezTo>
                    <a:pt x="468" y="367"/>
                    <a:pt x="468" y="367"/>
                    <a:pt x="468" y="367"/>
                  </a:cubicBezTo>
                  <a:lnTo>
                    <a:pt x="468" y="300"/>
                  </a:lnTo>
                  <a:cubicBezTo>
                    <a:pt x="468" y="267"/>
                    <a:pt x="468" y="200"/>
                    <a:pt x="468" y="134"/>
                  </a:cubicBezTo>
                  <a:cubicBezTo>
                    <a:pt x="468" y="100"/>
                    <a:pt x="434" y="67"/>
                    <a:pt x="434" y="33"/>
                  </a:cubicBezTo>
                  <a:cubicBezTo>
                    <a:pt x="401" y="0"/>
                    <a:pt x="368" y="0"/>
                    <a:pt x="3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6"/>
            <p:cNvSpPr/>
            <p:nvPr/>
          </p:nvSpPr>
          <p:spPr>
            <a:xfrm>
              <a:off x="4622650" y="2672350"/>
              <a:ext cx="3350" cy="20875"/>
            </a:xfrm>
            <a:custGeom>
              <a:avLst/>
              <a:gdLst/>
              <a:ahLst/>
              <a:cxnLst/>
              <a:rect l="l" t="t" r="r" b="b"/>
              <a:pathLst>
                <a:path w="134" h="835" extrusionOk="0">
                  <a:moveTo>
                    <a:pt x="100" y="1"/>
                  </a:moveTo>
                  <a:lnTo>
                    <a:pt x="33" y="34"/>
                  </a:lnTo>
                  <a:cubicBezTo>
                    <a:pt x="33" y="34"/>
                    <a:pt x="33" y="34"/>
                    <a:pt x="33" y="67"/>
                  </a:cubicBezTo>
                  <a:cubicBezTo>
                    <a:pt x="33" y="67"/>
                    <a:pt x="33" y="67"/>
                    <a:pt x="33" y="101"/>
                  </a:cubicBezTo>
                  <a:lnTo>
                    <a:pt x="33" y="201"/>
                  </a:lnTo>
                  <a:cubicBezTo>
                    <a:pt x="0" y="201"/>
                    <a:pt x="0" y="234"/>
                    <a:pt x="33" y="234"/>
                  </a:cubicBezTo>
                  <a:lnTo>
                    <a:pt x="100" y="201"/>
                  </a:lnTo>
                  <a:cubicBezTo>
                    <a:pt x="133" y="167"/>
                    <a:pt x="133" y="167"/>
                    <a:pt x="133" y="167"/>
                  </a:cubicBezTo>
                  <a:cubicBezTo>
                    <a:pt x="133" y="167"/>
                    <a:pt x="133" y="134"/>
                    <a:pt x="133" y="134"/>
                  </a:cubicBezTo>
                  <a:lnTo>
                    <a:pt x="133" y="1"/>
                  </a:lnTo>
                  <a:close/>
                  <a:moveTo>
                    <a:pt x="100" y="568"/>
                  </a:moveTo>
                  <a:lnTo>
                    <a:pt x="33" y="601"/>
                  </a:lnTo>
                  <a:cubicBezTo>
                    <a:pt x="33" y="634"/>
                    <a:pt x="33" y="634"/>
                    <a:pt x="33" y="634"/>
                  </a:cubicBezTo>
                  <a:cubicBezTo>
                    <a:pt x="33" y="634"/>
                    <a:pt x="33" y="668"/>
                    <a:pt x="33" y="668"/>
                  </a:cubicBezTo>
                  <a:lnTo>
                    <a:pt x="33" y="801"/>
                  </a:lnTo>
                  <a:cubicBezTo>
                    <a:pt x="0" y="801"/>
                    <a:pt x="0" y="801"/>
                    <a:pt x="33" y="835"/>
                  </a:cubicBezTo>
                  <a:lnTo>
                    <a:pt x="100" y="768"/>
                  </a:lnTo>
                  <a:lnTo>
                    <a:pt x="133" y="768"/>
                  </a:lnTo>
                  <a:cubicBezTo>
                    <a:pt x="133" y="735"/>
                    <a:pt x="133" y="735"/>
                    <a:pt x="133" y="701"/>
                  </a:cubicBezTo>
                  <a:lnTo>
                    <a:pt x="133" y="601"/>
                  </a:lnTo>
                  <a:cubicBezTo>
                    <a:pt x="133" y="601"/>
                    <a:pt x="133" y="568"/>
                    <a:pt x="133" y="568"/>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6"/>
            <p:cNvSpPr/>
            <p:nvPr/>
          </p:nvSpPr>
          <p:spPr>
            <a:xfrm>
              <a:off x="4631800" y="2654000"/>
              <a:ext cx="8375" cy="30900"/>
            </a:xfrm>
            <a:custGeom>
              <a:avLst/>
              <a:gdLst/>
              <a:ahLst/>
              <a:cxnLst/>
              <a:rect l="l" t="t" r="r" b="b"/>
              <a:pathLst>
                <a:path w="335" h="1236" extrusionOk="0">
                  <a:moveTo>
                    <a:pt x="301" y="1"/>
                  </a:moveTo>
                  <a:lnTo>
                    <a:pt x="234" y="34"/>
                  </a:lnTo>
                  <a:lnTo>
                    <a:pt x="234" y="68"/>
                  </a:lnTo>
                  <a:lnTo>
                    <a:pt x="1" y="468"/>
                  </a:lnTo>
                  <a:lnTo>
                    <a:pt x="1" y="501"/>
                  </a:lnTo>
                  <a:cubicBezTo>
                    <a:pt x="1" y="535"/>
                    <a:pt x="1" y="535"/>
                    <a:pt x="1" y="535"/>
                  </a:cubicBezTo>
                  <a:lnTo>
                    <a:pt x="1" y="568"/>
                  </a:lnTo>
                  <a:lnTo>
                    <a:pt x="68" y="568"/>
                  </a:lnTo>
                  <a:lnTo>
                    <a:pt x="234" y="268"/>
                  </a:lnTo>
                  <a:lnTo>
                    <a:pt x="234" y="1202"/>
                  </a:lnTo>
                  <a:cubicBezTo>
                    <a:pt x="234" y="1202"/>
                    <a:pt x="234" y="1202"/>
                    <a:pt x="234" y="1235"/>
                  </a:cubicBezTo>
                  <a:lnTo>
                    <a:pt x="268" y="1235"/>
                  </a:lnTo>
                  <a:lnTo>
                    <a:pt x="301" y="1202"/>
                  </a:lnTo>
                  <a:cubicBezTo>
                    <a:pt x="301" y="1202"/>
                    <a:pt x="301" y="1168"/>
                    <a:pt x="301" y="1168"/>
                  </a:cubicBezTo>
                  <a:cubicBezTo>
                    <a:pt x="301" y="1168"/>
                    <a:pt x="301" y="1135"/>
                    <a:pt x="301" y="1135"/>
                  </a:cubicBezTo>
                  <a:lnTo>
                    <a:pt x="301" y="34"/>
                  </a:lnTo>
                  <a:cubicBezTo>
                    <a:pt x="301" y="1"/>
                    <a:pt x="335" y="1"/>
                    <a:pt x="3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6"/>
            <p:cNvSpPr/>
            <p:nvPr/>
          </p:nvSpPr>
          <p:spPr>
            <a:xfrm>
              <a:off x="4644325" y="2646500"/>
              <a:ext cx="13375" cy="32550"/>
            </a:xfrm>
            <a:custGeom>
              <a:avLst/>
              <a:gdLst/>
              <a:ahLst/>
              <a:cxnLst/>
              <a:rect l="l" t="t" r="r" b="b"/>
              <a:pathLst>
                <a:path w="535" h="1302" extrusionOk="0">
                  <a:moveTo>
                    <a:pt x="313" y="176"/>
                  </a:moveTo>
                  <a:cubicBezTo>
                    <a:pt x="334" y="176"/>
                    <a:pt x="351" y="184"/>
                    <a:pt x="367" y="201"/>
                  </a:cubicBezTo>
                  <a:cubicBezTo>
                    <a:pt x="401" y="267"/>
                    <a:pt x="434" y="334"/>
                    <a:pt x="434" y="401"/>
                  </a:cubicBezTo>
                  <a:lnTo>
                    <a:pt x="434" y="701"/>
                  </a:lnTo>
                  <a:cubicBezTo>
                    <a:pt x="434" y="768"/>
                    <a:pt x="401" y="868"/>
                    <a:pt x="367" y="968"/>
                  </a:cubicBezTo>
                  <a:cubicBezTo>
                    <a:pt x="334" y="1001"/>
                    <a:pt x="301" y="1068"/>
                    <a:pt x="234" y="1101"/>
                  </a:cubicBezTo>
                  <a:cubicBezTo>
                    <a:pt x="217" y="1118"/>
                    <a:pt x="192" y="1126"/>
                    <a:pt x="167" y="1126"/>
                  </a:cubicBezTo>
                  <a:cubicBezTo>
                    <a:pt x="142" y="1126"/>
                    <a:pt x="117" y="1118"/>
                    <a:pt x="100" y="1101"/>
                  </a:cubicBezTo>
                  <a:cubicBezTo>
                    <a:pt x="67" y="1035"/>
                    <a:pt x="67" y="968"/>
                    <a:pt x="67" y="901"/>
                  </a:cubicBezTo>
                  <a:lnTo>
                    <a:pt x="67" y="601"/>
                  </a:lnTo>
                  <a:cubicBezTo>
                    <a:pt x="67" y="501"/>
                    <a:pt x="67" y="434"/>
                    <a:pt x="100" y="334"/>
                  </a:cubicBezTo>
                  <a:cubicBezTo>
                    <a:pt x="134" y="267"/>
                    <a:pt x="167" y="234"/>
                    <a:pt x="234" y="201"/>
                  </a:cubicBezTo>
                  <a:cubicBezTo>
                    <a:pt x="267" y="184"/>
                    <a:pt x="292" y="176"/>
                    <a:pt x="313" y="176"/>
                  </a:cubicBezTo>
                  <a:close/>
                  <a:moveTo>
                    <a:pt x="367" y="1"/>
                  </a:moveTo>
                  <a:cubicBezTo>
                    <a:pt x="334" y="1"/>
                    <a:pt x="301" y="34"/>
                    <a:pt x="267" y="34"/>
                  </a:cubicBezTo>
                  <a:cubicBezTo>
                    <a:pt x="200" y="67"/>
                    <a:pt x="167" y="101"/>
                    <a:pt x="134" y="167"/>
                  </a:cubicBezTo>
                  <a:cubicBezTo>
                    <a:pt x="100" y="201"/>
                    <a:pt x="67" y="234"/>
                    <a:pt x="34" y="301"/>
                  </a:cubicBezTo>
                  <a:cubicBezTo>
                    <a:pt x="34" y="368"/>
                    <a:pt x="0" y="401"/>
                    <a:pt x="0" y="468"/>
                  </a:cubicBezTo>
                  <a:cubicBezTo>
                    <a:pt x="0" y="534"/>
                    <a:pt x="0" y="601"/>
                    <a:pt x="0" y="668"/>
                  </a:cubicBezTo>
                  <a:lnTo>
                    <a:pt x="0" y="968"/>
                  </a:lnTo>
                  <a:cubicBezTo>
                    <a:pt x="0" y="1001"/>
                    <a:pt x="0" y="1068"/>
                    <a:pt x="0" y="1135"/>
                  </a:cubicBezTo>
                  <a:cubicBezTo>
                    <a:pt x="0" y="1168"/>
                    <a:pt x="34" y="1201"/>
                    <a:pt x="34" y="1235"/>
                  </a:cubicBezTo>
                  <a:cubicBezTo>
                    <a:pt x="67" y="1268"/>
                    <a:pt x="100" y="1268"/>
                    <a:pt x="134" y="1302"/>
                  </a:cubicBezTo>
                  <a:cubicBezTo>
                    <a:pt x="167" y="1302"/>
                    <a:pt x="234" y="1268"/>
                    <a:pt x="267" y="1268"/>
                  </a:cubicBezTo>
                  <a:cubicBezTo>
                    <a:pt x="301" y="1235"/>
                    <a:pt x="334" y="1201"/>
                    <a:pt x="367" y="1135"/>
                  </a:cubicBezTo>
                  <a:cubicBezTo>
                    <a:pt x="401" y="1101"/>
                    <a:pt x="434" y="1035"/>
                    <a:pt x="467" y="1001"/>
                  </a:cubicBezTo>
                  <a:cubicBezTo>
                    <a:pt x="501" y="935"/>
                    <a:pt x="501" y="868"/>
                    <a:pt x="534" y="835"/>
                  </a:cubicBezTo>
                  <a:cubicBezTo>
                    <a:pt x="534" y="768"/>
                    <a:pt x="534" y="701"/>
                    <a:pt x="534" y="634"/>
                  </a:cubicBezTo>
                  <a:lnTo>
                    <a:pt x="534" y="501"/>
                  </a:lnTo>
                  <a:lnTo>
                    <a:pt x="534" y="334"/>
                  </a:lnTo>
                  <a:cubicBezTo>
                    <a:pt x="534" y="301"/>
                    <a:pt x="534" y="234"/>
                    <a:pt x="534" y="167"/>
                  </a:cubicBezTo>
                  <a:cubicBezTo>
                    <a:pt x="501" y="134"/>
                    <a:pt x="501" y="101"/>
                    <a:pt x="467" y="67"/>
                  </a:cubicBezTo>
                  <a:cubicBezTo>
                    <a:pt x="434" y="34"/>
                    <a:pt x="401" y="1"/>
                    <a:pt x="3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6"/>
            <p:cNvSpPr/>
            <p:nvPr/>
          </p:nvSpPr>
          <p:spPr>
            <a:xfrm>
              <a:off x="4756900" y="2583125"/>
              <a:ext cx="7525" cy="29200"/>
            </a:xfrm>
            <a:custGeom>
              <a:avLst/>
              <a:gdLst/>
              <a:ahLst/>
              <a:cxnLst/>
              <a:rect l="l" t="t" r="r" b="b"/>
              <a:pathLst>
                <a:path w="301" h="1168" extrusionOk="0">
                  <a:moveTo>
                    <a:pt x="267" y="0"/>
                  </a:moveTo>
                  <a:lnTo>
                    <a:pt x="234" y="34"/>
                  </a:lnTo>
                  <a:lnTo>
                    <a:pt x="1" y="467"/>
                  </a:lnTo>
                  <a:cubicBezTo>
                    <a:pt x="1" y="467"/>
                    <a:pt x="1" y="467"/>
                    <a:pt x="1" y="501"/>
                  </a:cubicBezTo>
                  <a:cubicBezTo>
                    <a:pt x="1" y="501"/>
                    <a:pt x="1" y="501"/>
                    <a:pt x="1" y="534"/>
                  </a:cubicBezTo>
                  <a:lnTo>
                    <a:pt x="34" y="568"/>
                  </a:lnTo>
                  <a:cubicBezTo>
                    <a:pt x="67" y="568"/>
                    <a:pt x="67" y="534"/>
                    <a:pt x="67" y="534"/>
                  </a:cubicBezTo>
                  <a:lnTo>
                    <a:pt x="234" y="234"/>
                  </a:lnTo>
                  <a:lnTo>
                    <a:pt x="234" y="1168"/>
                  </a:lnTo>
                  <a:lnTo>
                    <a:pt x="301" y="1168"/>
                  </a:lnTo>
                  <a:cubicBezTo>
                    <a:pt x="301" y="1135"/>
                    <a:pt x="301" y="1135"/>
                    <a:pt x="301" y="1135"/>
                  </a:cubicBezTo>
                  <a:cubicBezTo>
                    <a:pt x="301" y="1101"/>
                    <a:pt x="301" y="1101"/>
                    <a:pt x="301" y="1101"/>
                  </a:cubicBezTo>
                  <a:lnTo>
                    <a:pt x="301" y="34"/>
                  </a:lnTo>
                  <a:cubicBezTo>
                    <a:pt x="301" y="34"/>
                    <a:pt x="301" y="34"/>
                    <a:pt x="3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6"/>
            <p:cNvSpPr/>
            <p:nvPr/>
          </p:nvSpPr>
          <p:spPr>
            <a:xfrm>
              <a:off x="4768575" y="2589800"/>
              <a:ext cx="8375" cy="8350"/>
            </a:xfrm>
            <a:custGeom>
              <a:avLst/>
              <a:gdLst/>
              <a:ahLst/>
              <a:cxnLst/>
              <a:rect l="l" t="t" r="r" b="b"/>
              <a:pathLst>
                <a:path w="335" h="334" extrusionOk="0">
                  <a:moveTo>
                    <a:pt x="334" y="0"/>
                  </a:moveTo>
                  <a:lnTo>
                    <a:pt x="34" y="200"/>
                  </a:lnTo>
                  <a:lnTo>
                    <a:pt x="1" y="200"/>
                  </a:lnTo>
                  <a:cubicBezTo>
                    <a:pt x="1" y="234"/>
                    <a:pt x="1" y="234"/>
                    <a:pt x="1" y="267"/>
                  </a:cubicBezTo>
                  <a:lnTo>
                    <a:pt x="1" y="301"/>
                  </a:lnTo>
                  <a:cubicBezTo>
                    <a:pt x="1" y="301"/>
                    <a:pt x="1" y="334"/>
                    <a:pt x="1" y="334"/>
                  </a:cubicBezTo>
                  <a:lnTo>
                    <a:pt x="34" y="334"/>
                  </a:lnTo>
                  <a:lnTo>
                    <a:pt x="334" y="134"/>
                  </a:lnTo>
                  <a:cubicBezTo>
                    <a:pt x="334" y="100"/>
                    <a:pt x="334" y="100"/>
                    <a:pt x="334" y="100"/>
                  </a:cubicBezTo>
                  <a:lnTo>
                    <a:pt x="334" y="34"/>
                  </a:lnTo>
                  <a:lnTo>
                    <a:pt x="334"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6"/>
            <p:cNvSpPr/>
            <p:nvPr/>
          </p:nvSpPr>
          <p:spPr>
            <a:xfrm>
              <a:off x="4780250" y="2569775"/>
              <a:ext cx="8375" cy="29225"/>
            </a:xfrm>
            <a:custGeom>
              <a:avLst/>
              <a:gdLst/>
              <a:ahLst/>
              <a:cxnLst/>
              <a:rect l="l" t="t" r="r" b="b"/>
              <a:pathLst>
                <a:path w="335" h="1169" extrusionOk="0">
                  <a:moveTo>
                    <a:pt x="267" y="1"/>
                  </a:moveTo>
                  <a:lnTo>
                    <a:pt x="234" y="34"/>
                  </a:lnTo>
                  <a:lnTo>
                    <a:pt x="1" y="434"/>
                  </a:lnTo>
                  <a:cubicBezTo>
                    <a:pt x="1" y="468"/>
                    <a:pt x="1" y="468"/>
                    <a:pt x="1" y="468"/>
                  </a:cubicBezTo>
                  <a:lnTo>
                    <a:pt x="1" y="501"/>
                  </a:lnTo>
                  <a:lnTo>
                    <a:pt x="1" y="534"/>
                  </a:lnTo>
                  <a:cubicBezTo>
                    <a:pt x="23" y="534"/>
                    <a:pt x="15" y="549"/>
                    <a:pt x="18" y="549"/>
                  </a:cubicBezTo>
                  <a:cubicBezTo>
                    <a:pt x="19" y="549"/>
                    <a:pt x="23" y="546"/>
                    <a:pt x="34" y="534"/>
                  </a:cubicBezTo>
                  <a:lnTo>
                    <a:pt x="67" y="534"/>
                  </a:lnTo>
                  <a:lnTo>
                    <a:pt x="234" y="201"/>
                  </a:lnTo>
                  <a:lnTo>
                    <a:pt x="234" y="1135"/>
                  </a:lnTo>
                  <a:cubicBezTo>
                    <a:pt x="234" y="1135"/>
                    <a:pt x="234" y="1168"/>
                    <a:pt x="234" y="1168"/>
                  </a:cubicBezTo>
                  <a:lnTo>
                    <a:pt x="267" y="1168"/>
                  </a:lnTo>
                  <a:lnTo>
                    <a:pt x="301" y="1135"/>
                  </a:lnTo>
                  <a:cubicBezTo>
                    <a:pt x="301" y="1135"/>
                    <a:pt x="301" y="1135"/>
                    <a:pt x="334" y="1102"/>
                  </a:cubicBezTo>
                  <a:cubicBezTo>
                    <a:pt x="334" y="1102"/>
                    <a:pt x="334" y="1102"/>
                    <a:pt x="334" y="1068"/>
                  </a:cubicBezTo>
                  <a:lnTo>
                    <a:pt x="301" y="34"/>
                  </a:lnTo>
                  <a:cubicBezTo>
                    <a:pt x="301" y="34"/>
                    <a:pt x="301" y="1"/>
                    <a:pt x="3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6"/>
            <p:cNvSpPr/>
            <p:nvPr/>
          </p:nvSpPr>
          <p:spPr>
            <a:xfrm>
              <a:off x="4798600" y="2564775"/>
              <a:ext cx="12525" cy="25050"/>
            </a:xfrm>
            <a:custGeom>
              <a:avLst/>
              <a:gdLst/>
              <a:ahLst/>
              <a:cxnLst/>
              <a:rect l="l" t="t" r="r" b="b"/>
              <a:pathLst>
                <a:path w="501" h="1002" extrusionOk="0">
                  <a:moveTo>
                    <a:pt x="351" y="176"/>
                  </a:moveTo>
                  <a:cubicBezTo>
                    <a:pt x="359" y="176"/>
                    <a:pt x="367" y="184"/>
                    <a:pt x="367" y="201"/>
                  </a:cubicBezTo>
                  <a:cubicBezTo>
                    <a:pt x="401" y="201"/>
                    <a:pt x="401" y="234"/>
                    <a:pt x="401" y="234"/>
                  </a:cubicBezTo>
                  <a:cubicBezTo>
                    <a:pt x="401" y="267"/>
                    <a:pt x="401" y="301"/>
                    <a:pt x="401" y="334"/>
                  </a:cubicBezTo>
                  <a:lnTo>
                    <a:pt x="401" y="468"/>
                  </a:lnTo>
                  <a:cubicBezTo>
                    <a:pt x="401" y="534"/>
                    <a:pt x="401" y="568"/>
                    <a:pt x="401" y="601"/>
                  </a:cubicBezTo>
                  <a:cubicBezTo>
                    <a:pt x="401" y="634"/>
                    <a:pt x="401" y="668"/>
                    <a:pt x="367" y="701"/>
                  </a:cubicBezTo>
                  <a:cubicBezTo>
                    <a:pt x="367" y="701"/>
                    <a:pt x="334" y="734"/>
                    <a:pt x="334" y="768"/>
                  </a:cubicBezTo>
                  <a:cubicBezTo>
                    <a:pt x="301" y="801"/>
                    <a:pt x="301" y="801"/>
                    <a:pt x="267" y="835"/>
                  </a:cubicBezTo>
                  <a:lnTo>
                    <a:pt x="201" y="835"/>
                  </a:lnTo>
                  <a:cubicBezTo>
                    <a:pt x="167" y="835"/>
                    <a:pt x="167" y="835"/>
                    <a:pt x="134" y="801"/>
                  </a:cubicBezTo>
                  <a:cubicBezTo>
                    <a:pt x="134" y="801"/>
                    <a:pt x="134" y="768"/>
                    <a:pt x="100" y="734"/>
                  </a:cubicBezTo>
                  <a:cubicBezTo>
                    <a:pt x="100" y="734"/>
                    <a:pt x="100" y="701"/>
                    <a:pt x="100" y="668"/>
                  </a:cubicBezTo>
                  <a:lnTo>
                    <a:pt x="100" y="534"/>
                  </a:lnTo>
                  <a:cubicBezTo>
                    <a:pt x="100" y="501"/>
                    <a:pt x="100" y="468"/>
                    <a:pt x="100" y="434"/>
                  </a:cubicBezTo>
                  <a:cubicBezTo>
                    <a:pt x="134" y="401"/>
                    <a:pt x="134" y="368"/>
                    <a:pt x="134" y="334"/>
                  </a:cubicBezTo>
                  <a:cubicBezTo>
                    <a:pt x="167" y="301"/>
                    <a:pt x="167" y="267"/>
                    <a:pt x="201" y="234"/>
                  </a:cubicBezTo>
                  <a:cubicBezTo>
                    <a:pt x="201" y="234"/>
                    <a:pt x="234" y="201"/>
                    <a:pt x="267" y="201"/>
                  </a:cubicBezTo>
                  <a:cubicBezTo>
                    <a:pt x="284" y="184"/>
                    <a:pt x="292" y="176"/>
                    <a:pt x="301" y="176"/>
                  </a:cubicBezTo>
                  <a:cubicBezTo>
                    <a:pt x="309" y="176"/>
                    <a:pt x="317" y="184"/>
                    <a:pt x="334" y="201"/>
                  </a:cubicBezTo>
                  <a:cubicBezTo>
                    <a:pt x="334" y="184"/>
                    <a:pt x="342" y="176"/>
                    <a:pt x="351" y="176"/>
                  </a:cubicBezTo>
                  <a:close/>
                  <a:moveTo>
                    <a:pt x="367" y="1"/>
                  </a:moveTo>
                  <a:cubicBezTo>
                    <a:pt x="301" y="1"/>
                    <a:pt x="267" y="34"/>
                    <a:pt x="234" y="67"/>
                  </a:cubicBezTo>
                  <a:cubicBezTo>
                    <a:pt x="201" y="67"/>
                    <a:pt x="167" y="101"/>
                    <a:pt x="134" y="134"/>
                  </a:cubicBezTo>
                  <a:cubicBezTo>
                    <a:pt x="100" y="167"/>
                    <a:pt x="67" y="201"/>
                    <a:pt x="67" y="267"/>
                  </a:cubicBezTo>
                  <a:cubicBezTo>
                    <a:pt x="34" y="301"/>
                    <a:pt x="34" y="368"/>
                    <a:pt x="0" y="401"/>
                  </a:cubicBezTo>
                  <a:cubicBezTo>
                    <a:pt x="0" y="468"/>
                    <a:pt x="0" y="501"/>
                    <a:pt x="0" y="568"/>
                  </a:cubicBezTo>
                  <a:cubicBezTo>
                    <a:pt x="0" y="568"/>
                    <a:pt x="0" y="601"/>
                    <a:pt x="0" y="601"/>
                  </a:cubicBezTo>
                  <a:lnTo>
                    <a:pt x="0" y="701"/>
                  </a:lnTo>
                  <a:cubicBezTo>
                    <a:pt x="0" y="701"/>
                    <a:pt x="0" y="734"/>
                    <a:pt x="0" y="734"/>
                  </a:cubicBezTo>
                  <a:cubicBezTo>
                    <a:pt x="0" y="768"/>
                    <a:pt x="0" y="835"/>
                    <a:pt x="0" y="868"/>
                  </a:cubicBezTo>
                  <a:cubicBezTo>
                    <a:pt x="34" y="901"/>
                    <a:pt x="34" y="935"/>
                    <a:pt x="67" y="968"/>
                  </a:cubicBezTo>
                  <a:cubicBezTo>
                    <a:pt x="100" y="968"/>
                    <a:pt x="100" y="1001"/>
                    <a:pt x="134" y="1001"/>
                  </a:cubicBezTo>
                  <a:cubicBezTo>
                    <a:pt x="167" y="1001"/>
                    <a:pt x="201" y="968"/>
                    <a:pt x="234" y="968"/>
                  </a:cubicBezTo>
                  <a:cubicBezTo>
                    <a:pt x="301" y="935"/>
                    <a:pt x="334" y="901"/>
                    <a:pt x="367" y="868"/>
                  </a:cubicBezTo>
                  <a:cubicBezTo>
                    <a:pt x="367" y="835"/>
                    <a:pt x="401" y="801"/>
                    <a:pt x="434" y="734"/>
                  </a:cubicBezTo>
                  <a:cubicBezTo>
                    <a:pt x="434" y="701"/>
                    <a:pt x="467" y="668"/>
                    <a:pt x="467" y="601"/>
                  </a:cubicBezTo>
                  <a:cubicBezTo>
                    <a:pt x="501" y="534"/>
                    <a:pt x="501" y="501"/>
                    <a:pt x="501" y="434"/>
                  </a:cubicBezTo>
                  <a:lnTo>
                    <a:pt x="501" y="267"/>
                  </a:lnTo>
                  <a:cubicBezTo>
                    <a:pt x="501" y="234"/>
                    <a:pt x="501" y="167"/>
                    <a:pt x="467" y="134"/>
                  </a:cubicBezTo>
                  <a:cubicBezTo>
                    <a:pt x="467" y="101"/>
                    <a:pt x="467" y="67"/>
                    <a:pt x="434" y="34"/>
                  </a:cubicBezTo>
                  <a:cubicBezTo>
                    <a:pt x="401" y="34"/>
                    <a:pt x="367" y="34"/>
                    <a:pt x="3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6"/>
            <p:cNvSpPr/>
            <p:nvPr/>
          </p:nvSpPr>
          <p:spPr>
            <a:xfrm>
              <a:off x="4813600" y="2547275"/>
              <a:ext cx="9200" cy="34200"/>
            </a:xfrm>
            <a:custGeom>
              <a:avLst/>
              <a:gdLst/>
              <a:ahLst/>
              <a:cxnLst/>
              <a:rect l="l" t="t" r="r" b="b"/>
              <a:pathLst>
                <a:path w="368" h="1368" extrusionOk="0">
                  <a:moveTo>
                    <a:pt x="368" y="0"/>
                  </a:moveTo>
                  <a:lnTo>
                    <a:pt x="301" y="33"/>
                  </a:lnTo>
                  <a:cubicBezTo>
                    <a:pt x="234" y="67"/>
                    <a:pt x="168" y="100"/>
                    <a:pt x="168" y="167"/>
                  </a:cubicBezTo>
                  <a:cubicBezTo>
                    <a:pt x="134" y="267"/>
                    <a:pt x="101" y="334"/>
                    <a:pt x="101" y="434"/>
                  </a:cubicBezTo>
                  <a:lnTo>
                    <a:pt x="101" y="500"/>
                  </a:lnTo>
                  <a:lnTo>
                    <a:pt x="1" y="567"/>
                  </a:lnTo>
                  <a:cubicBezTo>
                    <a:pt x="1" y="601"/>
                    <a:pt x="1" y="601"/>
                    <a:pt x="1" y="634"/>
                  </a:cubicBezTo>
                  <a:lnTo>
                    <a:pt x="1" y="667"/>
                  </a:lnTo>
                  <a:cubicBezTo>
                    <a:pt x="1" y="701"/>
                    <a:pt x="1" y="701"/>
                    <a:pt x="1" y="701"/>
                  </a:cubicBezTo>
                  <a:lnTo>
                    <a:pt x="101" y="667"/>
                  </a:lnTo>
                  <a:lnTo>
                    <a:pt x="101" y="1334"/>
                  </a:lnTo>
                  <a:cubicBezTo>
                    <a:pt x="101" y="1334"/>
                    <a:pt x="101" y="1368"/>
                    <a:pt x="101" y="1368"/>
                  </a:cubicBezTo>
                  <a:lnTo>
                    <a:pt x="134" y="1368"/>
                  </a:lnTo>
                  <a:lnTo>
                    <a:pt x="168" y="1334"/>
                  </a:lnTo>
                  <a:cubicBezTo>
                    <a:pt x="201" y="1334"/>
                    <a:pt x="201" y="1301"/>
                    <a:pt x="201" y="1301"/>
                  </a:cubicBezTo>
                  <a:cubicBezTo>
                    <a:pt x="201" y="1301"/>
                    <a:pt x="201" y="1301"/>
                    <a:pt x="201" y="1268"/>
                  </a:cubicBezTo>
                  <a:lnTo>
                    <a:pt x="201" y="601"/>
                  </a:lnTo>
                  <a:lnTo>
                    <a:pt x="334" y="500"/>
                  </a:lnTo>
                  <a:lnTo>
                    <a:pt x="368" y="500"/>
                  </a:lnTo>
                  <a:cubicBezTo>
                    <a:pt x="368" y="467"/>
                    <a:pt x="368" y="467"/>
                    <a:pt x="368" y="467"/>
                  </a:cubicBezTo>
                  <a:lnTo>
                    <a:pt x="368" y="400"/>
                  </a:lnTo>
                  <a:cubicBezTo>
                    <a:pt x="368" y="400"/>
                    <a:pt x="368" y="367"/>
                    <a:pt x="368" y="367"/>
                  </a:cubicBezTo>
                  <a:lnTo>
                    <a:pt x="334" y="367"/>
                  </a:lnTo>
                  <a:lnTo>
                    <a:pt x="201" y="467"/>
                  </a:lnTo>
                  <a:lnTo>
                    <a:pt x="201" y="467"/>
                  </a:lnTo>
                  <a:lnTo>
                    <a:pt x="234" y="367"/>
                  </a:lnTo>
                  <a:cubicBezTo>
                    <a:pt x="234" y="367"/>
                    <a:pt x="234" y="334"/>
                    <a:pt x="234" y="300"/>
                  </a:cubicBezTo>
                  <a:cubicBezTo>
                    <a:pt x="234" y="300"/>
                    <a:pt x="234" y="267"/>
                    <a:pt x="234" y="267"/>
                  </a:cubicBezTo>
                  <a:cubicBezTo>
                    <a:pt x="234" y="234"/>
                    <a:pt x="234" y="234"/>
                    <a:pt x="268" y="200"/>
                  </a:cubicBezTo>
                  <a:cubicBezTo>
                    <a:pt x="268" y="200"/>
                    <a:pt x="268" y="167"/>
                    <a:pt x="301" y="167"/>
                  </a:cubicBezTo>
                  <a:lnTo>
                    <a:pt x="368" y="134"/>
                  </a:lnTo>
                  <a:cubicBezTo>
                    <a:pt x="368" y="134"/>
                    <a:pt x="368" y="100"/>
                    <a:pt x="368" y="100"/>
                  </a:cubicBezTo>
                  <a:cubicBezTo>
                    <a:pt x="368" y="100"/>
                    <a:pt x="368" y="67"/>
                    <a:pt x="368" y="67"/>
                  </a:cubicBezTo>
                  <a:lnTo>
                    <a:pt x="36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6"/>
            <p:cNvSpPr/>
            <p:nvPr/>
          </p:nvSpPr>
          <p:spPr>
            <a:xfrm>
              <a:off x="4830275" y="2539750"/>
              <a:ext cx="8375" cy="30050"/>
            </a:xfrm>
            <a:custGeom>
              <a:avLst/>
              <a:gdLst/>
              <a:ahLst/>
              <a:cxnLst/>
              <a:rect l="l" t="t" r="r" b="b"/>
              <a:pathLst>
                <a:path w="335" h="1202" extrusionOk="0">
                  <a:moveTo>
                    <a:pt x="301" y="1"/>
                  </a:moveTo>
                  <a:lnTo>
                    <a:pt x="234" y="34"/>
                  </a:lnTo>
                  <a:lnTo>
                    <a:pt x="234" y="68"/>
                  </a:lnTo>
                  <a:lnTo>
                    <a:pt x="34" y="468"/>
                  </a:lnTo>
                  <a:cubicBezTo>
                    <a:pt x="34" y="501"/>
                    <a:pt x="34" y="501"/>
                    <a:pt x="34" y="501"/>
                  </a:cubicBezTo>
                  <a:cubicBezTo>
                    <a:pt x="1" y="535"/>
                    <a:pt x="1" y="535"/>
                    <a:pt x="34" y="535"/>
                  </a:cubicBezTo>
                  <a:lnTo>
                    <a:pt x="34" y="568"/>
                  </a:lnTo>
                  <a:lnTo>
                    <a:pt x="101" y="568"/>
                  </a:lnTo>
                  <a:lnTo>
                    <a:pt x="268" y="268"/>
                  </a:lnTo>
                  <a:lnTo>
                    <a:pt x="268" y="1168"/>
                  </a:lnTo>
                  <a:lnTo>
                    <a:pt x="268" y="1202"/>
                  </a:lnTo>
                  <a:lnTo>
                    <a:pt x="301" y="1202"/>
                  </a:lnTo>
                  <a:lnTo>
                    <a:pt x="335" y="1168"/>
                  </a:lnTo>
                  <a:cubicBezTo>
                    <a:pt x="335" y="1135"/>
                    <a:pt x="335" y="1135"/>
                    <a:pt x="335" y="1102"/>
                  </a:cubicBezTo>
                  <a:lnTo>
                    <a:pt x="301" y="34"/>
                  </a:lnTo>
                  <a:cubicBezTo>
                    <a:pt x="301" y="34"/>
                    <a:pt x="301" y="34"/>
                    <a:pt x="3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6"/>
            <p:cNvSpPr/>
            <p:nvPr/>
          </p:nvSpPr>
          <p:spPr>
            <a:xfrm>
              <a:off x="4689350" y="2607300"/>
              <a:ext cx="35050" cy="36725"/>
            </a:xfrm>
            <a:custGeom>
              <a:avLst/>
              <a:gdLst/>
              <a:ahLst/>
              <a:cxnLst/>
              <a:rect l="l" t="t" r="r" b="b"/>
              <a:pathLst>
                <a:path w="1402" h="1469" extrusionOk="0">
                  <a:moveTo>
                    <a:pt x="1402" y="1"/>
                  </a:moveTo>
                  <a:lnTo>
                    <a:pt x="1" y="801"/>
                  </a:lnTo>
                  <a:lnTo>
                    <a:pt x="701" y="1469"/>
                  </a:lnTo>
                  <a:lnTo>
                    <a:pt x="1402"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6"/>
            <p:cNvSpPr/>
            <p:nvPr/>
          </p:nvSpPr>
          <p:spPr>
            <a:xfrm>
              <a:off x="4936200" y="2474925"/>
              <a:ext cx="18375" cy="44850"/>
            </a:xfrm>
            <a:custGeom>
              <a:avLst/>
              <a:gdLst/>
              <a:ahLst/>
              <a:cxnLst/>
              <a:rect l="l" t="t" r="r" b="b"/>
              <a:pathLst>
                <a:path w="735" h="1794" extrusionOk="0">
                  <a:moveTo>
                    <a:pt x="105" y="0"/>
                  </a:moveTo>
                  <a:cubicBezTo>
                    <a:pt x="75" y="0"/>
                    <a:pt x="50" y="9"/>
                    <a:pt x="34" y="25"/>
                  </a:cubicBezTo>
                  <a:cubicBezTo>
                    <a:pt x="0" y="59"/>
                    <a:pt x="0" y="125"/>
                    <a:pt x="34" y="192"/>
                  </a:cubicBezTo>
                  <a:lnTo>
                    <a:pt x="501" y="626"/>
                  </a:lnTo>
                  <a:lnTo>
                    <a:pt x="0" y="1627"/>
                  </a:lnTo>
                  <a:cubicBezTo>
                    <a:pt x="0" y="1693"/>
                    <a:pt x="0" y="1760"/>
                    <a:pt x="67" y="1793"/>
                  </a:cubicBezTo>
                  <a:lnTo>
                    <a:pt x="100" y="1793"/>
                  </a:lnTo>
                  <a:cubicBezTo>
                    <a:pt x="134" y="1793"/>
                    <a:pt x="167" y="1760"/>
                    <a:pt x="200" y="1727"/>
                  </a:cubicBezTo>
                  <a:lnTo>
                    <a:pt x="701" y="659"/>
                  </a:lnTo>
                  <a:cubicBezTo>
                    <a:pt x="734" y="592"/>
                    <a:pt x="734" y="559"/>
                    <a:pt x="701" y="526"/>
                  </a:cubicBezTo>
                  <a:lnTo>
                    <a:pt x="200" y="25"/>
                  </a:lnTo>
                  <a:cubicBezTo>
                    <a:pt x="167" y="9"/>
                    <a:pt x="134" y="0"/>
                    <a:pt x="10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6"/>
            <p:cNvSpPr/>
            <p:nvPr/>
          </p:nvSpPr>
          <p:spPr>
            <a:xfrm>
              <a:off x="4881150" y="2498550"/>
              <a:ext cx="19200" cy="45400"/>
            </a:xfrm>
            <a:custGeom>
              <a:avLst/>
              <a:gdLst/>
              <a:ahLst/>
              <a:cxnLst/>
              <a:rect l="l" t="t" r="r" b="b"/>
              <a:pathLst>
                <a:path w="768" h="1816" extrusionOk="0">
                  <a:moveTo>
                    <a:pt x="632" y="1"/>
                  </a:moveTo>
                  <a:cubicBezTo>
                    <a:pt x="598" y="1"/>
                    <a:pt x="558" y="24"/>
                    <a:pt x="534" y="48"/>
                  </a:cubicBezTo>
                  <a:lnTo>
                    <a:pt x="34" y="1149"/>
                  </a:lnTo>
                  <a:cubicBezTo>
                    <a:pt x="1" y="1182"/>
                    <a:pt x="1" y="1249"/>
                    <a:pt x="34" y="1282"/>
                  </a:cubicBezTo>
                  <a:lnTo>
                    <a:pt x="568" y="1782"/>
                  </a:lnTo>
                  <a:cubicBezTo>
                    <a:pt x="568" y="1782"/>
                    <a:pt x="601" y="1816"/>
                    <a:pt x="635" y="1816"/>
                  </a:cubicBezTo>
                  <a:cubicBezTo>
                    <a:pt x="668" y="1816"/>
                    <a:pt x="701" y="1782"/>
                    <a:pt x="701" y="1782"/>
                  </a:cubicBezTo>
                  <a:cubicBezTo>
                    <a:pt x="768" y="1716"/>
                    <a:pt x="768" y="1649"/>
                    <a:pt x="701" y="1616"/>
                  </a:cubicBezTo>
                  <a:lnTo>
                    <a:pt x="234" y="1182"/>
                  </a:lnTo>
                  <a:lnTo>
                    <a:pt x="735" y="148"/>
                  </a:lnTo>
                  <a:cubicBezTo>
                    <a:pt x="768" y="114"/>
                    <a:pt x="735" y="48"/>
                    <a:pt x="668" y="14"/>
                  </a:cubicBezTo>
                  <a:cubicBezTo>
                    <a:pt x="658" y="5"/>
                    <a:pt x="646" y="1"/>
                    <a:pt x="63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6"/>
            <p:cNvSpPr/>
            <p:nvPr/>
          </p:nvSpPr>
          <p:spPr>
            <a:xfrm>
              <a:off x="4854475" y="1636575"/>
              <a:ext cx="64225" cy="40100"/>
            </a:xfrm>
            <a:custGeom>
              <a:avLst/>
              <a:gdLst/>
              <a:ahLst/>
              <a:cxnLst/>
              <a:rect l="l" t="t" r="r" b="b"/>
              <a:pathLst>
                <a:path w="2569" h="1604" extrusionOk="0">
                  <a:moveTo>
                    <a:pt x="2382" y="1"/>
                  </a:moveTo>
                  <a:cubicBezTo>
                    <a:pt x="2353" y="1"/>
                    <a:pt x="2326" y="12"/>
                    <a:pt x="2302" y="35"/>
                  </a:cubicBezTo>
                  <a:lnTo>
                    <a:pt x="134" y="1270"/>
                  </a:lnTo>
                  <a:cubicBezTo>
                    <a:pt x="0" y="1370"/>
                    <a:pt x="34" y="1603"/>
                    <a:pt x="234" y="1603"/>
                  </a:cubicBezTo>
                  <a:cubicBezTo>
                    <a:pt x="267" y="1603"/>
                    <a:pt x="267" y="1603"/>
                    <a:pt x="301" y="1570"/>
                  </a:cubicBezTo>
                  <a:lnTo>
                    <a:pt x="2469" y="336"/>
                  </a:lnTo>
                  <a:cubicBezTo>
                    <a:pt x="2535" y="269"/>
                    <a:pt x="2569" y="169"/>
                    <a:pt x="2535" y="102"/>
                  </a:cubicBezTo>
                  <a:cubicBezTo>
                    <a:pt x="2492" y="37"/>
                    <a:pt x="2435" y="1"/>
                    <a:pt x="238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6"/>
            <p:cNvSpPr/>
            <p:nvPr/>
          </p:nvSpPr>
          <p:spPr>
            <a:xfrm>
              <a:off x="4864475" y="1667400"/>
              <a:ext cx="45050" cy="28450"/>
            </a:xfrm>
            <a:custGeom>
              <a:avLst/>
              <a:gdLst/>
              <a:ahLst/>
              <a:cxnLst/>
              <a:rect l="l" t="t" r="r" b="b"/>
              <a:pathLst>
                <a:path w="1802" h="1138" extrusionOk="0">
                  <a:moveTo>
                    <a:pt x="1615" y="0"/>
                  </a:moveTo>
                  <a:cubicBezTo>
                    <a:pt x="1578" y="0"/>
                    <a:pt x="1540" y="11"/>
                    <a:pt x="1502" y="37"/>
                  </a:cubicBezTo>
                  <a:lnTo>
                    <a:pt x="134" y="804"/>
                  </a:lnTo>
                  <a:cubicBezTo>
                    <a:pt x="34" y="871"/>
                    <a:pt x="1" y="971"/>
                    <a:pt x="67" y="1071"/>
                  </a:cubicBezTo>
                  <a:cubicBezTo>
                    <a:pt x="101" y="1104"/>
                    <a:pt x="167" y="1137"/>
                    <a:pt x="234" y="1137"/>
                  </a:cubicBezTo>
                  <a:lnTo>
                    <a:pt x="301" y="1137"/>
                  </a:lnTo>
                  <a:lnTo>
                    <a:pt x="1702" y="337"/>
                  </a:lnTo>
                  <a:cubicBezTo>
                    <a:pt x="1769" y="270"/>
                    <a:pt x="1802" y="170"/>
                    <a:pt x="1769" y="70"/>
                  </a:cubicBezTo>
                  <a:cubicBezTo>
                    <a:pt x="1727" y="29"/>
                    <a:pt x="1673" y="0"/>
                    <a:pt x="161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6"/>
            <p:cNvSpPr/>
            <p:nvPr/>
          </p:nvSpPr>
          <p:spPr>
            <a:xfrm>
              <a:off x="4875325" y="1694125"/>
              <a:ext cx="23375" cy="16725"/>
            </a:xfrm>
            <a:custGeom>
              <a:avLst/>
              <a:gdLst/>
              <a:ahLst/>
              <a:cxnLst/>
              <a:rect l="l" t="t" r="r" b="b"/>
              <a:pathLst>
                <a:path w="935" h="669" extrusionOk="0">
                  <a:moveTo>
                    <a:pt x="748" y="0"/>
                  </a:moveTo>
                  <a:cubicBezTo>
                    <a:pt x="719" y="0"/>
                    <a:pt x="691" y="11"/>
                    <a:pt x="667" y="35"/>
                  </a:cubicBezTo>
                  <a:lnTo>
                    <a:pt x="100" y="335"/>
                  </a:lnTo>
                  <a:cubicBezTo>
                    <a:pt x="34" y="402"/>
                    <a:pt x="0" y="502"/>
                    <a:pt x="67" y="569"/>
                  </a:cubicBezTo>
                  <a:cubicBezTo>
                    <a:pt x="67" y="635"/>
                    <a:pt x="134" y="669"/>
                    <a:pt x="200" y="669"/>
                  </a:cubicBezTo>
                  <a:cubicBezTo>
                    <a:pt x="234" y="669"/>
                    <a:pt x="267" y="669"/>
                    <a:pt x="300" y="635"/>
                  </a:cubicBezTo>
                  <a:lnTo>
                    <a:pt x="834" y="335"/>
                  </a:lnTo>
                  <a:cubicBezTo>
                    <a:pt x="901" y="302"/>
                    <a:pt x="934" y="168"/>
                    <a:pt x="901" y="102"/>
                  </a:cubicBezTo>
                  <a:cubicBezTo>
                    <a:pt x="858" y="37"/>
                    <a:pt x="801" y="0"/>
                    <a:pt x="74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6"/>
            <p:cNvSpPr/>
            <p:nvPr/>
          </p:nvSpPr>
          <p:spPr>
            <a:xfrm>
              <a:off x="3666125" y="2062650"/>
              <a:ext cx="1276550" cy="739000"/>
            </a:xfrm>
            <a:custGeom>
              <a:avLst/>
              <a:gdLst/>
              <a:ahLst/>
              <a:cxnLst/>
              <a:rect l="l" t="t" r="r" b="b"/>
              <a:pathLst>
                <a:path w="51062" h="29560" extrusionOk="0">
                  <a:moveTo>
                    <a:pt x="50904" y="0"/>
                  </a:moveTo>
                  <a:cubicBezTo>
                    <a:pt x="50893" y="0"/>
                    <a:pt x="50882" y="2"/>
                    <a:pt x="50870" y="5"/>
                  </a:cubicBezTo>
                  <a:lnTo>
                    <a:pt x="67" y="29359"/>
                  </a:lnTo>
                  <a:cubicBezTo>
                    <a:pt x="34" y="29392"/>
                    <a:pt x="0" y="29459"/>
                    <a:pt x="34" y="29492"/>
                  </a:cubicBezTo>
                  <a:cubicBezTo>
                    <a:pt x="34" y="29526"/>
                    <a:pt x="67" y="29559"/>
                    <a:pt x="134" y="29559"/>
                  </a:cubicBezTo>
                  <a:cubicBezTo>
                    <a:pt x="134" y="29559"/>
                    <a:pt x="167" y="29559"/>
                    <a:pt x="167" y="29526"/>
                  </a:cubicBezTo>
                  <a:lnTo>
                    <a:pt x="50970" y="205"/>
                  </a:lnTo>
                  <a:cubicBezTo>
                    <a:pt x="51061" y="144"/>
                    <a:pt x="51014" y="0"/>
                    <a:pt x="5090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6"/>
            <p:cNvSpPr/>
            <p:nvPr/>
          </p:nvSpPr>
          <p:spPr>
            <a:xfrm>
              <a:off x="3666125" y="2160775"/>
              <a:ext cx="1276375" cy="738425"/>
            </a:xfrm>
            <a:custGeom>
              <a:avLst/>
              <a:gdLst/>
              <a:ahLst/>
              <a:cxnLst/>
              <a:rect l="l" t="t" r="r" b="b"/>
              <a:pathLst>
                <a:path w="51055" h="29537" extrusionOk="0">
                  <a:moveTo>
                    <a:pt x="50929" y="0"/>
                  </a:moveTo>
                  <a:cubicBezTo>
                    <a:pt x="50911" y="0"/>
                    <a:pt x="50892" y="5"/>
                    <a:pt x="50870" y="16"/>
                  </a:cubicBezTo>
                  <a:lnTo>
                    <a:pt x="67" y="29337"/>
                  </a:lnTo>
                  <a:cubicBezTo>
                    <a:pt x="34" y="29370"/>
                    <a:pt x="0" y="29437"/>
                    <a:pt x="34" y="29470"/>
                  </a:cubicBezTo>
                  <a:cubicBezTo>
                    <a:pt x="34" y="29504"/>
                    <a:pt x="67" y="29537"/>
                    <a:pt x="134" y="29537"/>
                  </a:cubicBezTo>
                  <a:lnTo>
                    <a:pt x="167" y="29537"/>
                  </a:lnTo>
                  <a:lnTo>
                    <a:pt x="50970" y="183"/>
                  </a:lnTo>
                  <a:cubicBezTo>
                    <a:pt x="51054" y="127"/>
                    <a:pt x="51021" y="0"/>
                    <a:pt x="5092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6"/>
            <p:cNvSpPr/>
            <p:nvPr/>
          </p:nvSpPr>
          <p:spPr>
            <a:xfrm>
              <a:off x="3665300" y="2258375"/>
              <a:ext cx="1276750" cy="738400"/>
            </a:xfrm>
            <a:custGeom>
              <a:avLst/>
              <a:gdLst/>
              <a:ahLst/>
              <a:cxnLst/>
              <a:rect l="l" t="t" r="r" b="b"/>
              <a:pathLst>
                <a:path w="51070" h="29536" extrusionOk="0">
                  <a:moveTo>
                    <a:pt x="50961" y="1"/>
                  </a:moveTo>
                  <a:cubicBezTo>
                    <a:pt x="50942" y="1"/>
                    <a:pt x="50923" y="5"/>
                    <a:pt x="50903" y="15"/>
                  </a:cubicBezTo>
                  <a:lnTo>
                    <a:pt x="100" y="29336"/>
                  </a:lnTo>
                  <a:cubicBezTo>
                    <a:pt x="0" y="29402"/>
                    <a:pt x="33" y="29536"/>
                    <a:pt x="167" y="29536"/>
                  </a:cubicBezTo>
                  <a:lnTo>
                    <a:pt x="200" y="29536"/>
                  </a:lnTo>
                  <a:lnTo>
                    <a:pt x="51003" y="181"/>
                  </a:lnTo>
                  <a:cubicBezTo>
                    <a:pt x="51070" y="148"/>
                    <a:pt x="51070" y="115"/>
                    <a:pt x="51070" y="48"/>
                  </a:cubicBezTo>
                  <a:cubicBezTo>
                    <a:pt x="51046" y="24"/>
                    <a:pt x="51006" y="1"/>
                    <a:pt x="5096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6"/>
            <p:cNvSpPr/>
            <p:nvPr/>
          </p:nvSpPr>
          <p:spPr>
            <a:xfrm>
              <a:off x="3665300" y="2355750"/>
              <a:ext cx="1276750" cy="738600"/>
            </a:xfrm>
            <a:custGeom>
              <a:avLst/>
              <a:gdLst/>
              <a:ahLst/>
              <a:cxnLst/>
              <a:rect l="l" t="t" r="r" b="b"/>
              <a:pathLst>
                <a:path w="51070" h="29544" extrusionOk="0">
                  <a:moveTo>
                    <a:pt x="50984" y="0"/>
                  </a:moveTo>
                  <a:cubicBezTo>
                    <a:pt x="50958" y="0"/>
                    <a:pt x="50931" y="9"/>
                    <a:pt x="50903" y="22"/>
                  </a:cubicBezTo>
                  <a:lnTo>
                    <a:pt x="100" y="29343"/>
                  </a:lnTo>
                  <a:cubicBezTo>
                    <a:pt x="0" y="29410"/>
                    <a:pt x="33" y="29543"/>
                    <a:pt x="167" y="29543"/>
                  </a:cubicBezTo>
                  <a:lnTo>
                    <a:pt x="200" y="29543"/>
                  </a:lnTo>
                  <a:lnTo>
                    <a:pt x="51003" y="189"/>
                  </a:lnTo>
                  <a:cubicBezTo>
                    <a:pt x="51070" y="156"/>
                    <a:pt x="51070" y="89"/>
                    <a:pt x="51070" y="56"/>
                  </a:cubicBezTo>
                  <a:cubicBezTo>
                    <a:pt x="51050" y="17"/>
                    <a:pt x="51019" y="0"/>
                    <a:pt x="5098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6"/>
            <p:cNvSpPr/>
            <p:nvPr/>
          </p:nvSpPr>
          <p:spPr>
            <a:xfrm>
              <a:off x="3690300" y="2639825"/>
              <a:ext cx="169325" cy="440350"/>
            </a:xfrm>
            <a:custGeom>
              <a:avLst/>
              <a:gdLst/>
              <a:ahLst/>
              <a:cxnLst/>
              <a:rect l="l" t="t" r="r" b="b"/>
              <a:pathLst>
                <a:path w="6773" h="17614" extrusionOk="0">
                  <a:moveTo>
                    <a:pt x="6772" y="1"/>
                  </a:moveTo>
                  <a:lnTo>
                    <a:pt x="1" y="3904"/>
                  </a:lnTo>
                  <a:lnTo>
                    <a:pt x="1" y="17613"/>
                  </a:lnTo>
                  <a:lnTo>
                    <a:pt x="6772" y="13711"/>
                  </a:lnTo>
                  <a:lnTo>
                    <a:pt x="6772"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6"/>
            <p:cNvSpPr/>
            <p:nvPr/>
          </p:nvSpPr>
          <p:spPr>
            <a:xfrm>
              <a:off x="3902125" y="2713225"/>
              <a:ext cx="169300" cy="244350"/>
            </a:xfrm>
            <a:custGeom>
              <a:avLst/>
              <a:gdLst/>
              <a:ahLst/>
              <a:cxnLst/>
              <a:rect l="l" t="t" r="r" b="b"/>
              <a:pathLst>
                <a:path w="6772" h="9774" extrusionOk="0">
                  <a:moveTo>
                    <a:pt x="6772" y="0"/>
                  </a:moveTo>
                  <a:lnTo>
                    <a:pt x="0" y="3903"/>
                  </a:lnTo>
                  <a:lnTo>
                    <a:pt x="0" y="9774"/>
                  </a:lnTo>
                  <a:lnTo>
                    <a:pt x="6772" y="5871"/>
                  </a:lnTo>
                  <a:lnTo>
                    <a:pt x="6772"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6"/>
            <p:cNvSpPr/>
            <p:nvPr/>
          </p:nvSpPr>
          <p:spPr>
            <a:xfrm>
              <a:off x="3902125" y="2713225"/>
              <a:ext cx="169300" cy="244350"/>
            </a:xfrm>
            <a:custGeom>
              <a:avLst/>
              <a:gdLst/>
              <a:ahLst/>
              <a:cxnLst/>
              <a:rect l="l" t="t" r="r" b="b"/>
              <a:pathLst>
                <a:path w="6772" h="9774" extrusionOk="0">
                  <a:moveTo>
                    <a:pt x="6772" y="0"/>
                  </a:moveTo>
                  <a:lnTo>
                    <a:pt x="0" y="3903"/>
                  </a:lnTo>
                  <a:lnTo>
                    <a:pt x="0" y="9774"/>
                  </a:lnTo>
                  <a:lnTo>
                    <a:pt x="6772" y="5871"/>
                  </a:lnTo>
                  <a:lnTo>
                    <a:pt x="677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6"/>
            <p:cNvSpPr/>
            <p:nvPr/>
          </p:nvSpPr>
          <p:spPr>
            <a:xfrm>
              <a:off x="4113950" y="2689025"/>
              <a:ext cx="169300" cy="146800"/>
            </a:xfrm>
            <a:custGeom>
              <a:avLst/>
              <a:gdLst/>
              <a:ahLst/>
              <a:cxnLst/>
              <a:rect l="l" t="t" r="r" b="b"/>
              <a:pathLst>
                <a:path w="6772" h="5872" extrusionOk="0">
                  <a:moveTo>
                    <a:pt x="6772" y="1"/>
                  </a:moveTo>
                  <a:lnTo>
                    <a:pt x="0" y="3904"/>
                  </a:lnTo>
                  <a:lnTo>
                    <a:pt x="0" y="5872"/>
                  </a:lnTo>
                  <a:lnTo>
                    <a:pt x="6772" y="1936"/>
                  </a:lnTo>
                  <a:lnTo>
                    <a:pt x="6772"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6"/>
            <p:cNvSpPr/>
            <p:nvPr/>
          </p:nvSpPr>
          <p:spPr>
            <a:xfrm>
              <a:off x="4113950" y="2689025"/>
              <a:ext cx="169300" cy="146800"/>
            </a:xfrm>
            <a:custGeom>
              <a:avLst/>
              <a:gdLst/>
              <a:ahLst/>
              <a:cxnLst/>
              <a:rect l="l" t="t" r="r" b="b"/>
              <a:pathLst>
                <a:path w="6772" h="5872" extrusionOk="0">
                  <a:moveTo>
                    <a:pt x="6772" y="1"/>
                  </a:moveTo>
                  <a:lnTo>
                    <a:pt x="0" y="3904"/>
                  </a:lnTo>
                  <a:lnTo>
                    <a:pt x="0" y="5872"/>
                  </a:lnTo>
                  <a:lnTo>
                    <a:pt x="6772" y="1936"/>
                  </a:lnTo>
                  <a:lnTo>
                    <a:pt x="67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6"/>
            <p:cNvSpPr/>
            <p:nvPr/>
          </p:nvSpPr>
          <p:spPr>
            <a:xfrm>
              <a:off x="4325750" y="2419675"/>
              <a:ext cx="169325" cy="293575"/>
            </a:xfrm>
            <a:custGeom>
              <a:avLst/>
              <a:gdLst/>
              <a:ahLst/>
              <a:cxnLst/>
              <a:rect l="l" t="t" r="r" b="b"/>
              <a:pathLst>
                <a:path w="6773" h="11743" extrusionOk="0">
                  <a:moveTo>
                    <a:pt x="6772" y="0"/>
                  </a:moveTo>
                  <a:lnTo>
                    <a:pt x="1" y="3937"/>
                  </a:lnTo>
                  <a:lnTo>
                    <a:pt x="1" y="11742"/>
                  </a:lnTo>
                  <a:lnTo>
                    <a:pt x="6772" y="7839"/>
                  </a:lnTo>
                  <a:lnTo>
                    <a:pt x="6772"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6"/>
            <p:cNvSpPr/>
            <p:nvPr/>
          </p:nvSpPr>
          <p:spPr>
            <a:xfrm>
              <a:off x="4536750" y="2151150"/>
              <a:ext cx="170150" cy="439500"/>
            </a:xfrm>
            <a:custGeom>
              <a:avLst/>
              <a:gdLst/>
              <a:ahLst/>
              <a:cxnLst/>
              <a:rect l="l" t="t" r="r" b="b"/>
              <a:pathLst>
                <a:path w="6806" h="17580" extrusionOk="0">
                  <a:moveTo>
                    <a:pt x="6805" y="0"/>
                  </a:moveTo>
                  <a:lnTo>
                    <a:pt x="0" y="3903"/>
                  </a:lnTo>
                  <a:lnTo>
                    <a:pt x="0" y="17580"/>
                  </a:lnTo>
                  <a:lnTo>
                    <a:pt x="6805" y="13677"/>
                  </a:lnTo>
                  <a:lnTo>
                    <a:pt x="680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6"/>
            <p:cNvSpPr/>
            <p:nvPr/>
          </p:nvSpPr>
          <p:spPr>
            <a:xfrm>
              <a:off x="4536750" y="2151150"/>
              <a:ext cx="170150" cy="439500"/>
            </a:xfrm>
            <a:custGeom>
              <a:avLst/>
              <a:gdLst/>
              <a:ahLst/>
              <a:cxnLst/>
              <a:rect l="l" t="t" r="r" b="b"/>
              <a:pathLst>
                <a:path w="6806" h="17580" extrusionOk="0">
                  <a:moveTo>
                    <a:pt x="6805" y="0"/>
                  </a:moveTo>
                  <a:lnTo>
                    <a:pt x="0" y="3903"/>
                  </a:lnTo>
                  <a:lnTo>
                    <a:pt x="0" y="17580"/>
                  </a:lnTo>
                  <a:lnTo>
                    <a:pt x="6805" y="13677"/>
                  </a:lnTo>
                  <a:lnTo>
                    <a:pt x="68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6"/>
            <p:cNvSpPr/>
            <p:nvPr/>
          </p:nvSpPr>
          <p:spPr>
            <a:xfrm>
              <a:off x="4748550" y="2126125"/>
              <a:ext cx="169325" cy="342775"/>
            </a:xfrm>
            <a:custGeom>
              <a:avLst/>
              <a:gdLst/>
              <a:ahLst/>
              <a:cxnLst/>
              <a:rect l="l" t="t" r="r" b="b"/>
              <a:pathLst>
                <a:path w="6773" h="13711" extrusionOk="0">
                  <a:moveTo>
                    <a:pt x="6772" y="1"/>
                  </a:moveTo>
                  <a:lnTo>
                    <a:pt x="1" y="3937"/>
                  </a:lnTo>
                  <a:lnTo>
                    <a:pt x="1" y="13711"/>
                  </a:lnTo>
                  <a:lnTo>
                    <a:pt x="6772" y="9808"/>
                  </a:lnTo>
                  <a:lnTo>
                    <a:pt x="6772"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6"/>
            <p:cNvSpPr/>
            <p:nvPr/>
          </p:nvSpPr>
          <p:spPr>
            <a:xfrm>
              <a:off x="4748550" y="2126125"/>
              <a:ext cx="169325" cy="342775"/>
            </a:xfrm>
            <a:custGeom>
              <a:avLst/>
              <a:gdLst/>
              <a:ahLst/>
              <a:cxnLst/>
              <a:rect l="l" t="t" r="r" b="b"/>
              <a:pathLst>
                <a:path w="6773" h="13711" extrusionOk="0">
                  <a:moveTo>
                    <a:pt x="6772" y="1"/>
                  </a:moveTo>
                  <a:lnTo>
                    <a:pt x="1" y="3937"/>
                  </a:lnTo>
                  <a:lnTo>
                    <a:pt x="1" y="13711"/>
                  </a:lnTo>
                  <a:lnTo>
                    <a:pt x="6772" y="9808"/>
                  </a:lnTo>
                  <a:lnTo>
                    <a:pt x="67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6"/>
            <p:cNvSpPr/>
            <p:nvPr/>
          </p:nvSpPr>
          <p:spPr>
            <a:xfrm>
              <a:off x="2733800" y="1759200"/>
              <a:ext cx="777225" cy="2158250"/>
            </a:xfrm>
            <a:custGeom>
              <a:avLst/>
              <a:gdLst/>
              <a:ahLst/>
              <a:cxnLst/>
              <a:rect l="l" t="t" r="r" b="b"/>
              <a:pathLst>
                <a:path w="31089" h="86330" extrusionOk="0">
                  <a:moveTo>
                    <a:pt x="31089" y="1"/>
                  </a:moveTo>
                  <a:lnTo>
                    <a:pt x="0" y="17980"/>
                  </a:lnTo>
                  <a:lnTo>
                    <a:pt x="0" y="85228"/>
                  </a:lnTo>
                  <a:cubicBezTo>
                    <a:pt x="0" y="85528"/>
                    <a:pt x="67" y="85795"/>
                    <a:pt x="234" y="86062"/>
                  </a:cubicBezTo>
                  <a:cubicBezTo>
                    <a:pt x="334" y="86229"/>
                    <a:pt x="534" y="86329"/>
                    <a:pt x="734" y="86329"/>
                  </a:cubicBezTo>
                  <a:cubicBezTo>
                    <a:pt x="867" y="86329"/>
                    <a:pt x="967" y="86296"/>
                    <a:pt x="1068" y="86229"/>
                  </a:cubicBezTo>
                  <a:lnTo>
                    <a:pt x="31089" y="68883"/>
                  </a:lnTo>
                  <a:lnTo>
                    <a:pt x="31089" y="1"/>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6"/>
            <p:cNvSpPr/>
            <p:nvPr/>
          </p:nvSpPr>
          <p:spPr>
            <a:xfrm>
              <a:off x="2732950" y="3177725"/>
              <a:ext cx="778925" cy="603775"/>
            </a:xfrm>
            <a:custGeom>
              <a:avLst/>
              <a:gdLst/>
              <a:ahLst/>
              <a:cxnLst/>
              <a:rect l="l" t="t" r="r" b="b"/>
              <a:pathLst>
                <a:path w="31157" h="24151" extrusionOk="0">
                  <a:moveTo>
                    <a:pt x="31156" y="0"/>
                  </a:moveTo>
                  <a:lnTo>
                    <a:pt x="1" y="18013"/>
                  </a:lnTo>
                  <a:lnTo>
                    <a:pt x="1" y="24151"/>
                  </a:lnTo>
                  <a:lnTo>
                    <a:pt x="31156" y="6138"/>
                  </a:lnTo>
                  <a:lnTo>
                    <a:pt x="31156"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6"/>
            <p:cNvSpPr/>
            <p:nvPr/>
          </p:nvSpPr>
          <p:spPr>
            <a:xfrm>
              <a:off x="2790500" y="2196175"/>
              <a:ext cx="88425" cy="153475"/>
            </a:xfrm>
            <a:custGeom>
              <a:avLst/>
              <a:gdLst/>
              <a:ahLst/>
              <a:cxnLst/>
              <a:rect l="l" t="t" r="r" b="b"/>
              <a:pathLst>
                <a:path w="3537" h="6139" extrusionOk="0">
                  <a:moveTo>
                    <a:pt x="3536" y="1"/>
                  </a:moveTo>
                  <a:lnTo>
                    <a:pt x="0" y="2069"/>
                  </a:lnTo>
                  <a:lnTo>
                    <a:pt x="0" y="6138"/>
                  </a:lnTo>
                  <a:lnTo>
                    <a:pt x="3536" y="4104"/>
                  </a:lnTo>
                  <a:lnTo>
                    <a:pt x="3536"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6"/>
            <p:cNvSpPr/>
            <p:nvPr/>
          </p:nvSpPr>
          <p:spPr>
            <a:xfrm>
              <a:off x="2927250" y="2195825"/>
              <a:ext cx="19225" cy="46250"/>
            </a:xfrm>
            <a:custGeom>
              <a:avLst/>
              <a:gdLst/>
              <a:ahLst/>
              <a:cxnLst/>
              <a:rect l="l" t="t" r="r" b="b"/>
              <a:pathLst>
                <a:path w="769" h="1850" extrusionOk="0">
                  <a:moveTo>
                    <a:pt x="96" y="1"/>
                  </a:moveTo>
                  <a:cubicBezTo>
                    <a:pt x="87" y="1"/>
                    <a:pt x="77" y="5"/>
                    <a:pt x="68" y="15"/>
                  </a:cubicBezTo>
                  <a:cubicBezTo>
                    <a:pt x="34" y="15"/>
                    <a:pt x="1" y="48"/>
                    <a:pt x="1" y="81"/>
                  </a:cubicBezTo>
                  <a:lnTo>
                    <a:pt x="1" y="1816"/>
                  </a:lnTo>
                  <a:cubicBezTo>
                    <a:pt x="1" y="1849"/>
                    <a:pt x="34" y="1849"/>
                    <a:pt x="68" y="1849"/>
                  </a:cubicBezTo>
                  <a:cubicBezTo>
                    <a:pt x="101" y="1816"/>
                    <a:pt x="134" y="1783"/>
                    <a:pt x="134" y="1749"/>
                  </a:cubicBezTo>
                  <a:lnTo>
                    <a:pt x="134" y="1015"/>
                  </a:lnTo>
                  <a:cubicBezTo>
                    <a:pt x="101" y="882"/>
                    <a:pt x="134" y="782"/>
                    <a:pt x="201" y="649"/>
                  </a:cubicBezTo>
                  <a:cubicBezTo>
                    <a:pt x="234" y="548"/>
                    <a:pt x="301" y="482"/>
                    <a:pt x="401" y="415"/>
                  </a:cubicBezTo>
                  <a:cubicBezTo>
                    <a:pt x="435" y="382"/>
                    <a:pt x="468" y="365"/>
                    <a:pt x="501" y="365"/>
                  </a:cubicBezTo>
                  <a:cubicBezTo>
                    <a:pt x="535" y="365"/>
                    <a:pt x="568" y="382"/>
                    <a:pt x="601" y="415"/>
                  </a:cubicBezTo>
                  <a:cubicBezTo>
                    <a:pt x="635" y="515"/>
                    <a:pt x="668" y="615"/>
                    <a:pt x="668" y="715"/>
                  </a:cubicBezTo>
                  <a:lnTo>
                    <a:pt x="668" y="1449"/>
                  </a:lnTo>
                  <a:cubicBezTo>
                    <a:pt x="668" y="1482"/>
                    <a:pt x="668" y="1482"/>
                    <a:pt x="701" y="1482"/>
                  </a:cubicBezTo>
                  <a:lnTo>
                    <a:pt x="735" y="1482"/>
                  </a:lnTo>
                  <a:cubicBezTo>
                    <a:pt x="735" y="1482"/>
                    <a:pt x="768" y="1449"/>
                    <a:pt x="768" y="1416"/>
                  </a:cubicBezTo>
                  <a:lnTo>
                    <a:pt x="768" y="649"/>
                  </a:lnTo>
                  <a:cubicBezTo>
                    <a:pt x="768" y="582"/>
                    <a:pt x="768" y="515"/>
                    <a:pt x="735" y="448"/>
                  </a:cubicBezTo>
                  <a:cubicBezTo>
                    <a:pt x="735" y="382"/>
                    <a:pt x="701" y="315"/>
                    <a:pt x="668" y="282"/>
                  </a:cubicBezTo>
                  <a:cubicBezTo>
                    <a:pt x="635" y="248"/>
                    <a:pt x="601" y="215"/>
                    <a:pt x="568" y="215"/>
                  </a:cubicBezTo>
                  <a:cubicBezTo>
                    <a:pt x="501" y="215"/>
                    <a:pt x="468" y="248"/>
                    <a:pt x="401" y="282"/>
                  </a:cubicBezTo>
                  <a:cubicBezTo>
                    <a:pt x="335" y="315"/>
                    <a:pt x="268" y="348"/>
                    <a:pt x="234" y="415"/>
                  </a:cubicBezTo>
                  <a:cubicBezTo>
                    <a:pt x="201" y="482"/>
                    <a:pt x="134" y="548"/>
                    <a:pt x="134" y="649"/>
                  </a:cubicBezTo>
                  <a:lnTo>
                    <a:pt x="134" y="48"/>
                  </a:lnTo>
                  <a:cubicBezTo>
                    <a:pt x="134" y="25"/>
                    <a:pt x="118" y="1"/>
                    <a:pt x="9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6"/>
            <p:cNvSpPr/>
            <p:nvPr/>
          </p:nvSpPr>
          <p:spPr>
            <a:xfrm>
              <a:off x="2949775" y="2180325"/>
              <a:ext cx="13375" cy="44225"/>
            </a:xfrm>
            <a:custGeom>
              <a:avLst/>
              <a:gdLst/>
              <a:ahLst/>
              <a:cxnLst/>
              <a:rect l="l" t="t" r="r" b="b"/>
              <a:pathLst>
                <a:path w="535" h="1769" extrusionOk="0">
                  <a:moveTo>
                    <a:pt x="234" y="1"/>
                  </a:moveTo>
                  <a:cubicBezTo>
                    <a:pt x="201" y="1"/>
                    <a:pt x="167" y="34"/>
                    <a:pt x="167" y="68"/>
                  </a:cubicBezTo>
                  <a:lnTo>
                    <a:pt x="167" y="535"/>
                  </a:lnTo>
                  <a:lnTo>
                    <a:pt x="34" y="635"/>
                  </a:lnTo>
                  <a:cubicBezTo>
                    <a:pt x="34" y="635"/>
                    <a:pt x="1" y="668"/>
                    <a:pt x="1" y="701"/>
                  </a:cubicBezTo>
                  <a:cubicBezTo>
                    <a:pt x="1" y="725"/>
                    <a:pt x="17" y="749"/>
                    <a:pt x="27" y="749"/>
                  </a:cubicBezTo>
                  <a:cubicBezTo>
                    <a:pt x="31" y="749"/>
                    <a:pt x="34" y="745"/>
                    <a:pt x="34" y="735"/>
                  </a:cubicBezTo>
                  <a:lnTo>
                    <a:pt x="167" y="668"/>
                  </a:lnTo>
                  <a:lnTo>
                    <a:pt x="167" y="1435"/>
                  </a:lnTo>
                  <a:cubicBezTo>
                    <a:pt x="167" y="1502"/>
                    <a:pt x="167" y="1569"/>
                    <a:pt x="167" y="1602"/>
                  </a:cubicBezTo>
                  <a:cubicBezTo>
                    <a:pt x="201" y="1635"/>
                    <a:pt x="201" y="1702"/>
                    <a:pt x="234" y="1736"/>
                  </a:cubicBezTo>
                  <a:cubicBezTo>
                    <a:pt x="234" y="1769"/>
                    <a:pt x="267" y="1769"/>
                    <a:pt x="301" y="1769"/>
                  </a:cubicBezTo>
                  <a:cubicBezTo>
                    <a:pt x="334" y="1769"/>
                    <a:pt x="368" y="1769"/>
                    <a:pt x="401" y="1736"/>
                  </a:cubicBezTo>
                  <a:lnTo>
                    <a:pt x="501" y="1702"/>
                  </a:lnTo>
                  <a:cubicBezTo>
                    <a:pt x="534" y="1669"/>
                    <a:pt x="534" y="1635"/>
                    <a:pt x="534" y="1602"/>
                  </a:cubicBezTo>
                  <a:lnTo>
                    <a:pt x="534" y="1569"/>
                  </a:lnTo>
                  <a:cubicBezTo>
                    <a:pt x="534" y="1535"/>
                    <a:pt x="534" y="1535"/>
                    <a:pt x="501" y="1535"/>
                  </a:cubicBezTo>
                  <a:lnTo>
                    <a:pt x="434" y="1569"/>
                  </a:lnTo>
                  <a:cubicBezTo>
                    <a:pt x="401" y="1602"/>
                    <a:pt x="368" y="1619"/>
                    <a:pt x="343" y="1619"/>
                  </a:cubicBezTo>
                  <a:cubicBezTo>
                    <a:pt x="317" y="1619"/>
                    <a:pt x="301" y="1602"/>
                    <a:pt x="301" y="1569"/>
                  </a:cubicBezTo>
                  <a:cubicBezTo>
                    <a:pt x="301" y="1535"/>
                    <a:pt x="267" y="1469"/>
                    <a:pt x="301" y="1402"/>
                  </a:cubicBezTo>
                  <a:lnTo>
                    <a:pt x="301" y="635"/>
                  </a:lnTo>
                  <a:lnTo>
                    <a:pt x="501" y="501"/>
                  </a:lnTo>
                  <a:cubicBezTo>
                    <a:pt x="534" y="501"/>
                    <a:pt x="534" y="468"/>
                    <a:pt x="534" y="435"/>
                  </a:cubicBezTo>
                  <a:lnTo>
                    <a:pt x="534" y="401"/>
                  </a:lnTo>
                  <a:cubicBezTo>
                    <a:pt x="534" y="378"/>
                    <a:pt x="534" y="354"/>
                    <a:pt x="523" y="354"/>
                  </a:cubicBezTo>
                  <a:cubicBezTo>
                    <a:pt x="518" y="354"/>
                    <a:pt x="511" y="358"/>
                    <a:pt x="501" y="368"/>
                  </a:cubicBezTo>
                  <a:lnTo>
                    <a:pt x="301" y="468"/>
                  </a:lnTo>
                  <a:lnTo>
                    <a:pt x="301" y="34"/>
                  </a:lnTo>
                  <a:cubicBezTo>
                    <a:pt x="301" y="1"/>
                    <a:pt x="267" y="1"/>
                    <a:pt x="2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6"/>
            <p:cNvSpPr/>
            <p:nvPr/>
          </p:nvSpPr>
          <p:spPr>
            <a:xfrm>
              <a:off x="2966450" y="2170825"/>
              <a:ext cx="13375" cy="45400"/>
            </a:xfrm>
            <a:custGeom>
              <a:avLst/>
              <a:gdLst/>
              <a:ahLst/>
              <a:cxnLst/>
              <a:rect l="l" t="t" r="r" b="b"/>
              <a:pathLst>
                <a:path w="535" h="1816" extrusionOk="0">
                  <a:moveTo>
                    <a:pt x="241" y="0"/>
                  </a:moveTo>
                  <a:cubicBezTo>
                    <a:pt x="237" y="0"/>
                    <a:pt x="234" y="4"/>
                    <a:pt x="234" y="14"/>
                  </a:cubicBezTo>
                  <a:lnTo>
                    <a:pt x="201" y="14"/>
                  </a:lnTo>
                  <a:cubicBezTo>
                    <a:pt x="168" y="14"/>
                    <a:pt x="168" y="47"/>
                    <a:pt x="168" y="81"/>
                  </a:cubicBezTo>
                  <a:lnTo>
                    <a:pt x="168" y="514"/>
                  </a:lnTo>
                  <a:lnTo>
                    <a:pt x="34" y="614"/>
                  </a:lnTo>
                  <a:cubicBezTo>
                    <a:pt x="1" y="614"/>
                    <a:pt x="1" y="648"/>
                    <a:pt x="1" y="681"/>
                  </a:cubicBezTo>
                  <a:lnTo>
                    <a:pt x="1" y="715"/>
                  </a:lnTo>
                  <a:cubicBezTo>
                    <a:pt x="1" y="748"/>
                    <a:pt x="1" y="748"/>
                    <a:pt x="34" y="748"/>
                  </a:cubicBezTo>
                  <a:lnTo>
                    <a:pt x="168" y="681"/>
                  </a:lnTo>
                  <a:lnTo>
                    <a:pt x="168" y="1448"/>
                  </a:lnTo>
                  <a:cubicBezTo>
                    <a:pt x="168" y="1515"/>
                    <a:pt x="168" y="1582"/>
                    <a:pt x="168" y="1615"/>
                  </a:cubicBezTo>
                  <a:cubicBezTo>
                    <a:pt x="168" y="1682"/>
                    <a:pt x="168" y="1715"/>
                    <a:pt x="201" y="1749"/>
                  </a:cubicBezTo>
                  <a:cubicBezTo>
                    <a:pt x="201" y="1782"/>
                    <a:pt x="234" y="1782"/>
                    <a:pt x="268" y="1815"/>
                  </a:cubicBezTo>
                  <a:cubicBezTo>
                    <a:pt x="301" y="1815"/>
                    <a:pt x="334" y="1782"/>
                    <a:pt x="368" y="1782"/>
                  </a:cubicBezTo>
                  <a:lnTo>
                    <a:pt x="468" y="1715"/>
                  </a:lnTo>
                  <a:cubicBezTo>
                    <a:pt x="501" y="1682"/>
                    <a:pt x="534" y="1649"/>
                    <a:pt x="534" y="1649"/>
                  </a:cubicBezTo>
                  <a:lnTo>
                    <a:pt x="534" y="1582"/>
                  </a:lnTo>
                  <a:cubicBezTo>
                    <a:pt x="534" y="1582"/>
                    <a:pt x="501" y="1548"/>
                    <a:pt x="468" y="1548"/>
                  </a:cubicBezTo>
                  <a:lnTo>
                    <a:pt x="401" y="1615"/>
                  </a:lnTo>
                  <a:cubicBezTo>
                    <a:pt x="368" y="1632"/>
                    <a:pt x="343" y="1640"/>
                    <a:pt x="322" y="1640"/>
                  </a:cubicBezTo>
                  <a:cubicBezTo>
                    <a:pt x="301" y="1640"/>
                    <a:pt x="284" y="1632"/>
                    <a:pt x="268" y="1615"/>
                  </a:cubicBezTo>
                  <a:cubicBezTo>
                    <a:pt x="268" y="1548"/>
                    <a:pt x="234" y="1482"/>
                    <a:pt x="268" y="1415"/>
                  </a:cubicBezTo>
                  <a:lnTo>
                    <a:pt x="268" y="648"/>
                  </a:lnTo>
                  <a:lnTo>
                    <a:pt x="468" y="514"/>
                  </a:lnTo>
                  <a:cubicBezTo>
                    <a:pt x="501" y="481"/>
                    <a:pt x="501" y="481"/>
                    <a:pt x="501" y="448"/>
                  </a:cubicBezTo>
                  <a:lnTo>
                    <a:pt x="501" y="414"/>
                  </a:lnTo>
                  <a:cubicBezTo>
                    <a:pt x="501" y="381"/>
                    <a:pt x="501" y="348"/>
                    <a:pt x="468" y="348"/>
                  </a:cubicBezTo>
                  <a:lnTo>
                    <a:pt x="268" y="481"/>
                  </a:lnTo>
                  <a:lnTo>
                    <a:pt x="268" y="47"/>
                  </a:lnTo>
                  <a:cubicBezTo>
                    <a:pt x="268" y="24"/>
                    <a:pt x="251" y="0"/>
                    <a:pt x="24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6"/>
            <p:cNvSpPr/>
            <p:nvPr/>
          </p:nvSpPr>
          <p:spPr>
            <a:xfrm>
              <a:off x="2983975" y="2169150"/>
              <a:ext cx="19200" cy="53750"/>
            </a:xfrm>
            <a:custGeom>
              <a:avLst/>
              <a:gdLst/>
              <a:ahLst/>
              <a:cxnLst/>
              <a:rect l="l" t="t" r="r" b="b"/>
              <a:pathLst>
                <a:path w="768" h="2150" extrusionOk="0">
                  <a:moveTo>
                    <a:pt x="464" y="167"/>
                  </a:moveTo>
                  <a:cubicBezTo>
                    <a:pt x="478" y="167"/>
                    <a:pt x="491" y="171"/>
                    <a:pt x="501" y="181"/>
                  </a:cubicBezTo>
                  <a:cubicBezTo>
                    <a:pt x="534" y="181"/>
                    <a:pt x="567" y="214"/>
                    <a:pt x="567" y="214"/>
                  </a:cubicBezTo>
                  <a:cubicBezTo>
                    <a:pt x="601" y="281"/>
                    <a:pt x="634" y="315"/>
                    <a:pt x="634" y="348"/>
                  </a:cubicBezTo>
                  <a:cubicBezTo>
                    <a:pt x="634" y="415"/>
                    <a:pt x="634" y="481"/>
                    <a:pt x="634" y="515"/>
                  </a:cubicBezTo>
                  <a:lnTo>
                    <a:pt x="634" y="681"/>
                  </a:lnTo>
                  <a:cubicBezTo>
                    <a:pt x="634" y="748"/>
                    <a:pt x="634" y="815"/>
                    <a:pt x="634" y="882"/>
                  </a:cubicBezTo>
                  <a:cubicBezTo>
                    <a:pt x="601" y="948"/>
                    <a:pt x="601" y="982"/>
                    <a:pt x="567" y="1048"/>
                  </a:cubicBezTo>
                  <a:cubicBezTo>
                    <a:pt x="567" y="1115"/>
                    <a:pt x="534" y="1148"/>
                    <a:pt x="501" y="1215"/>
                  </a:cubicBezTo>
                  <a:cubicBezTo>
                    <a:pt x="467" y="1249"/>
                    <a:pt x="434" y="1282"/>
                    <a:pt x="367" y="1315"/>
                  </a:cubicBezTo>
                  <a:cubicBezTo>
                    <a:pt x="334" y="1349"/>
                    <a:pt x="300" y="1349"/>
                    <a:pt x="234" y="1349"/>
                  </a:cubicBezTo>
                  <a:cubicBezTo>
                    <a:pt x="200" y="1349"/>
                    <a:pt x="167" y="1315"/>
                    <a:pt x="167" y="1282"/>
                  </a:cubicBezTo>
                  <a:cubicBezTo>
                    <a:pt x="134" y="1249"/>
                    <a:pt x="134" y="1215"/>
                    <a:pt x="100" y="1182"/>
                  </a:cubicBezTo>
                  <a:cubicBezTo>
                    <a:pt x="100" y="1148"/>
                    <a:pt x="100" y="1082"/>
                    <a:pt x="100" y="1048"/>
                  </a:cubicBezTo>
                  <a:lnTo>
                    <a:pt x="100" y="815"/>
                  </a:lnTo>
                  <a:cubicBezTo>
                    <a:pt x="100" y="782"/>
                    <a:pt x="100" y="715"/>
                    <a:pt x="100" y="648"/>
                  </a:cubicBezTo>
                  <a:cubicBezTo>
                    <a:pt x="134" y="581"/>
                    <a:pt x="134" y="515"/>
                    <a:pt x="167" y="481"/>
                  </a:cubicBezTo>
                  <a:cubicBezTo>
                    <a:pt x="200" y="415"/>
                    <a:pt x="200" y="348"/>
                    <a:pt x="234" y="315"/>
                  </a:cubicBezTo>
                  <a:cubicBezTo>
                    <a:pt x="267" y="281"/>
                    <a:pt x="334" y="214"/>
                    <a:pt x="367" y="214"/>
                  </a:cubicBezTo>
                  <a:cubicBezTo>
                    <a:pt x="391" y="191"/>
                    <a:pt x="431" y="167"/>
                    <a:pt x="464" y="167"/>
                  </a:cubicBezTo>
                  <a:close/>
                  <a:moveTo>
                    <a:pt x="510" y="0"/>
                  </a:moveTo>
                  <a:cubicBezTo>
                    <a:pt x="464" y="0"/>
                    <a:pt x="424" y="24"/>
                    <a:pt x="401" y="48"/>
                  </a:cubicBezTo>
                  <a:cubicBezTo>
                    <a:pt x="300" y="81"/>
                    <a:pt x="267" y="148"/>
                    <a:pt x="200" y="214"/>
                  </a:cubicBezTo>
                  <a:cubicBezTo>
                    <a:pt x="167" y="281"/>
                    <a:pt x="134" y="348"/>
                    <a:pt x="100" y="415"/>
                  </a:cubicBezTo>
                  <a:lnTo>
                    <a:pt x="100" y="281"/>
                  </a:lnTo>
                  <a:cubicBezTo>
                    <a:pt x="100" y="248"/>
                    <a:pt x="67" y="248"/>
                    <a:pt x="67" y="248"/>
                  </a:cubicBezTo>
                  <a:lnTo>
                    <a:pt x="34" y="248"/>
                  </a:lnTo>
                  <a:cubicBezTo>
                    <a:pt x="0" y="281"/>
                    <a:pt x="0" y="315"/>
                    <a:pt x="0" y="348"/>
                  </a:cubicBezTo>
                  <a:lnTo>
                    <a:pt x="0" y="2082"/>
                  </a:lnTo>
                  <a:cubicBezTo>
                    <a:pt x="0" y="2149"/>
                    <a:pt x="0" y="2149"/>
                    <a:pt x="34" y="2149"/>
                  </a:cubicBezTo>
                  <a:lnTo>
                    <a:pt x="67" y="2149"/>
                  </a:lnTo>
                  <a:cubicBezTo>
                    <a:pt x="67" y="2116"/>
                    <a:pt x="100" y="2082"/>
                    <a:pt x="100" y="2049"/>
                  </a:cubicBezTo>
                  <a:lnTo>
                    <a:pt x="100" y="1415"/>
                  </a:lnTo>
                  <a:cubicBezTo>
                    <a:pt x="134" y="1482"/>
                    <a:pt x="167" y="1482"/>
                    <a:pt x="200" y="1515"/>
                  </a:cubicBezTo>
                  <a:cubicBezTo>
                    <a:pt x="267" y="1515"/>
                    <a:pt x="334" y="1515"/>
                    <a:pt x="401" y="1482"/>
                  </a:cubicBezTo>
                  <a:cubicBezTo>
                    <a:pt x="434" y="1415"/>
                    <a:pt x="501" y="1382"/>
                    <a:pt x="567" y="1315"/>
                  </a:cubicBezTo>
                  <a:cubicBezTo>
                    <a:pt x="601" y="1249"/>
                    <a:pt x="634" y="1182"/>
                    <a:pt x="667" y="1115"/>
                  </a:cubicBezTo>
                  <a:cubicBezTo>
                    <a:pt x="701" y="1048"/>
                    <a:pt x="701" y="948"/>
                    <a:pt x="734" y="882"/>
                  </a:cubicBezTo>
                  <a:cubicBezTo>
                    <a:pt x="767" y="782"/>
                    <a:pt x="767" y="715"/>
                    <a:pt x="767" y="648"/>
                  </a:cubicBezTo>
                  <a:lnTo>
                    <a:pt x="767" y="448"/>
                  </a:lnTo>
                  <a:cubicBezTo>
                    <a:pt x="734" y="381"/>
                    <a:pt x="734" y="315"/>
                    <a:pt x="734" y="248"/>
                  </a:cubicBezTo>
                  <a:cubicBezTo>
                    <a:pt x="701" y="181"/>
                    <a:pt x="701" y="114"/>
                    <a:pt x="667" y="81"/>
                  </a:cubicBezTo>
                  <a:cubicBezTo>
                    <a:pt x="634" y="48"/>
                    <a:pt x="601" y="14"/>
                    <a:pt x="567" y="14"/>
                  </a:cubicBezTo>
                  <a:cubicBezTo>
                    <a:pt x="548" y="5"/>
                    <a:pt x="528" y="0"/>
                    <a:pt x="51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6"/>
            <p:cNvSpPr/>
            <p:nvPr/>
          </p:nvSpPr>
          <p:spPr>
            <a:xfrm>
              <a:off x="3008150" y="2165325"/>
              <a:ext cx="4200" cy="30875"/>
            </a:xfrm>
            <a:custGeom>
              <a:avLst/>
              <a:gdLst/>
              <a:ahLst/>
              <a:cxnLst/>
              <a:rect l="l" t="t" r="r" b="b"/>
              <a:pathLst>
                <a:path w="168" h="1235" extrusionOk="0">
                  <a:moveTo>
                    <a:pt x="101" y="1"/>
                  </a:moveTo>
                  <a:lnTo>
                    <a:pt x="34" y="67"/>
                  </a:lnTo>
                  <a:cubicBezTo>
                    <a:pt x="34" y="67"/>
                    <a:pt x="1" y="67"/>
                    <a:pt x="1" y="101"/>
                  </a:cubicBezTo>
                  <a:cubicBezTo>
                    <a:pt x="1" y="101"/>
                    <a:pt x="1" y="134"/>
                    <a:pt x="1" y="134"/>
                  </a:cubicBezTo>
                  <a:lnTo>
                    <a:pt x="1" y="267"/>
                  </a:lnTo>
                  <a:cubicBezTo>
                    <a:pt x="1" y="301"/>
                    <a:pt x="34" y="301"/>
                    <a:pt x="34" y="301"/>
                  </a:cubicBezTo>
                  <a:lnTo>
                    <a:pt x="134" y="267"/>
                  </a:lnTo>
                  <a:cubicBezTo>
                    <a:pt x="134" y="267"/>
                    <a:pt x="134" y="234"/>
                    <a:pt x="167" y="234"/>
                  </a:cubicBezTo>
                  <a:cubicBezTo>
                    <a:pt x="167" y="201"/>
                    <a:pt x="167" y="201"/>
                    <a:pt x="167" y="167"/>
                  </a:cubicBezTo>
                  <a:lnTo>
                    <a:pt x="134" y="67"/>
                  </a:lnTo>
                  <a:lnTo>
                    <a:pt x="134" y="1"/>
                  </a:lnTo>
                  <a:close/>
                  <a:moveTo>
                    <a:pt x="101" y="935"/>
                  </a:moveTo>
                  <a:lnTo>
                    <a:pt x="34" y="1001"/>
                  </a:lnTo>
                  <a:cubicBezTo>
                    <a:pt x="34" y="1001"/>
                    <a:pt x="1" y="1001"/>
                    <a:pt x="1" y="1035"/>
                  </a:cubicBezTo>
                  <a:cubicBezTo>
                    <a:pt x="1" y="1035"/>
                    <a:pt x="1" y="1068"/>
                    <a:pt x="1" y="1068"/>
                  </a:cubicBezTo>
                  <a:lnTo>
                    <a:pt x="1" y="1201"/>
                  </a:lnTo>
                  <a:cubicBezTo>
                    <a:pt x="1" y="1235"/>
                    <a:pt x="34" y="1235"/>
                    <a:pt x="34" y="1235"/>
                  </a:cubicBezTo>
                  <a:lnTo>
                    <a:pt x="134" y="1201"/>
                  </a:lnTo>
                  <a:cubicBezTo>
                    <a:pt x="134" y="1168"/>
                    <a:pt x="134" y="1168"/>
                    <a:pt x="167" y="1168"/>
                  </a:cubicBezTo>
                  <a:cubicBezTo>
                    <a:pt x="167" y="1135"/>
                    <a:pt x="167" y="1135"/>
                    <a:pt x="167" y="1101"/>
                  </a:cubicBezTo>
                  <a:lnTo>
                    <a:pt x="134" y="968"/>
                  </a:lnTo>
                  <a:cubicBezTo>
                    <a:pt x="134" y="968"/>
                    <a:pt x="167" y="935"/>
                    <a:pt x="134" y="935"/>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6"/>
            <p:cNvSpPr/>
            <p:nvPr/>
          </p:nvSpPr>
          <p:spPr>
            <a:xfrm>
              <a:off x="3016500" y="2131125"/>
              <a:ext cx="17525" cy="65075"/>
            </a:xfrm>
            <a:custGeom>
              <a:avLst/>
              <a:gdLst/>
              <a:ahLst/>
              <a:cxnLst/>
              <a:rect l="l" t="t" r="r" b="b"/>
              <a:pathLst>
                <a:path w="701" h="2603" extrusionOk="0">
                  <a:moveTo>
                    <a:pt x="634" y="1"/>
                  </a:moveTo>
                  <a:cubicBezTo>
                    <a:pt x="634" y="1"/>
                    <a:pt x="601" y="1"/>
                    <a:pt x="601" y="34"/>
                  </a:cubicBezTo>
                  <a:lnTo>
                    <a:pt x="601" y="68"/>
                  </a:lnTo>
                  <a:lnTo>
                    <a:pt x="34" y="2569"/>
                  </a:lnTo>
                  <a:cubicBezTo>
                    <a:pt x="0" y="2569"/>
                    <a:pt x="0" y="2569"/>
                    <a:pt x="34" y="2603"/>
                  </a:cubicBezTo>
                  <a:lnTo>
                    <a:pt x="100" y="2603"/>
                  </a:lnTo>
                  <a:cubicBezTo>
                    <a:pt x="100" y="2569"/>
                    <a:pt x="100" y="2569"/>
                    <a:pt x="100" y="2569"/>
                  </a:cubicBezTo>
                  <a:lnTo>
                    <a:pt x="701" y="68"/>
                  </a:lnTo>
                  <a:cubicBezTo>
                    <a:pt x="701" y="34"/>
                    <a:pt x="701" y="34"/>
                    <a:pt x="701" y="34"/>
                  </a:cubicBezTo>
                  <a:cubicBezTo>
                    <a:pt x="701" y="1"/>
                    <a:pt x="701" y="1"/>
                    <a:pt x="7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6"/>
            <p:cNvSpPr/>
            <p:nvPr/>
          </p:nvSpPr>
          <p:spPr>
            <a:xfrm>
              <a:off x="3028175" y="2124475"/>
              <a:ext cx="17525" cy="65900"/>
            </a:xfrm>
            <a:custGeom>
              <a:avLst/>
              <a:gdLst/>
              <a:ahLst/>
              <a:cxnLst/>
              <a:rect l="l" t="t" r="r" b="b"/>
              <a:pathLst>
                <a:path w="701" h="2636" extrusionOk="0">
                  <a:moveTo>
                    <a:pt x="634" y="0"/>
                  </a:moveTo>
                  <a:cubicBezTo>
                    <a:pt x="601" y="0"/>
                    <a:pt x="601" y="33"/>
                    <a:pt x="601" y="33"/>
                  </a:cubicBezTo>
                  <a:lnTo>
                    <a:pt x="601" y="67"/>
                  </a:lnTo>
                  <a:lnTo>
                    <a:pt x="0" y="2569"/>
                  </a:lnTo>
                  <a:lnTo>
                    <a:pt x="0" y="2602"/>
                  </a:lnTo>
                  <a:cubicBezTo>
                    <a:pt x="0" y="2602"/>
                    <a:pt x="0" y="2602"/>
                    <a:pt x="0" y="2635"/>
                  </a:cubicBezTo>
                  <a:lnTo>
                    <a:pt x="67" y="2635"/>
                  </a:lnTo>
                  <a:lnTo>
                    <a:pt x="100" y="2602"/>
                  </a:lnTo>
                  <a:lnTo>
                    <a:pt x="100" y="2569"/>
                  </a:lnTo>
                  <a:lnTo>
                    <a:pt x="667" y="67"/>
                  </a:lnTo>
                  <a:cubicBezTo>
                    <a:pt x="667" y="33"/>
                    <a:pt x="667" y="33"/>
                    <a:pt x="667" y="33"/>
                  </a:cubicBezTo>
                  <a:cubicBezTo>
                    <a:pt x="701" y="0"/>
                    <a:pt x="701" y="0"/>
                    <a:pt x="6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6"/>
            <p:cNvSpPr/>
            <p:nvPr/>
          </p:nvSpPr>
          <p:spPr>
            <a:xfrm>
              <a:off x="3049025" y="2124475"/>
              <a:ext cx="30025" cy="47550"/>
            </a:xfrm>
            <a:custGeom>
              <a:avLst/>
              <a:gdLst/>
              <a:ahLst/>
              <a:cxnLst/>
              <a:rect l="l" t="t" r="r" b="b"/>
              <a:pathLst>
                <a:path w="1201" h="1902" extrusionOk="0">
                  <a:moveTo>
                    <a:pt x="1034" y="0"/>
                  </a:moveTo>
                  <a:cubicBezTo>
                    <a:pt x="967" y="0"/>
                    <a:pt x="934" y="0"/>
                    <a:pt x="901" y="33"/>
                  </a:cubicBezTo>
                  <a:cubicBezTo>
                    <a:pt x="834" y="67"/>
                    <a:pt x="767" y="133"/>
                    <a:pt x="734" y="200"/>
                  </a:cubicBezTo>
                  <a:cubicBezTo>
                    <a:pt x="667" y="267"/>
                    <a:pt x="634" y="367"/>
                    <a:pt x="601" y="434"/>
                  </a:cubicBezTo>
                  <a:cubicBezTo>
                    <a:pt x="601" y="400"/>
                    <a:pt x="534" y="334"/>
                    <a:pt x="500" y="334"/>
                  </a:cubicBezTo>
                  <a:cubicBezTo>
                    <a:pt x="473" y="320"/>
                    <a:pt x="445" y="312"/>
                    <a:pt x="420" y="312"/>
                  </a:cubicBezTo>
                  <a:cubicBezTo>
                    <a:pt x="384" y="312"/>
                    <a:pt x="353" y="328"/>
                    <a:pt x="334" y="367"/>
                  </a:cubicBezTo>
                  <a:cubicBezTo>
                    <a:pt x="267" y="400"/>
                    <a:pt x="234" y="434"/>
                    <a:pt x="200" y="500"/>
                  </a:cubicBezTo>
                  <a:cubicBezTo>
                    <a:pt x="134" y="534"/>
                    <a:pt x="100" y="600"/>
                    <a:pt x="67" y="667"/>
                  </a:cubicBezTo>
                  <a:lnTo>
                    <a:pt x="100" y="567"/>
                  </a:lnTo>
                  <a:cubicBezTo>
                    <a:pt x="100" y="534"/>
                    <a:pt x="100" y="534"/>
                    <a:pt x="67" y="534"/>
                  </a:cubicBezTo>
                  <a:lnTo>
                    <a:pt x="33" y="534"/>
                  </a:lnTo>
                  <a:cubicBezTo>
                    <a:pt x="33" y="534"/>
                    <a:pt x="0" y="567"/>
                    <a:pt x="0" y="600"/>
                  </a:cubicBezTo>
                  <a:lnTo>
                    <a:pt x="0" y="1835"/>
                  </a:lnTo>
                  <a:cubicBezTo>
                    <a:pt x="0" y="1868"/>
                    <a:pt x="33" y="1901"/>
                    <a:pt x="33" y="1901"/>
                  </a:cubicBezTo>
                  <a:lnTo>
                    <a:pt x="67" y="1901"/>
                  </a:lnTo>
                  <a:cubicBezTo>
                    <a:pt x="100" y="1868"/>
                    <a:pt x="134" y="1835"/>
                    <a:pt x="100" y="1801"/>
                  </a:cubicBezTo>
                  <a:lnTo>
                    <a:pt x="100" y="1067"/>
                  </a:lnTo>
                  <a:cubicBezTo>
                    <a:pt x="100" y="967"/>
                    <a:pt x="134" y="901"/>
                    <a:pt x="134" y="834"/>
                  </a:cubicBezTo>
                  <a:cubicBezTo>
                    <a:pt x="167" y="767"/>
                    <a:pt x="167" y="734"/>
                    <a:pt x="200" y="667"/>
                  </a:cubicBezTo>
                  <a:cubicBezTo>
                    <a:pt x="200" y="634"/>
                    <a:pt x="234" y="600"/>
                    <a:pt x="267" y="567"/>
                  </a:cubicBezTo>
                  <a:cubicBezTo>
                    <a:pt x="300" y="534"/>
                    <a:pt x="300" y="500"/>
                    <a:pt x="334" y="500"/>
                  </a:cubicBezTo>
                  <a:cubicBezTo>
                    <a:pt x="367" y="467"/>
                    <a:pt x="400" y="467"/>
                    <a:pt x="434" y="467"/>
                  </a:cubicBezTo>
                  <a:cubicBezTo>
                    <a:pt x="467" y="467"/>
                    <a:pt x="500" y="467"/>
                    <a:pt x="500" y="500"/>
                  </a:cubicBezTo>
                  <a:cubicBezTo>
                    <a:pt x="534" y="500"/>
                    <a:pt x="567" y="567"/>
                    <a:pt x="567" y="600"/>
                  </a:cubicBezTo>
                  <a:cubicBezTo>
                    <a:pt x="567" y="667"/>
                    <a:pt x="567" y="734"/>
                    <a:pt x="567" y="801"/>
                  </a:cubicBezTo>
                  <a:lnTo>
                    <a:pt x="567" y="1534"/>
                  </a:lnTo>
                  <a:cubicBezTo>
                    <a:pt x="567" y="1568"/>
                    <a:pt x="601" y="1568"/>
                    <a:pt x="634" y="1568"/>
                  </a:cubicBezTo>
                  <a:cubicBezTo>
                    <a:pt x="667" y="1568"/>
                    <a:pt x="701" y="1534"/>
                    <a:pt x="667" y="1501"/>
                  </a:cubicBezTo>
                  <a:lnTo>
                    <a:pt x="667" y="767"/>
                  </a:lnTo>
                  <a:cubicBezTo>
                    <a:pt x="667" y="667"/>
                    <a:pt x="667" y="600"/>
                    <a:pt x="667" y="534"/>
                  </a:cubicBezTo>
                  <a:cubicBezTo>
                    <a:pt x="701" y="467"/>
                    <a:pt x="701" y="400"/>
                    <a:pt x="734" y="367"/>
                  </a:cubicBezTo>
                  <a:cubicBezTo>
                    <a:pt x="767" y="300"/>
                    <a:pt x="801" y="267"/>
                    <a:pt x="801" y="234"/>
                  </a:cubicBezTo>
                  <a:cubicBezTo>
                    <a:pt x="834" y="200"/>
                    <a:pt x="867" y="200"/>
                    <a:pt x="901" y="167"/>
                  </a:cubicBezTo>
                  <a:cubicBezTo>
                    <a:pt x="934" y="167"/>
                    <a:pt x="934" y="133"/>
                    <a:pt x="967" y="133"/>
                  </a:cubicBezTo>
                  <a:cubicBezTo>
                    <a:pt x="1001" y="133"/>
                    <a:pt x="1034" y="167"/>
                    <a:pt x="1068" y="167"/>
                  </a:cubicBezTo>
                  <a:cubicBezTo>
                    <a:pt x="1068" y="200"/>
                    <a:pt x="1101" y="234"/>
                    <a:pt x="1101" y="267"/>
                  </a:cubicBezTo>
                  <a:cubicBezTo>
                    <a:pt x="1101" y="334"/>
                    <a:pt x="1101" y="400"/>
                    <a:pt x="1101" y="500"/>
                  </a:cubicBezTo>
                  <a:lnTo>
                    <a:pt x="1101" y="1234"/>
                  </a:lnTo>
                  <a:cubicBezTo>
                    <a:pt x="1101" y="1268"/>
                    <a:pt x="1134" y="1268"/>
                    <a:pt x="1134" y="1268"/>
                  </a:cubicBezTo>
                  <a:lnTo>
                    <a:pt x="1168" y="1268"/>
                  </a:lnTo>
                  <a:cubicBezTo>
                    <a:pt x="1201" y="1234"/>
                    <a:pt x="1201" y="1201"/>
                    <a:pt x="1201" y="1201"/>
                  </a:cubicBezTo>
                  <a:lnTo>
                    <a:pt x="1201" y="400"/>
                  </a:lnTo>
                  <a:cubicBezTo>
                    <a:pt x="1201" y="334"/>
                    <a:pt x="1201" y="267"/>
                    <a:pt x="1201" y="167"/>
                  </a:cubicBezTo>
                  <a:cubicBezTo>
                    <a:pt x="1168" y="133"/>
                    <a:pt x="1168" y="67"/>
                    <a:pt x="1134" y="33"/>
                  </a:cubicBezTo>
                  <a:cubicBezTo>
                    <a:pt x="1101" y="0"/>
                    <a:pt x="1068" y="0"/>
                    <a:pt x="10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6"/>
            <p:cNvSpPr/>
            <p:nvPr/>
          </p:nvSpPr>
          <p:spPr>
            <a:xfrm>
              <a:off x="3084050" y="2106950"/>
              <a:ext cx="19200" cy="55075"/>
            </a:xfrm>
            <a:custGeom>
              <a:avLst/>
              <a:gdLst/>
              <a:ahLst/>
              <a:cxnLst/>
              <a:rect l="l" t="t" r="r" b="b"/>
              <a:pathLst>
                <a:path w="768" h="2203" extrusionOk="0">
                  <a:moveTo>
                    <a:pt x="734" y="1"/>
                  </a:moveTo>
                  <a:lnTo>
                    <a:pt x="701" y="34"/>
                  </a:lnTo>
                  <a:lnTo>
                    <a:pt x="667" y="34"/>
                  </a:lnTo>
                  <a:cubicBezTo>
                    <a:pt x="667" y="67"/>
                    <a:pt x="667" y="67"/>
                    <a:pt x="667" y="67"/>
                  </a:cubicBezTo>
                  <a:lnTo>
                    <a:pt x="367" y="1301"/>
                  </a:lnTo>
                  <a:lnTo>
                    <a:pt x="100" y="401"/>
                  </a:lnTo>
                  <a:lnTo>
                    <a:pt x="67" y="401"/>
                  </a:lnTo>
                  <a:lnTo>
                    <a:pt x="33" y="434"/>
                  </a:lnTo>
                  <a:lnTo>
                    <a:pt x="0" y="468"/>
                  </a:lnTo>
                  <a:cubicBezTo>
                    <a:pt x="0" y="468"/>
                    <a:pt x="0" y="501"/>
                    <a:pt x="0" y="501"/>
                  </a:cubicBezTo>
                  <a:cubicBezTo>
                    <a:pt x="0" y="534"/>
                    <a:pt x="0" y="534"/>
                    <a:pt x="0" y="568"/>
                  </a:cubicBezTo>
                  <a:lnTo>
                    <a:pt x="334" y="1568"/>
                  </a:lnTo>
                  <a:lnTo>
                    <a:pt x="200" y="2102"/>
                  </a:lnTo>
                  <a:lnTo>
                    <a:pt x="200" y="2169"/>
                  </a:lnTo>
                  <a:cubicBezTo>
                    <a:pt x="200" y="2169"/>
                    <a:pt x="200" y="2202"/>
                    <a:pt x="200" y="2202"/>
                  </a:cubicBezTo>
                  <a:lnTo>
                    <a:pt x="267" y="2202"/>
                  </a:lnTo>
                  <a:lnTo>
                    <a:pt x="300" y="2169"/>
                  </a:lnTo>
                  <a:lnTo>
                    <a:pt x="300" y="2135"/>
                  </a:lnTo>
                  <a:lnTo>
                    <a:pt x="767" y="101"/>
                  </a:lnTo>
                  <a:lnTo>
                    <a:pt x="767" y="34"/>
                  </a:lnTo>
                  <a:cubicBezTo>
                    <a:pt x="767" y="34"/>
                    <a:pt x="767" y="1"/>
                    <a:pt x="7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6"/>
            <p:cNvSpPr/>
            <p:nvPr/>
          </p:nvSpPr>
          <p:spPr>
            <a:xfrm>
              <a:off x="3109050" y="2096950"/>
              <a:ext cx="19225" cy="53400"/>
            </a:xfrm>
            <a:custGeom>
              <a:avLst/>
              <a:gdLst/>
              <a:ahLst/>
              <a:cxnLst/>
              <a:rect l="l" t="t" r="r" b="b"/>
              <a:pathLst>
                <a:path w="769" h="2136" extrusionOk="0">
                  <a:moveTo>
                    <a:pt x="501" y="167"/>
                  </a:moveTo>
                  <a:cubicBezTo>
                    <a:pt x="535" y="167"/>
                    <a:pt x="568" y="200"/>
                    <a:pt x="568" y="234"/>
                  </a:cubicBezTo>
                  <a:cubicBezTo>
                    <a:pt x="601" y="267"/>
                    <a:pt x="635" y="300"/>
                    <a:pt x="635" y="367"/>
                  </a:cubicBezTo>
                  <a:cubicBezTo>
                    <a:pt x="635" y="401"/>
                    <a:pt x="635" y="467"/>
                    <a:pt x="635" y="534"/>
                  </a:cubicBezTo>
                  <a:lnTo>
                    <a:pt x="635" y="667"/>
                  </a:lnTo>
                  <a:cubicBezTo>
                    <a:pt x="635" y="734"/>
                    <a:pt x="635" y="801"/>
                    <a:pt x="635" y="868"/>
                  </a:cubicBezTo>
                  <a:cubicBezTo>
                    <a:pt x="601" y="934"/>
                    <a:pt x="601" y="1001"/>
                    <a:pt x="568" y="1068"/>
                  </a:cubicBezTo>
                  <a:cubicBezTo>
                    <a:pt x="568" y="1101"/>
                    <a:pt x="535" y="1168"/>
                    <a:pt x="501" y="1201"/>
                  </a:cubicBezTo>
                  <a:cubicBezTo>
                    <a:pt x="468" y="1268"/>
                    <a:pt x="434" y="1301"/>
                    <a:pt x="368" y="1335"/>
                  </a:cubicBezTo>
                  <a:cubicBezTo>
                    <a:pt x="334" y="1335"/>
                    <a:pt x="301" y="1368"/>
                    <a:pt x="268" y="1368"/>
                  </a:cubicBezTo>
                  <a:cubicBezTo>
                    <a:pt x="201" y="1335"/>
                    <a:pt x="201" y="1335"/>
                    <a:pt x="168" y="1301"/>
                  </a:cubicBezTo>
                  <a:cubicBezTo>
                    <a:pt x="134" y="1268"/>
                    <a:pt x="134" y="1234"/>
                    <a:pt x="101" y="1201"/>
                  </a:cubicBezTo>
                  <a:cubicBezTo>
                    <a:pt x="101" y="1134"/>
                    <a:pt x="101" y="1101"/>
                    <a:pt x="101" y="1034"/>
                  </a:cubicBezTo>
                  <a:lnTo>
                    <a:pt x="101" y="834"/>
                  </a:lnTo>
                  <a:lnTo>
                    <a:pt x="68" y="834"/>
                  </a:lnTo>
                  <a:cubicBezTo>
                    <a:pt x="101" y="767"/>
                    <a:pt x="101" y="701"/>
                    <a:pt x="101" y="667"/>
                  </a:cubicBezTo>
                  <a:cubicBezTo>
                    <a:pt x="134" y="601"/>
                    <a:pt x="134" y="534"/>
                    <a:pt x="168" y="467"/>
                  </a:cubicBezTo>
                  <a:cubicBezTo>
                    <a:pt x="201" y="434"/>
                    <a:pt x="201" y="367"/>
                    <a:pt x="234" y="334"/>
                  </a:cubicBezTo>
                  <a:cubicBezTo>
                    <a:pt x="268" y="267"/>
                    <a:pt x="334" y="234"/>
                    <a:pt x="368" y="200"/>
                  </a:cubicBezTo>
                  <a:cubicBezTo>
                    <a:pt x="401" y="167"/>
                    <a:pt x="468" y="167"/>
                    <a:pt x="501" y="167"/>
                  </a:cubicBezTo>
                  <a:close/>
                  <a:moveTo>
                    <a:pt x="568" y="0"/>
                  </a:moveTo>
                  <a:cubicBezTo>
                    <a:pt x="501" y="0"/>
                    <a:pt x="434" y="0"/>
                    <a:pt x="401" y="34"/>
                  </a:cubicBezTo>
                  <a:cubicBezTo>
                    <a:pt x="301" y="67"/>
                    <a:pt x="234" y="134"/>
                    <a:pt x="201" y="200"/>
                  </a:cubicBezTo>
                  <a:cubicBezTo>
                    <a:pt x="168" y="267"/>
                    <a:pt x="134" y="334"/>
                    <a:pt x="101" y="434"/>
                  </a:cubicBezTo>
                  <a:lnTo>
                    <a:pt x="101" y="300"/>
                  </a:lnTo>
                  <a:cubicBezTo>
                    <a:pt x="101" y="267"/>
                    <a:pt x="68" y="267"/>
                    <a:pt x="68" y="267"/>
                  </a:cubicBezTo>
                  <a:lnTo>
                    <a:pt x="34" y="267"/>
                  </a:lnTo>
                  <a:cubicBezTo>
                    <a:pt x="1" y="267"/>
                    <a:pt x="1" y="300"/>
                    <a:pt x="1" y="334"/>
                  </a:cubicBezTo>
                  <a:lnTo>
                    <a:pt x="1" y="2102"/>
                  </a:lnTo>
                  <a:cubicBezTo>
                    <a:pt x="1" y="2135"/>
                    <a:pt x="1" y="2135"/>
                    <a:pt x="34" y="2135"/>
                  </a:cubicBezTo>
                  <a:lnTo>
                    <a:pt x="68" y="2135"/>
                  </a:lnTo>
                  <a:cubicBezTo>
                    <a:pt x="68" y="2135"/>
                    <a:pt x="101" y="2102"/>
                    <a:pt x="101" y="2068"/>
                  </a:cubicBezTo>
                  <a:lnTo>
                    <a:pt x="101" y="1435"/>
                  </a:lnTo>
                  <a:cubicBezTo>
                    <a:pt x="134" y="1468"/>
                    <a:pt x="168" y="1501"/>
                    <a:pt x="201" y="1501"/>
                  </a:cubicBezTo>
                  <a:cubicBezTo>
                    <a:pt x="220" y="1511"/>
                    <a:pt x="240" y="1515"/>
                    <a:pt x="260" y="1515"/>
                  </a:cubicBezTo>
                  <a:cubicBezTo>
                    <a:pt x="307" y="1515"/>
                    <a:pt x="354" y="1492"/>
                    <a:pt x="401" y="1468"/>
                  </a:cubicBezTo>
                  <a:cubicBezTo>
                    <a:pt x="434" y="1435"/>
                    <a:pt x="501" y="1368"/>
                    <a:pt x="568" y="1335"/>
                  </a:cubicBezTo>
                  <a:cubicBezTo>
                    <a:pt x="601" y="1268"/>
                    <a:pt x="635" y="1201"/>
                    <a:pt x="668" y="1101"/>
                  </a:cubicBezTo>
                  <a:cubicBezTo>
                    <a:pt x="701" y="1034"/>
                    <a:pt x="701" y="968"/>
                    <a:pt x="735" y="868"/>
                  </a:cubicBezTo>
                  <a:cubicBezTo>
                    <a:pt x="768" y="801"/>
                    <a:pt x="768" y="701"/>
                    <a:pt x="768" y="634"/>
                  </a:cubicBezTo>
                  <a:lnTo>
                    <a:pt x="768" y="467"/>
                  </a:lnTo>
                  <a:cubicBezTo>
                    <a:pt x="735" y="401"/>
                    <a:pt x="735" y="300"/>
                    <a:pt x="735" y="234"/>
                  </a:cubicBezTo>
                  <a:cubicBezTo>
                    <a:pt x="701" y="200"/>
                    <a:pt x="701" y="134"/>
                    <a:pt x="668" y="67"/>
                  </a:cubicBezTo>
                  <a:cubicBezTo>
                    <a:pt x="635" y="34"/>
                    <a:pt x="601" y="0"/>
                    <a:pt x="5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6"/>
            <p:cNvSpPr/>
            <p:nvPr/>
          </p:nvSpPr>
          <p:spPr>
            <a:xfrm>
              <a:off x="3131575" y="2082775"/>
              <a:ext cx="17525" cy="40050"/>
            </a:xfrm>
            <a:custGeom>
              <a:avLst/>
              <a:gdLst/>
              <a:ahLst/>
              <a:cxnLst/>
              <a:rect l="l" t="t" r="r" b="b"/>
              <a:pathLst>
                <a:path w="701" h="1602" extrusionOk="0">
                  <a:moveTo>
                    <a:pt x="601" y="634"/>
                  </a:moveTo>
                  <a:lnTo>
                    <a:pt x="601" y="734"/>
                  </a:lnTo>
                  <a:cubicBezTo>
                    <a:pt x="601" y="801"/>
                    <a:pt x="601" y="901"/>
                    <a:pt x="601" y="968"/>
                  </a:cubicBezTo>
                  <a:cubicBezTo>
                    <a:pt x="568" y="1034"/>
                    <a:pt x="568" y="1101"/>
                    <a:pt x="534" y="1168"/>
                  </a:cubicBezTo>
                  <a:cubicBezTo>
                    <a:pt x="501" y="1201"/>
                    <a:pt x="467" y="1268"/>
                    <a:pt x="434" y="1301"/>
                  </a:cubicBezTo>
                  <a:cubicBezTo>
                    <a:pt x="401" y="1334"/>
                    <a:pt x="367" y="1368"/>
                    <a:pt x="334" y="1401"/>
                  </a:cubicBezTo>
                  <a:lnTo>
                    <a:pt x="234" y="1401"/>
                  </a:lnTo>
                  <a:cubicBezTo>
                    <a:pt x="217" y="1418"/>
                    <a:pt x="201" y="1426"/>
                    <a:pt x="188" y="1426"/>
                  </a:cubicBezTo>
                  <a:cubicBezTo>
                    <a:pt x="176" y="1426"/>
                    <a:pt x="167" y="1418"/>
                    <a:pt x="167" y="1401"/>
                  </a:cubicBezTo>
                  <a:cubicBezTo>
                    <a:pt x="134" y="1401"/>
                    <a:pt x="101" y="1401"/>
                    <a:pt x="101" y="1368"/>
                  </a:cubicBezTo>
                  <a:cubicBezTo>
                    <a:pt x="101" y="1334"/>
                    <a:pt x="101" y="1301"/>
                    <a:pt x="101" y="1268"/>
                  </a:cubicBezTo>
                  <a:cubicBezTo>
                    <a:pt x="134" y="1068"/>
                    <a:pt x="234" y="901"/>
                    <a:pt x="401" y="834"/>
                  </a:cubicBezTo>
                  <a:lnTo>
                    <a:pt x="601" y="634"/>
                  </a:lnTo>
                  <a:close/>
                  <a:moveTo>
                    <a:pt x="568" y="0"/>
                  </a:moveTo>
                  <a:cubicBezTo>
                    <a:pt x="501" y="34"/>
                    <a:pt x="434" y="34"/>
                    <a:pt x="401" y="67"/>
                  </a:cubicBezTo>
                  <a:cubicBezTo>
                    <a:pt x="334" y="100"/>
                    <a:pt x="267" y="134"/>
                    <a:pt x="234" y="200"/>
                  </a:cubicBezTo>
                  <a:cubicBezTo>
                    <a:pt x="201" y="234"/>
                    <a:pt x="167" y="300"/>
                    <a:pt x="134" y="334"/>
                  </a:cubicBezTo>
                  <a:cubicBezTo>
                    <a:pt x="134" y="400"/>
                    <a:pt x="101" y="434"/>
                    <a:pt x="101" y="467"/>
                  </a:cubicBezTo>
                  <a:cubicBezTo>
                    <a:pt x="67" y="501"/>
                    <a:pt x="67" y="567"/>
                    <a:pt x="101" y="567"/>
                  </a:cubicBezTo>
                  <a:lnTo>
                    <a:pt x="101" y="634"/>
                  </a:lnTo>
                  <a:lnTo>
                    <a:pt x="134" y="634"/>
                  </a:lnTo>
                  <a:cubicBezTo>
                    <a:pt x="134" y="601"/>
                    <a:pt x="167" y="601"/>
                    <a:pt x="167" y="601"/>
                  </a:cubicBezTo>
                  <a:cubicBezTo>
                    <a:pt x="167" y="567"/>
                    <a:pt x="167" y="567"/>
                    <a:pt x="167" y="534"/>
                  </a:cubicBezTo>
                  <a:cubicBezTo>
                    <a:pt x="167" y="501"/>
                    <a:pt x="201" y="434"/>
                    <a:pt x="234" y="367"/>
                  </a:cubicBezTo>
                  <a:cubicBezTo>
                    <a:pt x="267" y="334"/>
                    <a:pt x="334" y="267"/>
                    <a:pt x="367" y="234"/>
                  </a:cubicBezTo>
                  <a:cubicBezTo>
                    <a:pt x="467" y="200"/>
                    <a:pt x="534" y="200"/>
                    <a:pt x="568" y="200"/>
                  </a:cubicBezTo>
                  <a:cubicBezTo>
                    <a:pt x="601" y="267"/>
                    <a:pt x="634" y="334"/>
                    <a:pt x="601" y="400"/>
                  </a:cubicBezTo>
                  <a:lnTo>
                    <a:pt x="601" y="501"/>
                  </a:lnTo>
                  <a:lnTo>
                    <a:pt x="334" y="701"/>
                  </a:lnTo>
                  <a:cubicBezTo>
                    <a:pt x="301" y="767"/>
                    <a:pt x="234" y="801"/>
                    <a:pt x="201" y="834"/>
                  </a:cubicBezTo>
                  <a:cubicBezTo>
                    <a:pt x="167" y="901"/>
                    <a:pt x="134" y="934"/>
                    <a:pt x="101" y="1001"/>
                  </a:cubicBezTo>
                  <a:cubicBezTo>
                    <a:pt x="67" y="1034"/>
                    <a:pt x="34" y="1101"/>
                    <a:pt x="34" y="1168"/>
                  </a:cubicBezTo>
                  <a:cubicBezTo>
                    <a:pt x="0" y="1201"/>
                    <a:pt x="0" y="1268"/>
                    <a:pt x="0" y="1334"/>
                  </a:cubicBezTo>
                  <a:cubicBezTo>
                    <a:pt x="0" y="1368"/>
                    <a:pt x="0" y="1435"/>
                    <a:pt x="34" y="1468"/>
                  </a:cubicBezTo>
                  <a:cubicBezTo>
                    <a:pt x="34" y="1501"/>
                    <a:pt x="67" y="1535"/>
                    <a:pt x="101" y="1568"/>
                  </a:cubicBezTo>
                  <a:cubicBezTo>
                    <a:pt x="134" y="1568"/>
                    <a:pt x="167" y="1601"/>
                    <a:pt x="201" y="1601"/>
                  </a:cubicBezTo>
                  <a:cubicBezTo>
                    <a:pt x="234" y="1601"/>
                    <a:pt x="267" y="1568"/>
                    <a:pt x="301" y="1535"/>
                  </a:cubicBezTo>
                  <a:cubicBezTo>
                    <a:pt x="367" y="1535"/>
                    <a:pt x="401" y="1501"/>
                    <a:pt x="434" y="1468"/>
                  </a:cubicBezTo>
                  <a:cubicBezTo>
                    <a:pt x="467" y="1435"/>
                    <a:pt x="501" y="1401"/>
                    <a:pt x="501" y="1368"/>
                  </a:cubicBezTo>
                  <a:cubicBezTo>
                    <a:pt x="534" y="1334"/>
                    <a:pt x="568" y="1301"/>
                    <a:pt x="568" y="1268"/>
                  </a:cubicBezTo>
                  <a:cubicBezTo>
                    <a:pt x="601" y="1234"/>
                    <a:pt x="601" y="1201"/>
                    <a:pt x="601" y="1168"/>
                  </a:cubicBezTo>
                  <a:lnTo>
                    <a:pt x="601" y="1301"/>
                  </a:lnTo>
                  <a:cubicBezTo>
                    <a:pt x="601" y="1301"/>
                    <a:pt x="634" y="1334"/>
                    <a:pt x="668" y="1334"/>
                  </a:cubicBezTo>
                  <a:lnTo>
                    <a:pt x="668" y="1301"/>
                  </a:lnTo>
                  <a:cubicBezTo>
                    <a:pt x="701" y="1268"/>
                    <a:pt x="701" y="1234"/>
                    <a:pt x="701" y="1201"/>
                  </a:cubicBezTo>
                  <a:lnTo>
                    <a:pt x="701" y="334"/>
                  </a:lnTo>
                  <a:cubicBezTo>
                    <a:pt x="701" y="300"/>
                    <a:pt x="701" y="234"/>
                    <a:pt x="701" y="200"/>
                  </a:cubicBezTo>
                  <a:cubicBezTo>
                    <a:pt x="701" y="134"/>
                    <a:pt x="701" y="100"/>
                    <a:pt x="668" y="67"/>
                  </a:cubicBezTo>
                  <a:cubicBezTo>
                    <a:pt x="634" y="34"/>
                    <a:pt x="601" y="34"/>
                    <a:pt x="5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6"/>
            <p:cNvSpPr/>
            <p:nvPr/>
          </p:nvSpPr>
          <p:spPr>
            <a:xfrm>
              <a:off x="3154925" y="2066925"/>
              <a:ext cx="19200" cy="55900"/>
            </a:xfrm>
            <a:custGeom>
              <a:avLst/>
              <a:gdLst/>
              <a:ahLst/>
              <a:cxnLst/>
              <a:rect l="l" t="t" r="r" b="b"/>
              <a:pathLst>
                <a:path w="768" h="2236" extrusionOk="0">
                  <a:moveTo>
                    <a:pt x="534" y="267"/>
                  </a:moveTo>
                  <a:cubicBezTo>
                    <a:pt x="568" y="301"/>
                    <a:pt x="601" y="301"/>
                    <a:pt x="601" y="334"/>
                  </a:cubicBezTo>
                  <a:cubicBezTo>
                    <a:pt x="634" y="367"/>
                    <a:pt x="668" y="401"/>
                    <a:pt x="668" y="467"/>
                  </a:cubicBezTo>
                  <a:cubicBezTo>
                    <a:pt x="668" y="501"/>
                    <a:pt x="668" y="567"/>
                    <a:pt x="668" y="601"/>
                  </a:cubicBezTo>
                  <a:lnTo>
                    <a:pt x="668" y="668"/>
                  </a:lnTo>
                  <a:cubicBezTo>
                    <a:pt x="668" y="668"/>
                    <a:pt x="668" y="668"/>
                    <a:pt x="668" y="701"/>
                  </a:cubicBezTo>
                  <a:lnTo>
                    <a:pt x="668" y="801"/>
                  </a:lnTo>
                  <a:cubicBezTo>
                    <a:pt x="668" y="934"/>
                    <a:pt x="668" y="1034"/>
                    <a:pt x="601" y="1168"/>
                  </a:cubicBezTo>
                  <a:cubicBezTo>
                    <a:pt x="601" y="1201"/>
                    <a:pt x="568" y="1268"/>
                    <a:pt x="534" y="1301"/>
                  </a:cubicBezTo>
                  <a:cubicBezTo>
                    <a:pt x="501" y="1368"/>
                    <a:pt x="467" y="1401"/>
                    <a:pt x="401" y="1435"/>
                  </a:cubicBezTo>
                  <a:cubicBezTo>
                    <a:pt x="367" y="1468"/>
                    <a:pt x="334" y="1468"/>
                    <a:pt x="267" y="1468"/>
                  </a:cubicBezTo>
                  <a:cubicBezTo>
                    <a:pt x="234" y="1468"/>
                    <a:pt x="201" y="1435"/>
                    <a:pt x="201" y="1401"/>
                  </a:cubicBezTo>
                  <a:cubicBezTo>
                    <a:pt x="167" y="1368"/>
                    <a:pt x="167" y="1335"/>
                    <a:pt x="134" y="1268"/>
                  </a:cubicBezTo>
                  <a:cubicBezTo>
                    <a:pt x="134" y="1235"/>
                    <a:pt x="134" y="1168"/>
                    <a:pt x="134" y="1101"/>
                  </a:cubicBezTo>
                  <a:lnTo>
                    <a:pt x="134" y="968"/>
                  </a:lnTo>
                  <a:cubicBezTo>
                    <a:pt x="134" y="901"/>
                    <a:pt x="134" y="834"/>
                    <a:pt x="134" y="768"/>
                  </a:cubicBezTo>
                  <a:cubicBezTo>
                    <a:pt x="167" y="701"/>
                    <a:pt x="167" y="634"/>
                    <a:pt x="201" y="567"/>
                  </a:cubicBezTo>
                  <a:cubicBezTo>
                    <a:pt x="201" y="534"/>
                    <a:pt x="234" y="467"/>
                    <a:pt x="267" y="434"/>
                  </a:cubicBezTo>
                  <a:cubicBezTo>
                    <a:pt x="301" y="367"/>
                    <a:pt x="367" y="334"/>
                    <a:pt x="401" y="301"/>
                  </a:cubicBezTo>
                  <a:cubicBezTo>
                    <a:pt x="434" y="267"/>
                    <a:pt x="501" y="267"/>
                    <a:pt x="534" y="267"/>
                  </a:cubicBezTo>
                  <a:close/>
                  <a:moveTo>
                    <a:pt x="701" y="0"/>
                  </a:moveTo>
                  <a:cubicBezTo>
                    <a:pt x="668" y="34"/>
                    <a:pt x="668" y="34"/>
                    <a:pt x="668" y="34"/>
                  </a:cubicBezTo>
                  <a:cubicBezTo>
                    <a:pt x="668" y="67"/>
                    <a:pt x="668" y="100"/>
                    <a:pt x="668" y="100"/>
                  </a:cubicBezTo>
                  <a:lnTo>
                    <a:pt x="668" y="234"/>
                  </a:lnTo>
                  <a:cubicBezTo>
                    <a:pt x="634" y="167"/>
                    <a:pt x="601" y="167"/>
                    <a:pt x="568" y="134"/>
                  </a:cubicBezTo>
                  <a:cubicBezTo>
                    <a:pt x="501" y="134"/>
                    <a:pt x="434" y="134"/>
                    <a:pt x="367" y="167"/>
                  </a:cubicBezTo>
                  <a:cubicBezTo>
                    <a:pt x="301" y="234"/>
                    <a:pt x="267" y="267"/>
                    <a:pt x="201" y="334"/>
                  </a:cubicBezTo>
                  <a:cubicBezTo>
                    <a:pt x="167" y="401"/>
                    <a:pt x="134" y="467"/>
                    <a:pt x="101" y="534"/>
                  </a:cubicBezTo>
                  <a:cubicBezTo>
                    <a:pt x="67" y="634"/>
                    <a:pt x="34" y="701"/>
                    <a:pt x="34" y="801"/>
                  </a:cubicBezTo>
                  <a:cubicBezTo>
                    <a:pt x="34" y="868"/>
                    <a:pt x="0" y="934"/>
                    <a:pt x="0" y="1034"/>
                  </a:cubicBezTo>
                  <a:cubicBezTo>
                    <a:pt x="0" y="1068"/>
                    <a:pt x="0" y="1135"/>
                    <a:pt x="0" y="1201"/>
                  </a:cubicBezTo>
                  <a:cubicBezTo>
                    <a:pt x="0" y="1268"/>
                    <a:pt x="0" y="1335"/>
                    <a:pt x="0" y="1401"/>
                  </a:cubicBezTo>
                  <a:cubicBezTo>
                    <a:pt x="0" y="1468"/>
                    <a:pt x="34" y="1535"/>
                    <a:pt x="67" y="1568"/>
                  </a:cubicBezTo>
                  <a:cubicBezTo>
                    <a:pt x="101" y="1602"/>
                    <a:pt x="134" y="1635"/>
                    <a:pt x="167" y="1668"/>
                  </a:cubicBezTo>
                  <a:cubicBezTo>
                    <a:pt x="234" y="1668"/>
                    <a:pt x="301" y="1668"/>
                    <a:pt x="367" y="1602"/>
                  </a:cubicBezTo>
                  <a:cubicBezTo>
                    <a:pt x="434" y="1568"/>
                    <a:pt x="467" y="1535"/>
                    <a:pt x="534" y="1468"/>
                  </a:cubicBezTo>
                  <a:cubicBezTo>
                    <a:pt x="568" y="1401"/>
                    <a:pt x="601" y="1335"/>
                    <a:pt x="634" y="1235"/>
                  </a:cubicBezTo>
                  <a:lnTo>
                    <a:pt x="634" y="1435"/>
                  </a:lnTo>
                  <a:cubicBezTo>
                    <a:pt x="634" y="1501"/>
                    <a:pt x="634" y="1568"/>
                    <a:pt x="634" y="1635"/>
                  </a:cubicBezTo>
                  <a:cubicBezTo>
                    <a:pt x="634" y="1702"/>
                    <a:pt x="601" y="1768"/>
                    <a:pt x="568" y="1802"/>
                  </a:cubicBezTo>
                  <a:cubicBezTo>
                    <a:pt x="568" y="1868"/>
                    <a:pt x="534" y="1902"/>
                    <a:pt x="501" y="1935"/>
                  </a:cubicBezTo>
                  <a:cubicBezTo>
                    <a:pt x="467" y="1968"/>
                    <a:pt x="401" y="2002"/>
                    <a:pt x="367" y="2035"/>
                  </a:cubicBezTo>
                  <a:cubicBezTo>
                    <a:pt x="334" y="2035"/>
                    <a:pt x="301" y="2069"/>
                    <a:pt x="267" y="2069"/>
                  </a:cubicBezTo>
                  <a:lnTo>
                    <a:pt x="201" y="2069"/>
                  </a:lnTo>
                  <a:cubicBezTo>
                    <a:pt x="167" y="2035"/>
                    <a:pt x="167" y="2035"/>
                    <a:pt x="134" y="2002"/>
                  </a:cubicBezTo>
                  <a:cubicBezTo>
                    <a:pt x="134" y="2002"/>
                    <a:pt x="134" y="1968"/>
                    <a:pt x="134" y="1935"/>
                  </a:cubicBezTo>
                  <a:lnTo>
                    <a:pt x="134" y="1902"/>
                  </a:lnTo>
                  <a:lnTo>
                    <a:pt x="67" y="1902"/>
                  </a:lnTo>
                  <a:cubicBezTo>
                    <a:pt x="34" y="1902"/>
                    <a:pt x="34" y="1935"/>
                    <a:pt x="34" y="1935"/>
                  </a:cubicBezTo>
                  <a:cubicBezTo>
                    <a:pt x="34" y="1968"/>
                    <a:pt x="34" y="1968"/>
                    <a:pt x="34" y="2002"/>
                  </a:cubicBezTo>
                  <a:cubicBezTo>
                    <a:pt x="34" y="2035"/>
                    <a:pt x="34" y="2069"/>
                    <a:pt x="34" y="2102"/>
                  </a:cubicBezTo>
                  <a:cubicBezTo>
                    <a:pt x="67" y="2135"/>
                    <a:pt x="67" y="2169"/>
                    <a:pt x="101" y="2169"/>
                  </a:cubicBezTo>
                  <a:cubicBezTo>
                    <a:pt x="134" y="2202"/>
                    <a:pt x="167" y="2235"/>
                    <a:pt x="201" y="2235"/>
                  </a:cubicBezTo>
                  <a:cubicBezTo>
                    <a:pt x="267" y="2235"/>
                    <a:pt x="334" y="2202"/>
                    <a:pt x="401" y="2169"/>
                  </a:cubicBezTo>
                  <a:cubicBezTo>
                    <a:pt x="467" y="2135"/>
                    <a:pt x="534" y="2069"/>
                    <a:pt x="568" y="2002"/>
                  </a:cubicBezTo>
                  <a:cubicBezTo>
                    <a:pt x="634" y="1968"/>
                    <a:pt x="668" y="1902"/>
                    <a:pt x="701" y="1835"/>
                  </a:cubicBezTo>
                  <a:cubicBezTo>
                    <a:pt x="734" y="1735"/>
                    <a:pt x="734" y="1668"/>
                    <a:pt x="768" y="1602"/>
                  </a:cubicBezTo>
                  <a:cubicBezTo>
                    <a:pt x="768" y="1501"/>
                    <a:pt x="768" y="1435"/>
                    <a:pt x="768" y="1335"/>
                  </a:cubicBezTo>
                  <a:lnTo>
                    <a:pt x="768" y="67"/>
                  </a:lnTo>
                  <a:cubicBezTo>
                    <a:pt x="768" y="34"/>
                    <a:pt x="768" y="34"/>
                    <a:pt x="7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6"/>
            <p:cNvSpPr/>
            <p:nvPr/>
          </p:nvSpPr>
          <p:spPr>
            <a:xfrm>
              <a:off x="3179950" y="2055675"/>
              <a:ext cx="19200" cy="37950"/>
            </a:xfrm>
            <a:custGeom>
              <a:avLst/>
              <a:gdLst/>
              <a:ahLst/>
              <a:cxnLst/>
              <a:rect l="l" t="t" r="r" b="b"/>
              <a:pathLst>
                <a:path w="768" h="1518" extrusionOk="0">
                  <a:moveTo>
                    <a:pt x="501" y="184"/>
                  </a:moveTo>
                  <a:cubicBezTo>
                    <a:pt x="534" y="184"/>
                    <a:pt x="567" y="217"/>
                    <a:pt x="601" y="217"/>
                  </a:cubicBezTo>
                  <a:cubicBezTo>
                    <a:pt x="601" y="250"/>
                    <a:pt x="634" y="317"/>
                    <a:pt x="634" y="350"/>
                  </a:cubicBezTo>
                  <a:cubicBezTo>
                    <a:pt x="667" y="417"/>
                    <a:pt x="667" y="450"/>
                    <a:pt x="667" y="517"/>
                  </a:cubicBezTo>
                  <a:lnTo>
                    <a:pt x="134" y="831"/>
                  </a:lnTo>
                  <a:cubicBezTo>
                    <a:pt x="134" y="771"/>
                    <a:pt x="134" y="711"/>
                    <a:pt x="134" y="651"/>
                  </a:cubicBezTo>
                  <a:cubicBezTo>
                    <a:pt x="134" y="584"/>
                    <a:pt x="167" y="517"/>
                    <a:pt x="200" y="450"/>
                  </a:cubicBezTo>
                  <a:cubicBezTo>
                    <a:pt x="200" y="417"/>
                    <a:pt x="234" y="350"/>
                    <a:pt x="267" y="317"/>
                  </a:cubicBezTo>
                  <a:cubicBezTo>
                    <a:pt x="300" y="284"/>
                    <a:pt x="334" y="250"/>
                    <a:pt x="400" y="217"/>
                  </a:cubicBezTo>
                  <a:cubicBezTo>
                    <a:pt x="434" y="184"/>
                    <a:pt x="467" y="184"/>
                    <a:pt x="501" y="184"/>
                  </a:cubicBezTo>
                  <a:close/>
                  <a:moveTo>
                    <a:pt x="546" y="0"/>
                  </a:moveTo>
                  <a:cubicBezTo>
                    <a:pt x="501" y="0"/>
                    <a:pt x="450" y="17"/>
                    <a:pt x="400" y="50"/>
                  </a:cubicBezTo>
                  <a:cubicBezTo>
                    <a:pt x="334" y="83"/>
                    <a:pt x="267" y="117"/>
                    <a:pt x="234" y="184"/>
                  </a:cubicBezTo>
                  <a:cubicBezTo>
                    <a:pt x="200" y="250"/>
                    <a:pt x="134" y="317"/>
                    <a:pt x="134" y="384"/>
                  </a:cubicBezTo>
                  <a:cubicBezTo>
                    <a:pt x="100" y="450"/>
                    <a:pt x="67" y="517"/>
                    <a:pt x="34" y="617"/>
                  </a:cubicBezTo>
                  <a:cubicBezTo>
                    <a:pt x="34" y="684"/>
                    <a:pt x="0" y="784"/>
                    <a:pt x="0" y="884"/>
                  </a:cubicBezTo>
                  <a:cubicBezTo>
                    <a:pt x="0" y="917"/>
                    <a:pt x="0" y="951"/>
                    <a:pt x="0" y="984"/>
                  </a:cubicBezTo>
                  <a:cubicBezTo>
                    <a:pt x="0" y="1017"/>
                    <a:pt x="0" y="1051"/>
                    <a:pt x="0" y="1084"/>
                  </a:cubicBezTo>
                  <a:cubicBezTo>
                    <a:pt x="0" y="1151"/>
                    <a:pt x="0" y="1251"/>
                    <a:pt x="34" y="1318"/>
                  </a:cubicBezTo>
                  <a:cubicBezTo>
                    <a:pt x="34" y="1351"/>
                    <a:pt x="67" y="1418"/>
                    <a:pt x="100" y="1451"/>
                  </a:cubicBezTo>
                  <a:cubicBezTo>
                    <a:pt x="134" y="1484"/>
                    <a:pt x="167" y="1518"/>
                    <a:pt x="200" y="1518"/>
                  </a:cubicBezTo>
                  <a:cubicBezTo>
                    <a:pt x="267" y="1518"/>
                    <a:pt x="334" y="1518"/>
                    <a:pt x="367" y="1484"/>
                  </a:cubicBezTo>
                  <a:cubicBezTo>
                    <a:pt x="434" y="1451"/>
                    <a:pt x="467" y="1418"/>
                    <a:pt x="501" y="1351"/>
                  </a:cubicBezTo>
                  <a:cubicBezTo>
                    <a:pt x="567" y="1318"/>
                    <a:pt x="601" y="1251"/>
                    <a:pt x="634" y="1218"/>
                  </a:cubicBezTo>
                  <a:cubicBezTo>
                    <a:pt x="634" y="1151"/>
                    <a:pt x="667" y="1118"/>
                    <a:pt x="701" y="1051"/>
                  </a:cubicBezTo>
                  <a:cubicBezTo>
                    <a:pt x="701" y="1017"/>
                    <a:pt x="701" y="984"/>
                    <a:pt x="734" y="951"/>
                  </a:cubicBezTo>
                  <a:cubicBezTo>
                    <a:pt x="734" y="951"/>
                    <a:pt x="734" y="917"/>
                    <a:pt x="734" y="917"/>
                  </a:cubicBezTo>
                  <a:lnTo>
                    <a:pt x="667" y="917"/>
                  </a:lnTo>
                  <a:cubicBezTo>
                    <a:pt x="667" y="917"/>
                    <a:pt x="634" y="917"/>
                    <a:pt x="634" y="951"/>
                  </a:cubicBezTo>
                  <a:cubicBezTo>
                    <a:pt x="634" y="951"/>
                    <a:pt x="634" y="984"/>
                    <a:pt x="601" y="984"/>
                  </a:cubicBezTo>
                  <a:lnTo>
                    <a:pt x="601" y="1051"/>
                  </a:lnTo>
                  <a:cubicBezTo>
                    <a:pt x="567" y="1084"/>
                    <a:pt x="567" y="1118"/>
                    <a:pt x="534" y="1151"/>
                  </a:cubicBezTo>
                  <a:cubicBezTo>
                    <a:pt x="534" y="1184"/>
                    <a:pt x="501" y="1218"/>
                    <a:pt x="467" y="1218"/>
                  </a:cubicBezTo>
                  <a:cubicBezTo>
                    <a:pt x="434" y="1251"/>
                    <a:pt x="400" y="1284"/>
                    <a:pt x="367" y="1318"/>
                  </a:cubicBezTo>
                  <a:cubicBezTo>
                    <a:pt x="345" y="1318"/>
                    <a:pt x="323" y="1332"/>
                    <a:pt x="300" y="1332"/>
                  </a:cubicBezTo>
                  <a:cubicBezTo>
                    <a:pt x="289" y="1332"/>
                    <a:pt x="278" y="1329"/>
                    <a:pt x="267" y="1318"/>
                  </a:cubicBezTo>
                  <a:cubicBezTo>
                    <a:pt x="234" y="1318"/>
                    <a:pt x="200" y="1318"/>
                    <a:pt x="167" y="1284"/>
                  </a:cubicBezTo>
                  <a:cubicBezTo>
                    <a:pt x="167" y="1251"/>
                    <a:pt x="134" y="1218"/>
                    <a:pt x="134" y="1151"/>
                  </a:cubicBezTo>
                  <a:cubicBezTo>
                    <a:pt x="134" y="1118"/>
                    <a:pt x="134" y="1051"/>
                    <a:pt x="134" y="984"/>
                  </a:cubicBezTo>
                  <a:lnTo>
                    <a:pt x="734" y="617"/>
                  </a:lnTo>
                  <a:cubicBezTo>
                    <a:pt x="734" y="617"/>
                    <a:pt x="767" y="584"/>
                    <a:pt x="767" y="584"/>
                  </a:cubicBezTo>
                  <a:cubicBezTo>
                    <a:pt x="767" y="584"/>
                    <a:pt x="767" y="550"/>
                    <a:pt x="767" y="550"/>
                  </a:cubicBezTo>
                  <a:lnTo>
                    <a:pt x="767" y="484"/>
                  </a:lnTo>
                  <a:cubicBezTo>
                    <a:pt x="767" y="350"/>
                    <a:pt x="734" y="184"/>
                    <a:pt x="667" y="50"/>
                  </a:cubicBezTo>
                  <a:cubicBezTo>
                    <a:pt x="634" y="17"/>
                    <a:pt x="592" y="0"/>
                    <a:pt x="54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6"/>
            <p:cNvSpPr/>
            <p:nvPr/>
          </p:nvSpPr>
          <p:spPr>
            <a:xfrm>
              <a:off x="3204125" y="2075250"/>
              <a:ext cx="4200" cy="7550"/>
            </a:xfrm>
            <a:custGeom>
              <a:avLst/>
              <a:gdLst/>
              <a:ahLst/>
              <a:cxnLst/>
              <a:rect l="l" t="t" r="r" b="b"/>
              <a:pathLst>
                <a:path w="168" h="302" extrusionOk="0">
                  <a:moveTo>
                    <a:pt x="134" y="1"/>
                  </a:moveTo>
                  <a:lnTo>
                    <a:pt x="34" y="68"/>
                  </a:lnTo>
                  <a:cubicBezTo>
                    <a:pt x="34" y="68"/>
                    <a:pt x="34" y="68"/>
                    <a:pt x="34" y="101"/>
                  </a:cubicBezTo>
                  <a:cubicBezTo>
                    <a:pt x="1" y="101"/>
                    <a:pt x="1" y="134"/>
                    <a:pt x="34" y="134"/>
                  </a:cubicBezTo>
                  <a:lnTo>
                    <a:pt x="34" y="268"/>
                  </a:lnTo>
                  <a:cubicBezTo>
                    <a:pt x="34" y="301"/>
                    <a:pt x="34" y="301"/>
                    <a:pt x="67" y="301"/>
                  </a:cubicBezTo>
                  <a:lnTo>
                    <a:pt x="134" y="268"/>
                  </a:lnTo>
                  <a:cubicBezTo>
                    <a:pt x="134" y="234"/>
                    <a:pt x="167" y="234"/>
                    <a:pt x="167" y="234"/>
                  </a:cubicBezTo>
                  <a:cubicBezTo>
                    <a:pt x="167" y="201"/>
                    <a:pt x="167" y="201"/>
                    <a:pt x="167" y="168"/>
                  </a:cubicBezTo>
                  <a:lnTo>
                    <a:pt x="167" y="34"/>
                  </a:lnTo>
                  <a:cubicBezTo>
                    <a:pt x="167" y="34"/>
                    <a:pt x="167" y="34"/>
                    <a:pt x="1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6"/>
            <p:cNvSpPr/>
            <p:nvPr/>
          </p:nvSpPr>
          <p:spPr>
            <a:xfrm>
              <a:off x="3212475" y="2036900"/>
              <a:ext cx="18350" cy="37975"/>
            </a:xfrm>
            <a:custGeom>
              <a:avLst/>
              <a:gdLst/>
              <a:ahLst/>
              <a:cxnLst/>
              <a:rect l="l" t="t" r="r" b="b"/>
              <a:pathLst>
                <a:path w="734" h="1519" extrusionOk="0">
                  <a:moveTo>
                    <a:pt x="534" y="1"/>
                  </a:moveTo>
                  <a:cubicBezTo>
                    <a:pt x="500" y="1"/>
                    <a:pt x="434" y="1"/>
                    <a:pt x="400" y="34"/>
                  </a:cubicBezTo>
                  <a:cubicBezTo>
                    <a:pt x="267" y="134"/>
                    <a:pt x="167" y="234"/>
                    <a:pt x="100" y="367"/>
                  </a:cubicBezTo>
                  <a:cubicBezTo>
                    <a:pt x="33" y="534"/>
                    <a:pt x="0" y="701"/>
                    <a:pt x="0" y="868"/>
                  </a:cubicBezTo>
                  <a:lnTo>
                    <a:pt x="0" y="1101"/>
                  </a:lnTo>
                  <a:cubicBezTo>
                    <a:pt x="0" y="1235"/>
                    <a:pt x="33" y="1368"/>
                    <a:pt x="100" y="1468"/>
                  </a:cubicBezTo>
                  <a:cubicBezTo>
                    <a:pt x="134" y="1502"/>
                    <a:pt x="175" y="1518"/>
                    <a:pt x="225" y="1518"/>
                  </a:cubicBezTo>
                  <a:cubicBezTo>
                    <a:pt x="275" y="1518"/>
                    <a:pt x="334" y="1502"/>
                    <a:pt x="400" y="1468"/>
                  </a:cubicBezTo>
                  <a:cubicBezTo>
                    <a:pt x="434" y="1435"/>
                    <a:pt x="500" y="1402"/>
                    <a:pt x="534" y="1335"/>
                  </a:cubicBezTo>
                  <a:cubicBezTo>
                    <a:pt x="601" y="1301"/>
                    <a:pt x="634" y="1235"/>
                    <a:pt x="667" y="1168"/>
                  </a:cubicBezTo>
                  <a:cubicBezTo>
                    <a:pt x="667" y="1135"/>
                    <a:pt x="701" y="1068"/>
                    <a:pt x="734" y="1001"/>
                  </a:cubicBezTo>
                  <a:cubicBezTo>
                    <a:pt x="734" y="968"/>
                    <a:pt x="734" y="901"/>
                    <a:pt x="734" y="834"/>
                  </a:cubicBezTo>
                  <a:lnTo>
                    <a:pt x="734" y="801"/>
                  </a:lnTo>
                  <a:lnTo>
                    <a:pt x="701" y="801"/>
                  </a:lnTo>
                  <a:lnTo>
                    <a:pt x="667" y="834"/>
                  </a:lnTo>
                  <a:cubicBezTo>
                    <a:pt x="667" y="868"/>
                    <a:pt x="667" y="868"/>
                    <a:pt x="667" y="901"/>
                  </a:cubicBezTo>
                  <a:cubicBezTo>
                    <a:pt x="667" y="968"/>
                    <a:pt x="601" y="1068"/>
                    <a:pt x="567" y="1168"/>
                  </a:cubicBezTo>
                  <a:cubicBezTo>
                    <a:pt x="534" y="1201"/>
                    <a:pt x="467" y="1268"/>
                    <a:pt x="400" y="1301"/>
                  </a:cubicBezTo>
                  <a:cubicBezTo>
                    <a:pt x="384" y="1318"/>
                    <a:pt x="350" y="1326"/>
                    <a:pt x="317" y="1326"/>
                  </a:cubicBezTo>
                  <a:cubicBezTo>
                    <a:pt x="284" y="1326"/>
                    <a:pt x="250" y="1318"/>
                    <a:pt x="234" y="1301"/>
                  </a:cubicBezTo>
                  <a:cubicBezTo>
                    <a:pt x="167" y="1268"/>
                    <a:pt x="134" y="1168"/>
                    <a:pt x="134" y="1001"/>
                  </a:cubicBezTo>
                  <a:cubicBezTo>
                    <a:pt x="134" y="968"/>
                    <a:pt x="134" y="935"/>
                    <a:pt x="134" y="901"/>
                  </a:cubicBezTo>
                  <a:cubicBezTo>
                    <a:pt x="134" y="868"/>
                    <a:pt x="134" y="834"/>
                    <a:pt x="134" y="801"/>
                  </a:cubicBezTo>
                  <a:cubicBezTo>
                    <a:pt x="134" y="668"/>
                    <a:pt x="167" y="534"/>
                    <a:pt x="234" y="401"/>
                  </a:cubicBezTo>
                  <a:cubicBezTo>
                    <a:pt x="267" y="301"/>
                    <a:pt x="334" y="234"/>
                    <a:pt x="400" y="201"/>
                  </a:cubicBezTo>
                  <a:cubicBezTo>
                    <a:pt x="439" y="162"/>
                    <a:pt x="467" y="145"/>
                    <a:pt x="497" y="145"/>
                  </a:cubicBezTo>
                  <a:cubicBezTo>
                    <a:pt x="518" y="145"/>
                    <a:pt x="540" y="153"/>
                    <a:pt x="567" y="167"/>
                  </a:cubicBezTo>
                  <a:cubicBezTo>
                    <a:pt x="601" y="167"/>
                    <a:pt x="634" y="234"/>
                    <a:pt x="667" y="301"/>
                  </a:cubicBezTo>
                  <a:cubicBezTo>
                    <a:pt x="667" y="334"/>
                    <a:pt x="667" y="334"/>
                    <a:pt x="667" y="334"/>
                  </a:cubicBezTo>
                  <a:lnTo>
                    <a:pt x="734" y="334"/>
                  </a:lnTo>
                  <a:cubicBezTo>
                    <a:pt x="734" y="334"/>
                    <a:pt x="734" y="334"/>
                    <a:pt x="734" y="301"/>
                  </a:cubicBezTo>
                  <a:cubicBezTo>
                    <a:pt x="734" y="301"/>
                    <a:pt x="734" y="267"/>
                    <a:pt x="734" y="267"/>
                  </a:cubicBezTo>
                  <a:cubicBezTo>
                    <a:pt x="734" y="234"/>
                    <a:pt x="734" y="167"/>
                    <a:pt x="734" y="134"/>
                  </a:cubicBezTo>
                  <a:cubicBezTo>
                    <a:pt x="701" y="101"/>
                    <a:pt x="667" y="67"/>
                    <a:pt x="667" y="34"/>
                  </a:cubicBezTo>
                  <a:cubicBezTo>
                    <a:pt x="634" y="1"/>
                    <a:pt x="567" y="1"/>
                    <a:pt x="5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6"/>
            <p:cNvSpPr/>
            <p:nvPr/>
          </p:nvSpPr>
          <p:spPr>
            <a:xfrm>
              <a:off x="3236650" y="2022725"/>
              <a:ext cx="18375" cy="38375"/>
            </a:xfrm>
            <a:custGeom>
              <a:avLst/>
              <a:gdLst/>
              <a:ahLst/>
              <a:cxnLst/>
              <a:rect l="l" t="t" r="r" b="b"/>
              <a:pathLst>
                <a:path w="735" h="1535" extrusionOk="0">
                  <a:moveTo>
                    <a:pt x="480" y="184"/>
                  </a:moveTo>
                  <a:cubicBezTo>
                    <a:pt x="509" y="184"/>
                    <a:pt x="534" y="201"/>
                    <a:pt x="568" y="234"/>
                  </a:cubicBezTo>
                  <a:cubicBezTo>
                    <a:pt x="634" y="301"/>
                    <a:pt x="668" y="401"/>
                    <a:pt x="634" y="534"/>
                  </a:cubicBezTo>
                  <a:lnTo>
                    <a:pt x="634" y="734"/>
                  </a:lnTo>
                  <a:cubicBezTo>
                    <a:pt x="634" y="868"/>
                    <a:pt x="634" y="1001"/>
                    <a:pt x="568" y="1101"/>
                  </a:cubicBezTo>
                  <a:cubicBezTo>
                    <a:pt x="534" y="1201"/>
                    <a:pt x="467" y="1268"/>
                    <a:pt x="367" y="1335"/>
                  </a:cubicBezTo>
                  <a:cubicBezTo>
                    <a:pt x="334" y="1368"/>
                    <a:pt x="301" y="1385"/>
                    <a:pt x="267" y="1385"/>
                  </a:cubicBezTo>
                  <a:cubicBezTo>
                    <a:pt x="234" y="1385"/>
                    <a:pt x="201" y="1368"/>
                    <a:pt x="167" y="1335"/>
                  </a:cubicBezTo>
                  <a:cubicBezTo>
                    <a:pt x="101" y="1268"/>
                    <a:pt x="67" y="1135"/>
                    <a:pt x="101" y="1035"/>
                  </a:cubicBezTo>
                  <a:lnTo>
                    <a:pt x="101" y="834"/>
                  </a:lnTo>
                  <a:cubicBezTo>
                    <a:pt x="101" y="701"/>
                    <a:pt x="134" y="568"/>
                    <a:pt x="167" y="467"/>
                  </a:cubicBezTo>
                  <a:cubicBezTo>
                    <a:pt x="201" y="367"/>
                    <a:pt x="267" y="267"/>
                    <a:pt x="367" y="234"/>
                  </a:cubicBezTo>
                  <a:cubicBezTo>
                    <a:pt x="417" y="201"/>
                    <a:pt x="451" y="184"/>
                    <a:pt x="480" y="184"/>
                  </a:cubicBezTo>
                  <a:close/>
                  <a:moveTo>
                    <a:pt x="534" y="0"/>
                  </a:moveTo>
                  <a:cubicBezTo>
                    <a:pt x="467" y="0"/>
                    <a:pt x="434" y="34"/>
                    <a:pt x="367" y="67"/>
                  </a:cubicBezTo>
                  <a:cubicBezTo>
                    <a:pt x="301" y="101"/>
                    <a:pt x="267" y="134"/>
                    <a:pt x="201" y="201"/>
                  </a:cubicBezTo>
                  <a:cubicBezTo>
                    <a:pt x="167" y="267"/>
                    <a:pt x="134" y="334"/>
                    <a:pt x="101" y="401"/>
                  </a:cubicBezTo>
                  <a:cubicBezTo>
                    <a:pt x="34" y="568"/>
                    <a:pt x="0" y="734"/>
                    <a:pt x="0" y="901"/>
                  </a:cubicBezTo>
                  <a:lnTo>
                    <a:pt x="0" y="1101"/>
                  </a:lnTo>
                  <a:cubicBezTo>
                    <a:pt x="0" y="1168"/>
                    <a:pt x="0" y="1268"/>
                    <a:pt x="34" y="1335"/>
                  </a:cubicBezTo>
                  <a:cubicBezTo>
                    <a:pt x="34" y="1401"/>
                    <a:pt x="67" y="1435"/>
                    <a:pt x="101" y="1468"/>
                  </a:cubicBezTo>
                  <a:cubicBezTo>
                    <a:pt x="134" y="1502"/>
                    <a:pt x="167" y="1535"/>
                    <a:pt x="201" y="1535"/>
                  </a:cubicBezTo>
                  <a:cubicBezTo>
                    <a:pt x="267" y="1535"/>
                    <a:pt x="334" y="1535"/>
                    <a:pt x="367" y="1502"/>
                  </a:cubicBezTo>
                  <a:cubicBezTo>
                    <a:pt x="434" y="1468"/>
                    <a:pt x="501" y="1401"/>
                    <a:pt x="534" y="1368"/>
                  </a:cubicBezTo>
                  <a:cubicBezTo>
                    <a:pt x="568" y="1301"/>
                    <a:pt x="634" y="1235"/>
                    <a:pt x="668" y="1168"/>
                  </a:cubicBezTo>
                  <a:cubicBezTo>
                    <a:pt x="668" y="1068"/>
                    <a:pt x="701" y="1001"/>
                    <a:pt x="734" y="934"/>
                  </a:cubicBezTo>
                  <a:cubicBezTo>
                    <a:pt x="734" y="834"/>
                    <a:pt x="734" y="768"/>
                    <a:pt x="734" y="668"/>
                  </a:cubicBezTo>
                  <a:lnTo>
                    <a:pt x="734" y="434"/>
                  </a:lnTo>
                  <a:cubicBezTo>
                    <a:pt x="734" y="367"/>
                    <a:pt x="734" y="301"/>
                    <a:pt x="734" y="234"/>
                  </a:cubicBezTo>
                  <a:cubicBezTo>
                    <a:pt x="701" y="167"/>
                    <a:pt x="701" y="134"/>
                    <a:pt x="668" y="67"/>
                  </a:cubicBezTo>
                  <a:cubicBezTo>
                    <a:pt x="634" y="34"/>
                    <a:pt x="568" y="34"/>
                    <a:pt x="5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6"/>
            <p:cNvSpPr/>
            <p:nvPr/>
          </p:nvSpPr>
          <p:spPr>
            <a:xfrm>
              <a:off x="3262500" y="2001050"/>
              <a:ext cx="30050" cy="47550"/>
            </a:xfrm>
            <a:custGeom>
              <a:avLst/>
              <a:gdLst/>
              <a:ahLst/>
              <a:cxnLst/>
              <a:rect l="l" t="t" r="r" b="b"/>
              <a:pathLst>
                <a:path w="1202" h="1902" extrusionOk="0">
                  <a:moveTo>
                    <a:pt x="1001" y="0"/>
                  </a:moveTo>
                  <a:cubicBezTo>
                    <a:pt x="968" y="0"/>
                    <a:pt x="901" y="34"/>
                    <a:pt x="868" y="34"/>
                  </a:cubicBezTo>
                  <a:cubicBezTo>
                    <a:pt x="801" y="100"/>
                    <a:pt x="734" y="134"/>
                    <a:pt x="701" y="200"/>
                  </a:cubicBezTo>
                  <a:cubicBezTo>
                    <a:pt x="634" y="300"/>
                    <a:pt x="601" y="367"/>
                    <a:pt x="568" y="467"/>
                  </a:cubicBezTo>
                  <a:cubicBezTo>
                    <a:pt x="568" y="400"/>
                    <a:pt x="534" y="367"/>
                    <a:pt x="468" y="334"/>
                  </a:cubicBezTo>
                  <a:cubicBezTo>
                    <a:pt x="401" y="334"/>
                    <a:pt x="367" y="334"/>
                    <a:pt x="301" y="367"/>
                  </a:cubicBezTo>
                  <a:cubicBezTo>
                    <a:pt x="234" y="400"/>
                    <a:pt x="201" y="434"/>
                    <a:pt x="167" y="501"/>
                  </a:cubicBezTo>
                  <a:cubicBezTo>
                    <a:pt x="134" y="567"/>
                    <a:pt x="101" y="634"/>
                    <a:pt x="67" y="701"/>
                  </a:cubicBezTo>
                  <a:lnTo>
                    <a:pt x="101" y="567"/>
                  </a:lnTo>
                  <a:cubicBezTo>
                    <a:pt x="101" y="534"/>
                    <a:pt x="101" y="534"/>
                    <a:pt x="67" y="534"/>
                  </a:cubicBezTo>
                  <a:lnTo>
                    <a:pt x="34" y="534"/>
                  </a:lnTo>
                  <a:cubicBezTo>
                    <a:pt x="1" y="567"/>
                    <a:pt x="1" y="601"/>
                    <a:pt x="1" y="634"/>
                  </a:cubicBezTo>
                  <a:lnTo>
                    <a:pt x="1" y="1868"/>
                  </a:lnTo>
                  <a:cubicBezTo>
                    <a:pt x="1" y="1902"/>
                    <a:pt x="1" y="1902"/>
                    <a:pt x="34" y="1902"/>
                  </a:cubicBezTo>
                  <a:lnTo>
                    <a:pt x="67" y="1902"/>
                  </a:lnTo>
                  <a:cubicBezTo>
                    <a:pt x="101" y="1902"/>
                    <a:pt x="101" y="1868"/>
                    <a:pt x="101" y="1835"/>
                  </a:cubicBezTo>
                  <a:lnTo>
                    <a:pt x="101" y="1068"/>
                  </a:lnTo>
                  <a:cubicBezTo>
                    <a:pt x="101" y="1001"/>
                    <a:pt x="101" y="934"/>
                    <a:pt x="134" y="867"/>
                  </a:cubicBezTo>
                  <a:cubicBezTo>
                    <a:pt x="134" y="801"/>
                    <a:pt x="167" y="734"/>
                    <a:pt x="167" y="701"/>
                  </a:cubicBezTo>
                  <a:cubicBezTo>
                    <a:pt x="201" y="634"/>
                    <a:pt x="234" y="601"/>
                    <a:pt x="234" y="567"/>
                  </a:cubicBezTo>
                  <a:cubicBezTo>
                    <a:pt x="267" y="534"/>
                    <a:pt x="301" y="534"/>
                    <a:pt x="334" y="501"/>
                  </a:cubicBezTo>
                  <a:cubicBezTo>
                    <a:pt x="367" y="501"/>
                    <a:pt x="367" y="467"/>
                    <a:pt x="401" y="467"/>
                  </a:cubicBezTo>
                  <a:cubicBezTo>
                    <a:pt x="434" y="467"/>
                    <a:pt x="468" y="467"/>
                    <a:pt x="501" y="501"/>
                  </a:cubicBezTo>
                  <a:cubicBezTo>
                    <a:pt x="501" y="534"/>
                    <a:pt x="534" y="567"/>
                    <a:pt x="534" y="601"/>
                  </a:cubicBezTo>
                  <a:cubicBezTo>
                    <a:pt x="568" y="667"/>
                    <a:pt x="568" y="734"/>
                    <a:pt x="568" y="801"/>
                  </a:cubicBezTo>
                  <a:lnTo>
                    <a:pt x="568" y="1568"/>
                  </a:lnTo>
                  <a:cubicBezTo>
                    <a:pt x="568" y="1601"/>
                    <a:pt x="568" y="1601"/>
                    <a:pt x="601" y="1601"/>
                  </a:cubicBezTo>
                  <a:lnTo>
                    <a:pt x="634" y="1601"/>
                  </a:lnTo>
                  <a:cubicBezTo>
                    <a:pt x="668" y="1568"/>
                    <a:pt x="668" y="1535"/>
                    <a:pt x="668" y="1501"/>
                  </a:cubicBezTo>
                  <a:lnTo>
                    <a:pt x="668" y="767"/>
                  </a:lnTo>
                  <a:cubicBezTo>
                    <a:pt x="668" y="701"/>
                    <a:pt x="668" y="634"/>
                    <a:pt x="668" y="534"/>
                  </a:cubicBezTo>
                  <a:cubicBezTo>
                    <a:pt x="668" y="501"/>
                    <a:pt x="701" y="434"/>
                    <a:pt x="734" y="367"/>
                  </a:cubicBezTo>
                  <a:cubicBezTo>
                    <a:pt x="734" y="334"/>
                    <a:pt x="768" y="300"/>
                    <a:pt x="801" y="267"/>
                  </a:cubicBezTo>
                  <a:cubicBezTo>
                    <a:pt x="834" y="234"/>
                    <a:pt x="834" y="200"/>
                    <a:pt x="868" y="200"/>
                  </a:cubicBezTo>
                  <a:cubicBezTo>
                    <a:pt x="901" y="167"/>
                    <a:pt x="935" y="167"/>
                    <a:pt x="968" y="167"/>
                  </a:cubicBezTo>
                  <a:cubicBezTo>
                    <a:pt x="1001" y="167"/>
                    <a:pt x="1035" y="167"/>
                    <a:pt x="1035" y="200"/>
                  </a:cubicBezTo>
                  <a:cubicBezTo>
                    <a:pt x="1068" y="234"/>
                    <a:pt x="1068" y="267"/>
                    <a:pt x="1101" y="300"/>
                  </a:cubicBezTo>
                  <a:cubicBezTo>
                    <a:pt x="1101" y="367"/>
                    <a:pt x="1101" y="434"/>
                    <a:pt x="1101" y="501"/>
                  </a:cubicBezTo>
                  <a:lnTo>
                    <a:pt x="1101" y="1234"/>
                  </a:lnTo>
                  <a:cubicBezTo>
                    <a:pt x="1101" y="1268"/>
                    <a:pt x="1101" y="1301"/>
                    <a:pt x="1135" y="1301"/>
                  </a:cubicBezTo>
                  <a:lnTo>
                    <a:pt x="1168" y="1301"/>
                  </a:lnTo>
                  <a:cubicBezTo>
                    <a:pt x="1168" y="1268"/>
                    <a:pt x="1201" y="1234"/>
                    <a:pt x="1201" y="1201"/>
                  </a:cubicBezTo>
                  <a:lnTo>
                    <a:pt x="1201" y="434"/>
                  </a:lnTo>
                  <a:cubicBezTo>
                    <a:pt x="1201" y="367"/>
                    <a:pt x="1201" y="267"/>
                    <a:pt x="1168" y="200"/>
                  </a:cubicBezTo>
                  <a:cubicBezTo>
                    <a:pt x="1168" y="134"/>
                    <a:pt x="1135" y="100"/>
                    <a:pt x="1101" y="67"/>
                  </a:cubicBezTo>
                  <a:cubicBezTo>
                    <a:pt x="1068" y="34"/>
                    <a:pt x="1035" y="0"/>
                    <a:pt x="10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6"/>
            <p:cNvSpPr/>
            <p:nvPr/>
          </p:nvSpPr>
          <p:spPr>
            <a:xfrm>
              <a:off x="3297525" y="1968525"/>
              <a:ext cx="17550" cy="65900"/>
            </a:xfrm>
            <a:custGeom>
              <a:avLst/>
              <a:gdLst/>
              <a:ahLst/>
              <a:cxnLst/>
              <a:rect l="l" t="t" r="r" b="b"/>
              <a:pathLst>
                <a:path w="702" h="2636" extrusionOk="0">
                  <a:moveTo>
                    <a:pt x="634" y="0"/>
                  </a:moveTo>
                  <a:cubicBezTo>
                    <a:pt x="634" y="34"/>
                    <a:pt x="601" y="34"/>
                    <a:pt x="601" y="34"/>
                  </a:cubicBezTo>
                  <a:lnTo>
                    <a:pt x="601" y="67"/>
                  </a:lnTo>
                  <a:lnTo>
                    <a:pt x="1" y="2569"/>
                  </a:lnTo>
                  <a:lnTo>
                    <a:pt x="1" y="2602"/>
                  </a:lnTo>
                  <a:cubicBezTo>
                    <a:pt x="1" y="2635"/>
                    <a:pt x="1" y="2635"/>
                    <a:pt x="1" y="2635"/>
                  </a:cubicBezTo>
                  <a:lnTo>
                    <a:pt x="34" y="2635"/>
                  </a:lnTo>
                  <a:cubicBezTo>
                    <a:pt x="67" y="2635"/>
                    <a:pt x="67" y="2635"/>
                    <a:pt x="67" y="2602"/>
                  </a:cubicBezTo>
                  <a:lnTo>
                    <a:pt x="701" y="67"/>
                  </a:lnTo>
                  <a:cubicBezTo>
                    <a:pt x="701" y="67"/>
                    <a:pt x="701" y="67"/>
                    <a:pt x="701" y="34"/>
                  </a:cubicBezTo>
                  <a:cubicBezTo>
                    <a:pt x="701" y="0"/>
                    <a:pt x="701" y="0"/>
                    <a:pt x="7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6"/>
            <p:cNvSpPr/>
            <p:nvPr/>
          </p:nvSpPr>
          <p:spPr>
            <a:xfrm>
              <a:off x="2795500" y="2872775"/>
              <a:ext cx="21700" cy="53950"/>
            </a:xfrm>
            <a:custGeom>
              <a:avLst/>
              <a:gdLst/>
              <a:ahLst/>
              <a:cxnLst/>
              <a:rect l="l" t="t" r="r" b="b"/>
              <a:pathLst>
                <a:path w="868" h="2158" extrusionOk="0">
                  <a:moveTo>
                    <a:pt x="582" y="168"/>
                  </a:moveTo>
                  <a:cubicBezTo>
                    <a:pt x="612" y="168"/>
                    <a:pt x="640" y="176"/>
                    <a:pt x="668" y="190"/>
                  </a:cubicBezTo>
                  <a:cubicBezTo>
                    <a:pt x="701" y="256"/>
                    <a:pt x="734" y="356"/>
                    <a:pt x="734" y="423"/>
                  </a:cubicBezTo>
                  <a:cubicBezTo>
                    <a:pt x="734" y="557"/>
                    <a:pt x="701" y="657"/>
                    <a:pt x="668" y="757"/>
                  </a:cubicBezTo>
                  <a:cubicBezTo>
                    <a:pt x="601" y="857"/>
                    <a:pt x="534" y="923"/>
                    <a:pt x="434" y="990"/>
                  </a:cubicBezTo>
                  <a:lnTo>
                    <a:pt x="101" y="1190"/>
                  </a:lnTo>
                  <a:lnTo>
                    <a:pt x="101" y="423"/>
                  </a:lnTo>
                  <a:lnTo>
                    <a:pt x="434" y="223"/>
                  </a:lnTo>
                  <a:cubicBezTo>
                    <a:pt x="493" y="184"/>
                    <a:pt x="540" y="168"/>
                    <a:pt x="582" y="168"/>
                  </a:cubicBezTo>
                  <a:close/>
                  <a:moveTo>
                    <a:pt x="634" y="1"/>
                  </a:moveTo>
                  <a:cubicBezTo>
                    <a:pt x="579" y="1"/>
                    <a:pt x="512" y="17"/>
                    <a:pt x="434" y="56"/>
                  </a:cubicBezTo>
                  <a:lnTo>
                    <a:pt x="34" y="290"/>
                  </a:lnTo>
                  <a:cubicBezTo>
                    <a:pt x="1" y="323"/>
                    <a:pt x="1" y="356"/>
                    <a:pt x="1" y="390"/>
                  </a:cubicBezTo>
                  <a:lnTo>
                    <a:pt x="1" y="2124"/>
                  </a:lnTo>
                  <a:cubicBezTo>
                    <a:pt x="1" y="2124"/>
                    <a:pt x="1" y="2158"/>
                    <a:pt x="34" y="2158"/>
                  </a:cubicBezTo>
                  <a:lnTo>
                    <a:pt x="67" y="2124"/>
                  </a:lnTo>
                  <a:cubicBezTo>
                    <a:pt x="67" y="2124"/>
                    <a:pt x="101" y="2091"/>
                    <a:pt x="101" y="2058"/>
                  </a:cubicBezTo>
                  <a:lnTo>
                    <a:pt x="101" y="1357"/>
                  </a:lnTo>
                  <a:lnTo>
                    <a:pt x="434" y="1157"/>
                  </a:lnTo>
                  <a:cubicBezTo>
                    <a:pt x="568" y="1057"/>
                    <a:pt x="668" y="957"/>
                    <a:pt x="734" y="857"/>
                  </a:cubicBezTo>
                  <a:cubicBezTo>
                    <a:pt x="801" y="690"/>
                    <a:pt x="834" y="523"/>
                    <a:pt x="834" y="356"/>
                  </a:cubicBezTo>
                  <a:cubicBezTo>
                    <a:pt x="868" y="256"/>
                    <a:pt x="801" y="123"/>
                    <a:pt x="734" y="23"/>
                  </a:cubicBezTo>
                  <a:cubicBezTo>
                    <a:pt x="707" y="9"/>
                    <a:pt x="673" y="1"/>
                    <a:pt x="6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6"/>
            <p:cNvSpPr/>
            <p:nvPr/>
          </p:nvSpPr>
          <p:spPr>
            <a:xfrm>
              <a:off x="2819675" y="2870750"/>
              <a:ext cx="20050" cy="39300"/>
            </a:xfrm>
            <a:custGeom>
              <a:avLst/>
              <a:gdLst/>
              <a:ahLst/>
              <a:cxnLst/>
              <a:rect l="l" t="t" r="r" b="b"/>
              <a:pathLst>
                <a:path w="802" h="1572" extrusionOk="0">
                  <a:moveTo>
                    <a:pt x="468" y="189"/>
                  </a:moveTo>
                  <a:cubicBezTo>
                    <a:pt x="479" y="189"/>
                    <a:pt x="490" y="193"/>
                    <a:pt x="501" y="204"/>
                  </a:cubicBezTo>
                  <a:cubicBezTo>
                    <a:pt x="535" y="204"/>
                    <a:pt x="568" y="204"/>
                    <a:pt x="601" y="237"/>
                  </a:cubicBezTo>
                  <a:cubicBezTo>
                    <a:pt x="635" y="271"/>
                    <a:pt x="635" y="304"/>
                    <a:pt x="668" y="371"/>
                  </a:cubicBezTo>
                  <a:cubicBezTo>
                    <a:pt x="668" y="404"/>
                    <a:pt x="668" y="471"/>
                    <a:pt x="668" y="537"/>
                  </a:cubicBezTo>
                  <a:lnTo>
                    <a:pt x="134" y="838"/>
                  </a:lnTo>
                  <a:cubicBezTo>
                    <a:pt x="134" y="771"/>
                    <a:pt x="134" y="704"/>
                    <a:pt x="134" y="638"/>
                  </a:cubicBezTo>
                  <a:cubicBezTo>
                    <a:pt x="168" y="571"/>
                    <a:pt x="168" y="537"/>
                    <a:pt x="201" y="471"/>
                  </a:cubicBezTo>
                  <a:cubicBezTo>
                    <a:pt x="234" y="404"/>
                    <a:pt x="234" y="371"/>
                    <a:pt x="268" y="304"/>
                  </a:cubicBezTo>
                  <a:cubicBezTo>
                    <a:pt x="301" y="271"/>
                    <a:pt x="368" y="237"/>
                    <a:pt x="401" y="204"/>
                  </a:cubicBezTo>
                  <a:cubicBezTo>
                    <a:pt x="423" y="204"/>
                    <a:pt x="446" y="189"/>
                    <a:pt x="468" y="189"/>
                  </a:cubicBezTo>
                  <a:close/>
                  <a:moveTo>
                    <a:pt x="529" y="1"/>
                  </a:moveTo>
                  <a:cubicBezTo>
                    <a:pt x="493" y="1"/>
                    <a:pt x="452" y="12"/>
                    <a:pt x="401" y="37"/>
                  </a:cubicBezTo>
                  <a:cubicBezTo>
                    <a:pt x="334" y="70"/>
                    <a:pt x="301" y="137"/>
                    <a:pt x="234" y="171"/>
                  </a:cubicBezTo>
                  <a:cubicBezTo>
                    <a:pt x="201" y="237"/>
                    <a:pt x="168" y="304"/>
                    <a:pt x="134" y="371"/>
                  </a:cubicBezTo>
                  <a:cubicBezTo>
                    <a:pt x="101" y="437"/>
                    <a:pt x="68" y="537"/>
                    <a:pt x="68" y="604"/>
                  </a:cubicBezTo>
                  <a:cubicBezTo>
                    <a:pt x="34" y="704"/>
                    <a:pt x="34" y="771"/>
                    <a:pt x="34" y="871"/>
                  </a:cubicBezTo>
                  <a:cubicBezTo>
                    <a:pt x="1" y="938"/>
                    <a:pt x="1" y="971"/>
                    <a:pt x="1" y="1038"/>
                  </a:cubicBezTo>
                  <a:cubicBezTo>
                    <a:pt x="1" y="1071"/>
                    <a:pt x="1" y="1105"/>
                    <a:pt x="1" y="1138"/>
                  </a:cubicBezTo>
                  <a:cubicBezTo>
                    <a:pt x="1" y="1205"/>
                    <a:pt x="1" y="1271"/>
                    <a:pt x="34" y="1371"/>
                  </a:cubicBezTo>
                  <a:cubicBezTo>
                    <a:pt x="34" y="1405"/>
                    <a:pt x="68" y="1471"/>
                    <a:pt x="101" y="1505"/>
                  </a:cubicBezTo>
                  <a:cubicBezTo>
                    <a:pt x="134" y="1538"/>
                    <a:pt x="168" y="1572"/>
                    <a:pt x="234" y="1572"/>
                  </a:cubicBezTo>
                  <a:cubicBezTo>
                    <a:pt x="268" y="1572"/>
                    <a:pt x="334" y="1538"/>
                    <a:pt x="368" y="1538"/>
                  </a:cubicBezTo>
                  <a:cubicBezTo>
                    <a:pt x="435" y="1505"/>
                    <a:pt x="468" y="1438"/>
                    <a:pt x="535" y="1405"/>
                  </a:cubicBezTo>
                  <a:cubicBezTo>
                    <a:pt x="568" y="1371"/>
                    <a:pt x="601" y="1305"/>
                    <a:pt x="635" y="1271"/>
                  </a:cubicBezTo>
                  <a:cubicBezTo>
                    <a:pt x="668" y="1205"/>
                    <a:pt x="668" y="1171"/>
                    <a:pt x="701" y="1105"/>
                  </a:cubicBezTo>
                  <a:cubicBezTo>
                    <a:pt x="701" y="1071"/>
                    <a:pt x="735" y="1038"/>
                    <a:pt x="735" y="1004"/>
                  </a:cubicBezTo>
                  <a:lnTo>
                    <a:pt x="735" y="971"/>
                  </a:lnTo>
                  <a:lnTo>
                    <a:pt x="668" y="971"/>
                  </a:lnTo>
                  <a:cubicBezTo>
                    <a:pt x="635" y="971"/>
                    <a:pt x="635" y="1004"/>
                    <a:pt x="635" y="1038"/>
                  </a:cubicBezTo>
                  <a:lnTo>
                    <a:pt x="601" y="1071"/>
                  </a:lnTo>
                  <a:lnTo>
                    <a:pt x="568" y="1171"/>
                  </a:lnTo>
                  <a:lnTo>
                    <a:pt x="501" y="1238"/>
                  </a:lnTo>
                  <a:cubicBezTo>
                    <a:pt x="468" y="1271"/>
                    <a:pt x="435" y="1305"/>
                    <a:pt x="401" y="1338"/>
                  </a:cubicBezTo>
                  <a:cubicBezTo>
                    <a:pt x="368" y="1371"/>
                    <a:pt x="301" y="1371"/>
                    <a:pt x="268" y="1371"/>
                  </a:cubicBezTo>
                  <a:cubicBezTo>
                    <a:pt x="234" y="1338"/>
                    <a:pt x="201" y="1338"/>
                    <a:pt x="201" y="1305"/>
                  </a:cubicBezTo>
                  <a:cubicBezTo>
                    <a:pt x="168" y="1271"/>
                    <a:pt x="134" y="1238"/>
                    <a:pt x="134" y="1171"/>
                  </a:cubicBezTo>
                  <a:cubicBezTo>
                    <a:pt x="134" y="1138"/>
                    <a:pt x="134" y="1071"/>
                    <a:pt x="134" y="1038"/>
                  </a:cubicBezTo>
                  <a:lnTo>
                    <a:pt x="134" y="1004"/>
                  </a:lnTo>
                  <a:lnTo>
                    <a:pt x="735" y="638"/>
                  </a:lnTo>
                  <a:cubicBezTo>
                    <a:pt x="768" y="638"/>
                    <a:pt x="768" y="604"/>
                    <a:pt x="768" y="604"/>
                  </a:cubicBezTo>
                  <a:cubicBezTo>
                    <a:pt x="768" y="571"/>
                    <a:pt x="768" y="571"/>
                    <a:pt x="768" y="571"/>
                  </a:cubicBezTo>
                  <a:lnTo>
                    <a:pt x="768" y="504"/>
                  </a:lnTo>
                  <a:cubicBezTo>
                    <a:pt x="801" y="371"/>
                    <a:pt x="768" y="204"/>
                    <a:pt x="668" y="70"/>
                  </a:cubicBezTo>
                  <a:cubicBezTo>
                    <a:pt x="627" y="29"/>
                    <a:pt x="586" y="1"/>
                    <a:pt x="52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6"/>
            <p:cNvSpPr/>
            <p:nvPr/>
          </p:nvSpPr>
          <p:spPr>
            <a:xfrm>
              <a:off x="2844700" y="2858325"/>
              <a:ext cx="10875" cy="39550"/>
            </a:xfrm>
            <a:custGeom>
              <a:avLst/>
              <a:gdLst/>
              <a:ahLst/>
              <a:cxnLst/>
              <a:rect l="l" t="t" r="r" b="b"/>
              <a:pathLst>
                <a:path w="435" h="1582" extrusionOk="0">
                  <a:moveTo>
                    <a:pt x="401" y="0"/>
                  </a:moveTo>
                  <a:lnTo>
                    <a:pt x="334" y="34"/>
                  </a:lnTo>
                  <a:cubicBezTo>
                    <a:pt x="201" y="100"/>
                    <a:pt x="134" y="234"/>
                    <a:pt x="101" y="367"/>
                  </a:cubicBezTo>
                  <a:lnTo>
                    <a:pt x="101" y="234"/>
                  </a:lnTo>
                  <a:cubicBezTo>
                    <a:pt x="101" y="234"/>
                    <a:pt x="101" y="201"/>
                    <a:pt x="101" y="201"/>
                  </a:cubicBezTo>
                  <a:lnTo>
                    <a:pt x="34" y="201"/>
                  </a:lnTo>
                  <a:cubicBezTo>
                    <a:pt x="34" y="201"/>
                    <a:pt x="1" y="234"/>
                    <a:pt x="1" y="234"/>
                  </a:cubicBezTo>
                  <a:cubicBezTo>
                    <a:pt x="1" y="234"/>
                    <a:pt x="1" y="267"/>
                    <a:pt x="1" y="301"/>
                  </a:cubicBezTo>
                  <a:lnTo>
                    <a:pt x="1" y="1535"/>
                  </a:lnTo>
                  <a:cubicBezTo>
                    <a:pt x="1" y="1558"/>
                    <a:pt x="17" y="1582"/>
                    <a:pt x="27" y="1582"/>
                  </a:cubicBezTo>
                  <a:cubicBezTo>
                    <a:pt x="31" y="1582"/>
                    <a:pt x="34" y="1578"/>
                    <a:pt x="34" y="1568"/>
                  </a:cubicBezTo>
                  <a:lnTo>
                    <a:pt x="67" y="1568"/>
                  </a:lnTo>
                  <a:cubicBezTo>
                    <a:pt x="101" y="1568"/>
                    <a:pt x="101" y="1568"/>
                    <a:pt x="101" y="1535"/>
                  </a:cubicBezTo>
                  <a:cubicBezTo>
                    <a:pt x="101" y="1535"/>
                    <a:pt x="101" y="1501"/>
                    <a:pt x="101" y="1501"/>
                  </a:cubicBezTo>
                  <a:lnTo>
                    <a:pt x="101" y="668"/>
                  </a:lnTo>
                  <a:cubicBezTo>
                    <a:pt x="101" y="567"/>
                    <a:pt x="134" y="467"/>
                    <a:pt x="167" y="367"/>
                  </a:cubicBezTo>
                  <a:cubicBezTo>
                    <a:pt x="201" y="301"/>
                    <a:pt x="267" y="234"/>
                    <a:pt x="334" y="201"/>
                  </a:cubicBezTo>
                  <a:lnTo>
                    <a:pt x="401" y="134"/>
                  </a:lnTo>
                  <a:cubicBezTo>
                    <a:pt x="434" y="134"/>
                    <a:pt x="434" y="100"/>
                    <a:pt x="434" y="67"/>
                  </a:cubicBezTo>
                  <a:lnTo>
                    <a:pt x="434" y="34"/>
                  </a:lnTo>
                  <a:cubicBezTo>
                    <a:pt x="434" y="0"/>
                    <a:pt x="434" y="0"/>
                    <a:pt x="4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6"/>
            <p:cNvSpPr/>
            <p:nvPr/>
          </p:nvSpPr>
          <p:spPr>
            <a:xfrm>
              <a:off x="2857200" y="2834150"/>
              <a:ext cx="14225" cy="54225"/>
            </a:xfrm>
            <a:custGeom>
              <a:avLst/>
              <a:gdLst/>
              <a:ahLst/>
              <a:cxnLst/>
              <a:rect l="l" t="t" r="r" b="b"/>
              <a:pathLst>
                <a:path w="569" h="2169" extrusionOk="0">
                  <a:moveTo>
                    <a:pt x="535" y="0"/>
                  </a:moveTo>
                  <a:lnTo>
                    <a:pt x="435" y="67"/>
                  </a:lnTo>
                  <a:cubicBezTo>
                    <a:pt x="401" y="100"/>
                    <a:pt x="335" y="133"/>
                    <a:pt x="301" y="167"/>
                  </a:cubicBezTo>
                  <a:cubicBezTo>
                    <a:pt x="268" y="234"/>
                    <a:pt x="234" y="267"/>
                    <a:pt x="234" y="300"/>
                  </a:cubicBezTo>
                  <a:cubicBezTo>
                    <a:pt x="201" y="367"/>
                    <a:pt x="201" y="434"/>
                    <a:pt x="201" y="467"/>
                  </a:cubicBezTo>
                  <a:lnTo>
                    <a:pt x="201" y="634"/>
                  </a:lnTo>
                  <a:lnTo>
                    <a:pt x="201" y="801"/>
                  </a:lnTo>
                  <a:lnTo>
                    <a:pt x="34" y="901"/>
                  </a:lnTo>
                  <a:cubicBezTo>
                    <a:pt x="1" y="901"/>
                    <a:pt x="1" y="934"/>
                    <a:pt x="1" y="967"/>
                  </a:cubicBezTo>
                  <a:lnTo>
                    <a:pt x="1" y="1001"/>
                  </a:lnTo>
                  <a:cubicBezTo>
                    <a:pt x="1" y="1024"/>
                    <a:pt x="1" y="1048"/>
                    <a:pt x="13" y="1048"/>
                  </a:cubicBezTo>
                  <a:cubicBezTo>
                    <a:pt x="18" y="1048"/>
                    <a:pt x="25" y="1044"/>
                    <a:pt x="34" y="1034"/>
                  </a:cubicBezTo>
                  <a:lnTo>
                    <a:pt x="201" y="967"/>
                  </a:lnTo>
                  <a:lnTo>
                    <a:pt x="201" y="2102"/>
                  </a:lnTo>
                  <a:cubicBezTo>
                    <a:pt x="201" y="2135"/>
                    <a:pt x="201" y="2168"/>
                    <a:pt x="234" y="2168"/>
                  </a:cubicBezTo>
                  <a:lnTo>
                    <a:pt x="268" y="2168"/>
                  </a:lnTo>
                  <a:cubicBezTo>
                    <a:pt x="268" y="2135"/>
                    <a:pt x="301" y="2102"/>
                    <a:pt x="301" y="2068"/>
                  </a:cubicBezTo>
                  <a:lnTo>
                    <a:pt x="301" y="901"/>
                  </a:lnTo>
                  <a:lnTo>
                    <a:pt x="501" y="767"/>
                  </a:lnTo>
                  <a:cubicBezTo>
                    <a:pt x="535" y="734"/>
                    <a:pt x="568" y="701"/>
                    <a:pt x="568" y="667"/>
                  </a:cubicBezTo>
                  <a:lnTo>
                    <a:pt x="568" y="634"/>
                  </a:lnTo>
                  <a:cubicBezTo>
                    <a:pt x="568" y="634"/>
                    <a:pt x="535" y="600"/>
                    <a:pt x="501" y="600"/>
                  </a:cubicBezTo>
                  <a:lnTo>
                    <a:pt x="301" y="734"/>
                  </a:lnTo>
                  <a:lnTo>
                    <a:pt x="268" y="600"/>
                  </a:lnTo>
                  <a:cubicBezTo>
                    <a:pt x="268" y="534"/>
                    <a:pt x="301" y="434"/>
                    <a:pt x="301" y="367"/>
                  </a:cubicBezTo>
                  <a:cubicBezTo>
                    <a:pt x="335" y="300"/>
                    <a:pt x="368" y="267"/>
                    <a:pt x="435" y="234"/>
                  </a:cubicBezTo>
                  <a:lnTo>
                    <a:pt x="535" y="167"/>
                  </a:lnTo>
                  <a:cubicBezTo>
                    <a:pt x="535" y="133"/>
                    <a:pt x="568" y="133"/>
                    <a:pt x="568" y="100"/>
                  </a:cubicBezTo>
                  <a:lnTo>
                    <a:pt x="568" y="67"/>
                  </a:lnTo>
                  <a:cubicBezTo>
                    <a:pt x="568" y="33"/>
                    <a:pt x="535" y="0"/>
                    <a:pt x="5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6"/>
            <p:cNvSpPr/>
            <p:nvPr/>
          </p:nvSpPr>
          <p:spPr>
            <a:xfrm>
              <a:off x="2873900" y="2839975"/>
              <a:ext cx="19200" cy="38375"/>
            </a:xfrm>
            <a:custGeom>
              <a:avLst/>
              <a:gdLst/>
              <a:ahLst/>
              <a:cxnLst/>
              <a:rect l="l" t="t" r="r" b="b"/>
              <a:pathLst>
                <a:path w="768" h="1535" extrusionOk="0">
                  <a:moveTo>
                    <a:pt x="467" y="176"/>
                  </a:moveTo>
                  <a:cubicBezTo>
                    <a:pt x="500" y="176"/>
                    <a:pt x="534" y="184"/>
                    <a:pt x="567" y="201"/>
                  </a:cubicBezTo>
                  <a:cubicBezTo>
                    <a:pt x="634" y="301"/>
                    <a:pt x="667" y="401"/>
                    <a:pt x="634" y="501"/>
                  </a:cubicBezTo>
                  <a:lnTo>
                    <a:pt x="634" y="601"/>
                  </a:lnTo>
                  <a:lnTo>
                    <a:pt x="634" y="701"/>
                  </a:lnTo>
                  <a:cubicBezTo>
                    <a:pt x="634" y="834"/>
                    <a:pt x="634" y="968"/>
                    <a:pt x="567" y="1101"/>
                  </a:cubicBezTo>
                  <a:cubicBezTo>
                    <a:pt x="534" y="1168"/>
                    <a:pt x="467" y="1268"/>
                    <a:pt x="367" y="1335"/>
                  </a:cubicBezTo>
                  <a:cubicBezTo>
                    <a:pt x="334" y="1351"/>
                    <a:pt x="300" y="1360"/>
                    <a:pt x="267" y="1360"/>
                  </a:cubicBezTo>
                  <a:cubicBezTo>
                    <a:pt x="234" y="1360"/>
                    <a:pt x="200" y="1351"/>
                    <a:pt x="167" y="1335"/>
                  </a:cubicBezTo>
                  <a:cubicBezTo>
                    <a:pt x="100" y="1235"/>
                    <a:pt x="67" y="1135"/>
                    <a:pt x="100" y="1035"/>
                  </a:cubicBezTo>
                  <a:cubicBezTo>
                    <a:pt x="100" y="1001"/>
                    <a:pt x="100" y="968"/>
                    <a:pt x="100" y="935"/>
                  </a:cubicBezTo>
                  <a:cubicBezTo>
                    <a:pt x="100" y="901"/>
                    <a:pt x="100" y="868"/>
                    <a:pt x="100" y="834"/>
                  </a:cubicBezTo>
                  <a:cubicBezTo>
                    <a:pt x="100" y="701"/>
                    <a:pt x="134" y="568"/>
                    <a:pt x="167" y="434"/>
                  </a:cubicBezTo>
                  <a:cubicBezTo>
                    <a:pt x="200" y="334"/>
                    <a:pt x="300" y="267"/>
                    <a:pt x="367" y="201"/>
                  </a:cubicBezTo>
                  <a:cubicBezTo>
                    <a:pt x="400" y="184"/>
                    <a:pt x="434" y="176"/>
                    <a:pt x="467" y="176"/>
                  </a:cubicBezTo>
                  <a:close/>
                  <a:moveTo>
                    <a:pt x="534" y="1"/>
                  </a:moveTo>
                  <a:cubicBezTo>
                    <a:pt x="467" y="1"/>
                    <a:pt x="434" y="1"/>
                    <a:pt x="367" y="34"/>
                  </a:cubicBezTo>
                  <a:cubicBezTo>
                    <a:pt x="300" y="67"/>
                    <a:pt x="234" y="101"/>
                    <a:pt x="200" y="167"/>
                  </a:cubicBezTo>
                  <a:cubicBezTo>
                    <a:pt x="167" y="234"/>
                    <a:pt x="100" y="301"/>
                    <a:pt x="100" y="367"/>
                  </a:cubicBezTo>
                  <a:cubicBezTo>
                    <a:pt x="67" y="468"/>
                    <a:pt x="33" y="534"/>
                    <a:pt x="33" y="601"/>
                  </a:cubicBezTo>
                  <a:cubicBezTo>
                    <a:pt x="0" y="701"/>
                    <a:pt x="0" y="768"/>
                    <a:pt x="0" y="868"/>
                  </a:cubicBezTo>
                  <a:lnTo>
                    <a:pt x="0" y="1101"/>
                  </a:lnTo>
                  <a:cubicBezTo>
                    <a:pt x="0" y="1168"/>
                    <a:pt x="0" y="1235"/>
                    <a:pt x="33" y="1301"/>
                  </a:cubicBezTo>
                  <a:cubicBezTo>
                    <a:pt x="33" y="1368"/>
                    <a:pt x="67" y="1402"/>
                    <a:pt x="100" y="1468"/>
                  </a:cubicBezTo>
                  <a:cubicBezTo>
                    <a:pt x="134" y="1502"/>
                    <a:pt x="167" y="1502"/>
                    <a:pt x="200" y="1535"/>
                  </a:cubicBezTo>
                  <a:cubicBezTo>
                    <a:pt x="267" y="1535"/>
                    <a:pt x="334" y="1502"/>
                    <a:pt x="367" y="1468"/>
                  </a:cubicBezTo>
                  <a:cubicBezTo>
                    <a:pt x="434" y="1435"/>
                    <a:pt x="500" y="1402"/>
                    <a:pt x="534" y="1335"/>
                  </a:cubicBezTo>
                  <a:cubicBezTo>
                    <a:pt x="567" y="1268"/>
                    <a:pt x="634" y="1201"/>
                    <a:pt x="634" y="1135"/>
                  </a:cubicBezTo>
                  <a:cubicBezTo>
                    <a:pt x="667" y="1068"/>
                    <a:pt x="701" y="968"/>
                    <a:pt x="734" y="901"/>
                  </a:cubicBezTo>
                  <a:cubicBezTo>
                    <a:pt x="734" y="834"/>
                    <a:pt x="734" y="734"/>
                    <a:pt x="734" y="634"/>
                  </a:cubicBezTo>
                  <a:lnTo>
                    <a:pt x="734" y="601"/>
                  </a:lnTo>
                  <a:cubicBezTo>
                    <a:pt x="767" y="568"/>
                    <a:pt x="767" y="501"/>
                    <a:pt x="734" y="468"/>
                  </a:cubicBezTo>
                  <a:lnTo>
                    <a:pt x="734" y="434"/>
                  </a:lnTo>
                  <a:cubicBezTo>
                    <a:pt x="734" y="367"/>
                    <a:pt x="734" y="267"/>
                    <a:pt x="734" y="201"/>
                  </a:cubicBezTo>
                  <a:cubicBezTo>
                    <a:pt x="701" y="134"/>
                    <a:pt x="701" y="101"/>
                    <a:pt x="634" y="67"/>
                  </a:cubicBezTo>
                  <a:cubicBezTo>
                    <a:pt x="634" y="34"/>
                    <a:pt x="567" y="1"/>
                    <a:pt x="5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6"/>
            <p:cNvSpPr/>
            <p:nvPr/>
          </p:nvSpPr>
          <p:spPr>
            <a:xfrm>
              <a:off x="2898900" y="2826625"/>
              <a:ext cx="10875" cy="40050"/>
            </a:xfrm>
            <a:custGeom>
              <a:avLst/>
              <a:gdLst/>
              <a:ahLst/>
              <a:cxnLst/>
              <a:rect l="l" t="t" r="r" b="b"/>
              <a:pathLst>
                <a:path w="435" h="1602" extrusionOk="0">
                  <a:moveTo>
                    <a:pt x="401" y="1"/>
                  </a:moveTo>
                  <a:lnTo>
                    <a:pt x="334" y="68"/>
                  </a:lnTo>
                  <a:cubicBezTo>
                    <a:pt x="201" y="134"/>
                    <a:pt x="101" y="234"/>
                    <a:pt x="101" y="401"/>
                  </a:cubicBezTo>
                  <a:lnTo>
                    <a:pt x="101" y="268"/>
                  </a:lnTo>
                  <a:cubicBezTo>
                    <a:pt x="101" y="268"/>
                    <a:pt x="101" y="234"/>
                    <a:pt x="101" y="234"/>
                  </a:cubicBezTo>
                  <a:lnTo>
                    <a:pt x="34" y="234"/>
                  </a:lnTo>
                  <a:cubicBezTo>
                    <a:pt x="1" y="234"/>
                    <a:pt x="1" y="268"/>
                    <a:pt x="1" y="268"/>
                  </a:cubicBezTo>
                  <a:cubicBezTo>
                    <a:pt x="1" y="268"/>
                    <a:pt x="1" y="301"/>
                    <a:pt x="1" y="301"/>
                  </a:cubicBezTo>
                  <a:lnTo>
                    <a:pt x="1" y="1569"/>
                  </a:lnTo>
                  <a:cubicBezTo>
                    <a:pt x="1" y="1602"/>
                    <a:pt x="1" y="1602"/>
                    <a:pt x="34" y="1602"/>
                  </a:cubicBezTo>
                  <a:lnTo>
                    <a:pt x="68" y="1602"/>
                  </a:lnTo>
                  <a:cubicBezTo>
                    <a:pt x="68" y="1602"/>
                    <a:pt x="101" y="1569"/>
                    <a:pt x="101" y="1569"/>
                  </a:cubicBezTo>
                  <a:cubicBezTo>
                    <a:pt x="101" y="1569"/>
                    <a:pt x="101" y="1535"/>
                    <a:pt x="101" y="1535"/>
                  </a:cubicBezTo>
                  <a:lnTo>
                    <a:pt x="101" y="701"/>
                  </a:lnTo>
                  <a:cubicBezTo>
                    <a:pt x="101" y="601"/>
                    <a:pt x="101" y="501"/>
                    <a:pt x="168" y="401"/>
                  </a:cubicBezTo>
                  <a:cubicBezTo>
                    <a:pt x="201" y="334"/>
                    <a:pt x="234" y="268"/>
                    <a:pt x="334" y="201"/>
                  </a:cubicBezTo>
                  <a:lnTo>
                    <a:pt x="401" y="168"/>
                  </a:lnTo>
                  <a:cubicBezTo>
                    <a:pt x="401" y="134"/>
                    <a:pt x="434" y="134"/>
                    <a:pt x="434" y="101"/>
                  </a:cubicBezTo>
                  <a:lnTo>
                    <a:pt x="434" y="68"/>
                  </a:lnTo>
                  <a:cubicBezTo>
                    <a:pt x="434" y="34"/>
                    <a:pt x="401" y="1"/>
                    <a:pt x="4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6"/>
            <p:cNvSpPr/>
            <p:nvPr/>
          </p:nvSpPr>
          <p:spPr>
            <a:xfrm>
              <a:off x="2914750" y="2809125"/>
              <a:ext cx="30050" cy="47550"/>
            </a:xfrm>
            <a:custGeom>
              <a:avLst/>
              <a:gdLst/>
              <a:ahLst/>
              <a:cxnLst/>
              <a:rect l="l" t="t" r="r" b="b"/>
              <a:pathLst>
                <a:path w="1202" h="1902" extrusionOk="0">
                  <a:moveTo>
                    <a:pt x="1001" y="0"/>
                  </a:moveTo>
                  <a:cubicBezTo>
                    <a:pt x="968" y="0"/>
                    <a:pt x="901" y="34"/>
                    <a:pt x="868" y="34"/>
                  </a:cubicBezTo>
                  <a:cubicBezTo>
                    <a:pt x="801" y="100"/>
                    <a:pt x="734" y="134"/>
                    <a:pt x="701" y="234"/>
                  </a:cubicBezTo>
                  <a:cubicBezTo>
                    <a:pt x="634" y="301"/>
                    <a:pt x="601" y="367"/>
                    <a:pt x="568" y="467"/>
                  </a:cubicBezTo>
                  <a:cubicBezTo>
                    <a:pt x="568" y="401"/>
                    <a:pt x="534" y="367"/>
                    <a:pt x="468" y="334"/>
                  </a:cubicBezTo>
                  <a:cubicBezTo>
                    <a:pt x="401" y="334"/>
                    <a:pt x="334" y="334"/>
                    <a:pt x="301" y="367"/>
                  </a:cubicBezTo>
                  <a:cubicBezTo>
                    <a:pt x="234" y="401"/>
                    <a:pt x="201" y="467"/>
                    <a:pt x="167" y="501"/>
                  </a:cubicBezTo>
                  <a:cubicBezTo>
                    <a:pt x="134" y="534"/>
                    <a:pt x="109" y="567"/>
                    <a:pt x="92" y="601"/>
                  </a:cubicBezTo>
                  <a:lnTo>
                    <a:pt x="101" y="567"/>
                  </a:lnTo>
                  <a:cubicBezTo>
                    <a:pt x="101" y="534"/>
                    <a:pt x="101" y="534"/>
                    <a:pt x="67" y="534"/>
                  </a:cubicBezTo>
                  <a:lnTo>
                    <a:pt x="34" y="534"/>
                  </a:lnTo>
                  <a:cubicBezTo>
                    <a:pt x="1" y="567"/>
                    <a:pt x="1" y="601"/>
                    <a:pt x="1" y="634"/>
                  </a:cubicBezTo>
                  <a:lnTo>
                    <a:pt x="1" y="1868"/>
                  </a:lnTo>
                  <a:cubicBezTo>
                    <a:pt x="1" y="1902"/>
                    <a:pt x="34" y="1902"/>
                    <a:pt x="34" y="1902"/>
                  </a:cubicBezTo>
                  <a:lnTo>
                    <a:pt x="67" y="1902"/>
                  </a:lnTo>
                  <a:cubicBezTo>
                    <a:pt x="101" y="1902"/>
                    <a:pt x="101" y="1868"/>
                    <a:pt x="101" y="1835"/>
                  </a:cubicBezTo>
                  <a:lnTo>
                    <a:pt x="101" y="1068"/>
                  </a:lnTo>
                  <a:cubicBezTo>
                    <a:pt x="101" y="1001"/>
                    <a:pt x="101" y="934"/>
                    <a:pt x="101" y="868"/>
                  </a:cubicBezTo>
                  <a:cubicBezTo>
                    <a:pt x="134" y="801"/>
                    <a:pt x="134" y="734"/>
                    <a:pt x="167" y="701"/>
                  </a:cubicBezTo>
                  <a:cubicBezTo>
                    <a:pt x="201" y="634"/>
                    <a:pt x="201" y="601"/>
                    <a:pt x="234" y="567"/>
                  </a:cubicBezTo>
                  <a:cubicBezTo>
                    <a:pt x="267" y="534"/>
                    <a:pt x="301" y="534"/>
                    <a:pt x="334" y="501"/>
                  </a:cubicBezTo>
                  <a:cubicBezTo>
                    <a:pt x="334" y="501"/>
                    <a:pt x="368" y="467"/>
                    <a:pt x="401" y="467"/>
                  </a:cubicBezTo>
                  <a:cubicBezTo>
                    <a:pt x="434" y="467"/>
                    <a:pt x="468" y="501"/>
                    <a:pt x="501" y="501"/>
                  </a:cubicBezTo>
                  <a:cubicBezTo>
                    <a:pt x="501" y="534"/>
                    <a:pt x="534" y="567"/>
                    <a:pt x="534" y="601"/>
                  </a:cubicBezTo>
                  <a:cubicBezTo>
                    <a:pt x="568" y="667"/>
                    <a:pt x="568" y="734"/>
                    <a:pt x="568" y="834"/>
                  </a:cubicBezTo>
                  <a:lnTo>
                    <a:pt x="568" y="1568"/>
                  </a:lnTo>
                  <a:cubicBezTo>
                    <a:pt x="568" y="1601"/>
                    <a:pt x="568" y="1601"/>
                    <a:pt x="601" y="1601"/>
                  </a:cubicBezTo>
                  <a:lnTo>
                    <a:pt x="634" y="1601"/>
                  </a:lnTo>
                  <a:cubicBezTo>
                    <a:pt x="634" y="1568"/>
                    <a:pt x="668" y="1535"/>
                    <a:pt x="668" y="1501"/>
                  </a:cubicBezTo>
                  <a:lnTo>
                    <a:pt x="668" y="768"/>
                  </a:lnTo>
                  <a:cubicBezTo>
                    <a:pt x="668" y="701"/>
                    <a:pt x="668" y="634"/>
                    <a:pt x="668" y="534"/>
                  </a:cubicBezTo>
                  <a:cubicBezTo>
                    <a:pt x="668" y="501"/>
                    <a:pt x="701" y="434"/>
                    <a:pt x="701" y="367"/>
                  </a:cubicBezTo>
                  <a:cubicBezTo>
                    <a:pt x="734" y="334"/>
                    <a:pt x="768" y="301"/>
                    <a:pt x="801" y="267"/>
                  </a:cubicBezTo>
                  <a:cubicBezTo>
                    <a:pt x="801" y="234"/>
                    <a:pt x="835" y="200"/>
                    <a:pt x="868" y="200"/>
                  </a:cubicBezTo>
                  <a:cubicBezTo>
                    <a:pt x="901" y="167"/>
                    <a:pt x="935" y="167"/>
                    <a:pt x="968" y="167"/>
                  </a:cubicBezTo>
                  <a:cubicBezTo>
                    <a:pt x="968" y="167"/>
                    <a:pt x="1001" y="167"/>
                    <a:pt x="1035" y="200"/>
                  </a:cubicBezTo>
                  <a:cubicBezTo>
                    <a:pt x="1068" y="234"/>
                    <a:pt x="1068" y="267"/>
                    <a:pt x="1101" y="301"/>
                  </a:cubicBezTo>
                  <a:cubicBezTo>
                    <a:pt x="1101" y="367"/>
                    <a:pt x="1101" y="434"/>
                    <a:pt x="1101" y="501"/>
                  </a:cubicBezTo>
                  <a:lnTo>
                    <a:pt x="1101" y="1235"/>
                  </a:lnTo>
                  <a:cubicBezTo>
                    <a:pt x="1101" y="1301"/>
                    <a:pt x="1101" y="1301"/>
                    <a:pt x="1135" y="1301"/>
                  </a:cubicBezTo>
                  <a:lnTo>
                    <a:pt x="1168" y="1301"/>
                  </a:lnTo>
                  <a:cubicBezTo>
                    <a:pt x="1168" y="1268"/>
                    <a:pt x="1201" y="1235"/>
                    <a:pt x="1201" y="1201"/>
                  </a:cubicBezTo>
                  <a:lnTo>
                    <a:pt x="1201" y="434"/>
                  </a:lnTo>
                  <a:cubicBezTo>
                    <a:pt x="1201" y="367"/>
                    <a:pt x="1168" y="267"/>
                    <a:pt x="1168" y="200"/>
                  </a:cubicBezTo>
                  <a:cubicBezTo>
                    <a:pt x="1168" y="134"/>
                    <a:pt x="1135" y="100"/>
                    <a:pt x="1101" y="67"/>
                  </a:cubicBezTo>
                  <a:cubicBezTo>
                    <a:pt x="1068" y="34"/>
                    <a:pt x="1035" y="0"/>
                    <a:pt x="10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6"/>
            <p:cNvSpPr/>
            <p:nvPr/>
          </p:nvSpPr>
          <p:spPr>
            <a:xfrm>
              <a:off x="2949775" y="2795775"/>
              <a:ext cx="17550" cy="39225"/>
            </a:xfrm>
            <a:custGeom>
              <a:avLst/>
              <a:gdLst/>
              <a:ahLst/>
              <a:cxnLst/>
              <a:rect l="l" t="t" r="r" b="b"/>
              <a:pathLst>
                <a:path w="702" h="1569" extrusionOk="0">
                  <a:moveTo>
                    <a:pt x="601" y="634"/>
                  </a:moveTo>
                  <a:lnTo>
                    <a:pt x="601" y="701"/>
                  </a:lnTo>
                  <a:cubicBezTo>
                    <a:pt x="601" y="801"/>
                    <a:pt x="601" y="868"/>
                    <a:pt x="568" y="935"/>
                  </a:cubicBezTo>
                  <a:cubicBezTo>
                    <a:pt x="568" y="1001"/>
                    <a:pt x="534" y="1068"/>
                    <a:pt x="534" y="1135"/>
                  </a:cubicBezTo>
                  <a:cubicBezTo>
                    <a:pt x="501" y="1168"/>
                    <a:pt x="468" y="1235"/>
                    <a:pt x="434" y="1268"/>
                  </a:cubicBezTo>
                  <a:cubicBezTo>
                    <a:pt x="401" y="1302"/>
                    <a:pt x="368" y="1335"/>
                    <a:pt x="334" y="1368"/>
                  </a:cubicBezTo>
                  <a:cubicBezTo>
                    <a:pt x="301" y="1368"/>
                    <a:pt x="267" y="1368"/>
                    <a:pt x="234" y="1402"/>
                  </a:cubicBezTo>
                  <a:lnTo>
                    <a:pt x="167" y="1402"/>
                  </a:lnTo>
                  <a:cubicBezTo>
                    <a:pt x="134" y="1368"/>
                    <a:pt x="134" y="1368"/>
                    <a:pt x="134" y="1335"/>
                  </a:cubicBezTo>
                  <a:cubicBezTo>
                    <a:pt x="101" y="1302"/>
                    <a:pt x="101" y="1268"/>
                    <a:pt x="101" y="1235"/>
                  </a:cubicBezTo>
                  <a:cubicBezTo>
                    <a:pt x="134" y="1068"/>
                    <a:pt x="234" y="901"/>
                    <a:pt x="368" y="801"/>
                  </a:cubicBezTo>
                  <a:lnTo>
                    <a:pt x="601" y="634"/>
                  </a:lnTo>
                  <a:close/>
                  <a:moveTo>
                    <a:pt x="568" y="1"/>
                  </a:moveTo>
                  <a:cubicBezTo>
                    <a:pt x="501" y="1"/>
                    <a:pt x="434" y="1"/>
                    <a:pt x="401" y="34"/>
                  </a:cubicBezTo>
                  <a:cubicBezTo>
                    <a:pt x="334" y="67"/>
                    <a:pt x="267" y="134"/>
                    <a:pt x="234" y="167"/>
                  </a:cubicBezTo>
                  <a:cubicBezTo>
                    <a:pt x="201" y="201"/>
                    <a:pt x="167" y="267"/>
                    <a:pt x="134" y="334"/>
                  </a:cubicBezTo>
                  <a:cubicBezTo>
                    <a:pt x="101" y="367"/>
                    <a:pt x="101" y="401"/>
                    <a:pt x="67" y="468"/>
                  </a:cubicBezTo>
                  <a:cubicBezTo>
                    <a:pt x="67" y="501"/>
                    <a:pt x="67" y="534"/>
                    <a:pt x="67" y="568"/>
                  </a:cubicBezTo>
                  <a:cubicBezTo>
                    <a:pt x="67" y="568"/>
                    <a:pt x="67" y="601"/>
                    <a:pt x="67" y="601"/>
                  </a:cubicBezTo>
                  <a:lnTo>
                    <a:pt x="134" y="601"/>
                  </a:lnTo>
                  <a:cubicBezTo>
                    <a:pt x="134" y="601"/>
                    <a:pt x="134" y="568"/>
                    <a:pt x="167" y="568"/>
                  </a:cubicBezTo>
                  <a:cubicBezTo>
                    <a:pt x="167" y="568"/>
                    <a:pt x="167" y="534"/>
                    <a:pt x="167" y="534"/>
                  </a:cubicBezTo>
                  <a:cubicBezTo>
                    <a:pt x="167" y="468"/>
                    <a:pt x="201" y="401"/>
                    <a:pt x="234" y="367"/>
                  </a:cubicBezTo>
                  <a:cubicBezTo>
                    <a:pt x="267" y="301"/>
                    <a:pt x="301" y="234"/>
                    <a:pt x="368" y="201"/>
                  </a:cubicBezTo>
                  <a:cubicBezTo>
                    <a:pt x="418" y="184"/>
                    <a:pt x="451" y="176"/>
                    <a:pt x="476" y="176"/>
                  </a:cubicBezTo>
                  <a:cubicBezTo>
                    <a:pt x="501" y="176"/>
                    <a:pt x="518" y="184"/>
                    <a:pt x="534" y="201"/>
                  </a:cubicBezTo>
                  <a:cubicBezTo>
                    <a:pt x="601" y="234"/>
                    <a:pt x="601" y="301"/>
                    <a:pt x="601" y="367"/>
                  </a:cubicBezTo>
                  <a:lnTo>
                    <a:pt x="601" y="468"/>
                  </a:lnTo>
                  <a:lnTo>
                    <a:pt x="334" y="701"/>
                  </a:lnTo>
                  <a:cubicBezTo>
                    <a:pt x="267" y="734"/>
                    <a:pt x="234" y="768"/>
                    <a:pt x="201" y="835"/>
                  </a:cubicBezTo>
                  <a:cubicBezTo>
                    <a:pt x="167" y="868"/>
                    <a:pt x="134" y="901"/>
                    <a:pt x="101" y="968"/>
                  </a:cubicBezTo>
                  <a:cubicBezTo>
                    <a:pt x="67" y="1035"/>
                    <a:pt x="34" y="1068"/>
                    <a:pt x="34" y="1135"/>
                  </a:cubicBezTo>
                  <a:cubicBezTo>
                    <a:pt x="1" y="1201"/>
                    <a:pt x="1" y="1235"/>
                    <a:pt x="1" y="1302"/>
                  </a:cubicBezTo>
                  <a:cubicBezTo>
                    <a:pt x="1" y="1368"/>
                    <a:pt x="1" y="1402"/>
                    <a:pt x="34" y="1468"/>
                  </a:cubicBezTo>
                  <a:cubicBezTo>
                    <a:pt x="34" y="1502"/>
                    <a:pt x="67" y="1502"/>
                    <a:pt x="101" y="1535"/>
                  </a:cubicBezTo>
                  <a:cubicBezTo>
                    <a:pt x="101" y="1568"/>
                    <a:pt x="134" y="1568"/>
                    <a:pt x="201" y="1568"/>
                  </a:cubicBezTo>
                  <a:cubicBezTo>
                    <a:pt x="234" y="1568"/>
                    <a:pt x="267" y="1535"/>
                    <a:pt x="301" y="1535"/>
                  </a:cubicBezTo>
                  <a:cubicBezTo>
                    <a:pt x="334" y="1502"/>
                    <a:pt x="368" y="1468"/>
                    <a:pt x="434" y="1435"/>
                  </a:cubicBezTo>
                  <a:cubicBezTo>
                    <a:pt x="434" y="1402"/>
                    <a:pt x="468" y="1368"/>
                    <a:pt x="501" y="1335"/>
                  </a:cubicBezTo>
                  <a:cubicBezTo>
                    <a:pt x="534" y="1302"/>
                    <a:pt x="534" y="1268"/>
                    <a:pt x="568" y="1235"/>
                  </a:cubicBezTo>
                  <a:lnTo>
                    <a:pt x="601" y="1135"/>
                  </a:lnTo>
                  <a:lnTo>
                    <a:pt x="601" y="1268"/>
                  </a:lnTo>
                  <a:cubicBezTo>
                    <a:pt x="601" y="1302"/>
                    <a:pt x="634" y="1302"/>
                    <a:pt x="634" y="1302"/>
                  </a:cubicBezTo>
                  <a:lnTo>
                    <a:pt x="668" y="1268"/>
                  </a:lnTo>
                  <a:cubicBezTo>
                    <a:pt x="701" y="1268"/>
                    <a:pt x="701" y="1235"/>
                    <a:pt x="701" y="1201"/>
                  </a:cubicBezTo>
                  <a:lnTo>
                    <a:pt x="701" y="301"/>
                  </a:lnTo>
                  <a:cubicBezTo>
                    <a:pt x="701" y="267"/>
                    <a:pt x="701" y="201"/>
                    <a:pt x="701" y="167"/>
                  </a:cubicBezTo>
                  <a:cubicBezTo>
                    <a:pt x="701" y="134"/>
                    <a:pt x="668" y="67"/>
                    <a:pt x="668" y="34"/>
                  </a:cubicBezTo>
                  <a:cubicBezTo>
                    <a:pt x="634" y="1"/>
                    <a:pt x="601" y="1"/>
                    <a:pt x="5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6"/>
            <p:cNvSpPr/>
            <p:nvPr/>
          </p:nvSpPr>
          <p:spPr>
            <a:xfrm>
              <a:off x="2973950" y="2781600"/>
              <a:ext cx="19225" cy="40875"/>
            </a:xfrm>
            <a:custGeom>
              <a:avLst/>
              <a:gdLst/>
              <a:ahLst/>
              <a:cxnLst/>
              <a:rect l="l" t="t" r="r" b="b"/>
              <a:pathLst>
                <a:path w="769" h="1635" extrusionOk="0">
                  <a:moveTo>
                    <a:pt x="568" y="0"/>
                  </a:moveTo>
                  <a:cubicBezTo>
                    <a:pt x="501" y="0"/>
                    <a:pt x="435" y="0"/>
                    <a:pt x="401" y="34"/>
                  </a:cubicBezTo>
                  <a:cubicBezTo>
                    <a:pt x="335" y="67"/>
                    <a:pt x="268" y="134"/>
                    <a:pt x="234" y="201"/>
                  </a:cubicBezTo>
                  <a:cubicBezTo>
                    <a:pt x="168" y="267"/>
                    <a:pt x="134" y="334"/>
                    <a:pt x="134" y="434"/>
                  </a:cubicBezTo>
                  <a:lnTo>
                    <a:pt x="134" y="301"/>
                  </a:lnTo>
                  <a:cubicBezTo>
                    <a:pt x="134" y="277"/>
                    <a:pt x="118" y="254"/>
                    <a:pt x="96" y="254"/>
                  </a:cubicBezTo>
                  <a:cubicBezTo>
                    <a:pt x="87" y="254"/>
                    <a:pt x="77" y="258"/>
                    <a:pt x="68" y="267"/>
                  </a:cubicBezTo>
                  <a:cubicBezTo>
                    <a:pt x="34" y="267"/>
                    <a:pt x="1" y="301"/>
                    <a:pt x="1" y="334"/>
                  </a:cubicBezTo>
                  <a:lnTo>
                    <a:pt x="1" y="1602"/>
                  </a:lnTo>
                  <a:cubicBezTo>
                    <a:pt x="1" y="1602"/>
                    <a:pt x="34" y="1635"/>
                    <a:pt x="68" y="1635"/>
                  </a:cubicBezTo>
                  <a:cubicBezTo>
                    <a:pt x="101" y="1602"/>
                    <a:pt x="134" y="1568"/>
                    <a:pt x="134" y="1535"/>
                  </a:cubicBezTo>
                  <a:lnTo>
                    <a:pt x="134" y="801"/>
                  </a:lnTo>
                  <a:cubicBezTo>
                    <a:pt x="101" y="668"/>
                    <a:pt x="134" y="534"/>
                    <a:pt x="201" y="434"/>
                  </a:cubicBezTo>
                  <a:cubicBezTo>
                    <a:pt x="234" y="334"/>
                    <a:pt x="301" y="267"/>
                    <a:pt x="401" y="201"/>
                  </a:cubicBezTo>
                  <a:cubicBezTo>
                    <a:pt x="435" y="167"/>
                    <a:pt x="468" y="151"/>
                    <a:pt x="501" y="151"/>
                  </a:cubicBezTo>
                  <a:cubicBezTo>
                    <a:pt x="535" y="151"/>
                    <a:pt x="568" y="167"/>
                    <a:pt x="601" y="201"/>
                  </a:cubicBezTo>
                  <a:cubicBezTo>
                    <a:pt x="635" y="301"/>
                    <a:pt x="668" y="401"/>
                    <a:pt x="668" y="501"/>
                  </a:cubicBezTo>
                  <a:lnTo>
                    <a:pt x="668" y="1235"/>
                  </a:lnTo>
                  <a:cubicBezTo>
                    <a:pt x="668" y="1268"/>
                    <a:pt x="668" y="1268"/>
                    <a:pt x="701" y="1268"/>
                  </a:cubicBezTo>
                  <a:lnTo>
                    <a:pt x="735" y="1268"/>
                  </a:lnTo>
                  <a:cubicBezTo>
                    <a:pt x="735" y="1235"/>
                    <a:pt x="768" y="1235"/>
                    <a:pt x="768" y="1201"/>
                  </a:cubicBezTo>
                  <a:lnTo>
                    <a:pt x="768" y="434"/>
                  </a:lnTo>
                  <a:cubicBezTo>
                    <a:pt x="768" y="367"/>
                    <a:pt x="735" y="301"/>
                    <a:pt x="735" y="201"/>
                  </a:cubicBezTo>
                  <a:cubicBezTo>
                    <a:pt x="735" y="167"/>
                    <a:pt x="701" y="101"/>
                    <a:pt x="668" y="67"/>
                  </a:cubicBezTo>
                  <a:cubicBezTo>
                    <a:pt x="635" y="34"/>
                    <a:pt x="601" y="0"/>
                    <a:pt x="5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6"/>
            <p:cNvSpPr/>
            <p:nvPr/>
          </p:nvSpPr>
          <p:spPr>
            <a:xfrm>
              <a:off x="2998150" y="2768250"/>
              <a:ext cx="18375" cy="37975"/>
            </a:xfrm>
            <a:custGeom>
              <a:avLst/>
              <a:gdLst/>
              <a:ahLst/>
              <a:cxnLst/>
              <a:rect l="l" t="t" r="r" b="b"/>
              <a:pathLst>
                <a:path w="735" h="1519" extrusionOk="0">
                  <a:moveTo>
                    <a:pt x="534" y="1"/>
                  </a:moveTo>
                  <a:cubicBezTo>
                    <a:pt x="467" y="1"/>
                    <a:pt x="434" y="34"/>
                    <a:pt x="367" y="34"/>
                  </a:cubicBezTo>
                  <a:cubicBezTo>
                    <a:pt x="234" y="134"/>
                    <a:pt x="167" y="234"/>
                    <a:pt x="100" y="368"/>
                  </a:cubicBezTo>
                  <a:cubicBezTo>
                    <a:pt x="34" y="534"/>
                    <a:pt x="0" y="701"/>
                    <a:pt x="0" y="868"/>
                  </a:cubicBezTo>
                  <a:lnTo>
                    <a:pt x="0" y="1102"/>
                  </a:lnTo>
                  <a:cubicBezTo>
                    <a:pt x="0" y="1235"/>
                    <a:pt x="34" y="1368"/>
                    <a:pt x="100" y="1468"/>
                  </a:cubicBezTo>
                  <a:cubicBezTo>
                    <a:pt x="134" y="1502"/>
                    <a:pt x="175" y="1519"/>
                    <a:pt x="221" y="1519"/>
                  </a:cubicBezTo>
                  <a:cubicBezTo>
                    <a:pt x="267" y="1519"/>
                    <a:pt x="317" y="1502"/>
                    <a:pt x="367" y="1468"/>
                  </a:cubicBezTo>
                  <a:cubicBezTo>
                    <a:pt x="434" y="1435"/>
                    <a:pt x="501" y="1402"/>
                    <a:pt x="534" y="1335"/>
                  </a:cubicBezTo>
                  <a:cubicBezTo>
                    <a:pt x="567" y="1302"/>
                    <a:pt x="601" y="1235"/>
                    <a:pt x="634" y="1202"/>
                  </a:cubicBezTo>
                  <a:cubicBezTo>
                    <a:pt x="667" y="1135"/>
                    <a:pt x="701" y="1068"/>
                    <a:pt x="701" y="1001"/>
                  </a:cubicBezTo>
                  <a:cubicBezTo>
                    <a:pt x="734" y="968"/>
                    <a:pt x="734" y="901"/>
                    <a:pt x="734" y="868"/>
                  </a:cubicBezTo>
                  <a:cubicBezTo>
                    <a:pt x="734" y="835"/>
                    <a:pt x="734" y="835"/>
                    <a:pt x="734" y="801"/>
                  </a:cubicBezTo>
                  <a:lnTo>
                    <a:pt x="667" y="801"/>
                  </a:lnTo>
                  <a:cubicBezTo>
                    <a:pt x="667" y="801"/>
                    <a:pt x="667" y="835"/>
                    <a:pt x="667" y="835"/>
                  </a:cubicBezTo>
                  <a:cubicBezTo>
                    <a:pt x="634" y="868"/>
                    <a:pt x="634" y="868"/>
                    <a:pt x="667" y="901"/>
                  </a:cubicBezTo>
                  <a:cubicBezTo>
                    <a:pt x="634" y="1001"/>
                    <a:pt x="601" y="1068"/>
                    <a:pt x="567" y="1168"/>
                  </a:cubicBezTo>
                  <a:cubicBezTo>
                    <a:pt x="501" y="1235"/>
                    <a:pt x="467" y="1268"/>
                    <a:pt x="401" y="1302"/>
                  </a:cubicBezTo>
                  <a:cubicBezTo>
                    <a:pt x="367" y="1318"/>
                    <a:pt x="334" y="1327"/>
                    <a:pt x="301" y="1327"/>
                  </a:cubicBezTo>
                  <a:cubicBezTo>
                    <a:pt x="267" y="1327"/>
                    <a:pt x="234" y="1318"/>
                    <a:pt x="200" y="1302"/>
                  </a:cubicBezTo>
                  <a:cubicBezTo>
                    <a:pt x="167" y="1268"/>
                    <a:pt x="134" y="1168"/>
                    <a:pt x="134" y="1001"/>
                  </a:cubicBezTo>
                  <a:lnTo>
                    <a:pt x="134" y="801"/>
                  </a:lnTo>
                  <a:cubicBezTo>
                    <a:pt x="134" y="668"/>
                    <a:pt x="134" y="534"/>
                    <a:pt x="200" y="401"/>
                  </a:cubicBezTo>
                  <a:cubicBezTo>
                    <a:pt x="234" y="301"/>
                    <a:pt x="301" y="234"/>
                    <a:pt x="401" y="168"/>
                  </a:cubicBezTo>
                  <a:cubicBezTo>
                    <a:pt x="423" y="168"/>
                    <a:pt x="460" y="153"/>
                    <a:pt x="502" y="153"/>
                  </a:cubicBezTo>
                  <a:cubicBezTo>
                    <a:pt x="523" y="153"/>
                    <a:pt x="545" y="156"/>
                    <a:pt x="567" y="168"/>
                  </a:cubicBezTo>
                  <a:cubicBezTo>
                    <a:pt x="601" y="168"/>
                    <a:pt x="634" y="234"/>
                    <a:pt x="667" y="301"/>
                  </a:cubicBezTo>
                  <a:cubicBezTo>
                    <a:pt x="634" y="334"/>
                    <a:pt x="634" y="334"/>
                    <a:pt x="667" y="334"/>
                  </a:cubicBezTo>
                  <a:lnTo>
                    <a:pt x="701" y="334"/>
                  </a:lnTo>
                  <a:cubicBezTo>
                    <a:pt x="701" y="334"/>
                    <a:pt x="734" y="334"/>
                    <a:pt x="734" y="301"/>
                  </a:cubicBezTo>
                  <a:cubicBezTo>
                    <a:pt x="734" y="301"/>
                    <a:pt x="734" y="268"/>
                    <a:pt x="734" y="268"/>
                  </a:cubicBezTo>
                  <a:cubicBezTo>
                    <a:pt x="734" y="234"/>
                    <a:pt x="734" y="168"/>
                    <a:pt x="701" y="134"/>
                  </a:cubicBezTo>
                  <a:cubicBezTo>
                    <a:pt x="701" y="101"/>
                    <a:pt x="667" y="67"/>
                    <a:pt x="634" y="34"/>
                  </a:cubicBezTo>
                  <a:cubicBezTo>
                    <a:pt x="601" y="1"/>
                    <a:pt x="567" y="1"/>
                    <a:pt x="5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6"/>
            <p:cNvSpPr/>
            <p:nvPr/>
          </p:nvSpPr>
          <p:spPr>
            <a:xfrm>
              <a:off x="3021500" y="2754500"/>
              <a:ext cx="19200" cy="38800"/>
            </a:xfrm>
            <a:custGeom>
              <a:avLst/>
              <a:gdLst/>
              <a:ahLst/>
              <a:cxnLst/>
              <a:rect l="l" t="t" r="r" b="b"/>
              <a:pathLst>
                <a:path w="768" h="1552" extrusionOk="0">
                  <a:moveTo>
                    <a:pt x="501" y="184"/>
                  </a:moveTo>
                  <a:cubicBezTo>
                    <a:pt x="534" y="184"/>
                    <a:pt x="567" y="217"/>
                    <a:pt x="567" y="251"/>
                  </a:cubicBezTo>
                  <a:cubicBezTo>
                    <a:pt x="601" y="284"/>
                    <a:pt x="634" y="317"/>
                    <a:pt x="634" y="351"/>
                  </a:cubicBezTo>
                  <a:cubicBezTo>
                    <a:pt x="634" y="417"/>
                    <a:pt x="667" y="484"/>
                    <a:pt x="667" y="517"/>
                  </a:cubicBezTo>
                  <a:lnTo>
                    <a:pt x="127" y="836"/>
                  </a:lnTo>
                  <a:lnTo>
                    <a:pt x="127" y="836"/>
                  </a:lnTo>
                  <a:cubicBezTo>
                    <a:pt x="101" y="774"/>
                    <a:pt x="103" y="712"/>
                    <a:pt x="134" y="651"/>
                  </a:cubicBezTo>
                  <a:cubicBezTo>
                    <a:pt x="134" y="584"/>
                    <a:pt x="167" y="517"/>
                    <a:pt x="167" y="484"/>
                  </a:cubicBezTo>
                  <a:cubicBezTo>
                    <a:pt x="200" y="417"/>
                    <a:pt x="234" y="351"/>
                    <a:pt x="267" y="317"/>
                  </a:cubicBezTo>
                  <a:cubicBezTo>
                    <a:pt x="301" y="284"/>
                    <a:pt x="334" y="251"/>
                    <a:pt x="367" y="217"/>
                  </a:cubicBezTo>
                  <a:cubicBezTo>
                    <a:pt x="401" y="184"/>
                    <a:pt x="467" y="184"/>
                    <a:pt x="501" y="184"/>
                  </a:cubicBezTo>
                  <a:close/>
                  <a:moveTo>
                    <a:pt x="542" y="0"/>
                  </a:moveTo>
                  <a:cubicBezTo>
                    <a:pt x="492" y="0"/>
                    <a:pt x="434" y="17"/>
                    <a:pt x="367" y="50"/>
                  </a:cubicBezTo>
                  <a:cubicBezTo>
                    <a:pt x="301" y="84"/>
                    <a:pt x="267" y="117"/>
                    <a:pt x="234" y="184"/>
                  </a:cubicBezTo>
                  <a:cubicBezTo>
                    <a:pt x="167" y="251"/>
                    <a:pt x="134" y="317"/>
                    <a:pt x="100" y="384"/>
                  </a:cubicBezTo>
                  <a:cubicBezTo>
                    <a:pt x="67" y="451"/>
                    <a:pt x="67" y="517"/>
                    <a:pt x="34" y="617"/>
                  </a:cubicBezTo>
                  <a:cubicBezTo>
                    <a:pt x="0" y="684"/>
                    <a:pt x="0" y="784"/>
                    <a:pt x="0" y="884"/>
                  </a:cubicBezTo>
                  <a:cubicBezTo>
                    <a:pt x="0" y="918"/>
                    <a:pt x="0" y="951"/>
                    <a:pt x="0" y="1018"/>
                  </a:cubicBezTo>
                  <a:lnTo>
                    <a:pt x="0" y="1118"/>
                  </a:lnTo>
                  <a:cubicBezTo>
                    <a:pt x="0" y="1185"/>
                    <a:pt x="0" y="1251"/>
                    <a:pt x="34" y="1318"/>
                  </a:cubicBezTo>
                  <a:cubicBezTo>
                    <a:pt x="34" y="1385"/>
                    <a:pt x="67" y="1451"/>
                    <a:pt x="100" y="1485"/>
                  </a:cubicBezTo>
                  <a:cubicBezTo>
                    <a:pt x="134" y="1518"/>
                    <a:pt x="167" y="1518"/>
                    <a:pt x="200" y="1551"/>
                  </a:cubicBezTo>
                  <a:cubicBezTo>
                    <a:pt x="267" y="1551"/>
                    <a:pt x="301" y="1518"/>
                    <a:pt x="367" y="1485"/>
                  </a:cubicBezTo>
                  <a:cubicBezTo>
                    <a:pt x="401" y="1451"/>
                    <a:pt x="467" y="1418"/>
                    <a:pt x="501" y="1385"/>
                  </a:cubicBezTo>
                  <a:cubicBezTo>
                    <a:pt x="534" y="1318"/>
                    <a:pt x="567" y="1285"/>
                    <a:pt x="634" y="1218"/>
                  </a:cubicBezTo>
                  <a:cubicBezTo>
                    <a:pt x="634" y="1185"/>
                    <a:pt x="667" y="1118"/>
                    <a:pt x="701" y="1084"/>
                  </a:cubicBezTo>
                  <a:cubicBezTo>
                    <a:pt x="701" y="1051"/>
                    <a:pt x="701" y="1018"/>
                    <a:pt x="701" y="984"/>
                  </a:cubicBezTo>
                  <a:cubicBezTo>
                    <a:pt x="701" y="951"/>
                    <a:pt x="701" y="951"/>
                    <a:pt x="701" y="951"/>
                  </a:cubicBezTo>
                  <a:lnTo>
                    <a:pt x="634" y="951"/>
                  </a:lnTo>
                  <a:lnTo>
                    <a:pt x="601" y="984"/>
                  </a:lnTo>
                  <a:lnTo>
                    <a:pt x="567" y="1051"/>
                  </a:lnTo>
                  <a:cubicBezTo>
                    <a:pt x="567" y="1084"/>
                    <a:pt x="567" y="1118"/>
                    <a:pt x="534" y="1151"/>
                  </a:cubicBezTo>
                  <a:cubicBezTo>
                    <a:pt x="501" y="1185"/>
                    <a:pt x="501" y="1185"/>
                    <a:pt x="467" y="1218"/>
                  </a:cubicBezTo>
                  <a:cubicBezTo>
                    <a:pt x="434" y="1251"/>
                    <a:pt x="401" y="1285"/>
                    <a:pt x="367" y="1318"/>
                  </a:cubicBezTo>
                  <a:cubicBezTo>
                    <a:pt x="345" y="1318"/>
                    <a:pt x="323" y="1333"/>
                    <a:pt x="301" y="1333"/>
                  </a:cubicBezTo>
                  <a:cubicBezTo>
                    <a:pt x="289" y="1333"/>
                    <a:pt x="278" y="1329"/>
                    <a:pt x="267" y="1318"/>
                  </a:cubicBezTo>
                  <a:cubicBezTo>
                    <a:pt x="234" y="1318"/>
                    <a:pt x="200" y="1285"/>
                    <a:pt x="167" y="1285"/>
                  </a:cubicBezTo>
                  <a:cubicBezTo>
                    <a:pt x="134" y="1251"/>
                    <a:pt x="134" y="1185"/>
                    <a:pt x="134" y="1151"/>
                  </a:cubicBezTo>
                  <a:cubicBezTo>
                    <a:pt x="100" y="1118"/>
                    <a:pt x="100" y="1051"/>
                    <a:pt x="134" y="984"/>
                  </a:cubicBezTo>
                  <a:lnTo>
                    <a:pt x="734" y="617"/>
                  </a:lnTo>
                  <a:cubicBezTo>
                    <a:pt x="734" y="617"/>
                    <a:pt x="768" y="584"/>
                    <a:pt x="768" y="584"/>
                  </a:cubicBezTo>
                  <a:cubicBezTo>
                    <a:pt x="768" y="551"/>
                    <a:pt x="768" y="551"/>
                    <a:pt x="768" y="551"/>
                  </a:cubicBezTo>
                  <a:lnTo>
                    <a:pt x="768" y="484"/>
                  </a:lnTo>
                  <a:cubicBezTo>
                    <a:pt x="768" y="351"/>
                    <a:pt x="734" y="184"/>
                    <a:pt x="667" y="50"/>
                  </a:cubicBezTo>
                  <a:cubicBezTo>
                    <a:pt x="634" y="17"/>
                    <a:pt x="592" y="0"/>
                    <a:pt x="54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6"/>
            <p:cNvSpPr/>
            <p:nvPr/>
          </p:nvSpPr>
          <p:spPr>
            <a:xfrm>
              <a:off x="2795500" y="3340325"/>
              <a:ext cx="2525" cy="46250"/>
            </a:xfrm>
            <a:custGeom>
              <a:avLst/>
              <a:gdLst/>
              <a:ahLst/>
              <a:cxnLst/>
              <a:rect l="l" t="t" r="r" b="b"/>
              <a:pathLst>
                <a:path w="101" h="1850" extrusionOk="0">
                  <a:moveTo>
                    <a:pt x="34" y="1"/>
                  </a:moveTo>
                  <a:cubicBezTo>
                    <a:pt x="1" y="1"/>
                    <a:pt x="1" y="34"/>
                    <a:pt x="1" y="68"/>
                  </a:cubicBezTo>
                  <a:lnTo>
                    <a:pt x="1" y="1802"/>
                  </a:lnTo>
                  <a:cubicBezTo>
                    <a:pt x="1" y="1826"/>
                    <a:pt x="1" y="1849"/>
                    <a:pt x="12" y="1849"/>
                  </a:cubicBezTo>
                  <a:cubicBezTo>
                    <a:pt x="17" y="1849"/>
                    <a:pt x="24" y="1845"/>
                    <a:pt x="34" y="1835"/>
                  </a:cubicBezTo>
                  <a:lnTo>
                    <a:pt x="67" y="1835"/>
                  </a:lnTo>
                  <a:cubicBezTo>
                    <a:pt x="101" y="1835"/>
                    <a:pt x="101" y="1802"/>
                    <a:pt x="101" y="1769"/>
                  </a:cubicBezTo>
                  <a:lnTo>
                    <a:pt x="101" y="34"/>
                  </a:lnTo>
                  <a:cubicBezTo>
                    <a:pt x="101" y="1"/>
                    <a:pt x="67" y="1"/>
                    <a:pt x="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6"/>
            <p:cNvSpPr/>
            <p:nvPr/>
          </p:nvSpPr>
          <p:spPr>
            <a:xfrm>
              <a:off x="2805500" y="3340325"/>
              <a:ext cx="18375" cy="40900"/>
            </a:xfrm>
            <a:custGeom>
              <a:avLst/>
              <a:gdLst/>
              <a:ahLst/>
              <a:cxnLst/>
              <a:rect l="l" t="t" r="r" b="b"/>
              <a:pathLst>
                <a:path w="735" h="1636" extrusionOk="0">
                  <a:moveTo>
                    <a:pt x="535" y="1"/>
                  </a:moveTo>
                  <a:cubicBezTo>
                    <a:pt x="501" y="1"/>
                    <a:pt x="434" y="1"/>
                    <a:pt x="401" y="34"/>
                  </a:cubicBezTo>
                  <a:cubicBezTo>
                    <a:pt x="301" y="68"/>
                    <a:pt x="268" y="134"/>
                    <a:pt x="201" y="201"/>
                  </a:cubicBezTo>
                  <a:cubicBezTo>
                    <a:pt x="168" y="268"/>
                    <a:pt x="134" y="334"/>
                    <a:pt x="101" y="401"/>
                  </a:cubicBezTo>
                  <a:lnTo>
                    <a:pt x="101" y="301"/>
                  </a:lnTo>
                  <a:cubicBezTo>
                    <a:pt x="101" y="268"/>
                    <a:pt x="101" y="268"/>
                    <a:pt x="68" y="268"/>
                  </a:cubicBezTo>
                  <a:lnTo>
                    <a:pt x="34" y="268"/>
                  </a:lnTo>
                  <a:cubicBezTo>
                    <a:pt x="1" y="268"/>
                    <a:pt x="1" y="301"/>
                    <a:pt x="1" y="334"/>
                  </a:cubicBezTo>
                  <a:lnTo>
                    <a:pt x="1" y="1602"/>
                  </a:lnTo>
                  <a:cubicBezTo>
                    <a:pt x="1" y="1602"/>
                    <a:pt x="1" y="1635"/>
                    <a:pt x="34" y="1635"/>
                  </a:cubicBezTo>
                  <a:lnTo>
                    <a:pt x="68" y="1602"/>
                  </a:lnTo>
                  <a:cubicBezTo>
                    <a:pt x="101" y="1569"/>
                    <a:pt x="101" y="1569"/>
                    <a:pt x="101" y="1535"/>
                  </a:cubicBezTo>
                  <a:lnTo>
                    <a:pt x="101" y="801"/>
                  </a:lnTo>
                  <a:cubicBezTo>
                    <a:pt x="101" y="668"/>
                    <a:pt x="134" y="535"/>
                    <a:pt x="168" y="401"/>
                  </a:cubicBezTo>
                  <a:cubicBezTo>
                    <a:pt x="201" y="301"/>
                    <a:pt x="268" y="234"/>
                    <a:pt x="368" y="168"/>
                  </a:cubicBezTo>
                  <a:cubicBezTo>
                    <a:pt x="418" y="151"/>
                    <a:pt x="459" y="143"/>
                    <a:pt x="493" y="143"/>
                  </a:cubicBezTo>
                  <a:cubicBezTo>
                    <a:pt x="526" y="143"/>
                    <a:pt x="551" y="151"/>
                    <a:pt x="568" y="168"/>
                  </a:cubicBezTo>
                  <a:cubicBezTo>
                    <a:pt x="635" y="268"/>
                    <a:pt x="635" y="368"/>
                    <a:pt x="635" y="468"/>
                  </a:cubicBezTo>
                  <a:lnTo>
                    <a:pt x="635" y="1202"/>
                  </a:lnTo>
                  <a:cubicBezTo>
                    <a:pt x="635" y="1225"/>
                    <a:pt x="635" y="1249"/>
                    <a:pt x="646" y="1249"/>
                  </a:cubicBezTo>
                  <a:cubicBezTo>
                    <a:pt x="651" y="1249"/>
                    <a:pt x="658" y="1245"/>
                    <a:pt x="668" y="1235"/>
                  </a:cubicBezTo>
                  <a:lnTo>
                    <a:pt x="701" y="1235"/>
                  </a:lnTo>
                  <a:cubicBezTo>
                    <a:pt x="735" y="1235"/>
                    <a:pt x="735" y="1202"/>
                    <a:pt x="735" y="1168"/>
                  </a:cubicBezTo>
                  <a:lnTo>
                    <a:pt x="701" y="434"/>
                  </a:lnTo>
                  <a:cubicBezTo>
                    <a:pt x="735" y="368"/>
                    <a:pt x="735" y="268"/>
                    <a:pt x="701" y="201"/>
                  </a:cubicBezTo>
                  <a:cubicBezTo>
                    <a:pt x="701" y="168"/>
                    <a:pt x="668" y="101"/>
                    <a:pt x="635" y="68"/>
                  </a:cubicBezTo>
                  <a:cubicBezTo>
                    <a:pt x="635" y="34"/>
                    <a:pt x="601" y="1"/>
                    <a:pt x="5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6"/>
            <p:cNvSpPr/>
            <p:nvPr/>
          </p:nvSpPr>
          <p:spPr>
            <a:xfrm>
              <a:off x="2829700" y="3310300"/>
              <a:ext cx="19200" cy="53400"/>
            </a:xfrm>
            <a:custGeom>
              <a:avLst/>
              <a:gdLst/>
              <a:ahLst/>
              <a:cxnLst/>
              <a:rect l="l" t="t" r="r" b="b"/>
              <a:pathLst>
                <a:path w="768" h="2136" extrusionOk="0">
                  <a:moveTo>
                    <a:pt x="501" y="802"/>
                  </a:moveTo>
                  <a:cubicBezTo>
                    <a:pt x="534" y="802"/>
                    <a:pt x="567" y="835"/>
                    <a:pt x="601" y="868"/>
                  </a:cubicBezTo>
                  <a:cubicBezTo>
                    <a:pt x="634" y="868"/>
                    <a:pt x="634" y="935"/>
                    <a:pt x="667" y="968"/>
                  </a:cubicBezTo>
                  <a:cubicBezTo>
                    <a:pt x="667" y="1002"/>
                    <a:pt x="667" y="1068"/>
                    <a:pt x="667" y="1102"/>
                  </a:cubicBezTo>
                  <a:cubicBezTo>
                    <a:pt x="667" y="1135"/>
                    <a:pt x="667" y="1168"/>
                    <a:pt x="667" y="1235"/>
                  </a:cubicBezTo>
                  <a:cubicBezTo>
                    <a:pt x="667" y="1269"/>
                    <a:pt x="667" y="1302"/>
                    <a:pt x="667" y="1335"/>
                  </a:cubicBezTo>
                  <a:cubicBezTo>
                    <a:pt x="667" y="1369"/>
                    <a:pt x="667" y="1435"/>
                    <a:pt x="667" y="1502"/>
                  </a:cubicBezTo>
                  <a:cubicBezTo>
                    <a:pt x="634" y="1569"/>
                    <a:pt x="634" y="1602"/>
                    <a:pt x="601" y="1669"/>
                  </a:cubicBezTo>
                  <a:cubicBezTo>
                    <a:pt x="567" y="1736"/>
                    <a:pt x="567" y="1769"/>
                    <a:pt x="534" y="1836"/>
                  </a:cubicBezTo>
                  <a:cubicBezTo>
                    <a:pt x="501" y="1869"/>
                    <a:pt x="434" y="1936"/>
                    <a:pt x="400" y="1936"/>
                  </a:cubicBezTo>
                  <a:cubicBezTo>
                    <a:pt x="367" y="1969"/>
                    <a:pt x="300" y="1969"/>
                    <a:pt x="267" y="1969"/>
                  </a:cubicBezTo>
                  <a:cubicBezTo>
                    <a:pt x="234" y="1969"/>
                    <a:pt x="200" y="1969"/>
                    <a:pt x="200" y="1936"/>
                  </a:cubicBezTo>
                  <a:cubicBezTo>
                    <a:pt x="167" y="1869"/>
                    <a:pt x="134" y="1836"/>
                    <a:pt x="134" y="1802"/>
                  </a:cubicBezTo>
                  <a:lnTo>
                    <a:pt x="134" y="1635"/>
                  </a:lnTo>
                  <a:lnTo>
                    <a:pt x="134" y="1469"/>
                  </a:lnTo>
                  <a:lnTo>
                    <a:pt x="134" y="1269"/>
                  </a:lnTo>
                  <a:cubicBezTo>
                    <a:pt x="134" y="1202"/>
                    <a:pt x="167" y="1168"/>
                    <a:pt x="200" y="1102"/>
                  </a:cubicBezTo>
                  <a:cubicBezTo>
                    <a:pt x="200" y="1035"/>
                    <a:pt x="234" y="1002"/>
                    <a:pt x="267" y="935"/>
                  </a:cubicBezTo>
                  <a:cubicBezTo>
                    <a:pt x="300" y="902"/>
                    <a:pt x="334" y="868"/>
                    <a:pt x="400" y="835"/>
                  </a:cubicBezTo>
                  <a:cubicBezTo>
                    <a:pt x="434" y="802"/>
                    <a:pt x="467" y="802"/>
                    <a:pt x="501" y="802"/>
                  </a:cubicBezTo>
                  <a:close/>
                  <a:moveTo>
                    <a:pt x="701" y="1"/>
                  </a:moveTo>
                  <a:cubicBezTo>
                    <a:pt x="667" y="34"/>
                    <a:pt x="634" y="68"/>
                    <a:pt x="667" y="101"/>
                  </a:cubicBezTo>
                  <a:lnTo>
                    <a:pt x="667" y="735"/>
                  </a:lnTo>
                  <a:cubicBezTo>
                    <a:pt x="634" y="668"/>
                    <a:pt x="601" y="635"/>
                    <a:pt x="534" y="635"/>
                  </a:cubicBezTo>
                  <a:cubicBezTo>
                    <a:pt x="467" y="635"/>
                    <a:pt x="400" y="635"/>
                    <a:pt x="367" y="668"/>
                  </a:cubicBezTo>
                  <a:cubicBezTo>
                    <a:pt x="300" y="701"/>
                    <a:pt x="234" y="768"/>
                    <a:pt x="200" y="835"/>
                  </a:cubicBezTo>
                  <a:cubicBezTo>
                    <a:pt x="134" y="902"/>
                    <a:pt x="100" y="968"/>
                    <a:pt x="67" y="1035"/>
                  </a:cubicBezTo>
                  <a:cubicBezTo>
                    <a:pt x="67" y="1102"/>
                    <a:pt x="34" y="1202"/>
                    <a:pt x="34" y="1269"/>
                  </a:cubicBezTo>
                  <a:cubicBezTo>
                    <a:pt x="0" y="1369"/>
                    <a:pt x="0" y="1435"/>
                    <a:pt x="0" y="1535"/>
                  </a:cubicBezTo>
                  <a:lnTo>
                    <a:pt x="0" y="1669"/>
                  </a:lnTo>
                  <a:cubicBezTo>
                    <a:pt x="0" y="1736"/>
                    <a:pt x="0" y="1802"/>
                    <a:pt x="34" y="1902"/>
                  </a:cubicBezTo>
                  <a:cubicBezTo>
                    <a:pt x="34" y="1936"/>
                    <a:pt x="67" y="2002"/>
                    <a:pt x="67" y="2069"/>
                  </a:cubicBezTo>
                  <a:cubicBezTo>
                    <a:pt x="100" y="2102"/>
                    <a:pt x="134" y="2136"/>
                    <a:pt x="200" y="2136"/>
                  </a:cubicBezTo>
                  <a:cubicBezTo>
                    <a:pt x="267" y="2136"/>
                    <a:pt x="300" y="2136"/>
                    <a:pt x="367" y="2102"/>
                  </a:cubicBezTo>
                  <a:cubicBezTo>
                    <a:pt x="434" y="2069"/>
                    <a:pt x="501" y="2002"/>
                    <a:pt x="534" y="1936"/>
                  </a:cubicBezTo>
                  <a:cubicBezTo>
                    <a:pt x="601" y="1869"/>
                    <a:pt x="634" y="1802"/>
                    <a:pt x="667" y="1736"/>
                  </a:cubicBezTo>
                  <a:lnTo>
                    <a:pt x="667" y="1836"/>
                  </a:lnTo>
                  <a:cubicBezTo>
                    <a:pt x="667" y="1902"/>
                    <a:pt x="667" y="1902"/>
                    <a:pt x="701" y="1902"/>
                  </a:cubicBezTo>
                  <a:lnTo>
                    <a:pt x="734" y="1869"/>
                  </a:lnTo>
                  <a:cubicBezTo>
                    <a:pt x="734" y="1836"/>
                    <a:pt x="767" y="1802"/>
                    <a:pt x="767" y="1802"/>
                  </a:cubicBezTo>
                  <a:lnTo>
                    <a:pt x="767" y="34"/>
                  </a:lnTo>
                  <a:cubicBezTo>
                    <a:pt x="767" y="34"/>
                    <a:pt x="734" y="1"/>
                    <a:pt x="7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6"/>
            <p:cNvSpPr/>
            <p:nvPr/>
          </p:nvSpPr>
          <p:spPr>
            <a:xfrm>
              <a:off x="2853875" y="3311650"/>
              <a:ext cx="20050" cy="38725"/>
            </a:xfrm>
            <a:custGeom>
              <a:avLst/>
              <a:gdLst/>
              <a:ahLst/>
              <a:cxnLst/>
              <a:rect l="l" t="t" r="r" b="b"/>
              <a:pathLst>
                <a:path w="802" h="1549" extrusionOk="0">
                  <a:moveTo>
                    <a:pt x="534" y="180"/>
                  </a:moveTo>
                  <a:cubicBezTo>
                    <a:pt x="568" y="180"/>
                    <a:pt x="601" y="214"/>
                    <a:pt x="634" y="247"/>
                  </a:cubicBezTo>
                  <a:cubicBezTo>
                    <a:pt x="634" y="281"/>
                    <a:pt x="668" y="314"/>
                    <a:pt x="668" y="347"/>
                  </a:cubicBezTo>
                  <a:cubicBezTo>
                    <a:pt x="668" y="414"/>
                    <a:pt x="668" y="447"/>
                    <a:pt x="668" y="514"/>
                  </a:cubicBezTo>
                  <a:lnTo>
                    <a:pt x="134" y="848"/>
                  </a:lnTo>
                  <a:cubicBezTo>
                    <a:pt x="134" y="781"/>
                    <a:pt x="167" y="714"/>
                    <a:pt x="167" y="647"/>
                  </a:cubicBezTo>
                  <a:cubicBezTo>
                    <a:pt x="167" y="581"/>
                    <a:pt x="201" y="514"/>
                    <a:pt x="201" y="447"/>
                  </a:cubicBezTo>
                  <a:cubicBezTo>
                    <a:pt x="234" y="414"/>
                    <a:pt x="267" y="347"/>
                    <a:pt x="301" y="314"/>
                  </a:cubicBezTo>
                  <a:cubicBezTo>
                    <a:pt x="334" y="281"/>
                    <a:pt x="367" y="247"/>
                    <a:pt x="434" y="214"/>
                  </a:cubicBezTo>
                  <a:cubicBezTo>
                    <a:pt x="468" y="180"/>
                    <a:pt x="501" y="180"/>
                    <a:pt x="534" y="180"/>
                  </a:cubicBezTo>
                  <a:close/>
                  <a:moveTo>
                    <a:pt x="546" y="1"/>
                  </a:moveTo>
                  <a:cubicBezTo>
                    <a:pt x="507" y="1"/>
                    <a:pt x="461" y="17"/>
                    <a:pt x="401" y="47"/>
                  </a:cubicBezTo>
                  <a:cubicBezTo>
                    <a:pt x="334" y="80"/>
                    <a:pt x="301" y="114"/>
                    <a:pt x="267" y="180"/>
                  </a:cubicBezTo>
                  <a:cubicBezTo>
                    <a:pt x="201" y="247"/>
                    <a:pt x="167" y="314"/>
                    <a:pt x="134" y="381"/>
                  </a:cubicBezTo>
                  <a:cubicBezTo>
                    <a:pt x="101" y="447"/>
                    <a:pt x="67" y="514"/>
                    <a:pt x="67" y="614"/>
                  </a:cubicBezTo>
                  <a:cubicBezTo>
                    <a:pt x="34" y="681"/>
                    <a:pt x="34" y="781"/>
                    <a:pt x="34" y="881"/>
                  </a:cubicBezTo>
                  <a:lnTo>
                    <a:pt x="1" y="881"/>
                  </a:lnTo>
                  <a:lnTo>
                    <a:pt x="1" y="1114"/>
                  </a:lnTo>
                  <a:cubicBezTo>
                    <a:pt x="1" y="1181"/>
                    <a:pt x="34" y="1248"/>
                    <a:pt x="34" y="1315"/>
                  </a:cubicBezTo>
                  <a:cubicBezTo>
                    <a:pt x="67" y="1381"/>
                    <a:pt x="67" y="1448"/>
                    <a:pt x="134" y="1481"/>
                  </a:cubicBezTo>
                  <a:cubicBezTo>
                    <a:pt x="134" y="1515"/>
                    <a:pt x="201" y="1515"/>
                    <a:pt x="234" y="1548"/>
                  </a:cubicBezTo>
                  <a:cubicBezTo>
                    <a:pt x="267" y="1548"/>
                    <a:pt x="334" y="1515"/>
                    <a:pt x="367" y="1481"/>
                  </a:cubicBezTo>
                  <a:cubicBezTo>
                    <a:pt x="434" y="1448"/>
                    <a:pt x="501" y="1415"/>
                    <a:pt x="534" y="1381"/>
                  </a:cubicBezTo>
                  <a:cubicBezTo>
                    <a:pt x="568" y="1315"/>
                    <a:pt x="601" y="1281"/>
                    <a:pt x="634" y="1215"/>
                  </a:cubicBezTo>
                  <a:cubicBezTo>
                    <a:pt x="668" y="1181"/>
                    <a:pt x="701" y="1114"/>
                    <a:pt x="701" y="1081"/>
                  </a:cubicBezTo>
                  <a:cubicBezTo>
                    <a:pt x="734" y="1048"/>
                    <a:pt x="734" y="1014"/>
                    <a:pt x="734" y="981"/>
                  </a:cubicBezTo>
                  <a:lnTo>
                    <a:pt x="734" y="948"/>
                  </a:lnTo>
                  <a:cubicBezTo>
                    <a:pt x="734" y="931"/>
                    <a:pt x="726" y="923"/>
                    <a:pt x="718" y="923"/>
                  </a:cubicBezTo>
                  <a:cubicBezTo>
                    <a:pt x="709" y="923"/>
                    <a:pt x="701" y="931"/>
                    <a:pt x="701" y="948"/>
                  </a:cubicBezTo>
                  <a:lnTo>
                    <a:pt x="668" y="948"/>
                  </a:lnTo>
                  <a:lnTo>
                    <a:pt x="634" y="1014"/>
                  </a:lnTo>
                  <a:lnTo>
                    <a:pt x="634" y="1081"/>
                  </a:lnTo>
                  <a:cubicBezTo>
                    <a:pt x="601" y="1081"/>
                    <a:pt x="601" y="1114"/>
                    <a:pt x="568" y="1148"/>
                  </a:cubicBezTo>
                  <a:cubicBezTo>
                    <a:pt x="568" y="1181"/>
                    <a:pt x="534" y="1215"/>
                    <a:pt x="501" y="1248"/>
                  </a:cubicBezTo>
                  <a:cubicBezTo>
                    <a:pt x="468" y="1281"/>
                    <a:pt x="434" y="1315"/>
                    <a:pt x="401" y="1315"/>
                  </a:cubicBezTo>
                  <a:cubicBezTo>
                    <a:pt x="367" y="1348"/>
                    <a:pt x="334" y="1348"/>
                    <a:pt x="301" y="1348"/>
                  </a:cubicBezTo>
                  <a:cubicBezTo>
                    <a:pt x="267" y="1348"/>
                    <a:pt x="234" y="1315"/>
                    <a:pt x="201" y="1281"/>
                  </a:cubicBezTo>
                  <a:cubicBezTo>
                    <a:pt x="201" y="1248"/>
                    <a:pt x="167" y="1215"/>
                    <a:pt x="167" y="1181"/>
                  </a:cubicBezTo>
                  <a:cubicBezTo>
                    <a:pt x="134" y="1114"/>
                    <a:pt x="134" y="1048"/>
                    <a:pt x="134" y="1014"/>
                  </a:cubicBezTo>
                  <a:lnTo>
                    <a:pt x="134" y="981"/>
                  </a:lnTo>
                  <a:lnTo>
                    <a:pt x="768" y="614"/>
                  </a:lnTo>
                  <a:cubicBezTo>
                    <a:pt x="768" y="581"/>
                    <a:pt x="768" y="547"/>
                    <a:pt x="768" y="547"/>
                  </a:cubicBezTo>
                  <a:lnTo>
                    <a:pt x="768" y="514"/>
                  </a:lnTo>
                  <a:cubicBezTo>
                    <a:pt x="801" y="347"/>
                    <a:pt x="768" y="214"/>
                    <a:pt x="668" y="80"/>
                  </a:cubicBezTo>
                  <a:cubicBezTo>
                    <a:pt x="631" y="25"/>
                    <a:pt x="594" y="1"/>
                    <a:pt x="54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6"/>
            <p:cNvSpPr/>
            <p:nvPr/>
          </p:nvSpPr>
          <p:spPr>
            <a:xfrm>
              <a:off x="2877225" y="3295300"/>
              <a:ext cx="17550" cy="45050"/>
            </a:xfrm>
            <a:custGeom>
              <a:avLst/>
              <a:gdLst/>
              <a:ahLst/>
              <a:cxnLst/>
              <a:rect l="l" t="t" r="r" b="b"/>
              <a:pathLst>
                <a:path w="702" h="1802" extrusionOk="0">
                  <a:moveTo>
                    <a:pt x="668" y="1"/>
                  </a:moveTo>
                  <a:lnTo>
                    <a:pt x="634" y="34"/>
                  </a:lnTo>
                  <a:cubicBezTo>
                    <a:pt x="601" y="34"/>
                    <a:pt x="601" y="34"/>
                    <a:pt x="601" y="67"/>
                  </a:cubicBezTo>
                  <a:lnTo>
                    <a:pt x="601" y="101"/>
                  </a:lnTo>
                  <a:lnTo>
                    <a:pt x="334" y="768"/>
                  </a:lnTo>
                  <a:lnTo>
                    <a:pt x="101" y="401"/>
                  </a:lnTo>
                  <a:lnTo>
                    <a:pt x="34" y="401"/>
                  </a:lnTo>
                  <a:cubicBezTo>
                    <a:pt x="34" y="434"/>
                    <a:pt x="34" y="434"/>
                    <a:pt x="34" y="434"/>
                  </a:cubicBezTo>
                  <a:cubicBezTo>
                    <a:pt x="34" y="468"/>
                    <a:pt x="34" y="468"/>
                    <a:pt x="34" y="468"/>
                  </a:cubicBezTo>
                  <a:cubicBezTo>
                    <a:pt x="34" y="501"/>
                    <a:pt x="34" y="501"/>
                    <a:pt x="34" y="501"/>
                  </a:cubicBezTo>
                  <a:lnTo>
                    <a:pt x="301" y="935"/>
                  </a:lnTo>
                  <a:lnTo>
                    <a:pt x="1" y="1702"/>
                  </a:lnTo>
                  <a:cubicBezTo>
                    <a:pt x="1" y="1702"/>
                    <a:pt x="1" y="1735"/>
                    <a:pt x="1" y="1735"/>
                  </a:cubicBezTo>
                  <a:lnTo>
                    <a:pt x="1" y="1768"/>
                  </a:lnTo>
                  <a:cubicBezTo>
                    <a:pt x="1" y="1768"/>
                    <a:pt x="1" y="1768"/>
                    <a:pt x="1" y="1802"/>
                  </a:cubicBezTo>
                  <a:lnTo>
                    <a:pt x="34" y="1802"/>
                  </a:lnTo>
                  <a:lnTo>
                    <a:pt x="67" y="1768"/>
                  </a:lnTo>
                  <a:cubicBezTo>
                    <a:pt x="67" y="1768"/>
                    <a:pt x="101" y="1735"/>
                    <a:pt x="101" y="1735"/>
                  </a:cubicBezTo>
                  <a:lnTo>
                    <a:pt x="101" y="1702"/>
                  </a:lnTo>
                  <a:lnTo>
                    <a:pt x="367" y="1001"/>
                  </a:lnTo>
                  <a:lnTo>
                    <a:pt x="601" y="1402"/>
                  </a:lnTo>
                  <a:lnTo>
                    <a:pt x="634" y="1402"/>
                  </a:lnTo>
                  <a:lnTo>
                    <a:pt x="668" y="1368"/>
                  </a:lnTo>
                  <a:cubicBezTo>
                    <a:pt x="668" y="1368"/>
                    <a:pt x="701" y="1368"/>
                    <a:pt x="701" y="1335"/>
                  </a:cubicBezTo>
                  <a:cubicBezTo>
                    <a:pt x="701" y="1335"/>
                    <a:pt x="701" y="1335"/>
                    <a:pt x="701" y="1301"/>
                  </a:cubicBezTo>
                  <a:lnTo>
                    <a:pt x="701" y="1268"/>
                  </a:lnTo>
                  <a:lnTo>
                    <a:pt x="401" y="834"/>
                  </a:lnTo>
                  <a:lnTo>
                    <a:pt x="701" y="101"/>
                  </a:lnTo>
                  <a:cubicBezTo>
                    <a:pt x="701" y="101"/>
                    <a:pt x="701" y="67"/>
                    <a:pt x="701" y="67"/>
                  </a:cubicBezTo>
                  <a:lnTo>
                    <a:pt x="701" y="34"/>
                  </a:lnTo>
                  <a:cubicBezTo>
                    <a:pt x="701" y="34"/>
                    <a:pt x="701" y="34"/>
                    <a:pt x="7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6"/>
            <p:cNvSpPr/>
            <p:nvPr/>
          </p:nvSpPr>
          <p:spPr>
            <a:xfrm>
              <a:off x="2926425" y="2488900"/>
              <a:ext cx="24200" cy="50050"/>
            </a:xfrm>
            <a:custGeom>
              <a:avLst/>
              <a:gdLst/>
              <a:ahLst/>
              <a:cxnLst/>
              <a:rect l="l" t="t" r="r" b="b"/>
              <a:pathLst>
                <a:path w="968" h="2002" extrusionOk="0">
                  <a:moveTo>
                    <a:pt x="601" y="267"/>
                  </a:moveTo>
                  <a:cubicBezTo>
                    <a:pt x="634" y="267"/>
                    <a:pt x="668" y="267"/>
                    <a:pt x="701" y="300"/>
                  </a:cubicBezTo>
                  <a:cubicBezTo>
                    <a:pt x="734" y="334"/>
                    <a:pt x="768" y="367"/>
                    <a:pt x="768" y="434"/>
                  </a:cubicBezTo>
                  <a:cubicBezTo>
                    <a:pt x="801" y="500"/>
                    <a:pt x="801" y="567"/>
                    <a:pt x="801" y="634"/>
                  </a:cubicBezTo>
                  <a:cubicBezTo>
                    <a:pt x="801" y="698"/>
                    <a:pt x="801" y="778"/>
                    <a:pt x="801" y="834"/>
                  </a:cubicBezTo>
                  <a:lnTo>
                    <a:pt x="801" y="1068"/>
                  </a:lnTo>
                  <a:cubicBezTo>
                    <a:pt x="801" y="1134"/>
                    <a:pt x="801" y="1234"/>
                    <a:pt x="768" y="1301"/>
                  </a:cubicBezTo>
                  <a:cubicBezTo>
                    <a:pt x="768" y="1368"/>
                    <a:pt x="734" y="1434"/>
                    <a:pt x="701" y="1501"/>
                  </a:cubicBezTo>
                  <a:cubicBezTo>
                    <a:pt x="668" y="1535"/>
                    <a:pt x="634" y="1601"/>
                    <a:pt x="601" y="1635"/>
                  </a:cubicBezTo>
                  <a:cubicBezTo>
                    <a:pt x="568" y="1668"/>
                    <a:pt x="534" y="1701"/>
                    <a:pt x="501" y="1735"/>
                  </a:cubicBezTo>
                  <a:cubicBezTo>
                    <a:pt x="434" y="1768"/>
                    <a:pt x="401" y="1768"/>
                    <a:pt x="368" y="1768"/>
                  </a:cubicBezTo>
                  <a:cubicBezTo>
                    <a:pt x="334" y="1768"/>
                    <a:pt x="301" y="1768"/>
                    <a:pt x="267" y="1735"/>
                  </a:cubicBezTo>
                  <a:cubicBezTo>
                    <a:pt x="234" y="1701"/>
                    <a:pt x="201" y="1668"/>
                    <a:pt x="201" y="1635"/>
                  </a:cubicBezTo>
                  <a:cubicBezTo>
                    <a:pt x="167" y="1568"/>
                    <a:pt x="167" y="1501"/>
                    <a:pt x="167" y="1434"/>
                  </a:cubicBezTo>
                  <a:lnTo>
                    <a:pt x="167" y="967"/>
                  </a:lnTo>
                  <a:cubicBezTo>
                    <a:pt x="167" y="901"/>
                    <a:pt x="201" y="834"/>
                    <a:pt x="201" y="734"/>
                  </a:cubicBezTo>
                  <a:cubicBezTo>
                    <a:pt x="201" y="667"/>
                    <a:pt x="234" y="634"/>
                    <a:pt x="267" y="567"/>
                  </a:cubicBezTo>
                  <a:cubicBezTo>
                    <a:pt x="301" y="500"/>
                    <a:pt x="334" y="467"/>
                    <a:pt x="368" y="400"/>
                  </a:cubicBezTo>
                  <a:cubicBezTo>
                    <a:pt x="401" y="367"/>
                    <a:pt x="434" y="334"/>
                    <a:pt x="501" y="300"/>
                  </a:cubicBezTo>
                  <a:cubicBezTo>
                    <a:pt x="534" y="300"/>
                    <a:pt x="568" y="267"/>
                    <a:pt x="601" y="267"/>
                  </a:cubicBezTo>
                  <a:close/>
                  <a:moveTo>
                    <a:pt x="701" y="0"/>
                  </a:moveTo>
                  <a:cubicBezTo>
                    <a:pt x="601" y="0"/>
                    <a:pt x="534" y="0"/>
                    <a:pt x="501" y="67"/>
                  </a:cubicBezTo>
                  <a:cubicBezTo>
                    <a:pt x="401" y="100"/>
                    <a:pt x="334" y="167"/>
                    <a:pt x="301" y="234"/>
                  </a:cubicBezTo>
                  <a:cubicBezTo>
                    <a:pt x="234" y="300"/>
                    <a:pt x="167" y="367"/>
                    <a:pt x="134" y="467"/>
                  </a:cubicBezTo>
                  <a:cubicBezTo>
                    <a:pt x="101" y="567"/>
                    <a:pt x="67" y="634"/>
                    <a:pt x="34" y="734"/>
                  </a:cubicBezTo>
                  <a:cubicBezTo>
                    <a:pt x="34" y="834"/>
                    <a:pt x="1" y="934"/>
                    <a:pt x="1" y="1034"/>
                  </a:cubicBezTo>
                  <a:cubicBezTo>
                    <a:pt x="1" y="1201"/>
                    <a:pt x="1" y="1368"/>
                    <a:pt x="1" y="1501"/>
                  </a:cubicBezTo>
                  <a:cubicBezTo>
                    <a:pt x="1" y="1601"/>
                    <a:pt x="34" y="1668"/>
                    <a:pt x="34" y="1768"/>
                  </a:cubicBezTo>
                  <a:cubicBezTo>
                    <a:pt x="67" y="1835"/>
                    <a:pt x="101" y="1901"/>
                    <a:pt x="134" y="1935"/>
                  </a:cubicBezTo>
                  <a:cubicBezTo>
                    <a:pt x="167" y="2002"/>
                    <a:pt x="234" y="2002"/>
                    <a:pt x="301" y="2002"/>
                  </a:cubicBezTo>
                  <a:cubicBezTo>
                    <a:pt x="368" y="2002"/>
                    <a:pt x="434" y="2002"/>
                    <a:pt x="501" y="1935"/>
                  </a:cubicBezTo>
                  <a:cubicBezTo>
                    <a:pt x="568" y="1901"/>
                    <a:pt x="634" y="1835"/>
                    <a:pt x="701" y="1768"/>
                  </a:cubicBezTo>
                  <a:cubicBezTo>
                    <a:pt x="734" y="1701"/>
                    <a:pt x="801" y="1635"/>
                    <a:pt x="835" y="1535"/>
                  </a:cubicBezTo>
                  <a:cubicBezTo>
                    <a:pt x="868" y="1468"/>
                    <a:pt x="901" y="1368"/>
                    <a:pt x="935" y="1268"/>
                  </a:cubicBezTo>
                  <a:cubicBezTo>
                    <a:pt x="935" y="1168"/>
                    <a:pt x="968" y="1068"/>
                    <a:pt x="968" y="967"/>
                  </a:cubicBezTo>
                  <a:lnTo>
                    <a:pt x="968" y="500"/>
                  </a:lnTo>
                  <a:cubicBezTo>
                    <a:pt x="968" y="400"/>
                    <a:pt x="935" y="334"/>
                    <a:pt x="935" y="234"/>
                  </a:cubicBezTo>
                  <a:cubicBezTo>
                    <a:pt x="901" y="167"/>
                    <a:pt x="868" y="100"/>
                    <a:pt x="835" y="67"/>
                  </a:cubicBezTo>
                  <a:cubicBezTo>
                    <a:pt x="801" y="33"/>
                    <a:pt x="734" y="0"/>
                    <a:pt x="7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6"/>
            <p:cNvSpPr/>
            <p:nvPr/>
          </p:nvSpPr>
          <p:spPr>
            <a:xfrm>
              <a:off x="2954775" y="2482225"/>
              <a:ext cx="20050" cy="40050"/>
            </a:xfrm>
            <a:custGeom>
              <a:avLst/>
              <a:gdLst/>
              <a:ahLst/>
              <a:cxnLst/>
              <a:rect l="l" t="t" r="r" b="b"/>
              <a:pathLst>
                <a:path w="802" h="1602" extrusionOk="0">
                  <a:moveTo>
                    <a:pt x="768" y="0"/>
                  </a:moveTo>
                  <a:lnTo>
                    <a:pt x="701" y="67"/>
                  </a:lnTo>
                  <a:cubicBezTo>
                    <a:pt x="701" y="67"/>
                    <a:pt x="668" y="67"/>
                    <a:pt x="668" y="100"/>
                  </a:cubicBezTo>
                  <a:cubicBezTo>
                    <a:pt x="668" y="100"/>
                    <a:pt x="668" y="134"/>
                    <a:pt x="668" y="134"/>
                  </a:cubicBezTo>
                  <a:lnTo>
                    <a:pt x="401" y="1268"/>
                  </a:lnTo>
                  <a:lnTo>
                    <a:pt x="134" y="467"/>
                  </a:lnTo>
                  <a:cubicBezTo>
                    <a:pt x="134" y="434"/>
                    <a:pt x="134" y="434"/>
                    <a:pt x="134" y="401"/>
                  </a:cubicBezTo>
                  <a:lnTo>
                    <a:pt x="101" y="401"/>
                  </a:lnTo>
                  <a:lnTo>
                    <a:pt x="34" y="467"/>
                  </a:lnTo>
                  <a:cubicBezTo>
                    <a:pt x="1" y="467"/>
                    <a:pt x="1" y="467"/>
                    <a:pt x="1" y="501"/>
                  </a:cubicBezTo>
                  <a:cubicBezTo>
                    <a:pt x="1" y="501"/>
                    <a:pt x="1" y="534"/>
                    <a:pt x="1" y="534"/>
                  </a:cubicBezTo>
                  <a:lnTo>
                    <a:pt x="334" y="1568"/>
                  </a:lnTo>
                  <a:cubicBezTo>
                    <a:pt x="334" y="1568"/>
                    <a:pt x="334" y="1601"/>
                    <a:pt x="334" y="1601"/>
                  </a:cubicBezTo>
                  <a:lnTo>
                    <a:pt x="368" y="1601"/>
                  </a:lnTo>
                  <a:lnTo>
                    <a:pt x="434" y="1568"/>
                  </a:lnTo>
                  <a:cubicBezTo>
                    <a:pt x="434" y="1568"/>
                    <a:pt x="434" y="1535"/>
                    <a:pt x="468" y="1535"/>
                  </a:cubicBezTo>
                  <a:lnTo>
                    <a:pt x="468" y="1468"/>
                  </a:lnTo>
                  <a:lnTo>
                    <a:pt x="801" y="34"/>
                  </a:lnTo>
                  <a:cubicBezTo>
                    <a:pt x="801" y="34"/>
                    <a:pt x="801" y="34"/>
                    <a:pt x="8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6"/>
            <p:cNvSpPr/>
            <p:nvPr/>
          </p:nvSpPr>
          <p:spPr>
            <a:xfrm>
              <a:off x="2978125" y="2472200"/>
              <a:ext cx="20050" cy="37575"/>
            </a:xfrm>
            <a:custGeom>
              <a:avLst/>
              <a:gdLst/>
              <a:ahLst/>
              <a:cxnLst/>
              <a:rect l="l" t="t" r="r" b="b"/>
              <a:pathLst>
                <a:path w="802" h="1503" extrusionOk="0">
                  <a:moveTo>
                    <a:pt x="497" y="243"/>
                  </a:moveTo>
                  <a:cubicBezTo>
                    <a:pt x="526" y="243"/>
                    <a:pt x="551" y="251"/>
                    <a:pt x="568" y="268"/>
                  </a:cubicBezTo>
                  <a:cubicBezTo>
                    <a:pt x="635" y="335"/>
                    <a:pt x="668" y="401"/>
                    <a:pt x="635" y="501"/>
                  </a:cubicBezTo>
                  <a:lnTo>
                    <a:pt x="168" y="768"/>
                  </a:lnTo>
                  <a:cubicBezTo>
                    <a:pt x="168" y="701"/>
                    <a:pt x="168" y="668"/>
                    <a:pt x="168" y="601"/>
                  </a:cubicBezTo>
                  <a:cubicBezTo>
                    <a:pt x="201" y="568"/>
                    <a:pt x="201" y="501"/>
                    <a:pt x="234" y="468"/>
                  </a:cubicBezTo>
                  <a:cubicBezTo>
                    <a:pt x="268" y="435"/>
                    <a:pt x="268" y="401"/>
                    <a:pt x="301" y="368"/>
                  </a:cubicBezTo>
                  <a:cubicBezTo>
                    <a:pt x="334" y="335"/>
                    <a:pt x="368" y="301"/>
                    <a:pt x="401" y="268"/>
                  </a:cubicBezTo>
                  <a:cubicBezTo>
                    <a:pt x="434" y="251"/>
                    <a:pt x="468" y="243"/>
                    <a:pt x="497" y="243"/>
                  </a:cubicBezTo>
                  <a:close/>
                  <a:moveTo>
                    <a:pt x="568" y="1"/>
                  </a:moveTo>
                  <a:cubicBezTo>
                    <a:pt x="501" y="1"/>
                    <a:pt x="468" y="1"/>
                    <a:pt x="401" y="34"/>
                  </a:cubicBezTo>
                  <a:cubicBezTo>
                    <a:pt x="334" y="68"/>
                    <a:pt x="301" y="134"/>
                    <a:pt x="234" y="168"/>
                  </a:cubicBezTo>
                  <a:cubicBezTo>
                    <a:pt x="201" y="234"/>
                    <a:pt x="168" y="301"/>
                    <a:pt x="134" y="368"/>
                  </a:cubicBezTo>
                  <a:cubicBezTo>
                    <a:pt x="101" y="435"/>
                    <a:pt x="67" y="535"/>
                    <a:pt x="34" y="601"/>
                  </a:cubicBezTo>
                  <a:cubicBezTo>
                    <a:pt x="34" y="701"/>
                    <a:pt x="1" y="768"/>
                    <a:pt x="1" y="868"/>
                  </a:cubicBezTo>
                  <a:cubicBezTo>
                    <a:pt x="1" y="935"/>
                    <a:pt x="1" y="1002"/>
                    <a:pt x="1" y="1068"/>
                  </a:cubicBezTo>
                  <a:cubicBezTo>
                    <a:pt x="1" y="1135"/>
                    <a:pt x="34" y="1235"/>
                    <a:pt x="34" y="1302"/>
                  </a:cubicBezTo>
                  <a:cubicBezTo>
                    <a:pt x="67" y="1335"/>
                    <a:pt x="101" y="1402"/>
                    <a:pt x="134" y="1435"/>
                  </a:cubicBezTo>
                  <a:cubicBezTo>
                    <a:pt x="168" y="1469"/>
                    <a:pt x="201" y="1502"/>
                    <a:pt x="234" y="1502"/>
                  </a:cubicBezTo>
                  <a:cubicBezTo>
                    <a:pt x="301" y="1502"/>
                    <a:pt x="368" y="1469"/>
                    <a:pt x="401" y="1435"/>
                  </a:cubicBezTo>
                  <a:cubicBezTo>
                    <a:pt x="468" y="1435"/>
                    <a:pt x="501" y="1369"/>
                    <a:pt x="568" y="1335"/>
                  </a:cubicBezTo>
                  <a:cubicBezTo>
                    <a:pt x="601" y="1269"/>
                    <a:pt x="635" y="1235"/>
                    <a:pt x="668" y="1168"/>
                  </a:cubicBezTo>
                  <a:cubicBezTo>
                    <a:pt x="701" y="1135"/>
                    <a:pt x="735" y="1102"/>
                    <a:pt x="735" y="1035"/>
                  </a:cubicBezTo>
                  <a:cubicBezTo>
                    <a:pt x="768" y="1002"/>
                    <a:pt x="768" y="968"/>
                    <a:pt x="768" y="902"/>
                  </a:cubicBezTo>
                  <a:lnTo>
                    <a:pt x="768" y="868"/>
                  </a:lnTo>
                  <a:lnTo>
                    <a:pt x="735" y="868"/>
                  </a:lnTo>
                  <a:lnTo>
                    <a:pt x="701" y="902"/>
                  </a:lnTo>
                  <a:lnTo>
                    <a:pt x="668" y="935"/>
                  </a:lnTo>
                  <a:lnTo>
                    <a:pt x="635" y="968"/>
                  </a:lnTo>
                  <a:cubicBezTo>
                    <a:pt x="601" y="1035"/>
                    <a:pt x="601" y="1068"/>
                    <a:pt x="568" y="1102"/>
                  </a:cubicBezTo>
                  <a:cubicBezTo>
                    <a:pt x="501" y="1168"/>
                    <a:pt x="468" y="1202"/>
                    <a:pt x="401" y="1235"/>
                  </a:cubicBezTo>
                  <a:cubicBezTo>
                    <a:pt x="368" y="1252"/>
                    <a:pt x="343" y="1260"/>
                    <a:pt x="318" y="1260"/>
                  </a:cubicBezTo>
                  <a:cubicBezTo>
                    <a:pt x="293" y="1260"/>
                    <a:pt x="268" y="1252"/>
                    <a:pt x="234" y="1235"/>
                  </a:cubicBezTo>
                  <a:cubicBezTo>
                    <a:pt x="201" y="1168"/>
                    <a:pt x="168" y="1068"/>
                    <a:pt x="168" y="1002"/>
                  </a:cubicBezTo>
                  <a:lnTo>
                    <a:pt x="768" y="668"/>
                  </a:lnTo>
                  <a:cubicBezTo>
                    <a:pt x="768" y="635"/>
                    <a:pt x="801" y="635"/>
                    <a:pt x="801" y="635"/>
                  </a:cubicBezTo>
                  <a:cubicBezTo>
                    <a:pt x="801" y="601"/>
                    <a:pt x="801" y="568"/>
                    <a:pt x="801" y="568"/>
                  </a:cubicBezTo>
                  <a:lnTo>
                    <a:pt x="801" y="501"/>
                  </a:lnTo>
                  <a:cubicBezTo>
                    <a:pt x="801" y="401"/>
                    <a:pt x="801" y="301"/>
                    <a:pt x="768" y="234"/>
                  </a:cubicBezTo>
                  <a:cubicBezTo>
                    <a:pt x="768" y="168"/>
                    <a:pt x="735" y="101"/>
                    <a:pt x="701" y="68"/>
                  </a:cubicBezTo>
                  <a:cubicBezTo>
                    <a:pt x="668" y="34"/>
                    <a:pt x="601" y="1"/>
                    <a:pt x="5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6"/>
            <p:cNvSpPr/>
            <p:nvPr/>
          </p:nvSpPr>
          <p:spPr>
            <a:xfrm>
              <a:off x="3003150" y="2458875"/>
              <a:ext cx="12525" cy="39850"/>
            </a:xfrm>
            <a:custGeom>
              <a:avLst/>
              <a:gdLst/>
              <a:ahLst/>
              <a:cxnLst/>
              <a:rect l="l" t="t" r="r" b="b"/>
              <a:pathLst>
                <a:path w="501" h="1594" extrusionOk="0">
                  <a:moveTo>
                    <a:pt x="467" y="0"/>
                  </a:moveTo>
                  <a:lnTo>
                    <a:pt x="367" y="34"/>
                  </a:lnTo>
                  <a:cubicBezTo>
                    <a:pt x="301" y="67"/>
                    <a:pt x="267" y="100"/>
                    <a:pt x="234" y="134"/>
                  </a:cubicBezTo>
                  <a:cubicBezTo>
                    <a:pt x="201" y="200"/>
                    <a:pt x="167" y="234"/>
                    <a:pt x="167" y="300"/>
                  </a:cubicBezTo>
                  <a:lnTo>
                    <a:pt x="167" y="200"/>
                  </a:lnTo>
                  <a:cubicBezTo>
                    <a:pt x="167" y="200"/>
                    <a:pt x="167" y="200"/>
                    <a:pt x="167" y="167"/>
                  </a:cubicBezTo>
                  <a:lnTo>
                    <a:pt x="134" y="167"/>
                  </a:lnTo>
                  <a:lnTo>
                    <a:pt x="67" y="200"/>
                  </a:lnTo>
                  <a:cubicBezTo>
                    <a:pt x="34" y="234"/>
                    <a:pt x="34" y="234"/>
                    <a:pt x="34" y="234"/>
                  </a:cubicBezTo>
                  <a:cubicBezTo>
                    <a:pt x="34" y="267"/>
                    <a:pt x="34" y="300"/>
                    <a:pt x="34" y="300"/>
                  </a:cubicBezTo>
                  <a:lnTo>
                    <a:pt x="34" y="1535"/>
                  </a:lnTo>
                  <a:cubicBezTo>
                    <a:pt x="0" y="1568"/>
                    <a:pt x="0" y="1568"/>
                    <a:pt x="34" y="1568"/>
                  </a:cubicBezTo>
                  <a:cubicBezTo>
                    <a:pt x="34" y="1585"/>
                    <a:pt x="34" y="1593"/>
                    <a:pt x="38" y="1593"/>
                  </a:cubicBezTo>
                  <a:cubicBezTo>
                    <a:pt x="42" y="1593"/>
                    <a:pt x="50" y="1585"/>
                    <a:pt x="67" y="1568"/>
                  </a:cubicBezTo>
                  <a:lnTo>
                    <a:pt x="134" y="1535"/>
                  </a:lnTo>
                  <a:cubicBezTo>
                    <a:pt x="134" y="1535"/>
                    <a:pt x="134" y="1535"/>
                    <a:pt x="167" y="1501"/>
                  </a:cubicBezTo>
                  <a:cubicBezTo>
                    <a:pt x="167" y="1501"/>
                    <a:pt x="167" y="1468"/>
                    <a:pt x="167" y="1435"/>
                  </a:cubicBezTo>
                  <a:lnTo>
                    <a:pt x="167" y="667"/>
                  </a:lnTo>
                  <a:cubicBezTo>
                    <a:pt x="134" y="501"/>
                    <a:pt x="201" y="367"/>
                    <a:pt x="367" y="267"/>
                  </a:cubicBezTo>
                  <a:lnTo>
                    <a:pt x="467" y="200"/>
                  </a:lnTo>
                  <a:cubicBezTo>
                    <a:pt x="467" y="200"/>
                    <a:pt x="467" y="167"/>
                    <a:pt x="501" y="167"/>
                  </a:cubicBezTo>
                  <a:cubicBezTo>
                    <a:pt x="501" y="134"/>
                    <a:pt x="501" y="134"/>
                    <a:pt x="501" y="100"/>
                  </a:cubicBezTo>
                  <a:lnTo>
                    <a:pt x="501" y="34"/>
                  </a:lnTo>
                  <a:cubicBezTo>
                    <a:pt x="501" y="0"/>
                    <a:pt x="501" y="0"/>
                    <a:pt x="5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6"/>
            <p:cNvSpPr/>
            <p:nvPr/>
          </p:nvSpPr>
          <p:spPr>
            <a:xfrm>
              <a:off x="3017325" y="2445525"/>
              <a:ext cx="20050" cy="40050"/>
            </a:xfrm>
            <a:custGeom>
              <a:avLst/>
              <a:gdLst/>
              <a:ahLst/>
              <a:cxnLst/>
              <a:rect l="l" t="t" r="r" b="b"/>
              <a:pathLst>
                <a:path w="802" h="1602" extrusionOk="0">
                  <a:moveTo>
                    <a:pt x="768" y="1"/>
                  </a:moveTo>
                  <a:lnTo>
                    <a:pt x="701" y="34"/>
                  </a:lnTo>
                  <a:cubicBezTo>
                    <a:pt x="701" y="67"/>
                    <a:pt x="668" y="67"/>
                    <a:pt x="668" y="101"/>
                  </a:cubicBezTo>
                  <a:cubicBezTo>
                    <a:pt x="668" y="101"/>
                    <a:pt x="668" y="134"/>
                    <a:pt x="668" y="134"/>
                  </a:cubicBezTo>
                  <a:lnTo>
                    <a:pt x="401" y="1268"/>
                  </a:lnTo>
                  <a:lnTo>
                    <a:pt x="134" y="434"/>
                  </a:lnTo>
                  <a:lnTo>
                    <a:pt x="101" y="434"/>
                  </a:lnTo>
                  <a:lnTo>
                    <a:pt x="34" y="468"/>
                  </a:lnTo>
                  <a:cubicBezTo>
                    <a:pt x="34" y="468"/>
                    <a:pt x="1" y="468"/>
                    <a:pt x="1" y="501"/>
                  </a:cubicBezTo>
                  <a:cubicBezTo>
                    <a:pt x="1" y="501"/>
                    <a:pt x="1" y="534"/>
                    <a:pt x="1" y="534"/>
                  </a:cubicBezTo>
                  <a:lnTo>
                    <a:pt x="367" y="1568"/>
                  </a:lnTo>
                  <a:cubicBezTo>
                    <a:pt x="367" y="1568"/>
                    <a:pt x="367" y="1602"/>
                    <a:pt x="367" y="1602"/>
                  </a:cubicBezTo>
                  <a:lnTo>
                    <a:pt x="401" y="1602"/>
                  </a:lnTo>
                  <a:lnTo>
                    <a:pt x="434" y="1568"/>
                  </a:lnTo>
                  <a:cubicBezTo>
                    <a:pt x="434" y="1568"/>
                    <a:pt x="468" y="1535"/>
                    <a:pt x="468" y="1535"/>
                  </a:cubicBezTo>
                  <a:cubicBezTo>
                    <a:pt x="468" y="1502"/>
                    <a:pt x="468" y="1502"/>
                    <a:pt x="468" y="1468"/>
                  </a:cubicBezTo>
                  <a:lnTo>
                    <a:pt x="801" y="34"/>
                  </a:lnTo>
                  <a:cubicBezTo>
                    <a:pt x="801" y="34"/>
                    <a:pt x="801" y="34"/>
                    <a:pt x="8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6"/>
            <p:cNvSpPr/>
            <p:nvPr/>
          </p:nvSpPr>
          <p:spPr>
            <a:xfrm>
              <a:off x="3044000" y="2427400"/>
              <a:ext cx="4200" cy="48800"/>
            </a:xfrm>
            <a:custGeom>
              <a:avLst/>
              <a:gdLst/>
              <a:ahLst/>
              <a:cxnLst/>
              <a:rect l="l" t="t" r="r" b="b"/>
              <a:pathLst>
                <a:path w="168" h="1952" extrusionOk="0">
                  <a:moveTo>
                    <a:pt x="139" y="0"/>
                  </a:moveTo>
                  <a:cubicBezTo>
                    <a:pt x="134" y="0"/>
                    <a:pt x="134" y="8"/>
                    <a:pt x="134" y="25"/>
                  </a:cubicBezTo>
                  <a:lnTo>
                    <a:pt x="34" y="58"/>
                  </a:lnTo>
                  <a:cubicBezTo>
                    <a:pt x="1" y="92"/>
                    <a:pt x="1" y="92"/>
                    <a:pt x="1" y="125"/>
                  </a:cubicBezTo>
                  <a:cubicBezTo>
                    <a:pt x="1" y="125"/>
                    <a:pt x="1" y="158"/>
                    <a:pt x="1" y="158"/>
                  </a:cubicBezTo>
                  <a:lnTo>
                    <a:pt x="1" y="325"/>
                  </a:lnTo>
                  <a:cubicBezTo>
                    <a:pt x="1" y="325"/>
                    <a:pt x="1" y="359"/>
                    <a:pt x="1" y="359"/>
                  </a:cubicBezTo>
                  <a:lnTo>
                    <a:pt x="34" y="359"/>
                  </a:lnTo>
                  <a:lnTo>
                    <a:pt x="134" y="292"/>
                  </a:lnTo>
                  <a:cubicBezTo>
                    <a:pt x="134" y="292"/>
                    <a:pt x="134" y="292"/>
                    <a:pt x="168" y="259"/>
                  </a:cubicBezTo>
                  <a:cubicBezTo>
                    <a:pt x="168" y="259"/>
                    <a:pt x="168" y="225"/>
                    <a:pt x="168" y="225"/>
                  </a:cubicBezTo>
                  <a:lnTo>
                    <a:pt x="168" y="58"/>
                  </a:lnTo>
                  <a:cubicBezTo>
                    <a:pt x="168" y="58"/>
                    <a:pt x="168" y="25"/>
                    <a:pt x="168" y="25"/>
                  </a:cubicBezTo>
                  <a:cubicBezTo>
                    <a:pt x="151" y="8"/>
                    <a:pt x="143" y="0"/>
                    <a:pt x="139" y="0"/>
                  </a:cubicBezTo>
                  <a:close/>
                  <a:moveTo>
                    <a:pt x="134" y="492"/>
                  </a:moveTo>
                  <a:lnTo>
                    <a:pt x="68" y="525"/>
                  </a:lnTo>
                  <a:cubicBezTo>
                    <a:pt x="34" y="559"/>
                    <a:pt x="34" y="559"/>
                    <a:pt x="34" y="592"/>
                  </a:cubicBezTo>
                  <a:cubicBezTo>
                    <a:pt x="34" y="592"/>
                    <a:pt x="34" y="625"/>
                    <a:pt x="34" y="625"/>
                  </a:cubicBezTo>
                  <a:lnTo>
                    <a:pt x="34" y="1893"/>
                  </a:lnTo>
                  <a:cubicBezTo>
                    <a:pt x="34" y="1893"/>
                    <a:pt x="34" y="1926"/>
                    <a:pt x="34" y="1926"/>
                  </a:cubicBezTo>
                  <a:cubicBezTo>
                    <a:pt x="34" y="1943"/>
                    <a:pt x="34" y="1951"/>
                    <a:pt x="38" y="1951"/>
                  </a:cubicBezTo>
                  <a:cubicBezTo>
                    <a:pt x="43" y="1951"/>
                    <a:pt x="51" y="1943"/>
                    <a:pt x="68" y="1926"/>
                  </a:cubicBezTo>
                  <a:lnTo>
                    <a:pt x="134" y="1893"/>
                  </a:lnTo>
                  <a:cubicBezTo>
                    <a:pt x="168" y="1893"/>
                    <a:pt x="168" y="1860"/>
                    <a:pt x="168" y="1860"/>
                  </a:cubicBezTo>
                  <a:cubicBezTo>
                    <a:pt x="168" y="1826"/>
                    <a:pt x="168" y="1826"/>
                    <a:pt x="168" y="1793"/>
                  </a:cubicBezTo>
                  <a:lnTo>
                    <a:pt x="168" y="559"/>
                  </a:lnTo>
                  <a:cubicBezTo>
                    <a:pt x="168" y="525"/>
                    <a:pt x="168" y="525"/>
                    <a:pt x="168" y="492"/>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6"/>
            <p:cNvSpPr/>
            <p:nvPr/>
          </p:nvSpPr>
          <p:spPr>
            <a:xfrm>
              <a:off x="3052350" y="2428850"/>
              <a:ext cx="20050" cy="37900"/>
            </a:xfrm>
            <a:custGeom>
              <a:avLst/>
              <a:gdLst/>
              <a:ahLst/>
              <a:cxnLst/>
              <a:rect l="l" t="t" r="r" b="b"/>
              <a:pathLst>
                <a:path w="802" h="1516" extrusionOk="0">
                  <a:moveTo>
                    <a:pt x="513" y="276"/>
                  </a:moveTo>
                  <a:cubicBezTo>
                    <a:pt x="543" y="276"/>
                    <a:pt x="568" y="284"/>
                    <a:pt x="601" y="301"/>
                  </a:cubicBezTo>
                  <a:cubicBezTo>
                    <a:pt x="634" y="367"/>
                    <a:pt x="668" y="434"/>
                    <a:pt x="668" y="501"/>
                  </a:cubicBezTo>
                  <a:lnTo>
                    <a:pt x="201" y="781"/>
                  </a:lnTo>
                  <a:lnTo>
                    <a:pt x="201" y="781"/>
                  </a:lnTo>
                  <a:cubicBezTo>
                    <a:pt x="201" y="721"/>
                    <a:pt x="201" y="664"/>
                    <a:pt x="201" y="634"/>
                  </a:cubicBezTo>
                  <a:cubicBezTo>
                    <a:pt x="201" y="567"/>
                    <a:pt x="234" y="534"/>
                    <a:pt x="234" y="501"/>
                  </a:cubicBezTo>
                  <a:cubicBezTo>
                    <a:pt x="267" y="434"/>
                    <a:pt x="301" y="401"/>
                    <a:pt x="334" y="367"/>
                  </a:cubicBezTo>
                  <a:cubicBezTo>
                    <a:pt x="334" y="334"/>
                    <a:pt x="367" y="301"/>
                    <a:pt x="401" y="301"/>
                  </a:cubicBezTo>
                  <a:cubicBezTo>
                    <a:pt x="451" y="284"/>
                    <a:pt x="484" y="276"/>
                    <a:pt x="513" y="276"/>
                  </a:cubicBezTo>
                  <a:close/>
                  <a:moveTo>
                    <a:pt x="568" y="0"/>
                  </a:moveTo>
                  <a:cubicBezTo>
                    <a:pt x="534" y="0"/>
                    <a:pt x="468" y="34"/>
                    <a:pt x="401" y="67"/>
                  </a:cubicBezTo>
                  <a:cubicBezTo>
                    <a:pt x="367" y="100"/>
                    <a:pt x="301" y="134"/>
                    <a:pt x="267" y="201"/>
                  </a:cubicBezTo>
                  <a:cubicBezTo>
                    <a:pt x="201" y="267"/>
                    <a:pt x="167" y="334"/>
                    <a:pt x="134" y="401"/>
                  </a:cubicBezTo>
                  <a:cubicBezTo>
                    <a:pt x="101" y="467"/>
                    <a:pt x="67" y="534"/>
                    <a:pt x="67" y="634"/>
                  </a:cubicBezTo>
                  <a:cubicBezTo>
                    <a:pt x="34" y="701"/>
                    <a:pt x="34" y="801"/>
                    <a:pt x="34" y="868"/>
                  </a:cubicBezTo>
                  <a:cubicBezTo>
                    <a:pt x="1" y="934"/>
                    <a:pt x="1" y="1034"/>
                    <a:pt x="34" y="1101"/>
                  </a:cubicBezTo>
                  <a:cubicBezTo>
                    <a:pt x="34" y="1168"/>
                    <a:pt x="34" y="1235"/>
                    <a:pt x="67" y="1301"/>
                  </a:cubicBezTo>
                  <a:cubicBezTo>
                    <a:pt x="67" y="1368"/>
                    <a:pt x="101" y="1435"/>
                    <a:pt x="134" y="1468"/>
                  </a:cubicBezTo>
                  <a:cubicBezTo>
                    <a:pt x="167" y="1501"/>
                    <a:pt x="201" y="1501"/>
                    <a:pt x="267" y="1501"/>
                  </a:cubicBezTo>
                  <a:cubicBezTo>
                    <a:pt x="277" y="1511"/>
                    <a:pt x="290" y="1515"/>
                    <a:pt x="304" y="1515"/>
                  </a:cubicBezTo>
                  <a:cubicBezTo>
                    <a:pt x="337" y="1515"/>
                    <a:pt x="377" y="1492"/>
                    <a:pt x="401" y="1468"/>
                  </a:cubicBezTo>
                  <a:cubicBezTo>
                    <a:pt x="468" y="1435"/>
                    <a:pt x="534" y="1401"/>
                    <a:pt x="568" y="1335"/>
                  </a:cubicBezTo>
                  <a:cubicBezTo>
                    <a:pt x="601" y="1301"/>
                    <a:pt x="668" y="1268"/>
                    <a:pt x="701" y="1201"/>
                  </a:cubicBezTo>
                  <a:cubicBezTo>
                    <a:pt x="701" y="1168"/>
                    <a:pt x="734" y="1101"/>
                    <a:pt x="768" y="1068"/>
                  </a:cubicBezTo>
                  <a:cubicBezTo>
                    <a:pt x="768" y="1034"/>
                    <a:pt x="768" y="968"/>
                    <a:pt x="801" y="934"/>
                  </a:cubicBezTo>
                  <a:lnTo>
                    <a:pt x="801" y="901"/>
                  </a:lnTo>
                  <a:cubicBezTo>
                    <a:pt x="784" y="884"/>
                    <a:pt x="776" y="876"/>
                    <a:pt x="772" y="876"/>
                  </a:cubicBezTo>
                  <a:cubicBezTo>
                    <a:pt x="768" y="876"/>
                    <a:pt x="768" y="884"/>
                    <a:pt x="768" y="901"/>
                  </a:cubicBezTo>
                  <a:lnTo>
                    <a:pt x="701" y="934"/>
                  </a:lnTo>
                  <a:lnTo>
                    <a:pt x="668" y="934"/>
                  </a:lnTo>
                  <a:cubicBezTo>
                    <a:pt x="668" y="968"/>
                    <a:pt x="668" y="968"/>
                    <a:pt x="634" y="1001"/>
                  </a:cubicBezTo>
                  <a:cubicBezTo>
                    <a:pt x="634" y="1034"/>
                    <a:pt x="601" y="1068"/>
                    <a:pt x="568" y="1135"/>
                  </a:cubicBezTo>
                  <a:cubicBezTo>
                    <a:pt x="534" y="1168"/>
                    <a:pt x="468" y="1235"/>
                    <a:pt x="434" y="1235"/>
                  </a:cubicBezTo>
                  <a:cubicBezTo>
                    <a:pt x="401" y="1251"/>
                    <a:pt x="367" y="1260"/>
                    <a:pt x="338" y="1260"/>
                  </a:cubicBezTo>
                  <a:cubicBezTo>
                    <a:pt x="309" y="1260"/>
                    <a:pt x="284" y="1251"/>
                    <a:pt x="267" y="1235"/>
                  </a:cubicBezTo>
                  <a:cubicBezTo>
                    <a:pt x="201" y="1168"/>
                    <a:pt x="167" y="1101"/>
                    <a:pt x="201" y="1001"/>
                  </a:cubicBezTo>
                  <a:lnTo>
                    <a:pt x="768" y="668"/>
                  </a:lnTo>
                  <a:cubicBezTo>
                    <a:pt x="801" y="668"/>
                    <a:pt x="801" y="634"/>
                    <a:pt x="801" y="634"/>
                  </a:cubicBezTo>
                  <a:cubicBezTo>
                    <a:pt x="801" y="601"/>
                    <a:pt x="801" y="601"/>
                    <a:pt x="801" y="567"/>
                  </a:cubicBezTo>
                  <a:lnTo>
                    <a:pt x="801" y="501"/>
                  </a:lnTo>
                  <a:cubicBezTo>
                    <a:pt x="801" y="401"/>
                    <a:pt x="801" y="334"/>
                    <a:pt x="801" y="234"/>
                  </a:cubicBezTo>
                  <a:cubicBezTo>
                    <a:pt x="768" y="167"/>
                    <a:pt x="734" y="134"/>
                    <a:pt x="701" y="67"/>
                  </a:cubicBezTo>
                  <a:cubicBezTo>
                    <a:pt x="668" y="34"/>
                    <a:pt x="634" y="0"/>
                    <a:pt x="5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6"/>
            <p:cNvSpPr/>
            <p:nvPr/>
          </p:nvSpPr>
          <p:spPr>
            <a:xfrm>
              <a:off x="3076525" y="2406325"/>
              <a:ext cx="29225" cy="47575"/>
            </a:xfrm>
            <a:custGeom>
              <a:avLst/>
              <a:gdLst/>
              <a:ahLst/>
              <a:cxnLst/>
              <a:rect l="l" t="t" r="r" b="b"/>
              <a:pathLst>
                <a:path w="1169" h="1903" extrusionOk="0">
                  <a:moveTo>
                    <a:pt x="1135" y="1"/>
                  </a:moveTo>
                  <a:lnTo>
                    <a:pt x="1068" y="34"/>
                  </a:lnTo>
                  <a:cubicBezTo>
                    <a:pt x="1068" y="34"/>
                    <a:pt x="1035" y="34"/>
                    <a:pt x="1035" y="67"/>
                  </a:cubicBezTo>
                  <a:cubicBezTo>
                    <a:pt x="1035" y="101"/>
                    <a:pt x="1035" y="101"/>
                    <a:pt x="1035" y="134"/>
                  </a:cubicBezTo>
                  <a:lnTo>
                    <a:pt x="868" y="1102"/>
                  </a:lnTo>
                  <a:lnTo>
                    <a:pt x="635" y="368"/>
                  </a:lnTo>
                  <a:cubicBezTo>
                    <a:pt x="635" y="334"/>
                    <a:pt x="635" y="334"/>
                    <a:pt x="635" y="334"/>
                  </a:cubicBezTo>
                  <a:lnTo>
                    <a:pt x="568" y="334"/>
                  </a:lnTo>
                  <a:cubicBezTo>
                    <a:pt x="568" y="368"/>
                    <a:pt x="535" y="368"/>
                    <a:pt x="535" y="401"/>
                  </a:cubicBezTo>
                  <a:cubicBezTo>
                    <a:pt x="535" y="401"/>
                    <a:pt x="535" y="434"/>
                    <a:pt x="535" y="434"/>
                  </a:cubicBezTo>
                  <a:lnTo>
                    <a:pt x="334" y="1435"/>
                  </a:lnTo>
                  <a:lnTo>
                    <a:pt x="134" y="668"/>
                  </a:lnTo>
                  <a:cubicBezTo>
                    <a:pt x="134" y="668"/>
                    <a:pt x="134" y="635"/>
                    <a:pt x="101" y="635"/>
                  </a:cubicBezTo>
                  <a:lnTo>
                    <a:pt x="68" y="635"/>
                  </a:lnTo>
                  <a:lnTo>
                    <a:pt x="34" y="668"/>
                  </a:lnTo>
                  <a:cubicBezTo>
                    <a:pt x="1" y="668"/>
                    <a:pt x="1" y="701"/>
                    <a:pt x="1" y="701"/>
                  </a:cubicBezTo>
                  <a:cubicBezTo>
                    <a:pt x="1" y="735"/>
                    <a:pt x="1" y="735"/>
                    <a:pt x="1" y="768"/>
                  </a:cubicBezTo>
                  <a:cubicBezTo>
                    <a:pt x="1" y="768"/>
                    <a:pt x="1" y="768"/>
                    <a:pt x="1" y="801"/>
                  </a:cubicBezTo>
                  <a:lnTo>
                    <a:pt x="268" y="1835"/>
                  </a:lnTo>
                  <a:cubicBezTo>
                    <a:pt x="268" y="1869"/>
                    <a:pt x="268" y="1869"/>
                    <a:pt x="268" y="1902"/>
                  </a:cubicBezTo>
                  <a:lnTo>
                    <a:pt x="301" y="1902"/>
                  </a:lnTo>
                  <a:lnTo>
                    <a:pt x="334" y="1869"/>
                  </a:lnTo>
                  <a:cubicBezTo>
                    <a:pt x="368" y="1835"/>
                    <a:pt x="368" y="1835"/>
                    <a:pt x="368" y="1802"/>
                  </a:cubicBezTo>
                  <a:cubicBezTo>
                    <a:pt x="368" y="1802"/>
                    <a:pt x="368" y="1769"/>
                    <a:pt x="368" y="1769"/>
                  </a:cubicBezTo>
                  <a:lnTo>
                    <a:pt x="568" y="768"/>
                  </a:lnTo>
                  <a:lnTo>
                    <a:pt x="768" y="1502"/>
                  </a:lnTo>
                  <a:cubicBezTo>
                    <a:pt x="768" y="1535"/>
                    <a:pt x="768" y="1535"/>
                    <a:pt x="768" y="1569"/>
                  </a:cubicBezTo>
                  <a:lnTo>
                    <a:pt x="835" y="1569"/>
                  </a:lnTo>
                  <a:lnTo>
                    <a:pt x="868" y="1535"/>
                  </a:lnTo>
                  <a:cubicBezTo>
                    <a:pt x="902" y="1502"/>
                    <a:pt x="902" y="1502"/>
                    <a:pt x="902" y="1502"/>
                  </a:cubicBezTo>
                  <a:cubicBezTo>
                    <a:pt x="902" y="1468"/>
                    <a:pt x="902" y="1435"/>
                    <a:pt x="902" y="1435"/>
                  </a:cubicBezTo>
                  <a:lnTo>
                    <a:pt x="1168" y="67"/>
                  </a:lnTo>
                  <a:cubicBezTo>
                    <a:pt x="1168" y="34"/>
                    <a:pt x="1168" y="34"/>
                    <a:pt x="1168" y="34"/>
                  </a:cubicBezTo>
                  <a:cubicBezTo>
                    <a:pt x="1168" y="34"/>
                    <a:pt x="1168" y="1"/>
                    <a:pt x="11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6"/>
            <p:cNvSpPr/>
            <p:nvPr/>
          </p:nvSpPr>
          <p:spPr>
            <a:xfrm>
              <a:off x="2927250" y="2638175"/>
              <a:ext cx="23375" cy="54225"/>
            </a:xfrm>
            <a:custGeom>
              <a:avLst/>
              <a:gdLst/>
              <a:ahLst/>
              <a:cxnLst/>
              <a:rect l="l" t="t" r="r" b="b"/>
              <a:pathLst>
                <a:path w="935" h="2169" extrusionOk="0">
                  <a:moveTo>
                    <a:pt x="902" y="0"/>
                  </a:moveTo>
                  <a:lnTo>
                    <a:pt x="768" y="67"/>
                  </a:lnTo>
                  <a:cubicBezTo>
                    <a:pt x="735" y="100"/>
                    <a:pt x="735" y="100"/>
                    <a:pt x="735" y="133"/>
                  </a:cubicBezTo>
                  <a:cubicBezTo>
                    <a:pt x="735" y="133"/>
                    <a:pt x="735" y="167"/>
                    <a:pt x="735" y="167"/>
                  </a:cubicBezTo>
                  <a:lnTo>
                    <a:pt x="735" y="1234"/>
                  </a:lnTo>
                  <a:cubicBezTo>
                    <a:pt x="735" y="1401"/>
                    <a:pt x="701" y="1534"/>
                    <a:pt x="668" y="1668"/>
                  </a:cubicBezTo>
                  <a:cubicBezTo>
                    <a:pt x="601" y="1768"/>
                    <a:pt x="535" y="1868"/>
                    <a:pt x="435" y="1901"/>
                  </a:cubicBezTo>
                  <a:cubicBezTo>
                    <a:pt x="385" y="1935"/>
                    <a:pt x="343" y="1951"/>
                    <a:pt x="305" y="1951"/>
                  </a:cubicBezTo>
                  <a:cubicBezTo>
                    <a:pt x="268" y="1951"/>
                    <a:pt x="234" y="1935"/>
                    <a:pt x="201" y="1901"/>
                  </a:cubicBezTo>
                  <a:cubicBezTo>
                    <a:pt x="134" y="1801"/>
                    <a:pt x="134" y="1701"/>
                    <a:pt x="134" y="1568"/>
                  </a:cubicBezTo>
                  <a:lnTo>
                    <a:pt x="134" y="467"/>
                  </a:lnTo>
                  <a:cubicBezTo>
                    <a:pt x="134" y="467"/>
                    <a:pt x="134" y="434"/>
                    <a:pt x="134" y="434"/>
                  </a:cubicBezTo>
                  <a:lnTo>
                    <a:pt x="101" y="434"/>
                  </a:lnTo>
                  <a:lnTo>
                    <a:pt x="34" y="467"/>
                  </a:lnTo>
                  <a:cubicBezTo>
                    <a:pt x="34" y="467"/>
                    <a:pt x="1" y="500"/>
                    <a:pt x="1" y="500"/>
                  </a:cubicBezTo>
                  <a:cubicBezTo>
                    <a:pt x="1" y="534"/>
                    <a:pt x="1" y="567"/>
                    <a:pt x="1" y="567"/>
                  </a:cubicBezTo>
                  <a:lnTo>
                    <a:pt x="1" y="1635"/>
                  </a:lnTo>
                  <a:cubicBezTo>
                    <a:pt x="1" y="1735"/>
                    <a:pt x="1" y="1835"/>
                    <a:pt x="34" y="1901"/>
                  </a:cubicBezTo>
                  <a:cubicBezTo>
                    <a:pt x="34" y="1968"/>
                    <a:pt x="68" y="2035"/>
                    <a:pt x="101" y="2102"/>
                  </a:cubicBezTo>
                  <a:cubicBezTo>
                    <a:pt x="134" y="2135"/>
                    <a:pt x="201" y="2168"/>
                    <a:pt x="268" y="2168"/>
                  </a:cubicBezTo>
                  <a:cubicBezTo>
                    <a:pt x="335" y="2168"/>
                    <a:pt x="401" y="2168"/>
                    <a:pt x="468" y="2102"/>
                  </a:cubicBezTo>
                  <a:cubicBezTo>
                    <a:pt x="535" y="2068"/>
                    <a:pt x="601" y="2001"/>
                    <a:pt x="668" y="1935"/>
                  </a:cubicBezTo>
                  <a:cubicBezTo>
                    <a:pt x="735" y="1868"/>
                    <a:pt x="768" y="1768"/>
                    <a:pt x="802" y="1701"/>
                  </a:cubicBezTo>
                  <a:cubicBezTo>
                    <a:pt x="835" y="1601"/>
                    <a:pt x="868" y="1501"/>
                    <a:pt x="902" y="1401"/>
                  </a:cubicBezTo>
                  <a:cubicBezTo>
                    <a:pt x="902" y="1301"/>
                    <a:pt x="935" y="1201"/>
                    <a:pt x="935" y="1101"/>
                  </a:cubicBezTo>
                  <a:lnTo>
                    <a:pt x="935" y="33"/>
                  </a:lnTo>
                  <a:cubicBezTo>
                    <a:pt x="935" y="33"/>
                    <a:pt x="935" y="0"/>
                    <a:pt x="9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6"/>
            <p:cNvSpPr/>
            <p:nvPr/>
          </p:nvSpPr>
          <p:spPr>
            <a:xfrm>
              <a:off x="2958125" y="2624825"/>
              <a:ext cx="21700" cy="54225"/>
            </a:xfrm>
            <a:custGeom>
              <a:avLst/>
              <a:gdLst/>
              <a:ahLst/>
              <a:cxnLst/>
              <a:rect l="l" t="t" r="r" b="b"/>
              <a:pathLst>
                <a:path w="868" h="2169" extrusionOk="0">
                  <a:moveTo>
                    <a:pt x="634" y="267"/>
                  </a:moveTo>
                  <a:cubicBezTo>
                    <a:pt x="667" y="301"/>
                    <a:pt x="701" y="367"/>
                    <a:pt x="701" y="467"/>
                  </a:cubicBezTo>
                  <a:cubicBezTo>
                    <a:pt x="701" y="567"/>
                    <a:pt x="667" y="667"/>
                    <a:pt x="634" y="768"/>
                  </a:cubicBezTo>
                  <a:cubicBezTo>
                    <a:pt x="567" y="834"/>
                    <a:pt x="534" y="901"/>
                    <a:pt x="434" y="934"/>
                  </a:cubicBezTo>
                  <a:lnTo>
                    <a:pt x="134" y="1101"/>
                  </a:lnTo>
                  <a:lnTo>
                    <a:pt x="134" y="467"/>
                  </a:lnTo>
                  <a:lnTo>
                    <a:pt x="434" y="301"/>
                  </a:lnTo>
                  <a:cubicBezTo>
                    <a:pt x="534" y="267"/>
                    <a:pt x="601" y="267"/>
                    <a:pt x="634" y="267"/>
                  </a:cubicBezTo>
                  <a:close/>
                  <a:moveTo>
                    <a:pt x="601" y="0"/>
                  </a:moveTo>
                  <a:cubicBezTo>
                    <a:pt x="534" y="34"/>
                    <a:pt x="501" y="34"/>
                    <a:pt x="434" y="67"/>
                  </a:cubicBezTo>
                  <a:lnTo>
                    <a:pt x="67" y="301"/>
                  </a:lnTo>
                  <a:cubicBezTo>
                    <a:pt x="34" y="334"/>
                    <a:pt x="34" y="334"/>
                    <a:pt x="34" y="367"/>
                  </a:cubicBezTo>
                  <a:cubicBezTo>
                    <a:pt x="0" y="367"/>
                    <a:pt x="0" y="401"/>
                    <a:pt x="34" y="401"/>
                  </a:cubicBezTo>
                  <a:lnTo>
                    <a:pt x="34" y="2102"/>
                  </a:lnTo>
                  <a:cubicBezTo>
                    <a:pt x="0" y="2135"/>
                    <a:pt x="0" y="2135"/>
                    <a:pt x="34" y="2169"/>
                  </a:cubicBezTo>
                  <a:lnTo>
                    <a:pt x="67" y="2169"/>
                  </a:lnTo>
                  <a:lnTo>
                    <a:pt x="134" y="2102"/>
                  </a:lnTo>
                  <a:cubicBezTo>
                    <a:pt x="134" y="2102"/>
                    <a:pt x="134" y="2102"/>
                    <a:pt x="167" y="2068"/>
                  </a:cubicBezTo>
                  <a:cubicBezTo>
                    <a:pt x="167" y="2068"/>
                    <a:pt x="167" y="2035"/>
                    <a:pt x="167" y="2035"/>
                  </a:cubicBezTo>
                  <a:lnTo>
                    <a:pt x="167" y="1335"/>
                  </a:lnTo>
                  <a:lnTo>
                    <a:pt x="434" y="1168"/>
                  </a:lnTo>
                  <a:lnTo>
                    <a:pt x="701" y="1702"/>
                  </a:lnTo>
                  <a:cubicBezTo>
                    <a:pt x="701" y="1702"/>
                    <a:pt x="701" y="1735"/>
                    <a:pt x="734" y="1735"/>
                  </a:cubicBezTo>
                  <a:lnTo>
                    <a:pt x="767" y="1735"/>
                  </a:lnTo>
                  <a:lnTo>
                    <a:pt x="834" y="1702"/>
                  </a:lnTo>
                  <a:cubicBezTo>
                    <a:pt x="867" y="1668"/>
                    <a:pt x="867" y="1668"/>
                    <a:pt x="867" y="1668"/>
                  </a:cubicBezTo>
                  <a:cubicBezTo>
                    <a:pt x="867" y="1635"/>
                    <a:pt x="867" y="1635"/>
                    <a:pt x="867" y="1601"/>
                  </a:cubicBezTo>
                  <a:lnTo>
                    <a:pt x="601" y="1034"/>
                  </a:lnTo>
                  <a:cubicBezTo>
                    <a:pt x="701" y="968"/>
                    <a:pt x="767" y="868"/>
                    <a:pt x="801" y="768"/>
                  </a:cubicBezTo>
                  <a:cubicBezTo>
                    <a:pt x="834" y="634"/>
                    <a:pt x="867" y="501"/>
                    <a:pt x="867" y="367"/>
                  </a:cubicBezTo>
                  <a:cubicBezTo>
                    <a:pt x="867" y="301"/>
                    <a:pt x="867" y="234"/>
                    <a:pt x="834" y="167"/>
                  </a:cubicBezTo>
                  <a:cubicBezTo>
                    <a:pt x="801" y="100"/>
                    <a:pt x="767" y="67"/>
                    <a:pt x="734" y="34"/>
                  </a:cubicBezTo>
                  <a:cubicBezTo>
                    <a:pt x="701" y="0"/>
                    <a:pt x="634" y="0"/>
                    <a:pt x="6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6"/>
            <p:cNvSpPr/>
            <p:nvPr/>
          </p:nvSpPr>
          <p:spPr>
            <a:xfrm>
              <a:off x="2985625" y="2615650"/>
              <a:ext cx="19225" cy="47550"/>
            </a:xfrm>
            <a:custGeom>
              <a:avLst/>
              <a:gdLst/>
              <a:ahLst/>
              <a:cxnLst/>
              <a:rect l="l" t="t" r="r" b="b"/>
              <a:pathLst>
                <a:path w="769" h="1902" extrusionOk="0">
                  <a:moveTo>
                    <a:pt x="101" y="0"/>
                  </a:moveTo>
                  <a:lnTo>
                    <a:pt x="34" y="34"/>
                  </a:lnTo>
                  <a:cubicBezTo>
                    <a:pt x="34" y="34"/>
                    <a:pt x="1" y="67"/>
                    <a:pt x="1" y="67"/>
                  </a:cubicBezTo>
                  <a:cubicBezTo>
                    <a:pt x="1" y="100"/>
                    <a:pt x="1" y="134"/>
                    <a:pt x="1" y="134"/>
                  </a:cubicBezTo>
                  <a:lnTo>
                    <a:pt x="1" y="1835"/>
                  </a:lnTo>
                  <a:cubicBezTo>
                    <a:pt x="1" y="1868"/>
                    <a:pt x="1" y="1868"/>
                    <a:pt x="1" y="1902"/>
                  </a:cubicBezTo>
                  <a:lnTo>
                    <a:pt x="34" y="1902"/>
                  </a:lnTo>
                  <a:lnTo>
                    <a:pt x="735" y="1468"/>
                  </a:lnTo>
                  <a:cubicBezTo>
                    <a:pt x="735" y="1468"/>
                    <a:pt x="768" y="1435"/>
                    <a:pt x="768" y="1435"/>
                  </a:cubicBezTo>
                  <a:cubicBezTo>
                    <a:pt x="768" y="1401"/>
                    <a:pt x="768" y="1401"/>
                    <a:pt x="768" y="1368"/>
                  </a:cubicBezTo>
                  <a:lnTo>
                    <a:pt x="768" y="1268"/>
                  </a:lnTo>
                  <a:cubicBezTo>
                    <a:pt x="768" y="1268"/>
                    <a:pt x="768" y="1268"/>
                    <a:pt x="768" y="1235"/>
                  </a:cubicBezTo>
                  <a:lnTo>
                    <a:pt x="735" y="1235"/>
                  </a:lnTo>
                  <a:lnTo>
                    <a:pt x="134" y="1602"/>
                  </a:lnTo>
                  <a:lnTo>
                    <a:pt x="134" y="34"/>
                  </a:lnTo>
                  <a:cubicBezTo>
                    <a:pt x="134" y="34"/>
                    <a:pt x="134" y="0"/>
                    <a:pt x="1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6"/>
            <p:cNvSpPr/>
            <p:nvPr/>
          </p:nvSpPr>
          <p:spPr>
            <a:xfrm>
              <a:off x="3019000" y="2595625"/>
              <a:ext cx="4200" cy="48200"/>
            </a:xfrm>
            <a:custGeom>
              <a:avLst/>
              <a:gdLst/>
              <a:ahLst/>
              <a:cxnLst/>
              <a:rect l="l" t="t" r="r" b="b"/>
              <a:pathLst>
                <a:path w="168" h="1928" extrusionOk="0">
                  <a:moveTo>
                    <a:pt x="134" y="1"/>
                  </a:moveTo>
                  <a:lnTo>
                    <a:pt x="34" y="68"/>
                  </a:lnTo>
                  <a:cubicBezTo>
                    <a:pt x="34" y="68"/>
                    <a:pt x="0" y="68"/>
                    <a:pt x="0" y="101"/>
                  </a:cubicBezTo>
                  <a:cubicBezTo>
                    <a:pt x="0" y="101"/>
                    <a:pt x="0" y="134"/>
                    <a:pt x="0" y="168"/>
                  </a:cubicBezTo>
                  <a:lnTo>
                    <a:pt x="0" y="301"/>
                  </a:lnTo>
                  <a:cubicBezTo>
                    <a:pt x="0" y="301"/>
                    <a:pt x="0" y="334"/>
                    <a:pt x="0" y="334"/>
                  </a:cubicBezTo>
                  <a:cubicBezTo>
                    <a:pt x="0" y="351"/>
                    <a:pt x="9" y="359"/>
                    <a:pt x="17" y="359"/>
                  </a:cubicBezTo>
                  <a:cubicBezTo>
                    <a:pt x="25" y="359"/>
                    <a:pt x="34" y="351"/>
                    <a:pt x="34" y="334"/>
                  </a:cubicBezTo>
                  <a:lnTo>
                    <a:pt x="134" y="301"/>
                  </a:lnTo>
                  <a:cubicBezTo>
                    <a:pt x="167" y="268"/>
                    <a:pt x="167" y="268"/>
                    <a:pt x="167" y="234"/>
                  </a:cubicBezTo>
                  <a:cubicBezTo>
                    <a:pt x="167" y="234"/>
                    <a:pt x="167" y="201"/>
                    <a:pt x="167" y="201"/>
                  </a:cubicBezTo>
                  <a:lnTo>
                    <a:pt x="167" y="34"/>
                  </a:lnTo>
                  <a:cubicBezTo>
                    <a:pt x="167" y="34"/>
                    <a:pt x="167" y="1"/>
                    <a:pt x="167" y="1"/>
                  </a:cubicBezTo>
                  <a:close/>
                  <a:moveTo>
                    <a:pt x="150" y="476"/>
                  </a:moveTo>
                  <a:cubicBezTo>
                    <a:pt x="142" y="476"/>
                    <a:pt x="134" y="485"/>
                    <a:pt x="134" y="501"/>
                  </a:cubicBezTo>
                  <a:lnTo>
                    <a:pt x="67" y="535"/>
                  </a:lnTo>
                  <a:cubicBezTo>
                    <a:pt x="67" y="535"/>
                    <a:pt x="34" y="535"/>
                    <a:pt x="34" y="568"/>
                  </a:cubicBezTo>
                  <a:cubicBezTo>
                    <a:pt x="34" y="568"/>
                    <a:pt x="34" y="601"/>
                    <a:pt x="34" y="635"/>
                  </a:cubicBezTo>
                  <a:lnTo>
                    <a:pt x="34" y="1869"/>
                  </a:lnTo>
                  <a:cubicBezTo>
                    <a:pt x="34" y="1902"/>
                    <a:pt x="34" y="1902"/>
                    <a:pt x="34" y="1902"/>
                  </a:cubicBezTo>
                  <a:cubicBezTo>
                    <a:pt x="50" y="1919"/>
                    <a:pt x="59" y="1927"/>
                    <a:pt x="63" y="1927"/>
                  </a:cubicBezTo>
                  <a:cubicBezTo>
                    <a:pt x="67" y="1927"/>
                    <a:pt x="67" y="1919"/>
                    <a:pt x="67" y="1902"/>
                  </a:cubicBezTo>
                  <a:lnTo>
                    <a:pt x="134" y="1869"/>
                  </a:lnTo>
                  <a:cubicBezTo>
                    <a:pt x="167" y="1869"/>
                    <a:pt x="167" y="1869"/>
                    <a:pt x="167" y="1835"/>
                  </a:cubicBezTo>
                  <a:cubicBezTo>
                    <a:pt x="167" y="1835"/>
                    <a:pt x="167" y="1802"/>
                    <a:pt x="167" y="1769"/>
                  </a:cubicBezTo>
                  <a:lnTo>
                    <a:pt x="167" y="535"/>
                  </a:lnTo>
                  <a:cubicBezTo>
                    <a:pt x="167" y="535"/>
                    <a:pt x="167" y="501"/>
                    <a:pt x="167" y="501"/>
                  </a:cubicBezTo>
                  <a:cubicBezTo>
                    <a:pt x="167" y="485"/>
                    <a:pt x="159" y="476"/>
                    <a:pt x="150" y="476"/>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6"/>
            <p:cNvSpPr/>
            <p:nvPr/>
          </p:nvSpPr>
          <p:spPr>
            <a:xfrm>
              <a:off x="3030675" y="2596475"/>
              <a:ext cx="19200" cy="41725"/>
            </a:xfrm>
            <a:custGeom>
              <a:avLst/>
              <a:gdLst/>
              <a:ahLst/>
              <a:cxnLst/>
              <a:rect l="l" t="t" r="r" b="b"/>
              <a:pathLst>
                <a:path w="768" h="1669" extrusionOk="0">
                  <a:moveTo>
                    <a:pt x="534" y="0"/>
                  </a:moveTo>
                  <a:cubicBezTo>
                    <a:pt x="501" y="0"/>
                    <a:pt x="434" y="0"/>
                    <a:pt x="401" y="34"/>
                  </a:cubicBezTo>
                  <a:cubicBezTo>
                    <a:pt x="334" y="67"/>
                    <a:pt x="267" y="134"/>
                    <a:pt x="234" y="200"/>
                  </a:cubicBezTo>
                  <a:cubicBezTo>
                    <a:pt x="200" y="234"/>
                    <a:pt x="167" y="300"/>
                    <a:pt x="134" y="367"/>
                  </a:cubicBezTo>
                  <a:lnTo>
                    <a:pt x="134" y="300"/>
                  </a:lnTo>
                  <a:cubicBezTo>
                    <a:pt x="134" y="267"/>
                    <a:pt x="134" y="267"/>
                    <a:pt x="134" y="234"/>
                  </a:cubicBezTo>
                  <a:lnTo>
                    <a:pt x="100" y="234"/>
                  </a:lnTo>
                  <a:lnTo>
                    <a:pt x="34" y="267"/>
                  </a:lnTo>
                  <a:cubicBezTo>
                    <a:pt x="34" y="300"/>
                    <a:pt x="0" y="300"/>
                    <a:pt x="0" y="334"/>
                  </a:cubicBezTo>
                  <a:cubicBezTo>
                    <a:pt x="0" y="334"/>
                    <a:pt x="0" y="367"/>
                    <a:pt x="0" y="367"/>
                  </a:cubicBezTo>
                  <a:lnTo>
                    <a:pt x="0" y="1601"/>
                  </a:lnTo>
                  <a:cubicBezTo>
                    <a:pt x="0" y="1635"/>
                    <a:pt x="0" y="1635"/>
                    <a:pt x="0" y="1668"/>
                  </a:cubicBezTo>
                  <a:lnTo>
                    <a:pt x="34" y="1668"/>
                  </a:lnTo>
                  <a:lnTo>
                    <a:pt x="100" y="1635"/>
                  </a:lnTo>
                  <a:cubicBezTo>
                    <a:pt x="134" y="1601"/>
                    <a:pt x="134" y="1568"/>
                    <a:pt x="134" y="1568"/>
                  </a:cubicBezTo>
                  <a:cubicBezTo>
                    <a:pt x="134" y="1568"/>
                    <a:pt x="134" y="1535"/>
                    <a:pt x="134" y="1535"/>
                  </a:cubicBezTo>
                  <a:lnTo>
                    <a:pt x="134" y="834"/>
                  </a:lnTo>
                  <a:cubicBezTo>
                    <a:pt x="134" y="701"/>
                    <a:pt x="134" y="601"/>
                    <a:pt x="200" y="467"/>
                  </a:cubicBezTo>
                  <a:cubicBezTo>
                    <a:pt x="234" y="400"/>
                    <a:pt x="300" y="334"/>
                    <a:pt x="367" y="267"/>
                  </a:cubicBezTo>
                  <a:cubicBezTo>
                    <a:pt x="401" y="250"/>
                    <a:pt x="434" y="242"/>
                    <a:pt x="463" y="242"/>
                  </a:cubicBezTo>
                  <a:cubicBezTo>
                    <a:pt x="492" y="242"/>
                    <a:pt x="517" y="250"/>
                    <a:pt x="534" y="267"/>
                  </a:cubicBezTo>
                  <a:cubicBezTo>
                    <a:pt x="601" y="367"/>
                    <a:pt x="634" y="467"/>
                    <a:pt x="601" y="534"/>
                  </a:cubicBezTo>
                  <a:lnTo>
                    <a:pt x="601" y="1234"/>
                  </a:lnTo>
                  <a:cubicBezTo>
                    <a:pt x="601" y="1268"/>
                    <a:pt x="601" y="1268"/>
                    <a:pt x="601" y="1301"/>
                  </a:cubicBezTo>
                  <a:lnTo>
                    <a:pt x="634" y="1301"/>
                  </a:lnTo>
                  <a:lnTo>
                    <a:pt x="701" y="1234"/>
                  </a:lnTo>
                  <a:cubicBezTo>
                    <a:pt x="734" y="1234"/>
                    <a:pt x="734" y="1234"/>
                    <a:pt x="734" y="1201"/>
                  </a:cubicBezTo>
                  <a:cubicBezTo>
                    <a:pt x="734" y="1201"/>
                    <a:pt x="734" y="1168"/>
                    <a:pt x="734" y="1168"/>
                  </a:cubicBezTo>
                  <a:lnTo>
                    <a:pt x="767" y="400"/>
                  </a:lnTo>
                  <a:cubicBezTo>
                    <a:pt x="767" y="334"/>
                    <a:pt x="767" y="267"/>
                    <a:pt x="734" y="167"/>
                  </a:cubicBezTo>
                  <a:cubicBezTo>
                    <a:pt x="734" y="134"/>
                    <a:pt x="701" y="67"/>
                    <a:pt x="667" y="34"/>
                  </a:cubicBezTo>
                  <a:cubicBezTo>
                    <a:pt x="634" y="0"/>
                    <a:pt x="601" y="0"/>
                    <a:pt x="5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6"/>
            <p:cNvSpPr/>
            <p:nvPr/>
          </p:nvSpPr>
          <p:spPr>
            <a:xfrm>
              <a:off x="3053175" y="2582500"/>
              <a:ext cx="18375" cy="39000"/>
            </a:xfrm>
            <a:custGeom>
              <a:avLst/>
              <a:gdLst/>
              <a:ahLst/>
              <a:cxnLst/>
              <a:rect l="l" t="t" r="r" b="b"/>
              <a:pathLst>
                <a:path w="735" h="1560" extrusionOk="0">
                  <a:moveTo>
                    <a:pt x="585" y="0"/>
                  </a:moveTo>
                  <a:cubicBezTo>
                    <a:pt x="568" y="0"/>
                    <a:pt x="551" y="9"/>
                    <a:pt x="535" y="25"/>
                  </a:cubicBezTo>
                  <a:cubicBezTo>
                    <a:pt x="468" y="25"/>
                    <a:pt x="435" y="25"/>
                    <a:pt x="368" y="59"/>
                  </a:cubicBezTo>
                  <a:cubicBezTo>
                    <a:pt x="334" y="92"/>
                    <a:pt x="268" y="126"/>
                    <a:pt x="234" y="192"/>
                  </a:cubicBezTo>
                  <a:cubicBezTo>
                    <a:pt x="201" y="226"/>
                    <a:pt x="134" y="292"/>
                    <a:pt x="134" y="326"/>
                  </a:cubicBezTo>
                  <a:cubicBezTo>
                    <a:pt x="101" y="392"/>
                    <a:pt x="68" y="426"/>
                    <a:pt x="68" y="492"/>
                  </a:cubicBezTo>
                  <a:cubicBezTo>
                    <a:pt x="68" y="559"/>
                    <a:pt x="68" y="593"/>
                    <a:pt x="68" y="659"/>
                  </a:cubicBezTo>
                  <a:cubicBezTo>
                    <a:pt x="68" y="726"/>
                    <a:pt x="68" y="793"/>
                    <a:pt x="134" y="859"/>
                  </a:cubicBezTo>
                  <a:cubicBezTo>
                    <a:pt x="158" y="883"/>
                    <a:pt x="198" y="907"/>
                    <a:pt x="243" y="907"/>
                  </a:cubicBezTo>
                  <a:cubicBezTo>
                    <a:pt x="262" y="907"/>
                    <a:pt x="282" y="903"/>
                    <a:pt x="301" y="893"/>
                  </a:cubicBezTo>
                  <a:lnTo>
                    <a:pt x="435" y="893"/>
                  </a:lnTo>
                  <a:cubicBezTo>
                    <a:pt x="451" y="876"/>
                    <a:pt x="468" y="868"/>
                    <a:pt x="485" y="868"/>
                  </a:cubicBezTo>
                  <a:cubicBezTo>
                    <a:pt x="501" y="868"/>
                    <a:pt x="518" y="876"/>
                    <a:pt x="535" y="893"/>
                  </a:cubicBezTo>
                  <a:cubicBezTo>
                    <a:pt x="551" y="876"/>
                    <a:pt x="560" y="868"/>
                    <a:pt x="568" y="868"/>
                  </a:cubicBezTo>
                  <a:cubicBezTo>
                    <a:pt x="576" y="868"/>
                    <a:pt x="585" y="876"/>
                    <a:pt x="601" y="893"/>
                  </a:cubicBezTo>
                  <a:cubicBezTo>
                    <a:pt x="601" y="893"/>
                    <a:pt x="601" y="926"/>
                    <a:pt x="601" y="959"/>
                  </a:cubicBezTo>
                  <a:cubicBezTo>
                    <a:pt x="601" y="993"/>
                    <a:pt x="568" y="1026"/>
                    <a:pt x="535" y="1060"/>
                  </a:cubicBezTo>
                  <a:cubicBezTo>
                    <a:pt x="535" y="1093"/>
                    <a:pt x="501" y="1126"/>
                    <a:pt x="501" y="1160"/>
                  </a:cubicBezTo>
                  <a:cubicBezTo>
                    <a:pt x="468" y="1160"/>
                    <a:pt x="468" y="1193"/>
                    <a:pt x="435" y="1226"/>
                  </a:cubicBezTo>
                  <a:cubicBezTo>
                    <a:pt x="401" y="1260"/>
                    <a:pt x="401" y="1260"/>
                    <a:pt x="368" y="1293"/>
                  </a:cubicBezTo>
                  <a:cubicBezTo>
                    <a:pt x="334" y="1293"/>
                    <a:pt x="268" y="1326"/>
                    <a:pt x="234" y="1326"/>
                  </a:cubicBezTo>
                  <a:cubicBezTo>
                    <a:pt x="201" y="1326"/>
                    <a:pt x="168" y="1293"/>
                    <a:pt x="168" y="1260"/>
                  </a:cubicBezTo>
                  <a:lnTo>
                    <a:pt x="101" y="1260"/>
                  </a:lnTo>
                  <a:lnTo>
                    <a:pt x="34" y="1293"/>
                  </a:lnTo>
                  <a:cubicBezTo>
                    <a:pt x="34" y="1326"/>
                    <a:pt x="1" y="1360"/>
                    <a:pt x="1" y="1360"/>
                  </a:cubicBezTo>
                  <a:cubicBezTo>
                    <a:pt x="1" y="1360"/>
                    <a:pt x="1" y="1393"/>
                    <a:pt x="1" y="1393"/>
                  </a:cubicBezTo>
                  <a:cubicBezTo>
                    <a:pt x="1" y="1426"/>
                    <a:pt x="34" y="1460"/>
                    <a:pt x="34" y="1493"/>
                  </a:cubicBezTo>
                  <a:cubicBezTo>
                    <a:pt x="68" y="1527"/>
                    <a:pt x="68" y="1527"/>
                    <a:pt x="101" y="1560"/>
                  </a:cubicBezTo>
                  <a:lnTo>
                    <a:pt x="234" y="1560"/>
                  </a:lnTo>
                  <a:cubicBezTo>
                    <a:pt x="268" y="1560"/>
                    <a:pt x="334" y="1527"/>
                    <a:pt x="368" y="1493"/>
                  </a:cubicBezTo>
                  <a:cubicBezTo>
                    <a:pt x="435" y="1460"/>
                    <a:pt x="468" y="1426"/>
                    <a:pt x="535" y="1393"/>
                  </a:cubicBezTo>
                  <a:cubicBezTo>
                    <a:pt x="568" y="1326"/>
                    <a:pt x="601" y="1260"/>
                    <a:pt x="635" y="1226"/>
                  </a:cubicBezTo>
                  <a:cubicBezTo>
                    <a:pt x="668" y="1160"/>
                    <a:pt x="701" y="1126"/>
                    <a:pt x="701" y="1060"/>
                  </a:cubicBezTo>
                  <a:cubicBezTo>
                    <a:pt x="735" y="993"/>
                    <a:pt x="735" y="926"/>
                    <a:pt x="735" y="893"/>
                  </a:cubicBezTo>
                  <a:cubicBezTo>
                    <a:pt x="735" y="859"/>
                    <a:pt x="735" y="793"/>
                    <a:pt x="735" y="759"/>
                  </a:cubicBezTo>
                  <a:cubicBezTo>
                    <a:pt x="735" y="726"/>
                    <a:pt x="701" y="693"/>
                    <a:pt x="701" y="659"/>
                  </a:cubicBezTo>
                  <a:cubicBezTo>
                    <a:pt x="668" y="659"/>
                    <a:pt x="635" y="626"/>
                    <a:pt x="601" y="626"/>
                  </a:cubicBezTo>
                  <a:lnTo>
                    <a:pt x="468" y="626"/>
                  </a:lnTo>
                  <a:lnTo>
                    <a:pt x="334" y="659"/>
                  </a:lnTo>
                  <a:lnTo>
                    <a:pt x="268" y="659"/>
                  </a:lnTo>
                  <a:cubicBezTo>
                    <a:pt x="234" y="659"/>
                    <a:pt x="234" y="659"/>
                    <a:pt x="201" y="626"/>
                  </a:cubicBezTo>
                  <a:cubicBezTo>
                    <a:pt x="201" y="626"/>
                    <a:pt x="201" y="593"/>
                    <a:pt x="201" y="559"/>
                  </a:cubicBezTo>
                  <a:cubicBezTo>
                    <a:pt x="201" y="492"/>
                    <a:pt x="234" y="459"/>
                    <a:pt x="268" y="426"/>
                  </a:cubicBezTo>
                  <a:cubicBezTo>
                    <a:pt x="301" y="359"/>
                    <a:pt x="334" y="326"/>
                    <a:pt x="401" y="292"/>
                  </a:cubicBezTo>
                  <a:cubicBezTo>
                    <a:pt x="435" y="259"/>
                    <a:pt x="468" y="259"/>
                    <a:pt x="501" y="259"/>
                  </a:cubicBezTo>
                  <a:cubicBezTo>
                    <a:pt x="535" y="259"/>
                    <a:pt x="568" y="259"/>
                    <a:pt x="568" y="292"/>
                  </a:cubicBezTo>
                  <a:lnTo>
                    <a:pt x="635" y="292"/>
                  </a:lnTo>
                  <a:lnTo>
                    <a:pt x="701" y="259"/>
                  </a:lnTo>
                  <a:cubicBezTo>
                    <a:pt x="701" y="259"/>
                    <a:pt x="701" y="226"/>
                    <a:pt x="735" y="226"/>
                  </a:cubicBezTo>
                  <a:cubicBezTo>
                    <a:pt x="735" y="192"/>
                    <a:pt x="735" y="159"/>
                    <a:pt x="735" y="159"/>
                  </a:cubicBezTo>
                  <a:cubicBezTo>
                    <a:pt x="701" y="126"/>
                    <a:pt x="701" y="92"/>
                    <a:pt x="701" y="59"/>
                  </a:cubicBezTo>
                  <a:cubicBezTo>
                    <a:pt x="668" y="59"/>
                    <a:pt x="668" y="25"/>
                    <a:pt x="635" y="25"/>
                  </a:cubicBezTo>
                  <a:cubicBezTo>
                    <a:pt x="618" y="9"/>
                    <a:pt x="601" y="0"/>
                    <a:pt x="58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6"/>
            <p:cNvSpPr/>
            <p:nvPr/>
          </p:nvSpPr>
          <p:spPr>
            <a:xfrm>
              <a:off x="3077375" y="2568600"/>
              <a:ext cx="20025" cy="54375"/>
            </a:xfrm>
            <a:custGeom>
              <a:avLst/>
              <a:gdLst/>
              <a:ahLst/>
              <a:cxnLst/>
              <a:rect l="l" t="t" r="r" b="b"/>
              <a:pathLst>
                <a:path w="801" h="2175" extrusionOk="0">
                  <a:moveTo>
                    <a:pt x="496" y="256"/>
                  </a:moveTo>
                  <a:cubicBezTo>
                    <a:pt x="526" y="256"/>
                    <a:pt x="551" y="265"/>
                    <a:pt x="567" y="281"/>
                  </a:cubicBezTo>
                  <a:cubicBezTo>
                    <a:pt x="601" y="348"/>
                    <a:pt x="634" y="448"/>
                    <a:pt x="634" y="548"/>
                  </a:cubicBezTo>
                  <a:lnTo>
                    <a:pt x="634" y="682"/>
                  </a:lnTo>
                  <a:cubicBezTo>
                    <a:pt x="634" y="815"/>
                    <a:pt x="601" y="915"/>
                    <a:pt x="567" y="1048"/>
                  </a:cubicBezTo>
                  <a:cubicBezTo>
                    <a:pt x="534" y="1115"/>
                    <a:pt x="467" y="1215"/>
                    <a:pt x="401" y="1249"/>
                  </a:cubicBezTo>
                  <a:cubicBezTo>
                    <a:pt x="367" y="1265"/>
                    <a:pt x="334" y="1274"/>
                    <a:pt x="300" y="1274"/>
                  </a:cubicBezTo>
                  <a:cubicBezTo>
                    <a:pt x="267" y="1274"/>
                    <a:pt x="234" y="1265"/>
                    <a:pt x="200" y="1249"/>
                  </a:cubicBezTo>
                  <a:cubicBezTo>
                    <a:pt x="167" y="1182"/>
                    <a:pt x="134" y="1082"/>
                    <a:pt x="134" y="1015"/>
                  </a:cubicBezTo>
                  <a:lnTo>
                    <a:pt x="134" y="782"/>
                  </a:lnTo>
                  <a:cubicBezTo>
                    <a:pt x="134" y="682"/>
                    <a:pt x="167" y="581"/>
                    <a:pt x="200" y="481"/>
                  </a:cubicBezTo>
                  <a:cubicBezTo>
                    <a:pt x="234" y="415"/>
                    <a:pt x="300" y="348"/>
                    <a:pt x="401" y="281"/>
                  </a:cubicBezTo>
                  <a:cubicBezTo>
                    <a:pt x="434" y="265"/>
                    <a:pt x="467" y="256"/>
                    <a:pt x="496" y="256"/>
                  </a:cubicBezTo>
                  <a:close/>
                  <a:moveTo>
                    <a:pt x="510" y="1"/>
                  </a:moveTo>
                  <a:cubicBezTo>
                    <a:pt x="464" y="1"/>
                    <a:pt x="424" y="24"/>
                    <a:pt x="401" y="48"/>
                  </a:cubicBezTo>
                  <a:cubicBezTo>
                    <a:pt x="334" y="81"/>
                    <a:pt x="267" y="114"/>
                    <a:pt x="234" y="181"/>
                  </a:cubicBezTo>
                  <a:cubicBezTo>
                    <a:pt x="200" y="248"/>
                    <a:pt x="167" y="315"/>
                    <a:pt x="134" y="381"/>
                  </a:cubicBezTo>
                  <a:lnTo>
                    <a:pt x="134" y="281"/>
                  </a:lnTo>
                  <a:cubicBezTo>
                    <a:pt x="134" y="281"/>
                    <a:pt x="134" y="248"/>
                    <a:pt x="134" y="248"/>
                  </a:cubicBezTo>
                  <a:lnTo>
                    <a:pt x="100" y="248"/>
                  </a:lnTo>
                  <a:lnTo>
                    <a:pt x="34" y="281"/>
                  </a:lnTo>
                  <a:cubicBezTo>
                    <a:pt x="34" y="281"/>
                    <a:pt x="0" y="315"/>
                    <a:pt x="0" y="315"/>
                  </a:cubicBezTo>
                  <a:cubicBezTo>
                    <a:pt x="0" y="348"/>
                    <a:pt x="0" y="348"/>
                    <a:pt x="0" y="381"/>
                  </a:cubicBezTo>
                  <a:lnTo>
                    <a:pt x="0" y="2116"/>
                  </a:lnTo>
                  <a:cubicBezTo>
                    <a:pt x="0" y="2116"/>
                    <a:pt x="0" y="2149"/>
                    <a:pt x="0" y="2149"/>
                  </a:cubicBezTo>
                  <a:cubicBezTo>
                    <a:pt x="0" y="2166"/>
                    <a:pt x="9" y="2174"/>
                    <a:pt x="17" y="2174"/>
                  </a:cubicBezTo>
                  <a:cubicBezTo>
                    <a:pt x="25" y="2174"/>
                    <a:pt x="34" y="2166"/>
                    <a:pt x="34" y="2149"/>
                  </a:cubicBezTo>
                  <a:lnTo>
                    <a:pt x="100" y="2116"/>
                  </a:lnTo>
                  <a:cubicBezTo>
                    <a:pt x="100" y="2116"/>
                    <a:pt x="134" y="2083"/>
                    <a:pt x="134" y="2083"/>
                  </a:cubicBezTo>
                  <a:cubicBezTo>
                    <a:pt x="134" y="2049"/>
                    <a:pt x="134" y="2049"/>
                    <a:pt x="134" y="2016"/>
                  </a:cubicBezTo>
                  <a:lnTo>
                    <a:pt x="134" y="1449"/>
                  </a:lnTo>
                  <a:cubicBezTo>
                    <a:pt x="167" y="1482"/>
                    <a:pt x="200" y="1482"/>
                    <a:pt x="234" y="1515"/>
                  </a:cubicBezTo>
                  <a:cubicBezTo>
                    <a:pt x="300" y="1515"/>
                    <a:pt x="367" y="1515"/>
                    <a:pt x="401" y="1482"/>
                  </a:cubicBezTo>
                  <a:cubicBezTo>
                    <a:pt x="467" y="1415"/>
                    <a:pt x="501" y="1382"/>
                    <a:pt x="567" y="1315"/>
                  </a:cubicBezTo>
                  <a:cubicBezTo>
                    <a:pt x="601" y="1249"/>
                    <a:pt x="634" y="1182"/>
                    <a:pt x="667" y="1115"/>
                  </a:cubicBezTo>
                  <a:cubicBezTo>
                    <a:pt x="701" y="1048"/>
                    <a:pt x="734" y="982"/>
                    <a:pt x="767" y="882"/>
                  </a:cubicBezTo>
                  <a:cubicBezTo>
                    <a:pt x="767" y="782"/>
                    <a:pt x="801" y="682"/>
                    <a:pt x="801" y="615"/>
                  </a:cubicBezTo>
                  <a:lnTo>
                    <a:pt x="801" y="448"/>
                  </a:lnTo>
                  <a:cubicBezTo>
                    <a:pt x="801" y="348"/>
                    <a:pt x="767" y="281"/>
                    <a:pt x="767" y="215"/>
                  </a:cubicBezTo>
                  <a:cubicBezTo>
                    <a:pt x="734" y="148"/>
                    <a:pt x="701" y="81"/>
                    <a:pt x="667" y="48"/>
                  </a:cubicBezTo>
                  <a:cubicBezTo>
                    <a:pt x="634" y="14"/>
                    <a:pt x="601" y="14"/>
                    <a:pt x="567" y="14"/>
                  </a:cubicBezTo>
                  <a:cubicBezTo>
                    <a:pt x="548" y="5"/>
                    <a:pt x="528" y="1"/>
                    <a:pt x="51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6"/>
            <p:cNvSpPr/>
            <p:nvPr/>
          </p:nvSpPr>
          <p:spPr>
            <a:xfrm>
              <a:off x="3101550" y="2554775"/>
              <a:ext cx="20050" cy="37550"/>
            </a:xfrm>
            <a:custGeom>
              <a:avLst/>
              <a:gdLst/>
              <a:ahLst/>
              <a:cxnLst/>
              <a:rect l="l" t="t" r="r" b="b"/>
              <a:pathLst>
                <a:path w="802" h="1502" extrusionOk="0">
                  <a:moveTo>
                    <a:pt x="484" y="242"/>
                  </a:moveTo>
                  <a:cubicBezTo>
                    <a:pt x="518" y="242"/>
                    <a:pt x="551" y="251"/>
                    <a:pt x="568" y="267"/>
                  </a:cubicBezTo>
                  <a:cubicBezTo>
                    <a:pt x="634" y="334"/>
                    <a:pt x="634" y="401"/>
                    <a:pt x="634" y="501"/>
                  </a:cubicBezTo>
                  <a:lnTo>
                    <a:pt x="167" y="768"/>
                  </a:lnTo>
                  <a:cubicBezTo>
                    <a:pt x="167" y="701"/>
                    <a:pt x="167" y="667"/>
                    <a:pt x="167" y="601"/>
                  </a:cubicBezTo>
                  <a:cubicBezTo>
                    <a:pt x="201" y="567"/>
                    <a:pt x="201" y="501"/>
                    <a:pt x="234" y="467"/>
                  </a:cubicBezTo>
                  <a:cubicBezTo>
                    <a:pt x="234" y="434"/>
                    <a:pt x="267" y="367"/>
                    <a:pt x="301" y="334"/>
                  </a:cubicBezTo>
                  <a:cubicBezTo>
                    <a:pt x="334" y="301"/>
                    <a:pt x="368" y="301"/>
                    <a:pt x="401" y="267"/>
                  </a:cubicBezTo>
                  <a:cubicBezTo>
                    <a:pt x="418" y="251"/>
                    <a:pt x="451" y="242"/>
                    <a:pt x="484" y="242"/>
                  </a:cubicBezTo>
                  <a:close/>
                  <a:moveTo>
                    <a:pt x="568" y="0"/>
                  </a:moveTo>
                  <a:cubicBezTo>
                    <a:pt x="501" y="0"/>
                    <a:pt x="434" y="0"/>
                    <a:pt x="401" y="34"/>
                  </a:cubicBezTo>
                  <a:cubicBezTo>
                    <a:pt x="334" y="67"/>
                    <a:pt x="301" y="134"/>
                    <a:pt x="234" y="167"/>
                  </a:cubicBezTo>
                  <a:cubicBezTo>
                    <a:pt x="201" y="234"/>
                    <a:pt x="167" y="301"/>
                    <a:pt x="134" y="367"/>
                  </a:cubicBezTo>
                  <a:cubicBezTo>
                    <a:pt x="101" y="434"/>
                    <a:pt x="67" y="501"/>
                    <a:pt x="34" y="601"/>
                  </a:cubicBezTo>
                  <a:cubicBezTo>
                    <a:pt x="34" y="667"/>
                    <a:pt x="1" y="768"/>
                    <a:pt x="1" y="834"/>
                  </a:cubicBezTo>
                  <a:cubicBezTo>
                    <a:pt x="1" y="934"/>
                    <a:pt x="1" y="1001"/>
                    <a:pt x="1" y="1068"/>
                  </a:cubicBezTo>
                  <a:cubicBezTo>
                    <a:pt x="1" y="1134"/>
                    <a:pt x="1" y="1235"/>
                    <a:pt x="34" y="1301"/>
                  </a:cubicBezTo>
                  <a:cubicBezTo>
                    <a:pt x="34" y="1335"/>
                    <a:pt x="67" y="1401"/>
                    <a:pt x="101" y="1435"/>
                  </a:cubicBezTo>
                  <a:cubicBezTo>
                    <a:pt x="134" y="1468"/>
                    <a:pt x="167" y="1501"/>
                    <a:pt x="234" y="1501"/>
                  </a:cubicBezTo>
                  <a:cubicBezTo>
                    <a:pt x="267" y="1501"/>
                    <a:pt x="334" y="1468"/>
                    <a:pt x="368" y="1435"/>
                  </a:cubicBezTo>
                  <a:cubicBezTo>
                    <a:pt x="434" y="1401"/>
                    <a:pt x="501" y="1368"/>
                    <a:pt x="534" y="1335"/>
                  </a:cubicBezTo>
                  <a:cubicBezTo>
                    <a:pt x="568" y="1268"/>
                    <a:pt x="634" y="1235"/>
                    <a:pt x="668" y="1168"/>
                  </a:cubicBezTo>
                  <a:cubicBezTo>
                    <a:pt x="668" y="1134"/>
                    <a:pt x="701" y="1068"/>
                    <a:pt x="734" y="1034"/>
                  </a:cubicBezTo>
                  <a:cubicBezTo>
                    <a:pt x="734" y="1001"/>
                    <a:pt x="734" y="934"/>
                    <a:pt x="768" y="901"/>
                  </a:cubicBezTo>
                  <a:cubicBezTo>
                    <a:pt x="768" y="901"/>
                    <a:pt x="768" y="868"/>
                    <a:pt x="768" y="868"/>
                  </a:cubicBezTo>
                  <a:lnTo>
                    <a:pt x="734" y="868"/>
                  </a:lnTo>
                  <a:lnTo>
                    <a:pt x="668" y="901"/>
                  </a:lnTo>
                  <a:lnTo>
                    <a:pt x="634" y="901"/>
                  </a:lnTo>
                  <a:lnTo>
                    <a:pt x="634" y="968"/>
                  </a:lnTo>
                  <a:cubicBezTo>
                    <a:pt x="601" y="1001"/>
                    <a:pt x="601" y="1068"/>
                    <a:pt x="568" y="1101"/>
                  </a:cubicBezTo>
                  <a:cubicBezTo>
                    <a:pt x="534" y="1134"/>
                    <a:pt x="468" y="1201"/>
                    <a:pt x="401" y="1235"/>
                  </a:cubicBezTo>
                  <a:cubicBezTo>
                    <a:pt x="384" y="1251"/>
                    <a:pt x="359" y="1260"/>
                    <a:pt x="330" y="1260"/>
                  </a:cubicBezTo>
                  <a:cubicBezTo>
                    <a:pt x="301" y="1260"/>
                    <a:pt x="267" y="1251"/>
                    <a:pt x="234" y="1235"/>
                  </a:cubicBezTo>
                  <a:cubicBezTo>
                    <a:pt x="201" y="1168"/>
                    <a:pt x="167" y="1068"/>
                    <a:pt x="167" y="1001"/>
                  </a:cubicBezTo>
                  <a:lnTo>
                    <a:pt x="768" y="634"/>
                  </a:lnTo>
                  <a:cubicBezTo>
                    <a:pt x="768" y="634"/>
                    <a:pt x="801" y="634"/>
                    <a:pt x="801" y="601"/>
                  </a:cubicBezTo>
                  <a:cubicBezTo>
                    <a:pt x="801" y="601"/>
                    <a:pt x="801" y="567"/>
                    <a:pt x="801" y="534"/>
                  </a:cubicBezTo>
                  <a:lnTo>
                    <a:pt x="801" y="467"/>
                  </a:lnTo>
                  <a:cubicBezTo>
                    <a:pt x="801" y="401"/>
                    <a:pt x="801" y="301"/>
                    <a:pt x="768" y="234"/>
                  </a:cubicBezTo>
                  <a:cubicBezTo>
                    <a:pt x="768" y="167"/>
                    <a:pt x="734" y="100"/>
                    <a:pt x="701" y="67"/>
                  </a:cubicBezTo>
                  <a:cubicBezTo>
                    <a:pt x="668" y="0"/>
                    <a:pt x="601" y="0"/>
                    <a:pt x="5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6"/>
            <p:cNvSpPr/>
            <p:nvPr/>
          </p:nvSpPr>
          <p:spPr>
            <a:xfrm>
              <a:off x="3124900" y="2540600"/>
              <a:ext cx="20050" cy="38375"/>
            </a:xfrm>
            <a:custGeom>
              <a:avLst/>
              <a:gdLst/>
              <a:ahLst/>
              <a:cxnLst/>
              <a:rect l="l" t="t" r="r" b="b"/>
              <a:pathLst>
                <a:path w="802" h="1535" extrusionOk="0">
                  <a:moveTo>
                    <a:pt x="568" y="0"/>
                  </a:moveTo>
                  <a:cubicBezTo>
                    <a:pt x="501" y="0"/>
                    <a:pt x="434" y="0"/>
                    <a:pt x="401" y="34"/>
                  </a:cubicBezTo>
                  <a:cubicBezTo>
                    <a:pt x="334" y="67"/>
                    <a:pt x="267" y="134"/>
                    <a:pt x="234" y="200"/>
                  </a:cubicBezTo>
                  <a:cubicBezTo>
                    <a:pt x="167" y="234"/>
                    <a:pt x="134" y="300"/>
                    <a:pt x="101" y="401"/>
                  </a:cubicBezTo>
                  <a:cubicBezTo>
                    <a:pt x="67" y="467"/>
                    <a:pt x="34" y="534"/>
                    <a:pt x="34" y="634"/>
                  </a:cubicBezTo>
                  <a:cubicBezTo>
                    <a:pt x="1" y="701"/>
                    <a:pt x="1" y="801"/>
                    <a:pt x="1" y="901"/>
                  </a:cubicBezTo>
                  <a:lnTo>
                    <a:pt x="1" y="1101"/>
                  </a:lnTo>
                  <a:cubicBezTo>
                    <a:pt x="1" y="1168"/>
                    <a:pt x="1" y="1234"/>
                    <a:pt x="34" y="1301"/>
                  </a:cubicBezTo>
                  <a:cubicBezTo>
                    <a:pt x="34" y="1368"/>
                    <a:pt x="67" y="1401"/>
                    <a:pt x="101" y="1468"/>
                  </a:cubicBezTo>
                  <a:cubicBezTo>
                    <a:pt x="134" y="1501"/>
                    <a:pt x="167" y="1501"/>
                    <a:pt x="234" y="1535"/>
                  </a:cubicBezTo>
                  <a:cubicBezTo>
                    <a:pt x="301" y="1535"/>
                    <a:pt x="334" y="1501"/>
                    <a:pt x="401" y="1468"/>
                  </a:cubicBezTo>
                  <a:cubicBezTo>
                    <a:pt x="468" y="1435"/>
                    <a:pt x="501" y="1401"/>
                    <a:pt x="568" y="1335"/>
                  </a:cubicBezTo>
                  <a:cubicBezTo>
                    <a:pt x="634" y="1234"/>
                    <a:pt x="701" y="1101"/>
                    <a:pt x="768" y="968"/>
                  </a:cubicBezTo>
                  <a:cubicBezTo>
                    <a:pt x="768" y="901"/>
                    <a:pt x="768" y="868"/>
                    <a:pt x="801" y="801"/>
                  </a:cubicBezTo>
                  <a:cubicBezTo>
                    <a:pt x="801" y="801"/>
                    <a:pt x="801" y="801"/>
                    <a:pt x="801" y="767"/>
                  </a:cubicBezTo>
                  <a:lnTo>
                    <a:pt x="734" y="767"/>
                  </a:lnTo>
                  <a:lnTo>
                    <a:pt x="701" y="801"/>
                  </a:lnTo>
                  <a:cubicBezTo>
                    <a:pt x="701" y="801"/>
                    <a:pt x="668" y="834"/>
                    <a:pt x="668" y="834"/>
                  </a:cubicBezTo>
                  <a:cubicBezTo>
                    <a:pt x="668" y="868"/>
                    <a:pt x="634" y="868"/>
                    <a:pt x="634" y="901"/>
                  </a:cubicBezTo>
                  <a:cubicBezTo>
                    <a:pt x="634" y="968"/>
                    <a:pt x="601" y="1068"/>
                    <a:pt x="568" y="1134"/>
                  </a:cubicBezTo>
                  <a:cubicBezTo>
                    <a:pt x="501" y="1168"/>
                    <a:pt x="468" y="1201"/>
                    <a:pt x="401" y="1234"/>
                  </a:cubicBezTo>
                  <a:cubicBezTo>
                    <a:pt x="401" y="1268"/>
                    <a:pt x="368" y="1268"/>
                    <a:pt x="334" y="1268"/>
                  </a:cubicBezTo>
                  <a:cubicBezTo>
                    <a:pt x="301" y="1268"/>
                    <a:pt x="267" y="1268"/>
                    <a:pt x="267" y="1234"/>
                  </a:cubicBezTo>
                  <a:cubicBezTo>
                    <a:pt x="234" y="1234"/>
                    <a:pt x="201" y="1201"/>
                    <a:pt x="201" y="1168"/>
                  </a:cubicBezTo>
                  <a:cubicBezTo>
                    <a:pt x="167" y="1101"/>
                    <a:pt x="167" y="1068"/>
                    <a:pt x="167" y="1001"/>
                  </a:cubicBezTo>
                  <a:cubicBezTo>
                    <a:pt x="167" y="934"/>
                    <a:pt x="167" y="868"/>
                    <a:pt x="167" y="801"/>
                  </a:cubicBezTo>
                  <a:cubicBezTo>
                    <a:pt x="167" y="734"/>
                    <a:pt x="167" y="667"/>
                    <a:pt x="201" y="601"/>
                  </a:cubicBezTo>
                  <a:cubicBezTo>
                    <a:pt x="201" y="567"/>
                    <a:pt x="234" y="501"/>
                    <a:pt x="234" y="467"/>
                  </a:cubicBezTo>
                  <a:cubicBezTo>
                    <a:pt x="267" y="401"/>
                    <a:pt x="301" y="367"/>
                    <a:pt x="334" y="334"/>
                  </a:cubicBezTo>
                  <a:cubicBezTo>
                    <a:pt x="334" y="300"/>
                    <a:pt x="368" y="300"/>
                    <a:pt x="401" y="267"/>
                  </a:cubicBezTo>
                  <a:cubicBezTo>
                    <a:pt x="468" y="234"/>
                    <a:pt x="501" y="234"/>
                    <a:pt x="568" y="234"/>
                  </a:cubicBezTo>
                  <a:cubicBezTo>
                    <a:pt x="601" y="234"/>
                    <a:pt x="634" y="300"/>
                    <a:pt x="634" y="334"/>
                  </a:cubicBezTo>
                  <a:cubicBezTo>
                    <a:pt x="634" y="367"/>
                    <a:pt x="668" y="367"/>
                    <a:pt x="668" y="367"/>
                  </a:cubicBezTo>
                  <a:lnTo>
                    <a:pt x="734" y="367"/>
                  </a:lnTo>
                  <a:cubicBezTo>
                    <a:pt x="768" y="334"/>
                    <a:pt x="768" y="334"/>
                    <a:pt x="768" y="300"/>
                  </a:cubicBezTo>
                  <a:cubicBezTo>
                    <a:pt x="801" y="300"/>
                    <a:pt x="801" y="267"/>
                    <a:pt x="768" y="267"/>
                  </a:cubicBezTo>
                  <a:cubicBezTo>
                    <a:pt x="768" y="200"/>
                    <a:pt x="768" y="167"/>
                    <a:pt x="768" y="134"/>
                  </a:cubicBezTo>
                  <a:cubicBezTo>
                    <a:pt x="734" y="100"/>
                    <a:pt x="701" y="67"/>
                    <a:pt x="668" y="34"/>
                  </a:cubicBezTo>
                  <a:cubicBezTo>
                    <a:pt x="634" y="0"/>
                    <a:pt x="601" y="0"/>
                    <a:pt x="5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6"/>
            <p:cNvSpPr/>
            <p:nvPr/>
          </p:nvSpPr>
          <p:spPr>
            <a:xfrm>
              <a:off x="3148250" y="2518900"/>
              <a:ext cx="15050" cy="45475"/>
            </a:xfrm>
            <a:custGeom>
              <a:avLst/>
              <a:gdLst/>
              <a:ahLst/>
              <a:cxnLst/>
              <a:rect l="l" t="t" r="r" b="b"/>
              <a:pathLst>
                <a:path w="602" h="1819" extrusionOk="0">
                  <a:moveTo>
                    <a:pt x="267" y="1"/>
                  </a:moveTo>
                  <a:lnTo>
                    <a:pt x="201" y="34"/>
                  </a:lnTo>
                  <a:cubicBezTo>
                    <a:pt x="167" y="34"/>
                    <a:pt x="167" y="68"/>
                    <a:pt x="167" y="68"/>
                  </a:cubicBezTo>
                  <a:cubicBezTo>
                    <a:pt x="167" y="101"/>
                    <a:pt x="167" y="101"/>
                    <a:pt x="167" y="134"/>
                  </a:cubicBezTo>
                  <a:lnTo>
                    <a:pt x="167" y="568"/>
                  </a:lnTo>
                  <a:lnTo>
                    <a:pt x="34" y="635"/>
                  </a:lnTo>
                  <a:cubicBezTo>
                    <a:pt x="1" y="635"/>
                    <a:pt x="1" y="635"/>
                    <a:pt x="1" y="668"/>
                  </a:cubicBezTo>
                  <a:cubicBezTo>
                    <a:pt x="1" y="668"/>
                    <a:pt x="1" y="701"/>
                    <a:pt x="1" y="735"/>
                  </a:cubicBezTo>
                  <a:lnTo>
                    <a:pt x="1" y="802"/>
                  </a:lnTo>
                  <a:cubicBezTo>
                    <a:pt x="1" y="835"/>
                    <a:pt x="1" y="835"/>
                    <a:pt x="1" y="835"/>
                  </a:cubicBezTo>
                  <a:cubicBezTo>
                    <a:pt x="1" y="852"/>
                    <a:pt x="9" y="860"/>
                    <a:pt x="17" y="860"/>
                  </a:cubicBezTo>
                  <a:cubicBezTo>
                    <a:pt x="26" y="860"/>
                    <a:pt x="34" y="852"/>
                    <a:pt x="34" y="835"/>
                  </a:cubicBezTo>
                  <a:lnTo>
                    <a:pt x="167" y="768"/>
                  </a:lnTo>
                  <a:lnTo>
                    <a:pt x="167" y="1469"/>
                  </a:lnTo>
                  <a:cubicBezTo>
                    <a:pt x="134" y="1569"/>
                    <a:pt x="167" y="1669"/>
                    <a:pt x="234" y="1769"/>
                  </a:cubicBezTo>
                  <a:cubicBezTo>
                    <a:pt x="251" y="1802"/>
                    <a:pt x="276" y="1819"/>
                    <a:pt x="309" y="1819"/>
                  </a:cubicBezTo>
                  <a:cubicBezTo>
                    <a:pt x="343" y="1819"/>
                    <a:pt x="384" y="1802"/>
                    <a:pt x="434" y="1769"/>
                  </a:cubicBezTo>
                  <a:lnTo>
                    <a:pt x="534" y="1702"/>
                  </a:lnTo>
                  <a:cubicBezTo>
                    <a:pt x="568" y="1702"/>
                    <a:pt x="568" y="1669"/>
                    <a:pt x="568" y="1669"/>
                  </a:cubicBezTo>
                  <a:cubicBezTo>
                    <a:pt x="568" y="1635"/>
                    <a:pt x="568" y="1635"/>
                    <a:pt x="568" y="1602"/>
                  </a:cubicBezTo>
                  <a:lnTo>
                    <a:pt x="568" y="1535"/>
                  </a:lnTo>
                  <a:cubicBezTo>
                    <a:pt x="601" y="1502"/>
                    <a:pt x="601" y="1502"/>
                    <a:pt x="568" y="1469"/>
                  </a:cubicBezTo>
                  <a:lnTo>
                    <a:pt x="534" y="1469"/>
                  </a:lnTo>
                  <a:lnTo>
                    <a:pt x="468" y="1535"/>
                  </a:lnTo>
                  <a:cubicBezTo>
                    <a:pt x="434" y="1535"/>
                    <a:pt x="401" y="1535"/>
                    <a:pt x="401" y="1569"/>
                  </a:cubicBezTo>
                  <a:cubicBezTo>
                    <a:pt x="368" y="1569"/>
                    <a:pt x="368" y="1535"/>
                    <a:pt x="334" y="1535"/>
                  </a:cubicBezTo>
                  <a:cubicBezTo>
                    <a:pt x="334" y="1502"/>
                    <a:pt x="334" y="1502"/>
                    <a:pt x="334" y="1469"/>
                  </a:cubicBezTo>
                  <a:cubicBezTo>
                    <a:pt x="334" y="1435"/>
                    <a:pt x="334" y="1402"/>
                    <a:pt x="334" y="1369"/>
                  </a:cubicBezTo>
                  <a:lnTo>
                    <a:pt x="301" y="701"/>
                  </a:lnTo>
                  <a:lnTo>
                    <a:pt x="501" y="568"/>
                  </a:lnTo>
                  <a:cubicBezTo>
                    <a:pt x="534" y="568"/>
                    <a:pt x="534" y="535"/>
                    <a:pt x="534" y="535"/>
                  </a:cubicBezTo>
                  <a:cubicBezTo>
                    <a:pt x="534" y="501"/>
                    <a:pt x="534" y="468"/>
                    <a:pt x="534" y="468"/>
                  </a:cubicBezTo>
                  <a:lnTo>
                    <a:pt x="534" y="368"/>
                  </a:lnTo>
                  <a:cubicBezTo>
                    <a:pt x="534" y="368"/>
                    <a:pt x="534" y="335"/>
                    <a:pt x="534" y="335"/>
                  </a:cubicBezTo>
                  <a:lnTo>
                    <a:pt x="501" y="335"/>
                  </a:lnTo>
                  <a:lnTo>
                    <a:pt x="301" y="468"/>
                  </a:lnTo>
                  <a:lnTo>
                    <a:pt x="301" y="34"/>
                  </a:lnTo>
                  <a:cubicBezTo>
                    <a:pt x="301" y="34"/>
                    <a:pt x="301" y="1"/>
                    <a:pt x="3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6"/>
            <p:cNvSpPr/>
            <p:nvPr/>
          </p:nvSpPr>
          <p:spPr>
            <a:xfrm>
              <a:off x="3167425" y="2509750"/>
              <a:ext cx="5025" cy="48375"/>
            </a:xfrm>
            <a:custGeom>
              <a:avLst/>
              <a:gdLst/>
              <a:ahLst/>
              <a:cxnLst/>
              <a:rect l="l" t="t" r="r" b="b"/>
              <a:pathLst>
                <a:path w="201" h="1935" extrusionOk="0">
                  <a:moveTo>
                    <a:pt x="134" y="0"/>
                  </a:moveTo>
                  <a:lnTo>
                    <a:pt x="68" y="33"/>
                  </a:lnTo>
                  <a:cubicBezTo>
                    <a:pt x="34" y="67"/>
                    <a:pt x="34" y="67"/>
                    <a:pt x="34" y="100"/>
                  </a:cubicBezTo>
                  <a:cubicBezTo>
                    <a:pt x="1" y="100"/>
                    <a:pt x="1" y="133"/>
                    <a:pt x="34" y="133"/>
                  </a:cubicBezTo>
                  <a:lnTo>
                    <a:pt x="34" y="300"/>
                  </a:lnTo>
                  <a:cubicBezTo>
                    <a:pt x="1" y="300"/>
                    <a:pt x="1" y="334"/>
                    <a:pt x="34" y="334"/>
                  </a:cubicBezTo>
                  <a:cubicBezTo>
                    <a:pt x="34" y="350"/>
                    <a:pt x="34" y="359"/>
                    <a:pt x="38" y="359"/>
                  </a:cubicBezTo>
                  <a:cubicBezTo>
                    <a:pt x="43" y="359"/>
                    <a:pt x="51" y="350"/>
                    <a:pt x="68" y="334"/>
                  </a:cubicBezTo>
                  <a:lnTo>
                    <a:pt x="134" y="300"/>
                  </a:lnTo>
                  <a:cubicBezTo>
                    <a:pt x="168" y="267"/>
                    <a:pt x="168" y="267"/>
                    <a:pt x="168" y="234"/>
                  </a:cubicBezTo>
                  <a:cubicBezTo>
                    <a:pt x="168" y="234"/>
                    <a:pt x="168" y="200"/>
                    <a:pt x="168" y="200"/>
                  </a:cubicBezTo>
                  <a:lnTo>
                    <a:pt x="168" y="33"/>
                  </a:lnTo>
                  <a:cubicBezTo>
                    <a:pt x="201" y="33"/>
                    <a:pt x="201" y="0"/>
                    <a:pt x="168" y="0"/>
                  </a:cubicBezTo>
                  <a:close/>
                  <a:moveTo>
                    <a:pt x="163" y="475"/>
                  </a:moveTo>
                  <a:cubicBezTo>
                    <a:pt x="159" y="475"/>
                    <a:pt x="151" y="484"/>
                    <a:pt x="134" y="500"/>
                  </a:cubicBezTo>
                  <a:lnTo>
                    <a:pt x="101" y="534"/>
                  </a:lnTo>
                  <a:cubicBezTo>
                    <a:pt x="68" y="534"/>
                    <a:pt x="68" y="567"/>
                    <a:pt x="68" y="567"/>
                  </a:cubicBezTo>
                  <a:cubicBezTo>
                    <a:pt x="34" y="600"/>
                    <a:pt x="34" y="600"/>
                    <a:pt x="68" y="634"/>
                  </a:cubicBezTo>
                  <a:lnTo>
                    <a:pt x="68" y="1868"/>
                  </a:lnTo>
                  <a:cubicBezTo>
                    <a:pt x="34" y="1901"/>
                    <a:pt x="34" y="1901"/>
                    <a:pt x="68" y="1935"/>
                  </a:cubicBezTo>
                  <a:lnTo>
                    <a:pt x="101" y="1935"/>
                  </a:lnTo>
                  <a:lnTo>
                    <a:pt x="134" y="1868"/>
                  </a:lnTo>
                  <a:cubicBezTo>
                    <a:pt x="168" y="1868"/>
                    <a:pt x="168" y="1868"/>
                    <a:pt x="168" y="1835"/>
                  </a:cubicBezTo>
                  <a:cubicBezTo>
                    <a:pt x="201" y="1835"/>
                    <a:pt x="201" y="1801"/>
                    <a:pt x="168" y="1768"/>
                  </a:cubicBezTo>
                  <a:lnTo>
                    <a:pt x="168" y="534"/>
                  </a:lnTo>
                  <a:cubicBezTo>
                    <a:pt x="201" y="534"/>
                    <a:pt x="201" y="500"/>
                    <a:pt x="168" y="500"/>
                  </a:cubicBezTo>
                  <a:cubicBezTo>
                    <a:pt x="168" y="484"/>
                    <a:pt x="168" y="475"/>
                    <a:pt x="163" y="475"/>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6"/>
            <p:cNvSpPr/>
            <p:nvPr/>
          </p:nvSpPr>
          <p:spPr>
            <a:xfrm>
              <a:off x="3177450" y="2510575"/>
              <a:ext cx="20025" cy="38375"/>
            </a:xfrm>
            <a:custGeom>
              <a:avLst/>
              <a:gdLst/>
              <a:ahLst/>
              <a:cxnLst/>
              <a:rect l="l" t="t" r="r" b="b"/>
              <a:pathLst>
                <a:path w="801" h="1535" extrusionOk="0">
                  <a:moveTo>
                    <a:pt x="500" y="267"/>
                  </a:moveTo>
                  <a:cubicBezTo>
                    <a:pt x="534" y="267"/>
                    <a:pt x="534" y="267"/>
                    <a:pt x="567" y="301"/>
                  </a:cubicBezTo>
                  <a:cubicBezTo>
                    <a:pt x="601" y="334"/>
                    <a:pt x="601" y="334"/>
                    <a:pt x="601" y="401"/>
                  </a:cubicBezTo>
                  <a:cubicBezTo>
                    <a:pt x="634" y="434"/>
                    <a:pt x="634" y="467"/>
                    <a:pt x="634" y="501"/>
                  </a:cubicBezTo>
                  <a:lnTo>
                    <a:pt x="634" y="634"/>
                  </a:lnTo>
                  <a:lnTo>
                    <a:pt x="634" y="734"/>
                  </a:lnTo>
                  <a:cubicBezTo>
                    <a:pt x="634" y="801"/>
                    <a:pt x="634" y="834"/>
                    <a:pt x="601" y="901"/>
                  </a:cubicBezTo>
                  <a:cubicBezTo>
                    <a:pt x="601" y="968"/>
                    <a:pt x="601" y="1001"/>
                    <a:pt x="567" y="1034"/>
                  </a:cubicBezTo>
                  <a:cubicBezTo>
                    <a:pt x="534" y="1101"/>
                    <a:pt x="534" y="1135"/>
                    <a:pt x="500" y="1168"/>
                  </a:cubicBezTo>
                  <a:cubicBezTo>
                    <a:pt x="467" y="1201"/>
                    <a:pt x="434" y="1235"/>
                    <a:pt x="400" y="1268"/>
                  </a:cubicBezTo>
                  <a:cubicBezTo>
                    <a:pt x="367" y="1268"/>
                    <a:pt x="334" y="1301"/>
                    <a:pt x="267" y="1301"/>
                  </a:cubicBezTo>
                  <a:cubicBezTo>
                    <a:pt x="267" y="1301"/>
                    <a:pt x="234" y="1268"/>
                    <a:pt x="200" y="1268"/>
                  </a:cubicBezTo>
                  <a:cubicBezTo>
                    <a:pt x="167" y="1235"/>
                    <a:pt x="167" y="1201"/>
                    <a:pt x="167" y="1168"/>
                  </a:cubicBezTo>
                  <a:cubicBezTo>
                    <a:pt x="134" y="1135"/>
                    <a:pt x="134" y="1068"/>
                    <a:pt x="134" y="1034"/>
                  </a:cubicBezTo>
                  <a:cubicBezTo>
                    <a:pt x="134" y="1001"/>
                    <a:pt x="134" y="968"/>
                    <a:pt x="134" y="934"/>
                  </a:cubicBezTo>
                  <a:cubicBezTo>
                    <a:pt x="134" y="868"/>
                    <a:pt x="134" y="834"/>
                    <a:pt x="134" y="801"/>
                  </a:cubicBezTo>
                  <a:cubicBezTo>
                    <a:pt x="134" y="768"/>
                    <a:pt x="134" y="701"/>
                    <a:pt x="167" y="634"/>
                  </a:cubicBezTo>
                  <a:cubicBezTo>
                    <a:pt x="167" y="601"/>
                    <a:pt x="200" y="534"/>
                    <a:pt x="200" y="501"/>
                  </a:cubicBezTo>
                  <a:cubicBezTo>
                    <a:pt x="234" y="467"/>
                    <a:pt x="267" y="401"/>
                    <a:pt x="267" y="367"/>
                  </a:cubicBezTo>
                  <a:cubicBezTo>
                    <a:pt x="300" y="334"/>
                    <a:pt x="334" y="301"/>
                    <a:pt x="400" y="301"/>
                  </a:cubicBezTo>
                  <a:cubicBezTo>
                    <a:pt x="434" y="267"/>
                    <a:pt x="467" y="267"/>
                    <a:pt x="500" y="267"/>
                  </a:cubicBezTo>
                  <a:close/>
                  <a:moveTo>
                    <a:pt x="567" y="0"/>
                  </a:moveTo>
                  <a:cubicBezTo>
                    <a:pt x="500" y="0"/>
                    <a:pt x="434" y="34"/>
                    <a:pt x="400" y="67"/>
                  </a:cubicBezTo>
                  <a:cubicBezTo>
                    <a:pt x="334" y="100"/>
                    <a:pt x="267" y="134"/>
                    <a:pt x="234" y="201"/>
                  </a:cubicBezTo>
                  <a:cubicBezTo>
                    <a:pt x="200" y="234"/>
                    <a:pt x="134" y="301"/>
                    <a:pt x="134" y="367"/>
                  </a:cubicBezTo>
                  <a:cubicBezTo>
                    <a:pt x="67" y="467"/>
                    <a:pt x="67" y="534"/>
                    <a:pt x="33" y="601"/>
                  </a:cubicBezTo>
                  <a:cubicBezTo>
                    <a:pt x="0" y="701"/>
                    <a:pt x="0" y="801"/>
                    <a:pt x="0" y="868"/>
                  </a:cubicBezTo>
                  <a:lnTo>
                    <a:pt x="0" y="934"/>
                  </a:lnTo>
                  <a:cubicBezTo>
                    <a:pt x="0" y="968"/>
                    <a:pt x="0" y="968"/>
                    <a:pt x="0" y="1001"/>
                  </a:cubicBezTo>
                  <a:cubicBezTo>
                    <a:pt x="0" y="1034"/>
                    <a:pt x="0" y="1034"/>
                    <a:pt x="0" y="1068"/>
                  </a:cubicBezTo>
                  <a:lnTo>
                    <a:pt x="0" y="1135"/>
                  </a:lnTo>
                  <a:cubicBezTo>
                    <a:pt x="0" y="1201"/>
                    <a:pt x="0" y="1268"/>
                    <a:pt x="33" y="1335"/>
                  </a:cubicBezTo>
                  <a:cubicBezTo>
                    <a:pt x="33" y="1401"/>
                    <a:pt x="67" y="1435"/>
                    <a:pt x="134" y="1468"/>
                  </a:cubicBezTo>
                  <a:cubicBezTo>
                    <a:pt x="134" y="1501"/>
                    <a:pt x="200" y="1535"/>
                    <a:pt x="234" y="1535"/>
                  </a:cubicBezTo>
                  <a:cubicBezTo>
                    <a:pt x="300" y="1535"/>
                    <a:pt x="367" y="1501"/>
                    <a:pt x="400" y="1468"/>
                  </a:cubicBezTo>
                  <a:cubicBezTo>
                    <a:pt x="467" y="1435"/>
                    <a:pt x="534" y="1401"/>
                    <a:pt x="567" y="1335"/>
                  </a:cubicBezTo>
                  <a:cubicBezTo>
                    <a:pt x="634" y="1268"/>
                    <a:pt x="667" y="1201"/>
                    <a:pt x="701" y="1135"/>
                  </a:cubicBezTo>
                  <a:cubicBezTo>
                    <a:pt x="734" y="1068"/>
                    <a:pt x="767" y="1001"/>
                    <a:pt x="767" y="934"/>
                  </a:cubicBezTo>
                  <a:cubicBezTo>
                    <a:pt x="801" y="834"/>
                    <a:pt x="801" y="734"/>
                    <a:pt x="801" y="668"/>
                  </a:cubicBezTo>
                  <a:cubicBezTo>
                    <a:pt x="801" y="634"/>
                    <a:pt x="801" y="601"/>
                    <a:pt x="801" y="601"/>
                  </a:cubicBezTo>
                  <a:lnTo>
                    <a:pt x="801" y="467"/>
                  </a:lnTo>
                  <a:cubicBezTo>
                    <a:pt x="801" y="434"/>
                    <a:pt x="801" y="434"/>
                    <a:pt x="801" y="401"/>
                  </a:cubicBezTo>
                  <a:cubicBezTo>
                    <a:pt x="801" y="334"/>
                    <a:pt x="801" y="267"/>
                    <a:pt x="767" y="201"/>
                  </a:cubicBezTo>
                  <a:cubicBezTo>
                    <a:pt x="767" y="134"/>
                    <a:pt x="734" y="100"/>
                    <a:pt x="701" y="34"/>
                  </a:cubicBezTo>
                  <a:cubicBezTo>
                    <a:pt x="667" y="0"/>
                    <a:pt x="601" y="0"/>
                    <a:pt x="5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6"/>
            <p:cNvSpPr/>
            <p:nvPr/>
          </p:nvSpPr>
          <p:spPr>
            <a:xfrm>
              <a:off x="3204125" y="2495550"/>
              <a:ext cx="19200" cy="42350"/>
            </a:xfrm>
            <a:custGeom>
              <a:avLst/>
              <a:gdLst/>
              <a:ahLst/>
              <a:cxnLst/>
              <a:rect l="l" t="t" r="r" b="b"/>
              <a:pathLst>
                <a:path w="768" h="1694" extrusionOk="0">
                  <a:moveTo>
                    <a:pt x="568" y="1"/>
                  </a:moveTo>
                  <a:cubicBezTo>
                    <a:pt x="501" y="1"/>
                    <a:pt x="468" y="1"/>
                    <a:pt x="401" y="34"/>
                  </a:cubicBezTo>
                  <a:cubicBezTo>
                    <a:pt x="334" y="68"/>
                    <a:pt x="267" y="134"/>
                    <a:pt x="234" y="201"/>
                  </a:cubicBezTo>
                  <a:cubicBezTo>
                    <a:pt x="201" y="268"/>
                    <a:pt x="167" y="301"/>
                    <a:pt x="134" y="368"/>
                  </a:cubicBezTo>
                  <a:lnTo>
                    <a:pt x="134" y="301"/>
                  </a:lnTo>
                  <a:cubicBezTo>
                    <a:pt x="134" y="268"/>
                    <a:pt x="134" y="268"/>
                    <a:pt x="134" y="268"/>
                  </a:cubicBezTo>
                  <a:cubicBezTo>
                    <a:pt x="134" y="251"/>
                    <a:pt x="134" y="243"/>
                    <a:pt x="130" y="243"/>
                  </a:cubicBezTo>
                  <a:cubicBezTo>
                    <a:pt x="126" y="243"/>
                    <a:pt x="117" y="251"/>
                    <a:pt x="101" y="268"/>
                  </a:cubicBezTo>
                  <a:lnTo>
                    <a:pt x="34" y="301"/>
                  </a:lnTo>
                  <a:cubicBezTo>
                    <a:pt x="34" y="301"/>
                    <a:pt x="34" y="301"/>
                    <a:pt x="1" y="335"/>
                  </a:cubicBezTo>
                  <a:cubicBezTo>
                    <a:pt x="1" y="335"/>
                    <a:pt x="1" y="368"/>
                    <a:pt x="1" y="401"/>
                  </a:cubicBezTo>
                  <a:lnTo>
                    <a:pt x="1" y="1635"/>
                  </a:lnTo>
                  <a:cubicBezTo>
                    <a:pt x="1" y="1635"/>
                    <a:pt x="1" y="1669"/>
                    <a:pt x="1" y="1669"/>
                  </a:cubicBezTo>
                  <a:cubicBezTo>
                    <a:pt x="17" y="1686"/>
                    <a:pt x="26" y="1694"/>
                    <a:pt x="30" y="1694"/>
                  </a:cubicBezTo>
                  <a:cubicBezTo>
                    <a:pt x="34" y="1694"/>
                    <a:pt x="34" y="1686"/>
                    <a:pt x="34" y="1669"/>
                  </a:cubicBezTo>
                  <a:lnTo>
                    <a:pt x="101" y="1635"/>
                  </a:lnTo>
                  <a:cubicBezTo>
                    <a:pt x="134" y="1635"/>
                    <a:pt x="134" y="1602"/>
                    <a:pt x="134" y="1602"/>
                  </a:cubicBezTo>
                  <a:cubicBezTo>
                    <a:pt x="134" y="1569"/>
                    <a:pt x="134" y="1569"/>
                    <a:pt x="134" y="1535"/>
                  </a:cubicBezTo>
                  <a:lnTo>
                    <a:pt x="134" y="835"/>
                  </a:lnTo>
                  <a:cubicBezTo>
                    <a:pt x="134" y="735"/>
                    <a:pt x="167" y="601"/>
                    <a:pt x="201" y="501"/>
                  </a:cubicBezTo>
                  <a:cubicBezTo>
                    <a:pt x="234" y="435"/>
                    <a:pt x="301" y="335"/>
                    <a:pt x="367" y="301"/>
                  </a:cubicBezTo>
                  <a:cubicBezTo>
                    <a:pt x="417" y="285"/>
                    <a:pt x="451" y="276"/>
                    <a:pt x="480" y="276"/>
                  </a:cubicBezTo>
                  <a:cubicBezTo>
                    <a:pt x="509" y="276"/>
                    <a:pt x="534" y="285"/>
                    <a:pt x="568" y="301"/>
                  </a:cubicBezTo>
                  <a:cubicBezTo>
                    <a:pt x="601" y="368"/>
                    <a:pt x="634" y="468"/>
                    <a:pt x="634" y="568"/>
                  </a:cubicBezTo>
                  <a:lnTo>
                    <a:pt x="634" y="1269"/>
                  </a:lnTo>
                  <a:cubicBezTo>
                    <a:pt x="601" y="1269"/>
                    <a:pt x="601" y="1302"/>
                    <a:pt x="634" y="1302"/>
                  </a:cubicBezTo>
                  <a:lnTo>
                    <a:pt x="668" y="1302"/>
                  </a:lnTo>
                  <a:lnTo>
                    <a:pt x="734" y="1269"/>
                  </a:lnTo>
                  <a:cubicBezTo>
                    <a:pt x="734" y="1269"/>
                    <a:pt x="734" y="1235"/>
                    <a:pt x="768" y="1235"/>
                  </a:cubicBezTo>
                  <a:cubicBezTo>
                    <a:pt x="768" y="1202"/>
                    <a:pt x="768" y="1202"/>
                    <a:pt x="768" y="1168"/>
                  </a:cubicBezTo>
                  <a:lnTo>
                    <a:pt x="768" y="435"/>
                  </a:lnTo>
                  <a:cubicBezTo>
                    <a:pt x="768" y="335"/>
                    <a:pt x="768" y="268"/>
                    <a:pt x="768" y="201"/>
                  </a:cubicBezTo>
                  <a:cubicBezTo>
                    <a:pt x="734" y="134"/>
                    <a:pt x="701" y="101"/>
                    <a:pt x="668" y="34"/>
                  </a:cubicBezTo>
                  <a:cubicBezTo>
                    <a:pt x="634" y="1"/>
                    <a:pt x="601" y="1"/>
                    <a:pt x="5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6"/>
            <p:cNvSpPr/>
            <p:nvPr/>
          </p:nvSpPr>
          <p:spPr>
            <a:xfrm>
              <a:off x="2925600" y="2950050"/>
              <a:ext cx="23375" cy="50900"/>
            </a:xfrm>
            <a:custGeom>
              <a:avLst/>
              <a:gdLst/>
              <a:ahLst/>
              <a:cxnLst/>
              <a:rect l="l" t="t" r="r" b="b"/>
              <a:pathLst>
                <a:path w="935" h="2036" extrusionOk="0">
                  <a:moveTo>
                    <a:pt x="634" y="1"/>
                  </a:moveTo>
                  <a:cubicBezTo>
                    <a:pt x="567" y="1"/>
                    <a:pt x="501" y="1"/>
                    <a:pt x="467" y="34"/>
                  </a:cubicBezTo>
                  <a:cubicBezTo>
                    <a:pt x="401" y="101"/>
                    <a:pt x="334" y="134"/>
                    <a:pt x="267" y="201"/>
                  </a:cubicBezTo>
                  <a:cubicBezTo>
                    <a:pt x="234" y="268"/>
                    <a:pt x="167" y="334"/>
                    <a:pt x="134" y="401"/>
                  </a:cubicBezTo>
                  <a:cubicBezTo>
                    <a:pt x="100" y="468"/>
                    <a:pt x="100" y="534"/>
                    <a:pt x="67" y="601"/>
                  </a:cubicBezTo>
                  <a:cubicBezTo>
                    <a:pt x="67" y="668"/>
                    <a:pt x="34" y="735"/>
                    <a:pt x="34" y="801"/>
                  </a:cubicBezTo>
                  <a:cubicBezTo>
                    <a:pt x="34" y="868"/>
                    <a:pt x="34" y="901"/>
                    <a:pt x="34" y="968"/>
                  </a:cubicBezTo>
                  <a:cubicBezTo>
                    <a:pt x="67" y="1001"/>
                    <a:pt x="67" y="1035"/>
                    <a:pt x="100" y="1068"/>
                  </a:cubicBezTo>
                  <a:cubicBezTo>
                    <a:pt x="134" y="1101"/>
                    <a:pt x="167" y="1135"/>
                    <a:pt x="200" y="1135"/>
                  </a:cubicBezTo>
                  <a:lnTo>
                    <a:pt x="334" y="1135"/>
                  </a:lnTo>
                  <a:lnTo>
                    <a:pt x="501" y="1101"/>
                  </a:lnTo>
                  <a:lnTo>
                    <a:pt x="634" y="1101"/>
                  </a:lnTo>
                  <a:cubicBezTo>
                    <a:pt x="667" y="1101"/>
                    <a:pt x="701" y="1135"/>
                    <a:pt x="734" y="1135"/>
                  </a:cubicBezTo>
                  <a:cubicBezTo>
                    <a:pt x="734" y="1168"/>
                    <a:pt x="734" y="1202"/>
                    <a:pt x="734" y="1235"/>
                  </a:cubicBezTo>
                  <a:cubicBezTo>
                    <a:pt x="734" y="1302"/>
                    <a:pt x="734" y="1335"/>
                    <a:pt x="734" y="1368"/>
                  </a:cubicBezTo>
                  <a:cubicBezTo>
                    <a:pt x="701" y="1435"/>
                    <a:pt x="701" y="1468"/>
                    <a:pt x="667" y="1502"/>
                  </a:cubicBezTo>
                  <a:cubicBezTo>
                    <a:pt x="634" y="1568"/>
                    <a:pt x="601" y="1602"/>
                    <a:pt x="567" y="1635"/>
                  </a:cubicBezTo>
                  <a:lnTo>
                    <a:pt x="467" y="1735"/>
                  </a:lnTo>
                  <a:cubicBezTo>
                    <a:pt x="401" y="1735"/>
                    <a:pt x="367" y="1769"/>
                    <a:pt x="334" y="1769"/>
                  </a:cubicBezTo>
                  <a:lnTo>
                    <a:pt x="234" y="1769"/>
                  </a:lnTo>
                  <a:cubicBezTo>
                    <a:pt x="200" y="1769"/>
                    <a:pt x="200" y="1735"/>
                    <a:pt x="200" y="1702"/>
                  </a:cubicBezTo>
                  <a:cubicBezTo>
                    <a:pt x="167" y="1702"/>
                    <a:pt x="167" y="1669"/>
                    <a:pt x="167" y="1635"/>
                  </a:cubicBezTo>
                  <a:cubicBezTo>
                    <a:pt x="134" y="1635"/>
                    <a:pt x="134" y="1635"/>
                    <a:pt x="134" y="1602"/>
                  </a:cubicBezTo>
                  <a:lnTo>
                    <a:pt x="100" y="1602"/>
                  </a:lnTo>
                  <a:lnTo>
                    <a:pt x="34" y="1669"/>
                  </a:lnTo>
                  <a:cubicBezTo>
                    <a:pt x="0" y="1669"/>
                    <a:pt x="0" y="1669"/>
                    <a:pt x="0" y="1702"/>
                  </a:cubicBezTo>
                  <a:cubicBezTo>
                    <a:pt x="0" y="1702"/>
                    <a:pt x="0" y="1735"/>
                    <a:pt x="0" y="1735"/>
                  </a:cubicBezTo>
                  <a:cubicBezTo>
                    <a:pt x="0" y="1802"/>
                    <a:pt x="0" y="1835"/>
                    <a:pt x="34" y="1902"/>
                  </a:cubicBezTo>
                  <a:cubicBezTo>
                    <a:pt x="67" y="1935"/>
                    <a:pt x="100" y="1969"/>
                    <a:pt x="134" y="2002"/>
                  </a:cubicBezTo>
                  <a:cubicBezTo>
                    <a:pt x="167" y="2002"/>
                    <a:pt x="234" y="2035"/>
                    <a:pt x="267" y="2035"/>
                  </a:cubicBezTo>
                  <a:cubicBezTo>
                    <a:pt x="334" y="2035"/>
                    <a:pt x="401" y="2002"/>
                    <a:pt x="467" y="1969"/>
                  </a:cubicBezTo>
                  <a:cubicBezTo>
                    <a:pt x="534" y="1935"/>
                    <a:pt x="601" y="1869"/>
                    <a:pt x="667" y="1802"/>
                  </a:cubicBezTo>
                  <a:cubicBezTo>
                    <a:pt x="701" y="1769"/>
                    <a:pt x="767" y="1702"/>
                    <a:pt x="801" y="1602"/>
                  </a:cubicBezTo>
                  <a:cubicBezTo>
                    <a:pt x="834" y="1535"/>
                    <a:pt x="868" y="1468"/>
                    <a:pt x="901" y="1402"/>
                  </a:cubicBezTo>
                  <a:cubicBezTo>
                    <a:pt x="901" y="1335"/>
                    <a:pt x="934" y="1235"/>
                    <a:pt x="934" y="1168"/>
                  </a:cubicBezTo>
                  <a:cubicBezTo>
                    <a:pt x="934" y="1101"/>
                    <a:pt x="934" y="1035"/>
                    <a:pt x="934" y="1001"/>
                  </a:cubicBezTo>
                  <a:cubicBezTo>
                    <a:pt x="901" y="968"/>
                    <a:pt x="901" y="935"/>
                    <a:pt x="868" y="901"/>
                  </a:cubicBezTo>
                  <a:cubicBezTo>
                    <a:pt x="834" y="868"/>
                    <a:pt x="801" y="868"/>
                    <a:pt x="734" y="868"/>
                  </a:cubicBezTo>
                  <a:cubicBezTo>
                    <a:pt x="717" y="851"/>
                    <a:pt x="692" y="843"/>
                    <a:pt x="663" y="843"/>
                  </a:cubicBezTo>
                  <a:cubicBezTo>
                    <a:pt x="634" y="843"/>
                    <a:pt x="601" y="851"/>
                    <a:pt x="567" y="868"/>
                  </a:cubicBezTo>
                  <a:lnTo>
                    <a:pt x="300" y="868"/>
                  </a:lnTo>
                  <a:cubicBezTo>
                    <a:pt x="267" y="868"/>
                    <a:pt x="267" y="835"/>
                    <a:pt x="234" y="835"/>
                  </a:cubicBezTo>
                  <a:cubicBezTo>
                    <a:pt x="234" y="801"/>
                    <a:pt x="234" y="768"/>
                    <a:pt x="234" y="735"/>
                  </a:cubicBezTo>
                  <a:cubicBezTo>
                    <a:pt x="234" y="668"/>
                    <a:pt x="234" y="634"/>
                    <a:pt x="234" y="601"/>
                  </a:cubicBezTo>
                  <a:cubicBezTo>
                    <a:pt x="267" y="534"/>
                    <a:pt x="267" y="501"/>
                    <a:pt x="300" y="468"/>
                  </a:cubicBezTo>
                  <a:cubicBezTo>
                    <a:pt x="300" y="434"/>
                    <a:pt x="334" y="401"/>
                    <a:pt x="367" y="368"/>
                  </a:cubicBezTo>
                  <a:cubicBezTo>
                    <a:pt x="401" y="334"/>
                    <a:pt x="434" y="334"/>
                    <a:pt x="467" y="301"/>
                  </a:cubicBezTo>
                  <a:cubicBezTo>
                    <a:pt x="501" y="268"/>
                    <a:pt x="534" y="268"/>
                    <a:pt x="567" y="268"/>
                  </a:cubicBezTo>
                  <a:lnTo>
                    <a:pt x="667" y="268"/>
                  </a:lnTo>
                  <a:cubicBezTo>
                    <a:pt x="667" y="268"/>
                    <a:pt x="701" y="301"/>
                    <a:pt x="701" y="301"/>
                  </a:cubicBezTo>
                  <a:cubicBezTo>
                    <a:pt x="734" y="334"/>
                    <a:pt x="734" y="334"/>
                    <a:pt x="734" y="368"/>
                  </a:cubicBezTo>
                  <a:lnTo>
                    <a:pt x="767" y="401"/>
                  </a:lnTo>
                  <a:lnTo>
                    <a:pt x="801" y="401"/>
                  </a:lnTo>
                  <a:lnTo>
                    <a:pt x="868" y="368"/>
                  </a:lnTo>
                  <a:cubicBezTo>
                    <a:pt x="901" y="368"/>
                    <a:pt x="901" y="334"/>
                    <a:pt x="901" y="334"/>
                  </a:cubicBezTo>
                  <a:cubicBezTo>
                    <a:pt x="901" y="301"/>
                    <a:pt x="901" y="301"/>
                    <a:pt x="901" y="268"/>
                  </a:cubicBezTo>
                  <a:cubicBezTo>
                    <a:pt x="901" y="234"/>
                    <a:pt x="868" y="201"/>
                    <a:pt x="868" y="134"/>
                  </a:cubicBezTo>
                  <a:cubicBezTo>
                    <a:pt x="834" y="101"/>
                    <a:pt x="801" y="67"/>
                    <a:pt x="767" y="34"/>
                  </a:cubicBezTo>
                  <a:cubicBezTo>
                    <a:pt x="734" y="1"/>
                    <a:pt x="701" y="1"/>
                    <a:pt x="6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6"/>
            <p:cNvSpPr/>
            <p:nvPr/>
          </p:nvSpPr>
          <p:spPr>
            <a:xfrm>
              <a:off x="2952275" y="2947200"/>
              <a:ext cx="20050" cy="37900"/>
            </a:xfrm>
            <a:custGeom>
              <a:avLst/>
              <a:gdLst/>
              <a:ahLst/>
              <a:cxnLst/>
              <a:rect l="l" t="t" r="r" b="b"/>
              <a:pathLst>
                <a:path w="802" h="1516" extrusionOk="0">
                  <a:moveTo>
                    <a:pt x="505" y="256"/>
                  </a:moveTo>
                  <a:cubicBezTo>
                    <a:pt x="534" y="256"/>
                    <a:pt x="568" y="265"/>
                    <a:pt x="601" y="281"/>
                  </a:cubicBezTo>
                  <a:cubicBezTo>
                    <a:pt x="634" y="348"/>
                    <a:pt x="668" y="415"/>
                    <a:pt x="668" y="515"/>
                  </a:cubicBezTo>
                  <a:lnTo>
                    <a:pt x="201" y="764"/>
                  </a:lnTo>
                  <a:lnTo>
                    <a:pt x="201" y="764"/>
                  </a:lnTo>
                  <a:cubicBezTo>
                    <a:pt x="201" y="709"/>
                    <a:pt x="201" y="676"/>
                    <a:pt x="201" y="615"/>
                  </a:cubicBezTo>
                  <a:cubicBezTo>
                    <a:pt x="201" y="582"/>
                    <a:pt x="234" y="515"/>
                    <a:pt x="234" y="482"/>
                  </a:cubicBezTo>
                  <a:cubicBezTo>
                    <a:pt x="268" y="415"/>
                    <a:pt x="301" y="382"/>
                    <a:pt x="334" y="348"/>
                  </a:cubicBezTo>
                  <a:cubicBezTo>
                    <a:pt x="334" y="315"/>
                    <a:pt x="368" y="315"/>
                    <a:pt x="434" y="281"/>
                  </a:cubicBezTo>
                  <a:cubicBezTo>
                    <a:pt x="451" y="265"/>
                    <a:pt x="476" y="256"/>
                    <a:pt x="505" y="256"/>
                  </a:cubicBezTo>
                  <a:close/>
                  <a:moveTo>
                    <a:pt x="510" y="1"/>
                  </a:moveTo>
                  <a:cubicBezTo>
                    <a:pt x="465" y="1"/>
                    <a:pt x="425" y="24"/>
                    <a:pt x="401" y="48"/>
                  </a:cubicBezTo>
                  <a:cubicBezTo>
                    <a:pt x="334" y="81"/>
                    <a:pt x="301" y="115"/>
                    <a:pt x="268" y="181"/>
                  </a:cubicBezTo>
                  <a:cubicBezTo>
                    <a:pt x="201" y="248"/>
                    <a:pt x="167" y="315"/>
                    <a:pt x="134" y="382"/>
                  </a:cubicBezTo>
                  <a:cubicBezTo>
                    <a:pt x="101" y="448"/>
                    <a:pt x="67" y="515"/>
                    <a:pt x="67" y="615"/>
                  </a:cubicBezTo>
                  <a:cubicBezTo>
                    <a:pt x="34" y="682"/>
                    <a:pt x="34" y="782"/>
                    <a:pt x="34" y="849"/>
                  </a:cubicBezTo>
                  <a:cubicBezTo>
                    <a:pt x="1" y="949"/>
                    <a:pt x="1" y="1015"/>
                    <a:pt x="1" y="1082"/>
                  </a:cubicBezTo>
                  <a:cubicBezTo>
                    <a:pt x="1" y="1149"/>
                    <a:pt x="34" y="1249"/>
                    <a:pt x="67" y="1316"/>
                  </a:cubicBezTo>
                  <a:cubicBezTo>
                    <a:pt x="67" y="1349"/>
                    <a:pt x="101" y="1416"/>
                    <a:pt x="134" y="1449"/>
                  </a:cubicBezTo>
                  <a:cubicBezTo>
                    <a:pt x="167" y="1482"/>
                    <a:pt x="201" y="1516"/>
                    <a:pt x="268" y="1516"/>
                  </a:cubicBezTo>
                  <a:cubicBezTo>
                    <a:pt x="301" y="1516"/>
                    <a:pt x="368" y="1482"/>
                    <a:pt x="401" y="1449"/>
                  </a:cubicBezTo>
                  <a:cubicBezTo>
                    <a:pt x="468" y="1416"/>
                    <a:pt x="534" y="1382"/>
                    <a:pt x="568" y="1349"/>
                  </a:cubicBezTo>
                  <a:cubicBezTo>
                    <a:pt x="601" y="1282"/>
                    <a:pt x="634" y="1249"/>
                    <a:pt x="668" y="1182"/>
                  </a:cubicBezTo>
                  <a:cubicBezTo>
                    <a:pt x="701" y="1149"/>
                    <a:pt x="735" y="1082"/>
                    <a:pt x="735" y="1049"/>
                  </a:cubicBezTo>
                  <a:cubicBezTo>
                    <a:pt x="768" y="1015"/>
                    <a:pt x="768" y="949"/>
                    <a:pt x="768" y="915"/>
                  </a:cubicBezTo>
                  <a:cubicBezTo>
                    <a:pt x="768" y="915"/>
                    <a:pt x="768" y="882"/>
                    <a:pt x="768" y="882"/>
                  </a:cubicBezTo>
                  <a:lnTo>
                    <a:pt x="735" y="882"/>
                  </a:lnTo>
                  <a:lnTo>
                    <a:pt x="701" y="915"/>
                  </a:lnTo>
                  <a:lnTo>
                    <a:pt x="668" y="915"/>
                  </a:lnTo>
                  <a:cubicBezTo>
                    <a:pt x="634" y="949"/>
                    <a:pt x="634" y="949"/>
                    <a:pt x="634" y="982"/>
                  </a:cubicBezTo>
                  <a:cubicBezTo>
                    <a:pt x="601" y="1015"/>
                    <a:pt x="601" y="1082"/>
                    <a:pt x="568" y="1115"/>
                  </a:cubicBezTo>
                  <a:cubicBezTo>
                    <a:pt x="534" y="1149"/>
                    <a:pt x="468" y="1215"/>
                    <a:pt x="434" y="1249"/>
                  </a:cubicBezTo>
                  <a:cubicBezTo>
                    <a:pt x="401" y="1265"/>
                    <a:pt x="368" y="1274"/>
                    <a:pt x="334" y="1274"/>
                  </a:cubicBezTo>
                  <a:cubicBezTo>
                    <a:pt x="301" y="1274"/>
                    <a:pt x="268" y="1265"/>
                    <a:pt x="234" y="1249"/>
                  </a:cubicBezTo>
                  <a:cubicBezTo>
                    <a:pt x="201" y="1182"/>
                    <a:pt x="167" y="1082"/>
                    <a:pt x="167" y="982"/>
                  </a:cubicBezTo>
                  <a:lnTo>
                    <a:pt x="768" y="648"/>
                  </a:lnTo>
                  <a:cubicBezTo>
                    <a:pt x="768" y="648"/>
                    <a:pt x="801" y="615"/>
                    <a:pt x="801" y="615"/>
                  </a:cubicBezTo>
                  <a:cubicBezTo>
                    <a:pt x="801" y="582"/>
                    <a:pt x="801" y="582"/>
                    <a:pt x="801" y="548"/>
                  </a:cubicBezTo>
                  <a:lnTo>
                    <a:pt x="801" y="482"/>
                  </a:lnTo>
                  <a:cubicBezTo>
                    <a:pt x="801" y="415"/>
                    <a:pt x="801" y="315"/>
                    <a:pt x="768" y="215"/>
                  </a:cubicBezTo>
                  <a:cubicBezTo>
                    <a:pt x="768" y="181"/>
                    <a:pt x="735" y="115"/>
                    <a:pt x="701" y="48"/>
                  </a:cubicBezTo>
                  <a:cubicBezTo>
                    <a:pt x="668" y="15"/>
                    <a:pt x="601" y="15"/>
                    <a:pt x="568" y="15"/>
                  </a:cubicBezTo>
                  <a:cubicBezTo>
                    <a:pt x="548" y="5"/>
                    <a:pt x="529" y="1"/>
                    <a:pt x="51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6"/>
            <p:cNvSpPr/>
            <p:nvPr/>
          </p:nvSpPr>
          <p:spPr>
            <a:xfrm>
              <a:off x="2976475" y="2934200"/>
              <a:ext cx="19200" cy="39225"/>
            </a:xfrm>
            <a:custGeom>
              <a:avLst/>
              <a:gdLst/>
              <a:ahLst/>
              <a:cxnLst/>
              <a:rect l="l" t="t" r="r" b="b"/>
              <a:pathLst>
                <a:path w="768" h="1569" extrusionOk="0">
                  <a:moveTo>
                    <a:pt x="567" y="668"/>
                  </a:moveTo>
                  <a:lnTo>
                    <a:pt x="567" y="735"/>
                  </a:lnTo>
                  <a:cubicBezTo>
                    <a:pt x="567" y="768"/>
                    <a:pt x="567" y="835"/>
                    <a:pt x="567" y="902"/>
                  </a:cubicBezTo>
                  <a:cubicBezTo>
                    <a:pt x="534" y="935"/>
                    <a:pt x="534" y="1002"/>
                    <a:pt x="500" y="1035"/>
                  </a:cubicBezTo>
                  <a:cubicBezTo>
                    <a:pt x="467" y="1102"/>
                    <a:pt x="467" y="1135"/>
                    <a:pt x="434" y="1168"/>
                  </a:cubicBezTo>
                  <a:cubicBezTo>
                    <a:pt x="400" y="1202"/>
                    <a:pt x="334" y="1235"/>
                    <a:pt x="300" y="1268"/>
                  </a:cubicBezTo>
                  <a:cubicBezTo>
                    <a:pt x="278" y="1268"/>
                    <a:pt x="256" y="1283"/>
                    <a:pt x="234" y="1283"/>
                  </a:cubicBezTo>
                  <a:cubicBezTo>
                    <a:pt x="222" y="1283"/>
                    <a:pt x="211" y="1280"/>
                    <a:pt x="200" y="1268"/>
                  </a:cubicBezTo>
                  <a:cubicBezTo>
                    <a:pt x="200" y="1285"/>
                    <a:pt x="192" y="1293"/>
                    <a:pt x="183" y="1293"/>
                  </a:cubicBezTo>
                  <a:cubicBezTo>
                    <a:pt x="175" y="1293"/>
                    <a:pt x="167" y="1285"/>
                    <a:pt x="167" y="1268"/>
                  </a:cubicBezTo>
                  <a:cubicBezTo>
                    <a:pt x="133" y="1268"/>
                    <a:pt x="133" y="1268"/>
                    <a:pt x="133" y="1235"/>
                  </a:cubicBezTo>
                  <a:cubicBezTo>
                    <a:pt x="133" y="1235"/>
                    <a:pt x="133" y="1202"/>
                    <a:pt x="133" y="1202"/>
                  </a:cubicBezTo>
                  <a:cubicBezTo>
                    <a:pt x="133" y="1135"/>
                    <a:pt x="133" y="1068"/>
                    <a:pt x="200" y="1002"/>
                  </a:cubicBezTo>
                  <a:cubicBezTo>
                    <a:pt x="234" y="935"/>
                    <a:pt x="300" y="868"/>
                    <a:pt x="367" y="835"/>
                  </a:cubicBezTo>
                  <a:lnTo>
                    <a:pt x="567" y="668"/>
                  </a:lnTo>
                  <a:close/>
                  <a:moveTo>
                    <a:pt x="534" y="1"/>
                  </a:moveTo>
                  <a:cubicBezTo>
                    <a:pt x="500" y="1"/>
                    <a:pt x="434" y="34"/>
                    <a:pt x="400" y="34"/>
                  </a:cubicBezTo>
                  <a:cubicBezTo>
                    <a:pt x="334" y="68"/>
                    <a:pt x="300" y="101"/>
                    <a:pt x="267" y="168"/>
                  </a:cubicBezTo>
                  <a:cubicBezTo>
                    <a:pt x="234" y="168"/>
                    <a:pt x="200" y="234"/>
                    <a:pt x="167" y="268"/>
                  </a:cubicBezTo>
                  <a:cubicBezTo>
                    <a:pt x="133" y="301"/>
                    <a:pt x="100" y="368"/>
                    <a:pt x="100" y="401"/>
                  </a:cubicBezTo>
                  <a:cubicBezTo>
                    <a:pt x="67" y="435"/>
                    <a:pt x="67" y="501"/>
                    <a:pt x="67" y="535"/>
                  </a:cubicBezTo>
                  <a:lnTo>
                    <a:pt x="67" y="568"/>
                  </a:lnTo>
                  <a:cubicBezTo>
                    <a:pt x="67" y="585"/>
                    <a:pt x="75" y="593"/>
                    <a:pt x="83" y="593"/>
                  </a:cubicBezTo>
                  <a:cubicBezTo>
                    <a:pt x="92" y="593"/>
                    <a:pt x="100" y="585"/>
                    <a:pt x="100" y="568"/>
                  </a:cubicBezTo>
                  <a:lnTo>
                    <a:pt x="133" y="568"/>
                  </a:lnTo>
                  <a:cubicBezTo>
                    <a:pt x="167" y="535"/>
                    <a:pt x="167" y="535"/>
                    <a:pt x="167" y="535"/>
                  </a:cubicBezTo>
                  <a:cubicBezTo>
                    <a:pt x="200" y="501"/>
                    <a:pt x="200" y="501"/>
                    <a:pt x="200" y="468"/>
                  </a:cubicBezTo>
                  <a:cubicBezTo>
                    <a:pt x="234" y="435"/>
                    <a:pt x="234" y="401"/>
                    <a:pt x="267" y="334"/>
                  </a:cubicBezTo>
                  <a:cubicBezTo>
                    <a:pt x="300" y="301"/>
                    <a:pt x="334" y="268"/>
                    <a:pt x="367" y="234"/>
                  </a:cubicBezTo>
                  <a:cubicBezTo>
                    <a:pt x="400" y="218"/>
                    <a:pt x="425" y="209"/>
                    <a:pt x="450" y="209"/>
                  </a:cubicBezTo>
                  <a:cubicBezTo>
                    <a:pt x="475" y="209"/>
                    <a:pt x="500" y="218"/>
                    <a:pt x="534" y="234"/>
                  </a:cubicBezTo>
                  <a:cubicBezTo>
                    <a:pt x="600" y="268"/>
                    <a:pt x="600" y="301"/>
                    <a:pt x="600" y="401"/>
                  </a:cubicBezTo>
                  <a:lnTo>
                    <a:pt x="600" y="435"/>
                  </a:lnTo>
                  <a:lnTo>
                    <a:pt x="334" y="635"/>
                  </a:lnTo>
                  <a:cubicBezTo>
                    <a:pt x="234" y="735"/>
                    <a:pt x="167" y="835"/>
                    <a:pt x="100" y="935"/>
                  </a:cubicBezTo>
                  <a:cubicBezTo>
                    <a:pt x="33" y="1035"/>
                    <a:pt x="0" y="1168"/>
                    <a:pt x="0" y="1302"/>
                  </a:cubicBezTo>
                  <a:cubicBezTo>
                    <a:pt x="0" y="1369"/>
                    <a:pt x="0" y="1402"/>
                    <a:pt x="33" y="1469"/>
                  </a:cubicBezTo>
                  <a:cubicBezTo>
                    <a:pt x="67" y="1502"/>
                    <a:pt x="67" y="1535"/>
                    <a:pt x="100" y="1535"/>
                  </a:cubicBezTo>
                  <a:cubicBezTo>
                    <a:pt x="133" y="1569"/>
                    <a:pt x="167" y="1569"/>
                    <a:pt x="200" y="1569"/>
                  </a:cubicBezTo>
                  <a:cubicBezTo>
                    <a:pt x="234" y="1569"/>
                    <a:pt x="300" y="1569"/>
                    <a:pt x="334" y="1535"/>
                  </a:cubicBezTo>
                  <a:lnTo>
                    <a:pt x="400" y="1469"/>
                  </a:lnTo>
                  <a:cubicBezTo>
                    <a:pt x="434" y="1435"/>
                    <a:pt x="467" y="1402"/>
                    <a:pt x="500" y="1369"/>
                  </a:cubicBezTo>
                  <a:cubicBezTo>
                    <a:pt x="534" y="1335"/>
                    <a:pt x="567" y="1302"/>
                    <a:pt x="567" y="1268"/>
                  </a:cubicBezTo>
                  <a:cubicBezTo>
                    <a:pt x="600" y="1235"/>
                    <a:pt x="600" y="1202"/>
                    <a:pt x="634" y="1135"/>
                  </a:cubicBezTo>
                  <a:lnTo>
                    <a:pt x="634" y="1268"/>
                  </a:lnTo>
                  <a:cubicBezTo>
                    <a:pt x="600" y="1268"/>
                    <a:pt x="600" y="1302"/>
                    <a:pt x="634" y="1302"/>
                  </a:cubicBezTo>
                  <a:lnTo>
                    <a:pt x="667" y="1302"/>
                  </a:lnTo>
                  <a:lnTo>
                    <a:pt x="734" y="1268"/>
                  </a:lnTo>
                  <a:cubicBezTo>
                    <a:pt x="734" y="1268"/>
                    <a:pt x="734" y="1235"/>
                    <a:pt x="767" y="1235"/>
                  </a:cubicBezTo>
                  <a:cubicBezTo>
                    <a:pt x="767" y="1202"/>
                    <a:pt x="767" y="1202"/>
                    <a:pt x="767" y="1168"/>
                  </a:cubicBezTo>
                  <a:lnTo>
                    <a:pt x="767" y="368"/>
                  </a:lnTo>
                  <a:cubicBezTo>
                    <a:pt x="767" y="301"/>
                    <a:pt x="734" y="234"/>
                    <a:pt x="734" y="168"/>
                  </a:cubicBezTo>
                  <a:cubicBezTo>
                    <a:pt x="701" y="101"/>
                    <a:pt x="701" y="68"/>
                    <a:pt x="667" y="34"/>
                  </a:cubicBezTo>
                  <a:cubicBezTo>
                    <a:pt x="634" y="1"/>
                    <a:pt x="567" y="1"/>
                    <a:pt x="5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6"/>
            <p:cNvSpPr/>
            <p:nvPr/>
          </p:nvSpPr>
          <p:spPr>
            <a:xfrm>
              <a:off x="3001475" y="2920025"/>
              <a:ext cx="11700" cy="40050"/>
            </a:xfrm>
            <a:custGeom>
              <a:avLst/>
              <a:gdLst/>
              <a:ahLst/>
              <a:cxnLst/>
              <a:rect l="l" t="t" r="r" b="b"/>
              <a:pathLst>
                <a:path w="468" h="1602" extrusionOk="0">
                  <a:moveTo>
                    <a:pt x="434" y="1"/>
                  </a:moveTo>
                  <a:lnTo>
                    <a:pt x="368" y="68"/>
                  </a:lnTo>
                  <a:cubicBezTo>
                    <a:pt x="301" y="68"/>
                    <a:pt x="268" y="134"/>
                    <a:pt x="234" y="168"/>
                  </a:cubicBezTo>
                  <a:cubicBezTo>
                    <a:pt x="201" y="201"/>
                    <a:pt x="168" y="268"/>
                    <a:pt x="134" y="334"/>
                  </a:cubicBezTo>
                  <a:lnTo>
                    <a:pt x="134" y="234"/>
                  </a:lnTo>
                  <a:cubicBezTo>
                    <a:pt x="168" y="234"/>
                    <a:pt x="168" y="234"/>
                    <a:pt x="134" y="201"/>
                  </a:cubicBezTo>
                  <a:lnTo>
                    <a:pt x="67" y="234"/>
                  </a:lnTo>
                  <a:cubicBezTo>
                    <a:pt x="34" y="268"/>
                    <a:pt x="34" y="268"/>
                    <a:pt x="34" y="301"/>
                  </a:cubicBezTo>
                  <a:cubicBezTo>
                    <a:pt x="1" y="301"/>
                    <a:pt x="1" y="334"/>
                    <a:pt x="34" y="334"/>
                  </a:cubicBezTo>
                  <a:lnTo>
                    <a:pt x="34" y="1569"/>
                  </a:lnTo>
                  <a:cubicBezTo>
                    <a:pt x="1" y="1602"/>
                    <a:pt x="1" y="1602"/>
                    <a:pt x="34" y="1602"/>
                  </a:cubicBezTo>
                  <a:lnTo>
                    <a:pt x="67" y="1602"/>
                  </a:lnTo>
                  <a:lnTo>
                    <a:pt x="134" y="1569"/>
                  </a:lnTo>
                  <a:cubicBezTo>
                    <a:pt x="134" y="1569"/>
                    <a:pt x="134" y="1569"/>
                    <a:pt x="134" y="1535"/>
                  </a:cubicBezTo>
                  <a:cubicBezTo>
                    <a:pt x="168" y="1535"/>
                    <a:pt x="168" y="1502"/>
                    <a:pt x="134" y="1469"/>
                  </a:cubicBezTo>
                  <a:lnTo>
                    <a:pt x="134" y="701"/>
                  </a:lnTo>
                  <a:cubicBezTo>
                    <a:pt x="134" y="535"/>
                    <a:pt x="201" y="401"/>
                    <a:pt x="334" y="301"/>
                  </a:cubicBezTo>
                  <a:lnTo>
                    <a:pt x="434" y="234"/>
                  </a:lnTo>
                  <a:cubicBezTo>
                    <a:pt x="468" y="234"/>
                    <a:pt x="468" y="201"/>
                    <a:pt x="468" y="201"/>
                  </a:cubicBezTo>
                  <a:cubicBezTo>
                    <a:pt x="468" y="168"/>
                    <a:pt x="468" y="168"/>
                    <a:pt x="468" y="134"/>
                  </a:cubicBezTo>
                  <a:lnTo>
                    <a:pt x="468" y="68"/>
                  </a:lnTo>
                  <a:cubicBezTo>
                    <a:pt x="468" y="34"/>
                    <a:pt x="468" y="34"/>
                    <a:pt x="4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6"/>
            <p:cNvSpPr/>
            <p:nvPr/>
          </p:nvSpPr>
          <p:spPr>
            <a:xfrm>
              <a:off x="3015650" y="2910525"/>
              <a:ext cx="20050" cy="37875"/>
            </a:xfrm>
            <a:custGeom>
              <a:avLst/>
              <a:gdLst/>
              <a:ahLst/>
              <a:cxnLst/>
              <a:rect l="l" t="t" r="r" b="b"/>
              <a:pathLst>
                <a:path w="802" h="1515" extrusionOk="0">
                  <a:moveTo>
                    <a:pt x="510" y="0"/>
                  </a:moveTo>
                  <a:cubicBezTo>
                    <a:pt x="465" y="0"/>
                    <a:pt x="425" y="24"/>
                    <a:pt x="401" y="47"/>
                  </a:cubicBezTo>
                  <a:cubicBezTo>
                    <a:pt x="334" y="81"/>
                    <a:pt x="268" y="147"/>
                    <a:pt x="234" y="181"/>
                  </a:cubicBezTo>
                  <a:cubicBezTo>
                    <a:pt x="201" y="247"/>
                    <a:pt x="134" y="314"/>
                    <a:pt x="101" y="381"/>
                  </a:cubicBezTo>
                  <a:cubicBezTo>
                    <a:pt x="68" y="481"/>
                    <a:pt x="68" y="548"/>
                    <a:pt x="34" y="648"/>
                  </a:cubicBezTo>
                  <a:cubicBezTo>
                    <a:pt x="1" y="714"/>
                    <a:pt x="1" y="814"/>
                    <a:pt x="1" y="881"/>
                  </a:cubicBezTo>
                  <a:cubicBezTo>
                    <a:pt x="1" y="915"/>
                    <a:pt x="1" y="948"/>
                    <a:pt x="1" y="1015"/>
                  </a:cubicBezTo>
                  <a:cubicBezTo>
                    <a:pt x="1" y="1015"/>
                    <a:pt x="1" y="1081"/>
                    <a:pt x="1" y="1115"/>
                  </a:cubicBezTo>
                  <a:cubicBezTo>
                    <a:pt x="1" y="1181"/>
                    <a:pt x="1" y="1248"/>
                    <a:pt x="34" y="1315"/>
                  </a:cubicBezTo>
                  <a:cubicBezTo>
                    <a:pt x="34" y="1382"/>
                    <a:pt x="68" y="1415"/>
                    <a:pt x="101" y="1482"/>
                  </a:cubicBezTo>
                  <a:cubicBezTo>
                    <a:pt x="134" y="1515"/>
                    <a:pt x="201" y="1515"/>
                    <a:pt x="234" y="1515"/>
                  </a:cubicBezTo>
                  <a:cubicBezTo>
                    <a:pt x="301" y="1515"/>
                    <a:pt x="368" y="1515"/>
                    <a:pt x="401" y="1482"/>
                  </a:cubicBezTo>
                  <a:cubicBezTo>
                    <a:pt x="468" y="1448"/>
                    <a:pt x="535" y="1382"/>
                    <a:pt x="568" y="1348"/>
                  </a:cubicBezTo>
                  <a:cubicBezTo>
                    <a:pt x="601" y="1281"/>
                    <a:pt x="668" y="1215"/>
                    <a:pt x="701" y="1148"/>
                  </a:cubicBezTo>
                  <a:cubicBezTo>
                    <a:pt x="701" y="1081"/>
                    <a:pt x="735" y="1048"/>
                    <a:pt x="768" y="981"/>
                  </a:cubicBezTo>
                  <a:cubicBezTo>
                    <a:pt x="768" y="915"/>
                    <a:pt x="768" y="881"/>
                    <a:pt x="801" y="814"/>
                  </a:cubicBezTo>
                  <a:cubicBezTo>
                    <a:pt x="801" y="814"/>
                    <a:pt x="801" y="781"/>
                    <a:pt x="801" y="781"/>
                  </a:cubicBezTo>
                  <a:lnTo>
                    <a:pt x="768" y="781"/>
                  </a:lnTo>
                  <a:lnTo>
                    <a:pt x="701" y="814"/>
                  </a:lnTo>
                  <a:cubicBezTo>
                    <a:pt x="701" y="814"/>
                    <a:pt x="668" y="814"/>
                    <a:pt x="668" y="848"/>
                  </a:cubicBezTo>
                  <a:cubicBezTo>
                    <a:pt x="668" y="848"/>
                    <a:pt x="635" y="881"/>
                    <a:pt x="635" y="915"/>
                  </a:cubicBezTo>
                  <a:cubicBezTo>
                    <a:pt x="635" y="981"/>
                    <a:pt x="601" y="1048"/>
                    <a:pt x="568" y="1115"/>
                  </a:cubicBezTo>
                  <a:cubicBezTo>
                    <a:pt x="501" y="1181"/>
                    <a:pt x="468" y="1215"/>
                    <a:pt x="401" y="1248"/>
                  </a:cubicBezTo>
                  <a:cubicBezTo>
                    <a:pt x="401" y="1281"/>
                    <a:pt x="368" y="1281"/>
                    <a:pt x="334" y="1281"/>
                  </a:cubicBezTo>
                  <a:cubicBezTo>
                    <a:pt x="301" y="1281"/>
                    <a:pt x="268" y="1281"/>
                    <a:pt x="268" y="1248"/>
                  </a:cubicBezTo>
                  <a:cubicBezTo>
                    <a:pt x="234" y="1215"/>
                    <a:pt x="201" y="1181"/>
                    <a:pt x="201" y="1148"/>
                  </a:cubicBezTo>
                  <a:cubicBezTo>
                    <a:pt x="168" y="1115"/>
                    <a:pt x="168" y="1048"/>
                    <a:pt x="168" y="1015"/>
                  </a:cubicBezTo>
                  <a:cubicBezTo>
                    <a:pt x="168" y="948"/>
                    <a:pt x="168" y="881"/>
                    <a:pt x="168" y="814"/>
                  </a:cubicBezTo>
                  <a:cubicBezTo>
                    <a:pt x="168" y="748"/>
                    <a:pt x="168" y="681"/>
                    <a:pt x="201" y="614"/>
                  </a:cubicBezTo>
                  <a:cubicBezTo>
                    <a:pt x="201" y="548"/>
                    <a:pt x="234" y="514"/>
                    <a:pt x="268" y="448"/>
                  </a:cubicBezTo>
                  <a:cubicBezTo>
                    <a:pt x="268" y="414"/>
                    <a:pt x="301" y="381"/>
                    <a:pt x="334" y="347"/>
                  </a:cubicBezTo>
                  <a:cubicBezTo>
                    <a:pt x="368" y="314"/>
                    <a:pt x="368" y="281"/>
                    <a:pt x="401" y="281"/>
                  </a:cubicBezTo>
                  <a:cubicBezTo>
                    <a:pt x="448" y="257"/>
                    <a:pt x="479" y="234"/>
                    <a:pt x="516" y="234"/>
                  </a:cubicBezTo>
                  <a:cubicBezTo>
                    <a:pt x="532" y="234"/>
                    <a:pt x="548" y="238"/>
                    <a:pt x="568" y="247"/>
                  </a:cubicBezTo>
                  <a:cubicBezTo>
                    <a:pt x="601" y="247"/>
                    <a:pt x="635" y="281"/>
                    <a:pt x="635" y="347"/>
                  </a:cubicBezTo>
                  <a:cubicBezTo>
                    <a:pt x="635" y="347"/>
                    <a:pt x="668" y="381"/>
                    <a:pt x="668" y="381"/>
                  </a:cubicBezTo>
                  <a:lnTo>
                    <a:pt x="701" y="381"/>
                  </a:lnTo>
                  <a:lnTo>
                    <a:pt x="768" y="347"/>
                  </a:lnTo>
                  <a:cubicBezTo>
                    <a:pt x="768" y="347"/>
                    <a:pt x="768" y="347"/>
                    <a:pt x="801" y="314"/>
                  </a:cubicBezTo>
                  <a:cubicBezTo>
                    <a:pt x="801" y="281"/>
                    <a:pt x="801" y="281"/>
                    <a:pt x="801" y="247"/>
                  </a:cubicBezTo>
                  <a:cubicBezTo>
                    <a:pt x="768" y="214"/>
                    <a:pt x="768" y="181"/>
                    <a:pt x="768" y="147"/>
                  </a:cubicBezTo>
                  <a:cubicBezTo>
                    <a:pt x="735" y="81"/>
                    <a:pt x="735" y="47"/>
                    <a:pt x="701" y="47"/>
                  </a:cubicBezTo>
                  <a:cubicBezTo>
                    <a:pt x="668" y="14"/>
                    <a:pt x="601" y="14"/>
                    <a:pt x="568" y="14"/>
                  </a:cubicBezTo>
                  <a:cubicBezTo>
                    <a:pt x="548" y="4"/>
                    <a:pt x="529" y="0"/>
                    <a:pt x="51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6"/>
            <p:cNvSpPr/>
            <p:nvPr/>
          </p:nvSpPr>
          <p:spPr>
            <a:xfrm>
              <a:off x="3042350" y="2890000"/>
              <a:ext cx="19200" cy="47575"/>
            </a:xfrm>
            <a:custGeom>
              <a:avLst/>
              <a:gdLst/>
              <a:ahLst/>
              <a:cxnLst/>
              <a:rect l="l" t="t" r="r" b="b"/>
              <a:pathLst>
                <a:path w="768" h="1903" extrusionOk="0">
                  <a:moveTo>
                    <a:pt x="100" y="1"/>
                  </a:moveTo>
                  <a:lnTo>
                    <a:pt x="34" y="34"/>
                  </a:lnTo>
                  <a:cubicBezTo>
                    <a:pt x="0" y="34"/>
                    <a:pt x="0" y="68"/>
                    <a:pt x="0" y="68"/>
                  </a:cubicBezTo>
                  <a:cubicBezTo>
                    <a:pt x="0" y="101"/>
                    <a:pt x="0" y="101"/>
                    <a:pt x="0" y="134"/>
                  </a:cubicBezTo>
                  <a:lnTo>
                    <a:pt x="0" y="1869"/>
                  </a:lnTo>
                  <a:cubicBezTo>
                    <a:pt x="0" y="1869"/>
                    <a:pt x="0" y="1902"/>
                    <a:pt x="0" y="1902"/>
                  </a:cubicBezTo>
                  <a:lnTo>
                    <a:pt x="34" y="1902"/>
                  </a:lnTo>
                  <a:lnTo>
                    <a:pt x="100" y="1869"/>
                  </a:lnTo>
                  <a:cubicBezTo>
                    <a:pt x="100" y="1869"/>
                    <a:pt x="100" y="1836"/>
                    <a:pt x="134" y="1836"/>
                  </a:cubicBezTo>
                  <a:cubicBezTo>
                    <a:pt x="134" y="1802"/>
                    <a:pt x="134" y="1769"/>
                    <a:pt x="134" y="1769"/>
                  </a:cubicBezTo>
                  <a:lnTo>
                    <a:pt x="134" y="1068"/>
                  </a:lnTo>
                  <a:cubicBezTo>
                    <a:pt x="134" y="935"/>
                    <a:pt x="134" y="835"/>
                    <a:pt x="167" y="735"/>
                  </a:cubicBezTo>
                  <a:cubicBezTo>
                    <a:pt x="234" y="635"/>
                    <a:pt x="267" y="568"/>
                    <a:pt x="367" y="535"/>
                  </a:cubicBezTo>
                  <a:cubicBezTo>
                    <a:pt x="401" y="518"/>
                    <a:pt x="434" y="510"/>
                    <a:pt x="463" y="510"/>
                  </a:cubicBezTo>
                  <a:cubicBezTo>
                    <a:pt x="492" y="510"/>
                    <a:pt x="517" y="518"/>
                    <a:pt x="534" y="535"/>
                  </a:cubicBezTo>
                  <a:cubicBezTo>
                    <a:pt x="601" y="601"/>
                    <a:pt x="601" y="701"/>
                    <a:pt x="601" y="802"/>
                  </a:cubicBezTo>
                  <a:lnTo>
                    <a:pt x="601" y="1502"/>
                  </a:lnTo>
                  <a:cubicBezTo>
                    <a:pt x="601" y="1502"/>
                    <a:pt x="601" y="1535"/>
                    <a:pt x="601" y="1535"/>
                  </a:cubicBezTo>
                  <a:lnTo>
                    <a:pt x="634" y="1535"/>
                  </a:lnTo>
                  <a:lnTo>
                    <a:pt x="701" y="1502"/>
                  </a:lnTo>
                  <a:cubicBezTo>
                    <a:pt x="701" y="1502"/>
                    <a:pt x="734" y="1469"/>
                    <a:pt x="734" y="1469"/>
                  </a:cubicBezTo>
                  <a:cubicBezTo>
                    <a:pt x="734" y="1435"/>
                    <a:pt x="734" y="1435"/>
                    <a:pt x="734" y="1402"/>
                  </a:cubicBezTo>
                  <a:lnTo>
                    <a:pt x="767" y="668"/>
                  </a:lnTo>
                  <a:cubicBezTo>
                    <a:pt x="767" y="601"/>
                    <a:pt x="734" y="501"/>
                    <a:pt x="734" y="435"/>
                  </a:cubicBezTo>
                  <a:cubicBezTo>
                    <a:pt x="701" y="368"/>
                    <a:pt x="701" y="335"/>
                    <a:pt x="634" y="301"/>
                  </a:cubicBezTo>
                  <a:cubicBezTo>
                    <a:pt x="634" y="268"/>
                    <a:pt x="567" y="234"/>
                    <a:pt x="534" y="234"/>
                  </a:cubicBezTo>
                  <a:cubicBezTo>
                    <a:pt x="467" y="234"/>
                    <a:pt x="434" y="268"/>
                    <a:pt x="367" y="301"/>
                  </a:cubicBezTo>
                  <a:cubicBezTo>
                    <a:pt x="334" y="335"/>
                    <a:pt x="267" y="368"/>
                    <a:pt x="200" y="435"/>
                  </a:cubicBezTo>
                  <a:cubicBezTo>
                    <a:pt x="167" y="501"/>
                    <a:pt x="134" y="568"/>
                    <a:pt x="134" y="635"/>
                  </a:cubicBezTo>
                  <a:lnTo>
                    <a:pt x="134" y="34"/>
                  </a:lnTo>
                  <a:cubicBezTo>
                    <a:pt x="134" y="34"/>
                    <a:pt x="134" y="1"/>
                    <a:pt x="1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6"/>
            <p:cNvSpPr/>
            <p:nvPr/>
          </p:nvSpPr>
          <p:spPr>
            <a:xfrm>
              <a:off x="3078200" y="2876050"/>
              <a:ext cx="11700" cy="40675"/>
            </a:xfrm>
            <a:custGeom>
              <a:avLst/>
              <a:gdLst/>
              <a:ahLst/>
              <a:cxnLst/>
              <a:rect l="l" t="t" r="r" b="b"/>
              <a:pathLst>
                <a:path w="468" h="1627" extrusionOk="0">
                  <a:moveTo>
                    <a:pt x="438" y="0"/>
                  </a:moveTo>
                  <a:cubicBezTo>
                    <a:pt x="434" y="0"/>
                    <a:pt x="434" y="9"/>
                    <a:pt x="434" y="25"/>
                  </a:cubicBezTo>
                  <a:lnTo>
                    <a:pt x="334" y="25"/>
                  </a:lnTo>
                  <a:cubicBezTo>
                    <a:pt x="267" y="59"/>
                    <a:pt x="234" y="92"/>
                    <a:pt x="201" y="159"/>
                  </a:cubicBezTo>
                  <a:cubicBezTo>
                    <a:pt x="167" y="192"/>
                    <a:pt x="134" y="259"/>
                    <a:pt x="134" y="325"/>
                  </a:cubicBezTo>
                  <a:lnTo>
                    <a:pt x="134" y="225"/>
                  </a:lnTo>
                  <a:cubicBezTo>
                    <a:pt x="134" y="225"/>
                    <a:pt x="134" y="192"/>
                    <a:pt x="134" y="192"/>
                  </a:cubicBezTo>
                  <a:lnTo>
                    <a:pt x="101" y="192"/>
                  </a:lnTo>
                  <a:lnTo>
                    <a:pt x="34" y="225"/>
                  </a:lnTo>
                  <a:cubicBezTo>
                    <a:pt x="1" y="225"/>
                    <a:pt x="1" y="259"/>
                    <a:pt x="1" y="259"/>
                  </a:cubicBezTo>
                  <a:cubicBezTo>
                    <a:pt x="1" y="292"/>
                    <a:pt x="1" y="292"/>
                    <a:pt x="1" y="325"/>
                  </a:cubicBezTo>
                  <a:lnTo>
                    <a:pt x="1" y="1560"/>
                  </a:lnTo>
                  <a:cubicBezTo>
                    <a:pt x="1" y="1593"/>
                    <a:pt x="1" y="1593"/>
                    <a:pt x="1" y="1626"/>
                  </a:cubicBezTo>
                  <a:lnTo>
                    <a:pt x="34" y="1626"/>
                  </a:lnTo>
                  <a:lnTo>
                    <a:pt x="101" y="1560"/>
                  </a:lnTo>
                  <a:cubicBezTo>
                    <a:pt x="101" y="1560"/>
                    <a:pt x="101" y="1560"/>
                    <a:pt x="134" y="1526"/>
                  </a:cubicBezTo>
                  <a:cubicBezTo>
                    <a:pt x="134" y="1526"/>
                    <a:pt x="134" y="1493"/>
                    <a:pt x="134" y="1493"/>
                  </a:cubicBezTo>
                  <a:lnTo>
                    <a:pt x="134" y="692"/>
                  </a:lnTo>
                  <a:cubicBezTo>
                    <a:pt x="101" y="559"/>
                    <a:pt x="167" y="392"/>
                    <a:pt x="334" y="292"/>
                  </a:cubicBezTo>
                  <a:lnTo>
                    <a:pt x="434" y="225"/>
                  </a:lnTo>
                  <a:cubicBezTo>
                    <a:pt x="434" y="225"/>
                    <a:pt x="434" y="225"/>
                    <a:pt x="468" y="192"/>
                  </a:cubicBezTo>
                  <a:cubicBezTo>
                    <a:pt x="468" y="159"/>
                    <a:pt x="468" y="159"/>
                    <a:pt x="468" y="125"/>
                  </a:cubicBezTo>
                  <a:lnTo>
                    <a:pt x="468" y="59"/>
                  </a:lnTo>
                  <a:cubicBezTo>
                    <a:pt x="468" y="25"/>
                    <a:pt x="468" y="25"/>
                    <a:pt x="468" y="25"/>
                  </a:cubicBezTo>
                  <a:cubicBezTo>
                    <a:pt x="451" y="9"/>
                    <a:pt x="443" y="0"/>
                    <a:pt x="43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6"/>
            <p:cNvSpPr/>
            <p:nvPr/>
          </p:nvSpPr>
          <p:spPr>
            <a:xfrm>
              <a:off x="3091550" y="2866650"/>
              <a:ext cx="20025" cy="37550"/>
            </a:xfrm>
            <a:custGeom>
              <a:avLst/>
              <a:gdLst/>
              <a:ahLst/>
              <a:cxnLst/>
              <a:rect l="l" t="t" r="r" b="b"/>
              <a:pathLst>
                <a:path w="801" h="1502" extrusionOk="0">
                  <a:moveTo>
                    <a:pt x="513" y="243"/>
                  </a:moveTo>
                  <a:cubicBezTo>
                    <a:pt x="542" y="243"/>
                    <a:pt x="567" y="251"/>
                    <a:pt x="601" y="268"/>
                  </a:cubicBezTo>
                  <a:cubicBezTo>
                    <a:pt x="634" y="335"/>
                    <a:pt x="667" y="435"/>
                    <a:pt x="667" y="501"/>
                  </a:cubicBezTo>
                  <a:lnTo>
                    <a:pt x="167" y="768"/>
                  </a:lnTo>
                  <a:cubicBezTo>
                    <a:pt x="167" y="735"/>
                    <a:pt x="167" y="668"/>
                    <a:pt x="200" y="635"/>
                  </a:cubicBezTo>
                  <a:cubicBezTo>
                    <a:pt x="200" y="568"/>
                    <a:pt x="234" y="535"/>
                    <a:pt x="234" y="468"/>
                  </a:cubicBezTo>
                  <a:cubicBezTo>
                    <a:pt x="267" y="435"/>
                    <a:pt x="301" y="401"/>
                    <a:pt x="334" y="368"/>
                  </a:cubicBezTo>
                  <a:cubicBezTo>
                    <a:pt x="334" y="335"/>
                    <a:pt x="367" y="301"/>
                    <a:pt x="401" y="268"/>
                  </a:cubicBezTo>
                  <a:cubicBezTo>
                    <a:pt x="451" y="251"/>
                    <a:pt x="484" y="243"/>
                    <a:pt x="513" y="243"/>
                  </a:cubicBezTo>
                  <a:close/>
                  <a:moveTo>
                    <a:pt x="567" y="1"/>
                  </a:moveTo>
                  <a:cubicBezTo>
                    <a:pt x="534" y="1"/>
                    <a:pt x="467" y="34"/>
                    <a:pt x="401" y="34"/>
                  </a:cubicBezTo>
                  <a:cubicBezTo>
                    <a:pt x="367" y="101"/>
                    <a:pt x="301" y="134"/>
                    <a:pt x="267" y="201"/>
                  </a:cubicBezTo>
                  <a:cubicBezTo>
                    <a:pt x="200" y="234"/>
                    <a:pt x="167" y="301"/>
                    <a:pt x="134" y="368"/>
                  </a:cubicBezTo>
                  <a:cubicBezTo>
                    <a:pt x="100" y="468"/>
                    <a:pt x="67" y="535"/>
                    <a:pt x="67" y="601"/>
                  </a:cubicBezTo>
                  <a:cubicBezTo>
                    <a:pt x="34" y="701"/>
                    <a:pt x="34" y="768"/>
                    <a:pt x="34" y="868"/>
                  </a:cubicBezTo>
                  <a:cubicBezTo>
                    <a:pt x="0" y="935"/>
                    <a:pt x="0" y="1035"/>
                    <a:pt x="34" y="1102"/>
                  </a:cubicBezTo>
                  <a:cubicBezTo>
                    <a:pt x="34" y="1168"/>
                    <a:pt x="34" y="1235"/>
                    <a:pt x="67" y="1302"/>
                  </a:cubicBezTo>
                  <a:cubicBezTo>
                    <a:pt x="67" y="1369"/>
                    <a:pt x="100" y="1402"/>
                    <a:pt x="134" y="1469"/>
                  </a:cubicBezTo>
                  <a:cubicBezTo>
                    <a:pt x="167" y="1502"/>
                    <a:pt x="200" y="1502"/>
                    <a:pt x="267" y="1502"/>
                  </a:cubicBezTo>
                  <a:cubicBezTo>
                    <a:pt x="301" y="1502"/>
                    <a:pt x="367" y="1502"/>
                    <a:pt x="401" y="1469"/>
                  </a:cubicBezTo>
                  <a:cubicBezTo>
                    <a:pt x="467" y="1435"/>
                    <a:pt x="534" y="1402"/>
                    <a:pt x="567" y="1335"/>
                  </a:cubicBezTo>
                  <a:cubicBezTo>
                    <a:pt x="601" y="1302"/>
                    <a:pt x="667" y="1269"/>
                    <a:pt x="701" y="1202"/>
                  </a:cubicBezTo>
                  <a:cubicBezTo>
                    <a:pt x="701" y="1168"/>
                    <a:pt x="734" y="1102"/>
                    <a:pt x="768" y="1068"/>
                  </a:cubicBezTo>
                  <a:cubicBezTo>
                    <a:pt x="768" y="1002"/>
                    <a:pt x="768" y="968"/>
                    <a:pt x="801" y="935"/>
                  </a:cubicBezTo>
                  <a:cubicBezTo>
                    <a:pt x="801" y="935"/>
                    <a:pt x="801" y="902"/>
                    <a:pt x="801" y="902"/>
                  </a:cubicBezTo>
                  <a:cubicBezTo>
                    <a:pt x="784" y="885"/>
                    <a:pt x="776" y="877"/>
                    <a:pt x="772" y="877"/>
                  </a:cubicBezTo>
                  <a:cubicBezTo>
                    <a:pt x="768" y="877"/>
                    <a:pt x="768" y="885"/>
                    <a:pt x="768" y="902"/>
                  </a:cubicBezTo>
                  <a:lnTo>
                    <a:pt x="701" y="902"/>
                  </a:lnTo>
                  <a:lnTo>
                    <a:pt x="667" y="935"/>
                  </a:lnTo>
                  <a:lnTo>
                    <a:pt x="634" y="1002"/>
                  </a:lnTo>
                  <a:cubicBezTo>
                    <a:pt x="634" y="1035"/>
                    <a:pt x="601" y="1068"/>
                    <a:pt x="567" y="1135"/>
                  </a:cubicBezTo>
                  <a:cubicBezTo>
                    <a:pt x="534" y="1168"/>
                    <a:pt x="467" y="1202"/>
                    <a:pt x="434" y="1235"/>
                  </a:cubicBezTo>
                  <a:cubicBezTo>
                    <a:pt x="401" y="1252"/>
                    <a:pt x="367" y="1260"/>
                    <a:pt x="338" y="1260"/>
                  </a:cubicBezTo>
                  <a:cubicBezTo>
                    <a:pt x="309" y="1260"/>
                    <a:pt x="284" y="1252"/>
                    <a:pt x="267" y="1235"/>
                  </a:cubicBezTo>
                  <a:cubicBezTo>
                    <a:pt x="200" y="1168"/>
                    <a:pt x="167" y="1102"/>
                    <a:pt x="200" y="1002"/>
                  </a:cubicBezTo>
                  <a:lnTo>
                    <a:pt x="768" y="668"/>
                  </a:lnTo>
                  <a:cubicBezTo>
                    <a:pt x="801" y="668"/>
                    <a:pt x="801" y="635"/>
                    <a:pt x="801" y="635"/>
                  </a:cubicBezTo>
                  <a:cubicBezTo>
                    <a:pt x="801" y="601"/>
                    <a:pt x="801" y="568"/>
                    <a:pt x="801" y="568"/>
                  </a:cubicBezTo>
                  <a:lnTo>
                    <a:pt x="801" y="501"/>
                  </a:lnTo>
                  <a:cubicBezTo>
                    <a:pt x="801" y="401"/>
                    <a:pt x="801" y="301"/>
                    <a:pt x="801" y="234"/>
                  </a:cubicBezTo>
                  <a:cubicBezTo>
                    <a:pt x="768" y="168"/>
                    <a:pt x="734" y="101"/>
                    <a:pt x="701" y="68"/>
                  </a:cubicBezTo>
                  <a:cubicBezTo>
                    <a:pt x="667" y="34"/>
                    <a:pt x="634" y="1"/>
                    <a:pt x="5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6"/>
            <p:cNvSpPr/>
            <p:nvPr/>
          </p:nvSpPr>
          <p:spPr>
            <a:xfrm>
              <a:off x="3115725" y="2853325"/>
              <a:ext cx="18375" cy="38375"/>
            </a:xfrm>
            <a:custGeom>
              <a:avLst/>
              <a:gdLst/>
              <a:ahLst/>
              <a:cxnLst/>
              <a:rect l="l" t="t" r="r" b="b"/>
              <a:pathLst>
                <a:path w="735" h="1535" extrusionOk="0">
                  <a:moveTo>
                    <a:pt x="501" y="0"/>
                  </a:moveTo>
                  <a:cubicBezTo>
                    <a:pt x="468" y="0"/>
                    <a:pt x="401" y="34"/>
                    <a:pt x="368" y="67"/>
                  </a:cubicBezTo>
                  <a:cubicBezTo>
                    <a:pt x="301" y="100"/>
                    <a:pt x="268" y="134"/>
                    <a:pt x="234" y="167"/>
                  </a:cubicBezTo>
                  <a:cubicBezTo>
                    <a:pt x="167" y="234"/>
                    <a:pt x="134" y="267"/>
                    <a:pt x="101" y="334"/>
                  </a:cubicBezTo>
                  <a:cubicBezTo>
                    <a:pt x="101" y="367"/>
                    <a:pt x="67" y="434"/>
                    <a:pt x="67" y="501"/>
                  </a:cubicBezTo>
                  <a:cubicBezTo>
                    <a:pt x="34" y="534"/>
                    <a:pt x="34" y="601"/>
                    <a:pt x="34" y="634"/>
                  </a:cubicBezTo>
                  <a:cubicBezTo>
                    <a:pt x="34" y="734"/>
                    <a:pt x="34" y="801"/>
                    <a:pt x="101" y="868"/>
                  </a:cubicBezTo>
                  <a:cubicBezTo>
                    <a:pt x="134" y="901"/>
                    <a:pt x="201" y="901"/>
                    <a:pt x="301" y="901"/>
                  </a:cubicBezTo>
                  <a:cubicBezTo>
                    <a:pt x="334" y="868"/>
                    <a:pt x="368" y="868"/>
                    <a:pt x="401" y="868"/>
                  </a:cubicBezTo>
                  <a:lnTo>
                    <a:pt x="501" y="868"/>
                  </a:lnTo>
                  <a:cubicBezTo>
                    <a:pt x="534" y="868"/>
                    <a:pt x="534" y="868"/>
                    <a:pt x="568" y="901"/>
                  </a:cubicBezTo>
                  <a:cubicBezTo>
                    <a:pt x="568" y="901"/>
                    <a:pt x="568" y="934"/>
                    <a:pt x="568" y="968"/>
                  </a:cubicBezTo>
                  <a:cubicBezTo>
                    <a:pt x="568" y="1001"/>
                    <a:pt x="534" y="1034"/>
                    <a:pt x="534" y="1068"/>
                  </a:cubicBezTo>
                  <a:cubicBezTo>
                    <a:pt x="534" y="1068"/>
                    <a:pt x="501" y="1101"/>
                    <a:pt x="501" y="1134"/>
                  </a:cubicBezTo>
                  <a:lnTo>
                    <a:pt x="434" y="1201"/>
                  </a:lnTo>
                  <a:cubicBezTo>
                    <a:pt x="401" y="1234"/>
                    <a:pt x="368" y="1234"/>
                    <a:pt x="334" y="1268"/>
                  </a:cubicBezTo>
                  <a:cubicBezTo>
                    <a:pt x="301" y="1301"/>
                    <a:pt x="268" y="1301"/>
                    <a:pt x="234" y="1301"/>
                  </a:cubicBezTo>
                  <a:cubicBezTo>
                    <a:pt x="201" y="1301"/>
                    <a:pt x="167" y="1301"/>
                    <a:pt x="134" y="1268"/>
                  </a:cubicBezTo>
                  <a:lnTo>
                    <a:pt x="101" y="1268"/>
                  </a:lnTo>
                  <a:lnTo>
                    <a:pt x="34" y="1301"/>
                  </a:lnTo>
                  <a:cubicBezTo>
                    <a:pt x="34" y="1301"/>
                    <a:pt x="1" y="1301"/>
                    <a:pt x="1" y="1335"/>
                  </a:cubicBezTo>
                  <a:cubicBezTo>
                    <a:pt x="1" y="1368"/>
                    <a:pt x="1" y="1368"/>
                    <a:pt x="1" y="1401"/>
                  </a:cubicBezTo>
                  <a:cubicBezTo>
                    <a:pt x="1" y="1435"/>
                    <a:pt x="1" y="1468"/>
                    <a:pt x="34" y="1468"/>
                  </a:cubicBezTo>
                  <a:cubicBezTo>
                    <a:pt x="34" y="1501"/>
                    <a:pt x="67" y="1535"/>
                    <a:pt x="101" y="1535"/>
                  </a:cubicBezTo>
                  <a:lnTo>
                    <a:pt x="201" y="1535"/>
                  </a:lnTo>
                  <a:cubicBezTo>
                    <a:pt x="268" y="1535"/>
                    <a:pt x="301" y="1501"/>
                    <a:pt x="368" y="1501"/>
                  </a:cubicBezTo>
                  <a:cubicBezTo>
                    <a:pt x="401" y="1468"/>
                    <a:pt x="468" y="1401"/>
                    <a:pt x="501" y="1368"/>
                  </a:cubicBezTo>
                  <a:cubicBezTo>
                    <a:pt x="534" y="1301"/>
                    <a:pt x="601" y="1268"/>
                    <a:pt x="634" y="1201"/>
                  </a:cubicBezTo>
                  <a:cubicBezTo>
                    <a:pt x="634" y="1168"/>
                    <a:pt x="668" y="1101"/>
                    <a:pt x="701" y="1034"/>
                  </a:cubicBezTo>
                  <a:cubicBezTo>
                    <a:pt x="701" y="968"/>
                    <a:pt x="701" y="934"/>
                    <a:pt x="735" y="868"/>
                  </a:cubicBezTo>
                  <a:cubicBezTo>
                    <a:pt x="735" y="834"/>
                    <a:pt x="735" y="801"/>
                    <a:pt x="735" y="734"/>
                  </a:cubicBezTo>
                  <a:cubicBezTo>
                    <a:pt x="701" y="701"/>
                    <a:pt x="701" y="667"/>
                    <a:pt x="668" y="667"/>
                  </a:cubicBezTo>
                  <a:cubicBezTo>
                    <a:pt x="634" y="634"/>
                    <a:pt x="634" y="634"/>
                    <a:pt x="601" y="634"/>
                  </a:cubicBezTo>
                  <a:cubicBezTo>
                    <a:pt x="568" y="617"/>
                    <a:pt x="543" y="609"/>
                    <a:pt x="522" y="609"/>
                  </a:cubicBezTo>
                  <a:cubicBezTo>
                    <a:pt x="501" y="609"/>
                    <a:pt x="484" y="617"/>
                    <a:pt x="468" y="634"/>
                  </a:cubicBezTo>
                  <a:lnTo>
                    <a:pt x="334" y="634"/>
                  </a:lnTo>
                  <a:cubicBezTo>
                    <a:pt x="318" y="651"/>
                    <a:pt x="301" y="659"/>
                    <a:pt x="284" y="659"/>
                  </a:cubicBezTo>
                  <a:cubicBezTo>
                    <a:pt x="268" y="659"/>
                    <a:pt x="251" y="651"/>
                    <a:pt x="234" y="634"/>
                  </a:cubicBezTo>
                  <a:lnTo>
                    <a:pt x="201" y="634"/>
                  </a:lnTo>
                  <a:cubicBezTo>
                    <a:pt x="201" y="601"/>
                    <a:pt x="201" y="567"/>
                    <a:pt x="201" y="534"/>
                  </a:cubicBezTo>
                  <a:cubicBezTo>
                    <a:pt x="201" y="501"/>
                    <a:pt x="234" y="434"/>
                    <a:pt x="268" y="401"/>
                  </a:cubicBezTo>
                  <a:cubicBezTo>
                    <a:pt x="268" y="334"/>
                    <a:pt x="334" y="300"/>
                    <a:pt x="368" y="267"/>
                  </a:cubicBezTo>
                  <a:cubicBezTo>
                    <a:pt x="401" y="267"/>
                    <a:pt x="468" y="234"/>
                    <a:pt x="501" y="234"/>
                  </a:cubicBezTo>
                  <a:cubicBezTo>
                    <a:pt x="534" y="234"/>
                    <a:pt x="534" y="267"/>
                    <a:pt x="568" y="267"/>
                  </a:cubicBezTo>
                  <a:lnTo>
                    <a:pt x="634" y="267"/>
                  </a:lnTo>
                  <a:lnTo>
                    <a:pt x="668" y="234"/>
                  </a:lnTo>
                  <a:cubicBezTo>
                    <a:pt x="701" y="234"/>
                    <a:pt x="701" y="234"/>
                    <a:pt x="701" y="200"/>
                  </a:cubicBezTo>
                  <a:cubicBezTo>
                    <a:pt x="701" y="167"/>
                    <a:pt x="701" y="167"/>
                    <a:pt x="701" y="134"/>
                  </a:cubicBezTo>
                  <a:cubicBezTo>
                    <a:pt x="701" y="100"/>
                    <a:pt x="701" y="100"/>
                    <a:pt x="701" y="67"/>
                  </a:cubicBezTo>
                  <a:cubicBezTo>
                    <a:pt x="668" y="34"/>
                    <a:pt x="634" y="0"/>
                    <a:pt x="6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6"/>
            <p:cNvSpPr/>
            <p:nvPr/>
          </p:nvSpPr>
          <p:spPr>
            <a:xfrm>
              <a:off x="3137400" y="2837475"/>
              <a:ext cx="19225" cy="41725"/>
            </a:xfrm>
            <a:custGeom>
              <a:avLst/>
              <a:gdLst/>
              <a:ahLst/>
              <a:cxnLst/>
              <a:rect l="l" t="t" r="r" b="b"/>
              <a:pathLst>
                <a:path w="769" h="1669" extrusionOk="0">
                  <a:moveTo>
                    <a:pt x="735" y="0"/>
                  </a:moveTo>
                  <a:lnTo>
                    <a:pt x="668" y="34"/>
                  </a:lnTo>
                  <a:cubicBezTo>
                    <a:pt x="668" y="34"/>
                    <a:pt x="635" y="67"/>
                    <a:pt x="635" y="67"/>
                  </a:cubicBezTo>
                  <a:cubicBezTo>
                    <a:pt x="635" y="101"/>
                    <a:pt x="635" y="101"/>
                    <a:pt x="635" y="134"/>
                  </a:cubicBezTo>
                  <a:lnTo>
                    <a:pt x="635" y="834"/>
                  </a:lnTo>
                  <a:cubicBezTo>
                    <a:pt x="635" y="934"/>
                    <a:pt x="601" y="1068"/>
                    <a:pt x="568" y="1168"/>
                  </a:cubicBezTo>
                  <a:cubicBezTo>
                    <a:pt x="535" y="1268"/>
                    <a:pt x="468" y="1335"/>
                    <a:pt x="401" y="1368"/>
                  </a:cubicBezTo>
                  <a:cubicBezTo>
                    <a:pt x="368" y="1385"/>
                    <a:pt x="335" y="1393"/>
                    <a:pt x="305" y="1393"/>
                  </a:cubicBezTo>
                  <a:cubicBezTo>
                    <a:pt x="276" y="1393"/>
                    <a:pt x="251" y="1385"/>
                    <a:pt x="234" y="1368"/>
                  </a:cubicBezTo>
                  <a:cubicBezTo>
                    <a:pt x="168" y="1301"/>
                    <a:pt x="168" y="1201"/>
                    <a:pt x="168" y="1101"/>
                  </a:cubicBezTo>
                  <a:lnTo>
                    <a:pt x="168" y="401"/>
                  </a:lnTo>
                  <a:cubicBezTo>
                    <a:pt x="168" y="367"/>
                    <a:pt x="168" y="367"/>
                    <a:pt x="168" y="334"/>
                  </a:cubicBezTo>
                  <a:lnTo>
                    <a:pt x="134" y="334"/>
                  </a:lnTo>
                  <a:lnTo>
                    <a:pt x="68" y="367"/>
                  </a:lnTo>
                  <a:cubicBezTo>
                    <a:pt x="68" y="367"/>
                    <a:pt x="34" y="401"/>
                    <a:pt x="34" y="401"/>
                  </a:cubicBezTo>
                  <a:cubicBezTo>
                    <a:pt x="34" y="434"/>
                    <a:pt x="34" y="467"/>
                    <a:pt x="34" y="467"/>
                  </a:cubicBezTo>
                  <a:lnTo>
                    <a:pt x="1" y="1235"/>
                  </a:lnTo>
                  <a:cubicBezTo>
                    <a:pt x="1" y="1335"/>
                    <a:pt x="34" y="1401"/>
                    <a:pt x="34" y="1468"/>
                  </a:cubicBezTo>
                  <a:cubicBezTo>
                    <a:pt x="68" y="1535"/>
                    <a:pt x="68" y="1568"/>
                    <a:pt x="101" y="1635"/>
                  </a:cubicBezTo>
                  <a:cubicBezTo>
                    <a:pt x="134" y="1668"/>
                    <a:pt x="201" y="1668"/>
                    <a:pt x="234" y="1668"/>
                  </a:cubicBezTo>
                  <a:cubicBezTo>
                    <a:pt x="268" y="1668"/>
                    <a:pt x="335" y="1668"/>
                    <a:pt x="368" y="1635"/>
                  </a:cubicBezTo>
                  <a:cubicBezTo>
                    <a:pt x="435" y="1602"/>
                    <a:pt x="501" y="1535"/>
                    <a:pt x="535" y="1468"/>
                  </a:cubicBezTo>
                  <a:cubicBezTo>
                    <a:pt x="568" y="1435"/>
                    <a:pt x="601" y="1368"/>
                    <a:pt x="635" y="1301"/>
                  </a:cubicBezTo>
                  <a:lnTo>
                    <a:pt x="635" y="1401"/>
                  </a:lnTo>
                  <a:cubicBezTo>
                    <a:pt x="635" y="1401"/>
                    <a:pt x="635" y="1401"/>
                    <a:pt x="635" y="1435"/>
                  </a:cubicBezTo>
                  <a:lnTo>
                    <a:pt x="668" y="1435"/>
                  </a:lnTo>
                  <a:lnTo>
                    <a:pt x="735" y="1401"/>
                  </a:lnTo>
                  <a:cubicBezTo>
                    <a:pt x="735" y="1368"/>
                    <a:pt x="768" y="1368"/>
                    <a:pt x="768" y="1368"/>
                  </a:cubicBezTo>
                  <a:cubicBezTo>
                    <a:pt x="768" y="1335"/>
                    <a:pt x="768" y="1301"/>
                    <a:pt x="768" y="1301"/>
                  </a:cubicBezTo>
                  <a:lnTo>
                    <a:pt x="768" y="34"/>
                  </a:lnTo>
                  <a:cubicBezTo>
                    <a:pt x="768" y="34"/>
                    <a:pt x="768" y="0"/>
                    <a:pt x="7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6"/>
            <p:cNvSpPr/>
            <p:nvPr/>
          </p:nvSpPr>
          <p:spPr>
            <a:xfrm>
              <a:off x="3164925" y="2818300"/>
              <a:ext cx="3375" cy="48375"/>
            </a:xfrm>
            <a:custGeom>
              <a:avLst/>
              <a:gdLst/>
              <a:ahLst/>
              <a:cxnLst/>
              <a:rect l="l" t="t" r="r" b="b"/>
              <a:pathLst>
                <a:path w="135" h="1935" extrusionOk="0">
                  <a:moveTo>
                    <a:pt x="101" y="0"/>
                  </a:moveTo>
                  <a:lnTo>
                    <a:pt x="34" y="34"/>
                  </a:lnTo>
                  <a:cubicBezTo>
                    <a:pt x="34" y="67"/>
                    <a:pt x="1" y="67"/>
                    <a:pt x="1" y="100"/>
                  </a:cubicBezTo>
                  <a:cubicBezTo>
                    <a:pt x="1" y="100"/>
                    <a:pt x="1" y="134"/>
                    <a:pt x="1" y="134"/>
                  </a:cubicBezTo>
                  <a:lnTo>
                    <a:pt x="1" y="1868"/>
                  </a:lnTo>
                  <a:cubicBezTo>
                    <a:pt x="1" y="1902"/>
                    <a:pt x="1" y="1902"/>
                    <a:pt x="1" y="1935"/>
                  </a:cubicBezTo>
                  <a:lnTo>
                    <a:pt x="34" y="1935"/>
                  </a:lnTo>
                  <a:lnTo>
                    <a:pt x="101" y="1868"/>
                  </a:lnTo>
                  <a:cubicBezTo>
                    <a:pt x="134" y="1868"/>
                    <a:pt x="134" y="1868"/>
                    <a:pt x="134" y="1835"/>
                  </a:cubicBezTo>
                  <a:cubicBezTo>
                    <a:pt x="134" y="1835"/>
                    <a:pt x="134" y="1802"/>
                    <a:pt x="134" y="1802"/>
                  </a:cubicBezTo>
                  <a:lnTo>
                    <a:pt x="134" y="34"/>
                  </a:lnTo>
                  <a:cubicBezTo>
                    <a:pt x="134" y="34"/>
                    <a:pt x="134" y="34"/>
                    <a:pt x="1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6"/>
            <p:cNvSpPr/>
            <p:nvPr/>
          </p:nvSpPr>
          <p:spPr>
            <a:xfrm>
              <a:off x="3172425" y="2811000"/>
              <a:ext cx="15050" cy="45800"/>
            </a:xfrm>
            <a:custGeom>
              <a:avLst/>
              <a:gdLst/>
              <a:ahLst/>
              <a:cxnLst/>
              <a:rect l="l" t="t" r="r" b="b"/>
              <a:pathLst>
                <a:path w="602" h="1832" extrusionOk="0">
                  <a:moveTo>
                    <a:pt x="272" y="0"/>
                  </a:moveTo>
                  <a:cubicBezTo>
                    <a:pt x="268" y="0"/>
                    <a:pt x="268" y="9"/>
                    <a:pt x="268" y="25"/>
                  </a:cubicBezTo>
                  <a:lnTo>
                    <a:pt x="201" y="59"/>
                  </a:lnTo>
                  <a:cubicBezTo>
                    <a:pt x="168" y="59"/>
                    <a:pt x="168" y="92"/>
                    <a:pt x="168" y="92"/>
                  </a:cubicBezTo>
                  <a:cubicBezTo>
                    <a:pt x="168" y="125"/>
                    <a:pt x="168" y="125"/>
                    <a:pt x="168" y="159"/>
                  </a:cubicBezTo>
                  <a:lnTo>
                    <a:pt x="168" y="559"/>
                  </a:lnTo>
                  <a:lnTo>
                    <a:pt x="34" y="626"/>
                  </a:lnTo>
                  <a:cubicBezTo>
                    <a:pt x="34" y="659"/>
                    <a:pt x="1" y="659"/>
                    <a:pt x="1" y="693"/>
                  </a:cubicBezTo>
                  <a:cubicBezTo>
                    <a:pt x="1" y="693"/>
                    <a:pt x="1" y="726"/>
                    <a:pt x="1" y="726"/>
                  </a:cubicBezTo>
                  <a:lnTo>
                    <a:pt x="1" y="826"/>
                  </a:lnTo>
                  <a:cubicBezTo>
                    <a:pt x="1" y="826"/>
                    <a:pt x="1" y="859"/>
                    <a:pt x="1" y="859"/>
                  </a:cubicBezTo>
                  <a:cubicBezTo>
                    <a:pt x="1" y="876"/>
                    <a:pt x="9" y="884"/>
                    <a:pt x="18" y="884"/>
                  </a:cubicBezTo>
                  <a:cubicBezTo>
                    <a:pt x="26" y="884"/>
                    <a:pt x="34" y="876"/>
                    <a:pt x="34" y="859"/>
                  </a:cubicBezTo>
                  <a:lnTo>
                    <a:pt x="168" y="793"/>
                  </a:lnTo>
                  <a:lnTo>
                    <a:pt x="168" y="1493"/>
                  </a:lnTo>
                  <a:cubicBezTo>
                    <a:pt x="168" y="1593"/>
                    <a:pt x="168" y="1693"/>
                    <a:pt x="234" y="1793"/>
                  </a:cubicBezTo>
                  <a:cubicBezTo>
                    <a:pt x="249" y="1821"/>
                    <a:pt x="269" y="1832"/>
                    <a:pt x="295" y="1832"/>
                  </a:cubicBezTo>
                  <a:cubicBezTo>
                    <a:pt x="330" y="1832"/>
                    <a:pt x="377" y="1813"/>
                    <a:pt x="435" y="1793"/>
                  </a:cubicBezTo>
                  <a:lnTo>
                    <a:pt x="568" y="1727"/>
                  </a:lnTo>
                  <a:cubicBezTo>
                    <a:pt x="568" y="1727"/>
                    <a:pt x="568" y="1693"/>
                    <a:pt x="601" y="1693"/>
                  </a:cubicBezTo>
                  <a:cubicBezTo>
                    <a:pt x="601" y="1660"/>
                    <a:pt x="601" y="1660"/>
                    <a:pt x="601" y="1627"/>
                  </a:cubicBezTo>
                  <a:lnTo>
                    <a:pt x="601" y="1560"/>
                  </a:lnTo>
                  <a:cubicBezTo>
                    <a:pt x="601" y="1526"/>
                    <a:pt x="601" y="1526"/>
                    <a:pt x="601" y="1493"/>
                  </a:cubicBezTo>
                  <a:lnTo>
                    <a:pt x="568" y="1493"/>
                  </a:lnTo>
                  <a:lnTo>
                    <a:pt x="468" y="1560"/>
                  </a:lnTo>
                  <a:lnTo>
                    <a:pt x="335" y="1560"/>
                  </a:lnTo>
                  <a:cubicBezTo>
                    <a:pt x="335" y="1526"/>
                    <a:pt x="335" y="1526"/>
                    <a:pt x="335" y="1493"/>
                  </a:cubicBezTo>
                  <a:cubicBezTo>
                    <a:pt x="335" y="1460"/>
                    <a:pt x="335" y="1426"/>
                    <a:pt x="335" y="1393"/>
                  </a:cubicBezTo>
                  <a:lnTo>
                    <a:pt x="301" y="693"/>
                  </a:lnTo>
                  <a:lnTo>
                    <a:pt x="501" y="559"/>
                  </a:lnTo>
                  <a:cubicBezTo>
                    <a:pt x="535" y="559"/>
                    <a:pt x="535" y="559"/>
                    <a:pt x="535" y="526"/>
                  </a:cubicBezTo>
                  <a:cubicBezTo>
                    <a:pt x="535" y="526"/>
                    <a:pt x="535" y="492"/>
                    <a:pt x="535" y="459"/>
                  </a:cubicBezTo>
                  <a:lnTo>
                    <a:pt x="535" y="392"/>
                  </a:lnTo>
                  <a:cubicBezTo>
                    <a:pt x="535" y="359"/>
                    <a:pt x="535" y="359"/>
                    <a:pt x="535" y="359"/>
                  </a:cubicBezTo>
                  <a:cubicBezTo>
                    <a:pt x="535" y="342"/>
                    <a:pt x="535" y="334"/>
                    <a:pt x="531" y="334"/>
                  </a:cubicBezTo>
                  <a:cubicBezTo>
                    <a:pt x="526" y="334"/>
                    <a:pt x="518" y="342"/>
                    <a:pt x="501" y="359"/>
                  </a:cubicBezTo>
                  <a:lnTo>
                    <a:pt x="301" y="459"/>
                  </a:lnTo>
                  <a:lnTo>
                    <a:pt x="301" y="59"/>
                  </a:lnTo>
                  <a:cubicBezTo>
                    <a:pt x="301" y="25"/>
                    <a:pt x="301" y="25"/>
                    <a:pt x="301" y="25"/>
                  </a:cubicBezTo>
                  <a:cubicBezTo>
                    <a:pt x="284" y="9"/>
                    <a:pt x="276" y="0"/>
                    <a:pt x="27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6"/>
            <p:cNvSpPr/>
            <p:nvPr/>
          </p:nvSpPr>
          <p:spPr>
            <a:xfrm>
              <a:off x="3190775" y="2809950"/>
              <a:ext cx="17550" cy="39025"/>
            </a:xfrm>
            <a:custGeom>
              <a:avLst/>
              <a:gdLst/>
              <a:ahLst/>
              <a:cxnLst/>
              <a:rect l="l" t="t" r="r" b="b"/>
              <a:pathLst>
                <a:path w="702" h="1561" extrusionOk="0">
                  <a:moveTo>
                    <a:pt x="501" y="1"/>
                  </a:moveTo>
                  <a:cubicBezTo>
                    <a:pt x="468" y="1"/>
                    <a:pt x="401" y="34"/>
                    <a:pt x="368" y="67"/>
                  </a:cubicBezTo>
                  <a:cubicBezTo>
                    <a:pt x="301" y="101"/>
                    <a:pt x="268" y="134"/>
                    <a:pt x="201" y="167"/>
                  </a:cubicBezTo>
                  <a:cubicBezTo>
                    <a:pt x="134" y="268"/>
                    <a:pt x="68" y="368"/>
                    <a:pt x="34" y="501"/>
                  </a:cubicBezTo>
                  <a:cubicBezTo>
                    <a:pt x="34" y="534"/>
                    <a:pt x="34" y="601"/>
                    <a:pt x="34" y="668"/>
                  </a:cubicBezTo>
                  <a:cubicBezTo>
                    <a:pt x="34" y="735"/>
                    <a:pt x="34" y="801"/>
                    <a:pt x="68" y="868"/>
                  </a:cubicBezTo>
                  <a:cubicBezTo>
                    <a:pt x="115" y="892"/>
                    <a:pt x="162" y="915"/>
                    <a:pt x="209" y="915"/>
                  </a:cubicBezTo>
                  <a:cubicBezTo>
                    <a:pt x="229" y="915"/>
                    <a:pt x="248" y="911"/>
                    <a:pt x="268" y="901"/>
                  </a:cubicBezTo>
                  <a:lnTo>
                    <a:pt x="401" y="868"/>
                  </a:lnTo>
                  <a:lnTo>
                    <a:pt x="501" y="868"/>
                  </a:lnTo>
                  <a:cubicBezTo>
                    <a:pt x="535" y="868"/>
                    <a:pt x="535" y="868"/>
                    <a:pt x="568" y="901"/>
                  </a:cubicBezTo>
                  <a:cubicBezTo>
                    <a:pt x="568" y="935"/>
                    <a:pt x="568" y="935"/>
                    <a:pt x="568" y="968"/>
                  </a:cubicBezTo>
                  <a:cubicBezTo>
                    <a:pt x="535" y="1001"/>
                    <a:pt x="535" y="1035"/>
                    <a:pt x="535" y="1068"/>
                  </a:cubicBezTo>
                  <a:cubicBezTo>
                    <a:pt x="501" y="1101"/>
                    <a:pt x="501" y="1135"/>
                    <a:pt x="468" y="1135"/>
                  </a:cubicBezTo>
                  <a:cubicBezTo>
                    <a:pt x="468" y="1168"/>
                    <a:pt x="434" y="1202"/>
                    <a:pt x="434" y="1235"/>
                  </a:cubicBezTo>
                  <a:cubicBezTo>
                    <a:pt x="401" y="1235"/>
                    <a:pt x="368" y="1268"/>
                    <a:pt x="334" y="1268"/>
                  </a:cubicBezTo>
                  <a:cubicBezTo>
                    <a:pt x="301" y="1302"/>
                    <a:pt x="268" y="1335"/>
                    <a:pt x="234" y="1335"/>
                  </a:cubicBezTo>
                  <a:cubicBezTo>
                    <a:pt x="201" y="1335"/>
                    <a:pt x="168" y="1302"/>
                    <a:pt x="134" y="1268"/>
                  </a:cubicBezTo>
                  <a:lnTo>
                    <a:pt x="101" y="1268"/>
                  </a:lnTo>
                  <a:lnTo>
                    <a:pt x="34" y="1302"/>
                  </a:lnTo>
                  <a:cubicBezTo>
                    <a:pt x="1" y="1302"/>
                    <a:pt x="1" y="1335"/>
                    <a:pt x="1" y="1335"/>
                  </a:cubicBezTo>
                  <a:cubicBezTo>
                    <a:pt x="1" y="1368"/>
                    <a:pt x="1" y="1402"/>
                    <a:pt x="1" y="1402"/>
                  </a:cubicBezTo>
                  <a:cubicBezTo>
                    <a:pt x="1" y="1468"/>
                    <a:pt x="34" y="1535"/>
                    <a:pt x="101" y="1535"/>
                  </a:cubicBezTo>
                  <a:cubicBezTo>
                    <a:pt x="118" y="1552"/>
                    <a:pt x="134" y="1560"/>
                    <a:pt x="151" y="1560"/>
                  </a:cubicBezTo>
                  <a:cubicBezTo>
                    <a:pt x="168" y="1560"/>
                    <a:pt x="184" y="1552"/>
                    <a:pt x="201" y="1535"/>
                  </a:cubicBezTo>
                  <a:cubicBezTo>
                    <a:pt x="268" y="1535"/>
                    <a:pt x="301" y="1535"/>
                    <a:pt x="368" y="1502"/>
                  </a:cubicBezTo>
                  <a:cubicBezTo>
                    <a:pt x="401" y="1468"/>
                    <a:pt x="468" y="1435"/>
                    <a:pt x="501" y="1368"/>
                  </a:cubicBezTo>
                  <a:cubicBezTo>
                    <a:pt x="535" y="1335"/>
                    <a:pt x="568" y="1268"/>
                    <a:pt x="601" y="1235"/>
                  </a:cubicBezTo>
                  <a:cubicBezTo>
                    <a:pt x="635" y="1168"/>
                    <a:pt x="668" y="1101"/>
                    <a:pt x="701" y="1035"/>
                  </a:cubicBezTo>
                  <a:cubicBezTo>
                    <a:pt x="701" y="1001"/>
                    <a:pt x="701" y="935"/>
                    <a:pt x="701" y="868"/>
                  </a:cubicBezTo>
                  <a:cubicBezTo>
                    <a:pt x="701" y="835"/>
                    <a:pt x="701" y="801"/>
                    <a:pt x="701" y="768"/>
                  </a:cubicBezTo>
                  <a:cubicBezTo>
                    <a:pt x="701" y="735"/>
                    <a:pt x="668" y="701"/>
                    <a:pt x="668" y="668"/>
                  </a:cubicBezTo>
                  <a:cubicBezTo>
                    <a:pt x="635" y="668"/>
                    <a:pt x="601" y="634"/>
                    <a:pt x="568" y="634"/>
                  </a:cubicBezTo>
                  <a:lnTo>
                    <a:pt x="434" y="634"/>
                  </a:lnTo>
                  <a:lnTo>
                    <a:pt x="334" y="668"/>
                  </a:lnTo>
                  <a:lnTo>
                    <a:pt x="234" y="668"/>
                  </a:lnTo>
                  <a:cubicBezTo>
                    <a:pt x="201" y="668"/>
                    <a:pt x="201" y="634"/>
                    <a:pt x="201" y="634"/>
                  </a:cubicBezTo>
                  <a:cubicBezTo>
                    <a:pt x="201" y="601"/>
                    <a:pt x="201" y="568"/>
                    <a:pt x="201" y="568"/>
                  </a:cubicBezTo>
                  <a:cubicBezTo>
                    <a:pt x="201" y="501"/>
                    <a:pt x="201" y="434"/>
                    <a:pt x="234" y="401"/>
                  </a:cubicBezTo>
                  <a:cubicBezTo>
                    <a:pt x="268" y="368"/>
                    <a:pt x="334" y="301"/>
                    <a:pt x="368" y="301"/>
                  </a:cubicBezTo>
                  <a:cubicBezTo>
                    <a:pt x="401" y="268"/>
                    <a:pt x="434" y="234"/>
                    <a:pt x="501" y="234"/>
                  </a:cubicBezTo>
                  <a:cubicBezTo>
                    <a:pt x="535" y="234"/>
                    <a:pt x="535" y="268"/>
                    <a:pt x="568" y="268"/>
                  </a:cubicBezTo>
                  <a:cubicBezTo>
                    <a:pt x="568" y="284"/>
                    <a:pt x="568" y="293"/>
                    <a:pt x="572" y="293"/>
                  </a:cubicBezTo>
                  <a:cubicBezTo>
                    <a:pt x="576" y="293"/>
                    <a:pt x="585" y="284"/>
                    <a:pt x="601" y="268"/>
                  </a:cubicBezTo>
                  <a:lnTo>
                    <a:pt x="668" y="234"/>
                  </a:lnTo>
                  <a:cubicBezTo>
                    <a:pt x="668" y="234"/>
                    <a:pt x="701" y="234"/>
                    <a:pt x="701" y="201"/>
                  </a:cubicBezTo>
                  <a:cubicBezTo>
                    <a:pt x="701" y="201"/>
                    <a:pt x="701" y="167"/>
                    <a:pt x="701" y="167"/>
                  </a:cubicBezTo>
                  <a:cubicBezTo>
                    <a:pt x="701" y="134"/>
                    <a:pt x="701" y="101"/>
                    <a:pt x="668" y="67"/>
                  </a:cubicBezTo>
                  <a:cubicBezTo>
                    <a:pt x="668" y="34"/>
                    <a:pt x="635" y="34"/>
                    <a:pt x="6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6"/>
            <p:cNvSpPr/>
            <p:nvPr/>
          </p:nvSpPr>
          <p:spPr>
            <a:xfrm>
              <a:off x="2927250" y="3102675"/>
              <a:ext cx="24225" cy="54000"/>
            </a:xfrm>
            <a:custGeom>
              <a:avLst/>
              <a:gdLst/>
              <a:ahLst/>
              <a:cxnLst/>
              <a:rect l="l" t="t" r="r" b="b"/>
              <a:pathLst>
                <a:path w="969" h="2160" extrusionOk="0">
                  <a:moveTo>
                    <a:pt x="635" y="267"/>
                  </a:moveTo>
                  <a:cubicBezTo>
                    <a:pt x="668" y="267"/>
                    <a:pt x="701" y="267"/>
                    <a:pt x="735" y="300"/>
                  </a:cubicBezTo>
                  <a:cubicBezTo>
                    <a:pt x="768" y="334"/>
                    <a:pt x="768" y="400"/>
                    <a:pt x="802" y="434"/>
                  </a:cubicBezTo>
                  <a:cubicBezTo>
                    <a:pt x="802" y="500"/>
                    <a:pt x="802" y="567"/>
                    <a:pt x="802" y="600"/>
                  </a:cubicBezTo>
                  <a:lnTo>
                    <a:pt x="802" y="1001"/>
                  </a:lnTo>
                  <a:cubicBezTo>
                    <a:pt x="802" y="1067"/>
                    <a:pt x="802" y="1134"/>
                    <a:pt x="802" y="1201"/>
                  </a:cubicBezTo>
                  <a:cubicBezTo>
                    <a:pt x="768" y="1268"/>
                    <a:pt x="768" y="1334"/>
                    <a:pt x="735" y="1368"/>
                  </a:cubicBezTo>
                  <a:cubicBezTo>
                    <a:pt x="701" y="1434"/>
                    <a:pt x="668" y="1501"/>
                    <a:pt x="635" y="1534"/>
                  </a:cubicBezTo>
                  <a:cubicBezTo>
                    <a:pt x="601" y="1601"/>
                    <a:pt x="535" y="1635"/>
                    <a:pt x="501" y="1668"/>
                  </a:cubicBezTo>
                  <a:lnTo>
                    <a:pt x="201" y="1835"/>
                  </a:lnTo>
                  <a:lnTo>
                    <a:pt x="201" y="467"/>
                  </a:lnTo>
                  <a:lnTo>
                    <a:pt x="468" y="300"/>
                  </a:lnTo>
                  <a:cubicBezTo>
                    <a:pt x="535" y="267"/>
                    <a:pt x="568" y="267"/>
                    <a:pt x="635" y="267"/>
                  </a:cubicBezTo>
                  <a:close/>
                  <a:moveTo>
                    <a:pt x="635" y="0"/>
                  </a:moveTo>
                  <a:cubicBezTo>
                    <a:pt x="568" y="0"/>
                    <a:pt x="501" y="33"/>
                    <a:pt x="435" y="67"/>
                  </a:cubicBezTo>
                  <a:lnTo>
                    <a:pt x="68" y="300"/>
                  </a:lnTo>
                  <a:cubicBezTo>
                    <a:pt x="34" y="300"/>
                    <a:pt x="34" y="334"/>
                    <a:pt x="34" y="334"/>
                  </a:cubicBezTo>
                  <a:cubicBezTo>
                    <a:pt x="34" y="367"/>
                    <a:pt x="34" y="367"/>
                    <a:pt x="34" y="400"/>
                  </a:cubicBezTo>
                  <a:lnTo>
                    <a:pt x="34" y="2102"/>
                  </a:lnTo>
                  <a:cubicBezTo>
                    <a:pt x="1" y="2135"/>
                    <a:pt x="1" y="2135"/>
                    <a:pt x="34" y="2135"/>
                  </a:cubicBezTo>
                  <a:cubicBezTo>
                    <a:pt x="34" y="2152"/>
                    <a:pt x="34" y="2160"/>
                    <a:pt x="38" y="2160"/>
                  </a:cubicBezTo>
                  <a:cubicBezTo>
                    <a:pt x="43" y="2160"/>
                    <a:pt x="51" y="2152"/>
                    <a:pt x="68" y="2135"/>
                  </a:cubicBezTo>
                  <a:lnTo>
                    <a:pt x="468" y="1901"/>
                  </a:lnTo>
                  <a:cubicBezTo>
                    <a:pt x="535" y="1868"/>
                    <a:pt x="601" y="1801"/>
                    <a:pt x="668" y="1768"/>
                  </a:cubicBezTo>
                  <a:cubicBezTo>
                    <a:pt x="735" y="1668"/>
                    <a:pt x="768" y="1601"/>
                    <a:pt x="835" y="1534"/>
                  </a:cubicBezTo>
                  <a:cubicBezTo>
                    <a:pt x="868" y="1434"/>
                    <a:pt x="902" y="1334"/>
                    <a:pt x="935" y="1234"/>
                  </a:cubicBezTo>
                  <a:cubicBezTo>
                    <a:pt x="935" y="1134"/>
                    <a:pt x="968" y="1034"/>
                    <a:pt x="968" y="934"/>
                  </a:cubicBezTo>
                  <a:lnTo>
                    <a:pt x="968" y="500"/>
                  </a:lnTo>
                  <a:cubicBezTo>
                    <a:pt x="935" y="400"/>
                    <a:pt x="935" y="300"/>
                    <a:pt x="902" y="234"/>
                  </a:cubicBezTo>
                  <a:cubicBezTo>
                    <a:pt x="868" y="167"/>
                    <a:pt x="835" y="100"/>
                    <a:pt x="802" y="67"/>
                  </a:cubicBezTo>
                  <a:cubicBezTo>
                    <a:pt x="768" y="33"/>
                    <a:pt x="701" y="0"/>
                    <a:pt x="6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6"/>
            <p:cNvSpPr/>
            <p:nvPr/>
          </p:nvSpPr>
          <p:spPr>
            <a:xfrm>
              <a:off x="2957275" y="3091825"/>
              <a:ext cx="4200" cy="48400"/>
            </a:xfrm>
            <a:custGeom>
              <a:avLst/>
              <a:gdLst/>
              <a:ahLst/>
              <a:cxnLst/>
              <a:rect l="l" t="t" r="r" b="b"/>
              <a:pathLst>
                <a:path w="168" h="1936" extrusionOk="0">
                  <a:moveTo>
                    <a:pt x="134" y="0"/>
                  </a:moveTo>
                  <a:lnTo>
                    <a:pt x="34" y="67"/>
                  </a:lnTo>
                  <a:cubicBezTo>
                    <a:pt x="1" y="67"/>
                    <a:pt x="1" y="67"/>
                    <a:pt x="1" y="100"/>
                  </a:cubicBezTo>
                  <a:cubicBezTo>
                    <a:pt x="1" y="100"/>
                    <a:pt x="1" y="134"/>
                    <a:pt x="1" y="167"/>
                  </a:cubicBezTo>
                  <a:lnTo>
                    <a:pt x="1" y="301"/>
                  </a:lnTo>
                  <a:cubicBezTo>
                    <a:pt x="1" y="334"/>
                    <a:pt x="1" y="334"/>
                    <a:pt x="1" y="334"/>
                  </a:cubicBezTo>
                  <a:cubicBezTo>
                    <a:pt x="1" y="351"/>
                    <a:pt x="1" y="359"/>
                    <a:pt x="5" y="359"/>
                  </a:cubicBezTo>
                  <a:cubicBezTo>
                    <a:pt x="9" y="359"/>
                    <a:pt x="17" y="351"/>
                    <a:pt x="34" y="334"/>
                  </a:cubicBezTo>
                  <a:lnTo>
                    <a:pt x="134" y="301"/>
                  </a:lnTo>
                  <a:cubicBezTo>
                    <a:pt x="134" y="301"/>
                    <a:pt x="134" y="267"/>
                    <a:pt x="168" y="267"/>
                  </a:cubicBezTo>
                  <a:cubicBezTo>
                    <a:pt x="168" y="234"/>
                    <a:pt x="168" y="201"/>
                    <a:pt x="168" y="201"/>
                  </a:cubicBezTo>
                  <a:lnTo>
                    <a:pt x="168" y="34"/>
                  </a:lnTo>
                  <a:cubicBezTo>
                    <a:pt x="168" y="34"/>
                    <a:pt x="168" y="0"/>
                    <a:pt x="168" y="0"/>
                  </a:cubicBezTo>
                  <a:close/>
                  <a:moveTo>
                    <a:pt x="134" y="501"/>
                  </a:moveTo>
                  <a:lnTo>
                    <a:pt x="68" y="534"/>
                  </a:lnTo>
                  <a:cubicBezTo>
                    <a:pt x="34" y="534"/>
                    <a:pt x="34" y="567"/>
                    <a:pt x="34" y="567"/>
                  </a:cubicBezTo>
                  <a:cubicBezTo>
                    <a:pt x="34" y="601"/>
                    <a:pt x="34" y="601"/>
                    <a:pt x="34" y="634"/>
                  </a:cubicBezTo>
                  <a:lnTo>
                    <a:pt x="34" y="1868"/>
                  </a:lnTo>
                  <a:cubicBezTo>
                    <a:pt x="34" y="1902"/>
                    <a:pt x="34" y="1902"/>
                    <a:pt x="34" y="1935"/>
                  </a:cubicBezTo>
                  <a:lnTo>
                    <a:pt x="68" y="1935"/>
                  </a:lnTo>
                  <a:lnTo>
                    <a:pt x="134" y="1902"/>
                  </a:lnTo>
                  <a:cubicBezTo>
                    <a:pt x="134" y="1868"/>
                    <a:pt x="134" y="1868"/>
                    <a:pt x="168" y="1835"/>
                  </a:cubicBezTo>
                  <a:cubicBezTo>
                    <a:pt x="168" y="1835"/>
                    <a:pt x="168" y="1802"/>
                    <a:pt x="168" y="1802"/>
                  </a:cubicBezTo>
                  <a:lnTo>
                    <a:pt x="168" y="534"/>
                  </a:lnTo>
                  <a:cubicBezTo>
                    <a:pt x="168" y="534"/>
                    <a:pt x="168" y="501"/>
                    <a:pt x="168" y="50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6"/>
            <p:cNvSpPr/>
            <p:nvPr/>
          </p:nvSpPr>
          <p:spPr>
            <a:xfrm>
              <a:off x="2965625" y="3093500"/>
              <a:ext cx="18375" cy="39200"/>
            </a:xfrm>
            <a:custGeom>
              <a:avLst/>
              <a:gdLst/>
              <a:ahLst/>
              <a:cxnLst/>
              <a:rect l="l" t="t" r="r" b="b"/>
              <a:pathLst>
                <a:path w="735" h="1568" extrusionOk="0">
                  <a:moveTo>
                    <a:pt x="534" y="0"/>
                  </a:moveTo>
                  <a:cubicBezTo>
                    <a:pt x="467" y="33"/>
                    <a:pt x="434" y="33"/>
                    <a:pt x="367" y="67"/>
                  </a:cubicBezTo>
                  <a:cubicBezTo>
                    <a:pt x="334" y="100"/>
                    <a:pt x="267" y="134"/>
                    <a:pt x="234" y="167"/>
                  </a:cubicBezTo>
                  <a:cubicBezTo>
                    <a:pt x="201" y="234"/>
                    <a:pt x="167" y="267"/>
                    <a:pt x="134" y="334"/>
                  </a:cubicBezTo>
                  <a:cubicBezTo>
                    <a:pt x="100" y="367"/>
                    <a:pt x="67" y="434"/>
                    <a:pt x="67" y="500"/>
                  </a:cubicBezTo>
                  <a:cubicBezTo>
                    <a:pt x="34" y="534"/>
                    <a:pt x="34" y="601"/>
                    <a:pt x="34" y="667"/>
                  </a:cubicBezTo>
                  <a:cubicBezTo>
                    <a:pt x="34" y="734"/>
                    <a:pt x="67" y="801"/>
                    <a:pt x="100" y="867"/>
                  </a:cubicBezTo>
                  <a:cubicBezTo>
                    <a:pt x="124" y="891"/>
                    <a:pt x="164" y="915"/>
                    <a:pt x="221" y="915"/>
                  </a:cubicBezTo>
                  <a:cubicBezTo>
                    <a:pt x="245" y="915"/>
                    <a:pt x="271" y="911"/>
                    <a:pt x="301" y="901"/>
                  </a:cubicBezTo>
                  <a:lnTo>
                    <a:pt x="434" y="867"/>
                  </a:lnTo>
                  <a:lnTo>
                    <a:pt x="534" y="867"/>
                  </a:lnTo>
                  <a:cubicBezTo>
                    <a:pt x="534" y="867"/>
                    <a:pt x="567" y="867"/>
                    <a:pt x="567" y="901"/>
                  </a:cubicBezTo>
                  <a:cubicBezTo>
                    <a:pt x="567" y="934"/>
                    <a:pt x="567" y="934"/>
                    <a:pt x="567" y="967"/>
                  </a:cubicBezTo>
                  <a:cubicBezTo>
                    <a:pt x="567" y="1001"/>
                    <a:pt x="567" y="1034"/>
                    <a:pt x="534" y="1068"/>
                  </a:cubicBezTo>
                  <a:cubicBezTo>
                    <a:pt x="534" y="1101"/>
                    <a:pt x="534" y="1134"/>
                    <a:pt x="501" y="1168"/>
                  </a:cubicBezTo>
                  <a:lnTo>
                    <a:pt x="434" y="1234"/>
                  </a:lnTo>
                  <a:cubicBezTo>
                    <a:pt x="401" y="1234"/>
                    <a:pt x="401" y="1268"/>
                    <a:pt x="367" y="1268"/>
                  </a:cubicBezTo>
                  <a:cubicBezTo>
                    <a:pt x="334" y="1301"/>
                    <a:pt x="267" y="1334"/>
                    <a:pt x="234" y="1334"/>
                  </a:cubicBezTo>
                  <a:cubicBezTo>
                    <a:pt x="201" y="1334"/>
                    <a:pt x="167" y="1301"/>
                    <a:pt x="167" y="1268"/>
                  </a:cubicBezTo>
                  <a:lnTo>
                    <a:pt x="100" y="1268"/>
                  </a:lnTo>
                  <a:lnTo>
                    <a:pt x="34" y="1301"/>
                  </a:lnTo>
                  <a:cubicBezTo>
                    <a:pt x="34" y="1334"/>
                    <a:pt x="34" y="1334"/>
                    <a:pt x="0" y="1368"/>
                  </a:cubicBezTo>
                  <a:cubicBezTo>
                    <a:pt x="0" y="1368"/>
                    <a:pt x="0" y="1401"/>
                    <a:pt x="0" y="1401"/>
                  </a:cubicBezTo>
                  <a:cubicBezTo>
                    <a:pt x="0" y="1434"/>
                    <a:pt x="34" y="1468"/>
                    <a:pt x="34" y="1501"/>
                  </a:cubicBezTo>
                  <a:cubicBezTo>
                    <a:pt x="67" y="1535"/>
                    <a:pt x="67" y="1535"/>
                    <a:pt x="100" y="1568"/>
                  </a:cubicBezTo>
                  <a:lnTo>
                    <a:pt x="234" y="1568"/>
                  </a:lnTo>
                  <a:cubicBezTo>
                    <a:pt x="267" y="1535"/>
                    <a:pt x="334" y="1535"/>
                    <a:pt x="367" y="1501"/>
                  </a:cubicBezTo>
                  <a:cubicBezTo>
                    <a:pt x="434" y="1468"/>
                    <a:pt x="467" y="1434"/>
                    <a:pt x="534" y="1368"/>
                  </a:cubicBezTo>
                  <a:cubicBezTo>
                    <a:pt x="567" y="1334"/>
                    <a:pt x="601" y="1268"/>
                    <a:pt x="634" y="1234"/>
                  </a:cubicBezTo>
                  <a:cubicBezTo>
                    <a:pt x="668" y="1168"/>
                    <a:pt x="701" y="1101"/>
                    <a:pt x="701" y="1068"/>
                  </a:cubicBezTo>
                  <a:cubicBezTo>
                    <a:pt x="734" y="1001"/>
                    <a:pt x="734" y="934"/>
                    <a:pt x="734" y="867"/>
                  </a:cubicBezTo>
                  <a:cubicBezTo>
                    <a:pt x="734" y="834"/>
                    <a:pt x="734" y="801"/>
                    <a:pt x="734" y="767"/>
                  </a:cubicBezTo>
                  <a:cubicBezTo>
                    <a:pt x="734" y="734"/>
                    <a:pt x="701" y="701"/>
                    <a:pt x="701" y="667"/>
                  </a:cubicBezTo>
                  <a:cubicBezTo>
                    <a:pt x="668" y="634"/>
                    <a:pt x="634" y="634"/>
                    <a:pt x="601" y="634"/>
                  </a:cubicBezTo>
                  <a:lnTo>
                    <a:pt x="467" y="634"/>
                  </a:lnTo>
                  <a:lnTo>
                    <a:pt x="334" y="667"/>
                  </a:lnTo>
                  <a:lnTo>
                    <a:pt x="267" y="667"/>
                  </a:lnTo>
                  <a:cubicBezTo>
                    <a:pt x="234" y="667"/>
                    <a:pt x="234" y="634"/>
                    <a:pt x="201" y="634"/>
                  </a:cubicBezTo>
                  <a:cubicBezTo>
                    <a:pt x="201" y="601"/>
                    <a:pt x="201" y="567"/>
                    <a:pt x="201" y="567"/>
                  </a:cubicBezTo>
                  <a:cubicBezTo>
                    <a:pt x="201" y="500"/>
                    <a:pt x="234" y="467"/>
                    <a:pt x="267" y="400"/>
                  </a:cubicBezTo>
                  <a:cubicBezTo>
                    <a:pt x="301" y="367"/>
                    <a:pt x="334" y="300"/>
                    <a:pt x="401" y="300"/>
                  </a:cubicBezTo>
                  <a:cubicBezTo>
                    <a:pt x="434" y="267"/>
                    <a:pt x="467" y="267"/>
                    <a:pt x="501" y="267"/>
                  </a:cubicBezTo>
                  <a:cubicBezTo>
                    <a:pt x="512" y="256"/>
                    <a:pt x="523" y="252"/>
                    <a:pt x="533" y="252"/>
                  </a:cubicBezTo>
                  <a:cubicBezTo>
                    <a:pt x="553" y="252"/>
                    <a:pt x="567" y="267"/>
                    <a:pt x="567" y="267"/>
                  </a:cubicBezTo>
                  <a:cubicBezTo>
                    <a:pt x="584" y="284"/>
                    <a:pt x="592" y="292"/>
                    <a:pt x="597" y="292"/>
                  </a:cubicBezTo>
                  <a:cubicBezTo>
                    <a:pt x="601" y="292"/>
                    <a:pt x="601" y="284"/>
                    <a:pt x="601" y="267"/>
                  </a:cubicBezTo>
                  <a:lnTo>
                    <a:pt x="701" y="267"/>
                  </a:lnTo>
                  <a:cubicBezTo>
                    <a:pt x="701" y="234"/>
                    <a:pt x="701" y="234"/>
                    <a:pt x="734" y="200"/>
                  </a:cubicBezTo>
                  <a:cubicBezTo>
                    <a:pt x="734" y="200"/>
                    <a:pt x="734" y="167"/>
                    <a:pt x="734" y="167"/>
                  </a:cubicBezTo>
                  <a:cubicBezTo>
                    <a:pt x="734" y="134"/>
                    <a:pt x="701" y="100"/>
                    <a:pt x="701" y="67"/>
                  </a:cubicBezTo>
                  <a:cubicBezTo>
                    <a:pt x="668" y="33"/>
                    <a:pt x="668" y="33"/>
                    <a:pt x="6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6"/>
            <p:cNvSpPr/>
            <p:nvPr/>
          </p:nvSpPr>
          <p:spPr>
            <a:xfrm>
              <a:off x="2987300" y="3080150"/>
              <a:ext cx="20050" cy="38375"/>
            </a:xfrm>
            <a:custGeom>
              <a:avLst/>
              <a:gdLst/>
              <a:ahLst/>
              <a:cxnLst/>
              <a:rect l="l" t="t" r="r" b="b"/>
              <a:pathLst>
                <a:path w="802" h="1535" extrusionOk="0">
                  <a:moveTo>
                    <a:pt x="568" y="0"/>
                  </a:moveTo>
                  <a:cubicBezTo>
                    <a:pt x="534" y="34"/>
                    <a:pt x="468" y="34"/>
                    <a:pt x="401" y="67"/>
                  </a:cubicBezTo>
                  <a:cubicBezTo>
                    <a:pt x="334" y="100"/>
                    <a:pt x="301" y="167"/>
                    <a:pt x="234" y="201"/>
                  </a:cubicBezTo>
                  <a:cubicBezTo>
                    <a:pt x="201" y="267"/>
                    <a:pt x="167" y="334"/>
                    <a:pt x="134" y="401"/>
                  </a:cubicBezTo>
                  <a:cubicBezTo>
                    <a:pt x="101" y="501"/>
                    <a:pt x="67" y="567"/>
                    <a:pt x="34" y="668"/>
                  </a:cubicBezTo>
                  <a:cubicBezTo>
                    <a:pt x="34" y="734"/>
                    <a:pt x="34" y="834"/>
                    <a:pt x="1" y="901"/>
                  </a:cubicBezTo>
                  <a:cubicBezTo>
                    <a:pt x="1" y="934"/>
                    <a:pt x="1" y="968"/>
                    <a:pt x="1" y="1034"/>
                  </a:cubicBezTo>
                  <a:cubicBezTo>
                    <a:pt x="1" y="1068"/>
                    <a:pt x="1" y="1101"/>
                    <a:pt x="1" y="1135"/>
                  </a:cubicBezTo>
                  <a:cubicBezTo>
                    <a:pt x="1" y="1201"/>
                    <a:pt x="34" y="1268"/>
                    <a:pt x="34" y="1335"/>
                  </a:cubicBezTo>
                  <a:cubicBezTo>
                    <a:pt x="67" y="1401"/>
                    <a:pt x="101" y="1435"/>
                    <a:pt x="134" y="1501"/>
                  </a:cubicBezTo>
                  <a:cubicBezTo>
                    <a:pt x="167" y="1535"/>
                    <a:pt x="201" y="1535"/>
                    <a:pt x="234" y="1535"/>
                  </a:cubicBezTo>
                  <a:cubicBezTo>
                    <a:pt x="301" y="1535"/>
                    <a:pt x="368" y="1535"/>
                    <a:pt x="401" y="1501"/>
                  </a:cubicBezTo>
                  <a:cubicBezTo>
                    <a:pt x="468" y="1468"/>
                    <a:pt x="534" y="1401"/>
                    <a:pt x="568" y="1368"/>
                  </a:cubicBezTo>
                  <a:cubicBezTo>
                    <a:pt x="634" y="1301"/>
                    <a:pt x="668" y="1235"/>
                    <a:pt x="701" y="1168"/>
                  </a:cubicBezTo>
                  <a:cubicBezTo>
                    <a:pt x="735" y="1101"/>
                    <a:pt x="768" y="1068"/>
                    <a:pt x="768" y="1001"/>
                  </a:cubicBezTo>
                  <a:cubicBezTo>
                    <a:pt x="801" y="934"/>
                    <a:pt x="801" y="901"/>
                    <a:pt x="801" y="834"/>
                  </a:cubicBezTo>
                  <a:cubicBezTo>
                    <a:pt x="801" y="834"/>
                    <a:pt x="801" y="801"/>
                    <a:pt x="801" y="801"/>
                  </a:cubicBezTo>
                  <a:lnTo>
                    <a:pt x="768" y="801"/>
                  </a:lnTo>
                  <a:lnTo>
                    <a:pt x="701" y="834"/>
                  </a:lnTo>
                  <a:cubicBezTo>
                    <a:pt x="701" y="834"/>
                    <a:pt x="701" y="834"/>
                    <a:pt x="701" y="868"/>
                  </a:cubicBezTo>
                  <a:cubicBezTo>
                    <a:pt x="668" y="868"/>
                    <a:pt x="668" y="901"/>
                    <a:pt x="668" y="934"/>
                  </a:cubicBezTo>
                  <a:cubicBezTo>
                    <a:pt x="634" y="1001"/>
                    <a:pt x="601" y="1068"/>
                    <a:pt x="568" y="1135"/>
                  </a:cubicBezTo>
                  <a:cubicBezTo>
                    <a:pt x="534" y="1201"/>
                    <a:pt x="468" y="1235"/>
                    <a:pt x="434" y="1268"/>
                  </a:cubicBezTo>
                  <a:cubicBezTo>
                    <a:pt x="401" y="1268"/>
                    <a:pt x="368" y="1301"/>
                    <a:pt x="334" y="1301"/>
                  </a:cubicBezTo>
                  <a:cubicBezTo>
                    <a:pt x="301" y="1301"/>
                    <a:pt x="301" y="1301"/>
                    <a:pt x="268" y="1268"/>
                  </a:cubicBezTo>
                  <a:cubicBezTo>
                    <a:pt x="234" y="1235"/>
                    <a:pt x="234" y="1201"/>
                    <a:pt x="201" y="1168"/>
                  </a:cubicBezTo>
                  <a:cubicBezTo>
                    <a:pt x="201" y="1135"/>
                    <a:pt x="167" y="1068"/>
                    <a:pt x="167" y="1034"/>
                  </a:cubicBezTo>
                  <a:cubicBezTo>
                    <a:pt x="167" y="968"/>
                    <a:pt x="167" y="901"/>
                    <a:pt x="167" y="834"/>
                  </a:cubicBezTo>
                  <a:cubicBezTo>
                    <a:pt x="167" y="768"/>
                    <a:pt x="201" y="701"/>
                    <a:pt x="201" y="634"/>
                  </a:cubicBezTo>
                  <a:cubicBezTo>
                    <a:pt x="234" y="567"/>
                    <a:pt x="234" y="534"/>
                    <a:pt x="268" y="467"/>
                  </a:cubicBezTo>
                  <a:cubicBezTo>
                    <a:pt x="301" y="434"/>
                    <a:pt x="301" y="401"/>
                    <a:pt x="334" y="367"/>
                  </a:cubicBezTo>
                  <a:cubicBezTo>
                    <a:pt x="368" y="334"/>
                    <a:pt x="401" y="301"/>
                    <a:pt x="434" y="301"/>
                  </a:cubicBezTo>
                  <a:cubicBezTo>
                    <a:pt x="468" y="267"/>
                    <a:pt x="534" y="267"/>
                    <a:pt x="568" y="267"/>
                  </a:cubicBezTo>
                  <a:cubicBezTo>
                    <a:pt x="601" y="267"/>
                    <a:pt x="634" y="334"/>
                    <a:pt x="668" y="367"/>
                  </a:cubicBezTo>
                  <a:cubicBezTo>
                    <a:pt x="701" y="401"/>
                    <a:pt x="668" y="401"/>
                    <a:pt x="701" y="401"/>
                  </a:cubicBezTo>
                  <a:lnTo>
                    <a:pt x="768" y="367"/>
                  </a:lnTo>
                  <a:cubicBezTo>
                    <a:pt x="801" y="367"/>
                    <a:pt x="801" y="334"/>
                    <a:pt x="801" y="334"/>
                  </a:cubicBezTo>
                  <a:cubicBezTo>
                    <a:pt x="801" y="334"/>
                    <a:pt x="801" y="301"/>
                    <a:pt x="801" y="267"/>
                  </a:cubicBezTo>
                  <a:cubicBezTo>
                    <a:pt x="801" y="234"/>
                    <a:pt x="801" y="201"/>
                    <a:pt x="768" y="167"/>
                  </a:cubicBezTo>
                  <a:cubicBezTo>
                    <a:pt x="768" y="134"/>
                    <a:pt x="735" y="100"/>
                    <a:pt x="701" y="67"/>
                  </a:cubicBezTo>
                  <a:cubicBezTo>
                    <a:pt x="668" y="34"/>
                    <a:pt x="634" y="34"/>
                    <a:pt x="5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6"/>
            <p:cNvSpPr/>
            <p:nvPr/>
          </p:nvSpPr>
          <p:spPr>
            <a:xfrm>
              <a:off x="3011500" y="3066800"/>
              <a:ext cx="20850" cy="38400"/>
            </a:xfrm>
            <a:custGeom>
              <a:avLst/>
              <a:gdLst/>
              <a:ahLst/>
              <a:cxnLst/>
              <a:rect l="l" t="t" r="r" b="b"/>
              <a:pathLst>
                <a:path w="834" h="1536" extrusionOk="0">
                  <a:moveTo>
                    <a:pt x="634" y="268"/>
                  </a:moveTo>
                  <a:cubicBezTo>
                    <a:pt x="634" y="301"/>
                    <a:pt x="667" y="334"/>
                    <a:pt x="667" y="368"/>
                  </a:cubicBezTo>
                  <a:cubicBezTo>
                    <a:pt x="667" y="401"/>
                    <a:pt x="667" y="468"/>
                    <a:pt x="667" y="501"/>
                  </a:cubicBezTo>
                  <a:lnTo>
                    <a:pt x="667" y="634"/>
                  </a:lnTo>
                  <a:lnTo>
                    <a:pt x="667" y="735"/>
                  </a:lnTo>
                  <a:cubicBezTo>
                    <a:pt x="667" y="801"/>
                    <a:pt x="667" y="835"/>
                    <a:pt x="667" y="901"/>
                  </a:cubicBezTo>
                  <a:cubicBezTo>
                    <a:pt x="634" y="968"/>
                    <a:pt x="634" y="1001"/>
                    <a:pt x="600" y="1068"/>
                  </a:cubicBezTo>
                  <a:cubicBezTo>
                    <a:pt x="600" y="1101"/>
                    <a:pt x="567" y="1135"/>
                    <a:pt x="534" y="1168"/>
                  </a:cubicBezTo>
                  <a:cubicBezTo>
                    <a:pt x="500" y="1202"/>
                    <a:pt x="467" y="1235"/>
                    <a:pt x="434" y="1268"/>
                  </a:cubicBezTo>
                  <a:cubicBezTo>
                    <a:pt x="400" y="1302"/>
                    <a:pt x="367" y="1302"/>
                    <a:pt x="334" y="1302"/>
                  </a:cubicBezTo>
                  <a:cubicBezTo>
                    <a:pt x="300" y="1302"/>
                    <a:pt x="267" y="1302"/>
                    <a:pt x="267" y="1268"/>
                  </a:cubicBezTo>
                  <a:cubicBezTo>
                    <a:pt x="234" y="1235"/>
                    <a:pt x="200" y="1202"/>
                    <a:pt x="200" y="1168"/>
                  </a:cubicBezTo>
                  <a:cubicBezTo>
                    <a:pt x="200" y="1135"/>
                    <a:pt x="200" y="1068"/>
                    <a:pt x="200" y="1035"/>
                  </a:cubicBezTo>
                  <a:cubicBezTo>
                    <a:pt x="200" y="1001"/>
                    <a:pt x="200" y="968"/>
                    <a:pt x="200" y="935"/>
                  </a:cubicBezTo>
                  <a:cubicBezTo>
                    <a:pt x="200" y="901"/>
                    <a:pt x="200" y="868"/>
                    <a:pt x="200" y="835"/>
                  </a:cubicBezTo>
                  <a:cubicBezTo>
                    <a:pt x="200" y="768"/>
                    <a:pt x="200" y="701"/>
                    <a:pt x="200" y="668"/>
                  </a:cubicBezTo>
                  <a:cubicBezTo>
                    <a:pt x="200" y="601"/>
                    <a:pt x="234" y="568"/>
                    <a:pt x="267" y="501"/>
                  </a:cubicBezTo>
                  <a:cubicBezTo>
                    <a:pt x="267" y="468"/>
                    <a:pt x="300" y="434"/>
                    <a:pt x="334" y="401"/>
                  </a:cubicBezTo>
                  <a:cubicBezTo>
                    <a:pt x="367" y="368"/>
                    <a:pt x="400" y="334"/>
                    <a:pt x="434" y="301"/>
                  </a:cubicBezTo>
                  <a:cubicBezTo>
                    <a:pt x="467" y="268"/>
                    <a:pt x="500" y="268"/>
                    <a:pt x="534" y="268"/>
                  </a:cubicBezTo>
                  <a:close/>
                  <a:moveTo>
                    <a:pt x="567" y="1"/>
                  </a:moveTo>
                  <a:cubicBezTo>
                    <a:pt x="534" y="1"/>
                    <a:pt x="467" y="34"/>
                    <a:pt x="434" y="67"/>
                  </a:cubicBezTo>
                  <a:cubicBezTo>
                    <a:pt x="367" y="101"/>
                    <a:pt x="300" y="134"/>
                    <a:pt x="267" y="201"/>
                  </a:cubicBezTo>
                  <a:cubicBezTo>
                    <a:pt x="200" y="234"/>
                    <a:pt x="167" y="301"/>
                    <a:pt x="133" y="368"/>
                  </a:cubicBezTo>
                  <a:cubicBezTo>
                    <a:pt x="100" y="468"/>
                    <a:pt x="67" y="534"/>
                    <a:pt x="33" y="601"/>
                  </a:cubicBezTo>
                  <a:cubicBezTo>
                    <a:pt x="33" y="701"/>
                    <a:pt x="0" y="801"/>
                    <a:pt x="0" y="868"/>
                  </a:cubicBezTo>
                  <a:lnTo>
                    <a:pt x="0" y="935"/>
                  </a:lnTo>
                  <a:cubicBezTo>
                    <a:pt x="0" y="968"/>
                    <a:pt x="0" y="968"/>
                    <a:pt x="0" y="1001"/>
                  </a:cubicBezTo>
                  <a:cubicBezTo>
                    <a:pt x="0" y="1035"/>
                    <a:pt x="0" y="1035"/>
                    <a:pt x="0" y="1068"/>
                  </a:cubicBezTo>
                  <a:lnTo>
                    <a:pt x="0" y="1135"/>
                  </a:lnTo>
                  <a:cubicBezTo>
                    <a:pt x="0" y="1202"/>
                    <a:pt x="33" y="1268"/>
                    <a:pt x="33" y="1335"/>
                  </a:cubicBezTo>
                  <a:cubicBezTo>
                    <a:pt x="67" y="1402"/>
                    <a:pt x="100" y="1435"/>
                    <a:pt x="133" y="1468"/>
                  </a:cubicBezTo>
                  <a:cubicBezTo>
                    <a:pt x="167" y="1502"/>
                    <a:pt x="200" y="1535"/>
                    <a:pt x="267" y="1535"/>
                  </a:cubicBezTo>
                  <a:cubicBezTo>
                    <a:pt x="300" y="1535"/>
                    <a:pt x="367" y="1502"/>
                    <a:pt x="434" y="1468"/>
                  </a:cubicBezTo>
                  <a:cubicBezTo>
                    <a:pt x="467" y="1435"/>
                    <a:pt x="534" y="1402"/>
                    <a:pt x="567" y="1335"/>
                  </a:cubicBezTo>
                  <a:cubicBezTo>
                    <a:pt x="634" y="1268"/>
                    <a:pt x="667" y="1202"/>
                    <a:pt x="701" y="1135"/>
                  </a:cubicBezTo>
                  <a:cubicBezTo>
                    <a:pt x="734" y="1068"/>
                    <a:pt x="767" y="1001"/>
                    <a:pt x="801" y="901"/>
                  </a:cubicBezTo>
                  <a:cubicBezTo>
                    <a:pt x="801" y="835"/>
                    <a:pt x="834" y="735"/>
                    <a:pt x="834" y="634"/>
                  </a:cubicBezTo>
                  <a:cubicBezTo>
                    <a:pt x="834" y="634"/>
                    <a:pt x="834" y="601"/>
                    <a:pt x="834" y="601"/>
                  </a:cubicBezTo>
                  <a:lnTo>
                    <a:pt x="834" y="468"/>
                  </a:lnTo>
                  <a:cubicBezTo>
                    <a:pt x="834" y="434"/>
                    <a:pt x="834" y="434"/>
                    <a:pt x="834" y="401"/>
                  </a:cubicBezTo>
                  <a:cubicBezTo>
                    <a:pt x="834" y="334"/>
                    <a:pt x="801" y="268"/>
                    <a:pt x="801" y="201"/>
                  </a:cubicBezTo>
                  <a:cubicBezTo>
                    <a:pt x="767" y="134"/>
                    <a:pt x="734" y="101"/>
                    <a:pt x="701" y="34"/>
                  </a:cubicBezTo>
                  <a:cubicBezTo>
                    <a:pt x="667" y="1"/>
                    <a:pt x="634" y="1"/>
                    <a:pt x="5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6"/>
            <p:cNvSpPr/>
            <p:nvPr/>
          </p:nvSpPr>
          <p:spPr>
            <a:xfrm>
              <a:off x="3034850" y="3050125"/>
              <a:ext cx="20850" cy="40050"/>
            </a:xfrm>
            <a:custGeom>
              <a:avLst/>
              <a:gdLst/>
              <a:ahLst/>
              <a:cxnLst/>
              <a:rect l="l" t="t" r="r" b="b"/>
              <a:pathLst>
                <a:path w="834" h="1602" extrusionOk="0">
                  <a:moveTo>
                    <a:pt x="801" y="1"/>
                  </a:moveTo>
                  <a:lnTo>
                    <a:pt x="701" y="34"/>
                  </a:lnTo>
                  <a:cubicBezTo>
                    <a:pt x="701" y="34"/>
                    <a:pt x="701" y="34"/>
                    <a:pt x="667" y="67"/>
                  </a:cubicBezTo>
                  <a:cubicBezTo>
                    <a:pt x="667" y="67"/>
                    <a:pt x="667" y="101"/>
                    <a:pt x="667" y="134"/>
                  </a:cubicBezTo>
                  <a:lnTo>
                    <a:pt x="400" y="1235"/>
                  </a:lnTo>
                  <a:lnTo>
                    <a:pt x="167" y="434"/>
                  </a:lnTo>
                  <a:cubicBezTo>
                    <a:pt x="167" y="401"/>
                    <a:pt x="167" y="401"/>
                    <a:pt x="167" y="401"/>
                  </a:cubicBezTo>
                  <a:lnTo>
                    <a:pt x="100" y="401"/>
                  </a:lnTo>
                  <a:lnTo>
                    <a:pt x="33" y="434"/>
                  </a:lnTo>
                  <a:cubicBezTo>
                    <a:pt x="33" y="434"/>
                    <a:pt x="33" y="434"/>
                    <a:pt x="33" y="468"/>
                  </a:cubicBezTo>
                  <a:cubicBezTo>
                    <a:pt x="0" y="468"/>
                    <a:pt x="0" y="501"/>
                    <a:pt x="33" y="534"/>
                  </a:cubicBezTo>
                  <a:lnTo>
                    <a:pt x="367" y="1568"/>
                  </a:lnTo>
                  <a:cubicBezTo>
                    <a:pt x="367" y="1568"/>
                    <a:pt x="367" y="1568"/>
                    <a:pt x="367" y="1602"/>
                  </a:cubicBezTo>
                  <a:lnTo>
                    <a:pt x="400" y="1602"/>
                  </a:lnTo>
                  <a:lnTo>
                    <a:pt x="434" y="1535"/>
                  </a:lnTo>
                  <a:cubicBezTo>
                    <a:pt x="467" y="1535"/>
                    <a:pt x="467" y="1502"/>
                    <a:pt x="467" y="1502"/>
                  </a:cubicBezTo>
                  <a:cubicBezTo>
                    <a:pt x="467" y="1468"/>
                    <a:pt x="467" y="1468"/>
                    <a:pt x="467" y="1435"/>
                  </a:cubicBezTo>
                  <a:lnTo>
                    <a:pt x="801" y="34"/>
                  </a:lnTo>
                  <a:cubicBezTo>
                    <a:pt x="801" y="1"/>
                    <a:pt x="834" y="1"/>
                    <a:pt x="8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6"/>
            <p:cNvSpPr/>
            <p:nvPr/>
          </p:nvSpPr>
          <p:spPr>
            <a:xfrm>
              <a:off x="3059025" y="3040125"/>
              <a:ext cx="20025" cy="37550"/>
            </a:xfrm>
            <a:custGeom>
              <a:avLst/>
              <a:gdLst/>
              <a:ahLst/>
              <a:cxnLst/>
              <a:rect l="l" t="t" r="r" b="b"/>
              <a:pathLst>
                <a:path w="801" h="1502" extrusionOk="0">
                  <a:moveTo>
                    <a:pt x="472" y="242"/>
                  </a:moveTo>
                  <a:cubicBezTo>
                    <a:pt x="501" y="242"/>
                    <a:pt x="534" y="250"/>
                    <a:pt x="567" y="267"/>
                  </a:cubicBezTo>
                  <a:cubicBezTo>
                    <a:pt x="601" y="334"/>
                    <a:pt x="634" y="401"/>
                    <a:pt x="634" y="501"/>
                  </a:cubicBezTo>
                  <a:lnTo>
                    <a:pt x="134" y="767"/>
                  </a:lnTo>
                  <a:cubicBezTo>
                    <a:pt x="134" y="701"/>
                    <a:pt x="167" y="667"/>
                    <a:pt x="167" y="601"/>
                  </a:cubicBezTo>
                  <a:cubicBezTo>
                    <a:pt x="167" y="567"/>
                    <a:pt x="201" y="501"/>
                    <a:pt x="234" y="467"/>
                  </a:cubicBezTo>
                  <a:cubicBezTo>
                    <a:pt x="234" y="434"/>
                    <a:pt x="267" y="367"/>
                    <a:pt x="301" y="334"/>
                  </a:cubicBezTo>
                  <a:cubicBezTo>
                    <a:pt x="334" y="300"/>
                    <a:pt x="334" y="300"/>
                    <a:pt x="401" y="267"/>
                  </a:cubicBezTo>
                  <a:cubicBezTo>
                    <a:pt x="417" y="250"/>
                    <a:pt x="442" y="242"/>
                    <a:pt x="472" y="242"/>
                  </a:cubicBezTo>
                  <a:close/>
                  <a:moveTo>
                    <a:pt x="567" y="0"/>
                  </a:moveTo>
                  <a:cubicBezTo>
                    <a:pt x="501" y="0"/>
                    <a:pt x="434" y="0"/>
                    <a:pt x="401" y="34"/>
                  </a:cubicBezTo>
                  <a:cubicBezTo>
                    <a:pt x="334" y="67"/>
                    <a:pt x="267" y="134"/>
                    <a:pt x="234" y="167"/>
                  </a:cubicBezTo>
                  <a:cubicBezTo>
                    <a:pt x="167" y="234"/>
                    <a:pt x="134" y="300"/>
                    <a:pt x="100" y="367"/>
                  </a:cubicBezTo>
                  <a:cubicBezTo>
                    <a:pt x="67" y="434"/>
                    <a:pt x="34" y="501"/>
                    <a:pt x="34" y="601"/>
                  </a:cubicBezTo>
                  <a:cubicBezTo>
                    <a:pt x="0" y="667"/>
                    <a:pt x="0" y="767"/>
                    <a:pt x="0" y="834"/>
                  </a:cubicBezTo>
                  <a:cubicBezTo>
                    <a:pt x="0" y="934"/>
                    <a:pt x="0" y="1001"/>
                    <a:pt x="0" y="1068"/>
                  </a:cubicBezTo>
                  <a:cubicBezTo>
                    <a:pt x="0" y="1134"/>
                    <a:pt x="0" y="1234"/>
                    <a:pt x="34" y="1301"/>
                  </a:cubicBezTo>
                  <a:cubicBezTo>
                    <a:pt x="34" y="1335"/>
                    <a:pt x="67" y="1401"/>
                    <a:pt x="134" y="1435"/>
                  </a:cubicBezTo>
                  <a:cubicBezTo>
                    <a:pt x="134" y="1468"/>
                    <a:pt x="201" y="1501"/>
                    <a:pt x="234" y="1501"/>
                  </a:cubicBezTo>
                  <a:cubicBezTo>
                    <a:pt x="301" y="1501"/>
                    <a:pt x="334" y="1468"/>
                    <a:pt x="401" y="1468"/>
                  </a:cubicBezTo>
                  <a:cubicBezTo>
                    <a:pt x="434" y="1435"/>
                    <a:pt x="501" y="1368"/>
                    <a:pt x="567" y="1335"/>
                  </a:cubicBezTo>
                  <a:cubicBezTo>
                    <a:pt x="601" y="1268"/>
                    <a:pt x="634" y="1234"/>
                    <a:pt x="668" y="1168"/>
                  </a:cubicBezTo>
                  <a:cubicBezTo>
                    <a:pt x="701" y="1134"/>
                    <a:pt x="701" y="1101"/>
                    <a:pt x="734" y="1034"/>
                  </a:cubicBezTo>
                  <a:cubicBezTo>
                    <a:pt x="734" y="1001"/>
                    <a:pt x="768" y="968"/>
                    <a:pt x="768" y="901"/>
                  </a:cubicBezTo>
                  <a:cubicBezTo>
                    <a:pt x="768" y="901"/>
                    <a:pt x="768" y="868"/>
                    <a:pt x="768" y="868"/>
                  </a:cubicBezTo>
                  <a:lnTo>
                    <a:pt x="734" y="868"/>
                  </a:lnTo>
                  <a:lnTo>
                    <a:pt x="668" y="901"/>
                  </a:lnTo>
                  <a:lnTo>
                    <a:pt x="634" y="934"/>
                  </a:lnTo>
                  <a:lnTo>
                    <a:pt x="634" y="968"/>
                  </a:lnTo>
                  <a:cubicBezTo>
                    <a:pt x="601" y="1001"/>
                    <a:pt x="567" y="1068"/>
                    <a:pt x="534" y="1101"/>
                  </a:cubicBezTo>
                  <a:cubicBezTo>
                    <a:pt x="501" y="1168"/>
                    <a:pt x="467" y="1201"/>
                    <a:pt x="401" y="1234"/>
                  </a:cubicBezTo>
                  <a:cubicBezTo>
                    <a:pt x="384" y="1251"/>
                    <a:pt x="351" y="1259"/>
                    <a:pt x="317" y="1259"/>
                  </a:cubicBezTo>
                  <a:cubicBezTo>
                    <a:pt x="284" y="1259"/>
                    <a:pt x="251" y="1251"/>
                    <a:pt x="234" y="1234"/>
                  </a:cubicBezTo>
                  <a:cubicBezTo>
                    <a:pt x="167" y="1168"/>
                    <a:pt x="167" y="1068"/>
                    <a:pt x="167" y="1001"/>
                  </a:cubicBezTo>
                  <a:lnTo>
                    <a:pt x="768" y="634"/>
                  </a:lnTo>
                  <a:cubicBezTo>
                    <a:pt x="768" y="634"/>
                    <a:pt x="768" y="634"/>
                    <a:pt x="801" y="601"/>
                  </a:cubicBezTo>
                  <a:cubicBezTo>
                    <a:pt x="801" y="601"/>
                    <a:pt x="801" y="567"/>
                    <a:pt x="801" y="534"/>
                  </a:cubicBezTo>
                  <a:lnTo>
                    <a:pt x="801" y="467"/>
                  </a:lnTo>
                  <a:cubicBezTo>
                    <a:pt x="768" y="401"/>
                    <a:pt x="768" y="300"/>
                    <a:pt x="768" y="200"/>
                  </a:cubicBezTo>
                  <a:cubicBezTo>
                    <a:pt x="734" y="167"/>
                    <a:pt x="701" y="100"/>
                    <a:pt x="668" y="34"/>
                  </a:cubicBezTo>
                  <a:cubicBezTo>
                    <a:pt x="634" y="0"/>
                    <a:pt x="601" y="0"/>
                    <a:pt x="5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6"/>
            <p:cNvSpPr/>
            <p:nvPr/>
          </p:nvSpPr>
          <p:spPr>
            <a:xfrm>
              <a:off x="3084050" y="3026150"/>
              <a:ext cx="11700" cy="40675"/>
            </a:xfrm>
            <a:custGeom>
              <a:avLst/>
              <a:gdLst/>
              <a:ahLst/>
              <a:cxnLst/>
              <a:rect l="l" t="t" r="r" b="b"/>
              <a:pathLst>
                <a:path w="468" h="1627" extrusionOk="0">
                  <a:moveTo>
                    <a:pt x="463" y="0"/>
                  </a:moveTo>
                  <a:cubicBezTo>
                    <a:pt x="459" y="0"/>
                    <a:pt x="450" y="9"/>
                    <a:pt x="434" y="26"/>
                  </a:cubicBezTo>
                  <a:lnTo>
                    <a:pt x="367" y="26"/>
                  </a:lnTo>
                  <a:cubicBezTo>
                    <a:pt x="300" y="59"/>
                    <a:pt x="267" y="92"/>
                    <a:pt x="234" y="159"/>
                  </a:cubicBezTo>
                  <a:cubicBezTo>
                    <a:pt x="200" y="192"/>
                    <a:pt x="167" y="259"/>
                    <a:pt x="134" y="326"/>
                  </a:cubicBezTo>
                  <a:lnTo>
                    <a:pt x="134" y="226"/>
                  </a:lnTo>
                  <a:cubicBezTo>
                    <a:pt x="167" y="226"/>
                    <a:pt x="167" y="192"/>
                    <a:pt x="134" y="192"/>
                  </a:cubicBezTo>
                  <a:lnTo>
                    <a:pt x="67" y="226"/>
                  </a:lnTo>
                  <a:cubicBezTo>
                    <a:pt x="33" y="226"/>
                    <a:pt x="33" y="259"/>
                    <a:pt x="33" y="259"/>
                  </a:cubicBezTo>
                  <a:cubicBezTo>
                    <a:pt x="0" y="292"/>
                    <a:pt x="0" y="292"/>
                    <a:pt x="33" y="326"/>
                  </a:cubicBezTo>
                  <a:lnTo>
                    <a:pt x="33" y="1560"/>
                  </a:lnTo>
                  <a:cubicBezTo>
                    <a:pt x="0" y="1593"/>
                    <a:pt x="0" y="1593"/>
                    <a:pt x="33" y="1627"/>
                  </a:cubicBezTo>
                  <a:lnTo>
                    <a:pt x="67" y="1627"/>
                  </a:lnTo>
                  <a:lnTo>
                    <a:pt x="134" y="1593"/>
                  </a:lnTo>
                  <a:cubicBezTo>
                    <a:pt x="134" y="1560"/>
                    <a:pt x="134" y="1560"/>
                    <a:pt x="134" y="1527"/>
                  </a:cubicBezTo>
                  <a:cubicBezTo>
                    <a:pt x="167" y="1527"/>
                    <a:pt x="167" y="1493"/>
                    <a:pt x="134" y="1493"/>
                  </a:cubicBezTo>
                  <a:lnTo>
                    <a:pt x="134" y="726"/>
                  </a:lnTo>
                  <a:cubicBezTo>
                    <a:pt x="134" y="559"/>
                    <a:pt x="200" y="392"/>
                    <a:pt x="334" y="292"/>
                  </a:cubicBezTo>
                  <a:lnTo>
                    <a:pt x="434" y="226"/>
                  </a:lnTo>
                  <a:cubicBezTo>
                    <a:pt x="467" y="226"/>
                    <a:pt x="467" y="226"/>
                    <a:pt x="467" y="192"/>
                  </a:cubicBezTo>
                  <a:cubicBezTo>
                    <a:pt x="467" y="192"/>
                    <a:pt x="467" y="159"/>
                    <a:pt x="467" y="159"/>
                  </a:cubicBezTo>
                  <a:lnTo>
                    <a:pt x="467" y="59"/>
                  </a:lnTo>
                  <a:cubicBezTo>
                    <a:pt x="467" y="26"/>
                    <a:pt x="467" y="26"/>
                    <a:pt x="467" y="26"/>
                  </a:cubicBezTo>
                  <a:cubicBezTo>
                    <a:pt x="467" y="9"/>
                    <a:pt x="467" y="0"/>
                    <a:pt x="46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6"/>
            <p:cNvSpPr/>
            <p:nvPr/>
          </p:nvSpPr>
          <p:spPr>
            <a:xfrm>
              <a:off x="2926425" y="3409550"/>
              <a:ext cx="24200" cy="50900"/>
            </a:xfrm>
            <a:custGeom>
              <a:avLst/>
              <a:gdLst/>
              <a:ahLst/>
              <a:cxnLst/>
              <a:rect l="l" t="t" r="r" b="b"/>
              <a:pathLst>
                <a:path w="968" h="2036" extrusionOk="0">
                  <a:moveTo>
                    <a:pt x="701" y="0"/>
                  </a:moveTo>
                  <a:cubicBezTo>
                    <a:pt x="634" y="0"/>
                    <a:pt x="534" y="34"/>
                    <a:pt x="468" y="67"/>
                  </a:cubicBezTo>
                  <a:cubicBezTo>
                    <a:pt x="401" y="101"/>
                    <a:pt x="334" y="167"/>
                    <a:pt x="267" y="234"/>
                  </a:cubicBezTo>
                  <a:cubicBezTo>
                    <a:pt x="234" y="301"/>
                    <a:pt x="167" y="367"/>
                    <a:pt x="134" y="467"/>
                  </a:cubicBezTo>
                  <a:cubicBezTo>
                    <a:pt x="101" y="568"/>
                    <a:pt x="67" y="668"/>
                    <a:pt x="34" y="734"/>
                  </a:cubicBezTo>
                  <a:cubicBezTo>
                    <a:pt x="1" y="868"/>
                    <a:pt x="1" y="968"/>
                    <a:pt x="1" y="1068"/>
                  </a:cubicBezTo>
                  <a:lnTo>
                    <a:pt x="1" y="1535"/>
                  </a:lnTo>
                  <a:cubicBezTo>
                    <a:pt x="1" y="1602"/>
                    <a:pt x="1" y="1702"/>
                    <a:pt x="34" y="1802"/>
                  </a:cubicBezTo>
                  <a:cubicBezTo>
                    <a:pt x="34" y="1868"/>
                    <a:pt x="67" y="1902"/>
                    <a:pt x="134" y="1969"/>
                  </a:cubicBezTo>
                  <a:cubicBezTo>
                    <a:pt x="167" y="2002"/>
                    <a:pt x="234" y="2035"/>
                    <a:pt x="267" y="2035"/>
                  </a:cubicBezTo>
                  <a:cubicBezTo>
                    <a:pt x="368" y="2035"/>
                    <a:pt x="434" y="2002"/>
                    <a:pt x="468" y="1969"/>
                  </a:cubicBezTo>
                  <a:cubicBezTo>
                    <a:pt x="568" y="1902"/>
                    <a:pt x="634" y="1868"/>
                    <a:pt x="701" y="1768"/>
                  </a:cubicBezTo>
                  <a:cubicBezTo>
                    <a:pt x="768" y="1702"/>
                    <a:pt x="801" y="1635"/>
                    <a:pt x="835" y="1535"/>
                  </a:cubicBezTo>
                  <a:cubicBezTo>
                    <a:pt x="868" y="1468"/>
                    <a:pt x="901" y="1368"/>
                    <a:pt x="935" y="1301"/>
                  </a:cubicBezTo>
                  <a:cubicBezTo>
                    <a:pt x="935" y="1235"/>
                    <a:pt x="968" y="1168"/>
                    <a:pt x="968" y="1101"/>
                  </a:cubicBezTo>
                  <a:cubicBezTo>
                    <a:pt x="968" y="1068"/>
                    <a:pt x="968" y="1068"/>
                    <a:pt x="968" y="1068"/>
                  </a:cubicBezTo>
                  <a:lnTo>
                    <a:pt x="935" y="1068"/>
                  </a:lnTo>
                  <a:lnTo>
                    <a:pt x="868" y="1101"/>
                  </a:lnTo>
                  <a:cubicBezTo>
                    <a:pt x="835" y="1101"/>
                    <a:pt x="835" y="1135"/>
                    <a:pt x="835" y="1135"/>
                  </a:cubicBezTo>
                  <a:cubicBezTo>
                    <a:pt x="835" y="1168"/>
                    <a:pt x="835" y="1168"/>
                    <a:pt x="835" y="1201"/>
                  </a:cubicBezTo>
                  <a:cubicBezTo>
                    <a:pt x="835" y="1235"/>
                    <a:pt x="801" y="1301"/>
                    <a:pt x="801" y="1335"/>
                  </a:cubicBezTo>
                  <a:cubicBezTo>
                    <a:pt x="768" y="1401"/>
                    <a:pt x="768" y="1435"/>
                    <a:pt x="734" y="1468"/>
                  </a:cubicBezTo>
                  <a:cubicBezTo>
                    <a:pt x="701" y="1535"/>
                    <a:pt x="668" y="1568"/>
                    <a:pt x="634" y="1635"/>
                  </a:cubicBezTo>
                  <a:cubicBezTo>
                    <a:pt x="601" y="1668"/>
                    <a:pt x="568" y="1702"/>
                    <a:pt x="501" y="1735"/>
                  </a:cubicBezTo>
                  <a:cubicBezTo>
                    <a:pt x="451" y="1768"/>
                    <a:pt x="409" y="1785"/>
                    <a:pt x="372" y="1785"/>
                  </a:cubicBezTo>
                  <a:cubicBezTo>
                    <a:pt x="334" y="1785"/>
                    <a:pt x="301" y="1768"/>
                    <a:pt x="267" y="1735"/>
                  </a:cubicBezTo>
                  <a:cubicBezTo>
                    <a:pt x="201" y="1635"/>
                    <a:pt x="167" y="1535"/>
                    <a:pt x="201" y="1435"/>
                  </a:cubicBezTo>
                  <a:lnTo>
                    <a:pt x="201" y="968"/>
                  </a:lnTo>
                  <a:cubicBezTo>
                    <a:pt x="201" y="834"/>
                    <a:pt x="201" y="701"/>
                    <a:pt x="267" y="568"/>
                  </a:cubicBezTo>
                  <a:cubicBezTo>
                    <a:pt x="334" y="467"/>
                    <a:pt x="401" y="367"/>
                    <a:pt x="501" y="301"/>
                  </a:cubicBezTo>
                  <a:cubicBezTo>
                    <a:pt x="534" y="267"/>
                    <a:pt x="601" y="234"/>
                    <a:pt x="634" y="234"/>
                  </a:cubicBezTo>
                  <a:cubicBezTo>
                    <a:pt x="668" y="234"/>
                    <a:pt x="701" y="267"/>
                    <a:pt x="734" y="267"/>
                  </a:cubicBezTo>
                  <a:cubicBezTo>
                    <a:pt x="768" y="301"/>
                    <a:pt x="801" y="334"/>
                    <a:pt x="801" y="367"/>
                  </a:cubicBezTo>
                  <a:cubicBezTo>
                    <a:pt x="801" y="401"/>
                    <a:pt x="835" y="434"/>
                    <a:pt x="835" y="467"/>
                  </a:cubicBezTo>
                  <a:lnTo>
                    <a:pt x="835" y="501"/>
                  </a:lnTo>
                  <a:lnTo>
                    <a:pt x="868" y="501"/>
                  </a:lnTo>
                  <a:lnTo>
                    <a:pt x="935" y="467"/>
                  </a:lnTo>
                  <a:cubicBezTo>
                    <a:pt x="935" y="467"/>
                    <a:pt x="968" y="434"/>
                    <a:pt x="968" y="434"/>
                  </a:cubicBezTo>
                  <a:cubicBezTo>
                    <a:pt x="968" y="401"/>
                    <a:pt x="968" y="401"/>
                    <a:pt x="968" y="367"/>
                  </a:cubicBezTo>
                  <a:cubicBezTo>
                    <a:pt x="968" y="334"/>
                    <a:pt x="935" y="267"/>
                    <a:pt x="935" y="201"/>
                  </a:cubicBezTo>
                  <a:cubicBezTo>
                    <a:pt x="901" y="167"/>
                    <a:pt x="868" y="101"/>
                    <a:pt x="835" y="67"/>
                  </a:cubicBezTo>
                  <a:cubicBezTo>
                    <a:pt x="801" y="34"/>
                    <a:pt x="768" y="0"/>
                    <a:pt x="7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6"/>
            <p:cNvSpPr/>
            <p:nvPr/>
          </p:nvSpPr>
          <p:spPr>
            <a:xfrm>
              <a:off x="2954775" y="3406225"/>
              <a:ext cx="20875" cy="38375"/>
            </a:xfrm>
            <a:custGeom>
              <a:avLst/>
              <a:gdLst/>
              <a:ahLst/>
              <a:cxnLst/>
              <a:rect l="l" t="t" r="r" b="b"/>
              <a:pathLst>
                <a:path w="835" h="1535" extrusionOk="0">
                  <a:moveTo>
                    <a:pt x="534" y="267"/>
                  </a:moveTo>
                  <a:cubicBezTo>
                    <a:pt x="534" y="267"/>
                    <a:pt x="568" y="267"/>
                    <a:pt x="601" y="300"/>
                  </a:cubicBezTo>
                  <a:cubicBezTo>
                    <a:pt x="601" y="334"/>
                    <a:pt x="635" y="367"/>
                    <a:pt x="635" y="400"/>
                  </a:cubicBezTo>
                  <a:cubicBezTo>
                    <a:pt x="668" y="434"/>
                    <a:pt x="668" y="467"/>
                    <a:pt x="668" y="534"/>
                  </a:cubicBezTo>
                  <a:cubicBezTo>
                    <a:pt x="668" y="567"/>
                    <a:pt x="668" y="600"/>
                    <a:pt x="668" y="634"/>
                  </a:cubicBezTo>
                  <a:cubicBezTo>
                    <a:pt x="668" y="667"/>
                    <a:pt x="668" y="701"/>
                    <a:pt x="668" y="734"/>
                  </a:cubicBezTo>
                  <a:cubicBezTo>
                    <a:pt x="668" y="801"/>
                    <a:pt x="668" y="867"/>
                    <a:pt x="635" y="901"/>
                  </a:cubicBezTo>
                  <a:cubicBezTo>
                    <a:pt x="635" y="967"/>
                    <a:pt x="601" y="1001"/>
                    <a:pt x="601" y="1067"/>
                  </a:cubicBezTo>
                  <a:cubicBezTo>
                    <a:pt x="568" y="1101"/>
                    <a:pt x="534" y="1134"/>
                    <a:pt x="534" y="1168"/>
                  </a:cubicBezTo>
                  <a:cubicBezTo>
                    <a:pt x="501" y="1201"/>
                    <a:pt x="468" y="1234"/>
                    <a:pt x="401" y="1268"/>
                  </a:cubicBezTo>
                  <a:cubicBezTo>
                    <a:pt x="368" y="1301"/>
                    <a:pt x="334" y="1301"/>
                    <a:pt x="301" y="1301"/>
                  </a:cubicBezTo>
                  <a:cubicBezTo>
                    <a:pt x="268" y="1301"/>
                    <a:pt x="268" y="1301"/>
                    <a:pt x="234" y="1268"/>
                  </a:cubicBezTo>
                  <a:cubicBezTo>
                    <a:pt x="201" y="1234"/>
                    <a:pt x="201" y="1201"/>
                    <a:pt x="168" y="1168"/>
                  </a:cubicBezTo>
                  <a:cubicBezTo>
                    <a:pt x="168" y="1134"/>
                    <a:pt x="168" y="1067"/>
                    <a:pt x="168" y="1034"/>
                  </a:cubicBezTo>
                  <a:cubicBezTo>
                    <a:pt x="168" y="1001"/>
                    <a:pt x="168" y="967"/>
                    <a:pt x="168" y="934"/>
                  </a:cubicBezTo>
                  <a:cubicBezTo>
                    <a:pt x="168" y="901"/>
                    <a:pt x="168" y="867"/>
                    <a:pt x="168" y="801"/>
                  </a:cubicBezTo>
                  <a:cubicBezTo>
                    <a:pt x="168" y="767"/>
                    <a:pt x="168" y="701"/>
                    <a:pt x="168" y="667"/>
                  </a:cubicBezTo>
                  <a:cubicBezTo>
                    <a:pt x="201" y="600"/>
                    <a:pt x="201" y="567"/>
                    <a:pt x="234" y="500"/>
                  </a:cubicBezTo>
                  <a:cubicBezTo>
                    <a:pt x="268" y="467"/>
                    <a:pt x="268" y="434"/>
                    <a:pt x="301" y="400"/>
                  </a:cubicBezTo>
                  <a:cubicBezTo>
                    <a:pt x="334" y="334"/>
                    <a:pt x="368" y="300"/>
                    <a:pt x="401" y="300"/>
                  </a:cubicBezTo>
                  <a:cubicBezTo>
                    <a:pt x="434" y="267"/>
                    <a:pt x="468" y="267"/>
                    <a:pt x="534" y="267"/>
                  </a:cubicBezTo>
                  <a:close/>
                  <a:moveTo>
                    <a:pt x="568" y="0"/>
                  </a:moveTo>
                  <a:cubicBezTo>
                    <a:pt x="534" y="0"/>
                    <a:pt x="468" y="33"/>
                    <a:pt x="401" y="67"/>
                  </a:cubicBezTo>
                  <a:cubicBezTo>
                    <a:pt x="334" y="100"/>
                    <a:pt x="301" y="133"/>
                    <a:pt x="234" y="200"/>
                  </a:cubicBezTo>
                  <a:cubicBezTo>
                    <a:pt x="201" y="267"/>
                    <a:pt x="168" y="334"/>
                    <a:pt x="134" y="400"/>
                  </a:cubicBezTo>
                  <a:cubicBezTo>
                    <a:pt x="101" y="467"/>
                    <a:pt x="67" y="534"/>
                    <a:pt x="34" y="634"/>
                  </a:cubicBezTo>
                  <a:cubicBezTo>
                    <a:pt x="34" y="701"/>
                    <a:pt x="1" y="801"/>
                    <a:pt x="1" y="901"/>
                  </a:cubicBezTo>
                  <a:lnTo>
                    <a:pt x="1" y="1134"/>
                  </a:lnTo>
                  <a:cubicBezTo>
                    <a:pt x="1" y="1201"/>
                    <a:pt x="34" y="1301"/>
                    <a:pt x="34" y="1368"/>
                  </a:cubicBezTo>
                  <a:cubicBezTo>
                    <a:pt x="67" y="1401"/>
                    <a:pt x="101" y="1468"/>
                    <a:pt x="134" y="1501"/>
                  </a:cubicBezTo>
                  <a:cubicBezTo>
                    <a:pt x="168" y="1534"/>
                    <a:pt x="201" y="1534"/>
                    <a:pt x="234" y="1534"/>
                  </a:cubicBezTo>
                  <a:cubicBezTo>
                    <a:pt x="301" y="1534"/>
                    <a:pt x="368" y="1534"/>
                    <a:pt x="401" y="1501"/>
                  </a:cubicBezTo>
                  <a:cubicBezTo>
                    <a:pt x="468" y="1468"/>
                    <a:pt x="534" y="1401"/>
                    <a:pt x="568" y="1368"/>
                  </a:cubicBezTo>
                  <a:cubicBezTo>
                    <a:pt x="635" y="1301"/>
                    <a:pt x="668" y="1234"/>
                    <a:pt x="701" y="1168"/>
                  </a:cubicBezTo>
                  <a:cubicBezTo>
                    <a:pt x="735" y="1101"/>
                    <a:pt x="768" y="1001"/>
                    <a:pt x="768" y="934"/>
                  </a:cubicBezTo>
                  <a:cubicBezTo>
                    <a:pt x="801" y="834"/>
                    <a:pt x="801" y="767"/>
                    <a:pt x="835" y="667"/>
                  </a:cubicBezTo>
                  <a:lnTo>
                    <a:pt x="835" y="434"/>
                  </a:lnTo>
                  <a:cubicBezTo>
                    <a:pt x="801" y="334"/>
                    <a:pt x="801" y="267"/>
                    <a:pt x="801" y="200"/>
                  </a:cubicBezTo>
                  <a:cubicBezTo>
                    <a:pt x="768" y="167"/>
                    <a:pt x="735" y="100"/>
                    <a:pt x="701" y="67"/>
                  </a:cubicBezTo>
                  <a:cubicBezTo>
                    <a:pt x="668" y="33"/>
                    <a:pt x="635" y="0"/>
                    <a:pt x="5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6"/>
            <p:cNvSpPr/>
            <p:nvPr/>
          </p:nvSpPr>
          <p:spPr>
            <a:xfrm>
              <a:off x="2978125" y="3389525"/>
              <a:ext cx="20050" cy="40075"/>
            </a:xfrm>
            <a:custGeom>
              <a:avLst/>
              <a:gdLst/>
              <a:ahLst/>
              <a:cxnLst/>
              <a:rect l="l" t="t" r="r" b="b"/>
              <a:pathLst>
                <a:path w="802" h="1603" extrusionOk="0">
                  <a:moveTo>
                    <a:pt x="768" y="1"/>
                  </a:moveTo>
                  <a:lnTo>
                    <a:pt x="701" y="68"/>
                  </a:lnTo>
                  <a:cubicBezTo>
                    <a:pt x="701" y="68"/>
                    <a:pt x="701" y="68"/>
                    <a:pt x="668" y="101"/>
                  </a:cubicBezTo>
                  <a:cubicBezTo>
                    <a:pt x="668" y="101"/>
                    <a:pt x="668" y="134"/>
                    <a:pt x="668" y="134"/>
                  </a:cubicBezTo>
                  <a:lnTo>
                    <a:pt x="401" y="1268"/>
                  </a:lnTo>
                  <a:lnTo>
                    <a:pt x="134" y="468"/>
                  </a:lnTo>
                  <a:cubicBezTo>
                    <a:pt x="134" y="435"/>
                    <a:pt x="134" y="435"/>
                    <a:pt x="134" y="435"/>
                  </a:cubicBezTo>
                  <a:lnTo>
                    <a:pt x="101" y="435"/>
                  </a:lnTo>
                  <a:lnTo>
                    <a:pt x="34" y="468"/>
                  </a:lnTo>
                  <a:cubicBezTo>
                    <a:pt x="34" y="468"/>
                    <a:pt x="34" y="468"/>
                    <a:pt x="1" y="501"/>
                  </a:cubicBezTo>
                  <a:cubicBezTo>
                    <a:pt x="1" y="501"/>
                    <a:pt x="1" y="535"/>
                    <a:pt x="1" y="535"/>
                  </a:cubicBezTo>
                  <a:lnTo>
                    <a:pt x="368" y="1569"/>
                  </a:lnTo>
                  <a:cubicBezTo>
                    <a:pt x="368" y="1602"/>
                    <a:pt x="368" y="1602"/>
                    <a:pt x="368" y="1602"/>
                  </a:cubicBezTo>
                  <a:lnTo>
                    <a:pt x="401" y="1602"/>
                  </a:lnTo>
                  <a:lnTo>
                    <a:pt x="434" y="1569"/>
                  </a:lnTo>
                  <a:cubicBezTo>
                    <a:pt x="468" y="1569"/>
                    <a:pt x="468" y="1535"/>
                    <a:pt x="468" y="1535"/>
                  </a:cubicBezTo>
                  <a:cubicBezTo>
                    <a:pt x="468" y="1502"/>
                    <a:pt x="468" y="1502"/>
                    <a:pt x="468" y="1469"/>
                  </a:cubicBezTo>
                  <a:lnTo>
                    <a:pt x="801" y="68"/>
                  </a:lnTo>
                  <a:lnTo>
                    <a:pt x="80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6"/>
            <p:cNvSpPr/>
            <p:nvPr/>
          </p:nvSpPr>
          <p:spPr>
            <a:xfrm>
              <a:off x="3002325" y="3379525"/>
              <a:ext cx="20025" cy="37550"/>
            </a:xfrm>
            <a:custGeom>
              <a:avLst/>
              <a:gdLst/>
              <a:ahLst/>
              <a:cxnLst/>
              <a:rect l="l" t="t" r="r" b="b"/>
              <a:pathLst>
                <a:path w="801" h="1502" extrusionOk="0">
                  <a:moveTo>
                    <a:pt x="467" y="251"/>
                  </a:moveTo>
                  <a:cubicBezTo>
                    <a:pt x="500" y="251"/>
                    <a:pt x="534" y="267"/>
                    <a:pt x="567" y="301"/>
                  </a:cubicBezTo>
                  <a:cubicBezTo>
                    <a:pt x="601" y="334"/>
                    <a:pt x="634" y="434"/>
                    <a:pt x="634" y="501"/>
                  </a:cubicBezTo>
                  <a:lnTo>
                    <a:pt x="134" y="801"/>
                  </a:lnTo>
                  <a:lnTo>
                    <a:pt x="167" y="768"/>
                  </a:lnTo>
                  <a:cubicBezTo>
                    <a:pt x="167" y="734"/>
                    <a:pt x="167" y="668"/>
                    <a:pt x="167" y="634"/>
                  </a:cubicBezTo>
                  <a:cubicBezTo>
                    <a:pt x="167" y="568"/>
                    <a:pt x="200" y="534"/>
                    <a:pt x="200" y="468"/>
                  </a:cubicBezTo>
                  <a:cubicBezTo>
                    <a:pt x="234" y="434"/>
                    <a:pt x="267" y="401"/>
                    <a:pt x="300" y="368"/>
                  </a:cubicBezTo>
                  <a:cubicBezTo>
                    <a:pt x="300" y="334"/>
                    <a:pt x="334" y="301"/>
                    <a:pt x="367" y="301"/>
                  </a:cubicBezTo>
                  <a:cubicBezTo>
                    <a:pt x="400" y="267"/>
                    <a:pt x="434" y="251"/>
                    <a:pt x="467" y="251"/>
                  </a:cubicBezTo>
                  <a:close/>
                  <a:moveTo>
                    <a:pt x="534" y="1"/>
                  </a:moveTo>
                  <a:cubicBezTo>
                    <a:pt x="500" y="1"/>
                    <a:pt x="434" y="34"/>
                    <a:pt x="367" y="67"/>
                  </a:cubicBezTo>
                  <a:cubicBezTo>
                    <a:pt x="334" y="101"/>
                    <a:pt x="267" y="134"/>
                    <a:pt x="234" y="201"/>
                  </a:cubicBezTo>
                  <a:cubicBezTo>
                    <a:pt x="167" y="234"/>
                    <a:pt x="134" y="301"/>
                    <a:pt x="100" y="368"/>
                  </a:cubicBezTo>
                  <a:cubicBezTo>
                    <a:pt x="67" y="468"/>
                    <a:pt x="33" y="534"/>
                    <a:pt x="33" y="601"/>
                  </a:cubicBezTo>
                  <a:cubicBezTo>
                    <a:pt x="0" y="701"/>
                    <a:pt x="0" y="768"/>
                    <a:pt x="0" y="868"/>
                  </a:cubicBezTo>
                  <a:cubicBezTo>
                    <a:pt x="0" y="935"/>
                    <a:pt x="0" y="1001"/>
                    <a:pt x="0" y="1101"/>
                  </a:cubicBezTo>
                  <a:cubicBezTo>
                    <a:pt x="0" y="1168"/>
                    <a:pt x="0" y="1235"/>
                    <a:pt x="33" y="1302"/>
                  </a:cubicBezTo>
                  <a:cubicBezTo>
                    <a:pt x="33" y="1368"/>
                    <a:pt x="67" y="1402"/>
                    <a:pt x="134" y="1435"/>
                  </a:cubicBezTo>
                  <a:cubicBezTo>
                    <a:pt x="134" y="1468"/>
                    <a:pt x="200" y="1502"/>
                    <a:pt x="234" y="1502"/>
                  </a:cubicBezTo>
                  <a:cubicBezTo>
                    <a:pt x="300" y="1502"/>
                    <a:pt x="334" y="1502"/>
                    <a:pt x="400" y="1468"/>
                  </a:cubicBezTo>
                  <a:cubicBezTo>
                    <a:pt x="434" y="1435"/>
                    <a:pt x="500" y="1402"/>
                    <a:pt x="567" y="1335"/>
                  </a:cubicBezTo>
                  <a:cubicBezTo>
                    <a:pt x="601" y="1302"/>
                    <a:pt x="634" y="1235"/>
                    <a:pt x="667" y="1201"/>
                  </a:cubicBezTo>
                  <a:cubicBezTo>
                    <a:pt x="701" y="1135"/>
                    <a:pt x="701" y="1101"/>
                    <a:pt x="734" y="1035"/>
                  </a:cubicBezTo>
                  <a:cubicBezTo>
                    <a:pt x="734" y="1001"/>
                    <a:pt x="767" y="968"/>
                    <a:pt x="767" y="935"/>
                  </a:cubicBezTo>
                  <a:cubicBezTo>
                    <a:pt x="767" y="901"/>
                    <a:pt x="767" y="901"/>
                    <a:pt x="767" y="868"/>
                  </a:cubicBezTo>
                  <a:lnTo>
                    <a:pt x="734" y="868"/>
                  </a:lnTo>
                  <a:lnTo>
                    <a:pt x="667" y="901"/>
                  </a:lnTo>
                  <a:cubicBezTo>
                    <a:pt x="667" y="901"/>
                    <a:pt x="634" y="935"/>
                    <a:pt x="634" y="935"/>
                  </a:cubicBezTo>
                  <a:cubicBezTo>
                    <a:pt x="634" y="935"/>
                    <a:pt x="634" y="968"/>
                    <a:pt x="634" y="968"/>
                  </a:cubicBezTo>
                  <a:cubicBezTo>
                    <a:pt x="601" y="1035"/>
                    <a:pt x="567" y="1068"/>
                    <a:pt x="534" y="1101"/>
                  </a:cubicBezTo>
                  <a:cubicBezTo>
                    <a:pt x="500" y="1168"/>
                    <a:pt x="467" y="1201"/>
                    <a:pt x="400" y="1235"/>
                  </a:cubicBezTo>
                  <a:cubicBezTo>
                    <a:pt x="367" y="1252"/>
                    <a:pt x="334" y="1260"/>
                    <a:pt x="304" y="1260"/>
                  </a:cubicBezTo>
                  <a:cubicBezTo>
                    <a:pt x="275" y="1260"/>
                    <a:pt x="250" y="1252"/>
                    <a:pt x="234" y="1235"/>
                  </a:cubicBezTo>
                  <a:cubicBezTo>
                    <a:pt x="167" y="1168"/>
                    <a:pt x="134" y="1101"/>
                    <a:pt x="167" y="1001"/>
                  </a:cubicBezTo>
                  <a:lnTo>
                    <a:pt x="734" y="668"/>
                  </a:lnTo>
                  <a:cubicBezTo>
                    <a:pt x="767" y="668"/>
                    <a:pt x="767" y="634"/>
                    <a:pt x="767" y="634"/>
                  </a:cubicBezTo>
                  <a:cubicBezTo>
                    <a:pt x="801" y="601"/>
                    <a:pt x="801" y="601"/>
                    <a:pt x="767" y="568"/>
                  </a:cubicBezTo>
                  <a:lnTo>
                    <a:pt x="767" y="501"/>
                  </a:lnTo>
                  <a:cubicBezTo>
                    <a:pt x="767" y="401"/>
                    <a:pt x="767" y="334"/>
                    <a:pt x="767" y="234"/>
                  </a:cubicBezTo>
                  <a:cubicBezTo>
                    <a:pt x="734" y="167"/>
                    <a:pt x="701" y="101"/>
                    <a:pt x="667" y="67"/>
                  </a:cubicBezTo>
                  <a:cubicBezTo>
                    <a:pt x="634" y="34"/>
                    <a:pt x="601" y="1"/>
                    <a:pt x="5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6"/>
            <p:cNvSpPr/>
            <p:nvPr/>
          </p:nvSpPr>
          <p:spPr>
            <a:xfrm>
              <a:off x="3027325" y="3366175"/>
              <a:ext cx="11700" cy="40700"/>
            </a:xfrm>
            <a:custGeom>
              <a:avLst/>
              <a:gdLst/>
              <a:ahLst/>
              <a:cxnLst/>
              <a:rect l="l" t="t" r="r" b="b"/>
              <a:pathLst>
                <a:path w="468" h="1628" extrusionOk="0">
                  <a:moveTo>
                    <a:pt x="434" y="1"/>
                  </a:moveTo>
                  <a:lnTo>
                    <a:pt x="368" y="68"/>
                  </a:lnTo>
                  <a:cubicBezTo>
                    <a:pt x="301" y="68"/>
                    <a:pt x="268" y="134"/>
                    <a:pt x="234" y="168"/>
                  </a:cubicBezTo>
                  <a:cubicBezTo>
                    <a:pt x="201" y="201"/>
                    <a:pt x="168" y="268"/>
                    <a:pt x="134" y="334"/>
                  </a:cubicBezTo>
                  <a:lnTo>
                    <a:pt x="134" y="234"/>
                  </a:lnTo>
                  <a:cubicBezTo>
                    <a:pt x="134" y="234"/>
                    <a:pt x="134" y="234"/>
                    <a:pt x="134" y="201"/>
                  </a:cubicBezTo>
                  <a:lnTo>
                    <a:pt x="101" y="201"/>
                  </a:lnTo>
                  <a:lnTo>
                    <a:pt x="68" y="234"/>
                  </a:lnTo>
                  <a:cubicBezTo>
                    <a:pt x="34" y="268"/>
                    <a:pt x="34" y="268"/>
                    <a:pt x="1" y="268"/>
                  </a:cubicBezTo>
                  <a:cubicBezTo>
                    <a:pt x="1" y="301"/>
                    <a:pt x="1" y="334"/>
                    <a:pt x="1" y="334"/>
                  </a:cubicBezTo>
                  <a:lnTo>
                    <a:pt x="1" y="1569"/>
                  </a:lnTo>
                  <a:cubicBezTo>
                    <a:pt x="1" y="1602"/>
                    <a:pt x="1" y="1602"/>
                    <a:pt x="1" y="1602"/>
                  </a:cubicBezTo>
                  <a:cubicBezTo>
                    <a:pt x="17" y="1619"/>
                    <a:pt x="26" y="1627"/>
                    <a:pt x="34" y="1627"/>
                  </a:cubicBezTo>
                  <a:cubicBezTo>
                    <a:pt x="43" y="1627"/>
                    <a:pt x="51" y="1619"/>
                    <a:pt x="68" y="1602"/>
                  </a:cubicBezTo>
                  <a:lnTo>
                    <a:pt x="101" y="1569"/>
                  </a:lnTo>
                  <a:cubicBezTo>
                    <a:pt x="134" y="1569"/>
                    <a:pt x="134" y="1569"/>
                    <a:pt x="134" y="1535"/>
                  </a:cubicBezTo>
                  <a:cubicBezTo>
                    <a:pt x="134" y="1535"/>
                    <a:pt x="134" y="1502"/>
                    <a:pt x="134" y="1469"/>
                  </a:cubicBezTo>
                  <a:lnTo>
                    <a:pt x="134" y="701"/>
                  </a:lnTo>
                  <a:cubicBezTo>
                    <a:pt x="134" y="535"/>
                    <a:pt x="201" y="368"/>
                    <a:pt x="334" y="301"/>
                  </a:cubicBezTo>
                  <a:lnTo>
                    <a:pt x="434" y="234"/>
                  </a:lnTo>
                  <a:cubicBezTo>
                    <a:pt x="468" y="234"/>
                    <a:pt x="468" y="201"/>
                    <a:pt x="468" y="201"/>
                  </a:cubicBezTo>
                  <a:cubicBezTo>
                    <a:pt x="468" y="168"/>
                    <a:pt x="468" y="168"/>
                    <a:pt x="468" y="134"/>
                  </a:cubicBezTo>
                  <a:lnTo>
                    <a:pt x="468" y="34"/>
                  </a:lnTo>
                  <a:cubicBezTo>
                    <a:pt x="468" y="34"/>
                    <a:pt x="468" y="34"/>
                    <a:pt x="4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6"/>
            <p:cNvSpPr/>
            <p:nvPr/>
          </p:nvSpPr>
          <p:spPr>
            <a:xfrm>
              <a:off x="3041500" y="3356175"/>
              <a:ext cx="19225" cy="40425"/>
            </a:xfrm>
            <a:custGeom>
              <a:avLst/>
              <a:gdLst/>
              <a:ahLst/>
              <a:cxnLst/>
              <a:rect l="l" t="t" r="r" b="b"/>
              <a:pathLst>
                <a:path w="769" h="1617" extrusionOk="0">
                  <a:moveTo>
                    <a:pt x="601" y="701"/>
                  </a:moveTo>
                  <a:lnTo>
                    <a:pt x="601" y="801"/>
                  </a:lnTo>
                  <a:cubicBezTo>
                    <a:pt x="568" y="835"/>
                    <a:pt x="568" y="901"/>
                    <a:pt x="568" y="935"/>
                  </a:cubicBezTo>
                  <a:cubicBezTo>
                    <a:pt x="568" y="1001"/>
                    <a:pt x="535" y="1068"/>
                    <a:pt x="501" y="1101"/>
                  </a:cubicBezTo>
                  <a:cubicBezTo>
                    <a:pt x="501" y="1135"/>
                    <a:pt x="468" y="1201"/>
                    <a:pt x="435" y="1235"/>
                  </a:cubicBezTo>
                  <a:cubicBezTo>
                    <a:pt x="401" y="1268"/>
                    <a:pt x="334" y="1302"/>
                    <a:pt x="301" y="1335"/>
                  </a:cubicBezTo>
                  <a:lnTo>
                    <a:pt x="234" y="1335"/>
                  </a:lnTo>
                  <a:cubicBezTo>
                    <a:pt x="218" y="1352"/>
                    <a:pt x="209" y="1360"/>
                    <a:pt x="201" y="1360"/>
                  </a:cubicBezTo>
                  <a:cubicBezTo>
                    <a:pt x="193" y="1360"/>
                    <a:pt x="184" y="1352"/>
                    <a:pt x="168" y="1335"/>
                  </a:cubicBezTo>
                  <a:cubicBezTo>
                    <a:pt x="168" y="1335"/>
                    <a:pt x="168" y="1335"/>
                    <a:pt x="134" y="1302"/>
                  </a:cubicBezTo>
                  <a:cubicBezTo>
                    <a:pt x="134" y="1302"/>
                    <a:pt x="134" y="1268"/>
                    <a:pt x="134" y="1268"/>
                  </a:cubicBezTo>
                  <a:cubicBezTo>
                    <a:pt x="134" y="1201"/>
                    <a:pt x="168" y="1135"/>
                    <a:pt x="201" y="1068"/>
                  </a:cubicBezTo>
                  <a:cubicBezTo>
                    <a:pt x="268" y="1001"/>
                    <a:pt x="301" y="935"/>
                    <a:pt x="368" y="868"/>
                  </a:cubicBezTo>
                  <a:lnTo>
                    <a:pt x="601" y="701"/>
                  </a:lnTo>
                  <a:close/>
                  <a:moveTo>
                    <a:pt x="535" y="1"/>
                  </a:moveTo>
                  <a:cubicBezTo>
                    <a:pt x="501" y="34"/>
                    <a:pt x="435" y="34"/>
                    <a:pt x="401" y="67"/>
                  </a:cubicBezTo>
                  <a:cubicBezTo>
                    <a:pt x="334" y="101"/>
                    <a:pt x="301" y="134"/>
                    <a:pt x="268" y="167"/>
                  </a:cubicBezTo>
                  <a:cubicBezTo>
                    <a:pt x="234" y="201"/>
                    <a:pt x="201" y="267"/>
                    <a:pt x="168" y="301"/>
                  </a:cubicBezTo>
                  <a:cubicBezTo>
                    <a:pt x="134" y="368"/>
                    <a:pt x="101" y="401"/>
                    <a:pt x="101" y="468"/>
                  </a:cubicBezTo>
                  <a:cubicBezTo>
                    <a:pt x="68" y="501"/>
                    <a:pt x="68" y="534"/>
                    <a:pt x="68" y="601"/>
                  </a:cubicBezTo>
                  <a:cubicBezTo>
                    <a:pt x="68" y="601"/>
                    <a:pt x="68" y="634"/>
                    <a:pt x="68" y="634"/>
                  </a:cubicBezTo>
                  <a:lnTo>
                    <a:pt x="101" y="634"/>
                  </a:lnTo>
                  <a:lnTo>
                    <a:pt x="134" y="601"/>
                  </a:lnTo>
                  <a:cubicBezTo>
                    <a:pt x="168" y="601"/>
                    <a:pt x="168" y="601"/>
                    <a:pt x="168" y="568"/>
                  </a:cubicBezTo>
                  <a:cubicBezTo>
                    <a:pt x="201" y="568"/>
                    <a:pt x="201" y="568"/>
                    <a:pt x="201" y="534"/>
                  </a:cubicBezTo>
                  <a:cubicBezTo>
                    <a:pt x="234" y="501"/>
                    <a:pt x="234" y="434"/>
                    <a:pt x="268" y="401"/>
                  </a:cubicBezTo>
                  <a:cubicBezTo>
                    <a:pt x="301" y="368"/>
                    <a:pt x="334" y="334"/>
                    <a:pt x="401" y="301"/>
                  </a:cubicBezTo>
                  <a:cubicBezTo>
                    <a:pt x="418" y="284"/>
                    <a:pt x="435" y="276"/>
                    <a:pt x="455" y="276"/>
                  </a:cubicBezTo>
                  <a:cubicBezTo>
                    <a:pt x="476" y="276"/>
                    <a:pt x="501" y="284"/>
                    <a:pt x="535" y="301"/>
                  </a:cubicBezTo>
                  <a:cubicBezTo>
                    <a:pt x="601" y="301"/>
                    <a:pt x="601" y="368"/>
                    <a:pt x="601" y="468"/>
                  </a:cubicBezTo>
                  <a:lnTo>
                    <a:pt x="601" y="501"/>
                  </a:lnTo>
                  <a:lnTo>
                    <a:pt x="334" y="701"/>
                  </a:lnTo>
                  <a:cubicBezTo>
                    <a:pt x="301" y="734"/>
                    <a:pt x="268" y="768"/>
                    <a:pt x="201" y="835"/>
                  </a:cubicBezTo>
                  <a:cubicBezTo>
                    <a:pt x="168" y="868"/>
                    <a:pt x="134" y="935"/>
                    <a:pt x="101" y="968"/>
                  </a:cubicBezTo>
                  <a:cubicBezTo>
                    <a:pt x="68" y="1035"/>
                    <a:pt x="34" y="1101"/>
                    <a:pt x="34" y="1168"/>
                  </a:cubicBezTo>
                  <a:cubicBezTo>
                    <a:pt x="1" y="1235"/>
                    <a:pt x="1" y="1302"/>
                    <a:pt x="1" y="1368"/>
                  </a:cubicBezTo>
                  <a:cubicBezTo>
                    <a:pt x="1" y="1435"/>
                    <a:pt x="34" y="1468"/>
                    <a:pt x="68" y="1502"/>
                  </a:cubicBezTo>
                  <a:cubicBezTo>
                    <a:pt x="68" y="1535"/>
                    <a:pt x="101" y="1568"/>
                    <a:pt x="101" y="1602"/>
                  </a:cubicBezTo>
                  <a:cubicBezTo>
                    <a:pt x="123" y="1602"/>
                    <a:pt x="145" y="1617"/>
                    <a:pt x="168" y="1617"/>
                  </a:cubicBezTo>
                  <a:cubicBezTo>
                    <a:pt x="179" y="1617"/>
                    <a:pt x="190" y="1613"/>
                    <a:pt x="201" y="1602"/>
                  </a:cubicBezTo>
                  <a:cubicBezTo>
                    <a:pt x="268" y="1602"/>
                    <a:pt x="301" y="1602"/>
                    <a:pt x="334" y="1568"/>
                  </a:cubicBezTo>
                  <a:lnTo>
                    <a:pt x="401" y="1502"/>
                  </a:lnTo>
                  <a:lnTo>
                    <a:pt x="501" y="1435"/>
                  </a:lnTo>
                  <a:lnTo>
                    <a:pt x="568" y="1302"/>
                  </a:lnTo>
                  <a:cubicBezTo>
                    <a:pt x="601" y="1268"/>
                    <a:pt x="601" y="1235"/>
                    <a:pt x="635" y="1201"/>
                  </a:cubicBezTo>
                  <a:lnTo>
                    <a:pt x="635" y="1302"/>
                  </a:lnTo>
                  <a:cubicBezTo>
                    <a:pt x="635" y="1302"/>
                    <a:pt x="635" y="1335"/>
                    <a:pt x="635" y="1335"/>
                  </a:cubicBezTo>
                  <a:lnTo>
                    <a:pt x="668" y="1335"/>
                  </a:lnTo>
                  <a:lnTo>
                    <a:pt x="735" y="1302"/>
                  </a:lnTo>
                  <a:cubicBezTo>
                    <a:pt x="735" y="1302"/>
                    <a:pt x="735" y="1268"/>
                    <a:pt x="768" y="1268"/>
                  </a:cubicBezTo>
                  <a:cubicBezTo>
                    <a:pt x="768" y="1235"/>
                    <a:pt x="768" y="1235"/>
                    <a:pt x="768" y="1201"/>
                  </a:cubicBezTo>
                  <a:lnTo>
                    <a:pt x="768" y="368"/>
                  </a:lnTo>
                  <a:cubicBezTo>
                    <a:pt x="768" y="301"/>
                    <a:pt x="735" y="234"/>
                    <a:pt x="735" y="167"/>
                  </a:cubicBezTo>
                  <a:cubicBezTo>
                    <a:pt x="701" y="134"/>
                    <a:pt x="701" y="67"/>
                    <a:pt x="668" y="34"/>
                  </a:cubicBezTo>
                  <a:cubicBezTo>
                    <a:pt x="635" y="34"/>
                    <a:pt x="568" y="1"/>
                    <a:pt x="5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6"/>
            <p:cNvSpPr/>
            <p:nvPr/>
          </p:nvSpPr>
          <p:spPr>
            <a:xfrm>
              <a:off x="3063200" y="3338875"/>
              <a:ext cx="21700" cy="56525"/>
            </a:xfrm>
            <a:custGeom>
              <a:avLst/>
              <a:gdLst/>
              <a:ahLst/>
              <a:cxnLst/>
              <a:rect l="l" t="t" r="r" b="b"/>
              <a:pathLst>
                <a:path w="868" h="2261" extrusionOk="0">
                  <a:moveTo>
                    <a:pt x="571" y="401"/>
                  </a:moveTo>
                  <a:cubicBezTo>
                    <a:pt x="601" y="401"/>
                    <a:pt x="634" y="409"/>
                    <a:pt x="667" y="426"/>
                  </a:cubicBezTo>
                  <a:cubicBezTo>
                    <a:pt x="734" y="492"/>
                    <a:pt x="734" y="593"/>
                    <a:pt x="734" y="659"/>
                  </a:cubicBezTo>
                  <a:lnTo>
                    <a:pt x="734" y="859"/>
                  </a:lnTo>
                  <a:cubicBezTo>
                    <a:pt x="734" y="959"/>
                    <a:pt x="701" y="1093"/>
                    <a:pt x="667" y="1193"/>
                  </a:cubicBezTo>
                  <a:cubicBezTo>
                    <a:pt x="634" y="1260"/>
                    <a:pt x="567" y="1326"/>
                    <a:pt x="501" y="1393"/>
                  </a:cubicBezTo>
                  <a:cubicBezTo>
                    <a:pt x="450" y="1410"/>
                    <a:pt x="417" y="1418"/>
                    <a:pt x="388" y="1418"/>
                  </a:cubicBezTo>
                  <a:cubicBezTo>
                    <a:pt x="359" y="1418"/>
                    <a:pt x="334" y="1410"/>
                    <a:pt x="300" y="1393"/>
                  </a:cubicBezTo>
                  <a:cubicBezTo>
                    <a:pt x="267" y="1326"/>
                    <a:pt x="234" y="1226"/>
                    <a:pt x="234" y="1126"/>
                  </a:cubicBezTo>
                  <a:lnTo>
                    <a:pt x="234" y="993"/>
                  </a:lnTo>
                  <a:cubicBezTo>
                    <a:pt x="234" y="859"/>
                    <a:pt x="267" y="759"/>
                    <a:pt x="300" y="626"/>
                  </a:cubicBezTo>
                  <a:cubicBezTo>
                    <a:pt x="334" y="559"/>
                    <a:pt x="400" y="459"/>
                    <a:pt x="501" y="426"/>
                  </a:cubicBezTo>
                  <a:cubicBezTo>
                    <a:pt x="517" y="409"/>
                    <a:pt x="542" y="401"/>
                    <a:pt x="571" y="401"/>
                  </a:cubicBezTo>
                  <a:close/>
                  <a:moveTo>
                    <a:pt x="851" y="0"/>
                  </a:moveTo>
                  <a:cubicBezTo>
                    <a:pt x="842" y="0"/>
                    <a:pt x="834" y="9"/>
                    <a:pt x="834" y="25"/>
                  </a:cubicBezTo>
                  <a:lnTo>
                    <a:pt x="767" y="59"/>
                  </a:lnTo>
                  <a:cubicBezTo>
                    <a:pt x="767" y="59"/>
                    <a:pt x="734" y="59"/>
                    <a:pt x="734" y="92"/>
                  </a:cubicBezTo>
                  <a:cubicBezTo>
                    <a:pt x="734" y="126"/>
                    <a:pt x="734" y="126"/>
                    <a:pt x="734" y="159"/>
                  </a:cubicBezTo>
                  <a:lnTo>
                    <a:pt x="734" y="226"/>
                  </a:lnTo>
                  <a:cubicBezTo>
                    <a:pt x="701" y="192"/>
                    <a:pt x="667" y="192"/>
                    <a:pt x="634" y="159"/>
                  </a:cubicBezTo>
                  <a:cubicBezTo>
                    <a:pt x="567" y="159"/>
                    <a:pt x="534" y="159"/>
                    <a:pt x="467" y="192"/>
                  </a:cubicBezTo>
                  <a:cubicBezTo>
                    <a:pt x="400" y="226"/>
                    <a:pt x="367" y="292"/>
                    <a:pt x="334" y="326"/>
                  </a:cubicBezTo>
                  <a:cubicBezTo>
                    <a:pt x="267" y="392"/>
                    <a:pt x="234" y="459"/>
                    <a:pt x="200" y="526"/>
                  </a:cubicBezTo>
                  <a:cubicBezTo>
                    <a:pt x="167" y="593"/>
                    <a:pt x="134" y="693"/>
                    <a:pt x="134" y="793"/>
                  </a:cubicBezTo>
                  <a:cubicBezTo>
                    <a:pt x="100" y="859"/>
                    <a:pt x="67" y="959"/>
                    <a:pt x="67" y="1060"/>
                  </a:cubicBezTo>
                  <a:lnTo>
                    <a:pt x="0" y="1060"/>
                  </a:lnTo>
                  <a:lnTo>
                    <a:pt x="0" y="1226"/>
                  </a:lnTo>
                  <a:cubicBezTo>
                    <a:pt x="0" y="1293"/>
                    <a:pt x="34" y="1393"/>
                    <a:pt x="34" y="1460"/>
                  </a:cubicBezTo>
                  <a:cubicBezTo>
                    <a:pt x="67" y="1527"/>
                    <a:pt x="100" y="1560"/>
                    <a:pt x="134" y="1627"/>
                  </a:cubicBezTo>
                  <a:cubicBezTo>
                    <a:pt x="167" y="1660"/>
                    <a:pt x="200" y="1660"/>
                    <a:pt x="234" y="1660"/>
                  </a:cubicBezTo>
                  <a:cubicBezTo>
                    <a:pt x="300" y="1660"/>
                    <a:pt x="367" y="1660"/>
                    <a:pt x="400" y="1627"/>
                  </a:cubicBezTo>
                  <a:cubicBezTo>
                    <a:pt x="467" y="1593"/>
                    <a:pt x="534" y="1527"/>
                    <a:pt x="567" y="1493"/>
                  </a:cubicBezTo>
                  <a:cubicBezTo>
                    <a:pt x="601" y="1426"/>
                    <a:pt x="634" y="1360"/>
                    <a:pt x="667" y="1293"/>
                  </a:cubicBezTo>
                  <a:lnTo>
                    <a:pt x="667" y="1460"/>
                  </a:lnTo>
                  <a:cubicBezTo>
                    <a:pt x="667" y="1527"/>
                    <a:pt x="667" y="1593"/>
                    <a:pt x="667" y="1627"/>
                  </a:cubicBezTo>
                  <a:cubicBezTo>
                    <a:pt x="667" y="1693"/>
                    <a:pt x="634" y="1727"/>
                    <a:pt x="601" y="1760"/>
                  </a:cubicBezTo>
                  <a:cubicBezTo>
                    <a:pt x="601" y="1827"/>
                    <a:pt x="567" y="1860"/>
                    <a:pt x="534" y="1893"/>
                  </a:cubicBezTo>
                  <a:cubicBezTo>
                    <a:pt x="501" y="1893"/>
                    <a:pt x="467" y="1927"/>
                    <a:pt x="434" y="1960"/>
                  </a:cubicBezTo>
                  <a:cubicBezTo>
                    <a:pt x="400" y="1960"/>
                    <a:pt x="334" y="1994"/>
                    <a:pt x="300" y="1994"/>
                  </a:cubicBezTo>
                  <a:lnTo>
                    <a:pt x="267" y="1994"/>
                  </a:lnTo>
                  <a:cubicBezTo>
                    <a:pt x="234" y="1994"/>
                    <a:pt x="234" y="1960"/>
                    <a:pt x="200" y="1960"/>
                  </a:cubicBezTo>
                  <a:lnTo>
                    <a:pt x="200" y="1927"/>
                  </a:lnTo>
                  <a:cubicBezTo>
                    <a:pt x="200" y="1927"/>
                    <a:pt x="200" y="1893"/>
                    <a:pt x="200" y="1893"/>
                  </a:cubicBezTo>
                  <a:lnTo>
                    <a:pt x="167" y="1893"/>
                  </a:lnTo>
                  <a:lnTo>
                    <a:pt x="100" y="1927"/>
                  </a:lnTo>
                  <a:cubicBezTo>
                    <a:pt x="100" y="1927"/>
                    <a:pt x="67" y="1927"/>
                    <a:pt x="67" y="1960"/>
                  </a:cubicBezTo>
                  <a:cubicBezTo>
                    <a:pt x="67" y="1960"/>
                    <a:pt x="67" y="1994"/>
                    <a:pt x="67" y="2027"/>
                  </a:cubicBezTo>
                  <a:cubicBezTo>
                    <a:pt x="67" y="2060"/>
                    <a:pt x="67" y="2094"/>
                    <a:pt x="100" y="2127"/>
                  </a:cubicBezTo>
                  <a:cubicBezTo>
                    <a:pt x="100" y="2160"/>
                    <a:pt x="134" y="2194"/>
                    <a:pt x="167" y="2227"/>
                  </a:cubicBezTo>
                  <a:cubicBezTo>
                    <a:pt x="200" y="2227"/>
                    <a:pt x="234" y="2260"/>
                    <a:pt x="300" y="2260"/>
                  </a:cubicBezTo>
                  <a:cubicBezTo>
                    <a:pt x="334" y="2227"/>
                    <a:pt x="400" y="2227"/>
                    <a:pt x="467" y="2194"/>
                  </a:cubicBezTo>
                  <a:cubicBezTo>
                    <a:pt x="601" y="2094"/>
                    <a:pt x="701" y="1994"/>
                    <a:pt x="767" y="1827"/>
                  </a:cubicBezTo>
                  <a:cubicBezTo>
                    <a:pt x="834" y="1693"/>
                    <a:pt x="867" y="1527"/>
                    <a:pt x="867" y="1360"/>
                  </a:cubicBezTo>
                  <a:lnTo>
                    <a:pt x="867" y="59"/>
                  </a:lnTo>
                  <a:cubicBezTo>
                    <a:pt x="867" y="59"/>
                    <a:pt x="867" y="25"/>
                    <a:pt x="867" y="25"/>
                  </a:cubicBezTo>
                  <a:cubicBezTo>
                    <a:pt x="867" y="9"/>
                    <a:pt x="859" y="0"/>
                    <a:pt x="85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6"/>
            <p:cNvSpPr/>
            <p:nvPr/>
          </p:nvSpPr>
          <p:spPr>
            <a:xfrm>
              <a:off x="3090700" y="3328650"/>
              <a:ext cx="20050" cy="37550"/>
            </a:xfrm>
            <a:custGeom>
              <a:avLst/>
              <a:gdLst/>
              <a:ahLst/>
              <a:cxnLst/>
              <a:rect l="l" t="t" r="r" b="b"/>
              <a:pathLst>
                <a:path w="802" h="1502" extrusionOk="0">
                  <a:moveTo>
                    <a:pt x="497" y="243"/>
                  </a:moveTo>
                  <a:cubicBezTo>
                    <a:pt x="526" y="243"/>
                    <a:pt x="551" y="251"/>
                    <a:pt x="568" y="268"/>
                  </a:cubicBezTo>
                  <a:cubicBezTo>
                    <a:pt x="635" y="334"/>
                    <a:pt x="668" y="401"/>
                    <a:pt x="635" y="501"/>
                  </a:cubicBezTo>
                  <a:lnTo>
                    <a:pt x="194" y="753"/>
                  </a:lnTo>
                  <a:lnTo>
                    <a:pt x="194" y="753"/>
                  </a:lnTo>
                  <a:cubicBezTo>
                    <a:pt x="168" y="696"/>
                    <a:pt x="170" y="663"/>
                    <a:pt x="201" y="601"/>
                  </a:cubicBezTo>
                  <a:cubicBezTo>
                    <a:pt x="201" y="568"/>
                    <a:pt x="201" y="501"/>
                    <a:pt x="234" y="468"/>
                  </a:cubicBezTo>
                  <a:cubicBezTo>
                    <a:pt x="268" y="434"/>
                    <a:pt x="268" y="368"/>
                    <a:pt x="301" y="334"/>
                  </a:cubicBezTo>
                  <a:cubicBezTo>
                    <a:pt x="335" y="301"/>
                    <a:pt x="368" y="301"/>
                    <a:pt x="401" y="268"/>
                  </a:cubicBezTo>
                  <a:cubicBezTo>
                    <a:pt x="435" y="251"/>
                    <a:pt x="468" y="243"/>
                    <a:pt x="497" y="243"/>
                  </a:cubicBezTo>
                  <a:close/>
                  <a:moveTo>
                    <a:pt x="568" y="1"/>
                  </a:moveTo>
                  <a:cubicBezTo>
                    <a:pt x="501" y="1"/>
                    <a:pt x="468" y="1"/>
                    <a:pt x="401" y="34"/>
                  </a:cubicBezTo>
                  <a:cubicBezTo>
                    <a:pt x="335" y="68"/>
                    <a:pt x="301" y="101"/>
                    <a:pt x="234" y="168"/>
                  </a:cubicBezTo>
                  <a:cubicBezTo>
                    <a:pt x="201" y="234"/>
                    <a:pt x="168" y="301"/>
                    <a:pt x="134" y="368"/>
                  </a:cubicBezTo>
                  <a:cubicBezTo>
                    <a:pt x="101" y="434"/>
                    <a:pt x="68" y="501"/>
                    <a:pt x="34" y="601"/>
                  </a:cubicBezTo>
                  <a:cubicBezTo>
                    <a:pt x="34" y="668"/>
                    <a:pt x="1" y="768"/>
                    <a:pt x="1" y="835"/>
                  </a:cubicBezTo>
                  <a:cubicBezTo>
                    <a:pt x="1" y="935"/>
                    <a:pt x="1" y="1002"/>
                    <a:pt x="34" y="1068"/>
                  </a:cubicBezTo>
                  <a:cubicBezTo>
                    <a:pt x="34" y="1135"/>
                    <a:pt x="34" y="1235"/>
                    <a:pt x="68" y="1302"/>
                  </a:cubicBezTo>
                  <a:cubicBezTo>
                    <a:pt x="68" y="1335"/>
                    <a:pt x="101" y="1402"/>
                    <a:pt x="134" y="1435"/>
                  </a:cubicBezTo>
                  <a:cubicBezTo>
                    <a:pt x="168" y="1469"/>
                    <a:pt x="201" y="1469"/>
                    <a:pt x="268" y="1502"/>
                  </a:cubicBezTo>
                  <a:cubicBezTo>
                    <a:pt x="301" y="1502"/>
                    <a:pt x="368" y="1469"/>
                    <a:pt x="401" y="1435"/>
                  </a:cubicBezTo>
                  <a:cubicBezTo>
                    <a:pt x="468" y="1402"/>
                    <a:pt x="535" y="1368"/>
                    <a:pt x="568" y="1335"/>
                  </a:cubicBezTo>
                  <a:cubicBezTo>
                    <a:pt x="601" y="1268"/>
                    <a:pt x="635" y="1235"/>
                    <a:pt x="701" y="1168"/>
                  </a:cubicBezTo>
                  <a:cubicBezTo>
                    <a:pt x="701" y="1135"/>
                    <a:pt x="735" y="1068"/>
                    <a:pt x="768" y="1035"/>
                  </a:cubicBezTo>
                  <a:cubicBezTo>
                    <a:pt x="768" y="1002"/>
                    <a:pt x="768" y="935"/>
                    <a:pt x="768" y="901"/>
                  </a:cubicBezTo>
                  <a:cubicBezTo>
                    <a:pt x="802" y="901"/>
                    <a:pt x="802" y="868"/>
                    <a:pt x="768" y="868"/>
                  </a:cubicBezTo>
                  <a:lnTo>
                    <a:pt x="735" y="868"/>
                  </a:lnTo>
                  <a:lnTo>
                    <a:pt x="701" y="901"/>
                  </a:lnTo>
                  <a:cubicBezTo>
                    <a:pt x="668" y="901"/>
                    <a:pt x="668" y="901"/>
                    <a:pt x="668" y="935"/>
                  </a:cubicBezTo>
                  <a:cubicBezTo>
                    <a:pt x="668" y="935"/>
                    <a:pt x="635" y="935"/>
                    <a:pt x="635" y="968"/>
                  </a:cubicBezTo>
                  <a:cubicBezTo>
                    <a:pt x="601" y="1002"/>
                    <a:pt x="601" y="1068"/>
                    <a:pt x="568" y="1102"/>
                  </a:cubicBezTo>
                  <a:cubicBezTo>
                    <a:pt x="535" y="1135"/>
                    <a:pt x="468" y="1202"/>
                    <a:pt x="435" y="1235"/>
                  </a:cubicBezTo>
                  <a:cubicBezTo>
                    <a:pt x="401" y="1252"/>
                    <a:pt x="368" y="1260"/>
                    <a:pt x="339" y="1260"/>
                  </a:cubicBezTo>
                  <a:cubicBezTo>
                    <a:pt x="310" y="1260"/>
                    <a:pt x="284" y="1252"/>
                    <a:pt x="268" y="1235"/>
                  </a:cubicBezTo>
                  <a:cubicBezTo>
                    <a:pt x="201" y="1168"/>
                    <a:pt x="168" y="1068"/>
                    <a:pt x="168" y="1002"/>
                  </a:cubicBezTo>
                  <a:lnTo>
                    <a:pt x="768" y="635"/>
                  </a:lnTo>
                  <a:cubicBezTo>
                    <a:pt x="802" y="635"/>
                    <a:pt x="802" y="635"/>
                    <a:pt x="802" y="601"/>
                  </a:cubicBezTo>
                  <a:cubicBezTo>
                    <a:pt x="802" y="601"/>
                    <a:pt x="802" y="568"/>
                    <a:pt x="802" y="535"/>
                  </a:cubicBezTo>
                  <a:lnTo>
                    <a:pt x="802" y="468"/>
                  </a:lnTo>
                  <a:cubicBezTo>
                    <a:pt x="802" y="401"/>
                    <a:pt x="802" y="301"/>
                    <a:pt x="768" y="201"/>
                  </a:cubicBezTo>
                  <a:cubicBezTo>
                    <a:pt x="768" y="168"/>
                    <a:pt x="735" y="101"/>
                    <a:pt x="701" y="34"/>
                  </a:cubicBezTo>
                  <a:cubicBezTo>
                    <a:pt x="668" y="1"/>
                    <a:pt x="601" y="1"/>
                    <a:pt x="5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6"/>
            <p:cNvSpPr/>
            <p:nvPr/>
          </p:nvSpPr>
          <p:spPr>
            <a:xfrm>
              <a:off x="2925600" y="3564650"/>
              <a:ext cx="23375" cy="50075"/>
            </a:xfrm>
            <a:custGeom>
              <a:avLst/>
              <a:gdLst/>
              <a:ahLst/>
              <a:cxnLst/>
              <a:rect l="l" t="t" r="r" b="b"/>
              <a:pathLst>
                <a:path w="935" h="2003" extrusionOk="0">
                  <a:moveTo>
                    <a:pt x="634" y="1"/>
                  </a:moveTo>
                  <a:cubicBezTo>
                    <a:pt x="567" y="1"/>
                    <a:pt x="501" y="1"/>
                    <a:pt x="467" y="34"/>
                  </a:cubicBezTo>
                  <a:cubicBezTo>
                    <a:pt x="401" y="68"/>
                    <a:pt x="334" y="134"/>
                    <a:pt x="267" y="168"/>
                  </a:cubicBezTo>
                  <a:cubicBezTo>
                    <a:pt x="234" y="234"/>
                    <a:pt x="167" y="301"/>
                    <a:pt x="134" y="368"/>
                  </a:cubicBezTo>
                  <a:cubicBezTo>
                    <a:pt x="67" y="501"/>
                    <a:pt x="34" y="635"/>
                    <a:pt x="34" y="768"/>
                  </a:cubicBezTo>
                  <a:cubicBezTo>
                    <a:pt x="34" y="835"/>
                    <a:pt x="34" y="868"/>
                    <a:pt x="34" y="935"/>
                  </a:cubicBezTo>
                  <a:cubicBezTo>
                    <a:pt x="67" y="968"/>
                    <a:pt x="67" y="1002"/>
                    <a:pt x="100" y="1035"/>
                  </a:cubicBezTo>
                  <a:cubicBezTo>
                    <a:pt x="134" y="1068"/>
                    <a:pt x="167" y="1102"/>
                    <a:pt x="200" y="1102"/>
                  </a:cubicBezTo>
                  <a:lnTo>
                    <a:pt x="334" y="1102"/>
                  </a:lnTo>
                  <a:lnTo>
                    <a:pt x="501" y="1068"/>
                  </a:lnTo>
                  <a:lnTo>
                    <a:pt x="634" y="1068"/>
                  </a:lnTo>
                  <a:cubicBezTo>
                    <a:pt x="667" y="1068"/>
                    <a:pt x="701" y="1102"/>
                    <a:pt x="734" y="1102"/>
                  </a:cubicBezTo>
                  <a:cubicBezTo>
                    <a:pt x="734" y="1135"/>
                    <a:pt x="734" y="1168"/>
                    <a:pt x="734" y="1235"/>
                  </a:cubicBezTo>
                  <a:cubicBezTo>
                    <a:pt x="734" y="1268"/>
                    <a:pt x="734" y="1302"/>
                    <a:pt x="734" y="1369"/>
                  </a:cubicBezTo>
                  <a:cubicBezTo>
                    <a:pt x="701" y="1402"/>
                    <a:pt x="701" y="1435"/>
                    <a:pt x="667" y="1502"/>
                  </a:cubicBezTo>
                  <a:cubicBezTo>
                    <a:pt x="634" y="1535"/>
                    <a:pt x="601" y="1569"/>
                    <a:pt x="567" y="1602"/>
                  </a:cubicBezTo>
                  <a:lnTo>
                    <a:pt x="467" y="1702"/>
                  </a:lnTo>
                  <a:cubicBezTo>
                    <a:pt x="401" y="1702"/>
                    <a:pt x="367" y="1735"/>
                    <a:pt x="334" y="1735"/>
                  </a:cubicBezTo>
                  <a:lnTo>
                    <a:pt x="234" y="1735"/>
                  </a:lnTo>
                  <a:cubicBezTo>
                    <a:pt x="200" y="1735"/>
                    <a:pt x="200" y="1702"/>
                    <a:pt x="200" y="1702"/>
                  </a:cubicBezTo>
                  <a:cubicBezTo>
                    <a:pt x="167" y="1669"/>
                    <a:pt x="167" y="1635"/>
                    <a:pt x="167" y="1635"/>
                  </a:cubicBezTo>
                  <a:cubicBezTo>
                    <a:pt x="134" y="1602"/>
                    <a:pt x="134" y="1602"/>
                    <a:pt x="134" y="1602"/>
                  </a:cubicBezTo>
                  <a:lnTo>
                    <a:pt x="100" y="1602"/>
                  </a:lnTo>
                  <a:lnTo>
                    <a:pt x="34" y="1635"/>
                  </a:lnTo>
                  <a:cubicBezTo>
                    <a:pt x="0" y="1635"/>
                    <a:pt x="0" y="1635"/>
                    <a:pt x="0" y="1669"/>
                  </a:cubicBezTo>
                  <a:cubicBezTo>
                    <a:pt x="0" y="1669"/>
                    <a:pt x="0" y="1702"/>
                    <a:pt x="0" y="1702"/>
                  </a:cubicBezTo>
                  <a:cubicBezTo>
                    <a:pt x="0" y="1769"/>
                    <a:pt x="0" y="1802"/>
                    <a:pt x="34" y="1869"/>
                  </a:cubicBezTo>
                  <a:cubicBezTo>
                    <a:pt x="67" y="1902"/>
                    <a:pt x="100" y="1936"/>
                    <a:pt x="134" y="1969"/>
                  </a:cubicBezTo>
                  <a:cubicBezTo>
                    <a:pt x="167" y="2002"/>
                    <a:pt x="234" y="2002"/>
                    <a:pt x="267" y="2002"/>
                  </a:cubicBezTo>
                  <a:cubicBezTo>
                    <a:pt x="334" y="2002"/>
                    <a:pt x="401" y="1969"/>
                    <a:pt x="467" y="1936"/>
                  </a:cubicBezTo>
                  <a:cubicBezTo>
                    <a:pt x="534" y="1902"/>
                    <a:pt x="601" y="1836"/>
                    <a:pt x="667" y="1802"/>
                  </a:cubicBezTo>
                  <a:cubicBezTo>
                    <a:pt x="701" y="1735"/>
                    <a:pt x="767" y="1669"/>
                    <a:pt x="801" y="1602"/>
                  </a:cubicBezTo>
                  <a:cubicBezTo>
                    <a:pt x="834" y="1535"/>
                    <a:pt x="868" y="1435"/>
                    <a:pt x="901" y="1369"/>
                  </a:cubicBezTo>
                  <a:cubicBezTo>
                    <a:pt x="901" y="1302"/>
                    <a:pt x="934" y="1202"/>
                    <a:pt x="934" y="1135"/>
                  </a:cubicBezTo>
                  <a:cubicBezTo>
                    <a:pt x="934" y="1068"/>
                    <a:pt x="934" y="1035"/>
                    <a:pt x="934" y="968"/>
                  </a:cubicBezTo>
                  <a:cubicBezTo>
                    <a:pt x="901" y="935"/>
                    <a:pt x="901" y="902"/>
                    <a:pt x="868" y="868"/>
                  </a:cubicBezTo>
                  <a:cubicBezTo>
                    <a:pt x="834" y="835"/>
                    <a:pt x="801" y="835"/>
                    <a:pt x="734" y="835"/>
                  </a:cubicBezTo>
                  <a:cubicBezTo>
                    <a:pt x="717" y="818"/>
                    <a:pt x="692" y="810"/>
                    <a:pt x="663" y="810"/>
                  </a:cubicBezTo>
                  <a:cubicBezTo>
                    <a:pt x="634" y="810"/>
                    <a:pt x="601" y="818"/>
                    <a:pt x="567" y="835"/>
                  </a:cubicBezTo>
                  <a:lnTo>
                    <a:pt x="434" y="835"/>
                  </a:lnTo>
                  <a:cubicBezTo>
                    <a:pt x="401" y="852"/>
                    <a:pt x="376" y="860"/>
                    <a:pt x="355" y="860"/>
                  </a:cubicBezTo>
                  <a:cubicBezTo>
                    <a:pt x="334" y="860"/>
                    <a:pt x="317" y="852"/>
                    <a:pt x="300" y="835"/>
                  </a:cubicBezTo>
                  <a:cubicBezTo>
                    <a:pt x="267" y="835"/>
                    <a:pt x="267" y="835"/>
                    <a:pt x="234" y="801"/>
                  </a:cubicBezTo>
                  <a:cubicBezTo>
                    <a:pt x="234" y="768"/>
                    <a:pt x="234" y="735"/>
                    <a:pt x="234" y="701"/>
                  </a:cubicBezTo>
                  <a:cubicBezTo>
                    <a:pt x="234" y="635"/>
                    <a:pt x="234" y="601"/>
                    <a:pt x="234" y="568"/>
                  </a:cubicBezTo>
                  <a:cubicBezTo>
                    <a:pt x="267" y="535"/>
                    <a:pt x="267" y="468"/>
                    <a:pt x="300" y="435"/>
                  </a:cubicBezTo>
                  <a:cubicBezTo>
                    <a:pt x="334" y="401"/>
                    <a:pt x="334" y="368"/>
                    <a:pt x="367" y="334"/>
                  </a:cubicBezTo>
                  <a:cubicBezTo>
                    <a:pt x="401" y="334"/>
                    <a:pt x="434" y="301"/>
                    <a:pt x="467" y="268"/>
                  </a:cubicBezTo>
                  <a:cubicBezTo>
                    <a:pt x="501" y="268"/>
                    <a:pt x="534" y="234"/>
                    <a:pt x="567" y="234"/>
                  </a:cubicBezTo>
                  <a:cubicBezTo>
                    <a:pt x="601" y="234"/>
                    <a:pt x="634" y="234"/>
                    <a:pt x="667" y="268"/>
                  </a:cubicBezTo>
                  <a:cubicBezTo>
                    <a:pt x="667" y="268"/>
                    <a:pt x="701" y="301"/>
                    <a:pt x="701" y="301"/>
                  </a:cubicBezTo>
                  <a:cubicBezTo>
                    <a:pt x="734" y="334"/>
                    <a:pt x="734" y="334"/>
                    <a:pt x="734" y="368"/>
                  </a:cubicBezTo>
                  <a:cubicBezTo>
                    <a:pt x="734" y="368"/>
                    <a:pt x="767" y="401"/>
                    <a:pt x="767" y="401"/>
                  </a:cubicBezTo>
                  <a:lnTo>
                    <a:pt x="801" y="401"/>
                  </a:lnTo>
                  <a:lnTo>
                    <a:pt x="868" y="368"/>
                  </a:lnTo>
                  <a:cubicBezTo>
                    <a:pt x="868" y="334"/>
                    <a:pt x="901" y="334"/>
                    <a:pt x="901" y="334"/>
                  </a:cubicBezTo>
                  <a:cubicBezTo>
                    <a:pt x="901" y="301"/>
                    <a:pt x="901" y="301"/>
                    <a:pt x="901" y="268"/>
                  </a:cubicBezTo>
                  <a:cubicBezTo>
                    <a:pt x="901" y="234"/>
                    <a:pt x="868" y="168"/>
                    <a:pt x="868" y="134"/>
                  </a:cubicBezTo>
                  <a:cubicBezTo>
                    <a:pt x="834" y="101"/>
                    <a:pt x="801" y="68"/>
                    <a:pt x="767" y="34"/>
                  </a:cubicBezTo>
                  <a:cubicBezTo>
                    <a:pt x="734" y="1"/>
                    <a:pt x="701" y="1"/>
                    <a:pt x="634"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6"/>
            <p:cNvSpPr/>
            <p:nvPr/>
          </p:nvSpPr>
          <p:spPr>
            <a:xfrm>
              <a:off x="2953950" y="3553825"/>
              <a:ext cx="4200" cy="48375"/>
            </a:xfrm>
            <a:custGeom>
              <a:avLst/>
              <a:gdLst/>
              <a:ahLst/>
              <a:cxnLst/>
              <a:rect l="l" t="t" r="r" b="b"/>
              <a:pathLst>
                <a:path w="168" h="1935" extrusionOk="0">
                  <a:moveTo>
                    <a:pt x="134" y="0"/>
                  </a:moveTo>
                  <a:lnTo>
                    <a:pt x="34" y="67"/>
                  </a:lnTo>
                  <a:cubicBezTo>
                    <a:pt x="34" y="67"/>
                    <a:pt x="0" y="100"/>
                    <a:pt x="0" y="100"/>
                  </a:cubicBezTo>
                  <a:cubicBezTo>
                    <a:pt x="0" y="134"/>
                    <a:pt x="0" y="134"/>
                    <a:pt x="0" y="167"/>
                  </a:cubicBezTo>
                  <a:lnTo>
                    <a:pt x="0" y="334"/>
                  </a:lnTo>
                  <a:cubicBezTo>
                    <a:pt x="0" y="334"/>
                    <a:pt x="0" y="334"/>
                    <a:pt x="0" y="367"/>
                  </a:cubicBezTo>
                  <a:lnTo>
                    <a:pt x="34" y="367"/>
                  </a:lnTo>
                  <a:lnTo>
                    <a:pt x="134" y="300"/>
                  </a:lnTo>
                  <a:cubicBezTo>
                    <a:pt x="167" y="300"/>
                    <a:pt x="167" y="267"/>
                    <a:pt x="167" y="267"/>
                  </a:cubicBezTo>
                  <a:cubicBezTo>
                    <a:pt x="167" y="234"/>
                    <a:pt x="167" y="234"/>
                    <a:pt x="167" y="200"/>
                  </a:cubicBezTo>
                  <a:lnTo>
                    <a:pt x="167" y="67"/>
                  </a:lnTo>
                  <a:cubicBezTo>
                    <a:pt x="167" y="34"/>
                    <a:pt x="167" y="34"/>
                    <a:pt x="167" y="0"/>
                  </a:cubicBezTo>
                  <a:close/>
                  <a:moveTo>
                    <a:pt x="134" y="534"/>
                  </a:moveTo>
                  <a:lnTo>
                    <a:pt x="67" y="567"/>
                  </a:lnTo>
                  <a:cubicBezTo>
                    <a:pt x="34" y="567"/>
                    <a:pt x="34" y="601"/>
                    <a:pt x="34" y="601"/>
                  </a:cubicBezTo>
                  <a:cubicBezTo>
                    <a:pt x="0" y="634"/>
                    <a:pt x="0" y="634"/>
                    <a:pt x="34" y="667"/>
                  </a:cubicBezTo>
                  <a:lnTo>
                    <a:pt x="34" y="1902"/>
                  </a:lnTo>
                  <a:cubicBezTo>
                    <a:pt x="0" y="1902"/>
                    <a:pt x="0" y="1935"/>
                    <a:pt x="34" y="1935"/>
                  </a:cubicBezTo>
                  <a:lnTo>
                    <a:pt x="67" y="1935"/>
                  </a:lnTo>
                  <a:lnTo>
                    <a:pt x="134" y="1902"/>
                  </a:lnTo>
                  <a:cubicBezTo>
                    <a:pt x="134" y="1902"/>
                    <a:pt x="134" y="1868"/>
                    <a:pt x="167" y="1868"/>
                  </a:cubicBezTo>
                  <a:cubicBezTo>
                    <a:pt x="167" y="1835"/>
                    <a:pt x="167" y="1835"/>
                    <a:pt x="167" y="1802"/>
                  </a:cubicBezTo>
                  <a:lnTo>
                    <a:pt x="167" y="567"/>
                  </a:lnTo>
                  <a:cubicBezTo>
                    <a:pt x="167" y="567"/>
                    <a:pt x="167" y="534"/>
                    <a:pt x="167" y="534"/>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6"/>
            <p:cNvSpPr/>
            <p:nvPr/>
          </p:nvSpPr>
          <p:spPr>
            <a:xfrm>
              <a:off x="2961450" y="3547350"/>
              <a:ext cx="15050" cy="45275"/>
            </a:xfrm>
            <a:custGeom>
              <a:avLst/>
              <a:gdLst/>
              <a:ahLst/>
              <a:cxnLst/>
              <a:rect l="l" t="t" r="r" b="b"/>
              <a:pathLst>
                <a:path w="602" h="1811" extrusionOk="0">
                  <a:moveTo>
                    <a:pt x="297" y="1"/>
                  </a:moveTo>
                  <a:cubicBezTo>
                    <a:pt x="292" y="1"/>
                    <a:pt x="284" y="9"/>
                    <a:pt x="267" y="26"/>
                  </a:cubicBezTo>
                  <a:lnTo>
                    <a:pt x="201" y="59"/>
                  </a:lnTo>
                  <a:cubicBezTo>
                    <a:pt x="201" y="59"/>
                    <a:pt x="201" y="59"/>
                    <a:pt x="167" y="92"/>
                  </a:cubicBezTo>
                  <a:cubicBezTo>
                    <a:pt x="167" y="92"/>
                    <a:pt x="167" y="126"/>
                    <a:pt x="167" y="126"/>
                  </a:cubicBezTo>
                  <a:lnTo>
                    <a:pt x="167" y="559"/>
                  </a:lnTo>
                  <a:lnTo>
                    <a:pt x="67" y="626"/>
                  </a:lnTo>
                  <a:cubicBezTo>
                    <a:pt x="34" y="660"/>
                    <a:pt x="34" y="660"/>
                    <a:pt x="34" y="693"/>
                  </a:cubicBezTo>
                  <a:cubicBezTo>
                    <a:pt x="1" y="693"/>
                    <a:pt x="1" y="726"/>
                    <a:pt x="34" y="726"/>
                  </a:cubicBezTo>
                  <a:lnTo>
                    <a:pt x="34" y="826"/>
                  </a:lnTo>
                  <a:cubicBezTo>
                    <a:pt x="1" y="826"/>
                    <a:pt x="1" y="860"/>
                    <a:pt x="34" y="860"/>
                  </a:cubicBezTo>
                  <a:lnTo>
                    <a:pt x="67" y="860"/>
                  </a:lnTo>
                  <a:lnTo>
                    <a:pt x="167" y="793"/>
                  </a:lnTo>
                  <a:lnTo>
                    <a:pt x="167" y="1460"/>
                  </a:lnTo>
                  <a:cubicBezTo>
                    <a:pt x="167" y="1560"/>
                    <a:pt x="201" y="1694"/>
                    <a:pt x="234" y="1760"/>
                  </a:cubicBezTo>
                  <a:cubicBezTo>
                    <a:pt x="267" y="1794"/>
                    <a:pt x="301" y="1810"/>
                    <a:pt x="338" y="1810"/>
                  </a:cubicBezTo>
                  <a:cubicBezTo>
                    <a:pt x="376" y="1810"/>
                    <a:pt x="418" y="1794"/>
                    <a:pt x="468" y="1760"/>
                  </a:cubicBezTo>
                  <a:lnTo>
                    <a:pt x="568" y="1727"/>
                  </a:lnTo>
                  <a:cubicBezTo>
                    <a:pt x="601" y="1694"/>
                    <a:pt x="601" y="1694"/>
                    <a:pt x="601" y="1660"/>
                  </a:cubicBezTo>
                  <a:cubicBezTo>
                    <a:pt x="601" y="1660"/>
                    <a:pt x="601" y="1627"/>
                    <a:pt x="601" y="1627"/>
                  </a:cubicBezTo>
                  <a:lnTo>
                    <a:pt x="601" y="1527"/>
                  </a:lnTo>
                  <a:cubicBezTo>
                    <a:pt x="601" y="1527"/>
                    <a:pt x="601" y="1493"/>
                    <a:pt x="601" y="1493"/>
                  </a:cubicBezTo>
                  <a:lnTo>
                    <a:pt x="568" y="1493"/>
                  </a:lnTo>
                  <a:lnTo>
                    <a:pt x="468" y="1527"/>
                  </a:lnTo>
                  <a:cubicBezTo>
                    <a:pt x="468" y="1560"/>
                    <a:pt x="434" y="1560"/>
                    <a:pt x="401" y="1560"/>
                  </a:cubicBezTo>
                  <a:cubicBezTo>
                    <a:pt x="401" y="1560"/>
                    <a:pt x="368" y="1560"/>
                    <a:pt x="368" y="1527"/>
                  </a:cubicBezTo>
                  <a:cubicBezTo>
                    <a:pt x="334" y="1527"/>
                    <a:pt x="334" y="1493"/>
                    <a:pt x="334" y="1493"/>
                  </a:cubicBezTo>
                  <a:cubicBezTo>
                    <a:pt x="334" y="1460"/>
                    <a:pt x="334" y="1427"/>
                    <a:pt x="334" y="1393"/>
                  </a:cubicBezTo>
                  <a:lnTo>
                    <a:pt x="301" y="693"/>
                  </a:lnTo>
                  <a:lnTo>
                    <a:pt x="534" y="559"/>
                  </a:lnTo>
                  <a:cubicBezTo>
                    <a:pt x="534" y="559"/>
                    <a:pt x="568" y="559"/>
                    <a:pt x="568" y="526"/>
                  </a:cubicBezTo>
                  <a:cubicBezTo>
                    <a:pt x="568" y="526"/>
                    <a:pt x="568" y="493"/>
                    <a:pt x="568" y="459"/>
                  </a:cubicBezTo>
                  <a:lnTo>
                    <a:pt x="568" y="393"/>
                  </a:lnTo>
                  <a:cubicBezTo>
                    <a:pt x="568" y="359"/>
                    <a:pt x="568" y="359"/>
                    <a:pt x="568" y="359"/>
                  </a:cubicBezTo>
                  <a:lnTo>
                    <a:pt x="534" y="359"/>
                  </a:lnTo>
                  <a:lnTo>
                    <a:pt x="301" y="459"/>
                  </a:lnTo>
                  <a:lnTo>
                    <a:pt x="301" y="59"/>
                  </a:lnTo>
                  <a:cubicBezTo>
                    <a:pt x="301" y="26"/>
                    <a:pt x="301" y="26"/>
                    <a:pt x="301" y="26"/>
                  </a:cubicBezTo>
                  <a:cubicBezTo>
                    <a:pt x="301" y="9"/>
                    <a:pt x="301" y="1"/>
                    <a:pt x="297"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6"/>
            <p:cNvSpPr/>
            <p:nvPr/>
          </p:nvSpPr>
          <p:spPr>
            <a:xfrm>
              <a:off x="2980625" y="3545475"/>
              <a:ext cx="20050" cy="37550"/>
            </a:xfrm>
            <a:custGeom>
              <a:avLst/>
              <a:gdLst/>
              <a:ahLst/>
              <a:cxnLst/>
              <a:rect l="l" t="t" r="r" b="b"/>
              <a:pathLst>
                <a:path w="802" h="1502" extrusionOk="0">
                  <a:moveTo>
                    <a:pt x="468" y="251"/>
                  </a:moveTo>
                  <a:cubicBezTo>
                    <a:pt x="501" y="251"/>
                    <a:pt x="535" y="268"/>
                    <a:pt x="568" y="301"/>
                  </a:cubicBezTo>
                  <a:cubicBezTo>
                    <a:pt x="601" y="368"/>
                    <a:pt x="635" y="434"/>
                    <a:pt x="635" y="501"/>
                  </a:cubicBezTo>
                  <a:lnTo>
                    <a:pt x="134" y="801"/>
                  </a:lnTo>
                  <a:lnTo>
                    <a:pt x="134" y="768"/>
                  </a:lnTo>
                  <a:cubicBezTo>
                    <a:pt x="134" y="735"/>
                    <a:pt x="134" y="668"/>
                    <a:pt x="168" y="634"/>
                  </a:cubicBezTo>
                  <a:cubicBezTo>
                    <a:pt x="168" y="568"/>
                    <a:pt x="201" y="534"/>
                    <a:pt x="201" y="501"/>
                  </a:cubicBezTo>
                  <a:cubicBezTo>
                    <a:pt x="234" y="434"/>
                    <a:pt x="268" y="401"/>
                    <a:pt x="301" y="368"/>
                  </a:cubicBezTo>
                  <a:cubicBezTo>
                    <a:pt x="301" y="334"/>
                    <a:pt x="334" y="301"/>
                    <a:pt x="368" y="301"/>
                  </a:cubicBezTo>
                  <a:cubicBezTo>
                    <a:pt x="401" y="268"/>
                    <a:pt x="434" y="251"/>
                    <a:pt x="468" y="251"/>
                  </a:cubicBezTo>
                  <a:close/>
                  <a:moveTo>
                    <a:pt x="535" y="1"/>
                  </a:moveTo>
                  <a:cubicBezTo>
                    <a:pt x="501" y="1"/>
                    <a:pt x="434" y="34"/>
                    <a:pt x="368" y="67"/>
                  </a:cubicBezTo>
                  <a:cubicBezTo>
                    <a:pt x="334" y="101"/>
                    <a:pt x="268" y="134"/>
                    <a:pt x="234" y="201"/>
                  </a:cubicBezTo>
                  <a:cubicBezTo>
                    <a:pt x="168" y="268"/>
                    <a:pt x="134" y="334"/>
                    <a:pt x="101" y="401"/>
                  </a:cubicBezTo>
                  <a:cubicBezTo>
                    <a:pt x="68" y="468"/>
                    <a:pt x="34" y="534"/>
                    <a:pt x="34" y="634"/>
                  </a:cubicBezTo>
                  <a:cubicBezTo>
                    <a:pt x="1" y="701"/>
                    <a:pt x="1" y="768"/>
                    <a:pt x="1" y="868"/>
                  </a:cubicBezTo>
                  <a:cubicBezTo>
                    <a:pt x="1" y="935"/>
                    <a:pt x="1" y="1001"/>
                    <a:pt x="1" y="1101"/>
                  </a:cubicBezTo>
                  <a:cubicBezTo>
                    <a:pt x="1" y="1168"/>
                    <a:pt x="1" y="1235"/>
                    <a:pt x="34" y="1302"/>
                  </a:cubicBezTo>
                  <a:cubicBezTo>
                    <a:pt x="34" y="1368"/>
                    <a:pt x="68" y="1402"/>
                    <a:pt x="101" y="1468"/>
                  </a:cubicBezTo>
                  <a:cubicBezTo>
                    <a:pt x="134" y="1468"/>
                    <a:pt x="201" y="1502"/>
                    <a:pt x="234" y="1502"/>
                  </a:cubicBezTo>
                  <a:cubicBezTo>
                    <a:pt x="301" y="1502"/>
                    <a:pt x="334" y="1502"/>
                    <a:pt x="401" y="1468"/>
                  </a:cubicBezTo>
                  <a:cubicBezTo>
                    <a:pt x="434" y="1435"/>
                    <a:pt x="501" y="1402"/>
                    <a:pt x="535" y="1335"/>
                  </a:cubicBezTo>
                  <a:cubicBezTo>
                    <a:pt x="601" y="1302"/>
                    <a:pt x="635" y="1235"/>
                    <a:pt x="668" y="1202"/>
                  </a:cubicBezTo>
                  <a:cubicBezTo>
                    <a:pt x="701" y="1135"/>
                    <a:pt x="701" y="1101"/>
                    <a:pt x="735" y="1035"/>
                  </a:cubicBezTo>
                  <a:cubicBezTo>
                    <a:pt x="735" y="1001"/>
                    <a:pt x="768" y="968"/>
                    <a:pt x="768" y="935"/>
                  </a:cubicBezTo>
                  <a:lnTo>
                    <a:pt x="768" y="868"/>
                  </a:lnTo>
                  <a:lnTo>
                    <a:pt x="735" y="868"/>
                  </a:lnTo>
                  <a:lnTo>
                    <a:pt x="668" y="901"/>
                  </a:lnTo>
                  <a:cubicBezTo>
                    <a:pt x="668" y="935"/>
                    <a:pt x="635" y="935"/>
                    <a:pt x="635" y="935"/>
                  </a:cubicBezTo>
                  <a:lnTo>
                    <a:pt x="601" y="968"/>
                  </a:lnTo>
                  <a:cubicBezTo>
                    <a:pt x="601" y="1035"/>
                    <a:pt x="568" y="1068"/>
                    <a:pt x="535" y="1101"/>
                  </a:cubicBezTo>
                  <a:cubicBezTo>
                    <a:pt x="501" y="1168"/>
                    <a:pt x="468" y="1202"/>
                    <a:pt x="401" y="1235"/>
                  </a:cubicBezTo>
                  <a:cubicBezTo>
                    <a:pt x="368" y="1252"/>
                    <a:pt x="334" y="1260"/>
                    <a:pt x="305" y="1260"/>
                  </a:cubicBezTo>
                  <a:cubicBezTo>
                    <a:pt x="276" y="1260"/>
                    <a:pt x="251" y="1252"/>
                    <a:pt x="234" y="1235"/>
                  </a:cubicBezTo>
                  <a:cubicBezTo>
                    <a:pt x="168" y="1168"/>
                    <a:pt x="134" y="1101"/>
                    <a:pt x="168" y="1001"/>
                  </a:cubicBezTo>
                  <a:lnTo>
                    <a:pt x="735" y="668"/>
                  </a:lnTo>
                  <a:cubicBezTo>
                    <a:pt x="768" y="668"/>
                    <a:pt x="768" y="634"/>
                    <a:pt x="768" y="634"/>
                  </a:cubicBezTo>
                  <a:cubicBezTo>
                    <a:pt x="801" y="601"/>
                    <a:pt x="801" y="601"/>
                    <a:pt x="768" y="568"/>
                  </a:cubicBezTo>
                  <a:lnTo>
                    <a:pt x="768" y="501"/>
                  </a:lnTo>
                  <a:cubicBezTo>
                    <a:pt x="768" y="401"/>
                    <a:pt x="768" y="334"/>
                    <a:pt x="768" y="234"/>
                  </a:cubicBezTo>
                  <a:cubicBezTo>
                    <a:pt x="735" y="167"/>
                    <a:pt x="701" y="134"/>
                    <a:pt x="668" y="67"/>
                  </a:cubicBezTo>
                  <a:cubicBezTo>
                    <a:pt x="635" y="34"/>
                    <a:pt x="601" y="1"/>
                    <a:pt x="53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6"/>
            <p:cNvSpPr/>
            <p:nvPr/>
          </p:nvSpPr>
          <p:spPr>
            <a:xfrm>
              <a:off x="3007325" y="3523375"/>
              <a:ext cx="30050" cy="49650"/>
            </a:xfrm>
            <a:custGeom>
              <a:avLst/>
              <a:gdLst/>
              <a:ahLst/>
              <a:cxnLst/>
              <a:rect l="l" t="t" r="r" b="b"/>
              <a:pathLst>
                <a:path w="1202" h="1986" extrusionOk="0">
                  <a:moveTo>
                    <a:pt x="1013" y="1"/>
                  </a:moveTo>
                  <a:cubicBezTo>
                    <a:pt x="968" y="1"/>
                    <a:pt x="918" y="17"/>
                    <a:pt x="868" y="51"/>
                  </a:cubicBezTo>
                  <a:cubicBezTo>
                    <a:pt x="834" y="51"/>
                    <a:pt x="801" y="84"/>
                    <a:pt x="767" y="117"/>
                  </a:cubicBezTo>
                  <a:cubicBezTo>
                    <a:pt x="734" y="151"/>
                    <a:pt x="701" y="184"/>
                    <a:pt x="701" y="218"/>
                  </a:cubicBezTo>
                  <a:cubicBezTo>
                    <a:pt x="667" y="251"/>
                    <a:pt x="667" y="284"/>
                    <a:pt x="634" y="318"/>
                  </a:cubicBezTo>
                  <a:cubicBezTo>
                    <a:pt x="601" y="351"/>
                    <a:pt x="601" y="384"/>
                    <a:pt x="601" y="451"/>
                  </a:cubicBezTo>
                  <a:cubicBezTo>
                    <a:pt x="567" y="384"/>
                    <a:pt x="534" y="351"/>
                    <a:pt x="467" y="318"/>
                  </a:cubicBezTo>
                  <a:cubicBezTo>
                    <a:pt x="434" y="318"/>
                    <a:pt x="367" y="351"/>
                    <a:pt x="300" y="384"/>
                  </a:cubicBezTo>
                  <a:cubicBezTo>
                    <a:pt x="267" y="384"/>
                    <a:pt x="234" y="418"/>
                    <a:pt x="234" y="451"/>
                  </a:cubicBezTo>
                  <a:cubicBezTo>
                    <a:pt x="200" y="451"/>
                    <a:pt x="167" y="484"/>
                    <a:pt x="167" y="518"/>
                  </a:cubicBezTo>
                  <a:cubicBezTo>
                    <a:pt x="148" y="537"/>
                    <a:pt x="140" y="556"/>
                    <a:pt x="130" y="569"/>
                  </a:cubicBezTo>
                  <a:lnTo>
                    <a:pt x="130" y="569"/>
                  </a:lnTo>
                  <a:cubicBezTo>
                    <a:pt x="127" y="562"/>
                    <a:pt x="122" y="559"/>
                    <a:pt x="117" y="559"/>
                  </a:cubicBezTo>
                  <a:cubicBezTo>
                    <a:pt x="109" y="559"/>
                    <a:pt x="100" y="568"/>
                    <a:pt x="100" y="584"/>
                  </a:cubicBezTo>
                  <a:cubicBezTo>
                    <a:pt x="100" y="584"/>
                    <a:pt x="100" y="584"/>
                    <a:pt x="100" y="584"/>
                  </a:cubicBezTo>
                  <a:lnTo>
                    <a:pt x="100" y="584"/>
                  </a:lnTo>
                  <a:lnTo>
                    <a:pt x="34" y="618"/>
                  </a:lnTo>
                  <a:cubicBezTo>
                    <a:pt x="34" y="618"/>
                    <a:pt x="0" y="618"/>
                    <a:pt x="0" y="651"/>
                  </a:cubicBezTo>
                  <a:cubicBezTo>
                    <a:pt x="0" y="651"/>
                    <a:pt x="0" y="685"/>
                    <a:pt x="0" y="718"/>
                  </a:cubicBezTo>
                  <a:lnTo>
                    <a:pt x="0" y="1952"/>
                  </a:lnTo>
                  <a:cubicBezTo>
                    <a:pt x="0" y="1952"/>
                    <a:pt x="0" y="1952"/>
                    <a:pt x="0" y="1985"/>
                  </a:cubicBezTo>
                  <a:lnTo>
                    <a:pt x="34" y="1985"/>
                  </a:lnTo>
                  <a:lnTo>
                    <a:pt x="100" y="1952"/>
                  </a:lnTo>
                  <a:cubicBezTo>
                    <a:pt x="100" y="1919"/>
                    <a:pt x="134" y="1919"/>
                    <a:pt x="134" y="1885"/>
                  </a:cubicBezTo>
                  <a:cubicBezTo>
                    <a:pt x="134" y="1885"/>
                    <a:pt x="134" y="1852"/>
                    <a:pt x="134" y="1852"/>
                  </a:cubicBezTo>
                  <a:lnTo>
                    <a:pt x="134" y="1118"/>
                  </a:lnTo>
                  <a:cubicBezTo>
                    <a:pt x="134" y="1018"/>
                    <a:pt x="134" y="918"/>
                    <a:pt x="167" y="818"/>
                  </a:cubicBezTo>
                  <a:cubicBezTo>
                    <a:pt x="200" y="718"/>
                    <a:pt x="267" y="651"/>
                    <a:pt x="334" y="618"/>
                  </a:cubicBezTo>
                  <a:cubicBezTo>
                    <a:pt x="350" y="601"/>
                    <a:pt x="376" y="593"/>
                    <a:pt x="401" y="593"/>
                  </a:cubicBezTo>
                  <a:cubicBezTo>
                    <a:pt x="426" y="593"/>
                    <a:pt x="451" y="601"/>
                    <a:pt x="467" y="618"/>
                  </a:cubicBezTo>
                  <a:cubicBezTo>
                    <a:pt x="534" y="718"/>
                    <a:pt x="534" y="785"/>
                    <a:pt x="534" y="885"/>
                  </a:cubicBezTo>
                  <a:lnTo>
                    <a:pt x="534" y="1619"/>
                  </a:lnTo>
                  <a:cubicBezTo>
                    <a:pt x="534" y="1619"/>
                    <a:pt x="534" y="1652"/>
                    <a:pt x="534" y="1652"/>
                  </a:cubicBezTo>
                  <a:lnTo>
                    <a:pt x="567" y="1652"/>
                  </a:lnTo>
                  <a:lnTo>
                    <a:pt x="634" y="1619"/>
                  </a:lnTo>
                  <a:cubicBezTo>
                    <a:pt x="634" y="1619"/>
                    <a:pt x="667" y="1585"/>
                    <a:pt x="667" y="1585"/>
                  </a:cubicBezTo>
                  <a:cubicBezTo>
                    <a:pt x="667" y="1552"/>
                    <a:pt x="667" y="1552"/>
                    <a:pt x="667" y="1518"/>
                  </a:cubicBezTo>
                  <a:lnTo>
                    <a:pt x="667" y="785"/>
                  </a:lnTo>
                  <a:cubicBezTo>
                    <a:pt x="667" y="685"/>
                    <a:pt x="667" y="584"/>
                    <a:pt x="701" y="484"/>
                  </a:cubicBezTo>
                  <a:cubicBezTo>
                    <a:pt x="734" y="418"/>
                    <a:pt x="801" y="351"/>
                    <a:pt x="868" y="318"/>
                  </a:cubicBezTo>
                  <a:cubicBezTo>
                    <a:pt x="901" y="284"/>
                    <a:pt x="926" y="268"/>
                    <a:pt x="947" y="268"/>
                  </a:cubicBezTo>
                  <a:cubicBezTo>
                    <a:pt x="968" y="268"/>
                    <a:pt x="984" y="284"/>
                    <a:pt x="1001" y="318"/>
                  </a:cubicBezTo>
                  <a:cubicBezTo>
                    <a:pt x="1068" y="384"/>
                    <a:pt x="1068" y="484"/>
                    <a:pt x="1068" y="584"/>
                  </a:cubicBezTo>
                  <a:lnTo>
                    <a:pt x="1068" y="1285"/>
                  </a:lnTo>
                  <a:cubicBezTo>
                    <a:pt x="1068" y="1285"/>
                    <a:pt x="1068" y="1318"/>
                    <a:pt x="1068" y="1318"/>
                  </a:cubicBezTo>
                  <a:lnTo>
                    <a:pt x="1101" y="1318"/>
                  </a:lnTo>
                  <a:lnTo>
                    <a:pt x="1168" y="1285"/>
                  </a:lnTo>
                  <a:cubicBezTo>
                    <a:pt x="1168" y="1285"/>
                    <a:pt x="1201" y="1252"/>
                    <a:pt x="1201" y="1252"/>
                  </a:cubicBezTo>
                  <a:cubicBezTo>
                    <a:pt x="1201" y="1218"/>
                    <a:pt x="1201" y="1218"/>
                    <a:pt x="1201" y="1185"/>
                  </a:cubicBezTo>
                  <a:lnTo>
                    <a:pt x="1201" y="451"/>
                  </a:lnTo>
                  <a:cubicBezTo>
                    <a:pt x="1201" y="318"/>
                    <a:pt x="1168" y="151"/>
                    <a:pt x="1134" y="51"/>
                  </a:cubicBezTo>
                  <a:cubicBezTo>
                    <a:pt x="1101" y="17"/>
                    <a:pt x="1059" y="1"/>
                    <a:pt x="101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6"/>
            <p:cNvSpPr/>
            <p:nvPr/>
          </p:nvSpPr>
          <p:spPr>
            <a:xfrm>
              <a:off x="3042350" y="3509625"/>
              <a:ext cx="19200" cy="39575"/>
            </a:xfrm>
            <a:custGeom>
              <a:avLst/>
              <a:gdLst/>
              <a:ahLst/>
              <a:cxnLst/>
              <a:rect l="l" t="t" r="r" b="b"/>
              <a:pathLst>
                <a:path w="768" h="1583" extrusionOk="0">
                  <a:moveTo>
                    <a:pt x="567" y="701"/>
                  </a:moveTo>
                  <a:lnTo>
                    <a:pt x="567" y="768"/>
                  </a:lnTo>
                  <a:cubicBezTo>
                    <a:pt x="567" y="834"/>
                    <a:pt x="567" y="868"/>
                    <a:pt x="567" y="934"/>
                  </a:cubicBezTo>
                  <a:cubicBezTo>
                    <a:pt x="534" y="1001"/>
                    <a:pt x="534" y="1034"/>
                    <a:pt x="501" y="1101"/>
                  </a:cubicBezTo>
                  <a:cubicBezTo>
                    <a:pt x="467" y="1134"/>
                    <a:pt x="434" y="1168"/>
                    <a:pt x="401" y="1235"/>
                  </a:cubicBezTo>
                  <a:cubicBezTo>
                    <a:pt x="367" y="1268"/>
                    <a:pt x="334" y="1301"/>
                    <a:pt x="300" y="1335"/>
                  </a:cubicBezTo>
                  <a:lnTo>
                    <a:pt x="167" y="1335"/>
                  </a:lnTo>
                  <a:cubicBezTo>
                    <a:pt x="167" y="1335"/>
                    <a:pt x="134" y="1301"/>
                    <a:pt x="134" y="1301"/>
                  </a:cubicBezTo>
                  <a:cubicBezTo>
                    <a:pt x="134" y="1268"/>
                    <a:pt x="134" y="1268"/>
                    <a:pt x="134" y="1235"/>
                  </a:cubicBezTo>
                  <a:cubicBezTo>
                    <a:pt x="134" y="1168"/>
                    <a:pt x="167" y="1101"/>
                    <a:pt x="200" y="1034"/>
                  </a:cubicBezTo>
                  <a:cubicBezTo>
                    <a:pt x="234" y="968"/>
                    <a:pt x="300" y="934"/>
                    <a:pt x="367" y="868"/>
                  </a:cubicBezTo>
                  <a:lnTo>
                    <a:pt x="567" y="701"/>
                  </a:lnTo>
                  <a:close/>
                  <a:moveTo>
                    <a:pt x="534" y="0"/>
                  </a:moveTo>
                  <a:cubicBezTo>
                    <a:pt x="467" y="0"/>
                    <a:pt x="434" y="34"/>
                    <a:pt x="401" y="67"/>
                  </a:cubicBezTo>
                  <a:cubicBezTo>
                    <a:pt x="334" y="67"/>
                    <a:pt x="300" y="100"/>
                    <a:pt x="267" y="167"/>
                  </a:cubicBezTo>
                  <a:cubicBezTo>
                    <a:pt x="234" y="200"/>
                    <a:pt x="200" y="234"/>
                    <a:pt x="167" y="301"/>
                  </a:cubicBezTo>
                  <a:cubicBezTo>
                    <a:pt x="134" y="334"/>
                    <a:pt x="100" y="401"/>
                    <a:pt x="100" y="434"/>
                  </a:cubicBezTo>
                  <a:cubicBezTo>
                    <a:pt x="67" y="501"/>
                    <a:pt x="67" y="534"/>
                    <a:pt x="67" y="567"/>
                  </a:cubicBezTo>
                  <a:cubicBezTo>
                    <a:pt x="34" y="601"/>
                    <a:pt x="34" y="601"/>
                    <a:pt x="67" y="634"/>
                  </a:cubicBezTo>
                  <a:lnTo>
                    <a:pt x="100" y="634"/>
                  </a:lnTo>
                  <a:lnTo>
                    <a:pt x="134" y="601"/>
                  </a:lnTo>
                  <a:cubicBezTo>
                    <a:pt x="167" y="601"/>
                    <a:pt x="167" y="567"/>
                    <a:pt x="167" y="567"/>
                  </a:cubicBezTo>
                  <a:lnTo>
                    <a:pt x="200" y="534"/>
                  </a:lnTo>
                  <a:cubicBezTo>
                    <a:pt x="200" y="467"/>
                    <a:pt x="234" y="434"/>
                    <a:pt x="267" y="401"/>
                  </a:cubicBezTo>
                  <a:cubicBezTo>
                    <a:pt x="300" y="334"/>
                    <a:pt x="334" y="301"/>
                    <a:pt x="367" y="301"/>
                  </a:cubicBezTo>
                  <a:cubicBezTo>
                    <a:pt x="412" y="301"/>
                    <a:pt x="441" y="286"/>
                    <a:pt x="476" y="286"/>
                  </a:cubicBezTo>
                  <a:cubicBezTo>
                    <a:pt x="493" y="286"/>
                    <a:pt x="512" y="289"/>
                    <a:pt x="534" y="301"/>
                  </a:cubicBezTo>
                  <a:cubicBezTo>
                    <a:pt x="567" y="301"/>
                    <a:pt x="567" y="367"/>
                    <a:pt x="567" y="434"/>
                  </a:cubicBezTo>
                  <a:lnTo>
                    <a:pt x="567" y="501"/>
                  </a:lnTo>
                  <a:lnTo>
                    <a:pt x="334" y="701"/>
                  </a:lnTo>
                  <a:cubicBezTo>
                    <a:pt x="300" y="734"/>
                    <a:pt x="234" y="768"/>
                    <a:pt x="200" y="801"/>
                  </a:cubicBezTo>
                  <a:cubicBezTo>
                    <a:pt x="167" y="868"/>
                    <a:pt x="100" y="934"/>
                    <a:pt x="100" y="968"/>
                  </a:cubicBezTo>
                  <a:cubicBezTo>
                    <a:pt x="67" y="1034"/>
                    <a:pt x="34" y="1101"/>
                    <a:pt x="0" y="1134"/>
                  </a:cubicBezTo>
                  <a:cubicBezTo>
                    <a:pt x="0" y="1201"/>
                    <a:pt x="0" y="1268"/>
                    <a:pt x="0" y="1368"/>
                  </a:cubicBezTo>
                  <a:cubicBezTo>
                    <a:pt x="0" y="1401"/>
                    <a:pt x="34" y="1435"/>
                    <a:pt x="67" y="1468"/>
                  </a:cubicBezTo>
                  <a:cubicBezTo>
                    <a:pt x="67" y="1501"/>
                    <a:pt x="67" y="1535"/>
                    <a:pt x="100" y="1568"/>
                  </a:cubicBezTo>
                  <a:cubicBezTo>
                    <a:pt x="123" y="1568"/>
                    <a:pt x="145" y="1583"/>
                    <a:pt x="167" y="1583"/>
                  </a:cubicBezTo>
                  <a:cubicBezTo>
                    <a:pt x="178" y="1583"/>
                    <a:pt x="189" y="1579"/>
                    <a:pt x="200" y="1568"/>
                  </a:cubicBezTo>
                  <a:cubicBezTo>
                    <a:pt x="234" y="1568"/>
                    <a:pt x="300" y="1568"/>
                    <a:pt x="334" y="1535"/>
                  </a:cubicBezTo>
                  <a:cubicBezTo>
                    <a:pt x="367" y="1535"/>
                    <a:pt x="401" y="1501"/>
                    <a:pt x="401" y="1468"/>
                  </a:cubicBezTo>
                  <a:lnTo>
                    <a:pt x="501" y="1401"/>
                  </a:lnTo>
                  <a:cubicBezTo>
                    <a:pt x="534" y="1368"/>
                    <a:pt x="567" y="1335"/>
                    <a:pt x="567" y="1268"/>
                  </a:cubicBezTo>
                  <a:cubicBezTo>
                    <a:pt x="601" y="1235"/>
                    <a:pt x="601" y="1201"/>
                    <a:pt x="634" y="1168"/>
                  </a:cubicBezTo>
                  <a:lnTo>
                    <a:pt x="634" y="1268"/>
                  </a:lnTo>
                  <a:cubicBezTo>
                    <a:pt x="601" y="1301"/>
                    <a:pt x="601" y="1301"/>
                    <a:pt x="634" y="1301"/>
                  </a:cubicBezTo>
                  <a:lnTo>
                    <a:pt x="667" y="1301"/>
                  </a:lnTo>
                  <a:lnTo>
                    <a:pt x="734" y="1268"/>
                  </a:lnTo>
                  <a:cubicBezTo>
                    <a:pt x="734" y="1268"/>
                    <a:pt x="734" y="1235"/>
                    <a:pt x="734" y="1235"/>
                  </a:cubicBezTo>
                  <a:cubicBezTo>
                    <a:pt x="767" y="1201"/>
                    <a:pt x="767" y="1201"/>
                    <a:pt x="734" y="1168"/>
                  </a:cubicBezTo>
                  <a:lnTo>
                    <a:pt x="734" y="367"/>
                  </a:lnTo>
                  <a:cubicBezTo>
                    <a:pt x="734" y="301"/>
                    <a:pt x="734" y="234"/>
                    <a:pt x="734" y="167"/>
                  </a:cubicBezTo>
                  <a:cubicBezTo>
                    <a:pt x="701" y="100"/>
                    <a:pt x="667" y="67"/>
                    <a:pt x="634" y="34"/>
                  </a:cubicBezTo>
                  <a:cubicBezTo>
                    <a:pt x="601" y="0"/>
                    <a:pt x="567" y="0"/>
                    <a:pt x="534"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6"/>
            <p:cNvSpPr/>
            <p:nvPr/>
          </p:nvSpPr>
          <p:spPr>
            <a:xfrm>
              <a:off x="3067350" y="3495450"/>
              <a:ext cx="20050" cy="54225"/>
            </a:xfrm>
            <a:custGeom>
              <a:avLst/>
              <a:gdLst/>
              <a:ahLst/>
              <a:cxnLst/>
              <a:rect l="l" t="t" r="r" b="b"/>
              <a:pathLst>
                <a:path w="802" h="2169" extrusionOk="0">
                  <a:moveTo>
                    <a:pt x="497" y="250"/>
                  </a:moveTo>
                  <a:cubicBezTo>
                    <a:pt x="526" y="250"/>
                    <a:pt x="551" y="267"/>
                    <a:pt x="568" y="300"/>
                  </a:cubicBezTo>
                  <a:cubicBezTo>
                    <a:pt x="635" y="367"/>
                    <a:pt x="635" y="467"/>
                    <a:pt x="635" y="534"/>
                  </a:cubicBezTo>
                  <a:lnTo>
                    <a:pt x="635" y="701"/>
                  </a:lnTo>
                  <a:cubicBezTo>
                    <a:pt x="635" y="801"/>
                    <a:pt x="601" y="934"/>
                    <a:pt x="568" y="1034"/>
                  </a:cubicBezTo>
                  <a:cubicBezTo>
                    <a:pt x="535" y="1134"/>
                    <a:pt x="468" y="1201"/>
                    <a:pt x="401" y="1268"/>
                  </a:cubicBezTo>
                  <a:cubicBezTo>
                    <a:pt x="368" y="1285"/>
                    <a:pt x="335" y="1293"/>
                    <a:pt x="301" y="1293"/>
                  </a:cubicBezTo>
                  <a:cubicBezTo>
                    <a:pt x="268" y="1293"/>
                    <a:pt x="234" y="1285"/>
                    <a:pt x="201" y="1268"/>
                  </a:cubicBezTo>
                  <a:cubicBezTo>
                    <a:pt x="168" y="1168"/>
                    <a:pt x="134" y="1101"/>
                    <a:pt x="134" y="1001"/>
                  </a:cubicBezTo>
                  <a:lnTo>
                    <a:pt x="134" y="801"/>
                  </a:lnTo>
                  <a:cubicBezTo>
                    <a:pt x="134" y="701"/>
                    <a:pt x="168" y="601"/>
                    <a:pt x="201" y="501"/>
                  </a:cubicBezTo>
                  <a:cubicBezTo>
                    <a:pt x="234" y="401"/>
                    <a:pt x="301" y="334"/>
                    <a:pt x="401" y="300"/>
                  </a:cubicBezTo>
                  <a:cubicBezTo>
                    <a:pt x="435" y="267"/>
                    <a:pt x="468" y="250"/>
                    <a:pt x="497" y="250"/>
                  </a:cubicBezTo>
                  <a:close/>
                  <a:moveTo>
                    <a:pt x="568" y="0"/>
                  </a:moveTo>
                  <a:cubicBezTo>
                    <a:pt x="501" y="0"/>
                    <a:pt x="435" y="0"/>
                    <a:pt x="401" y="34"/>
                  </a:cubicBezTo>
                  <a:cubicBezTo>
                    <a:pt x="335" y="67"/>
                    <a:pt x="268" y="134"/>
                    <a:pt x="234" y="200"/>
                  </a:cubicBezTo>
                  <a:cubicBezTo>
                    <a:pt x="201" y="267"/>
                    <a:pt x="168" y="300"/>
                    <a:pt x="134" y="367"/>
                  </a:cubicBezTo>
                  <a:lnTo>
                    <a:pt x="134" y="300"/>
                  </a:lnTo>
                  <a:cubicBezTo>
                    <a:pt x="134" y="267"/>
                    <a:pt x="134" y="267"/>
                    <a:pt x="134" y="267"/>
                  </a:cubicBezTo>
                  <a:cubicBezTo>
                    <a:pt x="134" y="250"/>
                    <a:pt x="126" y="242"/>
                    <a:pt x="118" y="242"/>
                  </a:cubicBezTo>
                  <a:cubicBezTo>
                    <a:pt x="109" y="242"/>
                    <a:pt x="101" y="250"/>
                    <a:pt x="101" y="267"/>
                  </a:cubicBezTo>
                  <a:lnTo>
                    <a:pt x="34" y="300"/>
                  </a:lnTo>
                  <a:cubicBezTo>
                    <a:pt x="34" y="300"/>
                    <a:pt x="1" y="300"/>
                    <a:pt x="1" y="334"/>
                  </a:cubicBezTo>
                  <a:cubicBezTo>
                    <a:pt x="1" y="334"/>
                    <a:pt x="1" y="367"/>
                    <a:pt x="1" y="367"/>
                  </a:cubicBezTo>
                  <a:lnTo>
                    <a:pt x="1" y="2102"/>
                  </a:lnTo>
                  <a:cubicBezTo>
                    <a:pt x="1" y="2135"/>
                    <a:pt x="1" y="2135"/>
                    <a:pt x="1" y="2168"/>
                  </a:cubicBezTo>
                  <a:lnTo>
                    <a:pt x="34" y="2168"/>
                  </a:lnTo>
                  <a:lnTo>
                    <a:pt x="101" y="2135"/>
                  </a:lnTo>
                  <a:cubicBezTo>
                    <a:pt x="134" y="2102"/>
                    <a:pt x="134" y="2102"/>
                    <a:pt x="134" y="2102"/>
                  </a:cubicBezTo>
                  <a:cubicBezTo>
                    <a:pt x="134" y="2068"/>
                    <a:pt x="134" y="2035"/>
                    <a:pt x="134" y="2035"/>
                  </a:cubicBezTo>
                  <a:lnTo>
                    <a:pt x="134" y="1435"/>
                  </a:lnTo>
                  <a:cubicBezTo>
                    <a:pt x="168" y="1468"/>
                    <a:pt x="201" y="1501"/>
                    <a:pt x="234" y="1501"/>
                  </a:cubicBezTo>
                  <a:cubicBezTo>
                    <a:pt x="301" y="1501"/>
                    <a:pt x="368" y="1501"/>
                    <a:pt x="401" y="1468"/>
                  </a:cubicBezTo>
                  <a:cubicBezTo>
                    <a:pt x="468" y="1435"/>
                    <a:pt x="501" y="1401"/>
                    <a:pt x="568" y="1368"/>
                  </a:cubicBezTo>
                  <a:cubicBezTo>
                    <a:pt x="601" y="1301"/>
                    <a:pt x="635" y="1234"/>
                    <a:pt x="668" y="1168"/>
                  </a:cubicBezTo>
                  <a:cubicBezTo>
                    <a:pt x="701" y="1101"/>
                    <a:pt x="735" y="1001"/>
                    <a:pt x="768" y="934"/>
                  </a:cubicBezTo>
                  <a:cubicBezTo>
                    <a:pt x="768" y="834"/>
                    <a:pt x="802" y="734"/>
                    <a:pt x="802" y="634"/>
                  </a:cubicBezTo>
                  <a:lnTo>
                    <a:pt x="802" y="434"/>
                  </a:lnTo>
                  <a:cubicBezTo>
                    <a:pt x="802" y="367"/>
                    <a:pt x="768" y="267"/>
                    <a:pt x="768" y="200"/>
                  </a:cubicBezTo>
                  <a:cubicBezTo>
                    <a:pt x="735" y="134"/>
                    <a:pt x="701" y="100"/>
                    <a:pt x="668" y="67"/>
                  </a:cubicBezTo>
                  <a:cubicBezTo>
                    <a:pt x="635" y="34"/>
                    <a:pt x="601" y="0"/>
                    <a:pt x="56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6"/>
            <p:cNvSpPr/>
            <p:nvPr/>
          </p:nvSpPr>
          <p:spPr>
            <a:xfrm>
              <a:off x="3090700" y="3481475"/>
              <a:ext cx="18375" cy="39000"/>
            </a:xfrm>
            <a:custGeom>
              <a:avLst/>
              <a:gdLst/>
              <a:ahLst/>
              <a:cxnLst/>
              <a:rect l="l" t="t" r="r" b="b"/>
              <a:pathLst>
                <a:path w="735" h="1560" extrusionOk="0">
                  <a:moveTo>
                    <a:pt x="585" y="1"/>
                  </a:moveTo>
                  <a:cubicBezTo>
                    <a:pt x="568" y="1"/>
                    <a:pt x="551" y="9"/>
                    <a:pt x="535" y="26"/>
                  </a:cubicBezTo>
                  <a:cubicBezTo>
                    <a:pt x="468" y="26"/>
                    <a:pt x="435" y="59"/>
                    <a:pt x="368" y="59"/>
                  </a:cubicBezTo>
                  <a:cubicBezTo>
                    <a:pt x="335" y="92"/>
                    <a:pt x="268" y="159"/>
                    <a:pt x="234" y="192"/>
                  </a:cubicBezTo>
                  <a:cubicBezTo>
                    <a:pt x="201" y="226"/>
                    <a:pt x="134" y="292"/>
                    <a:pt x="134" y="326"/>
                  </a:cubicBezTo>
                  <a:cubicBezTo>
                    <a:pt x="101" y="392"/>
                    <a:pt x="68" y="459"/>
                    <a:pt x="68" y="493"/>
                  </a:cubicBezTo>
                  <a:cubicBezTo>
                    <a:pt x="68" y="559"/>
                    <a:pt x="68" y="626"/>
                    <a:pt x="68" y="659"/>
                  </a:cubicBezTo>
                  <a:cubicBezTo>
                    <a:pt x="68" y="726"/>
                    <a:pt x="68" y="826"/>
                    <a:pt x="101" y="893"/>
                  </a:cubicBezTo>
                  <a:cubicBezTo>
                    <a:pt x="168" y="926"/>
                    <a:pt x="201" y="926"/>
                    <a:pt x="301" y="926"/>
                  </a:cubicBezTo>
                  <a:lnTo>
                    <a:pt x="435" y="893"/>
                  </a:lnTo>
                  <a:lnTo>
                    <a:pt x="601" y="893"/>
                  </a:lnTo>
                  <a:cubicBezTo>
                    <a:pt x="601" y="926"/>
                    <a:pt x="601" y="960"/>
                    <a:pt x="601" y="993"/>
                  </a:cubicBezTo>
                  <a:cubicBezTo>
                    <a:pt x="568" y="1026"/>
                    <a:pt x="568" y="1060"/>
                    <a:pt x="535" y="1060"/>
                  </a:cubicBezTo>
                  <a:cubicBezTo>
                    <a:pt x="535" y="1093"/>
                    <a:pt x="501" y="1126"/>
                    <a:pt x="501" y="1160"/>
                  </a:cubicBezTo>
                  <a:cubicBezTo>
                    <a:pt x="468" y="1193"/>
                    <a:pt x="435" y="1193"/>
                    <a:pt x="435" y="1226"/>
                  </a:cubicBezTo>
                  <a:cubicBezTo>
                    <a:pt x="401" y="1260"/>
                    <a:pt x="368" y="1260"/>
                    <a:pt x="368" y="1293"/>
                  </a:cubicBezTo>
                  <a:cubicBezTo>
                    <a:pt x="301" y="1326"/>
                    <a:pt x="268" y="1326"/>
                    <a:pt x="234" y="1326"/>
                  </a:cubicBezTo>
                  <a:cubicBezTo>
                    <a:pt x="201" y="1326"/>
                    <a:pt x="168" y="1293"/>
                    <a:pt x="168" y="1293"/>
                  </a:cubicBezTo>
                  <a:lnTo>
                    <a:pt x="101" y="1293"/>
                  </a:lnTo>
                  <a:lnTo>
                    <a:pt x="34" y="1326"/>
                  </a:lnTo>
                  <a:cubicBezTo>
                    <a:pt x="34" y="1326"/>
                    <a:pt x="1" y="1326"/>
                    <a:pt x="1" y="1360"/>
                  </a:cubicBezTo>
                  <a:cubicBezTo>
                    <a:pt x="1" y="1393"/>
                    <a:pt x="1" y="1393"/>
                    <a:pt x="1" y="1427"/>
                  </a:cubicBezTo>
                  <a:cubicBezTo>
                    <a:pt x="1" y="1460"/>
                    <a:pt x="34" y="1460"/>
                    <a:pt x="34" y="1493"/>
                  </a:cubicBezTo>
                  <a:cubicBezTo>
                    <a:pt x="34" y="1527"/>
                    <a:pt x="68" y="1560"/>
                    <a:pt x="101" y="1560"/>
                  </a:cubicBezTo>
                  <a:lnTo>
                    <a:pt x="234" y="1560"/>
                  </a:lnTo>
                  <a:cubicBezTo>
                    <a:pt x="268" y="1560"/>
                    <a:pt x="335" y="1527"/>
                    <a:pt x="368" y="1493"/>
                  </a:cubicBezTo>
                  <a:cubicBezTo>
                    <a:pt x="435" y="1460"/>
                    <a:pt x="468" y="1427"/>
                    <a:pt x="535" y="1393"/>
                  </a:cubicBezTo>
                  <a:cubicBezTo>
                    <a:pt x="568" y="1326"/>
                    <a:pt x="601" y="1293"/>
                    <a:pt x="635" y="1226"/>
                  </a:cubicBezTo>
                  <a:cubicBezTo>
                    <a:pt x="668" y="1160"/>
                    <a:pt x="668" y="1126"/>
                    <a:pt x="701" y="1060"/>
                  </a:cubicBezTo>
                  <a:cubicBezTo>
                    <a:pt x="701" y="993"/>
                    <a:pt x="735" y="960"/>
                    <a:pt x="735" y="893"/>
                  </a:cubicBezTo>
                  <a:cubicBezTo>
                    <a:pt x="735" y="859"/>
                    <a:pt x="735" y="793"/>
                    <a:pt x="735" y="759"/>
                  </a:cubicBezTo>
                  <a:cubicBezTo>
                    <a:pt x="735" y="726"/>
                    <a:pt x="701" y="693"/>
                    <a:pt x="668" y="693"/>
                  </a:cubicBezTo>
                  <a:cubicBezTo>
                    <a:pt x="668" y="659"/>
                    <a:pt x="635" y="659"/>
                    <a:pt x="601" y="626"/>
                  </a:cubicBezTo>
                  <a:lnTo>
                    <a:pt x="468" y="626"/>
                  </a:lnTo>
                  <a:lnTo>
                    <a:pt x="335" y="659"/>
                  </a:lnTo>
                  <a:lnTo>
                    <a:pt x="268" y="659"/>
                  </a:lnTo>
                  <a:cubicBezTo>
                    <a:pt x="234" y="659"/>
                    <a:pt x="234" y="659"/>
                    <a:pt x="201" y="626"/>
                  </a:cubicBezTo>
                  <a:cubicBezTo>
                    <a:pt x="201" y="626"/>
                    <a:pt x="201" y="593"/>
                    <a:pt x="201" y="559"/>
                  </a:cubicBezTo>
                  <a:cubicBezTo>
                    <a:pt x="201" y="526"/>
                    <a:pt x="234" y="459"/>
                    <a:pt x="268" y="426"/>
                  </a:cubicBezTo>
                  <a:cubicBezTo>
                    <a:pt x="301" y="359"/>
                    <a:pt x="335" y="326"/>
                    <a:pt x="401" y="292"/>
                  </a:cubicBezTo>
                  <a:cubicBezTo>
                    <a:pt x="435" y="259"/>
                    <a:pt x="468" y="259"/>
                    <a:pt x="501" y="259"/>
                  </a:cubicBezTo>
                  <a:cubicBezTo>
                    <a:pt x="535" y="259"/>
                    <a:pt x="568" y="259"/>
                    <a:pt x="568" y="292"/>
                  </a:cubicBezTo>
                  <a:lnTo>
                    <a:pt x="635" y="292"/>
                  </a:lnTo>
                  <a:lnTo>
                    <a:pt x="668" y="259"/>
                  </a:lnTo>
                  <a:cubicBezTo>
                    <a:pt x="701" y="259"/>
                    <a:pt x="701" y="226"/>
                    <a:pt x="701" y="226"/>
                  </a:cubicBezTo>
                  <a:cubicBezTo>
                    <a:pt x="735" y="192"/>
                    <a:pt x="735" y="192"/>
                    <a:pt x="701" y="159"/>
                  </a:cubicBezTo>
                  <a:cubicBezTo>
                    <a:pt x="701" y="126"/>
                    <a:pt x="701" y="92"/>
                    <a:pt x="701" y="92"/>
                  </a:cubicBezTo>
                  <a:cubicBezTo>
                    <a:pt x="668" y="59"/>
                    <a:pt x="668" y="26"/>
                    <a:pt x="635" y="26"/>
                  </a:cubicBezTo>
                  <a:cubicBezTo>
                    <a:pt x="618" y="9"/>
                    <a:pt x="601" y="1"/>
                    <a:pt x="58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6"/>
            <p:cNvSpPr/>
            <p:nvPr/>
          </p:nvSpPr>
          <p:spPr>
            <a:xfrm>
              <a:off x="3393425" y="1921825"/>
              <a:ext cx="35050" cy="36700"/>
            </a:xfrm>
            <a:custGeom>
              <a:avLst/>
              <a:gdLst/>
              <a:ahLst/>
              <a:cxnLst/>
              <a:rect l="l" t="t" r="r" b="b"/>
              <a:pathLst>
                <a:path w="1402" h="1468" extrusionOk="0">
                  <a:moveTo>
                    <a:pt x="1402" y="0"/>
                  </a:moveTo>
                  <a:lnTo>
                    <a:pt x="1" y="801"/>
                  </a:lnTo>
                  <a:lnTo>
                    <a:pt x="701" y="1468"/>
                  </a:lnTo>
                  <a:lnTo>
                    <a:pt x="1402"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6"/>
            <p:cNvSpPr/>
            <p:nvPr/>
          </p:nvSpPr>
          <p:spPr>
            <a:xfrm>
              <a:off x="2727125" y="1078675"/>
              <a:ext cx="2393400" cy="1385225"/>
            </a:xfrm>
            <a:custGeom>
              <a:avLst/>
              <a:gdLst/>
              <a:ahLst/>
              <a:cxnLst/>
              <a:rect l="l" t="t" r="r" b="b"/>
              <a:pathLst>
                <a:path w="95736" h="55409" extrusionOk="0">
                  <a:moveTo>
                    <a:pt x="95516" y="1"/>
                  </a:moveTo>
                  <a:cubicBezTo>
                    <a:pt x="95477" y="1"/>
                    <a:pt x="95437" y="12"/>
                    <a:pt x="95402" y="35"/>
                  </a:cubicBezTo>
                  <a:lnTo>
                    <a:pt x="134" y="55008"/>
                  </a:lnTo>
                  <a:cubicBezTo>
                    <a:pt x="34" y="55075"/>
                    <a:pt x="0" y="55208"/>
                    <a:pt x="67" y="55308"/>
                  </a:cubicBezTo>
                  <a:cubicBezTo>
                    <a:pt x="100" y="55375"/>
                    <a:pt x="200" y="55408"/>
                    <a:pt x="267" y="55408"/>
                  </a:cubicBezTo>
                  <a:cubicBezTo>
                    <a:pt x="300" y="55408"/>
                    <a:pt x="334" y="55408"/>
                    <a:pt x="367" y="55375"/>
                  </a:cubicBezTo>
                  <a:lnTo>
                    <a:pt x="95602" y="402"/>
                  </a:lnTo>
                  <a:cubicBezTo>
                    <a:pt x="95702" y="336"/>
                    <a:pt x="95735" y="202"/>
                    <a:pt x="95702" y="102"/>
                  </a:cubicBezTo>
                  <a:cubicBezTo>
                    <a:pt x="95659" y="38"/>
                    <a:pt x="95588" y="1"/>
                    <a:pt x="9551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6"/>
            <p:cNvSpPr/>
            <p:nvPr/>
          </p:nvSpPr>
          <p:spPr>
            <a:xfrm>
              <a:off x="2801350" y="2519750"/>
              <a:ext cx="66725" cy="90925"/>
            </a:xfrm>
            <a:custGeom>
              <a:avLst/>
              <a:gdLst/>
              <a:ahLst/>
              <a:cxnLst/>
              <a:rect l="l" t="t" r="r" b="b"/>
              <a:pathLst>
                <a:path w="2669" h="3637" extrusionOk="0">
                  <a:moveTo>
                    <a:pt x="1334" y="0"/>
                  </a:moveTo>
                  <a:lnTo>
                    <a:pt x="0" y="2435"/>
                  </a:lnTo>
                  <a:lnTo>
                    <a:pt x="367" y="2235"/>
                  </a:lnTo>
                  <a:lnTo>
                    <a:pt x="367" y="3636"/>
                  </a:lnTo>
                  <a:lnTo>
                    <a:pt x="967" y="3303"/>
                  </a:lnTo>
                  <a:lnTo>
                    <a:pt x="967" y="1968"/>
                  </a:lnTo>
                  <a:lnTo>
                    <a:pt x="1701" y="1535"/>
                  </a:lnTo>
                  <a:lnTo>
                    <a:pt x="1701" y="2869"/>
                  </a:lnTo>
                  <a:lnTo>
                    <a:pt x="2335" y="2502"/>
                  </a:lnTo>
                  <a:lnTo>
                    <a:pt x="2335" y="1101"/>
                  </a:lnTo>
                  <a:lnTo>
                    <a:pt x="2669" y="868"/>
                  </a:lnTo>
                  <a:lnTo>
                    <a:pt x="1334"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6"/>
            <p:cNvSpPr/>
            <p:nvPr/>
          </p:nvSpPr>
          <p:spPr>
            <a:xfrm>
              <a:off x="2807175" y="2681425"/>
              <a:ext cx="55075" cy="61850"/>
            </a:xfrm>
            <a:custGeom>
              <a:avLst/>
              <a:gdLst/>
              <a:ahLst/>
              <a:cxnLst/>
              <a:rect l="l" t="t" r="r" b="b"/>
              <a:pathLst>
                <a:path w="2203" h="2474" extrusionOk="0">
                  <a:moveTo>
                    <a:pt x="1235" y="338"/>
                  </a:moveTo>
                  <a:cubicBezTo>
                    <a:pt x="1268" y="338"/>
                    <a:pt x="1301" y="338"/>
                    <a:pt x="1335" y="372"/>
                  </a:cubicBezTo>
                  <a:cubicBezTo>
                    <a:pt x="1468" y="472"/>
                    <a:pt x="1535" y="638"/>
                    <a:pt x="1502" y="805"/>
                  </a:cubicBezTo>
                  <a:cubicBezTo>
                    <a:pt x="1468" y="1306"/>
                    <a:pt x="1235" y="1739"/>
                    <a:pt x="834" y="2039"/>
                  </a:cubicBezTo>
                  <a:lnTo>
                    <a:pt x="834" y="2073"/>
                  </a:lnTo>
                  <a:cubicBezTo>
                    <a:pt x="795" y="2112"/>
                    <a:pt x="733" y="2128"/>
                    <a:pt x="669" y="2128"/>
                  </a:cubicBezTo>
                  <a:cubicBezTo>
                    <a:pt x="623" y="2128"/>
                    <a:pt x="576" y="2120"/>
                    <a:pt x="534" y="2106"/>
                  </a:cubicBezTo>
                  <a:cubicBezTo>
                    <a:pt x="401" y="1973"/>
                    <a:pt x="334" y="1806"/>
                    <a:pt x="367" y="1639"/>
                  </a:cubicBezTo>
                  <a:cubicBezTo>
                    <a:pt x="367" y="1139"/>
                    <a:pt x="601" y="705"/>
                    <a:pt x="1001" y="405"/>
                  </a:cubicBezTo>
                  <a:cubicBezTo>
                    <a:pt x="1068" y="372"/>
                    <a:pt x="1135" y="338"/>
                    <a:pt x="1235" y="338"/>
                  </a:cubicBezTo>
                  <a:close/>
                  <a:moveTo>
                    <a:pt x="1193" y="0"/>
                  </a:moveTo>
                  <a:cubicBezTo>
                    <a:pt x="1068" y="0"/>
                    <a:pt x="942" y="33"/>
                    <a:pt x="834" y="105"/>
                  </a:cubicBezTo>
                  <a:cubicBezTo>
                    <a:pt x="334" y="438"/>
                    <a:pt x="34" y="1039"/>
                    <a:pt x="1" y="1639"/>
                  </a:cubicBezTo>
                  <a:cubicBezTo>
                    <a:pt x="1" y="1939"/>
                    <a:pt x="134" y="2206"/>
                    <a:pt x="334" y="2373"/>
                  </a:cubicBezTo>
                  <a:cubicBezTo>
                    <a:pt x="434" y="2440"/>
                    <a:pt x="534" y="2440"/>
                    <a:pt x="634" y="2473"/>
                  </a:cubicBezTo>
                  <a:cubicBezTo>
                    <a:pt x="768" y="2440"/>
                    <a:pt x="868" y="2406"/>
                    <a:pt x="1001" y="2340"/>
                  </a:cubicBezTo>
                  <a:cubicBezTo>
                    <a:pt x="1201" y="2240"/>
                    <a:pt x="1368" y="2073"/>
                    <a:pt x="1468" y="1873"/>
                  </a:cubicBezTo>
                  <a:lnTo>
                    <a:pt x="1902" y="2173"/>
                  </a:lnTo>
                  <a:cubicBezTo>
                    <a:pt x="1935" y="2206"/>
                    <a:pt x="1969" y="2206"/>
                    <a:pt x="2002" y="2206"/>
                  </a:cubicBezTo>
                  <a:cubicBezTo>
                    <a:pt x="2035" y="2206"/>
                    <a:pt x="2102" y="2206"/>
                    <a:pt x="2135" y="2139"/>
                  </a:cubicBezTo>
                  <a:cubicBezTo>
                    <a:pt x="2202" y="2073"/>
                    <a:pt x="2169" y="1973"/>
                    <a:pt x="2135" y="1939"/>
                  </a:cubicBezTo>
                  <a:lnTo>
                    <a:pt x="1668" y="1572"/>
                  </a:lnTo>
                  <a:cubicBezTo>
                    <a:pt x="1768" y="1339"/>
                    <a:pt x="1835" y="1072"/>
                    <a:pt x="1835" y="805"/>
                  </a:cubicBezTo>
                  <a:cubicBezTo>
                    <a:pt x="1869" y="505"/>
                    <a:pt x="1735" y="238"/>
                    <a:pt x="1502" y="71"/>
                  </a:cubicBezTo>
                  <a:cubicBezTo>
                    <a:pt x="1409" y="25"/>
                    <a:pt x="1301" y="0"/>
                    <a:pt x="119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6"/>
            <p:cNvSpPr/>
            <p:nvPr/>
          </p:nvSpPr>
          <p:spPr>
            <a:xfrm>
              <a:off x="2813850" y="2995925"/>
              <a:ext cx="42550" cy="63400"/>
            </a:xfrm>
            <a:custGeom>
              <a:avLst/>
              <a:gdLst/>
              <a:ahLst/>
              <a:cxnLst/>
              <a:rect l="l" t="t" r="r" b="b"/>
              <a:pathLst>
                <a:path w="1702" h="2536" extrusionOk="0">
                  <a:moveTo>
                    <a:pt x="1235" y="0"/>
                  </a:moveTo>
                  <a:cubicBezTo>
                    <a:pt x="1068" y="0"/>
                    <a:pt x="901" y="67"/>
                    <a:pt x="768" y="167"/>
                  </a:cubicBezTo>
                  <a:cubicBezTo>
                    <a:pt x="634" y="301"/>
                    <a:pt x="501" y="434"/>
                    <a:pt x="401" y="567"/>
                  </a:cubicBezTo>
                  <a:cubicBezTo>
                    <a:pt x="301" y="734"/>
                    <a:pt x="201" y="901"/>
                    <a:pt x="134" y="1068"/>
                  </a:cubicBezTo>
                  <a:cubicBezTo>
                    <a:pt x="134" y="1101"/>
                    <a:pt x="134" y="1168"/>
                    <a:pt x="100" y="1201"/>
                  </a:cubicBezTo>
                  <a:cubicBezTo>
                    <a:pt x="67" y="1301"/>
                    <a:pt x="34" y="1401"/>
                    <a:pt x="34" y="1501"/>
                  </a:cubicBezTo>
                  <a:cubicBezTo>
                    <a:pt x="0" y="1601"/>
                    <a:pt x="0" y="1735"/>
                    <a:pt x="0" y="1868"/>
                  </a:cubicBezTo>
                  <a:cubicBezTo>
                    <a:pt x="34" y="1968"/>
                    <a:pt x="34" y="2068"/>
                    <a:pt x="67" y="2202"/>
                  </a:cubicBezTo>
                  <a:lnTo>
                    <a:pt x="67" y="2235"/>
                  </a:lnTo>
                  <a:cubicBezTo>
                    <a:pt x="100" y="2235"/>
                    <a:pt x="100" y="2269"/>
                    <a:pt x="100" y="2269"/>
                  </a:cubicBezTo>
                  <a:cubicBezTo>
                    <a:pt x="167" y="2402"/>
                    <a:pt x="301" y="2502"/>
                    <a:pt x="467" y="2535"/>
                  </a:cubicBezTo>
                  <a:cubicBezTo>
                    <a:pt x="634" y="2535"/>
                    <a:pt x="801" y="2502"/>
                    <a:pt x="934" y="2369"/>
                  </a:cubicBezTo>
                  <a:cubicBezTo>
                    <a:pt x="1068" y="2302"/>
                    <a:pt x="1168" y="2202"/>
                    <a:pt x="1268" y="2068"/>
                  </a:cubicBezTo>
                  <a:cubicBezTo>
                    <a:pt x="1335" y="2002"/>
                    <a:pt x="1401" y="1902"/>
                    <a:pt x="1435" y="1802"/>
                  </a:cubicBezTo>
                  <a:cubicBezTo>
                    <a:pt x="1501" y="1702"/>
                    <a:pt x="1568" y="1568"/>
                    <a:pt x="1602" y="1435"/>
                  </a:cubicBezTo>
                  <a:cubicBezTo>
                    <a:pt x="1635" y="1268"/>
                    <a:pt x="1668" y="1134"/>
                    <a:pt x="1702" y="968"/>
                  </a:cubicBezTo>
                  <a:cubicBezTo>
                    <a:pt x="1702" y="834"/>
                    <a:pt x="1702" y="734"/>
                    <a:pt x="1702" y="601"/>
                  </a:cubicBezTo>
                  <a:lnTo>
                    <a:pt x="1668" y="601"/>
                  </a:lnTo>
                  <a:lnTo>
                    <a:pt x="901" y="1034"/>
                  </a:lnTo>
                  <a:lnTo>
                    <a:pt x="901" y="1068"/>
                  </a:lnTo>
                  <a:lnTo>
                    <a:pt x="901" y="1501"/>
                  </a:lnTo>
                  <a:lnTo>
                    <a:pt x="1368" y="1235"/>
                  </a:lnTo>
                  <a:lnTo>
                    <a:pt x="1368" y="1235"/>
                  </a:lnTo>
                  <a:cubicBezTo>
                    <a:pt x="1335" y="1335"/>
                    <a:pt x="1301" y="1435"/>
                    <a:pt x="1268" y="1535"/>
                  </a:cubicBezTo>
                  <a:cubicBezTo>
                    <a:pt x="1235" y="1568"/>
                    <a:pt x="1201" y="1635"/>
                    <a:pt x="1201" y="1668"/>
                  </a:cubicBezTo>
                  <a:cubicBezTo>
                    <a:pt x="1101" y="1835"/>
                    <a:pt x="934" y="1935"/>
                    <a:pt x="768" y="2002"/>
                  </a:cubicBezTo>
                  <a:cubicBezTo>
                    <a:pt x="745" y="2007"/>
                    <a:pt x="722" y="2010"/>
                    <a:pt x="699" y="2010"/>
                  </a:cubicBezTo>
                  <a:cubicBezTo>
                    <a:pt x="590" y="2010"/>
                    <a:pt x="489" y="1945"/>
                    <a:pt x="434" y="1835"/>
                  </a:cubicBezTo>
                  <a:lnTo>
                    <a:pt x="401" y="1735"/>
                  </a:lnTo>
                  <a:lnTo>
                    <a:pt x="401" y="1635"/>
                  </a:lnTo>
                  <a:cubicBezTo>
                    <a:pt x="401" y="1568"/>
                    <a:pt x="401" y="1468"/>
                    <a:pt x="401" y="1401"/>
                  </a:cubicBezTo>
                  <a:lnTo>
                    <a:pt x="401" y="1301"/>
                  </a:lnTo>
                  <a:cubicBezTo>
                    <a:pt x="434" y="1168"/>
                    <a:pt x="501" y="1034"/>
                    <a:pt x="567" y="901"/>
                  </a:cubicBezTo>
                  <a:cubicBezTo>
                    <a:pt x="634" y="734"/>
                    <a:pt x="801" y="601"/>
                    <a:pt x="968" y="501"/>
                  </a:cubicBezTo>
                  <a:cubicBezTo>
                    <a:pt x="1018" y="484"/>
                    <a:pt x="1068" y="476"/>
                    <a:pt x="1114" y="476"/>
                  </a:cubicBezTo>
                  <a:cubicBezTo>
                    <a:pt x="1160" y="476"/>
                    <a:pt x="1201" y="484"/>
                    <a:pt x="1235" y="501"/>
                  </a:cubicBezTo>
                  <a:lnTo>
                    <a:pt x="1468" y="67"/>
                  </a:lnTo>
                  <a:cubicBezTo>
                    <a:pt x="1401" y="34"/>
                    <a:pt x="1335" y="0"/>
                    <a:pt x="12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6"/>
            <p:cNvSpPr/>
            <p:nvPr/>
          </p:nvSpPr>
          <p:spPr>
            <a:xfrm>
              <a:off x="2808850" y="3144950"/>
              <a:ext cx="51725" cy="65325"/>
            </a:xfrm>
            <a:custGeom>
              <a:avLst/>
              <a:gdLst/>
              <a:ahLst/>
              <a:cxnLst/>
              <a:rect l="l" t="t" r="r" b="b"/>
              <a:pathLst>
                <a:path w="2069" h="2613" extrusionOk="0">
                  <a:moveTo>
                    <a:pt x="1658" y="0"/>
                  </a:moveTo>
                  <a:cubicBezTo>
                    <a:pt x="1614" y="0"/>
                    <a:pt x="1567" y="23"/>
                    <a:pt x="1535" y="77"/>
                  </a:cubicBezTo>
                  <a:lnTo>
                    <a:pt x="1201" y="744"/>
                  </a:lnTo>
                  <a:lnTo>
                    <a:pt x="1201" y="177"/>
                  </a:lnTo>
                  <a:cubicBezTo>
                    <a:pt x="1201" y="77"/>
                    <a:pt x="1126" y="27"/>
                    <a:pt x="1051" y="27"/>
                  </a:cubicBezTo>
                  <a:cubicBezTo>
                    <a:pt x="976" y="27"/>
                    <a:pt x="901" y="77"/>
                    <a:pt x="901" y="177"/>
                  </a:cubicBezTo>
                  <a:lnTo>
                    <a:pt x="901" y="1044"/>
                  </a:lnTo>
                  <a:lnTo>
                    <a:pt x="501" y="744"/>
                  </a:lnTo>
                  <a:cubicBezTo>
                    <a:pt x="487" y="730"/>
                    <a:pt x="462" y="722"/>
                    <a:pt x="434" y="722"/>
                  </a:cubicBezTo>
                  <a:cubicBezTo>
                    <a:pt x="396" y="722"/>
                    <a:pt x="353" y="738"/>
                    <a:pt x="334" y="777"/>
                  </a:cubicBezTo>
                  <a:cubicBezTo>
                    <a:pt x="267" y="844"/>
                    <a:pt x="300" y="911"/>
                    <a:pt x="334" y="978"/>
                  </a:cubicBezTo>
                  <a:lnTo>
                    <a:pt x="801" y="1311"/>
                  </a:lnTo>
                  <a:lnTo>
                    <a:pt x="100" y="1711"/>
                  </a:lnTo>
                  <a:cubicBezTo>
                    <a:pt x="34" y="1745"/>
                    <a:pt x="0" y="1812"/>
                    <a:pt x="67" y="1878"/>
                  </a:cubicBezTo>
                  <a:cubicBezTo>
                    <a:pt x="67" y="1945"/>
                    <a:pt x="134" y="1945"/>
                    <a:pt x="167" y="1978"/>
                  </a:cubicBezTo>
                  <a:cubicBezTo>
                    <a:pt x="200" y="1945"/>
                    <a:pt x="234" y="1945"/>
                    <a:pt x="234" y="1945"/>
                  </a:cubicBezTo>
                  <a:lnTo>
                    <a:pt x="701" y="1678"/>
                  </a:lnTo>
                  <a:lnTo>
                    <a:pt x="300" y="2412"/>
                  </a:lnTo>
                  <a:cubicBezTo>
                    <a:pt x="267" y="2479"/>
                    <a:pt x="300" y="2579"/>
                    <a:pt x="367" y="2612"/>
                  </a:cubicBezTo>
                  <a:lnTo>
                    <a:pt x="434" y="2612"/>
                  </a:lnTo>
                  <a:cubicBezTo>
                    <a:pt x="467" y="2612"/>
                    <a:pt x="534" y="2579"/>
                    <a:pt x="567" y="2545"/>
                  </a:cubicBezTo>
                  <a:lnTo>
                    <a:pt x="901" y="1878"/>
                  </a:lnTo>
                  <a:lnTo>
                    <a:pt x="901" y="2479"/>
                  </a:lnTo>
                  <a:cubicBezTo>
                    <a:pt x="901" y="2562"/>
                    <a:pt x="968" y="2604"/>
                    <a:pt x="1034" y="2604"/>
                  </a:cubicBezTo>
                  <a:cubicBezTo>
                    <a:pt x="1101" y="2604"/>
                    <a:pt x="1168" y="2562"/>
                    <a:pt x="1168" y="2479"/>
                  </a:cubicBezTo>
                  <a:lnTo>
                    <a:pt x="1168" y="1611"/>
                  </a:lnTo>
                  <a:lnTo>
                    <a:pt x="1568" y="1878"/>
                  </a:lnTo>
                  <a:cubicBezTo>
                    <a:pt x="1601" y="1912"/>
                    <a:pt x="1635" y="1912"/>
                    <a:pt x="1668" y="1912"/>
                  </a:cubicBezTo>
                  <a:cubicBezTo>
                    <a:pt x="1701" y="1912"/>
                    <a:pt x="1735" y="1912"/>
                    <a:pt x="1768" y="1878"/>
                  </a:cubicBezTo>
                  <a:cubicBezTo>
                    <a:pt x="1802" y="1812"/>
                    <a:pt x="1802" y="1711"/>
                    <a:pt x="1735" y="1678"/>
                  </a:cubicBezTo>
                  <a:lnTo>
                    <a:pt x="1301" y="1345"/>
                  </a:lnTo>
                  <a:lnTo>
                    <a:pt x="1968" y="944"/>
                  </a:lnTo>
                  <a:cubicBezTo>
                    <a:pt x="2035" y="911"/>
                    <a:pt x="2068" y="811"/>
                    <a:pt x="2035" y="744"/>
                  </a:cubicBezTo>
                  <a:cubicBezTo>
                    <a:pt x="2014" y="703"/>
                    <a:pt x="1968" y="674"/>
                    <a:pt x="1920" y="674"/>
                  </a:cubicBezTo>
                  <a:cubicBezTo>
                    <a:pt x="1891" y="674"/>
                    <a:pt x="1860" y="685"/>
                    <a:pt x="1835" y="711"/>
                  </a:cubicBezTo>
                  <a:lnTo>
                    <a:pt x="1401" y="944"/>
                  </a:lnTo>
                  <a:lnTo>
                    <a:pt x="1401" y="944"/>
                  </a:lnTo>
                  <a:lnTo>
                    <a:pt x="1768" y="210"/>
                  </a:lnTo>
                  <a:cubicBezTo>
                    <a:pt x="1836" y="98"/>
                    <a:pt x="1751" y="0"/>
                    <a:pt x="165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6"/>
            <p:cNvSpPr/>
            <p:nvPr/>
          </p:nvSpPr>
          <p:spPr>
            <a:xfrm>
              <a:off x="2820525" y="3451700"/>
              <a:ext cx="40875" cy="72125"/>
            </a:xfrm>
            <a:custGeom>
              <a:avLst/>
              <a:gdLst/>
              <a:ahLst/>
              <a:cxnLst/>
              <a:rect l="l" t="t" r="r" b="b"/>
              <a:pathLst>
                <a:path w="1635" h="2885" extrusionOk="0">
                  <a:moveTo>
                    <a:pt x="915" y="0"/>
                  </a:moveTo>
                  <a:cubicBezTo>
                    <a:pt x="900" y="0"/>
                    <a:pt x="884" y="5"/>
                    <a:pt x="868" y="16"/>
                  </a:cubicBezTo>
                  <a:lnTo>
                    <a:pt x="67" y="449"/>
                  </a:lnTo>
                  <a:cubicBezTo>
                    <a:pt x="34" y="483"/>
                    <a:pt x="0" y="516"/>
                    <a:pt x="34" y="549"/>
                  </a:cubicBezTo>
                  <a:lnTo>
                    <a:pt x="34" y="2784"/>
                  </a:lnTo>
                  <a:cubicBezTo>
                    <a:pt x="34" y="2851"/>
                    <a:pt x="34" y="2884"/>
                    <a:pt x="67" y="2884"/>
                  </a:cubicBezTo>
                  <a:lnTo>
                    <a:pt x="167" y="2884"/>
                  </a:lnTo>
                  <a:lnTo>
                    <a:pt x="1568" y="2050"/>
                  </a:lnTo>
                  <a:cubicBezTo>
                    <a:pt x="1601" y="2050"/>
                    <a:pt x="1635" y="2017"/>
                    <a:pt x="1635" y="1984"/>
                  </a:cubicBezTo>
                  <a:lnTo>
                    <a:pt x="1635" y="549"/>
                  </a:lnTo>
                  <a:cubicBezTo>
                    <a:pt x="1618" y="499"/>
                    <a:pt x="1568" y="474"/>
                    <a:pt x="1522" y="474"/>
                  </a:cubicBezTo>
                  <a:cubicBezTo>
                    <a:pt x="1476" y="474"/>
                    <a:pt x="1435" y="499"/>
                    <a:pt x="1435" y="549"/>
                  </a:cubicBezTo>
                  <a:lnTo>
                    <a:pt x="1435" y="1917"/>
                  </a:lnTo>
                  <a:lnTo>
                    <a:pt x="234" y="2618"/>
                  </a:lnTo>
                  <a:lnTo>
                    <a:pt x="234" y="583"/>
                  </a:lnTo>
                  <a:lnTo>
                    <a:pt x="968" y="182"/>
                  </a:lnTo>
                  <a:cubicBezTo>
                    <a:pt x="1052" y="127"/>
                    <a:pt x="995" y="0"/>
                    <a:pt x="91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6"/>
            <p:cNvSpPr/>
            <p:nvPr/>
          </p:nvSpPr>
          <p:spPr>
            <a:xfrm>
              <a:off x="2808000" y="3433400"/>
              <a:ext cx="40900" cy="82075"/>
            </a:xfrm>
            <a:custGeom>
              <a:avLst/>
              <a:gdLst/>
              <a:ahLst/>
              <a:cxnLst/>
              <a:rect l="l" t="t" r="r" b="b"/>
              <a:pathLst>
                <a:path w="1636" h="3283" extrusionOk="0">
                  <a:moveTo>
                    <a:pt x="1526" y="0"/>
                  </a:moveTo>
                  <a:cubicBezTo>
                    <a:pt x="1508" y="0"/>
                    <a:pt x="1488" y="4"/>
                    <a:pt x="1469" y="14"/>
                  </a:cubicBezTo>
                  <a:lnTo>
                    <a:pt x="68" y="814"/>
                  </a:lnTo>
                  <a:cubicBezTo>
                    <a:pt x="34" y="848"/>
                    <a:pt x="1" y="881"/>
                    <a:pt x="1" y="914"/>
                  </a:cubicBezTo>
                  <a:lnTo>
                    <a:pt x="1" y="3149"/>
                  </a:lnTo>
                  <a:cubicBezTo>
                    <a:pt x="1" y="3216"/>
                    <a:pt x="68" y="3283"/>
                    <a:pt x="101" y="3283"/>
                  </a:cubicBezTo>
                  <a:cubicBezTo>
                    <a:pt x="168" y="3283"/>
                    <a:pt x="234" y="3216"/>
                    <a:pt x="234" y="3149"/>
                  </a:cubicBezTo>
                  <a:lnTo>
                    <a:pt x="234" y="981"/>
                  </a:lnTo>
                  <a:lnTo>
                    <a:pt x="1569" y="181"/>
                  </a:lnTo>
                  <a:cubicBezTo>
                    <a:pt x="1635" y="147"/>
                    <a:pt x="1635" y="114"/>
                    <a:pt x="1602" y="47"/>
                  </a:cubicBezTo>
                  <a:cubicBezTo>
                    <a:pt x="1602" y="24"/>
                    <a:pt x="1569" y="0"/>
                    <a:pt x="152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6"/>
            <p:cNvSpPr/>
            <p:nvPr/>
          </p:nvSpPr>
          <p:spPr>
            <a:xfrm>
              <a:off x="2840525" y="3451400"/>
              <a:ext cx="20875" cy="25725"/>
            </a:xfrm>
            <a:custGeom>
              <a:avLst/>
              <a:gdLst/>
              <a:ahLst/>
              <a:cxnLst/>
              <a:rect l="l" t="t" r="r" b="b"/>
              <a:pathLst>
                <a:path w="835" h="1029" extrusionOk="0">
                  <a:moveTo>
                    <a:pt x="201" y="295"/>
                  </a:moveTo>
                  <a:lnTo>
                    <a:pt x="535" y="528"/>
                  </a:lnTo>
                  <a:lnTo>
                    <a:pt x="201" y="728"/>
                  </a:lnTo>
                  <a:lnTo>
                    <a:pt x="201" y="295"/>
                  </a:lnTo>
                  <a:close/>
                  <a:moveTo>
                    <a:pt x="104" y="0"/>
                  </a:moveTo>
                  <a:cubicBezTo>
                    <a:pt x="51" y="0"/>
                    <a:pt x="1" y="47"/>
                    <a:pt x="1" y="94"/>
                  </a:cubicBezTo>
                  <a:lnTo>
                    <a:pt x="1" y="928"/>
                  </a:lnTo>
                  <a:cubicBezTo>
                    <a:pt x="1" y="962"/>
                    <a:pt x="34" y="1028"/>
                    <a:pt x="68" y="1028"/>
                  </a:cubicBezTo>
                  <a:lnTo>
                    <a:pt x="168" y="1028"/>
                  </a:lnTo>
                  <a:lnTo>
                    <a:pt x="801" y="661"/>
                  </a:lnTo>
                  <a:cubicBezTo>
                    <a:pt x="801" y="661"/>
                    <a:pt x="835" y="628"/>
                    <a:pt x="835" y="595"/>
                  </a:cubicBezTo>
                  <a:cubicBezTo>
                    <a:pt x="835" y="561"/>
                    <a:pt x="835" y="528"/>
                    <a:pt x="801" y="495"/>
                  </a:cubicBezTo>
                  <a:lnTo>
                    <a:pt x="168" y="28"/>
                  </a:lnTo>
                  <a:cubicBezTo>
                    <a:pt x="148" y="8"/>
                    <a:pt x="126" y="0"/>
                    <a:pt x="10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6"/>
            <p:cNvSpPr/>
            <p:nvPr/>
          </p:nvSpPr>
          <p:spPr>
            <a:xfrm>
              <a:off x="2809675" y="3593225"/>
              <a:ext cx="22550" cy="36500"/>
            </a:xfrm>
            <a:custGeom>
              <a:avLst/>
              <a:gdLst/>
              <a:ahLst/>
              <a:cxnLst/>
              <a:rect l="l" t="t" r="r" b="b"/>
              <a:pathLst>
                <a:path w="902" h="1460" extrusionOk="0">
                  <a:moveTo>
                    <a:pt x="734" y="226"/>
                  </a:moveTo>
                  <a:lnTo>
                    <a:pt x="734" y="926"/>
                  </a:lnTo>
                  <a:lnTo>
                    <a:pt x="167" y="1226"/>
                  </a:lnTo>
                  <a:lnTo>
                    <a:pt x="167" y="559"/>
                  </a:lnTo>
                  <a:lnTo>
                    <a:pt x="734" y="226"/>
                  </a:lnTo>
                  <a:close/>
                  <a:moveTo>
                    <a:pt x="814" y="0"/>
                  </a:moveTo>
                  <a:cubicBezTo>
                    <a:pt x="801" y="0"/>
                    <a:pt x="784" y="9"/>
                    <a:pt x="768" y="25"/>
                  </a:cubicBezTo>
                  <a:lnTo>
                    <a:pt x="34" y="426"/>
                  </a:lnTo>
                  <a:cubicBezTo>
                    <a:pt x="1" y="459"/>
                    <a:pt x="1" y="492"/>
                    <a:pt x="1" y="526"/>
                  </a:cubicBezTo>
                  <a:lnTo>
                    <a:pt x="1" y="1393"/>
                  </a:lnTo>
                  <a:cubicBezTo>
                    <a:pt x="1" y="1426"/>
                    <a:pt x="1" y="1460"/>
                    <a:pt x="34" y="1460"/>
                  </a:cubicBezTo>
                  <a:lnTo>
                    <a:pt x="101" y="1460"/>
                  </a:lnTo>
                  <a:lnTo>
                    <a:pt x="835" y="1059"/>
                  </a:lnTo>
                  <a:cubicBezTo>
                    <a:pt x="868" y="1026"/>
                    <a:pt x="901" y="993"/>
                    <a:pt x="901" y="959"/>
                  </a:cubicBezTo>
                  <a:lnTo>
                    <a:pt x="901" y="92"/>
                  </a:lnTo>
                  <a:cubicBezTo>
                    <a:pt x="901" y="59"/>
                    <a:pt x="868" y="25"/>
                    <a:pt x="835" y="25"/>
                  </a:cubicBezTo>
                  <a:cubicBezTo>
                    <a:pt x="835" y="9"/>
                    <a:pt x="826" y="0"/>
                    <a:pt x="814"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6"/>
            <p:cNvSpPr/>
            <p:nvPr/>
          </p:nvSpPr>
          <p:spPr>
            <a:xfrm>
              <a:off x="2838025" y="3601350"/>
              <a:ext cx="22550" cy="36725"/>
            </a:xfrm>
            <a:custGeom>
              <a:avLst/>
              <a:gdLst/>
              <a:ahLst/>
              <a:cxnLst/>
              <a:rect l="l" t="t" r="r" b="b"/>
              <a:pathLst>
                <a:path w="902" h="1469" extrusionOk="0">
                  <a:moveTo>
                    <a:pt x="735" y="201"/>
                  </a:moveTo>
                  <a:lnTo>
                    <a:pt x="735" y="901"/>
                  </a:lnTo>
                  <a:lnTo>
                    <a:pt x="168" y="1235"/>
                  </a:lnTo>
                  <a:lnTo>
                    <a:pt x="168" y="534"/>
                  </a:lnTo>
                  <a:lnTo>
                    <a:pt x="735" y="201"/>
                  </a:lnTo>
                  <a:close/>
                  <a:moveTo>
                    <a:pt x="768" y="1"/>
                  </a:moveTo>
                  <a:lnTo>
                    <a:pt x="34" y="434"/>
                  </a:lnTo>
                  <a:cubicBezTo>
                    <a:pt x="1" y="434"/>
                    <a:pt x="1" y="468"/>
                    <a:pt x="1" y="501"/>
                  </a:cubicBezTo>
                  <a:lnTo>
                    <a:pt x="1" y="1368"/>
                  </a:lnTo>
                  <a:cubicBezTo>
                    <a:pt x="1" y="1402"/>
                    <a:pt x="1" y="1435"/>
                    <a:pt x="34" y="1435"/>
                  </a:cubicBezTo>
                  <a:cubicBezTo>
                    <a:pt x="51" y="1452"/>
                    <a:pt x="59" y="1460"/>
                    <a:pt x="63" y="1460"/>
                  </a:cubicBezTo>
                  <a:cubicBezTo>
                    <a:pt x="67" y="1460"/>
                    <a:pt x="67" y="1452"/>
                    <a:pt x="67" y="1435"/>
                  </a:cubicBezTo>
                  <a:cubicBezTo>
                    <a:pt x="101" y="1468"/>
                    <a:pt x="101" y="1468"/>
                    <a:pt x="134" y="1468"/>
                  </a:cubicBezTo>
                  <a:lnTo>
                    <a:pt x="868" y="1035"/>
                  </a:lnTo>
                  <a:cubicBezTo>
                    <a:pt x="868" y="1035"/>
                    <a:pt x="901" y="1001"/>
                    <a:pt x="901" y="968"/>
                  </a:cubicBezTo>
                  <a:lnTo>
                    <a:pt x="901" y="101"/>
                  </a:lnTo>
                  <a:cubicBezTo>
                    <a:pt x="901" y="67"/>
                    <a:pt x="868" y="34"/>
                    <a:pt x="86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6"/>
            <p:cNvSpPr/>
            <p:nvPr/>
          </p:nvSpPr>
          <p:spPr>
            <a:xfrm>
              <a:off x="2838025" y="3631575"/>
              <a:ext cx="22550" cy="36525"/>
            </a:xfrm>
            <a:custGeom>
              <a:avLst/>
              <a:gdLst/>
              <a:ahLst/>
              <a:cxnLst/>
              <a:rect l="l" t="t" r="r" b="b"/>
              <a:pathLst>
                <a:path w="902" h="1461" extrusionOk="0">
                  <a:moveTo>
                    <a:pt x="735" y="193"/>
                  </a:moveTo>
                  <a:lnTo>
                    <a:pt x="735" y="893"/>
                  </a:lnTo>
                  <a:lnTo>
                    <a:pt x="168" y="1227"/>
                  </a:lnTo>
                  <a:lnTo>
                    <a:pt x="168" y="526"/>
                  </a:lnTo>
                  <a:lnTo>
                    <a:pt x="735" y="193"/>
                  </a:lnTo>
                  <a:close/>
                  <a:moveTo>
                    <a:pt x="818" y="1"/>
                  </a:moveTo>
                  <a:cubicBezTo>
                    <a:pt x="801" y="1"/>
                    <a:pt x="785" y="9"/>
                    <a:pt x="768" y="26"/>
                  </a:cubicBezTo>
                  <a:lnTo>
                    <a:pt x="34" y="426"/>
                  </a:lnTo>
                  <a:cubicBezTo>
                    <a:pt x="1" y="460"/>
                    <a:pt x="1" y="460"/>
                    <a:pt x="1" y="493"/>
                  </a:cubicBezTo>
                  <a:lnTo>
                    <a:pt x="1" y="1394"/>
                  </a:lnTo>
                  <a:cubicBezTo>
                    <a:pt x="1" y="1394"/>
                    <a:pt x="1" y="1427"/>
                    <a:pt x="34" y="1460"/>
                  </a:cubicBezTo>
                  <a:lnTo>
                    <a:pt x="134" y="1460"/>
                  </a:lnTo>
                  <a:lnTo>
                    <a:pt x="868" y="1027"/>
                  </a:lnTo>
                  <a:cubicBezTo>
                    <a:pt x="868" y="1027"/>
                    <a:pt x="901" y="993"/>
                    <a:pt x="901" y="960"/>
                  </a:cubicBezTo>
                  <a:lnTo>
                    <a:pt x="901" y="93"/>
                  </a:lnTo>
                  <a:cubicBezTo>
                    <a:pt x="901" y="59"/>
                    <a:pt x="868" y="26"/>
                    <a:pt x="868" y="26"/>
                  </a:cubicBezTo>
                  <a:cubicBezTo>
                    <a:pt x="851" y="9"/>
                    <a:pt x="835" y="1"/>
                    <a:pt x="81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6"/>
            <p:cNvSpPr/>
            <p:nvPr/>
          </p:nvSpPr>
          <p:spPr>
            <a:xfrm>
              <a:off x="2818425" y="3620325"/>
              <a:ext cx="23800" cy="47775"/>
            </a:xfrm>
            <a:custGeom>
              <a:avLst/>
              <a:gdLst/>
              <a:ahLst/>
              <a:cxnLst/>
              <a:rect l="l" t="t" r="r" b="b"/>
              <a:pathLst>
                <a:path w="952" h="1911" extrusionOk="0">
                  <a:moveTo>
                    <a:pt x="88" y="1"/>
                  </a:moveTo>
                  <a:cubicBezTo>
                    <a:pt x="43" y="1"/>
                    <a:pt x="1" y="26"/>
                    <a:pt x="18" y="76"/>
                  </a:cubicBezTo>
                  <a:lnTo>
                    <a:pt x="18" y="1844"/>
                  </a:lnTo>
                  <a:cubicBezTo>
                    <a:pt x="18" y="1844"/>
                    <a:pt x="18" y="1877"/>
                    <a:pt x="51" y="1910"/>
                  </a:cubicBezTo>
                  <a:lnTo>
                    <a:pt x="118" y="1910"/>
                  </a:lnTo>
                  <a:lnTo>
                    <a:pt x="885" y="1443"/>
                  </a:lnTo>
                  <a:cubicBezTo>
                    <a:pt x="952" y="1443"/>
                    <a:pt x="952" y="1377"/>
                    <a:pt x="918" y="1343"/>
                  </a:cubicBezTo>
                  <a:cubicBezTo>
                    <a:pt x="918" y="1320"/>
                    <a:pt x="885" y="1296"/>
                    <a:pt x="853" y="1296"/>
                  </a:cubicBezTo>
                  <a:cubicBezTo>
                    <a:pt x="840" y="1296"/>
                    <a:pt x="828" y="1300"/>
                    <a:pt x="818" y="1310"/>
                  </a:cubicBezTo>
                  <a:lnTo>
                    <a:pt x="184" y="1677"/>
                  </a:lnTo>
                  <a:lnTo>
                    <a:pt x="184" y="76"/>
                  </a:lnTo>
                  <a:cubicBezTo>
                    <a:pt x="184" y="26"/>
                    <a:pt x="134" y="1"/>
                    <a:pt x="8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6"/>
            <p:cNvSpPr/>
            <p:nvPr/>
          </p:nvSpPr>
          <p:spPr>
            <a:xfrm>
              <a:off x="2818025" y="3622575"/>
              <a:ext cx="24550" cy="15500"/>
            </a:xfrm>
            <a:custGeom>
              <a:avLst/>
              <a:gdLst/>
              <a:ahLst/>
              <a:cxnLst/>
              <a:rect l="l" t="t" r="r" b="b"/>
              <a:pathLst>
                <a:path w="982" h="620" extrusionOk="0">
                  <a:moveTo>
                    <a:pt x="887" y="1"/>
                  </a:moveTo>
                  <a:cubicBezTo>
                    <a:pt x="871" y="1"/>
                    <a:pt x="853" y="6"/>
                    <a:pt x="834" y="19"/>
                  </a:cubicBezTo>
                  <a:lnTo>
                    <a:pt x="67" y="453"/>
                  </a:lnTo>
                  <a:cubicBezTo>
                    <a:pt x="34" y="486"/>
                    <a:pt x="0" y="519"/>
                    <a:pt x="34" y="553"/>
                  </a:cubicBezTo>
                  <a:cubicBezTo>
                    <a:pt x="67" y="586"/>
                    <a:pt x="67" y="619"/>
                    <a:pt x="100" y="619"/>
                  </a:cubicBezTo>
                  <a:cubicBezTo>
                    <a:pt x="134" y="619"/>
                    <a:pt x="134" y="619"/>
                    <a:pt x="134" y="586"/>
                  </a:cubicBezTo>
                  <a:lnTo>
                    <a:pt x="901" y="152"/>
                  </a:lnTo>
                  <a:cubicBezTo>
                    <a:pt x="982" y="98"/>
                    <a:pt x="954" y="1"/>
                    <a:pt x="887"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6"/>
            <p:cNvSpPr/>
            <p:nvPr/>
          </p:nvSpPr>
          <p:spPr>
            <a:xfrm>
              <a:off x="3390925" y="2534750"/>
              <a:ext cx="40050" cy="42550"/>
            </a:xfrm>
            <a:custGeom>
              <a:avLst/>
              <a:gdLst/>
              <a:ahLst/>
              <a:cxnLst/>
              <a:rect l="l" t="t" r="r" b="b"/>
              <a:pathLst>
                <a:path w="1602" h="1702" extrusionOk="0">
                  <a:moveTo>
                    <a:pt x="768" y="1"/>
                  </a:moveTo>
                  <a:cubicBezTo>
                    <a:pt x="734" y="1"/>
                    <a:pt x="734" y="34"/>
                    <a:pt x="701" y="67"/>
                  </a:cubicBezTo>
                  <a:lnTo>
                    <a:pt x="1" y="1535"/>
                  </a:lnTo>
                  <a:cubicBezTo>
                    <a:pt x="1" y="1602"/>
                    <a:pt x="1" y="1669"/>
                    <a:pt x="67" y="1702"/>
                  </a:cubicBezTo>
                  <a:lnTo>
                    <a:pt x="101" y="1702"/>
                  </a:lnTo>
                  <a:cubicBezTo>
                    <a:pt x="167" y="1702"/>
                    <a:pt x="201" y="1669"/>
                    <a:pt x="201" y="1635"/>
                  </a:cubicBezTo>
                  <a:lnTo>
                    <a:pt x="834" y="301"/>
                  </a:lnTo>
                  <a:lnTo>
                    <a:pt x="1435" y="868"/>
                  </a:lnTo>
                  <a:cubicBezTo>
                    <a:pt x="1452" y="885"/>
                    <a:pt x="1477" y="893"/>
                    <a:pt x="1502" y="893"/>
                  </a:cubicBezTo>
                  <a:cubicBezTo>
                    <a:pt x="1527" y="893"/>
                    <a:pt x="1552" y="885"/>
                    <a:pt x="1568" y="868"/>
                  </a:cubicBezTo>
                  <a:cubicBezTo>
                    <a:pt x="1602" y="801"/>
                    <a:pt x="1602" y="735"/>
                    <a:pt x="1568" y="701"/>
                  </a:cubicBezTo>
                  <a:lnTo>
                    <a:pt x="868" y="34"/>
                  </a:lnTo>
                  <a:cubicBezTo>
                    <a:pt x="868" y="1"/>
                    <a:pt x="834" y="1"/>
                    <a:pt x="7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6"/>
            <p:cNvSpPr/>
            <p:nvPr/>
          </p:nvSpPr>
          <p:spPr>
            <a:xfrm>
              <a:off x="3390925" y="2995575"/>
              <a:ext cx="40050" cy="42075"/>
            </a:xfrm>
            <a:custGeom>
              <a:avLst/>
              <a:gdLst/>
              <a:ahLst/>
              <a:cxnLst/>
              <a:rect l="l" t="t" r="r" b="b"/>
              <a:pathLst>
                <a:path w="1602" h="1683" extrusionOk="0">
                  <a:moveTo>
                    <a:pt x="818" y="0"/>
                  </a:moveTo>
                  <a:cubicBezTo>
                    <a:pt x="804" y="0"/>
                    <a:pt x="787" y="5"/>
                    <a:pt x="768" y="14"/>
                  </a:cubicBezTo>
                  <a:cubicBezTo>
                    <a:pt x="734" y="14"/>
                    <a:pt x="734" y="48"/>
                    <a:pt x="701" y="81"/>
                  </a:cubicBezTo>
                  <a:lnTo>
                    <a:pt x="1" y="1549"/>
                  </a:lnTo>
                  <a:cubicBezTo>
                    <a:pt x="1" y="1582"/>
                    <a:pt x="1" y="1649"/>
                    <a:pt x="67" y="1682"/>
                  </a:cubicBezTo>
                  <a:lnTo>
                    <a:pt x="101" y="1682"/>
                  </a:lnTo>
                  <a:cubicBezTo>
                    <a:pt x="167" y="1682"/>
                    <a:pt x="201" y="1649"/>
                    <a:pt x="201" y="1615"/>
                  </a:cubicBezTo>
                  <a:lnTo>
                    <a:pt x="834" y="281"/>
                  </a:lnTo>
                  <a:lnTo>
                    <a:pt x="1435" y="848"/>
                  </a:lnTo>
                  <a:cubicBezTo>
                    <a:pt x="1452" y="865"/>
                    <a:pt x="1477" y="873"/>
                    <a:pt x="1502" y="873"/>
                  </a:cubicBezTo>
                  <a:cubicBezTo>
                    <a:pt x="1527" y="873"/>
                    <a:pt x="1552" y="865"/>
                    <a:pt x="1568" y="848"/>
                  </a:cubicBezTo>
                  <a:cubicBezTo>
                    <a:pt x="1602" y="815"/>
                    <a:pt x="1602" y="748"/>
                    <a:pt x="1568" y="715"/>
                  </a:cubicBezTo>
                  <a:lnTo>
                    <a:pt x="868" y="48"/>
                  </a:lnTo>
                  <a:cubicBezTo>
                    <a:pt x="868" y="24"/>
                    <a:pt x="851" y="0"/>
                    <a:pt x="81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6"/>
            <p:cNvSpPr/>
            <p:nvPr/>
          </p:nvSpPr>
          <p:spPr>
            <a:xfrm>
              <a:off x="2728775" y="615050"/>
              <a:ext cx="2391750" cy="3309050"/>
            </a:xfrm>
            <a:custGeom>
              <a:avLst/>
              <a:gdLst/>
              <a:ahLst/>
              <a:cxnLst/>
              <a:rect l="l" t="t" r="r" b="b"/>
              <a:pathLst>
                <a:path w="95670" h="132362" extrusionOk="0">
                  <a:moveTo>
                    <a:pt x="94869" y="0"/>
                  </a:moveTo>
                  <a:cubicBezTo>
                    <a:pt x="94874" y="0"/>
                    <a:pt x="94879" y="1"/>
                    <a:pt x="94884" y="1"/>
                  </a:cubicBezTo>
                  <a:lnTo>
                    <a:pt x="94884" y="1"/>
                  </a:lnTo>
                  <a:cubicBezTo>
                    <a:pt x="94890" y="1"/>
                    <a:pt x="94896" y="0"/>
                    <a:pt x="94902" y="0"/>
                  </a:cubicBezTo>
                  <a:close/>
                  <a:moveTo>
                    <a:pt x="94880" y="468"/>
                  </a:moveTo>
                  <a:lnTo>
                    <a:pt x="94880" y="468"/>
                  </a:lnTo>
                  <a:cubicBezTo>
                    <a:pt x="95137" y="477"/>
                    <a:pt x="95202" y="804"/>
                    <a:pt x="95202" y="1001"/>
                  </a:cubicBezTo>
                  <a:lnTo>
                    <a:pt x="95202" y="76088"/>
                  </a:lnTo>
                  <a:cubicBezTo>
                    <a:pt x="95136" y="76922"/>
                    <a:pt x="94702" y="77689"/>
                    <a:pt x="94001" y="78156"/>
                  </a:cubicBezTo>
                  <a:lnTo>
                    <a:pt x="1168" y="131795"/>
                  </a:lnTo>
                  <a:cubicBezTo>
                    <a:pt x="1102" y="131828"/>
                    <a:pt x="1002" y="131862"/>
                    <a:pt x="935" y="131862"/>
                  </a:cubicBezTo>
                  <a:cubicBezTo>
                    <a:pt x="668" y="131862"/>
                    <a:pt x="435" y="131461"/>
                    <a:pt x="435" y="131028"/>
                  </a:cubicBezTo>
                  <a:lnTo>
                    <a:pt x="435" y="56274"/>
                  </a:lnTo>
                  <a:cubicBezTo>
                    <a:pt x="501" y="55440"/>
                    <a:pt x="935" y="54673"/>
                    <a:pt x="1635" y="54206"/>
                  </a:cubicBezTo>
                  <a:lnTo>
                    <a:pt x="94468" y="601"/>
                  </a:lnTo>
                  <a:cubicBezTo>
                    <a:pt x="94596" y="505"/>
                    <a:pt x="94723" y="471"/>
                    <a:pt x="94880" y="468"/>
                  </a:cubicBezTo>
                  <a:close/>
                  <a:moveTo>
                    <a:pt x="94884" y="1"/>
                  </a:moveTo>
                  <a:lnTo>
                    <a:pt x="94884" y="1"/>
                  </a:lnTo>
                  <a:cubicBezTo>
                    <a:pt x="94657" y="4"/>
                    <a:pt x="94431" y="70"/>
                    <a:pt x="94268" y="167"/>
                  </a:cubicBezTo>
                  <a:lnTo>
                    <a:pt x="1435" y="53806"/>
                  </a:lnTo>
                  <a:cubicBezTo>
                    <a:pt x="568" y="54339"/>
                    <a:pt x="34" y="55273"/>
                    <a:pt x="1" y="56307"/>
                  </a:cubicBezTo>
                  <a:lnTo>
                    <a:pt x="1" y="130994"/>
                  </a:lnTo>
                  <a:cubicBezTo>
                    <a:pt x="1" y="131728"/>
                    <a:pt x="401" y="132362"/>
                    <a:pt x="935" y="132362"/>
                  </a:cubicBezTo>
                  <a:cubicBezTo>
                    <a:pt x="1102" y="132329"/>
                    <a:pt x="1269" y="132295"/>
                    <a:pt x="1435" y="132195"/>
                  </a:cubicBezTo>
                  <a:lnTo>
                    <a:pt x="94235" y="78557"/>
                  </a:lnTo>
                  <a:cubicBezTo>
                    <a:pt x="95102" y="78023"/>
                    <a:pt x="95636" y="77089"/>
                    <a:pt x="95669" y="76055"/>
                  </a:cubicBezTo>
                  <a:lnTo>
                    <a:pt x="95669" y="1001"/>
                  </a:lnTo>
                  <a:cubicBezTo>
                    <a:pt x="95669" y="374"/>
                    <a:pt x="95343" y="9"/>
                    <a:pt x="9488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6"/>
            <p:cNvSpPr/>
            <p:nvPr/>
          </p:nvSpPr>
          <p:spPr>
            <a:xfrm>
              <a:off x="2682075" y="589025"/>
              <a:ext cx="2438450" cy="1623025"/>
            </a:xfrm>
            <a:custGeom>
              <a:avLst/>
              <a:gdLst/>
              <a:ahLst/>
              <a:cxnLst/>
              <a:rect l="l" t="t" r="r" b="b"/>
              <a:pathLst>
                <a:path w="97538" h="64921" extrusionOk="0">
                  <a:moveTo>
                    <a:pt x="94846" y="1"/>
                  </a:moveTo>
                  <a:cubicBezTo>
                    <a:pt x="94641" y="1"/>
                    <a:pt x="94439" y="61"/>
                    <a:pt x="94268" y="174"/>
                  </a:cubicBezTo>
                  <a:lnTo>
                    <a:pt x="1435" y="53813"/>
                  </a:lnTo>
                  <a:cubicBezTo>
                    <a:pt x="1002" y="54046"/>
                    <a:pt x="668" y="54413"/>
                    <a:pt x="435" y="54847"/>
                  </a:cubicBezTo>
                  <a:cubicBezTo>
                    <a:pt x="168" y="55280"/>
                    <a:pt x="1" y="55781"/>
                    <a:pt x="1" y="56281"/>
                  </a:cubicBezTo>
                  <a:lnTo>
                    <a:pt x="1" y="63853"/>
                  </a:lnTo>
                  <a:lnTo>
                    <a:pt x="1836" y="64921"/>
                  </a:lnTo>
                  <a:lnTo>
                    <a:pt x="97537" y="9648"/>
                  </a:lnTo>
                  <a:lnTo>
                    <a:pt x="97537" y="2009"/>
                  </a:lnTo>
                  <a:cubicBezTo>
                    <a:pt x="97537" y="1942"/>
                    <a:pt x="97537" y="1875"/>
                    <a:pt x="97537" y="1809"/>
                  </a:cubicBezTo>
                  <a:cubicBezTo>
                    <a:pt x="97504" y="1742"/>
                    <a:pt x="97504" y="1675"/>
                    <a:pt x="97471" y="1609"/>
                  </a:cubicBezTo>
                  <a:cubicBezTo>
                    <a:pt x="97471" y="1542"/>
                    <a:pt x="97437" y="1508"/>
                    <a:pt x="97404" y="1442"/>
                  </a:cubicBezTo>
                  <a:cubicBezTo>
                    <a:pt x="97370" y="1375"/>
                    <a:pt x="97337" y="1342"/>
                    <a:pt x="97304" y="1308"/>
                  </a:cubicBezTo>
                  <a:cubicBezTo>
                    <a:pt x="97270" y="1242"/>
                    <a:pt x="97237" y="1208"/>
                    <a:pt x="97204" y="1175"/>
                  </a:cubicBezTo>
                  <a:cubicBezTo>
                    <a:pt x="97170" y="1142"/>
                    <a:pt x="97137" y="1108"/>
                    <a:pt x="97104" y="1108"/>
                  </a:cubicBezTo>
                  <a:cubicBezTo>
                    <a:pt x="96837" y="975"/>
                    <a:pt x="95569" y="274"/>
                    <a:pt x="95302" y="107"/>
                  </a:cubicBezTo>
                  <a:cubicBezTo>
                    <a:pt x="95158" y="35"/>
                    <a:pt x="95002" y="1"/>
                    <a:pt x="948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6"/>
            <p:cNvSpPr/>
            <p:nvPr/>
          </p:nvSpPr>
          <p:spPr>
            <a:xfrm>
              <a:off x="2727950" y="613525"/>
              <a:ext cx="2392575" cy="1598525"/>
            </a:xfrm>
            <a:custGeom>
              <a:avLst/>
              <a:gdLst/>
              <a:ahLst/>
              <a:cxnLst/>
              <a:rect l="l" t="t" r="r" b="b"/>
              <a:pathLst>
                <a:path w="95703" h="63941" extrusionOk="0">
                  <a:moveTo>
                    <a:pt x="94821" y="1"/>
                  </a:moveTo>
                  <a:cubicBezTo>
                    <a:pt x="94619" y="1"/>
                    <a:pt x="94420" y="77"/>
                    <a:pt x="94268" y="228"/>
                  </a:cubicBezTo>
                  <a:lnTo>
                    <a:pt x="1435" y="53867"/>
                  </a:lnTo>
                  <a:cubicBezTo>
                    <a:pt x="1001" y="54100"/>
                    <a:pt x="668" y="54467"/>
                    <a:pt x="434" y="54901"/>
                  </a:cubicBezTo>
                  <a:cubicBezTo>
                    <a:pt x="368" y="55034"/>
                    <a:pt x="301" y="55168"/>
                    <a:pt x="234" y="55301"/>
                  </a:cubicBezTo>
                  <a:cubicBezTo>
                    <a:pt x="201" y="55334"/>
                    <a:pt x="201" y="55401"/>
                    <a:pt x="167" y="55468"/>
                  </a:cubicBezTo>
                  <a:cubicBezTo>
                    <a:pt x="67" y="55735"/>
                    <a:pt x="1" y="56035"/>
                    <a:pt x="1" y="56335"/>
                  </a:cubicBezTo>
                  <a:lnTo>
                    <a:pt x="1" y="63941"/>
                  </a:lnTo>
                  <a:lnTo>
                    <a:pt x="95702" y="8668"/>
                  </a:lnTo>
                  <a:lnTo>
                    <a:pt x="95702" y="1029"/>
                  </a:lnTo>
                  <a:cubicBezTo>
                    <a:pt x="95702" y="962"/>
                    <a:pt x="95702" y="895"/>
                    <a:pt x="95702" y="829"/>
                  </a:cubicBezTo>
                  <a:cubicBezTo>
                    <a:pt x="95669" y="762"/>
                    <a:pt x="95669" y="695"/>
                    <a:pt x="95636" y="629"/>
                  </a:cubicBezTo>
                  <a:cubicBezTo>
                    <a:pt x="95636" y="562"/>
                    <a:pt x="95602" y="528"/>
                    <a:pt x="95569" y="462"/>
                  </a:cubicBezTo>
                  <a:cubicBezTo>
                    <a:pt x="95535" y="395"/>
                    <a:pt x="95502" y="362"/>
                    <a:pt x="95469" y="328"/>
                  </a:cubicBezTo>
                  <a:cubicBezTo>
                    <a:pt x="95305" y="110"/>
                    <a:pt x="95062" y="1"/>
                    <a:pt x="9482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6"/>
            <p:cNvSpPr/>
            <p:nvPr/>
          </p:nvSpPr>
          <p:spPr>
            <a:xfrm>
              <a:off x="2692925" y="589025"/>
              <a:ext cx="2415925" cy="1397875"/>
            </a:xfrm>
            <a:custGeom>
              <a:avLst/>
              <a:gdLst/>
              <a:ahLst/>
              <a:cxnLst/>
              <a:rect l="l" t="t" r="r" b="b"/>
              <a:pathLst>
                <a:path w="96637" h="55915" extrusionOk="0">
                  <a:moveTo>
                    <a:pt x="94412" y="1"/>
                  </a:moveTo>
                  <a:cubicBezTo>
                    <a:pt x="94207" y="1"/>
                    <a:pt x="94005" y="61"/>
                    <a:pt x="93834" y="174"/>
                  </a:cubicBezTo>
                  <a:lnTo>
                    <a:pt x="1001" y="53813"/>
                  </a:lnTo>
                  <a:cubicBezTo>
                    <a:pt x="601" y="54046"/>
                    <a:pt x="267" y="54413"/>
                    <a:pt x="1" y="54847"/>
                  </a:cubicBezTo>
                  <a:lnTo>
                    <a:pt x="1835" y="55914"/>
                  </a:lnTo>
                  <a:cubicBezTo>
                    <a:pt x="2069" y="55480"/>
                    <a:pt x="2436" y="55114"/>
                    <a:pt x="2869" y="54847"/>
                  </a:cubicBezTo>
                  <a:lnTo>
                    <a:pt x="95669" y="1208"/>
                  </a:lnTo>
                  <a:cubicBezTo>
                    <a:pt x="95829" y="1088"/>
                    <a:pt x="96025" y="1028"/>
                    <a:pt x="96229" y="1028"/>
                  </a:cubicBezTo>
                  <a:cubicBezTo>
                    <a:pt x="96364" y="1028"/>
                    <a:pt x="96503" y="1055"/>
                    <a:pt x="96636" y="1108"/>
                  </a:cubicBezTo>
                  <a:cubicBezTo>
                    <a:pt x="96336" y="941"/>
                    <a:pt x="95135" y="241"/>
                    <a:pt x="94868" y="107"/>
                  </a:cubicBezTo>
                  <a:cubicBezTo>
                    <a:pt x="94724" y="35"/>
                    <a:pt x="94568" y="1"/>
                    <a:pt x="94412"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6"/>
            <p:cNvSpPr/>
            <p:nvPr/>
          </p:nvSpPr>
          <p:spPr>
            <a:xfrm>
              <a:off x="2786325" y="1988200"/>
              <a:ext cx="73425" cy="45400"/>
            </a:xfrm>
            <a:custGeom>
              <a:avLst/>
              <a:gdLst/>
              <a:ahLst/>
              <a:cxnLst/>
              <a:rect l="l" t="t" r="r" b="b"/>
              <a:pathLst>
                <a:path w="2937" h="1816" extrusionOk="0">
                  <a:moveTo>
                    <a:pt x="2748" y="1"/>
                  </a:moveTo>
                  <a:cubicBezTo>
                    <a:pt x="2723" y="1"/>
                    <a:pt x="2696" y="5"/>
                    <a:pt x="2669" y="14"/>
                  </a:cubicBezTo>
                  <a:lnTo>
                    <a:pt x="101" y="1515"/>
                  </a:lnTo>
                  <a:cubicBezTo>
                    <a:pt x="1" y="1582"/>
                    <a:pt x="1" y="1682"/>
                    <a:pt x="34" y="1748"/>
                  </a:cubicBezTo>
                  <a:cubicBezTo>
                    <a:pt x="67" y="1782"/>
                    <a:pt x="101" y="1815"/>
                    <a:pt x="167" y="1815"/>
                  </a:cubicBezTo>
                  <a:lnTo>
                    <a:pt x="267" y="1815"/>
                  </a:lnTo>
                  <a:lnTo>
                    <a:pt x="2836" y="314"/>
                  </a:lnTo>
                  <a:cubicBezTo>
                    <a:pt x="2936" y="247"/>
                    <a:pt x="2936" y="147"/>
                    <a:pt x="2903" y="81"/>
                  </a:cubicBezTo>
                  <a:cubicBezTo>
                    <a:pt x="2878" y="32"/>
                    <a:pt x="2818" y="1"/>
                    <a:pt x="274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6"/>
            <p:cNvSpPr/>
            <p:nvPr/>
          </p:nvSpPr>
          <p:spPr>
            <a:xfrm>
              <a:off x="2786325" y="2018000"/>
              <a:ext cx="74450" cy="45600"/>
            </a:xfrm>
            <a:custGeom>
              <a:avLst/>
              <a:gdLst/>
              <a:ahLst/>
              <a:cxnLst/>
              <a:rect l="l" t="t" r="r" b="b"/>
              <a:pathLst>
                <a:path w="2978" h="1824" extrusionOk="0">
                  <a:moveTo>
                    <a:pt x="2756" y="1"/>
                  </a:moveTo>
                  <a:cubicBezTo>
                    <a:pt x="2729" y="1"/>
                    <a:pt x="2700" y="7"/>
                    <a:pt x="2669" y="23"/>
                  </a:cubicBezTo>
                  <a:lnTo>
                    <a:pt x="101" y="1524"/>
                  </a:lnTo>
                  <a:cubicBezTo>
                    <a:pt x="1" y="1557"/>
                    <a:pt x="1" y="1657"/>
                    <a:pt x="34" y="1724"/>
                  </a:cubicBezTo>
                  <a:cubicBezTo>
                    <a:pt x="67" y="1791"/>
                    <a:pt x="101" y="1824"/>
                    <a:pt x="167" y="1824"/>
                  </a:cubicBezTo>
                  <a:cubicBezTo>
                    <a:pt x="201" y="1791"/>
                    <a:pt x="234" y="1791"/>
                    <a:pt x="267" y="1791"/>
                  </a:cubicBezTo>
                  <a:lnTo>
                    <a:pt x="2836" y="290"/>
                  </a:lnTo>
                  <a:cubicBezTo>
                    <a:pt x="2977" y="205"/>
                    <a:pt x="2903" y="1"/>
                    <a:pt x="275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6"/>
            <p:cNvSpPr/>
            <p:nvPr/>
          </p:nvSpPr>
          <p:spPr>
            <a:xfrm>
              <a:off x="2785500" y="2047250"/>
              <a:ext cx="74250" cy="45550"/>
            </a:xfrm>
            <a:custGeom>
              <a:avLst/>
              <a:gdLst/>
              <a:ahLst/>
              <a:cxnLst/>
              <a:rect l="l" t="t" r="r" b="b"/>
              <a:pathLst>
                <a:path w="2970" h="1822" extrusionOk="0">
                  <a:moveTo>
                    <a:pt x="2817" y="0"/>
                  </a:moveTo>
                  <a:cubicBezTo>
                    <a:pt x="2789" y="0"/>
                    <a:pt x="2760" y="8"/>
                    <a:pt x="2736" y="20"/>
                  </a:cubicBezTo>
                  <a:lnTo>
                    <a:pt x="134" y="1521"/>
                  </a:lnTo>
                  <a:cubicBezTo>
                    <a:pt x="0" y="1588"/>
                    <a:pt x="34" y="1821"/>
                    <a:pt x="200" y="1821"/>
                  </a:cubicBezTo>
                  <a:cubicBezTo>
                    <a:pt x="234" y="1821"/>
                    <a:pt x="267" y="1821"/>
                    <a:pt x="300" y="1788"/>
                  </a:cubicBezTo>
                  <a:lnTo>
                    <a:pt x="2869" y="287"/>
                  </a:lnTo>
                  <a:cubicBezTo>
                    <a:pt x="2969" y="254"/>
                    <a:pt x="2969" y="154"/>
                    <a:pt x="2936" y="87"/>
                  </a:cubicBezTo>
                  <a:cubicBezTo>
                    <a:pt x="2915" y="23"/>
                    <a:pt x="2867" y="0"/>
                    <a:pt x="281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6"/>
            <p:cNvSpPr/>
            <p:nvPr/>
          </p:nvSpPr>
          <p:spPr>
            <a:xfrm>
              <a:off x="2893900" y="1942675"/>
              <a:ext cx="43400" cy="85900"/>
            </a:xfrm>
            <a:custGeom>
              <a:avLst/>
              <a:gdLst/>
              <a:ahLst/>
              <a:cxnLst/>
              <a:rect l="l" t="t" r="r" b="b"/>
              <a:pathLst>
                <a:path w="1736" h="3436" extrusionOk="0">
                  <a:moveTo>
                    <a:pt x="1302" y="0"/>
                  </a:moveTo>
                  <a:cubicBezTo>
                    <a:pt x="1135" y="34"/>
                    <a:pt x="1001" y="67"/>
                    <a:pt x="868" y="167"/>
                  </a:cubicBezTo>
                  <a:cubicBezTo>
                    <a:pt x="735" y="234"/>
                    <a:pt x="601" y="334"/>
                    <a:pt x="501" y="434"/>
                  </a:cubicBezTo>
                  <a:cubicBezTo>
                    <a:pt x="401" y="567"/>
                    <a:pt x="301" y="701"/>
                    <a:pt x="234" y="834"/>
                  </a:cubicBezTo>
                  <a:cubicBezTo>
                    <a:pt x="167" y="1001"/>
                    <a:pt x="101" y="1134"/>
                    <a:pt x="67" y="1301"/>
                  </a:cubicBezTo>
                  <a:cubicBezTo>
                    <a:pt x="34" y="1468"/>
                    <a:pt x="1" y="1635"/>
                    <a:pt x="1" y="1835"/>
                  </a:cubicBezTo>
                  <a:cubicBezTo>
                    <a:pt x="1" y="1868"/>
                    <a:pt x="1" y="1935"/>
                    <a:pt x="34" y="2002"/>
                  </a:cubicBezTo>
                  <a:lnTo>
                    <a:pt x="34" y="2435"/>
                  </a:lnTo>
                  <a:lnTo>
                    <a:pt x="34" y="2602"/>
                  </a:lnTo>
                  <a:cubicBezTo>
                    <a:pt x="34" y="2769"/>
                    <a:pt x="34" y="2902"/>
                    <a:pt x="101" y="3069"/>
                  </a:cubicBezTo>
                  <a:cubicBezTo>
                    <a:pt x="101" y="3169"/>
                    <a:pt x="167" y="3269"/>
                    <a:pt x="234" y="3336"/>
                  </a:cubicBezTo>
                  <a:cubicBezTo>
                    <a:pt x="301" y="3403"/>
                    <a:pt x="401" y="3436"/>
                    <a:pt x="501" y="3436"/>
                  </a:cubicBezTo>
                  <a:cubicBezTo>
                    <a:pt x="634" y="3436"/>
                    <a:pt x="768" y="3369"/>
                    <a:pt x="901" y="3303"/>
                  </a:cubicBezTo>
                  <a:cubicBezTo>
                    <a:pt x="1035" y="3236"/>
                    <a:pt x="1168" y="3136"/>
                    <a:pt x="1268" y="3002"/>
                  </a:cubicBezTo>
                  <a:cubicBezTo>
                    <a:pt x="1368" y="2869"/>
                    <a:pt x="1468" y="2735"/>
                    <a:pt x="1535" y="2569"/>
                  </a:cubicBezTo>
                  <a:cubicBezTo>
                    <a:pt x="1602" y="2435"/>
                    <a:pt x="1669" y="2268"/>
                    <a:pt x="1702" y="2102"/>
                  </a:cubicBezTo>
                  <a:cubicBezTo>
                    <a:pt x="1735" y="1935"/>
                    <a:pt x="1735" y="1768"/>
                    <a:pt x="1735" y="1601"/>
                  </a:cubicBezTo>
                  <a:lnTo>
                    <a:pt x="1735" y="1101"/>
                  </a:lnTo>
                  <a:cubicBezTo>
                    <a:pt x="1735" y="1101"/>
                    <a:pt x="1735" y="1068"/>
                    <a:pt x="1735" y="1034"/>
                  </a:cubicBezTo>
                  <a:lnTo>
                    <a:pt x="1669" y="1034"/>
                  </a:lnTo>
                  <a:lnTo>
                    <a:pt x="1035" y="1435"/>
                  </a:lnTo>
                  <a:cubicBezTo>
                    <a:pt x="1001" y="1435"/>
                    <a:pt x="968" y="1468"/>
                    <a:pt x="968" y="1501"/>
                  </a:cubicBezTo>
                  <a:cubicBezTo>
                    <a:pt x="968" y="1501"/>
                    <a:pt x="968" y="1535"/>
                    <a:pt x="968" y="1568"/>
                  </a:cubicBezTo>
                  <a:lnTo>
                    <a:pt x="968" y="1902"/>
                  </a:lnTo>
                  <a:cubicBezTo>
                    <a:pt x="968" y="1902"/>
                    <a:pt x="968" y="1935"/>
                    <a:pt x="968" y="1968"/>
                  </a:cubicBezTo>
                  <a:lnTo>
                    <a:pt x="1035" y="1968"/>
                  </a:lnTo>
                  <a:lnTo>
                    <a:pt x="1368" y="1768"/>
                  </a:lnTo>
                  <a:lnTo>
                    <a:pt x="1368" y="1801"/>
                  </a:lnTo>
                  <a:cubicBezTo>
                    <a:pt x="1368" y="1902"/>
                    <a:pt x="1368" y="2035"/>
                    <a:pt x="1335" y="2135"/>
                  </a:cubicBezTo>
                  <a:cubicBezTo>
                    <a:pt x="1302" y="2235"/>
                    <a:pt x="1268" y="2302"/>
                    <a:pt x="1235" y="2402"/>
                  </a:cubicBezTo>
                  <a:cubicBezTo>
                    <a:pt x="1202" y="2469"/>
                    <a:pt x="1135" y="2535"/>
                    <a:pt x="1068" y="2602"/>
                  </a:cubicBezTo>
                  <a:cubicBezTo>
                    <a:pt x="1035" y="2669"/>
                    <a:pt x="968" y="2702"/>
                    <a:pt x="868" y="2735"/>
                  </a:cubicBezTo>
                  <a:cubicBezTo>
                    <a:pt x="831" y="2791"/>
                    <a:pt x="774" y="2815"/>
                    <a:pt x="708" y="2815"/>
                  </a:cubicBezTo>
                  <a:cubicBezTo>
                    <a:pt x="654" y="2815"/>
                    <a:pt x="594" y="2799"/>
                    <a:pt x="534" y="2769"/>
                  </a:cubicBezTo>
                  <a:cubicBezTo>
                    <a:pt x="434" y="2735"/>
                    <a:pt x="401" y="2569"/>
                    <a:pt x="401" y="2335"/>
                  </a:cubicBezTo>
                  <a:lnTo>
                    <a:pt x="401" y="1968"/>
                  </a:lnTo>
                  <a:lnTo>
                    <a:pt x="401" y="1601"/>
                  </a:lnTo>
                  <a:cubicBezTo>
                    <a:pt x="401" y="1435"/>
                    <a:pt x="468" y="1234"/>
                    <a:pt x="534" y="1068"/>
                  </a:cubicBezTo>
                  <a:cubicBezTo>
                    <a:pt x="601" y="901"/>
                    <a:pt x="735" y="767"/>
                    <a:pt x="868" y="701"/>
                  </a:cubicBezTo>
                  <a:cubicBezTo>
                    <a:pt x="935" y="634"/>
                    <a:pt x="1035" y="634"/>
                    <a:pt x="1101" y="601"/>
                  </a:cubicBezTo>
                  <a:cubicBezTo>
                    <a:pt x="1135" y="601"/>
                    <a:pt x="1202" y="634"/>
                    <a:pt x="1235" y="667"/>
                  </a:cubicBezTo>
                  <a:cubicBezTo>
                    <a:pt x="1268" y="667"/>
                    <a:pt x="1302" y="701"/>
                    <a:pt x="1302" y="734"/>
                  </a:cubicBezTo>
                  <a:cubicBezTo>
                    <a:pt x="1335" y="767"/>
                    <a:pt x="1335" y="801"/>
                    <a:pt x="1335" y="801"/>
                  </a:cubicBezTo>
                  <a:cubicBezTo>
                    <a:pt x="1335" y="801"/>
                    <a:pt x="1368" y="834"/>
                    <a:pt x="1368" y="834"/>
                  </a:cubicBezTo>
                  <a:lnTo>
                    <a:pt x="1435" y="834"/>
                  </a:lnTo>
                  <a:lnTo>
                    <a:pt x="1635" y="701"/>
                  </a:lnTo>
                  <a:cubicBezTo>
                    <a:pt x="1669" y="667"/>
                    <a:pt x="1702" y="667"/>
                    <a:pt x="1702" y="634"/>
                  </a:cubicBezTo>
                  <a:cubicBezTo>
                    <a:pt x="1702" y="601"/>
                    <a:pt x="1735" y="567"/>
                    <a:pt x="1735" y="534"/>
                  </a:cubicBezTo>
                  <a:cubicBezTo>
                    <a:pt x="1735" y="467"/>
                    <a:pt x="1702" y="367"/>
                    <a:pt x="1669" y="300"/>
                  </a:cubicBezTo>
                  <a:cubicBezTo>
                    <a:pt x="1669" y="234"/>
                    <a:pt x="1602" y="167"/>
                    <a:pt x="1535" y="100"/>
                  </a:cubicBezTo>
                  <a:cubicBezTo>
                    <a:pt x="1468" y="34"/>
                    <a:pt x="1402" y="0"/>
                    <a:pt x="1302"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6"/>
            <p:cNvSpPr/>
            <p:nvPr/>
          </p:nvSpPr>
          <p:spPr>
            <a:xfrm>
              <a:off x="2944775" y="1937325"/>
              <a:ext cx="35050" cy="63750"/>
            </a:xfrm>
            <a:custGeom>
              <a:avLst/>
              <a:gdLst/>
              <a:ahLst/>
              <a:cxnLst/>
              <a:rect l="l" t="t" r="r" b="b"/>
              <a:pathLst>
                <a:path w="1402" h="2550" extrusionOk="0">
                  <a:moveTo>
                    <a:pt x="884" y="556"/>
                  </a:moveTo>
                  <a:cubicBezTo>
                    <a:pt x="901" y="556"/>
                    <a:pt x="918" y="564"/>
                    <a:pt x="934" y="581"/>
                  </a:cubicBezTo>
                  <a:cubicBezTo>
                    <a:pt x="968" y="581"/>
                    <a:pt x="1001" y="614"/>
                    <a:pt x="1001" y="681"/>
                  </a:cubicBezTo>
                  <a:cubicBezTo>
                    <a:pt x="1035" y="748"/>
                    <a:pt x="1035" y="815"/>
                    <a:pt x="1035" y="881"/>
                  </a:cubicBezTo>
                  <a:cubicBezTo>
                    <a:pt x="1035" y="881"/>
                    <a:pt x="1035" y="915"/>
                    <a:pt x="1035" y="948"/>
                  </a:cubicBezTo>
                  <a:lnTo>
                    <a:pt x="1035" y="1182"/>
                  </a:lnTo>
                  <a:cubicBezTo>
                    <a:pt x="1035" y="1215"/>
                    <a:pt x="1035" y="1248"/>
                    <a:pt x="1035" y="1282"/>
                  </a:cubicBezTo>
                  <a:cubicBezTo>
                    <a:pt x="1035" y="1348"/>
                    <a:pt x="1035" y="1448"/>
                    <a:pt x="1001" y="1515"/>
                  </a:cubicBezTo>
                  <a:cubicBezTo>
                    <a:pt x="968" y="1582"/>
                    <a:pt x="968" y="1649"/>
                    <a:pt x="934" y="1715"/>
                  </a:cubicBezTo>
                  <a:cubicBezTo>
                    <a:pt x="901" y="1749"/>
                    <a:pt x="868" y="1782"/>
                    <a:pt x="834" y="1849"/>
                  </a:cubicBezTo>
                  <a:cubicBezTo>
                    <a:pt x="768" y="1882"/>
                    <a:pt x="734" y="1882"/>
                    <a:pt x="701" y="1915"/>
                  </a:cubicBezTo>
                  <a:cubicBezTo>
                    <a:pt x="668" y="1949"/>
                    <a:pt x="634" y="1949"/>
                    <a:pt x="601" y="1982"/>
                  </a:cubicBezTo>
                  <a:lnTo>
                    <a:pt x="467" y="1982"/>
                  </a:lnTo>
                  <a:cubicBezTo>
                    <a:pt x="434" y="1949"/>
                    <a:pt x="401" y="1915"/>
                    <a:pt x="401" y="1882"/>
                  </a:cubicBezTo>
                  <a:cubicBezTo>
                    <a:pt x="367" y="1815"/>
                    <a:pt x="367" y="1749"/>
                    <a:pt x="367" y="1682"/>
                  </a:cubicBezTo>
                  <a:cubicBezTo>
                    <a:pt x="367" y="1649"/>
                    <a:pt x="367" y="1615"/>
                    <a:pt x="367" y="1582"/>
                  </a:cubicBezTo>
                  <a:lnTo>
                    <a:pt x="367" y="1382"/>
                  </a:lnTo>
                  <a:cubicBezTo>
                    <a:pt x="367" y="1348"/>
                    <a:pt x="367" y="1315"/>
                    <a:pt x="367" y="1282"/>
                  </a:cubicBezTo>
                  <a:cubicBezTo>
                    <a:pt x="367" y="1182"/>
                    <a:pt x="367" y="1115"/>
                    <a:pt x="401" y="1048"/>
                  </a:cubicBezTo>
                  <a:cubicBezTo>
                    <a:pt x="401" y="981"/>
                    <a:pt x="434" y="915"/>
                    <a:pt x="467" y="848"/>
                  </a:cubicBezTo>
                  <a:cubicBezTo>
                    <a:pt x="501" y="781"/>
                    <a:pt x="534" y="748"/>
                    <a:pt x="601" y="715"/>
                  </a:cubicBezTo>
                  <a:cubicBezTo>
                    <a:pt x="634" y="681"/>
                    <a:pt x="668" y="648"/>
                    <a:pt x="701" y="614"/>
                  </a:cubicBezTo>
                  <a:cubicBezTo>
                    <a:pt x="734" y="614"/>
                    <a:pt x="768" y="581"/>
                    <a:pt x="834" y="581"/>
                  </a:cubicBezTo>
                  <a:cubicBezTo>
                    <a:pt x="851" y="564"/>
                    <a:pt x="868" y="556"/>
                    <a:pt x="884" y="556"/>
                  </a:cubicBezTo>
                  <a:close/>
                  <a:moveTo>
                    <a:pt x="1055" y="1"/>
                  </a:moveTo>
                  <a:cubicBezTo>
                    <a:pt x="1037" y="1"/>
                    <a:pt x="1019" y="5"/>
                    <a:pt x="1001" y="14"/>
                  </a:cubicBezTo>
                  <a:cubicBezTo>
                    <a:pt x="868" y="14"/>
                    <a:pt x="801" y="14"/>
                    <a:pt x="701" y="81"/>
                  </a:cubicBezTo>
                  <a:cubicBezTo>
                    <a:pt x="601" y="147"/>
                    <a:pt x="501" y="214"/>
                    <a:pt x="434" y="314"/>
                  </a:cubicBezTo>
                  <a:cubicBezTo>
                    <a:pt x="334" y="414"/>
                    <a:pt x="267" y="548"/>
                    <a:pt x="201" y="648"/>
                  </a:cubicBezTo>
                  <a:cubicBezTo>
                    <a:pt x="134" y="781"/>
                    <a:pt x="101" y="915"/>
                    <a:pt x="67" y="1048"/>
                  </a:cubicBezTo>
                  <a:cubicBezTo>
                    <a:pt x="0" y="1182"/>
                    <a:pt x="0" y="1315"/>
                    <a:pt x="0" y="1482"/>
                  </a:cubicBezTo>
                  <a:cubicBezTo>
                    <a:pt x="0" y="1482"/>
                    <a:pt x="0" y="1548"/>
                    <a:pt x="0" y="1582"/>
                  </a:cubicBezTo>
                  <a:lnTo>
                    <a:pt x="0" y="1682"/>
                  </a:lnTo>
                  <a:lnTo>
                    <a:pt x="0" y="1815"/>
                  </a:lnTo>
                  <a:cubicBezTo>
                    <a:pt x="0" y="1849"/>
                    <a:pt x="0" y="1882"/>
                    <a:pt x="0" y="1915"/>
                  </a:cubicBezTo>
                  <a:cubicBezTo>
                    <a:pt x="0" y="2015"/>
                    <a:pt x="0" y="2149"/>
                    <a:pt x="67" y="2249"/>
                  </a:cubicBezTo>
                  <a:cubicBezTo>
                    <a:pt x="67" y="2316"/>
                    <a:pt x="134" y="2416"/>
                    <a:pt x="201" y="2449"/>
                  </a:cubicBezTo>
                  <a:cubicBezTo>
                    <a:pt x="267" y="2516"/>
                    <a:pt x="334" y="2549"/>
                    <a:pt x="434" y="2549"/>
                  </a:cubicBezTo>
                  <a:cubicBezTo>
                    <a:pt x="534" y="2549"/>
                    <a:pt x="601" y="2516"/>
                    <a:pt x="701" y="2449"/>
                  </a:cubicBezTo>
                  <a:cubicBezTo>
                    <a:pt x="801" y="2382"/>
                    <a:pt x="901" y="2316"/>
                    <a:pt x="1001" y="2216"/>
                  </a:cubicBezTo>
                  <a:cubicBezTo>
                    <a:pt x="1068" y="2116"/>
                    <a:pt x="1135" y="2015"/>
                    <a:pt x="1201" y="1882"/>
                  </a:cubicBezTo>
                  <a:cubicBezTo>
                    <a:pt x="1268" y="1749"/>
                    <a:pt x="1301" y="1615"/>
                    <a:pt x="1335" y="1482"/>
                  </a:cubicBezTo>
                  <a:cubicBezTo>
                    <a:pt x="1368" y="1348"/>
                    <a:pt x="1401" y="1215"/>
                    <a:pt x="1401" y="1081"/>
                  </a:cubicBezTo>
                  <a:lnTo>
                    <a:pt x="1401" y="981"/>
                  </a:lnTo>
                  <a:lnTo>
                    <a:pt x="1401" y="748"/>
                  </a:lnTo>
                  <a:lnTo>
                    <a:pt x="1401" y="648"/>
                  </a:lnTo>
                  <a:cubicBezTo>
                    <a:pt x="1401" y="514"/>
                    <a:pt x="1401" y="414"/>
                    <a:pt x="1368" y="314"/>
                  </a:cubicBezTo>
                  <a:cubicBezTo>
                    <a:pt x="1335" y="214"/>
                    <a:pt x="1268" y="147"/>
                    <a:pt x="1201" y="81"/>
                  </a:cubicBezTo>
                  <a:cubicBezTo>
                    <a:pt x="1152" y="32"/>
                    <a:pt x="1104" y="1"/>
                    <a:pt x="1055"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6"/>
            <p:cNvSpPr/>
            <p:nvPr/>
          </p:nvSpPr>
          <p:spPr>
            <a:xfrm>
              <a:off x="2986475" y="1912650"/>
              <a:ext cx="35875" cy="64225"/>
            </a:xfrm>
            <a:custGeom>
              <a:avLst/>
              <a:gdLst/>
              <a:ahLst/>
              <a:cxnLst/>
              <a:rect l="l" t="t" r="r" b="b"/>
              <a:pathLst>
                <a:path w="1435" h="2569" extrusionOk="0">
                  <a:moveTo>
                    <a:pt x="884" y="576"/>
                  </a:moveTo>
                  <a:cubicBezTo>
                    <a:pt x="901" y="576"/>
                    <a:pt x="918" y="584"/>
                    <a:pt x="934" y="601"/>
                  </a:cubicBezTo>
                  <a:cubicBezTo>
                    <a:pt x="968" y="601"/>
                    <a:pt x="1001" y="634"/>
                    <a:pt x="1001" y="667"/>
                  </a:cubicBezTo>
                  <a:cubicBezTo>
                    <a:pt x="1034" y="734"/>
                    <a:pt x="1034" y="801"/>
                    <a:pt x="1034" y="868"/>
                  </a:cubicBezTo>
                  <a:lnTo>
                    <a:pt x="1068" y="868"/>
                  </a:lnTo>
                  <a:cubicBezTo>
                    <a:pt x="1068" y="901"/>
                    <a:pt x="1068" y="934"/>
                    <a:pt x="1034" y="1001"/>
                  </a:cubicBezTo>
                  <a:lnTo>
                    <a:pt x="1034" y="1201"/>
                  </a:lnTo>
                  <a:lnTo>
                    <a:pt x="1034" y="1268"/>
                  </a:lnTo>
                  <a:cubicBezTo>
                    <a:pt x="1034" y="1368"/>
                    <a:pt x="1034" y="1435"/>
                    <a:pt x="1001" y="1535"/>
                  </a:cubicBezTo>
                  <a:cubicBezTo>
                    <a:pt x="1001" y="1601"/>
                    <a:pt x="968" y="1668"/>
                    <a:pt x="934" y="1702"/>
                  </a:cubicBezTo>
                  <a:cubicBezTo>
                    <a:pt x="901" y="1768"/>
                    <a:pt x="868" y="1802"/>
                    <a:pt x="834" y="1835"/>
                  </a:cubicBezTo>
                  <a:cubicBezTo>
                    <a:pt x="768" y="1868"/>
                    <a:pt x="734" y="1902"/>
                    <a:pt x="701" y="1935"/>
                  </a:cubicBezTo>
                  <a:cubicBezTo>
                    <a:pt x="667" y="1968"/>
                    <a:pt x="634" y="1968"/>
                    <a:pt x="601" y="1968"/>
                  </a:cubicBezTo>
                  <a:cubicBezTo>
                    <a:pt x="567" y="1985"/>
                    <a:pt x="542" y="1993"/>
                    <a:pt x="522" y="1993"/>
                  </a:cubicBezTo>
                  <a:cubicBezTo>
                    <a:pt x="501" y="1993"/>
                    <a:pt x="484" y="1985"/>
                    <a:pt x="467" y="1968"/>
                  </a:cubicBezTo>
                  <a:cubicBezTo>
                    <a:pt x="434" y="1968"/>
                    <a:pt x="401" y="1935"/>
                    <a:pt x="401" y="1902"/>
                  </a:cubicBezTo>
                  <a:cubicBezTo>
                    <a:pt x="367" y="1835"/>
                    <a:pt x="367" y="1768"/>
                    <a:pt x="367" y="1702"/>
                  </a:cubicBezTo>
                  <a:lnTo>
                    <a:pt x="367" y="1601"/>
                  </a:lnTo>
                  <a:lnTo>
                    <a:pt x="367" y="1501"/>
                  </a:lnTo>
                  <a:lnTo>
                    <a:pt x="367" y="1368"/>
                  </a:lnTo>
                  <a:lnTo>
                    <a:pt x="367" y="1301"/>
                  </a:lnTo>
                  <a:cubicBezTo>
                    <a:pt x="367" y="1201"/>
                    <a:pt x="367" y="1134"/>
                    <a:pt x="401" y="1034"/>
                  </a:cubicBezTo>
                  <a:cubicBezTo>
                    <a:pt x="434" y="968"/>
                    <a:pt x="434" y="901"/>
                    <a:pt x="467" y="868"/>
                  </a:cubicBezTo>
                  <a:cubicBezTo>
                    <a:pt x="501" y="801"/>
                    <a:pt x="534" y="767"/>
                    <a:pt x="601" y="734"/>
                  </a:cubicBezTo>
                  <a:cubicBezTo>
                    <a:pt x="634" y="701"/>
                    <a:pt x="667" y="667"/>
                    <a:pt x="701" y="634"/>
                  </a:cubicBezTo>
                  <a:cubicBezTo>
                    <a:pt x="734" y="601"/>
                    <a:pt x="768" y="601"/>
                    <a:pt x="834" y="601"/>
                  </a:cubicBezTo>
                  <a:cubicBezTo>
                    <a:pt x="851" y="584"/>
                    <a:pt x="868" y="576"/>
                    <a:pt x="884" y="576"/>
                  </a:cubicBezTo>
                  <a:close/>
                  <a:moveTo>
                    <a:pt x="1001" y="0"/>
                  </a:moveTo>
                  <a:cubicBezTo>
                    <a:pt x="868" y="0"/>
                    <a:pt x="801" y="34"/>
                    <a:pt x="701" y="100"/>
                  </a:cubicBezTo>
                  <a:cubicBezTo>
                    <a:pt x="601" y="167"/>
                    <a:pt x="501" y="234"/>
                    <a:pt x="434" y="334"/>
                  </a:cubicBezTo>
                  <a:cubicBezTo>
                    <a:pt x="334" y="434"/>
                    <a:pt x="267" y="534"/>
                    <a:pt x="200" y="667"/>
                  </a:cubicBezTo>
                  <a:cubicBezTo>
                    <a:pt x="134" y="801"/>
                    <a:pt x="100" y="934"/>
                    <a:pt x="67" y="1068"/>
                  </a:cubicBezTo>
                  <a:cubicBezTo>
                    <a:pt x="34" y="1201"/>
                    <a:pt x="0" y="1335"/>
                    <a:pt x="0" y="1468"/>
                  </a:cubicBezTo>
                  <a:cubicBezTo>
                    <a:pt x="0" y="1501"/>
                    <a:pt x="0" y="1535"/>
                    <a:pt x="0" y="1568"/>
                  </a:cubicBezTo>
                  <a:lnTo>
                    <a:pt x="0" y="1835"/>
                  </a:lnTo>
                  <a:cubicBezTo>
                    <a:pt x="0" y="1835"/>
                    <a:pt x="0" y="1868"/>
                    <a:pt x="0" y="1902"/>
                  </a:cubicBezTo>
                  <a:cubicBezTo>
                    <a:pt x="0" y="2035"/>
                    <a:pt x="0" y="2135"/>
                    <a:pt x="67" y="2269"/>
                  </a:cubicBezTo>
                  <a:cubicBezTo>
                    <a:pt x="67" y="2335"/>
                    <a:pt x="134" y="2402"/>
                    <a:pt x="200" y="2469"/>
                  </a:cubicBezTo>
                  <a:cubicBezTo>
                    <a:pt x="267" y="2535"/>
                    <a:pt x="334" y="2535"/>
                    <a:pt x="434" y="2569"/>
                  </a:cubicBezTo>
                  <a:cubicBezTo>
                    <a:pt x="534" y="2535"/>
                    <a:pt x="634" y="2502"/>
                    <a:pt x="701" y="2469"/>
                  </a:cubicBezTo>
                  <a:cubicBezTo>
                    <a:pt x="801" y="2402"/>
                    <a:pt x="901" y="2335"/>
                    <a:pt x="1001" y="2235"/>
                  </a:cubicBezTo>
                  <a:cubicBezTo>
                    <a:pt x="1068" y="2135"/>
                    <a:pt x="1134" y="2002"/>
                    <a:pt x="1201" y="1902"/>
                  </a:cubicBezTo>
                  <a:cubicBezTo>
                    <a:pt x="1268" y="1768"/>
                    <a:pt x="1301" y="1635"/>
                    <a:pt x="1368" y="1501"/>
                  </a:cubicBezTo>
                  <a:cubicBezTo>
                    <a:pt x="1401" y="1368"/>
                    <a:pt x="1401" y="1235"/>
                    <a:pt x="1435" y="1101"/>
                  </a:cubicBezTo>
                  <a:lnTo>
                    <a:pt x="1435" y="634"/>
                  </a:lnTo>
                  <a:cubicBezTo>
                    <a:pt x="1401" y="534"/>
                    <a:pt x="1401" y="401"/>
                    <a:pt x="1368" y="300"/>
                  </a:cubicBezTo>
                  <a:cubicBezTo>
                    <a:pt x="1335" y="234"/>
                    <a:pt x="1268" y="134"/>
                    <a:pt x="1201" y="100"/>
                  </a:cubicBezTo>
                  <a:cubicBezTo>
                    <a:pt x="1134" y="34"/>
                    <a:pt x="1068" y="0"/>
                    <a:pt x="100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6"/>
            <p:cNvSpPr/>
            <p:nvPr/>
          </p:nvSpPr>
          <p:spPr>
            <a:xfrm>
              <a:off x="3029000" y="1881800"/>
              <a:ext cx="35875" cy="92925"/>
            </a:xfrm>
            <a:custGeom>
              <a:avLst/>
              <a:gdLst/>
              <a:ahLst/>
              <a:cxnLst/>
              <a:rect l="l" t="t" r="r" b="b"/>
              <a:pathLst>
                <a:path w="1435" h="3717" extrusionOk="0">
                  <a:moveTo>
                    <a:pt x="818" y="851"/>
                  </a:moveTo>
                  <a:cubicBezTo>
                    <a:pt x="859" y="851"/>
                    <a:pt x="901" y="867"/>
                    <a:pt x="935" y="901"/>
                  </a:cubicBezTo>
                  <a:cubicBezTo>
                    <a:pt x="1001" y="967"/>
                    <a:pt x="1035" y="1067"/>
                    <a:pt x="1035" y="1201"/>
                  </a:cubicBezTo>
                  <a:lnTo>
                    <a:pt x="1035" y="1368"/>
                  </a:lnTo>
                  <a:lnTo>
                    <a:pt x="1035" y="1534"/>
                  </a:lnTo>
                  <a:cubicBezTo>
                    <a:pt x="1035" y="1668"/>
                    <a:pt x="1001" y="1801"/>
                    <a:pt x="935" y="1935"/>
                  </a:cubicBezTo>
                  <a:cubicBezTo>
                    <a:pt x="901" y="2035"/>
                    <a:pt x="801" y="2135"/>
                    <a:pt x="701" y="2202"/>
                  </a:cubicBezTo>
                  <a:cubicBezTo>
                    <a:pt x="668" y="2218"/>
                    <a:pt x="626" y="2227"/>
                    <a:pt x="584" y="2227"/>
                  </a:cubicBezTo>
                  <a:cubicBezTo>
                    <a:pt x="543" y="2227"/>
                    <a:pt x="501" y="2218"/>
                    <a:pt x="468" y="2202"/>
                  </a:cubicBezTo>
                  <a:cubicBezTo>
                    <a:pt x="401" y="2102"/>
                    <a:pt x="334" y="1968"/>
                    <a:pt x="367" y="1868"/>
                  </a:cubicBezTo>
                  <a:cubicBezTo>
                    <a:pt x="334" y="1768"/>
                    <a:pt x="334" y="1701"/>
                    <a:pt x="367" y="1601"/>
                  </a:cubicBezTo>
                  <a:cubicBezTo>
                    <a:pt x="367" y="1468"/>
                    <a:pt x="401" y="1301"/>
                    <a:pt x="468" y="1168"/>
                  </a:cubicBezTo>
                  <a:cubicBezTo>
                    <a:pt x="534" y="1034"/>
                    <a:pt x="601" y="967"/>
                    <a:pt x="701" y="901"/>
                  </a:cubicBezTo>
                  <a:cubicBezTo>
                    <a:pt x="734" y="867"/>
                    <a:pt x="776" y="851"/>
                    <a:pt x="818" y="851"/>
                  </a:cubicBezTo>
                  <a:close/>
                  <a:moveTo>
                    <a:pt x="1335" y="0"/>
                  </a:moveTo>
                  <a:lnTo>
                    <a:pt x="1135" y="133"/>
                  </a:lnTo>
                  <a:cubicBezTo>
                    <a:pt x="1101" y="167"/>
                    <a:pt x="1068" y="167"/>
                    <a:pt x="1068" y="200"/>
                  </a:cubicBezTo>
                  <a:cubicBezTo>
                    <a:pt x="1068" y="234"/>
                    <a:pt x="1035" y="267"/>
                    <a:pt x="1035" y="300"/>
                  </a:cubicBezTo>
                  <a:lnTo>
                    <a:pt x="1035" y="400"/>
                  </a:lnTo>
                  <a:cubicBezTo>
                    <a:pt x="1035" y="367"/>
                    <a:pt x="1001" y="367"/>
                    <a:pt x="1001" y="367"/>
                  </a:cubicBezTo>
                  <a:cubicBezTo>
                    <a:pt x="968" y="334"/>
                    <a:pt x="935" y="334"/>
                    <a:pt x="901" y="334"/>
                  </a:cubicBezTo>
                  <a:cubicBezTo>
                    <a:pt x="884" y="317"/>
                    <a:pt x="859" y="309"/>
                    <a:pt x="834" y="309"/>
                  </a:cubicBezTo>
                  <a:cubicBezTo>
                    <a:pt x="809" y="309"/>
                    <a:pt x="784" y="317"/>
                    <a:pt x="768" y="334"/>
                  </a:cubicBezTo>
                  <a:cubicBezTo>
                    <a:pt x="734" y="334"/>
                    <a:pt x="668" y="367"/>
                    <a:pt x="634" y="400"/>
                  </a:cubicBezTo>
                  <a:cubicBezTo>
                    <a:pt x="501" y="434"/>
                    <a:pt x="434" y="534"/>
                    <a:pt x="367" y="634"/>
                  </a:cubicBezTo>
                  <a:cubicBezTo>
                    <a:pt x="267" y="734"/>
                    <a:pt x="201" y="834"/>
                    <a:pt x="167" y="967"/>
                  </a:cubicBezTo>
                  <a:cubicBezTo>
                    <a:pt x="101" y="1101"/>
                    <a:pt x="67" y="1234"/>
                    <a:pt x="34" y="1368"/>
                  </a:cubicBezTo>
                  <a:cubicBezTo>
                    <a:pt x="1" y="1501"/>
                    <a:pt x="1" y="1668"/>
                    <a:pt x="1" y="1801"/>
                  </a:cubicBezTo>
                  <a:lnTo>
                    <a:pt x="1" y="1935"/>
                  </a:lnTo>
                  <a:lnTo>
                    <a:pt x="1" y="2102"/>
                  </a:lnTo>
                  <a:cubicBezTo>
                    <a:pt x="1" y="2235"/>
                    <a:pt x="1" y="2335"/>
                    <a:pt x="34" y="2469"/>
                  </a:cubicBezTo>
                  <a:cubicBezTo>
                    <a:pt x="67" y="2535"/>
                    <a:pt x="101" y="2635"/>
                    <a:pt x="167" y="2702"/>
                  </a:cubicBezTo>
                  <a:cubicBezTo>
                    <a:pt x="201" y="2769"/>
                    <a:pt x="267" y="2802"/>
                    <a:pt x="367" y="2835"/>
                  </a:cubicBezTo>
                  <a:cubicBezTo>
                    <a:pt x="434" y="2835"/>
                    <a:pt x="534" y="2802"/>
                    <a:pt x="634" y="2769"/>
                  </a:cubicBezTo>
                  <a:cubicBezTo>
                    <a:pt x="668" y="2735"/>
                    <a:pt x="734" y="2702"/>
                    <a:pt x="768" y="2635"/>
                  </a:cubicBezTo>
                  <a:cubicBezTo>
                    <a:pt x="834" y="2602"/>
                    <a:pt x="868" y="2569"/>
                    <a:pt x="901" y="2502"/>
                  </a:cubicBezTo>
                  <a:cubicBezTo>
                    <a:pt x="935" y="2469"/>
                    <a:pt x="968" y="2435"/>
                    <a:pt x="1001" y="2368"/>
                  </a:cubicBezTo>
                  <a:cubicBezTo>
                    <a:pt x="1001" y="2335"/>
                    <a:pt x="1035" y="2302"/>
                    <a:pt x="1035" y="2268"/>
                  </a:cubicBezTo>
                  <a:lnTo>
                    <a:pt x="1035" y="2402"/>
                  </a:lnTo>
                  <a:cubicBezTo>
                    <a:pt x="1035" y="2502"/>
                    <a:pt x="1035" y="2569"/>
                    <a:pt x="1001" y="2669"/>
                  </a:cubicBezTo>
                  <a:cubicBezTo>
                    <a:pt x="1001" y="2735"/>
                    <a:pt x="968" y="2802"/>
                    <a:pt x="935" y="2869"/>
                  </a:cubicBezTo>
                  <a:cubicBezTo>
                    <a:pt x="901" y="2902"/>
                    <a:pt x="868" y="2969"/>
                    <a:pt x="834" y="3002"/>
                  </a:cubicBezTo>
                  <a:cubicBezTo>
                    <a:pt x="768" y="3036"/>
                    <a:pt x="734" y="3069"/>
                    <a:pt x="701" y="3102"/>
                  </a:cubicBezTo>
                  <a:cubicBezTo>
                    <a:pt x="634" y="3136"/>
                    <a:pt x="568" y="3169"/>
                    <a:pt x="501" y="3169"/>
                  </a:cubicBezTo>
                  <a:cubicBezTo>
                    <a:pt x="468" y="3136"/>
                    <a:pt x="401" y="3136"/>
                    <a:pt x="401" y="3102"/>
                  </a:cubicBezTo>
                  <a:lnTo>
                    <a:pt x="334" y="3036"/>
                  </a:lnTo>
                  <a:lnTo>
                    <a:pt x="267" y="3036"/>
                  </a:lnTo>
                  <a:lnTo>
                    <a:pt x="101" y="3169"/>
                  </a:lnTo>
                  <a:cubicBezTo>
                    <a:pt x="67" y="3169"/>
                    <a:pt x="34" y="3202"/>
                    <a:pt x="34" y="3236"/>
                  </a:cubicBezTo>
                  <a:cubicBezTo>
                    <a:pt x="1" y="3236"/>
                    <a:pt x="1" y="3302"/>
                    <a:pt x="1" y="3336"/>
                  </a:cubicBezTo>
                  <a:cubicBezTo>
                    <a:pt x="1" y="3403"/>
                    <a:pt x="34" y="3469"/>
                    <a:pt x="67" y="3536"/>
                  </a:cubicBezTo>
                  <a:cubicBezTo>
                    <a:pt x="101" y="3603"/>
                    <a:pt x="167" y="3636"/>
                    <a:pt x="201" y="3669"/>
                  </a:cubicBezTo>
                  <a:cubicBezTo>
                    <a:pt x="248" y="3693"/>
                    <a:pt x="312" y="3717"/>
                    <a:pt x="369" y="3717"/>
                  </a:cubicBezTo>
                  <a:cubicBezTo>
                    <a:pt x="392" y="3717"/>
                    <a:pt x="415" y="3712"/>
                    <a:pt x="434" y="3703"/>
                  </a:cubicBezTo>
                  <a:cubicBezTo>
                    <a:pt x="534" y="3703"/>
                    <a:pt x="601" y="3669"/>
                    <a:pt x="701" y="3603"/>
                  </a:cubicBezTo>
                  <a:cubicBezTo>
                    <a:pt x="935" y="3469"/>
                    <a:pt x="1101" y="3269"/>
                    <a:pt x="1235" y="3036"/>
                  </a:cubicBezTo>
                  <a:cubicBezTo>
                    <a:pt x="1368" y="2769"/>
                    <a:pt x="1435" y="2435"/>
                    <a:pt x="1435" y="2135"/>
                  </a:cubicBezTo>
                  <a:lnTo>
                    <a:pt x="1435" y="67"/>
                  </a:lnTo>
                  <a:cubicBezTo>
                    <a:pt x="1435" y="67"/>
                    <a:pt x="1402" y="33"/>
                    <a:pt x="1402"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6"/>
            <p:cNvSpPr/>
            <p:nvPr/>
          </p:nvSpPr>
          <p:spPr>
            <a:xfrm>
              <a:off x="3074875" y="1850300"/>
              <a:ext cx="8350" cy="81550"/>
            </a:xfrm>
            <a:custGeom>
              <a:avLst/>
              <a:gdLst/>
              <a:ahLst/>
              <a:cxnLst/>
              <a:rect l="l" t="t" r="r" b="b"/>
              <a:pathLst>
                <a:path w="334" h="3262" extrusionOk="0">
                  <a:moveTo>
                    <a:pt x="288" y="1"/>
                  </a:moveTo>
                  <a:cubicBezTo>
                    <a:pt x="275" y="1"/>
                    <a:pt x="267" y="9"/>
                    <a:pt x="267" y="26"/>
                  </a:cubicBezTo>
                  <a:lnTo>
                    <a:pt x="67" y="159"/>
                  </a:lnTo>
                  <a:cubicBezTo>
                    <a:pt x="34" y="159"/>
                    <a:pt x="0" y="193"/>
                    <a:pt x="0" y="226"/>
                  </a:cubicBezTo>
                  <a:cubicBezTo>
                    <a:pt x="0" y="259"/>
                    <a:pt x="0" y="293"/>
                    <a:pt x="0" y="326"/>
                  </a:cubicBezTo>
                  <a:lnTo>
                    <a:pt x="0" y="3195"/>
                  </a:lnTo>
                  <a:cubicBezTo>
                    <a:pt x="0" y="3195"/>
                    <a:pt x="0" y="3228"/>
                    <a:pt x="0" y="3261"/>
                  </a:cubicBezTo>
                  <a:lnTo>
                    <a:pt x="67" y="3261"/>
                  </a:lnTo>
                  <a:lnTo>
                    <a:pt x="267" y="3128"/>
                  </a:lnTo>
                  <a:cubicBezTo>
                    <a:pt x="300" y="3095"/>
                    <a:pt x="300" y="3095"/>
                    <a:pt x="334" y="3061"/>
                  </a:cubicBezTo>
                  <a:cubicBezTo>
                    <a:pt x="334" y="3028"/>
                    <a:pt x="334" y="2995"/>
                    <a:pt x="334" y="2961"/>
                  </a:cubicBezTo>
                  <a:lnTo>
                    <a:pt x="334" y="93"/>
                  </a:lnTo>
                  <a:cubicBezTo>
                    <a:pt x="334" y="59"/>
                    <a:pt x="334" y="26"/>
                    <a:pt x="334" y="26"/>
                  </a:cubicBezTo>
                  <a:cubicBezTo>
                    <a:pt x="317" y="9"/>
                    <a:pt x="300" y="1"/>
                    <a:pt x="288"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6"/>
            <p:cNvSpPr/>
            <p:nvPr/>
          </p:nvSpPr>
          <p:spPr>
            <a:xfrm>
              <a:off x="3091550" y="1852600"/>
              <a:ext cx="35050" cy="63400"/>
            </a:xfrm>
            <a:custGeom>
              <a:avLst/>
              <a:gdLst/>
              <a:ahLst/>
              <a:cxnLst/>
              <a:rect l="l" t="t" r="r" b="b"/>
              <a:pathLst>
                <a:path w="1402" h="2536" extrusionOk="0">
                  <a:moveTo>
                    <a:pt x="834" y="568"/>
                  </a:moveTo>
                  <a:cubicBezTo>
                    <a:pt x="868" y="568"/>
                    <a:pt x="901" y="568"/>
                    <a:pt x="934" y="601"/>
                  </a:cubicBezTo>
                  <a:cubicBezTo>
                    <a:pt x="968" y="634"/>
                    <a:pt x="968" y="668"/>
                    <a:pt x="968" y="701"/>
                  </a:cubicBezTo>
                  <a:cubicBezTo>
                    <a:pt x="1001" y="734"/>
                    <a:pt x="1001" y="768"/>
                    <a:pt x="1001" y="834"/>
                  </a:cubicBezTo>
                  <a:lnTo>
                    <a:pt x="367" y="1201"/>
                  </a:lnTo>
                  <a:cubicBezTo>
                    <a:pt x="367" y="1135"/>
                    <a:pt x="367" y="1101"/>
                    <a:pt x="401" y="1035"/>
                  </a:cubicBezTo>
                  <a:cubicBezTo>
                    <a:pt x="401" y="1001"/>
                    <a:pt x="434" y="935"/>
                    <a:pt x="434" y="868"/>
                  </a:cubicBezTo>
                  <a:cubicBezTo>
                    <a:pt x="467" y="834"/>
                    <a:pt x="501" y="768"/>
                    <a:pt x="534" y="734"/>
                  </a:cubicBezTo>
                  <a:cubicBezTo>
                    <a:pt x="601" y="668"/>
                    <a:pt x="634" y="634"/>
                    <a:pt x="701" y="601"/>
                  </a:cubicBezTo>
                  <a:cubicBezTo>
                    <a:pt x="734" y="568"/>
                    <a:pt x="801" y="568"/>
                    <a:pt x="834" y="568"/>
                  </a:cubicBezTo>
                  <a:close/>
                  <a:moveTo>
                    <a:pt x="968" y="1"/>
                  </a:moveTo>
                  <a:cubicBezTo>
                    <a:pt x="868" y="1"/>
                    <a:pt x="768" y="34"/>
                    <a:pt x="701" y="101"/>
                  </a:cubicBezTo>
                  <a:cubicBezTo>
                    <a:pt x="567" y="134"/>
                    <a:pt x="467" y="234"/>
                    <a:pt x="401" y="334"/>
                  </a:cubicBezTo>
                  <a:cubicBezTo>
                    <a:pt x="301" y="468"/>
                    <a:pt x="234" y="568"/>
                    <a:pt x="200" y="734"/>
                  </a:cubicBezTo>
                  <a:cubicBezTo>
                    <a:pt x="134" y="868"/>
                    <a:pt x="67" y="1035"/>
                    <a:pt x="34" y="1168"/>
                  </a:cubicBezTo>
                  <a:cubicBezTo>
                    <a:pt x="0" y="1335"/>
                    <a:pt x="0" y="1502"/>
                    <a:pt x="0" y="1668"/>
                  </a:cubicBezTo>
                  <a:cubicBezTo>
                    <a:pt x="0" y="1802"/>
                    <a:pt x="0" y="1969"/>
                    <a:pt x="34" y="2102"/>
                  </a:cubicBezTo>
                  <a:cubicBezTo>
                    <a:pt x="67" y="2235"/>
                    <a:pt x="100" y="2336"/>
                    <a:pt x="167" y="2402"/>
                  </a:cubicBezTo>
                  <a:cubicBezTo>
                    <a:pt x="234" y="2469"/>
                    <a:pt x="301" y="2536"/>
                    <a:pt x="401" y="2536"/>
                  </a:cubicBezTo>
                  <a:cubicBezTo>
                    <a:pt x="501" y="2536"/>
                    <a:pt x="601" y="2502"/>
                    <a:pt x="701" y="2436"/>
                  </a:cubicBezTo>
                  <a:cubicBezTo>
                    <a:pt x="801" y="2369"/>
                    <a:pt x="901" y="2302"/>
                    <a:pt x="968" y="2202"/>
                  </a:cubicBezTo>
                  <a:cubicBezTo>
                    <a:pt x="1034" y="2135"/>
                    <a:pt x="1101" y="2035"/>
                    <a:pt x="1168" y="1935"/>
                  </a:cubicBezTo>
                  <a:cubicBezTo>
                    <a:pt x="1235" y="1869"/>
                    <a:pt x="1268" y="1768"/>
                    <a:pt x="1301" y="1668"/>
                  </a:cubicBezTo>
                  <a:cubicBezTo>
                    <a:pt x="1335" y="1635"/>
                    <a:pt x="1335" y="1568"/>
                    <a:pt x="1335" y="1502"/>
                  </a:cubicBezTo>
                  <a:cubicBezTo>
                    <a:pt x="1335" y="1468"/>
                    <a:pt x="1335" y="1435"/>
                    <a:pt x="1335" y="1435"/>
                  </a:cubicBezTo>
                  <a:cubicBezTo>
                    <a:pt x="1318" y="1418"/>
                    <a:pt x="1301" y="1410"/>
                    <a:pt x="1289" y="1410"/>
                  </a:cubicBezTo>
                  <a:cubicBezTo>
                    <a:pt x="1276" y="1410"/>
                    <a:pt x="1268" y="1418"/>
                    <a:pt x="1268" y="1435"/>
                  </a:cubicBezTo>
                  <a:lnTo>
                    <a:pt x="1034" y="1568"/>
                  </a:lnTo>
                  <a:cubicBezTo>
                    <a:pt x="1034" y="1568"/>
                    <a:pt x="1001" y="1602"/>
                    <a:pt x="1001" y="1602"/>
                  </a:cubicBezTo>
                  <a:cubicBezTo>
                    <a:pt x="968" y="1635"/>
                    <a:pt x="934" y="1668"/>
                    <a:pt x="934" y="1668"/>
                  </a:cubicBezTo>
                  <a:cubicBezTo>
                    <a:pt x="901" y="1735"/>
                    <a:pt x="868" y="1768"/>
                    <a:pt x="834" y="1802"/>
                  </a:cubicBezTo>
                  <a:cubicBezTo>
                    <a:pt x="801" y="1869"/>
                    <a:pt x="734" y="1902"/>
                    <a:pt x="701" y="1935"/>
                  </a:cubicBezTo>
                  <a:cubicBezTo>
                    <a:pt x="667" y="1935"/>
                    <a:pt x="601" y="1969"/>
                    <a:pt x="567" y="1969"/>
                  </a:cubicBezTo>
                  <a:lnTo>
                    <a:pt x="467" y="1969"/>
                  </a:lnTo>
                  <a:cubicBezTo>
                    <a:pt x="434" y="1935"/>
                    <a:pt x="401" y="1902"/>
                    <a:pt x="401" y="1869"/>
                  </a:cubicBezTo>
                  <a:cubicBezTo>
                    <a:pt x="367" y="1835"/>
                    <a:pt x="367" y="1768"/>
                    <a:pt x="367" y="1735"/>
                  </a:cubicBezTo>
                  <a:lnTo>
                    <a:pt x="1335" y="1168"/>
                  </a:lnTo>
                  <a:cubicBezTo>
                    <a:pt x="1368" y="1168"/>
                    <a:pt x="1368" y="1135"/>
                    <a:pt x="1401" y="1101"/>
                  </a:cubicBezTo>
                  <a:cubicBezTo>
                    <a:pt x="1401" y="1068"/>
                    <a:pt x="1401" y="1035"/>
                    <a:pt x="1401" y="1001"/>
                  </a:cubicBezTo>
                  <a:lnTo>
                    <a:pt x="1401" y="801"/>
                  </a:lnTo>
                  <a:cubicBezTo>
                    <a:pt x="1401" y="668"/>
                    <a:pt x="1368" y="534"/>
                    <a:pt x="1335" y="401"/>
                  </a:cubicBezTo>
                  <a:cubicBezTo>
                    <a:pt x="1301" y="301"/>
                    <a:pt x="1268" y="201"/>
                    <a:pt x="1201" y="134"/>
                  </a:cubicBezTo>
                  <a:cubicBezTo>
                    <a:pt x="1134" y="67"/>
                    <a:pt x="1068" y="1"/>
                    <a:pt x="968"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6"/>
            <p:cNvSpPr/>
            <p:nvPr/>
          </p:nvSpPr>
          <p:spPr>
            <a:xfrm>
              <a:off x="3148250" y="1799225"/>
              <a:ext cx="38400" cy="83425"/>
            </a:xfrm>
            <a:custGeom>
              <a:avLst/>
              <a:gdLst/>
              <a:ahLst/>
              <a:cxnLst/>
              <a:rect l="l" t="t" r="r" b="b"/>
              <a:pathLst>
                <a:path w="1536" h="3337" extrusionOk="0">
                  <a:moveTo>
                    <a:pt x="1035" y="1"/>
                  </a:moveTo>
                  <a:cubicBezTo>
                    <a:pt x="935" y="1"/>
                    <a:pt x="835" y="34"/>
                    <a:pt x="734" y="101"/>
                  </a:cubicBezTo>
                  <a:cubicBezTo>
                    <a:pt x="634" y="167"/>
                    <a:pt x="534" y="268"/>
                    <a:pt x="434" y="368"/>
                  </a:cubicBezTo>
                  <a:cubicBezTo>
                    <a:pt x="368" y="468"/>
                    <a:pt x="301" y="568"/>
                    <a:pt x="234" y="668"/>
                  </a:cubicBezTo>
                  <a:cubicBezTo>
                    <a:pt x="167" y="768"/>
                    <a:pt x="134" y="901"/>
                    <a:pt x="101" y="1001"/>
                  </a:cubicBezTo>
                  <a:cubicBezTo>
                    <a:pt x="67" y="1135"/>
                    <a:pt x="67" y="1235"/>
                    <a:pt x="67" y="1368"/>
                  </a:cubicBezTo>
                  <a:cubicBezTo>
                    <a:pt x="67" y="1435"/>
                    <a:pt x="67" y="1535"/>
                    <a:pt x="101" y="1602"/>
                  </a:cubicBezTo>
                  <a:cubicBezTo>
                    <a:pt x="101" y="1669"/>
                    <a:pt x="134" y="1735"/>
                    <a:pt x="167" y="1769"/>
                  </a:cubicBezTo>
                  <a:cubicBezTo>
                    <a:pt x="234" y="1835"/>
                    <a:pt x="267" y="1869"/>
                    <a:pt x="334" y="1869"/>
                  </a:cubicBezTo>
                  <a:cubicBezTo>
                    <a:pt x="384" y="1885"/>
                    <a:pt x="426" y="1894"/>
                    <a:pt x="463" y="1894"/>
                  </a:cubicBezTo>
                  <a:cubicBezTo>
                    <a:pt x="501" y="1894"/>
                    <a:pt x="534" y="1885"/>
                    <a:pt x="568" y="1869"/>
                  </a:cubicBezTo>
                  <a:lnTo>
                    <a:pt x="868" y="1835"/>
                  </a:lnTo>
                  <a:cubicBezTo>
                    <a:pt x="901" y="1819"/>
                    <a:pt x="935" y="1810"/>
                    <a:pt x="968" y="1810"/>
                  </a:cubicBezTo>
                  <a:cubicBezTo>
                    <a:pt x="1001" y="1810"/>
                    <a:pt x="1035" y="1819"/>
                    <a:pt x="1068" y="1835"/>
                  </a:cubicBezTo>
                  <a:cubicBezTo>
                    <a:pt x="1135" y="1835"/>
                    <a:pt x="1168" y="1869"/>
                    <a:pt x="1201" y="1902"/>
                  </a:cubicBezTo>
                  <a:cubicBezTo>
                    <a:pt x="1235" y="1935"/>
                    <a:pt x="1268" y="2002"/>
                    <a:pt x="1235" y="2069"/>
                  </a:cubicBezTo>
                  <a:cubicBezTo>
                    <a:pt x="1235" y="2136"/>
                    <a:pt x="1235" y="2236"/>
                    <a:pt x="1201" y="2302"/>
                  </a:cubicBezTo>
                  <a:cubicBezTo>
                    <a:pt x="1168" y="2369"/>
                    <a:pt x="1135" y="2436"/>
                    <a:pt x="1101" y="2502"/>
                  </a:cubicBezTo>
                  <a:cubicBezTo>
                    <a:pt x="1068" y="2603"/>
                    <a:pt x="1001" y="2636"/>
                    <a:pt x="935" y="2703"/>
                  </a:cubicBezTo>
                  <a:cubicBezTo>
                    <a:pt x="868" y="2769"/>
                    <a:pt x="835" y="2803"/>
                    <a:pt x="768" y="2869"/>
                  </a:cubicBezTo>
                  <a:cubicBezTo>
                    <a:pt x="701" y="2903"/>
                    <a:pt x="634" y="2903"/>
                    <a:pt x="568" y="2936"/>
                  </a:cubicBezTo>
                  <a:cubicBezTo>
                    <a:pt x="501" y="2936"/>
                    <a:pt x="468" y="2936"/>
                    <a:pt x="401" y="2903"/>
                  </a:cubicBezTo>
                  <a:cubicBezTo>
                    <a:pt x="368" y="2869"/>
                    <a:pt x="334" y="2869"/>
                    <a:pt x="301" y="2836"/>
                  </a:cubicBezTo>
                  <a:cubicBezTo>
                    <a:pt x="301" y="2803"/>
                    <a:pt x="267" y="2769"/>
                    <a:pt x="267" y="2736"/>
                  </a:cubicBezTo>
                  <a:cubicBezTo>
                    <a:pt x="234" y="2703"/>
                    <a:pt x="234" y="2669"/>
                    <a:pt x="234" y="2669"/>
                  </a:cubicBezTo>
                  <a:lnTo>
                    <a:pt x="167" y="2669"/>
                  </a:lnTo>
                  <a:lnTo>
                    <a:pt x="67" y="2736"/>
                  </a:lnTo>
                  <a:cubicBezTo>
                    <a:pt x="34" y="2736"/>
                    <a:pt x="34" y="2769"/>
                    <a:pt x="1" y="2769"/>
                  </a:cubicBezTo>
                  <a:cubicBezTo>
                    <a:pt x="1" y="2803"/>
                    <a:pt x="1" y="2836"/>
                    <a:pt x="1" y="2869"/>
                  </a:cubicBezTo>
                  <a:cubicBezTo>
                    <a:pt x="1" y="2936"/>
                    <a:pt x="34" y="3036"/>
                    <a:pt x="67" y="3103"/>
                  </a:cubicBezTo>
                  <a:cubicBezTo>
                    <a:pt x="101" y="3170"/>
                    <a:pt x="167" y="3236"/>
                    <a:pt x="234" y="3270"/>
                  </a:cubicBezTo>
                  <a:cubicBezTo>
                    <a:pt x="301" y="3336"/>
                    <a:pt x="368" y="3336"/>
                    <a:pt x="468" y="3336"/>
                  </a:cubicBezTo>
                  <a:cubicBezTo>
                    <a:pt x="568" y="3336"/>
                    <a:pt x="668" y="3303"/>
                    <a:pt x="768" y="3236"/>
                  </a:cubicBezTo>
                  <a:cubicBezTo>
                    <a:pt x="901" y="3170"/>
                    <a:pt x="1001" y="3070"/>
                    <a:pt x="1068" y="2969"/>
                  </a:cubicBezTo>
                  <a:cubicBezTo>
                    <a:pt x="1168" y="2903"/>
                    <a:pt x="1268" y="2769"/>
                    <a:pt x="1335" y="2669"/>
                  </a:cubicBezTo>
                  <a:cubicBezTo>
                    <a:pt x="1402" y="2536"/>
                    <a:pt x="1435" y="2436"/>
                    <a:pt x="1468" y="2302"/>
                  </a:cubicBezTo>
                  <a:cubicBezTo>
                    <a:pt x="1502" y="2169"/>
                    <a:pt x="1535" y="2035"/>
                    <a:pt x="1535" y="1902"/>
                  </a:cubicBezTo>
                  <a:cubicBezTo>
                    <a:pt x="1535" y="1802"/>
                    <a:pt x="1535" y="1702"/>
                    <a:pt x="1502" y="1635"/>
                  </a:cubicBezTo>
                  <a:cubicBezTo>
                    <a:pt x="1468" y="1568"/>
                    <a:pt x="1435" y="1502"/>
                    <a:pt x="1402" y="1468"/>
                  </a:cubicBezTo>
                  <a:cubicBezTo>
                    <a:pt x="1335" y="1435"/>
                    <a:pt x="1268" y="1402"/>
                    <a:pt x="1201" y="1402"/>
                  </a:cubicBezTo>
                  <a:cubicBezTo>
                    <a:pt x="1168" y="1385"/>
                    <a:pt x="1126" y="1377"/>
                    <a:pt x="1081" y="1377"/>
                  </a:cubicBezTo>
                  <a:cubicBezTo>
                    <a:pt x="1035" y="1377"/>
                    <a:pt x="985" y="1385"/>
                    <a:pt x="935" y="1402"/>
                  </a:cubicBezTo>
                  <a:cubicBezTo>
                    <a:pt x="835" y="1402"/>
                    <a:pt x="768" y="1435"/>
                    <a:pt x="668" y="1435"/>
                  </a:cubicBezTo>
                  <a:lnTo>
                    <a:pt x="501" y="1435"/>
                  </a:lnTo>
                  <a:cubicBezTo>
                    <a:pt x="434" y="1402"/>
                    <a:pt x="401" y="1368"/>
                    <a:pt x="368" y="1335"/>
                  </a:cubicBezTo>
                  <a:cubicBezTo>
                    <a:pt x="368" y="1302"/>
                    <a:pt x="334" y="1235"/>
                    <a:pt x="334" y="1168"/>
                  </a:cubicBezTo>
                  <a:cubicBezTo>
                    <a:pt x="334" y="1101"/>
                    <a:pt x="368" y="1035"/>
                    <a:pt x="368" y="968"/>
                  </a:cubicBezTo>
                  <a:cubicBezTo>
                    <a:pt x="401" y="868"/>
                    <a:pt x="434" y="835"/>
                    <a:pt x="468" y="768"/>
                  </a:cubicBezTo>
                  <a:cubicBezTo>
                    <a:pt x="501" y="701"/>
                    <a:pt x="568" y="634"/>
                    <a:pt x="601" y="601"/>
                  </a:cubicBezTo>
                  <a:cubicBezTo>
                    <a:pt x="634" y="568"/>
                    <a:pt x="701" y="501"/>
                    <a:pt x="768" y="468"/>
                  </a:cubicBezTo>
                  <a:cubicBezTo>
                    <a:pt x="801" y="434"/>
                    <a:pt x="868" y="434"/>
                    <a:pt x="935" y="434"/>
                  </a:cubicBezTo>
                  <a:cubicBezTo>
                    <a:pt x="1001" y="434"/>
                    <a:pt x="1035" y="434"/>
                    <a:pt x="1068" y="468"/>
                  </a:cubicBezTo>
                  <a:cubicBezTo>
                    <a:pt x="1101" y="468"/>
                    <a:pt x="1135" y="501"/>
                    <a:pt x="1168" y="534"/>
                  </a:cubicBezTo>
                  <a:cubicBezTo>
                    <a:pt x="1168" y="568"/>
                    <a:pt x="1201" y="601"/>
                    <a:pt x="1201" y="634"/>
                  </a:cubicBezTo>
                  <a:cubicBezTo>
                    <a:pt x="1201" y="634"/>
                    <a:pt x="1235" y="668"/>
                    <a:pt x="1235" y="668"/>
                  </a:cubicBezTo>
                  <a:lnTo>
                    <a:pt x="1302" y="668"/>
                  </a:lnTo>
                  <a:lnTo>
                    <a:pt x="1402" y="601"/>
                  </a:lnTo>
                  <a:cubicBezTo>
                    <a:pt x="1435" y="601"/>
                    <a:pt x="1435" y="568"/>
                    <a:pt x="1468" y="568"/>
                  </a:cubicBezTo>
                  <a:cubicBezTo>
                    <a:pt x="1468" y="534"/>
                    <a:pt x="1468" y="501"/>
                    <a:pt x="1468" y="468"/>
                  </a:cubicBezTo>
                  <a:cubicBezTo>
                    <a:pt x="1468" y="401"/>
                    <a:pt x="1435" y="334"/>
                    <a:pt x="1402" y="268"/>
                  </a:cubicBezTo>
                  <a:cubicBezTo>
                    <a:pt x="1335" y="101"/>
                    <a:pt x="1201" y="1"/>
                    <a:pt x="1035"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6"/>
            <p:cNvSpPr/>
            <p:nvPr/>
          </p:nvSpPr>
          <p:spPr>
            <a:xfrm>
              <a:off x="3192450" y="1794225"/>
              <a:ext cx="33375" cy="63400"/>
            </a:xfrm>
            <a:custGeom>
              <a:avLst/>
              <a:gdLst/>
              <a:ahLst/>
              <a:cxnLst/>
              <a:rect l="l" t="t" r="r" b="b"/>
              <a:pathLst>
                <a:path w="1335" h="2536" extrusionOk="0">
                  <a:moveTo>
                    <a:pt x="818" y="418"/>
                  </a:moveTo>
                  <a:cubicBezTo>
                    <a:pt x="868" y="418"/>
                    <a:pt x="918" y="434"/>
                    <a:pt x="968" y="468"/>
                  </a:cubicBezTo>
                  <a:cubicBezTo>
                    <a:pt x="1035" y="568"/>
                    <a:pt x="1068" y="701"/>
                    <a:pt x="1068" y="834"/>
                  </a:cubicBezTo>
                  <a:lnTo>
                    <a:pt x="267" y="1301"/>
                  </a:lnTo>
                  <a:cubicBezTo>
                    <a:pt x="267" y="1201"/>
                    <a:pt x="267" y="1135"/>
                    <a:pt x="301" y="1035"/>
                  </a:cubicBezTo>
                  <a:cubicBezTo>
                    <a:pt x="334" y="968"/>
                    <a:pt x="367" y="868"/>
                    <a:pt x="401" y="801"/>
                  </a:cubicBezTo>
                  <a:cubicBezTo>
                    <a:pt x="434" y="734"/>
                    <a:pt x="468" y="668"/>
                    <a:pt x="501" y="601"/>
                  </a:cubicBezTo>
                  <a:cubicBezTo>
                    <a:pt x="568" y="568"/>
                    <a:pt x="601" y="501"/>
                    <a:pt x="668" y="468"/>
                  </a:cubicBezTo>
                  <a:cubicBezTo>
                    <a:pt x="718" y="434"/>
                    <a:pt x="768" y="418"/>
                    <a:pt x="818" y="418"/>
                  </a:cubicBezTo>
                  <a:close/>
                  <a:moveTo>
                    <a:pt x="935" y="1"/>
                  </a:moveTo>
                  <a:cubicBezTo>
                    <a:pt x="834" y="1"/>
                    <a:pt x="734" y="34"/>
                    <a:pt x="668" y="101"/>
                  </a:cubicBezTo>
                  <a:cubicBezTo>
                    <a:pt x="568" y="167"/>
                    <a:pt x="468" y="234"/>
                    <a:pt x="401" y="334"/>
                  </a:cubicBezTo>
                  <a:cubicBezTo>
                    <a:pt x="334" y="401"/>
                    <a:pt x="267" y="534"/>
                    <a:pt x="201" y="634"/>
                  </a:cubicBezTo>
                  <a:cubicBezTo>
                    <a:pt x="167" y="768"/>
                    <a:pt x="101" y="901"/>
                    <a:pt x="67" y="1035"/>
                  </a:cubicBezTo>
                  <a:cubicBezTo>
                    <a:pt x="34" y="1168"/>
                    <a:pt x="34" y="1301"/>
                    <a:pt x="34" y="1435"/>
                  </a:cubicBezTo>
                  <a:cubicBezTo>
                    <a:pt x="1" y="1568"/>
                    <a:pt x="1" y="1702"/>
                    <a:pt x="34" y="1835"/>
                  </a:cubicBezTo>
                  <a:cubicBezTo>
                    <a:pt x="34" y="1935"/>
                    <a:pt x="34" y="2069"/>
                    <a:pt x="67" y="2202"/>
                  </a:cubicBezTo>
                  <a:cubicBezTo>
                    <a:pt x="101" y="2269"/>
                    <a:pt x="167" y="2369"/>
                    <a:pt x="201" y="2436"/>
                  </a:cubicBezTo>
                  <a:cubicBezTo>
                    <a:pt x="267" y="2469"/>
                    <a:pt x="334" y="2502"/>
                    <a:pt x="401" y="2536"/>
                  </a:cubicBezTo>
                  <a:cubicBezTo>
                    <a:pt x="501" y="2536"/>
                    <a:pt x="601" y="2502"/>
                    <a:pt x="668" y="2469"/>
                  </a:cubicBezTo>
                  <a:cubicBezTo>
                    <a:pt x="768" y="2402"/>
                    <a:pt x="868" y="2336"/>
                    <a:pt x="935" y="2235"/>
                  </a:cubicBezTo>
                  <a:cubicBezTo>
                    <a:pt x="1068" y="2102"/>
                    <a:pt x="1168" y="1935"/>
                    <a:pt x="1235" y="1768"/>
                  </a:cubicBezTo>
                  <a:cubicBezTo>
                    <a:pt x="1268" y="1702"/>
                    <a:pt x="1268" y="1635"/>
                    <a:pt x="1268" y="1568"/>
                  </a:cubicBezTo>
                  <a:cubicBezTo>
                    <a:pt x="1301" y="1535"/>
                    <a:pt x="1268" y="1502"/>
                    <a:pt x="1268" y="1502"/>
                  </a:cubicBezTo>
                  <a:cubicBezTo>
                    <a:pt x="1251" y="1485"/>
                    <a:pt x="1243" y="1477"/>
                    <a:pt x="1235" y="1477"/>
                  </a:cubicBezTo>
                  <a:cubicBezTo>
                    <a:pt x="1226" y="1477"/>
                    <a:pt x="1218" y="1485"/>
                    <a:pt x="1201" y="1502"/>
                  </a:cubicBezTo>
                  <a:lnTo>
                    <a:pt x="1135" y="1535"/>
                  </a:lnTo>
                  <a:cubicBezTo>
                    <a:pt x="1101" y="1535"/>
                    <a:pt x="1068" y="1568"/>
                    <a:pt x="1068" y="1568"/>
                  </a:cubicBezTo>
                  <a:cubicBezTo>
                    <a:pt x="1035" y="1602"/>
                    <a:pt x="1035" y="1635"/>
                    <a:pt x="1035" y="1635"/>
                  </a:cubicBezTo>
                  <a:cubicBezTo>
                    <a:pt x="1001" y="1735"/>
                    <a:pt x="968" y="1802"/>
                    <a:pt x="901" y="1869"/>
                  </a:cubicBezTo>
                  <a:cubicBezTo>
                    <a:pt x="834" y="1969"/>
                    <a:pt x="768" y="2035"/>
                    <a:pt x="668" y="2069"/>
                  </a:cubicBezTo>
                  <a:cubicBezTo>
                    <a:pt x="634" y="2102"/>
                    <a:pt x="584" y="2119"/>
                    <a:pt x="534" y="2119"/>
                  </a:cubicBezTo>
                  <a:cubicBezTo>
                    <a:pt x="484" y="2119"/>
                    <a:pt x="434" y="2102"/>
                    <a:pt x="401" y="2069"/>
                  </a:cubicBezTo>
                  <a:cubicBezTo>
                    <a:pt x="301" y="1969"/>
                    <a:pt x="267" y="1835"/>
                    <a:pt x="267" y="1668"/>
                  </a:cubicBezTo>
                  <a:lnTo>
                    <a:pt x="1235" y="1101"/>
                  </a:lnTo>
                  <a:cubicBezTo>
                    <a:pt x="1268" y="1068"/>
                    <a:pt x="1301" y="1068"/>
                    <a:pt x="1301" y="1035"/>
                  </a:cubicBezTo>
                  <a:cubicBezTo>
                    <a:pt x="1301" y="1001"/>
                    <a:pt x="1335" y="968"/>
                    <a:pt x="1335" y="935"/>
                  </a:cubicBezTo>
                  <a:lnTo>
                    <a:pt x="1335" y="801"/>
                  </a:lnTo>
                  <a:cubicBezTo>
                    <a:pt x="1335" y="668"/>
                    <a:pt x="1301" y="534"/>
                    <a:pt x="1268" y="401"/>
                  </a:cubicBezTo>
                  <a:cubicBezTo>
                    <a:pt x="1268" y="301"/>
                    <a:pt x="1201" y="201"/>
                    <a:pt x="1135" y="134"/>
                  </a:cubicBezTo>
                  <a:cubicBezTo>
                    <a:pt x="1101" y="67"/>
                    <a:pt x="1035" y="1"/>
                    <a:pt x="935"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6"/>
            <p:cNvSpPr/>
            <p:nvPr/>
          </p:nvSpPr>
          <p:spPr>
            <a:xfrm>
              <a:off x="3231650" y="1772550"/>
              <a:ext cx="31700" cy="65075"/>
            </a:xfrm>
            <a:custGeom>
              <a:avLst/>
              <a:gdLst/>
              <a:ahLst/>
              <a:cxnLst/>
              <a:rect l="l" t="t" r="r" b="b"/>
              <a:pathLst>
                <a:path w="1268" h="2603" extrusionOk="0">
                  <a:moveTo>
                    <a:pt x="968" y="1101"/>
                  </a:moveTo>
                  <a:lnTo>
                    <a:pt x="968" y="1234"/>
                  </a:lnTo>
                  <a:cubicBezTo>
                    <a:pt x="968" y="1301"/>
                    <a:pt x="968" y="1401"/>
                    <a:pt x="934" y="1501"/>
                  </a:cubicBezTo>
                  <a:cubicBezTo>
                    <a:pt x="934" y="1601"/>
                    <a:pt x="901" y="1668"/>
                    <a:pt x="868" y="1768"/>
                  </a:cubicBezTo>
                  <a:cubicBezTo>
                    <a:pt x="801" y="1835"/>
                    <a:pt x="768" y="1902"/>
                    <a:pt x="701" y="1968"/>
                  </a:cubicBezTo>
                  <a:cubicBezTo>
                    <a:pt x="634" y="2035"/>
                    <a:pt x="601" y="2102"/>
                    <a:pt x="534" y="2135"/>
                  </a:cubicBezTo>
                  <a:cubicBezTo>
                    <a:pt x="467" y="2168"/>
                    <a:pt x="434" y="2168"/>
                    <a:pt x="367" y="2168"/>
                  </a:cubicBezTo>
                  <a:lnTo>
                    <a:pt x="301" y="2168"/>
                  </a:lnTo>
                  <a:cubicBezTo>
                    <a:pt x="267" y="2135"/>
                    <a:pt x="267" y="2102"/>
                    <a:pt x="267" y="2102"/>
                  </a:cubicBezTo>
                  <a:cubicBezTo>
                    <a:pt x="234" y="2068"/>
                    <a:pt x="234" y="2035"/>
                    <a:pt x="267" y="2002"/>
                  </a:cubicBezTo>
                  <a:cubicBezTo>
                    <a:pt x="267" y="1902"/>
                    <a:pt x="301" y="1768"/>
                    <a:pt x="367" y="1701"/>
                  </a:cubicBezTo>
                  <a:cubicBezTo>
                    <a:pt x="434" y="1568"/>
                    <a:pt x="534" y="1468"/>
                    <a:pt x="634" y="1401"/>
                  </a:cubicBezTo>
                  <a:lnTo>
                    <a:pt x="968" y="1101"/>
                  </a:lnTo>
                  <a:close/>
                  <a:moveTo>
                    <a:pt x="901" y="0"/>
                  </a:moveTo>
                  <a:cubicBezTo>
                    <a:pt x="801" y="0"/>
                    <a:pt x="734" y="34"/>
                    <a:pt x="667" y="67"/>
                  </a:cubicBezTo>
                  <a:cubicBezTo>
                    <a:pt x="601" y="134"/>
                    <a:pt x="501" y="167"/>
                    <a:pt x="467" y="267"/>
                  </a:cubicBezTo>
                  <a:cubicBezTo>
                    <a:pt x="401" y="334"/>
                    <a:pt x="334" y="401"/>
                    <a:pt x="267" y="467"/>
                  </a:cubicBezTo>
                  <a:cubicBezTo>
                    <a:pt x="234" y="567"/>
                    <a:pt x="200" y="634"/>
                    <a:pt x="167" y="734"/>
                  </a:cubicBezTo>
                  <a:cubicBezTo>
                    <a:pt x="134" y="801"/>
                    <a:pt x="100" y="868"/>
                    <a:pt x="100" y="968"/>
                  </a:cubicBezTo>
                  <a:cubicBezTo>
                    <a:pt x="100" y="968"/>
                    <a:pt x="100" y="1001"/>
                    <a:pt x="134" y="1034"/>
                  </a:cubicBezTo>
                  <a:lnTo>
                    <a:pt x="200" y="1034"/>
                  </a:lnTo>
                  <a:lnTo>
                    <a:pt x="267" y="968"/>
                  </a:lnTo>
                  <a:cubicBezTo>
                    <a:pt x="301" y="968"/>
                    <a:pt x="301" y="934"/>
                    <a:pt x="334" y="934"/>
                  </a:cubicBezTo>
                  <a:cubicBezTo>
                    <a:pt x="334" y="901"/>
                    <a:pt x="367" y="868"/>
                    <a:pt x="367" y="868"/>
                  </a:cubicBezTo>
                  <a:cubicBezTo>
                    <a:pt x="401" y="767"/>
                    <a:pt x="434" y="701"/>
                    <a:pt x="467" y="634"/>
                  </a:cubicBezTo>
                  <a:cubicBezTo>
                    <a:pt x="534" y="567"/>
                    <a:pt x="601" y="501"/>
                    <a:pt x="667" y="467"/>
                  </a:cubicBezTo>
                  <a:cubicBezTo>
                    <a:pt x="707" y="428"/>
                    <a:pt x="757" y="412"/>
                    <a:pt x="806" y="412"/>
                  </a:cubicBezTo>
                  <a:cubicBezTo>
                    <a:pt x="840" y="412"/>
                    <a:pt x="873" y="420"/>
                    <a:pt x="901" y="434"/>
                  </a:cubicBezTo>
                  <a:cubicBezTo>
                    <a:pt x="968" y="467"/>
                    <a:pt x="1001" y="567"/>
                    <a:pt x="1001" y="701"/>
                  </a:cubicBezTo>
                  <a:lnTo>
                    <a:pt x="1001" y="767"/>
                  </a:lnTo>
                  <a:lnTo>
                    <a:pt x="567" y="1101"/>
                  </a:lnTo>
                  <a:cubicBezTo>
                    <a:pt x="501" y="1168"/>
                    <a:pt x="434" y="1234"/>
                    <a:pt x="367" y="1301"/>
                  </a:cubicBezTo>
                  <a:cubicBezTo>
                    <a:pt x="267" y="1401"/>
                    <a:pt x="234" y="1468"/>
                    <a:pt x="167" y="1568"/>
                  </a:cubicBezTo>
                  <a:cubicBezTo>
                    <a:pt x="100" y="1668"/>
                    <a:pt x="67" y="1768"/>
                    <a:pt x="34" y="1868"/>
                  </a:cubicBezTo>
                  <a:cubicBezTo>
                    <a:pt x="0" y="1968"/>
                    <a:pt x="0" y="2068"/>
                    <a:pt x="0" y="2202"/>
                  </a:cubicBezTo>
                  <a:cubicBezTo>
                    <a:pt x="0" y="2269"/>
                    <a:pt x="0" y="2369"/>
                    <a:pt x="34" y="2435"/>
                  </a:cubicBezTo>
                  <a:cubicBezTo>
                    <a:pt x="67" y="2469"/>
                    <a:pt x="100" y="2535"/>
                    <a:pt x="134" y="2569"/>
                  </a:cubicBezTo>
                  <a:cubicBezTo>
                    <a:pt x="200" y="2602"/>
                    <a:pt x="234" y="2602"/>
                    <a:pt x="301" y="2602"/>
                  </a:cubicBezTo>
                  <a:cubicBezTo>
                    <a:pt x="367" y="2602"/>
                    <a:pt x="434" y="2569"/>
                    <a:pt x="501" y="2535"/>
                  </a:cubicBezTo>
                  <a:cubicBezTo>
                    <a:pt x="567" y="2502"/>
                    <a:pt x="601" y="2469"/>
                    <a:pt x="634" y="2435"/>
                  </a:cubicBezTo>
                  <a:cubicBezTo>
                    <a:pt x="701" y="2402"/>
                    <a:pt x="734" y="2335"/>
                    <a:pt x="801" y="2302"/>
                  </a:cubicBezTo>
                  <a:cubicBezTo>
                    <a:pt x="834" y="2235"/>
                    <a:pt x="868" y="2168"/>
                    <a:pt x="901" y="2102"/>
                  </a:cubicBezTo>
                  <a:cubicBezTo>
                    <a:pt x="934" y="2035"/>
                    <a:pt x="968" y="1968"/>
                    <a:pt x="1001" y="1902"/>
                  </a:cubicBezTo>
                  <a:lnTo>
                    <a:pt x="1001" y="2102"/>
                  </a:lnTo>
                  <a:cubicBezTo>
                    <a:pt x="1001" y="2102"/>
                    <a:pt x="1001" y="2135"/>
                    <a:pt x="1034" y="2168"/>
                  </a:cubicBezTo>
                  <a:lnTo>
                    <a:pt x="1068" y="2168"/>
                  </a:lnTo>
                  <a:lnTo>
                    <a:pt x="1168" y="2102"/>
                  </a:lnTo>
                  <a:cubicBezTo>
                    <a:pt x="1201" y="2102"/>
                    <a:pt x="1235" y="2068"/>
                    <a:pt x="1235" y="2035"/>
                  </a:cubicBezTo>
                  <a:cubicBezTo>
                    <a:pt x="1235" y="2002"/>
                    <a:pt x="1268" y="1968"/>
                    <a:pt x="1268" y="1935"/>
                  </a:cubicBezTo>
                  <a:lnTo>
                    <a:pt x="1268" y="601"/>
                  </a:lnTo>
                  <a:cubicBezTo>
                    <a:pt x="1268" y="501"/>
                    <a:pt x="1235" y="367"/>
                    <a:pt x="1201" y="267"/>
                  </a:cubicBezTo>
                  <a:cubicBezTo>
                    <a:pt x="1201" y="167"/>
                    <a:pt x="1134" y="100"/>
                    <a:pt x="1101" y="67"/>
                  </a:cubicBezTo>
                  <a:cubicBezTo>
                    <a:pt x="1034" y="0"/>
                    <a:pt x="968" y="0"/>
                    <a:pt x="90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6"/>
            <p:cNvSpPr/>
            <p:nvPr/>
          </p:nvSpPr>
          <p:spPr>
            <a:xfrm>
              <a:off x="3274175" y="1750025"/>
              <a:ext cx="19200" cy="66750"/>
            </a:xfrm>
            <a:custGeom>
              <a:avLst/>
              <a:gdLst/>
              <a:ahLst/>
              <a:cxnLst/>
              <a:rect l="l" t="t" r="r" b="b"/>
              <a:pathLst>
                <a:path w="768" h="2670" extrusionOk="0">
                  <a:moveTo>
                    <a:pt x="701" y="1"/>
                  </a:moveTo>
                  <a:lnTo>
                    <a:pt x="534" y="101"/>
                  </a:lnTo>
                  <a:cubicBezTo>
                    <a:pt x="468" y="134"/>
                    <a:pt x="401" y="201"/>
                    <a:pt x="334" y="267"/>
                  </a:cubicBezTo>
                  <a:cubicBezTo>
                    <a:pt x="267" y="368"/>
                    <a:pt x="234" y="434"/>
                    <a:pt x="201" y="534"/>
                  </a:cubicBezTo>
                  <a:lnTo>
                    <a:pt x="201" y="401"/>
                  </a:lnTo>
                  <a:cubicBezTo>
                    <a:pt x="201" y="401"/>
                    <a:pt x="201" y="368"/>
                    <a:pt x="201" y="334"/>
                  </a:cubicBezTo>
                  <a:lnTo>
                    <a:pt x="134" y="334"/>
                  </a:lnTo>
                  <a:lnTo>
                    <a:pt x="34" y="401"/>
                  </a:lnTo>
                  <a:cubicBezTo>
                    <a:pt x="1" y="401"/>
                    <a:pt x="1" y="434"/>
                    <a:pt x="1" y="468"/>
                  </a:cubicBezTo>
                  <a:cubicBezTo>
                    <a:pt x="1" y="501"/>
                    <a:pt x="1" y="534"/>
                    <a:pt x="1" y="568"/>
                  </a:cubicBezTo>
                  <a:lnTo>
                    <a:pt x="1" y="2602"/>
                  </a:lnTo>
                  <a:cubicBezTo>
                    <a:pt x="1" y="2602"/>
                    <a:pt x="1" y="2636"/>
                    <a:pt x="1" y="2669"/>
                  </a:cubicBezTo>
                  <a:lnTo>
                    <a:pt x="34" y="2669"/>
                  </a:lnTo>
                  <a:lnTo>
                    <a:pt x="167" y="2602"/>
                  </a:lnTo>
                  <a:cubicBezTo>
                    <a:pt x="167" y="2602"/>
                    <a:pt x="201" y="2569"/>
                    <a:pt x="201" y="2536"/>
                  </a:cubicBezTo>
                  <a:cubicBezTo>
                    <a:pt x="201" y="2502"/>
                    <a:pt x="201" y="2469"/>
                    <a:pt x="201" y="2436"/>
                  </a:cubicBezTo>
                  <a:lnTo>
                    <a:pt x="201" y="1168"/>
                  </a:lnTo>
                  <a:cubicBezTo>
                    <a:pt x="167" y="901"/>
                    <a:pt x="301" y="634"/>
                    <a:pt x="534" y="468"/>
                  </a:cubicBezTo>
                  <a:lnTo>
                    <a:pt x="701" y="368"/>
                  </a:lnTo>
                  <a:cubicBezTo>
                    <a:pt x="734" y="368"/>
                    <a:pt x="734" y="334"/>
                    <a:pt x="768" y="301"/>
                  </a:cubicBezTo>
                  <a:cubicBezTo>
                    <a:pt x="768" y="267"/>
                    <a:pt x="768" y="234"/>
                    <a:pt x="768" y="201"/>
                  </a:cubicBezTo>
                  <a:lnTo>
                    <a:pt x="768" y="67"/>
                  </a:lnTo>
                  <a:cubicBezTo>
                    <a:pt x="768" y="34"/>
                    <a:pt x="768" y="34"/>
                    <a:pt x="768"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6"/>
            <p:cNvSpPr/>
            <p:nvPr/>
          </p:nvSpPr>
          <p:spPr>
            <a:xfrm>
              <a:off x="3297525" y="1734175"/>
              <a:ext cx="32550" cy="63400"/>
            </a:xfrm>
            <a:custGeom>
              <a:avLst/>
              <a:gdLst/>
              <a:ahLst/>
              <a:cxnLst/>
              <a:rect l="l" t="t" r="r" b="b"/>
              <a:pathLst>
                <a:path w="1302" h="2536" extrusionOk="0">
                  <a:moveTo>
                    <a:pt x="935" y="1"/>
                  </a:moveTo>
                  <a:cubicBezTo>
                    <a:pt x="834" y="1"/>
                    <a:pt x="734" y="34"/>
                    <a:pt x="668" y="101"/>
                  </a:cubicBezTo>
                  <a:cubicBezTo>
                    <a:pt x="534" y="168"/>
                    <a:pt x="468" y="234"/>
                    <a:pt x="367" y="334"/>
                  </a:cubicBezTo>
                  <a:cubicBezTo>
                    <a:pt x="301" y="434"/>
                    <a:pt x="234" y="535"/>
                    <a:pt x="167" y="668"/>
                  </a:cubicBezTo>
                  <a:cubicBezTo>
                    <a:pt x="134" y="768"/>
                    <a:pt x="67" y="901"/>
                    <a:pt x="67" y="1068"/>
                  </a:cubicBezTo>
                  <a:cubicBezTo>
                    <a:pt x="34" y="1202"/>
                    <a:pt x="1" y="1335"/>
                    <a:pt x="1" y="1469"/>
                  </a:cubicBezTo>
                  <a:cubicBezTo>
                    <a:pt x="1" y="1535"/>
                    <a:pt x="1" y="1602"/>
                    <a:pt x="1" y="1635"/>
                  </a:cubicBezTo>
                  <a:lnTo>
                    <a:pt x="1" y="1835"/>
                  </a:lnTo>
                  <a:cubicBezTo>
                    <a:pt x="1" y="1936"/>
                    <a:pt x="1" y="2069"/>
                    <a:pt x="34" y="2169"/>
                  </a:cubicBezTo>
                  <a:cubicBezTo>
                    <a:pt x="67" y="2269"/>
                    <a:pt x="101" y="2369"/>
                    <a:pt x="167" y="2436"/>
                  </a:cubicBezTo>
                  <a:cubicBezTo>
                    <a:pt x="234" y="2469"/>
                    <a:pt x="301" y="2503"/>
                    <a:pt x="367" y="2536"/>
                  </a:cubicBezTo>
                  <a:cubicBezTo>
                    <a:pt x="468" y="2536"/>
                    <a:pt x="568" y="2503"/>
                    <a:pt x="668" y="2436"/>
                  </a:cubicBezTo>
                  <a:cubicBezTo>
                    <a:pt x="768" y="2369"/>
                    <a:pt x="868" y="2302"/>
                    <a:pt x="935" y="2202"/>
                  </a:cubicBezTo>
                  <a:cubicBezTo>
                    <a:pt x="1001" y="2102"/>
                    <a:pt x="1068" y="2002"/>
                    <a:pt x="1135" y="1902"/>
                  </a:cubicBezTo>
                  <a:cubicBezTo>
                    <a:pt x="1168" y="1802"/>
                    <a:pt x="1235" y="1702"/>
                    <a:pt x="1268" y="1602"/>
                  </a:cubicBezTo>
                  <a:cubicBezTo>
                    <a:pt x="1268" y="1535"/>
                    <a:pt x="1301" y="1435"/>
                    <a:pt x="1301" y="1368"/>
                  </a:cubicBezTo>
                  <a:cubicBezTo>
                    <a:pt x="1301" y="1335"/>
                    <a:pt x="1301" y="1302"/>
                    <a:pt x="1268" y="1302"/>
                  </a:cubicBezTo>
                  <a:cubicBezTo>
                    <a:pt x="1268" y="1285"/>
                    <a:pt x="1260" y="1277"/>
                    <a:pt x="1251" y="1277"/>
                  </a:cubicBezTo>
                  <a:cubicBezTo>
                    <a:pt x="1243" y="1277"/>
                    <a:pt x="1235" y="1285"/>
                    <a:pt x="1235" y="1302"/>
                  </a:cubicBezTo>
                  <a:lnTo>
                    <a:pt x="1135" y="1335"/>
                  </a:lnTo>
                  <a:cubicBezTo>
                    <a:pt x="1101" y="1335"/>
                    <a:pt x="1101" y="1368"/>
                    <a:pt x="1068" y="1402"/>
                  </a:cubicBezTo>
                  <a:cubicBezTo>
                    <a:pt x="1068" y="1435"/>
                    <a:pt x="1035" y="1469"/>
                    <a:pt x="1035" y="1502"/>
                  </a:cubicBezTo>
                  <a:cubicBezTo>
                    <a:pt x="1001" y="1635"/>
                    <a:pt x="968" y="1735"/>
                    <a:pt x="901" y="1869"/>
                  </a:cubicBezTo>
                  <a:cubicBezTo>
                    <a:pt x="834" y="1936"/>
                    <a:pt x="734" y="2002"/>
                    <a:pt x="668" y="2069"/>
                  </a:cubicBezTo>
                  <a:cubicBezTo>
                    <a:pt x="601" y="2102"/>
                    <a:pt x="568" y="2102"/>
                    <a:pt x="534" y="2102"/>
                  </a:cubicBezTo>
                  <a:cubicBezTo>
                    <a:pt x="468" y="2102"/>
                    <a:pt x="434" y="2102"/>
                    <a:pt x="401" y="2069"/>
                  </a:cubicBezTo>
                  <a:cubicBezTo>
                    <a:pt x="334" y="2036"/>
                    <a:pt x="334" y="1969"/>
                    <a:pt x="301" y="1902"/>
                  </a:cubicBezTo>
                  <a:cubicBezTo>
                    <a:pt x="267" y="1835"/>
                    <a:pt x="267" y="1735"/>
                    <a:pt x="267" y="1635"/>
                  </a:cubicBezTo>
                  <a:cubicBezTo>
                    <a:pt x="234" y="1535"/>
                    <a:pt x="234" y="1435"/>
                    <a:pt x="234" y="1335"/>
                  </a:cubicBezTo>
                  <a:cubicBezTo>
                    <a:pt x="267" y="1235"/>
                    <a:pt x="267" y="1135"/>
                    <a:pt x="301" y="1035"/>
                  </a:cubicBezTo>
                  <a:cubicBezTo>
                    <a:pt x="334" y="935"/>
                    <a:pt x="334" y="835"/>
                    <a:pt x="401" y="768"/>
                  </a:cubicBezTo>
                  <a:cubicBezTo>
                    <a:pt x="434" y="701"/>
                    <a:pt x="468" y="635"/>
                    <a:pt x="501" y="568"/>
                  </a:cubicBezTo>
                  <a:cubicBezTo>
                    <a:pt x="568" y="535"/>
                    <a:pt x="601" y="501"/>
                    <a:pt x="668" y="468"/>
                  </a:cubicBezTo>
                  <a:cubicBezTo>
                    <a:pt x="734" y="401"/>
                    <a:pt x="801" y="401"/>
                    <a:pt x="901" y="401"/>
                  </a:cubicBezTo>
                  <a:cubicBezTo>
                    <a:pt x="968" y="434"/>
                    <a:pt x="1035" y="501"/>
                    <a:pt x="1035" y="568"/>
                  </a:cubicBezTo>
                  <a:cubicBezTo>
                    <a:pt x="1035" y="601"/>
                    <a:pt x="1068" y="635"/>
                    <a:pt x="1068" y="635"/>
                  </a:cubicBezTo>
                  <a:cubicBezTo>
                    <a:pt x="1085" y="651"/>
                    <a:pt x="1101" y="660"/>
                    <a:pt x="1114" y="660"/>
                  </a:cubicBezTo>
                  <a:cubicBezTo>
                    <a:pt x="1126" y="660"/>
                    <a:pt x="1135" y="651"/>
                    <a:pt x="1135" y="635"/>
                  </a:cubicBezTo>
                  <a:lnTo>
                    <a:pt x="1235" y="601"/>
                  </a:lnTo>
                  <a:cubicBezTo>
                    <a:pt x="1235" y="601"/>
                    <a:pt x="1268" y="568"/>
                    <a:pt x="1268" y="535"/>
                  </a:cubicBezTo>
                  <a:cubicBezTo>
                    <a:pt x="1301" y="501"/>
                    <a:pt x="1301" y="468"/>
                    <a:pt x="1301" y="434"/>
                  </a:cubicBezTo>
                  <a:cubicBezTo>
                    <a:pt x="1301" y="368"/>
                    <a:pt x="1268" y="301"/>
                    <a:pt x="1235" y="234"/>
                  </a:cubicBezTo>
                  <a:cubicBezTo>
                    <a:pt x="1235" y="168"/>
                    <a:pt x="1168" y="101"/>
                    <a:pt x="1135" y="68"/>
                  </a:cubicBezTo>
                  <a:cubicBezTo>
                    <a:pt x="1068" y="34"/>
                    <a:pt x="1001" y="1"/>
                    <a:pt x="935"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6"/>
            <p:cNvSpPr/>
            <p:nvPr/>
          </p:nvSpPr>
          <p:spPr>
            <a:xfrm>
              <a:off x="3339225" y="1700000"/>
              <a:ext cx="32550" cy="79250"/>
            </a:xfrm>
            <a:custGeom>
              <a:avLst/>
              <a:gdLst/>
              <a:ahLst/>
              <a:cxnLst/>
              <a:rect l="l" t="t" r="r" b="b"/>
              <a:pathLst>
                <a:path w="1302" h="3170" extrusionOk="0">
                  <a:moveTo>
                    <a:pt x="201" y="0"/>
                  </a:moveTo>
                  <a:lnTo>
                    <a:pt x="100" y="67"/>
                  </a:lnTo>
                  <a:cubicBezTo>
                    <a:pt x="67" y="67"/>
                    <a:pt x="34" y="100"/>
                    <a:pt x="34" y="134"/>
                  </a:cubicBezTo>
                  <a:cubicBezTo>
                    <a:pt x="34" y="167"/>
                    <a:pt x="0" y="200"/>
                    <a:pt x="0" y="234"/>
                  </a:cubicBezTo>
                  <a:lnTo>
                    <a:pt x="0" y="3102"/>
                  </a:lnTo>
                  <a:cubicBezTo>
                    <a:pt x="0" y="3102"/>
                    <a:pt x="0" y="3136"/>
                    <a:pt x="34" y="3169"/>
                  </a:cubicBezTo>
                  <a:lnTo>
                    <a:pt x="100" y="3169"/>
                  </a:lnTo>
                  <a:lnTo>
                    <a:pt x="201" y="3102"/>
                  </a:lnTo>
                  <a:cubicBezTo>
                    <a:pt x="201" y="3102"/>
                    <a:pt x="234" y="3069"/>
                    <a:pt x="234" y="3036"/>
                  </a:cubicBezTo>
                  <a:cubicBezTo>
                    <a:pt x="267" y="3002"/>
                    <a:pt x="267" y="2969"/>
                    <a:pt x="234" y="2936"/>
                  </a:cubicBezTo>
                  <a:lnTo>
                    <a:pt x="234" y="1768"/>
                  </a:lnTo>
                  <a:cubicBezTo>
                    <a:pt x="234" y="1601"/>
                    <a:pt x="267" y="1401"/>
                    <a:pt x="367" y="1201"/>
                  </a:cubicBezTo>
                  <a:cubicBezTo>
                    <a:pt x="434" y="1068"/>
                    <a:pt x="534" y="968"/>
                    <a:pt x="634" y="867"/>
                  </a:cubicBezTo>
                  <a:cubicBezTo>
                    <a:pt x="701" y="834"/>
                    <a:pt x="759" y="817"/>
                    <a:pt x="809" y="817"/>
                  </a:cubicBezTo>
                  <a:cubicBezTo>
                    <a:pt x="859" y="817"/>
                    <a:pt x="901" y="834"/>
                    <a:pt x="934" y="867"/>
                  </a:cubicBezTo>
                  <a:cubicBezTo>
                    <a:pt x="1034" y="1001"/>
                    <a:pt x="1068" y="1168"/>
                    <a:pt x="1034" y="1334"/>
                  </a:cubicBezTo>
                  <a:lnTo>
                    <a:pt x="1034" y="2469"/>
                  </a:lnTo>
                  <a:cubicBezTo>
                    <a:pt x="1034" y="2502"/>
                    <a:pt x="1034" y="2535"/>
                    <a:pt x="1068" y="2535"/>
                  </a:cubicBezTo>
                  <a:cubicBezTo>
                    <a:pt x="1068" y="2552"/>
                    <a:pt x="1076" y="2560"/>
                    <a:pt x="1089" y="2560"/>
                  </a:cubicBezTo>
                  <a:cubicBezTo>
                    <a:pt x="1101" y="2560"/>
                    <a:pt x="1118" y="2552"/>
                    <a:pt x="1135" y="2535"/>
                  </a:cubicBezTo>
                  <a:lnTo>
                    <a:pt x="1235" y="2502"/>
                  </a:lnTo>
                  <a:cubicBezTo>
                    <a:pt x="1235" y="2469"/>
                    <a:pt x="1268" y="2435"/>
                    <a:pt x="1268" y="2435"/>
                  </a:cubicBezTo>
                  <a:cubicBezTo>
                    <a:pt x="1301" y="2402"/>
                    <a:pt x="1301" y="2369"/>
                    <a:pt x="1268" y="2335"/>
                  </a:cubicBezTo>
                  <a:lnTo>
                    <a:pt x="1301" y="1101"/>
                  </a:lnTo>
                  <a:cubicBezTo>
                    <a:pt x="1301" y="968"/>
                    <a:pt x="1301" y="867"/>
                    <a:pt x="1268" y="734"/>
                  </a:cubicBezTo>
                  <a:cubicBezTo>
                    <a:pt x="1235" y="634"/>
                    <a:pt x="1201" y="567"/>
                    <a:pt x="1135" y="501"/>
                  </a:cubicBezTo>
                  <a:cubicBezTo>
                    <a:pt x="1068" y="434"/>
                    <a:pt x="1001" y="400"/>
                    <a:pt x="934" y="400"/>
                  </a:cubicBezTo>
                  <a:cubicBezTo>
                    <a:pt x="834" y="400"/>
                    <a:pt x="768" y="434"/>
                    <a:pt x="701" y="467"/>
                  </a:cubicBezTo>
                  <a:cubicBezTo>
                    <a:pt x="567" y="534"/>
                    <a:pt x="467" y="634"/>
                    <a:pt x="401" y="734"/>
                  </a:cubicBezTo>
                  <a:cubicBezTo>
                    <a:pt x="334" y="834"/>
                    <a:pt x="301" y="934"/>
                    <a:pt x="234" y="1034"/>
                  </a:cubicBezTo>
                  <a:lnTo>
                    <a:pt x="234" y="67"/>
                  </a:lnTo>
                  <a:cubicBezTo>
                    <a:pt x="267" y="34"/>
                    <a:pt x="267" y="34"/>
                    <a:pt x="234"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6"/>
            <p:cNvSpPr/>
            <p:nvPr/>
          </p:nvSpPr>
          <p:spPr>
            <a:xfrm>
              <a:off x="3397600" y="1654125"/>
              <a:ext cx="40050" cy="84250"/>
            </a:xfrm>
            <a:custGeom>
              <a:avLst/>
              <a:gdLst/>
              <a:ahLst/>
              <a:cxnLst/>
              <a:rect l="l" t="t" r="r" b="b"/>
              <a:pathLst>
                <a:path w="1602" h="3370" extrusionOk="0">
                  <a:moveTo>
                    <a:pt x="1168" y="1"/>
                  </a:moveTo>
                  <a:cubicBezTo>
                    <a:pt x="1034" y="1"/>
                    <a:pt x="901" y="34"/>
                    <a:pt x="801" y="101"/>
                  </a:cubicBezTo>
                  <a:cubicBezTo>
                    <a:pt x="668" y="167"/>
                    <a:pt x="567" y="267"/>
                    <a:pt x="467" y="401"/>
                  </a:cubicBezTo>
                  <a:cubicBezTo>
                    <a:pt x="367" y="501"/>
                    <a:pt x="267" y="634"/>
                    <a:pt x="234" y="768"/>
                  </a:cubicBezTo>
                  <a:cubicBezTo>
                    <a:pt x="134" y="935"/>
                    <a:pt x="100" y="1101"/>
                    <a:pt x="67" y="1235"/>
                  </a:cubicBezTo>
                  <a:cubicBezTo>
                    <a:pt x="34" y="1402"/>
                    <a:pt x="0" y="1568"/>
                    <a:pt x="0" y="1768"/>
                  </a:cubicBezTo>
                  <a:lnTo>
                    <a:pt x="0" y="2536"/>
                  </a:lnTo>
                  <a:cubicBezTo>
                    <a:pt x="0" y="2669"/>
                    <a:pt x="0" y="2836"/>
                    <a:pt x="67" y="2969"/>
                  </a:cubicBezTo>
                  <a:cubicBezTo>
                    <a:pt x="67" y="3069"/>
                    <a:pt x="134" y="3169"/>
                    <a:pt x="234" y="3270"/>
                  </a:cubicBezTo>
                  <a:cubicBezTo>
                    <a:pt x="267" y="3336"/>
                    <a:pt x="367" y="3370"/>
                    <a:pt x="467" y="3370"/>
                  </a:cubicBezTo>
                  <a:cubicBezTo>
                    <a:pt x="567" y="3370"/>
                    <a:pt x="701" y="3336"/>
                    <a:pt x="801" y="3270"/>
                  </a:cubicBezTo>
                  <a:cubicBezTo>
                    <a:pt x="934" y="3169"/>
                    <a:pt x="1068" y="3069"/>
                    <a:pt x="1168" y="2936"/>
                  </a:cubicBezTo>
                  <a:cubicBezTo>
                    <a:pt x="1268" y="2836"/>
                    <a:pt x="1335" y="2702"/>
                    <a:pt x="1401" y="2569"/>
                  </a:cubicBezTo>
                  <a:cubicBezTo>
                    <a:pt x="1468" y="2436"/>
                    <a:pt x="1501" y="2269"/>
                    <a:pt x="1535" y="2135"/>
                  </a:cubicBezTo>
                  <a:cubicBezTo>
                    <a:pt x="1568" y="2035"/>
                    <a:pt x="1602" y="1902"/>
                    <a:pt x="1602" y="1802"/>
                  </a:cubicBezTo>
                  <a:cubicBezTo>
                    <a:pt x="1602" y="1768"/>
                    <a:pt x="1602" y="1768"/>
                    <a:pt x="1602" y="1735"/>
                  </a:cubicBezTo>
                  <a:lnTo>
                    <a:pt x="1535" y="1735"/>
                  </a:lnTo>
                  <a:lnTo>
                    <a:pt x="1401" y="1802"/>
                  </a:lnTo>
                  <a:cubicBezTo>
                    <a:pt x="1401" y="1835"/>
                    <a:pt x="1368" y="1835"/>
                    <a:pt x="1368" y="1869"/>
                  </a:cubicBezTo>
                  <a:cubicBezTo>
                    <a:pt x="1368" y="1902"/>
                    <a:pt x="1335" y="1935"/>
                    <a:pt x="1335" y="1935"/>
                  </a:cubicBezTo>
                  <a:cubicBezTo>
                    <a:pt x="1335" y="2035"/>
                    <a:pt x="1301" y="2102"/>
                    <a:pt x="1301" y="2202"/>
                  </a:cubicBezTo>
                  <a:cubicBezTo>
                    <a:pt x="1268" y="2269"/>
                    <a:pt x="1235" y="2369"/>
                    <a:pt x="1201" y="2436"/>
                  </a:cubicBezTo>
                  <a:cubicBezTo>
                    <a:pt x="1168" y="2536"/>
                    <a:pt x="1101" y="2602"/>
                    <a:pt x="1034" y="2669"/>
                  </a:cubicBezTo>
                  <a:cubicBezTo>
                    <a:pt x="968" y="2736"/>
                    <a:pt x="901" y="2803"/>
                    <a:pt x="801" y="2836"/>
                  </a:cubicBezTo>
                  <a:cubicBezTo>
                    <a:pt x="718" y="2886"/>
                    <a:pt x="643" y="2911"/>
                    <a:pt x="580" y="2911"/>
                  </a:cubicBezTo>
                  <a:cubicBezTo>
                    <a:pt x="517" y="2911"/>
                    <a:pt x="467" y="2886"/>
                    <a:pt x="434" y="2836"/>
                  </a:cubicBezTo>
                  <a:cubicBezTo>
                    <a:pt x="301" y="2702"/>
                    <a:pt x="267" y="2536"/>
                    <a:pt x="267" y="2336"/>
                  </a:cubicBezTo>
                  <a:lnTo>
                    <a:pt x="267" y="1969"/>
                  </a:lnTo>
                  <a:lnTo>
                    <a:pt x="267" y="1602"/>
                  </a:lnTo>
                  <a:cubicBezTo>
                    <a:pt x="301" y="1368"/>
                    <a:pt x="334" y="1168"/>
                    <a:pt x="434" y="935"/>
                  </a:cubicBezTo>
                  <a:cubicBezTo>
                    <a:pt x="501" y="768"/>
                    <a:pt x="634" y="601"/>
                    <a:pt x="801" y="501"/>
                  </a:cubicBezTo>
                  <a:cubicBezTo>
                    <a:pt x="868" y="468"/>
                    <a:pt x="968" y="434"/>
                    <a:pt x="1034" y="434"/>
                  </a:cubicBezTo>
                  <a:cubicBezTo>
                    <a:pt x="1101" y="434"/>
                    <a:pt x="1168" y="434"/>
                    <a:pt x="1201" y="468"/>
                  </a:cubicBezTo>
                  <a:cubicBezTo>
                    <a:pt x="1235" y="501"/>
                    <a:pt x="1268" y="568"/>
                    <a:pt x="1301" y="601"/>
                  </a:cubicBezTo>
                  <a:cubicBezTo>
                    <a:pt x="1301" y="668"/>
                    <a:pt x="1335" y="734"/>
                    <a:pt x="1335" y="801"/>
                  </a:cubicBezTo>
                  <a:cubicBezTo>
                    <a:pt x="1335" y="834"/>
                    <a:pt x="1368" y="834"/>
                    <a:pt x="1368" y="834"/>
                  </a:cubicBezTo>
                  <a:cubicBezTo>
                    <a:pt x="1368" y="851"/>
                    <a:pt x="1376" y="859"/>
                    <a:pt x="1385" y="859"/>
                  </a:cubicBezTo>
                  <a:cubicBezTo>
                    <a:pt x="1393" y="859"/>
                    <a:pt x="1401" y="851"/>
                    <a:pt x="1401" y="834"/>
                  </a:cubicBezTo>
                  <a:lnTo>
                    <a:pt x="1535" y="768"/>
                  </a:lnTo>
                  <a:cubicBezTo>
                    <a:pt x="1568" y="768"/>
                    <a:pt x="1568" y="734"/>
                    <a:pt x="1602" y="701"/>
                  </a:cubicBezTo>
                  <a:cubicBezTo>
                    <a:pt x="1602" y="701"/>
                    <a:pt x="1602" y="668"/>
                    <a:pt x="1602" y="634"/>
                  </a:cubicBezTo>
                  <a:cubicBezTo>
                    <a:pt x="1602" y="534"/>
                    <a:pt x="1568" y="434"/>
                    <a:pt x="1535" y="334"/>
                  </a:cubicBezTo>
                  <a:cubicBezTo>
                    <a:pt x="1501" y="267"/>
                    <a:pt x="1468" y="167"/>
                    <a:pt x="1401" y="101"/>
                  </a:cubicBezTo>
                  <a:cubicBezTo>
                    <a:pt x="1335" y="34"/>
                    <a:pt x="1235" y="1"/>
                    <a:pt x="1168"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6"/>
            <p:cNvSpPr/>
            <p:nvPr/>
          </p:nvSpPr>
          <p:spPr>
            <a:xfrm>
              <a:off x="3444300" y="1649125"/>
              <a:ext cx="34225" cy="62575"/>
            </a:xfrm>
            <a:custGeom>
              <a:avLst/>
              <a:gdLst/>
              <a:ahLst/>
              <a:cxnLst/>
              <a:rect l="l" t="t" r="r" b="b"/>
              <a:pathLst>
                <a:path w="1369" h="2503" extrusionOk="0">
                  <a:moveTo>
                    <a:pt x="868" y="401"/>
                  </a:moveTo>
                  <a:cubicBezTo>
                    <a:pt x="901" y="401"/>
                    <a:pt x="968" y="434"/>
                    <a:pt x="1001" y="467"/>
                  </a:cubicBezTo>
                  <a:cubicBezTo>
                    <a:pt x="1034" y="501"/>
                    <a:pt x="1068" y="567"/>
                    <a:pt x="1068" y="601"/>
                  </a:cubicBezTo>
                  <a:cubicBezTo>
                    <a:pt x="1101" y="701"/>
                    <a:pt x="1101" y="768"/>
                    <a:pt x="1101" y="834"/>
                  </a:cubicBezTo>
                  <a:cubicBezTo>
                    <a:pt x="1101" y="901"/>
                    <a:pt x="1101" y="968"/>
                    <a:pt x="1101" y="1034"/>
                  </a:cubicBezTo>
                  <a:cubicBezTo>
                    <a:pt x="1101" y="1068"/>
                    <a:pt x="1101" y="1135"/>
                    <a:pt x="1101" y="1201"/>
                  </a:cubicBezTo>
                  <a:cubicBezTo>
                    <a:pt x="1101" y="1301"/>
                    <a:pt x="1068" y="1368"/>
                    <a:pt x="1068" y="1468"/>
                  </a:cubicBezTo>
                  <a:cubicBezTo>
                    <a:pt x="1034" y="1568"/>
                    <a:pt x="1034" y="1635"/>
                    <a:pt x="1001" y="1702"/>
                  </a:cubicBezTo>
                  <a:cubicBezTo>
                    <a:pt x="968" y="1802"/>
                    <a:pt x="901" y="1868"/>
                    <a:pt x="868" y="1935"/>
                  </a:cubicBezTo>
                  <a:cubicBezTo>
                    <a:pt x="801" y="1968"/>
                    <a:pt x="768" y="2035"/>
                    <a:pt x="701" y="2069"/>
                  </a:cubicBezTo>
                  <a:cubicBezTo>
                    <a:pt x="634" y="2102"/>
                    <a:pt x="567" y="2102"/>
                    <a:pt x="534" y="2135"/>
                  </a:cubicBezTo>
                  <a:cubicBezTo>
                    <a:pt x="467" y="2102"/>
                    <a:pt x="434" y="2102"/>
                    <a:pt x="401" y="2069"/>
                  </a:cubicBezTo>
                  <a:cubicBezTo>
                    <a:pt x="334" y="2002"/>
                    <a:pt x="334" y="1968"/>
                    <a:pt x="301" y="1902"/>
                  </a:cubicBezTo>
                  <a:cubicBezTo>
                    <a:pt x="301" y="1835"/>
                    <a:pt x="267" y="1768"/>
                    <a:pt x="267" y="1702"/>
                  </a:cubicBezTo>
                  <a:lnTo>
                    <a:pt x="267" y="1501"/>
                  </a:lnTo>
                  <a:lnTo>
                    <a:pt x="267" y="1301"/>
                  </a:lnTo>
                  <a:cubicBezTo>
                    <a:pt x="267" y="1235"/>
                    <a:pt x="301" y="1135"/>
                    <a:pt x="301" y="1068"/>
                  </a:cubicBezTo>
                  <a:cubicBezTo>
                    <a:pt x="334" y="968"/>
                    <a:pt x="367" y="901"/>
                    <a:pt x="401" y="801"/>
                  </a:cubicBezTo>
                  <a:cubicBezTo>
                    <a:pt x="434" y="734"/>
                    <a:pt x="467" y="668"/>
                    <a:pt x="534" y="601"/>
                  </a:cubicBezTo>
                  <a:cubicBezTo>
                    <a:pt x="567" y="534"/>
                    <a:pt x="634" y="501"/>
                    <a:pt x="701" y="467"/>
                  </a:cubicBezTo>
                  <a:cubicBezTo>
                    <a:pt x="734" y="434"/>
                    <a:pt x="801" y="401"/>
                    <a:pt x="868" y="401"/>
                  </a:cubicBezTo>
                  <a:close/>
                  <a:moveTo>
                    <a:pt x="968" y="0"/>
                  </a:moveTo>
                  <a:cubicBezTo>
                    <a:pt x="868" y="0"/>
                    <a:pt x="768" y="34"/>
                    <a:pt x="701" y="67"/>
                  </a:cubicBezTo>
                  <a:cubicBezTo>
                    <a:pt x="567" y="134"/>
                    <a:pt x="501" y="234"/>
                    <a:pt x="401" y="301"/>
                  </a:cubicBezTo>
                  <a:cubicBezTo>
                    <a:pt x="334" y="401"/>
                    <a:pt x="267" y="501"/>
                    <a:pt x="201" y="634"/>
                  </a:cubicBezTo>
                  <a:cubicBezTo>
                    <a:pt x="134" y="768"/>
                    <a:pt x="100" y="868"/>
                    <a:pt x="67" y="1001"/>
                  </a:cubicBezTo>
                  <a:cubicBezTo>
                    <a:pt x="34" y="1135"/>
                    <a:pt x="34" y="1301"/>
                    <a:pt x="0" y="1435"/>
                  </a:cubicBezTo>
                  <a:cubicBezTo>
                    <a:pt x="0" y="1468"/>
                    <a:pt x="0" y="1501"/>
                    <a:pt x="0" y="1535"/>
                  </a:cubicBezTo>
                  <a:cubicBezTo>
                    <a:pt x="0" y="1568"/>
                    <a:pt x="0" y="1602"/>
                    <a:pt x="0" y="1635"/>
                  </a:cubicBezTo>
                  <a:cubicBezTo>
                    <a:pt x="0" y="1668"/>
                    <a:pt x="0" y="1735"/>
                    <a:pt x="0" y="1768"/>
                  </a:cubicBezTo>
                  <a:cubicBezTo>
                    <a:pt x="0" y="1768"/>
                    <a:pt x="0" y="1802"/>
                    <a:pt x="0" y="1835"/>
                  </a:cubicBezTo>
                  <a:cubicBezTo>
                    <a:pt x="0" y="1968"/>
                    <a:pt x="34" y="2102"/>
                    <a:pt x="67" y="2202"/>
                  </a:cubicBezTo>
                  <a:cubicBezTo>
                    <a:pt x="100" y="2302"/>
                    <a:pt x="134" y="2369"/>
                    <a:pt x="201" y="2435"/>
                  </a:cubicBezTo>
                  <a:cubicBezTo>
                    <a:pt x="267" y="2469"/>
                    <a:pt x="334" y="2502"/>
                    <a:pt x="401" y="2502"/>
                  </a:cubicBezTo>
                  <a:cubicBezTo>
                    <a:pt x="501" y="2502"/>
                    <a:pt x="601" y="2469"/>
                    <a:pt x="701" y="2435"/>
                  </a:cubicBezTo>
                  <a:cubicBezTo>
                    <a:pt x="801" y="2369"/>
                    <a:pt x="868" y="2302"/>
                    <a:pt x="968" y="2202"/>
                  </a:cubicBezTo>
                  <a:cubicBezTo>
                    <a:pt x="1034" y="2102"/>
                    <a:pt x="1101" y="2002"/>
                    <a:pt x="1168" y="1868"/>
                  </a:cubicBezTo>
                  <a:cubicBezTo>
                    <a:pt x="1235" y="1768"/>
                    <a:pt x="1268" y="1635"/>
                    <a:pt x="1301" y="1501"/>
                  </a:cubicBezTo>
                  <a:cubicBezTo>
                    <a:pt x="1335" y="1368"/>
                    <a:pt x="1335" y="1235"/>
                    <a:pt x="1368" y="1068"/>
                  </a:cubicBezTo>
                  <a:lnTo>
                    <a:pt x="1368" y="668"/>
                  </a:lnTo>
                  <a:cubicBezTo>
                    <a:pt x="1368" y="534"/>
                    <a:pt x="1335" y="434"/>
                    <a:pt x="1301" y="301"/>
                  </a:cubicBezTo>
                  <a:cubicBezTo>
                    <a:pt x="1268" y="234"/>
                    <a:pt x="1235" y="134"/>
                    <a:pt x="1168" y="67"/>
                  </a:cubicBezTo>
                  <a:cubicBezTo>
                    <a:pt x="1101" y="34"/>
                    <a:pt x="1034" y="0"/>
                    <a:pt x="968"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6"/>
            <p:cNvSpPr/>
            <p:nvPr/>
          </p:nvSpPr>
          <p:spPr>
            <a:xfrm>
              <a:off x="3488500" y="1624100"/>
              <a:ext cx="32550" cy="69025"/>
            </a:xfrm>
            <a:custGeom>
              <a:avLst/>
              <a:gdLst/>
              <a:ahLst/>
              <a:cxnLst/>
              <a:rect l="l" t="t" r="r" b="b"/>
              <a:pathLst>
                <a:path w="1302" h="2761" extrusionOk="0">
                  <a:moveTo>
                    <a:pt x="934" y="1"/>
                  </a:moveTo>
                  <a:cubicBezTo>
                    <a:pt x="834" y="1"/>
                    <a:pt x="734" y="34"/>
                    <a:pt x="667" y="67"/>
                  </a:cubicBezTo>
                  <a:cubicBezTo>
                    <a:pt x="567" y="134"/>
                    <a:pt x="467" y="234"/>
                    <a:pt x="401" y="334"/>
                  </a:cubicBezTo>
                  <a:cubicBezTo>
                    <a:pt x="334" y="434"/>
                    <a:pt x="267" y="534"/>
                    <a:pt x="234" y="634"/>
                  </a:cubicBezTo>
                  <a:lnTo>
                    <a:pt x="234" y="501"/>
                  </a:lnTo>
                  <a:cubicBezTo>
                    <a:pt x="234" y="468"/>
                    <a:pt x="234" y="434"/>
                    <a:pt x="234" y="434"/>
                  </a:cubicBezTo>
                  <a:cubicBezTo>
                    <a:pt x="217" y="418"/>
                    <a:pt x="209" y="409"/>
                    <a:pt x="200" y="409"/>
                  </a:cubicBezTo>
                  <a:cubicBezTo>
                    <a:pt x="192" y="409"/>
                    <a:pt x="184" y="418"/>
                    <a:pt x="167" y="434"/>
                  </a:cubicBezTo>
                  <a:lnTo>
                    <a:pt x="67" y="468"/>
                  </a:lnTo>
                  <a:cubicBezTo>
                    <a:pt x="34" y="501"/>
                    <a:pt x="34" y="534"/>
                    <a:pt x="34" y="534"/>
                  </a:cubicBezTo>
                  <a:cubicBezTo>
                    <a:pt x="0" y="568"/>
                    <a:pt x="0" y="601"/>
                    <a:pt x="0" y="634"/>
                  </a:cubicBezTo>
                  <a:lnTo>
                    <a:pt x="0" y="2669"/>
                  </a:lnTo>
                  <a:cubicBezTo>
                    <a:pt x="0" y="2703"/>
                    <a:pt x="0" y="2736"/>
                    <a:pt x="34" y="2736"/>
                  </a:cubicBezTo>
                  <a:cubicBezTo>
                    <a:pt x="34" y="2753"/>
                    <a:pt x="42" y="2761"/>
                    <a:pt x="50" y="2761"/>
                  </a:cubicBezTo>
                  <a:cubicBezTo>
                    <a:pt x="59" y="2761"/>
                    <a:pt x="67" y="2753"/>
                    <a:pt x="67" y="2736"/>
                  </a:cubicBezTo>
                  <a:lnTo>
                    <a:pt x="167" y="2669"/>
                  </a:lnTo>
                  <a:cubicBezTo>
                    <a:pt x="200" y="2669"/>
                    <a:pt x="234" y="2636"/>
                    <a:pt x="234" y="2636"/>
                  </a:cubicBezTo>
                  <a:cubicBezTo>
                    <a:pt x="234" y="2603"/>
                    <a:pt x="234" y="2536"/>
                    <a:pt x="234" y="2536"/>
                  </a:cubicBezTo>
                  <a:lnTo>
                    <a:pt x="234" y="1368"/>
                  </a:lnTo>
                  <a:cubicBezTo>
                    <a:pt x="234" y="1168"/>
                    <a:pt x="267" y="1001"/>
                    <a:pt x="334" y="801"/>
                  </a:cubicBezTo>
                  <a:cubicBezTo>
                    <a:pt x="401" y="668"/>
                    <a:pt x="501" y="568"/>
                    <a:pt x="634" y="468"/>
                  </a:cubicBezTo>
                  <a:cubicBezTo>
                    <a:pt x="701" y="434"/>
                    <a:pt x="759" y="418"/>
                    <a:pt x="809" y="418"/>
                  </a:cubicBezTo>
                  <a:cubicBezTo>
                    <a:pt x="859" y="418"/>
                    <a:pt x="901" y="434"/>
                    <a:pt x="934" y="468"/>
                  </a:cubicBezTo>
                  <a:cubicBezTo>
                    <a:pt x="1001" y="601"/>
                    <a:pt x="1034" y="768"/>
                    <a:pt x="1034" y="935"/>
                  </a:cubicBezTo>
                  <a:lnTo>
                    <a:pt x="1034" y="2069"/>
                  </a:lnTo>
                  <a:cubicBezTo>
                    <a:pt x="1034" y="2102"/>
                    <a:pt x="1034" y="2136"/>
                    <a:pt x="1068" y="2136"/>
                  </a:cubicBezTo>
                  <a:lnTo>
                    <a:pt x="1101" y="2136"/>
                  </a:lnTo>
                  <a:lnTo>
                    <a:pt x="1201" y="2069"/>
                  </a:lnTo>
                  <a:cubicBezTo>
                    <a:pt x="1235" y="2069"/>
                    <a:pt x="1268" y="2035"/>
                    <a:pt x="1268" y="2002"/>
                  </a:cubicBezTo>
                  <a:cubicBezTo>
                    <a:pt x="1268" y="2002"/>
                    <a:pt x="1268" y="1969"/>
                    <a:pt x="1268" y="1935"/>
                  </a:cubicBezTo>
                  <a:lnTo>
                    <a:pt x="1301" y="701"/>
                  </a:lnTo>
                  <a:cubicBezTo>
                    <a:pt x="1301" y="568"/>
                    <a:pt x="1268" y="434"/>
                    <a:pt x="1235" y="301"/>
                  </a:cubicBezTo>
                  <a:cubicBezTo>
                    <a:pt x="1235" y="234"/>
                    <a:pt x="1168" y="134"/>
                    <a:pt x="1101" y="67"/>
                  </a:cubicBezTo>
                  <a:cubicBezTo>
                    <a:pt x="1068" y="34"/>
                    <a:pt x="1001" y="1"/>
                    <a:pt x="934"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6"/>
            <p:cNvSpPr/>
            <p:nvPr/>
          </p:nvSpPr>
          <p:spPr>
            <a:xfrm>
              <a:off x="3528525" y="1601600"/>
              <a:ext cx="29200" cy="63400"/>
            </a:xfrm>
            <a:custGeom>
              <a:avLst/>
              <a:gdLst/>
              <a:ahLst/>
              <a:cxnLst/>
              <a:rect l="l" t="t" r="r" b="b"/>
              <a:pathLst>
                <a:path w="1168" h="2536" extrusionOk="0">
                  <a:moveTo>
                    <a:pt x="801" y="0"/>
                  </a:moveTo>
                  <a:cubicBezTo>
                    <a:pt x="734" y="0"/>
                    <a:pt x="634" y="33"/>
                    <a:pt x="568" y="100"/>
                  </a:cubicBezTo>
                  <a:cubicBezTo>
                    <a:pt x="467" y="133"/>
                    <a:pt x="401" y="200"/>
                    <a:pt x="334" y="300"/>
                  </a:cubicBezTo>
                  <a:cubicBezTo>
                    <a:pt x="267" y="367"/>
                    <a:pt x="201" y="434"/>
                    <a:pt x="134" y="534"/>
                  </a:cubicBezTo>
                  <a:cubicBezTo>
                    <a:pt x="101" y="600"/>
                    <a:pt x="67" y="701"/>
                    <a:pt x="34" y="801"/>
                  </a:cubicBezTo>
                  <a:cubicBezTo>
                    <a:pt x="34" y="867"/>
                    <a:pt x="0" y="967"/>
                    <a:pt x="0" y="1067"/>
                  </a:cubicBezTo>
                  <a:cubicBezTo>
                    <a:pt x="0" y="1201"/>
                    <a:pt x="34" y="1301"/>
                    <a:pt x="101" y="1401"/>
                  </a:cubicBezTo>
                  <a:cubicBezTo>
                    <a:pt x="149" y="1450"/>
                    <a:pt x="216" y="1481"/>
                    <a:pt x="314" y="1481"/>
                  </a:cubicBezTo>
                  <a:cubicBezTo>
                    <a:pt x="350" y="1481"/>
                    <a:pt x="389" y="1477"/>
                    <a:pt x="434" y="1468"/>
                  </a:cubicBezTo>
                  <a:lnTo>
                    <a:pt x="634" y="1434"/>
                  </a:lnTo>
                  <a:lnTo>
                    <a:pt x="801" y="1434"/>
                  </a:lnTo>
                  <a:cubicBezTo>
                    <a:pt x="834" y="1434"/>
                    <a:pt x="868" y="1434"/>
                    <a:pt x="901" y="1468"/>
                  </a:cubicBezTo>
                  <a:cubicBezTo>
                    <a:pt x="901" y="1501"/>
                    <a:pt x="934" y="1534"/>
                    <a:pt x="934" y="1601"/>
                  </a:cubicBezTo>
                  <a:cubicBezTo>
                    <a:pt x="901" y="1635"/>
                    <a:pt x="901" y="1701"/>
                    <a:pt x="901" y="1735"/>
                  </a:cubicBezTo>
                  <a:cubicBezTo>
                    <a:pt x="868" y="1801"/>
                    <a:pt x="834" y="1835"/>
                    <a:pt x="801" y="1868"/>
                  </a:cubicBezTo>
                  <a:cubicBezTo>
                    <a:pt x="768" y="1935"/>
                    <a:pt x="734" y="1968"/>
                    <a:pt x="701" y="2001"/>
                  </a:cubicBezTo>
                  <a:cubicBezTo>
                    <a:pt x="668" y="2035"/>
                    <a:pt x="634" y="2068"/>
                    <a:pt x="568" y="2102"/>
                  </a:cubicBezTo>
                  <a:cubicBezTo>
                    <a:pt x="534" y="2135"/>
                    <a:pt x="434" y="2168"/>
                    <a:pt x="367" y="2168"/>
                  </a:cubicBezTo>
                  <a:cubicBezTo>
                    <a:pt x="334" y="2168"/>
                    <a:pt x="267" y="2135"/>
                    <a:pt x="234" y="2068"/>
                  </a:cubicBezTo>
                  <a:lnTo>
                    <a:pt x="167" y="2068"/>
                  </a:lnTo>
                  <a:lnTo>
                    <a:pt x="67" y="2102"/>
                  </a:lnTo>
                  <a:cubicBezTo>
                    <a:pt x="34" y="2135"/>
                    <a:pt x="34" y="2168"/>
                    <a:pt x="0" y="2168"/>
                  </a:cubicBezTo>
                  <a:cubicBezTo>
                    <a:pt x="0" y="2202"/>
                    <a:pt x="0" y="2235"/>
                    <a:pt x="0" y="2268"/>
                  </a:cubicBezTo>
                  <a:cubicBezTo>
                    <a:pt x="0" y="2335"/>
                    <a:pt x="0" y="2368"/>
                    <a:pt x="34" y="2435"/>
                  </a:cubicBezTo>
                  <a:cubicBezTo>
                    <a:pt x="67" y="2468"/>
                    <a:pt x="101" y="2502"/>
                    <a:pt x="167" y="2502"/>
                  </a:cubicBezTo>
                  <a:cubicBezTo>
                    <a:pt x="201" y="2535"/>
                    <a:pt x="267" y="2535"/>
                    <a:pt x="334" y="2535"/>
                  </a:cubicBezTo>
                  <a:cubicBezTo>
                    <a:pt x="434" y="2535"/>
                    <a:pt x="501" y="2502"/>
                    <a:pt x="568" y="2435"/>
                  </a:cubicBezTo>
                  <a:cubicBezTo>
                    <a:pt x="668" y="2402"/>
                    <a:pt x="768" y="2335"/>
                    <a:pt x="834" y="2235"/>
                  </a:cubicBezTo>
                  <a:cubicBezTo>
                    <a:pt x="901" y="2168"/>
                    <a:pt x="968" y="2102"/>
                    <a:pt x="1001" y="2001"/>
                  </a:cubicBezTo>
                  <a:cubicBezTo>
                    <a:pt x="1068" y="1901"/>
                    <a:pt x="1101" y="1801"/>
                    <a:pt x="1135" y="1701"/>
                  </a:cubicBezTo>
                  <a:cubicBezTo>
                    <a:pt x="1168" y="1635"/>
                    <a:pt x="1168" y="1534"/>
                    <a:pt x="1168" y="1434"/>
                  </a:cubicBezTo>
                  <a:cubicBezTo>
                    <a:pt x="1168" y="1368"/>
                    <a:pt x="1168" y="1301"/>
                    <a:pt x="1168" y="1234"/>
                  </a:cubicBezTo>
                  <a:cubicBezTo>
                    <a:pt x="1135" y="1168"/>
                    <a:pt x="1101" y="1134"/>
                    <a:pt x="1068" y="1101"/>
                  </a:cubicBezTo>
                  <a:cubicBezTo>
                    <a:pt x="1035" y="1067"/>
                    <a:pt x="1001" y="1034"/>
                    <a:pt x="934" y="1001"/>
                  </a:cubicBezTo>
                  <a:lnTo>
                    <a:pt x="701" y="1001"/>
                  </a:lnTo>
                  <a:lnTo>
                    <a:pt x="501" y="1067"/>
                  </a:lnTo>
                  <a:lnTo>
                    <a:pt x="367" y="1067"/>
                  </a:lnTo>
                  <a:cubicBezTo>
                    <a:pt x="334" y="1067"/>
                    <a:pt x="301" y="1034"/>
                    <a:pt x="301" y="1034"/>
                  </a:cubicBezTo>
                  <a:cubicBezTo>
                    <a:pt x="267" y="967"/>
                    <a:pt x="267" y="934"/>
                    <a:pt x="267" y="901"/>
                  </a:cubicBezTo>
                  <a:cubicBezTo>
                    <a:pt x="267" y="801"/>
                    <a:pt x="301" y="734"/>
                    <a:pt x="367" y="634"/>
                  </a:cubicBezTo>
                  <a:cubicBezTo>
                    <a:pt x="401" y="567"/>
                    <a:pt x="467" y="500"/>
                    <a:pt x="568" y="467"/>
                  </a:cubicBezTo>
                  <a:cubicBezTo>
                    <a:pt x="634" y="400"/>
                    <a:pt x="701" y="400"/>
                    <a:pt x="768" y="400"/>
                  </a:cubicBezTo>
                  <a:cubicBezTo>
                    <a:pt x="801" y="400"/>
                    <a:pt x="868" y="400"/>
                    <a:pt x="868" y="467"/>
                  </a:cubicBezTo>
                  <a:lnTo>
                    <a:pt x="968" y="467"/>
                  </a:lnTo>
                  <a:lnTo>
                    <a:pt x="1068" y="434"/>
                  </a:lnTo>
                  <a:cubicBezTo>
                    <a:pt x="1068" y="400"/>
                    <a:pt x="1101" y="367"/>
                    <a:pt x="1101" y="367"/>
                  </a:cubicBezTo>
                  <a:cubicBezTo>
                    <a:pt x="1135" y="334"/>
                    <a:pt x="1135" y="300"/>
                    <a:pt x="1135" y="267"/>
                  </a:cubicBezTo>
                  <a:cubicBezTo>
                    <a:pt x="1135" y="200"/>
                    <a:pt x="1135" y="167"/>
                    <a:pt x="1101" y="133"/>
                  </a:cubicBezTo>
                  <a:cubicBezTo>
                    <a:pt x="1068" y="67"/>
                    <a:pt x="1035" y="33"/>
                    <a:pt x="968" y="33"/>
                  </a:cubicBezTo>
                  <a:cubicBezTo>
                    <a:pt x="934" y="0"/>
                    <a:pt x="868" y="0"/>
                    <a:pt x="80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6"/>
            <p:cNvSpPr/>
            <p:nvPr/>
          </p:nvSpPr>
          <p:spPr>
            <a:xfrm>
              <a:off x="3564375" y="1579900"/>
              <a:ext cx="34225" cy="62575"/>
            </a:xfrm>
            <a:custGeom>
              <a:avLst/>
              <a:gdLst/>
              <a:ahLst/>
              <a:cxnLst/>
              <a:rect l="l" t="t" r="r" b="b"/>
              <a:pathLst>
                <a:path w="1369" h="2503" extrusionOk="0">
                  <a:moveTo>
                    <a:pt x="868" y="401"/>
                  </a:moveTo>
                  <a:cubicBezTo>
                    <a:pt x="901" y="401"/>
                    <a:pt x="968" y="434"/>
                    <a:pt x="1002" y="468"/>
                  </a:cubicBezTo>
                  <a:cubicBezTo>
                    <a:pt x="1035" y="501"/>
                    <a:pt x="1068" y="568"/>
                    <a:pt x="1068" y="601"/>
                  </a:cubicBezTo>
                  <a:cubicBezTo>
                    <a:pt x="1102" y="668"/>
                    <a:pt x="1102" y="768"/>
                    <a:pt x="1102" y="835"/>
                  </a:cubicBezTo>
                  <a:lnTo>
                    <a:pt x="1102" y="1001"/>
                  </a:lnTo>
                  <a:lnTo>
                    <a:pt x="1102" y="1202"/>
                  </a:lnTo>
                  <a:cubicBezTo>
                    <a:pt x="1102" y="1302"/>
                    <a:pt x="1068" y="1368"/>
                    <a:pt x="1068" y="1468"/>
                  </a:cubicBezTo>
                  <a:cubicBezTo>
                    <a:pt x="1035" y="1535"/>
                    <a:pt x="1035" y="1635"/>
                    <a:pt x="1002" y="1702"/>
                  </a:cubicBezTo>
                  <a:cubicBezTo>
                    <a:pt x="968" y="1769"/>
                    <a:pt x="901" y="1835"/>
                    <a:pt x="868" y="1902"/>
                  </a:cubicBezTo>
                  <a:cubicBezTo>
                    <a:pt x="801" y="1969"/>
                    <a:pt x="768" y="2036"/>
                    <a:pt x="701" y="2069"/>
                  </a:cubicBezTo>
                  <a:cubicBezTo>
                    <a:pt x="635" y="2102"/>
                    <a:pt x="568" y="2102"/>
                    <a:pt x="501" y="2102"/>
                  </a:cubicBezTo>
                  <a:cubicBezTo>
                    <a:pt x="468" y="2102"/>
                    <a:pt x="434" y="2102"/>
                    <a:pt x="401" y="2036"/>
                  </a:cubicBezTo>
                  <a:cubicBezTo>
                    <a:pt x="334" y="2002"/>
                    <a:pt x="334" y="1969"/>
                    <a:pt x="301" y="1902"/>
                  </a:cubicBezTo>
                  <a:cubicBezTo>
                    <a:pt x="301" y="1835"/>
                    <a:pt x="268" y="1769"/>
                    <a:pt x="268" y="1669"/>
                  </a:cubicBezTo>
                  <a:lnTo>
                    <a:pt x="268" y="1502"/>
                  </a:lnTo>
                  <a:cubicBezTo>
                    <a:pt x="268" y="1435"/>
                    <a:pt x="268" y="1402"/>
                    <a:pt x="268" y="1302"/>
                  </a:cubicBezTo>
                  <a:cubicBezTo>
                    <a:pt x="268" y="1202"/>
                    <a:pt x="301" y="1135"/>
                    <a:pt x="301" y="1035"/>
                  </a:cubicBezTo>
                  <a:cubicBezTo>
                    <a:pt x="334" y="968"/>
                    <a:pt x="368" y="868"/>
                    <a:pt x="401" y="801"/>
                  </a:cubicBezTo>
                  <a:cubicBezTo>
                    <a:pt x="434" y="735"/>
                    <a:pt x="468" y="668"/>
                    <a:pt x="501" y="601"/>
                  </a:cubicBezTo>
                  <a:cubicBezTo>
                    <a:pt x="568" y="534"/>
                    <a:pt x="635" y="501"/>
                    <a:pt x="701" y="434"/>
                  </a:cubicBezTo>
                  <a:cubicBezTo>
                    <a:pt x="735" y="434"/>
                    <a:pt x="801" y="401"/>
                    <a:pt x="868" y="401"/>
                  </a:cubicBezTo>
                  <a:close/>
                  <a:moveTo>
                    <a:pt x="968" y="1"/>
                  </a:moveTo>
                  <a:cubicBezTo>
                    <a:pt x="868" y="1"/>
                    <a:pt x="768" y="34"/>
                    <a:pt x="701" y="67"/>
                  </a:cubicBezTo>
                  <a:cubicBezTo>
                    <a:pt x="568" y="134"/>
                    <a:pt x="501" y="201"/>
                    <a:pt x="401" y="301"/>
                  </a:cubicBezTo>
                  <a:cubicBezTo>
                    <a:pt x="334" y="401"/>
                    <a:pt x="268" y="501"/>
                    <a:pt x="201" y="635"/>
                  </a:cubicBezTo>
                  <a:cubicBezTo>
                    <a:pt x="134" y="735"/>
                    <a:pt x="101" y="868"/>
                    <a:pt x="68" y="1001"/>
                  </a:cubicBezTo>
                  <a:cubicBezTo>
                    <a:pt x="34" y="1135"/>
                    <a:pt x="34" y="1268"/>
                    <a:pt x="1" y="1435"/>
                  </a:cubicBezTo>
                  <a:cubicBezTo>
                    <a:pt x="1" y="1468"/>
                    <a:pt x="1" y="1502"/>
                    <a:pt x="1" y="1535"/>
                  </a:cubicBezTo>
                  <a:lnTo>
                    <a:pt x="1" y="1735"/>
                  </a:lnTo>
                  <a:cubicBezTo>
                    <a:pt x="1" y="1769"/>
                    <a:pt x="1" y="1802"/>
                    <a:pt x="1" y="1835"/>
                  </a:cubicBezTo>
                  <a:cubicBezTo>
                    <a:pt x="1" y="1969"/>
                    <a:pt x="34" y="2069"/>
                    <a:pt x="68" y="2202"/>
                  </a:cubicBezTo>
                  <a:cubicBezTo>
                    <a:pt x="101" y="2269"/>
                    <a:pt x="134" y="2369"/>
                    <a:pt x="201" y="2436"/>
                  </a:cubicBezTo>
                  <a:cubicBezTo>
                    <a:pt x="268" y="2469"/>
                    <a:pt x="334" y="2503"/>
                    <a:pt x="401" y="2503"/>
                  </a:cubicBezTo>
                  <a:cubicBezTo>
                    <a:pt x="501" y="2503"/>
                    <a:pt x="601" y="2469"/>
                    <a:pt x="701" y="2436"/>
                  </a:cubicBezTo>
                  <a:cubicBezTo>
                    <a:pt x="801" y="2369"/>
                    <a:pt x="868" y="2269"/>
                    <a:pt x="968" y="2202"/>
                  </a:cubicBezTo>
                  <a:cubicBezTo>
                    <a:pt x="1035" y="2102"/>
                    <a:pt x="1102" y="2002"/>
                    <a:pt x="1168" y="1869"/>
                  </a:cubicBezTo>
                  <a:cubicBezTo>
                    <a:pt x="1235" y="1735"/>
                    <a:pt x="1268" y="1635"/>
                    <a:pt x="1302" y="1502"/>
                  </a:cubicBezTo>
                  <a:cubicBezTo>
                    <a:pt x="1335" y="1368"/>
                    <a:pt x="1335" y="1202"/>
                    <a:pt x="1368" y="1068"/>
                  </a:cubicBezTo>
                  <a:cubicBezTo>
                    <a:pt x="1368" y="1035"/>
                    <a:pt x="1368" y="1001"/>
                    <a:pt x="1368" y="968"/>
                  </a:cubicBezTo>
                  <a:lnTo>
                    <a:pt x="1368" y="768"/>
                  </a:lnTo>
                  <a:cubicBezTo>
                    <a:pt x="1368" y="735"/>
                    <a:pt x="1368" y="701"/>
                    <a:pt x="1368" y="668"/>
                  </a:cubicBezTo>
                  <a:cubicBezTo>
                    <a:pt x="1368" y="534"/>
                    <a:pt x="1335" y="401"/>
                    <a:pt x="1302" y="301"/>
                  </a:cubicBezTo>
                  <a:cubicBezTo>
                    <a:pt x="1268" y="201"/>
                    <a:pt x="1235" y="134"/>
                    <a:pt x="1168" y="67"/>
                  </a:cubicBezTo>
                  <a:cubicBezTo>
                    <a:pt x="1102" y="34"/>
                    <a:pt x="1035" y="1"/>
                    <a:pt x="968"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6"/>
            <p:cNvSpPr/>
            <p:nvPr/>
          </p:nvSpPr>
          <p:spPr>
            <a:xfrm>
              <a:off x="3606925" y="1544250"/>
              <a:ext cx="6675" cy="79675"/>
            </a:xfrm>
            <a:custGeom>
              <a:avLst/>
              <a:gdLst/>
              <a:ahLst/>
              <a:cxnLst/>
              <a:rect l="l" t="t" r="r" b="b"/>
              <a:pathLst>
                <a:path w="267" h="3187" extrusionOk="0">
                  <a:moveTo>
                    <a:pt x="221" y="1"/>
                  </a:moveTo>
                  <a:cubicBezTo>
                    <a:pt x="209" y="1"/>
                    <a:pt x="200" y="9"/>
                    <a:pt x="200" y="26"/>
                  </a:cubicBezTo>
                  <a:lnTo>
                    <a:pt x="100" y="92"/>
                  </a:lnTo>
                  <a:cubicBezTo>
                    <a:pt x="67" y="92"/>
                    <a:pt x="33" y="126"/>
                    <a:pt x="33" y="159"/>
                  </a:cubicBezTo>
                  <a:cubicBezTo>
                    <a:pt x="33" y="159"/>
                    <a:pt x="33" y="193"/>
                    <a:pt x="33" y="226"/>
                  </a:cubicBezTo>
                  <a:lnTo>
                    <a:pt x="33" y="3095"/>
                  </a:lnTo>
                  <a:cubicBezTo>
                    <a:pt x="0" y="3128"/>
                    <a:pt x="33" y="3161"/>
                    <a:pt x="33" y="3161"/>
                  </a:cubicBezTo>
                  <a:cubicBezTo>
                    <a:pt x="50" y="3178"/>
                    <a:pt x="58" y="3186"/>
                    <a:pt x="67" y="3186"/>
                  </a:cubicBezTo>
                  <a:cubicBezTo>
                    <a:pt x="75" y="3186"/>
                    <a:pt x="83" y="3178"/>
                    <a:pt x="100" y="3161"/>
                  </a:cubicBezTo>
                  <a:lnTo>
                    <a:pt x="200" y="3128"/>
                  </a:lnTo>
                  <a:cubicBezTo>
                    <a:pt x="234" y="3095"/>
                    <a:pt x="234" y="3095"/>
                    <a:pt x="267" y="3061"/>
                  </a:cubicBezTo>
                  <a:cubicBezTo>
                    <a:pt x="267" y="3028"/>
                    <a:pt x="267" y="2995"/>
                    <a:pt x="267" y="2961"/>
                  </a:cubicBezTo>
                  <a:lnTo>
                    <a:pt x="267" y="92"/>
                  </a:lnTo>
                  <a:cubicBezTo>
                    <a:pt x="267" y="59"/>
                    <a:pt x="267" y="26"/>
                    <a:pt x="267" y="26"/>
                  </a:cubicBezTo>
                  <a:cubicBezTo>
                    <a:pt x="250" y="9"/>
                    <a:pt x="234" y="1"/>
                    <a:pt x="221"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6"/>
            <p:cNvSpPr/>
            <p:nvPr/>
          </p:nvSpPr>
          <p:spPr>
            <a:xfrm>
              <a:off x="3622750" y="1546550"/>
              <a:ext cx="32550" cy="63400"/>
            </a:xfrm>
            <a:custGeom>
              <a:avLst/>
              <a:gdLst/>
              <a:ahLst/>
              <a:cxnLst/>
              <a:rect l="l" t="t" r="r" b="b"/>
              <a:pathLst>
                <a:path w="1302" h="2536" extrusionOk="0">
                  <a:moveTo>
                    <a:pt x="801" y="417"/>
                  </a:moveTo>
                  <a:cubicBezTo>
                    <a:pt x="851" y="417"/>
                    <a:pt x="901" y="434"/>
                    <a:pt x="935" y="467"/>
                  </a:cubicBezTo>
                  <a:cubicBezTo>
                    <a:pt x="1035" y="568"/>
                    <a:pt x="1068" y="701"/>
                    <a:pt x="1068" y="834"/>
                  </a:cubicBezTo>
                  <a:lnTo>
                    <a:pt x="268" y="1301"/>
                  </a:lnTo>
                  <a:lnTo>
                    <a:pt x="268" y="1268"/>
                  </a:lnTo>
                  <a:cubicBezTo>
                    <a:pt x="268" y="1201"/>
                    <a:pt x="268" y="1101"/>
                    <a:pt x="301" y="1001"/>
                  </a:cubicBezTo>
                  <a:cubicBezTo>
                    <a:pt x="301" y="934"/>
                    <a:pt x="334" y="868"/>
                    <a:pt x="368" y="768"/>
                  </a:cubicBezTo>
                  <a:cubicBezTo>
                    <a:pt x="401" y="701"/>
                    <a:pt x="434" y="634"/>
                    <a:pt x="501" y="601"/>
                  </a:cubicBezTo>
                  <a:cubicBezTo>
                    <a:pt x="535" y="534"/>
                    <a:pt x="601" y="501"/>
                    <a:pt x="668" y="467"/>
                  </a:cubicBezTo>
                  <a:cubicBezTo>
                    <a:pt x="701" y="434"/>
                    <a:pt x="751" y="417"/>
                    <a:pt x="801" y="417"/>
                  </a:cubicBezTo>
                  <a:close/>
                  <a:moveTo>
                    <a:pt x="935" y="0"/>
                  </a:moveTo>
                  <a:cubicBezTo>
                    <a:pt x="835" y="0"/>
                    <a:pt x="735" y="34"/>
                    <a:pt x="668" y="67"/>
                  </a:cubicBezTo>
                  <a:cubicBezTo>
                    <a:pt x="568" y="134"/>
                    <a:pt x="468" y="201"/>
                    <a:pt x="401" y="301"/>
                  </a:cubicBezTo>
                  <a:cubicBezTo>
                    <a:pt x="301" y="401"/>
                    <a:pt x="234" y="501"/>
                    <a:pt x="201" y="601"/>
                  </a:cubicBezTo>
                  <a:cubicBezTo>
                    <a:pt x="134" y="734"/>
                    <a:pt x="101" y="868"/>
                    <a:pt x="68" y="1001"/>
                  </a:cubicBezTo>
                  <a:cubicBezTo>
                    <a:pt x="34" y="1135"/>
                    <a:pt x="1" y="1268"/>
                    <a:pt x="1" y="1401"/>
                  </a:cubicBezTo>
                  <a:cubicBezTo>
                    <a:pt x="1" y="1568"/>
                    <a:pt x="1" y="1702"/>
                    <a:pt x="1" y="1835"/>
                  </a:cubicBezTo>
                  <a:cubicBezTo>
                    <a:pt x="1" y="1935"/>
                    <a:pt x="34" y="2069"/>
                    <a:pt x="68" y="2202"/>
                  </a:cubicBezTo>
                  <a:cubicBezTo>
                    <a:pt x="68" y="2269"/>
                    <a:pt x="134" y="2369"/>
                    <a:pt x="201" y="2436"/>
                  </a:cubicBezTo>
                  <a:cubicBezTo>
                    <a:pt x="234" y="2469"/>
                    <a:pt x="301" y="2502"/>
                    <a:pt x="401" y="2536"/>
                  </a:cubicBezTo>
                  <a:cubicBezTo>
                    <a:pt x="468" y="2536"/>
                    <a:pt x="568" y="2502"/>
                    <a:pt x="635" y="2436"/>
                  </a:cubicBezTo>
                  <a:cubicBezTo>
                    <a:pt x="735" y="2402"/>
                    <a:pt x="835" y="2335"/>
                    <a:pt x="901" y="2235"/>
                  </a:cubicBezTo>
                  <a:cubicBezTo>
                    <a:pt x="1035" y="2102"/>
                    <a:pt x="1135" y="1935"/>
                    <a:pt x="1202" y="1768"/>
                  </a:cubicBezTo>
                  <a:cubicBezTo>
                    <a:pt x="1235" y="1702"/>
                    <a:pt x="1235" y="1635"/>
                    <a:pt x="1268" y="1568"/>
                  </a:cubicBezTo>
                  <a:cubicBezTo>
                    <a:pt x="1268" y="1535"/>
                    <a:pt x="1268" y="1502"/>
                    <a:pt x="1268" y="1468"/>
                  </a:cubicBezTo>
                  <a:lnTo>
                    <a:pt x="1202" y="1468"/>
                  </a:lnTo>
                  <a:lnTo>
                    <a:pt x="1102" y="1535"/>
                  </a:lnTo>
                  <a:cubicBezTo>
                    <a:pt x="1102" y="1535"/>
                    <a:pt x="1068" y="1568"/>
                    <a:pt x="1068" y="1568"/>
                  </a:cubicBezTo>
                  <a:cubicBezTo>
                    <a:pt x="1035" y="1602"/>
                    <a:pt x="1035" y="1602"/>
                    <a:pt x="1035" y="1635"/>
                  </a:cubicBezTo>
                  <a:cubicBezTo>
                    <a:pt x="1002" y="1735"/>
                    <a:pt x="935" y="1802"/>
                    <a:pt x="901" y="1868"/>
                  </a:cubicBezTo>
                  <a:cubicBezTo>
                    <a:pt x="835" y="1969"/>
                    <a:pt x="768" y="2035"/>
                    <a:pt x="668" y="2069"/>
                  </a:cubicBezTo>
                  <a:cubicBezTo>
                    <a:pt x="618" y="2102"/>
                    <a:pt x="568" y="2119"/>
                    <a:pt x="522" y="2119"/>
                  </a:cubicBezTo>
                  <a:cubicBezTo>
                    <a:pt x="476" y="2119"/>
                    <a:pt x="434" y="2102"/>
                    <a:pt x="401" y="2069"/>
                  </a:cubicBezTo>
                  <a:cubicBezTo>
                    <a:pt x="301" y="1969"/>
                    <a:pt x="234" y="1802"/>
                    <a:pt x="268" y="1668"/>
                  </a:cubicBezTo>
                  <a:lnTo>
                    <a:pt x="268" y="1635"/>
                  </a:lnTo>
                  <a:lnTo>
                    <a:pt x="1235" y="1068"/>
                  </a:lnTo>
                  <a:cubicBezTo>
                    <a:pt x="1268" y="1068"/>
                    <a:pt x="1268" y="1035"/>
                    <a:pt x="1302" y="1001"/>
                  </a:cubicBezTo>
                  <a:cubicBezTo>
                    <a:pt x="1302" y="968"/>
                    <a:pt x="1302" y="934"/>
                    <a:pt x="1302" y="901"/>
                  </a:cubicBezTo>
                  <a:lnTo>
                    <a:pt x="1302" y="801"/>
                  </a:lnTo>
                  <a:cubicBezTo>
                    <a:pt x="1302" y="634"/>
                    <a:pt x="1302" y="501"/>
                    <a:pt x="1268" y="367"/>
                  </a:cubicBezTo>
                  <a:cubicBezTo>
                    <a:pt x="1235" y="267"/>
                    <a:pt x="1202" y="167"/>
                    <a:pt x="1135" y="101"/>
                  </a:cubicBezTo>
                  <a:cubicBezTo>
                    <a:pt x="1068" y="34"/>
                    <a:pt x="1002" y="0"/>
                    <a:pt x="935"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6"/>
            <p:cNvSpPr/>
            <p:nvPr/>
          </p:nvSpPr>
          <p:spPr>
            <a:xfrm>
              <a:off x="3721150" y="939625"/>
              <a:ext cx="930700" cy="627075"/>
            </a:xfrm>
            <a:custGeom>
              <a:avLst/>
              <a:gdLst/>
              <a:ahLst/>
              <a:cxnLst/>
              <a:rect l="l" t="t" r="r" b="b"/>
              <a:pathLst>
                <a:path w="37228" h="25083" extrusionOk="0">
                  <a:moveTo>
                    <a:pt x="36942" y="1"/>
                  </a:moveTo>
                  <a:cubicBezTo>
                    <a:pt x="36861" y="1"/>
                    <a:pt x="36766" y="30"/>
                    <a:pt x="36660" y="93"/>
                  </a:cubicBezTo>
                  <a:lnTo>
                    <a:pt x="568" y="20942"/>
                  </a:lnTo>
                  <a:cubicBezTo>
                    <a:pt x="234" y="21142"/>
                    <a:pt x="34" y="21509"/>
                    <a:pt x="1" y="21909"/>
                  </a:cubicBezTo>
                  <a:lnTo>
                    <a:pt x="1" y="24678"/>
                  </a:lnTo>
                  <a:cubicBezTo>
                    <a:pt x="1" y="24939"/>
                    <a:pt x="137" y="25082"/>
                    <a:pt x="323" y="25082"/>
                  </a:cubicBezTo>
                  <a:cubicBezTo>
                    <a:pt x="399" y="25082"/>
                    <a:pt x="482" y="25059"/>
                    <a:pt x="568" y="25011"/>
                  </a:cubicBezTo>
                  <a:lnTo>
                    <a:pt x="36660" y="4163"/>
                  </a:lnTo>
                  <a:cubicBezTo>
                    <a:pt x="36994" y="3930"/>
                    <a:pt x="37228" y="3563"/>
                    <a:pt x="37228" y="3196"/>
                  </a:cubicBezTo>
                  <a:lnTo>
                    <a:pt x="37228" y="394"/>
                  </a:lnTo>
                  <a:cubicBezTo>
                    <a:pt x="37228" y="142"/>
                    <a:pt x="37118" y="1"/>
                    <a:pt x="369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6"/>
            <p:cNvSpPr/>
            <p:nvPr/>
          </p:nvSpPr>
          <p:spPr>
            <a:xfrm>
              <a:off x="3752025" y="1456025"/>
              <a:ext cx="54225" cy="61350"/>
            </a:xfrm>
            <a:custGeom>
              <a:avLst/>
              <a:gdLst/>
              <a:ahLst/>
              <a:cxnLst/>
              <a:rect l="l" t="t" r="r" b="b"/>
              <a:pathLst>
                <a:path w="2169" h="2454" extrusionOk="0">
                  <a:moveTo>
                    <a:pt x="1258" y="338"/>
                  </a:moveTo>
                  <a:cubicBezTo>
                    <a:pt x="1290" y="338"/>
                    <a:pt x="1312" y="352"/>
                    <a:pt x="1334" y="352"/>
                  </a:cubicBezTo>
                  <a:cubicBezTo>
                    <a:pt x="1435" y="486"/>
                    <a:pt x="1501" y="653"/>
                    <a:pt x="1501" y="819"/>
                  </a:cubicBezTo>
                  <a:cubicBezTo>
                    <a:pt x="1468" y="1320"/>
                    <a:pt x="1234" y="1787"/>
                    <a:pt x="834" y="2087"/>
                  </a:cubicBezTo>
                  <a:cubicBezTo>
                    <a:pt x="763" y="2111"/>
                    <a:pt x="693" y="2134"/>
                    <a:pt x="622" y="2134"/>
                  </a:cubicBezTo>
                  <a:cubicBezTo>
                    <a:pt x="593" y="2134"/>
                    <a:pt x="563" y="2130"/>
                    <a:pt x="534" y="2120"/>
                  </a:cubicBezTo>
                  <a:cubicBezTo>
                    <a:pt x="400" y="1987"/>
                    <a:pt x="334" y="1820"/>
                    <a:pt x="367" y="1653"/>
                  </a:cubicBezTo>
                  <a:cubicBezTo>
                    <a:pt x="367" y="1153"/>
                    <a:pt x="601" y="686"/>
                    <a:pt x="1001" y="419"/>
                  </a:cubicBezTo>
                  <a:cubicBezTo>
                    <a:pt x="1068" y="352"/>
                    <a:pt x="1134" y="352"/>
                    <a:pt x="1201" y="352"/>
                  </a:cubicBezTo>
                  <a:cubicBezTo>
                    <a:pt x="1223" y="341"/>
                    <a:pt x="1242" y="338"/>
                    <a:pt x="1258" y="338"/>
                  </a:cubicBezTo>
                  <a:close/>
                  <a:moveTo>
                    <a:pt x="1197" y="1"/>
                  </a:moveTo>
                  <a:cubicBezTo>
                    <a:pt x="1069" y="1"/>
                    <a:pt x="947" y="44"/>
                    <a:pt x="834" y="119"/>
                  </a:cubicBezTo>
                  <a:cubicBezTo>
                    <a:pt x="334" y="453"/>
                    <a:pt x="34" y="1020"/>
                    <a:pt x="0" y="1653"/>
                  </a:cubicBezTo>
                  <a:cubicBezTo>
                    <a:pt x="0" y="1954"/>
                    <a:pt x="100" y="2220"/>
                    <a:pt x="334" y="2387"/>
                  </a:cubicBezTo>
                  <a:cubicBezTo>
                    <a:pt x="434" y="2454"/>
                    <a:pt x="534" y="2454"/>
                    <a:pt x="601" y="2454"/>
                  </a:cubicBezTo>
                  <a:cubicBezTo>
                    <a:pt x="734" y="2454"/>
                    <a:pt x="867" y="2421"/>
                    <a:pt x="1001" y="2354"/>
                  </a:cubicBezTo>
                  <a:cubicBezTo>
                    <a:pt x="1168" y="2220"/>
                    <a:pt x="1334" y="2054"/>
                    <a:pt x="1468" y="1854"/>
                  </a:cubicBezTo>
                  <a:lnTo>
                    <a:pt x="1902" y="2187"/>
                  </a:lnTo>
                  <a:cubicBezTo>
                    <a:pt x="1902" y="2220"/>
                    <a:pt x="1935" y="2220"/>
                    <a:pt x="2002" y="2220"/>
                  </a:cubicBezTo>
                  <a:cubicBezTo>
                    <a:pt x="2035" y="2220"/>
                    <a:pt x="2102" y="2187"/>
                    <a:pt x="2135" y="2154"/>
                  </a:cubicBezTo>
                  <a:cubicBezTo>
                    <a:pt x="2168" y="2087"/>
                    <a:pt x="2168" y="1987"/>
                    <a:pt x="2102" y="1920"/>
                  </a:cubicBezTo>
                  <a:lnTo>
                    <a:pt x="1635" y="1587"/>
                  </a:lnTo>
                  <a:cubicBezTo>
                    <a:pt x="1768" y="1320"/>
                    <a:pt x="1801" y="1086"/>
                    <a:pt x="1835" y="819"/>
                  </a:cubicBezTo>
                  <a:cubicBezTo>
                    <a:pt x="1835" y="519"/>
                    <a:pt x="1701" y="252"/>
                    <a:pt x="1501" y="86"/>
                  </a:cubicBezTo>
                  <a:cubicBezTo>
                    <a:pt x="1399" y="27"/>
                    <a:pt x="1297" y="1"/>
                    <a:pt x="119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6"/>
            <p:cNvSpPr/>
            <p:nvPr/>
          </p:nvSpPr>
          <p:spPr>
            <a:xfrm>
              <a:off x="3842925" y="1431675"/>
              <a:ext cx="3350" cy="39850"/>
            </a:xfrm>
            <a:custGeom>
              <a:avLst/>
              <a:gdLst/>
              <a:ahLst/>
              <a:cxnLst/>
              <a:rect l="l" t="t" r="r" b="b"/>
              <a:pathLst>
                <a:path w="134" h="1594" extrusionOk="0">
                  <a:moveTo>
                    <a:pt x="104" y="1"/>
                  </a:moveTo>
                  <a:cubicBezTo>
                    <a:pt x="100" y="1"/>
                    <a:pt x="100" y="9"/>
                    <a:pt x="100" y="26"/>
                  </a:cubicBezTo>
                  <a:lnTo>
                    <a:pt x="33" y="59"/>
                  </a:lnTo>
                  <a:cubicBezTo>
                    <a:pt x="0" y="59"/>
                    <a:pt x="0" y="59"/>
                    <a:pt x="0" y="92"/>
                  </a:cubicBezTo>
                  <a:cubicBezTo>
                    <a:pt x="0" y="92"/>
                    <a:pt x="0" y="126"/>
                    <a:pt x="0" y="126"/>
                  </a:cubicBezTo>
                  <a:lnTo>
                    <a:pt x="0" y="1560"/>
                  </a:lnTo>
                  <a:cubicBezTo>
                    <a:pt x="0" y="1593"/>
                    <a:pt x="0" y="1593"/>
                    <a:pt x="0" y="1593"/>
                  </a:cubicBezTo>
                  <a:lnTo>
                    <a:pt x="33" y="1593"/>
                  </a:lnTo>
                  <a:lnTo>
                    <a:pt x="100" y="1560"/>
                  </a:lnTo>
                  <a:cubicBezTo>
                    <a:pt x="100" y="1527"/>
                    <a:pt x="100" y="1527"/>
                    <a:pt x="134" y="1527"/>
                  </a:cubicBezTo>
                  <a:cubicBezTo>
                    <a:pt x="134" y="1493"/>
                    <a:pt x="134" y="1460"/>
                    <a:pt x="134" y="1460"/>
                  </a:cubicBezTo>
                  <a:lnTo>
                    <a:pt x="134" y="59"/>
                  </a:lnTo>
                  <a:lnTo>
                    <a:pt x="134" y="26"/>
                  </a:lnTo>
                  <a:cubicBezTo>
                    <a:pt x="117" y="9"/>
                    <a:pt x="109" y="1"/>
                    <a:pt x="10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6"/>
            <p:cNvSpPr/>
            <p:nvPr/>
          </p:nvSpPr>
          <p:spPr>
            <a:xfrm>
              <a:off x="3853750" y="1428975"/>
              <a:ext cx="19200" cy="35875"/>
            </a:xfrm>
            <a:custGeom>
              <a:avLst/>
              <a:gdLst/>
              <a:ahLst/>
              <a:cxnLst/>
              <a:rect l="l" t="t" r="r" b="b"/>
              <a:pathLst>
                <a:path w="768" h="1435" extrusionOk="0">
                  <a:moveTo>
                    <a:pt x="534" y="0"/>
                  </a:moveTo>
                  <a:cubicBezTo>
                    <a:pt x="501" y="0"/>
                    <a:pt x="434" y="33"/>
                    <a:pt x="401" y="67"/>
                  </a:cubicBezTo>
                  <a:cubicBezTo>
                    <a:pt x="334" y="100"/>
                    <a:pt x="268" y="134"/>
                    <a:pt x="234" y="200"/>
                  </a:cubicBezTo>
                  <a:cubicBezTo>
                    <a:pt x="201" y="234"/>
                    <a:pt x="168" y="300"/>
                    <a:pt x="134" y="367"/>
                  </a:cubicBezTo>
                  <a:lnTo>
                    <a:pt x="134" y="300"/>
                  </a:lnTo>
                  <a:cubicBezTo>
                    <a:pt x="134" y="267"/>
                    <a:pt x="168" y="267"/>
                    <a:pt x="134" y="267"/>
                  </a:cubicBezTo>
                  <a:lnTo>
                    <a:pt x="101" y="267"/>
                  </a:lnTo>
                  <a:lnTo>
                    <a:pt x="67" y="300"/>
                  </a:lnTo>
                  <a:cubicBezTo>
                    <a:pt x="34" y="300"/>
                    <a:pt x="34" y="300"/>
                    <a:pt x="34" y="334"/>
                  </a:cubicBezTo>
                  <a:cubicBezTo>
                    <a:pt x="34" y="334"/>
                    <a:pt x="34" y="367"/>
                    <a:pt x="34" y="367"/>
                  </a:cubicBezTo>
                  <a:lnTo>
                    <a:pt x="34" y="1401"/>
                  </a:lnTo>
                  <a:cubicBezTo>
                    <a:pt x="1" y="1401"/>
                    <a:pt x="1" y="1401"/>
                    <a:pt x="34" y="1434"/>
                  </a:cubicBezTo>
                  <a:lnTo>
                    <a:pt x="67" y="1434"/>
                  </a:lnTo>
                  <a:lnTo>
                    <a:pt x="101" y="1401"/>
                  </a:lnTo>
                  <a:cubicBezTo>
                    <a:pt x="134" y="1401"/>
                    <a:pt x="134" y="1368"/>
                    <a:pt x="134" y="1368"/>
                  </a:cubicBezTo>
                  <a:cubicBezTo>
                    <a:pt x="134" y="1334"/>
                    <a:pt x="134" y="1334"/>
                    <a:pt x="134" y="1301"/>
                  </a:cubicBezTo>
                  <a:lnTo>
                    <a:pt x="134" y="734"/>
                  </a:lnTo>
                  <a:cubicBezTo>
                    <a:pt x="134" y="634"/>
                    <a:pt x="168" y="534"/>
                    <a:pt x="201" y="434"/>
                  </a:cubicBezTo>
                  <a:cubicBezTo>
                    <a:pt x="234" y="367"/>
                    <a:pt x="301" y="300"/>
                    <a:pt x="368" y="267"/>
                  </a:cubicBezTo>
                  <a:cubicBezTo>
                    <a:pt x="401" y="250"/>
                    <a:pt x="434" y="242"/>
                    <a:pt x="464" y="242"/>
                  </a:cubicBezTo>
                  <a:cubicBezTo>
                    <a:pt x="493" y="242"/>
                    <a:pt x="518" y="250"/>
                    <a:pt x="534" y="267"/>
                  </a:cubicBezTo>
                  <a:cubicBezTo>
                    <a:pt x="601" y="334"/>
                    <a:pt x="601" y="400"/>
                    <a:pt x="601" y="467"/>
                  </a:cubicBezTo>
                  <a:lnTo>
                    <a:pt x="601" y="1068"/>
                  </a:lnTo>
                  <a:cubicBezTo>
                    <a:pt x="601" y="1068"/>
                    <a:pt x="601" y="1068"/>
                    <a:pt x="601" y="1101"/>
                  </a:cubicBezTo>
                  <a:lnTo>
                    <a:pt x="635" y="1101"/>
                  </a:lnTo>
                  <a:lnTo>
                    <a:pt x="701" y="1068"/>
                  </a:lnTo>
                  <a:cubicBezTo>
                    <a:pt x="701" y="1034"/>
                    <a:pt x="735" y="1034"/>
                    <a:pt x="735" y="1034"/>
                  </a:cubicBezTo>
                  <a:cubicBezTo>
                    <a:pt x="735" y="1001"/>
                    <a:pt x="735" y="1001"/>
                    <a:pt x="735" y="967"/>
                  </a:cubicBezTo>
                  <a:lnTo>
                    <a:pt x="768" y="334"/>
                  </a:lnTo>
                  <a:cubicBezTo>
                    <a:pt x="768" y="267"/>
                    <a:pt x="735" y="200"/>
                    <a:pt x="735" y="134"/>
                  </a:cubicBezTo>
                  <a:cubicBezTo>
                    <a:pt x="701" y="100"/>
                    <a:pt x="701" y="67"/>
                    <a:pt x="668" y="33"/>
                  </a:cubicBezTo>
                  <a:cubicBezTo>
                    <a:pt x="635" y="0"/>
                    <a:pt x="568" y="0"/>
                    <a:pt x="5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6"/>
            <p:cNvSpPr/>
            <p:nvPr/>
          </p:nvSpPr>
          <p:spPr>
            <a:xfrm>
              <a:off x="3876275" y="1417300"/>
              <a:ext cx="17525" cy="33175"/>
            </a:xfrm>
            <a:custGeom>
              <a:avLst/>
              <a:gdLst/>
              <a:ahLst/>
              <a:cxnLst/>
              <a:rect l="l" t="t" r="r" b="b"/>
              <a:pathLst>
                <a:path w="701" h="1327" extrusionOk="0">
                  <a:moveTo>
                    <a:pt x="501" y="0"/>
                  </a:moveTo>
                  <a:cubicBezTo>
                    <a:pt x="434" y="33"/>
                    <a:pt x="401" y="33"/>
                    <a:pt x="334" y="67"/>
                  </a:cubicBezTo>
                  <a:cubicBezTo>
                    <a:pt x="301" y="100"/>
                    <a:pt x="234" y="134"/>
                    <a:pt x="201" y="167"/>
                  </a:cubicBezTo>
                  <a:cubicBezTo>
                    <a:pt x="167" y="200"/>
                    <a:pt x="134" y="267"/>
                    <a:pt x="100" y="300"/>
                  </a:cubicBezTo>
                  <a:cubicBezTo>
                    <a:pt x="67" y="367"/>
                    <a:pt x="67" y="400"/>
                    <a:pt x="34" y="434"/>
                  </a:cubicBezTo>
                  <a:cubicBezTo>
                    <a:pt x="34" y="500"/>
                    <a:pt x="34" y="534"/>
                    <a:pt x="34" y="601"/>
                  </a:cubicBezTo>
                  <a:cubicBezTo>
                    <a:pt x="34" y="634"/>
                    <a:pt x="67" y="701"/>
                    <a:pt x="100" y="767"/>
                  </a:cubicBezTo>
                  <a:lnTo>
                    <a:pt x="301" y="767"/>
                  </a:lnTo>
                  <a:lnTo>
                    <a:pt x="401" y="734"/>
                  </a:lnTo>
                  <a:cubicBezTo>
                    <a:pt x="417" y="717"/>
                    <a:pt x="434" y="709"/>
                    <a:pt x="451" y="709"/>
                  </a:cubicBezTo>
                  <a:cubicBezTo>
                    <a:pt x="467" y="709"/>
                    <a:pt x="484" y="717"/>
                    <a:pt x="501" y="734"/>
                  </a:cubicBezTo>
                  <a:cubicBezTo>
                    <a:pt x="501" y="717"/>
                    <a:pt x="509" y="709"/>
                    <a:pt x="522" y="709"/>
                  </a:cubicBezTo>
                  <a:cubicBezTo>
                    <a:pt x="534" y="709"/>
                    <a:pt x="551" y="717"/>
                    <a:pt x="567" y="734"/>
                  </a:cubicBezTo>
                  <a:cubicBezTo>
                    <a:pt x="567" y="734"/>
                    <a:pt x="567" y="767"/>
                    <a:pt x="567" y="801"/>
                  </a:cubicBezTo>
                  <a:cubicBezTo>
                    <a:pt x="534" y="834"/>
                    <a:pt x="534" y="867"/>
                    <a:pt x="501" y="867"/>
                  </a:cubicBezTo>
                  <a:cubicBezTo>
                    <a:pt x="501" y="901"/>
                    <a:pt x="467" y="934"/>
                    <a:pt x="467" y="967"/>
                  </a:cubicBezTo>
                  <a:cubicBezTo>
                    <a:pt x="434" y="967"/>
                    <a:pt x="434" y="1001"/>
                    <a:pt x="401" y="1034"/>
                  </a:cubicBezTo>
                  <a:cubicBezTo>
                    <a:pt x="367" y="1034"/>
                    <a:pt x="367" y="1068"/>
                    <a:pt x="334" y="1068"/>
                  </a:cubicBezTo>
                  <a:cubicBezTo>
                    <a:pt x="301" y="1101"/>
                    <a:pt x="267" y="1101"/>
                    <a:pt x="201" y="1134"/>
                  </a:cubicBezTo>
                  <a:cubicBezTo>
                    <a:pt x="167" y="1134"/>
                    <a:pt x="167" y="1101"/>
                    <a:pt x="134" y="1101"/>
                  </a:cubicBezTo>
                  <a:lnTo>
                    <a:pt x="100" y="1101"/>
                  </a:lnTo>
                  <a:lnTo>
                    <a:pt x="34" y="1134"/>
                  </a:lnTo>
                  <a:cubicBezTo>
                    <a:pt x="0" y="1134"/>
                    <a:pt x="0" y="1134"/>
                    <a:pt x="0" y="1168"/>
                  </a:cubicBezTo>
                  <a:cubicBezTo>
                    <a:pt x="0" y="1168"/>
                    <a:pt x="0" y="1201"/>
                    <a:pt x="0" y="1201"/>
                  </a:cubicBezTo>
                  <a:cubicBezTo>
                    <a:pt x="0" y="1234"/>
                    <a:pt x="0" y="1268"/>
                    <a:pt x="34" y="1268"/>
                  </a:cubicBezTo>
                  <a:cubicBezTo>
                    <a:pt x="34" y="1301"/>
                    <a:pt x="67" y="1301"/>
                    <a:pt x="100" y="1301"/>
                  </a:cubicBezTo>
                  <a:cubicBezTo>
                    <a:pt x="117" y="1318"/>
                    <a:pt x="134" y="1326"/>
                    <a:pt x="151" y="1326"/>
                  </a:cubicBezTo>
                  <a:cubicBezTo>
                    <a:pt x="167" y="1326"/>
                    <a:pt x="184" y="1318"/>
                    <a:pt x="201" y="1301"/>
                  </a:cubicBezTo>
                  <a:cubicBezTo>
                    <a:pt x="267" y="1301"/>
                    <a:pt x="301" y="1268"/>
                    <a:pt x="334" y="1268"/>
                  </a:cubicBezTo>
                  <a:cubicBezTo>
                    <a:pt x="401" y="1234"/>
                    <a:pt x="434" y="1201"/>
                    <a:pt x="501" y="1134"/>
                  </a:cubicBezTo>
                  <a:cubicBezTo>
                    <a:pt x="534" y="1101"/>
                    <a:pt x="567" y="1068"/>
                    <a:pt x="601" y="1001"/>
                  </a:cubicBezTo>
                  <a:cubicBezTo>
                    <a:pt x="634" y="967"/>
                    <a:pt x="634" y="901"/>
                    <a:pt x="668" y="867"/>
                  </a:cubicBezTo>
                  <a:cubicBezTo>
                    <a:pt x="668" y="834"/>
                    <a:pt x="701" y="767"/>
                    <a:pt x="701" y="734"/>
                  </a:cubicBezTo>
                  <a:cubicBezTo>
                    <a:pt x="701" y="701"/>
                    <a:pt x="701" y="667"/>
                    <a:pt x="701" y="634"/>
                  </a:cubicBezTo>
                  <a:cubicBezTo>
                    <a:pt x="668" y="601"/>
                    <a:pt x="668" y="567"/>
                    <a:pt x="634" y="567"/>
                  </a:cubicBezTo>
                  <a:cubicBezTo>
                    <a:pt x="634" y="534"/>
                    <a:pt x="601" y="534"/>
                    <a:pt x="567" y="534"/>
                  </a:cubicBezTo>
                  <a:cubicBezTo>
                    <a:pt x="551" y="517"/>
                    <a:pt x="526" y="509"/>
                    <a:pt x="501" y="509"/>
                  </a:cubicBezTo>
                  <a:cubicBezTo>
                    <a:pt x="476" y="509"/>
                    <a:pt x="451" y="517"/>
                    <a:pt x="434" y="534"/>
                  </a:cubicBezTo>
                  <a:lnTo>
                    <a:pt x="301" y="567"/>
                  </a:lnTo>
                  <a:lnTo>
                    <a:pt x="201" y="567"/>
                  </a:lnTo>
                  <a:cubicBezTo>
                    <a:pt x="201" y="534"/>
                    <a:pt x="201" y="500"/>
                    <a:pt x="201" y="500"/>
                  </a:cubicBezTo>
                  <a:cubicBezTo>
                    <a:pt x="201" y="434"/>
                    <a:pt x="201" y="400"/>
                    <a:pt x="234" y="367"/>
                  </a:cubicBezTo>
                  <a:cubicBezTo>
                    <a:pt x="267" y="334"/>
                    <a:pt x="301" y="300"/>
                    <a:pt x="367" y="267"/>
                  </a:cubicBezTo>
                  <a:cubicBezTo>
                    <a:pt x="401" y="234"/>
                    <a:pt x="434" y="234"/>
                    <a:pt x="467" y="234"/>
                  </a:cubicBezTo>
                  <a:cubicBezTo>
                    <a:pt x="479" y="222"/>
                    <a:pt x="490" y="219"/>
                    <a:pt x="500" y="219"/>
                  </a:cubicBezTo>
                  <a:cubicBezTo>
                    <a:pt x="519" y="219"/>
                    <a:pt x="534" y="234"/>
                    <a:pt x="534" y="234"/>
                  </a:cubicBezTo>
                  <a:lnTo>
                    <a:pt x="601" y="234"/>
                  </a:lnTo>
                  <a:lnTo>
                    <a:pt x="634" y="200"/>
                  </a:lnTo>
                  <a:cubicBezTo>
                    <a:pt x="668" y="200"/>
                    <a:pt x="668" y="200"/>
                    <a:pt x="668" y="167"/>
                  </a:cubicBezTo>
                  <a:cubicBezTo>
                    <a:pt x="668" y="167"/>
                    <a:pt x="668" y="134"/>
                    <a:pt x="668" y="134"/>
                  </a:cubicBezTo>
                  <a:cubicBezTo>
                    <a:pt x="668" y="100"/>
                    <a:pt x="668" y="67"/>
                    <a:pt x="634" y="67"/>
                  </a:cubicBezTo>
                  <a:cubicBezTo>
                    <a:pt x="634" y="33"/>
                    <a:pt x="601" y="33"/>
                    <a:pt x="6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6"/>
            <p:cNvSpPr/>
            <p:nvPr/>
          </p:nvSpPr>
          <p:spPr>
            <a:xfrm>
              <a:off x="3899625" y="1403125"/>
              <a:ext cx="18375" cy="45875"/>
            </a:xfrm>
            <a:custGeom>
              <a:avLst/>
              <a:gdLst/>
              <a:ahLst/>
              <a:cxnLst/>
              <a:rect l="l" t="t" r="r" b="b"/>
              <a:pathLst>
                <a:path w="735" h="1835" extrusionOk="0">
                  <a:moveTo>
                    <a:pt x="451" y="242"/>
                  </a:moveTo>
                  <a:cubicBezTo>
                    <a:pt x="476" y="242"/>
                    <a:pt x="501" y="250"/>
                    <a:pt x="534" y="267"/>
                  </a:cubicBezTo>
                  <a:cubicBezTo>
                    <a:pt x="567" y="300"/>
                    <a:pt x="601" y="400"/>
                    <a:pt x="601" y="467"/>
                  </a:cubicBezTo>
                  <a:cubicBezTo>
                    <a:pt x="601" y="500"/>
                    <a:pt x="601" y="534"/>
                    <a:pt x="601" y="600"/>
                  </a:cubicBezTo>
                  <a:cubicBezTo>
                    <a:pt x="601" y="701"/>
                    <a:pt x="567" y="801"/>
                    <a:pt x="534" y="867"/>
                  </a:cubicBezTo>
                  <a:cubicBezTo>
                    <a:pt x="501" y="967"/>
                    <a:pt x="434" y="1034"/>
                    <a:pt x="367" y="1067"/>
                  </a:cubicBezTo>
                  <a:cubicBezTo>
                    <a:pt x="334" y="1084"/>
                    <a:pt x="301" y="1092"/>
                    <a:pt x="267" y="1092"/>
                  </a:cubicBezTo>
                  <a:cubicBezTo>
                    <a:pt x="234" y="1092"/>
                    <a:pt x="201" y="1084"/>
                    <a:pt x="167" y="1067"/>
                  </a:cubicBezTo>
                  <a:cubicBezTo>
                    <a:pt x="134" y="1034"/>
                    <a:pt x="100" y="934"/>
                    <a:pt x="100" y="867"/>
                  </a:cubicBezTo>
                  <a:cubicBezTo>
                    <a:pt x="100" y="834"/>
                    <a:pt x="100" y="801"/>
                    <a:pt x="100" y="801"/>
                  </a:cubicBezTo>
                  <a:cubicBezTo>
                    <a:pt x="100" y="767"/>
                    <a:pt x="100" y="734"/>
                    <a:pt x="100" y="701"/>
                  </a:cubicBezTo>
                  <a:cubicBezTo>
                    <a:pt x="100" y="600"/>
                    <a:pt x="134" y="534"/>
                    <a:pt x="201" y="434"/>
                  </a:cubicBezTo>
                  <a:cubicBezTo>
                    <a:pt x="234" y="367"/>
                    <a:pt x="267" y="300"/>
                    <a:pt x="367" y="267"/>
                  </a:cubicBezTo>
                  <a:cubicBezTo>
                    <a:pt x="401" y="250"/>
                    <a:pt x="426" y="242"/>
                    <a:pt x="451" y="242"/>
                  </a:cubicBezTo>
                  <a:close/>
                  <a:moveTo>
                    <a:pt x="501" y="0"/>
                  </a:moveTo>
                  <a:cubicBezTo>
                    <a:pt x="467" y="0"/>
                    <a:pt x="401" y="33"/>
                    <a:pt x="367" y="67"/>
                  </a:cubicBezTo>
                  <a:cubicBezTo>
                    <a:pt x="301" y="100"/>
                    <a:pt x="234" y="133"/>
                    <a:pt x="201" y="200"/>
                  </a:cubicBezTo>
                  <a:cubicBezTo>
                    <a:pt x="167" y="234"/>
                    <a:pt x="134" y="300"/>
                    <a:pt x="100" y="334"/>
                  </a:cubicBezTo>
                  <a:lnTo>
                    <a:pt x="100" y="267"/>
                  </a:lnTo>
                  <a:cubicBezTo>
                    <a:pt x="134" y="267"/>
                    <a:pt x="134" y="267"/>
                    <a:pt x="100" y="234"/>
                  </a:cubicBezTo>
                  <a:lnTo>
                    <a:pt x="34" y="267"/>
                  </a:lnTo>
                  <a:cubicBezTo>
                    <a:pt x="0" y="300"/>
                    <a:pt x="0" y="300"/>
                    <a:pt x="0" y="300"/>
                  </a:cubicBezTo>
                  <a:cubicBezTo>
                    <a:pt x="0" y="334"/>
                    <a:pt x="0" y="334"/>
                    <a:pt x="0" y="367"/>
                  </a:cubicBezTo>
                  <a:lnTo>
                    <a:pt x="0" y="1801"/>
                  </a:lnTo>
                  <a:cubicBezTo>
                    <a:pt x="0" y="1801"/>
                    <a:pt x="0" y="1835"/>
                    <a:pt x="0" y="1835"/>
                  </a:cubicBezTo>
                  <a:lnTo>
                    <a:pt x="34" y="1835"/>
                  </a:lnTo>
                  <a:lnTo>
                    <a:pt x="100" y="1801"/>
                  </a:lnTo>
                  <a:cubicBezTo>
                    <a:pt x="100" y="1801"/>
                    <a:pt x="100" y="1768"/>
                    <a:pt x="100" y="1768"/>
                  </a:cubicBezTo>
                  <a:cubicBezTo>
                    <a:pt x="134" y="1768"/>
                    <a:pt x="134" y="1735"/>
                    <a:pt x="100" y="1735"/>
                  </a:cubicBezTo>
                  <a:lnTo>
                    <a:pt x="100" y="1234"/>
                  </a:lnTo>
                  <a:cubicBezTo>
                    <a:pt x="134" y="1268"/>
                    <a:pt x="167" y="1268"/>
                    <a:pt x="201" y="1301"/>
                  </a:cubicBezTo>
                  <a:cubicBezTo>
                    <a:pt x="267" y="1301"/>
                    <a:pt x="334" y="1268"/>
                    <a:pt x="367" y="1234"/>
                  </a:cubicBezTo>
                  <a:cubicBezTo>
                    <a:pt x="434" y="1201"/>
                    <a:pt x="467" y="1168"/>
                    <a:pt x="501" y="1101"/>
                  </a:cubicBezTo>
                  <a:cubicBezTo>
                    <a:pt x="567" y="1067"/>
                    <a:pt x="601" y="1001"/>
                    <a:pt x="634" y="934"/>
                  </a:cubicBezTo>
                  <a:cubicBezTo>
                    <a:pt x="668" y="867"/>
                    <a:pt x="701" y="801"/>
                    <a:pt x="701" y="734"/>
                  </a:cubicBezTo>
                  <a:cubicBezTo>
                    <a:pt x="734" y="667"/>
                    <a:pt x="734" y="567"/>
                    <a:pt x="734" y="500"/>
                  </a:cubicBezTo>
                  <a:cubicBezTo>
                    <a:pt x="734" y="434"/>
                    <a:pt x="734" y="400"/>
                    <a:pt x="734" y="367"/>
                  </a:cubicBezTo>
                  <a:cubicBezTo>
                    <a:pt x="734" y="300"/>
                    <a:pt x="734" y="234"/>
                    <a:pt x="701" y="167"/>
                  </a:cubicBezTo>
                  <a:cubicBezTo>
                    <a:pt x="701" y="100"/>
                    <a:pt x="668" y="67"/>
                    <a:pt x="634" y="33"/>
                  </a:cubicBezTo>
                  <a:cubicBezTo>
                    <a:pt x="601" y="0"/>
                    <a:pt x="567" y="0"/>
                    <a:pt x="5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6"/>
            <p:cNvSpPr/>
            <p:nvPr/>
          </p:nvSpPr>
          <p:spPr>
            <a:xfrm>
              <a:off x="3922150" y="1389775"/>
              <a:ext cx="19200" cy="32550"/>
            </a:xfrm>
            <a:custGeom>
              <a:avLst/>
              <a:gdLst/>
              <a:ahLst/>
              <a:cxnLst/>
              <a:rect l="l" t="t" r="r" b="b"/>
              <a:pathLst>
                <a:path w="768" h="1302" extrusionOk="0">
                  <a:moveTo>
                    <a:pt x="467" y="209"/>
                  </a:moveTo>
                  <a:cubicBezTo>
                    <a:pt x="500" y="209"/>
                    <a:pt x="534" y="217"/>
                    <a:pt x="567" y="234"/>
                  </a:cubicBezTo>
                  <a:cubicBezTo>
                    <a:pt x="600" y="267"/>
                    <a:pt x="634" y="334"/>
                    <a:pt x="600" y="401"/>
                  </a:cubicBezTo>
                  <a:lnTo>
                    <a:pt x="167" y="667"/>
                  </a:lnTo>
                  <a:cubicBezTo>
                    <a:pt x="167" y="634"/>
                    <a:pt x="167" y="567"/>
                    <a:pt x="167" y="534"/>
                  </a:cubicBezTo>
                  <a:cubicBezTo>
                    <a:pt x="167" y="501"/>
                    <a:pt x="200" y="467"/>
                    <a:pt x="234" y="401"/>
                  </a:cubicBezTo>
                  <a:cubicBezTo>
                    <a:pt x="234" y="367"/>
                    <a:pt x="267" y="334"/>
                    <a:pt x="300" y="301"/>
                  </a:cubicBezTo>
                  <a:cubicBezTo>
                    <a:pt x="334" y="267"/>
                    <a:pt x="334" y="267"/>
                    <a:pt x="367" y="234"/>
                  </a:cubicBezTo>
                  <a:cubicBezTo>
                    <a:pt x="400" y="217"/>
                    <a:pt x="434" y="209"/>
                    <a:pt x="467" y="209"/>
                  </a:cubicBezTo>
                  <a:close/>
                  <a:moveTo>
                    <a:pt x="534" y="0"/>
                  </a:moveTo>
                  <a:cubicBezTo>
                    <a:pt x="500" y="0"/>
                    <a:pt x="434" y="34"/>
                    <a:pt x="367" y="67"/>
                  </a:cubicBezTo>
                  <a:cubicBezTo>
                    <a:pt x="334" y="100"/>
                    <a:pt x="267" y="134"/>
                    <a:pt x="234" y="167"/>
                  </a:cubicBezTo>
                  <a:cubicBezTo>
                    <a:pt x="200" y="234"/>
                    <a:pt x="133" y="301"/>
                    <a:pt x="100" y="367"/>
                  </a:cubicBezTo>
                  <a:cubicBezTo>
                    <a:pt x="100" y="401"/>
                    <a:pt x="67" y="467"/>
                    <a:pt x="33" y="534"/>
                  </a:cubicBezTo>
                  <a:cubicBezTo>
                    <a:pt x="33" y="601"/>
                    <a:pt x="0" y="701"/>
                    <a:pt x="0" y="768"/>
                  </a:cubicBezTo>
                  <a:cubicBezTo>
                    <a:pt x="0" y="834"/>
                    <a:pt x="0" y="901"/>
                    <a:pt x="0" y="968"/>
                  </a:cubicBezTo>
                  <a:cubicBezTo>
                    <a:pt x="0" y="1034"/>
                    <a:pt x="33" y="1101"/>
                    <a:pt x="33" y="1168"/>
                  </a:cubicBezTo>
                  <a:cubicBezTo>
                    <a:pt x="67" y="1201"/>
                    <a:pt x="100" y="1235"/>
                    <a:pt x="133" y="1268"/>
                  </a:cubicBezTo>
                  <a:cubicBezTo>
                    <a:pt x="167" y="1301"/>
                    <a:pt x="200" y="1301"/>
                    <a:pt x="234" y="1301"/>
                  </a:cubicBezTo>
                  <a:cubicBezTo>
                    <a:pt x="300" y="1301"/>
                    <a:pt x="334" y="1301"/>
                    <a:pt x="367" y="1268"/>
                  </a:cubicBezTo>
                  <a:cubicBezTo>
                    <a:pt x="434" y="1235"/>
                    <a:pt x="500" y="1201"/>
                    <a:pt x="534" y="1134"/>
                  </a:cubicBezTo>
                  <a:cubicBezTo>
                    <a:pt x="567" y="1101"/>
                    <a:pt x="600" y="1068"/>
                    <a:pt x="634" y="1001"/>
                  </a:cubicBezTo>
                  <a:cubicBezTo>
                    <a:pt x="667" y="968"/>
                    <a:pt x="701" y="934"/>
                    <a:pt x="701" y="901"/>
                  </a:cubicBezTo>
                  <a:cubicBezTo>
                    <a:pt x="734" y="868"/>
                    <a:pt x="734" y="834"/>
                    <a:pt x="734" y="801"/>
                  </a:cubicBezTo>
                  <a:lnTo>
                    <a:pt x="734" y="768"/>
                  </a:lnTo>
                  <a:cubicBezTo>
                    <a:pt x="734" y="751"/>
                    <a:pt x="734" y="743"/>
                    <a:pt x="730" y="743"/>
                  </a:cubicBezTo>
                  <a:cubicBezTo>
                    <a:pt x="726" y="743"/>
                    <a:pt x="717" y="751"/>
                    <a:pt x="701" y="768"/>
                  </a:cubicBezTo>
                  <a:lnTo>
                    <a:pt x="634" y="768"/>
                  </a:lnTo>
                  <a:lnTo>
                    <a:pt x="600" y="834"/>
                  </a:lnTo>
                  <a:cubicBezTo>
                    <a:pt x="600" y="868"/>
                    <a:pt x="567" y="901"/>
                    <a:pt x="534" y="934"/>
                  </a:cubicBezTo>
                  <a:cubicBezTo>
                    <a:pt x="500" y="1001"/>
                    <a:pt x="434" y="1034"/>
                    <a:pt x="400" y="1068"/>
                  </a:cubicBezTo>
                  <a:cubicBezTo>
                    <a:pt x="367" y="1084"/>
                    <a:pt x="342" y="1093"/>
                    <a:pt x="317" y="1093"/>
                  </a:cubicBezTo>
                  <a:cubicBezTo>
                    <a:pt x="292" y="1093"/>
                    <a:pt x="267" y="1084"/>
                    <a:pt x="234" y="1068"/>
                  </a:cubicBezTo>
                  <a:cubicBezTo>
                    <a:pt x="200" y="1034"/>
                    <a:pt x="167" y="968"/>
                    <a:pt x="167" y="868"/>
                  </a:cubicBezTo>
                  <a:lnTo>
                    <a:pt x="734" y="534"/>
                  </a:lnTo>
                  <a:cubicBezTo>
                    <a:pt x="734" y="534"/>
                    <a:pt x="767" y="501"/>
                    <a:pt x="767" y="501"/>
                  </a:cubicBezTo>
                  <a:cubicBezTo>
                    <a:pt x="767" y="501"/>
                    <a:pt x="767" y="467"/>
                    <a:pt x="767" y="467"/>
                  </a:cubicBezTo>
                  <a:lnTo>
                    <a:pt x="767" y="401"/>
                  </a:lnTo>
                  <a:cubicBezTo>
                    <a:pt x="767" y="334"/>
                    <a:pt x="767" y="234"/>
                    <a:pt x="734" y="167"/>
                  </a:cubicBezTo>
                  <a:cubicBezTo>
                    <a:pt x="734" y="134"/>
                    <a:pt x="701" y="67"/>
                    <a:pt x="667" y="34"/>
                  </a:cubicBezTo>
                  <a:cubicBezTo>
                    <a:pt x="634" y="34"/>
                    <a:pt x="600" y="0"/>
                    <a:pt x="5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6"/>
            <p:cNvSpPr/>
            <p:nvPr/>
          </p:nvSpPr>
          <p:spPr>
            <a:xfrm>
              <a:off x="3944650" y="1376050"/>
              <a:ext cx="19200" cy="32100"/>
            </a:xfrm>
            <a:custGeom>
              <a:avLst/>
              <a:gdLst/>
              <a:ahLst/>
              <a:cxnLst/>
              <a:rect l="l" t="t" r="r" b="b"/>
              <a:pathLst>
                <a:path w="768" h="1284" extrusionOk="0">
                  <a:moveTo>
                    <a:pt x="591" y="1"/>
                  </a:moveTo>
                  <a:cubicBezTo>
                    <a:pt x="575" y="1"/>
                    <a:pt x="557" y="4"/>
                    <a:pt x="534" y="16"/>
                  </a:cubicBezTo>
                  <a:cubicBezTo>
                    <a:pt x="501" y="16"/>
                    <a:pt x="434" y="16"/>
                    <a:pt x="401" y="49"/>
                  </a:cubicBezTo>
                  <a:cubicBezTo>
                    <a:pt x="334" y="82"/>
                    <a:pt x="268" y="149"/>
                    <a:pt x="234" y="182"/>
                  </a:cubicBezTo>
                  <a:cubicBezTo>
                    <a:pt x="201" y="249"/>
                    <a:pt x="134" y="316"/>
                    <a:pt x="134" y="349"/>
                  </a:cubicBezTo>
                  <a:cubicBezTo>
                    <a:pt x="101" y="416"/>
                    <a:pt x="67" y="483"/>
                    <a:pt x="34" y="549"/>
                  </a:cubicBezTo>
                  <a:cubicBezTo>
                    <a:pt x="34" y="649"/>
                    <a:pt x="1" y="716"/>
                    <a:pt x="1" y="783"/>
                  </a:cubicBezTo>
                  <a:cubicBezTo>
                    <a:pt x="1" y="816"/>
                    <a:pt x="1" y="850"/>
                    <a:pt x="1" y="883"/>
                  </a:cubicBezTo>
                  <a:lnTo>
                    <a:pt x="1" y="950"/>
                  </a:lnTo>
                  <a:cubicBezTo>
                    <a:pt x="1" y="1016"/>
                    <a:pt x="34" y="1083"/>
                    <a:pt x="34" y="1150"/>
                  </a:cubicBezTo>
                  <a:cubicBezTo>
                    <a:pt x="67" y="1183"/>
                    <a:pt x="67" y="1216"/>
                    <a:pt x="101" y="1250"/>
                  </a:cubicBezTo>
                  <a:cubicBezTo>
                    <a:pt x="134" y="1283"/>
                    <a:pt x="201" y="1283"/>
                    <a:pt x="234" y="1283"/>
                  </a:cubicBezTo>
                  <a:cubicBezTo>
                    <a:pt x="301" y="1283"/>
                    <a:pt x="334" y="1283"/>
                    <a:pt x="401" y="1250"/>
                  </a:cubicBezTo>
                  <a:cubicBezTo>
                    <a:pt x="468" y="1216"/>
                    <a:pt x="501" y="1150"/>
                    <a:pt x="568" y="1116"/>
                  </a:cubicBezTo>
                  <a:cubicBezTo>
                    <a:pt x="601" y="1050"/>
                    <a:pt x="634" y="1016"/>
                    <a:pt x="668" y="950"/>
                  </a:cubicBezTo>
                  <a:cubicBezTo>
                    <a:pt x="701" y="916"/>
                    <a:pt x="735" y="850"/>
                    <a:pt x="735" y="783"/>
                  </a:cubicBezTo>
                  <a:cubicBezTo>
                    <a:pt x="768" y="749"/>
                    <a:pt x="768" y="716"/>
                    <a:pt x="768" y="683"/>
                  </a:cubicBezTo>
                  <a:cubicBezTo>
                    <a:pt x="768" y="649"/>
                    <a:pt x="768" y="649"/>
                    <a:pt x="768" y="649"/>
                  </a:cubicBezTo>
                  <a:lnTo>
                    <a:pt x="701" y="649"/>
                  </a:lnTo>
                  <a:cubicBezTo>
                    <a:pt x="668" y="683"/>
                    <a:pt x="668" y="683"/>
                    <a:pt x="668" y="683"/>
                  </a:cubicBezTo>
                  <a:cubicBezTo>
                    <a:pt x="634" y="716"/>
                    <a:pt x="634" y="716"/>
                    <a:pt x="634" y="749"/>
                  </a:cubicBezTo>
                  <a:cubicBezTo>
                    <a:pt x="601" y="883"/>
                    <a:pt x="501" y="983"/>
                    <a:pt x="401" y="1050"/>
                  </a:cubicBezTo>
                  <a:cubicBezTo>
                    <a:pt x="368" y="1083"/>
                    <a:pt x="368" y="1083"/>
                    <a:pt x="334" y="1083"/>
                  </a:cubicBezTo>
                  <a:lnTo>
                    <a:pt x="268" y="1083"/>
                  </a:lnTo>
                  <a:cubicBezTo>
                    <a:pt x="234" y="1050"/>
                    <a:pt x="201" y="1050"/>
                    <a:pt x="201" y="1016"/>
                  </a:cubicBezTo>
                  <a:cubicBezTo>
                    <a:pt x="167" y="983"/>
                    <a:pt x="167" y="916"/>
                    <a:pt x="167" y="883"/>
                  </a:cubicBezTo>
                  <a:cubicBezTo>
                    <a:pt x="167" y="816"/>
                    <a:pt x="167" y="749"/>
                    <a:pt x="167" y="716"/>
                  </a:cubicBezTo>
                  <a:cubicBezTo>
                    <a:pt x="167" y="649"/>
                    <a:pt x="167" y="583"/>
                    <a:pt x="201" y="549"/>
                  </a:cubicBezTo>
                  <a:cubicBezTo>
                    <a:pt x="201" y="483"/>
                    <a:pt x="234" y="449"/>
                    <a:pt x="234" y="416"/>
                  </a:cubicBezTo>
                  <a:cubicBezTo>
                    <a:pt x="268" y="383"/>
                    <a:pt x="301" y="349"/>
                    <a:pt x="334" y="316"/>
                  </a:cubicBezTo>
                  <a:cubicBezTo>
                    <a:pt x="334" y="282"/>
                    <a:pt x="368" y="249"/>
                    <a:pt x="401" y="249"/>
                  </a:cubicBezTo>
                  <a:cubicBezTo>
                    <a:pt x="434" y="216"/>
                    <a:pt x="501" y="216"/>
                    <a:pt x="534" y="216"/>
                  </a:cubicBezTo>
                  <a:cubicBezTo>
                    <a:pt x="601" y="216"/>
                    <a:pt x="634" y="249"/>
                    <a:pt x="634" y="282"/>
                  </a:cubicBezTo>
                  <a:cubicBezTo>
                    <a:pt x="634" y="282"/>
                    <a:pt x="634" y="316"/>
                    <a:pt x="634" y="316"/>
                  </a:cubicBezTo>
                  <a:lnTo>
                    <a:pt x="668" y="316"/>
                  </a:lnTo>
                  <a:lnTo>
                    <a:pt x="735" y="282"/>
                  </a:lnTo>
                  <a:cubicBezTo>
                    <a:pt x="735" y="282"/>
                    <a:pt x="768" y="282"/>
                    <a:pt x="768" y="249"/>
                  </a:cubicBezTo>
                  <a:cubicBezTo>
                    <a:pt x="768" y="249"/>
                    <a:pt x="768" y="216"/>
                    <a:pt x="768" y="216"/>
                  </a:cubicBezTo>
                  <a:cubicBezTo>
                    <a:pt x="768" y="182"/>
                    <a:pt x="768" y="149"/>
                    <a:pt x="735" y="116"/>
                  </a:cubicBezTo>
                  <a:cubicBezTo>
                    <a:pt x="735" y="82"/>
                    <a:pt x="701" y="49"/>
                    <a:pt x="668" y="16"/>
                  </a:cubicBezTo>
                  <a:cubicBezTo>
                    <a:pt x="646" y="16"/>
                    <a:pt x="623" y="1"/>
                    <a:pt x="59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6"/>
            <p:cNvSpPr/>
            <p:nvPr/>
          </p:nvSpPr>
          <p:spPr>
            <a:xfrm>
              <a:off x="3967175" y="1357450"/>
              <a:ext cx="14200" cy="36925"/>
            </a:xfrm>
            <a:custGeom>
              <a:avLst/>
              <a:gdLst/>
              <a:ahLst/>
              <a:cxnLst/>
              <a:rect l="l" t="t" r="r" b="b"/>
              <a:pathLst>
                <a:path w="568" h="1477" extrusionOk="0">
                  <a:moveTo>
                    <a:pt x="251" y="1"/>
                  </a:moveTo>
                  <a:cubicBezTo>
                    <a:pt x="242" y="1"/>
                    <a:pt x="234" y="9"/>
                    <a:pt x="234" y="26"/>
                  </a:cubicBezTo>
                  <a:lnTo>
                    <a:pt x="167" y="59"/>
                  </a:lnTo>
                  <a:cubicBezTo>
                    <a:pt x="167" y="59"/>
                    <a:pt x="134" y="59"/>
                    <a:pt x="134" y="92"/>
                  </a:cubicBezTo>
                  <a:cubicBezTo>
                    <a:pt x="134" y="92"/>
                    <a:pt x="134" y="126"/>
                    <a:pt x="134" y="126"/>
                  </a:cubicBezTo>
                  <a:lnTo>
                    <a:pt x="134" y="493"/>
                  </a:lnTo>
                  <a:lnTo>
                    <a:pt x="34" y="559"/>
                  </a:lnTo>
                  <a:cubicBezTo>
                    <a:pt x="0" y="559"/>
                    <a:pt x="0" y="593"/>
                    <a:pt x="0" y="593"/>
                  </a:cubicBezTo>
                  <a:cubicBezTo>
                    <a:pt x="0" y="626"/>
                    <a:pt x="0" y="626"/>
                    <a:pt x="0" y="660"/>
                  </a:cubicBezTo>
                  <a:lnTo>
                    <a:pt x="0" y="726"/>
                  </a:lnTo>
                  <a:lnTo>
                    <a:pt x="0" y="760"/>
                  </a:lnTo>
                  <a:lnTo>
                    <a:pt x="34" y="760"/>
                  </a:lnTo>
                  <a:lnTo>
                    <a:pt x="134" y="693"/>
                  </a:lnTo>
                  <a:lnTo>
                    <a:pt x="134" y="1193"/>
                  </a:lnTo>
                  <a:cubicBezTo>
                    <a:pt x="134" y="1293"/>
                    <a:pt x="167" y="1360"/>
                    <a:pt x="200" y="1427"/>
                  </a:cubicBezTo>
                  <a:cubicBezTo>
                    <a:pt x="234" y="1460"/>
                    <a:pt x="267" y="1477"/>
                    <a:pt x="301" y="1477"/>
                  </a:cubicBezTo>
                  <a:cubicBezTo>
                    <a:pt x="334" y="1477"/>
                    <a:pt x="367" y="1460"/>
                    <a:pt x="401" y="1427"/>
                  </a:cubicBezTo>
                  <a:lnTo>
                    <a:pt x="534" y="1393"/>
                  </a:lnTo>
                  <a:cubicBezTo>
                    <a:pt x="534" y="1360"/>
                    <a:pt x="534" y="1360"/>
                    <a:pt x="567" y="1327"/>
                  </a:cubicBezTo>
                  <a:cubicBezTo>
                    <a:pt x="567" y="1327"/>
                    <a:pt x="567" y="1293"/>
                    <a:pt x="567" y="1293"/>
                  </a:cubicBezTo>
                  <a:lnTo>
                    <a:pt x="567" y="1227"/>
                  </a:lnTo>
                  <a:lnTo>
                    <a:pt x="567" y="1193"/>
                  </a:lnTo>
                  <a:lnTo>
                    <a:pt x="534" y="1193"/>
                  </a:lnTo>
                  <a:lnTo>
                    <a:pt x="434" y="1227"/>
                  </a:lnTo>
                  <a:cubicBezTo>
                    <a:pt x="401" y="1260"/>
                    <a:pt x="401" y="1260"/>
                    <a:pt x="367" y="1260"/>
                  </a:cubicBezTo>
                  <a:lnTo>
                    <a:pt x="334" y="1260"/>
                  </a:lnTo>
                  <a:cubicBezTo>
                    <a:pt x="301" y="1260"/>
                    <a:pt x="301" y="1227"/>
                    <a:pt x="301" y="1227"/>
                  </a:cubicBezTo>
                  <a:cubicBezTo>
                    <a:pt x="301" y="1193"/>
                    <a:pt x="301" y="1160"/>
                    <a:pt x="301" y="1127"/>
                  </a:cubicBezTo>
                  <a:lnTo>
                    <a:pt x="267" y="593"/>
                  </a:lnTo>
                  <a:lnTo>
                    <a:pt x="467" y="493"/>
                  </a:lnTo>
                  <a:cubicBezTo>
                    <a:pt x="501" y="459"/>
                    <a:pt x="501" y="459"/>
                    <a:pt x="501" y="426"/>
                  </a:cubicBezTo>
                  <a:cubicBezTo>
                    <a:pt x="501" y="426"/>
                    <a:pt x="501" y="393"/>
                    <a:pt x="501" y="393"/>
                  </a:cubicBezTo>
                  <a:lnTo>
                    <a:pt x="501" y="326"/>
                  </a:lnTo>
                  <a:cubicBezTo>
                    <a:pt x="501" y="326"/>
                    <a:pt x="501" y="293"/>
                    <a:pt x="501" y="293"/>
                  </a:cubicBezTo>
                  <a:lnTo>
                    <a:pt x="467" y="293"/>
                  </a:lnTo>
                  <a:lnTo>
                    <a:pt x="267" y="393"/>
                  </a:lnTo>
                  <a:lnTo>
                    <a:pt x="267" y="59"/>
                  </a:lnTo>
                  <a:lnTo>
                    <a:pt x="267" y="26"/>
                  </a:lnTo>
                  <a:cubicBezTo>
                    <a:pt x="267" y="9"/>
                    <a:pt x="259" y="1"/>
                    <a:pt x="25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6"/>
            <p:cNvSpPr/>
            <p:nvPr/>
          </p:nvSpPr>
          <p:spPr>
            <a:xfrm>
              <a:off x="3993850" y="1348275"/>
              <a:ext cx="19200" cy="33175"/>
            </a:xfrm>
            <a:custGeom>
              <a:avLst/>
              <a:gdLst/>
              <a:ahLst/>
              <a:cxnLst/>
              <a:rect l="l" t="t" r="r" b="b"/>
              <a:pathLst>
                <a:path w="768" h="1327" extrusionOk="0">
                  <a:moveTo>
                    <a:pt x="568" y="560"/>
                  </a:moveTo>
                  <a:lnTo>
                    <a:pt x="568" y="626"/>
                  </a:lnTo>
                  <a:cubicBezTo>
                    <a:pt x="568" y="660"/>
                    <a:pt x="568" y="726"/>
                    <a:pt x="568" y="760"/>
                  </a:cubicBezTo>
                  <a:cubicBezTo>
                    <a:pt x="568" y="826"/>
                    <a:pt x="534" y="860"/>
                    <a:pt x="501" y="893"/>
                  </a:cubicBezTo>
                  <a:cubicBezTo>
                    <a:pt x="501" y="926"/>
                    <a:pt x="468" y="993"/>
                    <a:pt x="434" y="1027"/>
                  </a:cubicBezTo>
                  <a:cubicBezTo>
                    <a:pt x="401" y="1060"/>
                    <a:pt x="368" y="1093"/>
                    <a:pt x="334" y="1093"/>
                  </a:cubicBezTo>
                  <a:lnTo>
                    <a:pt x="301" y="1093"/>
                  </a:lnTo>
                  <a:cubicBezTo>
                    <a:pt x="268" y="1127"/>
                    <a:pt x="234" y="1127"/>
                    <a:pt x="234" y="1127"/>
                  </a:cubicBezTo>
                  <a:lnTo>
                    <a:pt x="168" y="1127"/>
                  </a:lnTo>
                  <a:cubicBezTo>
                    <a:pt x="168" y="1127"/>
                    <a:pt x="168" y="1093"/>
                    <a:pt x="168" y="1093"/>
                  </a:cubicBezTo>
                  <a:cubicBezTo>
                    <a:pt x="134" y="1060"/>
                    <a:pt x="134" y="1060"/>
                    <a:pt x="168" y="1060"/>
                  </a:cubicBezTo>
                  <a:cubicBezTo>
                    <a:pt x="168" y="993"/>
                    <a:pt x="168" y="926"/>
                    <a:pt x="201" y="893"/>
                  </a:cubicBezTo>
                  <a:cubicBezTo>
                    <a:pt x="268" y="826"/>
                    <a:pt x="301" y="760"/>
                    <a:pt x="368" y="726"/>
                  </a:cubicBezTo>
                  <a:lnTo>
                    <a:pt x="568" y="560"/>
                  </a:lnTo>
                  <a:close/>
                  <a:moveTo>
                    <a:pt x="618" y="1"/>
                  </a:moveTo>
                  <a:cubicBezTo>
                    <a:pt x="601" y="1"/>
                    <a:pt x="585" y="9"/>
                    <a:pt x="568" y="26"/>
                  </a:cubicBezTo>
                  <a:cubicBezTo>
                    <a:pt x="501" y="26"/>
                    <a:pt x="468" y="26"/>
                    <a:pt x="434" y="59"/>
                  </a:cubicBezTo>
                  <a:cubicBezTo>
                    <a:pt x="368" y="93"/>
                    <a:pt x="334" y="126"/>
                    <a:pt x="301" y="159"/>
                  </a:cubicBezTo>
                  <a:cubicBezTo>
                    <a:pt x="268" y="193"/>
                    <a:pt x="234" y="226"/>
                    <a:pt x="201" y="293"/>
                  </a:cubicBezTo>
                  <a:cubicBezTo>
                    <a:pt x="168" y="326"/>
                    <a:pt x="168" y="359"/>
                    <a:pt x="134" y="426"/>
                  </a:cubicBezTo>
                  <a:cubicBezTo>
                    <a:pt x="134" y="459"/>
                    <a:pt x="101" y="493"/>
                    <a:pt x="101" y="526"/>
                  </a:cubicBezTo>
                  <a:cubicBezTo>
                    <a:pt x="101" y="560"/>
                    <a:pt x="67" y="560"/>
                    <a:pt x="101" y="560"/>
                  </a:cubicBezTo>
                  <a:lnTo>
                    <a:pt x="134" y="560"/>
                  </a:lnTo>
                  <a:lnTo>
                    <a:pt x="201" y="526"/>
                  </a:lnTo>
                  <a:lnTo>
                    <a:pt x="234" y="493"/>
                  </a:lnTo>
                  <a:lnTo>
                    <a:pt x="234" y="459"/>
                  </a:lnTo>
                  <a:cubicBezTo>
                    <a:pt x="234" y="426"/>
                    <a:pt x="268" y="393"/>
                    <a:pt x="301" y="359"/>
                  </a:cubicBezTo>
                  <a:cubicBezTo>
                    <a:pt x="301" y="326"/>
                    <a:pt x="334" y="293"/>
                    <a:pt x="401" y="259"/>
                  </a:cubicBezTo>
                  <a:cubicBezTo>
                    <a:pt x="434" y="226"/>
                    <a:pt x="468" y="226"/>
                    <a:pt x="534" y="226"/>
                  </a:cubicBezTo>
                  <a:cubicBezTo>
                    <a:pt x="601" y="259"/>
                    <a:pt x="601" y="293"/>
                    <a:pt x="601" y="359"/>
                  </a:cubicBezTo>
                  <a:lnTo>
                    <a:pt x="601" y="393"/>
                  </a:lnTo>
                  <a:lnTo>
                    <a:pt x="368" y="593"/>
                  </a:lnTo>
                  <a:lnTo>
                    <a:pt x="234" y="693"/>
                  </a:lnTo>
                  <a:cubicBezTo>
                    <a:pt x="168" y="726"/>
                    <a:pt x="134" y="793"/>
                    <a:pt x="134" y="826"/>
                  </a:cubicBezTo>
                  <a:cubicBezTo>
                    <a:pt x="101" y="893"/>
                    <a:pt x="67" y="926"/>
                    <a:pt x="34" y="993"/>
                  </a:cubicBezTo>
                  <a:cubicBezTo>
                    <a:pt x="34" y="1027"/>
                    <a:pt x="1" y="1093"/>
                    <a:pt x="34" y="1160"/>
                  </a:cubicBezTo>
                  <a:cubicBezTo>
                    <a:pt x="34" y="1193"/>
                    <a:pt x="67" y="1227"/>
                    <a:pt x="101" y="1260"/>
                  </a:cubicBezTo>
                  <a:cubicBezTo>
                    <a:pt x="101" y="1293"/>
                    <a:pt x="134" y="1293"/>
                    <a:pt x="168" y="1327"/>
                  </a:cubicBezTo>
                  <a:lnTo>
                    <a:pt x="234" y="1327"/>
                  </a:lnTo>
                  <a:cubicBezTo>
                    <a:pt x="301" y="1327"/>
                    <a:pt x="334" y="1293"/>
                    <a:pt x="368" y="1260"/>
                  </a:cubicBezTo>
                  <a:lnTo>
                    <a:pt x="434" y="1227"/>
                  </a:lnTo>
                  <a:lnTo>
                    <a:pt x="534" y="1127"/>
                  </a:lnTo>
                  <a:cubicBezTo>
                    <a:pt x="568" y="1127"/>
                    <a:pt x="568" y="1093"/>
                    <a:pt x="601" y="1027"/>
                  </a:cubicBezTo>
                  <a:cubicBezTo>
                    <a:pt x="601" y="1027"/>
                    <a:pt x="635" y="993"/>
                    <a:pt x="635" y="960"/>
                  </a:cubicBezTo>
                  <a:lnTo>
                    <a:pt x="635" y="1027"/>
                  </a:lnTo>
                  <a:cubicBezTo>
                    <a:pt x="635" y="1060"/>
                    <a:pt x="635" y="1060"/>
                    <a:pt x="635" y="1060"/>
                  </a:cubicBezTo>
                  <a:lnTo>
                    <a:pt x="668" y="1060"/>
                  </a:lnTo>
                  <a:lnTo>
                    <a:pt x="735" y="1027"/>
                  </a:lnTo>
                  <a:cubicBezTo>
                    <a:pt x="768" y="1027"/>
                    <a:pt x="768" y="1027"/>
                    <a:pt x="768" y="993"/>
                  </a:cubicBezTo>
                  <a:cubicBezTo>
                    <a:pt x="768" y="993"/>
                    <a:pt x="768" y="960"/>
                    <a:pt x="768" y="960"/>
                  </a:cubicBezTo>
                  <a:lnTo>
                    <a:pt x="768" y="293"/>
                  </a:lnTo>
                  <a:cubicBezTo>
                    <a:pt x="768" y="226"/>
                    <a:pt x="768" y="159"/>
                    <a:pt x="735" y="93"/>
                  </a:cubicBezTo>
                  <a:cubicBezTo>
                    <a:pt x="735" y="59"/>
                    <a:pt x="701" y="26"/>
                    <a:pt x="668" y="26"/>
                  </a:cubicBezTo>
                  <a:cubicBezTo>
                    <a:pt x="651" y="9"/>
                    <a:pt x="635" y="1"/>
                    <a:pt x="61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6"/>
            <p:cNvSpPr/>
            <p:nvPr/>
          </p:nvSpPr>
          <p:spPr>
            <a:xfrm>
              <a:off x="4018875" y="1334725"/>
              <a:ext cx="18375" cy="35050"/>
            </a:xfrm>
            <a:custGeom>
              <a:avLst/>
              <a:gdLst/>
              <a:ahLst/>
              <a:cxnLst/>
              <a:rect l="l" t="t" r="r" b="b"/>
              <a:pathLst>
                <a:path w="735" h="1402" extrusionOk="0">
                  <a:moveTo>
                    <a:pt x="534" y="1"/>
                  </a:moveTo>
                  <a:cubicBezTo>
                    <a:pt x="467" y="1"/>
                    <a:pt x="434" y="1"/>
                    <a:pt x="401" y="34"/>
                  </a:cubicBezTo>
                  <a:cubicBezTo>
                    <a:pt x="334" y="67"/>
                    <a:pt x="267" y="134"/>
                    <a:pt x="234" y="168"/>
                  </a:cubicBezTo>
                  <a:cubicBezTo>
                    <a:pt x="201" y="234"/>
                    <a:pt x="167" y="268"/>
                    <a:pt x="134" y="334"/>
                  </a:cubicBezTo>
                  <a:lnTo>
                    <a:pt x="134" y="234"/>
                  </a:lnTo>
                  <a:lnTo>
                    <a:pt x="134" y="201"/>
                  </a:lnTo>
                  <a:lnTo>
                    <a:pt x="101" y="201"/>
                  </a:lnTo>
                  <a:lnTo>
                    <a:pt x="34" y="234"/>
                  </a:lnTo>
                  <a:cubicBezTo>
                    <a:pt x="34" y="268"/>
                    <a:pt x="34" y="268"/>
                    <a:pt x="0" y="301"/>
                  </a:cubicBezTo>
                  <a:cubicBezTo>
                    <a:pt x="0" y="301"/>
                    <a:pt x="0" y="334"/>
                    <a:pt x="0" y="334"/>
                  </a:cubicBezTo>
                  <a:lnTo>
                    <a:pt x="0" y="1368"/>
                  </a:lnTo>
                  <a:cubicBezTo>
                    <a:pt x="0" y="1368"/>
                    <a:pt x="0" y="1368"/>
                    <a:pt x="0" y="1402"/>
                  </a:cubicBezTo>
                  <a:lnTo>
                    <a:pt x="34" y="1402"/>
                  </a:lnTo>
                  <a:lnTo>
                    <a:pt x="101" y="1368"/>
                  </a:lnTo>
                  <a:cubicBezTo>
                    <a:pt x="134" y="1335"/>
                    <a:pt x="134" y="1335"/>
                    <a:pt x="134" y="1335"/>
                  </a:cubicBezTo>
                  <a:cubicBezTo>
                    <a:pt x="134" y="1302"/>
                    <a:pt x="134" y="1268"/>
                    <a:pt x="134" y="1268"/>
                  </a:cubicBezTo>
                  <a:lnTo>
                    <a:pt x="134" y="701"/>
                  </a:lnTo>
                  <a:cubicBezTo>
                    <a:pt x="134" y="601"/>
                    <a:pt x="167" y="501"/>
                    <a:pt x="201" y="401"/>
                  </a:cubicBezTo>
                  <a:cubicBezTo>
                    <a:pt x="234" y="334"/>
                    <a:pt x="301" y="268"/>
                    <a:pt x="367" y="234"/>
                  </a:cubicBezTo>
                  <a:cubicBezTo>
                    <a:pt x="401" y="218"/>
                    <a:pt x="434" y="209"/>
                    <a:pt x="463" y="209"/>
                  </a:cubicBezTo>
                  <a:cubicBezTo>
                    <a:pt x="492" y="209"/>
                    <a:pt x="518" y="218"/>
                    <a:pt x="534" y="234"/>
                  </a:cubicBezTo>
                  <a:cubicBezTo>
                    <a:pt x="601" y="268"/>
                    <a:pt x="601" y="368"/>
                    <a:pt x="601" y="434"/>
                  </a:cubicBezTo>
                  <a:lnTo>
                    <a:pt x="601" y="1035"/>
                  </a:lnTo>
                  <a:lnTo>
                    <a:pt x="601" y="1068"/>
                  </a:lnTo>
                  <a:lnTo>
                    <a:pt x="634" y="1068"/>
                  </a:lnTo>
                  <a:lnTo>
                    <a:pt x="701" y="1035"/>
                  </a:lnTo>
                  <a:cubicBezTo>
                    <a:pt x="701" y="1001"/>
                    <a:pt x="701" y="1001"/>
                    <a:pt x="734" y="968"/>
                  </a:cubicBezTo>
                  <a:cubicBezTo>
                    <a:pt x="734" y="968"/>
                    <a:pt x="734" y="935"/>
                    <a:pt x="734" y="935"/>
                  </a:cubicBezTo>
                  <a:lnTo>
                    <a:pt x="734" y="334"/>
                  </a:lnTo>
                  <a:cubicBezTo>
                    <a:pt x="734" y="268"/>
                    <a:pt x="734" y="201"/>
                    <a:pt x="734" y="134"/>
                  </a:cubicBezTo>
                  <a:cubicBezTo>
                    <a:pt x="701" y="101"/>
                    <a:pt x="668" y="34"/>
                    <a:pt x="634" y="34"/>
                  </a:cubicBezTo>
                  <a:cubicBezTo>
                    <a:pt x="601" y="1"/>
                    <a:pt x="568" y="1"/>
                    <a:pt x="5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6"/>
            <p:cNvSpPr/>
            <p:nvPr/>
          </p:nvSpPr>
          <p:spPr>
            <a:xfrm>
              <a:off x="4041400" y="1318875"/>
              <a:ext cx="19200" cy="45900"/>
            </a:xfrm>
            <a:custGeom>
              <a:avLst/>
              <a:gdLst/>
              <a:ahLst/>
              <a:cxnLst/>
              <a:rect l="l" t="t" r="r" b="b"/>
              <a:pathLst>
                <a:path w="768" h="1836" extrusionOk="0">
                  <a:moveTo>
                    <a:pt x="734" y="1"/>
                  </a:moveTo>
                  <a:lnTo>
                    <a:pt x="667" y="34"/>
                  </a:lnTo>
                  <a:cubicBezTo>
                    <a:pt x="634" y="34"/>
                    <a:pt x="634" y="34"/>
                    <a:pt x="634" y="68"/>
                  </a:cubicBezTo>
                  <a:cubicBezTo>
                    <a:pt x="634" y="68"/>
                    <a:pt x="634" y="101"/>
                    <a:pt x="634" y="101"/>
                  </a:cubicBezTo>
                  <a:lnTo>
                    <a:pt x="367" y="1002"/>
                  </a:lnTo>
                  <a:lnTo>
                    <a:pt x="100" y="401"/>
                  </a:lnTo>
                  <a:cubicBezTo>
                    <a:pt x="100" y="368"/>
                    <a:pt x="134" y="368"/>
                    <a:pt x="100" y="368"/>
                  </a:cubicBezTo>
                  <a:lnTo>
                    <a:pt x="33" y="401"/>
                  </a:lnTo>
                  <a:cubicBezTo>
                    <a:pt x="0" y="435"/>
                    <a:pt x="0" y="435"/>
                    <a:pt x="0" y="435"/>
                  </a:cubicBezTo>
                  <a:cubicBezTo>
                    <a:pt x="0" y="468"/>
                    <a:pt x="0" y="468"/>
                    <a:pt x="0" y="501"/>
                  </a:cubicBezTo>
                  <a:lnTo>
                    <a:pt x="300" y="1269"/>
                  </a:lnTo>
                  <a:lnTo>
                    <a:pt x="167" y="1802"/>
                  </a:lnTo>
                  <a:cubicBezTo>
                    <a:pt x="134" y="1836"/>
                    <a:pt x="134" y="1836"/>
                    <a:pt x="167" y="1836"/>
                  </a:cubicBezTo>
                  <a:lnTo>
                    <a:pt x="267" y="1802"/>
                  </a:lnTo>
                  <a:cubicBezTo>
                    <a:pt x="267" y="1802"/>
                    <a:pt x="267" y="1769"/>
                    <a:pt x="300" y="1769"/>
                  </a:cubicBezTo>
                  <a:lnTo>
                    <a:pt x="300" y="1736"/>
                  </a:lnTo>
                  <a:lnTo>
                    <a:pt x="767"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6"/>
            <p:cNvSpPr/>
            <p:nvPr/>
          </p:nvSpPr>
          <p:spPr>
            <a:xfrm>
              <a:off x="4073925" y="1287200"/>
              <a:ext cx="22525" cy="46725"/>
            </a:xfrm>
            <a:custGeom>
              <a:avLst/>
              <a:gdLst/>
              <a:ahLst/>
              <a:cxnLst/>
              <a:rect l="l" t="t" r="r" b="b"/>
              <a:pathLst>
                <a:path w="901" h="1869" extrusionOk="0">
                  <a:moveTo>
                    <a:pt x="867" y="0"/>
                  </a:moveTo>
                  <a:lnTo>
                    <a:pt x="734" y="67"/>
                  </a:lnTo>
                  <a:cubicBezTo>
                    <a:pt x="734" y="67"/>
                    <a:pt x="701" y="100"/>
                    <a:pt x="701" y="100"/>
                  </a:cubicBezTo>
                  <a:cubicBezTo>
                    <a:pt x="701" y="100"/>
                    <a:pt x="701" y="134"/>
                    <a:pt x="701" y="167"/>
                  </a:cubicBezTo>
                  <a:lnTo>
                    <a:pt x="701" y="1034"/>
                  </a:lnTo>
                  <a:cubicBezTo>
                    <a:pt x="701" y="1168"/>
                    <a:pt x="667" y="1301"/>
                    <a:pt x="634" y="1401"/>
                  </a:cubicBezTo>
                  <a:cubicBezTo>
                    <a:pt x="567" y="1501"/>
                    <a:pt x="500" y="1602"/>
                    <a:pt x="434" y="1635"/>
                  </a:cubicBezTo>
                  <a:cubicBezTo>
                    <a:pt x="384" y="1652"/>
                    <a:pt x="342" y="1660"/>
                    <a:pt x="304" y="1660"/>
                  </a:cubicBezTo>
                  <a:cubicBezTo>
                    <a:pt x="267" y="1660"/>
                    <a:pt x="234" y="1652"/>
                    <a:pt x="200" y="1635"/>
                  </a:cubicBezTo>
                  <a:cubicBezTo>
                    <a:pt x="133" y="1568"/>
                    <a:pt x="100" y="1468"/>
                    <a:pt x="133" y="1368"/>
                  </a:cubicBezTo>
                  <a:lnTo>
                    <a:pt x="133" y="467"/>
                  </a:lnTo>
                  <a:lnTo>
                    <a:pt x="133" y="434"/>
                  </a:lnTo>
                  <a:lnTo>
                    <a:pt x="100" y="434"/>
                  </a:lnTo>
                  <a:lnTo>
                    <a:pt x="33" y="501"/>
                  </a:lnTo>
                  <a:cubicBezTo>
                    <a:pt x="0" y="501"/>
                    <a:pt x="0" y="501"/>
                    <a:pt x="0" y="534"/>
                  </a:cubicBezTo>
                  <a:cubicBezTo>
                    <a:pt x="0" y="534"/>
                    <a:pt x="0" y="567"/>
                    <a:pt x="0" y="567"/>
                  </a:cubicBezTo>
                  <a:lnTo>
                    <a:pt x="0" y="1435"/>
                  </a:lnTo>
                  <a:cubicBezTo>
                    <a:pt x="0" y="1501"/>
                    <a:pt x="0" y="1602"/>
                    <a:pt x="33" y="1668"/>
                  </a:cubicBezTo>
                  <a:cubicBezTo>
                    <a:pt x="33" y="1735"/>
                    <a:pt x="67" y="1768"/>
                    <a:pt x="100" y="1802"/>
                  </a:cubicBezTo>
                  <a:cubicBezTo>
                    <a:pt x="133" y="1868"/>
                    <a:pt x="200" y="1868"/>
                    <a:pt x="234" y="1868"/>
                  </a:cubicBezTo>
                  <a:cubicBezTo>
                    <a:pt x="300" y="1868"/>
                    <a:pt x="367" y="1835"/>
                    <a:pt x="434" y="1802"/>
                  </a:cubicBezTo>
                  <a:cubicBezTo>
                    <a:pt x="500" y="1768"/>
                    <a:pt x="600" y="1702"/>
                    <a:pt x="634" y="1635"/>
                  </a:cubicBezTo>
                  <a:cubicBezTo>
                    <a:pt x="701" y="1568"/>
                    <a:pt x="734" y="1501"/>
                    <a:pt x="767" y="1435"/>
                  </a:cubicBezTo>
                  <a:cubicBezTo>
                    <a:pt x="801" y="1335"/>
                    <a:pt x="834" y="1268"/>
                    <a:pt x="867" y="1168"/>
                  </a:cubicBezTo>
                  <a:cubicBezTo>
                    <a:pt x="867" y="1101"/>
                    <a:pt x="901" y="1001"/>
                    <a:pt x="901" y="934"/>
                  </a:cubicBezTo>
                  <a:lnTo>
                    <a:pt x="901" y="34"/>
                  </a:lnTo>
                  <a:lnTo>
                    <a:pt x="901"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6"/>
            <p:cNvSpPr/>
            <p:nvPr/>
          </p:nvSpPr>
          <p:spPr>
            <a:xfrm>
              <a:off x="4103925" y="1274700"/>
              <a:ext cx="20875" cy="45050"/>
            </a:xfrm>
            <a:custGeom>
              <a:avLst/>
              <a:gdLst/>
              <a:ahLst/>
              <a:cxnLst/>
              <a:rect l="l" t="t" r="r" b="b"/>
              <a:pathLst>
                <a:path w="835" h="1802" extrusionOk="0">
                  <a:moveTo>
                    <a:pt x="601" y="234"/>
                  </a:moveTo>
                  <a:cubicBezTo>
                    <a:pt x="635" y="234"/>
                    <a:pt x="668" y="300"/>
                    <a:pt x="668" y="400"/>
                  </a:cubicBezTo>
                  <a:cubicBezTo>
                    <a:pt x="668" y="467"/>
                    <a:pt x="635" y="567"/>
                    <a:pt x="601" y="634"/>
                  </a:cubicBezTo>
                  <a:cubicBezTo>
                    <a:pt x="535" y="701"/>
                    <a:pt x="468" y="767"/>
                    <a:pt x="401" y="801"/>
                  </a:cubicBezTo>
                  <a:lnTo>
                    <a:pt x="134" y="967"/>
                  </a:lnTo>
                  <a:lnTo>
                    <a:pt x="134" y="434"/>
                  </a:lnTo>
                  <a:lnTo>
                    <a:pt x="401" y="267"/>
                  </a:lnTo>
                  <a:cubicBezTo>
                    <a:pt x="468" y="234"/>
                    <a:pt x="535" y="234"/>
                    <a:pt x="601" y="234"/>
                  </a:cubicBezTo>
                  <a:close/>
                  <a:moveTo>
                    <a:pt x="568" y="0"/>
                  </a:moveTo>
                  <a:cubicBezTo>
                    <a:pt x="501" y="33"/>
                    <a:pt x="468" y="33"/>
                    <a:pt x="401" y="67"/>
                  </a:cubicBezTo>
                  <a:lnTo>
                    <a:pt x="34" y="267"/>
                  </a:lnTo>
                  <a:cubicBezTo>
                    <a:pt x="1" y="267"/>
                    <a:pt x="1" y="300"/>
                    <a:pt x="1" y="300"/>
                  </a:cubicBezTo>
                  <a:cubicBezTo>
                    <a:pt x="1" y="300"/>
                    <a:pt x="1" y="334"/>
                    <a:pt x="1" y="334"/>
                  </a:cubicBezTo>
                  <a:lnTo>
                    <a:pt x="1" y="1768"/>
                  </a:lnTo>
                  <a:cubicBezTo>
                    <a:pt x="1" y="1768"/>
                    <a:pt x="1" y="1768"/>
                    <a:pt x="1" y="1801"/>
                  </a:cubicBezTo>
                  <a:lnTo>
                    <a:pt x="34" y="1801"/>
                  </a:lnTo>
                  <a:lnTo>
                    <a:pt x="101" y="1768"/>
                  </a:lnTo>
                  <a:cubicBezTo>
                    <a:pt x="101" y="1735"/>
                    <a:pt x="134" y="1735"/>
                    <a:pt x="134" y="1701"/>
                  </a:cubicBezTo>
                  <a:cubicBezTo>
                    <a:pt x="134" y="1701"/>
                    <a:pt x="134" y="1668"/>
                    <a:pt x="134" y="1668"/>
                  </a:cubicBezTo>
                  <a:lnTo>
                    <a:pt x="134" y="1101"/>
                  </a:lnTo>
                  <a:lnTo>
                    <a:pt x="401" y="934"/>
                  </a:lnTo>
                  <a:lnTo>
                    <a:pt x="635" y="1368"/>
                  </a:lnTo>
                  <a:lnTo>
                    <a:pt x="668" y="1401"/>
                  </a:lnTo>
                  <a:lnTo>
                    <a:pt x="735" y="1401"/>
                  </a:lnTo>
                  <a:lnTo>
                    <a:pt x="801" y="1334"/>
                  </a:lnTo>
                  <a:cubicBezTo>
                    <a:pt x="835" y="1301"/>
                    <a:pt x="835" y="1301"/>
                    <a:pt x="801" y="1268"/>
                  </a:cubicBezTo>
                  <a:lnTo>
                    <a:pt x="568" y="867"/>
                  </a:lnTo>
                  <a:cubicBezTo>
                    <a:pt x="635" y="801"/>
                    <a:pt x="701" y="701"/>
                    <a:pt x="735" y="600"/>
                  </a:cubicBezTo>
                  <a:cubicBezTo>
                    <a:pt x="801" y="500"/>
                    <a:pt x="801" y="400"/>
                    <a:pt x="801" y="300"/>
                  </a:cubicBezTo>
                  <a:cubicBezTo>
                    <a:pt x="801" y="234"/>
                    <a:pt x="801" y="167"/>
                    <a:pt x="768" y="100"/>
                  </a:cubicBezTo>
                  <a:cubicBezTo>
                    <a:pt x="768" y="67"/>
                    <a:pt x="735" y="33"/>
                    <a:pt x="7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6"/>
            <p:cNvSpPr/>
            <p:nvPr/>
          </p:nvSpPr>
          <p:spPr>
            <a:xfrm>
              <a:off x="4129775" y="1266350"/>
              <a:ext cx="19225" cy="39225"/>
            </a:xfrm>
            <a:custGeom>
              <a:avLst/>
              <a:gdLst/>
              <a:ahLst/>
              <a:cxnLst/>
              <a:rect l="l" t="t" r="r" b="b"/>
              <a:pathLst>
                <a:path w="769" h="1569" extrusionOk="0">
                  <a:moveTo>
                    <a:pt x="101" y="0"/>
                  </a:moveTo>
                  <a:lnTo>
                    <a:pt x="34" y="34"/>
                  </a:lnTo>
                  <a:cubicBezTo>
                    <a:pt x="34" y="34"/>
                    <a:pt x="1" y="67"/>
                    <a:pt x="1" y="67"/>
                  </a:cubicBezTo>
                  <a:cubicBezTo>
                    <a:pt x="1" y="101"/>
                    <a:pt x="1" y="101"/>
                    <a:pt x="1" y="134"/>
                  </a:cubicBezTo>
                  <a:lnTo>
                    <a:pt x="1" y="1535"/>
                  </a:lnTo>
                  <a:cubicBezTo>
                    <a:pt x="1" y="1535"/>
                    <a:pt x="1" y="1568"/>
                    <a:pt x="1" y="1568"/>
                  </a:cubicBezTo>
                  <a:lnTo>
                    <a:pt x="68" y="1568"/>
                  </a:lnTo>
                  <a:lnTo>
                    <a:pt x="735" y="1201"/>
                  </a:lnTo>
                  <a:cubicBezTo>
                    <a:pt x="735" y="1168"/>
                    <a:pt x="735" y="1168"/>
                    <a:pt x="768" y="1135"/>
                  </a:cubicBezTo>
                  <a:cubicBezTo>
                    <a:pt x="768" y="1135"/>
                    <a:pt x="768" y="1101"/>
                    <a:pt x="768" y="1101"/>
                  </a:cubicBezTo>
                  <a:lnTo>
                    <a:pt x="768" y="1035"/>
                  </a:lnTo>
                  <a:cubicBezTo>
                    <a:pt x="768" y="1001"/>
                    <a:pt x="768" y="1001"/>
                    <a:pt x="768" y="1001"/>
                  </a:cubicBezTo>
                  <a:cubicBezTo>
                    <a:pt x="752" y="984"/>
                    <a:pt x="743" y="976"/>
                    <a:pt x="739" y="976"/>
                  </a:cubicBezTo>
                  <a:cubicBezTo>
                    <a:pt x="735" y="976"/>
                    <a:pt x="735" y="984"/>
                    <a:pt x="735" y="1001"/>
                  </a:cubicBezTo>
                  <a:lnTo>
                    <a:pt x="134" y="1301"/>
                  </a:lnTo>
                  <a:lnTo>
                    <a:pt x="134" y="34"/>
                  </a:lnTo>
                  <a:cubicBezTo>
                    <a:pt x="134" y="0"/>
                    <a:pt x="134" y="0"/>
                    <a:pt x="1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6"/>
            <p:cNvSpPr/>
            <p:nvPr/>
          </p:nvSpPr>
          <p:spPr>
            <a:xfrm>
              <a:off x="4161475" y="1243000"/>
              <a:ext cx="10875" cy="16700"/>
            </a:xfrm>
            <a:custGeom>
              <a:avLst/>
              <a:gdLst/>
              <a:ahLst/>
              <a:cxnLst/>
              <a:rect l="l" t="t" r="r" b="b"/>
              <a:pathLst>
                <a:path w="435" h="668" extrusionOk="0">
                  <a:moveTo>
                    <a:pt x="401" y="0"/>
                  </a:moveTo>
                  <a:lnTo>
                    <a:pt x="301" y="67"/>
                  </a:lnTo>
                  <a:cubicBezTo>
                    <a:pt x="301" y="67"/>
                    <a:pt x="267" y="67"/>
                    <a:pt x="267" y="101"/>
                  </a:cubicBezTo>
                  <a:cubicBezTo>
                    <a:pt x="267" y="101"/>
                    <a:pt x="267" y="134"/>
                    <a:pt x="267" y="167"/>
                  </a:cubicBezTo>
                  <a:lnTo>
                    <a:pt x="301" y="501"/>
                  </a:lnTo>
                  <a:lnTo>
                    <a:pt x="301" y="534"/>
                  </a:lnTo>
                  <a:lnTo>
                    <a:pt x="367" y="534"/>
                  </a:lnTo>
                  <a:cubicBezTo>
                    <a:pt x="367" y="501"/>
                    <a:pt x="367" y="501"/>
                    <a:pt x="367" y="501"/>
                  </a:cubicBezTo>
                  <a:cubicBezTo>
                    <a:pt x="401" y="467"/>
                    <a:pt x="401" y="467"/>
                    <a:pt x="367" y="434"/>
                  </a:cubicBezTo>
                  <a:lnTo>
                    <a:pt x="434" y="67"/>
                  </a:lnTo>
                  <a:cubicBezTo>
                    <a:pt x="434" y="34"/>
                    <a:pt x="434" y="0"/>
                    <a:pt x="434" y="0"/>
                  </a:cubicBezTo>
                  <a:close/>
                  <a:moveTo>
                    <a:pt x="134" y="167"/>
                  </a:moveTo>
                  <a:lnTo>
                    <a:pt x="34" y="201"/>
                  </a:lnTo>
                  <a:cubicBezTo>
                    <a:pt x="34" y="201"/>
                    <a:pt x="1" y="234"/>
                    <a:pt x="1" y="234"/>
                  </a:cubicBezTo>
                  <a:cubicBezTo>
                    <a:pt x="1" y="267"/>
                    <a:pt x="1" y="301"/>
                    <a:pt x="1" y="301"/>
                  </a:cubicBezTo>
                  <a:lnTo>
                    <a:pt x="34" y="634"/>
                  </a:lnTo>
                  <a:cubicBezTo>
                    <a:pt x="34" y="634"/>
                    <a:pt x="34" y="668"/>
                    <a:pt x="34" y="668"/>
                  </a:cubicBezTo>
                  <a:lnTo>
                    <a:pt x="101" y="668"/>
                  </a:lnTo>
                  <a:lnTo>
                    <a:pt x="134" y="634"/>
                  </a:lnTo>
                  <a:cubicBezTo>
                    <a:pt x="134" y="634"/>
                    <a:pt x="134" y="601"/>
                    <a:pt x="134" y="568"/>
                  </a:cubicBezTo>
                  <a:lnTo>
                    <a:pt x="167" y="201"/>
                  </a:lnTo>
                  <a:cubicBezTo>
                    <a:pt x="167" y="201"/>
                    <a:pt x="167" y="167"/>
                    <a:pt x="167" y="167"/>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6"/>
            <p:cNvSpPr/>
            <p:nvPr/>
          </p:nvSpPr>
          <p:spPr>
            <a:xfrm>
              <a:off x="4178150" y="1238000"/>
              <a:ext cx="18375" cy="40050"/>
            </a:xfrm>
            <a:custGeom>
              <a:avLst/>
              <a:gdLst/>
              <a:ahLst/>
              <a:cxnLst/>
              <a:rect l="l" t="t" r="r" b="b"/>
              <a:pathLst>
                <a:path w="735" h="1602" extrusionOk="0">
                  <a:moveTo>
                    <a:pt x="101" y="0"/>
                  </a:moveTo>
                  <a:lnTo>
                    <a:pt x="34" y="34"/>
                  </a:lnTo>
                  <a:cubicBezTo>
                    <a:pt x="1" y="34"/>
                    <a:pt x="1" y="67"/>
                    <a:pt x="1" y="67"/>
                  </a:cubicBezTo>
                  <a:cubicBezTo>
                    <a:pt x="1" y="100"/>
                    <a:pt x="1" y="100"/>
                    <a:pt x="1" y="134"/>
                  </a:cubicBezTo>
                  <a:lnTo>
                    <a:pt x="1" y="1535"/>
                  </a:lnTo>
                  <a:cubicBezTo>
                    <a:pt x="1" y="1568"/>
                    <a:pt x="1" y="1568"/>
                    <a:pt x="1" y="1601"/>
                  </a:cubicBezTo>
                  <a:lnTo>
                    <a:pt x="34" y="1601"/>
                  </a:lnTo>
                  <a:lnTo>
                    <a:pt x="101" y="1568"/>
                  </a:lnTo>
                  <a:cubicBezTo>
                    <a:pt x="134" y="1535"/>
                    <a:pt x="134" y="1535"/>
                    <a:pt x="134" y="1501"/>
                  </a:cubicBezTo>
                  <a:cubicBezTo>
                    <a:pt x="134" y="1501"/>
                    <a:pt x="134" y="1468"/>
                    <a:pt x="134" y="1468"/>
                  </a:cubicBezTo>
                  <a:lnTo>
                    <a:pt x="134" y="901"/>
                  </a:lnTo>
                  <a:cubicBezTo>
                    <a:pt x="134" y="801"/>
                    <a:pt x="167" y="701"/>
                    <a:pt x="201" y="601"/>
                  </a:cubicBezTo>
                  <a:cubicBezTo>
                    <a:pt x="234" y="534"/>
                    <a:pt x="301" y="467"/>
                    <a:pt x="368" y="434"/>
                  </a:cubicBezTo>
                  <a:cubicBezTo>
                    <a:pt x="401" y="417"/>
                    <a:pt x="434" y="409"/>
                    <a:pt x="464" y="409"/>
                  </a:cubicBezTo>
                  <a:cubicBezTo>
                    <a:pt x="493" y="409"/>
                    <a:pt x="518" y="417"/>
                    <a:pt x="534" y="434"/>
                  </a:cubicBezTo>
                  <a:cubicBezTo>
                    <a:pt x="568" y="467"/>
                    <a:pt x="601" y="567"/>
                    <a:pt x="601" y="634"/>
                  </a:cubicBezTo>
                  <a:lnTo>
                    <a:pt x="601" y="1201"/>
                  </a:lnTo>
                  <a:cubicBezTo>
                    <a:pt x="601" y="1235"/>
                    <a:pt x="601" y="1235"/>
                    <a:pt x="601" y="1235"/>
                  </a:cubicBezTo>
                  <a:cubicBezTo>
                    <a:pt x="601" y="1251"/>
                    <a:pt x="601" y="1260"/>
                    <a:pt x="605" y="1260"/>
                  </a:cubicBezTo>
                  <a:cubicBezTo>
                    <a:pt x="609" y="1260"/>
                    <a:pt x="618" y="1251"/>
                    <a:pt x="634" y="1235"/>
                  </a:cubicBezTo>
                  <a:lnTo>
                    <a:pt x="701" y="1201"/>
                  </a:lnTo>
                  <a:cubicBezTo>
                    <a:pt x="701" y="1201"/>
                    <a:pt x="701" y="1201"/>
                    <a:pt x="735" y="1168"/>
                  </a:cubicBezTo>
                  <a:cubicBezTo>
                    <a:pt x="735" y="1168"/>
                    <a:pt x="735" y="1134"/>
                    <a:pt x="735" y="1134"/>
                  </a:cubicBezTo>
                  <a:lnTo>
                    <a:pt x="735" y="501"/>
                  </a:lnTo>
                  <a:cubicBezTo>
                    <a:pt x="735" y="434"/>
                    <a:pt x="735" y="367"/>
                    <a:pt x="735" y="334"/>
                  </a:cubicBezTo>
                  <a:cubicBezTo>
                    <a:pt x="701" y="267"/>
                    <a:pt x="668" y="234"/>
                    <a:pt x="634" y="200"/>
                  </a:cubicBezTo>
                  <a:cubicBezTo>
                    <a:pt x="601" y="200"/>
                    <a:pt x="568" y="167"/>
                    <a:pt x="534" y="167"/>
                  </a:cubicBezTo>
                  <a:cubicBezTo>
                    <a:pt x="468" y="200"/>
                    <a:pt x="434" y="200"/>
                    <a:pt x="401" y="234"/>
                  </a:cubicBezTo>
                  <a:cubicBezTo>
                    <a:pt x="334" y="267"/>
                    <a:pt x="268" y="301"/>
                    <a:pt x="234" y="367"/>
                  </a:cubicBezTo>
                  <a:cubicBezTo>
                    <a:pt x="201" y="401"/>
                    <a:pt x="167" y="467"/>
                    <a:pt x="134" y="534"/>
                  </a:cubicBezTo>
                  <a:lnTo>
                    <a:pt x="134" y="34"/>
                  </a:lnTo>
                  <a:cubicBezTo>
                    <a:pt x="134" y="34"/>
                    <a:pt x="134" y="0"/>
                    <a:pt x="1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6"/>
            <p:cNvSpPr/>
            <p:nvPr/>
          </p:nvSpPr>
          <p:spPr>
            <a:xfrm>
              <a:off x="4199825" y="1222975"/>
              <a:ext cx="14225" cy="37150"/>
            </a:xfrm>
            <a:custGeom>
              <a:avLst/>
              <a:gdLst/>
              <a:ahLst/>
              <a:cxnLst/>
              <a:rect l="l" t="t" r="r" b="b"/>
              <a:pathLst>
                <a:path w="569" h="1486" extrusionOk="0">
                  <a:moveTo>
                    <a:pt x="234" y="1"/>
                  </a:moveTo>
                  <a:lnTo>
                    <a:pt x="168" y="34"/>
                  </a:lnTo>
                  <a:cubicBezTo>
                    <a:pt x="168" y="34"/>
                    <a:pt x="168" y="68"/>
                    <a:pt x="134" y="68"/>
                  </a:cubicBezTo>
                  <a:cubicBezTo>
                    <a:pt x="134" y="101"/>
                    <a:pt x="134" y="101"/>
                    <a:pt x="134" y="134"/>
                  </a:cubicBezTo>
                  <a:lnTo>
                    <a:pt x="134" y="468"/>
                  </a:lnTo>
                  <a:lnTo>
                    <a:pt x="34" y="568"/>
                  </a:lnTo>
                  <a:cubicBezTo>
                    <a:pt x="1" y="568"/>
                    <a:pt x="1" y="568"/>
                    <a:pt x="1" y="601"/>
                  </a:cubicBezTo>
                  <a:cubicBezTo>
                    <a:pt x="1" y="601"/>
                    <a:pt x="1" y="635"/>
                    <a:pt x="1" y="635"/>
                  </a:cubicBezTo>
                  <a:lnTo>
                    <a:pt x="1" y="701"/>
                  </a:lnTo>
                  <a:lnTo>
                    <a:pt x="1" y="735"/>
                  </a:lnTo>
                  <a:lnTo>
                    <a:pt x="34" y="735"/>
                  </a:lnTo>
                  <a:lnTo>
                    <a:pt x="134" y="668"/>
                  </a:lnTo>
                  <a:lnTo>
                    <a:pt x="134" y="1202"/>
                  </a:lnTo>
                  <a:cubicBezTo>
                    <a:pt x="134" y="1268"/>
                    <a:pt x="168" y="1369"/>
                    <a:pt x="201" y="1435"/>
                  </a:cubicBezTo>
                  <a:cubicBezTo>
                    <a:pt x="234" y="1469"/>
                    <a:pt x="268" y="1485"/>
                    <a:pt x="305" y="1485"/>
                  </a:cubicBezTo>
                  <a:cubicBezTo>
                    <a:pt x="343" y="1485"/>
                    <a:pt x="385" y="1469"/>
                    <a:pt x="435" y="1435"/>
                  </a:cubicBezTo>
                  <a:lnTo>
                    <a:pt x="535" y="1369"/>
                  </a:lnTo>
                  <a:cubicBezTo>
                    <a:pt x="535" y="1369"/>
                    <a:pt x="535" y="1369"/>
                    <a:pt x="568" y="1335"/>
                  </a:cubicBezTo>
                  <a:cubicBezTo>
                    <a:pt x="568" y="1335"/>
                    <a:pt x="568" y="1302"/>
                    <a:pt x="568" y="1302"/>
                  </a:cubicBezTo>
                  <a:lnTo>
                    <a:pt x="568" y="1235"/>
                  </a:lnTo>
                  <a:cubicBezTo>
                    <a:pt x="568" y="1202"/>
                    <a:pt x="568" y="1202"/>
                    <a:pt x="568" y="1202"/>
                  </a:cubicBezTo>
                  <a:lnTo>
                    <a:pt x="535" y="1202"/>
                  </a:lnTo>
                  <a:lnTo>
                    <a:pt x="435" y="1235"/>
                  </a:lnTo>
                  <a:cubicBezTo>
                    <a:pt x="401" y="1268"/>
                    <a:pt x="401" y="1268"/>
                    <a:pt x="368" y="1268"/>
                  </a:cubicBezTo>
                  <a:lnTo>
                    <a:pt x="335" y="1268"/>
                  </a:lnTo>
                  <a:cubicBezTo>
                    <a:pt x="301" y="1268"/>
                    <a:pt x="301" y="1235"/>
                    <a:pt x="301" y="1235"/>
                  </a:cubicBezTo>
                  <a:cubicBezTo>
                    <a:pt x="301" y="1202"/>
                    <a:pt x="301" y="1168"/>
                    <a:pt x="301" y="1135"/>
                  </a:cubicBezTo>
                  <a:lnTo>
                    <a:pt x="268" y="601"/>
                  </a:lnTo>
                  <a:lnTo>
                    <a:pt x="468" y="468"/>
                  </a:lnTo>
                  <a:cubicBezTo>
                    <a:pt x="501" y="468"/>
                    <a:pt x="501" y="435"/>
                    <a:pt x="501" y="435"/>
                  </a:cubicBezTo>
                  <a:cubicBezTo>
                    <a:pt x="501" y="401"/>
                    <a:pt x="501" y="401"/>
                    <a:pt x="501" y="401"/>
                  </a:cubicBezTo>
                  <a:lnTo>
                    <a:pt x="501" y="301"/>
                  </a:lnTo>
                  <a:cubicBezTo>
                    <a:pt x="501" y="301"/>
                    <a:pt x="501" y="301"/>
                    <a:pt x="501" y="268"/>
                  </a:cubicBezTo>
                  <a:lnTo>
                    <a:pt x="468" y="268"/>
                  </a:lnTo>
                  <a:lnTo>
                    <a:pt x="268" y="401"/>
                  </a:lnTo>
                  <a:lnTo>
                    <a:pt x="268" y="34"/>
                  </a:lnTo>
                  <a:cubicBezTo>
                    <a:pt x="268" y="34"/>
                    <a:pt x="268" y="1"/>
                    <a:pt x="2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6"/>
            <p:cNvSpPr/>
            <p:nvPr/>
          </p:nvSpPr>
          <p:spPr>
            <a:xfrm>
              <a:off x="4215675" y="1213175"/>
              <a:ext cx="14200" cy="37475"/>
            </a:xfrm>
            <a:custGeom>
              <a:avLst/>
              <a:gdLst/>
              <a:ahLst/>
              <a:cxnLst/>
              <a:rect l="l" t="t" r="r" b="b"/>
              <a:pathLst>
                <a:path w="568" h="1499" extrusionOk="0">
                  <a:moveTo>
                    <a:pt x="272" y="1"/>
                  </a:moveTo>
                  <a:cubicBezTo>
                    <a:pt x="268" y="1"/>
                    <a:pt x="268" y="9"/>
                    <a:pt x="268" y="26"/>
                  </a:cubicBezTo>
                  <a:lnTo>
                    <a:pt x="201" y="59"/>
                  </a:lnTo>
                  <a:cubicBezTo>
                    <a:pt x="168" y="59"/>
                    <a:pt x="168" y="59"/>
                    <a:pt x="168" y="93"/>
                  </a:cubicBezTo>
                  <a:cubicBezTo>
                    <a:pt x="168" y="93"/>
                    <a:pt x="168" y="126"/>
                    <a:pt x="168" y="126"/>
                  </a:cubicBezTo>
                  <a:lnTo>
                    <a:pt x="168" y="493"/>
                  </a:lnTo>
                  <a:lnTo>
                    <a:pt x="34" y="560"/>
                  </a:lnTo>
                  <a:cubicBezTo>
                    <a:pt x="34" y="560"/>
                    <a:pt x="1" y="593"/>
                    <a:pt x="1" y="593"/>
                  </a:cubicBezTo>
                  <a:cubicBezTo>
                    <a:pt x="1" y="593"/>
                    <a:pt x="1" y="626"/>
                    <a:pt x="1" y="626"/>
                  </a:cubicBezTo>
                  <a:lnTo>
                    <a:pt x="1" y="726"/>
                  </a:lnTo>
                  <a:cubicBezTo>
                    <a:pt x="1" y="760"/>
                    <a:pt x="1" y="760"/>
                    <a:pt x="1" y="760"/>
                  </a:cubicBezTo>
                  <a:lnTo>
                    <a:pt x="34" y="760"/>
                  </a:lnTo>
                  <a:lnTo>
                    <a:pt x="168" y="660"/>
                  </a:lnTo>
                  <a:lnTo>
                    <a:pt x="168" y="1193"/>
                  </a:lnTo>
                  <a:cubicBezTo>
                    <a:pt x="168" y="1294"/>
                    <a:pt x="168" y="1394"/>
                    <a:pt x="234" y="1460"/>
                  </a:cubicBezTo>
                  <a:cubicBezTo>
                    <a:pt x="248" y="1488"/>
                    <a:pt x="268" y="1499"/>
                    <a:pt x="294" y="1499"/>
                  </a:cubicBezTo>
                  <a:cubicBezTo>
                    <a:pt x="330" y="1499"/>
                    <a:pt x="377" y="1480"/>
                    <a:pt x="434" y="1460"/>
                  </a:cubicBezTo>
                  <a:lnTo>
                    <a:pt x="534" y="1394"/>
                  </a:lnTo>
                  <a:cubicBezTo>
                    <a:pt x="534" y="1394"/>
                    <a:pt x="568" y="1360"/>
                    <a:pt x="568" y="1360"/>
                  </a:cubicBezTo>
                  <a:cubicBezTo>
                    <a:pt x="568" y="1327"/>
                    <a:pt x="568" y="1327"/>
                    <a:pt x="568" y="1294"/>
                  </a:cubicBezTo>
                  <a:lnTo>
                    <a:pt x="568" y="1227"/>
                  </a:lnTo>
                  <a:cubicBezTo>
                    <a:pt x="568" y="1227"/>
                    <a:pt x="568" y="1227"/>
                    <a:pt x="568" y="1193"/>
                  </a:cubicBezTo>
                  <a:lnTo>
                    <a:pt x="534" y="1193"/>
                  </a:lnTo>
                  <a:lnTo>
                    <a:pt x="468" y="1260"/>
                  </a:lnTo>
                  <a:cubicBezTo>
                    <a:pt x="434" y="1260"/>
                    <a:pt x="401" y="1294"/>
                    <a:pt x="368" y="1294"/>
                  </a:cubicBezTo>
                  <a:lnTo>
                    <a:pt x="334" y="1294"/>
                  </a:lnTo>
                  <a:cubicBezTo>
                    <a:pt x="334" y="1260"/>
                    <a:pt x="334" y="1260"/>
                    <a:pt x="334" y="1227"/>
                  </a:cubicBezTo>
                  <a:cubicBezTo>
                    <a:pt x="301" y="1193"/>
                    <a:pt x="301" y="1193"/>
                    <a:pt x="334" y="1160"/>
                  </a:cubicBezTo>
                  <a:lnTo>
                    <a:pt x="334" y="626"/>
                  </a:lnTo>
                  <a:lnTo>
                    <a:pt x="501" y="460"/>
                  </a:lnTo>
                  <a:cubicBezTo>
                    <a:pt x="501" y="460"/>
                    <a:pt x="534" y="460"/>
                    <a:pt x="534" y="426"/>
                  </a:cubicBezTo>
                  <a:cubicBezTo>
                    <a:pt x="534" y="426"/>
                    <a:pt x="534" y="393"/>
                    <a:pt x="534" y="393"/>
                  </a:cubicBezTo>
                  <a:lnTo>
                    <a:pt x="534" y="326"/>
                  </a:lnTo>
                  <a:cubicBezTo>
                    <a:pt x="534" y="293"/>
                    <a:pt x="534" y="293"/>
                    <a:pt x="534" y="293"/>
                  </a:cubicBezTo>
                  <a:lnTo>
                    <a:pt x="501" y="293"/>
                  </a:lnTo>
                  <a:lnTo>
                    <a:pt x="301" y="393"/>
                  </a:lnTo>
                  <a:lnTo>
                    <a:pt x="301" y="59"/>
                  </a:lnTo>
                  <a:cubicBezTo>
                    <a:pt x="301" y="26"/>
                    <a:pt x="301" y="26"/>
                    <a:pt x="301" y="26"/>
                  </a:cubicBezTo>
                  <a:cubicBezTo>
                    <a:pt x="284" y="9"/>
                    <a:pt x="276" y="1"/>
                    <a:pt x="27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6"/>
            <p:cNvSpPr/>
            <p:nvPr/>
          </p:nvSpPr>
          <p:spPr>
            <a:xfrm>
              <a:off x="4234850" y="1209650"/>
              <a:ext cx="19225" cy="45875"/>
            </a:xfrm>
            <a:custGeom>
              <a:avLst/>
              <a:gdLst/>
              <a:ahLst/>
              <a:cxnLst/>
              <a:rect l="l" t="t" r="r" b="b"/>
              <a:pathLst>
                <a:path w="769" h="1835" extrusionOk="0">
                  <a:moveTo>
                    <a:pt x="464" y="209"/>
                  </a:moveTo>
                  <a:cubicBezTo>
                    <a:pt x="493" y="209"/>
                    <a:pt x="518" y="217"/>
                    <a:pt x="535" y="234"/>
                  </a:cubicBezTo>
                  <a:cubicBezTo>
                    <a:pt x="601" y="300"/>
                    <a:pt x="601" y="367"/>
                    <a:pt x="601" y="434"/>
                  </a:cubicBezTo>
                  <a:cubicBezTo>
                    <a:pt x="601" y="501"/>
                    <a:pt x="601" y="534"/>
                    <a:pt x="601" y="567"/>
                  </a:cubicBezTo>
                  <a:cubicBezTo>
                    <a:pt x="601" y="667"/>
                    <a:pt x="568" y="767"/>
                    <a:pt x="535" y="867"/>
                  </a:cubicBezTo>
                  <a:cubicBezTo>
                    <a:pt x="501" y="934"/>
                    <a:pt x="435" y="1001"/>
                    <a:pt x="368" y="1068"/>
                  </a:cubicBezTo>
                  <a:cubicBezTo>
                    <a:pt x="323" y="1068"/>
                    <a:pt x="279" y="1082"/>
                    <a:pt x="244" y="1082"/>
                  </a:cubicBezTo>
                  <a:cubicBezTo>
                    <a:pt x="227" y="1082"/>
                    <a:pt x="212" y="1079"/>
                    <a:pt x="201" y="1068"/>
                  </a:cubicBezTo>
                  <a:cubicBezTo>
                    <a:pt x="134" y="1001"/>
                    <a:pt x="134" y="934"/>
                    <a:pt x="134" y="867"/>
                  </a:cubicBezTo>
                  <a:lnTo>
                    <a:pt x="134" y="667"/>
                  </a:lnTo>
                  <a:cubicBezTo>
                    <a:pt x="134" y="601"/>
                    <a:pt x="168" y="501"/>
                    <a:pt x="201" y="434"/>
                  </a:cubicBezTo>
                  <a:cubicBezTo>
                    <a:pt x="234" y="334"/>
                    <a:pt x="301" y="267"/>
                    <a:pt x="368" y="234"/>
                  </a:cubicBezTo>
                  <a:cubicBezTo>
                    <a:pt x="401" y="217"/>
                    <a:pt x="435" y="209"/>
                    <a:pt x="464" y="209"/>
                  </a:cubicBezTo>
                  <a:close/>
                  <a:moveTo>
                    <a:pt x="535" y="0"/>
                  </a:moveTo>
                  <a:cubicBezTo>
                    <a:pt x="468" y="0"/>
                    <a:pt x="435" y="0"/>
                    <a:pt x="401" y="34"/>
                  </a:cubicBezTo>
                  <a:cubicBezTo>
                    <a:pt x="335" y="67"/>
                    <a:pt x="268" y="134"/>
                    <a:pt x="234" y="167"/>
                  </a:cubicBezTo>
                  <a:cubicBezTo>
                    <a:pt x="201" y="234"/>
                    <a:pt x="168" y="267"/>
                    <a:pt x="134" y="334"/>
                  </a:cubicBezTo>
                  <a:lnTo>
                    <a:pt x="134" y="234"/>
                  </a:lnTo>
                  <a:cubicBezTo>
                    <a:pt x="134" y="200"/>
                    <a:pt x="134" y="200"/>
                    <a:pt x="134" y="200"/>
                  </a:cubicBezTo>
                  <a:lnTo>
                    <a:pt x="101" y="200"/>
                  </a:lnTo>
                  <a:lnTo>
                    <a:pt x="34" y="234"/>
                  </a:lnTo>
                  <a:cubicBezTo>
                    <a:pt x="34" y="267"/>
                    <a:pt x="1" y="267"/>
                    <a:pt x="1" y="300"/>
                  </a:cubicBezTo>
                  <a:cubicBezTo>
                    <a:pt x="1" y="300"/>
                    <a:pt x="1" y="334"/>
                    <a:pt x="1" y="334"/>
                  </a:cubicBezTo>
                  <a:lnTo>
                    <a:pt x="1" y="1801"/>
                  </a:lnTo>
                  <a:cubicBezTo>
                    <a:pt x="1" y="1801"/>
                    <a:pt x="1" y="1801"/>
                    <a:pt x="1" y="1835"/>
                  </a:cubicBezTo>
                  <a:lnTo>
                    <a:pt x="34" y="1835"/>
                  </a:lnTo>
                  <a:lnTo>
                    <a:pt x="101" y="1801"/>
                  </a:lnTo>
                  <a:cubicBezTo>
                    <a:pt x="134" y="1768"/>
                    <a:pt x="134" y="1768"/>
                    <a:pt x="134" y="1768"/>
                  </a:cubicBezTo>
                  <a:cubicBezTo>
                    <a:pt x="134" y="1735"/>
                    <a:pt x="134" y="1701"/>
                    <a:pt x="134" y="1701"/>
                  </a:cubicBezTo>
                  <a:lnTo>
                    <a:pt x="134" y="1234"/>
                  </a:lnTo>
                  <a:cubicBezTo>
                    <a:pt x="168" y="1234"/>
                    <a:pt x="201" y="1268"/>
                    <a:pt x="234" y="1268"/>
                  </a:cubicBezTo>
                  <a:cubicBezTo>
                    <a:pt x="268" y="1268"/>
                    <a:pt x="335" y="1234"/>
                    <a:pt x="401" y="1234"/>
                  </a:cubicBezTo>
                  <a:cubicBezTo>
                    <a:pt x="435" y="1201"/>
                    <a:pt x="501" y="1134"/>
                    <a:pt x="535" y="1101"/>
                  </a:cubicBezTo>
                  <a:cubicBezTo>
                    <a:pt x="568" y="1068"/>
                    <a:pt x="601" y="1001"/>
                    <a:pt x="635" y="934"/>
                  </a:cubicBezTo>
                  <a:cubicBezTo>
                    <a:pt x="668" y="867"/>
                    <a:pt x="701" y="801"/>
                    <a:pt x="735" y="734"/>
                  </a:cubicBezTo>
                  <a:cubicBezTo>
                    <a:pt x="735" y="634"/>
                    <a:pt x="768" y="567"/>
                    <a:pt x="768" y="501"/>
                  </a:cubicBezTo>
                  <a:lnTo>
                    <a:pt x="768" y="400"/>
                  </a:lnTo>
                  <a:lnTo>
                    <a:pt x="768" y="334"/>
                  </a:lnTo>
                  <a:cubicBezTo>
                    <a:pt x="768" y="267"/>
                    <a:pt x="735" y="200"/>
                    <a:pt x="735" y="134"/>
                  </a:cubicBezTo>
                  <a:cubicBezTo>
                    <a:pt x="701" y="100"/>
                    <a:pt x="668" y="67"/>
                    <a:pt x="635" y="34"/>
                  </a:cubicBezTo>
                  <a:cubicBezTo>
                    <a:pt x="601" y="0"/>
                    <a:pt x="568" y="0"/>
                    <a:pt x="53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6"/>
            <p:cNvSpPr/>
            <p:nvPr/>
          </p:nvSpPr>
          <p:spPr>
            <a:xfrm>
              <a:off x="4259050" y="1202975"/>
              <a:ext cx="5025" cy="27550"/>
            </a:xfrm>
            <a:custGeom>
              <a:avLst/>
              <a:gdLst/>
              <a:ahLst/>
              <a:cxnLst/>
              <a:rect l="l" t="t" r="r" b="b"/>
              <a:pathLst>
                <a:path w="201" h="1102" extrusionOk="0">
                  <a:moveTo>
                    <a:pt x="167" y="0"/>
                  </a:moveTo>
                  <a:lnTo>
                    <a:pt x="34" y="100"/>
                  </a:lnTo>
                  <a:cubicBezTo>
                    <a:pt x="34" y="100"/>
                    <a:pt x="0" y="134"/>
                    <a:pt x="0" y="134"/>
                  </a:cubicBezTo>
                  <a:cubicBezTo>
                    <a:pt x="0" y="134"/>
                    <a:pt x="0" y="167"/>
                    <a:pt x="0" y="200"/>
                  </a:cubicBezTo>
                  <a:lnTo>
                    <a:pt x="0" y="301"/>
                  </a:lnTo>
                  <a:cubicBezTo>
                    <a:pt x="0" y="301"/>
                    <a:pt x="0" y="334"/>
                    <a:pt x="0" y="334"/>
                  </a:cubicBezTo>
                  <a:lnTo>
                    <a:pt x="34" y="334"/>
                  </a:lnTo>
                  <a:lnTo>
                    <a:pt x="167" y="267"/>
                  </a:lnTo>
                  <a:cubicBezTo>
                    <a:pt x="167" y="267"/>
                    <a:pt x="167" y="234"/>
                    <a:pt x="167" y="234"/>
                  </a:cubicBezTo>
                  <a:cubicBezTo>
                    <a:pt x="167" y="234"/>
                    <a:pt x="167" y="200"/>
                    <a:pt x="167" y="200"/>
                  </a:cubicBezTo>
                  <a:lnTo>
                    <a:pt x="167" y="34"/>
                  </a:lnTo>
                  <a:cubicBezTo>
                    <a:pt x="200" y="34"/>
                    <a:pt x="200" y="34"/>
                    <a:pt x="167" y="0"/>
                  </a:cubicBezTo>
                  <a:close/>
                  <a:moveTo>
                    <a:pt x="167" y="768"/>
                  </a:moveTo>
                  <a:lnTo>
                    <a:pt x="34" y="834"/>
                  </a:lnTo>
                  <a:cubicBezTo>
                    <a:pt x="34" y="868"/>
                    <a:pt x="0" y="868"/>
                    <a:pt x="0" y="868"/>
                  </a:cubicBezTo>
                  <a:cubicBezTo>
                    <a:pt x="0" y="901"/>
                    <a:pt x="0" y="901"/>
                    <a:pt x="0" y="934"/>
                  </a:cubicBezTo>
                  <a:lnTo>
                    <a:pt x="0" y="1068"/>
                  </a:lnTo>
                  <a:lnTo>
                    <a:pt x="0" y="1101"/>
                  </a:lnTo>
                  <a:lnTo>
                    <a:pt x="34" y="1101"/>
                  </a:lnTo>
                  <a:lnTo>
                    <a:pt x="167" y="1034"/>
                  </a:lnTo>
                  <a:cubicBezTo>
                    <a:pt x="167" y="1034"/>
                    <a:pt x="167" y="1034"/>
                    <a:pt x="167" y="1001"/>
                  </a:cubicBezTo>
                  <a:cubicBezTo>
                    <a:pt x="167" y="1001"/>
                    <a:pt x="167" y="968"/>
                    <a:pt x="167" y="968"/>
                  </a:cubicBezTo>
                  <a:lnTo>
                    <a:pt x="167" y="801"/>
                  </a:lnTo>
                  <a:cubicBezTo>
                    <a:pt x="200" y="801"/>
                    <a:pt x="200" y="801"/>
                    <a:pt x="167" y="768"/>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6"/>
            <p:cNvSpPr/>
            <p:nvPr/>
          </p:nvSpPr>
          <p:spPr>
            <a:xfrm>
              <a:off x="4268225" y="1173775"/>
              <a:ext cx="17525" cy="55900"/>
            </a:xfrm>
            <a:custGeom>
              <a:avLst/>
              <a:gdLst/>
              <a:ahLst/>
              <a:cxnLst/>
              <a:rect l="l" t="t" r="r" b="b"/>
              <a:pathLst>
                <a:path w="701" h="2236" extrusionOk="0">
                  <a:moveTo>
                    <a:pt x="601" y="1"/>
                  </a:moveTo>
                  <a:cubicBezTo>
                    <a:pt x="567" y="34"/>
                    <a:pt x="534" y="68"/>
                    <a:pt x="534" y="134"/>
                  </a:cubicBezTo>
                  <a:lnTo>
                    <a:pt x="0" y="2169"/>
                  </a:lnTo>
                  <a:cubicBezTo>
                    <a:pt x="0" y="2202"/>
                    <a:pt x="0" y="2202"/>
                    <a:pt x="0" y="2202"/>
                  </a:cubicBezTo>
                  <a:cubicBezTo>
                    <a:pt x="0" y="2202"/>
                    <a:pt x="0" y="2236"/>
                    <a:pt x="0" y="2236"/>
                  </a:cubicBezTo>
                  <a:lnTo>
                    <a:pt x="67" y="2202"/>
                  </a:lnTo>
                  <a:cubicBezTo>
                    <a:pt x="67" y="2202"/>
                    <a:pt x="100" y="2169"/>
                    <a:pt x="100" y="2169"/>
                  </a:cubicBezTo>
                  <a:cubicBezTo>
                    <a:pt x="134" y="2136"/>
                    <a:pt x="134" y="2102"/>
                    <a:pt x="134" y="2102"/>
                  </a:cubicBezTo>
                  <a:lnTo>
                    <a:pt x="701"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6"/>
            <p:cNvSpPr/>
            <p:nvPr/>
          </p:nvSpPr>
          <p:spPr>
            <a:xfrm>
              <a:off x="4279050" y="1167100"/>
              <a:ext cx="17550" cy="55900"/>
            </a:xfrm>
            <a:custGeom>
              <a:avLst/>
              <a:gdLst/>
              <a:ahLst/>
              <a:cxnLst/>
              <a:rect l="l" t="t" r="r" b="b"/>
              <a:pathLst>
                <a:path w="702" h="2236" extrusionOk="0">
                  <a:moveTo>
                    <a:pt x="635" y="1"/>
                  </a:moveTo>
                  <a:cubicBezTo>
                    <a:pt x="601" y="34"/>
                    <a:pt x="601" y="34"/>
                    <a:pt x="601" y="68"/>
                  </a:cubicBezTo>
                  <a:cubicBezTo>
                    <a:pt x="568" y="68"/>
                    <a:pt x="568" y="101"/>
                    <a:pt x="568" y="134"/>
                  </a:cubicBezTo>
                  <a:lnTo>
                    <a:pt x="1" y="2203"/>
                  </a:lnTo>
                  <a:cubicBezTo>
                    <a:pt x="1" y="2203"/>
                    <a:pt x="1" y="2236"/>
                    <a:pt x="1" y="2236"/>
                  </a:cubicBezTo>
                  <a:lnTo>
                    <a:pt x="34" y="2236"/>
                  </a:lnTo>
                  <a:lnTo>
                    <a:pt x="101" y="2203"/>
                  </a:lnTo>
                  <a:cubicBezTo>
                    <a:pt x="101" y="2203"/>
                    <a:pt x="134" y="2169"/>
                    <a:pt x="134" y="2169"/>
                  </a:cubicBezTo>
                  <a:cubicBezTo>
                    <a:pt x="134" y="2136"/>
                    <a:pt x="168" y="2102"/>
                    <a:pt x="168" y="2102"/>
                  </a:cubicBezTo>
                  <a:lnTo>
                    <a:pt x="701"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6"/>
            <p:cNvSpPr/>
            <p:nvPr/>
          </p:nvSpPr>
          <p:spPr>
            <a:xfrm>
              <a:off x="4301575" y="1164200"/>
              <a:ext cx="29225" cy="42975"/>
            </a:xfrm>
            <a:custGeom>
              <a:avLst/>
              <a:gdLst/>
              <a:ahLst/>
              <a:cxnLst/>
              <a:rect l="l" t="t" r="r" b="b"/>
              <a:pathLst>
                <a:path w="1169" h="1719" extrusionOk="0">
                  <a:moveTo>
                    <a:pt x="989" y="0"/>
                  </a:moveTo>
                  <a:cubicBezTo>
                    <a:pt x="951" y="0"/>
                    <a:pt x="901" y="17"/>
                    <a:pt x="834" y="50"/>
                  </a:cubicBezTo>
                  <a:cubicBezTo>
                    <a:pt x="801" y="84"/>
                    <a:pt x="768" y="84"/>
                    <a:pt x="734" y="117"/>
                  </a:cubicBezTo>
                  <a:cubicBezTo>
                    <a:pt x="701" y="184"/>
                    <a:pt x="634" y="217"/>
                    <a:pt x="601" y="284"/>
                  </a:cubicBezTo>
                  <a:cubicBezTo>
                    <a:pt x="601" y="317"/>
                    <a:pt x="568" y="350"/>
                    <a:pt x="568" y="384"/>
                  </a:cubicBezTo>
                  <a:cubicBezTo>
                    <a:pt x="568" y="350"/>
                    <a:pt x="501" y="317"/>
                    <a:pt x="468" y="317"/>
                  </a:cubicBezTo>
                  <a:cubicBezTo>
                    <a:pt x="401" y="317"/>
                    <a:pt x="334" y="317"/>
                    <a:pt x="301" y="350"/>
                  </a:cubicBezTo>
                  <a:cubicBezTo>
                    <a:pt x="267" y="384"/>
                    <a:pt x="234" y="417"/>
                    <a:pt x="234" y="417"/>
                  </a:cubicBezTo>
                  <a:lnTo>
                    <a:pt x="167" y="484"/>
                  </a:lnTo>
                  <a:cubicBezTo>
                    <a:pt x="134" y="517"/>
                    <a:pt x="134" y="551"/>
                    <a:pt x="134" y="551"/>
                  </a:cubicBezTo>
                  <a:lnTo>
                    <a:pt x="101" y="551"/>
                  </a:lnTo>
                  <a:lnTo>
                    <a:pt x="67" y="584"/>
                  </a:lnTo>
                  <a:cubicBezTo>
                    <a:pt x="34" y="584"/>
                    <a:pt x="34" y="617"/>
                    <a:pt x="34" y="617"/>
                  </a:cubicBezTo>
                  <a:cubicBezTo>
                    <a:pt x="34" y="617"/>
                    <a:pt x="34" y="651"/>
                    <a:pt x="34" y="651"/>
                  </a:cubicBezTo>
                  <a:lnTo>
                    <a:pt x="34" y="1685"/>
                  </a:lnTo>
                  <a:cubicBezTo>
                    <a:pt x="34" y="1718"/>
                    <a:pt x="1" y="1718"/>
                    <a:pt x="34" y="1718"/>
                  </a:cubicBezTo>
                  <a:lnTo>
                    <a:pt x="67" y="1718"/>
                  </a:lnTo>
                  <a:lnTo>
                    <a:pt x="101" y="1685"/>
                  </a:lnTo>
                  <a:cubicBezTo>
                    <a:pt x="134" y="1651"/>
                    <a:pt x="134" y="1651"/>
                    <a:pt x="134" y="1651"/>
                  </a:cubicBezTo>
                  <a:cubicBezTo>
                    <a:pt x="134" y="1618"/>
                    <a:pt x="134" y="1618"/>
                    <a:pt x="134" y="1585"/>
                  </a:cubicBezTo>
                  <a:lnTo>
                    <a:pt x="134" y="984"/>
                  </a:lnTo>
                  <a:cubicBezTo>
                    <a:pt x="134" y="884"/>
                    <a:pt x="167" y="817"/>
                    <a:pt x="201" y="717"/>
                  </a:cubicBezTo>
                  <a:cubicBezTo>
                    <a:pt x="234" y="651"/>
                    <a:pt x="267" y="617"/>
                    <a:pt x="334" y="551"/>
                  </a:cubicBezTo>
                  <a:cubicBezTo>
                    <a:pt x="367" y="534"/>
                    <a:pt x="392" y="526"/>
                    <a:pt x="413" y="526"/>
                  </a:cubicBezTo>
                  <a:cubicBezTo>
                    <a:pt x="434" y="526"/>
                    <a:pt x="451" y="534"/>
                    <a:pt x="468" y="551"/>
                  </a:cubicBezTo>
                  <a:cubicBezTo>
                    <a:pt x="534" y="617"/>
                    <a:pt x="534" y="717"/>
                    <a:pt x="534" y="784"/>
                  </a:cubicBezTo>
                  <a:lnTo>
                    <a:pt x="534" y="1385"/>
                  </a:lnTo>
                  <a:cubicBezTo>
                    <a:pt x="534" y="1385"/>
                    <a:pt x="534" y="1385"/>
                    <a:pt x="534" y="1418"/>
                  </a:cubicBezTo>
                  <a:lnTo>
                    <a:pt x="568" y="1418"/>
                  </a:lnTo>
                  <a:lnTo>
                    <a:pt x="634" y="1385"/>
                  </a:lnTo>
                  <a:cubicBezTo>
                    <a:pt x="668" y="1351"/>
                    <a:pt x="668" y="1351"/>
                    <a:pt x="668" y="1351"/>
                  </a:cubicBezTo>
                  <a:cubicBezTo>
                    <a:pt x="668" y="1318"/>
                    <a:pt x="668" y="1318"/>
                    <a:pt x="668" y="1284"/>
                  </a:cubicBezTo>
                  <a:lnTo>
                    <a:pt x="668" y="684"/>
                  </a:lnTo>
                  <a:cubicBezTo>
                    <a:pt x="634" y="584"/>
                    <a:pt x="668" y="517"/>
                    <a:pt x="701" y="417"/>
                  </a:cubicBezTo>
                  <a:cubicBezTo>
                    <a:pt x="734" y="350"/>
                    <a:pt x="768" y="284"/>
                    <a:pt x="834" y="250"/>
                  </a:cubicBezTo>
                  <a:cubicBezTo>
                    <a:pt x="868" y="234"/>
                    <a:pt x="901" y="225"/>
                    <a:pt x="930" y="225"/>
                  </a:cubicBezTo>
                  <a:cubicBezTo>
                    <a:pt x="960" y="225"/>
                    <a:pt x="985" y="234"/>
                    <a:pt x="1001" y="250"/>
                  </a:cubicBezTo>
                  <a:cubicBezTo>
                    <a:pt x="1035" y="317"/>
                    <a:pt x="1035" y="417"/>
                    <a:pt x="1035" y="484"/>
                  </a:cubicBezTo>
                  <a:lnTo>
                    <a:pt x="1035" y="1084"/>
                  </a:lnTo>
                  <a:lnTo>
                    <a:pt x="1135" y="1084"/>
                  </a:lnTo>
                  <a:cubicBezTo>
                    <a:pt x="1135" y="1051"/>
                    <a:pt x="1168" y="1051"/>
                    <a:pt x="1168" y="1018"/>
                  </a:cubicBezTo>
                  <a:cubicBezTo>
                    <a:pt x="1168" y="1018"/>
                    <a:pt x="1168" y="984"/>
                    <a:pt x="1168" y="984"/>
                  </a:cubicBezTo>
                  <a:lnTo>
                    <a:pt x="1168" y="384"/>
                  </a:lnTo>
                  <a:cubicBezTo>
                    <a:pt x="1168" y="250"/>
                    <a:pt x="1135" y="150"/>
                    <a:pt x="1068" y="50"/>
                  </a:cubicBezTo>
                  <a:cubicBezTo>
                    <a:pt x="1051" y="17"/>
                    <a:pt x="1026" y="0"/>
                    <a:pt x="98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6"/>
            <p:cNvSpPr/>
            <p:nvPr/>
          </p:nvSpPr>
          <p:spPr>
            <a:xfrm>
              <a:off x="4334100" y="1148775"/>
              <a:ext cx="19200" cy="46725"/>
            </a:xfrm>
            <a:custGeom>
              <a:avLst/>
              <a:gdLst/>
              <a:ahLst/>
              <a:cxnLst/>
              <a:rect l="l" t="t" r="r" b="b"/>
              <a:pathLst>
                <a:path w="768" h="1869" extrusionOk="0">
                  <a:moveTo>
                    <a:pt x="734" y="0"/>
                  </a:moveTo>
                  <a:lnTo>
                    <a:pt x="668" y="33"/>
                  </a:lnTo>
                  <a:cubicBezTo>
                    <a:pt x="668" y="67"/>
                    <a:pt x="634" y="67"/>
                    <a:pt x="634" y="100"/>
                  </a:cubicBezTo>
                  <a:cubicBezTo>
                    <a:pt x="634" y="100"/>
                    <a:pt x="634" y="100"/>
                    <a:pt x="634" y="134"/>
                  </a:cubicBezTo>
                  <a:lnTo>
                    <a:pt x="367" y="1034"/>
                  </a:lnTo>
                  <a:lnTo>
                    <a:pt x="134" y="434"/>
                  </a:lnTo>
                  <a:lnTo>
                    <a:pt x="134" y="400"/>
                  </a:lnTo>
                  <a:lnTo>
                    <a:pt x="101" y="400"/>
                  </a:lnTo>
                  <a:lnTo>
                    <a:pt x="34" y="434"/>
                  </a:lnTo>
                  <a:cubicBezTo>
                    <a:pt x="0" y="434"/>
                    <a:pt x="0" y="467"/>
                    <a:pt x="0" y="467"/>
                  </a:cubicBezTo>
                  <a:cubicBezTo>
                    <a:pt x="0" y="467"/>
                    <a:pt x="0" y="500"/>
                    <a:pt x="0" y="500"/>
                  </a:cubicBezTo>
                  <a:lnTo>
                    <a:pt x="334" y="1301"/>
                  </a:lnTo>
                  <a:lnTo>
                    <a:pt x="167" y="1835"/>
                  </a:lnTo>
                  <a:cubicBezTo>
                    <a:pt x="167" y="1835"/>
                    <a:pt x="167" y="1868"/>
                    <a:pt x="167" y="1868"/>
                  </a:cubicBezTo>
                  <a:lnTo>
                    <a:pt x="234" y="1868"/>
                  </a:lnTo>
                  <a:lnTo>
                    <a:pt x="301" y="1835"/>
                  </a:lnTo>
                  <a:cubicBezTo>
                    <a:pt x="334" y="1835"/>
                    <a:pt x="334" y="1801"/>
                    <a:pt x="334" y="1801"/>
                  </a:cubicBezTo>
                  <a:cubicBezTo>
                    <a:pt x="334" y="1768"/>
                    <a:pt x="334" y="1768"/>
                    <a:pt x="334" y="1735"/>
                  </a:cubicBezTo>
                  <a:lnTo>
                    <a:pt x="768" y="33"/>
                  </a:lnTo>
                  <a:cubicBezTo>
                    <a:pt x="768" y="33"/>
                    <a:pt x="768" y="33"/>
                    <a:pt x="7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6"/>
            <p:cNvSpPr/>
            <p:nvPr/>
          </p:nvSpPr>
          <p:spPr>
            <a:xfrm>
              <a:off x="4359125" y="1137925"/>
              <a:ext cx="18375" cy="45900"/>
            </a:xfrm>
            <a:custGeom>
              <a:avLst/>
              <a:gdLst/>
              <a:ahLst/>
              <a:cxnLst/>
              <a:rect l="l" t="t" r="r" b="b"/>
              <a:pathLst>
                <a:path w="735" h="1836" extrusionOk="0">
                  <a:moveTo>
                    <a:pt x="463" y="242"/>
                  </a:moveTo>
                  <a:cubicBezTo>
                    <a:pt x="492" y="242"/>
                    <a:pt x="517" y="251"/>
                    <a:pt x="534" y="267"/>
                  </a:cubicBezTo>
                  <a:cubicBezTo>
                    <a:pt x="601" y="334"/>
                    <a:pt x="601" y="401"/>
                    <a:pt x="601" y="467"/>
                  </a:cubicBezTo>
                  <a:lnTo>
                    <a:pt x="601" y="601"/>
                  </a:lnTo>
                  <a:cubicBezTo>
                    <a:pt x="601" y="701"/>
                    <a:pt x="601" y="801"/>
                    <a:pt x="534" y="868"/>
                  </a:cubicBezTo>
                  <a:cubicBezTo>
                    <a:pt x="501" y="968"/>
                    <a:pt x="434" y="1035"/>
                    <a:pt x="367" y="1068"/>
                  </a:cubicBezTo>
                  <a:cubicBezTo>
                    <a:pt x="334" y="1085"/>
                    <a:pt x="300" y="1093"/>
                    <a:pt x="271" y="1093"/>
                  </a:cubicBezTo>
                  <a:cubicBezTo>
                    <a:pt x="242" y="1093"/>
                    <a:pt x="217" y="1085"/>
                    <a:pt x="200" y="1068"/>
                  </a:cubicBezTo>
                  <a:cubicBezTo>
                    <a:pt x="134" y="1035"/>
                    <a:pt x="134" y="934"/>
                    <a:pt x="134" y="868"/>
                  </a:cubicBezTo>
                  <a:lnTo>
                    <a:pt x="134" y="701"/>
                  </a:lnTo>
                  <a:cubicBezTo>
                    <a:pt x="134" y="601"/>
                    <a:pt x="167" y="534"/>
                    <a:pt x="200" y="434"/>
                  </a:cubicBezTo>
                  <a:cubicBezTo>
                    <a:pt x="234" y="367"/>
                    <a:pt x="300" y="301"/>
                    <a:pt x="367" y="267"/>
                  </a:cubicBezTo>
                  <a:cubicBezTo>
                    <a:pt x="400" y="251"/>
                    <a:pt x="434" y="242"/>
                    <a:pt x="463" y="242"/>
                  </a:cubicBezTo>
                  <a:close/>
                  <a:moveTo>
                    <a:pt x="534" y="0"/>
                  </a:moveTo>
                  <a:cubicBezTo>
                    <a:pt x="467" y="0"/>
                    <a:pt x="434" y="0"/>
                    <a:pt x="367" y="34"/>
                  </a:cubicBezTo>
                  <a:cubicBezTo>
                    <a:pt x="300" y="67"/>
                    <a:pt x="267" y="134"/>
                    <a:pt x="234" y="167"/>
                  </a:cubicBezTo>
                  <a:cubicBezTo>
                    <a:pt x="167" y="234"/>
                    <a:pt x="134" y="267"/>
                    <a:pt x="134" y="334"/>
                  </a:cubicBezTo>
                  <a:lnTo>
                    <a:pt x="134" y="267"/>
                  </a:lnTo>
                  <a:cubicBezTo>
                    <a:pt x="134" y="234"/>
                    <a:pt x="134" y="234"/>
                    <a:pt x="134" y="234"/>
                  </a:cubicBezTo>
                  <a:lnTo>
                    <a:pt x="100" y="234"/>
                  </a:lnTo>
                  <a:lnTo>
                    <a:pt x="34" y="267"/>
                  </a:lnTo>
                  <a:cubicBezTo>
                    <a:pt x="0" y="267"/>
                    <a:pt x="0" y="301"/>
                    <a:pt x="0" y="301"/>
                  </a:cubicBezTo>
                  <a:cubicBezTo>
                    <a:pt x="0" y="334"/>
                    <a:pt x="0" y="334"/>
                    <a:pt x="0" y="367"/>
                  </a:cubicBezTo>
                  <a:lnTo>
                    <a:pt x="0" y="1802"/>
                  </a:lnTo>
                  <a:cubicBezTo>
                    <a:pt x="0" y="1802"/>
                    <a:pt x="0" y="1802"/>
                    <a:pt x="0" y="1835"/>
                  </a:cubicBezTo>
                  <a:lnTo>
                    <a:pt x="34" y="1835"/>
                  </a:lnTo>
                  <a:lnTo>
                    <a:pt x="100" y="1802"/>
                  </a:lnTo>
                  <a:cubicBezTo>
                    <a:pt x="134" y="1802"/>
                    <a:pt x="134" y="1768"/>
                    <a:pt x="134" y="1768"/>
                  </a:cubicBezTo>
                  <a:cubicBezTo>
                    <a:pt x="134" y="1735"/>
                    <a:pt x="134" y="1735"/>
                    <a:pt x="134" y="1702"/>
                  </a:cubicBezTo>
                  <a:lnTo>
                    <a:pt x="134" y="1235"/>
                  </a:lnTo>
                  <a:cubicBezTo>
                    <a:pt x="167" y="1235"/>
                    <a:pt x="200" y="1268"/>
                    <a:pt x="234" y="1268"/>
                  </a:cubicBezTo>
                  <a:cubicBezTo>
                    <a:pt x="267" y="1268"/>
                    <a:pt x="334" y="1268"/>
                    <a:pt x="400" y="1235"/>
                  </a:cubicBezTo>
                  <a:cubicBezTo>
                    <a:pt x="434" y="1201"/>
                    <a:pt x="467" y="1135"/>
                    <a:pt x="534" y="1101"/>
                  </a:cubicBezTo>
                  <a:cubicBezTo>
                    <a:pt x="567" y="1068"/>
                    <a:pt x="601" y="1001"/>
                    <a:pt x="634" y="934"/>
                  </a:cubicBezTo>
                  <a:cubicBezTo>
                    <a:pt x="667" y="868"/>
                    <a:pt x="701" y="801"/>
                    <a:pt x="701" y="734"/>
                  </a:cubicBezTo>
                  <a:cubicBezTo>
                    <a:pt x="734" y="634"/>
                    <a:pt x="734" y="568"/>
                    <a:pt x="734" y="501"/>
                  </a:cubicBezTo>
                  <a:lnTo>
                    <a:pt x="734" y="334"/>
                  </a:lnTo>
                  <a:cubicBezTo>
                    <a:pt x="734" y="267"/>
                    <a:pt x="734" y="201"/>
                    <a:pt x="701" y="134"/>
                  </a:cubicBezTo>
                  <a:cubicBezTo>
                    <a:pt x="701" y="101"/>
                    <a:pt x="667" y="67"/>
                    <a:pt x="634" y="34"/>
                  </a:cubicBezTo>
                  <a:cubicBezTo>
                    <a:pt x="601" y="0"/>
                    <a:pt x="567" y="0"/>
                    <a:pt x="5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6"/>
            <p:cNvSpPr/>
            <p:nvPr/>
          </p:nvSpPr>
          <p:spPr>
            <a:xfrm>
              <a:off x="4381625" y="1124575"/>
              <a:ext cx="18375" cy="33175"/>
            </a:xfrm>
            <a:custGeom>
              <a:avLst/>
              <a:gdLst/>
              <a:ahLst/>
              <a:cxnLst/>
              <a:rect l="l" t="t" r="r" b="b"/>
              <a:pathLst>
                <a:path w="735" h="1327" extrusionOk="0">
                  <a:moveTo>
                    <a:pt x="568" y="568"/>
                  </a:moveTo>
                  <a:lnTo>
                    <a:pt x="568" y="601"/>
                  </a:lnTo>
                  <a:cubicBezTo>
                    <a:pt x="568" y="668"/>
                    <a:pt x="568" y="701"/>
                    <a:pt x="568" y="768"/>
                  </a:cubicBezTo>
                  <a:cubicBezTo>
                    <a:pt x="535" y="801"/>
                    <a:pt x="535" y="835"/>
                    <a:pt x="501" y="901"/>
                  </a:cubicBezTo>
                  <a:cubicBezTo>
                    <a:pt x="468" y="935"/>
                    <a:pt x="434" y="968"/>
                    <a:pt x="401" y="1001"/>
                  </a:cubicBezTo>
                  <a:cubicBezTo>
                    <a:pt x="368" y="1035"/>
                    <a:pt x="334" y="1068"/>
                    <a:pt x="301" y="1102"/>
                  </a:cubicBezTo>
                  <a:lnTo>
                    <a:pt x="201" y="1102"/>
                  </a:lnTo>
                  <a:cubicBezTo>
                    <a:pt x="201" y="1118"/>
                    <a:pt x="193" y="1127"/>
                    <a:pt x="184" y="1127"/>
                  </a:cubicBezTo>
                  <a:cubicBezTo>
                    <a:pt x="176" y="1127"/>
                    <a:pt x="168" y="1118"/>
                    <a:pt x="168" y="1102"/>
                  </a:cubicBezTo>
                  <a:lnTo>
                    <a:pt x="134" y="1102"/>
                  </a:lnTo>
                  <a:cubicBezTo>
                    <a:pt x="134" y="1068"/>
                    <a:pt x="134" y="1068"/>
                    <a:pt x="134" y="1035"/>
                  </a:cubicBezTo>
                  <a:cubicBezTo>
                    <a:pt x="134" y="968"/>
                    <a:pt x="168" y="935"/>
                    <a:pt x="201" y="868"/>
                  </a:cubicBezTo>
                  <a:cubicBezTo>
                    <a:pt x="234" y="801"/>
                    <a:pt x="301" y="768"/>
                    <a:pt x="368" y="701"/>
                  </a:cubicBezTo>
                  <a:lnTo>
                    <a:pt x="568" y="568"/>
                  </a:lnTo>
                  <a:close/>
                  <a:moveTo>
                    <a:pt x="535" y="1"/>
                  </a:moveTo>
                  <a:cubicBezTo>
                    <a:pt x="468" y="1"/>
                    <a:pt x="434" y="34"/>
                    <a:pt x="401" y="67"/>
                  </a:cubicBezTo>
                  <a:cubicBezTo>
                    <a:pt x="334" y="67"/>
                    <a:pt x="301" y="101"/>
                    <a:pt x="268" y="168"/>
                  </a:cubicBezTo>
                  <a:cubicBezTo>
                    <a:pt x="234" y="201"/>
                    <a:pt x="201" y="234"/>
                    <a:pt x="168" y="268"/>
                  </a:cubicBezTo>
                  <a:cubicBezTo>
                    <a:pt x="134" y="301"/>
                    <a:pt x="134" y="368"/>
                    <a:pt x="101" y="401"/>
                  </a:cubicBezTo>
                  <a:cubicBezTo>
                    <a:pt x="101" y="434"/>
                    <a:pt x="68" y="468"/>
                    <a:pt x="68" y="534"/>
                  </a:cubicBezTo>
                  <a:cubicBezTo>
                    <a:pt x="68" y="568"/>
                    <a:pt x="68" y="568"/>
                    <a:pt x="68" y="568"/>
                  </a:cubicBezTo>
                  <a:lnTo>
                    <a:pt x="101" y="568"/>
                  </a:lnTo>
                  <a:lnTo>
                    <a:pt x="168" y="534"/>
                  </a:lnTo>
                  <a:cubicBezTo>
                    <a:pt x="168" y="501"/>
                    <a:pt x="168" y="501"/>
                    <a:pt x="201" y="501"/>
                  </a:cubicBezTo>
                  <a:lnTo>
                    <a:pt x="201" y="468"/>
                  </a:lnTo>
                  <a:cubicBezTo>
                    <a:pt x="234" y="434"/>
                    <a:pt x="234" y="368"/>
                    <a:pt x="268" y="334"/>
                  </a:cubicBezTo>
                  <a:cubicBezTo>
                    <a:pt x="301" y="301"/>
                    <a:pt x="334" y="268"/>
                    <a:pt x="368" y="234"/>
                  </a:cubicBezTo>
                  <a:cubicBezTo>
                    <a:pt x="401" y="218"/>
                    <a:pt x="426" y="209"/>
                    <a:pt x="451" y="209"/>
                  </a:cubicBezTo>
                  <a:cubicBezTo>
                    <a:pt x="476" y="209"/>
                    <a:pt x="501" y="218"/>
                    <a:pt x="535" y="234"/>
                  </a:cubicBezTo>
                  <a:cubicBezTo>
                    <a:pt x="568" y="234"/>
                    <a:pt x="568" y="268"/>
                    <a:pt x="568" y="368"/>
                  </a:cubicBezTo>
                  <a:lnTo>
                    <a:pt x="568" y="401"/>
                  </a:lnTo>
                  <a:lnTo>
                    <a:pt x="334" y="568"/>
                  </a:lnTo>
                  <a:lnTo>
                    <a:pt x="201" y="701"/>
                  </a:lnTo>
                  <a:cubicBezTo>
                    <a:pt x="168" y="735"/>
                    <a:pt x="134" y="768"/>
                    <a:pt x="101" y="835"/>
                  </a:cubicBezTo>
                  <a:cubicBezTo>
                    <a:pt x="68" y="868"/>
                    <a:pt x="34" y="935"/>
                    <a:pt x="34" y="968"/>
                  </a:cubicBezTo>
                  <a:cubicBezTo>
                    <a:pt x="1" y="1035"/>
                    <a:pt x="1" y="1102"/>
                    <a:pt x="1" y="1135"/>
                  </a:cubicBezTo>
                  <a:cubicBezTo>
                    <a:pt x="1" y="1202"/>
                    <a:pt x="34" y="1235"/>
                    <a:pt x="68" y="1235"/>
                  </a:cubicBezTo>
                  <a:cubicBezTo>
                    <a:pt x="68" y="1268"/>
                    <a:pt x="101" y="1302"/>
                    <a:pt x="134" y="1302"/>
                  </a:cubicBezTo>
                  <a:cubicBezTo>
                    <a:pt x="134" y="1318"/>
                    <a:pt x="143" y="1327"/>
                    <a:pt x="155" y="1327"/>
                  </a:cubicBezTo>
                  <a:cubicBezTo>
                    <a:pt x="168" y="1327"/>
                    <a:pt x="184" y="1318"/>
                    <a:pt x="201" y="1302"/>
                  </a:cubicBezTo>
                  <a:cubicBezTo>
                    <a:pt x="234" y="1302"/>
                    <a:pt x="301" y="1302"/>
                    <a:pt x="334" y="1268"/>
                  </a:cubicBezTo>
                  <a:cubicBezTo>
                    <a:pt x="368" y="1268"/>
                    <a:pt x="368" y="1235"/>
                    <a:pt x="401" y="1202"/>
                  </a:cubicBezTo>
                  <a:cubicBezTo>
                    <a:pt x="434" y="1202"/>
                    <a:pt x="468" y="1168"/>
                    <a:pt x="501" y="1135"/>
                  </a:cubicBezTo>
                  <a:cubicBezTo>
                    <a:pt x="535" y="1102"/>
                    <a:pt x="535" y="1068"/>
                    <a:pt x="568" y="1035"/>
                  </a:cubicBezTo>
                  <a:cubicBezTo>
                    <a:pt x="601" y="1001"/>
                    <a:pt x="601" y="968"/>
                    <a:pt x="601" y="935"/>
                  </a:cubicBezTo>
                  <a:lnTo>
                    <a:pt x="601" y="1035"/>
                  </a:lnTo>
                  <a:lnTo>
                    <a:pt x="601" y="1068"/>
                  </a:lnTo>
                  <a:lnTo>
                    <a:pt x="635" y="1068"/>
                  </a:lnTo>
                  <a:lnTo>
                    <a:pt x="701" y="1035"/>
                  </a:lnTo>
                  <a:cubicBezTo>
                    <a:pt x="701" y="1001"/>
                    <a:pt x="735" y="1001"/>
                    <a:pt x="735" y="1001"/>
                  </a:cubicBezTo>
                  <a:cubicBezTo>
                    <a:pt x="735" y="968"/>
                    <a:pt x="735" y="968"/>
                    <a:pt x="735" y="935"/>
                  </a:cubicBezTo>
                  <a:lnTo>
                    <a:pt x="735" y="268"/>
                  </a:lnTo>
                  <a:cubicBezTo>
                    <a:pt x="735" y="201"/>
                    <a:pt x="735" y="168"/>
                    <a:pt x="701" y="101"/>
                  </a:cubicBezTo>
                  <a:cubicBezTo>
                    <a:pt x="701" y="67"/>
                    <a:pt x="668" y="34"/>
                    <a:pt x="6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6"/>
            <p:cNvSpPr/>
            <p:nvPr/>
          </p:nvSpPr>
          <p:spPr>
            <a:xfrm>
              <a:off x="4403325" y="1107900"/>
              <a:ext cx="20025" cy="47550"/>
            </a:xfrm>
            <a:custGeom>
              <a:avLst/>
              <a:gdLst/>
              <a:ahLst/>
              <a:cxnLst/>
              <a:rect l="l" t="t" r="r" b="b"/>
              <a:pathLst>
                <a:path w="801" h="1902" extrusionOk="0">
                  <a:moveTo>
                    <a:pt x="530" y="342"/>
                  </a:moveTo>
                  <a:cubicBezTo>
                    <a:pt x="559" y="342"/>
                    <a:pt x="584" y="351"/>
                    <a:pt x="601" y="368"/>
                  </a:cubicBezTo>
                  <a:cubicBezTo>
                    <a:pt x="667" y="401"/>
                    <a:pt x="701" y="501"/>
                    <a:pt x="701" y="568"/>
                  </a:cubicBezTo>
                  <a:lnTo>
                    <a:pt x="701" y="701"/>
                  </a:lnTo>
                  <a:cubicBezTo>
                    <a:pt x="667" y="801"/>
                    <a:pt x="667" y="901"/>
                    <a:pt x="601" y="1001"/>
                  </a:cubicBezTo>
                  <a:cubicBezTo>
                    <a:pt x="567" y="1068"/>
                    <a:pt x="500" y="1135"/>
                    <a:pt x="434" y="1168"/>
                  </a:cubicBezTo>
                  <a:cubicBezTo>
                    <a:pt x="400" y="1185"/>
                    <a:pt x="367" y="1193"/>
                    <a:pt x="338" y="1193"/>
                  </a:cubicBezTo>
                  <a:cubicBezTo>
                    <a:pt x="309" y="1193"/>
                    <a:pt x="284" y="1185"/>
                    <a:pt x="267" y="1168"/>
                  </a:cubicBezTo>
                  <a:cubicBezTo>
                    <a:pt x="234" y="1101"/>
                    <a:pt x="200" y="1035"/>
                    <a:pt x="200" y="968"/>
                  </a:cubicBezTo>
                  <a:cubicBezTo>
                    <a:pt x="200" y="935"/>
                    <a:pt x="200" y="868"/>
                    <a:pt x="200" y="835"/>
                  </a:cubicBezTo>
                  <a:cubicBezTo>
                    <a:pt x="200" y="734"/>
                    <a:pt x="234" y="634"/>
                    <a:pt x="267" y="568"/>
                  </a:cubicBezTo>
                  <a:cubicBezTo>
                    <a:pt x="300" y="468"/>
                    <a:pt x="367" y="401"/>
                    <a:pt x="434" y="368"/>
                  </a:cubicBezTo>
                  <a:cubicBezTo>
                    <a:pt x="467" y="351"/>
                    <a:pt x="500" y="342"/>
                    <a:pt x="530" y="342"/>
                  </a:cubicBezTo>
                  <a:close/>
                  <a:moveTo>
                    <a:pt x="767" y="1"/>
                  </a:moveTo>
                  <a:lnTo>
                    <a:pt x="701" y="34"/>
                  </a:lnTo>
                  <a:cubicBezTo>
                    <a:pt x="701" y="67"/>
                    <a:pt x="701" y="67"/>
                    <a:pt x="701" y="67"/>
                  </a:cubicBezTo>
                  <a:cubicBezTo>
                    <a:pt x="667" y="101"/>
                    <a:pt x="667" y="101"/>
                    <a:pt x="701" y="134"/>
                  </a:cubicBezTo>
                  <a:lnTo>
                    <a:pt x="701" y="201"/>
                  </a:lnTo>
                  <a:cubicBezTo>
                    <a:pt x="667" y="167"/>
                    <a:pt x="634" y="167"/>
                    <a:pt x="601" y="134"/>
                  </a:cubicBezTo>
                  <a:cubicBezTo>
                    <a:pt x="534" y="134"/>
                    <a:pt x="467" y="167"/>
                    <a:pt x="434" y="201"/>
                  </a:cubicBezTo>
                  <a:cubicBezTo>
                    <a:pt x="367" y="234"/>
                    <a:pt x="334" y="267"/>
                    <a:pt x="267" y="301"/>
                  </a:cubicBezTo>
                  <a:cubicBezTo>
                    <a:pt x="234" y="368"/>
                    <a:pt x="200" y="434"/>
                    <a:pt x="167" y="501"/>
                  </a:cubicBezTo>
                  <a:cubicBezTo>
                    <a:pt x="134" y="534"/>
                    <a:pt x="100" y="634"/>
                    <a:pt x="100" y="701"/>
                  </a:cubicBezTo>
                  <a:cubicBezTo>
                    <a:pt x="67" y="768"/>
                    <a:pt x="67" y="835"/>
                    <a:pt x="67" y="935"/>
                  </a:cubicBezTo>
                  <a:cubicBezTo>
                    <a:pt x="67" y="968"/>
                    <a:pt x="0" y="968"/>
                    <a:pt x="0" y="1001"/>
                  </a:cubicBezTo>
                  <a:lnTo>
                    <a:pt x="0" y="1068"/>
                  </a:lnTo>
                  <a:cubicBezTo>
                    <a:pt x="0" y="1135"/>
                    <a:pt x="0" y="1201"/>
                    <a:pt x="33" y="1268"/>
                  </a:cubicBezTo>
                  <a:cubicBezTo>
                    <a:pt x="33" y="1302"/>
                    <a:pt x="67" y="1335"/>
                    <a:pt x="100" y="1368"/>
                  </a:cubicBezTo>
                  <a:cubicBezTo>
                    <a:pt x="134" y="1402"/>
                    <a:pt x="167" y="1402"/>
                    <a:pt x="234" y="1402"/>
                  </a:cubicBezTo>
                  <a:cubicBezTo>
                    <a:pt x="267" y="1402"/>
                    <a:pt x="334" y="1402"/>
                    <a:pt x="367" y="1368"/>
                  </a:cubicBezTo>
                  <a:cubicBezTo>
                    <a:pt x="434" y="1335"/>
                    <a:pt x="500" y="1268"/>
                    <a:pt x="534" y="1235"/>
                  </a:cubicBezTo>
                  <a:cubicBezTo>
                    <a:pt x="567" y="1168"/>
                    <a:pt x="601" y="1135"/>
                    <a:pt x="634" y="1068"/>
                  </a:cubicBezTo>
                  <a:lnTo>
                    <a:pt x="634" y="1235"/>
                  </a:lnTo>
                  <a:cubicBezTo>
                    <a:pt x="634" y="1302"/>
                    <a:pt x="634" y="1335"/>
                    <a:pt x="601" y="1368"/>
                  </a:cubicBezTo>
                  <a:cubicBezTo>
                    <a:pt x="601" y="1435"/>
                    <a:pt x="567" y="1468"/>
                    <a:pt x="534" y="1502"/>
                  </a:cubicBezTo>
                  <a:cubicBezTo>
                    <a:pt x="534" y="1535"/>
                    <a:pt x="500" y="1568"/>
                    <a:pt x="467" y="1602"/>
                  </a:cubicBezTo>
                  <a:cubicBezTo>
                    <a:pt x="434" y="1635"/>
                    <a:pt x="400" y="1635"/>
                    <a:pt x="367" y="1668"/>
                  </a:cubicBezTo>
                  <a:cubicBezTo>
                    <a:pt x="334" y="1702"/>
                    <a:pt x="300" y="1702"/>
                    <a:pt x="267" y="1702"/>
                  </a:cubicBezTo>
                  <a:lnTo>
                    <a:pt x="200" y="1702"/>
                  </a:lnTo>
                  <a:cubicBezTo>
                    <a:pt x="200" y="1702"/>
                    <a:pt x="200" y="1702"/>
                    <a:pt x="167" y="1668"/>
                  </a:cubicBezTo>
                  <a:cubicBezTo>
                    <a:pt x="167" y="1635"/>
                    <a:pt x="167" y="1635"/>
                    <a:pt x="134" y="1635"/>
                  </a:cubicBezTo>
                  <a:lnTo>
                    <a:pt x="67" y="1635"/>
                  </a:lnTo>
                  <a:cubicBezTo>
                    <a:pt x="67" y="1668"/>
                    <a:pt x="33" y="1668"/>
                    <a:pt x="33" y="1668"/>
                  </a:cubicBezTo>
                  <a:cubicBezTo>
                    <a:pt x="33" y="1702"/>
                    <a:pt x="33" y="1735"/>
                    <a:pt x="33" y="1735"/>
                  </a:cubicBezTo>
                  <a:cubicBezTo>
                    <a:pt x="33" y="1769"/>
                    <a:pt x="33" y="1802"/>
                    <a:pt x="67" y="1835"/>
                  </a:cubicBezTo>
                  <a:cubicBezTo>
                    <a:pt x="67" y="1869"/>
                    <a:pt x="100" y="1869"/>
                    <a:pt x="134" y="1902"/>
                  </a:cubicBezTo>
                  <a:lnTo>
                    <a:pt x="234" y="1902"/>
                  </a:lnTo>
                  <a:cubicBezTo>
                    <a:pt x="300" y="1869"/>
                    <a:pt x="367" y="1869"/>
                    <a:pt x="400" y="1835"/>
                  </a:cubicBezTo>
                  <a:cubicBezTo>
                    <a:pt x="534" y="1769"/>
                    <a:pt x="634" y="1668"/>
                    <a:pt x="701" y="1535"/>
                  </a:cubicBezTo>
                  <a:cubicBezTo>
                    <a:pt x="767" y="1402"/>
                    <a:pt x="801" y="1268"/>
                    <a:pt x="801" y="1101"/>
                  </a:cubicBezTo>
                  <a:lnTo>
                    <a:pt x="801" y="34"/>
                  </a:lnTo>
                  <a:cubicBezTo>
                    <a:pt x="801" y="34"/>
                    <a:pt x="801" y="34"/>
                    <a:pt x="80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6"/>
            <p:cNvSpPr/>
            <p:nvPr/>
          </p:nvSpPr>
          <p:spPr>
            <a:xfrm>
              <a:off x="4429175" y="1097050"/>
              <a:ext cx="19200" cy="32550"/>
            </a:xfrm>
            <a:custGeom>
              <a:avLst/>
              <a:gdLst/>
              <a:ahLst/>
              <a:cxnLst/>
              <a:rect l="l" t="t" r="r" b="b"/>
              <a:pathLst>
                <a:path w="768" h="1302" extrusionOk="0">
                  <a:moveTo>
                    <a:pt x="451" y="218"/>
                  </a:moveTo>
                  <a:cubicBezTo>
                    <a:pt x="476" y="218"/>
                    <a:pt x="501" y="234"/>
                    <a:pt x="534" y="268"/>
                  </a:cubicBezTo>
                  <a:cubicBezTo>
                    <a:pt x="601" y="301"/>
                    <a:pt x="601" y="335"/>
                    <a:pt x="601" y="401"/>
                  </a:cubicBezTo>
                  <a:lnTo>
                    <a:pt x="167" y="668"/>
                  </a:lnTo>
                  <a:lnTo>
                    <a:pt x="134" y="668"/>
                  </a:lnTo>
                  <a:cubicBezTo>
                    <a:pt x="134" y="635"/>
                    <a:pt x="134" y="601"/>
                    <a:pt x="167" y="535"/>
                  </a:cubicBezTo>
                  <a:cubicBezTo>
                    <a:pt x="167" y="468"/>
                    <a:pt x="234" y="401"/>
                    <a:pt x="267" y="335"/>
                  </a:cubicBezTo>
                  <a:cubicBezTo>
                    <a:pt x="300" y="301"/>
                    <a:pt x="334" y="268"/>
                    <a:pt x="367" y="268"/>
                  </a:cubicBezTo>
                  <a:cubicBezTo>
                    <a:pt x="400" y="234"/>
                    <a:pt x="425" y="218"/>
                    <a:pt x="451" y="218"/>
                  </a:cubicBezTo>
                  <a:close/>
                  <a:moveTo>
                    <a:pt x="534" y="1"/>
                  </a:moveTo>
                  <a:cubicBezTo>
                    <a:pt x="501" y="1"/>
                    <a:pt x="434" y="34"/>
                    <a:pt x="400" y="68"/>
                  </a:cubicBezTo>
                  <a:cubicBezTo>
                    <a:pt x="334" y="101"/>
                    <a:pt x="267" y="134"/>
                    <a:pt x="234" y="168"/>
                  </a:cubicBezTo>
                  <a:cubicBezTo>
                    <a:pt x="200" y="234"/>
                    <a:pt x="134" y="301"/>
                    <a:pt x="134" y="368"/>
                  </a:cubicBezTo>
                  <a:cubicBezTo>
                    <a:pt x="100" y="401"/>
                    <a:pt x="67" y="468"/>
                    <a:pt x="34" y="535"/>
                  </a:cubicBezTo>
                  <a:cubicBezTo>
                    <a:pt x="34" y="601"/>
                    <a:pt x="0" y="701"/>
                    <a:pt x="0" y="768"/>
                  </a:cubicBezTo>
                  <a:cubicBezTo>
                    <a:pt x="0" y="835"/>
                    <a:pt x="0" y="902"/>
                    <a:pt x="0" y="968"/>
                  </a:cubicBezTo>
                  <a:cubicBezTo>
                    <a:pt x="0" y="1035"/>
                    <a:pt x="34" y="1102"/>
                    <a:pt x="34" y="1135"/>
                  </a:cubicBezTo>
                  <a:cubicBezTo>
                    <a:pt x="67" y="1202"/>
                    <a:pt x="100" y="1235"/>
                    <a:pt x="134" y="1269"/>
                  </a:cubicBezTo>
                  <a:cubicBezTo>
                    <a:pt x="167" y="1269"/>
                    <a:pt x="200" y="1302"/>
                    <a:pt x="234" y="1302"/>
                  </a:cubicBezTo>
                  <a:cubicBezTo>
                    <a:pt x="300" y="1302"/>
                    <a:pt x="334" y="1269"/>
                    <a:pt x="367" y="1269"/>
                  </a:cubicBezTo>
                  <a:cubicBezTo>
                    <a:pt x="434" y="1235"/>
                    <a:pt x="501" y="1168"/>
                    <a:pt x="534" y="1135"/>
                  </a:cubicBezTo>
                  <a:cubicBezTo>
                    <a:pt x="567" y="1102"/>
                    <a:pt x="601" y="1068"/>
                    <a:pt x="634" y="1002"/>
                  </a:cubicBezTo>
                  <a:cubicBezTo>
                    <a:pt x="667" y="968"/>
                    <a:pt x="701" y="935"/>
                    <a:pt x="701" y="868"/>
                  </a:cubicBezTo>
                  <a:cubicBezTo>
                    <a:pt x="734" y="835"/>
                    <a:pt x="734" y="802"/>
                    <a:pt x="734" y="768"/>
                  </a:cubicBezTo>
                  <a:cubicBezTo>
                    <a:pt x="734" y="768"/>
                    <a:pt x="734" y="735"/>
                    <a:pt x="734" y="735"/>
                  </a:cubicBezTo>
                  <a:lnTo>
                    <a:pt x="701" y="735"/>
                  </a:lnTo>
                  <a:lnTo>
                    <a:pt x="667" y="768"/>
                  </a:lnTo>
                  <a:lnTo>
                    <a:pt x="634" y="802"/>
                  </a:lnTo>
                  <a:lnTo>
                    <a:pt x="601" y="835"/>
                  </a:lnTo>
                  <a:cubicBezTo>
                    <a:pt x="567" y="868"/>
                    <a:pt x="567" y="902"/>
                    <a:pt x="534" y="935"/>
                  </a:cubicBezTo>
                  <a:cubicBezTo>
                    <a:pt x="501" y="1002"/>
                    <a:pt x="434" y="1035"/>
                    <a:pt x="400" y="1068"/>
                  </a:cubicBezTo>
                  <a:cubicBezTo>
                    <a:pt x="367" y="1085"/>
                    <a:pt x="342" y="1093"/>
                    <a:pt x="317" y="1093"/>
                  </a:cubicBezTo>
                  <a:cubicBezTo>
                    <a:pt x="292" y="1093"/>
                    <a:pt x="267" y="1085"/>
                    <a:pt x="234" y="1068"/>
                  </a:cubicBezTo>
                  <a:cubicBezTo>
                    <a:pt x="200" y="1035"/>
                    <a:pt x="167" y="968"/>
                    <a:pt x="167" y="868"/>
                  </a:cubicBezTo>
                  <a:lnTo>
                    <a:pt x="734" y="535"/>
                  </a:lnTo>
                  <a:cubicBezTo>
                    <a:pt x="734" y="535"/>
                    <a:pt x="767" y="501"/>
                    <a:pt x="767" y="501"/>
                  </a:cubicBezTo>
                  <a:cubicBezTo>
                    <a:pt x="767" y="501"/>
                    <a:pt x="767" y="468"/>
                    <a:pt x="767" y="435"/>
                  </a:cubicBezTo>
                  <a:lnTo>
                    <a:pt x="767" y="401"/>
                  </a:lnTo>
                  <a:cubicBezTo>
                    <a:pt x="767" y="335"/>
                    <a:pt x="767" y="234"/>
                    <a:pt x="734" y="168"/>
                  </a:cubicBezTo>
                  <a:cubicBezTo>
                    <a:pt x="734" y="134"/>
                    <a:pt x="701" y="68"/>
                    <a:pt x="667" y="34"/>
                  </a:cubicBezTo>
                  <a:cubicBezTo>
                    <a:pt x="634" y="1"/>
                    <a:pt x="601" y="1"/>
                    <a:pt x="5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6"/>
            <p:cNvSpPr/>
            <p:nvPr/>
          </p:nvSpPr>
          <p:spPr>
            <a:xfrm>
              <a:off x="4452525" y="1110400"/>
              <a:ext cx="5025" cy="8375"/>
            </a:xfrm>
            <a:custGeom>
              <a:avLst/>
              <a:gdLst/>
              <a:ahLst/>
              <a:cxnLst/>
              <a:rect l="l" t="t" r="r" b="b"/>
              <a:pathLst>
                <a:path w="201" h="335" extrusionOk="0">
                  <a:moveTo>
                    <a:pt x="167" y="1"/>
                  </a:moveTo>
                  <a:lnTo>
                    <a:pt x="67" y="67"/>
                  </a:lnTo>
                  <a:cubicBezTo>
                    <a:pt x="34" y="67"/>
                    <a:pt x="34" y="101"/>
                    <a:pt x="34" y="101"/>
                  </a:cubicBezTo>
                  <a:cubicBezTo>
                    <a:pt x="34" y="134"/>
                    <a:pt x="34" y="134"/>
                    <a:pt x="34" y="167"/>
                  </a:cubicBezTo>
                  <a:lnTo>
                    <a:pt x="34" y="301"/>
                  </a:lnTo>
                  <a:cubicBezTo>
                    <a:pt x="0" y="301"/>
                    <a:pt x="0" y="334"/>
                    <a:pt x="34" y="334"/>
                  </a:cubicBezTo>
                  <a:lnTo>
                    <a:pt x="67" y="334"/>
                  </a:lnTo>
                  <a:lnTo>
                    <a:pt x="167" y="268"/>
                  </a:lnTo>
                  <a:cubicBezTo>
                    <a:pt x="200" y="268"/>
                    <a:pt x="200" y="234"/>
                    <a:pt x="200" y="234"/>
                  </a:cubicBezTo>
                  <a:cubicBezTo>
                    <a:pt x="200" y="234"/>
                    <a:pt x="200" y="201"/>
                    <a:pt x="200" y="201"/>
                  </a:cubicBezTo>
                  <a:lnTo>
                    <a:pt x="200" y="34"/>
                  </a:lnTo>
                  <a:cubicBezTo>
                    <a:pt x="200" y="34"/>
                    <a:pt x="200" y="34"/>
                    <a:pt x="20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6"/>
            <p:cNvSpPr/>
            <p:nvPr/>
          </p:nvSpPr>
          <p:spPr>
            <a:xfrm>
              <a:off x="4461700" y="1077875"/>
              <a:ext cx="19200" cy="32550"/>
            </a:xfrm>
            <a:custGeom>
              <a:avLst/>
              <a:gdLst/>
              <a:ahLst/>
              <a:cxnLst/>
              <a:rect l="l" t="t" r="r" b="b"/>
              <a:pathLst>
                <a:path w="768" h="1302" extrusionOk="0">
                  <a:moveTo>
                    <a:pt x="534" y="1"/>
                  </a:moveTo>
                  <a:cubicBezTo>
                    <a:pt x="500" y="1"/>
                    <a:pt x="434" y="34"/>
                    <a:pt x="400" y="67"/>
                  </a:cubicBezTo>
                  <a:cubicBezTo>
                    <a:pt x="334" y="101"/>
                    <a:pt x="267" y="134"/>
                    <a:pt x="234" y="201"/>
                  </a:cubicBezTo>
                  <a:cubicBezTo>
                    <a:pt x="167" y="234"/>
                    <a:pt x="134" y="301"/>
                    <a:pt x="100" y="368"/>
                  </a:cubicBezTo>
                  <a:cubicBezTo>
                    <a:pt x="67" y="434"/>
                    <a:pt x="67" y="501"/>
                    <a:pt x="33" y="568"/>
                  </a:cubicBezTo>
                  <a:cubicBezTo>
                    <a:pt x="0" y="635"/>
                    <a:pt x="0" y="701"/>
                    <a:pt x="0" y="768"/>
                  </a:cubicBezTo>
                  <a:cubicBezTo>
                    <a:pt x="0" y="801"/>
                    <a:pt x="0" y="835"/>
                    <a:pt x="0" y="868"/>
                  </a:cubicBezTo>
                  <a:lnTo>
                    <a:pt x="0" y="968"/>
                  </a:lnTo>
                  <a:cubicBezTo>
                    <a:pt x="0" y="1001"/>
                    <a:pt x="0" y="1068"/>
                    <a:pt x="33" y="1135"/>
                  </a:cubicBezTo>
                  <a:cubicBezTo>
                    <a:pt x="33" y="1168"/>
                    <a:pt x="67" y="1235"/>
                    <a:pt x="100" y="1268"/>
                  </a:cubicBezTo>
                  <a:cubicBezTo>
                    <a:pt x="134" y="1268"/>
                    <a:pt x="167" y="1302"/>
                    <a:pt x="234" y="1302"/>
                  </a:cubicBezTo>
                  <a:cubicBezTo>
                    <a:pt x="267" y="1268"/>
                    <a:pt x="334" y="1268"/>
                    <a:pt x="400" y="1235"/>
                  </a:cubicBezTo>
                  <a:cubicBezTo>
                    <a:pt x="434" y="1202"/>
                    <a:pt x="500" y="1168"/>
                    <a:pt x="534" y="1102"/>
                  </a:cubicBezTo>
                  <a:cubicBezTo>
                    <a:pt x="601" y="1068"/>
                    <a:pt x="634" y="1001"/>
                    <a:pt x="667" y="935"/>
                  </a:cubicBezTo>
                  <a:cubicBezTo>
                    <a:pt x="701" y="901"/>
                    <a:pt x="701" y="835"/>
                    <a:pt x="734" y="801"/>
                  </a:cubicBezTo>
                  <a:cubicBezTo>
                    <a:pt x="734" y="768"/>
                    <a:pt x="767" y="701"/>
                    <a:pt x="767" y="668"/>
                  </a:cubicBezTo>
                  <a:cubicBezTo>
                    <a:pt x="767" y="668"/>
                    <a:pt x="767" y="635"/>
                    <a:pt x="767" y="635"/>
                  </a:cubicBezTo>
                  <a:lnTo>
                    <a:pt x="734" y="635"/>
                  </a:lnTo>
                  <a:lnTo>
                    <a:pt x="667" y="668"/>
                  </a:lnTo>
                  <a:lnTo>
                    <a:pt x="634" y="701"/>
                  </a:lnTo>
                  <a:lnTo>
                    <a:pt x="634" y="735"/>
                  </a:lnTo>
                  <a:cubicBezTo>
                    <a:pt x="601" y="801"/>
                    <a:pt x="567" y="868"/>
                    <a:pt x="534" y="935"/>
                  </a:cubicBezTo>
                  <a:cubicBezTo>
                    <a:pt x="500" y="968"/>
                    <a:pt x="467" y="1001"/>
                    <a:pt x="400" y="1035"/>
                  </a:cubicBezTo>
                  <a:cubicBezTo>
                    <a:pt x="367" y="1068"/>
                    <a:pt x="334" y="1068"/>
                    <a:pt x="334" y="1068"/>
                  </a:cubicBezTo>
                  <a:lnTo>
                    <a:pt x="234" y="1068"/>
                  </a:lnTo>
                  <a:cubicBezTo>
                    <a:pt x="234" y="1068"/>
                    <a:pt x="200" y="1035"/>
                    <a:pt x="200" y="1001"/>
                  </a:cubicBezTo>
                  <a:cubicBezTo>
                    <a:pt x="167" y="968"/>
                    <a:pt x="167" y="901"/>
                    <a:pt x="167" y="868"/>
                  </a:cubicBezTo>
                  <a:cubicBezTo>
                    <a:pt x="167" y="801"/>
                    <a:pt x="167" y="735"/>
                    <a:pt x="167" y="701"/>
                  </a:cubicBezTo>
                  <a:cubicBezTo>
                    <a:pt x="167" y="635"/>
                    <a:pt x="167" y="568"/>
                    <a:pt x="200" y="534"/>
                  </a:cubicBezTo>
                  <a:cubicBezTo>
                    <a:pt x="200" y="468"/>
                    <a:pt x="234" y="434"/>
                    <a:pt x="234" y="401"/>
                  </a:cubicBezTo>
                  <a:cubicBezTo>
                    <a:pt x="267" y="368"/>
                    <a:pt x="300" y="334"/>
                    <a:pt x="334" y="301"/>
                  </a:cubicBezTo>
                  <a:cubicBezTo>
                    <a:pt x="334" y="268"/>
                    <a:pt x="367" y="234"/>
                    <a:pt x="400" y="234"/>
                  </a:cubicBezTo>
                  <a:cubicBezTo>
                    <a:pt x="434" y="201"/>
                    <a:pt x="500" y="201"/>
                    <a:pt x="534" y="201"/>
                  </a:cubicBezTo>
                  <a:cubicBezTo>
                    <a:pt x="567" y="201"/>
                    <a:pt x="601" y="234"/>
                    <a:pt x="634" y="268"/>
                  </a:cubicBezTo>
                  <a:lnTo>
                    <a:pt x="634" y="301"/>
                  </a:lnTo>
                  <a:lnTo>
                    <a:pt x="667" y="301"/>
                  </a:lnTo>
                  <a:lnTo>
                    <a:pt x="734" y="268"/>
                  </a:lnTo>
                  <a:cubicBezTo>
                    <a:pt x="767" y="268"/>
                    <a:pt x="767" y="234"/>
                    <a:pt x="767" y="234"/>
                  </a:cubicBezTo>
                  <a:cubicBezTo>
                    <a:pt x="767" y="234"/>
                    <a:pt x="767" y="201"/>
                    <a:pt x="767" y="201"/>
                  </a:cubicBezTo>
                  <a:cubicBezTo>
                    <a:pt x="767" y="167"/>
                    <a:pt x="734" y="134"/>
                    <a:pt x="734" y="101"/>
                  </a:cubicBezTo>
                  <a:cubicBezTo>
                    <a:pt x="701" y="67"/>
                    <a:pt x="701" y="34"/>
                    <a:pt x="667" y="34"/>
                  </a:cubicBezTo>
                  <a:cubicBezTo>
                    <a:pt x="634" y="1"/>
                    <a:pt x="601" y="1"/>
                    <a:pt x="5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6"/>
            <p:cNvSpPr/>
            <p:nvPr/>
          </p:nvSpPr>
          <p:spPr>
            <a:xfrm>
              <a:off x="4485050" y="1064525"/>
              <a:ext cx="19200" cy="32550"/>
            </a:xfrm>
            <a:custGeom>
              <a:avLst/>
              <a:gdLst/>
              <a:ahLst/>
              <a:cxnLst/>
              <a:rect l="l" t="t" r="r" b="b"/>
              <a:pathLst>
                <a:path w="768" h="1302" extrusionOk="0">
                  <a:moveTo>
                    <a:pt x="567" y="234"/>
                  </a:moveTo>
                  <a:cubicBezTo>
                    <a:pt x="567" y="268"/>
                    <a:pt x="601" y="301"/>
                    <a:pt x="601" y="335"/>
                  </a:cubicBezTo>
                  <a:cubicBezTo>
                    <a:pt x="601" y="368"/>
                    <a:pt x="634" y="401"/>
                    <a:pt x="634" y="435"/>
                  </a:cubicBezTo>
                  <a:cubicBezTo>
                    <a:pt x="634" y="468"/>
                    <a:pt x="634" y="501"/>
                    <a:pt x="634" y="535"/>
                  </a:cubicBezTo>
                  <a:cubicBezTo>
                    <a:pt x="634" y="568"/>
                    <a:pt x="634" y="568"/>
                    <a:pt x="634" y="601"/>
                  </a:cubicBezTo>
                  <a:cubicBezTo>
                    <a:pt x="634" y="668"/>
                    <a:pt x="601" y="701"/>
                    <a:pt x="601" y="735"/>
                  </a:cubicBezTo>
                  <a:cubicBezTo>
                    <a:pt x="601" y="802"/>
                    <a:pt x="567" y="835"/>
                    <a:pt x="567" y="868"/>
                  </a:cubicBezTo>
                  <a:cubicBezTo>
                    <a:pt x="534" y="902"/>
                    <a:pt x="500" y="935"/>
                    <a:pt x="467" y="968"/>
                  </a:cubicBezTo>
                  <a:cubicBezTo>
                    <a:pt x="467" y="1002"/>
                    <a:pt x="434" y="1035"/>
                    <a:pt x="367" y="1068"/>
                  </a:cubicBezTo>
                  <a:cubicBezTo>
                    <a:pt x="367" y="1068"/>
                    <a:pt x="334" y="1102"/>
                    <a:pt x="267" y="1102"/>
                  </a:cubicBezTo>
                  <a:cubicBezTo>
                    <a:pt x="267" y="1102"/>
                    <a:pt x="234" y="1102"/>
                    <a:pt x="200" y="1068"/>
                  </a:cubicBezTo>
                  <a:cubicBezTo>
                    <a:pt x="200" y="1068"/>
                    <a:pt x="167" y="1035"/>
                    <a:pt x="167" y="1002"/>
                  </a:cubicBezTo>
                  <a:cubicBezTo>
                    <a:pt x="167" y="968"/>
                    <a:pt x="134" y="935"/>
                    <a:pt x="134" y="902"/>
                  </a:cubicBezTo>
                  <a:lnTo>
                    <a:pt x="134" y="802"/>
                  </a:lnTo>
                  <a:lnTo>
                    <a:pt x="134" y="701"/>
                  </a:lnTo>
                  <a:cubicBezTo>
                    <a:pt x="134" y="668"/>
                    <a:pt x="167" y="601"/>
                    <a:pt x="167" y="568"/>
                  </a:cubicBezTo>
                  <a:cubicBezTo>
                    <a:pt x="167" y="535"/>
                    <a:pt x="200" y="501"/>
                    <a:pt x="200" y="435"/>
                  </a:cubicBezTo>
                  <a:cubicBezTo>
                    <a:pt x="234" y="401"/>
                    <a:pt x="267" y="368"/>
                    <a:pt x="267" y="335"/>
                  </a:cubicBezTo>
                  <a:cubicBezTo>
                    <a:pt x="300" y="301"/>
                    <a:pt x="334" y="268"/>
                    <a:pt x="367" y="268"/>
                  </a:cubicBezTo>
                  <a:cubicBezTo>
                    <a:pt x="400" y="234"/>
                    <a:pt x="434" y="234"/>
                    <a:pt x="467" y="234"/>
                  </a:cubicBezTo>
                  <a:close/>
                  <a:moveTo>
                    <a:pt x="534" y="1"/>
                  </a:moveTo>
                  <a:cubicBezTo>
                    <a:pt x="500" y="34"/>
                    <a:pt x="434" y="34"/>
                    <a:pt x="400" y="68"/>
                  </a:cubicBezTo>
                  <a:cubicBezTo>
                    <a:pt x="334" y="101"/>
                    <a:pt x="267" y="134"/>
                    <a:pt x="234" y="201"/>
                  </a:cubicBezTo>
                  <a:cubicBezTo>
                    <a:pt x="167" y="234"/>
                    <a:pt x="134" y="301"/>
                    <a:pt x="100" y="368"/>
                  </a:cubicBezTo>
                  <a:cubicBezTo>
                    <a:pt x="67" y="435"/>
                    <a:pt x="33" y="501"/>
                    <a:pt x="33" y="568"/>
                  </a:cubicBezTo>
                  <a:cubicBezTo>
                    <a:pt x="0" y="635"/>
                    <a:pt x="0" y="701"/>
                    <a:pt x="0" y="768"/>
                  </a:cubicBezTo>
                  <a:lnTo>
                    <a:pt x="0" y="835"/>
                  </a:lnTo>
                  <a:lnTo>
                    <a:pt x="0" y="902"/>
                  </a:lnTo>
                  <a:lnTo>
                    <a:pt x="0" y="935"/>
                  </a:lnTo>
                  <a:lnTo>
                    <a:pt x="0" y="1002"/>
                  </a:lnTo>
                  <a:cubicBezTo>
                    <a:pt x="0" y="1035"/>
                    <a:pt x="0" y="1102"/>
                    <a:pt x="33" y="1169"/>
                  </a:cubicBezTo>
                  <a:cubicBezTo>
                    <a:pt x="33" y="1202"/>
                    <a:pt x="67" y="1235"/>
                    <a:pt x="100" y="1269"/>
                  </a:cubicBezTo>
                  <a:cubicBezTo>
                    <a:pt x="134" y="1302"/>
                    <a:pt x="200" y="1302"/>
                    <a:pt x="234" y="1302"/>
                  </a:cubicBezTo>
                  <a:cubicBezTo>
                    <a:pt x="267" y="1302"/>
                    <a:pt x="334" y="1269"/>
                    <a:pt x="400" y="1235"/>
                  </a:cubicBezTo>
                  <a:cubicBezTo>
                    <a:pt x="434" y="1235"/>
                    <a:pt x="500" y="1169"/>
                    <a:pt x="534" y="1135"/>
                  </a:cubicBezTo>
                  <a:cubicBezTo>
                    <a:pt x="601" y="1068"/>
                    <a:pt x="634" y="1002"/>
                    <a:pt x="667" y="968"/>
                  </a:cubicBezTo>
                  <a:cubicBezTo>
                    <a:pt x="701" y="902"/>
                    <a:pt x="734" y="835"/>
                    <a:pt x="734" y="768"/>
                  </a:cubicBezTo>
                  <a:cubicBezTo>
                    <a:pt x="767" y="701"/>
                    <a:pt x="767" y="601"/>
                    <a:pt x="767" y="535"/>
                  </a:cubicBezTo>
                  <a:cubicBezTo>
                    <a:pt x="767" y="535"/>
                    <a:pt x="767" y="501"/>
                    <a:pt x="767" y="501"/>
                  </a:cubicBezTo>
                  <a:lnTo>
                    <a:pt x="767" y="368"/>
                  </a:lnTo>
                  <a:cubicBezTo>
                    <a:pt x="767" y="368"/>
                    <a:pt x="767" y="335"/>
                    <a:pt x="767" y="335"/>
                  </a:cubicBezTo>
                  <a:cubicBezTo>
                    <a:pt x="767" y="268"/>
                    <a:pt x="767" y="201"/>
                    <a:pt x="734" y="168"/>
                  </a:cubicBezTo>
                  <a:cubicBezTo>
                    <a:pt x="734" y="101"/>
                    <a:pt x="701" y="68"/>
                    <a:pt x="667" y="34"/>
                  </a:cubicBezTo>
                  <a:cubicBezTo>
                    <a:pt x="634" y="34"/>
                    <a:pt x="567" y="1"/>
                    <a:pt x="5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6"/>
            <p:cNvSpPr/>
            <p:nvPr/>
          </p:nvSpPr>
          <p:spPr>
            <a:xfrm>
              <a:off x="4511725" y="1043275"/>
              <a:ext cx="28375" cy="42125"/>
            </a:xfrm>
            <a:custGeom>
              <a:avLst/>
              <a:gdLst/>
              <a:ahLst/>
              <a:cxnLst/>
              <a:rect l="l" t="t" r="r" b="b"/>
              <a:pathLst>
                <a:path w="1135" h="1685" extrusionOk="0">
                  <a:moveTo>
                    <a:pt x="964" y="0"/>
                  </a:moveTo>
                  <a:cubicBezTo>
                    <a:pt x="926" y="0"/>
                    <a:pt x="885" y="17"/>
                    <a:pt x="834" y="50"/>
                  </a:cubicBezTo>
                  <a:cubicBezTo>
                    <a:pt x="801" y="50"/>
                    <a:pt x="768" y="84"/>
                    <a:pt x="734" y="117"/>
                  </a:cubicBezTo>
                  <a:cubicBezTo>
                    <a:pt x="701" y="150"/>
                    <a:pt x="668" y="184"/>
                    <a:pt x="668" y="217"/>
                  </a:cubicBezTo>
                  <a:cubicBezTo>
                    <a:pt x="634" y="217"/>
                    <a:pt x="601" y="251"/>
                    <a:pt x="601" y="284"/>
                  </a:cubicBezTo>
                  <a:cubicBezTo>
                    <a:pt x="568" y="317"/>
                    <a:pt x="568" y="351"/>
                    <a:pt x="568" y="384"/>
                  </a:cubicBezTo>
                  <a:cubicBezTo>
                    <a:pt x="534" y="351"/>
                    <a:pt x="501" y="317"/>
                    <a:pt x="434" y="317"/>
                  </a:cubicBezTo>
                  <a:cubicBezTo>
                    <a:pt x="401" y="317"/>
                    <a:pt x="334" y="317"/>
                    <a:pt x="301" y="351"/>
                  </a:cubicBezTo>
                  <a:cubicBezTo>
                    <a:pt x="267" y="384"/>
                    <a:pt x="234" y="384"/>
                    <a:pt x="201" y="417"/>
                  </a:cubicBezTo>
                  <a:cubicBezTo>
                    <a:pt x="167" y="451"/>
                    <a:pt x="167" y="451"/>
                    <a:pt x="134" y="484"/>
                  </a:cubicBezTo>
                  <a:cubicBezTo>
                    <a:pt x="134" y="517"/>
                    <a:pt x="101" y="551"/>
                    <a:pt x="101" y="551"/>
                  </a:cubicBezTo>
                  <a:lnTo>
                    <a:pt x="34" y="551"/>
                  </a:lnTo>
                  <a:cubicBezTo>
                    <a:pt x="1" y="584"/>
                    <a:pt x="1" y="584"/>
                    <a:pt x="1" y="617"/>
                  </a:cubicBezTo>
                  <a:cubicBezTo>
                    <a:pt x="1" y="617"/>
                    <a:pt x="1" y="651"/>
                    <a:pt x="1" y="651"/>
                  </a:cubicBezTo>
                  <a:lnTo>
                    <a:pt x="1" y="1652"/>
                  </a:lnTo>
                  <a:cubicBezTo>
                    <a:pt x="1" y="1685"/>
                    <a:pt x="1" y="1685"/>
                    <a:pt x="1" y="1685"/>
                  </a:cubicBezTo>
                  <a:lnTo>
                    <a:pt x="34" y="1685"/>
                  </a:lnTo>
                  <a:lnTo>
                    <a:pt x="101" y="1652"/>
                  </a:lnTo>
                  <a:cubicBezTo>
                    <a:pt x="134" y="1652"/>
                    <a:pt x="134" y="1618"/>
                    <a:pt x="134" y="1618"/>
                  </a:cubicBezTo>
                  <a:cubicBezTo>
                    <a:pt x="134" y="1618"/>
                    <a:pt x="134" y="1585"/>
                    <a:pt x="134" y="1585"/>
                  </a:cubicBezTo>
                  <a:lnTo>
                    <a:pt x="134" y="984"/>
                  </a:lnTo>
                  <a:cubicBezTo>
                    <a:pt x="101" y="884"/>
                    <a:pt x="134" y="784"/>
                    <a:pt x="167" y="718"/>
                  </a:cubicBezTo>
                  <a:cubicBezTo>
                    <a:pt x="201" y="651"/>
                    <a:pt x="267" y="584"/>
                    <a:pt x="301" y="551"/>
                  </a:cubicBezTo>
                  <a:cubicBezTo>
                    <a:pt x="334" y="534"/>
                    <a:pt x="367" y="526"/>
                    <a:pt x="397" y="526"/>
                  </a:cubicBezTo>
                  <a:cubicBezTo>
                    <a:pt x="426" y="526"/>
                    <a:pt x="451" y="534"/>
                    <a:pt x="468" y="551"/>
                  </a:cubicBezTo>
                  <a:cubicBezTo>
                    <a:pt x="501" y="617"/>
                    <a:pt x="501" y="684"/>
                    <a:pt x="501" y="784"/>
                  </a:cubicBezTo>
                  <a:lnTo>
                    <a:pt x="501" y="1351"/>
                  </a:lnTo>
                  <a:lnTo>
                    <a:pt x="501" y="1385"/>
                  </a:lnTo>
                  <a:cubicBezTo>
                    <a:pt x="501" y="1401"/>
                    <a:pt x="509" y="1410"/>
                    <a:pt x="518" y="1410"/>
                  </a:cubicBezTo>
                  <a:cubicBezTo>
                    <a:pt x="526" y="1410"/>
                    <a:pt x="534" y="1401"/>
                    <a:pt x="534" y="1385"/>
                  </a:cubicBezTo>
                  <a:lnTo>
                    <a:pt x="601" y="1351"/>
                  </a:lnTo>
                  <a:cubicBezTo>
                    <a:pt x="601" y="1351"/>
                    <a:pt x="634" y="1351"/>
                    <a:pt x="634" y="1318"/>
                  </a:cubicBezTo>
                  <a:cubicBezTo>
                    <a:pt x="634" y="1318"/>
                    <a:pt x="634" y="1285"/>
                    <a:pt x="634" y="1285"/>
                  </a:cubicBezTo>
                  <a:lnTo>
                    <a:pt x="634" y="684"/>
                  </a:lnTo>
                  <a:cubicBezTo>
                    <a:pt x="634" y="584"/>
                    <a:pt x="634" y="484"/>
                    <a:pt x="701" y="417"/>
                  </a:cubicBezTo>
                  <a:cubicBezTo>
                    <a:pt x="701" y="351"/>
                    <a:pt x="768" y="284"/>
                    <a:pt x="834" y="251"/>
                  </a:cubicBezTo>
                  <a:cubicBezTo>
                    <a:pt x="868" y="234"/>
                    <a:pt x="893" y="226"/>
                    <a:pt x="914" y="226"/>
                  </a:cubicBezTo>
                  <a:cubicBezTo>
                    <a:pt x="935" y="226"/>
                    <a:pt x="951" y="234"/>
                    <a:pt x="968" y="251"/>
                  </a:cubicBezTo>
                  <a:cubicBezTo>
                    <a:pt x="1001" y="317"/>
                    <a:pt x="1035" y="384"/>
                    <a:pt x="1035" y="484"/>
                  </a:cubicBezTo>
                  <a:lnTo>
                    <a:pt x="1035" y="1051"/>
                  </a:lnTo>
                  <a:cubicBezTo>
                    <a:pt x="1001" y="1084"/>
                    <a:pt x="1001" y="1084"/>
                    <a:pt x="1035" y="1084"/>
                  </a:cubicBezTo>
                  <a:lnTo>
                    <a:pt x="1101" y="1051"/>
                  </a:lnTo>
                  <a:cubicBezTo>
                    <a:pt x="1135" y="1051"/>
                    <a:pt x="1135" y="1018"/>
                    <a:pt x="1135" y="1018"/>
                  </a:cubicBezTo>
                  <a:cubicBezTo>
                    <a:pt x="1135" y="1018"/>
                    <a:pt x="1135" y="984"/>
                    <a:pt x="1135" y="984"/>
                  </a:cubicBezTo>
                  <a:lnTo>
                    <a:pt x="1135" y="351"/>
                  </a:lnTo>
                  <a:cubicBezTo>
                    <a:pt x="1135" y="251"/>
                    <a:pt x="1135" y="150"/>
                    <a:pt x="1068" y="50"/>
                  </a:cubicBezTo>
                  <a:cubicBezTo>
                    <a:pt x="1035" y="17"/>
                    <a:pt x="1001" y="0"/>
                    <a:pt x="96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6"/>
            <p:cNvSpPr/>
            <p:nvPr/>
          </p:nvSpPr>
          <p:spPr>
            <a:xfrm>
              <a:off x="4544250" y="1013675"/>
              <a:ext cx="17525" cy="56725"/>
            </a:xfrm>
            <a:custGeom>
              <a:avLst/>
              <a:gdLst/>
              <a:ahLst/>
              <a:cxnLst/>
              <a:rect l="l" t="t" r="r" b="b"/>
              <a:pathLst>
                <a:path w="701" h="2269" extrusionOk="0">
                  <a:moveTo>
                    <a:pt x="668" y="0"/>
                  </a:moveTo>
                  <a:lnTo>
                    <a:pt x="634" y="34"/>
                  </a:lnTo>
                  <a:cubicBezTo>
                    <a:pt x="601" y="34"/>
                    <a:pt x="601" y="67"/>
                    <a:pt x="568" y="67"/>
                  </a:cubicBezTo>
                  <a:cubicBezTo>
                    <a:pt x="568" y="100"/>
                    <a:pt x="568" y="134"/>
                    <a:pt x="568" y="134"/>
                  </a:cubicBezTo>
                  <a:lnTo>
                    <a:pt x="0" y="2235"/>
                  </a:lnTo>
                  <a:cubicBezTo>
                    <a:pt x="0" y="2268"/>
                    <a:pt x="0" y="2268"/>
                    <a:pt x="0" y="2268"/>
                  </a:cubicBezTo>
                  <a:lnTo>
                    <a:pt x="34" y="2268"/>
                  </a:lnTo>
                  <a:lnTo>
                    <a:pt x="67" y="2235"/>
                  </a:lnTo>
                  <a:cubicBezTo>
                    <a:pt x="101" y="2235"/>
                    <a:pt x="101" y="2235"/>
                    <a:pt x="134" y="2202"/>
                  </a:cubicBezTo>
                  <a:cubicBezTo>
                    <a:pt x="134" y="2168"/>
                    <a:pt x="134" y="2168"/>
                    <a:pt x="134" y="2135"/>
                  </a:cubicBezTo>
                  <a:lnTo>
                    <a:pt x="701" y="67"/>
                  </a:lnTo>
                  <a:cubicBezTo>
                    <a:pt x="701" y="34"/>
                    <a:pt x="701" y="34"/>
                    <a:pt x="701" y="34"/>
                  </a:cubicBezTo>
                  <a:cubicBezTo>
                    <a:pt x="701" y="34"/>
                    <a:pt x="701" y="0"/>
                    <a:pt x="7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6"/>
            <p:cNvSpPr/>
            <p:nvPr/>
          </p:nvSpPr>
          <p:spPr>
            <a:xfrm>
              <a:off x="4565925" y="1009500"/>
              <a:ext cx="10875" cy="16700"/>
            </a:xfrm>
            <a:custGeom>
              <a:avLst/>
              <a:gdLst/>
              <a:ahLst/>
              <a:cxnLst/>
              <a:rect l="l" t="t" r="r" b="b"/>
              <a:pathLst>
                <a:path w="435" h="668" extrusionOk="0">
                  <a:moveTo>
                    <a:pt x="401" y="0"/>
                  </a:moveTo>
                  <a:lnTo>
                    <a:pt x="301" y="34"/>
                  </a:lnTo>
                  <a:cubicBezTo>
                    <a:pt x="301" y="67"/>
                    <a:pt x="268" y="67"/>
                    <a:pt x="268" y="100"/>
                  </a:cubicBezTo>
                  <a:cubicBezTo>
                    <a:pt x="268" y="100"/>
                    <a:pt x="268" y="134"/>
                    <a:pt x="268" y="134"/>
                  </a:cubicBezTo>
                  <a:lnTo>
                    <a:pt x="301" y="467"/>
                  </a:lnTo>
                  <a:cubicBezTo>
                    <a:pt x="301" y="501"/>
                    <a:pt x="301" y="501"/>
                    <a:pt x="301" y="501"/>
                  </a:cubicBezTo>
                  <a:cubicBezTo>
                    <a:pt x="301" y="517"/>
                    <a:pt x="301" y="526"/>
                    <a:pt x="305" y="526"/>
                  </a:cubicBezTo>
                  <a:cubicBezTo>
                    <a:pt x="309" y="526"/>
                    <a:pt x="318" y="517"/>
                    <a:pt x="334" y="501"/>
                  </a:cubicBezTo>
                  <a:lnTo>
                    <a:pt x="401" y="501"/>
                  </a:lnTo>
                  <a:cubicBezTo>
                    <a:pt x="401" y="467"/>
                    <a:pt x="401" y="434"/>
                    <a:pt x="401" y="434"/>
                  </a:cubicBezTo>
                  <a:lnTo>
                    <a:pt x="434" y="34"/>
                  </a:lnTo>
                  <a:cubicBezTo>
                    <a:pt x="434" y="0"/>
                    <a:pt x="434" y="0"/>
                    <a:pt x="434" y="0"/>
                  </a:cubicBezTo>
                  <a:close/>
                  <a:moveTo>
                    <a:pt x="134" y="134"/>
                  </a:moveTo>
                  <a:lnTo>
                    <a:pt x="34" y="201"/>
                  </a:lnTo>
                  <a:cubicBezTo>
                    <a:pt x="34" y="201"/>
                    <a:pt x="1" y="234"/>
                    <a:pt x="1" y="234"/>
                  </a:cubicBezTo>
                  <a:cubicBezTo>
                    <a:pt x="1" y="267"/>
                    <a:pt x="1" y="267"/>
                    <a:pt x="1" y="301"/>
                  </a:cubicBezTo>
                  <a:lnTo>
                    <a:pt x="34" y="634"/>
                  </a:lnTo>
                  <a:cubicBezTo>
                    <a:pt x="34" y="634"/>
                    <a:pt x="34" y="668"/>
                    <a:pt x="34" y="668"/>
                  </a:cubicBezTo>
                  <a:lnTo>
                    <a:pt x="101" y="668"/>
                  </a:lnTo>
                  <a:cubicBezTo>
                    <a:pt x="101" y="668"/>
                    <a:pt x="101" y="668"/>
                    <a:pt x="134" y="634"/>
                  </a:cubicBezTo>
                  <a:cubicBezTo>
                    <a:pt x="134" y="634"/>
                    <a:pt x="134" y="601"/>
                    <a:pt x="134" y="567"/>
                  </a:cubicBezTo>
                  <a:lnTo>
                    <a:pt x="168" y="201"/>
                  </a:lnTo>
                  <a:cubicBezTo>
                    <a:pt x="168" y="167"/>
                    <a:pt x="168" y="134"/>
                    <a:pt x="168" y="134"/>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6"/>
            <p:cNvSpPr/>
            <p:nvPr/>
          </p:nvSpPr>
          <p:spPr>
            <a:xfrm>
              <a:off x="4720200" y="884650"/>
              <a:ext cx="65075" cy="83400"/>
            </a:xfrm>
            <a:custGeom>
              <a:avLst/>
              <a:gdLst/>
              <a:ahLst/>
              <a:cxnLst/>
              <a:rect l="l" t="t" r="r" b="b"/>
              <a:pathLst>
                <a:path w="2603" h="3336" extrusionOk="0">
                  <a:moveTo>
                    <a:pt x="1769" y="458"/>
                  </a:moveTo>
                  <a:cubicBezTo>
                    <a:pt x="1835" y="491"/>
                    <a:pt x="1869" y="525"/>
                    <a:pt x="1902" y="591"/>
                  </a:cubicBezTo>
                  <a:cubicBezTo>
                    <a:pt x="1936" y="658"/>
                    <a:pt x="1936" y="725"/>
                    <a:pt x="1936" y="825"/>
                  </a:cubicBezTo>
                  <a:cubicBezTo>
                    <a:pt x="1936" y="891"/>
                    <a:pt x="1936" y="992"/>
                    <a:pt x="1902" y="1058"/>
                  </a:cubicBezTo>
                  <a:cubicBezTo>
                    <a:pt x="1869" y="1125"/>
                    <a:pt x="1869" y="1192"/>
                    <a:pt x="1835" y="1258"/>
                  </a:cubicBezTo>
                  <a:cubicBezTo>
                    <a:pt x="1802" y="1292"/>
                    <a:pt x="1769" y="1358"/>
                    <a:pt x="1735" y="1425"/>
                  </a:cubicBezTo>
                  <a:lnTo>
                    <a:pt x="1635" y="1592"/>
                  </a:lnTo>
                  <a:cubicBezTo>
                    <a:pt x="1602" y="1625"/>
                    <a:pt x="1569" y="1692"/>
                    <a:pt x="1535" y="1725"/>
                  </a:cubicBezTo>
                  <a:cubicBezTo>
                    <a:pt x="1535" y="1792"/>
                    <a:pt x="1502" y="1825"/>
                    <a:pt x="1502" y="1892"/>
                  </a:cubicBezTo>
                  <a:cubicBezTo>
                    <a:pt x="1469" y="1926"/>
                    <a:pt x="1469" y="1926"/>
                    <a:pt x="1469" y="1959"/>
                  </a:cubicBezTo>
                  <a:cubicBezTo>
                    <a:pt x="1469" y="1992"/>
                    <a:pt x="1435" y="1992"/>
                    <a:pt x="1435" y="2026"/>
                  </a:cubicBezTo>
                  <a:lnTo>
                    <a:pt x="1135" y="2159"/>
                  </a:lnTo>
                  <a:cubicBezTo>
                    <a:pt x="1135" y="2176"/>
                    <a:pt x="1127" y="2184"/>
                    <a:pt x="1118" y="2184"/>
                  </a:cubicBezTo>
                  <a:cubicBezTo>
                    <a:pt x="1110" y="2184"/>
                    <a:pt x="1102" y="2176"/>
                    <a:pt x="1102" y="2159"/>
                  </a:cubicBezTo>
                  <a:cubicBezTo>
                    <a:pt x="1102" y="2159"/>
                    <a:pt x="1102" y="2126"/>
                    <a:pt x="1102" y="2126"/>
                  </a:cubicBezTo>
                  <a:cubicBezTo>
                    <a:pt x="1102" y="2059"/>
                    <a:pt x="1102" y="1992"/>
                    <a:pt x="1135" y="1926"/>
                  </a:cubicBezTo>
                  <a:cubicBezTo>
                    <a:pt x="1168" y="1859"/>
                    <a:pt x="1168" y="1792"/>
                    <a:pt x="1202" y="1725"/>
                  </a:cubicBezTo>
                  <a:cubicBezTo>
                    <a:pt x="1235" y="1659"/>
                    <a:pt x="1268" y="1625"/>
                    <a:pt x="1302" y="1559"/>
                  </a:cubicBezTo>
                  <a:cubicBezTo>
                    <a:pt x="1335" y="1492"/>
                    <a:pt x="1368" y="1425"/>
                    <a:pt x="1402" y="1392"/>
                  </a:cubicBezTo>
                  <a:cubicBezTo>
                    <a:pt x="1435" y="1325"/>
                    <a:pt x="1469" y="1292"/>
                    <a:pt x="1502" y="1225"/>
                  </a:cubicBezTo>
                  <a:cubicBezTo>
                    <a:pt x="1502" y="1192"/>
                    <a:pt x="1502" y="1158"/>
                    <a:pt x="1502" y="1092"/>
                  </a:cubicBezTo>
                  <a:cubicBezTo>
                    <a:pt x="1502" y="1058"/>
                    <a:pt x="1502" y="1025"/>
                    <a:pt x="1469" y="992"/>
                  </a:cubicBezTo>
                  <a:cubicBezTo>
                    <a:pt x="1402" y="992"/>
                    <a:pt x="1368" y="992"/>
                    <a:pt x="1302" y="1025"/>
                  </a:cubicBezTo>
                  <a:cubicBezTo>
                    <a:pt x="1268" y="1058"/>
                    <a:pt x="1202" y="1125"/>
                    <a:pt x="1168" y="1158"/>
                  </a:cubicBezTo>
                  <a:cubicBezTo>
                    <a:pt x="1135" y="1192"/>
                    <a:pt x="1102" y="1258"/>
                    <a:pt x="1102" y="1292"/>
                  </a:cubicBezTo>
                  <a:lnTo>
                    <a:pt x="1068" y="1392"/>
                  </a:lnTo>
                  <a:cubicBezTo>
                    <a:pt x="1068" y="1425"/>
                    <a:pt x="1035" y="1459"/>
                    <a:pt x="1002" y="1492"/>
                  </a:cubicBezTo>
                  <a:lnTo>
                    <a:pt x="735" y="1659"/>
                  </a:lnTo>
                  <a:lnTo>
                    <a:pt x="668" y="1659"/>
                  </a:lnTo>
                  <a:cubicBezTo>
                    <a:pt x="668" y="1625"/>
                    <a:pt x="668" y="1625"/>
                    <a:pt x="668" y="1592"/>
                  </a:cubicBezTo>
                  <a:cubicBezTo>
                    <a:pt x="701" y="1525"/>
                    <a:pt x="701" y="1425"/>
                    <a:pt x="735" y="1358"/>
                  </a:cubicBezTo>
                  <a:cubicBezTo>
                    <a:pt x="801" y="1125"/>
                    <a:pt x="901" y="958"/>
                    <a:pt x="1068" y="791"/>
                  </a:cubicBezTo>
                  <a:cubicBezTo>
                    <a:pt x="1135" y="691"/>
                    <a:pt x="1235" y="625"/>
                    <a:pt x="1335" y="558"/>
                  </a:cubicBezTo>
                  <a:cubicBezTo>
                    <a:pt x="1402" y="525"/>
                    <a:pt x="1469" y="491"/>
                    <a:pt x="1569" y="458"/>
                  </a:cubicBezTo>
                  <a:close/>
                  <a:moveTo>
                    <a:pt x="1502" y="2192"/>
                  </a:moveTo>
                  <a:cubicBezTo>
                    <a:pt x="1502" y="2226"/>
                    <a:pt x="1502" y="2226"/>
                    <a:pt x="1502" y="2259"/>
                  </a:cubicBezTo>
                  <a:lnTo>
                    <a:pt x="1502" y="2559"/>
                  </a:lnTo>
                  <a:cubicBezTo>
                    <a:pt x="1502" y="2593"/>
                    <a:pt x="1502" y="2593"/>
                    <a:pt x="1502" y="2626"/>
                  </a:cubicBezTo>
                  <a:cubicBezTo>
                    <a:pt x="1502" y="2659"/>
                    <a:pt x="1502" y="2659"/>
                    <a:pt x="1469" y="2693"/>
                  </a:cubicBezTo>
                  <a:lnTo>
                    <a:pt x="1168" y="2860"/>
                  </a:lnTo>
                  <a:lnTo>
                    <a:pt x="1135" y="2860"/>
                  </a:lnTo>
                  <a:cubicBezTo>
                    <a:pt x="1135" y="2826"/>
                    <a:pt x="1135" y="2826"/>
                    <a:pt x="1135" y="2793"/>
                  </a:cubicBezTo>
                  <a:lnTo>
                    <a:pt x="1135" y="2493"/>
                  </a:lnTo>
                  <a:cubicBezTo>
                    <a:pt x="1135" y="2459"/>
                    <a:pt x="1135" y="2459"/>
                    <a:pt x="1135" y="2426"/>
                  </a:cubicBezTo>
                  <a:cubicBezTo>
                    <a:pt x="1135" y="2393"/>
                    <a:pt x="1168" y="2393"/>
                    <a:pt x="1168" y="2359"/>
                  </a:cubicBezTo>
                  <a:lnTo>
                    <a:pt x="1469" y="2192"/>
                  </a:lnTo>
                  <a:close/>
                  <a:moveTo>
                    <a:pt x="1888" y="1"/>
                  </a:moveTo>
                  <a:cubicBezTo>
                    <a:pt x="1710" y="1"/>
                    <a:pt x="1511" y="62"/>
                    <a:pt x="1302" y="191"/>
                  </a:cubicBezTo>
                  <a:cubicBezTo>
                    <a:pt x="535" y="691"/>
                    <a:pt x="68" y="1492"/>
                    <a:pt x="1" y="2426"/>
                  </a:cubicBezTo>
                  <a:cubicBezTo>
                    <a:pt x="1" y="3013"/>
                    <a:pt x="298" y="3335"/>
                    <a:pt x="719" y="3335"/>
                  </a:cubicBezTo>
                  <a:cubicBezTo>
                    <a:pt x="896" y="3335"/>
                    <a:pt x="1094" y="3278"/>
                    <a:pt x="1302" y="3160"/>
                  </a:cubicBezTo>
                  <a:cubicBezTo>
                    <a:pt x="2069" y="2659"/>
                    <a:pt x="2536" y="1825"/>
                    <a:pt x="2603" y="925"/>
                  </a:cubicBezTo>
                  <a:cubicBezTo>
                    <a:pt x="2603" y="339"/>
                    <a:pt x="2307" y="1"/>
                    <a:pt x="188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6"/>
            <p:cNvSpPr/>
            <p:nvPr/>
          </p:nvSpPr>
          <p:spPr>
            <a:xfrm>
              <a:off x="4856150" y="819350"/>
              <a:ext cx="17525" cy="30050"/>
            </a:xfrm>
            <a:custGeom>
              <a:avLst/>
              <a:gdLst/>
              <a:ahLst/>
              <a:cxnLst/>
              <a:rect l="l" t="t" r="r" b="b"/>
              <a:pathLst>
                <a:path w="701" h="1202" extrusionOk="0">
                  <a:moveTo>
                    <a:pt x="701" y="1"/>
                  </a:moveTo>
                  <a:lnTo>
                    <a:pt x="0" y="401"/>
                  </a:lnTo>
                  <a:lnTo>
                    <a:pt x="0" y="1202"/>
                  </a:lnTo>
                  <a:lnTo>
                    <a:pt x="701" y="802"/>
                  </a:lnTo>
                  <a:lnTo>
                    <a:pt x="701"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6"/>
            <p:cNvSpPr/>
            <p:nvPr/>
          </p:nvSpPr>
          <p:spPr>
            <a:xfrm>
              <a:off x="4880325" y="805175"/>
              <a:ext cx="17525" cy="30050"/>
            </a:xfrm>
            <a:custGeom>
              <a:avLst/>
              <a:gdLst/>
              <a:ahLst/>
              <a:cxnLst/>
              <a:rect l="l" t="t" r="r" b="b"/>
              <a:pathLst>
                <a:path w="701" h="1202" extrusionOk="0">
                  <a:moveTo>
                    <a:pt x="701" y="1"/>
                  </a:moveTo>
                  <a:lnTo>
                    <a:pt x="0" y="401"/>
                  </a:lnTo>
                  <a:lnTo>
                    <a:pt x="0" y="1202"/>
                  </a:lnTo>
                  <a:lnTo>
                    <a:pt x="701" y="801"/>
                  </a:lnTo>
                  <a:lnTo>
                    <a:pt x="701"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6"/>
            <p:cNvSpPr/>
            <p:nvPr/>
          </p:nvSpPr>
          <p:spPr>
            <a:xfrm>
              <a:off x="4905350" y="791000"/>
              <a:ext cx="16700" cy="30050"/>
            </a:xfrm>
            <a:custGeom>
              <a:avLst/>
              <a:gdLst/>
              <a:ahLst/>
              <a:cxnLst/>
              <a:rect l="l" t="t" r="r" b="b"/>
              <a:pathLst>
                <a:path w="668" h="1202" extrusionOk="0">
                  <a:moveTo>
                    <a:pt x="667" y="1"/>
                  </a:moveTo>
                  <a:lnTo>
                    <a:pt x="0" y="401"/>
                  </a:lnTo>
                  <a:lnTo>
                    <a:pt x="0" y="1202"/>
                  </a:lnTo>
                  <a:lnTo>
                    <a:pt x="667" y="801"/>
                  </a:lnTo>
                  <a:lnTo>
                    <a:pt x="667"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6"/>
            <p:cNvSpPr/>
            <p:nvPr/>
          </p:nvSpPr>
          <p:spPr>
            <a:xfrm>
              <a:off x="4856150" y="847725"/>
              <a:ext cx="17525" cy="30025"/>
            </a:xfrm>
            <a:custGeom>
              <a:avLst/>
              <a:gdLst/>
              <a:ahLst/>
              <a:cxnLst/>
              <a:rect l="l" t="t" r="r" b="b"/>
              <a:pathLst>
                <a:path w="701" h="1201" extrusionOk="0">
                  <a:moveTo>
                    <a:pt x="701" y="0"/>
                  </a:moveTo>
                  <a:lnTo>
                    <a:pt x="0" y="400"/>
                  </a:lnTo>
                  <a:lnTo>
                    <a:pt x="0" y="1201"/>
                  </a:lnTo>
                  <a:lnTo>
                    <a:pt x="701" y="801"/>
                  </a:lnTo>
                  <a:lnTo>
                    <a:pt x="701"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6"/>
            <p:cNvSpPr/>
            <p:nvPr/>
          </p:nvSpPr>
          <p:spPr>
            <a:xfrm>
              <a:off x="4880325" y="833550"/>
              <a:ext cx="17525" cy="30025"/>
            </a:xfrm>
            <a:custGeom>
              <a:avLst/>
              <a:gdLst/>
              <a:ahLst/>
              <a:cxnLst/>
              <a:rect l="l" t="t" r="r" b="b"/>
              <a:pathLst>
                <a:path w="701" h="1201" extrusionOk="0">
                  <a:moveTo>
                    <a:pt x="701" y="0"/>
                  </a:moveTo>
                  <a:lnTo>
                    <a:pt x="0" y="400"/>
                  </a:lnTo>
                  <a:lnTo>
                    <a:pt x="0" y="1201"/>
                  </a:lnTo>
                  <a:lnTo>
                    <a:pt x="701" y="801"/>
                  </a:lnTo>
                  <a:lnTo>
                    <a:pt x="701"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6"/>
            <p:cNvSpPr/>
            <p:nvPr/>
          </p:nvSpPr>
          <p:spPr>
            <a:xfrm>
              <a:off x="4905350" y="819350"/>
              <a:ext cx="16700" cy="30050"/>
            </a:xfrm>
            <a:custGeom>
              <a:avLst/>
              <a:gdLst/>
              <a:ahLst/>
              <a:cxnLst/>
              <a:rect l="l" t="t" r="r" b="b"/>
              <a:pathLst>
                <a:path w="668" h="1202" extrusionOk="0">
                  <a:moveTo>
                    <a:pt x="667" y="1"/>
                  </a:moveTo>
                  <a:lnTo>
                    <a:pt x="0" y="401"/>
                  </a:lnTo>
                  <a:lnTo>
                    <a:pt x="0" y="1202"/>
                  </a:lnTo>
                  <a:lnTo>
                    <a:pt x="667" y="802"/>
                  </a:lnTo>
                  <a:lnTo>
                    <a:pt x="667"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6"/>
            <p:cNvSpPr/>
            <p:nvPr/>
          </p:nvSpPr>
          <p:spPr>
            <a:xfrm>
              <a:off x="4856150" y="876075"/>
              <a:ext cx="17525" cy="30050"/>
            </a:xfrm>
            <a:custGeom>
              <a:avLst/>
              <a:gdLst/>
              <a:ahLst/>
              <a:cxnLst/>
              <a:rect l="l" t="t" r="r" b="b"/>
              <a:pathLst>
                <a:path w="701" h="1202" extrusionOk="0">
                  <a:moveTo>
                    <a:pt x="701" y="0"/>
                  </a:moveTo>
                  <a:lnTo>
                    <a:pt x="0" y="401"/>
                  </a:lnTo>
                  <a:lnTo>
                    <a:pt x="0" y="1201"/>
                  </a:lnTo>
                  <a:lnTo>
                    <a:pt x="701" y="801"/>
                  </a:lnTo>
                  <a:lnTo>
                    <a:pt x="701"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6"/>
            <p:cNvSpPr/>
            <p:nvPr/>
          </p:nvSpPr>
          <p:spPr>
            <a:xfrm>
              <a:off x="4880325" y="861900"/>
              <a:ext cx="17525" cy="30050"/>
            </a:xfrm>
            <a:custGeom>
              <a:avLst/>
              <a:gdLst/>
              <a:ahLst/>
              <a:cxnLst/>
              <a:rect l="l" t="t" r="r" b="b"/>
              <a:pathLst>
                <a:path w="701" h="1202" extrusionOk="0">
                  <a:moveTo>
                    <a:pt x="701" y="0"/>
                  </a:moveTo>
                  <a:lnTo>
                    <a:pt x="0" y="400"/>
                  </a:lnTo>
                  <a:lnTo>
                    <a:pt x="0" y="1201"/>
                  </a:lnTo>
                  <a:lnTo>
                    <a:pt x="701" y="801"/>
                  </a:lnTo>
                  <a:lnTo>
                    <a:pt x="701"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6"/>
            <p:cNvSpPr/>
            <p:nvPr/>
          </p:nvSpPr>
          <p:spPr>
            <a:xfrm>
              <a:off x="4905350" y="847725"/>
              <a:ext cx="16700" cy="30025"/>
            </a:xfrm>
            <a:custGeom>
              <a:avLst/>
              <a:gdLst/>
              <a:ahLst/>
              <a:cxnLst/>
              <a:rect l="l" t="t" r="r" b="b"/>
              <a:pathLst>
                <a:path w="668" h="1201" extrusionOk="0">
                  <a:moveTo>
                    <a:pt x="667" y="0"/>
                  </a:moveTo>
                  <a:lnTo>
                    <a:pt x="0" y="400"/>
                  </a:lnTo>
                  <a:lnTo>
                    <a:pt x="0" y="1201"/>
                  </a:lnTo>
                  <a:lnTo>
                    <a:pt x="667" y="801"/>
                  </a:lnTo>
                  <a:lnTo>
                    <a:pt x="66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6"/>
            <p:cNvSpPr/>
            <p:nvPr/>
          </p:nvSpPr>
          <p:spPr>
            <a:xfrm>
              <a:off x="4985400" y="714450"/>
              <a:ext cx="76750" cy="110950"/>
            </a:xfrm>
            <a:custGeom>
              <a:avLst/>
              <a:gdLst/>
              <a:ahLst/>
              <a:cxnLst/>
              <a:rect l="l" t="t" r="r" b="b"/>
              <a:pathLst>
                <a:path w="3070" h="4438" extrusionOk="0">
                  <a:moveTo>
                    <a:pt x="2154" y="0"/>
                  </a:moveTo>
                  <a:cubicBezTo>
                    <a:pt x="1964" y="0"/>
                    <a:pt x="1754" y="63"/>
                    <a:pt x="1535" y="194"/>
                  </a:cubicBezTo>
                  <a:cubicBezTo>
                    <a:pt x="668" y="661"/>
                    <a:pt x="0" y="1962"/>
                    <a:pt x="0" y="3096"/>
                  </a:cubicBezTo>
                  <a:cubicBezTo>
                    <a:pt x="0" y="3944"/>
                    <a:pt x="373" y="4438"/>
                    <a:pt x="924" y="4438"/>
                  </a:cubicBezTo>
                  <a:cubicBezTo>
                    <a:pt x="1110" y="4438"/>
                    <a:pt x="1316" y="4382"/>
                    <a:pt x="1535" y="4264"/>
                  </a:cubicBezTo>
                  <a:cubicBezTo>
                    <a:pt x="2369" y="3763"/>
                    <a:pt x="3069" y="2462"/>
                    <a:pt x="3069" y="1328"/>
                  </a:cubicBezTo>
                  <a:cubicBezTo>
                    <a:pt x="3069" y="492"/>
                    <a:pt x="2688" y="0"/>
                    <a:pt x="215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6"/>
            <p:cNvSpPr/>
            <p:nvPr/>
          </p:nvSpPr>
          <p:spPr>
            <a:xfrm>
              <a:off x="5007925" y="727825"/>
              <a:ext cx="30875" cy="43925"/>
            </a:xfrm>
            <a:custGeom>
              <a:avLst/>
              <a:gdLst/>
              <a:ahLst/>
              <a:cxnLst/>
              <a:rect l="l" t="t" r="r" b="b"/>
              <a:pathLst>
                <a:path w="1235" h="1757" extrusionOk="0">
                  <a:moveTo>
                    <a:pt x="858" y="1"/>
                  </a:moveTo>
                  <a:cubicBezTo>
                    <a:pt x="789" y="1"/>
                    <a:pt x="713" y="20"/>
                    <a:pt x="634" y="59"/>
                  </a:cubicBezTo>
                  <a:cubicBezTo>
                    <a:pt x="234" y="326"/>
                    <a:pt x="33" y="760"/>
                    <a:pt x="0" y="1227"/>
                  </a:cubicBezTo>
                  <a:cubicBezTo>
                    <a:pt x="0" y="1576"/>
                    <a:pt x="167" y="1757"/>
                    <a:pt x="391" y="1757"/>
                  </a:cubicBezTo>
                  <a:cubicBezTo>
                    <a:pt x="467" y="1757"/>
                    <a:pt x="549" y="1736"/>
                    <a:pt x="634" y="1694"/>
                  </a:cubicBezTo>
                  <a:cubicBezTo>
                    <a:pt x="1001" y="1427"/>
                    <a:pt x="1201" y="993"/>
                    <a:pt x="1234" y="526"/>
                  </a:cubicBezTo>
                  <a:cubicBezTo>
                    <a:pt x="1234" y="196"/>
                    <a:pt x="1079" y="1"/>
                    <a:pt x="85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6"/>
            <p:cNvSpPr/>
            <p:nvPr/>
          </p:nvSpPr>
          <p:spPr>
            <a:xfrm>
              <a:off x="5001250" y="769575"/>
              <a:ext cx="44225" cy="47000"/>
            </a:xfrm>
            <a:custGeom>
              <a:avLst/>
              <a:gdLst/>
              <a:ahLst/>
              <a:cxnLst/>
              <a:rect l="l" t="t" r="r" b="b"/>
              <a:pathLst>
                <a:path w="1769" h="1880" extrusionOk="0">
                  <a:moveTo>
                    <a:pt x="1328" y="1"/>
                  </a:moveTo>
                  <a:cubicBezTo>
                    <a:pt x="1238" y="1"/>
                    <a:pt x="1138" y="30"/>
                    <a:pt x="1034" y="91"/>
                  </a:cubicBezTo>
                  <a:lnTo>
                    <a:pt x="734" y="257"/>
                  </a:lnTo>
                  <a:cubicBezTo>
                    <a:pt x="300" y="591"/>
                    <a:pt x="34" y="1125"/>
                    <a:pt x="0" y="1692"/>
                  </a:cubicBezTo>
                  <a:lnTo>
                    <a:pt x="0" y="1758"/>
                  </a:lnTo>
                  <a:cubicBezTo>
                    <a:pt x="128" y="1838"/>
                    <a:pt x="278" y="1880"/>
                    <a:pt x="429" y="1880"/>
                  </a:cubicBezTo>
                  <a:cubicBezTo>
                    <a:pt x="594" y="1880"/>
                    <a:pt x="761" y="1830"/>
                    <a:pt x="901" y="1725"/>
                  </a:cubicBezTo>
                  <a:cubicBezTo>
                    <a:pt x="1268" y="1492"/>
                    <a:pt x="1568" y="1125"/>
                    <a:pt x="1768" y="724"/>
                  </a:cubicBezTo>
                  <a:lnTo>
                    <a:pt x="1768" y="658"/>
                  </a:lnTo>
                  <a:cubicBezTo>
                    <a:pt x="1768" y="238"/>
                    <a:pt x="1585" y="1"/>
                    <a:pt x="132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6"/>
            <p:cNvSpPr/>
            <p:nvPr/>
          </p:nvSpPr>
          <p:spPr>
            <a:xfrm>
              <a:off x="2065825" y="4171750"/>
              <a:ext cx="522875" cy="507275"/>
            </a:xfrm>
            <a:custGeom>
              <a:avLst/>
              <a:gdLst/>
              <a:ahLst/>
              <a:cxnLst/>
              <a:rect l="l" t="t" r="r" b="b"/>
              <a:pathLst>
                <a:path w="20915" h="20291" extrusionOk="0">
                  <a:moveTo>
                    <a:pt x="2969" y="1"/>
                  </a:moveTo>
                  <a:cubicBezTo>
                    <a:pt x="0" y="2469"/>
                    <a:pt x="1801" y="15145"/>
                    <a:pt x="4803" y="18281"/>
                  </a:cubicBezTo>
                  <a:lnTo>
                    <a:pt x="4904" y="18381"/>
                  </a:lnTo>
                  <a:lnTo>
                    <a:pt x="5004" y="18481"/>
                  </a:lnTo>
                  <a:cubicBezTo>
                    <a:pt x="5070" y="18548"/>
                    <a:pt x="5170" y="18648"/>
                    <a:pt x="5270" y="18714"/>
                  </a:cubicBezTo>
                  <a:lnTo>
                    <a:pt x="5337" y="18781"/>
                  </a:lnTo>
                  <a:lnTo>
                    <a:pt x="5571" y="18948"/>
                  </a:lnTo>
                  <a:cubicBezTo>
                    <a:pt x="5704" y="19048"/>
                    <a:pt x="5838" y="19115"/>
                    <a:pt x="5971" y="19215"/>
                  </a:cubicBezTo>
                  <a:cubicBezTo>
                    <a:pt x="7222" y="19932"/>
                    <a:pt x="8848" y="20290"/>
                    <a:pt x="10474" y="20290"/>
                  </a:cubicBezTo>
                  <a:cubicBezTo>
                    <a:pt x="12100" y="20290"/>
                    <a:pt x="13726" y="19932"/>
                    <a:pt x="14977" y="19215"/>
                  </a:cubicBezTo>
                  <a:cubicBezTo>
                    <a:pt x="15111" y="19115"/>
                    <a:pt x="15244" y="19048"/>
                    <a:pt x="15378" y="18948"/>
                  </a:cubicBezTo>
                  <a:lnTo>
                    <a:pt x="15578" y="18781"/>
                  </a:lnTo>
                  <a:lnTo>
                    <a:pt x="15678" y="18714"/>
                  </a:lnTo>
                  <a:lnTo>
                    <a:pt x="15945" y="18481"/>
                  </a:lnTo>
                  <a:lnTo>
                    <a:pt x="16045" y="18347"/>
                  </a:lnTo>
                  <a:lnTo>
                    <a:pt x="16112" y="18281"/>
                  </a:lnTo>
                  <a:cubicBezTo>
                    <a:pt x="19147" y="15179"/>
                    <a:pt x="20915" y="2469"/>
                    <a:pt x="1798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6"/>
            <p:cNvSpPr/>
            <p:nvPr/>
          </p:nvSpPr>
          <p:spPr>
            <a:xfrm>
              <a:off x="2086650" y="4109225"/>
              <a:ext cx="481225" cy="256025"/>
            </a:xfrm>
            <a:custGeom>
              <a:avLst/>
              <a:gdLst/>
              <a:ahLst/>
              <a:cxnLst/>
              <a:rect l="l" t="t" r="r" b="b"/>
              <a:pathLst>
                <a:path w="19249" h="10241" extrusionOk="0">
                  <a:moveTo>
                    <a:pt x="9641" y="0"/>
                  </a:moveTo>
                  <a:cubicBezTo>
                    <a:pt x="7398" y="0"/>
                    <a:pt x="5155" y="501"/>
                    <a:pt x="3437" y="1501"/>
                  </a:cubicBezTo>
                  <a:cubicBezTo>
                    <a:pt x="1" y="3503"/>
                    <a:pt x="1" y="6738"/>
                    <a:pt x="3437" y="8740"/>
                  </a:cubicBezTo>
                  <a:cubicBezTo>
                    <a:pt x="5155" y="9740"/>
                    <a:pt x="7398" y="10241"/>
                    <a:pt x="9641" y="10241"/>
                  </a:cubicBezTo>
                  <a:cubicBezTo>
                    <a:pt x="11884" y="10241"/>
                    <a:pt x="14128" y="9740"/>
                    <a:pt x="15846" y="8740"/>
                  </a:cubicBezTo>
                  <a:cubicBezTo>
                    <a:pt x="19248" y="6738"/>
                    <a:pt x="19248" y="3503"/>
                    <a:pt x="15846" y="1501"/>
                  </a:cubicBezTo>
                  <a:cubicBezTo>
                    <a:pt x="14128" y="501"/>
                    <a:pt x="11884" y="0"/>
                    <a:pt x="964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6"/>
            <p:cNvSpPr/>
            <p:nvPr/>
          </p:nvSpPr>
          <p:spPr>
            <a:xfrm>
              <a:off x="2086650" y="4109225"/>
              <a:ext cx="481225" cy="256025"/>
            </a:xfrm>
            <a:custGeom>
              <a:avLst/>
              <a:gdLst/>
              <a:ahLst/>
              <a:cxnLst/>
              <a:rect l="l" t="t" r="r" b="b"/>
              <a:pathLst>
                <a:path w="19249" h="10241" extrusionOk="0">
                  <a:moveTo>
                    <a:pt x="9641" y="0"/>
                  </a:moveTo>
                  <a:cubicBezTo>
                    <a:pt x="7398" y="0"/>
                    <a:pt x="5155" y="501"/>
                    <a:pt x="3437" y="1501"/>
                  </a:cubicBezTo>
                  <a:cubicBezTo>
                    <a:pt x="1" y="3503"/>
                    <a:pt x="1" y="6738"/>
                    <a:pt x="3437" y="8740"/>
                  </a:cubicBezTo>
                  <a:cubicBezTo>
                    <a:pt x="5155" y="9740"/>
                    <a:pt x="7398" y="10241"/>
                    <a:pt x="9641" y="10241"/>
                  </a:cubicBezTo>
                  <a:cubicBezTo>
                    <a:pt x="11884" y="10241"/>
                    <a:pt x="14128" y="9740"/>
                    <a:pt x="15846" y="8740"/>
                  </a:cubicBezTo>
                  <a:cubicBezTo>
                    <a:pt x="19248" y="6738"/>
                    <a:pt x="19248" y="3503"/>
                    <a:pt x="15846" y="1501"/>
                  </a:cubicBezTo>
                  <a:cubicBezTo>
                    <a:pt x="14128" y="501"/>
                    <a:pt x="11884" y="0"/>
                    <a:pt x="96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6"/>
            <p:cNvSpPr/>
            <p:nvPr/>
          </p:nvSpPr>
          <p:spPr>
            <a:xfrm>
              <a:off x="2150875" y="4143100"/>
              <a:ext cx="352775" cy="187975"/>
            </a:xfrm>
            <a:custGeom>
              <a:avLst/>
              <a:gdLst/>
              <a:ahLst/>
              <a:cxnLst/>
              <a:rect l="l" t="t" r="r" b="b"/>
              <a:pathLst>
                <a:path w="14111" h="7519" extrusionOk="0">
                  <a:moveTo>
                    <a:pt x="7096" y="0"/>
                  </a:moveTo>
                  <a:cubicBezTo>
                    <a:pt x="5440" y="0"/>
                    <a:pt x="3777" y="376"/>
                    <a:pt x="2502" y="1114"/>
                  </a:cubicBezTo>
                  <a:cubicBezTo>
                    <a:pt x="0" y="2581"/>
                    <a:pt x="0" y="4950"/>
                    <a:pt x="2502" y="6417"/>
                  </a:cubicBezTo>
                  <a:cubicBezTo>
                    <a:pt x="3753" y="7151"/>
                    <a:pt x="5404" y="7518"/>
                    <a:pt x="7055" y="7518"/>
                  </a:cubicBezTo>
                  <a:cubicBezTo>
                    <a:pt x="8707" y="7518"/>
                    <a:pt x="10358" y="7151"/>
                    <a:pt x="11609" y="6417"/>
                  </a:cubicBezTo>
                  <a:cubicBezTo>
                    <a:pt x="14111" y="4950"/>
                    <a:pt x="14111" y="2581"/>
                    <a:pt x="11609" y="1114"/>
                  </a:cubicBezTo>
                  <a:cubicBezTo>
                    <a:pt x="10365" y="367"/>
                    <a:pt x="8733" y="0"/>
                    <a:pt x="70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6"/>
            <p:cNvSpPr/>
            <p:nvPr/>
          </p:nvSpPr>
          <p:spPr>
            <a:xfrm>
              <a:off x="2175900" y="4205950"/>
              <a:ext cx="303575" cy="125125"/>
            </a:xfrm>
            <a:custGeom>
              <a:avLst/>
              <a:gdLst/>
              <a:ahLst/>
              <a:cxnLst/>
              <a:rect l="l" t="t" r="r" b="b"/>
              <a:pathLst>
                <a:path w="12143" h="5005" extrusionOk="0">
                  <a:moveTo>
                    <a:pt x="6054" y="1"/>
                  </a:moveTo>
                  <a:cubicBezTo>
                    <a:pt x="4403" y="1"/>
                    <a:pt x="2752" y="368"/>
                    <a:pt x="1501" y="1101"/>
                  </a:cubicBezTo>
                  <a:cubicBezTo>
                    <a:pt x="901" y="1435"/>
                    <a:pt x="367" y="1935"/>
                    <a:pt x="0" y="2502"/>
                  </a:cubicBezTo>
                  <a:cubicBezTo>
                    <a:pt x="367" y="3103"/>
                    <a:pt x="901" y="3570"/>
                    <a:pt x="1501" y="3903"/>
                  </a:cubicBezTo>
                  <a:cubicBezTo>
                    <a:pt x="2752" y="4637"/>
                    <a:pt x="4403" y="5004"/>
                    <a:pt x="6054" y="5004"/>
                  </a:cubicBezTo>
                  <a:cubicBezTo>
                    <a:pt x="7706" y="5004"/>
                    <a:pt x="9357" y="4637"/>
                    <a:pt x="10608" y="3903"/>
                  </a:cubicBezTo>
                  <a:cubicBezTo>
                    <a:pt x="11242" y="3570"/>
                    <a:pt x="11742" y="3103"/>
                    <a:pt x="12142" y="2502"/>
                  </a:cubicBezTo>
                  <a:cubicBezTo>
                    <a:pt x="11742" y="1935"/>
                    <a:pt x="11208" y="1435"/>
                    <a:pt x="10608" y="1101"/>
                  </a:cubicBezTo>
                  <a:cubicBezTo>
                    <a:pt x="9357" y="368"/>
                    <a:pt x="7706" y="1"/>
                    <a:pt x="605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6"/>
            <p:cNvSpPr/>
            <p:nvPr/>
          </p:nvSpPr>
          <p:spPr>
            <a:xfrm>
              <a:off x="2028275" y="3404550"/>
              <a:ext cx="390325" cy="706350"/>
            </a:xfrm>
            <a:custGeom>
              <a:avLst/>
              <a:gdLst/>
              <a:ahLst/>
              <a:cxnLst/>
              <a:rect l="l" t="t" r="r" b="b"/>
              <a:pathLst>
                <a:path w="15613" h="28254" extrusionOk="0">
                  <a:moveTo>
                    <a:pt x="1" y="0"/>
                  </a:moveTo>
                  <a:cubicBezTo>
                    <a:pt x="1569" y="1768"/>
                    <a:pt x="2803" y="3836"/>
                    <a:pt x="3637" y="6038"/>
                  </a:cubicBezTo>
                  <a:lnTo>
                    <a:pt x="9641" y="10141"/>
                  </a:lnTo>
                  <a:lnTo>
                    <a:pt x="3970" y="8006"/>
                  </a:lnTo>
                  <a:lnTo>
                    <a:pt x="3970" y="8006"/>
                  </a:lnTo>
                  <a:cubicBezTo>
                    <a:pt x="4037" y="9507"/>
                    <a:pt x="4404" y="11008"/>
                    <a:pt x="5105" y="12343"/>
                  </a:cubicBezTo>
                  <a:cubicBezTo>
                    <a:pt x="5105" y="12343"/>
                    <a:pt x="8841" y="14177"/>
                    <a:pt x="10875" y="16112"/>
                  </a:cubicBezTo>
                  <a:lnTo>
                    <a:pt x="5872" y="14544"/>
                  </a:lnTo>
                  <a:lnTo>
                    <a:pt x="5872" y="14544"/>
                  </a:lnTo>
                  <a:cubicBezTo>
                    <a:pt x="5738" y="15411"/>
                    <a:pt x="5772" y="16312"/>
                    <a:pt x="6039" y="17146"/>
                  </a:cubicBezTo>
                  <a:lnTo>
                    <a:pt x="6139" y="17513"/>
                  </a:lnTo>
                  <a:cubicBezTo>
                    <a:pt x="6406" y="18313"/>
                    <a:pt x="6772" y="19815"/>
                    <a:pt x="7440" y="21582"/>
                  </a:cubicBezTo>
                  <a:cubicBezTo>
                    <a:pt x="7973" y="23150"/>
                    <a:pt x="8674" y="24685"/>
                    <a:pt x="9508" y="26119"/>
                  </a:cubicBezTo>
                  <a:cubicBezTo>
                    <a:pt x="9908" y="26820"/>
                    <a:pt x="10375" y="27487"/>
                    <a:pt x="10875" y="28120"/>
                  </a:cubicBezTo>
                  <a:lnTo>
                    <a:pt x="10975" y="28254"/>
                  </a:lnTo>
                  <a:cubicBezTo>
                    <a:pt x="11909" y="27620"/>
                    <a:pt x="12877" y="27020"/>
                    <a:pt x="13878" y="26453"/>
                  </a:cubicBezTo>
                  <a:cubicBezTo>
                    <a:pt x="14445" y="24985"/>
                    <a:pt x="15078" y="21382"/>
                    <a:pt x="15212" y="18480"/>
                  </a:cubicBezTo>
                  <a:cubicBezTo>
                    <a:pt x="15612" y="7372"/>
                    <a:pt x="6873" y="1635"/>
                    <a:pt x="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6"/>
            <p:cNvSpPr/>
            <p:nvPr/>
          </p:nvSpPr>
          <p:spPr>
            <a:xfrm>
              <a:off x="2028275" y="3404550"/>
              <a:ext cx="390325" cy="706350"/>
            </a:xfrm>
            <a:custGeom>
              <a:avLst/>
              <a:gdLst/>
              <a:ahLst/>
              <a:cxnLst/>
              <a:rect l="l" t="t" r="r" b="b"/>
              <a:pathLst>
                <a:path w="15613" h="28254" extrusionOk="0">
                  <a:moveTo>
                    <a:pt x="1" y="0"/>
                  </a:moveTo>
                  <a:cubicBezTo>
                    <a:pt x="1569" y="1768"/>
                    <a:pt x="2803" y="3836"/>
                    <a:pt x="3637" y="6038"/>
                  </a:cubicBezTo>
                  <a:lnTo>
                    <a:pt x="9641" y="10141"/>
                  </a:lnTo>
                  <a:lnTo>
                    <a:pt x="3970" y="8006"/>
                  </a:lnTo>
                  <a:lnTo>
                    <a:pt x="3970" y="8006"/>
                  </a:lnTo>
                  <a:cubicBezTo>
                    <a:pt x="4037" y="9507"/>
                    <a:pt x="4404" y="11008"/>
                    <a:pt x="5105" y="12343"/>
                  </a:cubicBezTo>
                  <a:cubicBezTo>
                    <a:pt x="5105" y="12343"/>
                    <a:pt x="8841" y="14177"/>
                    <a:pt x="10875" y="16112"/>
                  </a:cubicBezTo>
                  <a:lnTo>
                    <a:pt x="5872" y="14544"/>
                  </a:lnTo>
                  <a:lnTo>
                    <a:pt x="5872" y="14544"/>
                  </a:lnTo>
                  <a:cubicBezTo>
                    <a:pt x="5738" y="15411"/>
                    <a:pt x="5772" y="16312"/>
                    <a:pt x="6039" y="17146"/>
                  </a:cubicBezTo>
                  <a:lnTo>
                    <a:pt x="6139" y="17513"/>
                  </a:lnTo>
                  <a:cubicBezTo>
                    <a:pt x="6406" y="18313"/>
                    <a:pt x="6772" y="19815"/>
                    <a:pt x="7440" y="21582"/>
                  </a:cubicBezTo>
                  <a:cubicBezTo>
                    <a:pt x="7973" y="23150"/>
                    <a:pt x="8674" y="24685"/>
                    <a:pt x="9508" y="26119"/>
                  </a:cubicBezTo>
                  <a:cubicBezTo>
                    <a:pt x="9908" y="26820"/>
                    <a:pt x="10375" y="27487"/>
                    <a:pt x="10875" y="28120"/>
                  </a:cubicBezTo>
                  <a:lnTo>
                    <a:pt x="10975" y="28254"/>
                  </a:lnTo>
                  <a:cubicBezTo>
                    <a:pt x="11909" y="27620"/>
                    <a:pt x="12877" y="27020"/>
                    <a:pt x="13878" y="26453"/>
                  </a:cubicBezTo>
                  <a:cubicBezTo>
                    <a:pt x="14445" y="24985"/>
                    <a:pt x="15078" y="21382"/>
                    <a:pt x="15212" y="18480"/>
                  </a:cubicBezTo>
                  <a:cubicBezTo>
                    <a:pt x="15612" y="7372"/>
                    <a:pt x="6873" y="1635"/>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6"/>
            <p:cNvSpPr/>
            <p:nvPr/>
          </p:nvSpPr>
          <p:spPr>
            <a:xfrm>
              <a:off x="2239275" y="3558825"/>
              <a:ext cx="120100" cy="466200"/>
            </a:xfrm>
            <a:custGeom>
              <a:avLst/>
              <a:gdLst/>
              <a:ahLst/>
              <a:cxnLst/>
              <a:rect l="l" t="t" r="r" b="b"/>
              <a:pathLst>
                <a:path w="4804" h="18648" extrusionOk="0">
                  <a:moveTo>
                    <a:pt x="0" y="0"/>
                  </a:moveTo>
                  <a:cubicBezTo>
                    <a:pt x="601" y="534"/>
                    <a:pt x="1134" y="1168"/>
                    <a:pt x="1568" y="1868"/>
                  </a:cubicBezTo>
                  <a:cubicBezTo>
                    <a:pt x="1968" y="2569"/>
                    <a:pt x="2335" y="3303"/>
                    <a:pt x="2636" y="4070"/>
                  </a:cubicBezTo>
                  <a:cubicBezTo>
                    <a:pt x="3269" y="5571"/>
                    <a:pt x="3736" y="7139"/>
                    <a:pt x="4003" y="8773"/>
                  </a:cubicBezTo>
                  <a:cubicBezTo>
                    <a:pt x="4604" y="11976"/>
                    <a:pt x="4403" y="15278"/>
                    <a:pt x="3503" y="18447"/>
                  </a:cubicBezTo>
                  <a:cubicBezTo>
                    <a:pt x="3469" y="18514"/>
                    <a:pt x="3503" y="18614"/>
                    <a:pt x="3603" y="18647"/>
                  </a:cubicBezTo>
                  <a:cubicBezTo>
                    <a:pt x="3670" y="18647"/>
                    <a:pt x="3770" y="18614"/>
                    <a:pt x="3803" y="18514"/>
                  </a:cubicBezTo>
                  <a:cubicBezTo>
                    <a:pt x="4670" y="15345"/>
                    <a:pt x="4804" y="11976"/>
                    <a:pt x="4170" y="8740"/>
                  </a:cubicBezTo>
                  <a:cubicBezTo>
                    <a:pt x="3870" y="7139"/>
                    <a:pt x="3369" y="5538"/>
                    <a:pt x="2736" y="4037"/>
                  </a:cubicBezTo>
                  <a:cubicBezTo>
                    <a:pt x="2402" y="3269"/>
                    <a:pt x="2035" y="2569"/>
                    <a:pt x="1601" y="1868"/>
                  </a:cubicBezTo>
                  <a:cubicBezTo>
                    <a:pt x="1168" y="1168"/>
                    <a:pt x="634" y="534"/>
                    <a:pt x="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6"/>
            <p:cNvSpPr/>
            <p:nvPr/>
          </p:nvSpPr>
          <p:spPr>
            <a:xfrm>
              <a:off x="2285125" y="3697250"/>
              <a:ext cx="479550" cy="583250"/>
            </a:xfrm>
            <a:custGeom>
              <a:avLst/>
              <a:gdLst/>
              <a:ahLst/>
              <a:cxnLst/>
              <a:rect l="l" t="t" r="r" b="b"/>
              <a:pathLst>
                <a:path w="19182" h="23330" extrusionOk="0">
                  <a:moveTo>
                    <a:pt x="19181" y="1"/>
                  </a:moveTo>
                  <a:lnTo>
                    <a:pt x="19181" y="1"/>
                  </a:lnTo>
                  <a:cubicBezTo>
                    <a:pt x="15212" y="101"/>
                    <a:pt x="7373" y="2669"/>
                    <a:pt x="3337" y="7506"/>
                  </a:cubicBezTo>
                  <a:cubicBezTo>
                    <a:pt x="2636" y="8340"/>
                    <a:pt x="2069" y="9274"/>
                    <a:pt x="1635" y="10275"/>
                  </a:cubicBezTo>
                  <a:cubicBezTo>
                    <a:pt x="1" y="13977"/>
                    <a:pt x="168" y="16980"/>
                    <a:pt x="535" y="18814"/>
                  </a:cubicBezTo>
                  <a:cubicBezTo>
                    <a:pt x="902" y="20682"/>
                    <a:pt x="1068" y="22750"/>
                    <a:pt x="1469" y="23084"/>
                  </a:cubicBezTo>
                  <a:cubicBezTo>
                    <a:pt x="1652" y="23244"/>
                    <a:pt x="1875" y="23330"/>
                    <a:pt x="2157" y="23330"/>
                  </a:cubicBezTo>
                  <a:cubicBezTo>
                    <a:pt x="2697" y="23330"/>
                    <a:pt x="3454" y="23017"/>
                    <a:pt x="4571" y="22317"/>
                  </a:cubicBezTo>
                  <a:cubicBezTo>
                    <a:pt x="7673" y="20382"/>
                    <a:pt x="8741" y="16012"/>
                    <a:pt x="8741" y="16012"/>
                  </a:cubicBezTo>
                  <a:lnTo>
                    <a:pt x="4304" y="15445"/>
                  </a:lnTo>
                  <a:lnTo>
                    <a:pt x="9941" y="14044"/>
                  </a:lnTo>
                  <a:lnTo>
                    <a:pt x="12410" y="9741"/>
                  </a:lnTo>
                  <a:lnTo>
                    <a:pt x="7039" y="9241"/>
                  </a:lnTo>
                  <a:lnTo>
                    <a:pt x="13644" y="7573"/>
                  </a:lnTo>
                  <a:cubicBezTo>
                    <a:pt x="16913" y="2036"/>
                    <a:pt x="19015" y="201"/>
                    <a:pt x="1918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6"/>
            <p:cNvSpPr/>
            <p:nvPr/>
          </p:nvSpPr>
          <p:spPr>
            <a:xfrm>
              <a:off x="2285125" y="3697250"/>
              <a:ext cx="479550" cy="583250"/>
            </a:xfrm>
            <a:custGeom>
              <a:avLst/>
              <a:gdLst/>
              <a:ahLst/>
              <a:cxnLst/>
              <a:rect l="l" t="t" r="r" b="b"/>
              <a:pathLst>
                <a:path w="19182" h="23330" extrusionOk="0">
                  <a:moveTo>
                    <a:pt x="19181" y="1"/>
                  </a:moveTo>
                  <a:lnTo>
                    <a:pt x="19181" y="1"/>
                  </a:lnTo>
                  <a:cubicBezTo>
                    <a:pt x="15212" y="101"/>
                    <a:pt x="7373" y="2669"/>
                    <a:pt x="3337" y="7506"/>
                  </a:cubicBezTo>
                  <a:cubicBezTo>
                    <a:pt x="2636" y="8340"/>
                    <a:pt x="2069" y="9274"/>
                    <a:pt x="1635" y="10275"/>
                  </a:cubicBezTo>
                  <a:cubicBezTo>
                    <a:pt x="1" y="13977"/>
                    <a:pt x="168" y="16980"/>
                    <a:pt x="535" y="18814"/>
                  </a:cubicBezTo>
                  <a:cubicBezTo>
                    <a:pt x="902" y="20682"/>
                    <a:pt x="1068" y="22750"/>
                    <a:pt x="1469" y="23084"/>
                  </a:cubicBezTo>
                  <a:cubicBezTo>
                    <a:pt x="1652" y="23244"/>
                    <a:pt x="1875" y="23330"/>
                    <a:pt x="2157" y="23330"/>
                  </a:cubicBezTo>
                  <a:cubicBezTo>
                    <a:pt x="2697" y="23330"/>
                    <a:pt x="3454" y="23017"/>
                    <a:pt x="4571" y="22317"/>
                  </a:cubicBezTo>
                  <a:cubicBezTo>
                    <a:pt x="7673" y="20382"/>
                    <a:pt x="8741" y="16012"/>
                    <a:pt x="8741" y="16012"/>
                  </a:cubicBezTo>
                  <a:lnTo>
                    <a:pt x="4304" y="15445"/>
                  </a:lnTo>
                  <a:lnTo>
                    <a:pt x="9941" y="14044"/>
                  </a:lnTo>
                  <a:lnTo>
                    <a:pt x="12410" y="9741"/>
                  </a:lnTo>
                  <a:lnTo>
                    <a:pt x="7039" y="9241"/>
                  </a:lnTo>
                  <a:lnTo>
                    <a:pt x="13644" y="7573"/>
                  </a:lnTo>
                  <a:cubicBezTo>
                    <a:pt x="16913" y="2036"/>
                    <a:pt x="19015" y="201"/>
                    <a:pt x="191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6"/>
            <p:cNvSpPr/>
            <p:nvPr/>
          </p:nvSpPr>
          <p:spPr>
            <a:xfrm>
              <a:off x="2285125" y="3697250"/>
              <a:ext cx="478700" cy="581275"/>
            </a:xfrm>
            <a:custGeom>
              <a:avLst/>
              <a:gdLst/>
              <a:ahLst/>
              <a:cxnLst/>
              <a:rect l="l" t="t" r="r" b="b"/>
              <a:pathLst>
                <a:path w="19148" h="23251" extrusionOk="0">
                  <a:moveTo>
                    <a:pt x="19148" y="1"/>
                  </a:moveTo>
                  <a:cubicBezTo>
                    <a:pt x="15212" y="101"/>
                    <a:pt x="7373" y="2636"/>
                    <a:pt x="3337" y="7506"/>
                  </a:cubicBezTo>
                  <a:cubicBezTo>
                    <a:pt x="2636" y="8307"/>
                    <a:pt x="2069" y="9241"/>
                    <a:pt x="1602" y="10241"/>
                  </a:cubicBezTo>
                  <a:cubicBezTo>
                    <a:pt x="1" y="13944"/>
                    <a:pt x="168" y="16980"/>
                    <a:pt x="535" y="18814"/>
                  </a:cubicBezTo>
                  <a:cubicBezTo>
                    <a:pt x="902" y="20649"/>
                    <a:pt x="1068" y="22717"/>
                    <a:pt x="1469" y="23051"/>
                  </a:cubicBezTo>
                  <a:cubicBezTo>
                    <a:pt x="1569" y="23151"/>
                    <a:pt x="1669" y="23217"/>
                    <a:pt x="1802" y="23251"/>
                  </a:cubicBezTo>
                  <a:cubicBezTo>
                    <a:pt x="1635" y="21149"/>
                    <a:pt x="1602" y="19081"/>
                    <a:pt x="1702" y="16980"/>
                  </a:cubicBezTo>
                  <a:cubicBezTo>
                    <a:pt x="1869" y="15345"/>
                    <a:pt x="2236" y="13711"/>
                    <a:pt x="2836" y="12176"/>
                  </a:cubicBezTo>
                  <a:cubicBezTo>
                    <a:pt x="3103" y="11509"/>
                    <a:pt x="3437" y="10875"/>
                    <a:pt x="3804" y="10275"/>
                  </a:cubicBezTo>
                  <a:cubicBezTo>
                    <a:pt x="6839" y="5471"/>
                    <a:pt x="13144" y="1202"/>
                    <a:pt x="1914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6"/>
            <p:cNvSpPr/>
            <p:nvPr/>
          </p:nvSpPr>
          <p:spPr>
            <a:xfrm>
              <a:off x="2327675" y="3750625"/>
              <a:ext cx="286900" cy="371125"/>
            </a:xfrm>
            <a:custGeom>
              <a:avLst/>
              <a:gdLst/>
              <a:ahLst/>
              <a:cxnLst/>
              <a:rect l="l" t="t" r="r" b="b"/>
              <a:pathLst>
                <a:path w="11476" h="14845" extrusionOk="0">
                  <a:moveTo>
                    <a:pt x="11475" y="1"/>
                  </a:moveTo>
                  <a:cubicBezTo>
                    <a:pt x="11302" y="91"/>
                    <a:pt x="11130" y="183"/>
                    <a:pt x="10960" y="276"/>
                  </a:cubicBezTo>
                  <a:lnTo>
                    <a:pt x="10960" y="276"/>
                  </a:lnTo>
                  <a:cubicBezTo>
                    <a:pt x="11130" y="194"/>
                    <a:pt x="11302" y="113"/>
                    <a:pt x="11475" y="34"/>
                  </a:cubicBezTo>
                  <a:cubicBezTo>
                    <a:pt x="11475" y="1"/>
                    <a:pt x="11475" y="1"/>
                    <a:pt x="11475" y="1"/>
                  </a:cubicBezTo>
                  <a:close/>
                  <a:moveTo>
                    <a:pt x="10960" y="276"/>
                  </a:moveTo>
                  <a:lnTo>
                    <a:pt x="10960" y="276"/>
                  </a:lnTo>
                  <a:cubicBezTo>
                    <a:pt x="8171" y="1630"/>
                    <a:pt x="5713" y="3514"/>
                    <a:pt x="3669" y="5871"/>
                  </a:cubicBezTo>
                  <a:cubicBezTo>
                    <a:pt x="2569" y="7106"/>
                    <a:pt x="1701" y="8507"/>
                    <a:pt x="1068" y="10041"/>
                  </a:cubicBezTo>
                  <a:cubicBezTo>
                    <a:pt x="434" y="11576"/>
                    <a:pt x="67" y="13210"/>
                    <a:pt x="0" y="14845"/>
                  </a:cubicBezTo>
                  <a:cubicBezTo>
                    <a:pt x="234" y="13243"/>
                    <a:pt x="667" y="11676"/>
                    <a:pt x="1334" y="10175"/>
                  </a:cubicBezTo>
                  <a:cubicBezTo>
                    <a:pt x="1968" y="8673"/>
                    <a:pt x="2802" y="7272"/>
                    <a:pt x="3836" y="6005"/>
                  </a:cubicBezTo>
                  <a:cubicBezTo>
                    <a:pt x="4870" y="4737"/>
                    <a:pt x="6038" y="3603"/>
                    <a:pt x="7339" y="2636"/>
                  </a:cubicBezTo>
                  <a:cubicBezTo>
                    <a:pt x="8486" y="1753"/>
                    <a:pt x="9686" y="974"/>
                    <a:pt x="10960" y="276"/>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6"/>
            <p:cNvSpPr/>
            <p:nvPr/>
          </p:nvSpPr>
          <p:spPr>
            <a:xfrm>
              <a:off x="1889025" y="3801700"/>
              <a:ext cx="458675" cy="479525"/>
            </a:xfrm>
            <a:custGeom>
              <a:avLst/>
              <a:gdLst/>
              <a:ahLst/>
              <a:cxnLst/>
              <a:rect l="l" t="t" r="r" b="b"/>
              <a:pathLst>
                <a:path w="18347" h="19181" extrusionOk="0">
                  <a:moveTo>
                    <a:pt x="717" y="1"/>
                  </a:moveTo>
                  <a:cubicBezTo>
                    <a:pt x="476" y="1"/>
                    <a:pt x="234" y="9"/>
                    <a:pt x="0" y="26"/>
                  </a:cubicBezTo>
                  <a:lnTo>
                    <a:pt x="0" y="59"/>
                  </a:lnTo>
                  <a:cubicBezTo>
                    <a:pt x="2035" y="2261"/>
                    <a:pt x="3936" y="4629"/>
                    <a:pt x="5671" y="7064"/>
                  </a:cubicBezTo>
                  <a:lnTo>
                    <a:pt x="10841" y="7564"/>
                  </a:lnTo>
                  <a:lnTo>
                    <a:pt x="7105" y="8465"/>
                  </a:lnTo>
                  <a:lnTo>
                    <a:pt x="9340" y="11534"/>
                  </a:lnTo>
                  <a:lnTo>
                    <a:pt x="14411" y="12268"/>
                  </a:lnTo>
                  <a:lnTo>
                    <a:pt x="10541" y="13168"/>
                  </a:lnTo>
                  <a:cubicBezTo>
                    <a:pt x="10541" y="13168"/>
                    <a:pt x="11842" y="17071"/>
                    <a:pt x="14778" y="18506"/>
                  </a:cubicBezTo>
                  <a:cubicBezTo>
                    <a:pt x="15718" y="18965"/>
                    <a:pt x="16371" y="19180"/>
                    <a:pt x="16832" y="19180"/>
                  </a:cubicBezTo>
                  <a:cubicBezTo>
                    <a:pt x="17074" y="19180"/>
                    <a:pt x="17263" y="19121"/>
                    <a:pt x="17413" y="19006"/>
                  </a:cubicBezTo>
                  <a:cubicBezTo>
                    <a:pt x="17479" y="18973"/>
                    <a:pt x="17513" y="18939"/>
                    <a:pt x="17580" y="18906"/>
                  </a:cubicBezTo>
                  <a:cubicBezTo>
                    <a:pt x="17880" y="18572"/>
                    <a:pt x="18347" y="16671"/>
                    <a:pt x="18313" y="15003"/>
                  </a:cubicBezTo>
                  <a:cubicBezTo>
                    <a:pt x="18347" y="12635"/>
                    <a:pt x="17780" y="10300"/>
                    <a:pt x="16679" y="8232"/>
                  </a:cubicBezTo>
                  <a:cubicBezTo>
                    <a:pt x="16545" y="7965"/>
                    <a:pt x="16412" y="7731"/>
                    <a:pt x="16279" y="7498"/>
                  </a:cubicBezTo>
                  <a:cubicBezTo>
                    <a:pt x="16245" y="7398"/>
                    <a:pt x="16179" y="7298"/>
                    <a:pt x="16112" y="7198"/>
                  </a:cubicBezTo>
                  <a:cubicBezTo>
                    <a:pt x="15678" y="6497"/>
                    <a:pt x="15144" y="5830"/>
                    <a:pt x="14544" y="5229"/>
                  </a:cubicBezTo>
                  <a:cubicBezTo>
                    <a:pt x="13243" y="3995"/>
                    <a:pt x="11742" y="2995"/>
                    <a:pt x="10108" y="2261"/>
                  </a:cubicBezTo>
                  <a:cubicBezTo>
                    <a:pt x="9774" y="2094"/>
                    <a:pt x="9440" y="1960"/>
                    <a:pt x="9107" y="1794"/>
                  </a:cubicBezTo>
                  <a:cubicBezTo>
                    <a:pt x="8440" y="1527"/>
                    <a:pt x="7739" y="1293"/>
                    <a:pt x="7072" y="1060"/>
                  </a:cubicBezTo>
                  <a:cubicBezTo>
                    <a:pt x="5237" y="493"/>
                    <a:pt x="3336" y="159"/>
                    <a:pt x="1435" y="26"/>
                  </a:cubicBezTo>
                  <a:cubicBezTo>
                    <a:pt x="1201" y="9"/>
                    <a:pt x="959" y="1"/>
                    <a:pt x="71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6"/>
            <p:cNvSpPr/>
            <p:nvPr/>
          </p:nvSpPr>
          <p:spPr>
            <a:xfrm>
              <a:off x="1888175" y="3801700"/>
              <a:ext cx="458700" cy="478500"/>
            </a:xfrm>
            <a:custGeom>
              <a:avLst/>
              <a:gdLst/>
              <a:ahLst/>
              <a:cxnLst/>
              <a:rect l="l" t="t" r="r" b="b"/>
              <a:pathLst>
                <a:path w="18348" h="19140" extrusionOk="0">
                  <a:moveTo>
                    <a:pt x="722" y="1"/>
                  </a:moveTo>
                  <a:cubicBezTo>
                    <a:pt x="476" y="1"/>
                    <a:pt x="234" y="9"/>
                    <a:pt x="1" y="26"/>
                  </a:cubicBezTo>
                  <a:cubicBezTo>
                    <a:pt x="6572" y="1060"/>
                    <a:pt x="11509" y="4863"/>
                    <a:pt x="13677" y="7531"/>
                  </a:cubicBezTo>
                  <a:cubicBezTo>
                    <a:pt x="15712" y="10100"/>
                    <a:pt x="17347" y="16538"/>
                    <a:pt x="17147" y="19139"/>
                  </a:cubicBezTo>
                  <a:cubicBezTo>
                    <a:pt x="17247" y="19106"/>
                    <a:pt x="17347" y="19073"/>
                    <a:pt x="17447" y="19006"/>
                  </a:cubicBezTo>
                  <a:cubicBezTo>
                    <a:pt x="17480" y="18973"/>
                    <a:pt x="17547" y="18939"/>
                    <a:pt x="17580" y="18873"/>
                  </a:cubicBezTo>
                  <a:cubicBezTo>
                    <a:pt x="17914" y="18539"/>
                    <a:pt x="18347" y="16638"/>
                    <a:pt x="18314" y="14970"/>
                  </a:cubicBezTo>
                  <a:cubicBezTo>
                    <a:pt x="18347" y="12601"/>
                    <a:pt x="17780" y="10300"/>
                    <a:pt x="16680" y="8198"/>
                  </a:cubicBezTo>
                  <a:cubicBezTo>
                    <a:pt x="16579" y="7965"/>
                    <a:pt x="16446" y="7731"/>
                    <a:pt x="16313" y="7464"/>
                  </a:cubicBezTo>
                  <a:cubicBezTo>
                    <a:pt x="16246" y="7364"/>
                    <a:pt x="16179" y="7298"/>
                    <a:pt x="16146" y="7198"/>
                  </a:cubicBezTo>
                  <a:cubicBezTo>
                    <a:pt x="15679" y="6464"/>
                    <a:pt x="15145" y="5797"/>
                    <a:pt x="14545" y="5196"/>
                  </a:cubicBezTo>
                  <a:cubicBezTo>
                    <a:pt x="13244" y="3962"/>
                    <a:pt x="11743" y="2961"/>
                    <a:pt x="10108" y="2227"/>
                  </a:cubicBezTo>
                  <a:cubicBezTo>
                    <a:pt x="9775" y="2094"/>
                    <a:pt x="9441" y="1927"/>
                    <a:pt x="9107" y="1794"/>
                  </a:cubicBezTo>
                  <a:cubicBezTo>
                    <a:pt x="8440" y="1527"/>
                    <a:pt x="7773" y="1260"/>
                    <a:pt x="7073" y="1060"/>
                  </a:cubicBezTo>
                  <a:cubicBezTo>
                    <a:pt x="5271" y="493"/>
                    <a:pt x="3370" y="126"/>
                    <a:pt x="1469" y="26"/>
                  </a:cubicBezTo>
                  <a:cubicBezTo>
                    <a:pt x="1218" y="9"/>
                    <a:pt x="968" y="1"/>
                    <a:pt x="7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6"/>
            <p:cNvSpPr/>
            <p:nvPr/>
          </p:nvSpPr>
          <p:spPr>
            <a:xfrm>
              <a:off x="2017450" y="3839025"/>
              <a:ext cx="300225" cy="441175"/>
            </a:xfrm>
            <a:custGeom>
              <a:avLst/>
              <a:gdLst/>
              <a:ahLst/>
              <a:cxnLst/>
              <a:rect l="l" t="t" r="r" b="b"/>
              <a:pathLst>
                <a:path w="12009" h="17647" extrusionOk="0">
                  <a:moveTo>
                    <a:pt x="0" y="0"/>
                  </a:moveTo>
                  <a:lnTo>
                    <a:pt x="0" y="0"/>
                  </a:lnTo>
                  <a:cubicBezTo>
                    <a:pt x="1735" y="801"/>
                    <a:pt x="3369" y="1768"/>
                    <a:pt x="4904" y="2903"/>
                  </a:cubicBezTo>
                  <a:cubicBezTo>
                    <a:pt x="5671" y="3470"/>
                    <a:pt x="6372" y="4070"/>
                    <a:pt x="7072" y="4704"/>
                  </a:cubicBezTo>
                  <a:cubicBezTo>
                    <a:pt x="7773" y="5338"/>
                    <a:pt x="8373" y="6071"/>
                    <a:pt x="8907" y="6839"/>
                  </a:cubicBezTo>
                  <a:cubicBezTo>
                    <a:pt x="9941" y="8440"/>
                    <a:pt x="10675" y="10174"/>
                    <a:pt x="11175" y="12009"/>
                  </a:cubicBezTo>
                  <a:cubicBezTo>
                    <a:pt x="11675" y="13844"/>
                    <a:pt x="11942" y="15745"/>
                    <a:pt x="11942" y="17646"/>
                  </a:cubicBezTo>
                  <a:lnTo>
                    <a:pt x="11976" y="17646"/>
                  </a:lnTo>
                  <a:cubicBezTo>
                    <a:pt x="12009" y="15745"/>
                    <a:pt x="11775" y="13844"/>
                    <a:pt x="11308" y="11976"/>
                  </a:cubicBezTo>
                  <a:cubicBezTo>
                    <a:pt x="10841" y="10108"/>
                    <a:pt x="10108" y="8340"/>
                    <a:pt x="9107" y="6705"/>
                  </a:cubicBezTo>
                  <a:cubicBezTo>
                    <a:pt x="8573" y="5905"/>
                    <a:pt x="7973" y="5137"/>
                    <a:pt x="7272" y="4504"/>
                  </a:cubicBezTo>
                  <a:cubicBezTo>
                    <a:pt x="6605" y="3803"/>
                    <a:pt x="5838" y="3203"/>
                    <a:pt x="5071" y="2636"/>
                  </a:cubicBezTo>
                  <a:cubicBezTo>
                    <a:pt x="3503" y="1535"/>
                    <a:pt x="1802" y="634"/>
                    <a:pt x="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6"/>
            <p:cNvSpPr/>
            <p:nvPr/>
          </p:nvSpPr>
          <p:spPr>
            <a:xfrm>
              <a:off x="5326475" y="3383700"/>
              <a:ext cx="316925" cy="121725"/>
            </a:xfrm>
            <a:custGeom>
              <a:avLst/>
              <a:gdLst/>
              <a:ahLst/>
              <a:cxnLst/>
              <a:rect l="l" t="t" r="r" b="b"/>
              <a:pathLst>
                <a:path w="12677" h="4869" extrusionOk="0">
                  <a:moveTo>
                    <a:pt x="12643" y="0"/>
                  </a:moveTo>
                  <a:lnTo>
                    <a:pt x="167" y="2902"/>
                  </a:lnTo>
                  <a:cubicBezTo>
                    <a:pt x="0" y="3269"/>
                    <a:pt x="101" y="3736"/>
                    <a:pt x="401" y="4003"/>
                  </a:cubicBezTo>
                  <a:cubicBezTo>
                    <a:pt x="1292" y="4580"/>
                    <a:pt x="2307" y="4868"/>
                    <a:pt x="3348" y="4868"/>
                  </a:cubicBezTo>
                  <a:cubicBezTo>
                    <a:pt x="3632" y="4868"/>
                    <a:pt x="3918" y="4847"/>
                    <a:pt x="4203" y="4804"/>
                  </a:cubicBezTo>
                  <a:cubicBezTo>
                    <a:pt x="6071" y="4570"/>
                    <a:pt x="7106" y="4037"/>
                    <a:pt x="7839" y="3470"/>
                  </a:cubicBezTo>
                  <a:cubicBezTo>
                    <a:pt x="8573" y="2902"/>
                    <a:pt x="9674" y="2069"/>
                    <a:pt x="10508" y="1902"/>
                  </a:cubicBezTo>
                  <a:cubicBezTo>
                    <a:pt x="11175" y="1802"/>
                    <a:pt x="11842" y="1568"/>
                    <a:pt x="12409" y="1201"/>
                  </a:cubicBezTo>
                  <a:cubicBezTo>
                    <a:pt x="12676" y="968"/>
                    <a:pt x="12643" y="0"/>
                    <a:pt x="126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6"/>
            <p:cNvSpPr/>
            <p:nvPr/>
          </p:nvSpPr>
          <p:spPr>
            <a:xfrm>
              <a:off x="5321475" y="3287800"/>
              <a:ext cx="321925" cy="205175"/>
            </a:xfrm>
            <a:custGeom>
              <a:avLst/>
              <a:gdLst/>
              <a:ahLst/>
              <a:cxnLst/>
              <a:rect l="l" t="t" r="r" b="b"/>
              <a:pathLst>
                <a:path w="12877" h="8207" extrusionOk="0">
                  <a:moveTo>
                    <a:pt x="12076" y="0"/>
                  </a:moveTo>
                  <a:cubicBezTo>
                    <a:pt x="12076" y="200"/>
                    <a:pt x="12076" y="334"/>
                    <a:pt x="11942" y="434"/>
                  </a:cubicBezTo>
                  <a:cubicBezTo>
                    <a:pt x="11842" y="534"/>
                    <a:pt x="11709" y="567"/>
                    <a:pt x="11575" y="634"/>
                  </a:cubicBezTo>
                  <a:cubicBezTo>
                    <a:pt x="11475" y="734"/>
                    <a:pt x="11342" y="834"/>
                    <a:pt x="11242" y="968"/>
                  </a:cubicBezTo>
                  <a:cubicBezTo>
                    <a:pt x="11075" y="1201"/>
                    <a:pt x="10875" y="1401"/>
                    <a:pt x="10675" y="1601"/>
                  </a:cubicBezTo>
                  <a:cubicBezTo>
                    <a:pt x="10626" y="1650"/>
                    <a:pt x="10559" y="1681"/>
                    <a:pt x="10514" y="1681"/>
                  </a:cubicBezTo>
                  <a:cubicBezTo>
                    <a:pt x="10497" y="1681"/>
                    <a:pt x="10483" y="1677"/>
                    <a:pt x="10474" y="1668"/>
                  </a:cubicBezTo>
                  <a:cubicBezTo>
                    <a:pt x="10408" y="1601"/>
                    <a:pt x="10441" y="1535"/>
                    <a:pt x="10474" y="1435"/>
                  </a:cubicBezTo>
                  <a:cubicBezTo>
                    <a:pt x="10508" y="1335"/>
                    <a:pt x="10541" y="1235"/>
                    <a:pt x="10541" y="1101"/>
                  </a:cubicBezTo>
                  <a:cubicBezTo>
                    <a:pt x="10541" y="768"/>
                    <a:pt x="10141" y="634"/>
                    <a:pt x="9841" y="501"/>
                  </a:cubicBezTo>
                  <a:cubicBezTo>
                    <a:pt x="9507" y="367"/>
                    <a:pt x="9174" y="267"/>
                    <a:pt x="8807" y="200"/>
                  </a:cubicBezTo>
                  <a:cubicBezTo>
                    <a:pt x="8754" y="185"/>
                    <a:pt x="8701" y="177"/>
                    <a:pt x="8649" y="177"/>
                  </a:cubicBezTo>
                  <a:cubicBezTo>
                    <a:pt x="8374" y="177"/>
                    <a:pt x="8129" y="387"/>
                    <a:pt x="8073" y="667"/>
                  </a:cubicBezTo>
                  <a:cubicBezTo>
                    <a:pt x="7472" y="2002"/>
                    <a:pt x="6171" y="3069"/>
                    <a:pt x="4837" y="3803"/>
                  </a:cubicBezTo>
                  <a:cubicBezTo>
                    <a:pt x="4370" y="4103"/>
                    <a:pt x="2936" y="4870"/>
                    <a:pt x="2502" y="5037"/>
                  </a:cubicBezTo>
                  <a:cubicBezTo>
                    <a:pt x="367" y="5938"/>
                    <a:pt x="0" y="6405"/>
                    <a:pt x="467" y="7139"/>
                  </a:cubicBezTo>
                  <a:cubicBezTo>
                    <a:pt x="834" y="7773"/>
                    <a:pt x="2469" y="8206"/>
                    <a:pt x="3936" y="8206"/>
                  </a:cubicBezTo>
                  <a:cubicBezTo>
                    <a:pt x="5337" y="8106"/>
                    <a:pt x="6705" y="7639"/>
                    <a:pt x="7906" y="6839"/>
                  </a:cubicBezTo>
                  <a:cubicBezTo>
                    <a:pt x="8707" y="6205"/>
                    <a:pt x="9607" y="5704"/>
                    <a:pt x="10575" y="5304"/>
                  </a:cubicBezTo>
                  <a:cubicBezTo>
                    <a:pt x="11408" y="5037"/>
                    <a:pt x="12709" y="4670"/>
                    <a:pt x="12809" y="4170"/>
                  </a:cubicBezTo>
                  <a:cubicBezTo>
                    <a:pt x="12876" y="3369"/>
                    <a:pt x="12809" y="2535"/>
                    <a:pt x="12609" y="1768"/>
                  </a:cubicBezTo>
                  <a:cubicBezTo>
                    <a:pt x="12476" y="1301"/>
                    <a:pt x="12443" y="501"/>
                    <a:pt x="12376" y="234"/>
                  </a:cubicBezTo>
                  <a:cubicBezTo>
                    <a:pt x="12342" y="100"/>
                    <a:pt x="12209" y="0"/>
                    <a:pt x="12076"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6"/>
            <p:cNvSpPr/>
            <p:nvPr/>
          </p:nvSpPr>
          <p:spPr>
            <a:xfrm>
              <a:off x="5320625" y="3405375"/>
              <a:ext cx="227700" cy="88425"/>
            </a:xfrm>
            <a:custGeom>
              <a:avLst/>
              <a:gdLst/>
              <a:ahLst/>
              <a:cxnLst/>
              <a:rect l="l" t="t" r="r" b="b"/>
              <a:pathLst>
                <a:path w="9108" h="3537" extrusionOk="0">
                  <a:moveTo>
                    <a:pt x="3237" y="1"/>
                  </a:moveTo>
                  <a:lnTo>
                    <a:pt x="2403" y="334"/>
                  </a:lnTo>
                  <a:cubicBezTo>
                    <a:pt x="268" y="1235"/>
                    <a:pt x="1" y="1702"/>
                    <a:pt x="468" y="2436"/>
                  </a:cubicBezTo>
                  <a:cubicBezTo>
                    <a:pt x="868" y="3070"/>
                    <a:pt x="2036" y="3537"/>
                    <a:pt x="3904" y="3537"/>
                  </a:cubicBezTo>
                  <a:cubicBezTo>
                    <a:pt x="5338" y="3436"/>
                    <a:pt x="6739" y="2969"/>
                    <a:pt x="7940" y="2169"/>
                  </a:cubicBezTo>
                  <a:cubicBezTo>
                    <a:pt x="8307" y="1869"/>
                    <a:pt x="8707" y="1602"/>
                    <a:pt x="9107" y="1368"/>
                  </a:cubicBezTo>
                  <a:lnTo>
                    <a:pt x="9107" y="1368"/>
                  </a:lnTo>
                  <a:cubicBezTo>
                    <a:pt x="9107" y="1369"/>
                    <a:pt x="7453" y="2282"/>
                    <a:pt x="6290" y="2282"/>
                  </a:cubicBezTo>
                  <a:cubicBezTo>
                    <a:pt x="6013" y="2282"/>
                    <a:pt x="5764" y="2230"/>
                    <a:pt x="5572" y="2102"/>
                  </a:cubicBezTo>
                  <a:cubicBezTo>
                    <a:pt x="5171" y="1902"/>
                    <a:pt x="5005" y="1435"/>
                    <a:pt x="5238" y="1035"/>
                  </a:cubicBezTo>
                  <a:cubicBezTo>
                    <a:pt x="5238" y="901"/>
                    <a:pt x="3904" y="67"/>
                    <a:pt x="323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6"/>
            <p:cNvSpPr/>
            <p:nvPr/>
          </p:nvSpPr>
          <p:spPr>
            <a:xfrm>
              <a:off x="5804325" y="3513800"/>
              <a:ext cx="136775" cy="108350"/>
            </a:xfrm>
            <a:custGeom>
              <a:avLst/>
              <a:gdLst/>
              <a:ahLst/>
              <a:cxnLst/>
              <a:rect l="l" t="t" r="r" b="b"/>
              <a:pathLst>
                <a:path w="5471" h="4334" extrusionOk="0">
                  <a:moveTo>
                    <a:pt x="5337" y="0"/>
                  </a:moveTo>
                  <a:lnTo>
                    <a:pt x="100" y="734"/>
                  </a:lnTo>
                  <a:cubicBezTo>
                    <a:pt x="0" y="1635"/>
                    <a:pt x="134" y="2569"/>
                    <a:pt x="534" y="3403"/>
                  </a:cubicBezTo>
                  <a:cubicBezTo>
                    <a:pt x="844" y="4024"/>
                    <a:pt x="1489" y="4334"/>
                    <a:pt x="2206" y="4334"/>
                  </a:cubicBezTo>
                  <a:cubicBezTo>
                    <a:pt x="2336" y="4334"/>
                    <a:pt x="2469" y="4324"/>
                    <a:pt x="2602" y="4303"/>
                  </a:cubicBezTo>
                  <a:cubicBezTo>
                    <a:pt x="3503" y="4170"/>
                    <a:pt x="4670" y="3769"/>
                    <a:pt x="5037" y="2769"/>
                  </a:cubicBezTo>
                  <a:cubicBezTo>
                    <a:pt x="5371" y="1901"/>
                    <a:pt x="5471" y="934"/>
                    <a:pt x="53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6"/>
            <p:cNvSpPr/>
            <p:nvPr/>
          </p:nvSpPr>
          <p:spPr>
            <a:xfrm>
              <a:off x="5802650" y="3329500"/>
              <a:ext cx="136775" cy="280250"/>
            </a:xfrm>
            <a:custGeom>
              <a:avLst/>
              <a:gdLst/>
              <a:ahLst/>
              <a:cxnLst/>
              <a:rect l="l" t="t" r="r" b="b"/>
              <a:pathLst>
                <a:path w="5471" h="11210" extrusionOk="0">
                  <a:moveTo>
                    <a:pt x="1268" y="0"/>
                  </a:moveTo>
                  <a:cubicBezTo>
                    <a:pt x="968" y="100"/>
                    <a:pt x="901" y="1268"/>
                    <a:pt x="868" y="2435"/>
                  </a:cubicBezTo>
                  <a:cubicBezTo>
                    <a:pt x="768" y="3770"/>
                    <a:pt x="601" y="5104"/>
                    <a:pt x="334" y="6405"/>
                  </a:cubicBezTo>
                  <a:cubicBezTo>
                    <a:pt x="100" y="7973"/>
                    <a:pt x="0" y="9207"/>
                    <a:pt x="734" y="10374"/>
                  </a:cubicBezTo>
                  <a:cubicBezTo>
                    <a:pt x="1105" y="10978"/>
                    <a:pt x="1702" y="11210"/>
                    <a:pt x="2325" y="11210"/>
                  </a:cubicBezTo>
                  <a:cubicBezTo>
                    <a:pt x="3215" y="11210"/>
                    <a:pt x="4158" y="10737"/>
                    <a:pt x="4570" y="10207"/>
                  </a:cubicBezTo>
                  <a:cubicBezTo>
                    <a:pt x="5304" y="9307"/>
                    <a:pt x="5471" y="8640"/>
                    <a:pt x="5404" y="7039"/>
                  </a:cubicBezTo>
                  <a:cubicBezTo>
                    <a:pt x="5371" y="5638"/>
                    <a:pt x="4904" y="4904"/>
                    <a:pt x="4871" y="3202"/>
                  </a:cubicBezTo>
                  <a:cubicBezTo>
                    <a:pt x="4837" y="1635"/>
                    <a:pt x="4904" y="67"/>
                    <a:pt x="4537" y="0"/>
                  </a:cubicBezTo>
                  <a:cubicBezTo>
                    <a:pt x="4537" y="100"/>
                    <a:pt x="4470" y="200"/>
                    <a:pt x="4470" y="300"/>
                  </a:cubicBezTo>
                  <a:lnTo>
                    <a:pt x="4470" y="667"/>
                  </a:lnTo>
                  <a:cubicBezTo>
                    <a:pt x="4437" y="867"/>
                    <a:pt x="4437" y="1001"/>
                    <a:pt x="4437" y="1201"/>
                  </a:cubicBezTo>
                  <a:cubicBezTo>
                    <a:pt x="4437" y="1234"/>
                    <a:pt x="4437" y="1268"/>
                    <a:pt x="4370" y="1301"/>
                  </a:cubicBezTo>
                  <a:cubicBezTo>
                    <a:pt x="4337" y="1301"/>
                    <a:pt x="4304" y="1234"/>
                    <a:pt x="4304" y="1201"/>
                  </a:cubicBezTo>
                  <a:cubicBezTo>
                    <a:pt x="4270" y="1068"/>
                    <a:pt x="4270" y="968"/>
                    <a:pt x="4304" y="867"/>
                  </a:cubicBezTo>
                  <a:cubicBezTo>
                    <a:pt x="4304" y="801"/>
                    <a:pt x="4304" y="734"/>
                    <a:pt x="4304" y="701"/>
                  </a:cubicBezTo>
                  <a:cubicBezTo>
                    <a:pt x="4270" y="601"/>
                    <a:pt x="4203" y="534"/>
                    <a:pt x="4103" y="501"/>
                  </a:cubicBezTo>
                  <a:cubicBezTo>
                    <a:pt x="3970" y="467"/>
                    <a:pt x="3837" y="434"/>
                    <a:pt x="3670" y="400"/>
                  </a:cubicBezTo>
                  <a:cubicBezTo>
                    <a:pt x="3503" y="367"/>
                    <a:pt x="3303" y="367"/>
                    <a:pt x="3136" y="367"/>
                  </a:cubicBezTo>
                  <a:cubicBezTo>
                    <a:pt x="2769" y="367"/>
                    <a:pt x="2402" y="400"/>
                    <a:pt x="2069" y="434"/>
                  </a:cubicBezTo>
                  <a:cubicBezTo>
                    <a:pt x="1902" y="434"/>
                    <a:pt x="1768" y="467"/>
                    <a:pt x="1635" y="567"/>
                  </a:cubicBezTo>
                  <a:cubicBezTo>
                    <a:pt x="1535" y="667"/>
                    <a:pt x="1501" y="801"/>
                    <a:pt x="1501" y="934"/>
                  </a:cubicBezTo>
                  <a:cubicBezTo>
                    <a:pt x="1501" y="1068"/>
                    <a:pt x="1468" y="1234"/>
                    <a:pt x="1435" y="1368"/>
                  </a:cubicBezTo>
                  <a:cubicBezTo>
                    <a:pt x="1235" y="1334"/>
                    <a:pt x="1268" y="734"/>
                    <a:pt x="1268" y="567"/>
                  </a:cubicBezTo>
                  <a:lnTo>
                    <a:pt x="1268"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6"/>
            <p:cNvSpPr/>
            <p:nvPr/>
          </p:nvSpPr>
          <p:spPr>
            <a:xfrm>
              <a:off x="5803475" y="3492950"/>
              <a:ext cx="136800" cy="116800"/>
            </a:xfrm>
            <a:custGeom>
              <a:avLst/>
              <a:gdLst/>
              <a:ahLst/>
              <a:cxnLst/>
              <a:rect l="l" t="t" r="r" b="b"/>
              <a:pathLst>
                <a:path w="5472" h="4672" extrusionOk="0">
                  <a:moveTo>
                    <a:pt x="301" y="0"/>
                  </a:moveTo>
                  <a:lnTo>
                    <a:pt x="301" y="0"/>
                  </a:lnTo>
                  <a:cubicBezTo>
                    <a:pt x="67" y="1501"/>
                    <a:pt x="1" y="2702"/>
                    <a:pt x="735" y="3836"/>
                  </a:cubicBezTo>
                  <a:cubicBezTo>
                    <a:pt x="1105" y="4440"/>
                    <a:pt x="1702" y="4672"/>
                    <a:pt x="2325" y="4672"/>
                  </a:cubicBezTo>
                  <a:cubicBezTo>
                    <a:pt x="3215" y="4672"/>
                    <a:pt x="4159" y="4199"/>
                    <a:pt x="4571" y="3669"/>
                  </a:cubicBezTo>
                  <a:cubicBezTo>
                    <a:pt x="5271" y="2769"/>
                    <a:pt x="5471" y="2102"/>
                    <a:pt x="5405" y="501"/>
                  </a:cubicBezTo>
                  <a:cubicBezTo>
                    <a:pt x="5371" y="334"/>
                    <a:pt x="5371" y="200"/>
                    <a:pt x="5338" y="34"/>
                  </a:cubicBezTo>
                  <a:lnTo>
                    <a:pt x="5338" y="34"/>
                  </a:lnTo>
                  <a:cubicBezTo>
                    <a:pt x="5338" y="267"/>
                    <a:pt x="5405" y="1801"/>
                    <a:pt x="4938" y="2035"/>
                  </a:cubicBezTo>
                  <a:cubicBezTo>
                    <a:pt x="4896" y="2056"/>
                    <a:pt x="4855" y="2065"/>
                    <a:pt x="4815" y="2065"/>
                  </a:cubicBezTo>
                  <a:cubicBezTo>
                    <a:pt x="4403" y="2065"/>
                    <a:pt x="4070" y="1068"/>
                    <a:pt x="4070" y="1068"/>
                  </a:cubicBezTo>
                  <a:cubicBezTo>
                    <a:pt x="3648" y="909"/>
                    <a:pt x="3198" y="825"/>
                    <a:pt x="2749" y="825"/>
                  </a:cubicBezTo>
                  <a:cubicBezTo>
                    <a:pt x="2347" y="825"/>
                    <a:pt x="1947" y="892"/>
                    <a:pt x="1569" y="1034"/>
                  </a:cubicBezTo>
                  <a:cubicBezTo>
                    <a:pt x="1509" y="1332"/>
                    <a:pt x="1238" y="2000"/>
                    <a:pt x="872" y="2000"/>
                  </a:cubicBezTo>
                  <a:cubicBezTo>
                    <a:pt x="828" y="2000"/>
                    <a:pt x="782" y="1990"/>
                    <a:pt x="735" y="1968"/>
                  </a:cubicBezTo>
                  <a:cubicBezTo>
                    <a:pt x="268" y="1768"/>
                    <a:pt x="301" y="34"/>
                    <a:pt x="3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6"/>
            <p:cNvSpPr/>
            <p:nvPr/>
          </p:nvSpPr>
          <p:spPr>
            <a:xfrm>
              <a:off x="5495750" y="2123625"/>
              <a:ext cx="467025" cy="1344225"/>
            </a:xfrm>
            <a:custGeom>
              <a:avLst/>
              <a:gdLst/>
              <a:ahLst/>
              <a:cxnLst/>
              <a:rect l="l" t="t" r="r" b="b"/>
              <a:pathLst>
                <a:path w="18681" h="53769" extrusionOk="0">
                  <a:moveTo>
                    <a:pt x="14645" y="1"/>
                  </a:moveTo>
                  <a:lnTo>
                    <a:pt x="535" y="2869"/>
                  </a:lnTo>
                  <a:cubicBezTo>
                    <a:pt x="335" y="9040"/>
                    <a:pt x="1" y="20349"/>
                    <a:pt x="134" y="26420"/>
                  </a:cubicBezTo>
                  <a:cubicBezTo>
                    <a:pt x="168" y="29522"/>
                    <a:pt x="101" y="48702"/>
                    <a:pt x="101" y="48702"/>
                  </a:cubicBezTo>
                  <a:cubicBezTo>
                    <a:pt x="753" y="49667"/>
                    <a:pt x="1729" y="49968"/>
                    <a:pt x="2694" y="49968"/>
                  </a:cubicBezTo>
                  <a:cubicBezTo>
                    <a:pt x="4298" y="49968"/>
                    <a:pt x="5872" y="49136"/>
                    <a:pt x="5872" y="49136"/>
                  </a:cubicBezTo>
                  <a:cubicBezTo>
                    <a:pt x="5872" y="49136"/>
                    <a:pt x="7006" y="35526"/>
                    <a:pt x="7139" y="32958"/>
                  </a:cubicBezTo>
                  <a:cubicBezTo>
                    <a:pt x="7239" y="30723"/>
                    <a:pt x="7406" y="27620"/>
                    <a:pt x="7406" y="27620"/>
                  </a:cubicBezTo>
                  <a:lnTo>
                    <a:pt x="8374" y="16579"/>
                  </a:lnTo>
                  <a:cubicBezTo>
                    <a:pt x="8374" y="16579"/>
                    <a:pt x="9441" y="22950"/>
                    <a:pt x="9941" y="26753"/>
                  </a:cubicBezTo>
                  <a:cubicBezTo>
                    <a:pt x="10475" y="31090"/>
                    <a:pt x="12677" y="53039"/>
                    <a:pt x="12677" y="53039"/>
                  </a:cubicBezTo>
                  <a:cubicBezTo>
                    <a:pt x="13300" y="53580"/>
                    <a:pt x="14017" y="53768"/>
                    <a:pt x="14713" y="53768"/>
                  </a:cubicBezTo>
                  <a:cubicBezTo>
                    <a:pt x="16287" y="53768"/>
                    <a:pt x="17747" y="52805"/>
                    <a:pt x="17747" y="52805"/>
                  </a:cubicBezTo>
                  <a:cubicBezTo>
                    <a:pt x="17747" y="52805"/>
                    <a:pt x="18681" y="37027"/>
                    <a:pt x="18281" y="32624"/>
                  </a:cubicBezTo>
                  <a:cubicBezTo>
                    <a:pt x="17914" y="28921"/>
                    <a:pt x="17380" y="27020"/>
                    <a:pt x="17313" y="26186"/>
                  </a:cubicBezTo>
                  <a:cubicBezTo>
                    <a:pt x="17313" y="26186"/>
                    <a:pt x="16980" y="14478"/>
                    <a:pt x="16379" y="6405"/>
                  </a:cubicBezTo>
                  <a:cubicBezTo>
                    <a:pt x="16113" y="4204"/>
                    <a:pt x="15545" y="2035"/>
                    <a:pt x="1464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6"/>
            <p:cNvSpPr/>
            <p:nvPr/>
          </p:nvSpPr>
          <p:spPr>
            <a:xfrm>
              <a:off x="5565800" y="2349625"/>
              <a:ext cx="139300" cy="431175"/>
            </a:xfrm>
            <a:custGeom>
              <a:avLst/>
              <a:gdLst/>
              <a:ahLst/>
              <a:cxnLst/>
              <a:rect l="l" t="t" r="r" b="b"/>
              <a:pathLst>
                <a:path w="5572" h="17247" extrusionOk="0">
                  <a:moveTo>
                    <a:pt x="1" y="0"/>
                  </a:moveTo>
                  <a:lnTo>
                    <a:pt x="1" y="0"/>
                  </a:lnTo>
                  <a:cubicBezTo>
                    <a:pt x="868" y="1335"/>
                    <a:pt x="2269" y="2235"/>
                    <a:pt x="3837" y="2436"/>
                  </a:cubicBezTo>
                  <a:lnTo>
                    <a:pt x="4437" y="5938"/>
                  </a:lnTo>
                  <a:lnTo>
                    <a:pt x="4704" y="17246"/>
                  </a:lnTo>
                  <a:lnTo>
                    <a:pt x="5572" y="7539"/>
                  </a:lnTo>
                  <a:lnTo>
                    <a:pt x="4738" y="1835"/>
                  </a:lnTo>
                  <a:cubicBezTo>
                    <a:pt x="4738" y="1835"/>
                    <a:pt x="1469" y="1401"/>
                    <a:pt x="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6"/>
            <p:cNvSpPr/>
            <p:nvPr/>
          </p:nvSpPr>
          <p:spPr>
            <a:xfrm>
              <a:off x="5448225" y="2067750"/>
              <a:ext cx="108450" cy="150150"/>
            </a:xfrm>
            <a:custGeom>
              <a:avLst/>
              <a:gdLst/>
              <a:ahLst/>
              <a:cxnLst/>
              <a:rect l="l" t="t" r="r" b="b"/>
              <a:pathLst>
                <a:path w="4338" h="6006" extrusionOk="0">
                  <a:moveTo>
                    <a:pt x="2002" y="1"/>
                  </a:moveTo>
                  <a:lnTo>
                    <a:pt x="1" y="3336"/>
                  </a:lnTo>
                  <a:lnTo>
                    <a:pt x="2369" y="6005"/>
                  </a:lnTo>
                  <a:cubicBezTo>
                    <a:pt x="2369" y="6005"/>
                    <a:pt x="4337" y="3570"/>
                    <a:pt x="4270" y="3570"/>
                  </a:cubicBezTo>
                  <a:cubicBezTo>
                    <a:pt x="4170" y="3570"/>
                    <a:pt x="2002" y="1"/>
                    <a:pt x="2002"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6"/>
            <p:cNvSpPr/>
            <p:nvPr/>
          </p:nvSpPr>
          <p:spPr>
            <a:xfrm>
              <a:off x="5313125" y="1673300"/>
              <a:ext cx="281900" cy="482875"/>
            </a:xfrm>
            <a:custGeom>
              <a:avLst/>
              <a:gdLst/>
              <a:ahLst/>
              <a:cxnLst/>
              <a:rect l="l" t="t" r="r" b="b"/>
              <a:pathLst>
                <a:path w="11276" h="19315" extrusionOk="0">
                  <a:moveTo>
                    <a:pt x="11275" y="1"/>
                  </a:moveTo>
                  <a:cubicBezTo>
                    <a:pt x="8107" y="901"/>
                    <a:pt x="8073" y="668"/>
                    <a:pt x="6038" y="3370"/>
                  </a:cubicBezTo>
                  <a:cubicBezTo>
                    <a:pt x="4637" y="5238"/>
                    <a:pt x="1869" y="8674"/>
                    <a:pt x="1035" y="10108"/>
                  </a:cubicBezTo>
                  <a:cubicBezTo>
                    <a:pt x="134" y="11709"/>
                    <a:pt x="1" y="12343"/>
                    <a:pt x="735" y="13544"/>
                  </a:cubicBezTo>
                  <a:cubicBezTo>
                    <a:pt x="1402" y="14711"/>
                    <a:pt x="5405" y="19315"/>
                    <a:pt x="5405" y="19315"/>
                  </a:cubicBezTo>
                  <a:cubicBezTo>
                    <a:pt x="6372" y="18547"/>
                    <a:pt x="7439" y="17847"/>
                    <a:pt x="7973" y="16513"/>
                  </a:cubicBezTo>
                  <a:lnTo>
                    <a:pt x="5405" y="12243"/>
                  </a:lnTo>
                  <a:lnTo>
                    <a:pt x="10708" y="6806"/>
                  </a:lnTo>
                  <a:lnTo>
                    <a:pt x="11275"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6"/>
            <p:cNvSpPr/>
            <p:nvPr/>
          </p:nvSpPr>
          <p:spPr>
            <a:xfrm>
              <a:off x="5764275" y="1311125"/>
              <a:ext cx="97600" cy="266300"/>
            </a:xfrm>
            <a:custGeom>
              <a:avLst/>
              <a:gdLst/>
              <a:ahLst/>
              <a:cxnLst/>
              <a:rect l="l" t="t" r="r" b="b"/>
              <a:pathLst>
                <a:path w="3904" h="10652" extrusionOk="0">
                  <a:moveTo>
                    <a:pt x="3010" y="1"/>
                  </a:moveTo>
                  <a:cubicBezTo>
                    <a:pt x="2884" y="1"/>
                    <a:pt x="2757" y="26"/>
                    <a:pt x="2636" y="77"/>
                  </a:cubicBezTo>
                  <a:cubicBezTo>
                    <a:pt x="2269" y="244"/>
                    <a:pt x="2069" y="645"/>
                    <a:pt x="2169" y="1045"/>
                  </a:cubicBezTo>
                  <a:cubicBezTo>
                    <a:pt x="2102" y="1045"/>
                    <a:pt x="2036" y="1045"/>
                    <a:pt x="1969" y="1011"/>
                  </a:cubicBezTo>
                  <a:lnTo>
                    <a:pt x="335" y="2279"/>
                  </a:lnTo>
                  <a:cubicBezTo>
                    <a:pt x="335" y="2279"/>
                    <a:pt x="1" y="2913"/>
                    <a:pt x="168" y="4414"/>
                  </a:cubicBezTo>
                  <a:cubicBezTo>
                    <a:pt x="268" y="5615"/>
                    <a:pt x="1335" y="7049"/>
                    <a:pt x="1335" y="7049"/>
                  </a:cubicBezTo>
                  <a:lnTo>
                    <a:pt x="1235" y="8684"/>
                  </a:lnTo>
                  <a:lnTo>
                    <a:pt x="1235" y="10652"/>
                  </a:lnTo>
                  <a:cubicBezTo>
                    <a:pt x="1235" y="10652"/>
                    <a:pt x="1635" y="10652"/>
                    <a:pt x="1869" y="10051"/>
                  </a:cubicBezTo>
                  <a:cubicBezTo>
                    <a:pt x="2303" y="8850"/>
                    <a:pt x="2670" y="7650"/>
                    <a:pt x="2936" y="6382"/>
                  </a:cubicBezTo>
                  <a:cubicBezTo>
                    <a:pt x="3437" y="4414"/>
                    <a:pt x="3904" y="2813"/>
                    <a:pt x="3537" y="2046"/>
                  </a:cubicBezTo>
                  <a:cubicBezTo>
                    <a:pt x="3337" y="1645"/>
                    <a:pt x="2970" y="1345"/>
                    <a:pt x="2536" y="1178"/>
                  </a:cubicBezTo>
                  <a:lnTo>
                    <a:pt x="3870" y="578"/>
                  </a:lnTo>
                  <a:cubicBezTo>
                    <a:pt x="3722" y="207"/>
                    <a:pt x="3372" y="1"/>
                    <a:pt x="30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6"/>
            <p:cNvSpPr/>
            <p:nvPr/>
          </p:nvSpPr>
          <p:spPr>
            <a:xfrm>
              <a:off x="5548300" y="1293875"/>
              <a:ext cx="195175" cy="167150"/>
            </a:xfrm>
            <a:custGeom>
              <a:avLst/>
              <a:gdLst/>
              <a:ahLst/>
              <a:cxnLst/>
              <a:rect l="l" t="t" r="r" b="b"/>
              <a:pathLst>
                <a:path w="7807" h="6686" extrusionOk="0">
                  <a:moveTo>
                    <a:pt x="3336" y="0"/>
                  </a:moveTo>
                  <a:cubicBezTo>
                    <a:pt x="1502" y="0"/>
                    <a:pt x="0" y="1501"/>
                    <a:pt x="0" y="3336"/>
                  </a:cubicBezTo>
                  <a:cubicBezTo>
                    <a:pt x="0" y="5347"/>
                    <a:pt x="1654" y="6685"/>
                    <a:pt x="3374" y="6685"/>
                  </a:cubicBezTo>
                  <a:cubicBezTo>
                    <a:pt x="4193" y="6685"/>
                    <a:pt x="5027" y="6382"/>
                    <a:pt x="5705" y="5704"/>
                  </a:cubicBezTo>
                  <a:cubicBezTo>
                    <a:pt x="7806" y="3603"/>
                    <a:pt x="6305" y="0"/>
                    <a:pt x="33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6"/>
            <p:cNvSpPr/>
            <p:nvPr/>
          </p:nvSpPr>
          <p:spPr>
            <a:xfrm>
              <a:off x="5558300" y="1333550"/>
              <a:ext cx="326100" cy="374800"/>
            </a:xfrm>
            <a:custGeom>
              <a:avLst/>
              <a:gdLst/>
              <a:ahLst/>
              <a:cxnLst/>
              <a:rect l="l" t="t" r="r" b="b"/>
              <a:pathLst>
                <a:path w="13044" h="14992" extrusionOk="0">
                  <a:moveTo>
                    <a:pt x="3300" y="1"/>
                  </a:moveTo>
                  <a:cubicBezTo>
                    <a:pt x="2163" y="1"/>
                    <a:pt x="1200" y="204"/>
                    <a:pt x="701" y="581"/>
                  </a:cubicBezTo>
                  <a:cubicBezTo>
                    <a:pt x="1" y="4217"/>
                    <a:pt x="101" y="7386"/>
                    <a:pt x="635" y="9254"/>
                  </a:cubicBezTo>
                  <a:cubicBezTo>
                    <a:pt x="935" y="10422"/>
                    <a:pt x="1535" y="11322"/>
                    <a:pt x="2603" y="11489"/>
                  </a:cubicBezTo>
                  <a:cubicBezTo>
                    <a:pt x="2736" y="11498"/>
                    <a:pt x="2872" y="11502"/>
                    <a:pt x="3008" y="11502"/>
                  </a:cubicBezTo>
                  <a:cubicBezTo>
                    <a:pt x="3418" y="11502"/>
                    <a:pt x="3837" y="11464"/>
                    <a:pt x="4237" y="11389"/>
                  </a:cubicBezTo>
                  <a:lnTo>
                    <a:pt x="4237" y="13024"/>
                  </a:lnTo>
                  <a:cubicBezTo>
                    <a:pt x="4104" y="13524"/>
                    <a:pt x="4304" y="13958"/>
                    <a:pt x="4537" y="14858"/>
                  </a:cubicBezTo>
                  <a:cubicBezTo>
                    <a:pt x="5805" y="14525"/>
                    <a:pt x="8240" y="14992"/>
                    <a:pt x="9474" y="12723"/>
                  </a:cubicBezTo>
                  <a:lnTo>
                    <a:pt x="9474" y="7787"/>
                  </a:lnTo>
                  <a:cubicBezTo>
                    <a:pt x="9666" y="8267"/>
                    <a:pt x="10136" y="8557"/>
                    <a:pt x="10632" y="8557"/>
                  </a:cubicBezTo>
                  <a:cubicBezTo>
                    <a:pt x="10825" y="8557"/>
                    <a:pt x="11022" y="8514"/>
                    <a:pt x="11209" y="8420"/>
                  </a:cubicBezTo>
                  <a:cubicBezTo>
                    <a:pt x="12009" y="8053"/>
                    <a:pt x="13043" y="6486"/>
                    <a:pt x="12510" y="5318"/>
                  </a:cubicBezTo>
                  <a:cubicBezTo>
                    <a:pt x="12257" y="4766"/>
                    <a:pt x="11878" y="4587"/>
                    <a:pt x="11513" y="4587"/>
                  </a:cubicBezTo>
                  <a:cubicBezTo>
                    <a:pt x="11106" y="4587"/>
                    <a:pt x="10717" y="4809"/>
                    <a:pt x="10542" y="4985"/>
                  </a:cubicBezTo>
                  <a:cubicBezTo>
                    <a:pt x="10260" y="5294"/>
                    <a:pt x="10002" y="5960"/>
                    <a:pt x="9688" y="5960"/>
                  </a:cubicBezTo>
                  <a:cubicBezTo>
                    <a:pt x="9630" y="5960"/>
                    <a:pt x="9570" y="5937"/>
                    <a:pt x="9508" y="5885"/>
                  </a:cubicBezTo>
                  <a:cubicBezTo>
                    <a:pt x="9107" y="5552"/>
                    <a:pt x="8373" y="4618"/>
                    <a:pt x="8540" y="1415"/>
                  </a:cubicBezTo>
                  <a:cubicBezTo>
                    <a:pt x="7030" y="442"/>
                    <a:pt x="4975" y="1"/>
                    <a:pt x="3300"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6"/>
            <p:cNvSpPr/>
            <p:nvPr/>
          </p:nvSpPr>
          <p:spPr>
            <a:xfrm>
              <a:off x="5682550" y="1448150"/>
              <a:ext cx="30050" cy="25650"/>
            </a:xfrm>
            <a:custGeom>
              <a:avLst/>
              <a:gdLst/>
              <a:ahLst/>
              <a:cxnLst/>
              <a:rect l="l" t="t" r="r" b="b"/>
              <a:pathLst>
                <a:path w="1202" h="1026" extrusionOk="0">
                  <a:moveTo>
                    <a:pt x="535" y="0"/>
                  </a:moveTo>
                  <a:cubicBezTo>
                    <a:pt x="234" y="0"/>
                    <a:pt x="1" y="234"/>
                    <a:pt x="34" y="534"/>
                  </a:cubicBezTo>
                  <a:cubicBezTo>
                    <a:pt x="34" y="825"/>
                    <a:pt x="275" y="1026"/>
                    <a:pt x="533" y="1026"/>
                  </a:cubicBezTo>
                  <a:cubicBezTo>
                    <a:pt x="660" y="1026"/>
                    <a:pt x="792" y="977"/>
                    <a:pt x="902" y="868"/>
                  </a:cubicBezTo>
                  <a:cubicBezTo>
                    <a:pt x="1202" y="567"/>
                    <a:pt x="968" y="0"/>
                    <a:pt x="5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6"/>
            <p:cNvSpPr/>
            <p:nvPr/>
          </p:nvSpPr>
          <p:spPr>
            <a:xfrm>
              <a:off x="5586650" y="1443975"/>
              <a:ext cx="30050" cy="25100"/>
            </a:xfrm>
            <a:custGeom>
              <a:avLst/>
              <a:gdLst/>
              <a:ahLst/>
              <a:cxnLst/>
              <a:rect l="l" t="t" r="r" b="b"/>
              <a:pathLst>
                <a:path w="1202" h="1004" extrusionOk="0">
                  <a:moveTo>
                    <a:pt x="535" y="1"/>
                  </a:moveTo>
                  <a:cubicBezTo>
                    <a:pt x="234" y="1"/>
                    <a:pt x="1" y="201"/>
                    <a:pt x="34" y="501"/>
                  </a:cubicBezTo>
                  <a:cubicBezTo>
                    <a:pt x="34" y="799"/>
                    <a:pt x="287" y="1003"/>
                    <a:pt x="554" y="1003"/>
                  </a:cubicBezTo>
                  <a:cubicBezTo>
                    <a:pt x="674" y="1003"/>
                    <a:pt x="798" y="961"/>
                    <a:pt x="902" y="868"/>
                  </a:cubicBezTo>
                  <a:cubicBezTo>
                    <a:pt x="1202" y="534"/>
                    <a:pt x="968" y="1"/>
                    <a:pt x="5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6"/>
            <p:cNvSpPr/>
            <p:nvPr/>
          </p:nvSpPr>
          <p:spPr>
            <a:xfrm>
              <a:off x="5664225" y="1566575"/>
              <a:ext cx="110925" cy="67550"/>
            </a:xfrm>
            <a:custGeom>
              <a:avLst/>
              <a:gdLst/>
              <a:ahLst/>
              <a:cxnLst/>
              <a:rect l="l" t="t" r="r" b="b"/>
              <a:pathLst>
                <a:path w="4437" h="2702" extrusionOk="0">
                  <a:moveTo>
                    <a:pt x="4437" y="0"/>
                  </a:moveTo>
                  <a:cubicBezTo>
                    <a:pt x="4170" y="500"/>
                    <a:pt x="3769" y="901"/>
                    <a:pt x="3269" y="1134"/>
                  </a:cubicBezTo>
                  <a:cubicBezTo>
                    <a:pt x="2435" y="1601"/>
                    <a:pt x="0" y="2068"/>
                    <a:pt x="0" y="2068"/>
                  </a:cubicBezTo>
                  <a:lnTo>
                    <a:pt x="0" y="2702"/>
                  </a:lnTo>
                  <a:cubicBezTo>
                    <a:pt x="0" y="2702"/>
                    <a:pt x="3136" y="2135"/>
                    <a:pt x="3769" y="1368"/>
                  </a:cubicBezTo>
                  <a:cubicBezTo>
                    <a:pt x="4070" y="967"/>
                    <a:pt x="4303" y="500"/>
                    <a:pt x="4437"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6"/>
            <p:cNvSpPr/>
            <p:nvPr/>
          </p:nvSpPr>
          <p:spPr>
            <a:xfrm>
              <a:off x="5552475" y="1241225"/>
              <a:ext cx="273550" cy="162925"/>
            </a:xfrm>
            <a:custGeom>
              <a:avLst/>
              <a:gdLst/>
              <a:ahLst/>
              <a:cxnLst/>
              <a:rect l="l" t="t" r="r" b="b"/>
              <a:pathLst>
                <a:path w="10942" h="6517" extrusionOk="0">
                  <a:moveTo>
                    <a:pt x="1987" y="0"/>
                  </a:moveTo>
                  <a:cubicBezTo>
                    <a:pt x="1970" y="0"/>
                    <a:pt x="1953" y="2"/>
                    <a:pt x="1935" y="5"/>
                  </a:cubicBezTo>
                  <a:cubicBezTo>
                    <a:pt x="1601" y="71"/>
                    <a:pt x="1535" y="672"/>
                    <a:pt x="1501" y="939"/>
                  </a:cubicBezTo>
                  <a:cubicBezTo>
                    <a:pt x="1401" y="1339"/>
                    <a:pt x="1401" y="1773"/>
                    <a:pt x="1501" y="2173"/>
                  </a:cubicBezTo>
                  <a:cubicBezTo>
                    <a:pt x="1401" y="2106"/>
                    <a:pt x="1268" y="2040"/>
                    <a:pt x="1168" y="1973"/>
                  </a:cubicBezTo>
                  <a:cubicBezTo>
                    <a:pt x="1034" y="1873"/>
                    <a:pt x="934" y="1806"/>
                    <a:pt x="834" y="1706"/>
                  </a:cubicBezTo>
                  <a:cubicBezTo>
                    <a:pt x="722" y="1622"/>
                    <a:pt x="468" y="1301"/>
                    <a:pt x="291" y="1301"/>
                  </a:cubicBezTo>
                  <a:cubicBezTo>
                    <a:pt x="257" y="1301"/>
                    <a:pt x="227" y="1313"/>
                    <a:pt x="200" y="1339"/>
                  </a:cubicBezTo>
                  <a:cubicBezTo>
                    <a:pt x="167" y="1406"/>
                    <a:pt x="134" y="1472"/>
                    <a:pt x="134" y="1573"/>
                  </a:cubicBezTo>
                  <a:lnTo>
                    <a:pt x="134" y="1673"/>
                  </a:lnTo>
                  <a:cubicBezTo>
                    <a:pt x="0" y="2573"/>
                    <a:pt x="300" y="3474"/>
                    <a:pt x="868" y="4141"/>
                  </a:cubicBezTo>
                  <a:cubicBezTo>
                    <a:pt x="1435" y="4741"/>
                    <a:pt x="2168" y="5142"/>
                    <a:pt x="2969" y="5275"/>
                  </a:cubicBezTo>
                  <a:cubicBezTo>
                    <a:pt x="3382" y="5350"/>
                    <a:pt x="3799" y="5388"/>
                    <a:pt x="4218" y="5388"/>
                  </a:cubicBezTo>
                  <a:cubicBezTo>
                    <a:pt x="4916" y="5388"/>
                    <a:pt x="5617" y="5284"/>
                    <a:pt x="6305" y="5075"/>
                  </a:cubicBezTo>
                  <a:cubicBezTo>
                    <a:pt x="6672" y="4975"/>
                    <a:pt x="6939" y="4808"/>
                    <a:pt x="7339" y="4741"/>
                  </a:cubicBezTo>
                  <a:cubicBezTo>
                    <a:pt x="7374" y="4727"/>
                    <a:pt x="7412" y="4721"/>
                    <a:pt x="7448" y="4721"/>
                  </a:cubicBezTo>
                  <a:cubicBezTo>
                    <a:pt x="7584" y="4721"/>
                    <a:pt x="7713" y="4810"/>
                    <a:pt x="7739" y="4942"/>
                  </a:cubicBezTo>
                  <a:cubicBezTo>
                    <a:pt x="7739" y="5108"/>
                    <a:pt x="7839" y="5342"/>
                    <a:pt x="7873" y="5475"/>
                  </a:cubicBezTo>
                  <a:cubicBezTo>
                    <a:pt x="8028" y="6097"/>
                    <a:pt x="8589" y="6516"/>
                    <a:pt x="9205" y="6516"/>
                  </a:cubicBezTo>
                  <a:cubicBezTo>
                    <a:pt x="9250" y="6516"/>
                    <a:pt x="9295" y="6514"/>
                    <a:pt x="9340" y="6509"/>
                  </a:cubicBezTo>
                  <a:cubicBezTo>
                    <a:pt x="9173" y="6509"/>
                    <a:pt x="9474" y="5242"/>
                    <a:pt x="9507" y="5142"/>
                  </a:cubicBezTo>
                  <a:cubicBezTo>
                    <a:pt x="9707" y="4741"/>
                    <a:pt x="10041" y="4741"/>
                    <a:pt x="10408" y="4475"/>
                  </a:cubicBezTo>
                  <a:cubicBezTo>
                    <a:pt x="10941" y="4074"/>
                    <a:pt x="10908" y="3441"/>
                    <a:pt x="10641" y="2840"/>
                  </a:cubicBezTo>
                  <a:cubicBezTo>
                    <a:pt x="10007" y="1573"/>
                    <a:pt x="8406" y="1005"/>
                    <a:pt x="7072" y="972"/>
                  </a:cubicBezTo>
                  <a:cubicBezTo>
                    <a:pt x="7026" y="971"/>
                    <a:pt x="6979" y="971"/>
                    <a:pt x="6933" y="971"/>
                  </a:cubicBezTo>
                  <a:cubicBezTo>
                    <a:pt x="6237" y="971"/>
                    <a:pt x="5513" y="1074"/>
                    <a:pt x="4811" y="1074"/>
                  </a:cubicBezTo>
                  <a:cubicBezTo>
                    <a:pt x="3968" y="1074"/>
                    <a:pt x="3158" y="925"/>
                    <a:pt x="2469" y="272"/>
                  </a:cubicBezTo>
                  <a:cubicBezTo>
                    <a:pt x="2317" y="150"/>
                    <a:pt x="2164" y="0"/>
                    <a:pt x="19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6"/>
            <p:cNvSpPr/>
            <p:nvPr/>
          </p:nvSpPr>
          <p:spPr>
            <a:xfrm>
              <a:off x="5700075" y="1418400"/>
              <a:ext cx="29200" cy="23100"/>
            </a:xfrm>
            <a:custGeom>
              <a:avLst/>
              <a:gdLst/>
              <a:ahLst/>
              <a:cxnLst/>
              <a:rect l="l" t="t" r="r" b="b"/>
              <a:pathLst>
                <a:path w="1168" h="924" extrusionOk="0">
                  <a:moveTo>
                    <a:pt x="499" y="0"/>
                  </a:moveTo>
                  <a:cubicBezTo>
                    <a:pt x="298" y="0"/>
                    <a:pt x="108" y="97"/>
                    <a:pt x="0" y="290"/>
                  </a:cubicBezTo>
                  <a:lnTo>
                    <a:pt x="1001" y="923"/>
                  </a:lnTo>
                  <a:cubicBezTo>
                    <a:pt x="1168" y="623"/>
                    <a:pt x="1101" y="256"/>
                    <a:pt x="834" y="90"/>
                  </a:cubicBezTo>
                  <a:cubicBezTo>
                    <a:pt x="727" y="30"/>
                    <a:pt x="611" y="0"/>
                    <a:pt x="4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6"/>
            <p:cNvSpPr/>
            <p:nvPr/>
          </p:nvSpPr>
          <p:spPr>
            <a:xfrm>
              <a:off x="5641700" y="1539875"/>
              <a:ext cx="43400" cy="26400"/>
            </a:xfrm>
            <a:custGeom>
              <a:avLst/>
              <a:gdLst/>
              <a:ahLst/>
              <a:cxnLst/>
              <a:rect l="l" t="t" r="r" b="b"/>
              <a:pathLst>
                <a:path w="1736" h="1056" extrusionOk="0">
                  <a:moveTo>
                    <a:pt x="1635" y="1"/>
                  </a:moveTo>
                  <a:lnTo>
                    <a:pt x="0" y="401"/>
                  </a:lnTo>
                  <a:cubicBezTo>
                    <a:pt x="86" y="802"/>
                    <a:pt x="419" y="1056"/>
                    <a:pt x="807" y="1056"/>
                  </a:cubicBezTo>
                  <a:cubicBezTo>
                    <a:pt x="870" y="1056"/>
                    <a:pt x="935" y="1049"/>
                    <a:pt x="1001" y="1035"/>
                  </a:cubicBezTo>
                  <a:cubicBezTo>
                    <a:pt x="1468" y="901"/>
                    <a:pt x="1735" y="434"/>
                    <a:pt x="1635" y="1"/>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6"/>
            <p:cNvSpPr/>
            <p:nvPr/>
          </p:nvSpPr>
          <p:spPr>
            <a:xfrm>
              <a:off x="5659200" y="1547325"/>
              <a:ext cx="24225" cy="19275"/>
            </a:xfrm>
            <a:custGeom>
              <a:avLst/>
              <a:gdLst/>
              <a:ahLst/>
              <a:cxnLst/>
              <a:rect l="l" t="t" r="r" b="b"/>
              <a:pathLst>
                <a:path w="969" h="771" extrusionOk="0">
                  <a:moveTo>
                    <a:pt x="813" y="1"/>
                  </a:moveTo>
                  <a:cubicBezTo>
                    <a:pt x="401" y="1"/>
                    <a:pt x="33" y="355"/>
                    <a:pt x="1" y="770"/>
                  </a:cubicBezTo>
                  <a:cubicBezTo>
                    <a:pt x="101" y="770"/>
                    <a:pt x="201" y="770"/>
                    <a:pt x="335" y="737"/>
                  </a:cubicBezTo>
                  <a:cubicBezTo>
                    <a:pt x="668" y="637"/>
                    <a:pt x="902" y="336"/>
                    <a:pt x="968" y="3"/>
                  </a:cubicBezTo>
                  <a:lnTo>
                    <a:pt x="868" y="3"/>
                  </a:lnTo>
                  <a:cubicBezTo>
                    <a:pt x="850" y="1"/>
                    <a:pt x="832" y="1"/>
                    <a:pt x="813"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6"/>
            <p:cNvSpPr/>
            <p:nvPr/>
          </p:nvSpPr>
          <p:spPr>
            <a:xfrm>
              <a:off x="5573325" y="1412300"/>
              <a:ext cx="30050" cy="21700"/>
            </a:xfrm>
            <a:custGeom>
              <a:avLst/>
              <a:gdLst/>
              <a:ahLst/>
              <a:cxnLst/>
              <a:rect l="l" t="t" r="r" b="b"/>
              <a:pathLst>
                <a:path w="1202" h="868" extrusionOk="0">
                  <a:moveTo>
                    <a:pt x="687" y="1"/>
                  </a:moveTo>
                  <a:cubicBezTo>
                    <a:pt x="602" y="1"/>
                    <a:pt x="516" y="21"/>
                    <a:pt x="434" y="67"/>
                  </a:cubicBezTo>
                  <a:cubicBezTo>
                    <a:pt x="134" y="200"/>
                    <a:pt x="0" y="534"/>
                    <a:pt x="134" y="867"/>
                  </a:cubicBezTo>
                  <a:lnTo>
                    <a:pt x="1201" y="367"/>
                  </a:lnTo>
                  <a:cubicBezTo>
                    <a:pt x="1128" y="148"/>
                    <a:pt x="914" y="1"/>
                    <a:pt x="6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6"/>
            <p:cNvSpPr/>
            <p:nvPr/>
          </p:nvSpPr>
          <p:spPr>
            <a:xfrm>
              <a:off x="5603350" y="1443975"/>
              <a:ext cx="50050" cy="80925"/>
            </a:xfrm>
            <a:custGeom>
              <a:avLst/>
              <a:gdLst/>
              <a:ahLst/>
              <a:cxnLst/>
              <a:rect l="l" t="t" r="r" b="b"/>
              <a:pathLst>
                <a:path w="2002" h="3237" extrusionOk="0">
                  <a:moveTo>
                    <a:pt x="2001" y="1"/>
                  </a:moveTo>
                  <a:lnTo>
                    <a:pt x="0" y="2636"/>
                  </a:lnTo>
                  <a:lnTo>
                    <a:pt x="1701" y="3236"/>
                  </a:lnTo>
                  <a:lnTo>
                    <a:pt x="2001"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6"/>
            <p:cNvSpPr/>
            <p:nvPr/>
          </p:nvSpPr>
          <p:spPr>
            <a:xfrm>
              <a:off x="5501600" y="1651625"/>
              <a:ext cx="457850" cy="607675"/>
            </a:xfrm>
            <a:custGeom>
              <a:avLst/>
              <a:gdLst/>
              <a:ahLst/>
              <a:cxnLst/>
              <a:rect l="l" t="t" r="r" b="b"/>
              <a:pathLst>
                <a:path w="18314" h="24307" extrusionOk="0">
                  <a:moveTo>
                    <a:pt x="13877" y="0"/>
                  </a:moveTo>
                  <a:cubicBezTo>
                    <a:pt x="13877" y="0"/>
                    <a:pt x="7939" y="1568"/>
                    <a:pt x="6805" y="2135"/>
                  </a:cubicBezTo>
                  <a:cubicBezTo>
                    <a:pt x="6472" y="1535"/>
                    <a:pt x="6238" y="901"/>
                    <a:pt x="6105" y="234"/>
                  </a:cubicBezTo>
                  <a:cubicBezTo>
                    <a:pt x="6105" y="234"/>
                    <a:pt x="2903" y="1001"/>
                    <a:pt x="2135" y="1435"/>
                  </a:cubicBezTo>
                  <a:cubicBezTo>
                    <a:pt x="901" y="2202"/>
                    <a:pt x="701" y="4937"/>
                    <a:pt x="401" y="10141"/>
                  </a:cubicBezTo>
                  <a:cubicBezTo>
                    <a:pt x="0" y="17179"/>
                    <a:pt x="201" y="22817"/>
                    <a:pt x="201" y="22817"/>
                  </a:cubicBezTo>
                  <a:cubicBezTo>
                    <a:pt x="2202" y="23651"/>
                    <a:pt x="4337" y="24151"/>
                    <a:pt x="6505" y="24251"/>
                  </a:cubicBezTo>
                  <a:cubicBezTo>
                    <a:pt x="7015" y="24288"/>
                    <a:pt x="7523" y="24307"/>
                    <a:pt x="8030" y="24307"/>
                  </a:cubicBezTo>
                  <a:cubicBezTo>
                    <a:pt x="10711" y="24307"/>
                    <a:pt x="13349" y="23788"/>
                    <a:pt x="15845" y="22750"/>
                  </a:cubicBezTo>
                  <a:cubicBezTo>
                    <a:pt x="15845" y="22750"/>
                    <a:pt x="16212" y="13810"/>
                    <a:pt x="16879" y="11208"/>
                  </a:cubicBezTo>
                  <a:cubicBezTo>
                    <a:pt x="17780" y="7673"/>
                    <a:pt x="18314" y="2135"/>
                    <a:pt x="18314" y="2135"/>
                  </a:cubicBezTo>
                  <a:cubicBezTo>
                    <a:pt x="16879" y="1335"/>
                    <a:pt x="15412" y="634"/>
                    <a:pt x="13877"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6"/>
            <p:cNvSpPr/>
            <p:nvPr/>
          </p:nvSpPr>
          <p:spPr>
            <a:xfrm>
              <a:off x="5609175" y="1705000"/>
              <a:ext cx="62575" cy="551250"/>
            </a:xfrm>
            <a:custGeom>
              <a:avLst/>
              <a:gdLst/>
              <a:ahLst/>
              <a:cxnLst/>
              <a:rect l="l" t="t" r="r" b="b"/>
              <a:pathLst>
                <a:path w="2503" h="22050" extrusionOk="0">
                  <a:moveTo>
                    <a:pt x="2502" y="0"/>
                  </a:moveTo>
                  <a:cubicBezTo>
                    <a:pt x="1" y="9374"/>
                    <a:pt x="401" y="18247"/>
                    <a:pt x="734" y="21983"/>
                  </a:cubicBezTo>
                  <a:cubicBezTo>
                    <a:pt x="1001" y="22016"/>
                    <a:pt x="1235" y="22049"/>
                    <a:pt x="1502" y="22049"/>
                  </a:cubicBezTo>
                  <a:cubicBezTo>
                    <a:pt x="368" y="11076"/>
                    <a:pt x="2502" y="2"/>
                    <a:pt x="25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6"/>
            <p:cNvSpPr/>
            <p:nvPr/>
          </p:nvSpPr>
          <p:spPr>
            <a:xfrm>
              <a:off x="5620025" y="1624100"/>
              <a:ext cx="51725" cy="99200"/>
            </a:xfrm>
            <a:custGeom>
              <a:avLst/>
              <a:gdLst/>
              <a:ahLst/>
              <a:cxnLst/>
              <a:rect l="l" t="t" r="r" b="b"/>
              <a:pathLst>
                <a:path w="2069" h="3968" extrusionOk="0">
                  <a:moveTo>
                    <a:pt x="1768" y="1"/>
                  </a:moveTo>
                  <a:cubicBezTo>
                    <a:pt x="1034" y="201"/>
                    <a:pt x="0" y="3703"/>
                    <a:pt x="167" y="3937"/>
                  </a:cubicBezTo>
                  <a:cubicBezTo>
                    <a:pt x="180" y="3958"/>
                    <a:pt x="197" y="3967"/>
                    <a:pt x="217" y="3967"/>
                  </a:cubicBezTo>
                  <a:cubicBezTo>
                    <a:pt x="416" y="3967"/>
                    <a:pt x="952" y="3087"/>
                    <a:pt x="1612" y="3087"/>
                  </a:cubicBezTo>
                  <a:cubicBezTo>
                    <a:pt x="1759" y="3087"/>
                    <a:pt x="1912" y="3130"/>
                    <a:pt x="2068" y="3236"/>
                  </a:cubicBezTo>
                  <a:cubicBezTo>
                    <a:pt x="1935" y="2636"/>
                    <a:pt x="1835" y="2002"/>
                    <a:pt x="1768" y="1402"/>
                  </a:cubicBezTo>
                  <a:lnTo>
                    <a:pt x="176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6"/>
            <p:cNvSpPr/>
            <p:nvPr/>
          </p:nvSpPr>
          <p:spPr>
            <a:xfrm>
              <a:off x="5671725" y="1599075"/>
              <a:ext cx="176825" cy="150975"/>
            </a:xfrm>
            <a:custGeom>
              <a:avLst/>
              <a:gdLst/>
              <a:ahLst/>
              <a:cxnLst/>
              <a:rect l="l" t="t" r="r" b="b"/>
              <a:pathLst>
                <a:path w="7073" h="6039" extrusionOk="0">
                  <a:moveTo>
                    <a:pt x="4937" y="1"/>
                  </a:moveTo>
                  <a:lnTo>
                    <a:pt x="4937" y="401"/>
                  </a:lnTo>
                  <a:cubicBezTo>
                    <a:pt x="4870" y="768"/>
                    <a:pt x="4137" y="1635"/>
                    <a:pt x="2302" y="2469"/>
                  </a:cubicBezTo>
                  <a:cubicBezTo>
                    <a:pt x="467" y="3270"/>
                    <a:pt x="0" y="4237"/>
                    <a:pt x="0" y="4237"/>
                  </a:cubicBezTo>
                  <a:cubicBezTo>
                    <a:pt x="0" y="4237"/>
                    <a:pt x="126" y="4170"/>
                    <a:pt x="357" y="4170"/>
                  </a:cubicBezTo>
                  <a:cubicBezTo>
                    <a:pt x="554" y="4170"/>
                    <a:pt x="829" y="4219"/>
                    <a:pt x="1168" y="4404"/>
                  </a:cubicBezTo>
                  <a:cubicBezTo>
                    <a:pt x="1868" y="4838"/>
                    <a:pt x="2702" y="6039"/>
                    <a:pt x="3103" y="6039"/>
                  </a:cubicBezTo>
                  <a:cubicBezTo>
                    <a:pt x="3503" y="6039"/>
                    <a:pt x="4704" y="4671"/>
                    <a:pt x="5771" y="3570"/>
                  </a:cubicBezTo>
                  <a:cubicBezTo>
                    <a:pt x="6638" y="2670"/>
                    <a:pt x="7072" y="2102"/>
                    <a:pt x="7072" y="2102"/>
                  </a:cubicBezTo>
                  <a:cubicBezTo>
                    <a:pt x="7072" y="2102"/>
                    <a:pt x="5638" y="34"/>
                    <a:pt x="493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6"/>
            <p:cNvSpPr/>
            <p:nvPr/>
          </p:nvSpPr>
          <p:spPr>
            <a:xfrm>
              <a:off x="5736775" y="1816750"/>
              <a:ext cx="483700" cy="814775"/>
            </a:xfrm>
            <a:custGeom>
              <a:avLst/>
              <a:gdLst/>
              <a:ahLst/>
              <a:cxnLst/>
              <a:rect l="l" t="t" r="r" b="b"/>
              <a:pathLst>
                <a:path w="19348" h="32591" extrusionOk="0">
                  <a:moveTo>
                    <a:pt x="18380" y="0"/>
                  </a:moveTo>
                  <a:cubicBezTo>
                    <a:pt x="18313" y="34"/>
                    <a:pt x="18247" y="34"/>
                    <a:pt x="18180" y="67"/>
                  </a:cubicBezTo>
                  <a:lnTo>
                    <a:pt x="8907" y="5437"/>
                  </a:lnTo>
                  <a:lnTo>
                    <a:pt x="7806" y="6071"/>
                  </a:lnTo>
                  <a:lnTo>
                    <a:pt x="6138" y="7005"/>
                  </a:lnTo>
                  <a:lnTo>
                    <a:pt x="6105" y="7039"/>
                  </a:lnTo>
                  <a:lnTo>
                    <a:pt x="467" y="10308"/>
                  </a:lnTo>
                  <a:cubicBezTo>
                    <a:pt x="434" y="10308"/>
                    <a:pt x="400" y="10341"/>
                    <a:pt x="367" y="10374"/>
                  </a:cubicBezTo>
                  <a:cubicBezTo>
                    <a:pt x="267" y="10441"/>
                    <a:pt x="200" y="10541"/>
                    <a:pt x="167" y="10641"/>
                  </a:cubicBezTo>
                  <a:cubicBezTo>
                    <a:pt x="67" y="10775"/>
                    <a:pt x="34" y="10908"/>
                    <a:pt x="34" y="11075"/>
                  </a:cubicBezTo>
                  <a:lnTo>
                    <a:pt x="34" y="31856"/>
                  </a:lnTo>
                  <a:cubicBezTo>
                    <a:pt x="0" y="31956"/>
                    <a:pt x="34" y="32056"/>
                    <a:pt x="134" y="32123"/>
                  </a:cubicBezTo>
                  <a:lnTo>
                    <a:pt x="834" y="32557"/>
                  </a:lnTo>
                  <a:cubicBezTo>
                    <a:pt x="867" y="32557"/>
                    <a:pt x="934" y="32590"/>
                    <a:pt x="968" y="32590"/>
                  </a:cubicBezTo>
                  <a:cubicBezTo>
                    <a:pt x="1034" y="32557"/>
                    <a:pt x="1101" y="32557"/>
                    <a:pt x="1168" y="32523"/>
                  </a:cubicBezTo>
                  <a:lnTo>
                    <a:pt x="18880" y="22283"/>
                  </a:lnTo>
                  <a:cubicBezTo>
                    <a:pt x="19147" y="22116"/>
                    <a:pt x="19314" y="21816"/>
                    <a:pt x="19347" y="21482"/>
                  </a:cubicBezTo>
                  <a:lnTo>
                    <a:pt x="19347" y="734"/>
                  </a:lnTo>
                  <a:cubicBezTo>
                    <a:pt x="19347" y="601"/>
                    <a:pt x="19281" y="501"/>
                    <a:pt x="19214" y="434"/>
                  </a:cubicBezTo>
                  <a:lnTo>
                    <a:pt x="19181" y="434"/>
                  </a:lnTo>
                  <a:lnTo>
                    <a:pt x="18513" y="67"/>
                  </a:lnTo>
                  <a:cubicBezTo>
                    <a:pt x="18480" y="34"/>
                    <a:pt x="18447" y="34"/>
                    <a:pt x="1838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6"/>
            <p:cNvSpPr/>
            <p:nvPr/>
          </p:nvSpPr>
          <p:spPr>
            <a:xfrm>
              <a:off x="5740925" y="1816750"/>
              <a:ext cx="474550" cy="275225"/>
            </a:xfrm>
            <a:custGeom>
              <a:avLst/>
              <a:gdLst/>
              <a:ahLst/>
              <a:cxnLst/>
              <a:rect l="l" t="t" r="r" b="b"/>
              <a:pathLst>
                <a:path w="18982" h="11009" extrusionOk="0">
                  <a:moveTo>
                    <a:pt x="18214" y="0"/>
                  </a:moveTo>
                  <a:cubicBezTo>
                    <a:pt x="18147" y="0"/>
                    <a:pt x="18081" y="34"/>
                    <a:pt x="18014" y="67"/>
                  </a:cubicBezTo>
                  <a:lnTo>
                    <a:pt x="8707" y="5404"/>
                  </a:lnTo>
                  <a:lnTo>
                    <a:pt x="7640" y="6071"/>
                  </a:lnTo>
                  <a:lnTo>
                    <a:pt x="5972" y="7005"/>
                  </a:lnTo>
                  <a:lnTo>
                    <a:pt x="5939" y="7039"/>
                  </a:lnTo>
                  <a:lnTo>
                    <a:pt x="301" y="10308"/>
                  </a:lnTo>
                  <a:cubicBezTo>
                    <a:pt x="268" y="10308"/>
                    <a:pt x="234" y="10341"/>
                    <a:pt x="201" y="10374"/>
                  </a:cubicBezTo>
                  <a:cubicBezTo>
                    <a:pt x="134" y="10441"/>
                    <a:pt x="34" y="10508"/>
                    <a:pt x="1" y="10608"/>
                  </a:cubicBezTo>
                  <a:lnTo>
                    <a:pt x="668" y="11008"/>
                  </a:lnTo>
                  <a:cubicBezTo>
                    <a:pt x="701" y="10975"/>
                    <a:pt x="701" y="10941"/>
                    <a:pt x="735" y="10908"/>
                  </a:cubicBezTo>
                  <a:cubicBezTo>
                    <a:pt x="768" y="10841"/>
                    <a:pt x="835" y="10775"/>
                    <a:pt x="902" y="10741"/>
                  </a:cubicBezTo>
                  <a:lnTo>
                    <a:pt x="1002" y="10675"/>
                  </a:lnTo>
                  <a:lnTo>
                    <a:pt x="6639" y="7406"/>
                  </a:lnTo>
                  <a:cubicBezTo>
                    <a:pt x="6773" y="7339"/>
                    <a:pt x="8040" y="6605"/>
                    <a:pt x="8307" y="6472"/>
                  </a:cubicBezTo>
                  <a:lnTo>
                    <a:pt x="8974" y="6071"/>
                  </a:lnTo>
                  <a:lnTo>
                    <a:pt x="18714" y="467"/>
                  </a:lnTo>
                  <a:cubicBezTo>
                    <a:pt x="18753" y="428"/>
                    <a:pt x="18804" y="412"/>
                    <a:pt x="18859" y="412"/>
                  </a:cubicBezTo>
                  <a:cubicBezTo>
                    <a:pt x="18898" y="412"/>
                    <a:pt x="18940" y="420"/>
                    <a:pt x="18981" y="434"/>
                  </a:cubicBezTo>
                  <a:lnTo>
                    <a:pt x="18347" y="34"/>
                  </a:lnTo>
                  <a:cubicBezTo>
                    <a:pt x="18281" y="0"/>
                    <a:pt x="18247" y="0"/>
                    <a:pt x="182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6"/>
            <p:cNvSpPr/>
            <p:nvPr/>
          </p:nvSpPr>
          <p:spPr>
            <a:xfrm>
              <a:off x="5753450" y="1826400"/>
              <a:ext cx="467025" cy="804775"/>
            </a:xfrm>
            <a:custGeom>
              <a:avLst/>
              <a:gdLst/>
              <a:ahLst/>
              <a:cxnLst/>
              <a:rect l="l" t="t" r="r" b="b"/>
              <a:pathLst>
                <a:path w="18681" h="32191" extrusionOk="0">
                  <a:moveTo>
                    <a:pt x="18386" y="1"/>
                  </a:moveTo>
                  <a:cubicBezTo>
                    <a:pt x="18308" y="1"/>
                    <a:pt x="18227" y="24"/>
                    <a:pt x="18180" y="48"/>
                  </a:cubicBezTo>
                  <a:lnTo>
                    <a:pt x="7773" y="6052"/>
                  </a:lnTo>
                  <a:lnTo>
                    <a:pt x="6105" y="7020"/>
                  </a:lnTo>
                  <a:lnTo>
                    <a:pt x="467" y="10289"/>
                  </a:lnTo>
                  <a:cubicBezTo>
                    <a:pt x="334" y="10355"/>
                    <a:pt x="234" y="10489"/>
                    <a:pt x="134" y="10622"/>
                  </a:cubicBezTo>
                  <a:cubicBezTo>
                    <a:pt x="67" y="10756"/>
                    <a:pt x="34" y="10889"/>
                    <a:pt x="0" y="11056"/>
                  </a:cubicBezTo>
                  <a:lnTo>
                    <a:pt x="0" y="31904"/>
                  </a:lnTo>
                  <a:cubicBezTo>
                    <a:pt x="0" y="32074"/>
                    <a:pt x="124" y="32190"/>
                    <a:pt x="268" y="32190"/>
                  </a:cubicBezTo>
                  <a:cubicBezTo>
                    <a:pt x="322" y="32190"/>
                    <a:pt x="379" y="32174"/>
                    <a:pt x="434" y="32137"/>
                  </a:cubicBezTo>
                  <a:lnTo>
                    <a:pt x="18213" y="21897"/>
                  </a:lnTo>
                  <a:cubicBezTo>
                    <a:pt x="18480" y="21697"/>
                    <a:pt x="18647" y="21430"/>
                    <a:pt x="18647" y="21096"/>
                  </a:cubicBezTo>
                  <a:lnTo>
                    <a:pt x="18647" y="348"/>
                  </a:lnTo>
                  <a:cubicBezTo>
                    <a:pt x="18680" y="215"/>
                    <a:pt x="18614" y="81"/>
                    <a:pt x="18480" y="14"/>
                  </a:cubicBezTo>
                  <a:cubicBezTo>
                    <a:pt x="18451" y="5"/>
                    <a:pt x="18419" y="1"/>
                    <a:pt x="1838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6"/>
            <p:cNvSpPr/>
            <p:nvPr/>
          </p:nvSpPr>
          <p:spPr>
            <a:xfrm>
              <a:off x="5786800" y="2175550"/>
              <a:ext cx="126775" cy="270000"/>
            </a:xfrm>
            <a:custGeom>
              <a:avLst/>
              <a:gdLst/>
              <a:ahLst/>
              <a:cxnLst/>
              <a:rect l="l" t="t" r="r" b="b"/>
              <a:pathLst>
                <a:path w="5071" h="10800" extrusionOk="0">
                  <a:moveTo>
                    <a:pt x="4938" y="0"/>
                  </a:moveTo>
                  <a:cubicBezTo>
                    <a:pt x="4912" y="0"/>
                    <a:pt x="4887" y="8"/>
                    <a:pt x="4871" y="25"/>
                  </a:cubicBezTo>
                  <a:lnTo>
                    <a:pt x="3737" y="659"/>
                  </a:lnTo>
                  <a:cubicBezTo>
                    <a:pt x="3637" y="726"/>
                    <a:pt x="3570" y="826"/>
                    <a:pt x="3537" y="926"/>
                  </a:cubicBezTo>
                  <a:lnTo>
                    <a:pt x="3436" y="1126"/>
                  </a:lnTo>
                  <a:lnTo>
                    <a:pt x="2569" y="3594"/>
                  </a:lnTo>
                  <a:lnTo>
                    <a:pt x="1635" y="2160"/>
                  </a:lnTo>
                  <a:cubicBezTo>
                    <a:pt x="1635" y="2127"/>
                    <a:pt x="1602" y="2093"/>
                    <a:pt x="1568" y="2060"/>
                  </a:cubicBezTo>
                  <a:cubicBezTo>
                    <a:pt x="1535" y="2027"/>
                    <a:pt x="1502" y="2010"/>
                    <a:pt x="1464" y="2010"/>
                  </a:cubicBezTo>
                  <a:cubicBezTo>
                    <a:pt x="1427" y="2010"/>
                    <a:pt x="1385" y="2027"/>
                    <a:pt x="1335" y="2060"/>
                  </a:cubicBezTo>
                  <a:lnTo>
                    <a:pt x="201" y="2694"/>
                  </a:lnTo>
                  <a:cubicBezTo>
                    <a:pt x="167" y="2727"/>
                    <a:pt x="134" y="2794"/>
                    <a:pt x="101" y="2861"/>
                  </a:cubicBezTo>
                  <a:cubicBezTo>
                    <a:pt x="67" y="2927"/>
                    <a:pt x="34" y="2994"/>
                    <a:pt x="34" y="3061"/>
                  </a:cubicBezTo>
                  <a:cubicBezTo>
                    <a:pt x="34" y="3094"/>
                    <a:pt x="67" y="3127"/>
                    <a:pt x="67" y="3161"/>
                  </a:cubicBezTo>
                  <a:lnTo>
                    <a:pt x="1735" y="5796"/>
                  </a:lnTo>
                  <a:lnTo>
                    <a:pt x="1" y="10499"/>
                  </a:lnTo>
                  <a:cubicBezTo>
                    <a:pt x="1" y="10533"/>
                    <a:pt x="1" y="10566"/>
                    <a:pt x="1" y="10566"/>
                  </a:cubicBezTo>
                  <a:cubicBezTo>
                    <a:pt x="1" y="10599"/>
                    <a:pt x="1" y="10633"/>
                    <a:pt x="1" y="10633"/>
                  </a:cubicBezTo>
                  <a:cubicBezTo>
                    <a:pt x="1" y="10699"/>
                    <a:pt x="34" y="10733"/>
                    <a:pt x="67" y="10800"/>
                  </a:cubicBezTo>
                  <a:lnTo>
                    <a:pt x="167" y="10800"/>
                  </a:lnTo>
                  <a:lnTo>
                    <a:pt x="1302" y="10132"/>
                  </a:lnTo>
                  <a:cubicBezTo>
                    <a:pt x="1402" y="10099"/>
                    <a:pt x="1468" y="10032"/>
                    <a:pt x="1502" y="9932"/>
                  </a:cubicBezTo>
                  <a:cubicBezTo>
                    <a:pt x="1568" y="9866"/>
                    <a:pt x="1602" y="9765"/>
                    <a:pt x="1602" y="9699"/>
                  </a:cubicBezTo>
                  <a:lnTo>
                    <a:pt x="2569" y="7064"/>
                  </a:lnTo>
                  <a:lnTo>
                    <a:pt x="3470" y="8598"/>
                  </a:lnTo>
                  <a:cubicBezTo>
                    <a:pt x="3503" y="8631"/>
                    <a:pt x="3537" y="8698"/>
                    <a:pt x="3570" y="8731"/>
                  </a:cubicBezTo>
                  <a:cubicBezTo>
                    <a:pt x="3580" y="8741"/>
                    <a:pt x="3592" y="8745"/>
                    <a:pt x="3608" y="8745"/>
                  </a:cubicBezTo>
                  <a:cubicBezTo>
                    <a:pt x="3645" y="8745"/>
                    <a:pt x="3699" y="8722"/>
                    <a:pt x="3770" y="8698"/>
                  </a:cubicBezTo>
                  <a:lnTo>
                    <a:pt x="4904" y="8031"/>
                  </a:lnTo>
                  <a:cubicBezTo>
                    <a:pt x="4971" y="7998"/>
                    <a:pt x="5004" y="7964"/>
                    <a:pt x="5004" y="7897"/>
                  </a:cubicBezTo>
                  <a:cubicBezTo>
                    <a:pt x="5038" y="7831"/>
                    <a:pt x="5071" y="7764"/>
                    <a:pt x="5071" y="7697"/>
                  </a:cubicBezTo>
                  <a:lnTo>
                    <a:pt x="5071" y="7631"/>
                  </a:lnTo>
                  <a:lnTo>
                    <a:pt x="5071" y="7564"/>
                  </a:lnTo>
                  <a:lnTo>
                    <a:pt x="3370" y="4895"/>
                  </a:lnTo>
                  <a:lnTo>
                    <a:pt x="5038" y="292"/>
                  </a:lnTo>
                  <a:cubicBezTo>
                    <a:pt x="5038" y="259"/>
                    <a:pt x="5038" y="225"/>
                    <a:pt x="5038" y="159"/>
                  </a:cubicBezTo>
                  <a:cubicBezTo>
                    <a:pt x="5071" y="125"/>
                    <a:pt x="5038" y="59"/>
                    <a:pt x="5004" y="25"/>
                  </a:cubicBezTo>
                  <a:cubicBezTo>
                    <a:pt x="4988" y="8"/>
                    <a:pt x="4963" y="0"/>
                    <a:pt x="493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6"/>
            <p:cNvSpPr/>
            <p:nvPr/>
          </p:nvSpPr>
          <p:spPr>
            <a:xfrm>
              <a:off x="5940250" y="2085675"/>
              <a:ext cx="130125" cy="271275"/>
            </a:xfrm>
            <a:custGeom>
              <a:avLst/>
              <a:gdLst/>
              <a:ahLst/>
              <a:cxnLst/>
              <a:rect l="l" t="t" r="r" b="b"/>
              <a:pathLst>
                <a:path w="5205" h="10851" extrusionOk="0">
                  <a:moveTo>
                    <a:pt x="5071" y="1"/>
                  </a:moveTo>
                  <a:cubicBezTo>
                    <a:pt x="5046" y="1"/>
                    <a:pt x="5021" y="18"/>
                    <a:pt x="5004" y="51"/>
                  </a:cubicBezTo>
                  <a:lnTo>
                    <a:pt x="4137" y="551"/>
                  </a:lnTo>
                  <a:cubicBezTo>
                    <a:pt x="4037" y="585"/>
                    <a:pt x="3937" y="685"/>
                    <a:pt x="3903" y="785"/>
                  </a:cubicBezTo>
                  <a:cubicBezTo>
                    <a:pt x="3870" y="918"/>
                    <a:pt x="3803" y="985"/>
                    <a:pt x="3803" y="1018"/>
                  </a:cubicBezTo>
                  <a:lnTo>
                    <a:pt x="2602" y="4921"/>
                  </a:lnTo>
                  <a:lnTo>
                    <a:pt x="1401" y="2419"/>
                  </a:lnTo>
                  <a:cubicBezTo>
                    <a:pt x="1368" y="2353"/>
                    <a:pt x="1335" y="2319"/>
                    <a:pt x="1301" y="2286"/>
                  </a:cubicBezTo>
                  <a:cubicBezTo>
                    <a:pt x="1268" y="2253"/>
                    <a:pt x="1235" y="2236"/>
                    <a:pt x="1197" y="2236"/>
                  </a:cubicBezTo>
                  <a:cubicBezTo>
                    <a:pt x="1160" y="2236"/>
                    <a:pt x="1118" y="2253"/>
                    <a:pt x="1068" y="2286"/>
                  </a:cubicBezTo>
                  <a:lnTo>
                    <a:pt x="201" y="2786"/>
                  </a:lnTo>
                  <a:cubicBezTo>
                    <a:pt x="134" y="2820"/>
                    <a:pt x="100" y="2886"/>
                    <a:pt x="67" y="2953"/>
                  </a:cubicBezTo>
                  <a:cubicBezTo>
                    <a:pt x="34" y="3020"/>
                    <a:pt x="0" y="3120"/>
                    <a:pt x="0" y="3220"/>
                  </a:cubicBezTo>
                  <a:lnTo>
                    <a:pt x="0" y="10659"/>
                  </a:lnTo>
                  <a:cubicBezTo>
                    <a:pt x="0" y="10692"/>
                    <a:pt x="34" y="10759"/>
                    <a:pt x="67" y="10825"/>
                  </a:cubicBezTo>
                  <a:cubicBezTo>
                    <a:pt x="84" y="10842"/>
                    <a:pt x="109" y="10850"/>
                    <a:pt x="134" y="10850"/>
                  </a:cubicBezTo>
                  <a:cubicBezTo>
                    <a:pt x="159" y="10850"/>
                    <a:pt x="184" y="10842"/>
                    <a:pt x="201" y="10825"/>
                  </a:cubicBezTo>
                  <a:lnTo>
                    <a:pt x="1168" y="10258"/>
                  </a:lnTo>
                  <a:cubicBezTo>
                    <a:pt x="1235" y="10225"/>
                    <a:pt x="1301" y="10158"/>
                    <a:pt x="1335" y="10091"/>
                  </a:cubicBezTo>
                  <a:cubicBezTo>
                    <a:pt x="1368" y="10025"/>
                    <a:pt x="1368" y="9925"/>
                    <a:pt x="1401" y="9825"/>
                  </a:cubicBezTo>
                  <a:lnTo>
                    <a:pt x="1401" y="6022"/>
                  </a:lnTo>
                  <a:lnTo>
                    <a:pt x="2069" y="7523"/>
                  </a:lnTo>
                  <a:cubicBezTo>
                    <a:pt x="2102" y="7556"/>
                    <a:pt x="2135" y="7623"/>
                    <a:pt x="2169" y="7656"/>
                  </a:cubicBezTo>
                  <a:cubicBezTo>
                    <a:pt x="2202" y="7673"/>
                    <a:pt x="2227" y="7681"/>
                    <a:pt x="2256" y="7681"/>
                  </a:cubicBezTo>
                  <a:cubicBezTo>
                    <a:pt x="2285" y="7681"/>
                    <a:pt x="2319" y="7673"/>
                    <a:pt x="2369" y="7656"/>
                  </a:cubicBezTo>
                  <a:lnTo>
                    <a:pt x="2836" y="7390"/>
                  </a:lnTo>
                  <a:cubicBezTo>
                    <a:pt x="2902" y="7356"/>
                    <a:pt x="2969" y="7289"/>
                    <a:pt x="3003" y="7189"/>
                  </a:cubicBezTo>
                  <a:cubicBezTo>
                    <a:pt x="3069" y="7123"/>
                    <a:pt x="3103" y="7023"/>
                    <a:pt x="3103" y="6956"/>
                  </a:cubicBezTo>
                  <a:lnTo>
                    <a:pt x="3803" y="4654"/>
                  </a:lnTo>
                  <a:lnTo>
                    <a:pt x="3803" y="8457"/>
                  </a:lnTo>
                  <a:cubicBezTo>
                    <a:pt x="3803" y="8524"/>
                    <a:pt x="3836" y="8590"/>
                    <a:pt x="3870" y="8624"/>
                  </a:cubicBezTo>
                  <a:cubicBezTo>
                    <a:pt x="3886" y="8640"/>
                    <a:pt x="3911" y="8649"/>
                    <a:pt x="3941" y="8649"/>
                  </a:cubicBezTo>
                  <a:cubicBezTo>
                    <a:pt x="3970" y="8649"/>
                    <a:pt x="4003" y="8640"/>
                    <a:pt x="4037" y="8624"/>
                  </a:cubicBezTo>
                  <a:lnTo>
                    <a:pt x="5004" y="8057"/>
                  </a:lnTo>
                  <a:cubicBezTo>
                    <a:pt x="5071" y="8023"/>
                    <a:pt x="5104" y="7957"/>
                    <a:pt x="5137" y="7890"/>
                  </a:cubicBezTo>
                  <a:cubicBezTo>
                    <a:pt x="5171" y="7823"/>
                    <a:pt x="5204" y="7723"/>
                    <a:pt x="5204" y="7656"/>
                  </a:cubicBezTo>
                  <a:lnTo>
                    <a:pt x="5204" y="218"/>
                  </a:lnTo>
                  <a:cubicBezTo>
                    <a:pt x="5204" y="151"/>
                    <a:pt x="5171" y="84"/>
                    <a:pt x="5137" y="51"/>
                  </a:cubicBezTo>
                  <a:cubicBezTo>
                    <a:pt x="5121" y="18"/>
                    <a:pt x="5096" y="1"/>
                    <a:pt x="507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6"/>
            <p:cNvSpPr/>
            <p:nvPr/>
          </p:nvSpPr>
          <p:spPr>
            <a:xfrm>
              <a:off x="6105375" y="2044825"/>
              <a:ext cx="96750" cy="216225"/>
            </a:xfrm>
            <a:custGeom>
              <a:avLst/>
              <a:gdLst/>
              <a:ahLst/>
              <a:cxnLst/>
              <a:rect l="l" t="t" r="r" b="b"/>
              <a:pathLst>
                <a:path w="3870" h="8649" extrusionOk="0">
                  <a:moveTo>
                    <a:pt x="1234" y="0"/>
                  </a:moveTo>
                  <a:cubicBezTo>
                    <a:pt x="1209" y="0"/>
                    <a:pt x="1184" y="17"/>
                    <a:pt x="1168" y="50"/>
                  </a:cubicBezTo>
                  <a:lnTo>
                    <a:pt x="200" y="584"/>
                  </a:lnTo>
                  <a:cubicBezTo>
                    <a:pt x="134" y="651"/>
                    <a:pt x="100" y="684"/>
                    <a:pt x="67" y="784"/>
                  </a:cubicBezTo>
                  <a:cubicBezTo>
                    <a:pt x="33" y="851"/>
                    <a:pt x="0" y="951"/>
                    <a:pt x="0" y="1018"/>
                  </a:cubicBezTo>
                  <a:lnTo>
                    <a:pt x="0" y="8456"/>
                  </a:lnTo>
                  <a:cubicBezTo>
                    <a:pt x="0" y="8490"/>
                    <a:pt x="0" y="8557"/>
                    <a:pt x="67" y="8623"/>
                  </a:cubicBezTo>
                  <a:cubicBezTo>
                    <a:pt x="83" y="8640"/>
                    <a:pt x="108" y="8648"/>
                    <a:pt x="134" y="8648"/>
                  </a:cubicBezTo>
                  <a:cubicBezTo>
                    <a:pt x="159" y="8648"/>
                    <a:pt x="184" y="8640"/>
                    <a:pt x="200" y="8623"/>
                  </a:cubicBezTo>
                  <a:lnTo>
                    <a:pt x="3669" y="6622"/>
                  </a:lnTo>
                  <a:cubicBezTo>
                    <a:pt x="3736" y="6588"/>
                    <a:pt x="3769" y="6522"/>
                    <a:pt x="3803" y="6455"/>
                  </a:cubicBezTo>
                  <a:cubicBezTo>
                    <a:pt x="3836" y="6388"/>
                    <a:pt x="3870" y="6288"/>
                    <a:pt x="3870" y="6222"/>
                  </a:cubicBezTo>
                  <a:lnTo>
                    <a:pt x="3870" y="4987"/>
                  </a:lnTo>
                  <a:cubicBezTo>
                    <a:pt x="3870" y="4921"/>
                    <a:pt x="3836" y="4854"/>
                    <a:pt x="3803" y="4821"/>
                  </a:cubicBezTo>
                  <a:cubicBezTo>
                    <a:pt x="3786" y="4804"/>
                    <a:pt x="3761" y="4796"/>
                    <a:pt x="3736" y="4796"/>
                  </a:cubicBezTo>
                  <a:cubicBezTo>
                    <a:pt x="3711" y="4796"/>
                    <a:pt x="3686" y="4804"/>
                    <a:pt x="3669" y="4821"/>
                  </a:cubicBezTo>
                  <a:lnTo>
                    <a:pt x="1368" y="6121"/>
                  </a:lnTo>
                  <a:lnTo>
                    <a:pt x="1368" y="217"/>
                  </a:lnTo>
                  <a:cubicBezTo>
                    <a:pt x="1401" y="151"/>
                    <a:pt x="1368" y="84"/>
                    <a:pt x="1301" y="50"/>
                  </a:cubicBezTo>
                  <a:cubicBezTo>
                    <a:pt x="1284" y="17"/>
                    <a:pt x="1259" y="0"/>
                    <a:pt x="1234"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6"/>
            <p:cNvSpPr/>
            <p:nvPr/>
          </p:nvSpPr>
          <p:spPr>
            <a:xfrm>
              <a:off x="5757625" y="2089450"/>
              <a:ext cx="1675" cy="2525"/>
            </a:xfrm>
            <a:custGeom>
              <a:avLst/>
              <a:gdLst/>
              <a:ahLst/>
              <a:cxnLst/>
              <a:rect l="l" t="t" r="r" b="b"/>
              <a:pathLst>
                <a:path w="67" h="101" extrusionOk="0">
                  <a:moveTo>
                    <a:pt x="0" y="100"/>
                  </a:moveTo>
                  <a:lnTo>
                    <a:pt x="0" y="100"/>
                  </a:lnTo>
                  <a:cubicBezTo>
                    <a:pt x="33" y="67"/>
                    <a:pt x="33" y="33"/>
                    <a:pt x="67" y="0"/>
                  </a:cubicBezTo>
                  <a:cubicBezTo>
                    <a:pt x="33" y="33"/>
                    <a:pt x="33" y="67"/>
                    <a:pt x="0" y="10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6"/>
            <p:cNvSpPr/>
            <p:nvPr/>
          </p:nvSpPr>
          <p:spPr>
            <a:xfrm>
              <a:off x="5736775" y="2082775"/>
              <a:ext cx="21700" cy="547900"/>
            </a:xfrm>
            <a:custGeom>
              <a:avLst/>
              <a:gdLst/>
              <a:ahLst/>
              <a:cxnLst/>
              <a:rect l="l" t="t" r="r" b="b"/>
              <a:pathLst>
                <a:path w="868" h="21916" extrusionOk="0">
                  <a:moveTo>
                    <a:pt x="167" y="0"/>
                  </a:moveTo>
                  <a:cubicBezTo>
                    <a:pt x="67" y="134"/>
                    <a:pt x="34" y="267"/>
                    <a:pt x="0" y="434"/>
                  </a:cubicBezTo>
                  <a:lnTo>
                    <a:pt x="0" y="21215"/>
                  </a:lnTo>
                  <a:cubicBezTo>
                    <a:pt x="0" y="21315"/>
                    <a:pt x="34" y="21415"/>
                    <a:pt x="134" y="21482"/>
                  </a:cubicBezTo>
                  <a:lnTo>
                    <a:pt x="834" y="21916"/>
                  </a:lnTo>
                  <a:lnTo>
                    <a:pt x="867" y="21916"/>
                  </a:lnTo>
                  <a:cubicBezTo>
                    <a:pt x="767" y="21882"/>
                    <a:pt x="701" y="21782"/>
                    <a:pt x="701" y="21716"/>
                  </a:cubicBezTo>
                  <a:lnTo>
                    <a:pt x="701" y="867"/>
                  </a:lnTo>
                  <a:cubicBezTo>
                    <a:pt x="701" y="701"/>
                    <a:pt x="767" y="534"/>
                    <a:pt x="834" y="400"/>
                  </a:cubicBez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6"/>
            <p:cNvSpPr/>
            <p:nvPr/>
          </p:nvSpPr>
          <p:spPr>
            <a:xfrm>
              <a:off x="5853525" y="1690800"/>
              <a:ext cx="261025" cy="824375"/>
            </a:xfrm>
            <a:custGeom>
              <a:avLst/>
              <a:gdLst/>
              <a:ahLst/>
              <a:cxnLst/>
              <a:rect l="l" t="t" r="r" b="b"/>
              <a:pathLst>
                <a:path w="10441" h="32975" extrusionOk="0">
                  <a:moveTo>
                    <a:pt x="1162" y="0"/>
                  </a:moveTo>
                  <a:cubicBezTo>
                    <a:pt x="1130" y="0"/>
                    <a:pt x="1099" y="1"/>
                    <a:pt x="1068" y="1"/>
                  </a:cubicBezTo>
                  <a:cubicBezTo>
                    <a:pt x="0" y="1269"/>
                    <a:pt x="1134" y="5272"/>
                    <a:pt x="1835" y="7206"/>
                  </a:cubicBezTo>
                  <a:cubicBezTo>
                    <a:pt x="1835" y="7206"/>
                    <a:pt x="5071" y="15145"/>
                    <a:pt x="5671" y="17981"/>
                  </a:cubicBezTo>
                  <a:cubicBezTo>
                    <a:pt x="6205" y="20483"/>
                    <a:pt x="6805" y="23618"/>
                    <a:pt x="6772" y="25753"/>
                  </a:cubicBezTo>
                  <a:cubicBezTo>
                    <a:pt x="6772" y="26120"/>
                    <a:pt x="6605" y="26487"/>
                    <a:pt x="6371" y="26787"/>
                  </a:cubicBezTo>
                  <a:cubicBezTo>
                    <a:pt x="5671" y="27521"/>
                    <a:pt x="5671" y="28121"/>
                    <a:pt x="5204" y="28955"/>
                  </a:cubicBezTo>
                  <a:cubicBezTo>
                    <a:pt x="4870" y="29589"/>
                    <a:pt x="4470" y="29856"/>
                    <a:pt x="4604" y="29989"/>
                  </a:cubicBezTo>
                  <a:cubicBezTo>
                    <a:pt x="4765" y="30169"/>
                    <a:pt x="4986" y="30262"/>
                    <a:pt x="5206" y="30262"/>
                  </a:cubicBezTo>
                  <a:cubicBezTo>
                    <a:pt x="5395" y="30262"/>
                    <a:pt x="5584" y="30194"/>
                    <a:pt x="5738" y="30056"/>
                  </a:cubicBezTo>
                  <a:cubicBezTo>
                    <a:pt x="6071" y="29823"/>
                    <a:pt x="6338" y="29556"/>
                    <a:pt x="6605" y="29222"/>
                  </a:cubicBezTo>
                  <a:lnTo>
                    <a:pt x="6605" y="29222"/>
                  </a:lnTo>
                  <a:cubicBezTo>
                    <a:pt x="6505" y="30223"/>
                    <a:pt x="6271" y="31190"/>
                    <a:pt x="5904" y="32091"/>
                  </a:cubicBezTo>
                  <a:lnTo>
                    <a:pt x="5137" y="32525"/>
                  </a:lnTo>
                  <a:cubicBezTo>
                    <a:pt x="5137" y="32525"/>
                    <a:pt x="5269" y="32975"/>
                    <a:pt x="6122" y="32975"/>
                  </a:cubicBezTo>
                  <a:cubicBezTo>
                    <a:pt x="6407" y="32975"/>
                    <a:pt x="6772" y="32925"/>
                    <a:pt x="7239" y="32791"/>
                  </a:cubicBezTo>
                  <a:cubicBezTo>
                    <a:pt x="9307" y="32191"/>
                    <a:pt x="10074" y="31924"/>
                    <a:pt x="10308" y="28355"/>
                  </a:cubicBezTo>
                  <a:cubicBezTo>
                    <a:pt x="10408" y="27054"/>
                    <a:pt x="10441" y="25753"/>
                    <a:pt x="10341" y="24419"/>
                  </a:cubicBezTo>
                  <a:cubicBezTo>
                    <a:pt x="10041" y="21083"/>
                    <a:pt x="9807" y="18114"/>
                    <a:pt x="9307" y="16113"/>
                  </a:cubicBezTo>
                  <a:cubicBezTo>
                    <a:pt x="6330" y="3843"/>
                    <a:pt x="4764" y="0"/>
                    <a:pt x="1162"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6"/>
            <p:cNvSpPr/>
            <p:nvPr/>
          </p:nvSpPr>
          <p:spPr>
            <a:xfrm>
              <a:off x="5842675" y="1664975"/>
              <a:ext cx="278550" cy="662125"/>
            </a:xfrm>
            <a:custGeom>
              <a:avLst/>
              <a:gdLst/>
              <a:ahLst/>
              <a:cxnLst/>
              <a:rect l="l" t="t" r="r" b="b"/>
              <a:pathLst>
                <a:path w="11142" h="26485" extrusionOk="0">
                  <a:moveTo>
                    <a:pt x="1402" y="0"/>
                  </a:moveTo>
                  <a:cubicBezTo>
                    <a:pt x="1" y="4270"/>
                    <a:pt x="2002" y="8773"/>
                    <a:pt x="2002" y="8773"/>
                  </a:cubicBezTo>
                  <a:cubicBezTo>
                    <a:pt x="2002" y="8773"/>
                    <a:pt x="4504" y="14911"/>
                    <a:pt x="5304" y="17746"/>
                  </a:cubicBezTo>
                  <a:cubicBezTo>
                    <a:pt x="6072" y="20582"/>
                    <a:pt x="6972" y="25919"/>
                    <a:pt x="6972" y="25919"/>
                  </a:cubicBezTo>
                  <a:cubicBezTo>
                    <a:pt x="7710" y="26349"/>
                    <a:pt x="8470" y="26485"/>
                    <a:pt x="9135" y="26485"/>
                  </a:cubicBezTo>
                  <a:cubicBezTo>
                    <a:pt x="10277" y="26485"/>
                    <a:pt x="11142" y="26086"/>
                    <a:pt x="11142" y="26086"/>
                  </a:cubicBezTo>
                  <a:cubicBezTo>
                    <a:pt x="11109" y="21282"/>
                    <a:pt x="10408" y="16545"/>
                    <a:pt x="9140" y="11942"/>
                  </a:cubicBezTo>
                  <a:cubicBezTo>
                    <a:pt x="7406" y="5804"/>
                    <a:pt x="7006" y="3770"/>
                    <a:pt x="5972" y="2202"/>
                  </a:cubicBezTo>
                  <a:cubicBezTo>
                    <a:pt x="5104" y="834"/>
                    <a:pt x="1402" y="0"/>
                    <a:pt x="14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6"/>
            <p:cNvSpPr/>
            <p:nvPr/>
          </p:nvSpPr>
          <p:spPr>
            <a:xfrm>
              <a:off x="5685075" y="985325"/>
              <a:ext cx="67550" cy="142625"/>
            </a:xfrm>
            <a:custGeom>
              <a:avLst/>
              <a:gdLst/>
              <a:ahLst/>
              <a:cxnLst/>
              <a:rect l="l" t="t" r="r" b="b"/>
              <a:pathLst>
                <a:path w="2702" h="5705" extrusionOk="0">
                  <a:moveTo>
                    <a:pt x="200" y="0"/>
                  </a:moveTo>
                  <a:lnTo>
                    <a:pt x="200" y="1434"/>
                  </a:lnTo>
                  <a:lnTo>
                    <a:pt x="1001" y="3769"/>
                  </a:lnTo>
                  <a:lnTo>
                    <a:pt x="0" y="5704"/>
                  </a:lnTo>
                  <a:lnTo>
                    <a:pt x="1534" y="4804"/>
                  </a:lnTo>
                  <a:cubicBezTo>
                    <a:pt x="1568" y="4770"/>
                    <a:pt x="1601" y="4737"/>
                    <a:pt x="1601" y="4737"/>
                  </a:cubicBezTo>
                  <a:lnTo>
                    <a:pt x="2702" y="2869"/>
                  </a:lnTo>
                  <a:lnTo>
                    <a:pt x="2702" y="1434"/>
                  </a:lnTo>
                  <a:lnTo>
                    <a:pt x="200"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6"/>
            <p:cNvSpPr/>
            <p:nvPr/>
          </p:nvSpPr>
          <p:spPr>
            <a:xfrm>
              <a:off x="5685075" y="985325"/>
              <a:ext cx="67550" cy="142625"/>
            </a:xfrm>
            <a:custGeom>
              <a:avLst/>
              <a:gdLst/>
              <a:ahLst/>
              <a:cxnLst/>
              <a:rect l="l" t="t" r="r" b="b"/>
              <a:pathLst>
                <a:path w="2702" h="5705" extrusionOk="0">
                  <a:moveTo>
                    <a:pt x="200" y="0"/>
                  </a:moveTo>
                  <a:lnTo>
                    <a:pt x="200" y="1434"/>
                  </a:lnTo>
                  <a:lnTo>
                    <a:pt x="1001" y="3769"/>
                  </a:lnTo>
                  <a:lnTo>
                    <a:pt x="0" y="5704"/>
                  </a:lnTo>
                  <a:lnTo>
                    <a:pt x="1534" y="4804"/>
                  </a:lnTo>
                  <a:cubicBezTo>
                    <a:pt x="1568" y="4770"/>
                    <a:pt x="1601" y="4737"/>
                    <a:pt x="1601" y="4737"/>
                  </a:cubicBezTo>
                  <a:lnTo>
                    <a:pt x="2702" y="2869"/>
                  </a:lnTo>
                  <a:lnTo>
                    <a:pt x="2702" y="1434"/>
                  </a:lnTo>
                  <a:lnTo>
                    <a:pt x="2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6"/>
            <p:cNvSpPr/>
            <p:nvPr/>
          </p:nvSpPr>
          <p:spPr>
            <a:xfrm>
              <a:off x="5523275" y="552300"/>
              <a:ext cx="387800" cy="605875"/>
            </a:xfrm>
            <a:custGeom>
              <a:avLst/>
              <a:gdLst/>
              <a:ahLst/>
              <a:cxnLst/>
              <a:rect l="l" t="t" r="r" b="b"/>
              <a:pathLst>
                <a:path w="15512" h="24235" extrusionOk="0">
                  <a:moveTo>
                    <a:pt x="2119" y="0"/>
                  </a:moveTo>
                  <a:cubicBezTo>
                    <a:pt x="1860" y="0"/>
                    <a:pt x="1602" y="59"/>
                    <a:pt x="1368" y="175"/>
                  </a:cubicBezTo>
                  <a:lnTo>
                    <a:pt x="768" y="542"/>
                  </a:lnTo>
                  <a:cubicBezTo>
                    <a:pt x="334" y="809"/>
                    <a:pt x="34" y="1310"/>
                    <a:pt x="1" y="1843"/>
                  </a:cubicBezTo>
                  <a:lnTo>
                    <a:pt x="1" y="15887"/>
                  </a:lnTo>
                  <a:cubicBezTo>
                    <a:pt x="34" y="16387"/>
                    <a:pt x="334" y="16887"/>
                    <a:pt x="768" y="17188"/>
                  </a:cubicBezTo>
                  <a:lnTo>
                    <a:pt x="5104" y="19689"/>
                  </a:lnTo>
                  <a:lnTo>
                    <a:pt x="6239" y="22925"/>
                  </a:lnTo>
                  <a:cubicBezTo>
                    <a:pt x="6257" y="23000"/>
                    <a:pt x="6318" y="23043"/>
                    <a:pt x="6386" y="23043"/>
                  </a:cubicBezTo>
                  <a:cubicBezTo>
                    <a:pt x="6438" y="23043"/>
                    <a:pt x="6495" y="23017"/>
                    <a:pt x="6539" y="22958"/>
                  </a:cubicBezTo>
                  <a:lnTo>
                    <a:pt x="7606" y="21124"/>
                  </a:lnTo>
                  <a:lnTo>
                    <a:pt x="12643" y="24059"/>
                  </a:lnTo>
                  <a:cubicBezTo>
                    <a:pt x="12877" y="24176"/>
                    <a:pt x="13135" y="24234"/>
                    <a:pt x="13394" y="24234"/>
                  </a:cubicBezTo>
                  <a:cubicBezTo>
                    <a:pt x="13652" y="24234"/>
                    <a:pt x="13911" y="24176"/>
                    <a:pt x="14144" y="24059"/>
                  </a:cubicBezTo>
                  <a:lnTo>
                    <a:pt x="14778" y="23726"/>
                  </a:lnTo>
                  <a:cubicBezTo>
                    <a:pt x="15212" y="23425"/>
                    <a:pt x="15479" y="22925"/>
                    <a:pt x="15512" y="22391"/>
                  </a:cubicBezTo>
                  <a:lnTo>
                    <a:pt x="15512" y="8348"/>
                  </a:lnTo>
                  <a:cubicBezTo>
                    <a:pt x="15479" y="7814"/>
                    <a:pt x="15212" y="7347"/>
                    <a:pt x="14745" y="7047"/>
                  </a:cubicBezTo>
                  <a:lnTo>
                    <a:pt x="2869" y="175"/>
                  </a:lnTo>
                  <a:cubicBezTo>
                    <a:pt x="2636" y="59"/>
                    <a:pt x="2377" y="0"/>
                    <a:pt x="211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6"/>
            <p:cNvSpPr/>
            <p:nvPr/>
          </p:nvSpPr>
          <p:spPr>
            <a:xfrm>
              <a:off x="5842675" y="742650"/>
              <a:ext cx="68400" cy="415475"/>
            </a:xfrm>
            <a:custGeom>
              <a:avLst/>
              <a:gdLst/>
              <a:ahLst/>
              <a:cxnLst/>
              <a:rect l="l" t="t" r="r" b="b"/>
              <a:pathLst>
                <a:path w="2736" h="16619" extrusionOk="0">
                  <a:moveTo>
                    <a:pt x="1" y="16512"/>
                  </a:moveTo>
                  <a:cubicBezTo>
                    <a:pt x="6" y="16514"/>
                    <a:pt x="11" y="16516"/>
                    <a:pt x="16" y="16517"/>
                  </a:cubicBezTo>
                  <a:lnTo>
                    <a:pt x="16" y="16517"/>
                  </a:lnTo>
                  <a:cubicBezTo>
                    <a:pt x="11" y="16515"/>
                    <a:pt x="6" y="16514"/>
                    <a:pt x="1" y="16512"/>
                  </a:cubicBezTo>
                  <a:close/>
                  <a:moveTo>
                    <a:pt x="2502" y="0"/>
                  </a:moveTo>
                  <a:lnTo>
                    <a:pt x="401" y="1201"/>
                  </a:lnTo>
                  <a:cubicBezTo>
                    <a:pt x="534" y="1434"/>
                    <a:pt x="601" y="1701"/>
                    <a:pt x="634" y="1935"/>
                  </a:cubicBezTo>
                  <a:lnTo>
                    <a:pt x="634" y="16012"/>
                  </a:lnTo>
                  <a:cubicBezTo>
                    <a:pt x="634" y="16356"/>
                    <a:pt x="466" y="16553"/>
                    <a:pt x="214" y="16553"/>
                  </a:cubicBezTo>
                  <a:cubicBezTo>
                    <a:pt x="152" y="16553"/>
                    <a:pt x="86" y="16541"/>
                    <a:pt x="16" y="16517"/>
                  </a:cubicBezTo>
                  <a:lnTo>
                    <a:pt x="16" y="16517"/>
                  </a:lnTo>
                  <a:cubicBezTo>
                    <a:pt x="212" y="16586"/>
                    <a:pt x="409" y="16619"/>
                    <a:pt x="603" y="16619"/>
                  </a:cubicBezTo>
                  <a:cubicBezTo>
                    <a:pt x="865" y="16619"/>
                    <a:pt x="1122" y="16559"/>
                    <a:pt x="1368" y="16445"/>
                  </a:cubicBezTo>
                  <a:lnTo>
                    <a:pt x="2002" y="16112"/>
                  </a:lnTo>
                  <a:cubicBezTo>
                    <a:pt x="2436" y="15811"/>
                    <a:pt x="2703" y="15311"/>
                    <a:pt x="2736" y="14777"/>
                  </a:cubicBezTo>
                  <a:lnTo>
                    <a:pt x="2736" y="734"/>
                  </a:lnTo>
                  <a:cubicBezTo>
                    <a:pt x="2736" y="467"/>
                    <a:pt x="2636" y="234"/>
                    <a:pt x="250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6"/>
            <p:cNvSpPr/>
            <p:nvPr/>
          </p:nvSpPr>
          <p:spPr>
            <a:xfrm>
              <a:off x="5524125" y="552300"/>
              <a:ext cx="380275" cy="221225"/>
            </a:xfrm>
            <a:custGeom>
              <a:avLst/>
              <a:gdLst/>
              <a:ahLst/>
              <a:cxnLst/>
              <a:rect l="l" t="t" r="r" b="b"/>
              <a:pathLst>
                <a:path w="15211" h="8849" extrusionOk="0">
                  <a:moveTo>
                    <a:pt x="2085" y="0"/>
                  </a:moveTo>
                  <a:cubicBezTo>
                    <a:pt x="1826" y="0"/>
                    <a:pt x="1568" y="59"/>
                    <a:pt x="1334" y="175"/>
                  </a:cubicBezTo>
                  <a:lnTo>
                    <a:pt x="734" y="542"/>
                  </a:lnTo>
                  <a:cubicBezTo>
                    <a:pt x="334" y="776"/>
                    <a:pt x="100" y="1176"/>
                    <a:pt x="0" y="1610"/>
                  </a:cubicBezTo>
                  <a:cubicBezTo>
                    <a:pt x="68" y="1407"/>
                    <a:pt x="211" y="1296"/>
                    <a:pt x="410" y="1296"/>
                  </a:cubicBezTo>
                  <a:cubicBezTo>
                    <a:pt x="506" y="1296"/>
                    <a:pt x="614" y="1322"/>
                    <a:pt x="734" y="1376"/>
                  </a:cubicBezTo>
                  <a:lnTo>
                    <a:pt x="12609" y="8281"/>
                  </a:lnTo>
                  <a:cubicBezTo>
                    <a:pt x="12843" y="8415"/>
                    <a:pt x="13009" y="8615"/>
                    <a:pt x="13143" y="8848"/>
                  </a:cubicBezTo>
                  <a:lnTo>
                    <a:pt x="15211" y="7614"/>
                  </a:lnTo>
                  <a:cubicBezTo>
                    <a:pt x="15111" y="7381"/>
                    <a:pt x="14911" y="7214"/>
                    <a:pt x="14711" y="7080"/>
                  </a:cubicBezTo>
                  <a:lnTo>
                    <a:pt x="2835" y="175"/>
                  </a:lnTo>
                  <a:cubicBezTo>
                    <a:pt x="2602" y="59"/>
                    <a:pt x="2343" y="0"/>
                    <a:pt x="20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6"/>
            <p:cNvSpPr/>
            <p:nvPr/>
          </p:nvSpPr>
          <p:spPr>
            <a:xfrm>
              <a:off x="5578325" y="724125"/>
              <a:ext cx="223525" cy="302225"/>
            </a:xfrm>
            <a:custGeom>
              <a:avLst/>
              <a:gdLst/>
              <a:ahLst/>
              <a:cxnLst/>
              <a:rect l="l" t="t" r="r" b="b"/>
              <a:pathLst>
                <a:path w="8941" h="12089" extrusionOk="0">
                  <a:moveTo>
                    <a:pt x="3703" y="3643"/>
                  </a:moveTo>
                  <a:cubicBezTo>
                    <a:pt x="4137" y="3677"/>
                    <a:pt x="4537" y="3877"/>
                    <a:pt x="4837" y="4177"/>
                  </a:cubicBezTo>
                  <a:cubicBezTo>
                    <a:pt x="5804" y="5044"/>
                    <a:pt x="6372" y="6579"/>
                    <a:pt x="6138" y="7613"/>
                  </a:cubicBezTo>
                  <a:cubicBezTo>
                    <a:pt x="6071" y="7980"/>
                    <a:pt x="5838" y="8280"/>
                    <a:pt x="5504" y="8413"/>
                  </a:cubicBezTo>
                  <a:cubicBezTo>
                    <a:pt x="5422" y="8441"/>
                    <a:pt x="5335" y="8454"/>
                    <a:pt x="5245" y="8454"/>
                  </a:cubicBezTo>
                  <a:cubicBezTo>
                    <a:pt x="4897" y="8454"/>
                    <a:pt x="4500" y="8257"/>
                    <a:pt x="4103" y="7913"/>
                  </a:cubicBezTo>
                  <a:cubicBezTo>
                    <a:pt x="3136" y="7046"/>
                    <a:pt x="2569" y="5511"/>
                    <a:pt x="2836" y="4477"/>
                  </a:cubicBezTo>
                  <a:cubicBezTo>
                    <a:pt x="2869" y="4110"/>
                    <a:pt x="3103" y="3810"/>
                    <a:pt x="3436" y="3710"/>
                  </a:cubicBezTo>
                  <a:cubicBezTo>
                    <a:pt x="3503" y="3677"/>
                    <a:pt x="3603" y="3643"/>
                    <a:pt x="3703" y="3643"/>
                  </a:cubicBezTo>
                  <a:close/>
                  <a:moveTo>
                    <a:pt x="3687" y="3369"/>
                  </a:moveTo>
                  <a:cubicBezTo>
                    <a:pt x="3577" y="3369"/>
                    <a:pt x="3471" y="3383"/>
                    <a:pt x="3369" y="3410"/>
                  </a:cubicBezTo>
                  <a:cubicBezTo>
                    <a:pt x="2936" y="3576"/>
                    <a:pt x="2602" y="3943"/>
                    <a:pt x="2535" y="4410"/>
                  </a:cubicBezTo>
                  <a:cubicBezTo>
                    <a:pt x="2269" y="5545"/>
                    <a:pt x="2869" y="7212"/>
                    <a:pt x="3903" y="8113"/>
                  </a:cubicBezTo>
                  <a:cubicBezTo>
                    <a:pt x="4237" y="8480"/>
                    <a:pt x="4737" y="8713"/>
                    <a:pt x="5237" y="8747"/>
                  </a:cubicBezTo>
                  <a:cubicBezTo>
                    <a:pt x="5337" y="8747"/>
                    <a:pt x="5471" y="8713"/>
                    <a:pt x="5571" y="8680"/>
                  </a:cubicBezTo>
                  <a:cubicBezTo>
                    <a:pt x="6005" y="8547"/>
                    <a:pt x="6338" y="8146"/>
                    <a:pt x="6405" y="7713"/>
                  </a:cubicBezTo>
                  <a:cubicBezTo>
                    <a:pt x="6672" y="6579"/>
                    <a:pt x="6071" y="4911"/>
                    <a:pt x="5037" y="3977"/>
                  </a:cubicBezTo>
                  <a:cubicBezTo>
                    <a:pt x="4611" y="3577"/>
                    <a:pt x="4122" y="3369"/>
                    <a:pt x="3687" y="3369"/>
                  </a:cubicBezTo>
                  <a:close/>
                  <a:moveTo>
                    <a:pt x="2721" y="299"/>
                  </a:moveTo>
                  <a:cubicBezTo>
                    <a:pt x="2792" y="299"/>
                    <a:pt x="2842" y="353"/>
                    <a:pt x="2869" y="408"/>
                  </a:cubicBezTo>
                  <a:lnTo>
                    <a:pt x="3403" y="1608"/>
                  </a:lnTo>
                  <a:cubicBezTo>
                    <a:pt x="3503" y="1775"/>
                    <a:pt x="3636" y="1909"/>
                    <a:pt x="3836" y="1975"/>
                  </a:cubicBezTo>
                  <a:cubicBezTo>
                    <a:pt x="3970" y="2009"/>
                    <a:pt x="4070" y="2075"/>
                    <a:pt x="4203" y="2142"/>
                  </a:cubicBezTo>
                  <a:cubicBezTo>
                    <a:pt x="4257" y="2169"/>
                    <a:pt x="4313" y="2181"/>
                    <a:pt x="4368" y="2181"/>
                  </a:cubicBezTo>
                  <a:cubicBezTo>
                    <a:pt x="4517" y="2181"/>
                    <a:pt x="4655" y="2088"/>
                    <a:pt x="4704" y="1942"/>
                  </a:cubicBezTo>
                  <a:lnTo>
                    <a:pt x="4971" y="1208"/>
                  </a:lnTo>
                  <a:lnTo>
                    <a:pt x="5004" y="1208"/>
                  </a:lnTo>
                  <a:lnTo>
                    <a:pt x="5905" y="2042"/>
                  </a:lnTo>
                  <a:cubicBezTo>
                    <a:pt x="6005" y="2109"/>
                    <a:pt x="6038" y="2209"/>
                    <a:pt x="6038" y="2309"/>
                  </a:cubicBezTo>
                  <a:lnTo>
                    <a:pt x="5905" y="3243"/>
                  </a:lnTo>
                  <a:cubicBezTo>
                    <a:pt x="5905" y="3443"/>
                    <a:pt x="5938" y="3643"/>
                    <a:pt x="6071" y="3810"/>
                  </a:cubicBezTo>
                  <a:cubicBezTo>
                    <a:pt x="6205" y="3977"/>
                    <a:pt x="6338" y="4177"/>
                    <a:pt x="6472" y="4410"/>
                  </a:cubicBezTo>
                  <a:cubicBezTo>
                    <a:pt x="6572" y="4577"/>
                    <a:pt x="6772" y="4677"/>
                    <a:pt x="6972" y="4711"/>
                  </a:cubicBezTo>
                  <a:lnTo>
                    <a:pt x="7606" y="4711"/>
                  </a:lnTo>
                  <a:cubicBezTo>
                    <a:pt x="7672" y="4711"/>
                    <a:pt x="7773" y="4777"/>
                    <a:pt x="7806" y="4844"/>
                  </a:cubicBezTo>
                  <a:lnTo>
                    <a:pt x="8306" y="6178"/>
                  </a:lnTo>
                  <a:cubicBezTo>
                    <a:pt x="8306" y="6212"/>
                    <a:pt x="8306" y="6245"/>
                    <a:pt x="8306" y="6278"/>
                  </a:cubicBezTo>
                  <a:cubicBezTo>
                    <a:pt x="8306" y="6312"/>
                    <a:pt x="8273" y="6312"/>
                    <a:pt x="8240" y="6312"/>
                  </a:cubicBezTo>
                  <a:lnTo>
                    <a:pt x="7739" y="6512"/>
                  </a:lnTo>
                  <a:cubicBezTo>
                    <a:pt x="7539" y="6579"/>
                    <a:pt x="7406" y="6779"/>
                    <a:pt x="7439" y="7012"/>
                  </a:cubicBezTo>
                  <a:cubicBezTo>
                    <a:pt x="7472" y="7212"/>
                    <a:pt x="7506" y="7413"/>
                    <a:pt x="7506" y="7613"/>
                  </a:cubicBezTo>
                  <a:cubicBezTo>
                    <a:pt x="7506" y="7813"/>
                    <a:pt x="7606" y="7980"/>
                    <a:pt x="7706" y="8146"/>
                  </a:cubicBezTo>
                  <a:lnTo>
                    <a:pt x="8540" y="8980"/>
                  </a:lnTo>
                  <a:cubicBezTo>
                    <a:pt x="8606" y="9047"/>
                    <a:pt x="8606" y="9180"/>
                    <a:pt x="8606" y="9281"/>
                  </a:cubicBezTo>
                  <a:lnTo>
                    <a:pt x="8373" y="10181"/>
                  </a:lnTo>
                  <a:lnTo>
                    <a:pt x="8373" y="10215"/>
                  </a:lnTo>
                  <a:lnTo>
                    <a:pt x="7539" y="9614"/>
                  </a:lnTo>
                  <a:cubicBezTo>
                    <a:pt x="7439" y="9547"/>
                    <a:pt x="7372" y="9547"/>
                    <a:pt x="7272" y="9547"/>
                  </a:cubicBezTo>
                  <a:cubicBezTo>
                    <a:pt x="7139" y="9547"/>
                    <a:pt x="7039" y="9614"/>
                    <a:pt x="6939" y="9714"/>
                  </a:cubicBezTo>
                  <a:cubicBezTo>
                    <a:pt x="6905" y="9748"/>
                    <a:pt x="6839" y="9814"/>
                    <a:pt x="6772" y="9881"/>
                  </a:cubicBezTo>
                  <a:cubicBezTo>
                    <a:pt x="6638" y="10014"/>
                    <a:pt x="6572" y="10215"/>
                    <a:pt x="6638" y="10415"/>
                  </a:cubicBezTo>
                  <a:lnTo>
                    <a:pt x="6972" y="11649"/>
                  </a:lnTo>
                  <a:cubicBezTo>
                    <a:pt x="7005" y="11649"/>
                    <a:pt x="7005" y="11682"/>
                    <a:pt x="6972" y="11682"/>
                  </a:cubicBezTo>
                  <a:cubicBezTo>
                    <a:pt x="6972" y="11716"/>
                    <a:pt x="6939" y="11716"/>
                    <a:pt x="6939" y="11716"/>
                  </a:cubicBezTo>
                  <a:lnTo>
                    <a:pt x="6271" y="11849"/>
                  </a:lnTo>
                  <a:cubicBezTo>
                    <a:pt x="6171" y="11849"/>
                    <a:pt x="6071" y="11782"/>
                    <a:pt x="6071" y="11682"/>
                  </a:cubicBezTo>
                  <a:lnTo>
                    <a:pt x="5538" y="10481"/>
                  </a:lnTo>
                  <a:cubicBezTo>
                    <a:pt x="5438" y="10315"/>
                    <a:pt x="5304" y="10181"/>
                    <a:pt x="5104" y="10081"/>
                  </a:cubicBezTo>
                  <a:cubicBezTo>
                    <a:pt x="4971" y="10048"/>
                    <a:pt x="4870" y="10014"/>
                    <a:pt x="4737" y="9948"/>
                  </a:cubicBezTo>
                  <a:cubicBezTo>
                    <a:pt x="4687" y="9931"/>
                    <a:pt x="4637" y="9923"/>
                    <a:pt x="4587" y="9923"/>
                  </a:cubicBezTo>
                  <a:cubicBezTo>
                    <a:pt x="4537" y="9923"/>
                    <a:pt x="4487" y="9931"/>
                    <a:pt x="4437" y="9948"/>
                  </a:cubicBezTo>
                  <a:cubicBezTo>
                    <a:pt x="4337" y="9981"/>
                    <a:pt x="4270" y="10081"/>
                    <a:pt x="4237" y="10148"/>
                  </a:cubicBezTo>
                  <a:lnTo>
                    <a:pt x="3970" y="10882"/>
                  </a:lnTo>
                  <a:cubicBezTo>
                    <a:pt x="3970" y="10898"/>
                    <a:pt x="3962" y="10907"/>
                    <a:pt x="3953" y="10907"/>
                  </a:cubicBezTo>
                  <a:cubicBezTo>
                    <a:pt x="3945" y="10907"/>
                    <a:pt x="3936" y="10898"/>
                    <a:pt x="3936" y="10882"/>
                  </a:cubicBezTo>
                  <a:lnTo>
                    <a:pt x="3036" y="10048"/>
                  </a:lnTo>
                  <a:cubicBezTo>
                    <a:pt x="2936" y="9981"/>
                    <a:pt x="2902" y="9881"/>
                    <a:pt x="2902" y="9781"/>
                  </a:cubicBezTo>
                  <a:lnTo>
                    <a:pt x="3036" y="8847"/>
                  </a:lnTo>
                  <a:cubicBezTo>
                    <a:pt x="3036" y="8647"/>
                    <a:pt x="3002" y="8447"/>
                    <a:pt x="2869" y="8280"/>
                  </a:cubicBezTo>
                  <a:cubicBezTo>
                    <a:pt x="2736" y="8113"/>
                    <a:pt x="2602" y="7913"/>
                    <a:pt x="2469" y="7679"/>
                  </a:cubicBezTo>
                  <a:cubicBezTo>
                    <a:pt x="2369" y="7513"/>
                    <a:pt x="2169" y="7413"/>
                    <a:pt x="1968" y="7379"/>
                  </a:cubicBezTo>
                  <a:lnTo>
                    <a:pt x="1335" y="7379"/>
                  </a:lnTo>
                  <a:cubicBezTo>
                    <a:pt x="1268" y="7379"/>
                    <a:pt x="1168" y="7312"/>
                    <a:pt x="1134" y="7246"/>
                  </a:cubicBezTo>
                  <a:lnTo>
                    <a:pt x="667" y="5911"/>
                  </a:lnTo>
                  <a:cubicBezTo>
                    <a:pt x="667" y="5911"/>
                    <a:pt x="667" y="5878"/>
                    <a:pt x="667" y="5845"/>
                  </a:cubicBezTo>
                  <a:cubicBezTo>
                    <a:pt x="701" y="5811"/>
                    <a:pt x="701" y="5811"/>
                    <a:pt x="734" y="5778"/>
                  </a:cubicBezTo>
                  <a:lnTo>
                    <a:pt x="1268" y="5611"/>
                  </a:lnTo>
                  <a:cubicBezTo>
                    <a:pt x="1435" y="5511"/>
                    <a:pt x="1568" y="5311"/>
                    <a:pt x="1535" y="5111"/>
                  </a:cubicBezTo>
                  <a:cubicBezTo>
                    <a:pt x="1501" y="4911"/>
                    <a:pt x="1501" y="4711"/>
                    <a:pt x="1468" y="4510"/>
                  </a:cubicBezTo>
                  <a:cubicBezTo>
                    <a:pt x="1468" y="4310"/>
                    <a:pt x="1368" y="4110"/>
                    <a:pt x="1268" y="3977"/>
                  </a:cubicBezTo>
                  <a:lnTo>
                    <a:pt x="467" y="3143"/>
                  </a:lnTo>
                  <a:cubicBezTo>
                    <a:pt x="367" y="3043"/>
                    <a:pt x="367" y="2943"/>
                    <a:pt x="367" y="2843"/>
                  </a:cubicBezTo>
                  <a:lnTo>
                    <a:pt x="601" y="1909"/>
                  </a:lnTo>
                  <a:cubicBezTo>
                    <a:pt x="601" y="1909"/>
                    <a:pt x="601" y="1909"/>
                    <a:pt x="601" y="1875"/>
                  </a:cubicBezTo>
                  <a:lnTo>
                    <a:pt x="1435" y="2509"/>
                  </a:lnTo>
                  <a:cubicBezTo>
                    <a:pt x="1514" y="2549"/>
                    <a:pt x="1598" y="2567"/>
                    <a:pt x="1679" y="2567"/>
                  </a:cubicBezTo>
                  <a:cubicBezTo>
                    <a:pt x="1803" y="2567"/>
                    <a:pt x="1921" y="2523"/>
                    <a:pt x="2002" y="2442"/>
                  </a:cubicBezTo>
                  <a:cubicBezTo>
                    <a:pt x="2035" y="2376"/>
                    <a:pt x="2102" y="2309"/>
                    <a:pt x="2169" y="2242"/>
                  </a:cubicBezTo>
                  <a:cubicBezTo>
                    <a:pt x="2302" y="2109"/>
                    <a:pt x="2369" y="1909"/>
                    <a:pt x="2335" y="1708"/>
                  </a:cubicBezTo>
                  <a:lnTo>
                    <a:pt x="1968" y="508"/>
                  </a:lnTo>
                  <a:cubicBezTo>
                    <a:pt x="1968" y="474"/>
                    <a:pt x="1968" y="441"/>
                    <a:pt x="1968" y="441"/>
                  </a:cubicBezTo>
                  <a:cubicBezTo>
                    <a:pt x="2002" y="408"/>
                    <a:pt x="2002" y="408"/>
                    <a:pt x="2035" y="408"/>
                  </a:cubicBezTo>
                  <a:lnTo>
                    <a:pt x="2669" y="307"/>
                  </a:lnTo>
                  <a:cubicBezTo>
                    <a:pt x="2687" y="301"/>
                    <a:pt x="2705" y="299"/>
                    <a:pt x="2721" y="299"/>
                  </a:cubicBezTo>
                  <a:close/>
                  <a:moveTo>
                    <a:pt x="2680" y="1"/>
                  </a:moveTo>
                  <a:cubicBezTo>
                    <a:pt x="2654" y="1"/>
                    <a:pt x="2628" y="3"/>
                    <a:pt x="2602" y="7"/>
                  </a:cubicBezTo>
                  <a:lnTo>
                    <a:pt x="1968" y="107"/>
                  </a:lnTo>
                  <a:cubicBezTo>
                    <a:pt x="1835" y="107"/>
                    <a:pt x="1768" y="174"/>
                    <a:pt x="1702" y="274"/>
                  </a:cubicBezTo>
                  <a:cubicBezTo>
                    <a:pt x="1635" y="374"/>
                    <a:pt x="1635" y="474"/>
                    <a:pt x="1668" y="574"/>
                  </a:cubicBezTo>
                  <a:lnTo>
                    <a:pt x="2035" y="1775"/>
                  </a:lnTo>
                  <a:cubicBezTo>
                    <a:pt x="2035" y="1875"/>
                    <a:pt x="2002" y="1975"/>
                    <a:pt x="1935" y="2042"/>
                  </a:cubicBezTo>
                  <a:cubicBezTo>
                    <a:pt x="1868" y="2109"/>
                    <a:pt x="1802" y="2175"/>
                    <a:pt x="1735" y="2242"/>
                  </a:cubicBezTo>
                  <a:cubicBezTo>
                    <a:pt x="1711" y="2266"/>
                    <a:pt x="1671" y="2289"/>
                    <a:pt x="1638" y="2289"/>
                  </a:cubicBezTo>
                  <a:cubicBezTo>
                    <a:pt x="1624" y="2289"/>
                    <a:pt x="1611" y="2285"/>
                    <a:pt x="1601" y="2276"/>
                  </a:cubicBezTo>
                  <a:lnTo>
                    <a:pt x="768" y="1642"/>
                  </a:lnTo>
                  <a:cubicBezTo>
                    <a:pt x="709" y="1603"/>
                    <a:pt x="650" y="1586"/>
                    <a:pt x="592" y="1586"/>
                  </a:cubicBezTo>
                  <a:cubicBezTo>
                    <a:pt x="550" y="1586"/>
                    <a:pt x="509" y="1595"/>
                    <a:pt x="467" y="1608"/>
                  </a:cubicBezTo>
                  <a:cubicBezTo>
                    <a:pt x="367" y="1642"/>
                    <a:pt x="301" y="1708"/>
                    <a:pt x="267" y="1809"/>
                  </a:cubicBezTo>
                  <a:lnTo>
                    <a:pt x="67" y="2743"/>
                  </a:lnTo>
                  <a:cubicBezTo>
                    <a:pt x="0" y="2943"/>
                    <a:pt x="67" y="3143"/>
                    <a:pt x="200" y="3310"/>
                  </a:cubicBezTo>
                  <a:lnTo>
                    <a:pt x="1001" y="4144"/>
                  </a:lnTo>
                  <a:cubicBezTo>
                    <a:pt x="1101" y="4244"/>
                    <a:pt x="1134" y="4344"/>
                    <a:pt x="1168" y="4477"/>
                  </a:cubicBezTo>
                  <a:cubicBezTo>
                    <a:pt x="1168" y="4711"/>
                    <a:pt x="1201" y="4911"/>
                    <a:pt x="1235" y="5144"/>
                  </a:cubicBezTo>
                  <a:cubicBezTo>
                    <a:pt x="1235" y="5211"/>
                    <a:pt x="1201" y="5278"/>
                    <a:pt x="1134" y="5311"/>
                  </a:cubicBezTo>
                  <a:lnTo>
                    <a:pt x="601" y="5478"/>
                  </a:lnTo>
                  <a:cubicBezTo>
                    <a:pt x="401" y="5545"/>
                    <a:pt x="301" y="5778"/>
                    <a:pt x="367" y="6012"/>
                  </a:cubicBezTo>
                  <a:lnTo>
                    <a:pt x="834" y="7346"/>
                  </a:lnTo>
                  <a:cubicBezTo>
                    <a:pt x="934" y="7546"/>
                    <a:pt x="1101" y="7679"/>
                    <a:pt x="1335" y="7713"/>
                  </a:cubicBezTo>
                  <a:lnTo>
                    <a:pt x="1935" y="7713"/>
                  </a:lnTo>
                  <a:cubicBezTo>
                    <a:pt x="2035" y="7713"/>
                    <a:pt x="2135" y="7779"/>
                    <a:pt x="2202" y="7846"/>
                  </a:cubicBezTo>
                  <a:cubicBezTo>
                    <a:pt x="2335" y="8080"/>
                    <a:pt x="2469" y="8280"/>
                    <a:pt x="2602" y="8480"/>
                  </a:cubicBezTo>
                  <a:cubicBezTo>
                    <a:pt x="2702" y="8580"/>
                    <a:pt x="2736" y="8713"/>
                    <a:pt x="2702" y="8847"/>
                  </a:cubicBezTo>
                  <a:lnTo>
                    <a:pt x="2602" y="9748"/>
                  </a:lnTo>
                  <a:cubicBezTo>
                    <a:pt x="2569" y="9948"/>
                    <a:pt x="2636" y="10148"/>
                    <a:pt x="2802" y="10281"/>
                  </a:cubicBezTo>
                  <a:lnTo>
                    <a:pt x="3703" y="11115"/>
                  </a:lnTo>
                  <a:cubicBezTo>
                    <a:pt x="3768" y="11180"/>
                    <a:pt x="3848" y="11210"/>
                    <a:pt x="3928" y="11210"/>
                  </a:cubicBezTo>
                  <a:cubicBezTo>
                    <a:pt x="4052" y="11210"/>
                    <a:pt x="4176" y="11137"/>
                    <a:pt x="4237" y="11015"/>
                  </a:cubicBezTo>
                  <a:lnTo>
                    <a:pt x="4504" y="10281"/>
                  </a:lnTo>
                  <a:cubicBezTo>
                    <a:pt x="4504" y="10281"/>
                    <a:pt x="4504" y="10248"/>
                    <a:pt x="4537" y="10248"/>
                  </a:cubicBezTo>
                  <a:lnTo>
                    <a:pt x="4604" y="10248"/>
                  </a:lnTo>
                  <a:cubicBezTo>
                    <a:pt x="4737" y="10315"/>
                    <a:pt x="4870" y="10381"/>
                    <a:pt x="5037" y="10415"/>
                  </a:cubicBezTo>
                  <a:cubicBezTo>
                    <a:pt x="5137" y="10448"/>
                    <a:pt x="5237" y="10548"/>
                    <a:pt x="5271" y="10648"/>
                  </a:cubicBezTo>
                  <a:lnTo>
                    <a:pt x="5804" y="11849"/>
                  </a:lnTo>
                  <a:cubicBezTo>
                    <a:pt x="5892" y="11994"/>
                    <a:pt x="6029" y="12089"/>
                    <a:pt x="6196" y="12089"/>
                  </a:cubicBezTo>
                  <a:cubicBezTo>
                    <a:pt x="6220" y="12089"/>
                    <a:pt x="6246" y="12087"/>
                    <a:pt x="6271" y="12083"/>
                  </a:cubicBezTo>
                  <a:lnTo>
                    <a:pt x="6338" y="12083"/>
                  </a:lnTo>
                  <a:lnTo>
                    <a:pt x="6972" y="11982"/>
                  </a:lnTo>
                  <a:cubicBezTo>
                    <a:pt x="7072" y="11982"/>
                    <a:pt x="7172" y="11916"/>
                    <a:pt x="7239" y="11816"/>
                  </a:cubicBezTo>
                  <a:cubicBezTo>
                    <a:pt x="7306" y="11749"/>
                    <a:pt x="7306" y="11616"/>
                    <a:pt x="7272" y="11515"/>
                  </a:cubicBezTo>
                  <a:lnTo>
                    <a:pt x="6905" y="10315"/>
                  </a:lnTo>
                  <a:cubicBezTo>
                    <a:pt x="6905" y="10215"/>
                    <a:pt x="6939" y="10114"/>
                    <a:pt x="7005" y="10048"/>
                  </a:cubicBezTo>
                  <a:cubicBezTo>
                    <a:pt x="7072" y="10014"/>
                    <a:pt x="7139" y="9948"/>
                    <a:pt x="7205" y="9848"/>
                  </a:cubicBezTo>
                  <a:cubicBezTo>
                    <a:pt x="7229" y="9824"/>
                    <a:pt x="7269" y="9800"/>
                    <a:pt x="7303" y="9800"/>
                  </a:cubicBezTo>
                  <a:cubicBezTo>
                    <a:pt x="7317" y="9800"/>
                    <a:pt x="7329" y="9805"/>
                    <a:pt x="7339" y="9814"/>
                  </a:cubicBezTo>
                  <a:lnTo>
                    <a:pt x="8173" y="10448"/>
                  </a:lnTo>
                  <a:cubicBezTo>
                    <a:pt x="8242" y="10494"/>
                    <a:pt x="8318" y="10516"/>
                    <a:pt x="8390" y="10516"/>
                  </a:cubicBezTo>
                  <a:cubicBezTo>
                    <a:pt x="8529" y="10516"/>
                    <a:pt x="8651" y="10435"/>
                    <a:pt x="8673" y="10281"/>
                  </a:cubicBezTo>
                  <a:lnTo>
                    <a:pt x="8907" y="9347"/>
                  </a:lnTo>
                  <a:cubicBezTo>
                    <a:pt x="8940" y="9147"/>
                    <a:pt x="8873" y="8947"/>
                    <a:pt x="8740" y="8780"/>
                  </a:cubicBezTo>
                  <a:lnTo>
                    <a:pt x="7939" y="7946"/>
                  </a:lnTo>
                  <a:cubicBezTo>
                    <a:pt x="7873" y="7846"/>
                    <a:pt x="7806" y="7746"/>
                    <a:pt x="7806" y="7613"/>
                  </a:cubicBezTo>
                  <a:cubicBezTo>
                    <a:pt x="7773" y="7379"/>
                    <a:pt x="7773" y="7179"/>
                    <a:pt x="7739" y="6979"/>
                  </a:cubicBezTo>
                  <a:cubicBezTo>
                    <a:pt x="7739" y="6879"/>
                    <a:pt x="7773" y="6812"/>
                    <a:pt x="7839" y="6779"/>
                  </a:cubicBezTo>
                  <a:lnTo>
                    <a:pt x="8340" y="6612"/>
                  </a:lnTo>
                  <a:cubicBezTo>
                    <a:pt x="8440" y="6579"/>
                    <a:pt x="8540" y="6512"/>
                    <a:pt x="8573" y="6412"/>
                  </a:cubicBezTo>
                  <a:cubicBezTo>
                    <a:pt x="8606" y="6312"/>
                    <a:pt x="8606" y="6212"/>
                    <a:pt x="8573" y="6112"/>
                  </a:cubicBezTo>
                  <a:lnTo>
                    <a:pt x="8073" y="4744"/>
                  </a:lnTo>
                  <a:cubicBezTo>
                    <a:pt x="8006" y="4544"/>
                    <a:pt x="7806" y="4410"/>
                    <a:pt x="7606" y="4410"/>
                  </a:cubicBezTo>
                  <a:lnTo>
                    <a:pt x="6972" y="4410"/>
                  </a:lnTo>
                  <a:cubicBezTo>
                    <a:pt x="6872" y="4410"/>
                    <a:pt x="6772" y="4344"/>
                    <a:pt x="6705" y="4277"/>
                  </a:cubicBezTo>
                  <a:cubicBezTo>
                    <a:pt x="6572" y="4043"/>
                    <a:pt x="6438" y="3843"/>
                    <a:pt x="6305" y="3643"/>
                  </a:cubicBezTo>
                  <a:cubicBezTo>
                    <a:pt x="6238" y="3510"/>
                    <a:pt x="6205" y="3410"/>
                    <a:pt x="6205" y="3276"/>
                  </a:cubicBezTo>
                  <a:lnTo>
                    <a:pt x="6338" y="2376"/>
                  </a:lnTo>
                  <a:cubicBezTo>
                    <a:pt x="6338" y="2175"/>
                    <a:pt x="6271" y="1942"/>
                    <a:pt x="6138" y="1809"/>
                  </a:cubicBezTo>
                  <a:lnTo>
                    <a:pt x="5204" y="975"/>
                  </a:lnTo>
                  <a:cubicBezTo>
                    <a:pt x="5155" y="926"/>
                    <a:pt x="5089" y="895"/>
                    <a:pt x="5004" y="895"/>
                  </a:cubicBezTo>
                  <a:cubicBezTo>
                    <a:pt x="4973" y="895"/>
                    <a:pt x="4940" y="899"/>
                    <a:pt x="4904" y="908"/>
                  </a:cubicBezTo>
                  <a:cubicBezTo>
                    <a:pt x="4804" y="908"/>
                    <a:pt x="4737" y="1008"/>
                    <a:pt x="4704" y="1108"/>
                  </a:cubicBezTo>
                  <a:lnTo>
                    <a:pt x="4437" y="1809"/>
                  </a:lnTo>
                  <a:cubicBezTo>
                    <a:pt x="4437" y="1842"/>
                    <a:pt x="4403" y="1842"/>
                    <a:pt x="4403" y="1875"/>
                  </a:cubicBezTo>
                  <a:lnTo>
                    <a:pt x="4303" y="1875"/>
                  </a:lnTo>
                  <a:cubicBezTo>
                    <a:pt x="4170" y="1809"/>
                    <a:pt x="4037" y="1742"/>
                    <a:pt x="3903" y="1708"/>
                  </a:cubicBezTo>
                  <a:cubicBezTo>
                    <a:pt x="3803" y="1642"/>
                    <a:pt x="3703" y="1575"/>
                    <a:pt x="3636" y="1475"/>
                  </a:cubicBezTo>
                  <a:lnTo>
                    <a:pt x="3103" y="274"/>
                  </a:lnTo>
                  <a:cubicBezTo>
                    <a:pt x="3044" y="99"/>
                    <a:pt x="2859" y="1"/>
                    <a:pt x="268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0" name="Google Shape;1930;p56"/>
          <p:cNvSpPr/>
          <p:nvPr/>
        </p:nvSpPr>
        <p:spPr>
          <a:xfrm>
            <a:off x="929725" y="2999063"/>
            <a:ext cx="862800" cy="36000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6"/>
          <p:cNvSpPr/>
          <p:nvPr/>
        </p:nvSpPr>
        <p:spPr>
          <a:xfrm flipH="1">
            <a:off x="6822675" y="2999063"/>
            <a:ext cx="862800" cy="36000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935"/>
        <p:cNvGrpSpPr/>
        <p:nvPr/>
      </p:nvGrpSpPr>
      <p:grpSpPr>
        <a:xfrm>
          <a:off x="0" y="0"/>
          <a:ext cx="0" cy="0"/>
          <a:chOff x="0" y="0"/>
          <a:chExt cx="0" cy="0"/>
        </a:xfrm>
      </p:grpSpPr>
      <p:sp>
        <p:nvSpPr>
          <p:cNvPr id="1936" name="Google Shape;1936;p57"/>
          <p:cNvSpPr txBox="1">
            <a:spLocks noGrp="1"/>
          </p:cNvSpPr>
          <p:nvPr>
            <p:ph type="body" idx="1"/>
          </p:nvPr>
        </p:nvSpPr>
        <p:spPr>
          <a:xfrm>
            <a:off x="616200" y="1973475"/>
            <a:ext cx="3264000" cy="193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Mercury is the closest planet to </a:t>
            </a:r>
            <a:endParaRPr/>
          </a:p>
          <a:p>
            <a:pPr marL="0" lvl="0" indent="0" algn="l" rtl="0">
              <a:spcBef>
                <a:spcPts val="0"/>
              </a:spcBef>
              <a:spcAft>
                <a:spcPts val="0"/>
              </a:spcAft>
              <a:buNone/>
            </a:pPr>
            <a:r>
              <a:rPr lang="en-GB"/>
              <a:t>the Sun and the smallest one in the Solar System—it’s only a bit larger than the Moon</a:t>
            </a:r>
            <a:endParaRPr/>
          </a:p>
        </p:txBody>
      </p:sp>
      <p:sp>
        <p:nvSpPr>
          <p:cNvPr id="1937" name="Google Shape;1937;p57"/>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Robots.txt</a:t>
            </a:r>
            <a:endParaRPr/>
          </a:p>
        </p:txBody>
      </p:sp>
      <p:grpSp>
        <p:nvGrpSpPr>
          <p:cNvPr id="1938" name="Google Shape;1938;p57"/>
          <p:cNvGrpSpPr/>
          <p:nvPr/>
        </p:nvGrpSpPr>
        <p:grpSpPr>
          <a:xfrm flipH="1">
            <a:off x="5696228" y="1536057"/>
            <a:ext cx="1883861" cy="2874088"/>
            <a:chOff x="4572029" y="1613481"/>
            <a:chExt cx="1740448" cy="2655292"/>
          </a:xfrm>
        </p:grpSpPr>
        <p:sp>
          <p:nvSpPr>
            <p:cNvPr id="1939" name="Google Shape;1939;p57"/>
            <p:cNvSpPr/>
            <p:nvPr/>
          </p:nvSpPr>
          <p:spPr>
            <a:xfrm>
              <a:off x="4817268" y="3594947"/>
              <a:ext cx="1167111" cy="673825"/>
            </a:xfrm>
            <a:custGeom>
              <a:avLst/>
              <a:gdLst/>
              <a:ahLst/>
              <a:cxnLst/>
              <a:rect l="l" t="t" r="r" b="b"/>
              <a:pathLst>
                <a:path w="68583" h="39596" extrusionOk="0">
                  <a:moveTo>
                    <a:pt x="34291" y="1"/>
                  </a:moveTo>
                  <a:cubicBezTo>
                    <a:pt x="15344" y="1"/>
                    <a:pt x="0" y="8874"/>
                    <a:pt x="0" y="19781"/>
                  </a:cubicBezTo>
                  <a:cubicBezTo>
                    <a:pt x="0" y="30723"/>
                    <a:pt x="15344" y="39596"/>
                    <a:pt x="34291" y="39596"/>
                  </a:cubicBezTo>
                  <a:cubicBezTo>
                    <a:pt x="53238" y="39596"/>
                    <a:pt x="68582" y="30723"/>
                    <a:pt x="68582" y="19781"/>
                  </a:cubicBezTo>
                  <a:cubicBezTo>
                    <a:pt x="68582" y="8874"/>
                    <a:pt x="53238" y="1"/>
                    <a:pt x="3429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7"/>
            <p:cNvSpPr/>
            <p:nvPr/>
          </p:nvSpPr>
          <p:spPr>
            <a:xfrm>
              <a:off x="4781497" y="3342493"/>
              <a:ext cx="350254" cy="560148"/>
            </a:xfrm>
            <a:custGeom>
              <a:avLst/>
              <a:gdLst/>
              <a:ahLst/>
              <a:cxnLst/>
              <a:rect l="l" t="t" r="r" b="b"/>
              <a:pathLst>
                <a:path w="20582" h="32916" extrusionOk="0">
                  <a:moveTo>
                    <a:pt x="4841" y="0"/>
                  </a:moveTo>
                  <a:cubicBezTo>
                    <a:pt x="4493" y="0"/>
                    <a:pt x="4147" y="40"/>
                    <a:pt x="3803" y="125"/>
                  </a:cubicBezTo>
                  <a:cubicBezTo>
                    <a:pt x="34" y="1059"/>
                    <a:pt x="1" y="5896"/>
                    <a:pt x="4170" y="9465"/>
                  </a:cubicBezTo>
                  <a:cubicBezTo>
                    <a:pt x="8340" y="13068"/>
                    <a:pt x="14678" y="17638"/>
                    <a:pt x="16145" y="23308"/>
                  </a:cubicBezTo>
                  <a:lnTo>
                    <a:pt x="19815" y="32915"/>
                  </a:lnTo>
                  <a:lnTo>
                    <a:pt x="20282" y="24543"/>
                  </a:lnTo>
                  <a:cubicBezTo>
                    <a:pt x="20582" y="21140"/>
                    <a:pt x="18547" y="13735"/>
                    <a:pt x="15412" y="9031"/>
                  </a:cubicBezTo>
                  <a:cubicBezTo>
                    <a:pt x="12541" y="4726"/>
                    <a:pt x="8608" y="0"/>
                    <a:pt x="484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7"/>
            <p:cNvSpPr/>
            <p:nvPr/>
          </p:nvSpPr>
          <p:spPr>
            <a:xfrm>
              <a:off x="4855864" y="3391843"/>
              <a:ext cx="270782" cy="430747"/>
            </a:xfrm>
            <a:custGeom>
              <a:avLst/>
              <a:gdLst/>
              <a:ahLst/>
              <a:cxnLst/>
              <a:rect l="l" t="t" r="r" b="b"/>
              <a:pathLst>
                <a:path w="15912" h="25312" extrusionOk="0">
                  <a:moveTo>
                    <a:pt x="289" y="1"/>
                  </a:moveTo>
                  <a:cubicBezTo>
                    <a:pt x="187" y="1"/>
                    <a:pt x="92" y="63"/>
                    <a:pt x="67" y="160"/>
                  </a:cubicBezTo>
                  <a:cubicBezTo>
                    <a:pt x="0" y="261"/>
                    <a:pt x="67" y="427"/>
                    <a:pt x="167" y="494"/>
                  </a:cubicBezTo>
                  <a:cubicBezTo>
                    <a:pt x="5604" y="3063"/>
                    <a:pt x="14144" y="13303"/>
                    <a:pt x="15411" y="25078"/>
                  </a:cubicBezTo>
                  <a:cubicBezTo>
                    <a:pt x="15411" y="25178"/>
                    <a:pt x="15511" y="25278"/>
                    <a:pt x="15612" y="25312"/>
                  </a:cubicBezTo>
                  <a:lnTo>
                    <a:pt x="15678" y="25312"/>
                  </a:lnTo>
                  <a:cubicBezTo>
                    <a:pt x="15812" y="25312"/>
                    <a:pt x="15912" y="25178"/>
                    <a:pt x="15912" y="25045"/>
                  </a:cubicBezTo>
                  <a:cubicBezTo>
                    <a:pt x="14644" y="13070"/>
                    <a:pt x="5938" y="2662"/>
                    <a:pt x="401" y="27"/>
                  </a:cubicBezTo>
                  <a:cubicBezTo>
                    <a:pt x="365" y="9"/>
                    <a:pt x="327" y="1"/>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7"/>
            <p:cNvSpPr/>
            <p:nvPr/>
          </p:nvSpPr>
          <p:spPr>
            <a:xfrm>
              <a:off x="4791061" y="3582507"/>
              <a:ext cx="322533" cy="353045"/>
            </a:xfrm>
            <a:custGeom>
              <a:avLst/>
              <a:gdLst/>
              <a:ahLst/>
              <a:cxnLst/>
              <a:rect l="l" t="t" r="r" b="b"/>
              <a:pathLst>
                <a:path w="18953" h="20746" extrusionOk="0">
                  <a:moveTo>
                    <a:pt x="4161" y="0"/>
                  </a:moveTo>
                  <a:cubicBezTo>
                    <a:pt x="1365" y="0"/>
                    <a:pt x="1" y="1823"/>
                    <a:pt x="1006" y="4134"/>
                  </a:cubicBezTo>
                  <a:cubicBezTo>
                    <a:pt x="2040" y="6469"/>
                    <a:pt x="8512" y="8370"/>
                    <a:pt x="12548" y="12273"/>
                  </a:cubicBezTo>
                  <a:cubicBezTo>
                    <a:pt x="15884" y="15475"/>
                    <a:pt x="17451" y="18811"/>
                    <a:pt x="17818" y="20746"/>
                  </a:cubicBezTo>
                  <a:lnTo>
                    <a:pt x="18953" y="17210"/>
                  </a:lnTo>
                  <a:cubicBezTo>
                    <a:pt x="18519" y="8304"/>
                    <a:pt x="11948" y="1732"/>
                    <a:pt x="6277" y="298"/>
                  </a:cubicBezTo>
                  <a:cubicBezTo>
                    <a:pt x="5505" y="94"/>
                    <a:pt x="4796" y="0"/>
                    <a:pt x="416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7"/>
            <p:cNvSpPr/>
            <p:nvPr/>
          </p:nvSpPr>
          <p:spPr>
            <a:xfrm>
              <a:off x="4851881" y="3617291"/>
              <a:ext cx="265116" cy="285349"/>
            </a:xfrm>
            <a:custGeom>
              <a:avLst/>
              <a:gdLst/>
              <a:ahLst/>
              <a:cxnLst/>
              <a:rect l="l" t="t" r="r" b="b"/>
              <a:pathLst>
                <a:path w="15579" h="16768" extrusionOk="0">
                  <a:moveTo>
                    <a:pt x="248" y="1"/>
                  </a:moveTo>
                  <a:cubicBezTo>
                    <a:pt x="147" y="1"/>
                    <a:pt x="60" y="84"/>
                    <a:pt x="34" y="189"/>
                  </a:cubicBezTo>
                  <a:cubicBezTo>
                    <a:pt x="1" y="322"/>
                    <a:pt x="101" y="456"/>
                    <a:pt x="234" y="489"/>
                  </a:cubicBezTo>
                  <a:cubicBezTo>
                    <a:pt x="3704" y="1256"/>
                    <a:pt x="12376" y="6360"/>
                    <a:pt x="15045" y="16600"/>
                  </a:cubicBezTo>
                  <a:cubicBezTo>
                    <a:pt x="15078" y="16700"/>
                    <a:pt x="15145" y="16767"/>
                    <a:pt x="15245" y="16767"/>
                  </a:cubicBezTo>
                  <a:lnTo>
                    <a:pt x="15345" y="16767"/>
                  </a:lnTo>
                  <a:cubicBezTo>
                    <a:pt x="15479" y="16734"/>
                    <a:pt x="15579" y="16600"/>
                    <a:pt x="15545" y="16467"/>
                  </a:cubicBezTo>
                  <a:cubicBezTo>
                    <a:pt x="12810" y="6026"/>
                    <a:pt x="4171" y="856"/>
                    <a:pt x="334" y="22"/>
                  </a:cubicBezTo>
                  <a:cubicBezTo>
                    <a:pt x="305" y="7"/>
                    <a:pt x="276" y="1"/>
                    <a:pt x="2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7"/>
            <p:cNvSpPr/>
            <p:nvPr/>
          </p:nvSpPr>
          <p:spPr>
            <a:xfrm>
              <a:off x="4979036" y="1787382"/>
              <a:ext cx="163504" cy="202253"/>
            </a:xfrm>
            <a:custGeom>
              <a:avLst/>
              <a:gdLst/>
              <a:ahLst/>
              <a:cxnLst/>
              <a:rect l="l" t="t" r="r" b="b"/>
              <a:pathLst>
                <a:path w="9608" h="11885" extrusionOk="0">
                  <a:moveTo>
                    <a:pt x="9578" y="2293"/>
                  </a:moveTo>
                  <a:lnTo>
                    <a:pt x="9608" y="2311"/>
                  </a:lnTo>
                  <a:cubicBezTo>
                    <a:pt x="9600" y="2303"/>
                    <a:pt x="9590" y="2297"/>
                    <a:pt x="9578" y="2293"/>
                  </a:cubicBezTo>
                  <a:close/>
                  <a:moveTo>
                    <a:pt x="6556" y="1"/>
                  </a:moveTo>
                  <a:cubicBezTo>
                    <a:pt x="6428" y="1"/>
                    <a:pt x="6327" y="65"/>
                    <a:pt x="6272" y="176"/>
                  </a:cubicBezTo>
                  <a:lnTo>
                    <a:pt x="5672" y="1310"/>
                  </a:lnTo>
                  <a:cubicBezTo>
                    <a:pt x="5638" y="1377"/>
                    <a:pt x="5572" y="1410"/>
                    <a:pt x="5538" y="1477"/>
                  </a:cubicBezTo>
                  <a:cubicBezTo>
                    <a:pt x="5505" y="1477"/>
                    <a:pt x="5471" y="1510"/>
                    <a:pt x="5438" y="1544"/>
                  </a:cubicBezTo>
                  <a:lnTo>
                    <a:pt x="5605" y="2177"/>
                  </a:lnTo>
                  <a:cubicBezTo>
                    <a:pt x="5632" y="2260"/>
                    <a:pt x="5750" y="2320"/>
                    <a:pt x="5847" y="2320"/>
                  </a:cubicBezTo>
                  <a:cubicBezTo>
                    <a:pt x="5868" y="2320"/>
                    <a:pt x="5887" y="2317"/>
                    <a:pt x="5905" y="2311"/>
                  </a:cubicBezTo>
                  <a:cubicBezTo>
                    <a:pt x="6039" y="2244"/>
                    <a:pt x="6172" y="2211"/>
                    <a:pt x="6339" y="2177"/>
                  </a:cubicBezTo>
                  <a:cubicBezTo>
                    <a:pt x="6405" y="2144"/>
                    <a:pt x="6472" y="2111"/>
                    <a:pt x="6572" y="2044"/>
                  </a:cubicBezTo>
                  <a:cubicBezTo>
                    <a:pt x="6606" y="2011"/>
                    <a:pt x="6672" y="1944"/>
                    <a:pt x="6706" y="1911"/>
                  </a:cubicBezTo>
                  <a:lnTo>
                    <a:pt x="7306" y="743"/>
                  </a:lnTo>
                  <a:cubicBezTo>
                    <a:pt x="7361" y="633"/>
                    <a:pt x="7462" y="568"/>
                    <a:pt x="7590" y="568"/>
                  </a:cubicBezTo>
                  <a:cubicBezTo>
                    <a:pt x="7617" y="568"/>
                    <a:pt x="7644" y="571"/>
                    <a:pt x="7673" y="576"/>
                  </a:cubicBezTo>
                  <a:lnTo>
                    <a:pt x="8307" y="710"/>
                  </a:lnTo>
                  <a:lnTo>
                    <a:pt x="8374" y="710"/>
                  </a:lnTo>
                  <a:lnTo>
                    <a:pt x="7306" y="176"/>
                  </a:lnTo>
                  <a:cubicBezTo>
                    <a:pt x="7306" y="143"/>
                    <a:pt x="7273" y="143"/>
                    <a:pt x="7239" y="143"/>
                  </a:cubicBezTo>
                  <a:lnTo>
                    <a:pt x="6639" y="9"/>
                  </a:lnTo>
                  <a:cubicBezTo>
                    <a:pt x="6610" y="3"/>
                    <a:pt x="6583" y="1"/>
                    <a:pt x="6556" y="1"/>
                  </a:cubicBezTo>
                  <a:close/>
                  <a:moveTo>
                    <a:pt x="8540" y="1685"/>
                  </a:moveTo>
                  <a:cubicBezTo>
                    <a:pt x="8507" y="1685"/>
                    <a:pt x="8474" y="1694"/>
                    <a:pt x="8440" y="1710"/>
                  </a:cubicBezTo>
                  <a:lnTo>
                    <a:pt x="8073" y="1944"/>
                  </a:lnTo>
                  <a:lnTo>
                    <a:pt x="8007" y="2177"/>
                  </a:lnTo>
                  <a:cubicBezTo>
                    <a:pt x="7973" y="2311"/>
                    <a:pt x="8007" y="2478"/>
                    <a:pt x="8107" y="2578"/>
                  </a:cubicBezTo>
                  <a:cubicBezTo>
                    <a:pt x="8173" y="2644"/>
                    <a:pt x="8207" y="2711"/>
                    <a:pt x="8273" y="2778"/>
                  </a:cubicBezTo>
                  <a:cubicBezTo>
                    <a:pt x="8318" y="2867"/>
                    <a:pt x="8407" y="2911"/>
                    <a:pt x="8491" y="2911"/>
                  </a:cubicBezTo>
                  <a:cubicBezTo>
                    <a:pt x="8533" y="2911"/>
                    <a:pt x="8574" y="2900"/>
                    <a:pt x="8607" y="2878"/>
                  </a:cubicBezTo>
                  <a:lnTo>
                    <a:pt x="9441" y="2311"/>
                  </a:lnTo>
                  <a:cubicBezTo>
                    <a:pt x="9474" y="2294"/>
                    <a:pt x="9508" y="2286"/>
                    <a:pt x="9537" y="2286"/>
                  </a:cubicBezTo>
                  <a:cubicBezTo>
                    <a:pt x="9552" y="2286"/>
                    <a:pt x="9566" y="2288"/>
                    <a:pt x="9578" y="2293"/>
                  </a:cubicBezTo>
                  <a:lnTo>
                    <a:pt x="9578" y="2293"/>
                  </a:lnTo>
                  <a:lnTo>
                    <a:pt x="8640" y="1710"/>
                  </a:lnTo>
                  <a:cubicBezTo>
                    <a:pt x="8607" y="1694"/>
                    <a:pt x="8574" y="1685"/>
                    <a:pt x="8540" y="1685"/>
                  </a:cubicBezTo>
                  <a:close/>
                  <a:moveTo>
                    <a:pt x="6267" y="3843"/>
                  </a:moveTo>
                  <a:cubicBezTo>
                    <a:pt x="6246" y="3843"/>
                    <a:pt x="6226" y="3844"/>
                    <a:pt x="6205" y="3845"/>
                  </a:cubicBezTo>
                  <a:cubicBezTo>
                    <a:pt x="6239" y="3979"/>
                    <a:pt x="6272" y="4112"/>
                    <a:pt x="6305" y="4279"/>
                  </a:cubicBezTo>
                  <a:cubicBezTo>
                    <a:pt x="6506" y="5380"/>
                    <a:pt x="5805" y="6914"/>
                    <a:pt x="4771" y="7715"/>
                  </a:cubicBezTo>
                  <a:cubicBezTo>
                    <a:pt x="4437" y="7982"/>
                    <a:pt x="4070" y="8182"/>
                    <a:pt x="3670" y="8215"/>
                  </a:cubicBezTo>
                  <a:cubicBezTo>
                    <a:pt x="3847" y="8603"/>
                    <a:pt x="4172" y="8805"/>
                    <a:pt x="4574" y="8805"/>
                  </a:cubicBezTo>
                  <a:cubicBezTo>
                    <a:pt x="4931" y="8805"/>
                    <a:pt x="5347" y="8645"/>
                    <a:pt x="5772" y="8315"/>
                  </a:cubicBezTo>
                  <a:cubicBezTo>
                    <a:pt x="6839" y="7515"/>
                    <a:pt x="7506" y="5947"/>
                    <a:pt x="7306" y="4846"/>
                  </a:cubicBezTo>
                  <a:cubicBezTo>
                    <a:pt x="7306" y="4267"/>
                    <a:pt x="6810" y="3843"/>
                    <a:pt x="6267" y="3843"/>
                  </a:cubicBezTo>
                  <a:close/>
                  <a:moveTo>
                    <a:pt x="4237" y="743"/>
                  </a:moveTo>
                  <a:cubicBezTo>
                    <a:pt x="4204" y="743"/>
                    <a:pt x="4171" y="776"/>
                    <a:pt x="4137" y="810"/>
                  </a:cubicBezTo>
                  <a:lnTo>
                    <a:pt x="3170" y="1544"/>
                  </a:lnTo>
                  <a:cubicBezTo>
                    <a:pt x="3170" y="1544"/>
                    <a:pt x="3136" y="1577"/>
                    <a:pt x="3136" y="1577"/>
                  </a:cubicBezTo>
                  <a:lnTo>
                    <a:pt x="3103" y="1610"/>
                  </a:lnTo>
                  <a:cubicBezTo>
                    <a:pt x="3070" y="1644"/>
                    <a:pt x="3036" y="1710"/>
                    <a:pt x="3036" y="1777"/>
                  </a:cubicBezTo>
                  <a:lnTo>
                    <a:pt x="3036" y="1810"/>
                  </a:lnTo>
                  <a:cubicBezTo>
                    <a:pt x="3003" y="1844"/>
                    <a:pt x="3003" y="1911"/>
                    <a:pt x="3003" y="1944"/>
                  </a:cubicBezTo>
                  <a:lnTo>
                    <a:pt x="3070" y="2878"/>
                  </a:lnTo>
                  <a:cubicBezTo>
                    <a:pt x="3070" y="3045"/>
                    <a:pt x="3003" y="3178"/>
                    <a:pt x="2903" y="3312"/>
                  </a:cubicBezTo>
                  <a:cubicBezTo>
                    <a:pt x="2736" y="3512"/>
                    <a:pt x="2603" y="3712"/>
                    <a:pt x="2469" y="3912"/>
                  </a:cubicBezTo>
                  <a:cubicBezTo>
                    <a:pt x="2403" y="3979"/>
                    <a:pt x="2336" y="4045"/>
                    <a:pt x="2236" y="4079"/>
                  </a:cubicBezTo>
                  <a:lnTo>
                    <a:pt x="2069" y="4079"/>
                  </a:lnTo>
                  <a:lnTo>
                    <a:pt x="1402" y="4045"/>
                  </a:lnTo>
                  <a:lnTo>
                    <a:pt x="1235" y="4045"/>
                  </a:lnTo>
                  <a:cubicBezTo>
                    <a:pt x="1202" y="4079"/>
                    <a:pt x="1168" y="4079"/>
                    <a:pt x="1168" y="4112"/>
                  </a:cubicBezTo>
                  <a:cubicBezTo>
                    <a:pt x="1102" y="4145"/>
                    <a:pt x="1068" y="4179"/>
                    <a:pt x="1068" y="4246"/>
                  </a:cubicBezTo>
                  <a:lnTo>
                    <a:pt x="501" y="5580"/>
                  </a:lnTo>
                  <a:cubicBezTo>
                    <a:pt x="435" y="5680"/>
                    <a:pt x="468" y="5813"/>
                    <a:pt x="568" y="5880"/>
                  </a:cubicBezTo>
                  <a:lnTo>
                    <a:pt x="1268" y="6314"/>
                  </a:lnTo>
                  <a:cubicBezTo>
                    <a:pt x="1302" y="6347"/>
                    <a:pt x="1302" y="6414"/>
                    <a:pt x="1268" y="6481"/>
                  </a:cubicBezTo>
                  <a:cubicBezTo>
                    <a:pt x="1235" y="6681"/>
                    <a:pt x="1202" y="6881"/>
                    <a:pt x="1168" y="7081"/>
                  </a:cubicBezTo>
                  <a:cubicBezTo>
                    <a:pt x="1135" y="7248"/>
                    <a:pt x="1068" y="7381"/>
                    <a:pt x="968" y="7515"/>
                  </a:cubicBezTo>
                  <a:lnTo>
                    <a:pt x="134" y="8282"/>
                  </a:lnTo>
                  <a:lnTo>
                    <a:pt x="101" y="8315"/>
                  </a:lnTo>
                  <a:cubicBezTo>
                    <a:pt x="68" y="8349"/>
                    <a:pt x="68" y="8349"/>
                    <a:pt x="68" y="8382"/>
                  </a:cubicBezTo>
                  <a:cubicBezTo>
                    <a:pt x="1" y="8482"/>
                    <a:pt x="1" y="8582"/>
                    <a:pt x="1" y="8682"/>
                  </a:cubicBezTo>
                  <a:lnTo>
                    <a:pt x="168" y="9649"/>
                  </a:lnTo>
                  <a:cubicBezTo>
                    <a:pt x="168" y="9683"/>
                    <a:pt x="168" y="9750"/>
                    <a:pt x="234" y="9750"/>
                  </a:cubicBezTo>
                  <a:lnTo>
                    <a:pt x="1235" y="10350"/>
                  </a:lnTo>
                  <a:cubicBezTo>
                    <a:pt x="1202" y="10317"/>
                    <a:pt x="1168" y="10283"/>
                    <a:pt x="1168" y="10217"/>
                  </a:cubicBezTo>
                  <a:lnTo>
                    <a:pt x="1002" y="9283"/>
                  </a:lnTo>
                  <a:cubicBezTo>
                    <a:pt x="968" y="9149"/>
                    <a:pt x="1002" y="8982"/>
                    <a:pt x="1135" y="8882"/>
                  </a:cubicBezTo>
                  <a:lnTo>
                    <a:pt x="1969" y="8115"/>
                  </a:lnTo>
                  <a:cubicBezTo>
                    <a:pt x="2069" y="7982"/>
                    <a:pt x="2136" y="7848"/>
                    <a:pt x="2169" y="7681"/>
                  </a:cubicBezTo>
                  <a:cubicBezTo>
                    <a:pt x="2202" y="7481"/>
                    <a:pt x="2236" y="7281"/>
                    <a:pt x="2269" y="7081"/>
                  </a:cubicBezTo>
                  <a:cubicBezTo>
                    <a:pt x="2303" y="6914"/>
                    <a:pt x="2236" y="6781"/>
                    <a:pt x="2102" y="6714"/>
                  </a:cubicBezTo>
                  <a:lnTo>
                    <a:pt x="1602" y="6514"/>
                  </a:lnTo>
                  <a:cubicBezTo>
                    <a:pt x="1469" y="6447"/>
                    <a:pt x="1435" y="6314"/>
                    <a:pt x="1469" y="6180"/>
                  </a:cubicBezTo>
                  <a:lnTo>
                    <a:pt x="2069" y="4879"/>
                  </a:lnTo>
                  <a:cubicBezTo>
                    <a:pt x="2069" y="4813"/>
                    <a:pt x="2102" y="4779"/>
                    <a:pt x="2169" y="4746"/>
                  </a:cubicBezTo>
                  <a:cubicBezTo>
                    <a:pt x="2236" y="4679"/>
                    <a:pt x="2336" y="4646"/>
                    <a:pt x="2403" y="4646"/>
                  </a:cubicBezTo>
                  <a:lnTo>
                    <a:pt x="3036" y="4679"/>
                  </a:lnTo>
                  <a:cubicBezTo>
                    <a:pt x="3103" y="4679"/>
                    <a:pt x="3170" y="4679"/>
                    <a:pt x="3203" y="4646"/>
                  </a:cubicBezTo>
                  <a:cubicBezTo>
                    <a:pt x="3303" y="4613"/>
                    <a:pt x="3370" y="4546"/>
                    <a:pt x="3437" y="4479"/>
                  </a:cubicBezTo>
                  <a:cubicBezTo>
                    <a:pt x="3570" y="4279"/>
                    <a:pt x="3704" y="4079"/>
                    <a:pt x="3870" y="3879"/>
                  </a:cubicBezTo>
                  <a:cubicBezTo>
                    <a:pt x="3970" y="3779"/>
                    <a:pt x="4004" y="3612"/>
                    <a:pt x="4004" y="3445"/>
                  </a:cubicBezTo>
                  <a:lnTo>
                    <a:pt x="3970" y="2544"/>
                  </a:lnTo>
                  <a:cubicBezTo>
                    <a:pt x="3937" y="2478"/>
                    <a:pt x="3937" y="2444"/>
                    <a:pt x="3970" y="2378"/>
                  </a:cubicBezTo>
                  <a:cubicBezTo>
                    <a:pt x="4004" y="2277"/>
                    <a:pt x="4037" y="2211"/>
                    <a:pt x="4137" y="2144"/>
                  </a:cubicBezTo>
                  <a:lnTo>
                    <a:pt x="5071" y="1377"/>
                  </a:lnTo>
                  <a:cubicBezTo>
                    <a:pt x="5118" y="1353"/>
                    <a:pt x="5166" y="1330"/>
                    <a:pt x="5213" y="1330"/>
                  </a:cubicBezTo>
                  <a:cubicBezTo>
                    <a:pt x="5232" y="1330"/>
                    <a:pt x="5252" y="1334"/>
                    <a:pt x="5271" y="1343"/>
                  </a:cubicBezTo>
                  <a:lnTo>
                    <a:pt x="4337" y="743"/>
                  </a:lnTo>
                  <a:close/>
                  <a:moveTo>
                    <a:pt x="5043" y="10324"/>
                  </a:moveTo>
                  <a:cubicBezTo>
                    <a:pt x="5009" y="10324"/>
                    <a:pt x="4973" y="10332"/>
                    <a:pt x="4938" y="10350"/>
                  </a:cubicBezTo>
                  <a:cubicBezTo>
                    <a:pt x="4804" y="10383"/>
                    <a:pt x="4671" y="10450"/>
                    <a:pt x="4537" y="10483"/>
                  </a:cubicBezTo>
                  <a:cubicBezTo>
                    <a:pt x="4504" y="10483"/>
                    <a:pt x="4437" y="10517"/>
                    <a:pt x="4404" y="10517"/>
                  </a:cubicBezTo>
                  <a:lnTo>
                    <a:pt x="4437" y="10617"/>
                  </a:lnTo>
                  <a:cubicBezTo>
                    <a:pt x="4437" y="10650"/>
                    <a:pt x="4471" y="10717"/>
                    <a:pt x="4537" y="10717"/>
                  </a:cubicBezTo>
                  <a:lnTo>
                    <a:pt x="5538" y="11317"/>
                  </a:lnTo>
                  <a:cubicBezTo>
                    <a:pt x="5505" y="11284"/>
                    <a:pt x="5471" y="11251"/>
                    <a:pt x="5471" y="11217"/>
                  </a:cubicBezTo>
                  <a:lnTo>
                    <a:pt x="5238" y="10483"/>
                  </a:lnTo>
                  <a:cubicBezTo>
                    <a:pt x="5214" y="10386"/>
                    <a:pt x="5135" y="10324"/>
                    <a:pt x="5043" y="10324"/>
                  </a:cubicBezTo>
                  <a:close/>
                  <a:moveTo>
                    <a:pt x="2368" y="9716"/>
                  </a:moveTo>
                  <a:cubicBezTo>
                    <a:pt x="2325" y="9716"/>
                    <a:pt x="2280" y="9727"/>
                    <a:pt x="2236" y="9750"/>
                  </a:cubicBezTo>
                  <a:lnTo>
                    <a:pt x="1769" y="10083"/>
                  </a:lnTo>
                  <a:lnTo>
                    <a:pt x="1402" y="11050"/>
                  </a:lnTo>
                  <a:cubicBezTo>
                    <a:pt x="1369" y="11151"/>
                    <a:pt x="1402" y="11251"/>
                    <a:pt x="1502" y="11317"/>
                  </a:cubicBezTo>
                  <a:lnTo>
                    <a:pt x="2503" y="11884"/>
                  </a:lnTo>
                  <a:cubicBezTo>
                    <a:pt x="2403" y="11818"/>
                    <a:pt x="2369" y="11718"/>
                    <a:pt x="2436" y="11618"/>
                  </a:cubicBezTo>
                  <a:lnTo>
                    <a:pt x="2870" y="10450"/>
                  </a:lnTo>
                  <a:cubicBezTo>
                    <a:pt x="2903" y="10317"/>
                    <a:pt x="2870" y="10150"/>
                    <a:pt x="2770" y="10050"/>
                  </a:cubicBezTo>
                  <a:cubicBezTo>
                    <a:pt x="2703" y="9983"/>
                    <a:pt x="2636" y="9916"/>
                    <a:pt x="2603" y="9850"/>
                  </a:cubicBezTo>
                  <a:cubicBezTo>
                    <a:pt x="2536" y="9761"/>
                    <a:pt x="2454" y="9716"/>
                    <a:pt x="2368" y="9716"/>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7"/>
            <p:cNvSpPr/>
            <p:nvPr/>
          </p:nvSpPr>
          <p:spPr>
            <a:xfrm>
              <a:off x="4979036" y="1787382"/>
              <a:ext cx="163504" cy="202253"/>
            </a:xfrm>
            <a:custGeom>
              <a:avLst/>
              <a:gdLst/>
              <a:ahLst/>
              <a:cxnLst/>
              <a:rect l="l" t="t" r="r" b="b"/>
              <a:pathLst>
                <a:path w="9608" h="11885" extrusionOk="0">
                  <a:moveTo>
                    <a:pt x="9578" y="2293"/>
                  </a:moveTo>
                  <a:lnTo>
                    <a:pt x="9608" y="2311"/>
                  </a:lnTo>
                  <a:cubicBezTo>
                    <a:pt x="9600" y="2303"/>
                    <a:pt x="9590" y="2297"/>
                    <a:pt x="9578" y="2293"/>
                  </a:cubicBezTo>
                  <a:close/>
                  <a:moveTo>
                    <a:pt x="6556" y="1"/>
                  </a:moveTo>
                  <a:cubicBezTo>
                    <a:pt x="6428" y="1"/>
                    <a:pt x="6327" y="65"/>
                    <a:pt x="6272" y="176"/>
                  </a:cubicBezTo>
                  <a:lnTo>
                    <a:pt x="5672" y="1310"/>
                  </a:lnTo>
                  <a:cubicBezTo>
                    <a:pt x="5638" y="1377"/>
                    <a:pt x="5572" y="1410"/>
                    <a:pt x="5538" y="1477"/>
                  </a:cubicBezTo>
                  <a:cubicBezTo>
                    <a:pt x="5505" y="1477"/>
                    <a:pt x="5471" y="1510"/>
                    <a:pt x="5438" y="1544"/>
                  </a:cubicBezTo>
                  <a:lnTo>
                    <a:pt x="5605" y="2177"/>
                  </a:lnTo>
                  <a:cubicBezTo>
                    <a:pt x="5632" y="2260"/>
                    <a:pt x="5750" y="2320"/>
                    <a:pt x="5847" y="2320"/>
                  </a:cubicBezTo>
                  <a:cubicBezTo>
                    <a:pt x="5868" y="2320"/>
                    <a:pt x="5887" y="2317"/>
                    <a:pt x="5905" y="2311"/>
                  </a:cubicBezTo>
                  <a:cubicBezTo>
                    <a:pt x="6039" y="2244"/>
                    <a:pt x="6172" y="2211"/>
                    <a:pt x="6339" y="2177"/>
                  </a:cubicBezTo>
                  <a:cubicBezTo>
                    <a:pt x="6405" y="2144"/>
                    <a:pt x="6472" y="2111"/>
                    <a:pt x="6572" y="2044"/>
                  </a:cubicBezTo>
                  <a:cubicBezTo>
                    <a:pt x="6606" y="2011"/>
                    <a:pt x="6672" y="1944"/>
                    <a:pt x="6706" y="1911"/>
                  </a:cubicBezTo>
                  <a:lnTo>
                    <a:pt x="7306" y="743"/>
                  </a:lnTo>
                  <a:cubicBezTo>
                    <a:pt x="7361" y="633"/>
                    <a:pt x="7462" y="568"/>
                    <a:pt x="7590" y="568"/>
                  </a:cubicBezTo>
                  <a:cubicBezTo>
                    <a:pt x="7617" y="568"/>
                    <a:pt x="7644" y="571"/>
                    <a:pt x="7673" y="576"/>
                  </a:cubicBezTo>
                  <a:lnTo>
                    <a:pt x="8307" y="710"/>
                  </a:lnTo>
                  <a:lnTo>
                    <a:pt x="8374" y="710"/>
                  </a:lnTo>
                  <a:lnTo>
                    <a:pt x="7306" y="176"/>
                  </a:lnTo>
                  <a:cubicBezTo>
                    <a:pt x="7306" y="143"/>
                    <a:pt x="7273" y="143"/>
                    <a:pt x="7239" y="143"/>
                  </a:cubicBezTo>
                  <a:lnTo>
                    <a:pt x="6639" y="9"/>
                  </a:lnTo>
                  <a:cubicBezTo>
                    <a:pt x="6610" y="3"/>
                    <a:pt x="6583" y="1"/>
                    <a:pt x="6556" y="1"/>
                  </a:cubicBezTo>
                  <a:close/>
                  <a:moveTo>
                    <a:pt x="8540" y="1685"/>
                  </a:moveTo>
                  <a:cubicBezTo>
                    <a:pt x="8507" y="1685"/>
                    <a:pt x="8474" y="1694"/>
                    <a:pt x="8440" y="1710"/>
                  </a:cubicBezTo>
                  <a:lnTo>
                    <a:pt x="8073" y="1944"/>
                  </a:lnTo>
                  <a:lnTo>
                    <a:pt x="8007" y="2177"/>
                  </a:lnTo>
                  <a:cubicBezTo>
                    <a:pt x="7973" y="2311"/>
                    <a:pt x="8007" y="2478"/>
                    <a:pt x="8107" y="2578"/>
                  </a:cubicBezTo>
                  <a:cubicBezTo>
                    <a:pt x="8173" y="2644"/>
                    <a:pt x="8207" y="2711"/>
                    <a:pt x="8273" y="2778"/>
                  </a:cubicBezTo>
                  <a:cubicBezTo>
                    <a:pt x="8318" y="2867"/>
                    <a:pt x="8407" y="2911"/>
                    <a:pt x="8491" y="2911"/>
                  </a:cubicBezTo>
                  <a:cubicBezTo>
                    <a:pt x="8533" y="2911"/>
                    <a:pt x="8574" y="2900"/>
                    <a:pt x="8607" y="2878"/>
                  </a:cubicBezTo>
                  <a:lnTo>
                    <a:pt x="9441" y="2311"/>
                  </a:lnTo>
                  <a:cubicBezTo>
                    <a:pt x="9474" y="2294"/>
                    <a:pt x="9508" y="2286"/>
                    <a:pt x="9537" y="2286"/>
                  </a:cubicBezTo>
                  <a:cubicBezTo>
                    <a:pt x="9552" y="2286"/>
                    <a:pt x="9566" y="2288"/>
                    <a:pt x="9578" y="2293"/>
                  </a:cubicBezTo>
                  <a:lnTo>
                    <a:pt x="9578" y="2293"/>
                  </a:lnTo>
                  <a:lnTo>
                    <a:pt x="8640" y="1710"/>
                  </a:lnTo>
                  <a:cubicBezTo>
                    <a:pt x="8607" y="1694"/>
                    <a:pt x="8574" y="1685"/>
                    <a:pt x="8540" y="1685"/>
                  </a:cubicBezTo>
                  <a:close/>
                  <a:moveTo>
                    <a:pt x="6267" y="3843"/>
                  </a:moveTo>
                  <a:cubicBezTo>
                    <a:pt x="6246" y="3843"/>
                    <a:pt x="6226" y="3844"/>
                    <a:pt x="6205" y="3845"/>
                  </a:cubicBezTo>
                  <a:cubicBezTo>
                    <a:pt x="6239" y="3979"/>
                    <a:pt x="6272" y="4112"/>
                    <a:pt x="6305" y="4279"/>
                  </a:cubicBezTo>
                  <a:cubicBezTo>
                    <a:pt x="6506" y="5380"/>
                    <a:pt x="5805" y="6914"/>
                    <a:pt x="4771" y="7715"/>
                  </a:cubicBezTo>
                  <a:cubicBezTo>
                    <a:pt x="4437" y="7982"/>
                    <a:pt x="4070" y="8182"/>
                    <a:pt x="3670" y="8215"/>
                  </a:cubicBezTo>
                  <a:cubicBezTo>
                    <a:pt x="3847" y="8603"/>
                    <a:pt x="4172" y="8805"/>
                    <a:pt x="4574" y="8805"/>
                  </a:cubicBezTo>
                  <a:cubicBezTo>
                    <a:pt x="4931" y="8805"/>
                    <a:pt x="5347" y="8645"/>
                    <a:pt x="5772" y="8315"/>
                  </a:cubicBezTo>
                  <a:cubicBezTo>
                    <a:pt x="6839" y="7515"/>
                    <a:pt x="7506" y="5947"/>
                    <a:pt x="7306" y="4846"/>
                  </a:cubicBezTo>
                  <a:cubicBezTo>
                    <a:pt x="7306" y="4267"/>
                    <a:pt x="6810" y="3843"/>
                    <a:pt x="6267" y="3843"/>
                  </a:cubicBezTo>
                  <a:close/>
                  <a:moveTo>
                    <a:pt x="4237" y="743"/>
                  </a:moveTo>
                  <a:cubicBezTo>
                    <a:pt x="4204" y="743"/>
                    <a:pt x="4171" y="776"/>
                    <a:pt x="4137" y="810"/>
                  </a:cubicBezTo>
                  <a:lnTo>
                    <a:pt x="3170" y="1544"/>
                  </a:lnTo>
                  <a:cubicBezTo>
                    <a:pt x="3170" y="1544"/>
                    <a:pt x="3136" y="1577"/>
                    <a:pt x="3136" y="1577"/>
                  </a:cubicBezTo>
                  <a:lnTo>
                    <a:pt x="3103" y="1610"/>
                  </a:lnTo>
                  <a:cubicBezTo>
                    <a:pt x="3070" y="1644"/>
                    <a:pt x="3036" y="1710"/>
                    <a:pt x="3036" y="1777"/>
                  </a:cubicBezTo>
                  <a:lnTo>
                    <a:pt x="3036" y="1810"/>
                  </a:lnTo>
                  <a:cubicBezTo>
                    <a:pt x="3003" y="1844"/>
                    <a:pt x="3003" y="1911"/>
                    <a:pt x="3003" y="1944"/>
                  </a:cubicBezTo>
                  <a:lnTo>
                    <a:pt x="3070" y="2878"/>
                  </a:lnTo>
                  <a:cubicBezTo>
                    <a:pt x="3070" y="3045"/>
                    <a:pt x="3003" y="3178"/>
                    <a:pt x="2903" y="3312"/>
                  </a:cubicBezTo>
                  <a:cubicBezTo>
                    <a:pt x="2736" y="3512"/>
                    <a:pt x="2603" y="3712"/>
                    <a:pt x="2469" y="3912"/>
                  </a:cubicBezTo>
                  <a:cubicBezTo>
                    <a:pt x="2403" y="3979"/>
                    <a:pt x="2336" y="4045"/>
                    <a:pt x="2236" y="4079"/>
                  </a:cubicBezTo>
                  <a:lnTo>
                    <a:pt x="2069" y="4079"/>
                  </a:lnTo>
                  <a:lnTo>
                    <a:pt x="1402" y="4045"/>
                  </a:lnTo>
                  <a:lnTo>
                    <a:pt x="1235" y="4045"/>
                  </a:lnTo>
                  <a:cubicBezTo>
                    <a:pt x="1202" y="4079"/>
                    <a:pt x="1168" y="4079"/>
                    <a:pt x="1168" y="4112"/>
                  </a:cubicBezTo>
                  <a:cubicBezTo>
                    <a:pt x="1102" y="4145"/>
                    <a:pt x="1068" y="4179"/>
                    <a:pt x="1068" y="4246"/>
                  </a:cubicBezTo>
                  <a:lnTo>
                    <a:pt x="501" y="5580"/>
                  </a:lnTo>
                  <a:cubicBezTo>
                    <a:pt x="435" y="5680"/>
                    <a:pt x="468" y="5813"/>
                    <a:pt x="568" y="5880"/>
                  </a:cubicBezTo>
                  <a:lnTo>
                    <a:pt x="1268" y="6314"/>
                  </a:lnTo>
                  <a:cubicBezTo>
                    <a:pt x="1302" y="6347"/>
                    <a:pt x="1302" y="6414"/>
                    <a:pt x="1268" y="6481"/>
                  </a:cubicBezTo>
                  <a:cubicBezTo>
                    <a:pt x="1235" y="6681"/>
                    <a:pt x="1202" y="6881"/>
                    <a:pt x="1168" y="7081"/>
                  </a:cubicBezTo>
                  <a:cubicBezTo>
                    <a:pt x="1135" y="7248"/>
                    <a:pt x="1068" y="7381"/>
                    <a:pt x="968" y="7515"/>
                  </a:cubicBezTo>
                  <a:lnTo>
                    <a:pt x="134" y="8282"/>
                  </a:lnTo>
                  <a:lnTo>
                    <a:pt x="101" y="8315"/>
                  </a:lnTo>
                  <a:cubicBezTo>
                    <a:pt x="68" y="8349"/>
                    <a:pt x="68" y="8349"/>
                    <a:pt x="68" y="8382"/>
                  </a:cubicBezTo>
                  <a:cubicBezTo>
                    <a:pt x="1" y="8482"/>
                    <a:pt x="1" y="8582"/>
                    <a:pt x="1" y="8682"/>
                  </a:cubicBezTo>
                  <a:lnTo>
                    <a:pt x="168" y="9649"/>
                  </a:lnTo>
                  <a:cubicBezTo>
                    <a:pt x="168" y="9683"/>
                    <a:pt x="168" y="9750"/>
                    <a:pt x="234" y="9750"/>
                  </a:cubicBezTo>
                  <a:lnTo>
                    <a:pt x="1235" y="10350"/>
                  </a:lnTo>
                  <a:cubicBezTo>
                    <a:pt x="1202" y="10317"/>
                    <a:pt x="1168" y="10283"/>
                    <a:pt x="1168" y="10217"/>
                  </a:cubicBezTo>
                  <a:lnTo>
                    <a:pt x="1002" y="9283"/>
                  </a:lnTo>
                  <a:cubicBezTo>
                    <a:pt x="968" y="9149"/>
                    <a:pt x="1002" y="8982"/>
                    <a:pt x="1135" y="8882"/>
                  </a:cubicBezTo>
                  <a:lnTo>
                    <a:pt x="1969" y="8115"/>
                  </a:lnTo>
                  <a:cubicBezTo>
                    <a:pt x="2069" y="7982"/>
                    <a:pt x="2136" y="7848"/>
                    <a:pt x="2169" y="7681"/>
                  </a:cubicBezTo>
                  <a:cubicBezTo>
                    <a:pt x="2202" y="7481"/>
                    <a:pt x="2236" y="7281"/>
                    <a:pt x="2269" y="7081"/>
                  </a:cubicBezTo>
                  <a:cubicBezTo>
                    <a:pt x="2303" y="6914"/>
                    <a:pt x="2236" y="6781"/>
                    <a:pt x="2102" y="6714"/>
                  </a:cubicBezTo>
                  <a:lnTo>
                    <a:pt x="1602" y="6514"/>
                  </a:lnTo>
                  <a:cubicBezTo>
                    <a:pt x="1469" y="6447"/>
                    <a:pt x="1435" y="6314"/>
                    <a:pt x="1469" y="6180"/>
                  </a:cubicBezTo>
                  <a:lnTo>
                    <a:pt x="2069" y="4879"/>
                  </a:lnTo>
                  <a:cubicBezTo>
                    <a:pt x="2069" y="4813"/>
                    <a:pt x="2102" y="4779"/>
                    <a:pt x="2169" y="4746"/>
                  </a:cubicBezTo>
                  <a:cubicBezTo>
                    <a:pt x="2236" y="4679"/>
                    <a:pt x="2336" y="4646"/>
                    <a:pt x="2403" y="4646"/>
                  </a:cubicBezTo>
                  <a:lnTo>
                    <a:pt x="3036" y="4679"/>
                  </a:lnTo>
                  <a:cubicBezTo>
                    <a:pt x="3103" y="4679"/>
                    <a:pt x="3170" y="4679"/>
                    <a:pt x="3203" y="4646"/>
                  </a:cubicBezTo>
                  <a:cubicBezTo>
                    <a:pt x="3303" y="4613"/>
                    <a:pt x="3370" y="4546"/>
                    <a:pt x="3437" y="4479"/>
                  </a:cubicBezTo>
                  <a:cubicBezTo>
                    <a:pt x="3570" y="4279"/>
                    <a:pt x="3704" y="4079"/>
                    <a:pt x="3870" y="3879"/>
                  </a:cubicBezTo>
                  <a:cubicBezTo>
                    <a:pt x="3970" y="3779"/>
                    <a:pt x="4004" y="3612"/>
                    <a:pt x="4004" y="3445"/>
                  </a:cubicBezTo>
                  <a:lnTo>
                    <a:pt x="3970" y="2544"/>
                  </a:lnTo>
                  <a:cubicBezTo>
                    <a:pt x="3937" y="2478"/>
                    <a:pt x="3937" y="2444"/>
                    <a:pt x="3970" y="2378"/>
                  </a:cubicBezTo>
                  <a:cubicBezTo>
                    <a:pt x="4004" y="2277"/>
                    <a:pt x="4037" y="2211"/>
                    <a:pt x="4137" y="2144"/>
                  </a:cubicBezTo>
                  <a:lnTo>
                    <a:pt x="5071" y="1377"/>
                  </a:lnTo>
                  <a:cubicBezTo>
                    <a:pt x="5118" y="1353"/>
                    <a:pt x="5166" y="1330"/>
                    <a:pt x="5213" y="1330"/>
                  </a:cubicBezTo>
                  <a:cubicBezTo>
                    <a:pt x="5232" y="1330"/>
                    <a:pt x="5252" y="1334"/>
                    <a:pt x="5271" y="1343"/>
                  </a:cubicBezTo>
                  <a:lnTo>
                    <a:pt x="4337" y="743"/>
                  </a:lnTo>
                  <a:close/>
                  <a:moveTo>
                    <a:pt x="5043" y="10324"/>
                  </a:moveTo>
                  <a:cubicBezTo>
                    <a:pt x="5009" y="10324"/>
                    <a:pt x="4973" y="10332"/>
                    <a:pt x="4938" y="10350"/>
                  </a:cubicBezTo>
                  <a:cubicBezTo>
                    <a:pt x="4804" y="10383"/>
                    <a:pt x="4671" y="10450"/>
                    <a:pt x="4537" y="10483"/>
                  </a:cubicBezTo>
                  <a:cubicBezTo>
                    <a:pt x="4504" y="10483"/>
                    <a:pt x="4437" y="10517"/>
                    <a:pt x="4404" y="10517"/>
                  </a:cubicBezTo>
                  <a:lnTo>
                    <a:pt x="4437" y="10617"/>
                  </a:lnTo>
                  <a:cubicBezTo>
                    <a:pt x="4437" y="10650"/>
                    <a:pt x="4471" y="10717"/>
                    <a:pt x="4537" y="10717"/>
                  </a:cubicBezTo>
                  <a:lnTo>
                    <a:pt x="5538" y="11317"/>
                  </a:lnTo>
                  <a:cubicBezTo>
                    <a:pt x="5505" y="11284"/>
                    <a:pt x="5471" y="11251"/>
                    <a:pt x="5471" y="11217"/>
                  </a:cubicBezTo>
                  <a:lnTo>
                    <a:pt x="5238" y="10483"/>
                  </a:lnTo>
                  <a:cubicBezTo>
                    <a:pt x="5214" y="10386"/>
                    <a:pt x="5135" y="10324"/>
                    <a:pt x="5043" y="10324"/>
                  </a:cubicBezTo>
                  <a:close/>
                  <a:moveTo>
                    <a:pt x="2368" y="9716"/>
                  </a:moveTo>
                  <a:cubicBezTo>
                    <a:pt x="2325" y="9716"/>
                    <a:pt x="2280" y="9727"/>
                    <a:pt x="2236" y="9750"/>
                  </a:cubicBezTo>
                  <a:lnTo>
                    <a:pt x="1769" y="10083"/>
                  </a:lnTo>
                  <a:lnTo>
                    <a:pt x="1402" y="11050"/>
                  </a:lnTo>
                  <a:cubicBezTo>
                    <a:pt x="1369" y="11151"/>
                    <a:pt x="1402" y="11251"/>
                    <a:pt x="1502" y="11317"/>
                  </a:cubicBezTo>
                  <a:lnTo>
                    <a:pt x="2503" y="11884"/>
                  </a:lnTo>
                  <a:cubicBezTo>
                    <a:pt x="2403" y="11818"/>
                    <a:pt x="2369" y="11718"/>
                    <a:pt x="2436" y="11618"/>
                  </a:cubicBezTo>
                  <a:lnTo>
                    <a:pt x="2870" y="10450"/>
                  </a:lnTo>
                  <a:cubicBezTo>
                    <a:pt x="2903" y="10317"/>
                    <a:pt x="2870" y="10150"/>
                    <a:pt x="2770" y="10050"/>
                  </a:cubicBezTo>
                  <a:cubicBezTo>
                    <a:pt x="2703" y="9983"/>
                    <a:pt x="2636" y="9916"/>
                    <a:pt x="2603" y="9850"/>
                  </a:cubicBezTo>
                  <a:cubicBezTo>
                    <a:pt x="2536" y="9761"/>
                    <a:pt x="2454" y="9716"/>
                    <a:pt x="2368" y="971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7"/>
            <p:cNvSpPr/>
            <p:nvPr/>
          </p:nvSpPr>
          <p:spPr>
            <a:xfrm>
              <a:off x="4979036" y="1787382"/>
              <a:ext cx="163504" cy="202253"/>
            </a:xfrm>
            <a:custGeom>
              <a:avLst/>
              <a:gdLst/>
              <a:ahLst/>
              <a:cxnLst/>
              <a:rect l="l" t="t" r="r" b="b"/>
              <a:pathLst>
                <a:path w="9608" h="11885" extrusionOk="0">
                  <a:moveTo>
                    <a:pt x="9578" y="2293"/>
                  </a:moveTo>
                  <a:lnTo>
                    <a:pt x="9608" y="2311"/>
                  </a:lnTo>
                  <a:cubicBezTo>
                    <a:pt x="9600" y="2303"/>
                    <a:pt x="9590" y="2297"/>
                    <a:pt x="9578" y="2293"/>
                  </a:cubicBezTo>
                  <a:close/>
                  <a:moveTo>
                    <a:pt x="6556" y="1"/>
                  </a:moveTo>
                  <a:cubicBezTo>
                    <a:pt x="6428" y="1"/>
                    <a:pt x="6327" y="65"/>
                    <a:pt x="6272" y="176"/>
                  </a:cubicBezTo>
                  <a:lnTo>
                    <a:pt x="5672" y="1310"/>
                  </a:lnTo>
                  <a:cubicBezTo>
                    <a:pt x="5638" y="1377"/>
                    <a:pt x="5572" y="1410"/>
                    <a:pt x="5538" y="1477"/>
                  </a:cubicBezTo>
                  <a:cubicBezTo>
                    <a:pt x="5505" y="1477"/>
                    <a:pt x="5471" y="1510"/>
                    <a:pt x="5438" y="1544"/>
                  </a:cubicBezTo>
                  <a:lnTo>
                    <a:pt x="5605" y="2177"/>
                  </a:lnTo>
                  <a:cubicBezTo>
                    <a:pt x="5632" y="2260"/>
                    <a:pt x="5750" y="2320"/>
                    <a:pt x="5847" y="2320"/>
                  </a:cubicBezTo>
                  <a:cubicBezTo>
                    <a:pt x="5868" y="2320"/>
                    <a:pt x="5887" y="2317"/>
                    <a:pt x="5905" y="2311"/>
                  </a:cubicBezTo>
                  <a:cubicBezTo>
                    <a:pt x="6039" y="2244"/>
                    <a:pt x="6172" y="2211"/>
                    <a:pt x="6339" y="2177"/>
                  </a:cubicBezTo>
                  <a:cubicBezTo>
                    <a:pt x="6405" y="2144"/>
                    <a:pt x="6472" y="2111"/>
                    <a:pt x="6572" y="2044"/>
                  </a:cubicBezTo>
                  <a:cubicBezTo>
                    <a:pt x="6606" y="2011"/>
                    <a:pt x="6672" y="1944"/>
                    <a:pt x="6706" y="1911"/>
                  </a:cubicBezTo>
                  <a:lnTo>
                    <a:pt x="7306" y="743"/>
                  </a:lnTo>
                  <a:cubicBezTo>
                    <a:pt x="7361" y="633"/>
                    <a:pt x="7462" y="568"/>
                    <a:pt x="7590" y="568"/>
                  </a:cubicBezTo>
                  <a:cubicBezTo>
                    <a:pt x="7617" y="568"/>
                    <a:pt x="7644" y="571"/>
                    <a:pt x="7673" y="576"/>
                  </a:cubicBezTo>
                  <a:lnTo>
                    <a:pt x="8307" y="710"/>
                  </a:lnTo>
                  <a:lnTo>
                    <a:pt x="8374" y="710"/>
                  </a:lnTo>
                  <a:lnTo>
                    <a:pt x="7306" y="176"/>
                  </a:lnTo>
                  <a:cubicBezTo>
                    <a:pt x="7306" y="143"/>
                    <a:pt x="7273" y="143"/>
                    <a:pt x="7239" y="143"/>
                  </a:cubicBezTo>
                  <a:lnTo>
                    <a:pt x="6639" y="9"/>
                  </a:lnTo>
                  <a:cubicBezTo>
                    <a:pt x="6610" y="3"/>
                    <a:pt x="6583" y="1"/>
                    <a:pt x="6556" y="1"/>
                  </a:cubicBezTo>
                  <a:close/>
                  <a:moveTo>
                    <a:pt x="8540" y="1685"/>
                  </a:moveTo>
                  <a:cubicBezTo>
                    <a:pt x="8507" y="1685"/>
                    <a:pt x="8474" y="1694"/>
                    <a:pt x="8440" y="1710"/>
                  </a:cubicBezTo>
                  <a:lnTo>
                    <a:pt x="8073" y="1944"/>
                  </a:lnTo>
                  <a:lnTo>
                    <a:pt x="8007" y="2177"/>
                  </a:lnTo>
                  <a:cubicBezTo>
                    <a:pt x="7973" y="2311"/>
                    <a:pt x="8007" y="2478"/>
                    <a:pt x="8107" y="2578"/>
                  </a:cubicBezTo>
                  <a:cubicBezTo>
                    <a:pt x="8173" y="2644"/>
                    <a:pt x="8207" y="2711"/>
                    <a:pt x="8273" y="2778"/>
                  </a:cubicBezTo>
                  <a:cubicBezTo>
                    <a:pt x="8318" y="2867"/>
                    <a:pt x="8407" y="2911"/>
                    <a:pt x="8491" y="2911"/>
                  </a:cubicBezTo>
                  <a:cubicBezTo>
                    <a:pt x="8533" y="2911"/>
                    <a:pt x="8574" y="2900"/>
                    <a:pt x="8607" y="2878"/>
                  </a:cubicBezTo>
                  <a:lnTo>
                    <a:pt x="9441" y="2311"/>
                  </a:lnTo>
                  <a:cubicBezTo>
                    <a:pt x="9474" y="2294"/>
                    <a:pt x="9508" y="2286"/>
                    <a:pt x="9537" y="2286"/>
                  </a:cubicBezTo>
                  <a:cubicBezTo>
                    <a:pt x="9552" y="2286"/>
                    <a:pt x="9566" y="2288"/>
                    <a:pt x="9578" y="2293"/>
                  </a:cubicBezTo>
                  <a:lnTo>
                    <a:pt x="9578" y="2293"/>
                  </a:lnTo>
                  <a:lnTo>
                    <a:pt x="8640" y="1710"/>
                  </a:lnTo>
                  <a:cubicBezTo>
                    <a:pt x="8607" y="1694"/>
                    <a:pt x="8574" y="1685"/>
                    <a:pt x="8540" y="1685"/>
                  </a:cubicBezTo>
                  <a:close/>
                  <a:moveTo>
                    <a:pt x="6267" y="3843"/>
                  </a:moveTo>
                  <a:cubicBezTo>
                    <a:pt x="6246" y="3843"/>
                    <a:pt x="6226" y="3844"/>
                    <a:pt x="6205" y="3845"/>
                  </a:cubicBezTo>
                  <a:cubicBezTo>
                    <a:pt x="6239" y="3979"/>
                    <a:pt x="6272" y="4112"/>
                    <a:pt x="6305" y="4279"/>
                  </a:cubicBezTo>
                  <a:cubicBezTo>
                    <a:pt x="6506" y="5380"/>
                    <a:pt x="5805" y="6914"/>
                    <a:pt x="4771" y="7715"/>
                  </a:cubicBezTo>
                  <a:cubicBezTo>
                    <a:pt x="4437" y="7982"/>
                    <a:pt x="4070" y="8182"/>
                    <a:pt x="3670" y="8215"/>
                  </a:cubicBezTo>
                  <a:cubicBezTo>
                    <a:pt x="3847" y="8603"/>
                    <a:pt x="4172" y="8805"/>
                    <a:pt x="4574" y="8805"/>
                  </a:cubicBezTo>
                  <a:cubicBezTo>
                    <a:pt x="4931" y="8805"/>
                    <a:pt x="5347" y="8645"/>
                    <a:pt x="5772" y="8315"/>
                  </a:cubicBezTo>
                  <a:cubicBezTo>
                    <a:pt x="6839" y="7515"/>
                    <a:pt x="7506" y="5947"/>
                    <a:pt x="7306" y="4846"/>
                  </a:cubicBezTo>
                  <a:cubicBezTo>
                    <a:pt x="7306" y="4267"/>
                    <a:pt x="6810" y="3843"/>
                    <a:pt x="6267" y="3843"/>
                  </a:cubicBezTo>
                  <a:close/>
                  <a:moveTo>
                    <a:pt x="4237" y="743"/>
                  </a:moveTo>
                  <a:cubicBezTo>
                    <a:pt x="4204" y="743"/>
                    <a:pt x="4171" y="776"/>
                    <a:pt x="4137" y="810"/>
                  </a:cubicBezTo>
                  <a:lnTo>
                    <a:pt x="3170" y="1544"/>
                  </a:lnTo>
                  <a:cubicBezTo>
                    <a:pt x="3170" y="1544"/>
                    <a:pt x="3136" y="1577"/>
                    <a:pt x="3136" y="1577"/>
                  </a:cubicBezTo>
                  <a:lnTo>
                    <a:pt x="3103" y="1610"/>
                  </a:lnTo>
                  <a:cubicBezTo>
                    <a:pt x="3070" y="1644"/>
                    <a:pt x="3036" y="1710"/>
                    <a:pt x="3036" y="1777"/>
                  </a:cubicBezTo>
                  <a:lnTo>
                    <a:pt x="3036" y="1810"/>
                  </a:lnTo>
                  <a:cubicBezTo>
                    <a:pt x="3003" y="1844"/>
                    <a:pt x="3003" y="1911"/>
                    <a:pt x="3003" y="1944"/>
                  </a:cubicBezTo>
                  <a:lnTo>
                    <a:pt x="3070" y="2878"/>
                  </a:lnTo>
                  <a:cubicBezTo>
                    <a:pt x="3070" y="3045"/>
                    <a:pt x="3003" y="3178"/>
                    <a:pt x="2903" y="3312"/>
                  </a:cubicBezTo>
                  <a:cubicBezTo>
                    <a:pt x="2736" y="3512"/>
                    <a:pt x="2603" y="3712"/>
                    <a:pt x="2469" y="3912"/>
                  </a:cubicBezTo>
                  <a:cubicBezTo>
                    <a:pt x="2403" y="3979"/>
                    <a:pt x="2336" y="4045"/>
                    <a:pt x="2236" y="4079"/>
                  </a:cubicBezTo>
                  <a:lnTo>
                    <a:pt x="2069" y="4079"/>
                  </a:lnTo>
                  <a:lnTo>
                    <a:pt x="1402" y="4045"/>
                  </a:lnTo>
                  <a:lnTo>
                    <a:pt x="1235" y="4045"/>
                  </a:lnTo>
                  <a:cubicBezTo>
                    <a:pt x="1202" y="4079"/>
                    <a:pt x="1168" y="4079"/>
                    <a:pt x="1168" y="4112"/>
                  </a:cubicBezTo>
                  <a:cubicBezTo>
                    <a:pt x="1102" y="4145"/>
                    <a:pt x="1068" y="4179"/>
                    <a:pt x="1068" y="4246"/>
                  </a:cubicBezTo>
                  <a:lnTo>
                    <a:pt x="501" y="5580"/>
                  </a:lnTo>
                  <a:cubicBezTo>
                    <a:pt x="435" y="5680"/>
                    <a:pt x="468" y="5813"/>
                    <a:pt x="568" y="5880"/>
                  </a:cubicBezTo>
                  <a:lnTo>
                    <a:pt x="1268" y="6314"/>
                  </a:lnTo>
                  <a:cubicBezTo>
                    <a:pt x="1302" y="6347"/>
                    <a:pt x="1302" y="6414"/>
                    <a:pt x="1268" y="6481"/>
                  </a:cubicBezTo>
                  <a:cubicBezTo>
                    <a:pt x="1235" y="6681"/>
                    <a:pt x="1202" y="6881"/>
                    <a:pt x="1168" y="7081"/>
                  </a:cubicBezTo>
                  <a:cubicBezTo>
                    <a:pt x="1135" y="7248"/>
                    <a:pt x="1068" y="7381"/>
                    <a:pt x="968" y="7515"/>
                  </a:cubicBezTo>
                  <a:lnTo>
                    <a:pt x="134" y="8282"/>
                  </a:lnTo>
                  <a:lnTo>
                    <a:pt x="101" y="8315"/>
                  </a:lnTo>
                  <a:cubicBezTo>
                    <a:pt x="68" y="8349"/>
                    <a:pt x="68" y="8349"/>
                    <a:pt x="68" y="8382"/>
                  </a:cubicBezTo>
                  <a:cubicBezTo>
                    <a:pt x="1" y="8482"/>
                    <a:pt x="1" y="8582"/>
                    <a:pt x="1" y="8682"/>
                  </a:cubicBezTo>
                  <a:lnTo>
                    <a:pt x="168" y="9649"/>
                  </a:lnTo>
                  <a:cubicBezTo>
                    <a:pt x="168" y="9683"/>
                    <a:pt x="168" y="9750"/>
                    <a:pt x="234" y="9750"/>
                  </a:cubicBezTo>
                  <a:lnTo>
                    <a:pt x="1235" y="10350"/>
                  </a:lnTo>
                  <a:cubicBezTo>
                    <a:pt x="1202" y="10317"/>
                    <a:pt x="1168" y="10283"/>
                    <a:pt x="1168" y="10217"/>
                  </a:cubicBezTo>
                  <a:lnTo>
                    <a:pt x="1002" y="9283"/>
                  </a:lnTo>
                  <a:cubicBezTo>
                    <a:pt x="968" y="9149"/>
                    <a:pt x="1002" y="8982"/>
                    <a:pt x="1135" y="8882"/>
                  </a:cubicBezTo>
                  <a:lnTo>
                    <a:pt x="1969" y="8115"/>
                  </a:lnTo>
                  <a:cubicBezTo>
                    <a:pt x="2069" y="7982"/>
                    <a:pt x="2136" y="7848"/>
                    <a:pt x="2169" y="7681"/>
                  </a:cubicBezTo>
                  <a:cubicBezTo>
                    <a:pt x="2202" y="7481"/>
                    <a:pt x="2236" y="7281"/>
                    <a:pt x="2269" y="7081"/>
                  </a:cubicBezTo>
                  <a:cubicBezTo>
                    <a:pt x="2303" y="6914"/>
                    <a:pt x="2236" y="6781"/>
                    <a:pt x="2102" y="6714"/>
                  </a:cubicBezTo>
                  <a:lnTo>
                    <a:pt x="1602" y="6514"/>
                  </a:lnTo>
                  <a:cubicBezTo>
                    <a:pt x="1469" y="6447"/>
                    <a:pt x="1435" y="6314"/>
                    <a:pt x="1469" y="6180"/>
                  </a:cubicBezTo>
                  <a:lnTo>
                    <a:pt x="2069" y="4879"/>
                  </a:lnTo>
                  <a:cubicBezTo>
                    <a:pt x="2069" y="4813"/>
                    <a:pt x="2102" y="4779"/>
                    <a:pt x="2169" y="4746"/>
                  </a:cubicBezTo>
                  <a:cubicBezTo>
                    <a:pt x="2236" y="4679"/>
                    <a:pt x="2336" y="4646"/>
                    <a:pt x="2403" y="4646"/>
                  </a:cubicBezTo>
                  <a:lnTo>
                    <a:pt x="3036" y="4679"/>
                  </a:lnTo>
                  <a:cubicBezTo>
                    <a:pt x="3103" y="4679"/>
                    <a:pt x="3170" y="4679"/>
                    <a:pt x="3203" y="4646"/>
                  </a:cubicBezTo>
                  <a:cubicBezTo>
                    <a:pt x="3303" y="4613"/>
                    <a:pt x="3370" y="4546"/>
                    <a:pt x="3437" y="4479"/>
                  </a:cubicBezTo>
                  <a:cubicBezTo>
                    <a:pt x="3570" y="4279"/>
                    <a:pt x="3704" y="4079"/>
                    <a:pt x="3870" y="3879"/>
                  </a:cubicBezTo>
                  <a:cubicBezTo>
                    <a:pt x="3970" y="3779"/>
                    <a:pt x="4004" y="3612"/>
                    <a:pt x="4004" y="3445"/>
                  </a:cubicBezTo>
                  <a:lnTo>
                    <a:pt x="3970" y="2544"/>
                  </a:lnTo>
                  <a:cubicBezTo>
                    <a:pt x="3937" y="2478"/>
                    <a:pt x="3937" y="2444"/>
                    <a:pt x="3970" y="2378"/>
                  </a:cubicBezTo>
                  <a:cubicBezTo>
                    <a:pt x="4004" y="2277"/>
                    <a:pt x="4037" y="2211"/>
                    <a:pt x="4137" y="2144"/>
                  </a:cubicBezTo>
                  <a:lnTo>
                    <a:pt x="5071" y="1377"/>
                  </a:lnTo>
                  <a:cubicBezTo>
                    <a:pt x="5118" y="1353"/>
                    <a:pt x="5166" y="1330"/>
                    <a:pt x="5213" y="1330"/>
                  </a:cubicBezTo>
                  <a:cubicBezTo>
                    <a:pt x="5232" y="1330"/>
                    <a:pt x="5252" y="1334"/>
                    <a:pt x="5271" y="1343"/>
                  </a:cubicBezTo>
                  <a:lnTo>
                    <a:pt x="4337" y="743"/>
                  </a:lnTo>
                  <a:close/>
                  <a:moveTo>
                    <a:pt x="5043" y="10324"/>
                  </a:moveTo>
                  <a:cubicBezTo>
                    <a:pt x="5009" y="10324"/>
                    <a:pt x="4973" y="10332"/>
                    <a:pt x="4938" y="10350"/>
                  </a:cubicBezTo>
                  <a:cubicBezTo>
                    <a:pt x="4804" y="10383"/>
                    <a:pt x="4671" y="10450"/>
                    <a:pt x="4537" y="10483"/>
                  </a:cubicBezTo>
                  <a:cubicBezTo>
                    <a:pt x="4504" y="10483"/>
                    <a:pt x="4437" y="10517"/>
                    <a:pt x="4404" y="10517"/>
                  </a:cubicBezTo>
                  <a:lnTo>
                    <a:pt x="4437" y="10617"/>
                  </a:lnTo>
                  <a:cubicBezTo>
                    <a:pt x="4437" y="10650"/>
                    <a:pt x="4471" y="10717"/>
                    <a:pt x="4537" y="10717"/>
                  </a:cubicBezTo>
                  <a:lnTo>
                    <a:pt x="5538" y="11317"/>
                  </a:lnTo>
                  <a:cubicBezTo>
                    <a:pt x="5505" y="11284"/>
                    <a:pt x="5471" y="11251"/>
                    <a:pt x="5471" y="11217"/>
                  </a:cubicBezTo>
                  <a:lnTo>
                    <a:pt x="5238" y="10483"/>
                  </a:lnTo>
                  <a:cubicBezTo>
                    <a:pt x="5214" y="10386"/>
                    <a:pt x="5135" y="10324"/>
                    <a:pt x="5043" y="10324"/>
                  </a:cubicBezTo>
                  <a:close/>
                  <a:moveTo>
                    <a:pt x="2368" y="9716"/>
                  </a:moveTo>
                  <a:cubicBezTo>
                    <a:pt x="2325" y="9716"/>
                    <a:pt x="2280" y="9727"/>
                    <a:pt x="2236" y="9750"/>
                  </a:cubicBezTo>
                  <a:lnTo>
                    <a:pt x="1769" y="10083"/>
                  </a:lnTo>
                  <a:lnTo>
                    <a:pt x="1402" y="11050"/>
                  </a:lnTo>
                  <a:cubicBezTo>
                    <a:pt x="1369" y="11151"/>
                    <a:pt x="1402" y="11251"/>
                    <a:pt x="1502" y="11317"/>
                  </a:cubicBezTo>
                  <a:lnTo>
                    <a:pt x="2503" y="11884"/>
                  </a:lnTo>
                  <a:cubicBezTo>
                    <a:pt x="2403" y="11818"/>
                    <a:pt x="2369" y="11718"/>
                    <a:pt x="2436" y="11618"/>
                  </a:cubicBezTo>
                  <a:lnTo>
                    <a:pt x="2870" y="10450"/>
                  </a:lnTo>
                  <a:cubicBezTo>
                    <a:pt x="2903" y="10317"/>
                    <a:pt x="2870" y="10150"/>
                    <a:pt x="2770" y="10050"/>
                  </a:cubicBezTo>
                  <a:cubicBezTo>
                    <a:pt x="2703" y="9983"/>
                    <a:pt x="2636" y="9916"/>
                    <a:pt x="2603" y="9850"/>
                  </a:cubicBezTo>
                  <a:cubicBezTo>
                    <a:pt x="2536" y="9761"/>
                    <a:pt x="2454" y="9716"/>
                    <a:pt x="2368" y="971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7"/>
            <p:cNvSpPr/>
            <p:nvPr/>
          </p:nvSpPr>
          <p:spPr>
            <a:xfrm>
              <a:off x="4979036" y="1915252"/>
              <a:ext cx="33507" cy="27262"/>
            </a:xfrm>
            <a:custGeom>
              <a:avLst/>
              <a:gdLst/>
              <a:ahLst/>
              <a:cxnLst/>
              <a:rect l="l" t="t" r="r" b="b"/>
              <a:pathLst>
                <a:path w="1969" h="1602" extrusionOk="0">
                  <a:moveTo>
                    <a:pt x="935" y="1"/>
                  </a:moveTo>
                  <a:lnTo>
                    <a:pt x="101" y="768"/>
                  </a:lnTo>
                  <a:lnTo>
                    <a:pt x="68" y="835"/>
                  </a:lnTo>
                  <a:cubicBezTo>
                    <a:pt x="68" y="835"/>
                    <a:pt x="34" y="868"/>
                    <a:pt x="34" y="901"/>
                  </a:cubicBezTo>
                  <a:cubicBezTo>
                    <a:pt x="1" y="935"/>
                    <a:pt x="1" y="968"/>
                    <a:pt x="1" y="1035"/>
                  </a:cubicBezTo>
                  <a:lnTo>
                    <a:pt x="1002" y="1602"/>
                  </a:lnTo>
                  <a:cubicBezTo>
                    <a:pt x="1035" y="1502"/>
                    <a:pt x="1068" y="1435"/>
                    <a:pt x="1135" y="1368"/>
                  </a:cubicBezTo>
                  <a:lnTo>
                    <a:pt x="1969" y="601"/>
                  </a:lnTo>
                  <a:lnTo>
                    <a:pt x="93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7"/>
            <p:cNvSpPr/>
            <p:nvPr/>
          </p:nvSpPr>
          <p:spPr>
            <a:xfrm>
              <a:off x="4998913" y="1857358"/>
              <a:ext cx="35209" cy="10789"/>
            </a:xfrm>
            <a:custGeom>
              <a:avLst/>
              <a:gdLst/>
              <a:ahLst/>
              <a:cxnLst/>
              <a:rect l="l" t="t" r="r" b="b"/>
              <a:pathLst>
                <a:path w="2069" h="634" extrusionOk="0">
                  <a:moveTo>
                    <a:pt x="100" y="0"/>
                  </a:moveTo>
                  <a:cubicBezTo>
                    <a:pt x="67" y="0"/>
                    <a:pt x="34" y="33"/>
                    <a:pt x="0" y="67"/>
                  </a:cubicBezTo>
                  <a:lnTo>
                    <a:pt x="1001" y="634"/>
                  </a:lnTo>
                  <a:cubicBezTo>
                    <a:pt x="1068" y="567"/>
                    <a:pt x="1168" y="534"/>
                    <a:pt x="1268" y="534"/>
                  </a:cubicBezTo>
                  <a:lnTo>
                    <a:pt x="1868" y="567"/>
                  </a:lnTo>
                  <a:cubicBezTo>
                    <a:pt x="1935" y="567"/>
                    <a:pt x="2002" y="534"/>
                    <a:pt x="2069" y="534"/>
                  </a:cubicBezTo>
                  <a:lnTo>
                    <a:pt x="1034" y="0"/>
                  </a:lnTo>
                  <a:cubicBezTo>
                    <a:pt x="1001" y="0"/>
                    <a:pt x="968" y="33"/>
                    <a:pt x="934" y="33"/>
                  </a:cubicBezTo>
                  <a:lnTo>
                    <a:pt x="868" y="33"/>
                  </a:lnTo>
                  <a:lnTo>
                    <a:pt x="23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7"/>
            <p:cNvSpPr/>
            <p:nvPr/>
          </p:nvSpPr>
          <p:spPr>
            <a:xfrm>
              <a:off x="5114717" y="1816057"/>
              <a:ext cx="28402" cy="20727"/>
            </a:xfrm>
            <a:custGeom>
              <a:avLst/>
              <a:gdLst/>
              <a:ahLst/>
              <a:cxnLst/>
              <a:rect l="l" t="t" r="r" b="b"/>
              <a:pathLst>
                <a:path w="1669" h="1218" extrusionOk="0">
                  <a:moveTo>
                    <a:pt x="584" y="0"/>
                  </a:moveTo>
                  <a:cubicBezTo>
                    <a:pt x="551" y="0"/>
                    <a:pt x="517" y="9"/>
                    <a:pt x="501" y="25"/>
                  </a:cubicBezTo>
                  <a:lnTo>
                    <a:pt x="134" y="259"/>
                  </a:lnTo>
                  <a:lnTo>
                    <a:pt x="67" y="459"/>
                  </a:lnTo>
                  <a:cubicBezTo>
                    <a:pt x="0" y="626"/>
                    <a:pt x="34" y="793"/>
                    <a:pt x="134" y="893"/>
                  </a:cubicBezTo>
                  <a:cubicBezTo>
                    <a:pt x="200" y="959"/>
                    <a:pt x="267" y="1026"/>
                    <a:pt x="300" y="1093"/>
                  </a:cubicBezTo>
                  <a:cubicBezTo>
                    <a:pt x="361" y="1174"/>
                    <a:pt x="434" y="1218"/>
                    <a:pt x="512" y="1218"/>
                  </a:cubicBezTo>
                  <a:cubicBezTo>
                    <a:pt x="562" y="1218"/>
                    <a:pt x="615" y="1199"/>
                    <a:pt x="667" y="1160"/>
                  </a:cubicBezTo>
                  <a:lnTo>
                    <a:pt x="1501" y="626"/>
                  </a:lnTo>
                  <a:cubicBezTo>
                    <a:pt x="1518" y="609"/>
                    <a:pt x="1543" y="601"/>
                    <a:pt x="1572" y="601"/>
                  </a:cubicBezTo>
                  <a:cubicBezTo>
                    <a:pt x="1601" y="601"/>
                    <a:pt x="1635" y="609"/>
                    <a:pt x="1668" y="626"/>
                  </a:cubicBezTo>
                  <a:lnTo>
                    <a:pt x="667" y="25"/>
                  </a:lnTo>
                  <a:cubicBezTo>
                    <a:pt x="651" y="9"/>
                    <a:pt x="617" y="0"/>
                    <a:pt x="58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7"/>
            <p:cNvSpPr/>
            <p:nvPr/>
          </p:nvSpPr>
          <p:spPr>
            <a:xfrm>
              <a:off x="5073279" y="1787382"/>
              <a:ext cx="47700" cy="34784"/>
            </a:xfrm>
            <a:custGeom>
              <a:avLst/>
              <a:gdLst/>
              <a:ahLst/>
              <a:cxnLst/>
              <a:rect l="l" t="t" r="r" b="b"/>
              <a:pathLst>
                <a:path w="2803" h="2044" extrusionOk="0">
                  <a:moveTo>
                    <a:pt x="1030" y="1"/>
                  </a:moveTo>
                  <a:cubicBezTo>
                    <a:pt x="913" y="1"/>
                    <a:pt x="789" y="65"/>
                    <a:pt x="734" y="176"/>
                  </a:cubicBezTo>
                  <a:lnTo>
                    <a:pt x="134" y="1310"/>
                  </a:lnTo>
                  <a:cubicBezTo>
                    <a:pt x="100" y="1377"/>
                    <a:pt x="67" y="1444"/>
                    <a:pt x="0" y="1477"/>
                  </a:cubicBezTo>
                  <a:lnTo>
                    <a:pt x="1001" y="2044"/>
                  </a:lnTo>
                  <a:cubicBezTo>
                    <a:pt x="1068" y="2011"/>
                    <a:pt x="1101" y="1944"/>
                    <a:pt x="1168" y="1911"/>
                  </a:cubicBezTo>
                  <a:lnTo>
                    <a:pt x="1768" y="743"/>
                  </a:lnTo>
                  <a:cubicBezTo>
                    <a:pt x="1823" y="633"/>
                    <a:pt x="1924" y="568"/>
                    <a:pt x="2052" y="568"/>
                  </a:cubicBezTo>
                  <a:cubicBezTo>
                    <a:pt x="2079" y="568"/>
                    <a:pt x="2106" y="571"/>
                    <a:pt x="2135" y="576"/>
                  </a:cubicBezTo>
                  <a:lnTo>
                    <a:pt x="2735" y="743"/>
                  </a:lnTo>
                  <a:lnTo>
                    <a:pt x="2802" y="743"/>
                  </a:lnTo>
                  <a:lnTo>
                    <a:pt x="1801" y="176"/>
                  </a:lnTo>
                  <a:cubicBezTo>
                    <a:pt x="1801" y="143"/>
                    <a:pt x="1768" y="143"/>
                    <a:pt x="1735" y="143"/>
                  </a:cubicBezTo>
                  <a:lnTo>
                    <a:pt x="1101" y="9"/>
                  </a:lnTo>
                  <a:cubicBezTo>
                    <a:pt x="1078" y="3"/>
                    <a:pt x="1054" y="1"/>
                    <a:pt x="103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7"/>
            <p:cNvSpPr/>
            <p:nvPr/>
          </p:nvSpPr>
          <p:spPr>
            <a:xfrm>
              <a:off x="5030140" y="1799601"/>
              <a:ext cx="39174" cy="28249"/>
            </a:xfrm>
            <a:custGeom>
              <a:avLst/>
              <a:gdLst/>
              <a:ahLst/>
              <a:cxnLst/>
              <a:rect l="l" t="t" r="r" b="b"/>
              <a:pathLst>
                <a:path w="2302" h="1660" extrusionOk="0">
                  <a:moveTo>
                    <a:pt x="1251" y="0"/>
                  </a:moveTo>
                  <a:cubicBezTo>
                    <a:pt x="1234" y="0"/>
                    <a:pt x="1218" y="8"/>
                    <a:pt x="1201" y="25"/>
                  </a:cubicBezTo>
                  <a:cubicBezTo>
                    <a:pt x="1168" y="25"/>
                    <a:pt x="1134" y="25"/>
                    <a:pt x="1101" y="58"/>
                  </a:cubicBezTo>
                  <a:lnTo>
                    <a:pt x="133" y="826"/>
                  </a:lnTo>
                  <a:cubicBezTo>
                    <a:pt x="133" y="826"/>
                    <a:pt x="100" y="826"/>
                    <a:pt x="100" y="859"/>
                  </a:cubicBezTo>
                  <a:lnTo>
                    <a:pt x="67" y="859"/>
                  </a:lnTo>
                  <a:cubicBezTo>
                    <a:pt x="33" y="926"/>
                    <a:pt x="0" y="959"/>
                    <a:pt x="0" y="1026"/>
                  </a:cubicBezTo>
                  <a:lnTo>
                    <a:pt x="0" y="1059"/>
                  </a:lnTo>
                  <a:lnTo>
                    <a:pt x="1001" y="1660"/>
                  </a:lnTo>
                  <a:cubicBezTo>
                    <a:pt x="1034" y="1559"/>
                    <a:pt x="1067" y="1459"/>
                    <a:pt x="1168" y="1393"/>
                  </a:cubicBezTo>
                  <a:lnTo>
                    <a:pt x="2135" y="625"/>
                  </a:lnTo>
                  <a:cubicBezTo>
                    <a:pt x="2152" y="609"/>
                    <a:pt x="2177" y="600"/>
                    <a:pt x="2206" y="600"/>
                  </a:cubicBezTo>
                  <a:cubicBezTo>
                    <a:pt x="2235" y="600"/>
                    <a:pt x="2268" y="609"/>
                    <a:pt x="2302" y="625"/>
                  </a:cubicBezTo>
                  <a:lnTo>
                    <a:pt x="1301" y="25"/>
                  </a:lnTo>
                  <a:cubicBezTo>
                    <a:pt x="1284" y="8"/>
                    <a:pt x="1268" y="0"/>
                    <a:pt x="125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7"/>
            <p:cNvSpPr/>
            <p:nvPr/>
          </p:nvSpPr>
          <p:spPr>
            <a:xfrm>
              <a:off x="4979036" y="1915252"/>
              <a:ext cx="33507" cy="27262"/>
            </a:xfrm>
            <a:custGeom>
              <a:avLst/>
              <a:gdLst/>
              <a:ahLst/>
              <a:cxnLst/>
              <a:rect l="l" t="t" r="r" b="b"/>
              <a:pathLst>
                <a:path w="1969" h="1602" extrusionOk="0">
                  <a:moveTo>
                    <a:pt x="935" y="1"/>
                  </a:moveTo>
                  <a:lnTo>
                    <a:pt x="101" y="768"/>
                  </a:lnTo>
                  <a:lnTo>
                    <a:pt x="68" y="835"/>
                  </a:lnTo>
                  <a:cubicBezTo>
                    <a:pt x="68" y="835"/>
                    <a:pt x="34" y="868"/>
                    <a:pt x="34" y="901"/>
                  </a:cubicBezTo>
                  <a:cubicBezTo>
                    <a:pt x="1" y="935"/>
                    <a:pt x="1" y="968"/>
                    <a:pt x="1" y="1035"/>
                  </a:cubicBezTo>
                  <a:lnTo>
                    <a:pt x="1002" y="1602"/>
                  </a:lnTo>
                  <a:cubicBezTo>
                    <a:pt x="1035" y="1502"/>
                    <a:pt x="1068" y="1435"/>
                    <a:pt x="1135" y="1368"/>
                  </a:cubicBezTo>
                  <a:lnTo>
                    <a:pt x="1969" y="601"/>
                  </a:lnTo>
                  <a:lnTo>
                    <a:pt x="93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7"/>
            <p:cNvSpPr/>
            <p:nvPr/>
          </p:nvSpPr>
          <p:spPr>
            <a:xfrm>
              <a:off x="4998913" y="1857358"/>
              <a:ext cx="35209" cy="10789"/>
            </a:xfrm>
            <a:custGeom>
              <a:avLst/>
              <a:gdLst/>
              <a:ahLst/>
              <a:cxnLst/>
              <a:rect l="l" t="t" r="r" b="b"/>
              <a:pathLst>
                <a:path w="2069" h="634" extrusionOk="0">
                  <a:moveTo>
                    <a:pt x="100" y="0"/>
                  </a:moveTo>
                  <a:cubicBezTo>
                    <a:pt x="67" y="0"/>
                    <a:pt x="34" y="33"/>
                    <a:pt x="0" y="67"/>
                  </a:cubicBezTo>
                  <a:lnTo>
                    <a:pt x="1001" y="634"/>
                  </a:lnTo>
                  <a:cubicBezTo>
                    <a:pt x="1068" y="567"/>
                    <a:pt x="1168" y="534"/>
                    <a:pt x="1268" y="534"/>
                  </a:cubicBezTo>
                  <a:lnTo>
                    <a:pt x="1868" y="567"/>
                  </a:lnTo>
                  <a:cubicBezTo>
                    <a:pt x="1935" y="567"/>
                    <a:pt x="2002" y="534"/>
                    <a:pt x="2069" y="534"/>
                  </a:cubicBezTo>
                  <a:lnTo>
                    <a:pt x="1034" y="0"/>
                  </a:lnTo>
                  <a:cubicBezTo>
                    <a:pt x="1001" y="0"/>
                    <a:pt x="968" y="33"/>
                    <a:pt x="934" y="33"/>
                  </a:cubicBezTo>
                  <a:lnTo>
                    <a:pt x="868" y="33"/>
                  </a:lnTo>
                  <a:lnTo>
                    <a:pt x="2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7"/>
            <p:cNvSpPr/>
            <p:nvPr/>
          </p:nvSpPr>
          <p:spPr>
            <a:xfrm>
              <a:off x="5114717" y="1816057"/>
              <a:ext cx="28402" cy="20727"/>
            </a:xfrm>
            <a:custGeom>
              <a:avLst/>
              <a:gdLst/>
              <a:ahLst/>
              <a:cxnLst/>
              <a:rect l="l" t="t" r="r" b="b"/>
              <a:pathLst>
                <a:path w="1669" h="1218" extrusionOk="0">
                  <a:moveTo>
                    <a:pt x="584" y="0"/>
                  </a:moveTo>
                  <a:cubicBezTo>
                    <a:pt x="551" y="0"/>
                    <a:pt x="517" y="9"/>
                    <a:pt x="501" y="25"/>
                  </a:cubicBezTo>
                  <a:lnTo>
                    <a:pt x="134" y="259"/>
                  </a:lnTo>
                  <a:lnTo>
                    <a:pt x="67" y="459"/>
                  </a:lnTo>
                  <a:cubicBezTo>
                    <a:pt x="0" y="626"/>
                    <a:pt x="34" y="793"/>
                    <a:pt x="134" y="893"/>
                  </a:cubicBezTo>
                  <a:cubicBezTo>
                    <a:pt x="200" y="959"/>
                    <a:pt x="267" y="1026"/>
                    <a:pt x="300" y="1093"/>
                  </a:cubicBezTo>
                  <a:cubicBezTo>
                    <a:pt x="361" y="1174"/>
                    <a:pt x="434" y="1218"/>
                    <a:pt x="512" y="1218"/>
                  </a:cubicBezTo>
                  <a:cubicBezTo>
                    <a:pt x="562" y="1218"/>
                    <a:pt x="615" y="1199"/>
                    <a:pt x="667" y="1160"/>
                  </a:cubicBezTo>
                  <a:lnTo>
                    <a:pt x="1501" y="626"/>
                  </a:lnTo>
                  <a:cubicBezTo>
                    <a:pt x="1518" y="609"/>
                    <a:pt x="1543" y="601"/>
                    <a:pt x="1572" y="601"/>
                  </a:cubicBezTo>
                  <a:cubicBezTo>
                    <a:pt x="1601" y="601"/>
                    <a:pt x="1635" y="609"/>
                    <a:pt x="1668" y="626"/>
                  </a:cubicBezTo>
                  <a:lnTo>
                    <a:pt x="667" y="25"/>
                  </a:lnTo>
                  <a:cubicBezTo>
                    <a:pt x="651" y="9"/>
                    <a:pt x="617" y="0"/>
                    <a:pt x="5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7"/>
            <p:cNvSpPr/>
            <p:nvPr/>
          </p:nvSpPr>
          <p:spPr>
            <a:xfrm>
              <a:off x="5073279" y="1787382"/>
              <a:ext cx="47700" cy="34784"/>
            </a:xfrm>
            <a:custGeom>
              <a:avLst/>
              <a:gdLst/>
              <a:ahLst/>
              <a:cxnLst/>
              <a:rect l="l" t="t" r="r" b="b"/>
              <a:pathLst>
                <a:path w="2803" h="2044" extrusionOk="0">
                  <a:moveTo>
                    <a:pt x="1030" y="1"/>
                  </a:moveTo>
                  <a:cubicBezTo>
                    <a:pt x="913" y="1"/>
                    <a:pt x="789" y="65"/>
                    <a:pt x="734" y="176"/>
                  </a:cubicBezTo>
                  <a:lnTo>
                    <a:pt x="134" y="1310"/>
                  </a:lnTo>
                  <a:cubicBezTo>
                    <a:pt x="100" y="1377"/>
                    <a:pt x="67" y="1444"/>
                    <a:pt x="0" y="1477"/>
                  </a:cubicBezTo>
                  <a:lnTo>
                    <a:pt x="1001" y="2044"/>
                  </a:lnTo>
                  <a:cubicBezTo>
                    <a:pt x="1068" y="2011"/>
                    <a:pt x="1101" y="1944"/>
                    <a:pt x="1168" y="1911"/>
                  </a:cubicBezTo>
                  <a:lnTo>
                    <a:pt x="1768" y="743"/>
                  </a:lnTo>
                  <a:cubicBezTo>
                    <a:pt x="1823" y="633"/>
                    <a:pt x="1924" y="568"/>
                    <a:pt x="2052" y="568"/>
                  </a:cubicBezTo>
                  <a:cubicBezTo>
                    <a:pt x="2079" y="568"/>
                    <a:pt x="2106" y="571"/>
                    <a:pt x="2135" y="576"/>
                  </a:cubicBezTo>
                  <a:lnTo>
                    <a:pt x="2735" y="743"/>
                  </a:lnTo>
                  <a:lnTo>
                    <a:pt x="2802" y="743"/>
                  </a:lnTo>
                  <a:lnTo>
                    <a:pt x="1801" y="176"/>
                  </a:lnTo>
                  <a:cubicBezTo>
                    <a:pt x="1801" y="143"/>
                    <a:pt x="1768" y="143"/>
                    <a:pt x="1735" y="143"/>
                  </a:cubicBezTo>
                  <a:lnTo>
                    <a:pt x="1101" y="9"/>
                  </a:lnTo>
                  <a:cubicBezTo>
                    <a:pt x="1078" y="3"/>
                    <a:pt x="1054" y="1"/>
                    <a:pt x="10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7"/>
            <p:cNvSpPr/>
            <p:nvPr/>
          </p:nvSpPr>
          <p:spPr>
            <a:xfrm>
              <a:off x="5030140" y="1799601"/>
              <a:ext cx="39174" cy="28249"/>
            </a:xfrm>
            <a:custGeom>
              <a:avLst/>
              <a:gdLst/>
              <a:ahLst/>
              <a:cxnLst/>
              <a:rect l="l" t="t" r="r" b="b"/>
              <a:pathLst>
                <a:path w="2302" h="1660" extrusionOk="0">
                  <a:moveTo>
                    <a:pt x="1251" y="0"/>
                  </a:moveTo>
                  <a:cubicBezTo>
                    <a:pt x="1234" y="0"/>
                    <a:pt x="1218" y="8"/>
                    <a:pt x="1201" y="25"/>
                  </a:cubicBezTo>
                  <a:cubicBezTo>
                    <a:pt x="1168" y="25"/>
                    <a:pt x="1134" y="25"/>
                    <a:pt x="1101" y="58"/>
                  </a:cubicBezTo>
                  <a:lnTo>
                    <a:pt x="133" y="826"/>
                  </a:lnTo>
                  <a:cubicBezTo>
                    <a:pt x="133" y="826"/>
                    <a:pt x="100" y="826"/>
                    <a:pt x="100" y="859"/>
                  </a:cubicBezTo>
                  <a:lnTo>
                    <a:pt x="67" y="859"/>
                  </a:lnTo>
                  <a:cubicBezTo>
                    <a:pt x="33" y="926"/>
                    <a:pt x="0" y="959"/>
                    <a:pt x="0" y="1026"/>
                  </a:cubicBezTo>
                  <a:lnTo>
                    <a:pt x="0" y="1059"/>
                  </a:lnTo>
                  <a:lnTo>
                    <a:pt x="1001" y="1660"/>
                  </a:lnTo>
                  <a:cubicBezTo>
                    <a:pt x="1034" y="1559"/>
                    <a:pt x="1067" y="1459"/>
                    <a:pt x="1168" y="1393"/>
                  </a:cubicBezTo>
                  <a:lnTo>
                    <a:pt x="2135" y="625"/>
                  </a:lnTo>
                  <a:cubicBezTo>
                    <a:pt x="2152" y="609"/>
                    <a:pt x="2177" y="600"/>
                    <a:pt x="2206" y="600"/>
                  </a:cubicBezTo>
                  <a:cubicBezTo>
                    <a:pt x="2235" y="600"/>
                    <a:pt x="2268" y="609"/>
                    <a:pt x="2302" y="625"/>
                  </a:cubicBezTo>
                  <a:lnTo>
                    <a:pt x="1301" y="25"/>
                  </a:lnTo>
                  <a:cubicBezTo>
                    <a:pt x="1284" y="8"/>
                    <a:pt x="1268" y="0"/>
                    <a:pt x="12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7"/>
            <p:cNvSpPr/>
            <p:nvPr/>
          </p:nvSpPr>
          <p:spPr>
            <a:xfrm>
              <a:off x="4996071" y="1797031"/>
              <a:ext cx="151013" cy="196008"/>
            </a:xfrm>
            <a:custGeom>
              <a:avLst/>
              <a:gdLst/>
              <a:ahLst/>
              <a:cxnLst/>
              <a:rect l="l" t="t" r="r" b="b"/>
              <a:pathLst>
                <a:path w="8874" h="11518" extrusionOk="0">
                  <a:moveTo>
                    <a:pt x="5293" y="3277"/>
                  </a:moveTo>
                  <a:cubicBezTo>
                    <a:pt x="5813" y="3277"/>
                    <a:pt x="6206" y="3625"/>
                    <a:pt x="6305" y="4279"/>
                  </a:cubicBezTo>
                  <a:cubicBezTo>
                    <a:pt x="6505" y="5380"/>
                    <a:pt x="5838" y="6948"/>
                    <a:pt x="4771" y="7748"/>
                  </a:cubicBezTo>
                  <a:cubicBezTo>
                    <a:pt x="4351" y="8087"/>
                    <a:pt x="3936" y="8249"/>
                    <a:pt x="3579" y="8249"/>
                  </a:cubicBezTo>
                  <a:cubicBezTo>
                    <a:pt x="3056" y="8249"/>
                    <a:pt x="2655" y="7902"/>
                    <a:pt x="2536" y="7248"/>
                  </a:cubicBezTo>
                  <a:cubicBezTo>
                    <a:pt x="2369" y="6147"/>
                    <a:pt x="3036" y="4613"/>
                    <a:pt x="4104" y="3779"/>
                  </a:cubicBezTo>
                  <a:cubicBezTo>
                    <a:pt x="4523" y="3440"/>
                    <a:pt x="4938" y="3277"/>
                    <a:pt x="5293" y="3277"/>
                  </a:cubicBezTo>
                  <a:close/>
                  <a:moveTo>
                    <a:pt x="6589" y="1"/>
                  </a:moveTo>
                  <a:cubicBezTo>
                    <a:pt x="6461" y="1"/>
                    <a:pt x="6360" y="66"/>
                    <a:pt x="6305" y="176"/>
                  </a:cubicBezTo>
                  <a:lnTo>
                    <a:pt x="5705" y="1344"/>
                  </a:lnTo>
                  <a:cubicBezTo>
                    <a:pt x="5605" y="1477"/>
                    <a:pt x="5471" y="1577"/>
                    <a:pt x="5338" y="1610"/>
                  </a:cubicBezTo>
                  <a:cubicBezTo>
                    <a:pt x="5171" y="1644"/>
                    <a:pt x="5038" y="1677"/>
                    <a:pt x="4904" y="1744"/>
                  </a:cubicBezTo>
                  <a:cubicBezTo>
                    <a:pt x="4868" y="1762"/>
                    <a:pt x="4833" y="1770"/>
                    <a:pt x="4799" y="1770"/>
                  </a:cubicBezTo>
                  <a:cubicBezTo>
                    <a:pt x="4706" y="1770"/>
                    <a:pt x="4628" y="1708"/>
                    <a:pt x="4604" y="1610"/>
                  </a:cubicBezTo>
                  <a:lnTo>
                    <a:pt x="4370" y="877"/>
                  </a:lnTo>
                  <a:cubicBezTo>
                    <a:pt x="4370" y="788"/>
                    <a:pt x="4296" y="743"/>
                    <a:pt x="4217" y="743"/>
                  </a:cubicBezTo>
                  <a:cubicBezTo>
                    <a:pt x="4178" y="743"/>
                    <a:pt x="4137" y="754"/>
                    <a:pt x="4104" y="776"/>
                  </a:cubicBezTo>
                  <a:lnTo>
                    <a:pt x="3170" y="1544"/>
                  </a:lnTo>
                  <a:cubicBezTo>
                    <a:pt x="3036" y="1644"/>
                    <a:pt x="2969" y="1811"/>
                    <a:pt x="2969" y="1977"/>
                  </a:cubicBezTo>
                  <a:lnTo>
                    <a:pt x="3036" y="2878"/>
                  </a:lnTo>
                  <a:cubicBezTo>
                    <a:pt x="3036" y="3045"/>
                    <a:pt x="3003" y="3178"/>
                    <a:pt x="2903" y="3312"/>
                  </a:cubicBezTo>
                  <a:cubicBezTo>
                    <a:pt x="2736" y="3512"/>
                    <a:pt x="2602" y="3712"/>
                    <a:pt x="2469" y="3912"/>
                  </a:cubicBezTo>
                  <a:cubicBezTo>
                    <a:pt x="2369" y="4012"/>
                    <a:pt x="2236" y="4112"/>
                    <a:pt x="2069" y="4112"/>
                  </a:cubicBezTo>
                  <a:lnTo>
                    <a:pt x="1435" y="4079"/>
                  </a:lnTo>
                  <a:cubicBezTo>
                    <a:pt x="1302" y="4079"/>
                    <a:pt x="1168" y="4146"/>
                    <a:pt x="1101" y="4279"/>
                  </a:cubicBezTo>
                  <a:lnTo>
                    <a:pt x="501" y="5580"/>
                  </a:lnTo>
                  <a:cubicBezTo>
                    <a:pt x="468" y="5713"/>
                    <a:pt x="501" y="5880"/>
                    <a:pt x="634" y="5914"/>
                  </a:cubicBezTo>
                  <a:lnTo>
                    <a:pt x="1135" y="6147"/>
                  </a:lnTo>
                  <a:cubicBezTo>
                    <a:pt x="1268" y="6180"/>
                    <a:pt x="1335" y="6347"/>
                    <a:pt x="1302" y="6481"/>
                  </a:cubicBezTo>
                  <a:cubicBezTo>
                    <a:pt x="1268" y="6681"/>
                    <a:pt x="1235" y="6914"/>
                    <a:pt x="1201" y="7114"/>
                  </a:cubicBezTo>
                  <a:cubicBezTo>
                    <a:pt x="1168" y="7248"/>
                    <a:pt x="1101" y="7415"/>
                    <a:pt x="1001" y="7515"/>
                  </a:cubicBezTo>
                  <a:lnTo>
                    <a:pt x="167" y="8315"/>
                  </a:lnTo>
                  <a:cubicBezTo>
                    <a:pt x="67" y="8415"/>
                    <a:pt x="1" y="8582"/>
                    <a:pt x="34" y="8716"/>
                  </a:cubicBezTo>
                  <a:lnTo>
                    <a:pt x="167" y="9650"/>
                  </a:lnTo>
                  <a:cubicBezTo>
                    <a:pt x="190" y="9738"/>
                    <a:pt x="256" y="9798"/>
                    <a:pt x="328" y="9798"/>
                  </a:cubicBezTo>
                  <a:cubicBezTo>
                    <a:pt x="364" y="9798"/>
                    <a:pt x="401" y="9783"/>
                    <a:pt x="434" y="9750"/>
                  </a:cubicBezTo>
                  <a:lnTo>
                    <a:pt x="1268" y="9216"/>
                  </a:lnTo>
                  <a:cubicBezTo>
                    <a:pt x="1308" y="9176"/>
                    <a:pt x="1357" y="9158"/>
                    <a:pt x="1407" y="9158"/>
                  </a:cubicBezTo>
                  <a:cubicBezTo>
                    <a:pt x="1484" y="9158"/>
                    <a:pt x="1561" y="9202"/>
                    <a:pt x="1602" y="9283"/>
                  </a:cubicBezTo>
                  <a:cubicBezTo>
                    <a:pt x="1668" y="9349"/>
                    <a:pt x="1702" y="9416"/>
                    <a:pt x="1769" y="9483"/>
                  </a:cubicBezTo>
                  <a:cubicBezTo>
                    <a:pt x="1869" y="9583"/>
                    <a:pt x="1935" y="9750"/>
                    <a:pt x="1869" y="9883"/>
                  </a:cubicBezTo>
                  <a:lnTo>
                    <a:pt x="1468" y="11084"/>
                  </a:lnTo>
                  <a:cubicBezTo>
                    <a:pt x="1402" y="11184"/>
                    <a:pt x="1468" y="11351"/>
                    <a:pt x="1602" y="11351"/>
                  </a:cubicBezTo>
                  <a:lnTo>
                    <a:pt x="2269" y="11518"/>
                  </a:lnTo>
                  <a:cubicBezTo>
                    <a:pt x="2402" y="11518"/>
                    <a:pt x="2536" y="11451"/>
                    <a:pt x="2636" y="11351"/>
                  </a:cubicBezTo>
                  <a:lnTo>
                    <a:pt x="3236" y="10183"/>
                  </a:lnTo>
                  <a:cubicBezTo>
                    <a:pt x="3303" y="10050"/>
                    <a:pt x="3436" y="9950"/>
                    <a:pt x="3603" y="9916"/>
                  </a:cubicBezTo>
                  <a:cubicBezTo>
                    <a:pt x="3737" y="9883"/>
                    <a:pt x="3870" y="9850"/>
                    <a:pt x="4003" y="9783"/>
                  </a:cubicBezTo>
                  <a:cubicBezTo>
                    <a:pt x="4039" y="9765"/>
                    <a:pt x="4075" y="9757"/>
                    <a:pt x="4109" y="9757"/>
                  </a:cubicBezTo>
                  <a:cubicBezTo>
                    <a:pt x="4201" y="9757"/>
                    <a:pt x="4279" y="9819"/>
                    <a:pt x="4304" y="9916"/>
                  </a:cubicBezTo>
                  <a:lnTo>
                    <a:pt x="4537" y="10650"/>
                  </a:lnTo>
                  <a:cubicBezTo>
                    <a:pt x="4537" y="10731"/>
                    <a:pt x="4598" y="10775"/>
                    <a:pt x="4669" y="10775"/>
                  </a:cubicBezTo>
                  <a:cubicBezTo>
                    <a:pt x="4715" y="10775"/>
                    <a:pt x="4765" y="10756"/>
                    <a:pt x="4804" y="10717"/>
                  </a:cubicBezTo>
                  <a:lnTo>
                    <a:pt x="5771" y="9983"/>
                  </a:lnTo>
                  <a:cubicBezTo>
                    <a:pt x="5871" y="9850"/>
                    <a:pt x="5938" y="9716"/>
                    <a:pt x="5938" y="9549"/>
                  </a:cubicBezTo>
                  <a:lnTo>
                    <a:pt x="5838" y="8649"/>
                  </a:lnTo>
                  <a:cubicBezTo>
                    <a:pt x="5805" y="8482"/>
                    <a:pt x="5871" y="8315"/>
                    <a:pt x="5972" y="8215"/>
                  </a:cubicBezTo>
                  <a:cubicBezTo>
                    <a:pt x="6138" y="8015"/>
                    <a:pt x="6272" y="7815"/>
                    <a:pt x="6405" y="7615"/>
                  </a:cubicBezTo>
                  <a:cubicBezTo>
                    <a:pt x="6505" y="7481"/>
                    <a:pt x="6672" y="7415"/>
                    <a:pt x="6805" y="7415"/>
                  </a:cubicBezTo>
                  <a:lnTo>
                    <a:pt x="7439" y="7448"/>
                  </a:lnTo>
                  <a:cubicBezTo>
                    <a:pt x="7573" y="7448"/>
                    <a:pt x="7706" y="7348"/>
                    <a:pt x="7773" y="7214"/>
                  </a:cubicBezTo>
                  <a:lnTo>
                    <a:pt x="8373" y="5914"/>
                  </a:lnTo>
                  <a:cubicBezTo>
                    <a:pt x="8407" y="5780"/>
                    <a:pt x="8373" y="5647"/>
                    <a:pt x="8240" y="5580"/>
                  </a:cubicBezTo>
                  <a:lnTo>
                    <a:pt x="7739" y="5380"/>
                  </a:lnTo>
                  <a:cubicBezTo>
                    <a:pt x="7606" y="5313"/>
                    <a:pt x="7539" y="5180"/>
                    <a:pt x="7573" y="5046"/>
                  </a:cubicBezTo>
                  <a:cubicBezTo>
                    <a:pt x="7606" y="4813"/>
                    <a:pt x="7639" y="4613"/>
                    <a:pt x="7673" y="4412"/>
                  </a:cubicBezTo>
                  <a:cubicBezTo>
                    <a:pt x="7706" y="4246"/>
                    <a:pt x="7773" y="4112"/>
                    <a:pt x="7873" y="3979"/>
                  </a:cubicBezTo>
                  <a:lnTo>
                    <a:pt x="8707" y="3212"/>
                  </a:lnTo>
                  <a:cubicBezTo>
                    <a:pt x="8840" y="3111"/>
                    <a:pt x="8874" y="2945"/>
                    <a:pt x="8874" y="2778"/>
                  </a:cubicBezTo>
                  <a:lnTo>
                    <a:pt x="8707" y="1877"/>
                  </a:lnTo>
                  <a:cubicBezTo>
                    <a:pt x="8707" y="1780"/>
                    <a:pt x="8635" y="1718"/>
                    <a:pt x="8558" y="1718"/>
                  </a:cubicBezTo>
                  <a:cubicBezTo>
                    <a:pt x="8529" y="1718"/>
                    <a:pt x="8500" y="1726"/>
                    <a:pt x="8473" y="1744"/>
                  </a:cubicBezTo>
                  <a:lnTo>
                    <a:pt x="7639" y="2311"/>
                  </a:lnTo>
                  <a:cubicBezTo>
                    <a:pt x="7592" y="2335"/>
                    <a:pt x="7545" y="2346"/>
                    <a:pt x="7499" y="2346"/>
                  </a:cubicBezTo>
                  <a:cubicBezTo>
                    <a:pt x="7416" y="2346"/>
                    <a:pt x="7337" y="2309"/>
                    <a:pt x="7272" y="2244"/>
                  </a:cubicBezTo>
                  <a:cubicBezTo>
                    <a:pt x="7239" y="2144"/>
                    <a:pt x="7172" y="2077"/>
                    <a:pt x="7139" y="2044"/>
                  </a:cubicBezTo>
                  <a:cubicBezTo>
                    <a:pt x="7006" y="1911"/>
                    <a:pt x="6972" y="1744"/>
                    <a:pt x="7039" y="1610"/>
                  </a:cubicBezTo>
                  <a:lnTo>
                    <a:pt x="7439" y="443"/>
                  </a:lnTo>
                  <a:cubicBezTo>
                    <a:pt x="7473" y="309"/>
                    <a:pt x="7406" y="176"/>
                    <a:pt x="7272" y="143"/>
                  </a:cubicBezTo>
                  <a:lnTo>
                    <a:pt x="6672" y="9"/>
                  </a:lnTo>
                  <a:cubicBezTo>
                    <a:pt x="6643" y="4"/>
                    <a:pt x="6616" y="1"/>
                    <a:pt x="658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7"/>
            <p:cNvSpPr/>
            <p:nvPr/>
          </p:nvSpPr>
          <p:spPr>
            <a:xfrm>
              <a:off x="4996071" y="1797031"/>
              <a:ext cx="151013" cy="196008"/>
            </a:xfrm>
            <a:custGeom>
              <a:avLst/>
              <a:gdLst/>
              <a:ahLst/>
              <a:cxnLst/>
              <a:rect l="l" t="t" r="r" b="b"/>
              <a:pathLst>
                <a:path w="8874" h="11518" extrusionOk="0">
                  <a:moveTo>
                    <a:pt x="5293" y="3277"/>
                  </a:moveTo>
                  <a:cubicBezTo>
                    <a:pt x="5813" y="3277"/>
                    <a:pt x="6206" y="3625"/>
                    <a:pt x="6305" y="4279"/>
                  </a:cubicBezTo>
                  <a:cubicBezTo>
                    <a:pt x="6505" y="5380"/>
                    <a:pt x="5838" y="6948"/>
                    <a:pt x="4771" y="7748"/>
                  </a:cubicBezTo>
                  <a:cubicBezTo>
                    <a:pt x="4351" y="8087"/>
                    <a:pt x="3936" y="8249"/>
                    <a:pt x="3579" y="8249"/>
                  </a:cubicBezTo>
                  <a:cubicBezTo>
                    <a:pt x="3056" y="8249"/>
                    <a:pt x="2655" y="7902"/>
                    <a:pt x="2536" y="7248"/>
                  </a:cubicBezTo>
                  <a:cubicBezTo>
                    <a:pt x="2369" y="6147"/>
                    <a:pt x="3036" y="4613"/>
                    <a:pt x="4104" y="3779"/>
                  </a:cubicBezTo>
                  <a:cubicBezTo>
                    <a:pt x="4523" y="3440"/>
                    <a:pt x="4938" y="3277"/>
                    <a:pt x="5293" y="3277"/>
                  </a:cubicBezTo>
                  <a:close/>
                  <a:moveTo>
                    <a:pt x="6589" y="1"/>
                  </a:moveTo>
                  <a:cubicBezTo>
                    <a:pt x="6461" y="1"/>
                    <a:pt x="6360" y="66"/>
                    <a:pt x="6305" y="176"/>
                  </a:cubicBezTo>
                  <a:lnTo>
                    <a:pt x="5705" y="1344"/>
                  </a:lnTo>
                  <a:cubicBezTo>
                    <a:pt x="5605" y="1477"/>
                    <a:pt x="5471" y="1577"/>
                    <a:pt x="5338" y="1610"/>
                  </a:cubicBezTo>
                  <a:cubicBezTo>
                    <a:pt x="5171" y="1644"/>
                    <a:pt x="5038" y="1677"/>
                    <a:pt x="4904" y="1744"/>
                  </a:cubicBezTo>
                  <a:cubicBezTo>
                    <a:pt x="4868" y="1762"/>
                    <a:pt x="4833" y="1770"/>
                    <a:pt x="4799" y="1770"/>
                  </a:cubicBezTo>
                  <a:cubicBezTo>
                    <a:pt x="4706" y="1770"/>
                    <a:pt x="4628" y="1708"/>
                    <a:pt x="4604" y="1610"/>
                  </a:cubicBezTo>
                  <a:lnTo>
                    <a:pt x="4370" y="877"/>
                  </a:lnTo>
                  <a:cubicBezTo>
                    <a:pt x="4370" y="788"/>
                    <a:pt x="4296" y="743"/>
                    <a:pt x="4217" y="743"/>
                  </a:cubicBezTo>
                  <a:cubicBezTo>
                    <a:pt x="4178" y="743"/>
                    <a:pt x="4137" y="754"/>
                    <a:pt x="4104" y="776"/>
                  </a:cubicBezTo>
                  <a:lnTo>
                    <a:pt x="3170" y="1544"/>
                  </a:lnTo>
                  <a:cubicBezTo>
                    <a:pt x="3036" y="1644"/>
                    <a:pt x="2969" y="1811"/>
                    <a:pt x="2969" y="1977"/>
                  </a:cubicBezTo>
                  <a:lnTo>
                    <a:pt x="3036" y="2878"/>
                  </a:lnTo>
                  <a:cubicBezTo>
                    <a:pt x="3036" y="3045"/>
                    <a:pt x="3003" y="3178"/>
                    <a:pt x="2903" y="3312"/>
                  </a:cubicBezTo>
                  <a:cubicBezTo>
                    <a:pt x="2736" y="3512"/>
                    <a:pt x="2602" y="3712"/>
                    <a:pt x="2469" y="3912"/>
                  </a:cubicBezTo>
                  <a:cubicBezTo>
                    <a:pt x="2369" y="4012"/>
                    <a:pt x="2236" y="4112"/>
                    <a:pt x="2069" y="4112"/>
                  </a:cubicBezTo>
                  <a:lnTo>
                    <a:pt x="1435" y="4079"/>
                  </a:lnTo>
                  <a:cubicBezTo>
                    <a:pt x="1302" y="4079"/>
                    <a:pt x="1168" y="4146"/>
                    <a:pt x="1101" y="4279"/>
                  </a:cubicBezTo>
                  <a:lnTo>
                    <a:pt x="501" y="5580"/>
                  </a:lnTo>
                  <a:cubicBezTo>
                    <a:pt x="468" y="5713"/>
                    <a:pt x="501" y="5880"/>
                    <a:pt x="634" y="5914"/>
                  </a:cubicBezTo>
                  <a:lnTo>
                    <a:pt x="1135" y="6147"/>
                  </a:lnTo>
                  <a:cubicBezTo>
                    <a:pt x="1268" y="6180"/>
                    <a:pt x="1335" y="6347"/>
                    <a:pt x="1302" y="6481"/>
                  </a:cubicBezTo>
                  <a:cubicBezTo>
                    <a:pt x="1268" y="6681"/>
                    <a:pt x="1235" y="6914"/>
                    <a:pt x="1201" y="7114"/>
                  </a:cubicBezTo>
                  <a:cubicBezTo>
                    <a:pt x="1168" y="7248"/>
                    <a:pt x="1101" y="7415"/>
                    <a:pt x="1001" y="7515"/>
                  </a:cubicBezTo>
                  <a:lnTo>
                    <a:pt x="167" y="8315"/>
                  </a:lnTo>
                  <a:cubicBezTo>
                    <a:pt x="67" y="8415"/>
                    <a:pt x="1" y="8582"/>
                    <a:pt x="34" y="8716"/>
                  </a:cubicBezTo>
                  <a:lnTo>
                    <a:pt x="167" y="9650"/>
                  </a:lnTo>
                  <a:cubicBezTo>
                    <a:pt x="190" y="9738"/>
                    <a:pt x="256" y="9798"/>
                    <a:pt x="328" y="9798"/>
                  </a:cubicBezTo>
                  <a:cubicBezTo>
                    <a:pt x="364" y="9798"/>
                    <a:pt x="401" y="9783"/>
                    <a:pt x="434" y="9750"/>
                  </a:cubicBezTo>
                  <a:lnTo>
                    <a:pt x="1268" y="9216"/>
                  </a:lnTo>
                  <a:cubicBezTo>
                    <a:pt x="1308" y="9176"/>
                    <a:pt x="1357" y="9158"/>
                    <a:pt x="1407" y="9158"/>
                  </a:cubicBezTo>
                  <a:cubicBezTo>
                    <a:pt x="1484" y="9158"/>
                    <a:pt x="1561" y="9202"/>
                    <a:pt x="1602" y="9283"/>
                  </a:cubicBezTo>
                  <a:cubicBezTo>
                    <a:pt x="1668" y="9349"/>
                    <a:pt x="1702" y="9416"/>
                    <a:pt x="1769" y="9483"/>
                  </a:cubicBezTo>
                  <a:cubicBezTo>
                    <a:pt x="1869" y="9583"/>
                    <a:pt x="1935" y="9750"/>
                    <a:pt x="1869" y="9883"/>
                  </a:cubicBezTo>
                  <a:lnTo>
                    <a:pt x="1468" y="11084"/>
                  </a:lnTo>
                  <a:cubicBezTo>
                    <a:pt x="1402" y="11184"/>
                    <a:pt x="1468" y="11351"/>
                    <a:pt x="1602" y="11351"/>
                  </a:cubicBezTo>
                  <a:lnTo>
                    <a:pt x="2269" y="11518"/>
                  </a:lnTo>
                  <a:cubicBezTo>
                    <a:pt x="2402" y="11518"/>
                    <a:pt x="2536" y="11451"/>
                    <a:pt x="2636" y="11351"/>
                  </a:cubicBezTo>
                  <a:lnTo>
                    <a:pt x="3236" y="10183"/>
                  </a:lnTo>
                  <a:cubicBezTo>
                    <a:pt x="3303" y="10050"/>
                    <a:pt x="3436" y="9950"/>
                    <a:pt x="3603" y="9916"/>
                  </a:cubicBezTo>
                  <a:cubicBezTo>
                    <a:pt x="3737" y="9883"/>
                    <a:pt x="3870" y="9850"/>
                    <a:pt x="4003" y="9783"/>
                  </a:cubicBezTo>
                  <a:cubicBezTo>
                    <a:pt x="4039" y="9765"/>
                    <a:pt x="4075" y="9757"/>
                    <a:pt x="4109" y="9757"/>
                  </a:cubicBezTo>
                  <a:cubicBezTo>
                    <a:pt x="4201" y="9757"/>
                    <a:pt x="4279" y="9819"/>
                    <a:pt x="4304" y="9916"/>
                  </a:cubicBezTo>
                  <a:lnTo>
                    <a:pt x="4537" y="10650"/>
                  </a:lnTo>
                  <a:cubicBezTo>
                    <a:pt x="4537" y="10731"/>
                    <a:pt x="4598" y="10775"/>
                    <a:pt x="4669" y="10775"/>
                  </a:cubicBezTo>
                  <a:cubicBezTo>
                    <a:pt x="4715" y="10775"/>
                    <a:pt x="4765" y="10756"/>
                    <a:pt x="4804" y="10717"/>
                  </a:cubicBezTo>
                  <a:lnTo>
                    <a:pt x="5771" y="9983"/>
                  </a:lnTo>
                  <a:cubicBezTo>
                    <a:pt x="5871" y="9850"/>
                    <a:pt x="5938" y="9716"/>
                    <a:pt x="5938" y="9549"/>
                  </a:cubicBezTo>
                  <a:lnTo>
                    <a:pt x="5838" y="8649"/>
                  </a:lnTo>
                  <a:cubicBezTo>
                    <a:pt x="5805" y="8482"/>
                    <a:pt x="5871" y="8315"/>
                    <a:pt x="5972" y="8215"/>
                  </a:cubicBezTo>
                  <a:cubicBezTo>
                    <a:pt x="6138" y="8015"/>
                    <a:pt x="6272" y="7815"/>
                    <a:pt x="6405" y="7615"/>
                  </a:cubicBezTo>
                  <a:cubicBezTo>
                    <a:pt x="6505" y="7481"/>
                    <a:pt x="6672" y="7415"/>
                    <a:pt x="6805" y="7415"/>
                  </a:cubicBezTo>
                  <a:lnTo>
                    <a:pt x="7439" y="7448"/>
                  </a:lnTo>
                  <a:cubicBezTo>
                    <a:pt x="7573" y="7448"/>
                    <a:pt x="7706" y="7348"/>
                    <a:pt x="7773" y="7214"/>
                  </a:cubicBezTo>
                  <a:lnTo>
                    <a:pt x="8373" y="5914"/>
                  </a:lnTo>
                  <a:cubicBezTo>
                    <a:pt x="8407" y="5780"/>
                    <a:pt x="8373" y="5647"/>
                    <a:pt x="8240" y="5580"/>
                  </a:cubicBezTo>
                  <a:lnTo>
                    <a:pt x="7739" y="5380"/>
                  </a:lnTo>
                  <a:cubicBezTo>
                    <a:pt x="7606" y="5313"/>
                    <a:pt x="7539" y="5180"/>
                    <a:pt x="7573" y="5046"/>
                  </a:cubicBezTo>
                  <a:cubicBezTo>
                    <a:pt x="7606" y="4813"/>
                    <a:pt x="7639" y="4613"/>
                    <a:pt x="7673" y="4412"/>
                  </a:cubicBezTo>
                  <a:cubicBezTo>
                    <a:pt x="7706" y="4246"/>
                    <a:pt x="7773" y="4112"/>
                    <a:pt x="7873" y="3979"/>
                  </a:cubicBezTo>
                  <a:lnTo>
                    <a:pt x="8707" y="3212"/>
                  </a:lnTo>
                  <a:cubicBezTo>
                    <a:pt x="8840" y="3111"/>
                    <a:pt x="8874" y="2945"/>
                    <a:pt x="8874" y="2778"/>
                  </a:cubicBezTo>
                  <a:lnTo>
                    <a:pt x="8707" y="1877"/>
                  </a:lnTo>
                  <a:cubicBezTo>
                    <a:pt x="8707" y="1780"/>
                    <a:pt x="8635" y="1718"/>
                    <a:pt x="8558" y="1718"/>
                  </a:cubicBezTo>
                  <a:cubicBezTo>
                    <a:pt x="8529" y="1718"/>
                    <a:pt x="8500" y="1726"/>
                    <a:pt x="8473" y="1744"/>
                  </a:cubicBezTo>
                  <a:lnTo>
                    <a:pt x="7639" y="2311"/>
                  </a:lnTo>
                  <a:cubicBezTo>
                    <a:pt x="7592" y="2335"/>
                    <a:pt x="7545" y="2346"/>
                    <a:pt x="7499" y="2346"/>
                  </a:cubicBezTo>
                  <a:cubicBezTo>
                    <a:pt x="7416" y="2346"/>
                    <a:pt x="7337" y="2309"/>
                    <a:pt x="7272" y="2244"/>
                  </a:cubicBezTo>
                  <a:cubicBezTo>
                    <a:pt x="7239" y="2144"/>
                    <a:pt x="7172" y="2077"/>
                    <a:pt x="7139" y="2044"/>
                  </a:cubicBezTo>
                  <a:cubicBezTo>
                    <a:pt x="7006" y="1911"/>
                    <a:pt x="6972" y="1744"/>
                    <a:pt x="7039" y="1610"/>
                  </a:cubicBezTo>
                  <a:lnTo>
                    <a:pt x="7439" y="443"/>
                  </a:lnTo>
                  <a:cubicBezTo>
                    <a:pt x="7473" y="309"/>
                    <a:pt x="7406" y="176"/>
                    <a:pt x="7272" y="143"/>
                  </a:cubicBezTo>
                  <a:lnTo>
                    <a:pt x="6672" y="9"/>
                  </a:lnTo>
                  <a:cubicBezTo>
                    <a:pt x="6643" y="4"/>
                    <a:pt x="6616" y="1"/>
                    <a:pt x="65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7"/>
            <p:cNvSpPr/>
            <p:nvPr/>
          </p:nvSpPr>
          <p:spPr>
            <a:xfrm>
              <a:off x="4766743" y="1613532"/>
              <a:ext cx="246941" cy="304579"/>
            </a:xfrm>
            <a:custGeom>
              <a:avLst/>
              <a:gdLst/>
              <a:ahLst/>
              <a:cxnLst/>
              <a:rect l="l" t="t" r="r" b="b"/>
              <a:pathLst>
                <a:path w="14511" h="17898" extrusionOk="0">
                  <a:moveTo>
                    <a:pt x="12455" y="1081"/>
                  </a:moveTo>
                  <a:lnTo>
                    <a:pt x="12455" y="1081"/>
                  </a:lnTo>
                  <a:lnTo>
                    <a:pt x="12455" y="1081"/>
                  </a:lnTo>
                  <a:close/>
                  <a:moveTo>
                    <a:pt x="12455" y="1081"/>
                  </a:moveTo>
                  <a:lnTo>
                    <a:pt x="12576" y="1152"/>
                  </a:lnTo>
                  <a:cubicBezTo>
                    <a:pt x="12543" y="1119"/>
                    <a:pt x="12509" y="1119"/>
                    <a:pt x="12476" y="1085"/>
                  </a:cubicBezTo>
                  <a:lnTo>
                    <a:pt x="12455" y="1081"/>
                  </a:lnTo>
                  <a:close/>
                  <a:moveTo>
                    <a:pt x="7950" y="2006"/>
                  </a:moveTo>
                  <a:lnTo>
                    <a:pt x="7973" y="2019"/>
                  </a:lnTo>
                  <a:cubicBezTo>
                    <a:pt x="7965" y="2014"/>
                    <a:pt x="7957" y="2010"/>
                    <a:pt x="7950" y="2006"/>
                  </a:cubicBezTo>
                  <a:close/>
                  <a:moveTo>
                    <a:pt x="14457" y="3455"/>
                  </a:moveTo>
                  <a:lnTo>
                    <a:pt x="14511" y="3487"/>
                  </a:lnTo>
                  <a:cubicBezTo>
                    <a:pt x="14495" y="3471"/>
                    <a:pt x="14476" y="3461"/>
                    <a:pt x="14457" y="3455"/>
                  </a:cubicBezTo>
                  <a:close/>
                  <a:moveTo>
                    <a:pt x="9864" y="0"/>
                  </a:moveTo>
                  <a:cubicBezTo>
                    <a:pt x="9694" y="0"/>
                    <a:pt x="9522" y="115"/>
                    <a:pt x="9440" y="251"/>
                  </a:cubicBezTo>
                  <a:lnTo>
                    <a:pt x="8540" y="1986"/>
                  </a:lnTo>
                  <a:cubicBezTo>
                    <a:pt x="8473" y="2086"/>
                    <a:pt x="8406" y="2153"/>
                    <a:pt x="8340" y="2219"/>
                  </a:cubicBezTo>
                  <a:cubicBezTo>
                    <a:pt x="8273" y="2253"/>
                    <a:pt x="8240" y="2286"/>
                    <a:pt x="8173" y="2320"/>
                  </a:cubicBezTo>
                  <a:lnTo>
                    <a:pt x="8473" y="3254"/>
                  </a:lnTo>
                  <a:cubicBezTo>
                    <a:pt x="8499" y="3412"/>
                    <a:pt x="8651" y="3508"/>
                    <a:pt x="8796" y="3508"/>
                  </a:cubicBezTo>
                  <a:cubicBezTo>
                    <a:pt x="8834" y="3508"/>
                    <a:pt x="8872" y="3501"/>
                    <a:pt x="8907" y="3487"/>
                  </a:cubicBezTo>
                  <a:cubicBezTo>
                    <a:pt x="9107" y="3387"/>
                    <a:pt x="9307" y="3320"/>
                    <a:pt x="9507" y="3287"/>
                  </a:cubicBezTo>
                  <a:cubicBezTo>
                    <a:pt x="9641" y="3254"/>
                    <a:pt x="9741" y="3187"/>
                    <a:pt x="9841" y="3087"/>
                  </a:cubicBezTo>
                  <a:cubicBezTo>
                    <a:pt x="9941" y="3020"/>
                    <a:pt x="10007" y="2953"/>
                    <a:pt x="10041" y="2853"/>
                  </a:cubicBezTo>
                  <a:lnTo>
                    <a:pt x="10975" y="1152"/>
                  </a:lnTo>
                  <a:cubicBezTo>
                    <a:pt x="11062" y="977"/>
                    <a:pt x="11226" y="879"/>
                    <a:pt x="11421" y="879"/>
                  </a:cubicBezTo>
                  <a:cubicBezTo>
                    <a:pt x="11450" y="879"/>
                    <a:pt x="11479" y="881"/>
                    <a:pt x="11509" y="885"/>
                  </a:cubicBezTo>
                  <a:lnTo>
                    <a:pt x="12455" y="1081"/>
                  </a:lnTo>
                  <a:lnTo>
                    <a:pt x="11042" y="251"/>
                  </a:lnTo>
                  <a:cubicBezTo>
                    <a:pt x="11042" y="251"/>
                    <a:pt x="10975" y="218"/>
                    <a:pt x="10941" y="218"/>
                  </a:cubicBezTo>
                  <a:lnTo>
                    <a:pt x="9974" y="18"/>
                  </a:lnTo>
                  <a:cubicBezTo>
                    <a:pt x="9938" y="6"/>
                    <a:pt x="9901" y="0"/>
                    <a:pt x="9864" y="0"/>
                  </a:cubicBezTo>
                  <a:close/>
                  <a:moveTo>
                    <a:pt x="12888" y="2564"/>
                  </a:moveTo>
                  <a:cubicBezTo>
                    <a:pt x="12832" y="2564"/>
                    <a:pt x="12782" y="2581"/>
                    <a:pt x="12743" y="2620"/>
                  </a:cubicBezTo>
                  <a:lnTo>
                    <a:pt x="12176" y="2987"/>
                  </a:lnTo>
                  <a:lnTo>
                    <a:pt x="12076" y="3320"/>
                  </a:lnTo>
                  <a:cubicBezTo>
                    <a:pt x="12009" y="3520"/>
                    <a:pt x="12042" y="3754"/>
                    <a:pt x="12209" y="3921"/>
                  </a:cubicBezTo>
                  <a:cubicBezTo>
                    <a:pt x="12309" y="4021"/>
                    <a:pt x="12376" y="4121"/>
                    <a:pt x="12476" y="4221"/>
                  </a:cubicBezTo>
                  <a:cubicBezTo>
                    <a:pt x="12539" y="4326"/>
                    <a:pt x="12656" y="4392"/>
                    <a:pt x="12776" y="4392"/>
                  </a:cubicBezTo>
                  <a:cubicBezTo>
                    <a:pt x="12845" y="4392"/>
                    <a:pt x="12915" y="4370"/>
                    <a:pt x="12976" y="4321"/>
                  </a:cubicBezTo>
                  <a:lnTo>
                    <a:pt x="14244" y="3487"/>
                  </a:lnTo>
                  <a:cubicBezTo>
                    <a:pt x="14302" y="3468"/>
                    <a:pt x="14359" y="3449"/>
                    <a:pt x="14411" y="3449"/>
                  </a:cubicBezTo>
                  <a:cubicBezTo>
                    <a:pt x="14427" y="3449"/>
                    <a:pt x="14442" y="3450"/>
                    <a:pt x="14457" y="3455"/>
                  </a:cubicBezTo>
                  <a:lnTo>
                    <a:pt x="14457" y="3455"/>
                  </a:lnTo>
                  <a:lnTo>
                    <a:pt x="13010" y="2586"/>
                  </a:lnTo>
                  <a:cubicBezTo>
                    <a:pt x="12968" y="2573"/>
                    <a:pt x="12927" y="2564"/>
                    <a:pt x="12888" y="2564"/>
                  </a:cubicBezTo>
                  <a:close/>
                  <a:moveTo>
                    <a:pt x="9543" y="5810"/>
                  </a:moveTo>
                  <a:cubicBezTo>
                    <a:pt x="9477" y="5810"/>
                    <a:pt x="9409" y="5814"/>
                    <a:pt x="9340" y="5822"/>
                  </a:cubicBezTo>
                  <a:cubicBezTo>
                    <a:pt x="9407" y="5989"/>
                    <a:pt x="9474" y="6189"/>
                    <a:pt x="9507" y="6422"/>
                  </a:cubicBezTo>
                  <a:cubicBezTo>
                    <a:pt x="9807" y="8057"/>
                    <a:pt x="8740" y="10392"/>
                    <a:pt x="7172" y="11626"/>
                  </a:cubicBezTo>
                  <a:cubicBezTo>
                    <a:pt x="6705" y="12026"/>
                    <a:pt x="6138" y="12260"/>
                    <a:pt x="5538" y="12360"/>
                  </a:cubicBezTo>
                  <a:cubicBezTo>
                    <a:pt x="5801" y="12940"/>
                    <a:pt x="6287" y="13242"/>
                    <a:pt x="6888" y="13242"/>
                  </a:cubicBezTo>
                  <a:cubicBezTo>
                    <a:pt x="7427" y="13242"/>
                    <a:pt x="8059" y="12999"/>
                    <a:pt x="8707" y="12493"/>
                  </a:cubicBezTo>
                  <a:cubicBezTo>
                    <a:pt x="10274" y="11259"/>
                    <a:pt x="11308" y="8924"/>
                    <a:pt x="11042" y="7290"/>
                  </a:cubicBezTo>
                  <a:cubicBezTo>
                    <a:pt x="10857" y="6338"/>
                    <a:pt x="10306" y="5810"/>
                    <a:pt x="9543" y="5810"/>
                  </a:cubicBezTo>
                  <a:close/>
                  <a:moveTo>
                    <a:pt x="6372" y="1119"/>
                  </a:moveTo>
                  <a:cubicBezTo>
                    <a:pt x="6305" y="1119"/>
                    <a:pt x="6271" y="1152"/>
                    <a:pt x="6205" y="1185"/>
                  </a:cubicBezTo>
                  <a:lnTo>
                    <a:pt x="4770" y="2320"/>
                  </a:lnTo>
                  <a:lnTo>
                    <a:pt x="4704" y="2386"/>
                  </a:lnTo>
                  <a:cubicBezTo>
                    <a:pt x="4704" y="2386"/>
                    <a:pt x="4670" y="2420"/>
                    <a:pt x="4670" y="2420"/>
                  </a:cubicBezTo>
                  <a:cubicBezTo>
                    <a:pt x="4604" y="2486"/>
                    <a:pt x="4570" y="2553"/>
                    <a:pt x="4537" y="2653"/>
                  </a:cubicBezTo>
                  <a:lnTo>
                    <a:pt x="4537" y="2720"/>
                  </a:lnTo>
                  <a:cubicBezTo>
                    <a:pt x="4504" y="2787"/>
                    <a:pt x="4504" y="2853"/>
                    <a:pt x="4504" y="2953"/>
                  </a:cubicBezTo>
                  <a:lnTo>
                    <a:pt x="4604" y="4321"/>
                  </a:lnTo>
                  <a:cubicBezTo>
                    <a:pt x="4604" y="4554"/>
                    <a:pt x="4504" y="4788"/>
                    <a:pt x="4370" y="4988"/>
                  </a:cubicBezTo>
                  <a:cubicBezTo>
                    <a:pt x="4137" y="5255"/>
                    <a:pt x="3903" y="5555"/>
                    <a:pt x="3703" y="5855"/>
                  </a:cubicBezTo>
                  <a:cubicBezTo>
                    <a:pt x="3603" y="5989"/>
                    <a:pt x="3503" y="6056"/>
                    <a:pt x="3369" y="6122"/>
                  </a:cubicBezTo>
                  <a:cubicBezTo>
                    <a:pt x="3336" y="6122"/>
                    <a:pt x="3303" y="6156"/>
                    <a:pt x="3236" y="6156"/>
                  </a:cubicBezTo>
                  <a:lnTo>
                    <a:pt x="3103" y="6156"/>
                  </a:lnTo>
                  <a:lnTo>
                    <a:pt x="2169" y="6122"/>
                  </a:lnTo>
                  <a:lnTo>
                    <a:pt x="2135" y="6122"/>
                  </a:lnTo>
                  <a:cubicBezTo>
                    <a:pt x="2135" y="6106"/>
                    <a:pt x="2127" y="6097"/>
                    <a:pt x="2114" y="6097"/>
                  </a:cubicBezTo>
                  <a:cubicBezTo>
                    <a:pt x="2102" y="6097"/>
                    <a:pt x="2085" y="6106"/>
                    <a:pt x="2068" y="6122"/>
                  </a:cubicBezTo>
                  <a:cubicBezTo>
                    <a:pt x="2068" y="6106"/>
                    <a:pt x="2060" y="6097"/>
                    <a:pt x="2048" y="6097"/>
                  </a:cubicBezTo>
                  <a:cubicBezTo>
                    <a:pt x="2035" y="6097"/>
                    <a:pt x="2018" y="6106"/>
                    <a:pt x="2002" y="6122"/>
                  </a:cubicBezTo>
                  <a:lnTo>
                    <a:pt x="1935" y="6122"/>
                  </a:lnTo>
                  <a:cubicBezTo>
                    <a:pt x="1902" y="6156"/>
                    <a:pt x="1835" y="6189"/>
                    <a:pt x="1802" y="6222"/>
                  </a:cubicBezTo>
                  <a:cubicBezTo>
                    <a:pt x="1735" y="6256"/>
                    <a:pt x="1702" y="6322"/>
                    <a:pt x="1635" y="6422"/>
                  </a:cubicBezTo>
                  <a:lnTo>
                    <a:pt x="768" y="8357"/>
                  </a:lnTo>
                  <a:cubicBezTo>
                    <a:pt x="701" y="8524"/>
                    <a:pt x="768" y="8724"/>
                    <a:pt x="934" y="8824"/>
                  </a:cubicBezTo>
                  <a:lnTo>
                    <a:pt x="1968" y="9425"/>
                  </a:lnTo>
                  <a:cubicBezTo>
                    <a:pt x="2002" y="9525"/>
                    <a:pt x="2002" y="9625"/>
                    <a:pt x="1968" y="9691"/>
                  </a:cubicBezTo>
                  <a:cubicBezTo>
                    <a:pt x="1902" y="10025"/>
                    <a:pt x="1835" y="10325"/>
                    <a:pt x="1802" y="10659"/>
                  </a:cubicBezTo>
                  <a:cubicBezTo>
                    <a:pt x="1735" y="10892"/>
                    <a:pt x="1635" y="11126"/>
                    <a:pt x="1468" y="11293"/>
                  </a:cubicBezTo>
                  <a:lnTo>
                    <a:pt x="234" y="12460"/>
                  </a:lnTo>
                  <a:cubicBezTo>
                    <a:pt x="200" y="12460"/>
                    <a:pt x="167" y="12493"/>
                    <a:pt x="167" y="12527"/>
                  </a:cubicBezTo>
                  <a:cubicBezTo>
                    <a:pt x="134" y="12560"/>
                    <a:pt x="134" y="12594"/>
                    <a:pt x="100" y="12627"/>
                  </a:cubicBezTo>
                  <a:cubicBezTo>
                    <a:pt x="34" y="12760"/>
                    <a:pt x="0" y="12927"/>
                    <a:pt x="0" y="13094"/>
                  </a:cubicBezTo>
                  <a:lnTo>
                    <a:pt x="267" y="14462"/>
                  </a:lnTo>
                  <a:cubicBezTo>
                    <a:pt x="267" y="14562"/>
                    <a:pt x="301" y="14628"/>
                    <a:pt x="367" y="14662"/>
                  </a:cubicBezTo>
                  <a:lnTo>
                    <a:pt x="1868" y="15529"/>
                  </a:lnTo>
                  <a:cubicBezTo>
                    <a:pt x="1835" y="15496"/>
                    <a:pt x="1802" y="15429"/>
                    <a:pt x="1768" y="15362"/>
                  </a:cubicBezTo>
                  <a:lnTo>
                    <a:pt x="1501" y="13961"/>
                  </a:lnTo>
                  <a:cubicBezTo>
                    <a:pt x="1501" y="13861"/>
                    <a:pt x="1501" y="13794"/>
                    <a:pt x="1501" y="13694"/>
                  </a:cubicBezTo>
                  <a:cubicBezTo>
                    <a:pt x="1535" y="13561"/>
                    <a:pt x="1601" y="13427"/>
                    <a:pt x="1702" y="13327"/>
                  </a:cubicBezTo>
                  <a:lnTo>
                    <a:pt x="2969" y="12160"/>
                  </a:lnTo>
                  <a:cubicBezTo>
                    <a:pt x="3136" y="11993"/>
                    <a:pt x="3236" y="11760"/>
                    <a:pt x="3269" y="11526"/>
                  </a:cubicBezTo>
                  <a:cubicBezTo>
                    <a:pt x="3303" y="11226"/>
                    <a:pt x="3369" y="10892"/>
                    <a:pt x="3436" y="10592"/>
                  </a:cubicBezTo>
                  <a:cubicBezTo>
                    <a:pt x="3469" y="10392"/>
                    <a:pt x="3369" y="10158"/>
                    <a:pt x="3169" y="10092"/>
                  </a:cubicBezTo>
                  <a:lnTo>
                    <a:pt x="2435" y="9758"/>
                  </a:lnTo>
                  <a:cubicBezTo>
                    <a:pt x="2235" y="9691"/>
                    <a:pt x="2135" y="9458"/>
                    <a:pt x="2235" y="9258"/>
                  </a:cubicBezTo>
                  <a:lnTo>
                    <a:pt x="3103" y="7290"/>
                  </a:lnTo>
                  <a:cubicBezTo>
                    <a:pt x="3136" y="7223"/>
                    <a:pt x="3169" y="7156"/>
                    <a:pt x="3236" y="7123"/>
                  </a:cubicBezTo>
                  <a:cubicBezTo>
                    <a:pt x="3369" y="7023"/>
                    <a:pt x="3503" y="6990"/>
                    <a:pt x="3636" y="6990"/>
                  </a:cubicBezTo>
                  <a:lnTo>
                    <a:pt x="4570" y="7023"/>
                  </a:lnTo>
                  <a:cubicBezTo>
                    <a:pt x="4670" y="7023"/>
                    <a:pt x="4737" y="7023"/>
                    <a:pt x="4837" y="6956"/>
                  </a:cubicBezTo>
                  <a:cubicBezTo>
                    <a:pt x="4971" y="6923"/>
                    <a:pt x="5071" y="6823"/>
                    <a:pt x="5137" y="6723"/>
                  </a:cubicBezTo>
                  <a:cubicBezTo>
                    <a:pt x="5371" y="6422"/>
                    <a:pt x="5571" y="6122"/>
                    <a:pt x="5838" y="5822"/>
                  </a:cubicBezTo>
                  <a:cubicBezTo>
                    <a:pt x="5971" y="5655"/>
                    <a:pt x="6038" y="5422"/>
                    <a:pt x="6038" y="5155"/>
                  </a:cubicBezTo>
                  <a:lnTo>
                    <a:pt x="5971" y="3787"/>
                  </a:lnTo>
                  <a:cubicBezTo>
                    <a:pt x="5971" y="3721"/>
                    <a:pt x="5971" y="3654"/>
                    <a:pt x="6005" y="3554"/>
                  </a:cubicBezTo>
                  <a:cubicBezTo>
                    <a:pt x="6038" y="3420"/>
                    <a:pt x="6138" y="3287"/>
                    <a:pt x="6238" y="3187"/>
                  </a:cubicBezTo>
                  <a:lnTo>
                    <a:pt x="7672" y="2053"/>
                  </a:lnTo>
                  <a:cubicBezTo>
                    <a:pt x="7734" y="2011"/>
                    <a:pt x="7796" y="1983"/>
                    <a:pt x="7858" y="1983"/>
                  </a:cubicBezTo>
                  <a:cubicBezTo>
                    <a:pt x="7888" y="1983"/>
                    <a:pt x="7919" y="1990"/>
                    <a:pt x="7950" y="2006"/>
                  </a:cubicBezTo>
                  <a:lnTo>
                    <a:pt x="7950" y="2006"/>
                  </a:lnTo>
                  <a:lnTo>
                    <a:pt x="6505" y="1152"/>
                  </a:lnTo>
                  <a:cubicBezTo>
                    <a:pt x="6472" y="1119"/>
                    <a:pt x="6405" y="1119"/>
                    <a:pt x="6372" y="1119"/>
                  </a:cubicBezTo>
                  <a:close/>
                  <a:moveTo>
                    <a:pt x="7616" y="15523"/>
                  </a:moveTo>
                  <a:cubicBezTo>
                    <a:pt x="7566" y="15523"/>
                    <a:pt x="7517" y="15536"/>
                    <a:pt x="7472" y="15562"/>
                  </a:cubicBezTo>
                  <a:cubicBezTo>
                    <a:pt x="7272" y="15629"/>
                    <a:pt x="7072" y="15696"/>
                    <a:pt x="6872" y="15763"/>
                  </a:cubicBezTo>
                  <a:cubicBezTo>
                    <a:pt x="6805" y="15763"/>
                    <a:pt x="6738" y="15796"/>
                    <a:pt x="6672" y="15829"/>
                  </a:cubicBezTo>
                  <a:lnTo>
                    <a:pt x="6738" y="15963"/>
                  </a:lnTo>
                  <a:cubicBezTo>
                    <a:pt x="6738" y="16029"/>
                    <a:pt x="6805" y="16096"/>
                    <a:pt x="6839" y="16129"/>
                  </a:cubicBezTo>
                  <a:lnTo>
                    <a:pt x="8340" y="16997"/>
                  </a:lnTo>
                  <a:cubicBezTo>
                    <a:pt x="8306" y="16963"/>
                    <a:pt x="8273" y="16897"/>
                    <a:pt x="8240" y="16863"/>
                  </a:cubicBezTo>
                  <a:lnTo>
                    <a:pt x="7939" y="15763"/>
                  </a:lnTo>
                  <a:cubicBezTo>
                    <a:pt x="7890" y="15616"/>
                    <a:pt x="7752" y="15523"/>
                    <a:pt x="7616" y="15523"/>
                  </a:cubicBezTo>
                  <a:close/>
                  <a:moveTo>
                    <a:pt x="3605" y="14657"/>
                  </a:moveTo>
                  <a:cubicBezTo>
                    <a:pt x="3534" y="14657"/>
                    <a:pt x="3464" y="14679"/>
                    <a:pt x="3403" y="14728"/>
                  </a:cubicBezTo>
                  <a:lnTo>
                    <a:pt x="2669" y="15195"/>
                  </a:lnTo>
                  <a:lnTo>
                    <a:pt x="2135" y="16630"/>
                  </a:lnTo>
                  <a:cubicBezTo>
                    <a:pt x="2102" y="16763"/>
                    <a:pt x="2135" y="16930"/>
                    <a:pt x="2269" y="17030"/>
                  </a:cubicBezTo>
                  <a:lnTo>
                    <a:pt x="3778" y="17883"/>
                  </a:lnTo>
                  <a:lnTo>
                    <a:pt x="3778" y="17883"/>
                  </a:lnTo>
                  <a:cubicBezTo>
                    <a:pt x="3662" y="17809"/>
                    <a:pt x="3607" y="17655"/>
                    <a:pt x="3670" y="17530"/>
                  </a:cubicBezTo>
                  <a:lnTo>
                    <a:pt x="4337" y="15763"/>
                  </a:lnTo>
                  <a:cubicBezTo>
                    <a:pt x="4370" y="15529"/>
                    <a:pt x="4337" y="15296"/>
                    <a:pt x="4170" y="15129"/>
                  </a:cubicBezTo>
                  <a:cubicBezTo>
                    <a:pt x="4070" y="15029"/>
                    <a:pt x="4003" y="14929"/>
                    <a:pt x="3936" y="14829"/>
                  </a:cubicBezTo>
                  <a:cubicBezTo>
                    <a:pt x="3852" y="14723"/>
                    <a:pt x="3727" y="14657"/>
                    <a:pt x="3605" y="14657"/>
                  </a:cubicBezTo>
                  <a:close/>
                  <a:moveTo>
                    <a:pt x="3778" y="17883"/>
                  </a:moveTo>
                  <a:lnTo>
                    <a:pt x="3778" y="17883"/>
                  </a:lnTo>
                  <a:cubicBezTo>
                    <a:pt x="3786" y="17888"/>
                    <a:pt x="3794" y="17893"/>
                    <a:pt x="3803" y="17897"/>
                  </a:cubicBezTo>
                  <a:lnTo>
                    <a:pt x="3778" y="17883"/>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7"/>
            <p:cNvSpPr/>
            <p:nvPr/>
          </p:nvSpPr>
          <p:spPr>
            <a:xfrm>
              <a:off x="4766743" y="1613532"/>
              <a:ext cx="246941" cy="304579"/>
            </a:xfrm>
            <a:custGeom>
              <a:avLst/>
              <a:gdLst/>
              <a:ahLst/>
              <a:cxnLst/>
              <a:rect l="l" t="t" r="r" b="b"/>
              <a:pathLst>
                <a:path w="14511" h="17898" extrusionOk="0">
                  <a:moveTo>
                    <a:pt x="12455" y="1081"/>
                  </a:moveTo>
                  <a:lnTo>
                    <a:pt x="12455" y="1081"/>
                  </a:lnTo>
                  <a:lnTo>
                    <a:pt x="12455" y="1081"/>
                  </a:lnTo>
                  <a:close/>
                  <a:moveTo>
                    <a:pt x="12455" y="1081"/>
                  </a:moveTo>
                  <a:lnTo>
                    <a:pt x="12576" y="1152"/>
                  </a:lnTo>
                  <a:cubicBezTo>
                    <a:pt x="12543" y="1119"/>
                    <a:pt x="12509" y="1119"/>
                    <a:pt x="12476" y="1085"/>
                  </a:cubicBezTo>
                  <a:lnTo>
                    <a:pt x="12455" y="1081"/>
                  </a:lnTo>
                  <a:close/>
                  <a:moveTo>
                    <a:pt x="7950" y="2006"/>
                  </a:moveTo>
                  <a:lnTo>
                    <a:pt x="7973" y="2019"/>
                  </a:lnTo>
                  <a:cubicBezTo>
                    <a:pt x="7965" y="2014"/>
                    <a:pt x="7957" y="2010"/>
                    <a:pt x="7950" y="2006"/>
                  </a:cubicBezTo>
                  <a:close/>
                  <a:moveTo>
                    <a:pt x="14457" y="3455"/>
                  </a:moveTo>
                  <a:lnTo>
                    <a:pt x="14511" y="3487"/>
                  </a:lnTo>
                  <a:cubicBezTo>
                    <a:pt x="14495" y="3471"/>
                    <a:pt x="14476" y="3461"/>
                    <a:pt x="14457" y="3455"/>
                  </a:cubicBezTo>
                  <a:close/>
                  <a:moveTo>
                    <a:pt x="9864" y="0"/>
                  </a:moveTo>
                  <a:cubicBezTo>
                    <a:pt x="9694" y="0"/>
                    <a:pt x="9522" y="115"/>
                    <a:pt x="9440" y="251"/>
                  </a:cubicBezTo>
                  <a:lnTo>
                    <a:pt x="8540" y="1986"/>
                  </a:lnTo>
                  <a:cubicBezTo>
                    <a:pt x="8473" y="2086"/>
                    <a:pt x="8406" y="2153"/>
                    <a:pt x="8340" y="2219"/>
                  </a:cubicBezTo>
                  <a:cubicBezTo>
                    <a:pt x="8273" y="2253"/>
                    <a:pt x="8240" y="2286"/>
                    <a:pt x="8173" y="2320"/>
                  </a:cubicBezTo>
                  <a:lnTo>
                    <a:pt x="8473" y="3254"/>
                  </a:lnTo>
                  <a:cubicBezTo>
                    <a:pt x="8499" y="3412"/>
                    <a:pt x="8651" y="3508"/>
                    <a:pt x="8796" y="3508"/>
                  </a:cubicBezTo>
                  <a:cubicBezTo>
                    <a:pt x="8834" y="3508"/>
                    <a:pt x="8872" y="3501"/>
                    <a:pt x="8907" y="3487"/>
                  </a:cubicBezTo>
                  <a:cubicBezTo>
                    <a:pt x="9107" y="3387"/>
                    <a:pt x="9307" y="3320"/>
                    <a:pt x="9507" y="3287"/>
                  </a:cubicBezTo>
                  <a:cubicBezTo>
                    <a:pt x="9641" y="3254"/>
                    <a:pt x="9741" y="3187"/>
                    <a:pt x="9841" y="3087"/>
                  </a:cubicBezTo>
                  <a:cubicBezTo>
                    <a:pt x="9941" y="3020"/>
                    <a:pt x="10007" y="2953"/>
                    <a:pt x="10041" y="2853"/>
                  </a:cubicBezTo>
                  <a:lnTo>
                    <a:pt x="10975" y="1152"/>
                  </a:lnTo>
                  <a:cubicBezTo>
                    <a:pt x="11062" y="977"/>
                    <a:pt x="11226" y="879"/>
                    <a:pt x="11421" y="879"/>
                  </a:cubicBezTo>
                  <a:cubicBezTo>
                    <a:pt x="11450" y="879"/>
                    <a:pt x="11479" y="881"/>
                    <a:pt x="11509" y="885"/>
                  </a:cubicBezTo>
                  <a:lnTo>
                    <a:pt x="12455" y="1081"/>
                  </a:lnTo>
                  <a:lnTo>
                    <a:pt x="11042" y="251"/>
                  </a:lnTo>
                  <a:cubicBezTo>
                    <a:pt x="11042" y="251"/>
                    <a:pt x="10975" y="218"/>
                    <a:pt x="10941" y="218"/>
                  </a:cubicBezTo>
                  <a:lnTo>
                    <a:pt x="9974" y="18"/>
                  </a:lnTo>
                  <a:cubicBezTo>
                    <a:pt x="9938" y="6"/>
                    <a:pt x="9901" y="0"/>
                    <a:pt x="9864" y="0"/>
                  </a:cubicBezTo>
                  <a:close/>
                  <a:moveTo>
                    <a:pt x="12888" y="2564"/>
                  </a:moveTo>
                  <a:cubicBezTo>
                    <a:pt x="12832" y="2564"/>
                    <a:pt x="12782" y="2581"/>
                    <a:pt x="12743" y="2620"/>
                  </a:cubicBezTo>
                  <a:lnTo>
                    <a:pt x="12176" y="2987"/>
                  </a:lnTo>
                  <a:lnTo>
                    <a:pt x="12076" y="3320"/>
                  </a:lnTo>
                  <a:cubicBezTo>
                    <a:pt x="12009" y="3520"/>
                    <a:pt x="12042" y="3754"/>
                    <a:pt x="12209" y="3921"/>
                  </a:cubicBezTo>
                  <a:cubicBezTo>
                    <a:pt x="12309" y="4021"/>
                    <a:pt x="12376" y="4121"/>
                    <a:pt x="12476" y="4221"/>
                  </a:cubicBezTo>
                  <a:cubicBezTo>
                    <a:pt x="12539" y="4326"/>
                    <a:pt x="12656" y="4392"/>
                    <a:pt x="12776" y="4392"/>
                  </a:cubicBezTo>
                  <a:cubicBezTo>
                    <a:pt x="12845" y="4392"/>
                    <a:pt x="12915" y="4370"/>
                    <a:pt x="12976" y="4321"/>
                  </a:cubicBezTo>
                  <a:lnTo>
                    <a:pt x="14244" y="3487"/>
                  </a:lnTo>
                  <a:cubicBezTo>
                    <a:pt x="14302" y="3468"/>
                    <a:pt x="14359" y="3449"/>
                    <a:pt x="14411" y="3449"/>
                  </a:cubicBezTo>
                  <a:cubicBezTo>
                    <a:pt x="14427" y="3449"/>
                    <a:pt x="14442" y="3450"/>
                    <a:pt x="14457" y="3455"/>
                  </a:cubicBezTo>
                  <a:lnTo>
                    <a:pt x="14457" y="3455"/>
                  </a:lnTo>
                  <a:lnTo>
                    <a:pt x="13010" y="2586"/>
                  </a:lnTo>
                  <a:cubicBezTo>
                    <a:pt x="12968" y="2573"/>
                    <a:pt x="12927" y="2564"/>
                    <a:pt x="12888" y="2564"/>
                  </a:cubicBezTo>
                  <a:close/>
                  <a:moveTo>
                    <a:pt x="9543" y="5810"/>
                  </a:moveTo>
                  <a:cubicBezTo>
                    <a:pt x="9477" y="5810"/>
                    <a:pt x="9409" y="5814"/>
                    <a:pt x="9340" y="5822"/>
                  </a:cubicBezTo>
                  <a:cubicBezTo>
                    <a:pt x="9407" y="5989"/>
                    <a:pt x="9474" y="6189"/>
                    <a:pt x="9507" y="6422"/>
                  </a:cubicBezTo>
                  <a:cubicBezTo>
                    <a:pt x="9807" y="8057"/>
                    <a:pt x="8740" y="10392"/>
                    <a:pt x="7172" y="11626"/>
                  </a:cubicBezTo>
                  <a:cubicBezTo>
                    <a:pt x="6705" y="12026"/>
                    <a:pt x="6138" y="12260"/>
                    <a:pt x="5538" y="12360"/>
                  </a:cubicBezTo>
                  <a:cubicBezTo>
                    <a:pt x="5801" y="12940"/>
                    <a:pt x="6287" y="13242"/>
                    <a:pt x="6888" y="13242"/>
                  </a:cubicBezTo>
                  <a:cubicBezTo>
                    <a:pt x="7427" y="13242"/>
                    <a:pt x="8059" y="12999"/>
                    <a:pt x="8707" y="12493"/>
                  </a:cubicBezTo>
                  <a:cubicBezTo>
                    <a:pt x="10274" y="11259"/>
                    <a:pt x="11308" y="8924"/>
                    <a:pt x="11042" y="7290"/>
                  </a:cubicBezTo>
                  <a:cubicBezTo>
                    <a:pt x="10857" y="6338"/>
                    <a:pt x="10306" y="5810"/>
                    <a:pt x="9543" y="5810"/>
                  </a:cubicBezTo>
                  <a:close/>
                  <a:moveTo>
                    <a:pt x="6372" y="1119"/>
                  </a:moveTo>
                  <a:cubicBezTo>
                    <a:pt x="6305" y="1119"/>
                    <a:pt x="6271" y="1152"/>
                    <a:pt x="6205" y="1185"/>
                  </a:cubicBezTo>
                  <a:lnTo>
                    <a:pt x="4770" y="2320"/>
                  </a:lnTo>
                  <a:lnTo>
                    <a:pt x="4704" y="2386"/>
                  </a:lnTo>
                  <a:cubicBezTo>
                    <a:pt x="4704" y="2386"/>
                    <a:pt x="4670" y="2420"/>
                    <a:pt x="4670" y="2420"/>
                  </a:cubicBezTo>
                  <a:cubicBezTo>
                    <a:pt x="4604" y="2486"/>
                    <a:pt x="4570" y="2553"/>
                    <a:pt x="4537" y="2653"/>
                  </a:cubicBezTo>
                  <a:lnTo>
                    <a:pt x="4537" y="2720"/>
                  </a:lnTo>
                  <a:cubicBezTo>
                    <a:pt x="4504" y="2787"/>
                    <a:pt x="4504" y="2853"/>
                    <a:pt x="4504" y="2953"/>
                  </a:cubicBezTo>
                  <a:lnTo>
                    <a:pt x="4604" y="4321"/>
                  </a:lnTo>
                  <a:cubicBezTo>
                    <a:pt x="4604" y="4554"/>
                    <a:pt x="4504" y="4788"/>
                    <a:pt x="4370" y="4988"/>
                  </a:cubicBezTo>
                  <a:cubicBezTo>
                    <a:pt x="4137" y="5255"/>
                    <a:pt x="3903" y="5555"/>
                    <a:pt x="3703" y="5855"/>
                  </a:cubicBezTo>
                  <a:cubicBezTo>
                    <a:pt x="3603" y="5989"/>
                    <a:pt x="3503" y="6056"/>
                    <a:pt x="3369" y="6122"/>
                  </a:cubicBezTo>
                  <a:cubicBezTo>
                    <a:pt x="3336" y="6122"/>
                    <a:pt x="3303" y="6156"/>
                    <a:pt x="3236" y="6156"/>
                  </a:cubicBezTo>
                  <a:lnTo>
                    <a:pt x="3103" y="6156"/>
                  </a:lnTo>
                  <a:lnTo>
                    <a:pt x="2169" y="6122"/>
                  </a:lnTo>
                  <a:lnTo>
                    <a:pt x="2135" y="6122"/>
                  </a:lnTo>
                  <a:cubicBezTo>
                    <a:pt x="2135" y="6106"/>
                    <a:pt x="2127" y="6097"/>
                    <a:pt x="2114" y="6097"/>
                  </a:cubicBezTo>
                  <a:cubicBezTo>
                    <a:pt x="2102" y="6097"/>
                    <a:pt x="2085" y="6106"/>
                    <a:pt x="2068" y="6122"/>
                  </a:cubicBezTo>
                  <a:cubicBezTo>
                    <a:pt x="2068" y="6106"/>
                    <a:pt x="2060" y="6097"/>
                    <a:pt x="2048" y="6097"/>
                  </a:cubicBezTo>
                  <a:cubicBezTo>
                    <a:pt x="2035" y="6097"/>
                    <a:pt x="2018" y="6106"/>
                    <a:pt x="2002" y="6122"/>
                  </a:cubicBezTo>
                  <a:lnTo>
                    <a:pt x="1935" y="6122"/>
                  </a:lnTo>
                  <a:cubicBezTo>
                    <a:pt x="1902" y="6156"/>
                    <a:pt x="1835" y="6189"/>
                    <a:pt x="1802" y="6222"/>
                  </a:cubicBezTo>
                  <a:cubicBezTo>
                    <a:pt x="1735" y="6256"/>
                    <a:pt x="1702" y="6322"/>
                    <a:pt x="1635" y="6422"/>
                  </a:cubicBezTo>
                  <a:lnTo>
                    <a:pt x="768" y="8357"/>
                  </a:lnTo>
                  <a:cubicBezTo>
                    <a:pt x="701" y="8524"/>
                    <a:pt x="768" y="8724"/>
                    <a:pt x="934" y="8824"/>
                  </a:cubicBezTo>
                  <a:lnTo>
                    <a:pt x="1968" y="9425"/>
                  </a:lnTo>
                  <a:cubicBezTo>
                    <a:pt x="2002" y="9525"/>
                    <a:pt x="2002" y="9625"/>
                    <a:pt x="1968" y="9691"/>
                  </a:cubicBezTo>
                  <a:cubicBezTo>
                    <a:pt x="1902" y="10025"/>
                    <a:pt x="1835" y="10325"/>
                    <a:pt x="1802" y="10659"/>
                  </a:cubicBezTo>
                  <a:cubicBezTo>
                    <a:pt x="1735" y="10892"/>
                    <a:pt x="1635" y="11126"/>
                    <a:pt x="1468" y="11293"/>
                  </a:cubicBezTo>
                  <a:lnTo>
                    <a:pt x="234" y="12460"/>
                  </a:lnTo>
                  <a:cubicBezTo>
                    <a:pt x="200" y="12460"/>
                    <a:pt x="167" y="12493"/>
                    <a:pt x="167" y="12527"/>
                  </a:cubicBezTo>
                  <a:cubicBezTo>
                    <a:pt x="134" y="12560"/>
                    <a:pt x="134" y="12594"/>
                    <a:pt x="100" y="12627"/>
                  </a:cubicBezTo>
                  <a:cubicBezTo>
                    <a:pt x="34" y="12760"/>
                    <a:pt x="0" y="12927"/>
                    <a:pt x="0" y="13094"/>
                  </a:cubicBezTo>
                  <a:lnTo>
                    <a:pt x="267" y="14462"/>
                  </a:lnTo>
                  <a:cubicBezTo>
                    <a:pt x="267" y="14562"/>
                    <a:pt x="301" y="14628"/>
                    <a:pt x="367" y="14662"/>
                  </a:cubicBezTo>
                  <a:lnTo>
                    <a:pt x="1868" y="15529"/>
                  </a:lnTo>
                  <a:cubicBezTo>
                    <a:pt x="1835" y="15496"/>
                    <a:pt x="1802" y="15429"/>
                    <a:pt x="1768" y="15362"/>
                  </a:cubicBezTo>
                  <a:lnTo>
                    <a:pt x="1501" y="13961"/>
                  </a:lnTo>
                  <a:cubicBezTo>
                    <a:pt x="1501" y="13861"/>
                    <a:pt x="1501" y="13794"/>
                    <a:pt x="1501" y="13694"/>
                  </a:cubicBezTo>
                  <a:cubicBezTo>
                    <a:pt x="1535" y="13561"/>
                    <a:pt x="1601" y="13427"/>
                    <a:pt x="1702" y="13327"/>
                  </a:cubicBezTo>
                  <a:lnTo>
                    <a:pt x="2969" y="12160"/>
                  </a:lnTo>
                  <a:cubicBezTo>
                    <a:pt x="3136" y="11993"/>
                    <a:pt x="3236" y="11760"/>
                    <a:pt x="3269" y="11526"/>
                  </a:cubicBezTo>
                  <a:cubicBezTo>
                    <a:pt x="3303" y="11226"/>
                    <a:pt x="3369" y="10892"/>
                    <a:pt x="3436" y="10592"/>
                  </a:cubicBezTo>
                  <a:cubicBezTo>
                    <a:pt x="3469" y="10392"/>
                    <a:pt x="3369" y="10158"/>
                    <a:pt x="3169" y="10092"/>
                  </a:cubicBezTo>
                  <a:lnTo>
                    <a:pt x="2435" y="9758"/>
                  </a:lnTo>
                  <a:cubicBezTo>
                    <a:pt x="2235" y="9691"/>
                    <a:pt x="2135" y="9458"/>
                    <a:pt x="2235" y="9258"/>
                  </a:cubicBezTo>
                  <a:lnTo>
                    <a:pt x="3103" y="7290"/>
                  </a:lnTo>
                  <a:cubicBezTo>
                    <a:pt x="3136" y="7223"/>
                    <a:pt x="3169" y="7156"/>
                    <a:pt x="3236" y="7123"/>
                  </a:cubicBezTo>
                  <a:cubicBezTo>
                    <a:pt x="3369" y="7023"/>
                    <a:pt x="3503" y="6990"/>
                    <a:pt x="3636" y="6990"/>
                  </a:cubicBezTo>
                  <a:lnTo>
                    <a:pt x="4570" y="7023"/>
                  </a:lnTo>
                  <a:cubicBezTo>
                    <a:pt x="4670" y="7023"/>
                    <a:pt x="4737" y="7023"/>
                    <a:pt x="4837" y="6956"/>
                  </a:cubicBezTo>
                  <a:cubicBezTo>
                    <a:pt x="4971" y="6923"/>
                    <a:pt x="5071" y="6823"/>
                    <a:pt x="5137" y="6723"/>
                  </a:cubicBezTo>
                  <a:cubicBezTo>
                    <a:pt x="5371" y="6422"/>
                    <a:pt x="5571" y="6122"/>
                    <a:pt x="5838" y="5822"/>
                  </a:cubicBezTo>
                  <a:cubicBezTo>
                    <a:pt x="5971" y="5655"/>
                    <a:pt x="6038" y="5422"/>
                    <a:pt x="6038" y="5155"/>
                  </a:cubicBezTo>
                  <a:lnTo>
                    <a:pt x="5971" y="3787"/>
                  </a:lnTo>
                  <a:cubicBezTo>
                    <a:pt x="5971" y="3721"/>
                    <a:pt x="5971" y="3654"/>
                    <a:pt x="6005" y="3554"/>
                  </a:cubicBezTo>
                  <a:cubicBezTo>
                    <a:pt x="6038" y="3420"/>
                    <a:pt x="6138" y="3287"/>
                    <a:pt x="6238" y="3187"/>
                  </a:cubicBezTo>
                  <a:lnTo>
                    <a:pt x="7672" y="2053"/>
                  </a:lnTo>
                  <a:cubicBezTo>
                    <a:pt x="7734" y="2011"/>
                    <a:pt x="7796" y="1983"/>
                    <a:pt x="7858" y="1983"/>
                  </a:cubicBezTo>
                  <a:cubicBezTo>
                    <a:pt x="7888" y="1983"/>
                    <a:pt x="7919" y="1990"/>
                    <a:pt x="7950" y="2006"/>
                  </a:cubicBezTo>
                  <a:lnTo>
                    <a:pt x="7950" y="2006"/>
                  </a:lnTo>
                  <a:lnTo>
                    <a:pt x="6505" y="1152"/>
                  </a:lnTo>
                  <a:cubicBezTo>
                    <a:pt x="6472" y="1119"/>
                    <a:pt x="6405" y="1119"/>
                    <a:pt x="6372" y="1119"/>
                  </a:cubicBezTo>
                  <a:close/>
                  <a:moveTo>
                    <a:pt x="7616" y="15523"/>
                  </a:moveTo>
                  <a:cubicBezTo>
                    <a:pt x="7566" y="15523"/>
                    <a:pt x="7517" y="15536"/>
                    <a:pt x="7472" y="15562"/>
                  </a:cubicBezTo>
                  <a:cubicBezTo>
                    <a:pt x="7272" y="15629"/>
                    <a:pt x="7072" y="15696"/>
                    <a:pt x="6872" y="15763"/>
                  </a:cubicBezTo>
                  <a:cubicBezTo>
                    <a:pt x="6805" y="15763"/>
                    <a:pt x="6738" y="15796"/>
                    <a:pt x="6672" y="15829"/>
                  </a:cubicBezTo>
                  <a:lnTo>
                    <a:pt x="6738" y="15963"/>
                  </a:lnTo>
                  <a:cubicBezTo>
                    <a:pt x="6738" y="16029"/>
                    <a:pt x="6805" y="16096"/>
                    <a:pt x="6839" y="16129"/>
                  </a:cubicBezTo>
                  <a:lnTo>
                    <a:pt x="8340" y="16997"/>
                  </a:lnTo>
                  <a:cubicBezTo>
                    <a:pt x="8306" y="16963"/>
                    <a:pt x="8273" y="16897"/>
                    <a:pt x="8240" y="16863"/>
                  </a:cubicBezTo>
                  <a:lnTo>
                    <a:pt x="7939" y="15763"/>
                  </a:lnTo>
                  <a:cubicBezTo>
                    <a:pt x="7890" y="15616"/>
                    <a:pt x="7752" y="15523"/>
                    <a:pt x="7616" y="15523"/>
                  </a:cubicBezTo>
                  <a:close/>
                  <a:moveTo>
                    <a:pt x="3605" y="14657"/>
                  </a:moveTo>
                  <a:cubicBezTo>
                    <a:pt x="3534" y="14657"/>
                    <a:pt x="3464" y="14679"/>
                    <a:pt x="3403" y="14728"/>
                  </a:cubicBezTo>
                  <a:lnTo>
                    <a:pt x="2669" y="15195"/>
                  </a:lnTo>
                  <a:lnTo>
                    <a:pt x="2135" y="16630"/>
                  </a:lnTo>
                  <a:cubicBezTo>
                    <a:pt x="2102" y="16763"/>
                    <a:pt x="2135" y="16930"/>
                    <a:pt x="2269" y="17030"/>
                  </a:cubicBezTo>
                  <a:lnTo>
                    <a:pt x="3778" y="17883"/>
                  </a:lnTo>
                  <a:lnTo>
                    <a:pt x="3778" y="17883"/>
                  </a:lnTo>
                  <a:cubicBezTo>
                    <a:pt x="3662" y="17809"/>
                    <a:pt x="3607" y="17655"/>
                    <a:pt x="3670" y="17530"/>
                  </a:cubicBezTo>
                  <a:lnTo>
                    <a:pt x="4337" y="15763"/>
                  </a:lnTo>
                  <a:cubicBezTo>
                    <a:pt x="4370" y="15529"/>
                    <a:pt x="4337" y="15296"/>
                    <a:pt x="4170" y="15129"/>
                  </a:cubicBezTo>
                  <a:cubicBezTo>
                    <a:pt x="4070" y="15029"/>
                    <a:pt x="4003" y="14929"/>
                    <a:pt x="3936" y="14829"/>
                  </a:cubicBezTo>
                  <a:cubicBezTo>
                    <a:pt x="3852" y="14723"/>
                    <a:pt x="3727" y="14657"/>
                    <a:pt x="3605" y="14657"/>
                  </a:cubicBezTo>
                  <a:close/>
                  <a:moveTo>
                    <a:pt x="3778" y="17883"/>
                  </a:moveTo>
                  <a:lnTo>
                    <a:pt x="3778" y="17883"/>
                  </a:lnTo>
                  <a:cubicBezTo>
                    <a:pt x="3786" y="17888"/>
                    <a:pt x="3794" y="17893"/>
                    <a:pt x="3803" y="17897"/>
                  </a:cubicBezTo>
                  <a:lnTo>
                    <a:pt x="3778" y="1788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7"/>
            <p:cNvSpPr/>
            <p:nvPr/>
          </p:nvSpPr>
          <p:spPr>
            <a:xfrm>
              <a:off x="4766743" y="1613532"/>
              <a:ext cx="246941" cy="304579"/>
            </a:xfrm>
            <a:custGeom>
              <a:avLst/>
              <a:gdLst/>
              <a:ahLst/>
              <a:cxnLst/>
              <a:rect l="l" t="t" r="r" b="b"/>
              <a:pathLst>
                <a:path w="14511" h="17898" extrusionOk="0">
                  <a:moveTo>
                    <a:pt x="12455" y="1081"/>
                  </a:moveTo>
                  <a:lnTo>
                    <a:pt x="12455" y="1081"/>
                  </a:lnTo>
                  <a:lnTo>
                    <a:pt x="12455" y="1081"/>
                  </a:lnTo>
                  <a:close/>
                  <a:moveTo>
                    <a:pt x="12455" y="1081"/>
                  </a:moveTo>
                  <a:lnTo>
                    <a:pt x="12576" y="1152"/>
                  </a:lnTo>
                  <a:cubicBezTo>
                    <a:pt x="12543" y="1119"/>
                    <a:pt x="12509" y="1119"/>
                    <a:pt x="12476" y="1085"/>
                  </a:cubicBezTo>
                  <a:lnTo>
                    <a:pt x="12455" y="1081"/>
                  </a:lnTo>
                  <a:close/>
                  <a:moveTo>
                    <a:pt x="7950" y="2006"/>
                  </a:moveTo>
                  <a:lnTo>
                    <a:pt x="7973" y="2019"/>
                  </a:lnTo>
                  <a:cubicBezTo>
                    <a:pt x="7965" y="2014"/>
                    <a:pt x="7957" y="2010"/>
                    <a:pt x="7950" y="2006"/>
                  </a:cubicBezTo>
                  <a:close/>
                  <a:moveTo>
                    <a:pt x="14457" y="3455"/>
                  </a:moveTo>
                  <a:lnTo>
                    <a:pt x="14511" y="3487"/>
                  </a:lnTo>
                  <a:cubicBezTo>
                    <a:pt x="14495" y="3471"/>
                    <a:pt x="14476" y="3461"/>
                    <a:pt x="14457" y="3455"/>
                  </a:cubicBezTo>
                  <a:close/>
                  <a:moveTo>
                    <a:pt x="9864" y="0"/>
                  </a:moveTo>
                  <a:cubicBezTo>
                    <a:pt x="9694" y="0"/>
                    <a:pt x="9522" y="115"/>
                    <a:pt x="9440" y="251"/>
                  </a:cubicBezTo>
                  <a:lnTo>
                    <a:pt x="8540" y="1986"/>
                  </a:lnTo>
                  <a:cubicBezTo>
                    <a:pt x="8473" y="2086"/>
                    <a:pt x="8406" y="2153"/>
                    <a:pt x="8340" y="2219"/>
                  </a:cubicBezTo>
                  <a:cubicBezTo>
                    <a:pt x="8273" y="2253"/>
                    <a:pt x="8240" y="2286"/>
                    <a:pt x="8173" y="2320"/>
                  </a:cubicBezTo>
                  <a:lnTo>
                    <a:pt x="8473" y="3254"/>
                  </a:lnTo>
                  <a:cubicBezTo>
                    <a:pt x="8499" y="3412"/>
                    <a:pt x="8651" y="3508"/>
                    <a:pt x="8796" y="3508"/>
                  </a:cubicBezTo>
                  <a:cubicBezTo>
                    <a:pt x="8834" y="3508"/>
                    <a:pt x="8872" y="3501"/>
                    <a:pt x="8907" y="3487"/>
                  </a:cubicBezTo>
                  <a:cubicBezTo>
                    <a:pt x="9107" y="3387"/>
                    <a:pt x="9307" y="3320"/>
                    <a:pt x="9507" y="3287"/>
                  </a:cubicBezTo>
                  <a:cubicBezTo>
                    <a:pt x="9641" y="3254"/>
                    <a:pt x="9741" y="3187"/>
                    <a:pt x="9841" y="3087"/>
                  </a:cubicBezTo>
                  <a:cubicBezTo>
                    <a:pt x="9941" y="3020"/>
                    <a:pt x="10007" y="2953"/>
                    <a:pt x="10041" y="2853"/>
                  </a:cubicBezTo>
                  <a:lnTo>
                    <a:pt x="10975" y="1152"/>
                  </a:lnTo>
                  <a:cubicBezTo>
                    <a:pt x="11062" y="977"/>
                    <a:pt x="11226" y="879"/>
                    <a:pt x="11421" y="879"/>
                  </a:cubicBezTo>
                  <a:cubicBezTo>
                    <a:pt x="11450" y="879"/>
                    <a:pt x="11479" y="881"/>
                    <a:pt x="11509" y="885"/>
                  </a:cubicBezTo>
                  <a:lnTo>
                    <a:pt x="12455" y="1081"/>
                  </a:lnTo>
                  <a:lnTo>
                    <a:pt x="11042" y="251"/>
                  </a:lnTo>
                  <a:cubicBezTo>
                    <a:pt x="11042" y="251"/>
                    <a:pt x="10975" y="218"/>
                    <a:pt x="10941" y="218"/>
                  </a:cubicBezTo>
                  <a:lnTo>
                    <a:pt x="9974" y="18"/>
                  </a:lnTo>
                  <a:cubicBezTo>
                    <a:pt x="9938" y="6"/>
                    <a:pt x="9901" y="0"/>
                    <a:pt x="9864" y="0"/>
                  </a:cubicBezTo>
                  <a:close/>
                  <a:moveTo>
                    <a:pt x="12888" y="2564"/>
                  </a:moveTo>
                  <a:cubicBezTo>
                    <a:pt x="12832" y="2564"/>
                    <a:pt x="12782" y="2581"/>
                    <a:pt x="12743" y="2620"/>
                  </a:cubicBezTo>
                  <a:lnTo>
                    <a:pt x="12176" y="2987"/>
                  </a:lnTo>
                  <a:lnTo>
                    <a:pt x="12076" y="3320"/>
                  </a:lnTo>
                  <a:cubicBezTo>
                    <a:pt x="12009" y="3520"/>
                    <a:pt x="12042" y="3754"/>
                    <a:pt x="12209" y="3921"/>
                  </a:cubicBezTo>
                  <a:cubicBezTo>
                    <a:pt x="12309" y="4021"/>
                    <a:pt x="12376" y="4121"/>
                    <a:pt x="12476" y="4221"/>
                  </a:cubicBezTo>
                  <a:cubicBezTo>
                    <a:pt x="12539" y="4326"/>
                    <a:pt x="12656" y="4392"/>
                    <a:pt x="12776" y="4392"/>
                  </a:cubicBezTo>
                  <a:cubicBezTo>
                    <a:pt x="12845" y="4392"/>
                    <a:pt x="12915" y="4370"/>
                    <a:pt x="12976" y="4321"/>
                  </a:cubicBezTo>
                  <a:lnTo>
                    <a:pt x="14244" y="3487"/>
                  </a:lnTo>
                  <a:cubicBezTo>
                    <a:pt x="14302" y="3468"/>
                    <a:pt x="14359" y="3449"/>
                    <a:pt x="14411" y="3449"/>
                  </a:cubicBezTo>
                  <a:cubicBezTo>
                    <a:pt x="14427" y="3449"/>
                    <a:pt x="14442" y="3450"/>
                    <a:pt x="14457" y="3455"/>
                  </a:cubicBezTo>
                  <a:lnTo>
                    <a:pt x="14457" y="3455"/>
                  </a:lnTo>
                  <a:lnTo>
                    <a:pt x="13010" y="2586"/>
                  </a:lnTo>
                  <a:cubicBezTo>
                    <a:pt x="12968" y="2573"/>
                    <a:pt x="12927" y="2564"/>
                    <a:pt x="12888" y="2564"/>
                  </a:cubicBezTo>
                  <a:close/>
                  <a:moveTo>
                    <a:pt x="9543" y="5810"/>
                  </a:moveTo>
                  <a:cubicBezTo>
                    <a:pt x="9477" y="5810"/>
                    <a:pt x="9409" y="5814"/>
                    <a:pt x="9340" y="5822"/>
                  </a:cubicBezTo>
                  <a:cubicBezTo>
                    <a:pt x="9407" y="5989"/>
                    <a:pt x="9474" y="6189"/>
                    <a:pt x="9507" y="6422"/>
                  </a:cubicBezTo>
                  <a:cubicBezTo>
                    <a:pt x="9807" y="8057"/>
                    <a:pt x="8740" y="10392"/>
                    <a:pt x="7172" y="11626"/>
                  </a:cubicBezTo>
                  <a:cubicBezTo>
                    <a:pt x="6705" y="12026"/>
                    <a:pt x="6138" y="12260"/>
                    <a:pt x="5538" y="12360"/>
                  </a:cubicBezTo>
                  <a:cubicBezTo>
                    <a:pt x="5801" y="12940"/>
                    <a:pt x="6287" y="13242"/>
                    <a:pt x="6888" y="13242"/>
                  </a:cubicBezTo>
                  <a:cubicBezTo>
                    <a:pt x="7427" y="13242"/>
                    <a:pt x="8059" y="12999"/>
                    <a:pt x="8707" y="12493"/>
                  </a:cubicBezTo>
                  <a:cubicBezTo>
                    <a:pt x="10274" y="11259"/>
                    <a:pt x="11308" y="8924"/>
                    <a:pt x="11042" y="7290"/>
                  </a:cubicBezTo>
                  <a:cubicBezTo>
                    <a:pt x="10857" y="6338"/>
                    <a:pt x="10306" y="5810"/>
                    <a:pt x="9543" y="5810"/>
                  </a:cubicBezTo>
                  <a:close/>
                  <a:moveTo>
                    <a:pt x="6372" y="1119"/>
                  </a:moveTo>
                  <a:cubicBezTo>
                    <a:pt x="6305" y="1119"/>
                    <a:pt x="6271" y="1152"/>
                    <a:pt x="6205" y="1185"/>
                  </a:cubicBezTo>
                  <a:lnTo>
                    <a:pt x="4770" y="2320"/>
                  </a:lnTo>
                  <a:lnTo>
                    <a:pt x="4704" y="2386"/>
                  </a:lnTo>
                  <a:cubicBezTo>
                    <a:pt x="4704" y="2386"/>
                    <a:pt x="4670" y="2420"/>
                    <a:pt x="4670" y="2420"/>
                  </a:cubicBezTo>
                  <a:cubicBezTo>
                    <a:pt x="4604" y="2486"/>
                    <a:pt x="4570" y="2553"/>
                    <a:pt x="4537" y="2653"/>
                  </a:cubicBezTo>
                  <a:lnTo>
                    <a:pt x="4537" y="2720"/>
                  </a:lnTo>
                  <a:cubicBezTo>
                    <a:pt x="4504" y="2787"/>
                    <a:pt x="4504" y="2853"/>
                    <a:pt x="4504" y="2953"/>
                  </a:cubicBezTo>
                  <a:lnTo>
                    <a:pt x="4604" y="4321"/>
                  </a:lnTo>
                  <a:cubicBezTo>
                    <a:pt x="4604" y="4554"/>
                    <a:pt x="4504" y="4788"/>
                    <a:pt x="4370" y="4988"/>
                  </a:cubicBezTo>
                  <a:cubicBezTo>
                    <a:pt x="4137" y="5255"/>
                    <a:pt x="3903" y="5555"/>
                    <a:pt x="3703" y="5855"/>
                  </a:cubicBezTo>
                  <a:cubicBezTo>
                    <a:pt x="3603" y="5989"/>
                    <a:pt x="3503" y="6056"/>
                    <a:pt x="3369" y="6122"/>
                  </a:cubicBezTo>
                  <a:cubicBezTo>
                    <a:pt x="3336" y="6122"/>
                    <a:pt x="3303" y="6156"/>
                    <a:pt x="3236" y="6156"/>
                  </a:cubicBezTo>
                  <a:lnTo>
                    <a:pt x="3103" y="6156"/>
                  </a:lnTo>
                  <a:lnTo>
                    <a:pt x="2169" y="6122"/>
                  </a:lnTo>
                  <a:lnTo>
                    <a:pt x="2135" y="6122"/>
                  </a:lnTo>
                  <a:cubicBezTo>
                    <a:pt x="2135" y="6106"/>
                    <a:pt x="2127" y="6097"/>
                    <a:pt x="2114" y="6097"/>
                  </a:cubicBezTo>
                  <a:cubicBezTo>
                    <a:pt x="2102" y="6097"/>
                    <a:pt x="2085" y="6106"/>
                    <a:pt x="2068" y="6122"/>
                  </a:cubicBezTo>
                  <a:cubicBezTo>
                    <a:pt x="2068" y="6106"/>
                    <a:pt x="2060" y="6097"/>
                    <a:pt x="2048" y="6097"/>
                  </a:cubicBezTo>
                  <a:cubicBezTo>
                    <a:pt x="2035" y="6097"/>
                    <a:pt x="2018" y="6106"/>
                    <a:pt x="2002" y="6122"/>
                  </a:cubicBezTo>
                  <a:lnTo>
                    <a:pt x="1935" y="6122"/>
                  </a:lnTo>
                  <a:cubicBezTo>
                    <a:pt x="1902" y="6156"/>
                    <a:pt x="1835" y="6189"/>
                    <a:pt x="1802" y="6222"/>
                  </a:cubicBezTo>
                  <a:cubicBezTo>
                    <a:pt x="1735" y="6256"/>
                    <a:pt x="1702" y="6322"/>
                    <a:pt x="1635" y="6422"/>
                  </a:cubicBezTo>
                  <a:lnTo>
                    <a:pt x="768" y="8357"/>
                  </a:lnTo>
                  <a:cubicBezTo>
                    <a:pt x="701" y="8524"/>
                    <a:pt x="768" y="8724"/>
                    <a:pt x="934" y="8824"/>
                  </a:cubicBezTo>
                  <a:lnTo>
                    <a:pt x="1968" y="9425"/>
                  </a:lnTo>
                  <a:cubicBezTo>
                    <a:pt x="2002" y="9525"/>
                    <a:pt x="2002" y="9625"/>
                    <a:pt x="1968" y="9691"/>
                  </a:cubicBezTo>
                  <a:cubicBezTo>
                    <a:pt x="1902" y="10025"/>
                    <a:pt x="1835" y="10325"/>
                    <a:pt x="1802" y="10659"/>
                  </a:cubicBezTo>
                  <a:cubicBezTo>
                    <a:pt x="1735" y="10892"/>
                    <a:pt x="1635" y="11126"/>
                    <a:pt x="1468" y="11293"/>
                  </a:cubicBezTo>
                  <a:lnTo>
                    <a:pt x="234" y="12460"/>
                  </a:lnTo>
                  <a:cubicBezTo>
                    <a:pt x="200" y="12460"/>
                    <a:pt x="167" y="12493"/>
                    <a:pt x="167" y="12527"/>
                  </a:cubicBezTo>
                  <a:cubicBezTo>
                    <a:pt x="134" y="12560"/>
                    <a:pt x="134" y="12594"/>
                    <a:pt x="100" y="12627"/>
                  </a:cubicBezTo>
                  <a:cubicBezTo>
                    <a:pt x="34" y="12760"/>
                    <a:pt x="0" y="12927"/>
                    <a:pt x="0" y="13094"/>
                  </a:cubicBezTo>
                  <a:lnTo>
                    <a:pt x="267" y="14462"/>
                  </a:lnTo>
                  <a:cubicBezTo>
                    <a:pt x="267" y="14562"/>
                    <a:pt x="301" y="14628"/>
                    <a:pt x="367" y="14662"/>
                  </a:cubicBezTo>
                  <a:lnTo>
                    <a:pt x="1868" y="15529"/>
                  </a:lnTo>
                  <a:cubicBezTo>
                    <a:pt x="1835" y="15496"/>
                    <a:pt x="1802" y="15429"/>
                    <a:pt x="1768" y="15362"/>
                  </a:cubicBezTo>
                  <a:lnTo>
                    <a:pt x="1501" y="13961"/>
                  </a:lnTo>
                  <a:cubicBezTo>
                    <a:pt x="1501" y="13861"/>
                    <a:pt x="1501" y="13794"/>
                    <a:pt x="1501" y="13694"/>
                  </a:cubicBezTo>
                  <a:cubicBezTo>
                    <a:pt x="1535" y="13561"/>
                    <a:pt x="1601" y="13427"/>
                    <a:pt x="1702" y="13327"/>
                  </a:cubicBezTo>
                  <a:lnTo>
                    <a:pt x="2969" y="12160"/>
                  </a:lnTo>
                  <a:cubicBezTo>
                    <a:pt x="3136" y="11993"/>
                    <a:pt x="3236" y="11760"/>
                    <a:pt x="3269" y="11526"/>
                  </a:cubicBezTo>
                  <a:cubicBezTo>
                    <a:pt x="3303" y="11226"/>
                    <a:pt x="3369" y="10892"/>
                    <a:pt x="3436" y="10592"/>
                  </a:cubicBezTo>
                  <a:cubicBezTo>
                    <a:pt x="3469" y="10392"/>
                    <a:pt x="3369" y="10158"/>
                    <a:pt x="3169" y="10092"/>
                  </a:cubicBezTo>
                  <a:lnTo>
                    <a:pt x="2435" y="9758"/>
                  </a:lnTo>
                  <a:cubicBezTo>
                    <a:pt x="2235" y="9691"/>
                    <a:pt x="2135" y="9458"/>
                    <a:pt x="2235" y="9258"/>
                  </a:cubicBezTo>
                  <a:lnTo>
                    <a:pt x="3103" y="7290"/>
                  </a:lnTo>
                  <a:cubicBezTo>
                    <a:pt x="3136" y="7223"/>
                    <a:pt x="3169" y="7156"/>
                    <a:pt x="3236" y="7123"/>
                  </a:cubicBezTo>
                  <a:cubicBezTo>
                    <a:pt x="3369" y="7023"/>
                    <a:pt x="3503" y="6990"/>
                    <a:pt x="3636" y="6990"/>
                  </a:cubicBezTo>
                  <a:lnTo>
                    <a:pt x="4570" y="7023"/>
                  </a:lnTo>
                  <a:cubicBezTo>
                    <a:pt x="4670" y="7023"/>
                    <a:pt x="4737" y="7023"/>
                    <a:pt x="4837" y="6956"/>
                  </a:cubicBezTo>
                  <a:cubicBezTo>
                    <a:pt x="4971" y="6923"/>
                    <a:pt x="5071" y="6823"/>
                    <a:pt x="5137" y="6723"/>
                  </a:cubicBezTo>
                  <a:cubicBezTo>
                    <a:pt x="5371" y="6422"/>
                    <a:pt x="5571" y="6122"/>
                    <a:pt x="5838" y="5822"/>
                  </a:cubicBezTo>
                  <a:cubicBezTo>
                    <a:pt x="5971" y="5655"/>
                    <a:pt x="6038" y="5422"/>
                    <a:pt x="6038" y="5155"/>
                  </a:cubicBezTo>
                  <a:lnTo>
                    <a:pt x="5971" y="3787"/>
                  </a:lnTo>
                  <a:cubicBezTo>
                    <a:pt x="5971" y="3721"/>
                    <a:pt x="5971" y="3654"/>
                    <a:pt x="6005" y="3554"/>
                  </a:cubicBezTo>
                  <a:cubicBezTo>
                    <a:pt x="6038" y="3420"/>
                    <a:pt x="6138" y="3287"/>
                    <a:pt x="6238" y="3187"/>
                  </a:cubicBezTo>
                  <a:lnTo>
                    <a:pt x="7672" y="2053"/>
                  </a:lnTo>
                  <a:cubicBezTo>
                    <a:pt x="7734" y="2011"/>
                    <a:pt x="7796" y="1983"/>
                    <a:pt x="7858" y="1983"/>
                  </a:cubicBezTo>
                  <a:cubicBezTo>
                    <a:pt x="7888" y="1983"/>
                    <a:pt x="7919" y="1990"/>
                    <a:pt x="7950" y="2006"/>
                  </a:cubicBezTo>
                  <a:lnTo>
                    <a:pt x="7950" y="2006"/>
                  </a:lnTo>
                  <a:lnTo>
                    <a:pt x="6505" y="1152"/>
                  </a:lnTo>
                  <a:cubicBezTo>
                    <a:pt x="6472" y="1119"/>
                    <a:pt x="6405" y="1119"/>
                    <a:pt x="6372" y="1119"/>
                  </a:cubicBezTo>
                  <a:close/>
                  <a:moveTo>
                    <a:pt x="7616" y="15523"/>
                  </a:moveTo>
                  <a:cubicBezTo>
                    <a:pt x="7566" y="15523"/>
                    <a:pt x="7517" y="15536"/>
                    <a:pt x="7472" y="15562"/>
                  </a:cubicBezTo>
                  <a:cubicBezTo>
                    <a:pt x="7272" y="15629"/>
                    <a:pt x="7072" y="15696"/>
                    <a:pt x="6872" y="15763"/>
                  </a:cubicBezTo>
                  <a:cubicBezTo>
                    <a:pt x="6805" y="15763"/>
                    <a:pt x="6738" y="15796"/>
                    <a:pt x="6672" y="15829"/>
                  </a:cubicBezTo>
                  <a:lnTo>
                    <a:pt x="6738" y="15963"/>
                  </a:lnTo>
                  <a:cubicBezTo>
                    <a:pt x="6738" y="16029"/>
                    <a:pt x="6805" y="16096"/>
                    <a:pt x="6839" y="16129"/>
                  </a:cubicBezTo>
                  <a:lnTo>
                    <a:pt x="8340" y="16997"/>
                  </a:lnTo>
                  <a:cubicBezTo>
                    <a:pt x="8306" y="16963"/>
                    <a:pt x="8273" y="16897"/>
                    <a:pt x="8240" y="16863"/>
                  </a:cubicBezTo>
                  <a:lnTo>
                    <a:pt x="7939" y="15763"/>
                  </a:lnTo>
                  <a:cubicBezTo>
                    <a:pt x="7890" y="15616"/>
                    <a:pt x="7752" y="15523"/>
                    <a:pt x="7616" y="15523"/>
                  </a:cubicBezTo>
                  <a:close/>
                  <a:moveTo>
                    <a:pt x="3605" y="14657"/>
                  </a:moveTo>
                  <a:cubicBezTo>
                    <a:pt x="3534" y="14657"/>
                    <a:pt x="3464" y="14679"/>
                    <a:pt x="3403" y="14728"/>
                  </a:cubicBezTo>
                  <a:lnTo>
                    <a:pt x="2669" y="15195"/>
                  </a:lnTo>
                  <a:lnTo>
                    <a:pt x="2135" y="16630"/>
                  </a:lnTo>
                  <a:cubicBezTo>
                    <a:pt x="2102" y="16763"/>
                    <a:pt x="2135" y="16930"/>
                    <a:pt x="2269" y="17030"/>
                  </a:cubicBezTo>
                  <a:lnTo>
                    <a:pt x="3778" y="17883"/>
                  </a:lnTo>
                  <a:lnTo>
                    <a:pt x="3778" y="17883"/>
                  </a:lnTo>
                  <a:cubicBezTo>
                    <a:pt x="3662" y="17809"/>
                    <a:pt x="3607" y="17655"/>
                    <a:pt x="3670" y="17530"/>
                  </a:cubicBezTo>
                  <a:lnTo>
                    <a:pt x="4337" y="15763"/>
                  </a:lnTo>
                  <a:cubicBezTo>
                    <a:pt x="4370" y="15529"/>
                    <a:pt x="4337" y="15296"/>
                    <a:pt x="4170" y="15129"/>
                  </a:cubicBezTo>
                  <a:cubicBezTo>
                    <a:pt x="4070" y="15029"/>
                    <a:pt x="4003" y="14929"/>
                    <a:pt x="3936" y="14829"/>
                  </a:cubicBezTo>
                  <a:cubicBezTo>
                    <a:pt x="3852" y="14723"/>
                    <a:pt x="3727" y="14657"/>
                    <a:pt x="3605" y="14657"/>
                  </a:cubicBezTo>
                  <a:close/>
                  <a:moveTo>
                    <a:pt x="3778" y="17883"/>
                  </a:moveTo>
                  <a:lnTo>
                    <a:pt x="3778" y="17883"/>
                  </a:lnTo>
                  <a:cubicBezTo>
                    <a:pt x="3786" y="17888"/>
                    <a:pt x="3794" y="17893"/>
                    <a:pt x="3803" y="17897"/>
                  </a:cubicBezTo>
                  <a:lnTo>
                    <a:pt x="3778" y="17883"/>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7"/>
            <p:cNvSpPr/>
            <p:nvPr/>
          </p:nvSpPr>
          <p:spPr>
            <a:xfrm>
              <a:off x="4767305" y="1806255"/>
              <a:ext cx="50542" cy="40893"/>
            </a:xfrm>
            <a:custGeom>
              <a:avLst/>
              <a:gdLst/>
              <a:ahLst/>
              <a:cxnLst/>
              <a:rect l="l" t="t" r="r" b="b"/>
              <a:pathLst>
                <a:path w="2970" h="2403" extrusionOk="0">
                  <a:moveTo>
                    <a:pt x="1435" y="1"/>
                  </a:moveTo>
                  <a:lnTo>
                    <a:pt x="167" y="1168"/>
                  </a:lnTo>
                  <a:cubicBezTo>
                    <a:pt x="134" y="1168"/>
                    <a:pt x="134" y="1202"/>
                    <a:pt x="101" y="1235"/>
                  </a:cubicBezTo>
                  <a:cubicBezTo>
                    <a:pt x="101" y="1235"/>
                    <a:pt x="67" y="1269"/>
                    <a:pt x="67" y="1302"/>
                  </a:cubicBezTo>
                  <a:cubicBezTo>
                    <a:pt x="34" y="1369"/>
                    <a:pt x="1" y="1435"/>
                    <a:pt x="1" y="1502"/>
                  </a:cubicBezTo>
                  <a:lnTo>
                    <a:pt x="1502" y="2403"/>
                  </a:lnTo>
                  <a:cubicBezTo>
                    <a:pt x="1535" y="2236"/>
                    <a:pt x="1602" y="2136"/>
                    <a:pt x="1702" y="2036"/>
                  </a:cubicBezTo>
                  <a:lnTo>
                    <a:pt x="2969" y="868"/>
                  </a:lnTo>
                  <a:lnTo>
                    <a:pt x="143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7"/>
            <p:cNvSpPr/>
            <p:nvPr/>
          </p:nvSpPr>
          <p:spPr>
            <a:xfrm>
              <a:off x="4797391" y="1717713"/>
              <a:ext cx="52244" cy="17035"/>
            </a:xfrm>
            <a:custGeom>
              <a:avLst/>
              <a:gdLst/>
              <a:ahLst/>
              <a:cxnLst/>
              <a:rect l="l" t="t" r="r" b="b"/>
              <a:pathLst>
                <a:path w="3070" h="1001" extrusionOk="0">
                  <a:moveTo>
                    <a:pt x="201" y="0"/>
                  </a:moveTo>
                  <a:lnTo>
                    <a:pt x="134" y="34"/>
                  </a:lnTo>
                  <a:cubicBezTo>
                    <a:pt x="67" y="67"/>
                    <a:pt x="34" y="100"/>
                    <a:pt x="1" y="134"/>
                  </a:cubicBezTo>
                  <a:lnTo>
                    <a:pt x="1502" y="1001"/>
                  </a:lnTo>
                  <a:cubicBezTo>
                    <a:pt x="1602" y="901"/>
                    <a:pt x="1735" y="868"/>
                    <a:pt x="1869" y="868"/>
                  </a:cubicBezTo>
                  <a:lnTo>
                    <a:pt x="2803" y="901"/>
                  </a:lnTo>
                  <a:cubicBezTo>
                    <a:pt x="2903" y="901"/>
                    <a:pt x="3003" y="901"/>
                    <a:pt x="3069" y="868"/>
                  </a:cubicBezTo>
                  <a:lnTo>
                    <a:pt x="1568" y="0"/>
                  </a:lnTo>
                  <a:cubicBezTo>
                    <a:pt x="1502" y="34"/>
                    <a:pt x="1468" y="34"/>
                    <a:pt x="1435" y="67"/>
                  </a:cubicBezTo>
                  <a:lnTo>
                    <a:pt x="1302" y="67"/>
                  </a:lnTo>
                  <a:lnTo>
                    <a:pt x="368"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7"/>
            <p:cNvSpPr/>
            <p:nvPr/>
          </p:nvSpPr>
          <p:spPr>
            <a:xfrm>
              <a:off x="4971089" y="1656926"/>
              <a:ext cx="42595" cy="31108"/>
            </a:xfrm>
            <a:custGeom>
              <a:avLst/>
              <a:gdLst/>
              <a:ahLst/>
              <a:cxnLst/>
              <a:rect l="l" t="t" r="r" b="b"/>
              <a:pathLst>
                <a:path w="2503" h="1828" extrusionOk="0">
                  <a:moveTo>
                    <a:pt x="889" y="0"/>
                  </a:moveTo>
                  <a:cubicBezTo>
                    <a:pt x="830" y="0"/>
                    <a:pt x="776" y="29"/>
                    <a:pt x="735" y="70"/>
                  </a:cubicBezTo>
                  <a:lnTo>
                    <a:pt x="168" y="403"/>
                  </a:lnTo>
                  <a:lnTo>
                    <a:pt x="68" y="737"/>
                  </a:lnTo>
                  <a:cubicBezTo>
                    <a:pt x="1" y="970"/>
                    <a:pt x="34" y="1204"/>
                    <a:pt x="201" y="1337"/>
                  </a:cubicBezTo>
                  <a:cubicBezTo>
                    <a:pt x="301" y="1437"/>
                    <a:pt x="368" y="1537"/>
                    <a:pt x="468" y="1671"/>
                  </a:cubicBezTo>
                  <a:cubicBezTo>
                    <a:pt x="530" y="1775"/>
                    <a:pt x="645" y="1827"/>
                    <a:pt x="763" y="1827"/>
                  </a:cubicBezTo>
                  <a:cubicBezTo>
                    <a:pt x="834" y="1827"/>
                    <a:pt x="906" y="1809"/>
                    <a:pt x="968" y="1771"/>
                  </a:cubicBezTo>
                  <a:lnTo>
                    <a:pt x="2236" y="937"/>
                  </a:lnTo>
                  <a:cubicBezTo>
                    <a:pt x="2294" y="898"/>
                    <a:pt x="2353" y="882"/>
                    <a:pt x="2405" y="882"/>
                  </a:cubicBezTo>
                  <a:cubicBezTo>
                    <a:pt x="2442" y="882"/>
                    <a:pt x="2475" y="890"/>
                    <a:pt x="2503" y="904"/>
                  </a:cubicBezTo>
                  <a:lnTo>
                    <a:pt x="1002" y="36"/>
                  </a:lnTo>
                  <a:cubicBezTo>
                    <a:pt x="963" y="11"/>
                    <a:pt x="925" y="0"/>
                    <a:pt x="88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7"/>
            <p:cNvSpPr/>
            <p:nvPr/>
          </p:nvSpPr>
          <p:spPr>
            <a:xfrm>
              <a:off x="4908652" y="1613481"/>
              <a:ext cx="72103" cy="52584"/>
            </a:xfrm>
            <a:custGeom>
              <a:avLst/>
              <a:gdLst/>
              <a:ahLst/>
              <a:cxnLst/>
              <a:rect l="l" t="t" r="r" b="b"/>
              <a:pathLst>
                <a:path w="4237" h="3090" extrusionOk="0">
                  <a:moveTo>
                    <a:pt x="4120" y="1085"/>
                  </a:moveTo>
                  <a:lnTo>
                    <a:pt x="4237" y="1155"/>
                  </a:lnTo>
                  <a:cubicBezTo>
                    <a:pt x="4204" y="1122"/>
                    <a:pt x="4170" y="1122"/>
                    <a:pt x="4137" y="1088"/>
                  </a:cubicBezTo>
                  <a:lnTo>
                    <a:pt x="4120" y="1085"/>
                  </a:lnTo>
                  <a:close/>
                  <a:moveTo>
                    <a:pt x="1523" y="0"/>
                  </a:moveTo>
                  <a:cubicBezTo>
                    <a:pt x="1343" y="0"/>
                    <a:pt x="1181" y="96"/>
                    <a:pt x="1101" y="254"/>
                  </a:cubicBezTo>
                  <a:lnTo>
                    <a:pt x="201" y="1989"/>
                  </a:lnTo>
                  <a:cubicBezTo>
                    <a:pt x="134" y="2089"/>
                    <a:pt x="67" y="2156"/>
                    <a:pt x="1" y="2222"/>
                  </a:cubicBezTo>
                  <a:lnTo>
                    <a:pt x="1502" y="3090"/>
                  </a:lnTo>
                  <a:cubicBezTo>
                    <a:pt x="1602" y="3023"/>
                    <a:pt x="1668" y="2956"/>
                    <a:pt x="1702" y="2856"/>
                  </a:cubicBezTo>
                  <a:lnTo>
                    <a:pt x="2636" y="1122"/>
                  </a:lnTo>
                  <a:cubicBezTo>
                    <a:pt x="2723" y="976"/>
                    <a:pt x="2911" y="882"/>
                    <a:pt x="3091" y="882"/>
                  </a:cubicBezTo>
                  <a:cubicBezTo>
                    <a:pt x="3117" y="882"/>
                    <a:pt x="3144" y="884"/>
                    <a:pt x="3170" y="888"/>
                  </a:cubicBezTo>
                  <a:lnTo>
                    <a:pt x="4120" y="1085"/>
                  </a:lnTo>
                  <a:lnTo>
                    <a:pt x="2736" y="254"/>
                  </a:lnTo>
                  <a:cubicBezTo>
                    <a:pt x="2703" y="254"/>
                    <a:pt x="2636" y="221"/>
                    <a:pt x="2602" y="221"/>
                  </a:cubicBezTo>
                  <a:lnTo>
                    <a:pt x="1668" y="21"/>
                  </a:lnTo>
                  <a:cubicBezTo>
                    <a:pt x="1620" y="7"/>
                    <a:pt x="1571" y="0"/>
                    <a:pt x="152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7"/>
            <p:cNvSpPr/>
            <p:nvPr/>
          </p:nvSpPr>
          <p:spPr>
            <a:xfrm>
              <a:off x="4843934" y="1632557"/>
              <a:ext cx="59068" cy="41455"/>
            </a:xfrm>
            <a:custGeom>
              <a:avLst/>
              <a:gdLst/>
              <a:ahLst/>
              <a:cxnLst/>
              <a:rect l="l" t="t" r="r" b="b"/>
              <a:pathLst>
                <a:path w="3471" h="2436" extrusionOk="0">
                  <a:moveTo>
                    <a:pt x="3439" y="884"/>
                  </a:moveTo>
                  <a:lnTo>
                    <a:pt x="3470" y="901"/>
                  </a:lnTo>
                  <a:cubicBezTo>
                    <a:pt x="3460" y="894"/>
                    <a:pt x="3449" y="888"/>
                    <a:pt x="3439" y="884"/>
                  </a:cubicBezTo>
                  <a:close/>
                  <a:moveTo>
                    <a:pt x="1836" y="1"/>
                  </a:moveTo>
                  <a:cubicBezTo>
                    <a:pt x="1769" y="1"/>
                    <a:pt x="1702" y="34"/>
                    <a:pt x="1635" y="67"/>
                  </a:cubicBezTo>
                  <a:lnTo>
                    <a:pt x="201" y="1202"/>
                  </a:lnTo>
                  <a:lnTo>
                    <a:pt x="134" y="1268"/>
                  </a:lnTo>
                  <a:cubicBezTo>
                    <a:pt x="134" y="1268"/>
                    <a:pt x="134" y="1268"/>
                    <a:pt x="101" y="1302"/>
                  </a:cubicBezTo>
                  <a:cubicBezTo>
                    <a:pt x="68" y="1368"/>
                    <a:pt x="1" y="1435"/>
                    <a:pt x="1" y="1535"/>
                  </a:cubicBezTo>
                  <a:lnTo>
                    <a:pt x="1" y="1602"/>
                  </a:lnTo>
                  <a:lnTo>
                    <a:pt x="1502" y="2436"/>
                  </a:lnTo>
                  <a:cubicBezTo>
                    <a:pt x="1535" y="2302"/>
                    <a:pt x="1635" y="2169"/>
                    <a:pt x="1735" y="2069"/>
                  </a:cubicBezTo>
                  <a:lnTo>
                    <a:pt x="3203" y="935"/>
                  </a:lnTo>
                  <a:cubicBezTo>
                    <a:pt x="3244" y="893"/>
                    <a:pt x="3298" y="865"/>
                    <a:pt x="3357" y="865"/>
                  </a:cubicBezTo>
                  <a:cubicBezTo>
                    <a:pt x="3384" y="865"/>
                    <a:pt x="3411" y="871"/>
                    <a:pt x="3439" y="884"/>
                  </a:cubicBezTo>
                  <a:lnTo>
                    <a:pt x="3439" y="884"/>
                  </a:lnTo>
                  <a:lnTo>
                    <a:pt x="1936" y="34"/>
                  </a:lnTo>
                  <a:cubicBezTo>
                    <a:pt x="1902" y="1"/>
                    <a:pt x="1869" y="1"/>
                    <a:pt x="183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7"/>
            <p:cNvSpPr/>
            <p:nvPr/>
          </p:nvSpPr>
          <p:spPr>
            <a:xfrm>
              <a:off x="4767305" y="1806255"/>
              <a:ext cx="50542" cy="40893"/>
            </a:xfrm>
            <a:custGeom>
              <a:avLst/>
              <a:gdLst/>
              <a:ahLst/>
              <a:cxnLst/>
              <a:rect l="l" t="t" r="r" b="b"/>
              <a:pathLst>
                <a:path w="2970" h="2403" extrusionOk="0">
                  <a:moveTo>
                    <a:pt x="1435" y="1"/>
                  </a:moveTo>
                  <a:lnTo>
                    <a:pt x="167" y="1168"/>
                  </a:lnTo>
                  <a:cubicBezTo>
                    <a:pt x="134" y="1168"/>
                    <a:pt x="134" y="1202"/>
                    <a:pt x="101" y="1235"/>
                  </a:cubicBezTo>
                  <a:cubicBezTo>
                    <a:pt x="101" y="1235"/>
                    <a:pt x="67" y="1269"/>
                    <a:pt x="67" y="1302"/>
                  </a:cubicBezTo>
                  <a:cubicBezTo>
                    <a:pt x="34" y="1369"/>
                    <a:pt x="1" y="1435"/>
                    <a:pt x="1" y="1502"/>
                  </a:cubicBezTo>
                  <a:lnTo>
                    <a:pt x="1502" y="2403"/>
                  </a:lnTo>
                  <a:cubicBezTo>
                    <a:pt x="1535" y="2236"/>
                    <a:pt x="1602" y="2136"/>
                    <a:pt x="1702" y="2036"/>
                  </a:cubicBezTo>
                  <a:lnTo>
                    <a:pt x="2969" y="868"/>
                  </a:lnTo>
                  <a:lnTo>
                    <a:pt x="143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7"/>
            <p:cNvSpPr/>
            <p:nvPr/>
          </p:nvSpPr>
          <p:spPr>
            <a:xfrm>
              <a:off x="4797391" y="1717713"/>
              <a:ext cx="52244" cy="17035"/>
            </a:xfrm>
            <a:custGeom>
              <a:avLst/>
              <a:gdLst/>
              <a:ahLst/>
              <a:cxnLst/>
              <a:rect l="l" t="t" r="r" b="b"/>
              <a:pathLst>
                <a:path w="3070" h="1001" extrusionOk="0">
                  <a:moveTo>
                    <a:pt x="201" y="0"/>
                  </a:moveTo>
                  <a:lnTo>
                    <a:pt x="134" y="34"/>
                  </a:lnTo>
                  <a:cubicBezTo>
                    <a:pt x="67" y="67"/>
                    <a:pt x="34" y="100"/>
                    <a:pt x="1" y="134"/>
                  </a:cubicBezTo>
                  <a:lnTo>
                    <a:pt x="1502" y="1001"/>
                  </a:lnTo>
                  <a:cubicBezTo>
                    <a:pt x="1602" y="901"/>
                    <a:pt x="1735" y="868"/>
                    <a:pt x="1869" y="868"/>
                  </a:cubicBezTo>
                  <a:lnTo>
                    <a:pt x="2803" y="901"/>
                  </a:lnTo>
                  <a:cubicBezTo>
                    <a:pt x="2903" y="901"/>
                    <a:pt x="3003" y="901"/>
                    <a:pt x="3069" y="868"/>
                  </a:cubicBezTo>
                  <a:lnTo>
                    <a:pt x="1568" y="0"/>
                  </a:lnTo>
                  <a:cubicBezTo>
                    <a:pt x="1502" y="34"/>
                    <a:pt x="1468" y="34"/>
                    <a:pt x="1435" y="67"/>
                  </a:cubicBezTo>
                  <a:lnTo>
                    <a:pt x="1302" y="67"/>
                  </a:lnTo>
                  <a:lnTo>
                    <a:pt x="3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7"/>
            <p:cNvSpPr/>
            <p:nvPr/>
          </p:nvSpPr>
          <p:spPr>
            <a:xfrm>
              <a:off x="4971089" y="1656926"/>
              <a:ext cx="42595" cy="31108"/>
            </a:xfrm>
            <a:custGeom>
              <a:avLst/>
              <a:gdLst/>
              <a:ahLst/>
              <a:cxnLst/>
              <a:rect l="l" t="t" r="r" b="b"/>
              <a:pathLst>
                <a:path w="2503" h="1828" extrusionOk="0">
                  <a:moveTo>
                    <a:pt x="889" y="0"/>
                  </a:moveTo>
                  <a:cubicBezTo>
                    <a:pt x="830" y="0"/>
                    <a:pt x="776" y="29"/>
                    <a:pt x="735" y="70"/>
                  </a:cubicBezTo>
                  <a:lnTo>
                    <a:pt x="168" y="403"/>
                  </a:lnTo>
                  <a:lnTo>
                    <a:pt x="68" y="737"/>
                  </a:lnTo>
                  <a:cubicBezTo>
                    <a:pt x="1" y="970"/>
                    <a:pt x="34" y="1204"/>
                    <a:pt x="201" y="1337"/>
                  </a:cubicBezTo>
                  <a:cubicBezTo>
                    <a:pt x="301" y="1437"/>
                    <a:pt x="368" y="1537"/>
                    <a:pt x="468" y="1671"/>
                  </a:cubicBezTo>
                  <a:cubicBezTo>
                    <a:pt x="530" y="1775"/>
                    <a:pt x="645" y="1827"/>
                    <a:pt x="763" y="1827"/>
                  </a:cubicBezTo>
                  <a:cubicBezTo>
                    <a:pt x="834" y="1827"/>
                    <a:pt x="906" y="1809"/>
                    <a:pt x="968" y="1771"/>
                  </a:cubicBezTo>
                  <a:lnTo>
                    <a:pt x="2236" y="937"/>
                  </a:lnTo>
                  <a:cubicBezTo>
                    <a:pt x="2294" y="898"/>
                    <a:pt x="2353" y="882"/>
                    <a:pt x="2405" y="882"/>
                  </a:cubicBezTo>
                  <a:cubicBezTo>
                    <a:pt x="2442" y="882"/>
                    <a:pt x="2475" y="890"/>
                    <a:pt x="2503" y="904"/>
                  </a:cubicBezTo>
                  <a:lnTo>
                    <a:pt x="1002" y="36"/>
                  </a:lnTo>
                  <a:cubicBezTo>
                    <a:pt x="963" y="11"/>
                    <a:pt x="925" y="0"/>
                    <a:pt x="8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7"/>
            <p:cNvSpPr/>
            <p:nvPr/>
          </p:nvSpPr>
          <p:spPr>
            <a:xfrm>
              <a:off x="4908652" y="1613481"/>
              <a:ext cx="72103" cy="52584"/>
            </a:xfrm>
            <a:custGeom>
              <a:avLst/>
              <a:gdLst/>
              <a:ahLst/>
              <a:cxnLst/>
              <a:rect l="l" t="t" r="r" b="b"/>
              <a:pathLst>
                <a:path w="4237" h="3090" extrusionOk="0">
                  <a:moveTo>
                    <a:pt x="4120" y="1085"/>
                  </a:moveTo>
                  <a:lnTo>
                    <a:pt x="4237" y="1155"/>
                  </a:lnTo>
                  <a:cubicBezTo>
                    <a:pt x="4204" y="1122"/>
                    <a:pt x="4170" y="1122"/>
                    <a:pt x="4137" y="1088"/>
                  </a:cubicBezTo>
                  <a:lnTo>
                    <a:pt x="4120" y="1085"/>
                  </a:lnTo>
                  <a:close/>
                  <a:moveTo>
                    <a:pt x="1523" y="0"/>
                  </a:moveTo>
                  <a:cubicBezTo>
                    <a:pt x="1343" y="0"/>
                    <a:pt x="1181" y="96"/>
                    <a:pt x="1101" y="254"/>
                  </a:cubicBezTo>
                  <a:lnTo>
                    <a:pt x="201" y="1989"/>
                  </a:lnTo>
                  <a:cubicBezTo>
                    <a:pt x="134" y="2089"/>
                    <a:pt x="67" y="2156"/>
                    <a:pt x="1" y="2222"/>
                  </a:cubicBezTo>
                  <a:lnTo>
                    <a:pt x="1502" y="3090"/>
                  </a:lnTo>
                  <a:cubicBezTo>
                    <a:pt x="1602" y="3023"/>
                    <a:pt x="1668" y="2956"/>
                    <a:pt x="1702" y="2856"/>
                  </a:cubicBezTo>
                  <a:lnTo>
                    <a:pt x="2636" y="1122"/>
                  </a:lnTo>
                  <a:cubicBezTo>
                    <a:pt x="2723" y="976"/>
                    <a:pt x="2911" y="882"/>
                    <a:pt x="3091" y="882"/>
                  </a:cubicBezTo>
                  <a:cubicBezTo>
                    <a:pt x="3117" y="882"/>
                    <a:pt x="3144" y="884"/>
                    <a:pt x="3170" y="888"/>
                  </a:cubicBezTo>
                  <a:lnTo>
                    <a:pt x="4120" y="1085"/>
                  </a:lnTo>
                  <a:lnTo>
                    <a:pt x="2736" y="254"/>
                  </a:lnTo>
                  <a:cubicBezTo>
                    <a:pt x="2703" y="254"/>
                    <a:pt x="2636" y="221"/>
                    <a:pt x="2602" y="221"/>
                  </a:cubicBezTo>
                  <a:lnTo>
                    <a:pt x="1668" y="21"/>
                  </a:lnTo>
                  <a:cubicBezTo>
                    <a:pt x="1620" y="7"/>
                    <a:pt x="1571" y="0"/>
                    <a:pt x="15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7"/>
            <p:cNvSpPr/>
            <p:nvPr/>
          </p:nvSpPr>
          <p:spPr>
            <a:xfrm>
              <a:off x="4843934" y="1632557"/>
              <a:ext cx="59068" cy="41455"/>
            </a:xfrm>
            <a:custGeom>
              <a:avLst/>
              <a:gdLst/>
              <a:ahLst/>
              <a:cxnLst/>
              <a:rect l="l" t="t" r="r" b="b"/>
              <a:pathLst>
                <a:path w="3471" h="2436" extrusionOk="0">
                  <a:moveTo>
                    <a:pt x="3439" y="884"/>
                  </a:moveTo>
                  <a:lnTo>
                    <a:pt x="3470" y="901"/>
                  </a:lnTo>
                  <a:cubicBezTo>
                    <a:pt x="3460" y="894"/>
                    <a:pt x="3449" y="888"/>
                    <a:pt x="3439" y="884"/>
                  </a:cubicBezTo>
                  <a:close/>
                  <a:moveTo>
                    <a:pt x="1836" y="1"/>
                  </a:moveTo>
                  <a:cubicBezTo>
                    <a:pt x="1769" y="1"/>
                    <a:pt x="1702" y="34"/>
                    <a:pt x="1635" y="67"/>
                  </a:cubicBezTo>
                  <a:lnTo>
                    <a:pt x="201" y="1202"/>
                  </a:lnTo>
                  <a:lnTo>
                    <a:pt x="134" y="1268"/>
                  </a:lnTo>
                  <a:cubicBezTo>
                    <a:pt x="134" y="1268"/>
                    <a:pt x="134" y="1268"/>
                    <a:pt x="101" y="1302"/>
                  </a:cubicBezTo>
                  <a:cubicBezTo>
                    <a:pt x="68" y="1368"/>
                    <a:pt x="1" y="1435"/>
                    <a:pt x="1" y="1535"/>
                  </a:cubicBezTo>
                  <a:lnTo>
                    <a:pt x="1" y="1602"/>
                  </a:lnTo>
                  <a:lnTo>
                    <a:pt x="1502" y="2436"/>
                  </a:lnTo>
                  <a:cubicBezTo>
                    <a:pt x="1535" y="2302"/>
                    <a:pt x="1635" y="2169"/>
                    <a:pt x="1735" y="2069"/>
                  </a:cubicBezTo>
                  <a:lnTo>
                    <a:pt x="3203" y="935"/>
                  </a:lnTo>
                  <a:cubicBezTo>
                    <a:pt x="3244" y="893"/>
                    <a:pt x="3298" y="865"/>
                    <a:pt x="3357" y="865"/>
                  </a:cubicBezTo>
                  <a:cubicBezTo>
                    <a:pt x="3384" y="865"/>
                    <a:pt x="3411" y="871"/>
                    <a:pt x="3439" y="884"/>
                  </a:cubicBezTo>
                  <a:lnTo>
                    <a:pt x="3439" y="884"/>
                  </a:lnTo>
                  <a:lnTo>
                    <a:pt x="1936" y="34"/>
                  </a:lnTo>
                  <a:cubicBezTo>
                    <a:pt x="1902" y="1"/>
                    <a:pt x="1869" y="1"/>
                    <a:pt x="1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7"/>
            <p:cNvSpPr/>
            <p:nvPr/>
          </p:nvSpPr>
          <p:spPr>
            <a:xfrm>
              <a:off x="4791725" y="1628235"/>
              <a:ext cx="228766" cy="293960"/>
            </a:xfrm>
            <a:custGeom>
              <a:avLst/>
              <a:gdLst/>
              <a:ahLst/>
              <a:cxnLst/>
              <a:rect l="l" t="t" r="r" b="b"/>
              <a:pathLst>
                <a:path w="13443" h="17274" extrusionOk="0">
                  <a:moveTo>
                    <a:pt x="8021" y="4925"/>
                  </a:moveTo>
                  <a:cubicBezTo>
                    <a:pt x="8814" y="4925"/>
                    <a:pt x="9414" y="5449"/>
                    <a:pt x="9574" y="6426"/>
                  </a:cubicBezTo>
                  <a:cubicBezTo>
                    <a:pt x="9840" y="8060"/>
                    <a:pt x="8806" y="10395"/>
                    <a:pt x="7239" y="11629"/>
                  </a:cubicBezTo>
                  <a:cubicBezTo>
                    <a:pt x="6602" y="12144"/>
                    <a:pt x="5976" y="12390"/>
                    <a:pt x="5439" y="12390"/>
                  </a:cubicBezTo>
                  <a:cubicBezTo>
                    <a:pt x="4655" y="12390"/>
                    <a:pt x="4061" y="11866"/>
                    <a:pt x="3903" y="10896"/>
                  </a:cubicBezTo>
                  <a:cubicBezTo>
                    <a:pt x="3636" y="9228"/>
                    <a:pt x="4670" y="6893"/>
                    <a:pt x="6238" y="5659"/>
                  </a:cubicBezTo>
                  <a:cubicBezTo>
                    <a:pt x="6868" y="5162"/>
                    <a:pt x="7488" y="4925"/>
                    <a:pt x="8021" y="4925"/>
                  </a:cubicBezTo>
                  <a:close/>
                  <a:moveTo>
                    <a:pt x="9912" y="1"/>
                  </a:moveTo>
                  <a:cubicBezTo>
                    <a:pt x="9749" y="1"/>
                    <a:pt x="9586" y="96"/>
                    <a:pt x="9507" y="255"/>
                  </a:cubicBezTo>
                  <a:lnTo>
                    <a:pt x="8606" y="1989"/>
                  </a:lnTo>
                  <a:cubicBezTo>
                    <a:pt x="8473" y="2189"/>
                    <a:pt x="8273" y="2356"/>
                    <a:pt x="8039" y="2423"/>
                  </a:cubicBezTo>
                  <a:cubicBezTo>
                    <a:pt x="7839" y="2456"/>
                    <a:pt x="7639" y="2523"/>
                    <a:pt x="7439" y="2590"/>
                  </a:cubicBezTo>
                  <a:cubicBezTo>
                    <a:pt x="7394" y="2617"/>
                    <a:pt x="7344" y="2629"/>
                    <a:pt x="7295" y="2629"/>
                  </a:cubicBezTo>
                  <a:cubicBezTo>
                    <a:pt x="7161" y="2629"/>
                    <a:pt x="7029" y="2536"/>
                    <a:pt x="7005" y="2390"/>
                  </a:cubicBezTo>
                  <a:lnTo>
                    <a:pt x="6671" y="1322"/>
                  </a:lnTo>
                  <a:cubicBezTo>
                    <a:pt x="6650" y="1192"/>
                    <a:pt x="6544" y="1104"/>
                    <a:pt x="6427" y="1104"/>
                  </a:cubicBezTo>
                  <a:cubicBezTo>
                    <a:pt x="6363" y="1104"/>
                    <a:pt x="6296" y="1130"/>
                    <a:pt x="6238" y="1189"/>
                  </a:cubicBezTo>
                  <a:lnTo>
                    <a:pt x="4803" y="2323"/>
                  </a:lnTo>
                  <a:cubicBezTo>
                    <a:pt x="4637" y="2490"/>
                    <a:pt x="4537" y="2690"/>
                    <a:pt x="4537" y="2923"/>
                  </a:cubicBezTo>
                  <a:lnTo>
                    <a:pt x="4603" y="4324"/>
                  </a:lnTo>
                  <a:cubicBezTo>
                    <a:pt x="4603" y="4558"/>
                    <a:pt x="4537" y="4791"/>
                    <a:pt x="4403" y="4991"/>
                  </a:cubicBezTo>
                  <a:cubicBezTo>
                    <a:pt x="4170" y="5258"/>
                    <a:pt x="3936" y="5558"/>
                    <a:pt x="3736" y="5859"/>
                  </a:cubicBezTo>
                  <a:cubicBezTo>
                    <a:pt x="3569" y="6059"/>
                    <a:pt x="3369" y="6159"/>
                    <a:pt x="3136" y="6159"/>
                  </a:cubicBezTo>
                  <a:lnTo>
                    <a:pt x="2202" y="6126"/>
                  </a:lnTo>
                  <a:cubicBezTo>
                    <a:pt x="1968" y="6126"/>
                    <a:pt x="1768" y="6226"/>
                    <a:pt x="1668" y="6459"/>
                  </a:cubicBezTo>
                  <a:lnTo>
                    <a:pt x="801" y="8394"/>
                  </a:lnTo>
                  <a:cubicBezTo>
                    <a:pt x="701" y="8594"/>
                    <a:pt x="801" y="8827"/>
                    <a:pt x="1001" y="8894"/>
                  </a:cubicBezTo>
                  <a:lnTo>
                    <a:pt x="1735" y="9228"/>
                  </a:lnTo>
                  <a:cubicBezTo>
                    <a:pt x="1935" y="9294"/>
                    <a:pt x="2035" y="9528"/>
                    <a:pt x="2001" y="9728"/>
                  </a:cubicBezTo>
                  <a:cubicBezTo>
                    <a:pt x="1935" y="10028"/>
                    <a:pt x="1868" y="10362"/>
                    <a:pt x="1835" y="10662"/>
                  </a:cubicBezTo>
                  <a:cubicBezTo>
                    <a:pt x="1801" y="10896"/>
                    <a:pt x="1701" y="11129"/>
                    <a:pt x="1534" y="11296"/>
                  </a:cubicBezTo>
                  <a:lnTo>
                    <a:pt x="234" y="12497"/>
                  </a:lnTo>
                  <a:cubicBezTo>
                    <a:pt x="100" y="12630"/>
                    <a:pt x="0" y="12864"/>
                    <a:pt x="33" y="13097"/>
                  </a:cubicBezTo>
                  <a:lnTo>
                    <a:pt x="267" y="14498"/>
                  </a:lnTo>
                  <a:cubicBezTo>
                    <a:pt x="290" y="14636"/>
                    <a:pt x="391" y="14726"/>
                    <a:pt x="506" y="14726"/>
                  </a:cubicBezTo>
                  <a:cubicBezTo>
                    <a:pt x="559" y="14726"/>
                    <a:pt x="615" y="14707"/>
                    <a:pt x="667" y="14665"/>
                  </a:cubicBezTo>
                  <a:lnTo>
                    <a:pt x="1935" y="13831"/>
                  </a:lnTo>
                  <a:cubicBezTo>
                    <a:pt x="1997" y="13794"/>
                    <a:pt x="2069" y="13775"/>
                    <a:pt x="2140" y="13775"/>
                  </a:cubicBezTo>
                  <a:cubicBezTo>
                    <a:pt x="2258" y="13775"/>
                    <a:pt x="2373" y="13827"/>
                    <a:pt x="2435" y="13931"/>
                  </a:cubicBezTo>
                  <a:cubicBezTo>
                    <a:pt x="2535" y="14065"/>
                    <a:pt x="2602" y="14165"/>
                    <a:pt x="2702" y="14265"/>
                  </a:cubicBezTo>
                  <a:cubicBezTo>
                    <a:pt x="2869" y="14398"/>
                    <a:pt x="2902" y="14632"/>
                    <a:pt x="2835" y="14865"/>
                  </a:cubicBezTo>
                  <a:lnTo>
                    <a:pt x="2202" y="16633"/>
                  </a:lnTo>
                  <a:cubicBezTo>
                    <a:pt x="2135" y="16800"/>
                    <a:pt x="2235" y="17033"/>
                    <a:pt x="2435" y="17067"/>
                  </a:cubicBezTo>
                  <a:lnTo>
                    <a:pt x="3402" y="17267"/>
                  </a:lnTo>
                  <a:cubicBezTo>
                    <a:pt x="3428" y="17271"/>
                    <a:pt x="3455" y="17273"/>
                    <a:pt x="3481" y="17273"/>
                  </a:cubicBezTo>
                  <a:cubicBezTo>
                    <a:pt x="3661" y="17273"/>
                    <a:pt x="3849" y="17179"/>
                    <a:pt x="3936" y="17033"/>
                  </a:cubicBezTo>
                  <a:lnTo>
                    <a:pt x="4870" y="15299"/>
                  </a:lnTo>
                  <a:cubicBezTo>
                    <a:pt x="4970" y="15099"/>
                    <a:pt x="5170" y="14932"/>
                    <a:pt x="5404" y="14865"/>
                  </a:cubicBezTo>
                  <a:cubicBezTo>
                    <a:pt x="5604" y="14832"/>
                    <a:pt x="5804" y="14765"/>
                    <a:pt x="6004" y="14665"/>
                  </a:cubicBezTo>
                  <a:cubicBezTo>
                    <a:pt x="6039" y="14651"/>
                    <a:pt x="6077" y="14644"/>
                    <a:pt x="6115" y="14644"/>
                  </a:cubicBezTo>
                  <a:cubicBezTo>
                    <a:pt x="6261" y="14644"/>
                    <a:pt x="6419" y="14740"/>
                    <a:pt x="6471" y="14899"/>
                  </a:cubicBezTo>
                  <a:lnTo>
                    <a:pt x="6772" y="15966"/>
                  </a:lnTo>
                  <a:cubicBezTo>
                    <a:pt x="6793" y="16095"/>
                    <a:pt x="6912" y="16169"/>
                    <a:pt x="7029" y="16169"/>
                  </a:cubicBezTo>
                  <a:cubicBezTo>
                    <a:pt x="7094" y="16169"/>
                    <a:pt x="7158" y="16147"/>
                    <a:pt x="7205" y="16099"/>
                  </a:cubicBezTo>
                  <a:lnTo>
                    <a:pt x="8673" y="14965"/>
                  </a:lnTo>
                  <a:cubicBezTo>
                    <a:pt x="8840" y="14798"/>
                    <a:pt x="8906" y="14598"/>
                    <a:pt x="8906" y="14365"/>
                  </a:cubicBezTo>
                  <a:lnTo>
                    <a:pt x="8840" y="12964"/>
                  </a:lnTo>
                  <a:cubicBezTo>
                    <a:pt x="8806" y="12730"/>
                    <a:pt x="8906" y="12497"/>
                    <a:pt x="9040" y="12297"/>
                  </a:cubicBezTo>
                  <a:cubicBezTo>
                    <a:pt x="9273" y="12030"/>
                    <a:pt x="9507" y="11730"/>
                    <a:pt x="9707" y="11429"/>
                  </a:cubicBezTo>
                  <a:cubicBezTo>
                    <a:pt x="9874" y="11229"/>
                    <a:pt x="10074" y="11129"/>
                    <a:pt x="10341" y="11129"/>
                  </a:cubicBezTo>
                  <a:lnTo>
                    <a:pt x="11241" y="11196"/>
                  </a:lnTo>
                  <a:cubicBezTo>
                    <a:pt x="11475" y="11196"/>
                    <a:pt x="11675" y="11062"/>
                    <a:pt x="11775" y="10862"/>
                  </a:cubicBezTo>
                  <a:lnTo>
                    <a:pt x="12676" y="8894"/>
                  </a:lnTo>
                  <a:cubicBezTo>
                    <a:pt x="12742" y="8694"/>
                    <a:pt x="12676" y="8494"/>
                    <a:pt x="12476" y="8394"/>
                  </a:cubicBezTo>
                  <a:lnTo>
                    <a:pt x="11708" y="8094"/>
                  </a:lnTo>
                  <a:cubicBezTo>
                    <a:pt x="11508" y="7994"/>
                    <a:pt x="11408" y="7793"/>
                    <a:pt x="11442" y="7593"/>
                  </a:cubicBezTo>
                  <a:cubicBezTo>
                    <a:pt x="11508" y="7260"/>
                    <a:pt x="11575" y="6959"/>
                    <a:pt x="11608" y="6659"/>
                  </a:cubicBezTo>
                  <a:cubicBezTo>
                    <a:pt x="11642" y="6392"/>
                    <a:pt x="11742" y="6192"/>
                    <a:pt x="11909" y="6025"/>
                  </a:cubicBezTo>
                  <a:lnTo>
                    <a:pt x="13209" y="4825"/>
                  </a:lnTo>
                  <a:cubicBezTo>
                    <a:pt x="13376" y="4658"/>
                    <a:pt x="13443" y="4424"/>
                    <a:pt x="13410" y="4191"/>
                  </a:cubicBezTo>
                  <a:lnTo>
                    <a:pt x="13176" y="2790"/>
                  </a:lnTo>
                  <a:cubicBezTo>
                    <a:pt x="13153" y="2653"/>
                    <a:pt x="13052" y="2562"/>
                    <a:pt x="12937" y="2562"/>
                  </a:cubicBezTo>
                  <a:cubicBezTo>
                    <a:pt x="12884" y="2562"/>
                    <a:pt x="12828" y="2581"/>
                    <a:pt x="12776" y="2623"/>
                  </a:cubicBezTo>
                  <a:lnTo>
                    <a:pt x="11508" y="3457"/>
                  </a:lnTo>
                  <a:cubicBezTo>
                    <a:pt x="11446" y="3495"/>
                    <a:pt x="11374" y="3513"/>
                    <a:pt x="11303" y="3513"/>
                  </a:cubicBezTo>
                  <a:cubicBezTo>
                    <a:pt x="11185" y="3513"/>
                    <a:pt x="11070" y="3461"/>
                    <a:pt x="11008" y="3357"/>
                  </a:cubicBezTo>
                  <a:cubicBezTo>
                    <a:pt x="10908" y="3223"/>
                    <a:pt x="10841" y="3123"/>
                    <a:pt x="10741" y="3057"/>
                  </a:cubicBezTo>
                  <a:cubicBezTo>
                    <a:pt x="10608" y="2890"/>
                    <a:pt x="10541" y="2656"/>
                    <a:pt x="10608" y="2423"/>
                  </a:cubicBezTo>
                  <a:lnTo>
                    <a:pt x="11241" y="655"/>
                  </a:lnTo>
                  <a:cubicBezTo>
                    <a:pt x="11308" y="488"/>
                    <a:pt x="11208" y="255"/>
                    <a:pt x="11008" y="221"/>
                  </a:cubicBezTo>
                  <a:lnTo>
                    <a:pt x="10041" y="21"/>
                  </a:lnTo>
                  <a:cubicBezTo>
                    <a:pt x="9999" y="7"/>
                    <a:pt x="9956" y="1"/>
                    <a:pt x="991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7"/>
            <p:cNvSpPr/>
            <p:nvPr/>
          </p:nvSpPr>
          <p:spPr>
            <a:xfrm>
              <a:off x="4791725" y="1628235"/>
              <a:ext cx="228766" cy="293960"/>
            </a:xfrm>
            <a:custGeom>
              <a:avLst/>
              <a:gdLst/>
              <a:ahLst/>
              <a:cxnLst/>
              <a:rect l="l" t="t" r="r" b="b"/>
              <a:pathLst>
                <a:path w="13443" h="17274" extrusionOk="0">
                  <a:moveTo>
                    <a:pt x="8021" y="4925"/>
                  </a:moveTo>
                  <a:cubicBezTo>
                    <a:pt x="8814" y="4925"/>
                    <a:pt x="9414" y="5449"/>
                    <a:pt x="9574" y="6426"/>
                  </a:cubicBezTo>
                  <a:cubicBezTo>
                    <a:pt x="9840" y="8060"/>
                    <a:pt x="8806" y="10395"/>
                    <a:pt x="7239" y="11629"/>
                  </a:cubicBezTo>
                  <a:cubicBezTo>
                    <a:pt x="6602" y="12144"/>
                    <a:pt x="5976" y="12390"/>
                    <a:pt x="5439" y="12390"/>
                  </a:cubicBezTo>
                  <a:cubicBezTo>
                    <a:pt x="4655" y="12390"/>
                    <a:pt x="4061" y="11866"/>
                    <a:pt x="3903" y="10896"/>
                  </a:cubicBezTo>
                  <a:cubicBezTo>
                    <a:pt x="3636" y="9228"/>
                    <a:pt x="4670" y="6893"/>
                    <a:pt x="6238" y="5659"/>
                  </a:cubicBezTo>
                  <a:cubicBezTo>
                    <a:pt x="6868" y="5162"/>
                    <a:pt x="7488" y="4925"/>
                    <a:pt x="8021" y="4925"/>
                  </a:cubicBezTo>
                  <a:close/>
                  <a:moveTo>
                    <a:pt x="9912" y="1"/>
                  </a:moveTo>
                  <a:cubicBezTo>
                    <a:pt x="9749" y="1"/>
                    <a:pt x="9586" y="96"/>
                    <a:pt x="9507" y="255"/>
                  </a:cubicBezTo>
                  <a:lnTo>
                    <a:pt x="8606" y="1989"/>
                  </a:lnTo>
                  <a:cubicBezTo>
                    <a:pt x="8473" y="2189"/>
                    <a:pt x="8273" y="2356"/>
                    <a:pt x="8039" y="2423"/>
                  </a:cubicBezTo>
                  <a:cubicBezTo>
                    <a:pt x="7839" y="2456"/>
                    <a:pt x="7639" y="2523"/>
                    <a:pt x="7439" y="2590"/>
                  </a:cubicBezTo>
                  <a:cubicBezTo>
                    <a:pt x="7394" y="2617"/>
                    <a:pt x="7344" y="2629"/>
                    <a:pt x="7295" y="2629"/>
                  </a:cubicBezTo>
                  <a:cubicBezTo>
                    <a:pt x="7161" y="2629"/>
                    <a:pt x="7029" y="2536"/>
                    <a:pt x="7005" y="2390"/>
                  </a:cubicBezTo>
                  <a:lnTo>
                    <a:pt x="6671" y="1322"/>
                  </a:lnTo>
                  <a:cubicBezTo>
                    <a:pt x="6650" y="1192"/>
                    <a:pt x="6544" y="1104"/>
                    <a:pt x="6427" y="1104"/>
                  </a:cubicBezTo>
                  <a:cubicBezTo>
                    <a:pt x="6363" y="1104"/>
                    <a:pt x="6296" y="1130"/>
                    <a:pt x="6238" y="1189"/>
                  </a:cubicBezTo>
                  <a:lnTo>
                    <a:pt x="4803" y="2323"/>
                  </a:lnTo>
                  <a:cubicBezTo>
                    <a:pt x="4637" y="2490"/>
                    <a:pt x="4537" y="2690"/>
                    <a:pt x="4537" y="2923"/>
                  </a:cubicBezTo>
                  <a:lnTo>
                    <a:pt x="4603" y="4324"/>
                  </a:lnTo>
                  <a:cubicBezTo>
                    <a:pt x="4603" y="4558"/>
                    <a:pt x="4537" y="4791"/>
                    <a:pt x="4403" y="4991"/>
                  </a:cubicBezTo>
                  <a:cubicBezTo>
                    <a:pt x="4170" y="5258"/>
                    <a:pt x="3936" y="5558"/>
                    <a:pt x="3736" y="5859"/>
                  </a:cubicBezTo>
                  <a:cubicBezTo>
                    <a:pt x="3569" y="6059"/>
                    <a:pt x="3369" y="6159"/>
                    <a:pt x="3136" y="6159"/>
                  </a:cubicBezTo>
                  <a:lnTo>
                    <a:pt x="2202" y="6126"/>
                  </a:lnTo>
                  <a:cubicBezTo>
                    <a:pt x="1968" y="6126"/>
                    <a:pt x="1768" y="6226"/>
                    <a:pt x="1668" y="6459"/>
                  </a:cubicBezTo>
                  <a:lnTo>
                    <a:pt x="801" y="8394"/>
                  </a:lnTo>
                  <a:cubicBezTo>
                    <a:pt x="701" y="8594"/>
                    <a:pt x="801" y="8827"/>
                    <a:pt x="1001" y="8894"/>
                  </a:cubicBezTo>
                  <a:lnTo>
                    <a:pt x="1735" y="9228"/>
                  </a:lnTo>
                  <a:cubicBezTo>
                    <a:pt x="1935" y="9294"/>
                    <a:pt x="2035" y="9528"/>
                    <a:pt x="2001" y="9728"/>
                  </a:cubicBezTo>
                  <a:cubicBezTo>
                    <a:pt x="1935" y="10028"/>
                    <a:pt x="1868" y="10362"/>
                    <a:pt x="1835" y="10662"/>
                  </a:cubicBezTo>
                  <a:cubicBezTo>
                    <a:pt x="1801" y="10896"/>
                    <a:pt x="1701" y="11129"/>
                    <a:pt x="1534" y="11296"/>
                  </a:cubicBezTo>
                  <a:lnTo>
                    <a:pt x="234" y="12497"/>
                  </a:lnTo>
                  <a:cubicBezTo>
                    <a:pt x="100" y="12630"/>
                    <a:pt x="0" y="12864"/>
                    <a:pt x="33" y="13097"/>
                  </a:cubicBezTo>
                  <a:lnTo>
                    <a:pt x="267" y="14498"/>
                  </a:lnTo>
                  <a:cubicBezTo>
                    <a:pt x="290" y="14636"/>
                    <a:pt x="391" y="14726"/>
                    <a:pt x="506" y="14726"/>
                  </a:cubicBezTo>
                  <a:cubicBezTo>
                    <a:pt x="559" y="14726"/>
                    <a:pt x="615" y="14707"/>
                    <a:pt x="667" y="14665"/>
                  </a:cubicBezTo>
                  <a:lnTo>
                    <a:pt x="1935" y="13831"/>
                  </a:lnTo>
                  <a:cubicBezTo>
                    <a:pt x="1997" y="13794"/>
                    <a:pt x="2069" y="13775"/>
                    <a:pt x="2140" y="13775"/>
                  </a:cubicBezTo>
                  <a:cubicBezTo>
                    <a:pt x="2258" y="13775"/>
                    <a:pt x="2373" y="13827"/>
                    <a:pt x="2435" y="13931"/>
                  </a:cubicBezTo>
                  <a:cubicBezTo>
                    <a:pt x="2535" y="14065"/>
                    <a:pt x="2602" y="14165"/>
                    <a:pt x="2702" y="14265"/>
                  </a:cubicBezTo>
                  <a:cubicBezTo>
                    <a:pt x="2869" y="14398"/>
                    <a:pt x="2902" y="14632"/>
                    <a:pt x="2835" y="14865"/>
                  </a:cubicBezTo>
                  <a:lnTo>
                    <a:pt x="2202" y="16633"/>
                  </a:lnTo>
                  <a:cubicBezTo>
                    <a:pt x="2135" y="16800"/>
                    <a:pt x="2235" y="17033"/>
                    <a:pt x="2435" y="17067"/>
                  </a:cubicBezTo>
                  <a:lnTo>
                    <a:pt x="3402" y="17267"/>
                  </a:lnTo>
                  <a:cubicBezTo>
                    <a:pt x="3428" y="17271"/>
                    <a:pt x="3455" y="17273"/>
                    <a:pt x="3481" y="17273"/>
                  </a:cubicBezTo>
                  <a:cubicBezTo>
                    <a:pt x="3661" y="17273"/>
                    <a:pt x="3849" y="17179"/>
                    <a:pt x="3936" y="17033"/>
                  </a:cubicBezTo>
                  <a:lnTo>
                    <a:pt x="4870" y="15299"/>
                  </a:lnTo>
                  <a:cubicBezTo>
                    <a:pt x="4970" y="15099"/>
                    <a:pt x="5170" y="14932"/>
                    <a:pt x="5404" y="14865"/>
                  </a:cubicBezTo>
                  <a:cubicBezTo>
                    <a:pt x="5604" y="14832"/>
                    <a:pt x="5804" y="14765"/>
                    <a:pt x="6004" y="14665"/>
                  </a:cubicBezTo>
                  <a:cubicBezTo>
                    <a:pt x="6039" y="14651"/>
                    <a:pt x="6077" y="14644"/>
                    <a:pt x="6115" y="14644"/>
                  </a:cubicBezTo>
                  <a:cubicBezTo>
                    <a:pt x="6261" y="14644"/>
                    <a:pt x="6419" y="14740"/>
                    <a:pt x="6471" y="14899"/>
                  </a:cubicBezTo>
                  <a:lnTo>
                    <a:pt x="6772" y="15966"/>
                  </a:lnTo>
                  <a:cubicBezTo>
                    <a:pt x="6793" y="16095"/>
                    <a:pt x="6912" y="16169"/>
                    <a:pt x="7029" y="16169"/>
                  </a:cubicBezTo>
                  <a:cubicBezTo>
                    <a:pt x="7094" y="16169"/>
                    <a:pt x="7158" y="16147"/>
                    <a:pt x="7205" y="16099"/>
                  </a:cubicBezTo>
                  <a:lnTo>
                    <a:pt x="8673" y="14965"/>
                  </a:lnTo>
                  <a:cubicBezTo>
                    <a:pt x="8840" y="14798"/>
                    <a:pt x="8906" y="14598"/>
                    <a:pt x="8906" y="14365"/>
                  </a:cubicBezTo>
                  <a:lnTo>
                    <a:pt x="8840" y="12964"/>
                  </a:lnTo>
                  <a:cubicBezTo>
                    <a:pt x="8806" y="12730"/>
                    <a:pt x="8906" y="12497"/>
                    <a:pt x="9040" y="12297"/>
                  </a:cubicBezTo>
                  <a:cubicBezTo>
                    <a:pt x="9273" y="12030"/>
                    <a:pt x="9507" y="11730"/>
                    <a:pt x="9707" y="11429"/>
                  </a:cubicBezTo>
                  <a:cubicBezTo>
                    <a:pt x="9874" y="11229"/>
                    <a:pt x="10074" y="11129"/>
                    <a:pt x="10341" y="11129"/>
                  </a:cubicBezTo>
                  <a:lnTo>
                    <a:pt x="11241" y="11196"/>
                  </a:lnTo>
                  <a:cubicBezTo>
                    <a:pt x="11475" y="11196"/>
                    <a:pt x="11675" y="11062"/>
                    <a:pt x="11775" y="10862"/>
                  </a:cubicBezTo>
                  <a:lnTo>
                    <a:pt x="12676" y="8894"/>
                  </a:lnTo>
                  <a:cubicBezTo>
                    <a:pt x="12742" y="8694"/>
                    <a:pt x="12676" y="8494"/>
                    <a:pt x="12476" y="8394"/>
                  </a:cubicBezTo>
                  <a:lnTo>
                    <a:pt x="11708" y="8094"/>
                  </a:lnTo>
                  <a:cubicBezTo>
                    <a:pt x="11508" y="7994"/>
                    <a:pt x="11408" y="7793"/>
                    <a:pt x="11442" y="7593"/>
                  </a:cubicBezTo>
                  <a:cubicBezTo>
                    <a:pt x="11508" y="7260"/>
                    <a:pt x="11575" y="6959"/>
                    <a:pt x="11608" y="6659"/>
                  </a:cubicBezTo>
                  <a:cubicBezTo>
                    <a:pt x="11642" y="6392"/>
                    <a:pt x="11742" y="6192"/>
                    <a:pt x="11909" y="6025"/>
                  </a:cubicBezTo>
                  <a:lnTo>
                    <a:pt x="13209" y="4825"/>
                  </a:lnTo>
                  <a:cubicBezTo>
                    <a:pt x="13376" y="4658"/>
                    <a:pt x="13443" y="4424"/>
                    <a:pt x="13410" y="4191"/>
                  </a:cubicBezTo>
                  <a:lnTo>
                    <a:pt x="13176" y="2790"/>
                  </a:lnTo>
                  <a:cubicBezTo>
                    <a:pt x="13153" y="2653"/>
                    <a:pt x="13052" y="2562"/>
                    <a:pt x="12937" y="2562"/>
                  </a:cubicBezTo>
                  <a:cubicBezTo>
                    <a:pt x="12884" y="2562"/>
                    <a:pt x="12828" y="2581"/>
                    <a:pt x="12776" y="2623"/>
                  </a:cubicBezTo>
                  <a:lnTo>
                    <a:pt x="11508" y="3457"/>
                  </a:lnTo>
                  <a:cubicBezTo>
                    <a:pt x="11446" y="3495"/>
                    <a:pt x="11374" y="3513"/>
                    <a:pt x="11303" y="3513"/>
                  </a:cubicBezTo>
                  <a:cubicBezTo>
                    <a:pt x="11185" y="3513"/>
                    <a:pt x="11070" y="3461"/>
                    <a:pt x="11008" y="3357"/>
                  </a:cubicBezTo>
                  <a:cubicBezTo>
                    <a:pt x="10908" y="3223"/>
                    <a:pt x="10841" y="3123"/>
                    <a:pt x="10741" y="3057"/>
                  </a:cubicBezTo>
                  <a:cubicBezTo>
                    <a:pt x="10608" y="2890"/>
                    <a:pt x="10541" y="2656"/>
                    <a:pt x="10608" y="2423"/>
                  </a:cubicBezTo>
                  <a:lnTo>
                    <a:pt x="11241" y="655"/>
                  </a:lnTo>
                  <a:cubicBezTo>
                    <a:pt x="11308" y="488"/>
                    <a:pt x="11208" y="255"/>
                    <a:pt x="11008" y="221"/>
                  </a:cubicBezTo>
                  <a:lnTo>
                    <a:pt x="10041" y="21"/>
                  </a:lnTo>
                  <a:cubicBezTo>
                    <a:pt x="9999" y="7"/>
                    <a:pt x="9956" y="1"/>
                    <a:pt x="9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7"/>
            <p:cNvSpPr/>
            <p:nvPr/>
          </p:nvSpPr>
          <p:spPr>
            <a:xfrm>
              <a:off x="5395710" y="2729846"/>
              <a:ext cx="214012" cy="677450"/>
            </a:xfrm>
            <a:custGeom>
              <a:avLst/>
              <a:gdLst/>
              <a:ahLst/>
              <a:cxnLst/>
              <a:rect l="l" t="t" r="r" b="b"/>
              <a:pathLst>
                <a:path w="12576" h="39809" extrusionOk="0">
                  <a:moveTo>
                    <a:pt x="11575" y="0"/>
                  </a:moveTo>
                  <a:cubicBezTo>
                    <a:pt x="3803" y="1134"/>
                    <a:pt x="0" y="8973"/>
                    <a:pt x="0" y="8973"/>
                  </a:cubicBezTo>
                  <a:cubicBezTo>
                    <a:pt x="0" y="8973"/>
                    <a:pt x="1768" y="20415"/>
                    <a:pt x="3069" y="27320"/>
                  </a:cubicBezTo>
                  <a:cubicBezTo>
                    <a:pt x="3736" y="31056"/>
                    <a:pt x="4737" y="37394"/>
                    <a:pt x="5337" y="38761"/>
                  </a:cubicBezTo>
                  <a:cubicBezTo>
                    <a:pt x="5723" y="39581"/>
                    <a:pt x="7120" y="39808"/>
                    <a:pt x="8267" y="39808"/>
                  </a:cubicBezTo>
                  <a:cubicBezTo>
                    <a:pt x="8707" y="39808"/>
                    <a:pt x="9111" y="39775"/>
                    <a:pt x="9407" y="39729"/>
                  </a:cubicBezTo>
                  <a:cubicBezTo>
                    <a:pt x="12309" y="39262"/>
                    <a:pt x="12075" y="35125"/>
                    <a:pt x="12342" y="29822"/>
                  </a:cubicBezTo>
                  <a:cubicBezTo>
                    <a:pt x="12576" y="24518"/>
                    <a:pt x="12376" y="5804"/>
                    <a:pt x="1157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7"/>
            <p:cNvSpPr/>
            <p:nvPr/>
          </p:nvSpPr>
          <p:spPr>
            <a:xfrm>
              <a:off x="5426920" y="3858906"/>
              <a:ext cx="363324" cy="129231"/>
            </a:xfrm>
            <a:custGeom>
              <a:avLst/>
              <a:gdLst/>
              <a:ahLst/>
              <a:cxnLst/>
              <a:rect l="l" t="t" r="r" b="b"/>
              <a:pathLst>
                <a:path w="21350" h="7594" extrusionOk="0">
                  <a:moveTo>
                    <a:pt x="434" y="1"/>
                  </a:moveTo>
                  <a:cubicBezTo>
                    <a:pt x="434" y="1"/>
                    <a:pt x="1" y="1268"/>
                    <a:pt x="334" y="2035"/>
                  </a:cubicBezTo>
                  <a:cubicBezTo>
                    <a:pt x="668" y="2803"/>
                    <a:pt x="2736" y="3670"/>
                    <a:pt x="4337" y="3803"/>
                  </a:cubicBezTo>
                  <a:cubicBezTo>
                    <a:pt x="5972" y="3937"/>
                    <a:pt x="7239" y="4137"/>
                    <a:pt x="8473" y="5004"/>
                  </a:cubicBezTo>
                  <a:cubicBezTo>
                    <a:pt x="10408" y="6439"/>
                    <a:pt x="12710" y="7306"/>
                    <a:pt x="15145" y="7539"/>
                  </a:cubicBezTo>
                  <a:cubicBezTo>
                    <a:pt x="15505" y="7577"/>
                    <a:pt x="15856" y="7593"/>
                    <a:pt x="16195" y="7593"/>
                  </a:cubicBezTo>
                  <a:cubicBezTo>
                    <a:pt x="18896" y="7593"/>
                    <a:pt x="20842" y="6520"/>
                    <a:pt x="21049" y="6105"/>
                  </a:cubicBezTo>
                  <a:cubicBezTo>
                    <a:pt x="21316" y="5638"/>
                    <a:pt x="21349" y="5071"/>
                    <a:pt x="21182" y="4537"/>
                  </a:cubicBezTo>
                  <a:lnTo>
                    <a:pt x="43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7"/>
            <p:cNvSpPr/>
            <p:nvPr/>
          </p:nvSpPr>
          <p:spPr>
            <a:xfrm>
              <a:off x="5428060" y="3780795"/>
              <a:ext cx="369552" cy="187227"/>
            </a:xfrm>
            <a:custGeom>
              <a:avLst/>
              <a:gdLst/>
              <a:ahLst/>
              <a:cxnLst/>
              <a:rect l="l" t="t" r="r" b="b"/>
              <a:pathLst>
                <a:path w="21716" h="11002" extrusionOk="0">
                  <a:moveTo>
                    <a:pt x="10184" y="1"/>
                  </a:moveTo>
                  <a:cubicBezTo>
                    <a:pt x="10056" y="1"/>
                    <a:pt x="9929" y="9"/>
                    <a:pt x="9807" y="21"/>
                  </a:cubicBezTo>
                  <a:cubicBezTo>
                    <a:pt x="9507" y="87"/>
                    <a:pt x="9207" y="154"/>
                    <a:pt x="8907" y="254"/>
                  </a:cubicBezTo>
                  <a:cubicBezTo>
                    <a:pt x="7406" y="821"/>
                    <a:pt x="6138" y="2122"/>
                    <a:pt x="4570" y="2523"/>
                  </a:cubicBezTo>
                  <a:cubicBezTo>
                    <a:pt x="4125" y="2602"/>
                    <a:pt x="3671" y="2644"/>
                    <a:pt x="3221" y="2644"/>
                  </a:cubicBezTo>
                  <a:cubicBezTo>
                    <a:pt x="2728" y="2644"/>
                    <a:pt x="2239" y="2594"/>
                    <a:pt x="1768" y="2489"/>
                  </a:cubicBezTo>
                  <a:cubicBezTo>
                    <a:pt x="1618" y="2472"/>
                    <a:pt x="1426" y="2439"/>
                    <a:pt x="1247" y="2439"/>
                  </a:cubicBezTo>
                  <a:cubicBezTo>
                    <a:pt x="1068" y="2439"/>
                    <a:pt x="901" y="2472"/>
                    <a:pt x="801" y="2589"/>
                  </a:cubicBezTo>
                  <a:cubicBezTo>
                    <a:pt x="701" y="2723"/>
                    <a:pt x="634" y="2889"/>
                    <a:pt x="601" y="3090"/>
                  </a:cubicBezTo>
                  <a:cubicBezTo>
                    <a:pt x="534" y="3290"/>
                    <a:pt x="501" y="3523"/>
                    <a:pt x="434" y="3723"/>
                  </a:cubicBezTo>
                  <a:cubicBezTo>
                    <a:pt x="301" y="4224"/>
                    <a:pt x="0" y="5091"/>
                    <a:pt x="334" y="5591"/>
                  </a:cubicBezTo>
                  <a:cubicBezTo>
                    <a:pt x="1301" y="6826"/>
                    <a:pt x="4270" y="7326"/>
                    <a:pt x="5838" y="7526"/>
                  </a:cubicBezTo>
                  <a:cubicBezTo>
                    <a:pt x="8306" y="7760"/>
                    <a:pt x="10341" y="9828"/>
                    <a:pt x="12209" y="10428"/>
                  </a:cubicBezTo>
                  <a:cubicBezTo>
                    <a:pt x="13502" y="10843"/>
                    <a:pt x="14777" y="11002"/>
                    <a:pt x="15932" y="11002"/>
                  </a:cubicBezTo>
                  <a:cubicBezTo>
                    <a:pt x="17847" y="11002"/>
                    <a:pt x="19437" y="10565"/>
                    <a:pt x="20248" y="10128"/>
                  </a:cubicBezTo>
                  <a:cubicBezTo>
                    <a:pt x="21716" y="9294"/>
                    <a:pt x="21616" y="7126"/>
                    <a:pt x="20348" y="6225"/>
                  </a:cubicBezTo>
                  <a:cubicBezTo>
                    <a:pt x="19514" y="5625"/>
                    <a:pt x="18013" y="5258"/>
                    <a:pt x="16912" y="4724"/>
                  </a:cubicBezTo>
                  <a:cubicBezTo>
                    <a:pt x="15845" y="4224"/>
                    <a:pt x="15511" y="3990"/>
                    <a:pt x="14444" y="3390"/>
                  </a:cubicBezTo>
                  <a:cubicBezTo>
                    <a:pt x="13744" y="3023"/>
                    <a:pt x="13110" y="2556"/>
                    <a:pt x="12509" y="2022"/>
                  </a:cubicBezTo>
                  <a:cubicBezTo>
                    <a:pt x="11876" y="1455"/>
                    <a:pt x="11742" y="388"/>
                    <a:pt x="10841" y="87"/>
                  </a:cubicBezTo>
                  <a:cubicBezTo>
                    <a:pt x="10630" y="24"/>
                    <a:pt x="10405" y="1"/>
                    <a:pt x="1018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7"/>
            <p:cNvSpPr/>
            <p:nvPr/>
          </p:nvSpPr>
          <p:spPr>
            <a:xfrm>
              <a:off x="5684633" y="3896378"/>
              <a:ext cx="111277" cy="71354"/>
            </a:xfrm>
            <a:custGeom>
              <a:avLst/>
              <a:gdLst/>
              <a:ahLst/>
              <a:cxnLst/>
              <a:rect l="l" t="t" r="r" b="b"/>
              <a:pathLst>
                <a:path w="6539" h="4193" extrusionOk="0">
                  <a:moveTo>
                    <a:pt x="5805" y="0"/>
                  </a:moveTo>
                  <a:lnTo>
                    <a:pt x="5805" y="0"/>
                  </a:lnTo>
                  <a:cubicBezTo>
                    <a:pt x="4704" y="1435"/>
                    <a:pt x="3036" y="1335"/>
                    <a:pt x="2136" y="1668"/>
                  </a:cubicBezTo>
                  <a:cubicBezTo>
                    <a:pt x="1769" y="1802"/>
                    <a:pt x="1902" y="2502"/>
                    <a:pt x="1835" y="3236"/>
                  </a:cubicBezTo>
                  <a:cubicBezTo>
                    <a:pt x="1769" y="3836"/>
                    <a:pt x="1035" y="4070"/>
                    <a:pt x="1" y="4170"/>
                  </a:cubicBezTo>
                  <a:cubicBezTo>
                    <a:pt x="272" y="4186"/>
                    <a:pt x="537" y="4193"/>
                    <a:pt x="797" y="4193"/>
                  </a:cubicBezTo>
                  <a:cubicBezTo>
                    <a:pt x="2744" y="4193"/>
                    <a:pt x="4347" y="3777"/>
                    <a:pt x="5171" y="3336"/>
                  </a:cubicBezTo>
                  <a:cubicBezTo>
                    <a:pt x="6405" y="2669"/>
                    <a:pt x="6539" y="1034"/>
                    <a:pt x="580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7"/>
            <p:cNvSpPr/>
            <p:nvPr/>
          </p:nvSpPr>
          <p:spPr>
            <a:xfrm>
              <a:off x="5433727" y="3351240"/>
              <a:ext cx="207222" cy="524633"/>
            </a:xfrm>
            <a:custGeom>
              <a:avLst/>
              <a:gdLst/>
              <a:ahLst/>
              <a:cxnLst/>
              <a:rect l="l" t="t" r="r" b="b"/>
              <a:pathLst>
                <a:path w="12177" h="30829" extrusionOk="0">
                  <a:moveTo>
                    <a:pt x="4950" y="1"/>
                  </a:moveTo>
                  <a:cubicBezTo>
                    <a:pt x="3313" y="1"/>
                    <a:pt x="2910" y="1181"/>
                    <a:pt x="2670" y="2713"/>
                  </a:cubicBezTo>
                  <a:cubicBezTo>
                    <a:pt x="2403" y="4414"/>
                    <a:pt x="168" y="26697"/>
                    <a:pt x="101" y="27898"/>
                  </a:cubicBezTo>
                  <a:cubicBezTo>
                    <a:pt x="1" y="29065"/>
                    <a:pt x="2069" y="30366"/>
                    <a:pt x="4137" y="30800"/>
                  </a:cubicBezTo>
                  <a:cubicBezTo>
                    <a:pt x="4228" y="30819"/>
                    <a:pt x="4316" y="30828"/>
                    <a:pt x="4403" y="30828"/>
                  </a:cubicBezTo>
                  <a:cubicBezTo>
                    <a:pt x="6312" y="30828"/>
                    <a:pt x="7494" y="26471"/>
                    <a:pt x="9408" y="25897"/>
                  </a:cubicBezTo>
                  <a:cubicBezTo>
                    <a:pt x="9690" y="25814"/>
                    <a:pt x="9926" y="25777"/>
                    <a:pt x="10128" y="25777"/>
                  </a:cubicBezTo>
                  <a:cubicBezTo>
                    <a:pt x="11074" y="25777"/>
                    <a:pt x="11297" y="26577"/>
                    <a:pt x="12176" y="27264"/>
                  </a:cubicBezTo>
                  <a:lnTo>
                    <a:pt x="9208" y="812"/>
                  </a:lnTo>
                  <a:lnTo>
                    <a:pt x="5538" y="45"/>
                  </a:lnTo>
                  <a:cubicBezTo>
                    <a:pt x="5326" y="15"/>
                    <a:pt x="5131" y="1"/>
                    <a:pt x="495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7"/>
            <p:cNvSpPr/>
            <p:nvPr/>
          </p:nvSpPr>
          <p:spPr>
            <a:xfrm>
              <a:off x="5503567" y="3296358"/>
              <a:ext cx="120348" cy="139305"/>
            </a:xfrm>
            <a:custGeom>
              <a:avLst/>
              <a:gdLst/>
              <a:ahLst/>
              <a:cxnLst/>
              <a:rect l="l" t="t" r="r" b="b"/>
              <a:pathLst>
                <a:path w="7072" h="8186" extrusionOk="0">
                  <a:moveTo>
                    <a:pt x="3521" y="0"/>
                  </a:moveTo>
                  <a:cubicBezTo>
                    <a:pt x="890" y="0"/>
                    <a:pt x="0" y="2746"/>
                    <a:pt x="67" y="4404"/>
                  </a:cubicBezTo>
                  <a:cubicBezTo>
                    <a:pt x="163" y="6003"/>
                    <a:pt x="1056" y="8185"/>
                    <a:pt x="3365" y="8185"/>
                  </a:cubicBezTo>
                  <a:cubicBezTo>
                    <a:pt x="3464" y="8185"/>
                    <a:pt x="3565" y="8181"/>
                    <a:pt x="3669" y="8173"/>
                  </a:cubicBezTo>
                  <a:cubicBezTo>
                    <a:pt x="7072" y="7906"/>
                    <a:pt x="6671" y="167"/>
                    <a:pt x="3569" y="1"/>
                  </a:cubicBezTo>
                  <a:cubicBezTo>
                    <a:pt x="3553" y="0"/>
                    <a:pt x="3537" y="0"/>
                    <a:pt x="352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7"/>
            <p:cNvSpPr/>
            <p:nvPr/>
          </p:nvSpPr>
          <p:spPr>
            <a:xfrm>
              <a:off x="5503567" y="3296358"/>
              <a:ext cx="120348" cy="139305"/>
            </a:xfrm>
            <a:custGeom>
              <a:avLst/>
              <a:gdLst/>
              <a:ahLst/>
              <a:cxnLst/>
              <a:rect l="l" t="t" r="r" b="b"/>
              <a:pathLst>
                <a:path w="7072" h="8186" extrusionOk="0">
                  <a:moveTo>
                    <a:pt x="3521" y="0"/>
                  </a:moveTo>
                  <a:cubicBezTo>
                    <a:pt x="890" y="0"/>
                    <a:pt x="0" y="2746"/>
                    <a:pt x="67" y="4404"/>
                  </a:cubicBezTo>
                  <a:cubicBezTo>
                    <a:pt x="163" y="6003"/>
                    <a:pt x="1056" y="8185"/>
                    <a:pt x="3365" y="8185"/>
                  </a:cubicBezTo>
                  <a:cubicBezTo>
                    <a:pt x="3464" y="8185"/>
                    <a:pt x="3565" y="8181"/>
                    <a:pt x="3669" y="8173"/>
                  </a:cubicBezTo>
                  <a:cubicBezTo>
                    <a:pt x="7072" y="7906"/>
                    <a:pt x="6671" y="167"/>
                    <a:pt x="3569" y="1"/>
                  </a:cubicBezTo>
                  <a:cubicBezTo>
                    <a:pt x="3553" y="0"/>
                    <a:pt x="3537" y="0"/>
                    <a:pt x="35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7"/>
            <p:cNvSpPr/>
            <p:nvPr/>
          </p:nvSpPr>
          <p:spPr>
            <a:xfrm>
              <a:off x="5440551" y="3447933"/>
              <a:ext cx="101050" cy="337763"/>
            </a:xfrm>
            <a:custGeom>
              <a:avLst/>
              <a:gdLst/>
              <a:ahLst/>
              <a:cxnLst/>
              <a:rect l="l" t="t" r="r" b="b"/>
              <a:pathLst>
                <a:path w="5938" h="19848" extrusionOk="0">
                  <a:moveTo>
                    <a:pt x="1935" y="0"/>
                  </a:moveTo>
                  <a:cubicBezTo>
                    <a:pt x="1935" y="167"/>
                    <a:pt x="1902" y="367"/>
                    <a:pt x="1868" y="534"/>
                  </a:cubicBezTo>
                  <a:cubicBezTo>
                    <a:pt x="2669" y="1301"/>
                    <a:pt x="3636" y="1835"/>
                    <a:pt x="4670" y="2068"/>
                  </a:cubicBezTo>
                  <a:lnTo>
                    <a:pt x="4737" y="2102"/>
                  </a:lnTo>
                  <a:cubicBezTo>
                    <a:pt x="5437" y="2302"/>
                    <a:pt x="5504" y="2335"/>
                    <a:pt x="5371" y="5337"/>
                  </a:cubicBezTo>
                  <a:cubicBezTo>
                    <a:pt x="5104" y="10608"/>
                    <a:pt x="4403" y="16245"/>
                    <a:pt x="4003" y="18547"/>
                  </a:cubicBezTo>
                  <a:cubicBezTo>
                    <a:pt x="4003" y="18847"/>
                    <a:pt x="3836" y="19147"/>
                    <a:pt x="3603" y="19314"/>
                  </a:cubicBezTo>
                  <a:cubicBezTo>
                    <a:pt x="3453" y="19389"/>
                    <a:pt x="3282" y="19432"/>
                    <a:pt x="3114" y="19432"/>
                  </a:cubicBezTo>
                  <a:cubicBezTo>
                    <a:pt x="2982" y="19432"/>
                    <a:pt x="2853" y="19406"/>
                    <a:pt x="2736" y="19347"/>
                  </a:cubicBezTo>
                  <a:cubicBezTo>
                    <a:pt x="1768" y="19080"/>
                    <a:pt x="567" y="18647"/>
                    <a:pt x="34" y="18447"/>
                  </a:cubicBezTo>
                  <a:cubicBezTo>
                    <a:pt x="34" y="18580"/>
                    <a:pt x="0" y="18713"/>
                    <a:pt x="0" y="18847"/>
                  </a:cubicBezTo>
                  <a:cubicBezTo>
                    <a:pt x="567" y="19080"/>
                    <a:pt x="1701" y="19514"/>
                    <a:pt x="2602" y="19748"/>
                  </a:cubicBezTo>
                  <a:cubicBezTo>
                    <a:pt x="2802" y="19814"/>
                    <a:pt x="2969" y="19848"/>
                    <a:pt x="3169" y="19848"/>
                  </a:cubicBezTo>
                  <a:cubicBezTo>
                    <a:pt x="3403" y="19848"/>
                    <a:pt x="3636" y="19781"/>
                    <a:pt x="3836" y="19647"/>
                  </a:cubicBezTo>
                  <a:cubicBezTo>
                    <a:pt x="4170" y="19414"/>
                    <a:pt x="4370" y="19047"/>
                    <a:pt x="4403" y="18613"/>
                  </a:cubicBezTo>
                  <a:cubicBezTo>
                    <a:pt x="4804" y="16312"/>
                    <a:pt x="5504" y="10641"/>
                    <a:pt x="5771" y="5371"/>
                  </a:cubicBezTo>
                  <a:cubicBezTo>
                    <a:pt x="5938" y="2268"/>
                    <a:pt x="5871" y="2001"/>
                    <a:pt x="4870" y="1701"/>
                  </a:cubicBezTo>
                  <a:lnTo>
                    <a:pt x="4804" y="1668"/>
                  </a:lnTo>
                  <a:cubicBezTo>
                    <a:pt x="3369" y="1234"/>
                    <a:pt x="2469" y="734"/>
                    <a:pt x="19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7"/>
            <p:cNvSpPr/>
            <p:nvPr/>
          </p:nvSpPr>
          <p:spPr>
            <a:xfrm>
              <a:off x="5178856" y="2599270"/>
              <a:ext cx="423498" cy="350492"/>
            </a:xfrm>
            <a:custGeom>
              <a:avLst/>
              <a:gdLst/>
              <a:ahLst/>
              <a:cxnLst/>
              <a:rect l="l" t="t" r="r" b="b"/>
              <a:pathLst>
                <a:path w="24886" h="20596" extrusionOk="0">
                  <a:moveTo>
                    <a:pt x="13102" y="1"/>
                  </a:moveTo>
                  <a:cubicBezTo>
                    <a:pt x="2334" y="1"/>
                    <a:pt x="2230" y="2588"/>
                    <a:pt x="1302" y="5538"/>
                  </a:cubicBezTo>
                  <a:cubicBezTo>
                    <a:pt x="501" y="8040"/>
                    <a:pt x="1" y="12844"/>
                    <a:pt x="1168" y="13044"/>
                  </a:cubicBezTo>
                  <a:cubicBezTo>
                    <a:pt x="1635" y="12010"/>
                    <a:pt x="2736" y="11242"/>
                    <a:pt x="4470" y="11242"/>
                  </a:cubicBezTo>
                  <a:cubicBezTo>
                    <a:pt x="6372" y="11242"/>
                    <a:pt x="9374" y="12410"/>
                    <a:pt x="11175" y="14745"/>
                  </a:cubicBezTo>
                  <a:cubicBezTo>
                    <a:pt x="12977" y="17047"/>
                    <a:pt x="12843" y="20449"/>
                    <a:pt x="12843" y="20449"/>
                  </a:cubicBezTo>
                  <a:cubicBezTo>
                    <a:pt x="13126" y="20549"/>
                    <a:pt x="13450" y="20595"/>
                    <a:pt x="13802" y="20595"/>
                  </a:cubicBezTo>
                  <a:cubicBezTo>
                    <a:pt x="15439" y="20595"/>
                    <a:pt x="17657" y="19595"/>
                    <a:pt x="18947" y="18414"/>
                  </a:cubicBezTo>
                  <a:cubicBezTo>
                    <a:pt x="20949" y="16580"/>
                    <a:pt x="22517" y="14745"/>
                    <a:pt x="23551" y="12477"/>
                  </a:cubicBezTo>
                  <a:cubicBezTo>
                    <a:pt x="24084" y="11342"/>
                    <a:pt x="24485" y="10142"/>
                    <a:pt x="24718" y="8874"/>
                  </a:cubicBezTo>
                  <a:cubicBezTo>
                    <a:pt x="24885" y="7606"/>
                    <a:pt x="24852" y="6306"/>
                    <a:pt x="24618" y="5005"/>
                  </a:cubicBezTo>
                  <a:cubicBezTo>
                    <a:pt x="23784" y="301"/>
                    <a:pt x="16879" y="1"/>
                    <a:pt x="13310" y="1"/>
                  </a:cubicBezTo>
                  <a:cubicBezTo>
                    <a:pt x="13240" y="1"/>
                    <a:pt x="13171" y="1"/>
                    <a:pt x="1310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7"/>
            <p:cNvSpPr/>
            <p:nvPr/>
          </p:nvSpPr>
          <p:spPr>
            <a:xfrm>
              <a:off x="5217451" y="2604954"/>
              <a:ext cx="370131" cy="152715"/>
            </a:xfrm>
            <a:custGeom>
              <a:avLst/>
              <a:gdLst/>
              <a:ahLst/>
              <a:cxnLst/>
              <a:rect l="l" t="t" r="r" b="b"/>
              <a:pathLst>
                <a:path w="21750" h="8974" extrusionOk="0">
                  <a:moveTo>
                    <a:pt x="11109" y="1"/>
                  </a:moveTo>
                  <a:cubicBezTo>
                    <a:pt x="4804" y="1"/>
                    <a:pt x="1268" y="835"/>
                    <a:pt x="435" y="3436"/>
                  </a:cubicBezTo>
                  <a:cubicBezTo>
                    <a:pt x="1" y="4771"/>
                    <a:pt x="1936" y="8940"/>
                    <a:pt x="10842" y="8974"/>
                  </a:cubicBezTo>
                  <a:cubicBezTo>
                    <a:pt x="19415" y="8974"/>
                    <a:pt x="21750" y="6005"/>
                    <a:pt x="21283" y="4070"/>
                  </a:cubicBezTo>
                  <a:cubicBezTo>
                    <a:pt x="20816" y="2135"/>
                    <a:pt x="18681" y="1"/>
                    <a:pt x="111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7"/>
            <p:cNvSpPr/>
            <p:nvPr/>
          </p:nvSpPr>
          <p:spPr>
            <a:xfrm>
              <a:off x="5445180" y="2114118"/>
              <a:ext cx="640232" cy="422783"/>
            </a:xfrm>
            <a:custGeom>
              <a:avLst/>
              <a:gdLst/>
              <a:ahLst/>
              <a:cxnLst/>
              <a:rect l="l" t="t" r="r" b="b"/>
              <a:pathLst>
                <a:path w="37622" h="24844" extrusionOk="0">
                  <a:moveTo>
                    <a:pt x="4454" y="1"/>
                  </a:moveTo>
                  <a:cubicBezTo>
                    <a:pt x="4058" y="1"/>
                    <a:pt x="3640" y="41"/>
                    <a:pt x="3197" y="123"/>
                  </a:cubicBezTo>
                  <a:cubicBezTo>
                    <a:pt x="1" y="858"/>
                    <a:pt x="725" y="5454"/>
                    <a:pt x="3756" y="5454"/>
                  </a:cubicBezTo>
                  <a:cubicBezTo>
                    <a:pt x="3888" y="5454"/>
                    <a:pt x="4024" y="5445"/>
                    <a:pt x="4165" y="5427"/>
                  </a:cubicBezTo>
                  <a:lnTo>
                    <a:pt x="4365" y="5393"/>
                  </a:lnTo>
                  <a:cubicBezTo>
                    <a:pt x="4565" y="5560"/>
                    <a:pt x="5099" y="6194"/>
                    <a:pt x="6066" y="8129"/>
                  </a:cubicBezTo>
                  <a:cubicBezTo>
                    <a:pt x="6700" y="9496"/>
                    <a:pt x="7234" y="10764"/>
                    <a:pt x="7701" y="11931"/>
                  </a:cubicBezTo>
                  <a:cubicBezTo>
                    <a:pt x="10436" y="18303"/>
                    <a:pt x="11937" y="21805"/>
                    <a:pt x="16340" y="23973"/>
                  </a:cubicBezTo>
                  <a:cubicBezTo>
                    <a:pt x="17664" y="24572"/>
                    <a:pt x="19106" y="24843"/>
                    <a:pt x="20556" y="24843"/>
                  </a:cubicBezTo>
                  <a:cubicBezTo>
                    <a:pt x="20641" y="24843"/>
                    <a:pt x="20725" y="24843"/>
                    <a:pt x="20810" y="24841"/>
                  </a:cubicBezTo>
                  <a:cubicBezTo>
                    <a:pt x="26147" y="24841"/>
                    <a:pt x="33119" y="22306"/>
                    <a:pt x="36488" y="19203"/>
                  </a:cubicBezTo>
                  <a:cubicBezTo>
                    <a:pt x="37555" y="18203"/>
                    <a:pt x="37622" y="16501"/>
                    <a:pt x="36621" y="15401"/>
                  </a:cubicBezTo>
                  <a:cubicBezTo>
                    <a:pt x="36097" y="14824"/>
                    <a:pt x="35382" y="14532"/>
                    <a:pt x="34661" y="14532"/>
                  </a:cubicBezTo>
                  <a:cubicBezTo>
                    <a:pt x="34004" y="14532"/>
                    <a:pt x="33343" y="14774"/>
                    <a:pt x="32819" y="15267"/>
                  </a:cubicBezTo>
                  <a:cubicBezTo>
                    <a:pt x="30167" y="17731"/>
                    <a:pt x="24225" y="19507"/>
                    <a:pt x="20743" y="19507"/>
                  </a:cubicBezTo>
                  <a:cubicBezTo>
                    <a:pt x="19888" y="19507"/>
                    <a:pt x="19182" y="19400"/>
                    <a:pt x="18708" y="19170"/>
                  </a:cubicBezTo>
                  <a:cubicBezTo>
                    <a:pt x="16240" y="17902"/>
                    <a:pt x="15306" y="15934"/>
                    <a:pt x="12671" y="9797"/>
                  </a:cubicBezTo>
                  <a:cubicBezTo>
                    <a:pt x="12170" y="8629"/>
                    <a:pt x="11603" y="7328"/>
                    <a:pt x="10970" y="5894"/>
                  </a:cubicBezTo>
                  <a:cubicBezTo>
                    <a:pt x="10970" y="5860"/>
                    <a:pt x="10970" y="5827"/>
                    <a:pt x="10936" y="5794"/>
                  </a:cubicBezTo>
                  <a:cubicBezTo>
                    <a:pt x="9199" y="2261"/>
                    <a:pt x="7436" y="1"/>
                    <a:pt x="445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7"/>
            <p:cNvSpPr/>
            <p:nvPr/>
          </p:nvSpPr>
          <p:spPr>
            <a:xfrm>
              <a:off x="6087675" y="2198797"/>
              <a:ext cx="83284" cy="114970"/>
            </a:xfrm>
            <a:custGeom>
              <a:avLst/>
              <a:gdLst/>
              <a:ahLst/>
              <a:cxnLst/>
              <a:rect l="l" t="t" r="r" b="b"/>
              <a:pathLst>
                <a:path w="4894" h="6756" extrusionOk="0">
                  <a:moveTo>
                    <a:pt x="3648" y="0"/>
                  </a:moveTo>
                  <a:cubicBezTo>
                    <a:pt x="3474" y="0"/>
                    <a:pt x="3287" y="65"/>
                    <a:pt x="3103" y="217"/>
                  </a:cubicBezTo>
                  <a:cubicBezTo>
                    <a:pt x="2102" y="818"/>
                    <a:pt x="1301" y="1752"/>
                    <a:pt x="768" y="2819"/>
                  </a:cubicBezTo>
                  <a:cubicBezTo>
                    <a:pt x="367" y="3787"/>
                    <a:pt x="134" y="4787"/>
                    <a:pt x="67" y="5855"/>
                  </a:cubicBezTo>
                  <a:cubicBezTo>
                    <a:pt x="0" y="6288"/>
                    <a:pt x="334" y="6689"/>
                    <a:pt x="801" y="6755"/>
                  </a:cubicBezTo>
                  <a:lnTo>
                    <a:pt x="901" y="6755"/>
                  </a:lnTo>
                  <a:cubicBezTo>
                    <a:pt x="1301" y="6755"/>
                    <a:pt x="1635" y="6455"/>
                    <a:pt x="1702" y="6021"/>
                  </a:cubicBezTo>
                  <a:cubicBezTo>
                    <a:pt x="1735" y="5154"/>
                    <a:pt x="1968" y="4287"/>
                    <a:pt x="2302" y="3453"/>
                  </a:cubicBezTo>
                  <a:cubicBezTo>
                    <a:pt x="2669" y="2686"/>
                    <a:pt x="3269" y="2052"/>
                    <a:pt x="4003" y="1585"/>
                  </a:cubicBezTo>
                  <a:cubicBezTo>
                    <a:pt x="4894" y="1153"/>
                    <a:pt x="4387" y="0"/>
                    <a:pt x="364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7"/>
            <p:cNvSpPr/>
            <p:nvPr/>
          </p:nvSpPr>
          <p:spPr>
            <a:xfrm>
              <a:off x="6104710" y="2258035"/>
              <a:ext cx="107295" cy="92626"/>
            </a:xfrm>
            <a:custGeom>
              <a:avLst/>
              <a:gdLst/>
              <a:ahLst/>
              <a:cxnLst/>
              <a:rect l="l" t="t" r="r" b="b"/>
              <a:pathLst>
                <a:path w="6305" h="5443" extrusionOk="0">
                  <a:moveTo>
                    <a:pt x="5138" y="0"/>
                  </a:moveTo>
                  <a:cubicBezTo>
                    <a:pt x="5105" y="0"/>
                    <a:pt x="5071" y="2"/>
                    <a:pt x="5037" y="5"/>
                  </a:cubicBezTo>
                  <a:cubicBezTo>
                    <a:pt x="3870" y="239"/>
                    <a:pt x="2802" y="806"/>
                    <a:pt x="1935" y="1640"/>
                  </a:cubicBezTo>
                  <a:cubicBezTo>
                    <a:pt x="1234" y="2407"/>
                    <a:pt x="634" y="3274"/>
                    <a:pt x="200" y="4208"/>
                  </a:cubicBezTo>
                  <a:cubicBezTo>
                    <a:pt x="0" y="4642"/>
                    <a:pt x="167" y="5109"/>
                    <a:pt x="567" y="5342"/>
                  </a:cubicBezTo>
                  <a:cubicBezTo>
                    <a:pt x="667" y="5409"/>
                    <a:pt x="801" y="5443"/>
                    <a:pt x="934" y="5443"/>
                  </a:cubicBezTo>
                  <a:cubicBezTo>
                    <a:pt x="1268" y="5443"/>
                    <a:pt x="1535" y="5242"/>
                    <a:pt x="1668" y="4976"/>
                  </a:cubicBezTo>
                  <a:cubicBezTo>
                    <a:pt x="2035" y="4175"/>
                    <a:pt x="2535" y="3408"/>
                    <a:pt x="3136" y="2774"/>
                  </a:cubicBezTo>
                  <a:cubicBezTo>
                    <a:pt x="3769" y="2207"/>
                    <a:pt x="4537" y="1807"/>
                    <a:pt x="5371" y="1640"/>
                  </a:cubicBezTo>
                  <a:cubicBezTo>
                    <a:pt x="6305" y="1318"/>
                    <a:pt x="6057" y="0"/>
                    <a:pt x="513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7"/>
            <p:cNvSpPr/>
            <p:nvPr/>
          </p:nvSpPr>
          <p:spPr>
            <a:xfrm>
              <a:off x="5995151" y="2290471"/>
              <a:ext cx="157259" cy="157259"/>
            </a:xfrm>
            <a:custGeom>
              <a:avLst/>
              <a:gdLst/>
              <a:ahLst/>
              <a:cxnLst/>
              <a:rect l="l" t="t" r="r" b="b"/>
              <a:pathLst>
                <a:path w="9241" h="9241" extrusionOk="0">
                  <a:moveTo>
                    <a:pt x="4637" y="1"/>
                  </a:moveTo>
                  <a:cubicBezTo>
                    <a:pt x="2068" y="1"/>
                    <a:pt x="0" y="2069"/>
                    <a:pt x="0" y="4637"/>
                  </a:cubicBezTo>
                  <a:cubicBezTo>
                    <a:pt x="0" y="7172"/>
                    <a:pt x="2068" y="9241"/>
                    <a:pt x="4637" y="9241"/>
                  </a:cubicBezTo>
                  <a:cubicBezTo>
                    <a:pt x="7172" y="9241"/>
                    <a:pt x="9240" y="7172"/>
                    <a:pt x="9240" y="4637"/>
                  </a:cubicBezTo>
                  <a:cubicBezTo>
                    <a:pt x="9240" y="2069"/>
                    <a:pt x="7172" y="1"/>
                    <a:pt x="463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7"/>
            <p:cNvSpPr/>
            <p:nvPr/>
          </p:nvSpPr>
          <p:spPr>
            <a:xfrm>
              <a:off x="5985502" y="2276482"/>
              <a:ext cx="59051" cy="84390"/>
            </a:xfrm>
            <a:custGeom>
              <a:avLst/>
              <a:gdLst/>
              <a:ahLst/>
              <a:cxnLst/>
              <a:rect l="l" t="t" r="r" b="b"/>
              <a:pathLst>
                <a:path w="3470" h="4959" extrusionOk="0">
                  <a:moveTo>
                    <a:pt x="1024" y="0"/>
                  </a:moveTo>
                  <a:cubicBezTo>
                    <a:pt x="635" y="0"/>
                    <a:pt x="267" y="193"/>
                    <a:pt x="267" y="623"/>
                  </a:cubicBezTo>
                  <a:cubicBezTo>
                    <a:pt x="0" y="2824"/>
                    <a:pt x="567" y="4258"/>
                    <a:pt x="2035" y="4892"/>
                  </a:cubicBezTo>
                  <a:cubicBezTo>
                    <a:pt x="2135" y="4926"/>
                    <a:pt x="2235" y="4926"/>
                    <a:pt x="2368" y="4959"/>
                  </a:cubicBezTo>
                  <a:cubicBezTo>
                    <a:pt x="3236" y="4926"/>
                    <a:pt x="3469" y="3725"/>
                    <a:pt x="2669" y="3358"/>
                  </a:cubicBezTo>
                  <a:cubicBezTo>
                    <a:pt x="2202" y="3158"/>
                    <a:pt x="1668" y="2657"/>
                    <a:pt x="1901" y="823"/>
                  </a:cubicBezTo>
                  <a:cubicBezTo>
                    <a:pt x="2031" y="303"/>
                    <a:pt x="1511" y="0"/>
                    <a:pt x="102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7"/>
            <p:cNvSpPr/>
            <p:nvPr/>
          </p:nvSpPr>
          <p:spPr>
            <a:xfrm>
              <a:off x="6042834" y="2191055"/>
              <a:ext cx="50576" cy="123853"/>
            </a:xfrm>
            <a:custGeom>
              <a:avLst/>
              <a:gdLst/>
              <a:ahLst/>
              <a:cxnLst/>
              <a:rect l="l" t="t" r="r" b="b"/>
              <a:pathLst>
                <a:path w="2972" h="7278" extrusionOk="0">
                  <a:moveTo>
                    <a:pt x="1643" y="1"/>
                  </a:moveTo>
                  <a:cubicBezTo>
                    <a:pt x="1436" y="1"/>
                    <a:pt x="1247" y="89"/>
                    <a:pt x="1134" y="305"/>
                  </a:cubicBezTo>
                  <a:cubicBezTo>
                    <a:pt x="467" y="1273"/>
                    <a:pt x="100" y="2440"/>
                    <a:pt x="34" y="3608"/>
                  </a:cubicBezTo>
                  <a:cubicBezTo>
                    <a:pt x="0" y="4642"/>
                    <a:pt x="134" y="5709"/>
                    <a:pt x="467" y="6677"/>
                  </a:cubicBezTo>
                  <a:cubicBezTo>
                    <a:pt x="567" y="7044"/>
                    <a:pt x="901" y="7277"/>
                    <a:pt x="1268" y="7277"/>
                  </a:cubicBezTo>
                  <a:cubicBezTo>
                    <a:pt x="1334" y="7277"/>
                    <a:pt x="1401" y="7277"/>
                    <a:pt x="1468" y="7244"/>
                  </a:cubicBezTo>
                  <a:cubicBezTo>
                    <a:pt x="1902" y="7110"/>
                    <a:pt x="2135" y="6643"/>
                    <a:pt x="2035" y="6210"/>
                  </a:cubicBezTo>
                  <a:cubicBezTo>
                    <a:pt x="1768" y="5376"/>
                    <a:pt x="1635" y="4508"/>
                    <a:pt x="1668" y="3641"/>
                  </a:cubicBezTo>
                  <a:cubicBezTo>
                    <a:pt x="1735" y="2774"/>
                    <a:pt x="2002" y="1940"/>
                    <a:pt x="2502" y="1239"/>
                  </a:cubicBezTo>
                  <a:cubicBezTo>
                    <a:pt x="2971" y="721"/>
                    <a:pt x="2233" y="1"/>
                    <a:pt x="164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7"/>
            <p:cNvSpPr/>
            <p:nvPr/>
          </p:nvSpPr>
          <p:spPr>
            <a:xfrm>
              <a:off x="5177716" y="2762825"/>
              <a:ext cx="245256" cy="651226"/>
            </a:xfrm>
            <a:custGeom>
              <a:avLst/>
              <a:gdLst/>
              <a:ahLst/>
              <a:cxnLst/>
              <a:rect l="l" t="t" r="r" b="b"/>
              <a:pathLst>
                <a:path w="14412" h="38268" extrusionOk="0">
                  <a:moveTo>
                    <a:pt x="5498" y="1"/>
                  </a:moveTo>
                  <a:cubicBezTo>
                    <a:pt x="3367" y="1"/>
                    <a:pt x="1637" y="1045"/>
                    <a:pt x="1235" y="3433"/>
                  </a:cubicBezTo>
                  <a:cubicBezTo>
                    <a:pt x="635" y="7002"/>
                    <a:pt x="1" y="31853"/>
                    <a:pt x="835" y="35356"/>
                  </a:cubicBezTo>
                  <a:cubicBezTo>
                    <a:pt x="1326" y="37420"/>
                    <a:pt x="2536" y="38267"/>
                    <a:pt x="3808" y="38267"/>
                  </a:cubicBezTo>
                  <a:cubicBezTo>
                    <a:pt x="4695" y="38267"/>
                    <a:pt x="5613" y="37856"/>
                    <a:pt x="6339" y="37157"/>
                  </a:cubicBezTo>
                  <a:cubicBezTo>
                    <a:pt x="8140" y="35456"/>
                    <a:pt x="12176" y="17743"/>
                    <a:pt x="12910" y="10838"/>
                  </a:cubicBezTo>
                  <a:cubicBezTo>
                    <a:pt x="14411" y="4734"/>
                    <a:pt x="12243" y="2165"/>
                    <a:pt x="8841" y="731"/>
                  </a:cubicBezTo>
                  <a:cubicBezTo>
                    <a:pt x="7703" y="256"/>
                    <a:pt x="6552" y="1"/>
                    <a:pt x="549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7"/>
            <p:cNvSpPr/>
            <p:nvPr/>
          </p:nvSpPr>
          <p:spPr>
            <a:xfrm>
              <a:off x="5091437" y="3966763"/>
              <a:ext cx="279870" cy="187107"/>
            </a:xfrm>
            <a:custGeom>
              <a:avLst/>
              <a:gdLst/>
              <a:ahLst/>
              <a:cxnLst/>
              <a:rect l="l" t="t" r="r" b="b"/>
              <a:pathLst>
                <a:path w="16446" h="10995" extrusionOk="0">
                  <a:moveTo>
                    <a:pt x="101" y="1"/>
                  </a:moveTo>
                  <a:lnTo>
                    <a:pt x="101" y="1"/>
                  </a:lnTo>
                  <a:cubicBezTo>
                    <a:pt x="1" y="668"/>
                    <a:pt x="101" y="1335"/>
                    <a:pt x="368" y="1935"/>
                  </a:cubicBezTo>
                  <a:cubicBezTo>
                    <a:pt x="668" y="2436"/>
                    <a:pt x="1502" y="2903"/>
                    <a:pt x="1769" y="3670"/>
                  </a:cubicBezTo>
                  <a:cubicBezTo>
                    <a:pt x="2035" y="4437"/>
                    <a:pt x="1835" y="5404"/>
                    <a:pt x="2035" y="6272"/>
                  </a:cubicBezTo>
                  <a:cubicBezTo>
                    <a:pt x="2202" y="7039"/>
                    <a:pt x="2602" y="8607"/>
                    <a:pt x="4771" y="9941"/>
                  </a:cubicBezTo>
                  <a:cubicBezTo>
                    <a:pt x="6127" y="10755"/>
                    <a:pt x="7992" y="10994"/>
                    <a:pt x="9729" y="10994"/>
                  </a:cubicBezTo>
                  <a:cubicBezTo>
                    <a:pt x="10769" y="10994"/>
                    <a:pt x="11764" y="10908"/>
                    <a:pt x="12576" y="10808"/>
                  </a:cubicBezTo>
                  <a:cubicBezTo>
                    <a:pt x="14711" y="10508"/>
                    <a:pt x="16246" y="9607"/>
                    <a:pt x="16412" y="8407"/>
                  </a:cubicBezTo>
                  <a:cubicBezTo>
                    <a:pt x="16446" y="7573"/>
                    <a:pt x="16346" y="6739"/>
                    <a:pt x="16045" y="5971"/>
                  </a:cubicBezTo>
                  <a:lnTo>
                    <a:pt x="101"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7"/>
            <p:cNvSpPr/>
            <p:nvPr/>
          </p:nvSpPr>
          <p:spPr>
            <a:xfrm>
              <a:off x="5089735" y="3836494"/>
              <a:ext cx="286115" cy="299270"/>
            </a:xfrm>
            <a:custGeom>
              <a:avLst/>
              <a:gdLst/>
              <a:ahLst/>
              <a:cxnLst/>
              <a:rect l="l" t="t" r="r" b="b"/>
              <a:pathLst>
                <a:path w="16813" h="17586" extrusionOk="0">
                  <a:moveTo>
                    <a:pt x="6095" y="0"/>
                  </a:moveTo>
                  <a:cubicBezTo>
                    <a:pt x="3778" y="0"/>
                    <a:pt x="1184" y="843"/>
                    <a:pt x="501" y="3853"/>
                  </a:cubicBezTo>
                  <a:cubicBezTo>
                    <a:pt x="267" y="5888"/>
                    <a:pt x="1" y="6822"/>
                    <a:pt x="234" y="7789"/>
                  </a:cubicBezTo>
                  <a:cubicBezTo>
                    <a:pt x="434" y="8756"/>
                    <a:pt x="1435" y="9190"/>
                    <a:pt x="2135" y="10224"/>
                  </a:cubicBezTo>
                  <a:cubicBezTo>
                    <a:pt x="2836" y="11291"/>
                    <a:pt x="1668" y="13760"/>
                    <a:pt x="4137" y="15695"/>
                  </a:cubicBezTo>
                  <a:cubicBezTo>
                    <a:pt x="6062" y="17183"/>
                    <a:pt x="7987" y="17586"/>
                    <a:pt x="10186" y="17586"/>
                  </a:cubicBezTo>
                  <a:cubicBezTo>
                    <a:pt x="10844" y="17586"/>
                    <a:pt x="11528" y="17550"/>
                    <a:pt x="12243" y="17496"/>
                  </a:cubicBezTo>
                  <a:cubicBezTo>
                    <a:pt x="14044" y="17362"/>
                    <a:pt x="15178" y="16829"/>
                    <a:pt x="15712" y="16328"/>
                  </a:cubicBezTo>
                  <a:cubicBezTo>
                    <a:pt x="16813" y="15328"/>
                    <a:pt x="16712" y="13260"/>
                    <a:pt x="15778" y="12292"/>
                  </a:cubicBezTo>
                  <a:cubicBezTo>
                    <a:pt x="15145" y="11692"/>
                    <a:pt x="14578" y="11091"/>
                    <a:pt x="14011" y="10458"/>
                  </a:cubicBezTo>
                  <a:cubicBezTo>
                    <a:pt x="13477" y="9757"/>
                    <a:pt x="12943" y="9090"/>
                    <a:pt x="12243" y="8089"/>
                  </a:cubicBezTo>
                  <a:cubicBezTo>
                    <a:pt x="11042" y="6221"/>
                    <a:pt x="10808" y="1885"/>
                    <a:pt x="10008" y="951"/>
                  </a:cubicBezTo>
                  <a:cubicBezTo>
                    <a:pt x="9650" y="549"/>
                    <a:pt x="7963" y="0"/>
                    <a:pt x="609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7"/>
            <p:cNvSpPr/>
            <p:nvPr/>
          </p:nvSpPr>
          <p:spPr>
            <a:xfrm>
              <a:off x="5193610" y="4063830"/>
              <a:ext cx="170890" cy="71916"/>
            </a:xfrm>
            <a:custGeom>
              <a:avLst/>
              <a:gdLst/>
              <a:ahLst/>
              <a:cxnLst/>
              <a:rect l="l" t="t" r="r" b="b"/>
              <a:pathLst>
                <a:path w="10042" h="4226" extrusionOk="0">
                  <a:moveTo>
                    <a:pt x="7940" y="1"/>
                  </a:moveTo>
                  <a:cubicBezTo>
                    <a:pt x="6806" y="1"/>
                    <a:pt x="3036" y="167"/>
                    <a:pt x="3036" y="1502"/>
                  </a:cubicBezTo>
                  <a:cubicBezTo>
                    <a:pt x="3036" y="3098"/>
                    <a:pt x="1978" y="3655"/>
                    <a:pt x="942" y="3655"/>
                  </a:cubicBezTo>
                  <a:cubicBezTo>
                    <a:pt x="615" y="3655"/>
                    <a:pt x="289" y="3599"/>
                    <a:pt x="1" y="3503"/>
                  </a:cubicBezTo>
                  <a:lnTo>
                    <a:pt x="1" y="3503"/>
                  </a:lnTo>
                  <a:cubicBezTo>
                    <a:pt x="1283" y="4053"/>
                    <a:pt x="2613" y="4225"/>
                    <a:pt x="4066" y="4225"/>
                  </a:cubicBezTo>
                  <a:cubicBezTo>
                    <a:pt x="4729" y="4225"/>
                    <a:pt x="5417" y="4189"/>
                    <a:pt x="6139" y="4137"/>
                  </a:cubicBezTo>
                  <a:cubicBezTo>
                    <a:pt x="7940" y="4003"/>
                    <a:pt x="9074" y="3470"/>
                    <a:pt x="9608" y="2969"/>
                  </a:cubicBezTo>
                  <a:cubicBezTo>
                    <a:pt x="9775" y="2836"/>
                    <a:pt x="9908" y="2636"/>
                    <a:pt x="10041" y="2436"/>
                  </a:cubicBezTo>
                  <a:cubicBezTo>
                    <a:pt x="10008" y="2102"/>
                    <a:pt x="9975" y="1769"/>
                    <a:pt x="9941" y="1468"/>
                  </a:cubicBezTo>
                  <a:cubicBezTo>
                    <a:pt x="9741" y="301"/>
                    <a:pt x="9107" y="1"/>
                    <a:pt x="794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7"/>
            <p:cNvSpPr/>
            <p:nvPr/>
          </p:nvSpPr>
          <p:spPr>
            <a:xfrm>
              <a:off x="5087472" y="3364479"/>
              <a:ext cx="221398" cy="623181"/>
            </a:xfrm>
            <a:custGeom>
              <a:avLst/>
              <a:gdLst/>
              <a:ahLst/>
              <a:cxnLst/>
              <a:rect l="l" t="t" r="r" b="b"/>
              <a:pathLst>
                <a:path w="13010" h="36620" extrusionOk="0">
                  <a:moveTo>
                    <a:pt x="6138" y="1"/>
                  </a:moveTo>
                  <a:cubicBezTo>
                    <a:pt x="5004" y="234"/>
                    <a:pt x="4737" y="2035"/>
                    <a:pt x="4236" y="4971"/>
                  </a:cubicBezTo>
                  <a:cubicBezTo>
                    <a:pt x="3736" y="7940"/>
                    <a:pt x="0" y="31190"/>
                    <a:pt x="67" y="32424"/>
                  </a:cubicBezTo>
                  <a:cubicBezTo>
                    <a:pt x="167" y="33658"/>
                    <a:pt x="1301" y="35426"/>
                    <a:pt x="2268" y="36293"/>
                  </a:cubicBezTo>
                  <a:cubicBezTo>
                    <a:pt x="2519" y="36509"/>
                    <a:pt x="2794" y="36620"/>
                    <a:pt x="3076" y="36620"/>
                  </a:cubicBezTo>
                  <a:cubicBezTo>
                    <a:pt x="3884" y="36620"/>
                    <a:pt x="4751" y="35711"/>
                    <a:pt x="5271" y="33758"/>
                  </a:cubicBezTo>
                  <a:cubicBezTo>
                    <a:pt x="5843" y="31686"/>
                    <a:pt x="7279" y="30688"/>
                    <a:pt x="8550" y="30688"/>
                  </a:cubicBezTo>
                  <a:cubicBezTo>
                    <a:pt x="9427" y="30688"/>
                    <a:pt x="10226" y="31164"/>
                    <a:pt x="10608" y="32090"/>
                  </a:cubicBezTo>
                  <a:cubicBezTo>
                    <a:pt x="11909" y="35226"/>
                    <a:pt x="12376" y="35826"/>
                    <a:pt x="12376" y="35826"/>
                  </a:cubicBezTo>
                  <a:cubicBezTo>
                    <a:pt x="12376" y="35826"/>
                    <a:pt x="13009" y="28421"/>
                    <a:pt x="12976" y="20315"/>
                  </a:cubicBezTo>
                  <a:cubicBezTo>
                    <a:pt x="12909" y="14778"/>
                    <a:pt x="12909" y="7539"/>
                    <a:pt x="12909" y="3603"/>
                  </a:cubicBezTo>
                  <a:cubicBezTo>
                    <a:pt x="12909" y="1101"/>
                    <a:pt x="12542" y="701"/>
                    <a:pt x="12009" y="501"/>
                  </a:cubicBezTo>
                  <a:cubicBezTo>
                    <a:pt x="10474" y="34"/>
                    <a:pt x="6138" y="1"/>
                    <a:pt x="613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7"/>
            <p:cNvSpPr/>
            <p:nvPr/>
          </p:nvSpPr>
          <p:spPr>
            <a:xfrm>
              <a:off x="5154368" y="3323059"/>
              <a:ext cx="162568" cy="138539"/>
            </a:xfrm>
            <a:custGeom>
              <a:avLst/>
              <a:gdLst/>
              <a:ahLst/>
              <a:cxnLst/>
              <a:rect l="l" t="t" r="r" b="b"/>
              <a:pathLst>
                <a:path w="9553" h="8141" extrusionOk="0">
                  <a:moveTo>
                    <a:pt x="5130" y="1"/>
                  </a:moveTo>
                  <a:cubicBezTo>
                    <a:pt x="1797" y="1"/>
                    <a:pt x="0" y="7494"/>
                    <a:pt x="4342" y="8105"/>
                  </a:cubicBezTo>
                  <a:cubicBezTo>
                    <a:pt x="4504" y="8129"/>
                    <a:pt x="4662" y="8141"/>
                    <a:pt x="4815" y="8141"/>
                  </a:cubicBezTo>
                  <a:cubicBezTo>
                    <a:pt x="8687" y="8141"/>
                    <a:pt x="9552" y="707"/>
                    <a:pt x="5509" y="33"/>
                  </a:cubicBezTo>
                  <a:cubicBezTo>
                    <a:pt x="5381" y="11"/>
                    <a:pt x="5254" y="1"/>
                    <a:pt x="513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7"/>
            <p:cNvSpPr/>
            <p:nvPr/>
          </p:nvSpPr>
          <p:spPr>
            <a:xfrm>
              <a:off x="5154368" y="3323059"/>
              <a:ext cx="162568" cy="138539"/>
            </a:xfrm>
            <a:custGeom>
              <a:avLst/>
              <a:gdLst/>
              <a:ahLst/>
              <a:cxnLst/>
              <a:rect l="l" t="t" r="r" b="b"/>
              <a:pathLst>
                <a:path w="9553" h="8141" extrusionOk="0">
                  <a:moveTo>
                    <a:pt x="5130" y="1"/>
                  </a:moveTo>
                  <a:cubicBezTo>
                    <a:pt x="1797" y="1"/>
                    <a:pt x="0" y="7494"/>
                    <a:pt x="4342" y="8105"/>
                  </a:cubicBezTo>
                  <a:cubicBezTo>
                    <a:pt x="4504" y="8129"/>
                    <a:pt x="4662" y="8141"/>
                    <a:pt x="4815" y="8141"/>
                  </a:cubicBezTo>
                  <a:cubicBezTo>
                    <a:pt x="8687" y="8141"/>
                    <a:pt x="9552" y="707"/>
                    <a:pt x="5509" y="33"/>
                  </a:cubicBezTo>
                  <a:cubicBezTo>
                    <a:pt x="5381" y="11"/>
                    <a:pt x="5254" y="1"/>
                    <a:pt x="51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7"/>
            <p:cNvSpPr/>
            <p:nvPr/>
          </p:nvSpPr>
          <p:spPr>
            <a:xfrm>
              <a:off x="5269678" y="3512634"/>
              <a:ext cx="36911" cy="382621"/>
            </a:xfrm>
            <a:custGeom>
              <a:avLst/>
              <a:gdLst/>
              <a:ahLst/>
              <a:cxnLst/>
              <a:rect l="l" t="t" r="r" b="b"/>
              <a:pathLst>
                <a:path w="2169" h="22484" extrusionOk="0">
                  <a:moveTo>
                    <a:pt x="2169" y="1"/>
                  </a:moveTo>
                  <a:cubicBezTo>
                    <a:pt x="701" y="534"/>
                    <a:pt x="635" y="1802"/>
                    <a:pt x="334" y="6205"/>
                  </a:cubicBezTo>
                  <a:cubicBezTo>
                    <a:pt x="1" y="11309"/>
                    <a:pt x="101" y="18647"/>
                    <a:pt x="334" y="20382"/>
                  </a:cubicBezTo>
                  <a:cubicBezTo>
                    <a:pt x="468" y="21349"/>
                    <a:pt x="1235" y="22017"/>
                    <a:pt x="1969" y="22484"/>
                  </a:cubicBezTo>
                  <a:cubicBezTo>
                    <a:pt x="2002" y="22317"/>
                    <a:pt x="2002" y="22150"/>
                    <a:pt x="2002" y="21983"/>
                  </a:cubicBezTo>
                  <a:cubicBezTo>
                    <a:pt x="1368" y="21616"/>
                    <a:pt x="901" y="21016"/>
                    <a:pt x="768" y="20315"/>
                  </a:cubicBezTo>
                  <a:cubicBezTo>
                    <a:pt x="534" y="18614"/>
                    <a:pt x="434" y="11142"/>
                    <a:pt x="768" y="6205"/>
                  </a:cubicBezTo>
                  <a:cubicBezTo>
                    <a:pt x="1035" y="1902"/>
                    <a:pt x="1135" y="868"/>
                    <a:pt x="2169" y="401"/>
                  </a:cubicBezTo>
                  <a:lnTo>
                    <a:pt x="2169"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7"/>
            <p:cNvSpPr/>
            <p:nvPr/>
          </p:nvSpPr>
          <p:spPr>
            <a:xfrm>
              <a:off x="5093717" y="3487090"/>
              <a:ext cx="105594" cy="393411"/>
            </a:xfrm>
            <a:custGeom>
              <a:avLst/>
              <a:gdLst/>
              <a:ahLst/>
              <a:cxnLst/>
              <a:rect l="l" t="t" r="r" b="b"/>
              <a:pathLst>
                <a:path w="6205" h="23118" extrusionOk="0">
                  <a:moveTo>
                    <a:pt x="3503" y="1"/>
                  </a:moveTo>
                  <a:cubicBezTo>
                    <a:pt x="3503" y="134"/>
                    <a:pt x="3469" y="268"/>
                    <a:pt x="3436" y="401"/>
                  </a:cubicBezTo>
                  <a:cubicBezTo>
                    <a:pt x="5737" y="1802"/>
                    <a:pt x="5637" y="3036"/>
                    <a:pt x="5304" y="6372"/>
                  </a:cubicBezTo>
                  <a:cubicBezTo>
                    <a:pt x="5270" y="6772"/>
                    <a:pt x="5237" y="7206"/>
                    <a:pt x="5204" y="7673"/>
                  </a:cubicBezTo>
                  <a:cubicBezTo>
                    <a:pt x="4703" y="12510"/>
                    <a:pt x="4003" y="17313"/>
                    <a:pt x="3002" y="22083"/>
                  </a:cubicBezTo>
                  <a:cubicBezTo>
                    <a:pt x="2969" y="22317"/>
                    <a:pt x="2802" y="22517"/>
                    <a:pt x="2602" y="22584"/>
                  </a:cubicBezTo>
                  <a:cubicBezTo>
                    <a:pt x="2419" y="22670"/>
                    <a:pt x="2194" y="22707"/>
                    <a:pt x="1940" y="22707"/>
                  </a:cubicBezTo>
                  <a:cubicBezTo>
                    <a:pt x="1406" y="22707"/>
                    <a:pt x="744" y="22543"/>
                    <a:pt x="67" y="22317"/>
                  </a:cubicBezTo>
                  <a:cubicBezTo>
                    <a:pt x="67" y="22450"/>
                    <a:pt x="33" y="22584"/>
                    <a:pt x="0" y="22717"/>
                  </a:cubicBezTo>
                  <a:cubicBezTo>
                    <a:pt x="634" y="22950"/>
                    <a:pt x="1301" y="23084"/>
                    <a:pt x="1968" y="23117"/>
                  </a:cubicBezTo>
                  <a:cubicBezTo>
                    <a:pt x="2235" y="23117"/>
                    <a:pt x="2502" y="23084"/>
                    <a:pt x="2769" y="22984"/>
                  </a:cubicBezTo>
                  <a:cubicBezTo>
                    <a:pt x="3069" y="22817"/>
                    <a:pt x="3336" y="22550"/>
                    <a:pt x="3402" y="22183"/>
                  </a:cubicBezTo>
                  <a:cubicBezTo>
                    <a:pt x="4403" y="17413"/>
                    <a:pt x="5137" y="12576"/>
                    <a:pt x="5604" y="7706"/>
                  </a:cubicBezTo>
                  <a:cubicBezTo>
                    <a:pt x="5637" y="7239"/>
                    <a:pt x="5704" y="6839"/>
                    <a:pt x="5737" y="6439"/>
                  </a:cubicBezTo>
                  <a:cubicBezTo>
                    <a:pt x="6071" y="3003"/>
                    <a:pt x="6204" y="1568"/>
                    <a:pt x="350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7"/>
            <p:cNvSpPr/>
            <p:nvPr/>
          </p:nvSpPr>
          <p:spPr>
            <a:xfrm>
              <a:off x="5407060" y="2385922"/>
              <a:ext cx="197897" cy="173936"/>
            </a:xfrm>
            <a:custGeom>
              <a:avLst/>
              <a:gdLst/>
              <a:ahLst/>
              <a:cxnLst/>
              <a:rect l="l" t="t" r="r" b="b"/>
              <a:pathLst>
                <a:path w="11629" h="10221" extrusionOk="0">
                  <a:moveTo>
                    <a:pt x="6328" y="1"/>
                  </a:moveTo>
                  <a:cubicBezTo>
                    <a:pt x="3099" y="1"/>
                    <a:pt x="0" y="5300"/>
                    <a:pt x="0" y="5300"/>
                  </a:cubicBezTo>
                  <a:cubicBezTo>
                    <a:pt x="0" y="5300"/>
                    <a:pt x="3069" y="9002"/>
                    <a:pt x="6105" y="9970"/>
                  </a:cubicBezTo>
                  <a:cubicBezTo>
                    <a:pt x="6631" y="10142"/>
                    <a:pt x="7109" y="10221"/>
                    <a:pt x="7542" y="10221"/>
                  </a:cubicBezTo>
                  <a:cubicBezTo>
                    <a:pt x="11629" y="10221"/>
                    <a:pt x="11548" y="3133"/>
                    <a:pt x="8139" y="629"/>
                  </a:cubicBezTo>
                  <a:cubicBezTo>
                    <a:pt x="7544" y="187"/>
                    <a:pt x="6934" y="1"/>
                    <a:pt x="632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7"/>
            <p:cNvSpPr/>
            <p:nvPr/>
          </p:nvSpPr>
          <p:spPr>
            <a:xfrm>
              <a:off x="5407060" y="2385922"/>
              <a:ext cx="197897" cy="173936"/>
            </a:xfrm>
            <a:custGeom>
              <a:avLst/>
              <a:gdLst/>
              <a:ahLst/>
              <a:cxnLst/>
              <a:rect l="l" t="t" r="r" b="b"/>
              <a:pathLst>
                <a:path w="11629" h="10221" extrusionOk="0">
                  <a:moveTo>
                    <a:pt x="6328" y="1"/>
                  </a:moveTo>
                  <a:cubicBezTo>
                    <a:pt x="3099" y="1"/>
                    <a:pt x="0" y="5300"/>
                    <a:pt x="0" y="5300"/>
                  </a:cubicBezTo>
                  <a:cubicBezTo>
                    <a:pt x="0" y="5300"/>
                    <a:pt x="3069" y="9002"/>
                    <a:pt x="6105" y="9970"/>
                  </a:cubicBezTo>
                  <a:cubicBezTo>
                    <a:pt x="6631" y="10142"/>
                    <a:pt x="7109" y="10221"/>
                    <a:pt x="7542" y="10221"/>
                  </a:cubicBezTo>
                  <a:cubicBezTo>
                    <a:pt x="11629" y="10221"/>
                    <a:pt x="11548" y="3133"/>
                    <a:pt x="8139" y="629"/>
                  </a:cubicBezTo>
                  <a:cubicBezTo>
                    <a:pt x="7544" y="187"/>
                    <a:pt x="6934" y="1"/>
                    <a:pt x="63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7"/>
            <p:cNvSpPr/>
            <p:nvPr/>
          </p:nvSpPr>
          <p:spPr>
            <a:xfrm>
              <a:off x="5246415" y="2346390"/>
              <a:ext cx="310518" cy="377788"/>
            </a:xfrm>
            <a:custGeom>
              <a:avLst/>
              <a:gdLst/>
              <a:ahLst/>
              <a:cxnLst/>
              <a:rect l="l" t="t" r="r" b="b"/>
              <a:pathLst>
                <a:path w="18247" h="22200" extrusionOk="0">
                  <a:moveTo>
                    <a:pt x="9083" y="0"/>
                  </a:moveTo>
                  <a:cubicBezTo>
                    <a:pt x="3723" y="0"/>
                    <a:pt x="0" y="5788"/>
                    <a:pt x="0" y="5788"/>
                  </a:cubicBezTo>
                  <a:cubicBezTo>
                    <a:pt x="3002" y="15195"/>
                    <a:pt x="1068" y="18097"/>
                    <a:pt x="1535" y="19431"/>
                  </a:cubicBezTo>
                  <a:cubicBezTo>
                    <a:pt x="2002" y="20799"/>
                    <a:pt x="4904" y="22200"/>
                    <a:pt x="8773" y="22200"/>
                  </a:cubicBezTo>
                  <a:cubicBezTo>
                    <a:pt x="12642" y="22200"/>
                    <a:pt x="15978" y="21266"/>
                    <a:pt x="16378" y="19865"/>
                  </a:cubicBezTo>
                  <a:cubicBezTo>
                    <a:pt x="17346" y="16929"/>
                    <a:pt x="18246" y="11725"/>
                    <a:pt x="17513" y="6889"/>
                  </a:cubicBezTo>
                  <a:cubicBezTo>
                    <a:pt x="17513" y="6889"/>
                    <a:pt x="17212" y="1752"/>
                    <a:pt x="10875" y="217"/>
                  </a:cubicBezTo>
                  <a:cubicBezTo>
                    <a:pt x="10260" y="68"/>
                    <a:pt x="9662" y="0"/>
                    <a:pt x="908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7"/>
            <p:cNvSpPr/>
            <p:nvPr/>
          </p:nvSpPr>
          <p:spPr>
            <a:xfrm>
              <a:off x="5120384" y="2089613"/>
              <a:ext cx="500689" cy="494358"/>
            </a:xfrm>
            <a:custGeom>
              <a:avLst/>
              <a:gdLst/>
              <a:ahLst/>
              <a:cxnLst/>
              <a:rect l="l" t="t" r="r" b="b"/>
              <a:pathLst>
                <a:path w="29422" h="29050" extrusionOk="0">
                  <a:moveTo>
                    <a:pt x="15898" y="1"/>
                  </a:moveTo>
                  <a:cubicBezTo>
                    <a:pt x="15473" y="1"/>
                    <a:pt x="15033" y="10"/>
                    <a:pt x="14578" y="29"/>
                  </a:cubicBezTo>
                  <a:cubicBezTo>
                    <a:pt x="8173" y="329"/>
                    <a:pt x="2870" y="2497"/>
                    <a:pt x="1435" y="5299"/>
                  </a:cubicBezTo>
                  <a:cubicBezTo>
                    <a:pt x="1" y="8101"/>
                    <a:pt x="901" y="13838"/>
                    <a:pt x="2736" y="18142"/>
                  </a:cubicBezTo>
                  <a:cubicBezTo>
                    <a:pt x="4037" y="21110"/>
                    <a:pt x="6505" y="26581"/>
                    <a:pt x="8707" y="28015"/>
                  </a:cubicBezTo>
                  <a:cubicBezTo>
                    <a:pt x="9669" y="28656"/>
                    <a:pt x="10853" y="29049"/>
                    <a:pt x="12027" y="29049"/>
                  </a:cubicBezTo>
                  <a:cubicBezTo>
                    <a:pt x="13540" y="29049"/>
                    <a:pt x="15035" y="28397"/>
                    <a:pt x="16012" y="26781"/>
                  </a:cubicBezTo>
                  <a:cubicBezTo>
                    <a:pt x="17432" y="24461"/>
                    <a:pt x="19566" y="19773"/>
                    <a:pt x="22013" y="19773"/>
                  </a:cubicBezTo>
                  <a:cubicBezTo>
                    <a:pt x="22556" y="19773"/>
                    <a:pt x="23115" y="20004"/>
                    <a:pt x="23684" y="20543"/>
                  </a:cubicBezTo>
                  <a:cubicBezTo>
                    <a:pt x="26520" y="23212"/>
                    <a:pt x="26253" y="26114"/>
                    <a:pt x="25652" y="26814"/>
                  </a:cubicBezTo>
                  <a:cubicBezTo>
                    <a:pt x="25519" y="26981"/>
                    <a:pt x="25352" y="27148"/>
                    <a:pt x="25152" y="27281"/>
                  </a:cubicBezTo>
                  <a:lnTo>
                    <a:pt x="25119" y="27915"/>
                  </a:lnTo>
                  <a:cubicBezTo>
                    <a:pt x="25819" y="27782"/>
                    <a:pt x="26420" y="27448"/>
                    <a:pt x="26853" y="26915"/>
                  </a:cubicBezTo>
                  <a:cubicBezTo>
                    <a:pt x="28755" y="24880"/>
                    <a:pt x="29422" y="18208"/>
                    <a:pt x="28588" y="11203"/>
                  </a:cubicBezTo>
                  <a:cubicBezTo>
                    <a:pt x="27822" y="4533"/>
                    <a:pt x="25316" y="1"/>
                    <a:pt x="1589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7"/>
            <p:cNvSpPr/>
            <p:nvPr/>
          </p:nvSpPr>
          <p:spPr>
            <a:xfrm>
              <a:off x="5139681" y="2167894"/>
              <a:ext cx="147610" cy="209094"/>
            </a:xfrm>
            <a:custGeom>
              <a:avLst/>
              <a:gdLst/>
              <a:ahLst/>
              <a:cxnLst/>
              <a:rect l="l" t="t" r="r" b="b"/>
              <a:pathLst>
                <a:path w="8674" h="12287" extrusionOk="0">
                  <a:moveTo>
                    <a:pt x="3240" y="1"/>
                  </a:moveTo>
                  <a:cubicBezTo>
                    <a:pt x="2615" y="1"/>
                    <a:pt x="2011" y="235"/>
                    <a:pt x="1502" y="766"/>
                  </a:cubicBezTo>
                  <a:cubicBezTo>
                    <a:pt x="201" y="2167"/>
                    <a:pt x="1" y="7070"/>
                    <a:pt x="1702" y="9906"/>
                  </a:cubicBezTo>
                  <a:cubicBezTo>
                    <a:pt x="2554" y="11385"/>
                    <a:pt x="3922" y="12286"/>
                    <a:pt x="5172" y="12286"/>
                  </a:cubicBezTo>
                  <a:cubicBezTo>
                    <a:pt x="5979" y="12286"/>
                    <a:pt x="6736" y="11911"/>
                    <a:pt x="7273" y="11073"/>
                  </a:cubicBezTo>
                  <a:cubicBezTo>
                    <a:pt x="8674" y="8972"/>
                    <a:pt x="8207" y="4902"/>
                    <a:pt x="6672" y="2334"/>
                  </a:cubicBezTo>
                  <a:cubicBezTo>
                    <a:pt x="5847" y="951"/>
                    <a:pt x="4501" y="1"/>
                    <a:pt x="324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7"/>
            <p:cNvSpPr/>
            <p:nvPr/>
          </p:nvSpPr>
          <p:spPr>
            <a:xfrm>
              <a:off x="5218030" y="2145720"/>
              <a:ext cx="394534" cy="437690"/>
            </a:xfrm>
            <a:custGeom>
              <a:avLst/>
              <a:gdLst/>
              <a:ahLst/>
              <a:cxnLst/>
              <a:rect l="l" t="t" r="r" b="b"/>
              <a:pathLst>
                <a:path w="23184" h="25720" extrusionOk="0">
                  <a:moveTo>
                    <a:pt x="13343" y="1"/>
                  </a:moveTo>
                  <a:lnTo>
                    <a:pt x="13076" y="334"/>
                  </a:lnTo>
                  <a:cubicBezTo>
                    <a:pt x="14177" y="1302"/>
                    <a:pt x="15778" y="4771"/>
                    <a:pt x="16312" y="9841"/>
                  </a:cubicBezTo>
                  <a:cubicBezTo>
                    <a:pt x="12142" y="10041"/>
                    <a:pt x="7539" y="11375"/>
                    <a:pt x="5171" y="12977"/>
                  </a:cubicBezTo>
                  <a:cubicBezTo>
                    <a:pt x="4003" y="13744"/>
                    <a:pt x="2969" y="14711"/>
                    <a:pt x="2068" y="15812"/>
                  </a:cubicBezTo>
                  <a:cubicBezTo>
                    <a:pt x="1701" y="14478"/>
                    <a:pt x="1401" y="13110"/>
                    <a:pt x="1168" y="11776"/>
                  </a:cubicBezTo>
                  <a:lnTo>
                    <a:pt x="767" y="11842"/>
                  </a:lnTo>
                  <a:cubicBezTo>
                    <a:pt x="1001" y="13310"/>
                    <a:pt x="1335" y="14778"/>
                    <a:pt x="1735" y="16212"/>
                  </a:cubicBezTo>
                  <a:cubicBezTo>
                    <a:pt x="701" y="17613"/>
                    <a:pt x="100" y="19248"/>
                    <a:pt x="0" y="20982"/>
                  </a:cubicBezTo>
                  <a:cubicBezTo>
                    <a:pt x="134" y="21216"/>
                    <a:pt x="267" y="21449"/>
                    <a:pt x="401" y="21683"/>
                  </a:cubicBezTo>
                  <a:cubicBezTo>
                    <a:pt x="367" y="19915"/>
                    <a:pt x="901" y="18180"/>
                    <a:pt x="1902" y="16713"/>
                  </a:cubicBezTo>
                  <a:cubicBezTo>
                    <a:pt x="2802" y="19748"/>
                    <a:pt x="4303" y="23451"/>
                    <a:pt x="6672" y="25719"/>
                  </a:cubicBezTo>
                  <a:cubicBezTo>
                    <a:pt x="6838" y="25719"/>
                    <a:pt x="7039" y="25686"/>
                    <a:pt x="7205" y="25652"/>
                  </a:cubicBezTo>
                  <a:cubicBezTo>
                    <a:pt x="4670" y="23417"/>
                    <a:pt x="3102" y="19448"/>
                    <a:pt x="2202" y="16312"/>
                  </a:cubicBezTo>
                  <a:cubicBezTo>
                    <a:pt x="3102" y="15145"/>
                    <a:pt x="4203" y="14111"/>
                    <a:pt x="5404" y="13310"/>
                  </a:cubicBezTo>
                  <a:cubicBezTo>
                    <a:pt x="7739" y="11742"/>
                    <a:pt x="12242" y="10441"/>
                    <a:pt x="16345" y="10241"/>
                  </a:cubicBezTo>
                  <a:cubicBezTo>
                    <a:pt x="16545" y="12309"/>
                    <a:pt x="16545" y="14411"/>
                    <a:pt x="16379" y="16479"/>
                  </a:cubicBezTo>
                  <a:cubicBezTo>
                    <a:pt x="16512" y="16479"/>
                    <a:pt x="16645" y="16512"/>
                    <a:pt x="16779" y="16546"/>
                  </a:cubicBezTo>
                  <a:cubicBezTo>
                    <a:pt x="16946" y="14444"/>
                    <a:pt x="16946" y="12343"/>
                    <a:pt x="16746" y="10241"/>
                  </a:cubicBezTo>
                  <a:cubicBezTo>
                    <a:pt x="16906" y="10237"/>
                    <a:pt x="17065" y="10235"/>
                    <a:pt x="17225" y="10235"/>
                  </a:cubicBezTo>
                  <a:cubicBezTo>
                    <a:pt x="18359" y="10235"/>
                    <a:pt x="19470" y="10341"/>
                    <a:pt x="20582" y="10575"/>
                  </a:cubicBezTo>
                  <a:cubicBezTo>
                    <a:pt x="21516" y="10742"/>
                    <a:pt x="22416" y="11142"/>
                    <a:pt x="23183" y="11709"/>
                  </a:cubicBezTo>
                  <a:lnTo>
                    <a:pt x="23150" y="11175"/>
                  </a:lnTo>
                  <a:cubicBezTo>
                    <a:pt x="22383" y="10675"/>
                    <a:pt x="21549" y="10341"/>
                    <a:pt x="20682" y="10175"/>
                  </a:cubicBezTo>
                  <a:cubicBezTo>
                    <a:pt x="19604" y="9953"/>
                    <a:pt x="18503" y="9824"/>
                    <a:pt x="17399" y="9824"/>
                  </a:cubicBezTo>
                  <a:cubicBezTo>
                    <a:pt x="17170" y="9824"/>
                    <a:pt x="16941" y="9830"/>
                    <a:pt x="16712" y="9841"/>
                  </a:cubicBezTo>
                  <a:cubicBezTo>
                    <a:pt x="16178" y="4904"/>
                    <a:pt x="14711" y="1201"/>
                    <a:pt x="1334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7"/>
            <p:cNvSpPr/>
            <p:nvPr/>
          </p:nvSpPr>
          <p:spPr>
            <a:xfrm>
              <a:off x="4766862" y="2167962"/>
              <a:ext cx="478992" cy="487568"/>
            </a:xfrm>
            <a:custGeom>
              <a:avLst/>
              <a:gdLst/>
              <a:ahLst/>
              <a:cxnLst/>
              <a:rect l="l" t="t" r="r" b="b"/>
              <a:pathLst>
                <a:path w="28147" h="28651" extrusionOk="0">
                  <a:moveTo>
                    <a:pt x="25224" y="1"/>
                  </a:moveTo>
                  <a:cubicBezTo>
                    <a:pt x="25098" y="1"/>
                    <a:pt x="24972" y="10"/>
                    <a:pt x="24844" y="28"/>
                  </a:cubicBezTo>
                  <a:cubicBezTo>
                    <a:pt x="21342" y="528"/>
                    <a:pt x="20775" y="3163"/>
                    <a:pt x="19541" y="8901"/>
                  </a:cubicBezTo>
                  <a:cubicBezTo>
                    <a:pt x="17539" y="18208"/>
                    <a:pt x="15504" y="22544"/>
                    <a:pt x="14637" y="23211"/>
                  </a:cubicBezTo>
                  <a:cubicBezTo>
                    <a:pt x="14520" y="23250"/>
                    <a:pt x="14403" y="23266"/>
                    <a:pt x="14292" y="23266"/>
                  </a:cubicBezTo>
                  <a:cubicBezTo>
                    <a:pt x="14214" y="23266"/>
                    <a:pt x="14139" y="23258"/>
                    <a:pt x="14070" y="23245"/>
                  </a:cubicBezTo>
                  <a:cubicBezTo>
                    <a:pt x="12202" y="22911"/>
                    <a:pt x="8666" y="20276"/>
                    <a:pt x="5797" y="16039"/>
                  </a:cubicBezTo>
                  <a:cubicBezTo>
                    <a:pt x="5208" y="15218"/>
                    <a:pt x="4428" y="14875"/>
                    <a:pt x="3662" y="14875"/>
                  </a:cubicBezTo>
                  <a:cubicBezTo>
                    <a:pt x="1787" y="14875"/>
                    <a:pt x="1" y="16933"/>
                    <a:pt x="1328" y="19042"/>
                  </a:cubicBezTo>
                  <a:cubicBezTo>
                    <a:pt x="3929" y="22944"/>
                    <a:pt x="8633" y="27781"/>
                    <a:pt x="13169" y="28548"/>
                  </a:cubicBezTo>
                  <a:cubicBezTo>
                    <a:pt x="13570" y="28615"/>
                    <a:pt x="13970" y="28648"/>
                    <a:pt x="14370" y="28648"/>
                  </a:cubicBezTo>
                  <a:cubicBezTo>
                    <a:pt x="14419" y="28650"/>
                    <a:pt x="14468" y="28650"/>
                    <a:pt x="14517" y="28650"/>
                  </a:cubicBezTo>
                  <a:cubicBezTo>
                    <a:pt x="15730" y="28650"/>
                    <a:pt x="16879" y="28252"/>
                    <a:pt x="17873" y="27514"/>
                  </a:cubicBezTo>
                  <a:cubicBezTo>
                    <a:pt x="18807" y="26814"/>
                    <a:pt x="21642" y="24679"/>
                    <a:pt x="24811" y="10035"/>
                  </a:cubicBezTo>
                  <a:cubicBezTo>
                    <a:pt x="25111" y="8434"/>
                    <a:pt x="25478" y="6866"/>
                    <a:pt x="25979" y="5298"/>
                  </a:cubicBezTo>
                  <a:cubicBezTo>
                    <a:pt x="27313" y="4898"/>
                    <a:pt x="28147" y="3530"/>
                    <a:pt x="27847" y="2129"/>
                  </a:cubicBezTo>
                  <a:cubicBezTo>
                    <a:pt x="27604" y="886"/>
                    <a:pt x="26479" y="1"/>
                    <a:pt x="2522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7"/>
            <p:cNvSpPr/>
            <p:nvPr/>
          </p:nvSpPr>
          <p:spPr>
            <a:xfrm>
              <a:off x="4758796" y="2228408"/>
              <a:ext cx="49963" cy="123955"/>
            </a:xfrm>
            <a:custGeom>
              <a:avLst/>
              <a:gdLst/>
              <a:ahLst/>
              <a:cxnLst/>
              <a:rect l="l" t="t" r="r" b="b"/>
              <a:pathLst>
                <a:path w="2936" h="7284" extrusionOk="0">
                  <a:moveTo>
                    <a:pt x="1253" y="1"/>
                  </a:moveTo>
                  <a:cubicBezTo>
                    <a:pt x="994" y="1"/>
                    <a:pt x="734" y="123"/>
                    <a:pt x="567" y="412"/>
                  </a:cubicBezTo>
                  <a:cubicBezTo>
                    <a:pt x="100" y="1546"/>
                    <a:pt x="0" y="2814"/>
                    <a:pt x="301" y="4015"/>
                  </a:cubicBezTo>
                  <a:cubicBezTo>
                    <a:pt x="501" y="4882"/>
                    <a:pt x="801" y="5749"/>
                    <a:pt x="1134" y="6583"/>
                  </a:cubicBezTo>
                  <a:lnTo>
                    <a:pt x="1235" y="6750"/>
                  </a:lnTo>
                  <a:cubicBezTo>
                    <a:pt x="1335" y="7050"/>
                    <a:pt x="1668" y="7284"/>
                    <a:pt x="2002" y="7284"/>
                  </a:cubicBezTo>
                  <a:cubicBezTo>
                    <a:pt x="2102" y="7284"/>
                    <a:pt x="2202" y="7250"/>
                    <a:pt x="2302" y="7217"/>
                  </a:cubicBezTo>
                  <a:cubicBezTo>
                    <a:pt x="2736" y="7050"/>
                    <a:pt x="2936" y="6550"/>
                    <a:pt x="2769" y="6149"/>
                  </a:cubicBezTo>
                  <a:lnTo>
                    <a:pt x="2702" y="5949"/>
                  </a:lnTo>
                  <a:cubicBezTo>
                    <a:pt x="2369" y="5215"/>
                    <a:pt x="2102" y="4448"/>
                    <a:pt x="1935" y="3648"/>
                  </a:cubicBezTo>
                  <a:cubicBezTo>
                    <a:pt x="1702" y="2814"/>
                    <a:pt x="1735" y="1913"/>
                    <a:pt x="2068" y="1113"/>
                  </a:cubicBezTo>
                  <a:cubicBezTo>
                    <a:pt x="2291" y="490"/>
                    <a:pt x="1772" y="1"/>
                    <a:pt x="125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7"/>
            <p:cNvSpPr/>
            <p:nvPr/>
          </p:nvSpPr>
          <p:spPr>
            <a:xfrm>
              <a:off x="4829180" y="2284498"/>
              <a:ext cx="44858" cy="89444"/>
            </a:xfrm>
            <a:custGeom>
              <a:avLst/>
              <a:gdLst/>
              <a:ahLst/>
              <a:cxnLst/>
              <a:rect l="l" t="t" r="r" b="b"/>
              <a:pathLst>
                <a:path w="2636" h="5256" extrusionOk="0">
                  <a:moveTo>
                    <a:pt x="1111" y="1"/>
                  </a:moveTo>
                  <a:cubicBezTo>
                    <a:pt x="568" y="1"/>
                    <a:pt x="32" y="516"/>
                    <a:pt x="334" y="1186"/>
                  </a:cubicBezTo>
                  <a:cubicBezTo>
                    <a:pt x="1035" y="2687"/>
                    <a:pt x="668" y="3487"/>
                    <a:pt x="368" y="3954"/>
                  </a:cubicBezTo>
                  <a:cubicBezTo>
                    <a:pt x="1" y="4488"/>
                    <a:pt x="368" y="5222"/>
                    <a:pt x="1035" y="5255"/>
                  </a:cubicBezTo>
                  <a:cubicBezTo>
                    <a:pt x="1302" y="5255"/>
                    <a:pt x="1568" y="5122"/>
                    <a:pt x="1735" y="4888"/>
                  </a:cubicBezTo>
                  <a:cubicBezTo>
                    <a:pt x="2569" y="3654"/>
                    <a:pt x="2636" y="2186"/>
                    <a:pt x="1869" y="518"/>
                  </a:cubicBezTo>
                  <a:cubicBezTo>
                    <a:pt x="1704" y="154"/>
                    <a:pt x="1406" y="1"/>
                    <a:pt x="111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7"/>
            <p:cNvSpPr/>
            <p:nvPr/>
          </p:nvSpPr>
          <p:spPr>
            <a:xfrm>
              <a:off x="4707131" y="2331006"/>
              <a:ext cx="179398" cy="157191"/>
            </a:xfrm>
            <a:custGeom>
              <a:avLst/>
              <a:gdLst/>
              <a:ahLst/>
              <a:cxnLst/>
              <a:rect l="l" t="t" r="r" b="b"/>
              <a:pathLst>
                <a:path w="10542" h="9237" extrusionOk="0">
                  <a:moveTo>
                    <a:pt x="5253" y="1"/>
                  </a:moveTo>
                  <a:cubicBezTo>
                    <a:pt x="4465" y="1"/>
                    <a:pt x="3666" y="201"/>
                    <a:pt x="2936" y="621"/>
                  </a:cubicBezTo>
                  <a:cubicBezTo>
                    <a:pt x="735" y="1922"/>
                    <a:pt x="1" y="4757"/>
                    <a:pt x="1268" y="6959"/>
                  </a:cubicBezTo>
                  <a:cubicBezTo>
                    <a:pt x="2133" y="8422"/>
                    <a:pt x="3676" y="9237"/>
                    <a:pt x="5259" y="9237"/>
                  </a:cubicBezTo>
                  <a:cubicBezTo>
                    <a:pt x="6058" y="9237"/>
                    <a:pt x="6868" y="9029"/>
                    <a:pt x="7606" y="8593"/>
                  </a:cubicBezTo>
                  <a:cubicBezTo>
                    <a:pt x="9808" y="7326"/>
                    <a:pt x="10542" y="4490"/>
                    <a:pt x="9241" y="2289"/>
                  </a:cubicBezTo>
                  <a:cubicBezTo>
                    <a:pt x="8393" y="817"/>
                    <a:pt x="6844" y="1"/>
                    <a:pt x="525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7"/>
            <p:cNvSpPr/>
            <p:nvPr/>
          </p:nvSpPr>
          <p:spPr>
            <a:xfrm>
              <a:off x="4693517" y="2252113"/>
              <a:ext cx="76085" cy="113303"/>
            </a:xfrm>
            <a:custGeom>
              <a:avLst/>
              <a:gdLst/>
              <a:ahLst/>
              <a:cxnLst/>
              <a:rect l="l" t="t" r="r" b="b"/>
              <a:pathLst>
                <a:path w="4471" h="6658" extrusionOk="0">
                  <a:moveTo>
                    <a:pt x="927" y="1"/>
                  </a:moveTo>
                  <a:cubicBezTo>
                    <a:pt x="589" y="1"/>
                    <a:pt x="251" y="194"/>
                    <a:pt x="134" y="620"/>
                  </a:cubicBezTo>
                  <a:cubicBezTo>
                    <a:pt x="0" y="1854"/>
                    <a:pt x="267" y="3055"/>
                    <a:pt x="934" y="4123"/>
                  </a:cubicBezTo>
                  <a:cubicBezTo>
                    <a:pt x="1401" y="5023"/>
                    <a:pt x="2068" y="5824"/>
                    <a:pt x="2869" y="6458"/>
                  </a:cubicBezTo>
                  <a:cubicBezTo>
                    <a:pt x="3002" y="6591"/>
                    <a:pt x="3169" y="6658"/>
                    <a:pt x="3369" y="6658"/>
                  </a:cubicBezTo>
                  <a:cubicBezTo>
                    <a:pt x="4137" y="6624"/>
                    <a:pt x="4470" y="5657"/>
                    <a:pt x="3870" y="5157"/>
                  </a:cubicBezTo>
                  <a:cubicBezTo>
                    <a:pt x="3236" y="4623"/>
                    <a:pt x="2736" y="3989"/>
                    <a:pt x="2369" y="3289"/>
                  </a:cubicBezTo>
                  <a:cubicBezTo>
                    <a:pt x="1902" y="2555"/>
                    <a:pt x="1701" y="1721"/>
                    <a:pt x="1768" y="854"/>
                  </a:cubicBezTo>
                  <a:cubicBezTo>
                    <a:pt x="1787" y="312"/>
                    <a:pt x="1356" y="1"/>
                    <a:pt x="9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7"/>
            <p:cNvSpPr/>
            <p:nvPr/>
          </p:nvSpPr>
          <p:spPr>
            <a:xfrm>
              <a:off x="4651432" y="2326905"/>
              <a:ext cx="108521" cy="90176"/>
            </a:xfrm>
            <a:custGeom>
              <a:avLst/>
              <a:gdLst/>
              <a:ahLst/>
              <a:cxnLst/>
              <a:rect l="l" t="t" r="r" b="b"/>
              <a:pathLst>
                <a:path w="6377" h="5299" extrusionOk="0">
                  <a:moveTo>
                    <a:pt x="1255" y="1"/>
                  </a:moveTo>
                  <a:cubicBezTo>
                    <a:pt x="696" y="1"/>
                    <a:pt x="1" y="533"/>
                    <a:pt x="338" y="1095"/>
                  </a:cubicBezTo>
                  <a:cubicBezTo>
                    <a:pt x="739" y="2129"/>
                    <a:pt x="1406" y="3063"/>
                    <a:pt x="2273" y="3797"/>
                  </a:cubicBezTo>
                  <a:cubicBezTo>
                    <a:pt x="3074" y="4464"/>
                    <a:pt x="4008" y="4965"/>
                    <a:pt x="5042" y="5232"/>
                  </a:cubicBezTo>
                  <a:cubicBezTo>
                    <a:pt x="5108" y="5265"/>
                    <a:pt x="5209" y="5298"/>
                    <a:pt x="5275" y="5298"/>
                  </a:cubicBezTo>
                  <a:cubicBezTo>
                    <a:pt x="6176" y="5232"/>
                    <a:pt x="6376" y="3997"/>
                    <a:pt x="5542" y="3664"/>
                  </a:cubicBezTo>
                  <a:cubicBezTo>
                    <a:pt x="4742" y="3464"/>
                    <a:pt x="3974" y="3063"/>
                    <a:pt x="3307" y="2530"/>
                  </a:cubicBezTo>
                  <a:cubicBezTo>
                    <a:pt x="2673" y="1963"/>
                    <a:pt x="2173" y="1229"/>
                    <a:pt x="1839" y="428"/>
                  </a:cubicBezTo>
                  <a:cubicBezTo>
                    <a:pt x="1763" y="124"/>
                    <a:pt x="1525" y="1"/>
                    <a:pt x="125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7"/>
            <p:cNvSpPr/>
            <p:nvPr/>
          </p:nvSpPr>
          <p:spPr>
            <a:xfrm>
              <a:off x="5249240" y="1864727"/>
              <a:ext cx="261712" cy="304511"/>
            </a:xfrm>
            <a:custGeom>
              <a:avLst/>
              <a:gdLst/>
              <a:ahLst/>
              <a:cxnLst/>
              <a:rect l="l" t="t" r="r" b="b"/>
              <a:pathLst>
                <a:path w="15379" h="17894" extrusionOk="0">
                  <a:moveTo>
                    <a:pt x="1" y="1"/>
                  </a:moveTo>
                  <a:cubicBezTo>
                    <a:pt x="168" y="2002"/>
                    <a:pt x="835" y="3970"/>
                    <a:pt x="1936" y="5638"/>
                  </a:cubicBezTo>
                  <a:cubicBezTo>
                    <a:pt x="3003" y="7239"/>
                    <a:pt x="3937" y="8574"/>
                    <a:pt x="3937" y="10208"/>
                  </a:cubicBezTo>
                  <a:lnTo>
                    <a:pt x="3937" y="14378"/>
                  </a:lnTo>
                  <a:cubicBezTo>
                    <a:pt x="3937" y="14378"/>
                    <a:pt x="6432" y="17893"/>
                    <a:pt x="10089" y="17893"/>
                  </a:cubicBezTo>
                  <a:cubicBezTo>
                    <a:pt x="10399" y="17893"/>
                    <a:pt x="10717" y="17868"/>
                    <a:pt x="11042" y="17814"/>
                  </a:cubicBezTo>
                  <a:cubicBezTo>
                    <a:pt x="15379" y="17080"/>
                    <a:pt x="11075" y="14078"/>
                    <a:pt x="11075" y="14078"/>
                  </a:cubicBezTo>
                  <a:lnTo>
                    <a:pt x="11075" y="10475"/>
                  </a:lnTo>
                  <a:cubicBezTo>
                    <a:pt x="11075" y="10475"/>
                    <a:pt x="11609" y="5938"/>
                    <a:pt x="8774" y="3070"/>
                  </a:cubicBezTo>
                  <a:cubicBezTo>
                    <a:pt x="5905" y="201"/>
                    <a:pt x="1" y="1"/>
                    <a:pt x="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7"/>
            <p:cNvSpPr/>
            <p:nvPr/>
          </p:nvSpPr>
          <p:spPr>
            <a:xfrm>
              <a:off x="5238468" y="1706668"/>
              <a:ext cx="336062" cy="367204"/>
            </a:xfrm>
            <a:custGeom>
              <a:avLst/>
              <a:gdLst/>
              <a:ahLst/>
              <a:cxnLst/>
              <a:rect l="l" t="t" r="r" b="b"/>
              <a:pathLst>
                <a:path w="19748" h="21578" extrusionOk="0">
                  <a:moveTo>
                    <a:pt x="9448" y="1"/>
                  </a:moveTo>
                  <a:cubicBezTo>
                    <a:pt x="7790" y="1"/>
                    <a:pt x="6229" y="373"/>
                    <a:pt x="5070" y="1116"/>
                  </a:cubicBezTo>
                  <a:cubicBezTo>
                    <a:pt x="1034" y="3685"/>
                    <a:pt x="0" y="7221"/>
                    <a:pt x="634" y="10590"/>
                  </a:cubicBezTo>
                  <a:cubicBezTo>
                    <a:pt x="4837" y="10823"/>
                    <a:pt x="5804" y="14659"/>
                    <a:pt x="6638" y="17428"/>
                  </a:cubicBezTo>
                  <a:cubicBezTo>
                    <a:pt x="7272" y="19663"/>
                    <a:pt x="7972" y="20263"/>
                    <a:pt x="8773" y="20630"/>
                  </a:cubicBezTo>
                  <a:cubicBezTo>
                    <a:pt x="10490" y="21358"/>
                    <a:pt x="12739" y="21577"/>
                    <a:pt x="14393" y="21577"/>
                  </a:cubicBezTo>
                  <a:cubicBezTo>
                    <a:pt x="14635" y="21577"/>
                    <a:pt x="14865" y="21573"/>
                    <a:pt x="15078" y="21564"/>
                  </a:cubicBezTo>
                  <a:cubicBezTo>
                    <a:pt x="16812" y="21464"/>
                    <a:pt x="17880" y="19930"/>
                    <a:pt x="18380" y="18062"/>
                  </a:cubicBezTo>
                  <a:cubicBezTo>
                    <a:pt x="19214" y="15060"/>
                    <a:pt x="19748" y="12191"/>
                    <a:pt x="18880" y="6720"/>
                  </a:cubicBezTo>
                  <a:cubicBezTo>
                    <a:pt x="18169" y="2241"/>
                    <a:pt x="13518" y="1"/>
                    <a:pt x="944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7"/>
            <p:cNvSpPr/>
            <p:nvPr/>
          </p:nvSpPr>
          <p:spPr>
            <a:xfrm>
              <a:off x="5351958" y="1853376"/>
              <a:ext cx="216326" cy="113660"/>
            </a:xfrm>
            <a:custGeom>
              <a:avLst/>
              <a:gdLst/>
              <a:ahLst/>
              <a:cxnLst/>
              <a:rect l="l" t="t" r="r" b="b"/>
              <a:pathLst>
                <a:path w="12712" h="6679" extrusionOk="0">
                  <a:moveTo>
                    <a:pt x="12478" y="1"/>
                  </a:moveTo>
                  <a:cubicBezTo>
                    <a:pt x="11577" y="568"/>
                    <a:pt x="10543" y="901"/>
                    <a:pt x="9509" y="1035"/>
                  </a:cubicBezTo>
                  <a:cubicBezTo>
                    <a:pt x="8373" y="1181"/>
                    <a:pt x="7220" y="1256"/>
                    <a:pt x="6067" y="1256"/>
                  </a:cubicBezTo>
                  <a:cubicBezTo>
                    <a:pt x="4852" y="1256"/>
                    <a:pt x="3636" y="1173"/>
                    <a:pt x="2438" y="1001"/>
                  </a:cubicBezTo>
                  <a:cubicBezTo>
                    <a:pt x="2131" y="961"/>
                    <a:pt x="1867" y="942"/>
                    <a:pt x="1641" y="942"/>
                  </a:cubicBezTo>
                  <a:cubicBezTo>
                    <a:pt x="0" y="942"/>
                    <a:pt x="359" y="1962"/>
                    <a:pt x="770" y="3370"/>
                  </a:cubicBezTo>
                  <a:cubicBezTo>
                    <a:pt x="1270" y="5038"/>
                    <a:pt x="2704" y="6539"/>
                    <a:pt x="6674" y="6672"/>
                  </a:cubicBezTo>
                  <a:cubicBezTo>
                    <a:pt x="6839" y="6676"/>
                    <a:pt x="7002" y="6678"/>
                    <a:pt x="7161" y="6678"/>
                  </a:cubicBezTo>
                  <a:cubicBezTo>
                    <a:pt x="9546" y="6678"/>
                    <a:pt x="11294" y="6213"/>
                    <a:pt x="12545" y="5338"/>
                  </a:cubicBezTo>
                  <a:cubicBezTo>
                    <a:pt x="12712" y="3570"/>
                    <a:pt x="12712" y="1769"/>
                    <a:pt x="1247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7"/>
            <p:cNvSpPr/>
            <p:nvPr/>
          </p:nvSpPr>
          <p:spPr>
            <a:xfrm>
              <a:off x="5275362" y="1706924"/>
              <a:ext cx="286115" cy="367289"/>
            </a:xfrm>
            <a:custGeom>
              <a:avLst/>
              <a:gdLst/>
              <a:ahLst/>
              <a:cxnLst/>
              <a:rect l="l" t="t" r="r" b="b"/>
              <a:pathLst>
                <a:path w="16813" h="21583" extrusionOk="0">
                  <a:moveTo>
                    <a:pt x="8707" y="234"/>
                  </a:moveTo>
                  <a:cubicBezTo>
                    <a:pt x="9707" y="568"/>
                    <a:pt x="10608" y="1101"/>
                    <a:pt x="11375" y="1768"/>
                  </a:cubicBezTo>
                  <a:cubicBezTo>
                    <a:pt x="13010" y="3169"/>
                    <a:pt x="14110" y="5271"/>
                    <a:pt x="14677" y="7939"/>
                  </a:cubicBezTo>
                  <a:cubicBezTo>
                    <a:pt x="14281" y="8036"/>
                    <a:pt x="13769" y="8110"/>
                    <a:pt x="13244" y="8110"/>
                  </a:cubicBezTo>
                  <a:cubicBezTo>
                    <a:pt x="12309" y="8110"/>
                    <a:pt x="11335" y="7874"/>
                    <a:pt x="10908" y="7106"/>
                  </a:cubicBezTo>
                  <a:lnTo>
                    <a:pt x="10741" y="6805"/>
                  </a:lnTo>
                  <a:cubicBezTo>
                    <a:pt x="10041" y="5471"/>
                    <a:pt x="9374" y="4170"/>
                    <a:pt x="6238" y="3203"/>
                  </a:cubicBezTo>
                  <a:cubicBezTo>
                    <a:pt x="5404" y="2936"/>
                    <a:pt x="4537" y="2802"/>
                    <a:pt x="3670" y="2769"/>
                  </a:cubicBezTo>
                  <a:cubicBezTo>
                    <a:pt x="3770" y="2636"/>
                    <a:pt x="3870" y="2536"/>
                    <a:pt x="3970" y="2436"/>
                  </a:cubicBezTo>
                  <a:cubicBezTo>
                    <a:pt x="5271" y="1201"/>
                    <a:pt x="6939" y="434"/>
                    <a:pt x="8707" y="234"/>
                  </a:cubicBezTo>
                  <a:close/>
                  <a:moveTo>
                    <a:pt x="7706" y="0"/>
                  </a:moveTo>
                  <a:cubicBezTo>
                    <a:pt x="6205" y="334"/>
                    <a:pt x="4804" y="1068"/>
                    <a:pt x="3703" y="2135"/>
                  </a:cubicBezTo>
                  <a:cubicBezTo>
                    <a:pt x="3503" y="2335"/>
                    <a:pt x="3303" y="2536"/>
                    <a:pt x="3136" y="2736"/>
                  </a:cubicBezTo>
                  <a:cubicBezTo>
                    <a:pt x="2202" y="2769"/>
                    <a:pt x="1335" y="2903"/>
                    <a:pt x="467" y="3169"/>
                  </a:cubicBezTo>
                  <a:cubicBezTo>
                    <a:pt x="301" y="3336"/>
                    <a:pt x="134" y="3536"/>
                    <a:pt x="0" y="3736"/>
                  </a:cubicBezTo>
                  <a:cubicBezTo>
                    <a:pt x="901" y="3403"/>
                    <a:pt x="1835" y="3236"/>
                    <a:pt x="2802" y="3169"/>
                  </a:cubicBezTo>
                  <a:lnTo>
                    <a:pt x="2802" y="3169"/>
                  </a:lnTo>
                  <a:cubicBezTo>
                    <a:pt x="801" y="5805"/>
                    <a:pt x="534" y="9240"/>
                    <a:pt x="567" y="11075"/>
                  </a:cubicBezTo>
                  <a:cubicBezTo>
                    <a:pt x="701" y="11142"/>
                    <a:pt x="834" y="11242"/>
                    <a:pt x="968" y="11309"/>
                  </a:cubicBezTo>
                  <a:cubicBezTo>
                    <a:pt x="934" y="9541"/>
                    <a:pt x="1101" y="5838"/>
                    <a:pt x="3336" y="3169"/>
                  </a:cubicBezTo>
                  <a:cubicBezTo>
                    <a:pt x="4270" y="3169"/>
                    <a:pt x="5204" y="3336"/>
                    <a:pt x="6105" y="3603"/>
                  </a:cubicBezTo>
                  <a:cubicBezTo>
                    <a:pt x="9107" y="4537"/>
                    <a:pt x="9741" y="5738"/>
                    <a:pt x="10408" y="7005"/>
                  </a:cubicBezTo>
                  <a:lnTo>
                    <a:pt x="10575" y="7306"/>
                  </a:lnTo>
                  <a:cubicBezTo>
                    <a:pt x="11075" y="8240"/>
                    <a:pt x="12176" y="8540"/>
                    <a:pt x="13243" y="8540"/>
                  </a:cubicBezTo>
                  <a:cubicBezTo>
                    <a:pt x="13777" y="8540"/>
                    <a:pt x="14277" y="8473"/>
                    <a:pt x="14778" y="8373"/>
                  </a:cubicBezTo>
                  <a:cubicBezTo>
                    <a:pt x="14978" y="9541"/>
                    <a:pt x="15111" y="10742"/>
                    <a:pt x="15144" y="11976"/>
                  </a:cubicBezTo>
                  <a:cubicBezTo>
                    <a:pt x="15278" y="17747"/>
                    <a:pt x="14077" y="20148"/>
                    <a:pt x="13043" y="21149"/>
                  </a:cubicBezTo>
                  <a:cubicBezTo>
                    <a:pt x="12876" y="21316"/>
                    <a:pt x="12643" y="21449"/>
                    <a:pt x="12409" y="21583"/>
                  </a:cubicBezTo>
                  <a:lnTo>
                    <a:pt x="12910" y="21583"/>
                  </a:lnTo>
                  <a:cubicBezTo>
                    <a:pt x="13010" y="21583"/>
                    <a:pt x="13110" y="21583"/>
                    <a:pt x="13210" y="21549"/>
                  </a:cubicBezTo>
                  <a:cubicBezTo>
                    <a:pt x="13310" y="21516"/>
                    <a:pt x="13276" y="21516"/>
                    <a:pt x="13310" y="21483"/>
                  </a:cubicBezTo>
                  <a:cubicBezTo>
                    <a:pt x="14444" y="20448"/>
                    <a:pt x="15745" y="17947"/>
                    <a:pt x="15578" y="11976"/>
                  </a:cubicBezTo>
                  <a:cubicBezTo>
                    <a:pt x="15545" y="10742"/>
                    <a:pt x="15411" y="9507"/>
                    <a:pt x="15178" y="8306"/>
                  </a:cubicBezTo>
                  <a:cubicBezTo>
                    <a:pt x="15812" y="8140"/>
                    <a:pt x="16379" y="7773"/>
                    <a:pt x="16812" y="7272"/>
                  </a:cubicBezTo>
                  <a:cubicBezTo>
                    <a:pt x="16779" y="7106"/>
                    <a:pt x="16746" y="6905"/>
                    <a:pt x="16712" y="6705"/>
                  </a:cubicBezTo>
                  <a:cubicBezTo>
                    <a:pt x="16712" y="6705"/>
                    <a:pt x="16712" y="6672"/>
                    <a:pt x="16712" y="6672"/>
                  </a:cubicBezTo>
                  <a:cubicBezTo>
                    <a:pt x="16345" y="7272"/>
                    <a:pt x="15778" y="7706"/>
                    <a:pt x="15078" y="7839"/>
                  </a:cubicBezTo>
                  <a:cubicBezTo>
                    <a:pt x="14511" y="5071"/>
                    <a:pt x="13343" y="2936"/>
                    <a:pt x="11675" y="1468"/>
                  </a:cubicBezTo>
                  <a:cubicBezTo>
                    <a:pt x="11175" y="1001"/>
                    <a:pt x="10608" y="634"/>
                    <a:pt x="10007" y="334"/>
                  </a:cubicBezTo>
                  <a:cubicBezTo>
                    <a:pt x="9240" y="134"/>
                    <a:pt x="8473" y="34"/>
                    <a:pt x="770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7"/>
            <p:cNvSpPr/>
            <p:nvPr/>
          </p:nvSpPr>
          <p:spPr>
            <a:xfrm>
              <a:off x="5438985" y="1897009"/>
              <a:ext cx="61569" cy="31891"/>
            </a:xfrm>
            <a:custGeom>
              <a:avLst/>
              <a:gdLst/>
              <a:ahLst/>
              <a:cxnLst/>
              <a:rect l="l" t="t" r="r" b="b"/>
              <a:pathLst>
                <a:path w="3618" h="1874" extrusionOk="0">
                  <a:moveTo>
                    <a:pt x="1812" y="1"/>
                  </a:moveTo>
                  <a:cubicBezTo>
                    <a:pt x="1773" y="1"/>
                    <a:pt x="1734" y="2"/>
                    <a:pt x="1693" y="5"/>
                  </a:cubicBezTo>
                  <a:cubicBezTo>
                    <a:pt x="470" y="71"/>
                    <a:pt x="1" y="1874"/>
                    <a:pt x="284" y="1874"/>
                  </a:cubicBezTo>
                  <a:cubicBezTo>
                    <a:pt x="287" y="1874"/>
                    <a:pt x="290" y="1873"/>
                    <a:pt x="292" y="1873"/>
                  </a:cubicBezTo>
                  <a:cubicBezTo>
                    <a:pt x="693" y="1840"/>
                    <a:pt x="960" y="1006"/>
                    <a:pt x="1727" y="839"/>
                  </a:cubicBezTo>
                  <a:cubicBezTo>
                    <a:pt x="1775" y="831"/>
                    <a:pt x="1821" y="827"/>
                    <a:pt x="1867" y="827"/>
                  </a:cubicBezTo>
                  <a:cubicBezTo>
                    <a:pt x="2532" y="827"/>
                    <a:pt x="2904" y="1674"/>
                    <a:pt x="3243" y="1674"/>
                  </a:cubicBezTo>
                  <a:cubicBezTo>
                    <a:pt x="3249" y="1674"/>
                    <a:pt x="3255" y="1674"/>
                    <a:pt x="3261" y="1673"/>
                  </a:cubicBezTo>
                  <a:cubicBezTo>
                    <a:pt x="3618" y="1641"/>
                    <a:pt x="3155" y="1"/>
                    <a:pt x="181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7"/>
            <p:cNvSpPr/>
            <p:nvPr/>
          </p:nvSpPr>
          <p:spPr>
            <a:xfrm>
              <a:off x="5537619" y="1885522"/>
              <a:ext cx="53673" cy="29747"/>
            </a:xfrm>
            <a:custGeom>
              <a:avLst/>
              <a:gdLst/>
              <a:ahLst/>
              <a:cxnLst/>
              <a:rect l="l" t="t" r="r" b="b"/>
              <a:pathLst>
                <a:path w="3154" h="1748" extrusionOk="0">
                  <a:moveTo>
                    <a:pt x="1595" y="0"/>
                  </a:moveTo>
                  <a:cubicBezTo>
                    <a:pt x="1532" y="0"/>
                    <a:pt x="1468" y="4"/>
                    <a:pt x="1401" y="13"/>
                  </a:cubicBezTo>
                  <a:cubicBezTo>
                    <a:pt x="301" y="113"/>
                    <a:pt x="0" y="1748"/>
                    <a:pt x="267" y="1748"/>
                  </a:cubicBezTo>
                  <a:cubicBezTo>
                    <a:pt x="601" y="1681"/>
                    <a:pt x="801" y="914"/>
                    <a:pt x="1468" y="747"/>
                  </a:cubicBezTo>
                  <a:cubicBezTo>
                    <a:pt x="1527" y="732"/>
                    <a:pt x="1583" y="726"/>
                    <a:pt x="1638" y="726"/>
                  </a:cubicBezTo>
                  <a:cubicBezTo>
                    <a:pt x="2193" y="726"/>
                    <a:pt x="2550" y="1415"/>
                    <a:pt x="2850" y="1415"/>
                  </a:cubicBezTo>
                  <a:cubicBezTo>
                    <a:pt x="2856" y="1415"/>
                    <a:pt x="2863" y="1415"/>
                    <a:pt x="2869" y="1414"/>
                  </a:cubicBezTo>
                  <a:cubicBezTo>
                    <a:pt x="3153" y="1351"/>
                    <a:pt x="2719" y="0"/>
                    <a:pt x="159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7"/>
            <p:cNvSpPr/>
            <p:nvPr/>
          </p:nvSpPr>
          <p:spPr>
            <a:xfrm>
              <a:off x="5756736" y="1729063"/>
              <a:ext cx="555740" cy="991150"/>
            </a:xfrm>
            <a:custGeom>
              <a:avLst/>
              <a:gdLst/>
              <a:ahLst/>
              <a:cxnLst/>
              <a:rect l="l" t="t" r="r" b="b"/>
              <a:pathLst>
                <a:path w="32657" h="58243" extrusionOk="0">
                  <a:moveTo>
                    <a:pt x="32657" y="0"/>
                  </a:moveTo>
                  <a:cubicBezTo>
                    <a:pt x="32590" y="5004"/>
                    <a:pt x="30622" y="9974"/>
                    <a:pt x="26786" y="14477"/>
                  </a:cubicBezTo>
                  <a:cubicBezTo>
                    <a:pt x="24551" y="17046"/>
                    <a:pt x="21916" y="19281"/>
                    <a:pt x="19047" y="21149"/>
                  </a:cubicBezTo>
                  <a:cubicBezTo>
                    <a:pt x="13543" y="24718"/>
                    <a:pt x="6972" y="27253"/>
                    <a:pt x="0" y="28654"/>
                  </a:cubicBezTo>
                  <a:lnTo>
                    <a:pt x="0" y="58242"/>
                  </a:lnTo>
                  <a:cubicBezTo>
                    <a:pt x="6938" y="56841"/>
                    <a:pt x="13510" y="54339"/>
                    <a:pt x="19047" y="50737"/>
                  </a:cubicBezTo>
                  <a:cubicBezTo>
                    <a:pt x="27987" y="44899"/>
                    <a:pt x="32557" y="37260"/>
                    <a:pt x="32657" y="29622"/>
                  </a:cubicBezTo>
                  <a:lnTo>
                    <a:pt x="32657" y="0"/>
                  </a:lnTo>
                  <a:close/>
                </a:path>
              </a:pathLst>
            </a:custGeom>
            <a:solidFill>
              <a:srgbClr val="FFC100">
                <a:alpha val="59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7"/>
            <p:cNvSpPr/>
            <p:nvPr/>
          </p:nvSpPr>
          <p:spPr>
            <a:xfrm>
              <a:off x="5756736" y="1729063"/>
              <a:ext cx="555740" cy="991150"/>
            </a:xfrm>
            <a:custGeom>
              <a:avLst/>
              <a:gdLst/>
              <a:ahLst/>
              <a:cxnLst/>
              <a:rect l="l" t="t" r="r" b="b"/>
              <a:pathLst>
                <a:path w="32657" h="58243" fill="none" extrusionOk="0">
                  <a:moveTo>
                    <a:pt x="19047" y="21149"/>
                  </a:moveTo>
                  <a:cubicBezTo>
                    <a:pt x="21916" y="19281"/>
                    <a:pt x="24551" y="17046"/>
                    <a:pt x="26786" y="14477"/>
                  </a:cubicBezTo>
                  <a:cubicBezTo>
                    <a:pt x="30622" y="9974"/>
                    <a:pt x="32590" y="5004"/>
                    <a:pt x="32657" y="0"/>
                  </a:cubicBezTo>
                  <a:lnTo>
                    <a:pt x="32657" y="29622"/>
                  </a:lnTo>
                  <a:cubicBezTo>
                    <a:pt x="32557" y="37260"/>
                    <a:pt x="27987" y="44899"/>
                    <a:pt x="19047" y="50737"/>
                  </a:cubicBezTo>
                  <a:cubicBezTo>
                    <a:pt x="13510" y="54339"/>
                    <a:pt x="6938" y="56841"/>
                    <a:pt x="0" y="58242"/>
                  </a:cubicBezTo>
                  <a:lnTo>
                    <a:pt x="0" y="28654"/>
                  </a:lnTo>
                  <a:cubicBezTo>
                    <a:pt x="6972" y="27253"/>
                    <a:pt x="13543" y="24718"/>
                    <a:pt x="19047" y="21149"/>
                  </a:cubicBezTo>
                  <a:close/>
                </a:path>
              </a:pathLst>
            </a:custGeom>
            <a:noFill/>
            <a:ln w="10850" cap="flat" cmpd="sng">
              <a:solidFill>
                <a:schemeClr val="accen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7"/>
            <p:cNvSpPr/>
            <p:nvPr/>
          </p:nvSpPr>
          <p:spPr>
            <a:xfrm>
              <a:off x="4572029" y="1936962"/>
              <a:ext cx="1303932" cy="892942"/>
            </a:xfrm>
            <a:custGeom>
              <a:avLst/>
              <a:gdLst/>
              <a:ahLst/>
              <a:cxnLst/>
              <a:rect l="l" t="t" r="r" b="b"/>
              <a:pathLst>
                <a:path w="76623" h="52472" fill="none" extrusionOk="0">
                  <a:moveTo>
                    <a:pt x="1" y="7139"/>
                  </a:moveTo>
                  <a:lnTo>
                    <a:pt x="1" y="45266"/>
                  </a:lnTo>
                  <a:cubicBezTo>
                    <a:pt x="14578" y="52004"/>
                    <a:pt x="36093" y="52471"/>
                    <a:pt x="49970" y="49703"/>
                  </a:cubicBezTo>
                  <a:cubicBezTo>
                    <a:pt x="58543" y="47968"/>
                    <a:pt x="65648" y="44832"/>
                    <a:pt x="72052" y="41130"/>
                  </a:cubicBezTo>
                  <a:cubicBezTo>
                    <a:pt x="73620" y="40229"/>
                    <a:pt x="75154" y="39228"/>
                    <a:pt x="76622" y="38128"/>
                  </a:cubicBezTo>
                  <a:lnTo>
                    <a:pt x="76622" y="0"/>
                  </a:lnTo>
                  <a:cubicBezTo>
                    <a:pt x="75154" y="1068"/>
                    <a:pt x="73620" y="2068"/>
                    <a:pt x="72052" y="3002"/>
                  </a:cubicBezTo>
                  <a:cubicBezTo>
                    <a:pt x="65614" y="6705"/>
                    <a:pt x="57976" y="9274"/>
                    <a:pt x="49870" y="10741"/>
                  </a:cubicBezTo>
                  <a:cubicBezTo>
                    <a:pt x="39095" y="12676"/>
                    <a:pt x="14845" y="12509"/>
                    <a:pt x="1" y="7139"/>
                  </a:cubicBezTo>
                  <a:close/>
                </a:path>
              </a:pathLst>
            </a:custGeom>
            <a:noFill/>
            <a:ln w="10850" cap="flat" cmpd="sng">
              <a:solidFill>
                <a:srgbClr val="FFFFFF"/>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7"/>
            <p:cNvSpPr/>
            <p:nvPr/>
          </p:nvSpPr>
          <p:spPr>
            <a:xfrm>
              <a:off x="4572029" y="1936962"/>
              <a:ext cx="1303932" cy="872896"/>
            </a:xfrm>
            <a:custGeom>
              <a:avLst/>
              <a:gdLst/>
              <a:ahLst/>
              <a:cxnLst/>
              <a:rect l="l" t="t" r="r" b="b"/>
              <a:pathLst>
                <a:path w="76623" h="51294" extrusionOk="0">
                  <a:moveTo>
                    <a:pt x="76622" y="0"/>
                  </a:moveTo>
                  <a:cubicBezTo>
                    <a:pt x="75154" y="1068"/>
                    <a:pt x="73620" y="2068"/>
                    <a:pt x="72052" y="3002"/>
                  </a:cubicBezTo>
                  <a:cubicBezTo>
                    <a:pt x="65614" y="6705"/>
                    <a:pt x="57976" y="9274"/>
                    <a:pt x="49870" y="10741"/>
                  </a:cubicBezTo>
                  <a:cubicBezTo>
                    <a:pt x="45958" y="11444"/>
                    <a:pt x="40271" y="11869"/>
                    <a:pt x="33902" y="11869"/>
                  </a:cubicBezTo>
                  <a:cubicBezTo>
                    <a:pt x="22727" y="11869"/>
                    <a:pt x="9456" y="10560"/>
                    <a:pt x="1" y="7139"/>
                  </a:cubicBezTo>
                  <a:lnTo>
                    <a:pt x="1" y="45266"/>
                  </a:lnTo>
                  <a:cubicBezTo>
                    <a:pt x="9254" y="49543"/>
                    <a:pt x="21302" y="51293"/>
                    <a:pt x="32417" y="51293"/>
                  </a:cubicBezTo>
                  <a:cubicBezTo>
                    <a:pt x="38814" y="51293"/>
                    <a:pt x="44901" y="50714"/>
                    <a:pt x="49970" y="49703"/>
                  </a:cubicBezTo>
                  <a:cubicBezTo>
                    <a:pt x="58543" y="47968"/>
                    <a:pt x="65648" y="44832"/>
                    <a:pt x="72052" y="41130"/>
                  </a:cubicBezTo>
                  <a:cubicBezTo>
                    <a:pt x="73620" y="40229"/>
                    <a:pt x="75154" y="39228"/>
                    <a:pt x="76622" y="38128"/>
                  </a:cubicBezTo>
                  <a:lnTo>
                    <a:pt x="76622" y="0"/>
                  </a:lnTo>
                  <a:close/>
                </a:path>
              </a:pathLst>
            </a:custGeom>
            <a:solidFill>
              <a:srgbClr val="455A64">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024"/>
        <p:cNvGrpSpPr/>
        <p:nvPr/>
      </p:nvGrpSpPr>
      <p:grpSpPr>
        <a:xfrm>
          <a:off x="0" y="0"/>
          <a:ext cx="0" cy="0"/>
          <a:chOff x="0" y="0"/>
          <a:chExt cx="0" cy="0"/>
        </a:xfrm>
      </p:grpSpPr>
      <p:pic>
        <p:nvPicPr>
          <p:cNvPr id="2025" name="Google Shape;2025;p58"/>
          <p:cNvPicPr preferRelativeResize="0"/>
          <p:nvPr/>
        </p:nvPicPr>
        <p:blipFill rotWithShape="1">
          <a:blip r:embed="rId3">
            <a:alphaModFix/>
          </a:blip>
          <a:srcRect r="50196"/>
          <a:stretch/>
        </p:blipFill>
        <p:spPr>
          <a:xfrm>
            <a:off x="0" y="0"/>
            <a:ext cx="4554000" cy="5143500"/>
          </a:xfrm>
          <a:prstGeom prst="rect">
            <a:avLst/>
          </a:prstGeom>
          <a:noFill/>
          <a:ln>
            <a:noFill/>
          </a:ln>
        </p:spPr>
      </p:pic>
      <p:sp>
        <p:nvSpPr>
          <p:cNvPr id="2026" name="Google Shape;2026;p58"/>
          <p:cNvSpPr/>
          <p:nvPr/>
        </p:nvSpPr>
        <p:spPr>
          <a:xfrm rot="-6326480">
            <a:off x="-469942" y="541343"/>
            <a:ext cx="8970088" cy="3697264"/>
          </a:xfrm>
          <a:prstGeom prst="triangle">
            <a:avLst>
              <a:gd name="adj" fmla="val 3337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p:cNvSpPr txBox="1">
            <a:spLocks noGrp="1"/>
          </p:cNvSpPr>
          <p:nvPr>
            <p:ph type="subTitle" idx="1"/>
          </p:nvPr>
        </p:nvSpPr>
        <p:spPr>
          <a:xfrm>
            <a:off x="4946704" y="3425100"/>
            <a:ext cx="3573000" cy="98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Images reveal large amounts </a:t>
            </a:r>
            <a:endParaRPr/>
          </a:p>
          <a:p>
            <a:pPr marL="0" lvl="0" indent="0" algn="r" rtl="0">
              <a:spcBef>
                <a:spcPts val="0"/>
              </a:spcBef>
              <a:spcAft>
                <a:spcPts val="0"/>
              </a:spcAft>
              <a:buNone/>
            </a:pPr>
            <a:r>
              <a:rPr lang="en-GB"/>
              <a:t>of data, so remember: use an</a:t>
            </a:r>
            <a:endParaRPr/>
          </a:p>
          <a:p>
            <a:pPr marL="0" lvl="0" indent="0" algn="r" rtl="0">
              <a:spcBef>
                <a:spcPts val="0"/>
              </a:spcBef>
              <a:spcAft>
                <a:spcPts val="0"/>
              </a:spcAft>
              <a:buNone/>
            </a:pPr>
            <a:r>
              <a:rPr lang="en-GB"/>
              <a:t> image instead of long texts</a:t>
            </a:r>
            <a:endParaRPr/>
          </a:p>
          <a:p>
            <a:pPr marL="0" lvl="0" indent="0" algn="r" rtl="0">
              <a:spcBef>
                <a:spcPts val="0"/>
              </a:spcBef>
              <a:spcAft>
                <a:spcPts val="0"/>
              </a:spcAft>
              <a:buNone/>
            </a:pPr>
            <a:endParaRPr/>
          </a:p>
          <a:p>
            <a:pPr marL="0" lvl="0" indent="0" algn="r" rtl="0">
              <a:spcBef>
                <a:spcPts val="0"/>
              </a:spcBef>
              <a:spcAft>
                <a:spcPts val="0"/>
              </a:spcAft>
              <a:buNone/>
            </a:pPr>
            <a:endParaRPr/>
          </a:p>
        </p:txBody>
      </p:sp>
      <p:sp>
        <p:nvSpPr>
          <p:cNvPr id="2028" name="Google Shape;2028;p58"/>
          <p:cNvSpPr txBox="1">
            <a:spLocks noGrp="1"/>
          </p:cNvSpPr>
          <p:nvPr>
            <p:ph type="title"/>
          </p:nvPr>
        </p:nvSpPr>
        <p:spPr>
          <a:xfrm>
            <a:off x="752200" y="491400"/>
            <a:ext cx="7767600" cy="1998000"/>
          </a:xfrm>
          <a:prstGeom prst="rect">
            <a:avLst/>
          </a:prstGeom>
        </p:spPr>
        <p:txBody>
          <a:bodyPr spcFirstLastPara="1" wrap="square" lIns="91425" tIns="90000" rIns="91425" bIns="91425" anchor="t" anchorCtr="0">
            <a:noAutofit/>
          </a:bodyPr>
          <a:lstStyle/>
          <a:p>
            <a:pPr marL="0" lvl="0" indent="0" algn="r" rtl="0">
              <a:spcBef>
                <a:spcPts val="0"/>
              </a:spcBef>
              <a:spcAft>
                <a:spcPts val="0"/>
              </a:spcAft>
              <a:buNone/>
            </a:pPr>
            <a:r>
              <a:rPr lang="en-GB"/>
              <a:t>A Picture Always </a:t>
            </a:r>
            <a:endParaRPr/>
          </a:p>
          <a:p>
            <a:pPr marL="0" lvl="0" indent="0" algn="r" rtl="0">
              <a:spcBef>
                <a:spcPts val="0"/>
              </a:spcBef>
              <a:spcAft>
                <a:spcPts val="0"/>
              </a:spcAft>
              <a:buNone/>
            </a:pPr>
            <a:r>
              <a:rPr lang="en-GB"/>
              <a:t>Reinforces </a:t>
            </a:r>
            <a:endParaRPr/>
          </a:p>
          <a:p>
            <a:pPr marL="0" lvl="0" indent="0" algn="r" rtl="0">
              <a:spcBef>
                <a:spcPts val="0"/>
              </a:spcBef>
              <a:spcAft>
                <a:spcPts val="0"/>
              </a:spcAft>
              <a:buNone/>
            </a:pPr>
            <a:r>
              <a:rPr lang="en-GB"/>
              <a:t>the Concept</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032"/>
        <p:cNvGrpSpPr/>
        <p:nvPr/>
      </p:nvGrpSpPr>
      <p:grpSpPr>
        <a:xfrm>
          <a:off x="0" y="0"/>
          <a:ext cx="0" cy="0"/>
          <a:chOff x="0" y="0"/>
          <a:chExt cx="0" cy="0"/>
        </a:xfrm>
      </p:grpSpPr>
      <p:sp>
        <p:nvSpPr>
          <p:cNvPr id="2033" name="Google Shape;2033;p59"/>
          <p:cNvSpPr txBox="1">
            <a:spLocks noGrp="1"/>
          </p:cNvSpPr>
          <p:nvPr>
            <p:ph type="title" idx="4294967295"/>
          </p:nvPr>
        </p:nvSpPr>
        <p:spPr>
          <a:xfrm>
            <a:off x="616225" y="2456000"/>
            <a:ext cx="1866600" cy="495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2200">
                <a:solidFill>
                  <a:schemeClr val="dk1"/>
                </a:solidFill>
                <a:latin typeface="Be Vietnam"/>
                <a:ea typeface="Be Vietnam"/>
                <a:cs typeface="Be Vietnam"/>
                <a:sym typeface="Be Vietnam"/>
              </a:rPr>
              <a:t>TOP 8 WEBS</a:t>
            </a:r>
            <a:endParaRPr/>
          </a:p>
        </p:txBody>
      </p:sp>
      <p:sp>
        <p:nvSpPr>
          <p:cNvPr id="2034" name="Google Shape;2034;p59"/>
          <p:cNvSpPr txBox="1">
            <a:spLocks noGrp="1"/>
          </p:cNvSpPr>
          <p:nvPr>
            <p:ph type="subTitle" idx="3"/>
          </p:nvPr>
        </p:nvSpPr>
        <p:spPr>
          <a:xfrm>
            <a:off x="616225" y="2456000"/>
            <a:ext cx="2967900" cy="49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TOP 8 WEBSITES</a:t>
            </a:r>
            <a:endParaRPr/>
          </a:p>
        </p:txBody>
      </p:sp>
      <p:sp>
        <p:nvSpPr>
          <p:cNvPr id="2035" name="Google Shape;2035;p59"/>
          <p:cNvSpPr/>
          <p:nvPr/>
        </p:nvSpPr>
        <p:spPr>
          <a:xfrm rot="10800000">
            <a:off x="719990" y="3030913"/>
            <a:ext cx="862800" cy="36000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9"/>
          <p:cNvSpPr txBox="1">
            <a:spLocks noGrp="1"/>
          </p:cNvSpPr>
          <p:nvPr>
            <p:ph type="body" idx="1"/>
          </p:nvPr>
        </p:nvSpPr>
        <p:spPr>
          <a:xfrm>
            <a:off x="4516250" y="1544250"/>
            <a:ext cx="4123800" cy="28659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GB"/>
              <a:t>www.link from outside domain.com</a:t>
            </a:r>
            <a:endParaRPr/>
          </a:p>
          <a:p>
            <a:pPr marL="457200" lvl="0" indent="-330200" algn="l" rtl="0">
              <a:spcBef>
                <a:spcPts val="0"/>
              </a:spcBef>
              <a:spcAft>
                <a:spcPts val="0"/>
              </a:spcAft>
              <a:buSzPts val="1600"/>
              <a:buChar char="⃤"/>
            </a:pPr>
            <a:r>
              <a:rPr lang="en-GB">
                <a:solidFill>
                  <a:schemeClr val="dk1"/>
                </a:solidFill>
              </a:rPr>
              <a:t>www.link from outside domain.com</a:t>
            </a:r>
            <a:endParaRPr>
              <a:solidFill>
                <a:schemeClr val="dk1"/>
              </a:solidFill>
            </a:endParaRPr>
          </a:p>
          <a:p>
            <a:pPr marL="457200" lvl="0" indent="-330200" algn="l" rtl="0">
              <a:spcBef>
                <a:spcPts val="0"/>
              </a:spcBef>
              <a:spcAft>
                <a:spcPts val="0"/>
              </a:spcAft>
              <a:buSzPts val="1600"/>
              <a:buChar char="⃤"/>
            </a:pPr>
            <a:r>
              <a:rPr lang="en-GB">
                <a:solidFill>
                  <a:schemeClr val="dk1"/>
                </a:solidFill>
              </a:rPr>
              <a:t>www.link from outside domain.com</a:t>
            </a:r>
            <a:endParaRPr>
              <a:solidFill>
                <a:schemeClr val="dk1"/>
              </a:solidFill>
            </a:endParaRPr>
          </a:p>
          <a:p>
            <a:pPr marL="457200" lvl="0" indent="-330200" algn="l" rtl="0">
              <a:spcBef>
                <a:spcPts val="0"/>
              </a:spcBef>
              <a:spcAft>
                <a:spcPts val="0"/>
              </a:spcAft>
              <a:buSzPts val="1600"/>
              <a:buChar char="⃤"/>
            </a:pPr>
            <a:r>
              <a:rPr lang="en-GB">
                <a:solidFill>
                  <a:schemeClr val="dk1"/>
                </a:solidFill>
              </a:rPr>
              <a:t>www.link from outside domain.com</a:t>
            </a:r>
            <a:endParaRPr>
              <a:solidFill>
                <a:schemeClr val="dk1"/>
              </a:solidFill>
            </a:endParaRPr>
          </a:p>
          <a:p>
            <a:pPr marL="457200" lvl="0" indent="-330200" algn="l" rtl="0">
              <a:spcBef>
                <a:spcPts val="0"/>
              </a:spcBef>
              <a:spcAft>
                <a:spcPts val="0"/>
              </a:spcAft>
              <a:buSzPts val="1600"/>
              <a:buChar char="⃤"/>
            </a:pPr>
            <a:r>
              <a:rPr lang="en-GB">
                <a:solidFill>
                  <a:schemeClr val="dk1"/>
                </a:solidFill>
              </a:rPr>
              <a:t>www.link from outside domain.com</a:t>
            </a:r>
            <a:endParaRPr>
              <a:solidFill>
                <a:schemeClr val="dk1"/>
              </a:solidFill>
            </a:endParaRPr>
          </a:p>
          <a:p>
            <a:pPr marL="457200" lvl="0" indent="-330200" algn="l" rtl="0">
              <a:spcBef>
                <a:spcPts val="0"/>
              </a:spcBef>
              <a:spcAft>
                <a:spcPts val="0"/>
              </a:spcAft>
              <a:buSzPts val="1600"/>
              <a:buChar char="⃤"/>
            </a:pPr>
            <a:r>
              <a:rPr lang="en-GB">
                <a:solidFill>
                  <a:schemeClr val="dk1"/>
                </a:solidFill>
              </a:rPr>
              <a:t>www.link from outside domain.com</a:t>
            </a:r>
            <a:endParaRPr>
              <a:solidFill>
                <a:schemeClr val="dk1"/>
              </a:solidFill>
            </a:endParaRPr>
          </a:p>
          <a:p>
            <a:pPr marL="457200" lvl="0" indent="-330200" algn="l" rtl="0">
              <a:spcBef>
                <a:spcPts val="0"/>
              </a:spcBef>
              <a:spcAft>
                <a:spcPts val="0"/>
              </a:spcAft>
              <a:buSzPts val="1600"/>
              <a:buChar char="⃤"/>
            </a:pPr>
            <a:r>
              <a:rPr lang="en-GB">
                <a:solidFill>
                  <a:schemeClr val="dk1"/>
                </a:solidFill>
              </a:rPr>
              <a:t>www.link from outside domain.com</a:t>
            </a:r>
            <a:endParaRPr>
              <a:solidFill>
                <a:schemeClr val="dk1"/>
              </a:solidFill>
            </a:endParaRPr>
          </a:p>
          <a:p>
            <a:pPr marL="457200" lvl="0" indent="-330200" algn="l" rtl="0">
              <a:spcBef>
                <a:spcPts val="0"/>
              </a:spcBef>
              <a:spcAft>
                <a:spcPts val="0"/>
              </a:spcAft>
              <a:buSzPts val="1600"/>
              <a:buChar char="⃤"/>
            </a:pPr>
            <a:r>
              <a:rPr lang="en-GB">
                <a:solidFill>
                  <a:schemeClr val="dk1"/>
                </a:solidFill>
              </a:rPr>
              <a:t>www.link from outside domain.com</a:t>
            </a:r>
            <a:endParaRPr>
              <a:solidFill>
                <a:schemeClr val="dk1"/>
              </a:solidFill>
            </a:endParaRPr>
          </a:p>
          <a:p>
            <a:pPr marL="457200" lvl="0" indent="0" algn="l" rtl="0">
              <a:spcBef>
                <a:spcPts val="1600"/>
              </a:spcBef>
              <a:spcAft>
                <a:spcPts val="1600"/>
              </a:spcAft>
              <a:buNone/>
            </a:pPr>
            <a:endParaRPr/>
          </a:p>
        </p:txBody>
      </p:sp>
      <p:sp>
        <p:nvSpPr>
          <p:cNvPr id="2037" name="Google Shape;2037;p59"/>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Backlinks</a:t>
            </a:r>
            <a:endParaRPr/>
          </a:p>
        </p:txBody>
      </p:sp>
      <p:sp>
        <p:nvSpPr>
          <p:cNvPr id="2038" name="Google Shape;2038;p59"/>
          <p:cNvSpPr txBox="1">
            <a:spLocks noGrp="1"/>
          </p:cNvSpPr>
          <p:nvPr>
            <p:ph type="subTitle" idx="2"/>
          </p:nvPr>
        </p:nvSpPr>
        <p:spPr>
          <a:xfrm>
            <a:off x="616225" y="1544250"/>
            <a:ext cx="2967900" cy="966600"/>
          </a:xfrm>
          <a:prstGeom prst="rect">
            <a:avLst/>
          </a:prstGeom>
        </p:spPr>
        <p:txBody>
          <a:bodyPr spcFirstLastPara="1" wrap="square" lIns="91425" tIns="91425" rIns="90000" bIns="91425" anchor="t" anchorCtr="0">
            <a:noAutofit/>
          </a:bodyPr>
          <a:lstStyle/>
          <a:p>
            <a:pPr marL="0" lvl="0" indent="0" algn="l" rtl="0">
              <a:spcBef>
                <a:spcPts val="0"/>
              </a:spcBef>
              <a:spcAft>
                <a:spcPts val="0"/>
              </a:spcAft>
              <a:buClr>
                <a:schemeClr val="dk1"/>
              </a:buClr>
              <a:buSzPts val="1100"/>
              <a:buFont typeface="Arial"/>
              <a:buNone/>
            </a:pPr>
            <a:r>
              <a:rPr lang="en-GB"/>
              <a:t>Mercury is the closest planet to the Sun and the smallest one in the Solar System</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042"/>
        <p:cNvGrpSpPr/>
        <p:nvPr/>
      </p:nvGrpSpPr>
      <p:grpSpPr>
        <a:xfrm>
          <a:off x="0" y="0"/>
          <a:ext cx="0" cy="0"/>
          <a:chOff x="0" y="0"/>
          <a:chExt cx="0" cy="0"/>
        </a:xfrm>
      </p:grpSpPr>
      <p:sp>
        <p:nvSpPr>
          <p:cNvPr id="2043" name="Google Shape;2043;p60"/>
          <p:cNvSpPr/>
          <p:nvPr/>
        </p:nvSpPr>
        <p:spPr>
          <a:xfrm rot="-3599649">
            <a:off x="6663183" y="2453802"/>
            <a:ext cx="1427608" cy="824082"/>
          </a:xfrm>
          <a:custGeom>
            <a:avLst/>
            <a:gdLst/>
            <a:ahLst/>
            <a:cxnLst/>
            <a:rect l="l" t="t" r="r" b="b"/>
            <a:pathLst>
              <a:path w="47335" h="27308" extrusionOk="0">
                <a:moveTo>
                  <a:pt x="29182" y="1"/>
                </a:moveTo>
                <a:cubicBezTo>
                  <a:pt x="29039" y="1"/>
                  <a:pt x="28894" y="35"/>
                  <a:pt x="28755" y="105"/>
                </a:cubicBezTo>
                <a:lnTo>
                  <a:pt x="334" y="16516"/>
                </a:lnTo>
                <a:cubicBezTo>
                  <a:pt x="1" y="16617"/>
                  <a:pt x="1" y="17084"/>
                  <a:pt x="334" y="17184"/>
                </a:cubicBezTo>
                <a:lnTo>
                  <a:pt x="17580" y="27157"/>
                </a:lnTo>
                <a:cubicBezTo>
                  <a:pt x="17764" y="27258"/>
                  <a:pt x="17964" y="27308"/>
                  <a:pt x="18168" y="27308"/>
                </a:cubicBezTo>
                <a:cubicBezTo>
                  <a:pt x="18372" y="27308"/>
                  <a:pt x="18581" y="27258"/>
                  <a:pt x="18781" y="27157"/>
                </a:cubicBezTo>
                <a:lnTo>
                  <a:pt x="47001" y="10846"/>
                </a:lnTo>
                <a:cubicBezTo>
                  <a:pt x="47335" y="10746"/>
                  <a:pt x="47335" y="10279"/>
                  <a:pt x="47001" y="10179"/>
                </a:cubicBezTo>
                <a:lnTo>
                  <a:pt x="29755" y="205"/>
                </a:lnTo>
                <a:cubicBezTo>
                  <a:pt x="29580" y="69"/>
                  <a:pt x="29383" y="1"/>
                  <a:pt x="29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0"/>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Backlinks</a:t>
            </a:r>
            <a:endParaRPr/>
          </a:p>
        </p:txBody>
      </p:sp>
      <p:sp>
        <p:nvSpPr>
          <p:cNvPr id="2045" name="Google Shape;2045;p60"/>
          <p:cNvSpPr txBox="1">
            <a:spLocks noGrp="1"/>
          </p:cNvSpPr>
          <p:nvPr>
            <p:ph type="subTitle" idx="4294967295"/>
          </p:nvPr>
        </p:nvSpPr>
        <p:spPr>
          <a:xfrm>
            <a:off x="891428" y="2324250"/>
            <a:ext cx="1866600" cy="495000"/>
          </a:xfrm>
          <a:prstGeom prst="rect">
            <a:avLst/>
          </a:prstGeom>
        </p:spPr>
        <p:txBody>
          <a:bodyPr spcFirstLastPara="1" wrap="square" lIns="91425" tIns="91425" rIns="90000" bIns="91425" anchor="t" anchorCtr="0">
            <a:noAutofit/>
          </a:bodyPr>
          <a:lstStyle/>
          <a:p>
            <a:pPr marL="0" lvl="0" indent="0" algn="ctr" rtl="0">
              <a:spcBef>
                <a:spcPts val="0"/>
              </a:spcBef>
              <a:spcAft>
                <a:spcPts val="1600"/>
              </a:spcAft>
              <a:buNone/>
            </a:pPr>
            <a:r>
              <a:rPr lang="en-GB" sz="2200">
                <a:latin typeface="Be Vietnam"/>
                <a:ea typeface="Be Vietnam"/>
                <a:cs typeface="Be Vietnam"/>
                <a:sym typeface="Be Vietnam"/>
              </a:rPr>
              <a:t>MARS</a:t>
            </a:r>
            <a:endParaRPr sz="2200">
              <a:latin typeface="Be Vietnam"/>
              <a:ea typeface="Be Vietnam"/>
              <a:cs typeface="Be Vietnam"/>
              <a:sym typeface="Be Vietnam"/>
            </a:endParaRPr>
          </a:p>
        </p:txBody>
      </p:sp>
      <p:grpSp>
        <p:nvGrpSpPr>
          <p:cNvPr id="2046" name="Google Shape;2046;p60"/>
          <p:cNvGrpSpPr/>
          <p:nvPr/>
        </p:nvGrpSpPr>
        <p:grpSpPr>
          <a:xfrm rot="-3599936">
            <a:off x="6737317" y="2530142"/>
            <a:ext cx="1279161" cy="738337"/>
            <a:chOff x="7330765" y="3491647"/>
            <a:chExt cx="774992" cy="447305"/>
          </a:xfrm>
        </p:grpSpPr>
        <p:sp>
          <p:nvSpPr>
            <p:cNvPr id="2047" name="Google Shape;2047;p60"/>
            <p:cNvSpPr/>
            <p:nvPr/>
          </p:nvSpPr>
          <p:spPr>
            <a:xfrm>
              <a:off x="7330765" y="3491647"/>
              <a:ext cx="774992" cy="447305"/>
            </a:xfrm>
            <a:custGeom>
              <a:avLst/>
              <a:gdLst/>
              <a:ahLst/>
              <a:cxnLst/>
              <a:rect l="l" t="t" r="r" b="b"/>
              <a:pathLst>
                <a:path w="47335" h="27308" extrusionOk="0">
                  <a:moveTo>
                    <a:pt x="29182" y="1"/>
                  </a:moveTo>
                  <a:cubicBezTo>
                    <a:pt x="29039" y="1"/>
                    <a:pt x="28894" y="35"/>
                    <a:pt x="28755" y="105"/>
                  </a:cubicBezTo>
                  <a:lnTo>
                    <a:pt x="334" y="16516"/>
                  </a:lnTo>
                  <a:cubicBezTo>
                    <a:pt x="1" y="16617"/>
                    <a:pt x="1" y="17084"/>
                    <a:pt x="334" y="17184"/>
                  </a:cubicBezTo>
                  <a:lnTo>
                    <a:pt x="17580" y="27157"/>
                  </a:lnTo>
                  <a:cubicBezTo>
                    <a:pt x="17764" y="27258"/>
                    <a:pt x="17964" y="27308"/>
                    <a:pt x="18168" y="27308"/>
                  </a:cubicBezTo>
                  <a:cubicBezTo>
                    <a:pt x="18372" y="27308"/>
                    <a:pt x="18581" y="27258"/>
                    <a:pt x="18781" y="27157"/>
                  </a:cubicBezTo>
                  <a:lnTo>
                    <a:pt x="47001" y="10846"/>
                  </a:lnTo>
                  <a:cubicBezTo>
                    <a:pt x="47335" y="10746"/>
                    <a:pt x="47335" y="10279"/>
                    <a:pt x="47001" y="10179"/>
                  </a:cubicBezTo>
                  <a:lnTo>
                    <a:pt x="29755" y="205"/>
                  </a:lnTo>
                  <a:cubicBezTo>
                    <a:pt x="29580" y="69"/>
                    <a:pt x="29383" y="1"/>
                    <a:pt x="29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0"/>
            <p:cNvSpPr/>
            <p:nvPr/>
          </p:nvSpPr>
          <p:spPr>
            <a:xfrm>
              <a:off x="7795531" y="3514252"/>
              <a:ext cx="7122" cy="4111"/>
            </a:xfrm>
            <a:custGeom>
              <a:avLst/>
              <a:gdLst/>
              <a:ahLst/>
              <a:cxnLst/>
              <a:rect l="l" t="t" r="r" b="b"/>
              <a:pathLst>
                <a:path w="435" h="251" extrusionOk="0">
                  <a:moveTo>
                    <a:pt x="301" y="1"/>
                  </a:moveTo>
                  <a:cubicBezTo>
                    <a:pt x="276" y="1"/>
                    <a:pt x="251" y="9"/>
                    <a:pt x="234" y="26"/>
                  </a:cubicBezTo>
                  <a:lnTo>
                    <a:pt x="68" y="126"/>
                  </a:lnTo>
                  <a:cubicBezTo>
                    <a:pt x="1" y="159"/>
                    <a:pt x="1" y="192"/>
                    <a:pt x="68" y="226"/>
                  </a:cubicBezTo>
                  <a:cubicBezTo>
                    <a:pt x="84" y="242"/>
                    <a:pt x="109" y="251"/>
                    <a:pt x="134" y="251"/>
                  </a:cubicBezTo>
                  <a:cubicBezTo>
                    <a:pt x="159" y="251"/>
                    <a:pt x="184" y="242"/>
                    <a:pt x="201" y="226"/>
                  </a:cubicBezTo>
                  <a:lnTo>
                    <a:pt x="401" y="126"/>
                  </a:lnTo>
                  <a:cubicBezTo>
                    <a:pt x="434" y="92"/>
                    <a:pt x="434" y="59"/>
                    <a:pt x="401" y="26"/>
                  </a:cubicBezTo>
                  <a:lnTo>
                    <a:pt x="368" y="26"/>
                  </a:lnTo>
                  <a:cubicBezTo>
                    <a:pt x="351" y="9"/>
                    <a:pt x="326" y="1"/>
                    <a:pt x="3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0"/>
            <p:cNvSpPr/>
            <p:nvPr/>
          </p:nvSpPr>
          <p:spPr>
            <a:xfrm>
              <a:off x="7800999" y="3516447"/>
              <a:ext cx="9300" cy="4783"/>
            </a:xfrm>
            <a:custGeom>
              <a:avLst/>
              <a:gdLst/>
              <a:ahLst/>
              <a:cxnLst/>
              <a:rect l="l" t="t" r="r" b="b"/>
              <a:pathLst>
                <a:path w="568" h="292" extrusionOk="0">
                  <a:moveTo>
                    <a:pt x="434" y="0"/>
                  </a:moveTo>
                  <a:cubicBezTo>
                    <a:pt x="409" y="0"/>
                    <a:pt x="384" y="8"/>
                    <a:pt x="367" y="25"/>
                  </a:cubicBezTo>
                  <a:lnTo>
                    <a:pt x="34" y="192"/>
                  </a:lnTo>
                  <a:cubicBezTo>
                    <a:pt x="0" y="225"/>
                    <a:pt x="0" y="259"/>
                    <a:pt x="34" y="292"/>
                  </a:cubicBezTo>
                  <a:lnTo>
                    <a:pt x="201" y="292"/>
                  </a:lnTo>
                  <a:lnTo>
                    <a:pt x="534" y="92"/>
                  </a:lnTo>
                  <a:cubicBezTo>
                    <a:pt x="567" y="92"/>
                    <a:pt x="567" y="25"/>
                    <a:pt x="534" y="25"/>
                  </a:cubicBezTo>
                  <a:lnTo>
                    <a:pt x="501" y="25"/>
                  </a:lnTo>
                  <a:cubicBezTo>
                    <a:pt x="484" y="8"/>
                    <a:pt x="459" y="0"/>
                    <a:pt x="4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0"/>
            <p:cNvSpPr/>
            <p:nvPr/>
          </p:nvSpPr>
          <p:spPr>
            <a:xfrm>
              <a:off x="7806451" y="3518085"/>
              <a:ext cx="10953" cy="6290"/>
            </a:xfrm>
            <a:custGeom>
              <a:avLst/>
              <a:gdLst/>
              <a:ahLst/>
              <a:cxnLst/>
              <a:rect l="l" t="t" r="r" b="b"/>
              <a:pathLst>
                <a:path w="669" h="384" extrusionOk="0">
                  <a:moveTo>
                    <a:pt x="568" y="0"/>
                  </a:moveTo>
                  <a:cubicBezTo>
                    <a:pt x="543" y="0"/>
                    <a:pt x="518" y="8"/>
                    <a:pt x="501" y="25"/>
                  </a:cubicBezTo>
                  <a:lnTo>
                    <a:pt x="34" y="292"/>
                  </a:lnTo>
                  <a:cubicBezTo>
                    <a:pt x="1" y="325"/>
                    <a:pt x="1" y="359"/>
                    <a:pt x="34" y="359"/>
                  </a:cubicBezTo>
                  <a:cubicBezTo>
                    <a:pt x="51" y="375"/>
                    <a:pt x="76" y="384"/>
                    <a:pt x="101" y="384"/>
                  </a:cubicBezTo>
                  <a:cubicBezTo>
                    <a:pt x="126" y="384"/>
                    <a:pt x="151" y="375"/>
                    <a:pt x="168" y="359"/>
                  </a:cubicBezTo>
                  <a:lnTo>
                    <a:pt x="635" y="92"/>
                  </a:lnTo>
                  <a:cubicBezTo>
                    <a:pt x="668" y="92"/>
                    <a:pt x="668" y="59"/>
                    <a:pt x="635" y="25"/>
                  </a:cubicBezTo>
                  <a:cubicBezTo>
                    <a:pt x="618" y="8"/>
                    <a:pt x="593" y="0"/>
                    <a:pt x="5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0"/>
            <p:cNvSpPr/>
            <p:nvPr/>
          </p:nvSpPr>
          <p:spPr>
            <a:xfrm>
              <a:off x="7811920" y="3518085"/>
              <a:ext cx="16946" cy="9566"/>
            </a:xfrm>
            <a:custGeom>
              <a:avLst/>
              <a:gdLst/>
              <a:ahLst/>
              <a:cxnLst/>
              <a:rect l="l" t="t" r="r" b="b"/>
              <a:pathLst>
                <a:path w="1035" h="584" extrusionOk="0">
                  <a:moveTo>
                    <a:pt x="901" y="0"/>
                  </a:moveTo>
                  <a:cubicBezTo>
                    <a:pt x="876" y="0"/>
                    <a:pt x="851" y="8"/>
                    <a:pt x="834" y="25"/>
                  </a:cubicBezTo>
                  <a:lnTo>
                    <a:pt x="67" y="492"/>
                  </a:lnTo>
                  <a:cubicBezTo>
                    <a:pt x="1" y="492"/>
                    <a:pt x="1" y="526"/>
                    <a:pt x="67" y="559"/>
                  </a:cubicBezTo>
                  <a:cubicBezTo>
                    <a:pt x="84" y="576"/>
                    <a:pt x="109" y="584"/>
                    <a:pt x="134" y="584"/>
                  </a:cubicBezTo>
                  <a:cubicBezTo>
                    <a:pt x="159" y="584"/>
                    <a:pt x="184" y="576"/>
                    <a:pt x="201" y="559"/>
                  </a:cubicBezTo>
                  <a:lnTo>
                    <a:pt x="1001" y="125"/>
                  </a:lnTo>
                  <a:cubicBezTo>
                    <a:pt x="1035" y="92"/>
                    <a:pt x="1035" y="59"/>
                    <a:pt x="1001" y="25"/>
                  </a:cubicBezTo>
                  <a:lnTo>
                    <a:pt x="968" y="25"/>
                  </a:lnTo>
                  <a:cubicBezTo>
                    <a:pt x="951" y="8"/>
                    <a:pt x="926" y="0"/>
                    <a:pt x="9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0"/>
            <p:cNvSpPr/>
            <p:nvPr/>
          </p:nvSpPr>
          <p:spPr>
            <a:xfrm>
              <a:off x="7822300" y="3529420"/>
              <a:ext cx="16946" cy="6568"/>
            </a:xfrm>
            <a:custGeom>
              <a:avLst/>
              <a:gdLst/>
              <a:ahLst/>
              <a:cxnLst/>
              <a:rect l="l" t="t" r="r" b="b"/>
              <a:pathLst>
                <a:path w="1035" h="401" extrusionOk="0">
                  <a:moveTo>
                    <a:pt x="801" y="34"/>
                  </a:moveTo>
                  <a:lnTo>
                    <a:pt x="501" y="200"/>
                  </a:lnTo>
                  <a:lnTo>
                    <a:pt x="234" y="34"/>
                  </a:lnTo>
                  <a:close/>
                  <a:moveTo>
                    <a:pt x="34" y="0"/>
                  </a:moveTo>
                  <a:lnTo>
                    <a:pt x="0" y="34"/>
                  </a:lnTo>
                  <a:lnTo>
                    <a:pt x="367" y="267"/>
                  </a:lnTo>
                  <a:lnTo>
                    <a:pt x="267" y="334"/>
                  </a:lnTo>
                  <a:cubicBezTo>
                    <a:pt x="267" y="334"/>
                    <a:pt x="267" y="367"/>
                    <a:pt x="267" y="367"/>
                  </a:cubicBezTo>
                  <a:lnTo>
                    <a:pt x="334" y="401"/>
                  </a:lnTo>
                  <a:lnTo>
                    <a:pt x="401" y="401"/>
                  </a:lnTo>
                  <a:lnTo>
                    <a:pt x="534" y="334"/>
                  </a:lnTo>
                  <a:lnTo>
                    <a:pt x="601" y="367"/>
                  </a:lnTo>
                  <a:lnTo>
                    <a:pt x="701" y="367"/>
                  </a:lnTo>
                  <a:cubicBezTo>
                    <a:pt x="701" y="334"/>
                    <a:pt x="701" y="334"/>
                    <a:pt x="701" y="334"/>
                  </a:cubicBezTo>
                  <a:lnTo>
                    <a:pt x="601" y="267"/>
                  </a:lnTo>
                  <a:lnTo>
                    <a:pt x="1034" y="34"/>
                  </a:lnTo>
                  <a:lnTo>
                    <a:pt x="1001" y="34"/>
                  </a:lnTo>
                  <a:lnTo>
                    <a:pt x="96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0"/>
            <p:cNvSpPr/>
            <p:nvPr/>
          </p:nvSpPr>
          <p:spPr>
            <a:xfrm>
              <a:off x="7834317" y="3533236"/>
              <a:ext cx="18583" cy="10942"/>
            </a:xfrm>
            <a:custGeom>
              <a:avLst/>
              <a:gdLst/>
              <a:ahLst/>
              <a:cxnLst/>
              <a:rect l="l" t="t" r="r" b="b"/>
              <a:pathLst>
                <a:path w="1135" h="668" extrusionOk="0">
                  <a:moveTo>
                    <a:pt x="534" y="1"/>
                  </a:moveTo>
                  <a:cubicBezTo>
                    <a:pt x="400" y="1"/>
                    <a:pt x="267" y="34"/>
                    <a:pt x="167" y="101"/>
                  </a:cubicBezTo>
                  <a:cubicBezTo>
                    <a:pt x="34" y="168"/>
                    <a:pt x="0" y="234"/>
                    <a:pt x="0" y="301"/>
                  </a:cubicBezTo>
                  <a:cubicBezTo>
                    <a:pt x="34" y="368"/>
                    <a:pt x="100" y="468"/>
                    <a:pt x="234" y="535"/>
                  </a:cubicBezTo>
                  <a:cubicBezTo>
                    <a:pt x="334" y="601"/>
                    <a:pt x="467" y="635"/>
                    <a:pt x="567" y="668"/>
                  </a:cubicBezTo>
                  <a:lnTo>
                    <a:pt x="634" y="668"/>
                  </a:lnTo>
                  <a:lnTo>
                    <a:pt x="901" y="501"/>
                  </a:lnTo>
                  <a:lnTo>
                    <a:pt x="934" y="468"/>
                  </a:lnTo>
                  <a:lnTo>
                    <a:pt x="901" y="468"/>
                  </a:lnTo>
                  <a:lnTo>
                    <a:pt x="667" y="301"/>
                  </a:lnTo>
                  <a:lnTo>
                    <a:pt x="534" y="301"/>
                  </a:lnTo>
                  <a:lnTo>
                    <a:pt x="534" y="334"/>
                  </a:lnTo>
                  <a:cubicBezTo>
                    <a:pt x="534" y="368"/>
                    <a:pt x="567" y="368"/>
                    <a:pt x="567" y="368"/>
                  </a:cubicBezTo>
                  <a:lnTo>
                    <a:pt x="734" y="434"/>
                  </a:lnTo>
                  <a:lnTo>
                    <a:pt x="534" y="535"/>
                  </a:lnTo>
                  <a:lnTo>
                    <a:pt x="434" y="535"/>
                  </a:lnTo>
                  <a:cubicBezTo>
                    <a:pt x="400" y="501"/>
                    <a:pt x="367" y="501"/>
                    <a:pt x="367" y="468"/>
                  </a:cubicBezTo>
                  <a:cubicBezTo>
                    <a:pt x="267" y="434"/>
                    <a:pt x="234" y="368"/>
                    <a:pt x="200" y="334"/>
                  </a:cubicBezTo>
                  <a:cubicBezTo>
                    <a:pt x="200" y="268"/>
                    <a:pt x="234" y="201"/>
                    <a:pt x="334" y="168"/>
                  </a:cubicBezTo>
                  <a:cubicBezTo>
                    <a:pt x="434" y="101"/>
                    <a:pt x="501" y="101"/>
                    <a:pt x="601" y="101"/>
                  </a:cubicBezTo>
                  <a:cubicBezTo>
                    <a:pt x="701" y="101"/>
                    <a:pt x="801" y="134"/>
                    <a:pt x="867" y="168"/>
                  </a:cubicBezTo>
                  <a:cubicBezTo>
                    <a:pt x="934" y="201"/>
                    <a:pt x="1001" y="234"/>
                    <a:pt x="1034" y="301"/>
                  </a:cubicBezTo>
                  <a:lnTo>
                    <a:pt x="1134" y="301"/>
                  </a:lnTo>
                  <a:cubicBezTo>
                    <a:pt x="1134" y="268"/>
                    <a:pt x="1101" y="234"/>
                    <a:pt x="1068" y="201"/>
                  </a:cubicBezTo>
                  <a:cubicBezTo>
                    <a:pt x="1034" y="168"/>
                    <a:pt x="968" y="134"/>
                    <a:pt x="934" y="134"/>
                  </a:cubicBezTo>
                  <a:cubicBezTo>
                    <a:pt x="801" y="34"/>
                    <a:pt x="667" y="1"/>
                    <a:pt x="5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0"/>
            <p:cNvSpPr/>
            <p:nvPr/>
          </p:nvSpPr>
          <p:spPr>
            <a:xfrm>
              <a:off x="7928246" y="3586242"/>
              <a:ext cx="16946" cy="9844"/>
            </a:xfrm>
            <a:custGeom>
              <a:avLst/>
              <a:gdLst/>
              <a:ahLst/>
              <a:cxnLst/>
              <a:rect l="l" t="t" r="r" b="b"/>
              <a:pathLst>
                <a:path w="1035" h="601" extrusionOk="0">
                  <a:moveTo>
                    <a:pt x="468" y="0"/>
                  </a:moveTo>
                  <a:lnTo>
                    <a:pt x="67" y="267"/>
                  </a:lnTo>
                  <a:cubicBezTo>
                    <a:pt x="1" y="267"/>
                    <a:pt x="1" y="334"/>
                    <a:pt x="67" y="334"/>
                  </a:cubicBezTo>
                  <a:lnTo>
                    <a:pt x="468" y="601"/>
                  </a:lnTo>
                  <a:lnTo>
                    <a:pt x="601" y="601"/>
                  </a:lnTo>
                  <a:lnTo>
                    <a:pt x="1001" y="334"/>
                  </a:lnTo>
                  <a:cubicBezTo>
                    <a:pt x="1035" y="334"/>
                    <a:pt x="1035" y="301"/>
                    <a:pt x="1001" y="267"/>
                  </a:cubicBezTo>
                  <a:lnTo>
                    <a:pt x="601"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0"/>
            <p:cNvSpPr/>
            <p:nvPr/>
          </p:nvSpPr>
          <p:spPr>
            <a:xfrm>
              <a:off x="7938086" y="3585292"/>
              <a:ext cx="8743" cy="5340"/>
            </a:xfrm>
            <a:custGeom>
              <a:avLst/>
              <a:gdLst/>
              <a:ahLst/>
              <a:cxnLst/>
              <a:rect l="l" t="t" r="r" b="b"/>
              <a:pathLst>
                <a:path w="534" h="326" extrusionOk="0">
                  <a:moveTo>
                    <a:pt x="317" y="0"/>
                  </a:moveTo>
                  <a:cubicBezTo>
                    <a:pt x="267" y="0"/>
                    <a:pt x="217" y="8"/>
                    <a:pt x="167" y="25"/>
                  </a:cubicBezTo>
                  <a:lnTo>
                    <a:pt x="0" y="125"/>
                  </a:lnTo>
                  <a:lnTo>
                    <a:pt x="33" y="192"/>
                  </a:lnTo>
                  <a:lnTo>
                    <a:pt x="200" y="92"/>
                  </a:lnTo>
                  <a:cubicBezTo>
                    <a:pt x="234" y="75"/>
                    <a:pt x="267" y="67"/>
                    <a:pt x="304" y="67"/>
                  </a:cubicBezTo>
                  <a:cubicBezTo>
                    <a:pt x="342" y="67"/>
                    <a:pt x="384" y="75"/>
                    <a:pt x="434" y="92"/>
                  </a:cubicBezTo>
                  <a:cubicBezTo>
                    <a:pt x="434" y="92"/>
                    <a:pt x="467" y="125"/>
                    <a:pt x="467" y="125"/>
                  </a:cubicBezTo>
                  <a:cubicBezTo>
                    <a:pt x="467" y="159"/>
                    <a:pt x="467" y="159"/>
                    <a:pt x="434" y="192"/>
                  </a:cubicBezTo>
                  <a:lnTo>
                    <a:pt x="267" y="259"/>
                  </a:lnTo>
                  <a:lnTo>
                    <a:pt x="300" y="325"/>
                  </a:lnTo>
                  <a:lnTo>
                    <a:pt x="467" y="259"/>
                  </a:lnTo>
                  <a:cubicBezTo>
                    <a:pt x="534" y="192"/>
                    <a:pt x="534" y="58"/>
                    <a:pt x="467" y="25"/>
                  </a:cubicBezTo>
                  <a:cubicBezTo>
                    <a:pt x="417" y="8"/>
                    <a:pt x="367" y="0"/>
                    <a:pt x="3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0"/>
            <p:cNvSpPr/>
            <p:nvPr/>
          </p:nvSpPr>
          <p:spPr>
            <a:xfrm>
              <a:off x="8042395" y="3650992"/>
              <a:ext cx="32778" cy="19689"/>
            </a:xfrm>
            <a:custGeom>
              <a:avLst/>
              <a:gdLst/>
              <a:ahLst/>
              <a:cxnLst/>
              <a:rect l="l" t="t" r="r" b="b"/>
              <a:pathLst>
                <a:path w="2002" h="1202" extrusionOk="0">
                  <a:moveTo>
                    <a:pt x="680" y="67"/>
                  </a:moveTo>
                  <a:cubicBezTo>
                    <a:pt x="726" y="67"/>
                    <a:pt x="767" y="84"/>
                    <a:pt x="801" y="117"/>
                  </a:cubicBezTo>
                  <a:lnTo>
                    <a:pt x="1902" y="717"/>
                  </a:lnTo>
                  <a:cubicBezTo>
                    <a:pt x="1902" y="751"/>
                    <a:pt x="1935" y="751"/>
                    <a:pt x="1935" y="751"/>
                  </a:cubicBezTo>
                  <a:cubicBezTo>
                    <a:pt x="1935" y="784"/>
                    <a:pt x="1935" y="818"/>
                    <a:pt x="1902" y="818"/>
                  </a:cubicBezTo>
                  <a:lnTo>
                    <a:pt x="1468" y="1051"/>
                  </a:lnTo>
                  <a:cubicBezTo>
                    <a:pt x="1435" y="1068"/>
                    <a:pt x="1393" y="1076"/>
                    <a:pt x="1347" y="1076"/>
                  </a:cubicBezTo>
                  <a:cubicBezTo>
                    <a:pt x="1301" y="1076"/>
                    <a:pt x="1251" y="1068"/>
                    <a:pt x="1201" y="1051"/>
                  </a:cubicBezTo>
                  <a:lnTo>
                    <a:pt x="100" y="417"/>
                  </a:lnTo>
                  <a:cubicBezTo>
                    <a:pt x="100" y="417"/>
                    <a:pt x="67" y="417"/>
                    <a:pt x="67" y="384"/>
                  </a:cubicBezTo>
                  <a:cubicBezTo>
                    <a:pt x="67" y="384"/>
                    <a:pt x="67" y="351"/>
                    <a:pt x="134" y="317"/>
                  </a:cubicBezTo>
                  <a:lnTo>
                    <a:pt x="534" y="117"/>
                  </a:lnTo>
                  <a:cubicBezTo>
                    <a:pt x="584" y="84"/>
                    <a:pt x="634" y="67"/>
                    <a:pt x="680" y="67"/>
                  </a:cubicBezTo>
                  <a:close/>
                  <a:moveTo>
                    <a:pt x="655" y="0"/>
                  </a:moveTo>
                  <a:cubicBezTo>
                    <a:pt x="601" y="0"/>
                    <a:pt x="551" y="17"/>
                    <a:pt x="501" y="50"/>
                  </a:cubicBezTo>
                  <a:lnTo>
                    <a:pt x="67" y="284"/>
                  </a:lnTo>
                  <a:cubicBezTo>
                    <a:pt x="34" y="284"/>
                    <a:pt x="0" y="351"/>
                    <a:pt x="0" y="384"/>
                  </a:cubicBezTo>
                  <a:cubicBezTo>
                    <a:pt x="0" y="417"/>
                    <a:pt x="0" y="451"/>
                    <a:pt x="0" y="451"/>
                  </a:cubicBezTo>
                  <a:cubicBezTo>
                    <a:pt x="0" y="484"/>
                    <a:pt x="34" y="484"/>
                    <a:pt x="67" y="517"/>
                  </a:cubicBezTo>
                  <a:lnTo>
                    <a:pt x="1168" y="1151"/>
                  </a:lnTo>
                  <a:cubicBezTo>
                    <a:pt x="1218" y="1184"/>
                    <a:pt x="1276" y="1201"/>
                    <a:pt x="1335" y="1201"/>
                  </a:cubicBezTo>
                  <a:cubicBezTo>
                    <a:pt x="1393" y="1201"/>
                    <a:pt x="1451" y="1184"/>
                    <a:pt x="1501" y="1151"/>
                  </a:cubicBezTo>
                  <a:lnTo>
                    <a:pt x="1902" y="918"/>
                  </a:lnTo>
                  <a:cubicBezTo>
                    <a:pt x="1968" y="884"/>
                    <a:pt x="2002" y="851"/>
                    <a:pt x="2002" y="784"/>
                  </a:cubicBezTo>
                  <a:cubicBezTo>
                    <a:pt x="2002" y="751"/>
                    <a:pt x="1968" y="684"/>
                    <a:pt x="1935" y="684"/>
                  </a:cubicBezTo>
                  <a:lnTo>
                    <a:pt x="834" y="50"/>
                  </a:lnTo>
                  <a:cubicBezTo>
                    <a:pt x="767" y="17"/>
                    <a:pt x="709" y="0"/>
                    <a:pt x="65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0"/>
            <p:cNvSpPr/>
            <p:nvPr/>
          </p:nvSpPr>
          <p:spPr>
            <a:xfrm>
              <a:off x="8046210" y="3654137"/>
              <a:ext cx="25148" cy="13399"/>
            </a:xfrm>
            <a:custGeom>
              <a:avLst/>
              <a:gdLst/>
              <a:ahLst/>
              <a:cxnLst/>
              <a:rect l="l" t="t" r="r" b="b"/>
              <a:pathLst>
                <a:path w="1536" h="818" extrusionOk="0">
                  <a:moveTo>
                    <a:pt x="434" y="0"/>
                  </a:moveTo>
                  <a:cubicBezTo>
                    <a:pt x="401" y="0"/>
                    <a:pt x="368" y="8"/>
                    <a:pt x="334" y="25"/>
                  </a:cubicBezTo>
                  <a:lnTo>
                    <a:pt x="1" y="225"/>
                  </a:lnTo>
                  <a:lnTo>
                    <a:pt x="968" y="792"/>
                  </a:lnTo>
                  <a:cubicBezTo>
                    <a:pt x="1001" y="809"/>
                    <a:pt x="1035" y="817"/>
                    <a:pt x="1068" y="817"/>
                  </a:cubicBezTo>
                  <a:cubicBezTo>
                    <a:pt x="1102" y="817"/>
                    <a:pt x="1135" y="809"/>
                    <a:pt x="1168" y="792"/>
                  </a:cubicBezTo>
                  <a:lnTo>
                    <a:pt x="1535" y="592"/>
                  </a:lnTo>
                  <a:lnTo>
                    <a:pt x="534" y="25"/>
                  </a:lnTo>
                  <a:cubicBezTo>
                    <a:pt x="501" y="8"/>
                    <a:pt x="468" y="0"/>
                    <a:pt x="4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0"/>
            <p:cNvSpPr/>
            <p:nvPr/>
          </p:nvSpPr>
          <p:spPr>
            <a:xfrm>
              <a:off x="8067511" y="3666012"/>
              <a:ext cx="8219" cy="4390"/>
            </a:xfrm>
            <a:custGeom>
              <a:avLst/>
              <a:gdLst/>
              <a:ahLst/>
              <a:cxnLst/>
              <a:rect l="l" t="t" r="r" b="b"/>
              <a:pathLst>
                <a:path w="502" h="268" extrusionOk="0">
                  <a:moveTo>
                    <a:pt x="368" y="1"/>
                  </a:moveTo>
                  <a:lnTo>
                    <a:pt x="1" y="201"/>
                  </a:lnTo>
                  <a:lnTo>
                    <a:pt x="67" y="267"/>
                  </a:lnTo>
                  <a:cubicBezTo>
                    <a:pt x="134" y="267"/>
                    <a:pt x="234" y="267"/>
                    <a:pt x="301" y="201"/>
                  </a:cubicBezTo>
                  <a:lnTo>
                    <a:pt x="368" y="167"/>
                  </a:lnTo>
                  <a:cubicBezTo>
                    <a:pt x="434" y="134"/>
                    <a:pt x="501" y="67"/>
                    <a:pt x="434" y="34"/>
                  </a:cubicBezTo>
                  <a:lnTo>
                    <a:pt x="36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0"/>
            <p:cNvSpPr/>
            <p:nvPr/>
          </p:nvSpPr>
          <p:spPr>
            <a:xfrm>
              <a:off x="7757301" y="3587962"/>
              <a:ext cx="72104" cy="36413"/>
            </a:xfrm>
            <a:custGeom>
              <a:avLst/>
              <a:gdLst/>
              <a:ahLst/>
              <a:cxnLst/>
              <a:rect l="l" t="t" r="r" b="b"/>
              <a:pathLst>
                <a:path w="4404" h="2223" extrusionOk="0">
                  <a:moveTo>
                    <a:pt x="2640" y="404"/>
                  </a:moveTo>
                  <a:cubicBezTo>
                    <a:pt x="2820" y="404"/>
                    <a:pt x="3003" y="446"/>
                    <a:pt x="3170" y="529"/>
                  </a:cubicBezTo>
                  <a:cubicBezTo>
                    <a:pt x="3503" y="729"/>
                    <a:pt x="3570" y="996"/>
                    <a:pt x="3170" y="1330"/>
                  </a:cubicBezTo>
                  <a:cubicBezTo>
                    <a:pt x="2836" y="1330"/>
                    <a:pt x="2503" y="1296"/>
                    <a:pt x="2202" y="1130"/>
                  </a:cubicBezTo>
                  <a:cubicBezTo>
                    <a:pt x="1869" y="930"/>
                    <a:pt x="1802" y="729"/>
                    <a:pt x="2136" y="529"/>
                  </a:cubicBezTo>
                  <a:cubicBezTo>
                    <a:pt x="2286" y="446"/>
                    <a:pt x="2461" y="404"/>
                    <a:pt x="2640" y="404"/>
                  </a:cubicBezTo>
                  <a:close/>
                  <a:moveTo>
                    <a:pt x="2358" y="0"/>
                  </a:moveTo>
                  <a:cubicBezTo>
                    <a:pt x="2075" y="0"/>
                    <a:pt x="1794" y="53"/>
                    <a:pt x="1535" y="162"/>
                  </a:cubicBezTo>
                  <a:cubicBezTo>
                    <a:pt x="968" y="496"/>
                    <a:pt x="1135" y="896"/>
                    <a:pt x="1735" y="1263"/>
                  </a:cubicBezTo>
                  <a:cubicBezTo>
                    <a:pt x="2069" y="1430"/>
                    <a:pt x="2436" y="1530"/>
                    <a:pt x="2836" y="1530"/>
                  </a:cubicBezTo>
                  <a:cubicBezTo>
                    <a:pt x="2532" y="1727"/>
                    <a:pt x="2190" y="1827"/>
                    <a:pt x="1851" y="1827"/>
                  </a:cubicBezTo>
                  <a:cubicBezTo>
                    <a:pt x="1557" y="1827"/>
                    <a:pt x="1265" y="1752"/>
                    <a:pt x="1002" y="1597"/>
                  </a:cubicBezTo>
                  <a:cubicBezTo>
                    <a:pt x="801" y="1530"/>
                    <a:pt x="668" y="1363"/>
                    <a:pt x="635" y="1163"/>
                  </a:cubicBezTo>
                  <a:lnTo>
                    <a:pt x="1" y="1130"/>
                  </a:lnTo>
                  <a:lnTo>
                    <a:pt x="1" y="1130"/>
                  </a:lnTo>
                  <a:cubicBezTo>
                    <a:pt x="101" y="1463"/>
                    <a:pt x="334" y="1730"/>
                    <a:pt x="668" y="1864"/>
                  </a:cubicBezTo>
                  <a:cubicBezTo>
                    <a:pt x="1103" y="2105"/>
                    <a:pt x="1578" y="2223"/>
                    <a:pt x="2053" y="2223"/>
                  </a:cubicBezTo>
                  <a:cubicBezTo>
                    <a:pt x="2562" y="2223"/>
                    <a:pt x="3071" y="2089"/>
                    <a:pt x="3537" y="1830"/>
                  </a:cubicBezTo>
                  <a:cubicBezTo>
                    <a:pt x="4404" y="1296"/>
                    <a:pt x="4237" y="729"/>
                    <a:pt x="3537" y="329"/>
                  </a:cubicBezTo>
                  <a:cubicBezTo>
                    <a:pt x="3181" y="112"/>
                    <a:pt x="2768" y="0"/>
                    <a:pt x="235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0"/>
            <p:cNvSpPr/>
            <p:nvPr/>
          </p:nvSpPr>
          <p:spPr>
            <a:xfrm>
              <a:off x="7803177" y="3619706"/>
              <a:ext cx="43174" cy="23456"/>
            </a:xfrm>
            <a:custGeom>
              <a:avLst/>
              <a:gdLst/>
              <a:ahLst/>
              <a:cxnLst/>
              <a:rect l="l" t="t" r="r" b="b"/>
              <a:pathLst>
                <a:path w="2637" h="1432" extrusionOk="0">
                  <a:moveTo>
                    <a:pt x="1923" y="1"/>
                  </a:moveTo>
                  <a:cubicBezTo>
                    <a:pt x="1825" y="1"/>
                    <a:pt x="1727" y="19"/>
                    <a:pt x="1635" y="59"/>
                  </a:cubicBezTo>
                  <a:cubicBezTo>
                    <a:pt x="1435" y="159"/>
                    <a:pt x="1469" y="359"/>
                    <a:pt x="1702" y="493"/>
                  </a:cubicBezTo>
                  <a:cubicBezTo>
                    <a:pt x="1827" y="564"/>
                    <a:pt x="1962" y="597"/>
                    <a:pt x="2101" y="597"/>
                  </a:cubicBezTo>
                  <a:cubicBezTo>
                    <a:pt x="2222" y="597"/>
                    <a:pt x="2345" y="572"/>
                    <a:pt x="2469" y="526"/>
                  </a:cubicBezTo>
                  <a:cubicBezTo>
                    <a:pt x="2636" y="426"/>
                    <a:pt x="2603" y="259"/>
                    <a:pt x="2369" y="126"/>
                  </a:cubicBezTo>
                  <a:cubicBezTo>
                    <a:pt x="2228" y="45"/>
                    <a:pt x="2074" y="1"/>
                    <a:pt x="1923" y="1"/>
                  </a:cubicBezTo>
                  <a:close/>
                  <a:moveTo>
                    <a:pt x="481" y="835"/>
                  </a:moveTo>
                  <a:cubicBezTo>
                    <a:pt x="378" y="835"/>
                    <a:pt x="273" y="853"/>
                    <a:pt x="168" y="893"/>
                  </a:cubicBezTo>
                  <a:cubicBezTo>
                    <a:pt x="1" y="993"/>
                    <a:pt x="34" y="1193"/>
                    <a:pt x="268" y="1327"/>
                  </a:cubicBezTo>
                  <a:cubicBezTo>
                    <a:pt x="393" y="1398"/>
                    <a:pt x="528" y="1431"/>
                    <a:pt x="667" y="1431"/>
                  </a:cubicBezTo>
                  <a:cubicBezTo>
                    <a:pt x="787" y="1431"/>
                    <a:pt x="911" y="1406"/>
                    <a:pt x="1035" y="1360"/>
                  </a:cubicBezTo>
                  <a:cubicBezTo>
                    <a:pt x="1202" y="1260"/>
                    <a:pt x="1168" y="1093"/>
                    <a:pt x="935" y="960"/>
                  </a:cubicBezTo>
                  <a:cubicBezTo>
                    <a:pt x="793" y="879"/>
                    <a:pt x="640" y="835"/>
                    <a:pt x="481" y="835"/>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0"/>
            <p:cNvSpPr/>
            <p:nvPr/>
          </p:nvSpPr>
          <p:spPr>
            <a:xfrm>
              <a:off x="7831583" y="3631008"/>
              <a:ext cx="69927" cy="36151"/>
            </a:xfrm>
            <a:custGeom>
              <a:avLst/>
              <a:gdLst/>
              <a:ahLst/>
              <a:cxnLst/>
              <a:rect l="l" t="t" r="r" b="b"/>
              <a:pathLst>
                <a:path w="4271" h="2207" extrusionOk="0">
                  <a:moveTo>
                    <a:pt x="2676" y="407"/>
                  </a:moveTo>
                  <a:cubicBezTo>
                    <a:pt x="2872" y="407"/>
                    <a:pt x="3034" y="456"/>
                    <a:pt x="3169" y="536"/>
                  </a:cubicBezTo>
                  <a:cubicBezTo>
                    <a:pt x="3503" y="737"/>
                    <a:pt x="3503" y="1037"/>
                    <a:pt x="2736" y="1437"/>
                  </a:cubicBezTo>
                  <a:cubicBezTo>
                    <a:pt x="2279" y="1707"/>
                    <a:pt x="1913" y="1822"/>
                    <a:pt x="1613" y="1822"/>
                  </a:cubicBezTo>
                  <a:cubicBezTo>
                    <a:pt x="1431" y="1822"/>
                    <a:pt x="1273" y="1780"/>
                    <a:pt x="1135" y="1704"/>
                  </a:cubicBezTo>
                  <a:cubicBezTo>
                    <a:pt x="801" y="1504"/>
                    <a:pt x="801" y="1204"/>
                    <a:pt x="1568" y="770"/>
                  </a:cubicBezTo>
                  <a:cubicBezTo>
                    <a:pt x="2025" y="512"/>
                    <a:pt x="2387" y="407"/>
                    <a:pt x="2676" y="407"/>
                  </a:cubicBezTo>
                  <a:close/>
                  <a:moveTo>
                    <a:pt x="2307" y="1"/>
                  </a:moveTo>
                  <a:cubicBezTo>
                    <a:pt x="1823" y="1"/>
                    <a:pt x="1345" y="135"/>
                    <a:pt x="934" y="403"/>
                  </a:cubicBezTo>
                  <a:cubicBezTo>
                    <a:pt x="34" y="937"/>
                    <a:pt x="0" y="1504"/>
                    <a:pt x="734" y="1904"/>
                  </a:cubicBezTo>
                  <a:cubicBezTo>
                    <a:pt x="1121" y="2105"/>
                    <a:pt x="1545" y="2206"/>
                    <a:pt x="1967" y="2206"/>
                  </a:cubicBezTo>
                  <a:cubicBezTo>
                    <a:pt x="2454" y="2206"/>
                    <a:pt x="2941" y="2072"/>
                    <a:pt x="3369" y="1804"/>
                  </a:cubicBezTo>
                  <a:cubicBezTo>
                    <a:pt x="4270" y="1270"/>
                    <a:pt x="4270" y="737"/>
                    <a:pt x="3536" y="303"/>
                  </a:cubicBezTo>
                  <a:cubicBezTo>
                    <a:pt x="3149" y="102"/>
                    <a:pt x="2726" y="1"/>
                    <a:pt x="230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0"/>
            <p:cNvSpPr/>
            <p:nvPr/>
          </p:nvSpPr>
          <p:spPr>
            <a:xfrm>
              <a:off x="7879096" y="3658330"/>
              <a:ext cx="69370" cy="36134"/>
            </a:xfrm>
            <a:custGeom>
              <a:avLst/>
              <a:gdLst/>
              <a:ahLst/>
              <a:cxnLst/>
              <a:rect l="l" t="t" r="r" b="b"/>
              <a:pathLst>
                <a:path w="4237" h="2206" extrusionOk="0">
                  <a:moveTo>
                    <a:pt x="2617" y="397"/>
                  </a:moveTo>
                  <a:cubicBezTo>
                    <a:pt x="2825" y="397"/>
                    <a:pt x="2995" y="452"/>
                    <a:pt x="3136" y="536"/>
                  </a:cubicBezTo>
                  <a:cubicBezTo>
                    <a:pt x="3470" y="736"/>
                    <a:pt x="3470" y="1003"/>
                    <a:pt x="2736" y="1437"/>
                  </a:cubicBezTo>
                  <a:cubicBezTo>
                    <a:pt x="2258" y="1707"/>
                    <a:pt x="1897" y="1822"/>
                    <a:pt x="1604" y="1822"/>
                  </a:cubicBezTo>
                  <a:cubicBezTo>
                    <a:pt x="1426" y="1822"/>
                    <a:pt x="1273" y="1779"/>
                    <a:pt x="1135" y="1704"/>
                  </a:cubicBezTo>
                  <a:cubicBezTo>
                    <a:pt x="768" y="1504"/>
                    <a:pt x="801" y="1203"/>
                    <a:pt x="1535" y="770"/>
                  </a:cubicBezTo>
                  <a:cubicBezTo>
                    <a:pt x="1978" y="500"/>
                    <a:pt x="2333" y="397"/>
                    <a:pt x="2617" y="397"/>
                  </a:cubicBezTo>
                  <a:close/>
                  <a:moveTo>
                    <a:pt x="2302" y="1"/>
                  </a:moveTo>
                  <a:cubicBezTo>
                    <a:pt x="1824" y="1"/>
                    <a:pt x="1345" y="135"/>
                    <a:pt x="934" y="403"/>
                  </a:cubicBezTo>
                  <a:cubicBezTo>
                    <a:pt x="0" y="937"/>
                    <a:pt x="0" y="1470"/>
                    <a:pt x="734" y="1904"/>
                  </a:cubicBezTo>
                  <a:cubicBezTo>
                    <a:pt x="1122" y="2105"/>
                    <a:pt x="1545" y="2206"/>
                    <a:pt x="1964" y="2206"/>
                  </a:cubicBezTo>
                  <a:cubicBezTo>
                    <a:pt x="2447" y="2206"/>
                    <a:pt x="2925" y="2072"/>
                    <a:pt x="3336" y="1804"/>
                  </a:cubicBezTo>
                  <a:cubicBezTo>
                    <a:pt x="4237" y="1270"/>
                    <a:pt x="4237" y="736"/>
                    <a:pt x="3503" y="303"/>
                  </a:cubicBezTo>
                  <a:cubicBezTo>
                    <a:pt x="3131" y="102"/>
                    <a:pt x="2716" y="1"/>
                    <a:pt x="23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0"/>
            <p:cNvSpPr/>
            <p:nvPr/>
          </p:nvSpPr>
          <p:spPr>
            <a:xfrm>
              <a:off x="7568886" y="3618756"/>
              <a:ext cx="326615" cy="187010"/>
            </a:xfrm>
            <a:custGeom>
              <a:avLst/>
              <a:gdLst/>
              <a:ahLst/>
              <a:cxnLst/>
              <a:rect l="l" t="t" r="r" b="b"/>
              <a:pathLst>
                <a:path w="19949" h="11417" extrusionOk="0">
                  <a:moveTo>
                    <a:pt x="4571" y="0"/>
                  </a:moveTo>
                  <a:cubicBezTo>
                    <a:pt x="4379" y="0"/>
                    <a:pt x="4187" y="50"/>
                    <a:pt x="4003" y="150"/>
                  </a:cubicBezTo>
                  <a:lnTo>
                    <a:pt x="301" y="2285"/>
                  </a:lnTo>
                  <a:cubicBezTo>
                    <a:pt x="1" y="2385"/>
                    <a:pt x="1" y="2819"/>
                    <a:pt x="301" y="2919"/>
                  </a:cubicBezTo>
                  <a:lnTo>
                    <a:pt x="14811" y="11292"/>
                  </a:lnTo>
                  <a:cubicBezTo>
                    <a:pt x="14995" y="11375"/>
                    <a:pt x="15186" y="11417"/>
                    <a:pt x="15378" y="11417"/>
                  </a:cubicBezTo>
                  <a:cubicBezTo>
                    <a:pt x="15570" y="11417"/>
                    <a:pt x="15762" y="11375"/>
                    <a:pt x="15945" y="11292"/>
                  </a:cubicBezTo>
                  <a:lnTo>
                    <a:pt x="19648" y="9157"/>
                  </a:lnTo>
                  <a:cubicBezTo>
                    <a:pt x="19948" y="8957"/>
                    <a:pt x="19948" y="8690"/>
                    <a:pt x="19648" y="8490"/>
                  </a:cubicBezTo>
                  <a:lnTo>
                    <a:pt x="5138" y="150"/>
                  </a:lnTo>
                  <a:cubicBezTo>
                    <a:pt x="4954" y="50"/>
                    <a:pt x="4762" y="0"/>
                    <a:pt x="457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a:p>
          </p:txBody>
        </p:sp>
        <p:sp>
          <p:nvSpPr>
            <p:cNvPr id="2064" name="Google Shape;2064;p60"/>
            <p:cNvSpPr/>
            <p:nvPr/>
          </p:nvSpPr>
          <p:spPr>
            <a:xfrm>
              <a:off x="7725080" y="3686635"/>
              <a:ext cx="77033" cy="43456"/>
            </a:xfrm>
            <a:custGeom>
              <a:avLst/>
              <a:gdLst/>
              <a:ahLst/>
              <a:cxnLst/>
              <a:rect l="l" t="t" r="r" b="b"/>
              <a:pathLst>
                <a:path w="4705" h="2653" extrusionOk="0">
                  <a:moveTo>
                    <a:pt x="480" y="1"/>
                  </a:moveTo>
                  <a:cubicBezTo>
                    <a:pt x="376" y="1"/>
                    <a:pt x="268" y="26"/>
                    <a:pt x="168" y="76"/>
                  </a:cubicBezTo>
                  <a:cubicBezTo>
                    <a:pt x="1" y="143"/>
                    <a:pt x="1" y="309"/>
                    <a:pt x="168" y="409"/>
                  </a:cubicBezTo>
                  <a:lnTo>
                    <a:pt x="3904" y="2578"/>
                  </a:lnTo>
                  <a:cubicBezTo>
                    <a:pt x="4004" y="2628"/>
                    <a:pt x="4112" y="2653"/>
                    <a:pt x="4220" y="2653"/>
                  </a:cubicBezTo>
                  <a:cubicBezTo>
                    <a:pt x="4329" y="2653"/>
                    <a:pt x="4437" y="2628"/>
                    <a:pt x="4537" y="2578"/>
                  </a:cubicBezTo>
                  <a:cubicBezTo>
                    <a:pt x="4704" y="2511"/>
                    <a:pt x="4704" y="2344"/>
                    <a:pt x="4537" y="2244"/>
                  </a:cubicBezTo>
                  <a:lnTo>
                    <a:pt x="768" y="76"/>
                  </a:lnTo>
                  <a:cubicBezTo>
                    <a:pt x="685" y="26"/>
                    <a:pt x="585" y="1"/>
                    <a:pt x="48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0"/>
            <p:cNvSpPr/>
            <p:nvPr/>
          </p:nvSpPr>
          <p:spPr>
            <a:xfrm>
              <a:off x="7705973" y="3697560"/>
              <a:ext cx="140378" cy="80065"/>
            </a:xfrm>
            <a:custGeom>
              <a:avLst/>
              <a:gdLst/>
              <a:ahLst/>
              <a:cxnLst/>
              <a:rect l="l" t="t" r="r" b="b"/>
              <a:pathLst>
                <a:path w="8574" h="4888" extrusionOk="0">
                  <a:moveTo>
                    <a:pt x="480" y="1"/>
                  </a:moveTo>
                  <a:cubicBezTo>
                    <a:pt x="376" y="1"/>
                    <a:pt x="267" y="26"/>
                    <a:pt x="167" y="76"/>
                  </a:cubicBezTo>
                  <a:cubicBezTo>
                    <a:pt x="0" y="176"/>
                    <a:pt x="0" y="343"/>
                    <a:pt x="167" y="410"/>
                  </a:cubicBezTo>
                  <a:lnTo>
                    <a:pt x="7772" y="4813"/>
                  </a:lnTo>
                  <a:cubicBezTo>
                    <a:pt x="7873" y="4863"/>
                    <a:pt x="7981" y="4888"/>
                    <a:pt x="8085" y="4888"/>
                  </a:cubicBezTo>
                  <a:cubicBezTo>
                    <a:pt x="8189" y="4888"/>
                    <a:pt x="8290" y="4863"/>
                    <a:pt x="8373" y="4813"/>
                  </a:cubicBezTo>
                  <a:cubicBezTo>
                    <a:pt x="8573" y="4713"/>
                    <a:pt x="8540" y="4579"/>
                    <a:pt x="8373" y="4479"/>
                  </a:cubicBezTo>
                  <a:lnTo>
                    <a:pt x="767" y="76"/>
                  </a:lnTo>
                  <a:cubicBezTo>
                    <a:pt x="684" y="26"/>
                    <a:pt x="584" y="1"/>
                    <a:pt x="48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0"/>
            <p:cNvSpPr/>
            <p:nvPr/>
          </p:nvSpPr>
          <p:spPr>
            <a:xfrm>
              <a:off x="7687407" y="3708502"/>
              <a:ext cx="139821" cy="80049"/>
            </a:xfrm>
            <a:custGeom>
              <a:avLst/>
              <a:gdLst/>
              <a:ahLst/>
              <a:cxnLst/>
              <a:rect l="l" t="t" r="r" b="b"/>
              <a:pathLst>
                <a:path w="8540" h="4887" extrusionOk="0">
                  <a:moveTo>
                    <a:pt x="467" y="0"/>
                  </a:moveTo>
                  <a:cubicBezTo>
                    <a:pt x="367" y="0"/>
                    <a:pt x="267" y="25"/>
                    <a:pt x="167" y="75"/>
                  </a:cubicBezTo>
                  <a:cubicBezTo>
                    <a:pt x="0" y="175"/>
                    <a:pt x="0" y="309"/>
                    <a:pt x="167" y="409"/>
                  </a:cubicBezTo>
                  <a:lnTo>
                    <a:pt x="7772" y="4812"/>
                  </a:lnTo>
                  <a:cubicBezTo>
                    <a:pt x="7856" y="4862"/>
                    <a:pt x="7956" y="4887"/>
                    <a:pt x="8060" y="4887"/>
                  </a:cubicBezTo>
                  <a:cubicBezTo>
                    <a:pt x="8164" y="4887"/>
                    <a:pt x="8273" y="4862"/>
                    <a:pt x="8373" y="4812"/>
                  </a:cubicBezTo>
                  <a:cubicBezTo>
                    <a:pt x="8540" y="4712"/>
                    <a:pt x="8540" y="4545"/>
                    <a:pt x="8373" y="4445"/>
                  </a:cubicBezTo>
                  <a:lnTo>
                    <a:pt x="767" y="75"/>
                  </a:lnTo>
                  <a:cubicBezTo>
                    <a:pt x="667" y="25"/>
                    <a:pt x="567" y="0"/>
                    <a:pt x="46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0"/>
            <p:cNvSpPr/>
            <p:nvPr/>
          </p:nvSpPr>
          <p:spPr>
            <a:xfrm>
              <a:off x="7607656" y="3639248"/>
              <a:ext cx="97777" cy="55741"/>
            </a:xfrm>
            <a:custGeom>
              <a:avLst/>
              <a:gdLst/>
              <a:ahLst/>
              <a:cxnLst/>
              <a:rect l="l" t="t" r="r" b="b"/>
              <a:pathLst>
                <a:path w="5972" h="3403" extrusionOk="0">
                  <a:moveTo>
                    <a:pt x="3003" y="234"/>
                  </a:moveTo>
                  <a:cubicBezTo>
                    <a:pt x="3103" y="234"/>
                    <a:pt x="3237" y="267"/>
                    <a:pt x="3337" y="300"/>
                  </a:cubicBezTo>
                  <a:cubicBezTo>
                    <a:pt x="3470" y="334"/>
                    <a:pt x="3604" y="367"/>
                    <a:pt x="3737" y="434"/>
                  </a:cubicBezTo>
                  <a:cubicBezTo>
                    <a:pt x="3937" y="567"/>
                    <a:pt x="4004" y="567"/>
                    <a:pt x="4471" y="867"/>
                  </a:cubicBezTo>
                  <a:cubicBezTo>
                    <a:pt x="4938" y="1134"/>
                    <a:pt x="5005" y="1168"/>
                    <a:pt x="5171" y="1268"/>
                  </a:cubicBezTo>
                  <a:cubicBezTo>
                    <a:pt x="5271" y="1334"/>
                    <a:pt x="5371" y="1401"/>
                    <a:pt x="5438" y="1501"/>
                  </a:cubicBezTo>
                  <a:cubicBezTo>
                    <a:pt x="5538" y="1635"/>
                    <a:pt x="5538" y="1801"/>
                    <a:pt x="5438" y="1901"/>
                  </a:cubicBezTo>
                  <a:cubicBezTo>
                    <a:pt x="5371" y="2002"/>
                    <a:pt x="5271" y="2068"/>
                    <a:pt x="5171" y="2135"/>
                  </a:cubicBezTo>
                  <a:cubicBezTo>
                    <a:pt x="5005" y="2235"/>
                    <a:pt x="4938" y="2268"/>
                    <a:pt x="4471" y="2535"/>
                  </a:cubicBezTo>
                  <a:cubicBezTo>
                    <a:pt x="4004" y="2835"/>
                    <a:pt x="3937" y="2869"/>
                    <a:pt x="3737" y="2969"/>
                  </a:cubicBezTo>
                  <a:cubicBezTo>
                    <a:pt x="3604" y="3036"/>
                    <a:pt x="3470" y="3069"/>
                    <a:pt x="3337" y="3136"/>
                  </a:cubicBezTo>
                  <a:cubicBezTo>
                    <a:pt x="3237" y="3169"/>
                    <a:pt x="3103" y="3169"/>
                    <a:pt x="3003" y="3169"/>
                  </a:cubicBezTo>
                  <a:cubicBezTo>
                    <a:pt x="2870" y="3169"/>
                    <a:pt x="2770" y="3136"/>
                    <a:pt x="2670" y="3136"/>
                  </a:cubicBezTo>
                  <a:cubicBezTo>
                    <a:pt x="2536" y="3069"/>
                    <a:pt x="2403" y="3036"/>
                    <a:pt x="2269" y="2969"/>
                  </a:cubicBezTo>
                  <a:cubicBezTo>
                    <a:pt x="2069" y="2869"/>
                    <a:pt x="2002" y="2835"/>
                    <a:pt x="1535" y="2535"/>
                  </a:cubicBezTo>
                  <a:cubicBezTo>
                    <a:pt x="1035" y="2268"/>
                    <a:pt x="1002" y="2235"/>
                    <a:pt x="802" y="2135"/>
                  </a:cubicBezTo>
                  <a:cubicBezTo>
                    <a:pt x="701" y="2068"/>
                    <a:pt x="635" y="2002"/>
                    <a:pt x="535" y="1901"/>
                  </a:cubicBezTo>
                  <a:cubicBezTo>
                    <a:pt x="435" y="1801"/>
                    <a:pt x="435" y="1635"/>
                    <a:pt x="535" y="1501"/>
                  </a:cubicBezTo>
                  <a:cubicBezTo>
                    <a:pt x="601" y="1401"/>
                    <a:pt x="701" y="1334"/>
                    <a:pt x="802" y="1268"/>
                  </a:cubicBezTo>
                  <a:cubicBezTo>
                    <a:pt x="1002" y="1168"/>
                    <a:pt x="1068" y="1134"/>
                    <a:pt x="1535" y="867"/>
                  </a:cubicBezTo>
                  <a:cubicBezTo>
                    <a:pt x="2002" y="601"/>
                    <a:pt x="2069" y="567"/>
                    <a:pt x="2269" y="434"/>
                  </a:cubicBezTo>
                  <a:cubicBezTo>
                    <a:pt x="2403" y="367"/>
                    <a:pt x="2536" y="334"/>
                    <a:pt x="2670" y="300"/>
                  </a:cubicBezTo>
                  <a:cubicBezTo>
                    <a:pt x="2770" y="267"/>
                    <a:pt x="2870" y="234"/>
                    <a:pt x="3003" y="234"/>
                  </a:cubicBezTo>
                  <a:close/>
                  <a:moveTo>
                    <a:pt x="3003" y="0"/>
                  </a:moveTo>
                  <a:cubicBezTo>
                    <a:pt x="2836" y="0"/>
                    <a:pt x="2636" y="0"/>
                    <a:pt x="2469" y="67"/>
                  </a:cubicBezTo>
                  <a:cubicBezTo>
                    <a:pt x="2303" y="100"/>
                    <a:pt x="2136" y="167"/>
                    <a:pt x="1969" y="267"/>
                  </a:cubicBezTo>
                  <a:cubicBezTo>
                    <a:pt x="1769" y="367"/>
                    <a:pt x="1702" y="400"/>
                    <a:pt x="1202" y="667"/>
                  </a:cubicBezTo>
                  <a:cubicBezTo>
                    <a:pt x="701" y="967"/>
                    <a:pt x="668" y="1001"/>
                    <a:pt x="468" y="1101"/>
                  </a:cubicBezTo>
                  <a:cubicBezTo>
                    <a:pt x="335" y="1168"/>
                    <a:pt x="234" y="1268"/>
                    <a:pt x="134" y="1401"/>
                  </a:cubicBezTo>
                  <a:cubicBezTo>
                    <a:pt x="68" y="1468"/>
                    <a:pt x="1" y="1601"/>
                    <a:pt x="1" y="1701"/>
                  </a:cubicBezTo>
                  <a:cubicBezTo>
                    <a:pt x="1" y="1801"/>
                    <a:pt x="68" y="1901"/>
                    <a:pt x="134" y="2002"/>
                  </a:cubicBezTo>
                  <a:cubicBezTo>
                    <a:pt x="234" y="2102"/>
                    <a:pt x="335" y="2235"/>
                    <a:pt x="468" y="2302"/>
                  </a:cubicBezTo>
                  <a:cubicBezTo>
                    <a:pt x="668" y="2402"/>
                    <a:pt x="701" y="2469"/>
                    <a:pt x="1202" y="2702"/>
                  </a:cubicBezTo>
                  <a:cubicBezTo>
                    <a:pt x="1702" y="2969"/>
                    <a:pt x="1769" y="3036"/>
                    <a:pt x="1969" y="3136"/>
                  </a:cubicBezTo>
                  <a:cubicBezTo>
                    <a:pt x="2136" y="3236"/>
                    <a:pt x="2303" y="3302"/>
                    <a:pt x="2469" y="3336"/>
                  </a:cubicBezTo>
                  <a:cubicBezTo>
                    <a:pt x="2636" y="3369"/>
                    <a:pt x="2836" y="3403"/>
                    <a:pt x="3003" y="3403"/>
                  </a:cubicBezTo>
                  <a:cubicBezTo>
                    <a:pt x="3170" y="3403"/>
                    <a:pt x="3337" y="3369"/>
                    <a:pt x="3537" y="3336"/>
                  </a:cubicBezTo>
                  <a:cubicBezTo>
                    <a:pt x="3704" y="3302"/>
                    <a:pt x="3870" y="3202"/>
                    <a:pt x="4037" y="3136"/>
                  </a:cubicBezTo>
                  <a:cubicBezTo>
                    <a:pt x="4237" y="3036"/>
                    <a:pt x="4304" y="3002"/>
                    <a:pt x="4804" y="2702"/>
                  </a:cubicBezTo>
                  <a:cubicBezTo>
                    <a:pt x="5271" y="2435"/>
                    <a:pt x="5338" y="2402"/>
                    <a:pt x="5505" y="2302"/>
                  </a:cubicBezTo>
                  <a:cubicBezTo>
                    <a:pt x="5638" y="2235"/>
                    <a:pt x="5772" y="2135"/>
                    <a:pt x="5872" y="2002"/>
                  </a:cubicBezTo>
                  <a:cubicBezTo>
                    <a:pt x="5939" y="1901"/>
                    <a:pt x="5972" y="1801"/>
                    <a:pt x="5972" y="1701"/>
                  </a:cubicBezTo>
                  <a:cubicBezTo>
                    <a:pt x="5972" y="1601"/>
                    <a:pt x="5939" y="1468"/>
                    <a:pt x="5872" y="1401"/>
                  </a:cubicBezTo>
                  <a:cubicBezTo>
                    <a:pt x="5772" y="1268"/>
                    <a:pt x="5638" y="1168"/>
                    <a:pt x="5505" y="1101"/>
                  </a:cubicBezTo>
                  <a:cubicBezTo>
                    <a:pt x="5338" y="967"/>
                    <a:pt x="5271" y="934"/>
                    <a:pt x="4804" y="667"/>
                  </a:cubicBezTo>
                  <a:cubicBezTo>
                    <a:pt x="4304" y="400"/>
                    <a:pt x="4237" y="367"/>
                    <a:pt x="4037" y="267"/>
                  </a:cubicBezTo>
                  <a:cubicBezTo>
                    <a:pt x="3870" y="167"/>
                    <a:pt x="3704" y="100"/>
                    <a:pt x="3537" y="67"/>
                  </a:cubicBezTo>
                  <a:cubicBezTo>
                    <a:pt x="3337" y="0"/>
                    <a:pt x="3170" y="0"/>
                    <a:pt x="30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0"/>
            <p:cNvSpPr/>
            <p:nvPr/>
          </p:nvSpPr>
          <p:spPr>
            <a:xfrm>
              <a:off x="7633329" y="3655087"/>
              <a:ext cx="46989" cy="24472"/>
            </a:xfrm>
            <a:custGeom>
              <a:avLst/>
              <a:gdLst/>
              <a:ahLst/>
              <a:cxnLst/>
              <a:rect l="l" t="t" r="r" b="b"/>
              <a:pathLst>
                <a:path w="2870" h="1494" extrusionOk="0">
                  <a:moveTo>
                    <a:pt x="1423" y="251"/>
                  </a:moveTo>
                  <a:cubicBezTo>
                    <a:pt x="1627" y="251"/>
                    <a:pt x="1835" y="301"/>
                    <a:pt x="2036" y="401"/>
                  </a:cubicBezTo>
                  <a:cubicBezTo>
                    <a:pt x="2369" y="501"/>
                    <a:pt x="2369" y="968"/>
                    <a:pt x="2036" y="1101"/>
                  </a:cubicBezTo>
                  <a:cubicBezTo>
                    <a:pt x="1835" y="1185"/>
                    <a:pt x="1627" y="1226"/>
                    <a:pt x="1423" y="1226"/>
                  </a:cubicBezTo>
                  <a:cubicBezTo>
                    <a:pt x="1218" y="1226"/>
                    <a:pt x="1018" y="1185"/>
                    <a:pt x="835" y="1101"/>
                  </a:cubicBezTo>
                  <a:cubicBezTo>
                    <a:pt x="501" y="968"/>
                    <a:pt x="501" y="501"/>
                    <a:pt x="835" y="401"/>
                  </a:cubicBezTo>
                  <a:cubicBezTo>
                    <a:pt x="1018" y="301"/>
                    <a:pt x="1218" y="251"/>
                    <a:pt x="1423" y="251"/>
                  </a:cubicBezTo>
                  <a:close/>
                  <a:moveTo>
                    <a:pt x="1435" y="0"/>
                  </a:moveTo>
                  <a:cubicBezTo>
                    <a:pt x="1118" y="0"/>
                    <a:pt x="801" y="67"/>
                    <a:pt x="501" y="201"/>
                  </a:cubicBezTo>
                  <a:cubicBezTo>
                    <a:pt x="1" y="401"/>
                    <a:pt x="1" y="1101"/>
                    <a:pt x="501" y="1268"/>
                  </a:cubicBezTo>
                  <a:cubicBezTo>
                    <a:pt x="801" y="1418"/>
                    <a:pt x="1118" y="1493"/>
                    <a:pt x="1435" y="1493"/>
                  </a:cubicBezTo>
                  <a:cubicBezTo>
                    <a:pt x="1752" y="1493"/>
                    <a:pt x="2069" y="1418"/>
                    <a:pt x="2369" y="1268"/>
                  </a:cubicBezTo>
                  <a:cubicBezTo>
                    <a:pt x="2869" y="1101"/>
                    <a:pt x="2869" y="401"/>
                    <a:pt x="2369" y="201"/>
                  </a:cubicBezTo>
                  <a:cubicBezTo>
                    <a:pt x="2069" y="67"/>
                    <a:pt x="1752" y="0"/>
                    <a:pt x="14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0"/>
            <p:cNvSpPr/>
            <p:nvPr/>
          </p:nvSpPr>
          <p:spPr>
            <a:xfrm>
              <a:off x="7683035" y="3664653"/>
              <a:ext cx="10397" cy="5471"/>
            </a:xfrm>
            <a:custGeom>
              <a:avLst/>
              <a:gdLst/>
              <a:ahLst/>
              <a:cxnLst/>
              <a:rect l="l" t="t" r="r" b="b"/>
              <a:pathLst>
                <a:path w="635" h="334" extrusionOk="0">
                  <a:moveTo>
                    <a:pt x="317" y="0"/>
                  </a:moveTo>
                  <a:cubicBezTo>
                    <a:pt x="242" y="0"/>
                    <a:pt x="167" y="17"/>
                    <a:pt x="100" y="50"/>
                  </a:cubicBezTo>
                  <a:cubicBezTo>
                    <a:pt x="0" y="84"/>
                    <a:pt x="0" y="250"/>
                    <a:pt x="100" y="284"/>
                  </a:cubicBezTo>
                  <a:cubicBezTo>
                    <a:pt x="167" y="317"/>
                    <a:pt x="242" y="334"/>
                    <a:pt x="317" y="334"/>
                  </a:cubicBezTo>
                  <a:cubicBezTo>
                    <a:pt x="392" y="334"/>
                    <a:pt x="467" y="317"/>
                    <a:pt x="534" y="284"/>
                  </a:cubicBezTo>
                  <a:cubicBezTo>
                    <a:pt x="634" y="217"/>
                    <a:pt x="634" y="117"/>
                    <a:pt x="534" y="50"/>
                  </a:cubicBezTo>
                  <a:cubicBezTo>
                    <a:pt x="467" y="17"/>
                    <a:pt x="392" y="0"/>
                    <a:pt x="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0"/>
            <p:cNvSpPr/>
            <p:nvPr/>
          </p:nvSpPr>
          <p:spPr>
            <a:xfrm>
              <a:off x="7450923" y="3688551"/>
              <a:ext cx="326615" cy="186617"/>
            </a:xfrm>
            <a:custGeom>
              <a:avLst/>
              <a:gdLst/>
              <a:ahLst/>
              <a:cxnLst/>
              <a:rect l="l" t="t" r="r" b="b"/>
              <a:pathLst>
                <a:path w="19949" h="11393" extrusionOk="0">
                  <a:moveTo>
                    <a:pt x="4587" y="1"/>
                  </a:moveTo>
                  <a:cubicBezTo>
                    <a:pt x="4395" y="1"/>
                    <a:pt x="4203" y="42"/>
                    <a:pt x="4037" y="126"/>
                  </a:cubicBezTo>
                  <a:lnTo>
                    <a:pt x="334" y="2261"/>
                  </a:lnTo>
                  <a:cubicBezTo>
                    <a:pt x="0" y="2361"/>
                    <a:pt x="0" y="2794"/>
                    <a:pt x="334" y="2894"/>
                  </a:cubicBezTo>
                  <a:lnTo>
                    <a:pt x="14811" y="11267"/>
                  </a:lnTo>
                  <a:cubicBezTo>
                    <a:pt x="14995" y="11350"/>
                    <a:pt x="15186" y="11392"/>
                    <a:pt x="15378" y="11392"/>
                  </a:cubicBezTo>
                  <a:cubicBezTo>
                    <a:pt x="15570" y="11392"/>
                    <a:pt x="15762" y="11350"/>
                    <a:pt x="15945" y="11267"/>
                  </a:cubicBezTo>
                  <a:lnTo>
                    <a:pt x="19648" y="9132"/>
                  </a:lnTo>
                  <a:cubicBezTo>
                    <a:pt x="19948" y="9032"/>
                    <a:pt x="19948" y="8598"/>
                    <a:pt x="19648" y="8498"/>
                  </a:cubicBezTo>
                  <a:lnTo>
                    <a:pt x="5137" y="126"/>
                  </a:lnTo>
                  <a:cubicBezTo>
                    <a:pt x="4971" y="42"/>
                    <a:pt x="4779" y="1"/>
                    <a:pt x="458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0"/>
            <p:cNvSpPr/>
            <p:nvPr/>
          </p:nvSpPr>
          <p:spPr>
            <a:xfrm>
              <a:off x="7607116" y="3756577"/>
              <a:ext cx="76476" cy="43456"/>
            </a:xfrm>
            <a:custGeom>
              <a:avLst/>
              <a:gdLst/>
              <a:ahLst/>
              <a:cxnLst/>
              <a:rect l="l" t="t" r="r" b="b"/>
              <a:pathLst>
                <a:path w="4671" h="2653" extrusionOk="0">
                  <a:moveTo>
                    <a:pt x="468" y="1"/>
                  </a:moveTo>
                  <a:cubicBezTo>
                    <a:pt x="368" y="1"/>
                    <a:pt x="267" y="26"/>
                    <a:pt x="167" y="76"/>
                  </a:cubicBezTo>
                  <a:cubicBezTo>
                    <a:pt x="1" y="142"/>
                    <a:pt x="1" y="309"/>
                    <a:pt x="167" y="409"/>
                  </a:cubicBezTo>
                  <a:lnTo>
                    <a:pt x="3903" y="2577"/>
                  </a:lnTo>
                  <a:cubicBezTo>
                    <a:pt x="3987" y="2627"/>
                    <a:pt x="4087" y="2652"/>
                    <a:pt x="4191" y="2652"/>
                  </a:cubicBezTo>
                  <a:cubicBezTo>
                    <a:pt x="4295" y="2652"/>
                    <a:pt x="4404" y="2627"/>
                    <a:pt x="4504" y="2577"/>
                  </a:cubicBezTo>
                  <a:cubicBezTo>
                    <a:pt x="4671" y="2477"/>
                    <a:pt x="4671" y="2311"/>
                    <a:pt x="4504" y="2210"/>
                  </a:cubicBezTo>
                  <a:lnTo>
                    <a:pt x="768" y="76"/>
                  </a:lnTo>
                  <a:cubicBezTo>
                    <a:pt x="668" y="26"/>
                    <a:pt x="568" y="1"/>
                    <a:pt x="4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0"/>
            <p:cNvSpPr/>
            <p:nvPr/>
          </p:nvSpPr>
          <p:spPr>
            <a:xfrm>
              <a:off x="7588550" y="3767503"/>
              <a:ext cx="139821" cy="79525"/>
            </a:xfrm>
            <a:custGeom>
              <a:avLst/>
              <a:gdLst/>
              <a:ahLst/>
              <a:cxnLst/>
              <a:rect l="l" t="t" r="r" b="b"/>
              <a:pathLst>
                <a:path w="8540" h="4855" extrusionOk="0">
                  <a:moveTo>
                    <a:pt x="467" y="1"/>
                  </a:moveTo>
                  <a:cubicBezTo>
                    <a:pt x="367" y="1"/>
                    <a:pt x="267" y="26"/>
                    <a:pt x="167" y="76"/>
                  </a:cubicBezTo>
                  <a:cubicBezTo>
                    <a:pt x="0" y="142"/>
                    <a:pt x="0" y="309"/>
                    <a:pt x="167" y="409"/>
                  </a:cubicBezTo>
                  <a:lnTo>
                    <a:pt x="7773" y="4779"/>
                  </a:lnTo>
                  <a:cubicBezTo>
                    <a:pt x="7856" y="4829"/>
                    <a:pt x="7956" y="4854"/>
                    <a:pt x="8060" y="4854"/>
                  </a:cubicBezTo>
                  <a:cubicBezTo>
                    <a:pt x="8165" y="4854"/>
                    <a:pt x="8273" y="4829"/>
                    <a:pt x="8373" y="4779"/>
                  </a:cubicBezTo>
                  <a:cubicBezTo>
                    <a:pt x="8540" y="4712"/>
                    <a:pt x="8540" y="4546"/>
                    <a:pt x="8373" y="4446"/>
                  </a:cubicBezTo>
                  <a:lnTo>
                    <a:pt x="768" y="76"/>
                  </a:lnTo>
                  <a:cubicBezTo>
                    <a:pt x="668" y="26"/>
                    <a:pt x="568" y="1"/>
                    <a:pt x="46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0"/>
            <p:cNvSpPr/>
            <p:nvPr/>
          </p:nvSpPr>
          <p:spPr>
            <a:xfrm>
              <a:off x="7569427" y="3777888"/>
              <a:ext cx="139838" cy="80065"/>
            </a:xfrm>
            <a:custGeom>
              <a:avLst/>
              <a:gdLst/>
              <a:ahLst/>
              <a:cxnLst/>
              <a:rect l="l" t="t" r="r" b="b"/>
              <a:pathLst>
                <a:path w="8541" h="4888" extrusionOk="0">
                  <a:moveTo>
                    <a:pt x="468" y="1"/>
                  </a:moveTo>
                  <a:cubicBezTo>
                    <a:pt x="368" y="1"/>
                    <a:pt x="268" y="26"/>
                    <a:pt x="168" y="76"/>
                  </a:cubicBezTo>
                  <a:cubicBezTo>
                    <a:pt x="1" y="176"/>
                    <a:pt x="1" y="342"/>
                    <a:pt x="168" y="442"/>
                  </a:cubicBezTo>
                  <a:lnTo>
                    <a:pt x="7773" y="4812"/>
                  </a:lnTo>
                  <a:cubicBezTo>
                    <a:pt x="7857" y="4862"/>
                    <a:pt x="7957" y="4887"/>
                    <a:pt x="8061" y="4887"/>
                  </a:cubicBezTo>
                  <a:cubicBezTo>
                    <a:pt x="8165" y="4887"/>
                    <a:pt x="8274" y="4862"/>
                    <a:pt x="8374" y="4812"/>
                  </a:cubicBezTo>
                  <a:cubicBezTo>
                    <a:pt x="8540" y="4712"/>
                    <a:pt x="8540" y="4579"/>
                    <a:pt x="8374" y="4479"/>
                  </a:cubicBezTo>
                  <a:lnTo>
                    <a:pt x="768" y="76"/>
                  </a:lnTo>
                  <a:cubicBezTo>
                    <a:pt x="668" y="26"/>
                    <a:pt x="568" y="1"/>
                    <a:pt x="4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0"/>
            <p:cNvSpPr/>
            <p:nvPr/>
          </p:nvSpPr>
          <p:spPr>
            <a:xfrm>
              <a:off x="7504985" y="3721606"/>
              <a:ext cx="67193" cy="31843"/>
            </a:xfrm>
            <a:custGeom>
              <a:avLst/>
              <a:gdLst/>
              <a:ahLst/>
              <a:cxnLst/>
              <a:rect l="l" t="t" r="r" b="b"/>
              <a:pathLst>
                <a:path w="4104" h="1944" extrusionOk="0">
                  <a:moveTo>
                    <a:pt x="3136" y="1"/>
                  </a:moveTo>
                  <a:cubicBezTo>
                    <a:pt x="2928" y="1"/>
                    <a:pt x="2719" y="59"/>
                    <a:pt x="2536" y="176"/>
                  </a:cubicBezTo>
                  <a:lnTo>
                    <a:pt x="2102" y="409"/>
                  </a:lnTo>
                  <a:lnTo>
                    <a:pt x="1835" y="243"/>
                  </a:lnTo>
                  <a:lnTo>
                    <a:pt x="1302" y="543"/>
                  </a:lnTo>
                  <a:lnTo>
                    <a:pt x="1569" y="710"/>
                  </a:lnTo>
                  <a:lnTo>
                    <a:pt x="1" y="1644"/>
                  </a:lnTo>
                  <a:lnTo>
                    <a:pt x="535" y="1944"/>
                  </a:lnTo>
                  <a:lnTo>
                    <a:pt x="2136" y="1043"/>
                  </a:lnTo>
                  <a:lnTo>
                    <a:pt x="2503" y="1277"/>
                  </a:lnTo>
                  <a:lnTo>
                    <a:pt x="3070" y="976"/>
                  </a:lnTo>
                  <a:lnTo>
                    <a:pt x="2669" y="743"/>
                  </a:lnTo>
                  <a:lnTo>
                    <a:pt x="2970" y="543"/>
                  </a:lnTo>
                  <a:cubicBezTo>
                    <a:pt x="3036" y="509"/>
                    <a:pt x="3086" y="493"/>
                    <a:pt x="3132" y="493"/>
                  </a:cubicBezTo>
                  <a:cubicBezTo>
                    <a:pt x="3178" y="493"/>
                    <a:pt x="3220" y="509"/>
                    <a:pt x="3270" y="543"/>
                  </a:cubicBezTo>
                  <a:lnTo>
                    <a:pt x="3570" y="710"/>
                  </a:lnTo>
                  <a:lnTo>
                    <a:pt x="4104" y="376"/>
                  </a:lnTo>
                  <a:lnTo>
                    <a:pt x="3737" y="176"/>
                  </a:lnTo>
                  <a:cubicBezTo>
                    <a:pt x="3553" y="59"/>
                    <a:pt x="3345" y="1"/>
                    <a:pt x="31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5" name="Google Shape;2075;p60"/>
          <p:cNvGrpSpPr/>
          <p:nvPr/>
        </p:nvGrpSpPr>
        <p:grpSpPr>
          <a:xfrm>
            <a:off x="1242832" y="2874426"/>
            <a:ext cx="1163803" cy="1593248"/>
            <a:chOff x="8228076" y="1840330"/>
            <a:chExt cx="784816" cy="1074413"/>
          </a:xfrm>
        </p:grpSpPr>
        <p:sp>
          <p:nvSpPr>
            <p:cNvPr id="2076" name="Google Shape;2076;p60"/>
            <p:cNvSpPr/>
            <p:nvPr/>
          </p:nvSpPr>
          <p:spPr>
            <a:xfrm>
              <a:off x="8228076" y="1842722"/>
              <a:ext cx="752595" cy="946895"/>
            </a:xfrm>
            <a:custGeom>
              <a:avLst/>
              <a:gdLst/>
              <a:ahLst/>
              <a:cxnLst/>
              <a:rect l="l" t="t" r="r" b="b"/>
              <a:pathLst>
                <a:path w="45967" h="57808" extrusionOk="0">
                  <a:moveTo>
                    <a:pt x="439" y="0"/>
                  </a:moveTo>
                  <a:cubicBezTo>
                    <a:pt x="195" y="0"/>
                    <a:pt x="34" y="260"/>
                    <a:pt x="34" y="700"/>
                  </a:cubicBezTo>
                  <a:lnTo>
                    <a:pt x="34" y="30588"/>
                  </a:lnTo>
                  <a:cubicBezTo>
                    <a:pt x="1" y="31122"/>
                    <a:pt x="268" y="31622"/>
                    <a:pt x="668" y="31989"/>
                  </a:cubicBezTo>
                  <a:lnTo>
                    <a:pt x="45300" y="57741"/>
                  </a:lnTo>
                  <a:cubicBezTo>
                    <a:pt x="45382" y="57786"/>
                    <a:pt x="45460" y="57807"/>
                    <a:pt x="45533" y="57807"/>
                  </a:cubicBezTo>
                  <a:cubicBezTo>
                    <a:pt x="45786" y="57807"/>
                    <a:pt x="45967" y="57548"/>
                    <a:pt x="45967" y="57107"/>
                  </a:cubicBezTo>
                  <a:lnTo>
                    <a:pt x="45967" y="27219"/>
                  </a:lnTo>
                  <a:cubicBezTo>
                    <a:pt x="45967" y="26685"/>
                    <a:pt x="45733" y="26152"/>
                    <a:pt x="45300" y="25818"/>
                  </a:cubicBezTo>
                  <a:lnTo>
                    <a:pt x="668" y="66"/>
                  </a:lnTo>
                  <a:cubicBezTo>
                    <a:pt x="586" y="22"/>
                    <a:pt x="509" y="0"/>
                    <a:pt x="43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0"/>
            <p:cNvSpPr/>
            <p:nvPr/>
          </p:nvSpPr>
          <p:spPr>
            <a:xfrm>
              <a:off x="8260297" y="2024917"/>
              <a:ext cx="696895" cy="452448"/>
            </a:xfrm>
            <a:custGeom>
              <a:avLst/>
              <a:gdLst/>
              <a:ahLst/>
              <a:cxnLst/>
              <a:rect l="l" t="t" r="r" b="b"/>
              <a:pathLst>
                <a:path w="42565" h="27622" extrusionOk="0">
                  <a:moveTo>
                    <a:pt x="377" y="1"/>
                  </a:moveTo>
                  <a:cubicBezTo>
                    <a:pt x="155" y="1"/>
                    <a:pt x="1" y="174"/>
                    <a:pt x="1" y="485"/>
                  </a:cubicBezTo>
                  <a:lnTo>
                    <a:pt x="1" y="2553"/>
                  </a:lnTo>
                  <a:cubicBezTo>
                    <a:pt x="1" y="3020"/>
                    <a:pt x="268" y="3454"/>
                    <a:pt x="668" y="3721"/>
                  </a:cubicBezTo>
                  <a:lnTo>
                    <a:pt x="41897" y="27538"/>
                  </a:lnTo>
                  <a:cubicBezTo>
                    <a:pt x="42001" y="27594"/>
                    <a:pt x="42100" y="27622"/>
                    <a:pt x="42188" y="27622"/>
                  </a:cubicBezTo>
                  <a:cubicBezTo>
                    <a:pt x="42410" y="27622"/>
                    <a:pt x="42564" y="27448"/>
                    <a:pt x="42564" y="27137"/>
                  </a:cubicBezTo>
                  <a:lnTo>
                    <a:pt x="42564" y="25069"/>
                  </a:lnTo>
                  <a:cubicBezTo>
                    <a:pt x="42531" y="24569"/>
                    <a:pt x="42298" y="24135"/>
                    <a:pt x="41897" y="23902"/>
                  </a:cubicBezTo>
                  <a:lnTo>
                    <a:pt x="668" y="85"/>
                  </a:lnTo>
                  <a:cubicBezTo>
                    <a:pt x="564" y="28"/>
                    <a:pt x="465" y="1"/>
                    <a:pt x="37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0"/>
            <p:cNvSpPr/>
            <p:nvPr/>
          </p:nvSpPr>
          <p:spPr>
            <a:xfrm>
              <a:off x="8261394" y="2099790"/>
              <a:ext cx="83025" cy="167813"/>
            </a:xfrm>
            <a:custGeom>
              <a:avLst/>
              <a:gdLst/>
              <a:ahLst/>
              <a:cxnLst/>
              <a:rect l="l" t="t" r="r" b="b"/>
              <a:pathLst>
                <a:path w="5071" h="10245" extrusionOk="0">
                  <a:moveTo>
                    <a:pt x="359" y="0"/>
                  </a:moveTo>
                  <a:cubicBezTo>
                    <a:pt x="148" y="0"/>
                    <a:pt x="0" y="239"/>
                    <a:pt x="0" y="584"/>
                  </a:cubicBezTo>
                  <a:lnTo>
                    <a:pt x="0" y="6722"/>
                  </a:lnTo>
                  <a:cubicBezTo>
                    <a:pt x="0" y="7189"/>
                    <a:pt x="201" y="7589"/>
                    <a:pt x="534" y="7889"/>
                  </a:cubicBezTo>
                  <a:lnTo>
                    <a:pt x="4537" y="10191"/>
                  </a:lnTo>
                  <a:cubicBezTo>
                    <a:pt x="4603" y="10227"/>
                    <a:pt x="4665" y="10245"/>
                    <a:pt x="4722" y="10245"/>
                  </a:cubicBezTo>
                  <a:cubicBezTo>
                    <a:pt x="4928" y="10245"/>
                    <a:pt x="5071" y="10022"/>
                    <a:pt x="5071" y="9657"/>
                  </a:cubicBezTo>
                  <a:lnTo>
                    <a:pt x="5071" y="3519"/>
                  </a:lnTo>
                  <a:cubicBezTo>
                    <a:pt x="5071" y="3052"/>
                    <a:pt x="4871" y="2652"/>
                    <a:pt x="4537" y="2352"/>
                  </a:cubicBezTo>
                  <a:lnTo>
                    <a:pt x="534" y="50"/>
                  </a:lnTo>
                  <a:cubicBezTo>
                    <a:pt x="473" y="16"/>
                    <a:pt x="414" y="0"/>
                    <a:pt x="35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0"/>
            <p:cNvSpPr/>
            <p:nvPr/>
          </p:nvSpPr>
          <p:spPr>
            <a:xfrm>
              <a:off x="8261394" y="2099790"/>
              <a:ext cx="83025" cy="167813"/>
            </a:xfrm>
            <a:custGeom>
              <a:avLst/>
              <a:gdLst/>
              <a:ahLst/>
              <a:cxnLst/>
              <a:rect l="l" t="t" r="r" b="b"/>
              <a:pathLst>
                <a:path w="5071" h="10245" extrusionOk="0">
                  <a:moveTo>
                    <a:pt x="359" y="0"/>
                  </a:moveTo>
                  <a:cubicBezTo>
                    <a:pt x="148" y="0"/>
                    <a:pt x="0" y="239"/>
                    <a:pt x="0" y="584"/>
                  </a:cubicBezTo>
                  <a:lnTo>
                    <a:pt x="0" y="6722"/>
                  </a:lnTo>
                  <a:cubicBezTo>
                    <a:pt x="0" y="7189"/>
                    <a:pt x="201" y="7589"/>
                    <a:pt x="534" y="7889"/>
                  </a:cubicBezTo>
                  <a:lnTo>
                    <a:pt x="4537" y="10191"/>
                  </a:lnTo>
                  <a:cubicBezTo>
                    <a:pt x="4603" y="10227"/>
                    <a:pt x="4665" y="10245"/>
                    <a:pt x="4722" y="10245"/>
                  </a:cubicBezTo>
                  <a:cubicBezTo>
                    <a:pt x="4928" y="10245"/>
                    <a:pt x="5071" y="10022"/>
                    <a:pt x="5071" y="9657"/>
                  </a:cubicBezTo>
                  <a:lnTo>
                    <a:pt x="5071" y="3519"/>
                  </a:lnTo>
                  <a:cubicBezTo>
                    <a:pt x="5071" y="3052"/>
                    <a:pt x="4871" y="2652"/>
                    <a:pt x="4537" y="2352"/>
                  </a:cubicBezTo>
                  <a:lnTo>
                    <a:pt x="534" y="50"/>
                  </a:lnTo>
                  <a:cubicBezTo>
                    <a:pt x="473" y="16"/>
                    <a:pt x="414" y="0"/>
                    <a:pt x="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0"/>
            <p:cNvSpPr/>
            <p:nvPr/>
          </p:nvSpPr>
          <p:spPr>
            <a:xfrm>
              <a:off x="8261394" y="2149536"/>
              <a:ext cx="83025" cy="118608"/>
            </a:xfrm>
            <a:custGeom>
              <a:avLst/>
              <a:gdLst/>
              <a:ahLst/>
              <a:cxnLst/>
              <a:rect l="l" t="t" r="r" b="b"/>
              <a:pathLst>
                <a:path w="5071" h="7241" extrusionOk="0">
                  <a:moveTo>
                    <a:pt x="1504" y="1"/>
                  </a:moveTo>
                  <a:cubicBezTo>
                    <a:pt x="1490" y="1"/>
                    <a:pt x="1478" y="5"/>
                    <a:pt x="1468" y="15"/>
                  </a:cubicBezTo>
                  <a:lnTo>
                    <a:pt x="0" y="2117"/>
                  </a:lnTo>
                  <a:lnTo>
                    <a:pt x="0" y="3718"/>
                  </a:lnTo>
                  <a:cubicBezTo>
                    <a:pt x="0" y="4152"/>
                    <a:pt x="201" y="4585"/>
                    <a:pt x="534" y="4852"/>
                  </a:cubicBezTo>
                  <a:lnTo>
                    <a:pt x="4537" y="7187"/>
                  </a:lnTo>
                  <a:cubicBezTo>
                    <a:pt x="4603" y="7224"/>
                    <a:pt x="4665" y="7241"/>
                    <a:pt x="4722" y="7241"/>
                  </a:cubicBezTo>
                  <a:cubicBezTo>
                    <a:pt x="4928" y="7241"/>
                    <a:pt x="5071" y="7019"/>
                    <a:pt x="5071" y="6653"/>
                  </a:cubicBezTo>
                  <a:lnTo>
                    <a:pt x="5071" y="5353"/>
                  </a:lnTo>
                  <a:lnTo>
                    <a:pt x="4170" y="3084"/>
                  </a:lnTo>
                  <a:cubicBezTo>
                    <a:pt x="4085" y="2857"/>
                    <a:pt x="3952" y="2703"/>
                    <a:pt x="3873" y="2703"/>
                  </a:cubicBezTo>
                  <a:cubicBezTo>
                    <a:pt x="3859" y="2703"/>
                    <a:pt x="3847" y="2707"/>
                    <a:pt x="3837" y="2717"/>
                  </a:cubicBezTo>
                  <a:lnTo>
                    <a:pt x="3203" y="3351"/>
                  </a:lnTo>
                  <a:lnTo>
                    <a:pt x="3736" y="5286"/>
                  </a:lnTo>
                  <a:lnTo>
                    <a:pt x="1835" y="382"/>
                  </a:lnTo>
                  <a:cubicBezTo>
                    <a:pt x="1722" y="155"/>
                    <a:pt x="1584" y="1"/>
                    <a:pt x="150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0"/>
            <p:cNvSpPr/>
            <p:nvPr/>
          </p:nvSpPr>
          <p:spPr>
            <a:xfrm>
              <a:off x="8308367" y="2148274"/>
              <a:ext cx="16389" cy="27322"/>
            </a:xfrm>
            <a:custGeom>
              <a:avLst/>
              <a:gdLst/>
              <a:ahLst/>
              <a:cxnLst/>
              <a:rect l="l" t="t" r="r" b="b"/>
              <a:pathLst>
                <a:path w="1001" h="1668" extrusionOk="0">
                  <a:moveTo>
                    <a:pt x="319" y="0"/>
                  </a:moveTo>
                  <a:cubicBezTo>
                    <a:pt x="136" y="0"/>
                    <a:pt x="0" y="195"/>
                    <a:pt x="0" y="526"/>
                  </a:cubicBezTo>
                  <a:cubicBezTo>
                    <a:pt x="0" y="960"/>
                    <a:pt x="167" y="1360"/>
                    <a:pt x="501" y="1627"/>
                  </a:cubicBezTo>
                  <a:cubicBezTo>
                    <a:pt x="563" y="1654"/>
                    <a:pt x="620" y="1668"/>
                    <a:pt x="673" y="1668"/>
                  </a:cubicBezTo>
                  <a:cubicBezTo>
                    <a:pt x="875" y="1668"/>
                    <a:pt x="1001" y="1471"/>
                    <a:pt x="1001" y="1126"/>
                  </a:cubicBezTo>
                  <a:cubicBezTo>
                    <a:pt x="1001" y="693"/>
                    <a:pt x="834" y="292"/>
                    <a:pt x="501" y="59"/>
                  </a:cubicBezTo>
                  <a:cubicBezTo>
                    <a:pt x="437" y="19"/>
                    <a:pt x="376" y="0"/>
                    <a:pt x="31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0"/>
            <p:cNvSpPr/>
            <p:nvPr/>
          </p:nvSpPr>
          <p:spPr>
            <a:xfrm>
              <a:off x="8261394" y="2239855"/>
              <a:ext cx="83025" cy="167633"/>
            </a:xfrm>
            <a:custGeom>
              <a:avLst/>
              <a:gdLst/>
              <a:ahLst/>
              <a:cxnLst/>
              <a:rect l="l" t="t" r="r" b="b"/>
              <a:pathLst>
                <a:path w="5071" h="10234" extrusionOk="0">
                  <a:moveTo>
                    <a:pt x="328" y="0"/>
                  </a:moveTo>
                  <a:cubicBezTo>
                    <a:pt x="134" y="0"/>
                    <a:pt x="0" y="220"/>
                    <a:pt x="0" y="572"/>
                  </a:cubicBezTo>
                  <a:lnTo>
                    <a:pt x="0" y="6743"/>
                  </a:lnTo>
                  <a:cubicBezTo>
                    <a:pt x="0" y="7177"/>
                    <a:pt x="201" y="7611"/>
                    <a:pt x="534" y="7878"/>
                  </a:cubicBezTo>
                  <a:lnTo>
                    <a:pt x="4537" y="10179"/>
                  </a:lnTo>
                  <a:cubicBezTo>
                    <a:pt x="4603" y="10216"/>
                    <a:pt x="4666" y="10233"/>
                    <a:pt x="4724" y="10233"/>
                  </a:cubicBezTo>
                  <a:cubicBezTo>
                    <a:pt x="4929" y="10233"/>
                    <a:pt x="5071" y="10017"/>
                    <a:pt x="5071" y="9679"/>
                  </a:cubicBezTo>
                  <a:lnTo>
                    <a:pt x="5071" y="3508"/>
                  </a:lnTo>
                  <a:cubicBezTo>
                    <a:pt x="5071" y="3074"/>
                    <a:pt x="4871" y="2641"/>
                    <a:pt x="4537" y="2374"/>
                  </a:cubicBezTo>
                  <a:lnTo>
                    <a:pt x="534" y="72"/>
                  </a:lnTo>
                  <a:cubicBezTo>
                    <a:pt x="461" y="23"/>
                    <a:pt x="391" y="0"/>
                    <a:pt x="32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0"/>
            <p:cNvSpPr/>
            <p:nvPr/>
          </p:nvSpPr>
          <p:spPr>
            <a:xfrm>
              <a:off x="8261394" y="2239855"/>
              <a:ext cx="83025" cy="167633"/>
            </a:xfrm>
            <a:custGeom>
              <a:avLst/>
              <a:gdLst/>
              <a:ahLst/>
              <a:cxnLst/>
              <a:rect l="l" t="t" r="r" b="b"/>
              <a:pathLst>
                <a:path w="5071" h="10234" extrusionOk="0">
                  <a:moveTo>
                    <a:pt x="328" y="0"/>
                  </a:moveTo>
                  <a:cubicBezTo>
                    <a:pt x="134" y="0"/>
                    <a:pt x="0" y="220"/>
                    <a:pt x="0" y="572"/>
                  </a:cubicBezTo>
                  <a:lnTo>
                    <a:pt x="0" y="6743"/>
                  </a:lnTo>
                  <a:cubicBezTo>
                    <a:pt x="0" y="7177"/>
                    <a:pt x="201" y="7611"/>
                    <a:pt x="534" y="7878"/>
                  </a:cubicBezTo>
                  <a:lnTo>
                    <a:pt x="4537" y="10179"/>
                  </a:lnTo>
                  <a:cubicBezTo>
                    <a:pt x="4603" y="10216"/>
                    <a:pt x="4666" y="10233"/>
                    <a:pt x="4724" y="10233"/>
                  </a:cubicBezTo>
                  <a:cubicBezTo>
                    <a:pt x="4929" y="10233"/>
                    <a:pt x="5071" y="10017"/>
                    <a:pt x="5071" y="9679"/>
                  </a:cubicBezTo>
                  <a:lnTo>
                    <a:pt x="5071" y="3508"/>
                  </a:lnTo>
                  <a:cubicBezTo>
                    <a:pt x="5071" y="3074"/>
                    <a:pt x="4871" y="2641"/>
                    <a:pt x="4537" y="2374"/>
                  </a:cubicBezTo>
                  <a:lnTo>
                    <a:pt x="534" y="72"/>
                  </a:lnTo>
                  <a:cubicBezTo>
                    <a:pt x="461" y="23"/>
                    <a:pt x="391"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0"/>
            <p:cNvSpPr/>
            <p:nvPr/>
          </p:nvSpPr>
          <p:spPr>
            <a:xfrm>
              <a:off x="8261394" y="2289421"/>
              <a:ext cx="83025" cy="118067"/>
            </a:xfrm>
            <a:custGeom>
              <a:avLst/>
              <a:gdLst/>
              <a:ahLst/>
              <a:cxnLst/>
              <a:rect l="l" t="t" r="r" b="b"/>
              <a:pathLst>
                <a:path w="5071" h="7208" extrusionOk="0">
                  <a:moveTo>
                    <a:pt x="1504" y="0"/>
                  </a:moveTo>
                  <a:cubicBezTo>
                    <a:pt x="1490" y="0"/>
                    <a:pt x="1478" y="5"/>
                    <a:pt x="1468" y="15"/>
                  </a:cubicBezTo>
                  <a:lnTo>
                    <a:pt x="0" y="2083"/>
                  </a:lnTo>
                  <a:lnTo>
                    <a:pt x="0" y="3717"/>
                  </a:lnTo>
                  <a:cubicBezTo>
                    <a:pt x="0" y="4151"/>
                    <a:pt x="201" y="4585"/>
                    <a:pt x="534" y="4852"/>
                  </a:cubicBezTo>
                  <a:lnTo>
                    <a:pt x="4537" y="7153"/>
                  </a:lnTo>
                  <a:cubicBezTo>
                    <a:pt x="4603" y="7190"/>
                    <a:pt x="4666" y="7207"/>
                    <a:pt x="4724" y="7207"/>
                  </a:cubicBezTo>
                  <a:cubicBezTo>
                    <a:pt x="4929" y="7207"/>
                    <a:pt x="5071" y="6991"/>
                    <a:pt x="5071" y="6653"/>
                  </a:cubicBezTo>
                  <a:lnTo>
                    <a:pt x="5071" y="5319"/>
                  </a:lnTo>
                  <a:lnTo>
                    <a:pt x="4170" y="3084"/>
                  </a:lnTo>
                  <a:cubicBezTo>
                    <a:pt x="4085" y="2857"/>
                    <a:pt x="3952" y="2702"/>
                    <a:pt x="3873" y="2702"/>
                  </a:cubicBezTo>
                  <a:cubicBezTo>
                    <a:pt x="3859" y="2702"/>
                    <a:pt x="3847" y="2707"/>
                    <a:pt x="3837" y="2717"/>
                  </a:cubicBezTo>
                  <a:lnTo>
                    <a:pt x="3203" y="3351"/>
                  </a:lnTo>
                  <a:lnTo>
                    <a:pt x="3736" y="5285"/>
                  </a:lnTo>
                  <a:lnTo>
                    <a:pt x="3736" y="5285"/>
                  </a:lnTo>
                  <a:lnTo>
                    <a:pt x="1835" y="382"/>
                  </a:lnTo>
                  <a:cubicBezTo>
                    <a:pt x="1722" y="155"/>
                    <a:pt x="1584" y="0"/>
                    <a:pt x="150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0"/>
            <p:cNvSpPr/>
            <p:nvPr/>
          </p:nvSpPr>
          <p:spPr>
            <a:xfrm>
              <a:off x="8308367" y="2288225"/>
              <a:ext cx="16946" cy="27469"/>
            </a:xfrm>
            <a:custGeom>
              <a:avLst/>
              <a:gdLst/>
              <a:ahLst/>
              <a:cxnLst/>
              <a:rect l="l" t="t" r="r" b="b"/>
              <a:pathLst>
                <a:path w="1035" h="1677" extrusionOk="0">
                  <a:moveTo>
                    <a:pt x="331" y="0"/>
                  </a:moveTo>
                  <a:cubicBezTo>
                    <a:pt x="142" y="0"/>
                    <a:pt x="0" y="217"/>
                    <a:pt x="0" y="555"/>
                  </a:cubicBezTo>
                  <a:cubicBezTo>
                    <a:pt x="0" y="955"/>
                    <a:pt x="167" y="1355"/>
                    <a:pt x="501" y="1622"/>
                  </a:cubicBezTo>
                  <a:cubicBezTo>
                    <a:pt x="567" y="1659"/>
                    <a:pt x="628" y="1676"/>
                    <a:pt x="683" y="1676"/>
                  </a:cubicBezTo>
                  <a:cubicBezTo>
                    <a:pt x="879" y="1676"/>
                    <a:pt x="1001" y="1460"/>
                    <a:pt x="1001" y="1122"/>
                  </a:cubicBezTo>
                  <a:cubicBezTo>
                    <a:pt x="1034" y="722"/>
                    <a:pt x="834" y="321"/>
                    <a:pt x="501" y="54"/>
                  </a:cubicBezTo>
                  <a:cubicBezTo>
                    <a:pt x="442" y="18"/>
                    <a:pt x="385" y="0"/>
                    <a:pt x="33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0"/>
            <p:cNvSpPr/>
            <p:nvPr/>
          </p:nvSpPr>
          <p:spPr>
            <a:xfrm>
              <a:off x="8363526" y="2167374"/>
              <a:ext cx="593667" cy="351646"/>
            </a:xfrm>
            <a:custGeom>
              <a:avLst/>
              <a:gdLst/>
              <a:ahLst/>
              <a:cxnLst/>
              <a:rect l="l" t="t" r="r" b="b"/>
              <a:pathLst>
                <a:path w="36260" h="21468" extrusionOk="0">
                  <a:moveTo>
                    <a:pt x="208" y="1"/>
                  </a:moveTo>
                  <a:cubicBezTo>
                    <a:pt x="81" y="1"/>
                    <a:pt x="0" y="99"/>
                    <a:pt x="0" y="261"/>
                  </a:cubicBezTo>
                  <a:cubicBezTo>
                    <a:pt x="0" y="561"/>
                    <a:pt x="167" y="828"/>
                    <a:pt x="401" y="995"/>
                  </a:cubicBezTo>
                  <a:lnTo>
                    <a:pt x="35826" y="21409"/>
                  </a:lnTo>
                  <a:cubicBezTo>
                    <a:pt x="35896" y="21449"/>
                    <a:pt x="35962" y="21468"/>
                    <a:pt x="36022" y="21468"/>
                  </a:cubicBezTo>
                  <a:cubicBezTo>
                    <a:pt x="36161" y="21468"/>
                    <a:pt x="36259" y="21363"/>
                    <a:pt x="36259" y="21176"/>
                  </a:cubicBezTo>
                  <a:cubicBezTo>
                    <a:pt x="36226" y="20909"/>
                    <a:pt x="36059" y="20642"/>
                    <a:pt x="35826" y="20475"/>
                  </a:cubicBezTo>
                  <a:lnTo>
                    <a:pt x="401" y="61"/>
                  </a:lnTo>
                  <a:cubicBezTo>
                    <a:pt x="329" y="20"/>
                    <a:pt x="264" y="1"/>
                    <a:pt x="20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0"/>
            <p:cNvSpPr/>
            <p:nvPr/>
          </p:nvSpPr>
          <p:spPr>
            <a:xfrm>
              <a:off x="8363526" y="2196989"/>
              <a:ext cx="593667" cy="352088"/>
            </a:xfrm>
            <a:custGeom>
              <a:avLst/>
              <a:gdLst/>
              <a:ahLst/>
              <a:cxnLst/>
              <a:rect l="l" t="t" r="r" b="b"/>
              <a:pathLst>
                <a:path w="36260" h="21495" extrusionOk="0">
                  <a:moveTo>
                    <a:pt x="226" y="1"/>
                  </a:moveTo>
                  <a:cubicBezTo>
                    <a:pt x="88" y="1"/>
                    <a:pt x="0" y="118"/>
                    <a:pt x="0" y="287"/>
                  </a:cubicBezTo>
                  <a:cubicBezTo>
                    <a:pt x="0" y="588"/>
                    <a:pt x="167" y="854"/>
                    <a:pt x="401" y="988"/>
                  </a:cubicBezTo>
                  <a:lnTo>
                    <a:pt x="35826" y="21436"/>
                  </a:lnTo>
                  <a:cubicBezTo>
                    <a:pt x="35896" y="21476"/>
                    <a:pt x="35962" y="21495"/>
                    <a:pt x="36022" y="21495"/>
                  </a:cubicBezTo>
                  <a:cubicBezTo>
                    <a:pt x="36161" y="21495"/>
                    <a:pt x="36259" y="21389"/>
                    <a:pt x="36259" y="21202"/>
                  </a:cubicBezTo>
                  <a:cubicBezTo>
                    <a:pt x="36226" y="20902"/>
                    <a:pt x="36059" y="20635"/>
                    <a:pt x="35826" y="20502"/>
                  </a:cubicBezTo>
                  <a:lnTo>
                    <a:pt x="401" y="54"/>
                  </a:lnTo>
                  <a:cubicBezTo>
                    <a:pt x="337" y="17"/>
                    <a:pt x="278" y="1"/>
                    <a:pt x="22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0"/>
            <p:cNvSpPr/>
            <p:nvPr/>
          </p:nvSpPr>
          <p:spPr>
            <a:xfrm>
              <a:off x="8363526" y="2226948"/>
              <a:ext cx="593667" cy="352186"/>
            </a:xfrm>
            <a:custGeom>
              <a:avLst/>
              <a:gdLst/>
              <a:ahLst/>
              <a:cxnLst/>
              <a:rect l="l" t="t" r="r" b="b"/>
              <a:pathLst>
                <a:path w="36260" h="21501" extrusionOk="0">
                  <a:moveTo>
                    <a:pt x="212" y="1"/>
                  </a:moveTo>
                  <a:cubicBezTo>
                    <a:pt x="82" y="1"/>
                    <a:pt x="0" y="106"/>
                    <a:pt x="0" y="293"/>
                  </a:cubicBezTo>
                  <a:cubicBezTo>
                    <a:pt x="0" y="560"/>
                    <a:pt x="167" y="827"/>
                    <a:pt x="401" y="993"/>
                  </a:cubicBezTo>
                  <a:lnTo>
                    <a:pt x="35826" y="21441"/>
                  </a:lnTo>
                  <a:cubicBezTo>
                    <a:pt x="35896" y="21481"/>
                    <a:pt x="35962" y="21500"/>
                    <a:pt x="36022" y="21500"/>
                  </a:cubicBezTo>
                  <a:cubicBezTo>
                    <a:pt x="36161" y="21500"/>
                    <a:pt x="36259" y="21395"/>
                    <a:pt x="36259" y="21208"/>
                  </a:cubicBezTo>
                  <a:cubicBezTo>
                    <a:pt x="36226" y="20908"/>
                    <a:pt x="36059" y="20641"/>
                    <a:pt x="35826" y="20474"/>
                  </a:cubicBezTo>
                  <a:lnTo>
                    <a:pt x="401" y="59"/>
                  </a:lnTo>
                  <a:cubicBezTo>
                    <a:pt x="331" y="20"/>
                    <a:pt x="267" y="1"/>
                    <a:pt x="21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0"/>
            <p:cNvSpPr/>
            <p:nvPr/>
          </p:nvSpPr>
          <p:spPr>
            <a:xfrm>
              <a:off x="8363526" y="2256988"/>
              <a:ext cx="593667" cy="351646"/>
            </a:xfrm>
            <a:custGeom>
              <a:avLst/>
              <a:gdLst/>
              <a:ahLst/>
              <a:cxnLst/>
              <a:rect l="l" t="t" r="r" b="b"/>
              <a:pathLst>
                <a:path w="36260" h="21468" extrusionOk="0">
                  <a:moveTo>
                    <a:pt x="208" y="0"/>
                  </a:moveTo>
                  <a:cubicBezTo>
                    <a:pt x="81" y="0"/>
                    <a:pt x="0" y="98"/>
                    <a:pt x="0" y="260"/>
                  </a:cubicBezTo>
                  <a:cubicBezTo>
                    <a:pt x="0" y="560"/>
                    <a:pt x="167" y="827"/>
                    <a:pt x="401" y="994"/>
                  </a:cubicBezTo>
                  <a:lnTo>
                    <a:pt x="35826" y="21409"/>
                  </a:lnTo>
                  <a:cubicBezTo>
                    <a:pt x="35896" y="21449"/>
                    <a:pt x="35962" y="21468"/>
                    <a:pt x="36022" y="21468"/>
                  </a:cubicBezTo>
                  <a:cubicBezTo>
                    <a:pt x="36161" y="21468"/>
                    <a:pt x="36259" y="21362"/>
                    <a:pt x="36259" y="21175"/>
                  </a:cubicBezTo>
                  <a:cubicBezTo>
                    <a:pt x="36226" y="20908"/>
                    <a:pt x="36059" y="20641"/>
                    <a:pt x="35826" y="20475"/>
                  </a:cubicBezTo>
                  <a:lnTo>
                    <a:pt x="401" y="60"/>
                  </a:lnTo>
                  <a:cubicBezTo>
                    <a:pt x="329" y="19"/>
                    <a:pt x="264" y="0"/>
                    <a:pt x="20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0"/>
            <p:cNvSpPr/>
            <p:nvPr/>
          </p:nvSpPr>
          <p:spPr>
            <a:xfrm>
              <a:off x="8363526" y="2306276"/>
              <a:ext cx="593667" cy="352088"/>
            </a:xfrm>
            <a:custGeom>
              <a:avLst/>
              <a:gdLst/>
              <a:ahLst/>
              <a:cxnLst/>
              <a:rect l="l" t="t" r="r" b="b"/>
              <a:pathLst>
                <a:path w="36260" h="21495" extrusionOk="0">
                  <a:moveTo>
                    <a:pt x="226" y="0"/>
                  </a:moveTo>
                  <a:cubicBezTo>
                    <a:pt x="88" y="0"/>
                    <a:pt x="0" y="117"/>
                    <a:pt x="0" y="287"/>
                  </a:cubicBezTo>
                  <a:cubicBezTo>
                    <a:pt x="0" y="587"/>
                    <a:pt x="167" y="854"/>
                    <a:pt x="401" y="1021"/>
                  </a:cubicBezTo>
                  <a:lnTo>
                    <a:pt x="35826" y="21435"/>
                  </a:lnTo>
                  <a:cubicBezTo>
                    <a:pt x="35896" y="21475"/>
                    <a:pt x="35962" y="21494"/>
                    <a:pt x="36022" y="21494"/>
                  </a:cubicBezTo>
                  <a:cubicBezTo>
                    <a:pt x="36161" y="21494"/>
                    <a:pt x="36259" y="21389"/>
                    <a:pt x="36259" y="21202"/>
                  </a:cubicBezTo>
                  <a:cubicBezTo>
                    <a:pt x="36226" y="20935"/>
                    <a:pt x="36059" y="20668"/>
                    <a:pt x="35826" y="20501"/>
                  </a:cubicBezTo>
                  <a:lnTo>
                    <a:pt x="401" y="53"/>
                  </a:lnTo>
                  <a:cubicBezTo>
                    <a:pt x="337" y="17"/>
                    <a:pt x="278" y="0"/>
                    <a:pt x="22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0"/>
            <p:cNvSpPr/>
            <p:nvPr/>
          </p:nvSpPr>
          <p:spPr>
            <a:xfrm>
              <a:off x="8363526" y="2336235"/>
              <a:ext cx="593667" cy="352170"/>
            </a:xfrm>
            <a:custGeom>
              <a:avLst/>
              <a:gdLst/>
              <a:ahLst/>
              <a:cxnLst/>
              <a:rect l="l" t="t" r="r" b="b"/>
              <a:pathLst>
                <a:path w="36260" h="21500" extrusionOk="0">
                  <a:moveTo>
                    <a:pt x="212" y="0"/>
                  </a:moveTo>
                  <a:cubicBezTo>
                    <a:pt x="82" y="0"/>
                    <a:pt x="0" y="105"/>
                    <a:pt x="0" y="292"/>
                  </a:cubicBezTo>
                  <a:cubicBezTo>
                    <a:pt x="0" y="593"/>
                    <a:pt x="167" y="826"/>
                    <a:pt x="401" y="993"/>
                  </a:cubicBezTo>
                  <a:lnTo>
                    <a:pt x="35826" y="21441"/>
                  </a:lnTo>
                  <a:cubicBezTo>
                    <a:pt x="35896" y="21481"/>
                    <a:pt x="35962" y="21500"/>
                    <a:pt x="36022" y="21500"/>
                  </a:cubicBezTo>
                  <a:cubicBezTo>
                    <a:pt x="36161" y="21500"/>
                    <a:pt x="36259" y="21395"/>
                    <a:pt x="36259" y="21207"/>
                  </a:cubicBezTo>
                  <a:cubicBezTo>
                    <a:pt x="36226" y="20907"/>
                    <a:pt x="36059" y="20640"/>
                    <a:pt x="35826" y="20507"/>
                  </a:cubicBezTo>
                  <a:lnTo>
                    <a:pt x="401" y="59"/>
                  </a:lnTo>
                  <a:cubicBezTo>
                    <a:pt x="331" y="19"/>
                    <a:pt x="267" y="0"/>
                    <a:pt x="21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0"/>
            <p:cNvSpPr/>
            <p:nvPr/>
          </p:nvSpPr>
          <p:spPr>
            <a:xfrm>
              <a:off x="8363526" y="2366276"/>
              <a:ext cx="593667" cy="351646"/>
            </a:xfrm>
            <a:custGeom>
              <a:avLst/>
              <a:gdLst/>
              <a:ahLst/>
              <a:cxnLst/>
              <a:rect l="l" t="t" r="r" b="b"/>
              <a:pathLst>
                <a:path w="36260" h="21468" extrusionOk="0">
                  <a:moveTo>
                    <a:pt x="212" y="1"/>
                  </a:moveTo>
                  <a:cubicBezTo>
                    <a:pt x="82" y="1"/>
                    <a:pt x="0" y="106"/>
                    <a:pt x="0" y="293"/>
                  </a:cubicBezTo>
                  <a:cubicBezTo>
                    <a:pt x="0" y="560"/>
                    <a:pt x="167" y="827"/>
                    <a:pt x="401" y="994"/>
                  </a:cubicBezTo>
                  <a:lnTo>
                    <a:pt x="35826" y="21408"/>
                  </a:lnTo>
                  <a:cubicBezTo>
                    <a:pt x="35897" y="21449"/>
                    <a:pt x="35966" y="21468"/>
                    <a:pt x="36026" y="21468"/>
                  </a:cubicBezTo>
                  <a:cubicBezTo>
                    <a:pt x="36163" y="21468"/>
                    <a:pt x="36259" y="21370"/>
                    <a:pt x="36259" y="21208"/>
                  </a:cubicBezTo>
                  <a:cubicBezTo>
                    <a:pt x="36226" y="20908"/>
                    <a:pt x="36059" y="20641"/>
                    <a:pt x="35826" y="20474"/>
                  </a:cubicBezTo>
                  <a:lnTo>
                    <a:pt x="401" y="60"/>
                  </a:lnTo>
                  <a:cubicBezTo>
                    <a:pt x="331" y="20"/>
                    <a:pt x="267" y="1"/>
                    <a:pt x="21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0"/>
            <p:cNvSpPr/>
            <p:nvPr/>
          </p:nvSpPr>
          <p:spPr>
            <a:xfrm>
              <a:off x="8363526" y="2396317"/>
              <a:ext cx="593667" cy="351646"/>
            </a:xfrm>
            <a:custGeom>
              <a:avLst/>
              <a:gdLst/>
              <a:ahLst/>
              <a:cxnLst/>
              <a:rect l="l" t="t" r="r" b="b"/>
              <a:pathLst>
                <a:path w="36260" h="21468" extrusionOk="0">
                  <a:moveTo>
                    <a:pt x="208" y="0"/>
                  </a:moveTo>
                  <a:cubicBezTo>
                    <a:pt x="81" y="0"/>
                    <a:pt x="0" y="98"/>
                    <a:pt x="0" y="260"/>
                  </a:cubicBezTo>
                  <a:cubicBezTo>
                    <a:pt x="0" y="561"/>
                    <a:pt x="167" y="827"/>
                    <a:pt x="401" y="994"/>
                  </a:cubicBezTo>
                  <a:lnTo>
                    <a:pt x="35826" y="21409"/>
                  </a:lnTo>
                  <a:cubicBezTo>
                    <a:pt x="35896" y="21449"/>
                    <a:pt x="35962" y="21468"/>
                    <a:pt x="36022" y="21468"/>
                  </a:cubicBezTo>
                  <a:cubicBezTo>
                    <a:pt x="36161" y="21468"/>
                    <a:pt x="36259" y="21363"/>
                    <a:pt x="36259" y="21175"/>
                  </a:cubicBezTo>
                  <a:cubicBezTo>
                    <a:pt x="36226" y="20908"/>
                    <a:pt x="36059" y="20642"/>
                    <a:pt x="35826" y="20475"/>
                  </a:cubicBezTo>
                  <a:lnTo>
                    <a:pt x="401" y="60"/>
                  </a:lnTo>
                  <a:cubicBezTo>
                    <a:pt x="329" y="19"/>
                    <a:pt x="264" y="0"/>
                    <a:pt x="20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0"/>
            <p:cNvSpPr/>
            <p:nvPr/>
          </p:nvSpPr>
          <p:spPr>
            <a:xfrm>
              <a:off x="8228633" y="1840330"/>
              <a:ext cx="752038" cy="499066"/>
            </a:xfrm>
            <a:custGeom>
              <a:avLst/>
              <a:gdLst/>
              <a:ahLst/>
              <a:cxnLst/>
              <a:rect l="l" t="t" r="r" b="b"/>
              <a:pathLst>
                <a:path w="45933" h="30468" extrusionOk="0">
                  <a:moveTo>
                    <a:pt x="299" y="1"/>
                  </a:moveTo>
                  <a:cubicBezTo>
                    <a:pt x="120" y="1"/>
                    <a:pt x="0" y="176"/>
                    <a:pt x="0" y="513"/>
                  </a:cubicBezTo>
                  <a:lnTo>
                    <a:pt x="0" y="3948"/>
                  </a:lnTo>
                  <a:lnTo>
                    <a:pt x="45933" y="30467"/>
                  </a:lnTo>
                  <a:lnTo>
                    <a:pt x="45933" y="27032"/>
                  </a:lnTo>
                  <a:cubicBezTo>
                    <a:pt x="45933" y="26631"/>
                    <a:pt x="45766" y="26264"/>
                    <a:pt x="45466" y="26031"/>
                  </a:cubicBezTo>
                  <a:lnTo>
                    <a:pt x="467" y="46"/>
                  </a:lnTo>
                  <a:cubicBezTo>
                    <a:pt x="407" y="16"/>
                    <a:pt x="350" y="1"/>
                    <a:pt x="29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0"/>
            <p:cNvSpPr/>
            <p:nvPr/>
          </p:nvSpPr>
          <p:spPr>
            <a:xfrm>
              <a:off x="8228633" y="1880068"/>
              <a:ext cx="752038" cy="527616"/>
            </a:xfrm>
            <a:custGeom>
              <a:avLst/>
              <a:gdLst/>
              <a:ahLst/>
              <a:cxnLst/>
              <a:rect l="l" t="t" r="r" b="b"/>
              <a:pathLst>
                <a:path w="45933" h="32211" extrusionOk="0">
                  <a:moveTo>
                    <a:pt x="2113" y="0"/>
                  </a:moveTo>
                  <a:cubicBezTo>
                    <a:pt x="1957" y="0"/>
                    <a:pt x="1879" y="211"/>
                    <a:pt x="1801" y="522"/>
                  </a:cubicBezTo>
                  <a:lnTo>
                    <a:pt x="1468" y="1622"/>
                  </a:lnTo>
                  <a:cubicBezTo>
                    <a:pt x="1364" y="1958"/>
                    <a:pt x="1281" y="2134"/>
                    <a:pt x="1125" y="2134"/>
                  </a:cubicBezTo>
                  <a:cubicBezTo>
                    <a:pt x="1079" y="2134"/>
                    <a:pt x="1027" y="2119"/>
                    <a:pt x="967" y="2089"/>
                  </a:cubicBezTo>
                  <a:lnTo>
                    <a:pt x="0" y="1522"/>
                  </a:lnTo>
                  <a:lnTo>
                    <a:pt x="0" y="5692"/>
                  </a:lnTo>
                  <a:lnTo>
                    <a:pt x="45933" y="32211"/>
                  </a:lnTo>
                  <a:lnTo>
                    <a:pt x="45933" y="28041"/>
                  </a:lnTo>
                  <a:lnTo>
                    <a:pt x="15311" y="10362"/>
                  </a:lnTo>
                  <a:cubicBezTo>
                    <a:pt x="15044" y="10229"/>
                    <a:pt x="14977" y="9928"/>
                    <a:pt x="14844" y="9361"/>
                  </a:cubicBezTo>
                  <a:lnTo>
                    <a:pt x="14410" y="7827"/>
                  </a:lnTo>
                  <a:cubicBezTo>
                    <a:pt x="14210" y="7093"/>
                    <a:pt x="14010" y="6826"/>
                    <a:pt x="13743" y="6693"/>
                  </a:cubicBezTo>
                  <a:lnTo>
                    <a:pt x="2268" y="55"/>
                  </a:lnTo>
                  <a:cubicBezTo>
                    <a:pt x="2209" y="17"/>
                    <a:pt x="2158" y="0"/>
                    <a:pt x="2113"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0"/>
            <p:cNvSpPr/>
            <p:nvPr/>
          </p:nvSpPr>
          <p:spPr>
            <a:xfrm>
              <a:off x="8941884" y="2273942"/>
              <a:ext cx="16946" cy="27551"/>
            </a:xfrm>
            <a:custGeom>
              <a:avLst/>
              <a:gdLst/>
              <a:ahLst/>
              <a:cxnLst/>
              <a:rect l="l" t="t" r="r" b="b"/>
              <a:pathLst>
                <a:path w="1035" h="1682" extrusionOk="0">
                  <a:moveTo>
                    <a:pt x="319" y="1"/>
                  </a:moveTo>
                  <a:cubicBezTo>
                    <a:pt x="136" y="1"/>
                    <a:pt x="0" y="196"/>
                    <a:pt x="0" y="526"/>
                  </a:cubicBezTo>
                  <a:cubicBezTo>
                    <a:pt x="0" y="960"/>
                    <a:pt x="167" y="1360"/>
                    <a:pt x="501" y="1627"/>
                  </a:cubicBezTo>
                  <a:cubicBezTo>
                    <a:pt x="567" y="1664"/>
                    <a:pt x="630" y="1681"/>
                    <a:pt x="688" y="1681"/>
                  </a:cubicBezTo>
                  <a:cubicBezTo>
                    <a:pt x="893" y="1681"/>
                    <a:pt x="1035" y="1465"/>
                    <a:pt x="1035" y="1127"/>
                  </a:cubicBezTo>
                  <a:cubicBezTo>
                    <a:pt x="1035" y="693"/>
                    <a:pt x="834" y="293"/>
                    <a:pt x="501" y="59"/>
                  </a:cubicBezTo>
                  <a:cubicBezTo>
                    <a:pt x="437" y="20"/>
                    <a:pt x="376" y="1"/>
                    <a:pt x="3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0"/>
            <p:cNvSpPr/>
            <p:nvPr/>
          </p:nvSpPr>
          <p:spPr>
            <a:xfrm>
              <a:off x="8911300" y="2256464"/>
              <a:ext cx="16946" cy="27535"/>
            </a:xfrm>
            <a:custGeom>
              <a:avLst/>
              <a:gdLst/>
              <a:ahLst/>
              <a:cxnLst/>
              <a:rect l="l" t="t" r="r" b="b"/>
              <a:pathLst>
                <a:path w="1035" h="1681" extrusionOk="0">
                  <a:moveTo>
                    <a:pt x="338" y="0"/>
                  </a:moveTo>
                  <a:cubicBezTo>
                    <a:pt x="148" y="0"/>
                    <a:pt x="26" y="195"/>
                    <a:pt x="0" y="526"/>
                  </a:cubicBezTo>
                  <a:cubicBezTo>
                    <a:pt x="0" y="959"/>
                    <a:pt x="201" y="1360"/>
                    <a:pt x="534" y="1627"/>
                  </a:cubicBezTo>
                  <a:cubicBezTo>
                    <a:pt x="593" y="1663"/>
                    <a:pt x="650" y="1681"/>
                    <a:pt x="704" y="1681"/>
                  </a:cubicBezTo>
                  <a:cubicBezTo>
                    <a:pt x="893" y="1681"/>
                    <a:pt x="1035" y="1464"/>
                    <a:pt x="1035" y="1126"/>
                  </a:cubicBezTo>
                  <a:cubicBezTo>
                    <a:pt x="1035" y="693"/>
                    <a:pt x="868" y="292"/>
                    <a:pt x="534" y="59"/>
                  </a:cubicBezTo>
                  <a:cubicBezTo>
                    <a:pt x="463" y="19"/>
                    <a:pt x="397"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0"/>
            <p:cNvSpPr/>
            <p:nvPr/>
          </p:nvSpPr>
          <p:spPr>
            <a:xfrm>
              <a:off x="8881257" y="2238970"/>
              <a:ext cx="16946" cy="27551"/>
            </a:xfrm>
            <a:custGeom>
              <a:avLst/>
              <a:gdLst/>
              <a:ahLst/>
              <a:cxnLst/>
              <a:rect l="l" t="t" r="r" b="b"/>
              <a:pathLst>
                <a:path w="1035" h="1682" extrusionOk="0">
                  <a:moveTo>
                    <a:pt x="319" y="1"/>
                  </a:moveTo>
                  <a:cubicBezTo>
                    <a:pt x="137" y="1"/>
                    <a:pt x="1" y="196"/>
                    <a:pt x="1" y="526"/>
                  </a:cubicBezTo>
                  <a:cubicBezTo>
                    <a:pt x="1" y="960"/>
                    <a:pt x="168" y="1360"/>
                    <a:pt x="501" y="1627"/>
                  </a:cubicBezTo>
                  <a:cubicBezTo>
                    <a:pt x="567" y="1664"/>
                    <a:pt x="630" y="1681"/>
                    <a:pt x="688" y="1681"/>
                  </a:cubicBezTo>
                  <a:cubicBezTo>
                    <a:pt x="893" y="1681"/>
                    <a:pt x="1035" y="1465"/>
                    <a:pt x="1035" y="1127"/>
                  </a:cubicBezTo>
                  <a:cubicBezTo>
                    <a:pt x="1035" y="693"/>
                    <a:pt x="835" y="293"/>
                    <a:pt x="501" y="59"/>
                  </a:cubicBezTo>
                  <a:cubicBezTo>
                    <a:pt x="438" y="20"/>
                    <a:pt x="376" y="1"/>
                    <a:pt x="3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0"/>
            <p:cNvSpPr/>
            <p:nvPr/>
          </p:nvSpPr>
          <p:spPr>
            <a:xfrm>
              <a:off x="8248280" y="1941936"/>
              <a:ext cx="17502" cy="28092"/>
            </a:xfrm>
            <a:custGeom>
              <a:avLst/>
              <a:gdLst/>
              <a:ahLst/>
              <a:cxnLst/>
              <a:rect l="l" t="t" r="r" b="b"/>
              <a:pathLst>
                <a:path w="1069" h="1715" extrusionOk="0">
                  <a:moveTo>
                    <a:pt x="461" y="1"/>
                  </a:moveTo>
                  <a:cubicBezTo>
                    <a:pt x="452" y="1"/>
                    <a:pt x="443" y="5"/>
                    <a:pt x="435" y="14"/>
                  </a:cubicBezTo>
                  <a:lnTo>
                    <a:pt x="34" y="514"/>
                  </a:lnTo>
                  <a:lnTo>
                    <a:pt x="34" y="547"/>
                  </a:lnTo>
                  <a:cubicBezTo>
                    <a:pt x="1" y="547"/>
                    <a:pt x="1" y="581"/>
                    <a:pt x="34" y="581"/>
                  </a:cubicBezTo>
                  <a:cubicBezTo>
                    <a:pt x="1" y="614"/>
                    <a:pt x="1" y="614"/>
                    <a:pt x="34" y="647"/>
                  </a:cubicBezTo>
                  <a:cubicBezTo>
                    <a:pt x="1" y="647"/>
                    <a:pt x="1" y="681"/>
                    <a:pt x="34" y="681"/>
                  </a:cubicBezTo>
                  <a:lnTo>
                    <a:pt x="435" y="1648"/>
                  </a:lnTo>
                  <a:cubicBezTo>
                    <a:pt x="435" y="1681"/>
                    <a:pt x="468" y="1681"/>
                    <a:pt x="468" y="1715"/>
                  </a:cubicBezTo>
                  <a:lnTo>
                    <a:pt x="535" y="1715"/>
                  </a:lnTo>
                  <a:cubicBezTo>
                    <a:pt x="535" y="1648"/>
                    <a:pt x="535" y="1581"/>
                    <a:pt x="535" y="1515"/>
                  </a:cubicBezTo>
                  <a:lnTo>
                    <a:pt x="234" y="848"/>
                  </a:lnTo>
                  <a:lnTo>
                    <a:pt x="1002" y="1248"/>
                  </a:lnTo>
                  <a:cubicBezTo>
                    <a:pt x="1011" y="1257"/>
                    <a:pt x="1020" y="1261"/>
                    <a:pt x="1028" y="1261"/>
                  </a:cubicBezTo>
                  <a:cubicBezTo>
                    <a:pt x="1050" y="1261"/>
                    <a:pt x="1068" y="1230"/>
                    <a:pt x="1068" y="1181"/>
                  </a:cubicBezTo>
                  <a:cubicBezTo>
                    <a:pt x="1068" y="1114"/>
                    <a:pt x="1035" y="1048"/>
                    <a:pt x="1002" y="1014"/>
                  </a:cubicBezTo>
                  <a:lnTo>
                    <a:pt x="234" y="614"/>
                  </a:lnTo>
                  <a:lnTo>
                    <a:pt x="535" y="247"/>
                  </a:lnTo>
                  <a:cubicBezTo>
                    <a:pt x="535" y="180"/>
                    <a:pt x="535" y="147"/>
                    <a:pt x="535" y="80"/>
                  </a:cubicBezTo>
                  <a:cubicBezTo>
                    <a:pt x="510" y="31"/>
                    <a:pt x="486" y="1"/>
                    <a:pt x="46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0"/>
            <p:cNvSpPr/>
            <p:nvPr/>
          </p:nvSpPr>
          <p:spPr>
            <a:xfrm>
              <a:off x="8273952" y="1956694"/>
              <a:ext cx="16946" cy="27961"/>
            </a:xfrm>
            <a:custGeom>
              <a:avLst/>
              <a:gdLst/>
              <a:ahLst/>
              <a:cxnLst/>
              <a:rect l="l" t="t" r="r" b="b"/>
              <a:pathLst>
                <a:path w="1035" h="1707" extrusionOk="0">
                  <a:moveTo>
                    <a:pt x="541" y="0"/>
                  </a:moveTo>
                  <a:cubicBezTo>
                    <a:pt x="537" y="0"/>
                    <a:pt x="534" y="4"/>
                    <a:pt x="534" y="13"/>
                  </a:cubicBezTo>
                  <a:cubicBezTo>
                    <a:pt x="501" y="80"/>
                    <a:pt x="501" y="147"/>
                    <a:pt x="534" y="213"/>
                  </a:cubicBezTo>
                  <a:lnTo>
                    <a:pt x="801" y="881"/>
                  </a:lnTo>
                  <a:lnTo>
                    <a:pt x="67" y="480"/>
                  </a:lnTo>
                  <a:cubicBezTo>
                    <a:pt x="58" y="470"/>
                    <a:pt x="48" y="466"/>
                    <a:pt x="39" y="466"/>
                  </a:cubicBezTo>
                  <a:cubicBezTo>
                    <a:pt x="17" y="466"/>
                    <a:pt x="1" y="490"/>
                    <a:pt x="1" y="514"/>
                  </a:cubicBezTo>
                  <a:cubicBezTo>
                    <a:pt x="1" y="580"/>
                    <a:pt x="1" y="647"/>
                    <a:pt x="34" y="680"/>
                  </a:cubicBezTo>
                  <a:lnTo>
                    <a:pt x="801" y="1114"/>
                  </a:lnTo>
                  <a:lnTo>
                    <a:pt x="501" y="1448"/>
                  </a:lnTo>
                  <a:cubicBezTo>
                    <a:pt x="501" y="1514"/>
                    <a:pt x="501" y="1581"/>
                    <a:pt x="501" y="1614"/>
                  </a:cubicBezTo>
                  <a:cubicBezTo>
                    <a:pt x="534" y="1648"/>
                    <a:pt x="534" y="1681"/>
                    <a:pt x="568" y="1681"/>
                  </a:cubicBezTo>
                  <a:cubicBezTo>
                    <a:pt x="568" y="1698"/>
                    <a:pt x="576" y="1706"/>
                    <a:pt x="584" y="1706"/>
                  </a:cubicBezTo>
                  <a:cubicBezTo>
                    <a:pt x="593" y="1706"/>
                    <a:pt x="601" y="1698"/>
                    <a:pt x="601" y="1681"/>
                  </a:cubicBezTo>
                  <a:lnTo>
                    <a:pt x="1035" y="1214"/>
                  </a:lnTo>
                  <a:cubicBezTo>
                    <a:pt x="1035" y="1181"/>
                    <a:pt x="1035" y="1181"/>
                    <a:pt x="1035" y="1181"/>
                  </a:cubicBezTo>
                  <a:cubicBezTo>
                    <a:pt x="1035" y="1147"/>
                    <a:pt x="1035" y="1147"/>
                    <a:pt x="1035" y="1114"/>
                  </a:cubicBezTo>
                  <a:cubicBezTo>
                    <a:pt x="1035" y="1114"/>
                    <a:pt x="1035" y="1081"/>
                    <a:pt x="1035" y="1081"/>
                  </a:cubicBezTo>
                  <a:lnTo>
                    <a:pt x="1035" y="1047"/>
                  </a:lnTo>
                  <a:lnTo>
                    <a:pt x="601" y="80"/>
                  </a:lnTo>
                  <a:cubicBezTo>
                    <a:pt x="577" y="31"/>
                    <a:pt x="552" y="0"/>
                    <a:pt x="54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0"/>
            <p:cNvSpPr/>
            <p:nvPr/>
          </p:nvSpPr>
          <p:spPr>
            <a:xfrm>
              <a:off x="8300721" y="1969716"/>
              <a:ext cx="15308" cy="33366"/>
            </a:xfrm>
            <a:custGeom>
              <a:avLst/>
              <a:gdLst/>
              <a:ahLst/>
              <a:cxnLst/>
              <a:rect l="l" t="t" r="r" b="b"/>
              <a:pathLst>
                <a:path w="935" h="2037" extrusionOk="0">
                  <a:moveTo>
                    <a:pt x="401" y="0"/>
                  </a:moveTo>
                  <a:cubicBezTo>
                    <a:pt x="325" y="0"/>
                    <a:pt x="254" y="38"/>
                    <a:pt x="200" y="119"/>
                  </a:cubicBezTo>
                  <a:cubicBezTo>
                    <a:pt x="0" y="586"/>
                    <a:pt x="0" y="1086"/>
                    <a:pt x="200" y="1520"/>
                  </a:cubicBezTo>
                  <a:cubicBezTo>
                    <a:pt x="234" y="1720"/>
                    <a:pt x="367" y="1887"/>
                    <a:pt x="534" y="1987"/>
                  </a:cubicBezTo>
                  <a:cubicBezTo>
                    <a:pt x="569" y="2022"/>
                    <a:pt x="612" y="2036"/>
                    <a:pt x="656" y="2036"/>
                  </a:cubicBezTo>
                  <a:cubicBezTo>
                    <a:pt x="738" y="2036"/>
                    <a:pt x="824" y="1985"/>
                    <a:pt x="867" y="1920"/>
                  </a:cubicBezTo>
                  <a:cubicBezTo>
                    <a:pt x="901" y="1853"/>
                    <a:pt x="901" y="1787"/>
                    <a:pt x="867" y="1720"/>
                  </a:cubicBezTo>
                  <a:cubicBezTo>
                    <a:pt x="844" y="1696"/>
                    <a:pt x="820" y="1673"/>
                    <a:pt x="809" y="1673"/>
                  </a:cubicBezTo>
                  <a:cubicBezTo>
                    <a:pt x="804" y="1673"/>
                    <a:pt x="801" y="1677"/>
                    <a:pt x="801" y="1687"/>
                  </a:cubicBezTo>
                  <a:cubicBezTo>
                    <a:pt x="748" y="1750"/>
                    <a:pt x="692" y="1780"/>
                    <a:pt x="635" y="1780"/>
                  </a:cubicBezTo>
                  <a:cubicBezTo>
                    <a:pt x="511" y="1780"/>
                    <a:pt x="381" y="1638"/>
                    <a:pt x="267" y="1386"/>
                  </a:cubicBezTo>
                  <a:cubicBezTo>
                    <a:pt x="134" y="1053"/>
                    <a:pt x="134" y="686"/>
                    <a:pt x="267" y="352"/>
                  </a:cubicBezTo>
                  <a:cubicBezTo>
                    <a:pt x="314" y="289"/>
                    <a:pt x="376" y="256"/>
                    <a:pt x="439" y="256"/>
                  </a:cubicBezTo>
                  <a:cubicBezTo>
                    <a:pt x="510" y="256"/>
                    <a:pt x="581" y="298"/>
                    <a:pt x="634" y="386"/>
                  </a:cubicBezTo>
                  <a:lnTo>
                    <a:pt x="567" y="553"/>
                  </a:lnTo>
                  <a:cubicBezTo>
                    <a:pt x="567" y="586"/>
                    <a:pt x="567" y="653"/>
                    <a:pt x="601" y="686"/>
                  </a:cubicBezTo>
                  <a:lnTo>
                    <a:pt x="901" y="819"/>
                  </a:lnTo>
                  <a:cubicBezTo>
                    <a:pt x="934" y="819"/>
                    <a:pt x="934" y="819"/>
                    <a:pt x="934" y="753"/>
                  </a:cubicBezTo>
                  <a:lnTo>
                    <a:pt x="901" y="119"/>
                  </a:lnTo>
                  <a:cubicBezTo>
                    <a:pt x="901" y="72"/>
                    <a:pt x="884" y="25"/>
                    <a:pt x="863" y="25"/>
                  </a:cubicBezTo>
                  <a:cubicBezTo>
                    <a:pt x="854" y="25"/>
                    <a:pt x="844" y="33"/>
                    <a:pt x="834" y="52"/>
                  </a:cubicBezTo>
                  <a:lnTo>
                    <a:pt x="734" y="219"/>
                  </a:lnTo>
                  <a:cubicBezTo>
                    <a:pt x="635" y="80"/>
                    <a:pt x="512" y="0"/>
                    <a:pt x="4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0"/>
            <p:cNvSpPr/>
            <p:nvPr/>
          </p:nvSpPr>
          <p:spPr>
            <a:xfrm>
              <a:off x="8439429" y="1994581"/>
              <a:ext cx="13671" cy="35004"/>
            </a:xfrm>
            <a:custGeom>
              <a:avLst/>
              <a:gdLst/>
              <a:ahLst/>
              <a:cxnLst/>
              <a:rect l="l" t="t" r="r" b="b"/>
              <a:pathLst>
                <a:path w="835" h="2137" extrusionOk="0">
                  <a:moveTo>
                    <a:pt x="70" y="1"/>
                  </a:moveTo>
                  <a:cubicBezTo>
                    <a:pt x="58" y="1"/>
                    <a:pt x="46" y="12"/>
                    <a:pt x="34" y="35"/>
                  </a:cubicBezTo>
                  <a:cubicBezTo>
                    <a:pt x="1" y="102"/>
                    <a:pt x="1" y="202"/>
                    <a:pt x="34" y="269"/>
                  </a:cubicBezTo>
                  <a:lnTo>
                    <a:pt x="301" y="1003"/>
                  </a:lnTo>
                  <a:lnTo>
                    <a:pt x="34" y="1403"/>
                  </a:lnTo>
                  <a:cubicBezTo>
                    <a:pt x="1" y="1503"/>
                    <a:pt x="1" y="1570"/>
                    <a:pt x="34" y="1670"/>
                  </a:cubicBezTo>
                  <a:cubicBezTo>
                    <a:pt x="34" y="1670"/>
                    <a:pt x="68" y="1703"/>
                    <a:pt x="68" y="1736"/>
                  </a:cubicBezTo>
                  <a:lnTo>
                    <a:pt x="134" y="1736"/>
                  </a:lnTo>
                  <a:lnTo>
                    <a:pt x="401" y="1336"/>
                  </a:lnTo>
                  <a:lnTo>
                    <a:pt x="701" y="2037"/>
                  </a:lnTo>
                  <a:cubicBezTo>
                    <a:pt x="701" y="2070"/>
                    <a:pt x="735" y="2103"/>
                    <a:pt x="735" y="2137"/>
                  </a:cubicBezTo>
                  <a:lnTo>
                    <a:pt x="801" y="2137"/>
                  </a:lnTo>
                  <a:cubicBezTo>
                    <a:pt x="835" y="2037"/>
                    <a:pt x="835" y="1970"/>
                    <a:pt x="801" y="1870"/>
                  </a:cubicBezTo>
                  <a:lnTo>
                    <a:pt x="535" y="1136"/>
                  </a:lnTo>
                  <a:lnTo>
                    <a:pt x="801" y="736"/>
                  </a:lnTo>
                  <a:cubicBezTo>
                    <a:pt x="835" y="636"/>
                    <a:pt x="835" y="569"/>
                    <a:pt x="801" y="469"/>
                  </a:cubicBezTo>
                  <a:cubicBezTo>
                    <a:pt x="777" y="420"/>
                    <a:pt x="753" y="389"/>
                    <a:pt x="728" y="389"/>
                  </a:cubicBezTo>
                  <a:cubicBezTo>
                    <a:pt x="719" y="389"/>
                    <a:pt x="710" y="393"/>
                    <a:pt x="701" y="402"/>
                  </a:cubicBezTo>
                  <a:lnTo>
                    <a:pt x="401" y="836"/>
                  </a:lnTo>
                  <a:lnTo>
                    <a:pt x="134" y="102"/>
                  </a:lnTo>
                  <a:cubicBezTo>
                    <a:pt x="113" y="37"/>
                    <a:pt x="91" y="1"/>
                    <a:pt x="7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0"/>
            <p:cNvSpPr/>
            <p:nvPr/>
          </p:nvSpPr>
          <p:spPr>
            <a:xfrm>
              <a:off x="8331305" y="1979446"/>
              <a:ext cx="605128" cy="387682"/>
            </a:xfrm>
            <a:custGeom>
              <a:avLst/>
              <a:gdLst/>
              <a:ahLst/>
              <a:cxnLst/>
              <a:rect l="l" t="t" r="r" b="b"/>
              <a:pathLst>
                <a:path w="36960" h="23668" extrusionOk="0">
                  <a:moveTo>
                    <a:pt x="323" y="0"/>
                  </a:moveTo>
                  <a:cubicBezTo>
                    <a:pt x="150" y="0"/>
                    <a:pt x="34" y="195"/>
                    <a:pt x="34" y="526"/>
                  </a:cubicBezTo>
                  <a:lnTo>
                    <a:pt x="34" y="1827"/>
                  </a:lnTo>
                  <a:cubicBezTo>
                    <a:pt x="0" y="2227"/>
                    <a:pt x="200" y="2594"/>
                    <a:pt x="501" y="2827"/>
                  </a:cubicBezTo>
                  <a:lnTo>
                    <a:pt x="36460" y="23609"/>
                  </a:lnTo>
                  <a:cubicBezTo>
                    <a:pt x="36523" y="23648"/>
                    <a:pt x="36584" y="23667"/>
                    <a:pt x="36641" y="23667"/>
                  </a:cubicBezTo>
                  <a:cubicBezTo>
                    <a:pt x="36824" y="23667"/>
                    <a:pt x="36960" y="23472"/>
                    <a:pt x="36960" y="23142"/>
                  </a:cubicBezTo>
                  <a:lnTo>
                    <a:pt x="36960" y="21874"/>
                  </a:lnTo>
                  <a:cubicBezTo>
                    <a:pt x="36960" y="21474"/>
                    <a:pt x="36793" y="21074"/>
                    <a:pt x="36460" y="20840"/>
                  </a:cubicBezTo>
                  <a:lnTo>
                    <a:pt x="501" y="59"/>
                  </a:lnTo>
                  <a:cubicBezTo>
                    <a:pt x="437" y="19"/>
                    <a:pt x="378" y="0"/>
                    <a:pt x="32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0"/>
            <p:cNvSpPr/>
            <p:nvPr/>
          </p:nvSpPr>
          <p:spPr>
            <a:xfrm>
              <a:off x="8911300" y="2321886"/>
              <a:ext cx="23495" cy="38821"/>
            </a:xfrm>
            <a:custGeom>
              <a:avLst/>
              <a:gdLst/>
              <a:ahLst/>
              <a:cxnLst/>
              <a:rect l="l" t="t" r="r" b="b"/>
              <a:pathLst>
                <a:path w="1435" h="2370" extrusionOk="0">
                  <a:moveTo>
                    <a:pt x="701" y="601"/>
                  </a:moveTo>
                  <a:lnTo>
                    <a:pt x="734" y="801"/>
                  </a:lnTo>
                  <a:cubicBezTo>
                    <a:pt x="768" y="868"/>
                    <a:pt x="801" y="902"/>
                    <a:pt x="834" y="968"/>
                  </a:cubicBezTo>
                  <a:lnTo>
                    <a:pt x="1101" y="1202"/>
                  </a:lnTo>
                  <a:lnTo>
                    <a:pt x="934" y="1402"/>
                  </a:lnTo>
                  <a:cubicBezTo>
                    <a:pt x="901" y="1435"/>
                    <a:pt x="868" y="1502"/>
                    <a:pt x="868" y="1602"/>
                  </a:cubicBezTo>
                  <a:lnTo>
                    <a:pt x="868" y="1702"/>
                  </a:lnTo>
                  <a:cubicBezTo>
                    <a:pt x="834" y="1635"/>
                    <a:pt x="768" y="1602"/>
                    <a:pt x="701" y="1602"/>
                  </a:cubicBezTo>
                  <a:cubicBezTo>
                    <a:pt x="690" y="1591"/>
                    <a:pt x="682" y="1587"/>
                    <a:pt x="676" y="1587"/>
                  </a:cubicBezTo>
                  <a:cubicBezTo>
                    <a:pt x="664" y="1587"/>
                    <a:pt x="657" y="1602"/>
                    <a:pt x="634" y="1602"/>
                  </a:cubicBezTo>
                  <a:lnTo>
                    <a:pt x="534" y="1635"/>
                  </a:lnTo>
                  <a:lnTo>
                    <a:pt x="568" y="1202"/>
                  </a:lnTo>
                  <a:cubicBezTo>
                    <a:pt x="568" y="1168"/>
                    <a:pt x="568" y="1102"/>
                    <a:pt x="534" y="1035"/>
                  </a:cubicBezTo>
                  <a:lnTo>
                    <a:pt x="401" y="701"/>
                  </a:lnTo>
                  <a:lnTo>
                    <a:pt x="467" y="735"/>
                  </a:lnTo>
                  <a:cubicBezTo>
                    <a:pt x="485" y="741"/>
                    <a:pt x="503" y="743"/>
                    <a:pt x="520" y="743"/>
                  </a:cubicBezTo>
                  <a:cubicBezTo>
                    <a:pt x="601" y="743"/>
                    <a:pt x="674" y="684"/>
                    <a:pt x="701" y="601"/>
                  </a:cubicBezTo>
                  <a:close/>
                  <a:moveTo>
                    <a:pt x="701" y="1"/>
                  </a:moveTo>
                  <a:cubicBezTo>
                    <a:pt x="634" y="1"/>
                    <a:pt x="534" y="68"/>
                    <a:pt x="534" y="134"/>
                  </a:cubicBezTo>
                  <a:lnTo>
                    <a:pt x="434" y="401"/>
                  </a:lnTo>
                  <a:lnTo>
                    <a:pt x="267" y="368"/>
                  </a:lnTo>
                  <a:lnTo>
                    <a:pt x="134" y="334"/>
                  </a:lnTo>
                  <a:lnTo>
                    <a:pt x="67" y="401"/>
                  </a:lnTo>
                  <a:cubicBezTo>
                    <a:pt x="0" y="501"/>
                    <a:pt x="0" y="635"/>
                    <a:pt x="67" y="735"/>
                  </a:cubicBezTo>
                  <a:lnTo>
                    <a:pt x="267" y="1202"/>
                  </a:lnTo>
                  <a:lnTo>
                    <a:pt x="201" y="1669"/>
                  </a:lnTo>
                  <a:cubicBezTo>
                    <a:pt x="201" y="1802"/>
                    <a:pt x="234" y="1902"/>
                    <a:pt x="334" y="1969"/>
                  </a:cubicBezTo>
                  <a:lnTo>
                    <a:pt x="434" y="2036"/>
                  </a:lnTo>
                  <a:lnTo>
                    <a:pt x="668" y="1936"/>
                  </a:lnTo>
                  <a:lnTo>
                    <a:pt x="868" y="2269"/>
                  </a:lnTo>
                  <a:cubicBezTo>
                    <a:pt x="901" y="2303"/>
                    <a:pt x="968" y="2369"/>
                    <a:pt x="1035" y="2369"/>
                  </a:cubicBezTo>
                  <a:cubicBezTo>
                    <a:pt x="1068" y="2369"/>
                    <a:pt x="1068" y="2369"/>
                    <a:pt x="1101" y="2336"/>
                  </a:cubicBezTo>
                  <a:cubicBezTo>
                    <a:pt x="1201" y="2303"/>
                    <a:pt x="1268" y="2202"/>
                    <a:pt x="1235" y="2102"/>
                  </a:cubicBezTo>
                  <a:lnTo>
                    <a:pt x="1201" y="1569"/>
                  </a:lnTo>
                  <a:lnTo>
                    <a:pt x="1368" y="1369"/>
                  </a:lnTo>
                  <a:cubicBezTo>
                    <a:pt x="1401" y="1335"/>
                    <a:pt x="1435" y="1268"/>
                    <a:pt x="1435" y="1202"/>
                  </a:cubicBezTo>
                  <a:cubicBezTo>
                    <a:pt x="1435" y="1102"/>
                    <a:pt x="1368" y="1035"/>
                    <a:pt x="1335" y="968"/>
                  </a:cubicBezTo>
                  <a:lnTo>
                    <a:pt x="1068" y="735"/>
                  </a:lnTo>
                  <a:lnTo>
                    <a:pt x="934" y="201"/>
                  </a:lnTo>
                  <a:cubicBezTo>
                    <a:pt x="901" y="101"/>
                    <a:pt x="834" y="1"/>
                    <a:pt x="70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0"/>
            <p:cNvSpPr/>
            <p:nvPr/>
          </p:nvSpPr>
          <p:spPr>
            <a:xfrm>
              <a:off x="8943587" y="2334351"/>
              <a:ext cx="26049" cy="21769"/>
            </a:xfrm>
            <a:custGeom>
              <a:avLst/>
              <a:gdLst/>
              <a:ahLst/>
              <a:cxnLst/>
              <a:rect l="l" t="t" r="r" b="b"/>
              <a:pathLst>
                <a:path w="1591" h="1329" extrusionOk="0">
                  <a:moveTo>
                    <a:pt x="72" y="1"/>
                  </a:moveTo>
                  <a:cubicBezTo>
                    <a:pt x="22" y="1"/>
                    <a:pt x="1" y="91"/>
                    <a:pt x="30" y="207"/>
                  </a:cubicBezTo>
                  <a:cubicBezTo>
                    <a:pt x="63" y="307"/>
                    <a:pt x="97" y="407"/>
                    <a:pt x="163" y="507"/>
                  </a:cubicBezTo>
                  <a:cubicBezTo>
                    <a:pt x="197" y="541"/>
                    <a:pt x="230" y="574"/>
                    <a:pt x="263" y="574"/>
                  </a:cubicBezTo>
                  <a:lnTo>
                    <a:pt x="1498" y="1308"/>
                  </a:lnTo>
                  <a:cubicBezTo>
                    <a:pt x="1512" y="1322"/>
                    <a:pt x="1525" y="1329"/>
                    <a:pt x="1536" y="1329"/>
                  </a:cubicBezTo>
                  <a:cubicBezTo>
                    <a:pt x="1576" y="1329"/>
                    <a:pt x="1591" y="1239"/>
                    <a:pt x="1564" y="1108"/>
                  </a:cubicBezTo>
                  <a:cubicBezTo>
                    <a:pt x="1531" y="974"/>
                    <a:pt x="1464" y="841"/>
                    <a:pt x="1331" y="741"/>
                  </a:cubicBezTo>
                  <a:lnTo>
                    <a:pt x="97" y="7"/>
                  </a:lnTo>
                  <a:cubicBezTo>
                    <a:pt x="88" y="3"/>
                    <a:pt x="80" y="1"/>
                    <a:pt x="7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0"/>
            <p:cNvSpPr/>
            <p:nvPr/>
          </p:nvSpPr>
          <p:spPr>
            <a:xfrm>
              <a:off x="8943587" y="2350207"/>
              <a:ext cx="26098" cy="22080"/>
            </a:xfrm>
            <a:custGeom>
              <a:avLst/>
              <a:gdLst/>
              <a:ahLst/>
              <a:cxnLst/>
              <a:rect l="l" t="t" r="r" b="b"/>
              <a:pathLst>
                <a:path w="1594" h="1348" extrusionOk="0">
                  <a:moveTo>
                    <a:pt x="73" y="0"/>
                  </a:moveTo>
                  <a:cubicBezTo>
                    <a:pt x="22" y="0"/>
                    <a:pt x="1" y="95"/>
                    <a:pt x="30" y="240"/>
                  </a:cubicBezTo>
                  <a:cubicBezTo>
                    <a:pt x="63" y="340"/>
                    <a:pt x="97" y="440"/>
                    <a:pt x="163" y="507"/>
                  </a:cubicBezTo>
                  <a:cubicBezTo>
                    <a:pt x="197" y="540"/>
                    <a:pt x="230" y="574"/>
                    <a:pt x="263" y="607"/>
                  </a:cubicBezTo>
                  <a:lnTo>
                    <a:pt x="1498" y="1341"/>
                  </a:lnTo>
                  <a:cubicBezTo>
                    <a:pt x="1506" y="1345"/>
                    <a:pt x="1514" y="1347"/>
                    <a:pt x="1522" y="1347"/>
                  </a:cubicBezTo>
                  <a:cubicBezTo>
                    <a:pt x="1572" y="1347"/>
                    <a:pt x="1593" y="1252"/>
                    <a:pt x="1564" y="1107"/>
                  </a:cubicBezTo>
                  <a:cubicBezTo>
                    <a:pt x="1531" y="974"/>
                    <a:pt x="1464" y="840"/>
                    <a:pt x="1331" y="740"/>
                  </a:cubicBezTo>
                  <a:lnTo>
                    <a:pt x="97" y="6"/>
                  </a:lnTo>
                  <a:cubicBezTo>
                    <a:pt x="88" y="2"/>
                    <a:pt x="80" y="0"/>
                    <a:pt x="7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0"/>
            <p:cNvSpPr/>
            <p:nvPr/>
          </p:nvSpPr>
          <p:spPr>
            <a:xfrm>
              <a:off x="8943636" y="2366358"/>
              <a:ext cx="26049" cy="21769"/>
            </a:xfrm>
            <a:custGeom>
              <a:avLst/>
              <a:gdLst/>
              <a:ahLst/>
              <a:cxnLst/>
              <a:rect l="l" t="t" r="r" b="b"/>
              <a:pathLst>
                <a:path w="1591" h="1329" extrusionOk="0">
                  <a:moveTo>
                    <a:pt x="56" y="0"/>
                  </a:moveTo>
                  <a:cubicBezTo>
                    <a:pt x="16" y="0"/>
                    <a:pt x="1" y="90"/>
                    <a:pt x="27" y="221"/>
                  </a:cubicBezTo>
                  <a:cubicBezTo>
                    <a:pt x="60" y="321"/>
                    <a:pt x="94" y="421"/>
                    <a:pt x="160" y="522"/>
                  </a:cubicBezTo>
                  <a:cubicBezTo>
                    <a:pt x="194" y="522"/>
                    <a:pt x="227" y="555"/>
                    <a:pt x="260" y="588"/>
                  </a:cubicBezTo>
                  <a:lnTo>
                    <a:pt x="1495" y="1322"/>
                  </a:lnTo>
                  <a:cubicBezTo>
                    <a:pt x="1503" y="1326"/>
                    <a:pt x="1512" y="1329"/>
                    <a:pt x="1519" y="1329"/>
                  </a:cubicBezTo>
                  <a:cubicBezTo>
                    <a:pt x="1569" y="1329"/>
                    <a:pt x="1590" y="1238"/>
                    <a:pt x="1561" y="1122"/>
                  </a:cubicBezTo>
                  <a:cubicBezTo>
                    <a:pt x="1528" y="955"/>
                    <a:pt x="1461" y="855"/>
                    <a:pt x="1328" y="755"/>
                  </a:cubicBezTo>
                  <a:lnTo>
                    <a:pt x="94" y="21"/>
                  </a:lnTo>
                  <a:cubicBezTo>
                    <a:pt x="79" y="7"/>
                    <a:pt x="67" y="0"/>
                    <a:pt x="5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0"/>
            <p:cNvSpPr/>
            <p:nvPr/>
          </p:nvSpPr>
          <p:spPr>
            <a:xfrm>
              <a:off x="9012875" y="2914727"/>
              <a:ext cx="16" cy="16"/>
            </a:xfrm>
            <a:custGeom>
              <a:avLst/>
              <a:gdLst/>
              <a:ahLst/>
              <a:cxnLst/>
              <a:rect l="l" t="t" r="r" b="b"/>
              <a:pathLst>
                <a:path w="1" h="1" extrusionOk="0">
                  <a:moveTo>
                    <a:pt x="1" y="0"/>
                  </a:move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 name="Google Shape;2109;p60"/>
          <p:cNvGrpSpPr/>
          <p:nvPr/>
        </p:nvGrpSpPr>
        <p:grpSpPr>
          <a:xfrm>
            <a:off x="3421463" y="1490263"/>
            <a:ext cx="2301074" cy="2883681"/>
            <a:chOff x="3256049" y="1415951"/>
            <a:chExt cx="2301074" cy="2883681"/>
          </a:xfrm>
        </p:grpSpPr>
        <p:grpSp>
          <p:nvGrpSpPr>
            <p:cNvPr id="2110" name="Google Shape;2110;p60"/>
            <p:cNvGrpSpPr/>
            <p:nvPr/>
          </p:nvGrpSpPr>
          <p:grpSpPr>
            <a:xfrm>
              <a:off x="3256049" y="1415951"/>
              <a:ext cx="2301074" cy="2883681"/>
              <a:chOff x="3583838" y="1385638"/>
              <a:chExt cx="1469677" cy="1841784"/>
            </a:xfrm>
          </p:grpSpPr>
          <p:sp>
            <p:nvSpPr>
              <p:cNvPr id="2111" name="Google Shape;2111;p60"/>
              <p:cNvSpPr/>
              <p:nvPr/>
            </p:nvSpPr>
            <p:spPr>
              <a:xfrm>
                <a:off x="3583838" y="2382001"/>
                <a:ext cx="1469677" cy="845421"/>
              </a:xfrm>
              <a:custGeom>
                <a:avLst/>
                <a:gdLst/>
                <a:ahLst/>
                <a:cxnLst/>
                <a:rect l="l" t="t" r="r" b="b"/>
                <a:pathLst>
                  <a:path w="89765" h="51613" extrusionOk="0">
                    <a:moveTo>
                      <a:pt x="75688" y="0"/>
                    </a:moveTo>
                    <a:cubicBezTo>
                      <a:pt x="75263" y="0"/>
                      <a:pt x="74837" y="100"/>
                      <a:pt x="74454" y="300"/>
                    </a:cubicBezTo>
                    <a:lnTo>
                      <a:pt x="701" y="42864"/>
                    </a:lnTo>
                    <a:cubicBezTo>
                      <a:pt x="1" y="43264"/>
                      <a:pt x="1" y="43932"/>
                      <a:pt x="701" y="44299"/>
                    </a:cubicBezTo>
                    <a:lnTo>
                      <a:pt x="12843" y="51337"/>
                    </a:lnTo>
                    <a:cubicBezTo>
                      <a:pt x="13227" y="51520"/>
                      <a:pt x="13652" y="51612"/>
                      <a:pt x="14077" y="51612"/>
                    </a:cubicBezTo>
                    <a:cubicBezTo>
                      <a:pt x="14503" y="51612"/>
                      <a:pt x="14928" y="51520"/>
                      <a:pt x="15312" y="51337"/>
                    </a:cubicBezTo>
                    <a:lnTo>
                      <a:pt x="89064" y="8740"/>
                    </a:lnTo>
                    <a:cubicBezTo>
                      <a:pt x="89765" y="8339"/>
                      <a:pt x="89765" y="7706"/>
                      <a:pt x="89064" y="7305"/>
                    </a:cubicBezTo>
                    <a:lnTo>
                      <a:pt x="76922" y="300"/>
                    </a:lnTo>
                    <a:cubicBezTo>
                      <a:pt x="76539" y="100"/>
                      <a:pt x="76113" y="0"/>
                      <a:pt x="7568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0"/>
              <p:cNvSpPr/>
              <p:nvPr/>
            </p:nvSpPr>
            <p:spPr>
              <a:xfrm>
                <a:off x="4213001" y="2518593"/>
                <a:ext cx="492632" cy="514578"/>
              </a:xfrm>
              <a:custGeom>
                <a:avLst/>
                <a:gdLst/>
                <a:ahLst/>
                <a:cxnLst/>
                <a:rect l="l" t="t" r="r" b="b"/>
                <a:pathLst>
                  <a:path w="30089" h="31415" extrusionOk="0">
                    <a:moveTo>
                      <a:pt x="18213" y="0"/>
                    </a:moveTo>
                    <a:lnTo>
                      <a:pt x="0" y="10541"/>
                    </a:lnTo>
                    <a:lnTo>
                      <a:pt x="0" y="23384"/>
                    </a:lnTo>
                    <a:cubicBezTo>
                      <a:pt x="33" y="24118"/>
                      <a:pt x="400" y="24785"/>
                      <a:pt x="1034" y="25185"/>
                    </a:cubicBezTo>
                    <a:lnTo>
                      <a:pt x="10241" y="30489"/>
                    </a:lnTo>
                    <a:cubicBezTo>
                      <a:pt x="11308" y="31106"/>
                      <a:pt x="12718" y="31415"/>
                      <a:pt x="14131" y="31415"/>
                    </a:cubicBezTo>
                    <a:cubicBezTo>
                      <a:pt x="15545" y="31415"/>
                      <a:pt x="16962" y="31106"/>
                      <a:pt x="18046" y="30489"/>
                    </a:cubicBezTo>
                    <a:lnTo>
                      <a:pt x="28487" y="24451"/>
                    </a:lnTo>
                    <a:cubicBezTo>
                      <a:pt x="29555" y="23851"/>
                      <a:pt x="30088" y="23017"/>
                      <a:pt x="30088" y="22216"/>
                    </a:cubicBezTo>
                    <a:lnTo>
                      <a:pt x="30088" y="20749"/>
                    </a:lnTo>
                    <a:lnTo>
                      <a:pt x="19247" y="14644"/>
                    </a:lnTo>
                    <a:cubicBezTo>
                      <a:pt x="18647" y="14244"/>
                      <a:pt x="18246" y="13577"/>
                      <a:pt x="18213" y="12843"/>
                    </a:cubicBezTo>
                    <a:lnTo>
                      <a:pt x="1821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0"/>
              <p:cNvSpPr/>
              <p:nvPr/>
            </p:nvSpPr>
            <p:spPr>
              <a:xfrm>
                <a:off x="4213001" y="2658462"/>
                <a:ext cx="71548" cy="304357"/>
              </a:xfrm>
              <a:custGeom>
                <a:avLst/>
                <a:gdLst/>
                <a:ahLst/>
                <a:cxnLst/>
                <a:rect l="l" t="t" r="r" b="b"/>
                <a:pathLst>
                  <a:path w="4370" h="18581" extrusionOk="0">
                    <a:moveTo>
                      <a:pt x="3469" y="1"/>
                    </a:moveTo>
                    <a:lnTo>
                      <a:pt x="0" y="2002"/>
                    </a:lnTo>
                    <a:lnTo>
                      <a:pt x="0" y="14845"/>
                    </a:lnTo>
                    <a:cubicBezTo>
                      <a:pt x="33" y="15579"/>
                      <a:pt x="434" y="16246"/>
                      <a:pt x="1034" y="16646"/>
                    </a:cubicBezTo>
                    <a:lnTo>
                      <a:pt x="4370" y="18581"/>
                    </a:lnTo>
                    <a:lnTo>
                      <a:pt x="4370" y="17113"/>
                    </a:lnTo>
                    <a:lnTo>
                      <a:pt x="2302" y="15912"/>
                    </a:lnTo>
                    <a:cubicBezTo>
                      <a:pt x="1668" y="15512"/>
                      <a:pt x="1301" y="14845"/>
                      <a:pt x="1268" y="14111"/>
                    </a:cubicBezTo>
                    <a:lnTo>
                      <a:pt x="1268" y="4070"/>
                    </a:lnTo>
                    <a:lnTo>
                      <a:pt x="3703" y="2669"/>
                    </a:lnTo>
                    <a:cubicBezTo>
                      <a:pt x="3603" y="1769"/>
                      <a:pt x="3536" y="868"/>
                      <a:pt x="34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0"/>
              <p:cNvSpPr/>
              <p:nvPr/>
            </p:nvSpPr>
            <p:spPr>
              <a:xfrm>
                <a:off x="4233205" y="2553008"/>
                <a:ext cx="480615" cy="456674"/>
              </a:xfrm>
              <a:custGeom>
                <a:avLst/>
                <a:gdLst/>
                <a:ahLst/>
                <a:cxnLst/>
                <a:rect l="l" t="t" r="r" b="b"/>
                <a:pathLst>
                  <a:path w="29355" h="27880" extrusionOk="0">
                    <a:moveTo>
                      <a:pt x="18213" y="1"/>
                    </a:moveTo>
                    <a:lnTo>
                      <a:pt x="0" y="10508"/>
                    </a:lnTo>
                    <a:lnTo>
                      <a:pt x="0" y="20549"/>
                    </a:lnTo>
                    <a:cubicBezTo>
                      <a:pt x="67" y="21283"/>
                      <a:pt x="434" y="21950"/>
                      <a:pt x="1034" y="22350"/>
                    </a:cubicBezTo>
                    <a:lnTo>
                      <a:pt x="9007" y="26954"/>
                    </a:lnTo>
                    <a:cubicBezTo>
                      <a:pt x="10074" y="27571"/>
                      <a:pt x="11484" y="27879"/>
                      <a:pt x="12893" y="27879"/>
                    </a:cubicBezTo>
                    <a:cubicBezTo>
                      <a:pt x="14302" y="27879"/>
                      <a:pt x="15712" y="27571"/>
                      <a:pt x="16779" y="26954"/>
                    </a:cubicBezTo>
                    <a:lnTo>
                      <a:pt x="27220" y="20916"/>
                    </a:lnTo>
                    <a:cubicBezTo>
                      <a:pt x="29355" y="19682"/>
                      <a:pt x="29355" y="17680"/>
                      <a:pt x="27220" y="16413"/>
                    </a:cubicBezTo>
                    <a:lnTo>
                      <a:pt x="19281" y="11843"/>
                    </a:lnTo>
                    <a:cubicBezTo>
                      <a:pt x="18647" y="11443"/>
                      <a:pt x="18280" y="10775"/>
                      <a:pt x="18213" y="10041"/>
                    </a:cubicBezTo>
                    <a:lnTo>
                      <a:pt x="18213"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0"/>
              <p:cNvSpPr/>
              <p:nvPr/>
            </p:nvSpPr>
            <p:spPr>
              <a:xfrm>
                <a:off x="4233745" y="2553008"/>
                <a:ext cx="350093" cy="385782"/>
              </a:xfrm>
              <a:custGeom>
                <a:avLst/>
                <a:gdLst/>
                <a:ahLst/>
                <a:cxnLst/>
                <a:rect l="l" t="t" r="r" b="b"/>
                <a:pathLst>
                  <a:path w="21383" h="23552" extrusionOk="0">
                    <a:moveTo>
                      <a:pt x="18214" y="1"/>
                    </a:moveTo>
                    <a:lnTo>
                      <a:pt x="1" y="10508"/>
                    </a:lnTo>
                    <a:lnTo>
                      <a:pt x="1" y="20549"/>
                    </a:lnTo>
                    <a:cubicBezTo>
                      <a:pt x="34" y="21283"/>
                      <a:pt x="401" y="21950"/>
                      <a:pt x="1035" y="22350"/>
                    </a:cubicBezTo>
                    <a:lnTo>
                      <a:pt x="3103" y="23551"/>
                    </a:lnTo>
                    <a:lnTo>
                      <a:pt x="21383" y="13044"/>
                    </a:lnTo>
                    <a:lnTo>
                      <a:pt x="19248" y="11843"/>
                    </a:lnTo>
                    <a:cubicBezTo>
                      <a:pt x="18647" y="11443"/>
                      <a:pt x="18247" y="10775"/>
                      <a:pt x="18214" y="10041"/>
                    </a:cubicBezTo>
                    <a:lnTo>
                      <a:pt x="1821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0"/>
              <p:cNvSpPr/>
              <p:nvPr/>
            </p:nvSpPr>
            <p:spPr>
              <a:xfrm>
                <a:off x="3679961" y="1385638"/>
                <a:ext cx="1342430" cy="1744929"/>
              </a:xfrm>
              <a:custGeom>
                <a:avLst/>
                <a:gdLst/>
                <a:ahLst/>
                <a:cxnLst/>
                <a:rect l="l" t="t" r="r" b="b"/>
                <a:pathLst>
                  <a:path w="81993" h="106528" extrusionOk="0">
                    <a:moveTo>
                      <a:pt x="79556" y="1"/>
                    </a:moveTo>
                    <a:cubicBezTo>
                      <a:pt x="79118" y="1"/>
                      <a:pt x="78670" y="121"/>
                      <a:pt x="78256" y="385"/>
                    </a:cubicBezTo>
                    <a:lnTo>
                      <a:pt x="1301" y="44783"/>
                    </a:lnTo>
                    <a:cubicBezTo>
                      <a:pt x="534" y="45284"/>
                      <a:pt x="67" y="46118"/>
                      <a:pt x="1" y="47052"/>
                    </a:cubicBezTo>
                    <a:lnTo>
                      <a:pt x="1" y="104026"/>
                    </a:lnTo>
                    <a:cubicBezTo>
                      <a:pt x="34" y="104926"/>
                      <a:pt x="501" y="105727"/>
                      <a:pt x="1235" y="106227"/>
                    </a:cubicBezTo>
                    <a:cubicBezTo>
                      <a:pt x="1602" y="106427"/>
                      <a:pt x="2035" y="106528"/>
                      <a:pt x="2436" y="106528"/>
                    </a:cubicBezTo>
                    <a:lnTo>
                      <a:pt x="2436" y="105427"/>
                    </a:lnTo>
                    <a:cubicBezTo>
                      <a:pt x="2436" y="106031"/>
                      <a:pt x="2721" y="106370"/>
                      <a:pt x="3148" y="106370"/>
                    </a:cubicBezTo>
                    <a:cubicBezTo>
                      <a:pt x="3287" y="106370"/>
                      <a:pt x="3440" y="106334"/>
                      <a:pt x="3603" y="106261"/>
                    </a:cubicBezTo>
                    <a:lnTo>
                      <a:pt x="3636" y="106261"/>
                    </a:lnTo>
                    <a:lnTo>
                      <a:pt x="3737" y="106227"/>
                    </a:lnTo>
                    <a:lnTo>
                      <a:pt x="17013" y="98555"/>
                    </a:lnTo>
                    <a:lnTo>
                      <a:pt x="18947" y="97421"/>
                    </a:lnTo>
                    <a:lnTo>
                      <a:pt x="20949" y="96287"/>
                    </a:lnTo>
                    <a:lnTo>
                      <a:pt x="22350" y="95486"/>
                    </a:lnTo>
                    <a:lnTo>
                      <a:pt x="23751" y="94652"/>
                    </a:lnTo>
                    <a:lnTo>
                      <a:pt x="25185" y="93818"/>
                    </a:lnTo>
                    <a:lnTo>
                      <a:pt x="29655" y="91250"/>
                    </a:lnTo>
                    <a:lnTo>
                      <a:pt x="31189" y="90349"/>
                    </a:lnTo>
                    <a:lnTo>
                      <a:pt x="40696" y="84879"/>
                    </a:lnTo>
                    <a:lnTo>
                      <a:pt x="42231" y="83978"/>
                    </a:lnTo>
                    <a:lnTo>
                      <a:pt x="75221" y="64931"/>
                    </a:lnTo>
                    <a:lnTo>
                      <a:pt x="76088" y="64431"/>
                    </a:lnTo>
                    <a:lnTo>
                      <a:pt x="78090" y="63263"/>
                    </a:lnTo>
                    <a:lnTo>
                      <a:pt x="78790" y="62863"/>
                    </a:lnTo>
                    <a:lnTo>
                      <a:pt x="80691" y="61762"/>
                    </a:lnTo>
                    <a:cubicBezTo>
                      <a:pt x="81459" y="61262"/>
                      <a:pt x="81959" y="60428"/>
                      <a:pt x="81992" y="59527"/>
                    </a:cubicBezTo>
                    <a:lnTo>
                      <a:pt x="81992" y="2520"/>
                    </a:lnTo>
                    <a:cubicBezTo>
                      <a:pt x="81992" y="2420"/>
                      <a:pt x="81992" y="2353"/>
                      <a:pt x="81992" y="2286"/>
                    </a:cubicBezTo>
                    <a:cubicBezTo>
                      <a:pt x="81919" y="936"/>
                      <a:pt x="80778" y="1"/>
                      <a:pt x="7955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0"/>
              <p:cNvSpPr/>
              <p:nvPr/>
            </p:nvSpPr>
            <p:spPr>
              <a:xfrm>
                <a:off x="3719828" y="1411502"/>
                <a:ext cx="1302563" cy="1716477"/>
              </a:xfrm>
              <a:custGeom>
                <a:avLst/>
                <a:gdLst/>
                <a:ahLst/>
                <a:cxnLst/>
                <a:rect l="l" t="t" r="r" b="b"/>
                <a:pathLst>
                  <a:path w="79558" h="104791" extrusionOk="0">
                    <a:moveTo>
                      <a:pt x="78846" y="0"/>
                    </a:moveTo>
                    <a:cubicBezTo>
                      <a:pt x="78669" y="0"/>
                      <a:pt x="78470" y="56"/>
                      <a:pt x="78256" y="174"/>
                    </a:cubicBezTo>
                    <a:lnTo>
                      <a:pt x="1302" y="44639"/>
                    </a:lnTo>
                    <a:cubicBezTo>
                      <a:pt x="534" y="45106"/>
                      <a:pt x="67" y="45940"/>
                      <a:pt x="1" y="46874"/>
                    </a:cubicBezTo>
                    <a:lnTo>
                      <a:pt x="1" y="103848"/>
                    </a:lnTo>
                    <a:cubicBezTo>
                      <a:pt x="1" y="104452"/>
                      <a:pt x="286" y="104791"/>
                      <a:pt x="713" y="104791"/>
                    </a:cubicBezTo>
                    <a:cubicBezTo>
                      <a:pt x="852" y="104791"/>
                      <a:pt x="1005" y="104755"/>
                      <a:pt x="1168" y="104682"/>
                    </a:cubicBezTo>
                    <a:lnTo>
                      <a:pt x="1201" y="104682"/>
                    </a:lnTo>
                    <a:lnTo>
                      <a:pt x="1302" y="104648"/>
                    </a:lnTo>
                    <a:lnTo>
                      <a:pt x="14578" y="96976"/>
                    </a:lnTo>
                    <a:lnTo>
                      <a:pt x="16512" y="95842"/>
                    </a:lnTo>
                    <a:lnTo>
                      <a:pt x="18514" y="94708"/>
                    </a:lnTo>
                    <a:lnTo>
                      <a:pt x="19915" y="93907"/>
                    </a:lnTo>
                    <a:lnTo>
                      <a:pt x="21316" y="93073"/>
                    </a:lnTo>
                    <a:lnTo>
                      <a:pt x="22750" y="92239"/>
                    </a:lnTo>
                    <a:lnTo>
                      <a:pt x="27220" y="89671"/>
                    </a:lnTo>
                    <a:lnTo>
                      <a:pt x="28754" y="88770"/>
                    </a:lnTo>
                    <a:lnTo>
                      <a:pt x="38261" y="83300"/>
                    </a:lnTo>
                    <a:lnTo>
                      <a:pt x="39796" y="82399"/>
                    </a:lnTo>
                    <a:lnTo>
                      <a:pt x="72786" y="63352"/>
                    </a:lnTo>
                    <a:lnTo>
                      <a:pt x="73653" y="62852"/>
                    </a:lnTo>
                    <a:lnTo>
                      <a:pt x="75655" y="61684"/>
                    </a:lnTo>
                    <a:lnTo>
                      <a:pt x="76355" y="61284"/>
                    </a:lnTo>
                    <a:lnTo>
                      <a:pt x="78256" y="60183"/>
                    </a:lnTo>
                    <a:cubicBezTo>
                      <a:pt x="79024" y="59683"/>
                      <a:pt x="79524" y="58849"/>
                      <a:pt x="79557" y="57948"/>
                    </a:cubicBezTo>
                    <a:lnTo>
                      <a:pt x="79557" y="941"/>
                    </a:lnTo>
                    <a:cubicBezTo>
                      <a:pt x="79557" y="841"/>
                      <a:pt x="79557" y="774"/>
                      <a:pt x="79557" y="707"/>
                    </a:cubicBezTo>
                    <a:cubicBezTo>
                      <a:pt x="79489" y="253"/>
                      <a:pt x="79221" y="0"/>
                      <a:pt x="78846"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0"/>
              <p:cNvSpPr/>
              <p:nvPr/>
            </p:nvSpPr>
            <p:spPr>
              <a:xfrm>
                <a:off x="3759695" y="1476875"/>
                <a:ext cx="1222829" cy="1476313"/>
              </a:xfrm>
              <a:custGeom>
                <a:avLst/>
                <a:gdLst/>
                <a:ahLst/>
                <a:cxnLst/>
                <a:rect l="l" t="t" r="r" b="b"/>
                <a:pathLst>
                  <a:path w="74688" h="90129" extrusionOk="0">
                    <a:moveTo>
                      <a:pt x="74264" y="0"/>
                    </a:moveTo>
                    <a:cubicBezTo>
                      <a:pt x="74159" y="0"/>
                      <a:pt x="74041" y="38"/>
                      <a:pt x="73920" y="119"/>
                    </a:cubicBezTo>
                    <a:lnTo>
                      <a:pt x="801" y="42349"/>
                    </a:lnTo>
                    <a:cubicBezTo>
                      <a:pt x="334" y="42649"/>
                      <a:pt x="34" y="43150"/>
                      <a:pt x="1" y="43683"/>
                    </a:cubicBezTo>
                    <a:lnTo>
                      <a:pt x="1" y="89549"/>
                    </a:lnTo>
                    <a:cubicBezTo>
                      <a:pt x="1" y="89907"/>
                      <a:pt x="188" y="90128"/>
                      <a:pt x="453" y="90128"/>
                    </a:cubicBezTo>
                    <a:cubicBezTo>
                      <a:pt x="559" y="90128"/>
                      <a:pt x="677" y="90093"/>
                      <a:pt x="801" y="90016"/>
                    </a:cubicBezTo>
                    <a:lnTo>
                      <a:pt x="73920" y="47786"/>
                    </a:lnTo>
                    <a:cubicBezTo>
                      <a:pt x="74354" y="47486"/>
                      <a:pt x="74654" y="46986"/>
                      <a:pt x="74687" y="46419"/>
                    </a:cubicBezTo>
                    <a:lnTo>
                      <a:pt x="74687" y="552"/>
                    </a:lnTo>
                    <a:cubicBezTo>
                      <a:pt x="74687" y="203"/>
                      <a:pt x="74509" y="0"/>
                      <a:pt x="7426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0"/>
              <p:cNvSpPr/>
              <p:nvPr/>
            </p:nvSpPr>
            <p:spPr>
              <a:xfrm>
                <a:off x="3809402" y="1550093"/>
                <a:ext cx="1109761" cy="1343635"/>
              </a:xfrm>
              <a:custGeom>
                <a:avLst/>
                <a:gdLst/>
                <a:ahLst/>
                <a:cxnLst/>
                <a:rect l="l" t="t" r="r" b="b"/>
                <a:pathLst>
                  <a:path w="67782" h="82029" extrusionOk="0">
                    <a:moveTo>
                      <a:pt x="67318" y="1"/>
                    </a:moveTo>
                    <a:cubicBezTo>
                      <a:pt x="67204" y="1"/>
                      <a:pt x="67077" y="39"/>
                      <a:pt x="66948" y="119"/>
                    </a:cubicBezTo>
                    <a:lnTo>
                      <a:pt x="834" y="38279"/>
                    </a:lnTo>
                    <a:cubicBezTo>
                      <a:pt x="334" y="38613"/>
                      <a:pt x="34" y="39147"/>
                      <a:pt x="0" y="39747"/>
                    </a:cubicBezTo>
                    <a:lnTo>
                      <a:pt x="0" y="81443"/>
                    </a:lnTo>
                    <a:cubicBezTo>
                      <a:pt x="0" y="81818"/>
                      <a:pt x="181" y="82028"/>
                      <a:pt x="450" y="82028"/>
                    </a:cubicBezTo>
                    <a:cubicBezTo>
                      <a:pt x="564" y="82028"/>
                      <a:pt x="695" y="81990"/>
                      <a:pt x="834" y="81910"/>
                    </a:cubicBezTo>
                    <a:lnTo>
                      <a:pt x="66948" y="43750"/>
                    </a:lnTo>
                    <a:cubicBezTo>
                      <a:pt x="67415" y="43416"/>
                      <a:pt x="67749" y="42883"/>
                      <a:pt x="67782" y="42282"/>
                    </a:cubicBezTo>
                    <a:lnTo>
                      <a:pt x="67782" y="586"/>
                    </a:lnTo>
                    <a:cubicBezTo>
                      <a:pt x="67782" y="211"/>
                      <a:pt x="67585" y="1"/>
                      <a:pt x="6731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0"/>
              <p:cNvSpPr/>
              <p:nvPr/>
            </p:nvSpPr>
            <p:spPr>
              <a:xfrm>
                <a:off x="3679961" y="2135023"/>
                <a:ext cx="46432" cy="915773"/>
              </a:xfrm>
              <a:custGeom>
                <a:avLst/>
                <a:gdLst/>
                <a:ahLst/>
                <a:cxnLst/>
                <a:rect l="l" t="t" r="r" b="b"/>
                <a:pathLst>
                  <a:path w="2836" h="55908" extrusionOk="0">
                    <a:moveTo>
                      <a:pt x="401" y="1"/>
                    </a:moveTo>
                    <a:cubicBezTo>
                      <a:pt x="167" y="401"/>
                      <a:pt x="34" y="835"/>
                      <a:pt x="1" y="1302"/>
                    </a:cubicBezTo>
                    <a:lnTo>
                      <a:pt x="1" y="54506"/>
                    </a:lnTo>
                    <a:lnTo>
                      <a:pt x="2436" y="55907"/>
                    </a:lnTo>
                    <a:lnTo>
                      <a:pt x="2436" y="2703"/>
                    </a:lnTo>
                    <a:cubicBezTo>
                      <a:pt x="2469" y="2236"/>
                      <a:pt x="2602" y="1802"/>
                      <a:pt x="2836" y="1402"/>
                    </a:cubicBezTo>
                    <a:lnTo>
                      <a:pt x="40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0"/>
              <p:cNvSpPr/>
              <p:nvPr/>
            </p:nvSpPr>
            <p:spPr>
              <a:xfrm>
                <a:off x="4735104" y="1883279"/>
                <a:ext cx="6565" cy="457215"/>
              </a:xfrm>
              <a:custGeom>
                <a:avLst/>
                <a:gdLst/>
                <a:ahLst/>
                <a:cxnLst/>
                <a:rect l="l" t="t" r="r" b="b"/>
                <a:pathLst>
                  <a:path w="401" h="27913" extrusionOk="0">
                    <a:moveTo>
                      <a:pt x="201" y="0"/>
                    </a:moveTo>
                    <a:cubicBezTo>
                      <a:pt x="101" y="0"/>
                      <a:pt x="1" y="75"/>
                      <a:pt x="1" y="226"/>
                    </a:cubicBezTo>
                    <a:lnTo>
                      <a:pt x="1" y="27679"/>
                    </a:lnTo>
                    <a:cubicBezTo>
                      <a:pt x="1" y="27812"/>
                      <a:pt x="67" y="27912"/>
                      <a:pt x="201" y="27912"/>
                    </a:cubicBezTo>
                    <a:cubicBezTo>
                      <a:pt x="301" y="27912"/>
                      <a:pt x="401" y="27812"/>
                      <a:pt x="401" y="27679"/>
                    </a:cubicBezTo>
                    <a:lnTo>
                      <a:pt x="401" y="226"/>
                    </a:lnTo>
                    <a:cubicBezTo>
                      <a:pt x="401" y="75"/>
                      <a:pt x="301" y="0"/>
                      <a:pt x="2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0"/>
              <p:cNvSpPr/>
              <p:nvPr/>
            </p:nvSpPr>
            <p:spPr>
              <a:xfrm>
                <a:off x="4764050" y="1794335"/>
                <a:ext cx="128901" cy="211499"/>
              </a:xfrm>
              <a:custGeom>
                <a:avLst/>
                <a:gdLst/>
                <a:ahLst/>
                <a:cxnLst/>
                <a:rect l="l" t="t" r="r" b="b"/>
                <a:pathLst>
                  <a:path w="7873" h="12912" extrusionOk="0">
                    <a:moveTo>
                      <a:pt x="7423" y="1"/>
                    </a:moveTo>
                    <a:cubicBezTo>
                      <a:pt x="7309" y="1"/>
                      <a:pt x="7178" y="39"/>
                      <a:pt x="7039" y="118"/>
                    </a:cubicBezTo>
                    <a:lnTo>
                      <a:pt x="834" y="3687"/>
                    </a:lnTo>
                    <a:cubicBezTo>
                      <a:pt x="367" y="4021"/>
                      <a:pt x="34" y="4555"/>
                      <a:pt x="0" y="5155"/>
                    </a:cubicBezTo>
                    <a:lnTo>
                      <a:pt x="0" y="12327"/>
                    </a:lnTo>
                    <a:cubicBezTo>
                      <a:pt x="0" y="12701"/>
                      <a:pt x="181" y="12912"/>
                      <a:pt x="450" y="12912"/>
                    </a:cubicBezTo>
                    <a:cubicBezTo>
                      <a:pt x="565" y="12912"/>
                      <a:pt x="695" y="12874"/>
                      <a:pt x="834" y="12794"/>
                    </a:cubicBezTo>
                    <a:lnTo>
                      <a:pt x="7039" y="9225"/>
                    </a:lnTo>
                    <a:cubicBezTo>
                      <a:pt x="7539" y="8891"/>
                      <a:pt x="7839" y="8357"/>
                      <a:pt x="7873" y="7757"/>
                    </a:cubicBezTo>
                    <a:lnTo>
                      <a:pt x="7873" y="585"/>
                    </a:lnTo>
                    <a:cubicBezTo>
                      <a:pt x="7873" y="211"/>
                      <a:pt x="7692" y="1"/>
                      <a:pt x="742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0"/>
              <p:cNvSpPr/>
              <p:nvPr/>
            </p:nvSpPr>
            <p:spPr>
              <a:xfrm>
                <a:off x="4764050" y="1794335"/>
                <a:ext cx="128901" cy="211499"/>
              </a:xfrm>
              <a:custGeom>
                <a:avLst/>
                <a:gdLst/>
                <a:ahLst/>
                <a:cxnLst/>
                <a:rect l="l" t="t" r="r" b="b"/>
                <a:pathLst>
                  <a:path w="7873" h="12912" extrusionOk="0">
                    <a:moveTo>
                      <a:pt x="7423" y="1"/>
                    </a:moveTo>
                    <a:cubicBezTo>
                      <a:pt x="7309" y="1"/>
                      <a:pt x="7178" y="39"/>
                      <a:pt x="7039" y="118"/>
                    </a:cubicBezTo>
                    <a:lnTo>
                      <a:pt x="834" y="3687"/>
                    </a:lnTo>
                    <a:cubicBezTo>
                      <a:pt x="367" y="4021"/>
                      <a:pt x="34" y="4555"/>
                      <a:pt x="0" y="5155"/>
                    </a:cubicBezTo>
                    <a:lnTo>
                      <a:pt x="0" y="12327"/>
                    </a:lnTo>
                    <a:cubicBezTo>
                      <a:pt x="0" y="12701"/>
                      <a:pt x="181" y="12912"/>
                      <a:pt x="450" y="12912"/>
                    </a:cubicBezTo>
                    <a:cubicBezTo>
                      <a:pt x="565" y="12912"/>
                      <a:pt x="695" y="12874"/>
                      <a:pt x="834" y="12794"/>
                    </a:cubicBezTo>
                    <a:lnTo>
                      <a:pt x="7039" y="9225"/>
                    </a:lnTo>
                    <a:cubicBezTo>
                      <a:pt x="7539" y="8891"/>
                      <a:pt x="7839" y="8357"/>
                      <a:pt x="7873" y="7757"/>
                    </a:cubicBezTo>
                    <a:lnTo>
                      <a:pt x="7873" y="585"/>
                    </a:lnTo>
                    <a:cubicBezTo>
                      <a:pt x="7873" y="211"/>
                      <a:pt x="7692" y="1"/>
                      <a:pt x="74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0"/>
              <p:cNvSpPr/>
              <p:nvPr/>
            </p:nvSpPr>
            <p:spPr>
              <a:xfrm>
                <a:off x="4764590" y="1875269"/>
                <a:ext cx="128917" cy="129910"/>
              </a:xfrm>
              <a:custGeom>
                <a:avLst/>
                <a:gdLst/>
                <a:ahLst/>
                <a:cxnLst/>
                <a:rect l="l" t="t" r="r" b="b"/>
                <a:pathLst>
                  <a:path w="7874" h="7931" extrusionOk="0">
                    <a:moveTo>
                      <a:pt x="6251" y="1"/>
                    </a:moveTo>
                    <a:cubicBezTo>
                      <a:pt x="6135" y="1"/>
                      <a:pt x="6018" y="61"/>
                      <a:pt x="5938" y="181"/>
                    </a:cubicBezTo>
                    <a:lnTo>
                      <a:pt x="4838" y="2082"/>
                    </a:lnTo>
                    <a:lnTo>
                      <a:pt x="5738" y="3350"/>
                    </a:lnTo>
                    <a:lnTo>
                      <a:pt x="2803" y="648"/>
                    </a:lnTo>
                    <a:cubicBezTo>
                      <a:pt x="2738" y="583"/>
                      <a:pt x="2658" y="553"/>
                      <a:pt x="2578" y="553"/>
                    </a:cubicBezTo>
                    <a:cubicBezTo>
                      <a:pt x="2453" y="553"/>
                      <a:pt x="2330" y="626"/>
                      <a:pt x="2269" y="748"/>
                    </a:cubicBezTo>
                    <a:lnTo>
                      <a:pt x="1" y="5451"/>
                    </a:lnTo>
                    <a:lnTo>
                      <a:pt x="1" y="7319"/>
                    </a:lnTo>
                    <a:cubicBezTo>
                      <a:pt x="1" y="7702"/>
                      <a:pt x="190" y="7931"/>
                      <a:pt x="469" y="7931"/>
                    </a:cubicBezTo>
                    <a:cubicBezTo>
                      <a:pt x="579" y="7931"/>
                      <a:pt x="703" y="7895"/>
                      <a:pt x="835" y="7820"/>
                    </a:cubicBezTo>
                    <a:lnTo>
                      <a:pt x="7039" y="4250"/>
                    </a:lnTo>
                    <a:cubicBezTo>
                      <a:pt x="7506" y="3917"/>
                      <a:pt x="7840" y="3383"/>
                      <a:pt x="7873" y="2783"/>
                    </a:cubicBezTo>
                    <a:lnTo>
                      <a:pt x="7873" y="1248"/>
                    </a:lnTo>
                    <a:lnTo>
                      <a:pt x="6472" y="81"/>
                    </a:lnTo>
                    <a:cubicBezTo>
                      <a:pt x="6405" y="27"/>
                      <a:pt x="6328" y="1"/>
                      <a:pt x="625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0"/>
              <p:cNvSpPr/>
              <p:nvPr/>
            </p:nvSpPr>
            <p:spPr>
              <a:xfrm>
                <a:off x="4836679" y="1836743"/>
                <a:ext cx="26245" cy="33251"/>
              </a:xfrm>
              <a:custGeom>
                <a:avLst/>
                <a:gdLst/>
                <a:ahLst/>
                <a:cxnLst/>
                <a:rect l="l" t="t" r="r" b="b"/>
                <a:pathLst>
                  <a:path w="1603" h="2030" extrusionOk="0">
                    <a:moveTo>
                      <a:pt x="1139" y="1"/>
                    </a:moveTo>
                    <a:cubicBezTo>
                      <a:pt x="1038" y="1"/>
                      <a:pt x="924" y="32"/>
                      <a:pt x="802" y="98"/>
                    </a:cubicBezTo>
                    <a:cubicBezTo>
                      <a:pt x="335" y="398"/>
                      <a:pt x="34" y="932"/>
                      <a:pt x="1" y="1465"/>
                    </a:cubicBezTo>
                    <a:cubicBezTo>
                      <a:pt x="1" y="1825"/>
                      <a:pt x="190" y="2029"/>
                      <a:pt x="458" y="2029"/>
                    </a:cubicBezTo>
                    <a:cubicBezTo>
                      <a:pt x="563" y="2029"/>
                      <a:pt x="680" y="1998"/>
                      <a:pt x="802" y="1932"/>
                    </a:cubicBezTo>
                    <a:cubicBezTo>
                      <a:pt x="1269" y="1632"/>
                      <a:pt x="1569" y="1132"/>
                      <a:pt x="1602" y="565"/>
                    </a:cubicBezTo>
                    <a:cubicBezTo>
                      <a:pt x="1578" y="205"/>
                      <a:pt x="1399" y="1"/>
                      <a:pt x="11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0"/>
              <p:cNvSpPr/>
              <p:nvPr/>
            </p:nvSpPr>
            <p:spPr>
              <a:xfrm>
                <a:off x="4764050" y="1962476"/>
                <a:ext cx="128901" cy="83374"/>
              </a:xfrm>
              <a:custGeom>
                <a:avLst/>
                <a:gdLst/>
                <a:ahLst/>
                <a:cxnLst/>
                <a:rect l="l" t="t" r="r" b="b"/>
                <a:pathLst>
                  <a:path w="7873" h="5090" extrusionOk="0">
                    <a:moveTo>
                      <a:pt x="7665" y="1"/>
                    </a:moveTo>
                    <a:cubicBezTo>
                      <a:pt x="7609" y="1"/>
                      <a:pt x="7544" y="20"/>
                      <a:pt x="7472" y="61"/>
                    </a:cubicBezTo>
                    <a:lnTo>
                      <a:pt x="434" y="4130"/>
                    </a:lnTo>
                    <a:cubicBezTo>
                      <a:pt x="167" y="4264"/>
                      <a:pt x="34" y="4530"/>
                      <a:pt x="0" y="4797"/>
                    </a:cubicBezTo>
                    <a:cubicBezTo>
                      <a:pt x="0" y="4984"/>
                      <a:pt x="99" y="5090"/>
                      <a:pt x="238" y="5090"/>
                    </a:cubicBezTo>
                    <a:cubicBezTo>
                      <a:pt x="298" y="5090"/>
                      <a:pt x="364" y="5071"/>
                      <a:pt x="434" y="5031"/>
                    </a:cubicBezTo>
                    <a:lnTo>
                      <a:pt x="7472" y="961"/>
                    </a:lnTo>
                    <a:cubicBezTo>
                      <a:pt x="7706" y="794"/>
                      <a:pt x="7873" y="561"/>
                      <a:pt x="7873" y="261"/>
                    </a:cubicBezTo>
                    <a:cubicBezTo>
                      <a:pt x="7873" y="99"/>
                      <a:pt x="7792" y="1"/>
                      <a:pt x="766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0"/>
              <p:cNvSpPr/>
              <p:nvPr/>
            </p:nvSpPr>
            <p:spPr>
              <a:xfrm>
                <a:off x="4764050" y="1984884"/>
                <a:ext cx="128901" cy="83931"/>
              </a:xfrm>
              <a:custGeom>
                <a:avLst/>
                <a:gdLst/>
                <a:ahLst/>
                <a:cxnLst/>
                <a:rect l="l" t="t" r="r" b="b"/>
                <a:pathLst>
                  <a:path w="7873" h="5124" extrusionOk="0">
                    <a:moveTo>
                      <a:pt x="7665" y="0"/>
                    </a:moveTo>
                    <a:cubicBezTo>
                      <a:pt x="7609" y="0"/>
                      <a:pt x="7544" y="19"/>
                      <a:pt x="7472" y="60"/>
                    </a:cubicBezTo>
                    <a:lnTo>
                      <a:pt x="434" y="4130"/>
                    </a:lnTo>
                    <a:cubicBezTo>
                      <a:pt x="167" y="4297"/>
                      <a:pt x="34" y="4563"/>
                      <a:pt x="0" y="4864"/>
                    </a:cubicBezTo>
                    <a:cubicBezTo>
                      <a:pt x="0" y="5026"/>
                      <a:pt x="97" y="5124"/>
                      <a:pt x="234" y="5124"/>
                    </a:cubicBezTo>
                    <a:cubicBezTo>
                      <a:pt x="294" y="5124"/>
                      <a:pt x="363" y="5105"/>
                      <a:pt x="434" y="5064"/>
                    </a:cubicBezTo>
                    <a:lnTo>
                      <a:pt x="7472" y="961"/>
                    </a:lnTo>
                    <a:cubicBezTo>
                      <a:pt x="7706" y="827"/>
                      <a:pt x="7873" y="561"/>
                      <a:pt x="7873" y="260"/>
                    </a:cubicBezTo>
                    <a:cubicBezTo>
                      <a:pt x="7873" y="98"/>
                      <a:pt x="7792" y="0"/>
                      <a:pt x="766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0"/>
              <p:cNvSpPr/>
              <p:nvPr/>
            </p:nvSpPr>
            <p:spPr>
              <a:xfrm>
                <a:off x="4764050" y="2007832"/>
                <a:ext cx="128901" cy="83391"/>
              </a:xfrm>
              <a:custGeom>
                <a:avLst/>
                <a:gdLst/>
                <a:ahLst/>
                <a:cxnLst/>
                <a:rect l="l" t="t" r="r" b="b"/>
                <a:pathLst>
                  <a:path w="7873" h="5091" extrusionOk="0">
                    <a:moveTo>
                      <a:pt x="7665" y="0"/>
                    </a:moveTo>
                    <a:cubicBezTo>
                      <a:pt x="7609" y="0"/>
                      <a:pt x="7544" y="19"/>
                      <a:pt x="7472" y="60"/>
                    </a:cubicBezTo>
                    <a:lnTo>
                      <a:pt x="434" y="4130"/>
                    </a:lnTo>
                    <a:cubicBezTo>
                      <a:pt x="167" y="4263"/>
                      <a:pt x="34" y="4530"/>
                      <a:pt x="0" y="4830"/>
                    </a:cubicBezTo>
                    <a:cubicBezTo>
                      <a:pt x="0" y="4992"/>
                      <a:pt x="97" y="5090"/>
                      <a:pt x="234" y="5090"/>
                    </a:cubicBezTo>
                    <a:cubicBezTo>
                      <a:pt x="294" y="5090"/>
                      <a:pt x="363" y="5071"/>
                      <a:pt x="434" y="5030"/>
                    </a:cubicBezTo>
                    <a:lnTo>
                      <a:pt x="7472" y="961"/>
                    </a:lnTo>
                    <a:cubicBezTo>
                      <a:pt x="7706" y="827"/>
                      <a:pt x="7873" y="561"/>
                      <a:pt x="7873" y="260"/>
                    </a:cubicBezTo>
                    <a:cubicBezTo>
                      <a:pt x="7873" y="98"/>
                      <a:pt x="7792" y="0"/>
                      <a:pt x="766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0"/>
              <p:cNvSpPr/>
              <p:nvPr/>
            </p:nvSpPr>
            <p:spPr>
              <a:xfrm>
                <a:off x="4764050" y="2049519"/>
                <a:ext cx="128901" cy="211482"/>
              </a:xfrm>
              <a:custGeom>
                <a:avLst/>
                <a:gdLst/>
                <a:ahLst/>
                <a:cxnLst/>
                <a:rect l="l" t="t" r="r" b="b"/>
                <a:pathLst>
                  <a:path w="7873" h="12911" extrusionOk="0">
                    <a:moveTo>
                      <a:pt x="7419" y="0"/>
                    </a:moveTo>
                    <a:cubicBezTo>
                      <a:pt x="7306" y="0"/>
                      <a:pt x="7177" y="38"/>
                      <a:pt x="7039" y="117"/>
                    </a:cubicBezTo>
                    <a:lnTo>
                      <a:pt x="834" y="3686"/>
                    </a:lnTo>
                    <a:cubicBezTo>
                      <a:pt x="367" y="4020"/>
                      <a:pt x="34" y="4554"/>
                      <a:pt x="0" y="5154"/>
                    </a:cubicBezTo>
                    <a:lnTo>
                      <a:pt x="0" y="12326"/>
                    </a:lnTo>
                    <a:cubicBezTo>
                      <a:pt x="0" y="12700"/>
                      <a:pt x="181" y="12910"/>
                      <a:pt x="450" y="12910"/>
                    </a:cubicBezTo>
                    <a:cubicBezTo>
                      <a:pt x="565" y="12910"/>
                      <a:pt x="695" y="12872"/>
                      <a:pt x="834" y="12793"/>
                    </a:cubicBezTo>
                    <a:lnTo>
                      <a:pt x="7039" y="9224"/>
                    </a:lnTo>
                    <a:cubicBezTo>
                      <a:pt x="7539" y="8890"/>
                      <a:pt x="7839" y="8356"/>
                      <a:pt x="7873" y="7756"/>
                    </a:cubicBezTo>
                    <a:lnTo>
                      <a:pt x="7873" y="617"/>
                    </a:lnTo>
                    <a:cubicBezTo>
                      <a:pt x="7873" y="218"/>
                      <a:pt x="7690" y="0"/>
                      <a:pt x="741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0"/>
              <p:cNvSpPr/>
              <p:nvPr/>
            </p:nvSpPr>
            <p:spPr>
              <a:xfrm>
                <a:off x="4764050" y="2049519"/>
                <a:ext cx="128901" cy="211482"/>
              </a:xfrm>
              <a:custGeom>
                <a:avLst/>
                <a:gdLst/>
                <a:ahLst/>
                <a:cxnLst/>
                <a:rect l="l" t="t" r="r" b="b"/>
                <a:pathLst>
                  <a:path w="7873" h="12911" extrusionOk="0">
                    <a:moveTo>
                      <a:pt x="7419" y="0"/>
                    </a:moveTo>
                    <a:cubicBezTo>
                      <a:pt x="7306" y="0"/>
                      <a:pt x="7177" y="38"/>
                      <a:pt x="7039" y="117"/>
                    </a:cubicBezTo>
                    <a:lnTo>
                      <a:pt x="834" y="3686"/>
                    </a:lnTo>
                    <a:cubicBezTo>
                      <a:pt x="367" y="4020"/>
                      <a:pt x="34" y="4554"/>
                      <a:pt x="0" y="5154"/>
                    </a:cubicBezTo>
                    <a:lnTo>
                      <a:pt x="0" y="12326"/>
                    </a:lnTo>
                    <a:cubicBezTo>
                      <a:pt x="0" y="12700"/>
                      <a:pt x="181" y="12910"/>
                      <a:pt x="450" y="12910"/>
                    </a:cubicBezTo>
                    <a:cubicBezTo>
                      <a:pt x="565" y="12910"/>
                      <a:pt x="695" y="12872"/>
                      <a:pt x="834" y="12793"/>
                    </a:cubicBezTo>
                    <a:lnTo>
                      <a:pt x="7039" y="9224"/>
                    </a:lnTo>
                    <a:cubicBezTo>
                      <a:pt x="7539" y="8890"/>
                      <a:pt x="7839" y="8356"/>
                      <a:pt x="7873" y="7756"/>
                    </a:cubicBezTo>
                    <a:lnTo>
                      <a:pt x="7873" y="617"/>
                    </a:lnTo>
                    <a:cubicBezTo>
                      <a:pt x="7873" y="218"/>
                      <a:pt x="7690" y="0"/>
                      <a:pt x="74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0"/>
              <p:cNvSpPr/>
              <p:nvPr/>
            </p:nvSpPr>
            <p:spPr>
              <a:xfrm>
                <a:off x="4764590" y="2130944"/>
                <a:ext cx="128917" cy="129943"/>
              </a:xfrm>
              <a:custGeom>
                <a:avLst/>
                <a:gdLst/>
                <a:ahLst/>
                <a:cxnLst/>
                <a:rect l="l" t="t" r="r" b="b"/>
                <a:pathLst>
                  <a:path w="7874" h="7933" extrusionOk="0">
                    <a:moveTo>
                      <a:pt x="6241" y="1"/>
                    </a:moveTo>
                    <a:cubicBezTo>
                      <a:pt x="6128" y="1"/>
                      <a:pt x="6016" y="52"/>
                      <a:pt x="5938" y="150"/>
                    </a:cubicBezTo>
                    <a:lnTo>
                      <a:pt x="4838" y="2084"/>
                    </a:lnTo>
                    <a:lnTo>
                      <a:pt x="5738" y="3352"/>
                    </a:lnTo>
                    <a:lnTo>
                      <a:pt x="5738" y="3352"/>
                    </a:lnTo>
                    <a:lnTo>
                      <a:pt x="2803" y="617"/>
                    </a:lnTo>
                    <a:cubicBezTo>
                      <a:pt x="2744" y="569"/>
                      <a:pt x="2672" y="547"/>
                      <a:pt x="2601" y="547"/>
                    </a:cubicBezTo>
                    <a:cubicBezTo>
                      <a:pt x="2472" y="547"/>
                      <a:pt x="2346" y="621"/>
                      <a:pt x="2302" y="750"/>
                    </a:cubicBezTo>
                    <a:lnTo>
                      <a:pt x="1" y="5453"/>
                    </a:lnTo>
                    <a:lnTo>
                      <a:pt x="1" y="7321"/>
                    </a:lnTo>
                    <a:cubicBezTo>
                      <a:pt x="1" y="7704"/>
                      <a:pt x="190" y="7933"/>
                      <a:pt x="469" y="7933"/>
                    </a:cubicBezTo>
                    <a:cubicBezTo>
                      <a:pt x="579" y="7933"/>
                      <a:pt x="703" y="7897"/>
                      <a:pt x="835" y="7822"/>
                    </a:cubicBezTo>
                    <a:lnTo>
                      <a:pt x="7039" y="4219"/>
                    </a:lnTo>
                    <a:cubicBezTo>
                      <a:pt x="7540" y="3919"/>
                      <a:pt x="7840" y="3352"/>
                      <a:pt x="7873" y="2785"/>
                    </a:cubicBezTo>
                    <a:lnTo>
                      <a:pt x="7873" y="1250"/>
                    </a:lnTo>
                    <a:lnTo>
                      <a:pt x="6472" y="83"/>
                    </a:lnTo>
                    <a:cubicBezTo>
                      <a:pt x="6402" y="27"/>
                      <a:pt x="6321" y="1"/>
                      <a:pt x="624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0"/>
              <p:cNvSpPr/>
              <p:nvPr/>
            </p:nvSpPr>
            <p:spPr>
              <a:xfrm>
                <a:off x="4836679" y="2092107"/>
                <a:ext cx="26245" cy="33382"/>
              </a:xfrm>
              <a:custGeom>
                <a:avLst/>
                <a:gdLst/>
                <a:ahLst/>
                <a:cxnLst/>
                <a:rect l="l" t="t" r="r" b="b"/>
                <a:pathLst>
                  <a:path w="1603" h="2038" extrusionOk="0">
                    <a:moveTo>
                      <a:pt x="1162" y="0"/>
                    </a:moveTo>
                    <a:cubicBezTo>
                      <a:pt x="1054" y="0"/>
                      <a:pt x="932" y="38"/>
                      <a:pt x="802" y="119"/>
                    </a:cubicBezTo>
                    <a:cubicBezTo>
                      <a:pt x="335" y="419"/>
                      <a:pt x="34" y="919"/>
                      <a:pt x="1" y="1453"/>
                    </a:cubicBezTo>
                    <a:cubicBezTo>
                      <a:pt x="1" y="1828"/>
                      <a:pt x="182" y="2038"/>
                      <a:pt x="439" y="2038"/>
                    </a:cubicBezTo>
                    <a:cubicBezTo>
                      <a:pt x="549" y="2038"/>
                      <a:pt x="672" y="2000"/>
                      <a:pt x="802" y="1920"/>
                    </a:cubicBezTo>
                    <a:cubicBezTo>
                      <a:pt x="1269" y="1620"/>
                      <a:pt x="1569" y="1120"/>
                      <a:pt x="1602" y="553"/>
                    </a:cubicBezTo>
                    <a:cubicBezTo>
                      <a:pt x="1579" y="203"/>
                      <a:pt x="1409" y="0"/>
                      <a:pt x="11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0"/>
              <p:cNvSpPr/>
              <p:nvPr/>
            </p:nvSpPr>
            <p:spPr>
              <a:xfrm>
                <a:off x="4764050" y="2217644"/>
                <a:ext cx="128901" cy="83391"/>
              </a:xfrm>
              <a:custGeom>
                <a:avLst/>
                <a:gdLst/>
                <a:ahLst/>
                <a:cxnLst/>
                <a:rect l="l" t="t" r="r" b="b"/>
                <a:pathLst>
                  <a:path w="7873" h="5091" extrusionOk="0">
                    <a:moveTo>
                      <a:pt x="7665" y="1"/>
                    </a:moveTo>
                    <a:cubicBezTo>
                      <a:pt x="7609" y="1"/>
                      <a:pt x="7544" y="20"/>
                      <a:pt x="7472" y="60"/>
                    </a:cubicBezTo>
                    <a:lnTo>
                      <a:pt x="434" y="4130"/>
                    </a:lnTo>
                    <a:cubicBezTo>
                      <a:pt x="167" y="4263"/>
                      <a:pt x="34" y="4530"/>
                      <a:pt x="0" y="4830"/>
                    </a:cubicBezTo>
                    <a:cubicBezTo>
                      <a:pt x="0" y="4993"/>
                      <a:pt x="97" y="5090"/>
                      <a:pt x="234" y="5090"/>
                    </a:cubicBezTo>
                    <a:cubicBezTo>
                      <a:pt x="294" y="5090"/>
                      <a:pt x="363" y="5071"/>
                      <a:pt x="434" y="5031"/>
                    </a:cubicBezTo>
                    <a:lnTo>
                      <a:pt x="7472" y="961"/>
                    </a:lnTo>
                    <a:cubicBezTo>
                      <a:pt x="7706" y="794"/>
                      <a:pt x="7873" y="561"/>
                      <a:pt x="7873" y="261"/>
                    </a:cubicBezTo>
                    <a:cubicBezTo>
                      <a:pt x="7873" y="98"/>
                      <a:pt x="7792" y="1"/>
                      <a:pt x="766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0"/>
              <p:cNvSpPr/>
              <p:nvPr/>
            </p:nvSpPr>
            <p:spPr>
              <a:xfrm>
                <a:off x="4764050" y="2240068"/>
                <a:ext cx="128901" cy="83898"/>
              </a:xfrm>
              <a:custGeom>
                <a:avLst/>
                <a:gdLst/>
                <a:ahLst/>
                <a:cxnLst/>
                <a:rect l="l" t="t" r="r" b="b"/>
                <a:pathLst>
                  <a:path w="7873" h="5122" extrusionOk="0">
                    <a:moveTo>
                      <a:pt x="7661" y="0"/>
                    </a:moveTo>
                    <a:cubicBezTo>
                      <a:pt x="7606" y="0"/>
                      <a:pt x="7542" y="19"/>
                      <a:pt x="7472" y="59"/>
                    </a:cubicBezTo>
                    <a:lnTo>
                      <a:pt x="434" y="4129"/>
                    </a:lnTo>
                    <a:cubicBezTo>
                      <a:pt x="167" y="4295"/>
                      <a:pt x="34" y="4562"/>
                      <a:pt x="0" y="4829"/>
                    </a:cubicBezTo>
                    <a:cubicBezTo>
                      <a:pt x="0" y="5016"/>
                      <a:pt x="99" y="5121"/>
                      <a:pt x="238" y="5121"/>
                    </a:cubicBezTo>
                    <a:cubicBezTo>
                      <a:pt x="298" y="5121"/>
                      <a:pt x="364" y="5102"/>
                      <a:pt x="434" y="5063"/>
                    </a:cubicBezTo>
                    <a:lnTo>
                      <a:pt x="7472" y="993"/>
                    </a:lnTo>
                    <a:cubicBezTo>
                      <a:pt x="7706" y="826"/>
                      <a:pt x="7873" y="559"/>
                      <a:pt x="7873" y="293"/>
                    </a:cubicBezTo>
                    <a:cubicBezTo>
                      <a:pt x="7873" y="105"/>
                      <a:pt x="7791" y="0"/>
                      <a:pt x="766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0"/>
              <p:cNvSpPr/>
              <p:nvPr/>
            </p:nvSpPr>
            <p:spPr>
              <a:xfrm>
                <a:off x="3835058" y="2248455"/>
                <a:ext cx="21317" cy="26470"/>
              </a:xfrm>
              <a:custGeom>
                <a:avLst/>
                <a:gdLst/>
                <a:ahLst/>
                <a:cxnLst/>
                <a:rect l="l" t="t" r="r" b="b"/>
                <a:pathLst>
                  <a:path w="1302" h="1616" extrusionOk="0">
                    <a:moveTo>
                      <a:pt x="608" y="1"/>
                    </a:moveTo>
                    <a:cubicBezTo>
                      <a:pt x="583" y="1"/>
                      <a:pt x="559" y="32"/>
                      <a:pt x="535" y="81"/>
                    </a:cubicBezTo>
                    <a:lnTo>
                      <a:pt x="1" y="1081"/>
                    </a:lnTo>
                    <a:cubicBezTo>
                      <a:pt x="1" y="1081"/>
                      <a:pt x="1" y="1081"/>
                      <a:pt x="1" y="1115"/>
                    </a:cubicBezTo>
                    <a:cubicBezTo>
                      <a:pt x="1" y="1115"/>
                      <a:pt x="1" y="1148"/>
                      <a:pt x="1" y="1148"/>
                    </a:cubicBezTo>
                    <a:cubicBezTo>
                      <a:pt x="1" y="1182"/>
                      <a:pt x="1" y="1182"/>
                      <a:pt x="1" y="1215"/>
                    </a:cubicBezTo>
                    <a:lnTo>
                      <a:pt x="535" y="1615"/>
                    </a:lnTo>
                    <a:lnTo>
                      <a:pt x="568" y="1615"/>
                    </a:lnTo>
                    <a:cubicBezTo>
                      <a:pt x="601" y="1615"/>
                      <a:pt x="635" y="1582"/>
                      <a:pt x="635" y="1548"/>
                    </a:cubicBezTo>
                    <a:cubicBezTo>
                      <a:pt x="668" y="1482"/>
                      <a:pt x="668" y="1415"/>
                      <a:pt x="635" y="1382"/>
                    </a:cubicBezTo>
                    <a:lnTo>
                      <a:pt x="268" y="1115"/>
                    </a:lnTo>
                    <a:lnTo>
                      <a:pt x="1235" y="548"/>
                    </a:lnTo>
                    <a:cubicBezTo>
                      <a:pt x="1302" y="514"/>
                      <a:pt x="1302" y="448"/>
                      <a:pt x="1302" y="381"/>
                    </a:cubicBezTo>
                    <a:cubicBezTo>
                      <a:pt x="1302" y="357"/>
                      <a:pt x="1285" y="334"/>
                      <a:pt x="1264" y="334"/>
                    </a:cubicBezTo>
                    <a:cubicBezTo>
                      <a:pt x="1255" y="334"/>
                      <a:pt x="1245" y="338"/>
                      <a:pt x="1235" y="348"/>
                    </a:cubicBezTo>
                    <a:lnTo>
                      <a:pt x="268" y="915"/>
                    </a:lnTo>
                    <a:lnTo>
                      <a:pt x="268" y="915"/>
                    </a:lnTo>
                    <a:lnTo>
                      <a:pt x="635" y="181"/>
                    </a:lnTo>
                    <a:cubicBezTo>
                      <a:pt x="668" y="147"/>
                      <a:pt x="668" y="81"/>
                      <a:pt x="635" y="14"/>
                    </a:cubicBezTo>
                    <a:cubicBezTo>
                      <a:pt x="626" y="5"/>
                      <a:pt x="617" y="1"/>
                      <a:pt x="60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0"/>
              <p:cNvSpPr/>
              <p:nvPr/>
            </p:nvSpPr>
            <p:spPr>
              <a:xfrm>
                <a:off x="3866739" y="2228799"/>
                <a:ext cx="21857" cy="26994"/>
              </a:xfrm>
              <a:custGeom>
                <a:avLst/>
                <a:gdLst/>
                <a:ahLst/>
                <a:cxnLst/>
                <a:rect l="l" t="t" r="r" b="b"/>
                <a:pathLst>
                  <a:path w="1335" h="1648" extrusionOk="0">
                    <a:moveTo>
                      <a:pt x="769" y="0"/>
                    </a:moveTo>
                    <a:cubicBezTo>
                      <a:pt x="737" y="0"/>
                      <a:pt x="701" y="31"/>
                      <a:pt x="701" y="80"/>
                    </a:cubicBezTo>
                    <a:cubicBezTo>
                      <a:pt x="668" y="113"/>
                      <a:pt x="668" y="180"/>
                      <a:pt x="701" y="247"/>
                    </a:cubicBezTo>
                    <a:lnTo>
                      <a:pt x="1068" y="514"/>
                    </a:lnTo>
                    <a:lnTo>
                      <a:pt x="101" y="1081"/>
                    </a:lnTo>
                    <a:cubicBezTo>
                      <a:pt x="34" y="1114"/>
                      <a:pt x="1" y="1181"/>
                      <a:pt x="34" y="1247"/>
                    </a:cubicBezTo>
                    <a:cubicBezTo>
                      <a:pt x="34" y="1296"/>
                      <a:pt x="52" y="1327"/>
                      <a:pt x="75" y="1327"/>
                    </a:cubicBezTo>
                    <a:cubicBezTo>
                      <a:pt x="83" y="1327"/>
                      <a:pt x="92" y="1323"/>
                      <a:pt x="101" y="1314"/>
                    </a:cubicBezTo>
                    <a:lnTo>
                      <a:pt x="1068" y="747"/>
                    </a:lnTo>
                    <a:lnTo>
                      <a:pt x="1068" y="747"/>
                    </a:lnTo>
                    <a:lnTo>
                      <a:pt x="701" y="1448"/>
                    </a:lnTo>
                    <a:cubicBezTo>
                      <a:pt x="668" y="1514"/>
                      <a:pt x="668" y="1581"/>
                      <a:pt x="701" y="1648"/>
                    </a:cubicBezTo>
                    <a:lnTo>
                      <a:pt x="735" y="1648"/>
                    </a:lnTo>
                    <a:cubicBezTo>
                      <a:pt x="768" y="1614"/>
                      <a:pt x="801" y="1614"/>
                      <a:pt x="801" y="1581"/>
                    </a:cubicBezTo>
                    <a:lnTo>
                      <a:pt x="1335" y="580"/>
                    </a:lnTo>
                    <a:cubicBezTo>
                      <a:pt x="1335" y="580"/>
                      <a:pt x="1335" y="547"/>
                      <a:pt x="1335" y="547"/>
                    </a:cubicBezTo>
                    <a:cubicBezTo>
                      <a:pt x="1335" y="514"/>
                      <a:pt x="1335" y="514"/>
                      <a:pt x="1335" y="480"/>
                    </a:cubicBezTo>
                    <a:cubicBezTo>
                      <a:pt x="1335" y="480"/>
                      <a:pt x="1335" y="447"/>
                      <a:pt x="1335" y="447"/>
                    </a:cubicBezTo>
                    <a:cubicBezTo>
                      <a:pt x="1335" y="447"/>
                      <a:pt x="1335" y="413"/>
                      <a:pt x="1335" y="413"/>
                    </a:cubicBezTo>
                    <a:lnTo>
                      <a:pt x="801" y="13"/>
                    </a:lnTo>
                    <a:cubicBezTo>
                      <a:pt x="792" y="4"/>
                      <a:pt x="781" y="0"/>
                      <a:pt x="76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0"/>
              <p:cNvSpPr/>
              <p:nvPr/>
            </p:nvSpPr>
            <p:spPr>
              <a:xfrm>
                <a:off x="3901694" y="2200314"/>
                <a:ext cx="18583" cy="38755"/>
              </a:xfrm>
              <a:custGeom>
                <a:avLst/>
                <a:gdLst/>
                <a:ahLst/>
                <a:cxnLst/>
                <a:rect l="l" t="t" r="r" b="b"/>
                <a:pathLst>
                  <a:path w="1135" h="2366" extrusionOk="0">
                    <a:moveTo>
                      <a:pt x="1080" y="1"/>
                    </a:moveTo>
                    <a:cubicBezTo>
                      <a:pt x="1068" y="1"/>
                      <a:pt x="1051" y="18"/>
                      <a:pt x="1035" y="51"/>
                    </a:cubicBezTo>
                    <a:lnTo>
                      <a:pt x="901" y="385"/>
                    </a:lnTo>
                    <a:cubicBezTo>
                      <a:pt x="884" y="382"/>
                      <a:pt x="867" y="381"/>
                      <a:pt x="850" y="381"/>
                    </a:cubicBezTo>
                    <a:cubicBezTo>
                      <a:pt x="630" y="381"/>
                      <a:pt x="389" y="580"/>
                      <a:pt x="234" y="952"/>
                    </a:cubicBezTo>
                    <a:cubicBezTo>
                      <a:pt x="1" y="1452"/>
                      <a:pt x="1" y="2052"/>
                      <a:pt x="234" y="2286"/>
                    </a:cubicBezTo>
                    <a:cubicBezTo>
                      <a:pt x="289" y="2341"/>
                      <a:pt x="364" y="2366"/>
                      <a:pt x="443" y="2366"/>
                    </a:cubicBezTo>
                    <a:cubicBezTo>
                      <a:pt x="508" y="2366"/>
                      <a:pt x="574" y="2349"/>
                      <a:pt x="634" y="2319"/>
                    </a:cubicBezTo>
                    <a:cubicBezTo>
                      <a:pt x="834" y="2186"/>
                      <a:pt x="968" y="1986"/>
                      <a:pt x="1068" y="1786"/>
                    </a:cubicBezTo>
                    <a:cubicBezTo>
                      <a:pt x="1101" y="1719"/>
                      <a:pt x="1101" y="1685"/>
                      <a:pt x="1068" y="1619"/>
                    </a:cubicBezTo>
                    <a:cubicBezTo>
                      <a:pt x="1059" y="1610"/>
                      <a:pt x="1048" y="1606"/>
                      <a:pt x="1035" y="1606"/>
                    </a:cubicBezTo>
                    <a:cubicBezTo>
                      <a:pt x="1001" y="1606"/>
                      <a:pt x="959" y="1637"/>
                      <a:pt x="935" y="1685"/>
                    </a:cubicBezTo>
                    <a:cubicBezTo>
                      <a:pt x="812" y="1956"/>
                      <a:pt x="617" y="2117"/>
                      <a:pt x="456" y="2117"/>
                    </a:cubicBezTo>
                    <a:cubicBezTo>
                      <a:pt x="398" y="2117"/>
                      <a:pt x="345" y="2096"/>
                      <a:pt x="301" y="2052"/>
                    </a:cubicBezTo>
                    <a:cubicBezTo>
                      <a:pt x="101" y="1752"/>
                      <a:pt x="101" y="1352"/>
                      <a:pt x="301" y="1052"/>
                    </a:cubicBezTo>
                    <a:cubicBezTo>
                      <a:pt x="434" y="785"/>
                      <a:pt x="601" y="651"/>
                      <a:pt x="768" y="618"/>
                    </a:cubicBezTo>
                    <a:lnTo>
                      <a:pt x="768" y="618"/>
                    </a:lnTo>
                    <a:lnTo>
                      <a:pt x="668" y="852"/>
                    </a:lnTo>
                    <a:cubicBezTo>
                      <a:pt x="640" y="906"/>
                      <a:pt x="658" y="960"/>
                      <a:pt x="683" y="960"/>
                    </a:cubicBezTo>
                    <a:cubicBezTo>
                      <a:pt x="689" y="960"/>
                      <a:pt x="695" y="958"/>
                      <a:pt x="701" y="952"/>
                    </a:cubicBezTo>
                    <a:lnTo>
                      <a:pt x="1101" y="718"/>
                    </a:lnTo>
                    <a:cubicBezTo>
                      <a:pt x="1135" y="685"/>
                      <a:pt x="1135" y="651"/>
                      <a:pt x="1135" y="585"/>
                    </a:cubicBezTo>
                    <a:lnTo>
                      <a:pt x="1101" y="51"/>
                    </a:lnTo>
                    <a:cubicBezTo>
                      <a:pt x="1101" y="18"/>
                      <a:pt x="1093" y="1"/>
                      <a:pt x="108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0"/>
              <p:cNvSpPr/>
              <p:nvPr/>
            </p:nvSpPr>
            <p:spPr>
              <a:xfrm>
                <a:off x="3867836" y="2267160"/>
                <a:ext cx="96139" cy="71024"/>
              </a:xfrm>
              <a:custGeom>
                <a:avLst/>
                <a:gdLst/>
                <a:ahLst/>
                <a:cxnLst/>
                <a:rect l="l" t="t" r="r" b="b"/>
                <a:pathLst>
                  <a:path w="5872" h="4336" extrusionOk="0">
                    <a:moveTo>
                      <a:pt x="5669" y="0"/>
                    </a:moveTo>
                    <a:cubicBezTo>
                      <a:pt x="5627" y="0"/>
                      <a:pt x="5582" y="13"/>
                      <a:pt x="5538" y="40"/>
                    </a:cubicBezTo>
                    <a:lnTo>
                      <a:pt x="367" y="3042"/>
                    </a:lnTo>
                    <a:cubicBezTo>
                      <a:pt x="134" y="3175"/>
                      <a:pt x="34" y="3409"/>
                      <a:pt x="0" y="3642"/>
                    </a:cubicBezTo>
                    <a:lnTo>
                      <a:pt x="0" y="4076"/>
                    </a:lnTo>
                    <a:cubicBezTo>
                      <a:pt x="0" y="4238"/>
                      <a:pt x="81" y="4336"/>
                      <a:pt x="197" y="4336"/>
                    </a:cubicBezTo>
                    <a:cubicBezTo>
                      <a:pt x="248" y="4336"/>
                      <a:pt x="306" y="4317"/>
                      <a:pt x="367" y="4276"/>
                    </a:cubicBezTo>
                    <a:lnTo>
                      <a:pt x="5538" y="1307"/>
                    </a:lnTo>
                    <a:cubicBezTo>
                      <a:pt x="5738" y="1174"/>
                      <a:pt x="5871" y="940"/>
                      <a:pt x="5871" y="707"/>
                    </a:cubicBezTo>
                    <a:lnTo>
                      <a:pt x="5871" y="240"/>
                    </a:lnTo>
                    <a:cubicBezTo>
                      <a:pt x="5871" y="93"/>
                      <a:pt x="5782" y="0"/>
                      <a:pt x="566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0"/>
              <p:cNvSpPr/>
              <p:nvPr/>
            </p:nvSpPr>
            <p:spPr>
              <a:xfrm>
                <a:off x="3832881" y="2332926"/>
                <a:ext cx="17486" cy="25684"/>
              </a:xfrm>
              <a:custGeom>
                <a:avLst/>
                <a:gdLst/>
                <a:ahLst/>
                <a:cxnLst/>
                <a:rect l="l" t="t" r="r" b="b"/>
                <a:pathLst>
                  <a:path w="1068" h="1568" extrusionOk="0">
                    <a:moveTo>
                      <a:pt x="883" y="1"/>
                    </a:moveTo>
                    <a:cubicBezTo>
                      <a:pt x="836" y="1"/>
                      <a:pt x="785" y="20"/>
                      <a:pt x="734" y="61"/>
                    </a:cubicBezTo>
                    <a:lnTo>
                      <a:pt x="334" y="261"/>
                    </a:lnTo>
                    <a:cubicBezTo>
                      <a:pt x="134" y="394"/>
                      <a:pt x="1" y="628"/>
                      <a:pt x="1" y="861"/>
                    </a:cubicBezTo>
                    <a:lnTo>
                      <a:pt x="1" y="1328"/>
                    </a:lnTo>
                    <a:cubicBezTo>
                      <a:pt x="1" y="1475"/>
                      <a:pt x="72" y="1568"/>
                      <a:pt x="189" y="1568"/>
                    </a:cubicBezTo>
                    <a:cubicBezTo>
                      <a:pt x="232" y="1568"/>
                      <a:pt x="280" y="1555"/>
                      <a:pt x="334" y="1528"/>
                    </a:cubicBezTo>
                    <a:lnTo>
                      <a:pt x="734" y="1295"/>
                    </a:lnTo>
                    <a:cubicBezTo>
                      <a:pt x="935" y="1162"/>
                      <a:pt x="1035" y="928"/>
                      <a:pt x="1068" y="695"/>
                    </a:cubicBezTo>
                    <a:lnTo>
                      <a:pt x="1068" y="261"/>
                    </a:lnTo>
                    <a:cubicBezTo>
                      <a:pt x="1068" y="99"/>
                      <a:pt x="988" y="1"/>
                      <a:pt x="88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0"/>
              <p:cNvSpPr/>
              <p:nvPr/>
            </p:nvSpPr>
            <p:spPr>
              <a:xfrm>
                <a:off x="3867836" y="2308045"/>
                <a:ext cx="96139" cy="70778"/>
              </a:xfrm>
              <a:custGeom>
                <a:avLst/>
                <a:gdLst/>
                <a:ahLst/>
                <a:cxnLst/>
                <a:rect l="l" t="t" r="r" b="b"/>
                <a:pathLst>
                  <a:path w="5872" h="4321" extrusionOk="0">
                    <a:moveTo>
                      <a:pt x="5683" y="0"/>
                    </a:moveTo>
                    <a:cubicBezTo>
                      <a:pt x="5638" y="0"/>
                      <a:pt x="5588" y="15"/>
                      <a:pt x="5538" y="45"/>
                    </a:cubicBezTo>
                    <a:lnTo>
                      <a:pt x="367" y="3047"/>
                    </a:lnTo>
                    <a:cubicBezTo>
                      <a:pt x="134" y="3181"/>
                      <a:pt x="34" y="3381"/>
                      <a:pt x="0" y="3648"/>
                    </a:cubicBezTo>
                    <a:lnTo>
                      <a:pt x="0" y="4082"/>
                    </a:lnTo>
                    <a:cubicBezTo>
                      <a:pt x="0" y="4228"/>
                      <a:pt x="90" y="4321"/>
                      <a:pt x="216" y="4321"/>
                    </a:cubicBezTo>
                    <a:cubicBezTo>
                      <a:pt x="262" y="4321"/>
                      <a:pt x="314" y="4308"/>
                      <a:pt x="367" y="4282"/>
                    </a:cubicBezTo>
                    <a:lnTo>
                      <a:pt x="5538" y="1280"/>
                    </a:lnTo>
                    <a:cubicBezTo>
                      <a:pt x="5738" y="1146"/>
                      <a:pt x="5871" y="946"/>
                      <a:pt x="5871" y="679"/>
                    </a:cubicBezTo>
                    <a:lnTo>
                      <a:pt x="5871" y="245"/>
                    </a:lnTo>
                    <a:cubicBezTo>
                      <a:pt x="5871" y="82"/>
                      <a:pt x="5790" y="0"/>
                      <a:pt x="568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0"/>
              <p:cNvSpPr/>
              <p:nvPr/>
            </p:nvSpPr>
            <p:spPr>
              <a:xfrm>
                <a:off x="3832881" y="2373696"/>
                <a:ext cx="17486" cy="25586"/>
              </a:xfrm>
              <a:custGeom>
                <a:avLst/>
                <a:gdLst/>
                <a:ahLst/>
                <a:cxnLst/>
                <a:rect l="l" t="t" r="r" b="b"/>
                <a:pathLst>
                  <a:path w="1068" h="1562" extrusionOk="0">
                    <a:moveTo>
                      <a:pt x="865" y="1"/>
                    </a:moveTo>
                    <a:cubicBezTo>
                      <a:pt x="824" y="1"/>
                      <a:pt x="779" y="13"/>
                      <a:pt x="734" y="40"/>
                    </a:cubicBezTo>
                    <a:lnTo>
                      <a:pt x="334" y="274"/>
                    </a:lnTo>
                    <a:cubicBezTo>
                      <a:pt x="134" y="407"/>
                      <a:pt x="1" y="641"/>
                      <a:pt x="1" y="874"/>
                    </a:cubicBezTo>
                    <a:lnTo>
                      <a:pt x="1" y="1308"/>
                    </a:lnTo>
                    <a:cubicBezTo>
                      <a:pt x="1" y="1452"/>
                      <a:pt x="70" y="1562"/>
                      <a:pt x="183" y="1562"/>
                    </a:cubicBezTo>
                    <a:cubicBezTo>
                      <a:pt x="228" y="1562"/>
                      <a:pt x="278" y="1545"/>
                      <a:pt x="334" y="1508"/>
                    </a:cubicBezTo>
                    <a:lnTo>
                      <a:pt x="734" y="1308"/>
                    </a:lnTo>
                    <a:cubicBezTo>
                      <a:pt x="935" y="1174"/>
                      <a:pt x="1035" y="941"/>
                      <a:pt x="1068" y="707"/>
                    </a:cubicBezTo>
                    <a:lnTo>
                      <a:pt x="1068" y="240"/>
                    </a:lnTo>
                    <a:cubicBezTo>
                      <a:pt x="1068" y="94"/>
                      <a:pt x="979" y="1"/>
                      <a:pt x="86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0"/>
              <p:cNvSpPr/>
              <p:nvPr/>
            </p:nvSpPr>
            <p:spPr>
              <a:xfrm>
                <a:off x="3867836" y="2348766"/>
                <a:ext cx="96139" cy="71040"/>
              </a:xfrm>
              <a:custGeom>
                <a:avLst/>
                <a:gdLst/>
                <a:ahLst/>
                <a:cxnLst/>
                <a:rect l="l" t="t" r="r" b="b"/>
                <a:pathLst>
                  <a:path w="5872" h="4337" extrusionOk="0">
                    <a:moveTo>
                      <a:pt x="5690" y="0"/>
                    </a:moveTo>
                    <a:cubicBezTo>
                      <a:pt x="5642" y="0"/>
                      <a:pt x="5590" y="19"/>
                      <a:pt x="5538" y="61"/>
                    </a:cubicBezTo>
                    <a:lnTo>
                      <a:pt x="367" y="3030"/>
                    </a:lnTo>
                    <a:cubicBezTo>
                      <a:pt x="134" y="3163"/>
                      <a:pt x="34" y="3397"/>
                      <a:pt x="0" y="3630"/>
                    </a:cubicBezTo>
                    <a:lnTo>
                      <a:pt x="0" y="4097"/>
                    </a:lnTo>
                    <a:cubicBezTo>
                      <a:pt x="0" y="4244"/>
                      <a:pt x="90" y="4337"/>
                      <a:pt x="216" y="4337"/>
                    </a:cubicBezTo>
                    <a:cubicBezTo>
                      <a:pt x="262" y="4337"/>
                      <a:pt x="314" y="4324"/>
                      <a:pt x="367" y="4297"/>
                    </a:cubicBezTo>
                    <a:lnTo>
                      <a:pt x="5538" y="1295"/>
                    </a:lnTo>
                    <a:cubicBezTo>
                      <a:pt x="5738" y="1162"/>
                      <a:pt x="5871" y="928"/>
                      <a:pt x="5871" y="695"/>
                    </a:cubicBezTo>
                    <a:lnTo>
                      <a:pt x="5871" y="228"/>
                    </a:lnTo>
                    <a:cubicBezTo>
                      <a:pt x="5871" y="91"/>
                      <a:pt x="5793" y="0"/>
                      <a:pt x="569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0"/>
              <p:cNvSpPr/>
              <p:nvPr/>
            </p:nvSpPr>
            <p:spPr>
              <a:xfrm>
                <a:off x="3832881" y="2414580"/>
                <a:ext cx="17486" cy="25438"/>
              </a:xfrm>
              <a:custGeom>
                <a:avLst/>
                <a:gdLst/>
                <a:ahLst/>
                <a:cxnLst/>
                <a:rect l="l" t="t" r="r" b="b"/>
                <a:pathLst>
                  <a:path w="1068" h="1553" extrusionOk="0">
                    <a:moveTo>
                      <a:pt x="880" y="1"/>
                    </a:moveTo>
                    <a:cubicBezTo>
                      <a:pt x="834" y="1"/>
                      <a:pt x="784" y="16"/>
                      <a:pt x="734" y="46"/>
                    </a:cubicBezTo>
                    <a:lnTo>
                      <a:pt x="334" y="279"/>
                    </a:lnTo>
                    <a:cubicBezTo>
                      <a:pt x="134" y="413"/>
                      <a:pt x="1" y="613"/>
                      <a:pt x="1" y="880"/>
                    </a:cubicBezTo>
                    <a:lnTo>
                      <a:pt x="1" y="1314"/>
                    </a:lnTo>
                    <a:cubicBezTo>
                      <a:pt x="1" y="1460"/>
                      <a:pt x="72" y="1553"/>
                      <a:pt x="189" y="1553"/>
                    </a:cubicBezTo>
                    <a:cubicBezTo>
                      <a:pt x="232" y="1553"/>
                      <a:pt x="280" y="1540"/>
                      <a:pt x="334" y="1514"/>
                    </a:cubicBezTo>
                    <a:lnTo>
                      <a:pt x="734" y="1280"/>
                    </a:lnTo>
                    <a:cubicBezTo>
                      <a:pt x="935" y="1147"/>
                      <a:pt x="1035" y="947"/>
                      <a:pt x="1068" y="680"/>
                    </a:cubicBezTo>
                    <a:lnTo>
                      <a:pt x="1068" y="246"/>
                    </a:lnTo>
                    <a:cubicBezTo>
                      <a:pt x="1068" y="83"/>
                      <a:pt x="986" y="1"/>
                      <a:pt x="88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0"/>
              <p:cNvSpPr/>
              <p:nvPr/>
            </p:nvSpPr>
            <p:spPr>
              <a:xfrm>
                <a:off x="3867836" y="2388913"/>
                <a:ext cx="96139" cy="70876"/>
              </a:xfrm>
              <a:custGeom>
                <a:avLst/>
                <a:gdLst/>
                <a:ahLst/>
                <a:cxnLst/>
                <a:rect l="l" t="t" r="r" b="b"/>
                <a:pathLst>
                  <a:path w="5872" h="4327" extrusionOk="0">
                    <a:moveTo>
                      <a:pt x="5683" y="0"/>
                    </a:moveTo>
                    <a:cubicBezTo>
                      <a:pt x="5638" y="0"/>
                      <a:pt x="5588" y="15"/>
                      <a:pt x="5538" y="45"/>
                    </a:cubicBezTo>
                    <a:lnTo>
                      <a:pt x="367" y="3047"/>
                    </a:lnTo>
                    <a:cubicBezTo>
                      <a:pt x="134" y="3181"/>
                      <a:pt x="34" y="3381"/>
                      <a:pt x="0" y="3648"/>
                    </a:cubicBezTo>
                    <a:lnTo>
                      <a:pt x="0" y="4081"/>
                    </a:lnTo>
                    <a:cubicBezTo>
                      <a:pt x="0" y="4245"/>
                      <a:pt x="82" y="4327"/>
                      <a:pt x="200" y="4327"/>
                    </a:cubicBezTo>
                    <a:cubicBezTo>
                      <a:pt x="250" y="4327"/>
                      <a:pt x="307" y="4312"/>
                      <a:pt x="367" y="4282"/>
                    </a:cubicBezTo>
                    <a:lnTo>
                      <a:pt x="5538" y="1279"/>
                    </a:lnTo>
                    <a:cubicBezTo>
                      <a:pt x="5738" y="1146"/>
                      <a:pt x="5871" y="946"/>
                      <a:pt x="5871" y="679"/>
                    </a:cubicBezTo>
                    <a:lnTo>
                      <a:pt x="5871" y="245"/>
                    </a:lnTo>
                    <a:cubicBezTo>
                      <a:pt x="5871" y="82"/>
                      <a:pt x="5790" y="0"/>
                      <a:pt x="568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0"/>
              <p:cNvSpPr/>
              <p:nvPr/>
            </p:nvSpPr>
            <p:spPr>
              <a:xfrm>
                <a:off x="3832881" y="2454564"/>
                <a:ext cx="17486" cy="25586"/>
              </a:xfrm>
              <a:custGeom>
                <a:avLst/>
                <a:gdLst/>
                <a:ahLst/>
                <a:cxnLst/>
                <a:rect l="l" t="t" r="r" b="b"/>
                <a:pathLst>
                  <a:path w="1068" h="1562" extrusionOk="0">
                    <a:moveTo>
                      <a:pt x="865" y="1"/>
                    </a:moveTo>
                    <a:cubicBezTo>
                      <a:pt x="824" y="1"/>
                      <a:pt x="779" y="13"/>
                      <a:pt x="734" y="40"/>
                    </a:cubicBezTo>
                    <a:lnTo>
                      <a:pt x="334" y="274"/>
                    </a:lnTo>
                    <a:cubicBezTo>
                      <a:pt x="134" y="407"/>
                      <a:pt x="1" y="640"/>
                      <a:pt x="1" y="874"/>
                    </a:cubicBezTo>
                    <a:lnTo>
                      <a:pt x="1" y="1308"/>
                    </a:lnTo>
                    <a:cubicBezTo>
                      <a:pt x="1" y="1452"/>
                      <a:pt x="70" y="1561"/>
                      <a:pt x="183" y="1561"/>
                    </a:cubicBezTo>
                    <a:cubicBezTo>
                      <a:pt x="228" y="1561"/>
                      <a:pt x="278" y="1545"/>
                      <a:pt x="334" y="1508"/>
                    </a:cubicBezTo>
                    <a:lnTo>
                      <a:pt x="734" y="1308"/>
                    </a:lnTo>
                    <a:cubicBezTo>
                      <a:pt x="935" y="1174"/>
                      <a:pt x="1035" y="941"/>
                      <a:pt x="1068" y="707"/>
                    </a:cubicBezTo>
                    <a:lnTo>
                      <a:pt x="1068" y="240"/>
                    </a:lnTo>
                    <a:cubicBezTo>
                      <a:pt x="1068" y="94"/>
                      <a:pt x="979" y="1"/>
                      <a:pt x="86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0"/>
              <p:cNvSpPr/>
              <p:nvPr/>
            </p:nvSpPr>
            <p:spPr>
              <a:xfrm>
                <a:off x="3867836" y="2427242"/>
                <a:ext cx="96139" cy="71040"/>
              </a:xfrm>
              <a:custGeom>
                <a:avLst/>
                <a:gdLst/>
                <a:ahLst/>
                <a:cxnLst/>
                <a:rect l="l" t="t" r="r" b="b"/>
                <a:pathLst>
                  <a:path w="5872" h="4337" extrusionOk="0">
                    <a:moveTo>
                      <a:pt x="5669" y="1"/>
                    </a:moveTo>
                    <a:cubicBezTo>
                      <a:pt x="5627" y="1"/>
                      <a:pt x="5582" y="13"/>
                      <a:pt x="5538" y="40"/>
                    </a:cubicBezTo>
                    <a:lnTo>
                      <a:pt x="367" y="3042"/>
                    </a:lnTo>
                    <a:cubicBezTo>
                      <a:pt x="134" y="3176"/>
                      <a:pt x="34" y="3409"/>
                      <a:pt x="0" y="3643"/>
                    </a:cubicBezTo>
                    <a:lnTo>
                      <a:pt x="0" y="4076"/>
                    </a:lnTo>
                    <a:cubicBezTo>
                      <a:pt x="0" y="4239"/>
                      <a:pt x="81" y="4336"/>
                      <a:pt x="197" y="4336"/>
                    </a:cubicBezTo>
                    <a:cubicBezTo>
                      <a:pt x="248" y="4336"/>
                      <a:pt x="306" y="4317"/>
                      <a:pt x="367" y="4277"/>
                    </a:cubicBezTo>
                    <a:lnTo>
                      <a:pt x="5538" y="1308"/>
                    </a:lnTo>
                    <a:cubicBezTo>
                      <a:pt x="5738" y="1174"/>
                      <a:pt x="5871" y="941"/>
                      <a:pt x="5871" y="707"/>
                    </a:cubicBezTo>
                    <a:lnTo>
                      <a:pt x="5871" y="240"/>
                    </a:lnTo>
                    <a:cubicBezTo>
                      <a:pt x="5871" y="94"/>
                      <a:pt x="5782" y="1"/>
                      <a:pt x="566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0"/>
              <p:cNvSpPr/>
              <p:nvPr/>
            </p:nvSpPr>
            <p:spPr>
              <a:xfrm>
                <a:off x="3832881" y="2493024"/>
                <a:ext cx="17486" cy="25684"/>
              </a:xfrm>
              <a:custGeom>
                <a:avLst/>
                <a:gdLst/>
                <a:ahLst/>
                <a:cxnLst/>
                <a:rect l="l" t="t" r="r" b="b"/>
                <a:pathLst>
                  <a:path w="1068" h="1568" extrusionOk="0">
                    <a:moveTo>
                      <a:pt x="883" y="1"/>
                    </a:moveTo>
                    <a:cubicBezTo>
                      <a:pt x="836" y="1"/>
                      <a:pt x="785" y="20"/>
                      <a:pt x="734" y="60"/>
                    </a:cubicBezTo>
                    <a:lnTo>
                      <a:pt x="334" y="261"/>
                    </a:lnTo>
                    <a:cubicBezTo>
                      <a:pt x="134" y="394"/>
                      <a:pt x="1" y="627"/>
                      <a:pt x="1" y="861"/>
                    </a:cubicBezTo>
                    <a:lnTo>
                      <a:pt x="1" y="1328"/>
                    </a:lnTo>
                    <a:cubicBezTo>
                      <a:pt x="1" y="1474"/>
                      <a:pt x="72" y="1567"/>
                      <a:pt x="189" y="1567"/>
                    </a:cubicBezTo>
                    <a:cubicBezTo>
                      <a:pt x="232" y="1567"/>
                      <a:pt x="280" y="1555"/>
                      <a:pt x="334" y="1528"/>
                    </a:cubicBezTo>
                    <a:lnTo>
                      <a:pt x="734" y="1295"/>
                    </a:lnTo>
                    <a:cubicBezTo>
                      <a:pt x="935" y="1161"/>
                      <a:pt x="1035" y="928"/>
                      <a:pt x="1068" y="694"/>
                    </a:cubicBezTo>
                    <a:lnTo>
                      <a:pt x="1068" y="261"/>
                    </a:lnTo>
                    <a:cubicBezTo>
                      <a:pt x="1068" y="98"/>
                      <a:pt x="988" y="1"/>
                      <a:pt x="88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0"/>
              <p:cNvSpPr/>
              <p:nvPr/>
            </p:nvSpPr>
            <p:spPr>
              <a:xfrm>
                <a:off x="3986340" y="2226276"/>
                <a:ext cx="6582" cy="545863"/>
              </a:xfrm>
              <a:custGeom>
                <a:avLst/>
                <a:gdLst/>
                <a:ahLst/>
                <a:cxnLst/>
                <a:rect l="l" t="t" r="r" b="b"/>
                <a:pathLst>
                  <a:path w="402" h="33325" extrusionOk="0">
                    <a:moveTo>
                      <a:pt x="201" y="0"/>
                    </a:moveTo>
                    <a:cubicBezTo>
                      <a:pt x="101" y="0"/>
                      <a:pt x="1" y="100"/>
                      <a:pt x="1" y="201"/>
                    </a:cubicBezTo>
                    <a:lnTo>
                      <a:pt x="1" y="33124"/>
                    </a:lnTo>
                    <a:cubicBezTo>
                      <a:pt x="1" y="33224"/>
                      <a:pt x="101" y="33324"/>
                      <a:pt x="201" y="33324"/>
                    </a:cubicBezTo>
                    <a:cubicBezTo>
                      <a:pt x="301" y="33324"/>
                      <a:pt x="401" y="33224"/>
                      <a:pt x="401" y="33124"/>
                    </a:cubicBezTo>
                    <a:lnTo>
                      <a:pt x="401" y="201"/>
                    </a:lnTo>
                    <a:cubicBezTo>
                      <a:pt x="401" y="100"/>
                      <a:pt x="301" y="0"/>
                      <a:pt x="2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0"/>
              <p:cNvSpPr/>
              <p:nvPr/>
            </p:nvSpPr>
            <p:spPr>
              <a:xfrm>
                <a:off x="4447291" y="2858446"/>
                <a:ext cx="258342" cy="174856"/>
              </a:xfrm>
              <a:custGeom>
                <a:avLst/>
                <a:gdLst/>
                <a:ahLst/>
                <a:cxnLst/>
                <a:rect l="l" t="t" r="r" b="b"/>
                <a:pathLst>
                  <a:path w="15779" h="10675" extrusionOk="0">
                    <a:moveTo>
                      <a:pt x="15778" y="1"/>
                    </a:moveTo>
                    <a:cubicBezTo>
                      <a:pt x="15778" y="835"/>
                      <a:pt x="15211" y="1635"/>
                      <a:pt x="14144" y="2269"/>
                    </a:cubicBezTo>
                    <a:lnTo>
                      <a:pt x="3736" y="8307"/>
                    </a:lnTo>
                    <a:cubicBezTo>
                      <a:pt x="2622" y="8880"/>
                      <a:pt x="1417" y="9210"/>
                      <a:pt x="179" y="9210"/>
                    </a:cubicBezTo>
                    <a:cubicBezTo>
                      <a:pt x="119" y="9210"/>
                      <a:pt x="60" y="9209"/>
                      <a:pt x="0" y="9207"/>
                    </a:cubicBezTo>
                    <a:lnTo>
                      <a:pt x="0" y="10675"/>
                    </a:lnTo>
                    <a:cubicBezTo>
                      <a:pt x="1301" y="10675"/>
                      <a:pt x="2602" y="10341"/>
                      <a:pt x="3736" y="9741"/>
                    </a:cubicBezTo>
                    <a:lnTo>
                      <a:pt x="14144" y="3703"/>
                    </a:lnTo>
                    <a:cubicBezTo>
                      <a:pt x="15211" y="3103"/>
                      <a:pt x="15778" y="2302"/>
                      <a:pt x="15778" y="1468"/>
                    </a:cubicBezTo>
                    <a:lnTo>
                      <a:pt x="15778"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0"/>
              <p:cNvSpPr/>
              <p:nvPr/>
            </p:nvSpPr>
            <p:spPr>
              <a:xfrm>
                <a:off x="3719828" y="2297857"/>
                <a:ext cx="1302563" cy="830122"/>
              </a:xfrm>
              <a:custGeom>
                <a:avLst/>
                <a:gdLst/>
                <a:ahLst/>
                <a:cxnLst/>
                <a:rect l="l" t="t" r="r" b="b"/>
                <a:pathLst>
                  <a:path w="79558" h="50679" extrusionOk="0">
                    <a:moveTo>
                      <a:pt x="79557" y="0"/>
                    </a:moveTo>
                    <a:lnTo>
                      <a:pt x="1" y="45966"/>
                    </a:lnTo>
                    <a:lnTo>
                      <a:pt x="1" y="49736"/>
                    </a:lnTo>
                    <a:cubicBezTo>
                      <a:pt x="1" y="50340"/>
                      <a:pt x="286" y="50679"/>
                      <a:pt x="713" y="50679"/>
                    </a:cubicBezTo>
                    <a:cubicBezTo>
                      <a:pt x="852" y="50679"/>
                      <a:pt x="1005" y="50643"/>
                      <a:pt x="1168" y="50570"/>
                    </a:cubicBezTo>
                    <a:lnTo>
                      <a:pt x="1201" y="50570"/>
                    </a:lnTo>
                    <a:lnTo>
                      <a:pt x="1302" y="50536"/>
                    </a:lnTo>
                    <a:lnTo>
                      <a:pt x="14578" y="42864"/>
                    </a:lnTo>
                    <a:lnTo>
                      <a:pt x="16512" y="41730"/>
                    </a:lnTo>
                    <a:lnTo>
                      <a:pt x="18514" y="40596"/>
                    </a:lnTo>
                    <a:lnTo>
                      <a:pt x="19915" y="39795"/>
                    </a:lnTo>
                    <a:lnTo>
                      <a:pt x="21316" y="38961"/>
                    </a:lnTo>
                    <a:lnTo>
                      <a:pt x="22750" y="38127"/>
                    </a:lnTo>
                    <a:lnTo>
                      <a:pt x="27220" y="35559"/>
                    </a:lnTo>
                    <a:lnTo>
                      <a:pt x="28754" y="34658"/>
                    </a:lnTo>
                    <a:lnTo>
                      <a:pt x="38261" y="29188"/>
                    </a:lnTo>
                    <a:lnTo>
                      <a:pt x="39796" y="28287"/>
                    </a:lnTo>
                    <a:lnTo>
                      <a:pt x="72786" y="9240"/>
                    </a:lnTo>
                    <a:lnTo>
                      <a:pt x="73653" y="8740"/>
                    </a:lnTo>
                    <a:lnTo>
                      <a:pt x="75655" y="7572"/>
                    </a:lnTo>
                    <a:lnTo>
                      <a:pt x="76355" y="7172"/>
                    </a:lnTo>
                    <a:lnTo>
                      <a:pt x="78256" y="6071"/>
                    </a:lnTo>
                    <a:cubicBezTo>
                      <a:pt x="79024" y="5571"/>
                      <a:pt x="79524" y="4737"/>
                      <a:pt x="79557" y="3836"/>
                    </a:cubicBezTo>
                    <a:lnTo>
                      <a:pt x="7955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0"/>
              <p:cNvSpPr/>
              <p:nvPr/>
            </p:nvSpPr>
            <p:spPr>
              <a:xfrm>
                <a:off x="4348434" y="2694072"/>
                <a:ext cx="49101" cy="58935"/>
              </a:xfrm>
              <a:custGeom>
                <a:avLst/>
                <a:gdLst/>
                <a:ahLst/>
                <a:cxnLst/>
                <a:rect l="l" t="t" r="r" b="b"/>
                <a:pathLst>
                  <a:path w="2999" h="3598" extrusionOk="0">
                    <a:moveTo>
                      <a:pt x="1944" y="414"/>
                    </a:moveTo>
                    <a:cubicBezTo>
                      <a:pt x="2277" y="414"/>
                      <a:pt x="2589" y="712"/>
                      <a:pt x="2469" y="1096"/>
                    </a:cubicBezTo>
                    <a:cubicBezTo>
                      <a:pt x="2436" y="1896"/>
                      <a:pt x="2002" y="2597"/>
                      <a:pt x="1368" y="3031"/>
                    </a:cubicBezTo>
                    <a:cubicBezTo>
                      <a:pt x="1256" y="3134"/>
                      <a:pt x="1125" y="3179"/>
                      <a:pt x="999" y="3179"/>
                    </a:cubicBezTo>
                    <a:cubicBezTo>
                      <a:pt x="673" y="3179"/>
                      <a:pt x="372" y="2881"/>
                      <a:pt x="468" y="2497"/>
                    </a:cubicBezTo>
                    <a:cubicBezTo>
                      <a:pt x="501" y="1730"/>
                      <a:pt x="935" y="996"/>
                      <a:pt x="1568" y="562"/>
                    </a:cubicBezTo>
                    <a:cubicBezTo>
                      <a:pt x="1681" y="459"/>
                      <a:pt x="1814" y="414"/>
                      <a:pt x="1944" y="414"/>
                    </a:cubicBezTo>
                    <a:close/>
                    <a:moveTo>
                      <a:pt x="1972" y="1"/>
                    </a:moveTo>
                    <a:cubicBezTo>
                      <a:pt x="1766" y="1"/>
                      <a:pt x="1554" y="71"/>
                      <a:pt x="1368" y="229"/>
                    </a:cubicBezTo>
                    <a:cubicBezTo>
                      <a:pt x="568" y="729"/>
                      <a:pt x="101" y="1563"/>
                      <a:pt x="34" y="2497"/>
                    </a:cubicBezTo>
                    <a:cubicBezTo>
                      <a:pt x="1" y="2897"/>
                      <a:pt x="201" y="3264"/>
                      <a:pt x="501" y="3464"/>
                    </a:cubicBezTo>
                    <a:cubicBezTo>
                      <a:pt x="634" y="3531"/>
                      <a:pt x="768" y="3598"/>
                      <a:pt x="935" y="3598"/>
                    </a:cubicBezTo>
                    <a:cubicBezTo>
                      <a:pt x="1168" y="3564"/>
                      <a:pt x="1368" y="3498"/>
                      <a:pt x="1568" y="3398"/>
                    </a:cubicBezTo>
                    <a:cubicBezTo>
                      <a:pt x="2369" y="2897"/>
                      <a:pt x="2869" y="2030"/>
                      <a:pt x="2903" y="1096"/>
                    </a:cubicBezTo>
                    <a:cubicBezTo>
                      <a:pt x="2999" y="470"/>
                      <a:pt x="2505" y="1"/>
                      <a:pt x="197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0"/>
              <p:cNvSpPr/>
              <p:nvPr/>
            </p:nvSpPr>
            <p:spPr>
              <a:xfrm>
                <a:off x="4041499" y="2011370"/>
                <a:ext cx="645011" cy="718427"/>
              </a:xfrm>
              <a:custGeom>
                <a:avLst/>
                <a:gdLst/>
                <a:ahLst/>
                <a:cxnLst/>
                <a:rect l="l" t="t" r="r" b="b"/>
                <a:pathLst>
                  <a:path w="39396" h="43860" extrusionOk="0">
                    <a:moveTo>
                      <a:pt x="38928" y="0"/>
                    </a:moveTo>
                    <a:cubicBezTo>
                      <a:pt x="38818" y="0"/>
                      <a:pt x="38694" y="36"/>
                      <a:pt x="38562" y="111"/>
                    </a:cubicBezTo>
                    <a:lnTo>
                      <a:pt x="835" y="21893"/>
                    </a:lnTo>
                    <a:cubicBezTo>
                      <a:pt x="335" y="22227"/>
                      <a:pt x="34" y="22761"/>
                      <a:pt x="1" y="23361"/>
                    </a:cubicBezTo>
                    <a:lnTo>
                      <a:pt x="1" y="43275"/>
                    </a:lnTo>
                    <a:cubicBezTo>
                      <a:pt x="1" y="43650"/>
                      <a:pt x="182" y="43860"/>
                      <a:pt x="451" y="43860"/>
                    </a:cubicBezTo>
                    <a:cubicBezTo>
                      <a:pt x="565" y="43860"/>
                      <a:pt x="696" y="43822"/>
                      <a:pt x="835" y="43742"/>
                    </a:cubicBezTo>
                    <a:lnTo>
                      <a:pt x="38562" y="21960"/>
                    </a:lnTo>
                    <a:cubicBezTo>
                      <a:pt x="39062" y="21626"/>
                      <a:pt x="39362" y="21093"/>
                      <a:pt x="39396" y="20492"/>
                    </a:cubicBezTo>
                    <a:lnTo>
                      <a:pt x="39396" y="611"/>
                    </a:lnTo>
                    <a:cubicBezTo>
                      <a:pt x="39396" y="229"/>
                      <a:pt x="39207" y="0"/>
                      <a:pt x="3892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0"/>
              <p:cNvSpPr/>
              <p:nvPr/>
            </p:nvSpPr>
            <p:spPr>
              <a:xfrm>
                <a:off x="4041499" y="2011370"/>
                <a:ext cx="645011" cy="718427"/>
              </a:xfrm>
              <a:custGeom>
                <a:avLst/>
                <a:gdLst/>
                <a:ahLst/>
                <a:cxnLst/>
                <a:rect l="l" t="t" r="r" b="b"/>
                <a:pathLst>
                  <a:path w="39396" h="43860" extrusionOk="0">
                    <a:moveTo>
                      <a:pt x="38928" y="0"/>
                    </a:moveTo>
                    <a:cubicBezTo>
                      <a:pt x="38818" y="0"/>
                      <a:pt x="38694" y="36"/>
                      <a:pt x="38562" y="111"/>
                    </a:cubicBezTo>
                    <a:lnTo>
                      <a:pt x="835" y="21893"/>
                    </a:lnTo>
                    <a:cubicBezTo>
                      <a:pt x="335" y="22227"/>
                      <a:pt x="34" y="22761"/>
                      <a:pt x="1" y="23361"/>
                    </a:cubicBezTo>
                    <a:lnTo>
                      <a:pt x="1" y="43275"/>
                    </a:lnTo>
                    <a:cubicBezTo>
                      <a:pt x="1" y="43650"/>
                      <a:pt x="182" y="43860"/>
                      <a:pt x="451" y="43860"/>
                    </a:cubicBezTo>
                    <a:cubicBezTo>
                      <a:pt x="565" y="43860"/>
                      <a:pt x="696" y="43822"/>
                      <a:pt x="835" y="43742"/>
                    </a:cubicBezTo>
                    <a:lnTo>
                      <a:pt x="38562" y="21960"/>
                    </a:lnTo>
                    <a:cubicBezTo>
                      <a:pt x="39062" y="21626"/>
                      <a:pt x="39362" y="21093"/>
                      <a:pt x="39396" y="20492"/>
                    </a:cubicBezTo>
                    <a:lnTo>
                      <a:pt x="39396" y="611"/>
                    </a:lnTo>
                    <a:cubicBezTo>
                      <a:pt x="39396" y="229"/>
                      <a:pt x="39207" y="0"/>
                      <a:pt x="38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0"/>
              <p:cNvSpPr/>
              <p:nvPr/>
            </p:nvSpPr>
            <p:spPr>
              <a:xfrm>
                <a:off x="4421079" y="2200805"/>
                <a:ext cx="67193" cy="86241"/>
              </a:xfrm>
              <a:custGeom>
                <a:avLst/>
                <a:gdLst/>
                <a:ahLst/>
                <a:cxnLst/>
                <a:rect l="l" t="t" r="r" b="b"/>
                <a:pathLst>
                  <a:path w="4104" h="5265" extrusionOk="0">
                    <a:moveTo>
                      <a:pt x="2959" y="1"/>
                    </a:moveTo>
                    <a:cubicBezTo>
                      <a:pt x="2680" y="1"/>
                      <a:pt x="2366" y="93"/>
                      <a:pt x="2035" y="288"/>
                    </a:cubicBezTo>
                    <a:cubicBezTo>
                      <a:pt x="834" y="1055"/>
                      <a:pt x="67" y="2356"/>
                      <a:pt x="0" y="3824"/>
                    </a:cubicBezTo>
                    <a:cubicBezTo>
                      <a:pt x="0" y="4745"/>
                      <a:pt x="452" y="5265"/>
                      <a:pt x="1118" y="5265"/>
                    </a:cubicBezTo>
                    <a:cubicBezTo>
                      <a:pt x="1393" y="5265"/>
                      <a:pt x="1704" y="5176"/>
                      <a:pt x="2035" y="4991"/>
                    </a:cubicBezTo>
                    <a:cubicBezTo>
                      <a:pt x="3236" y="4224"/>
                      <a:pt x="4003" y="2890"/>
                      <a:pt x="4103" y="1489"/>
                    </a:cubicBezTo>
                    <a:cubicBezTo>
                      <a:pt x="4103" y="544"/>
                      <a:pt x="3635" y="1"/>
                      <a:pt x="2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0"/>
              <p:cNvSpPr/>
              <p:nvPr/>
            </p:nvSpPr>
            <p:spPr>
              <a:xfrm>
                <a:off x="4041499" y="2240658"/>
                <a:ext cx="645011" cy="489140"/>
              </a:xfrm>
              <a:custGeom>
                <a:avLst/>
                <a:gdLst/>
                <a:ahLst/>
                <a:cxnLst/>
                <a:rect l="l" t="t" r="r" b="b"/>
                <a:pathLst>
                  <a:path w="39396" h="29862" extrusionOk="0">
                    <a:moveTo>
                      <a:pt x="31738" y="0"/>
                    </a:moveTo>
                    <a:cubicBezTo>
                      <a:pt x="31410" y="0"/>
                      <a:pt x="31086" y="148"/>
                      <a:pt x="30890" y="423"/>
                    </a:cubicBezTo>
                    <a:lnTo>
                      <a:pt x="24385" y="9296"/>
                    </a:lnTo>
                    <a:lnTo>
                      <a:pt x="27287" y="12665"/>
                    </a:lnTo>
                    <a:lnTo>
                      <a:pt x="15545" y="4226"/>
                    </a:lnTo>
                    <a:cubicBezTo>
                      <a:pt x="15372" y="4102"/>
                      <a:pt x="15166" y="4042"/>
                      <a:pt x="14958" y="4042"/>
                    </a:cubicBezTo>
                    <a:cubicBezTo>
                      <a:pt x="14608" y="4042"/>
                      <a:pt x="14254" y="4212"/>
                      <a:pt x="14044" y="4526"/>
                    </a:cubicBezTo>
                    <a:lnTo>
                      <a:pt x="1" y="27009"/>
                    </a:lnTo>
                    <a:lnTo>
                      <a:pt x="1" y="29277"/>
                    </a:lnTo>
                    <a:cubicBezTo>
                      <a:pt x="1" y="29652"/>
                      <a:pt x="182" y="29862"/>
                      <a:pt x="451" y="29862"/>
                    </a:cubicBezTo>
                    <a:cubicBezTo>
                      <a:pt x="565" y="29862"/>
                      <a:pt x="696" y="29824"/>
                      <a:pt x="835" y="29744"/>
                    </a:cubicBezTo>
                    <a:lnTo>
                      <a:pt x="38562" y="7962"/>
                    </a:lnTo>
                    <a:cubicBezTo>
                      <a:pt x="39062" y="7628"/>
                      <a:pt x="39362" y="7095"/>
                      <a:pt x="39396" y="6494"/>
                    </a:cubicBezTo>
                    <a:lnTo>
                      <a:pt x="39396" y="5460"/>
                    </a:lnTo>
                    <a:lnTo>
                      <a:pt x="32391" y="223"/>
                    </a:lnTo>
                    <a:cubicBezTo>
                      <a:pt x="32199" y="72"/>
                      <a:pt x="31967" y="0"/>
                      <a:pt x="3173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0"/>
              <p:cNvSpPr/>
              <p:nvPr/>
            </p:nvSpPr>
            <p:spPr>
              <a:xfrm>
                <a:off x="3809402" y="1547358"/>
                <a:ext cx="1109761" cy="701883"/>
              </a:xfrm>
              <a:custGeom>
                <a:avLst/>
                <a:gdLst/>
                <a:ahLst/>
                <a:cxnLst/>
                <a:rect l="l" t="t" r="r" b="b"/>
                <a:pathLst>
                  <a:path w="67782" h="42850" extrusionOk="0">
                    <a:moveTo>
                      <a:pt x="67436" y="1"/>
                    </a:moveTo>
                    <a:cubicBezTo>
                      <a:pt x="67351" y="1"/>
                      <a:pt x="67254" y="28"/>
                      <a:pt x="67148" y="85"/>
                    </a:cubicBezTo>
                    <a:lnTo>
                      <a:pt x="601" y="38513"/>
                    </a:lnTo>
                    <a:cubicBezTo>
                      <a:pt x="234" y="38780"/>
                      <a:pt x="0" y="39147"/>
                      <a:pt x="0" y="39580"/>
                    </a:cubicBezTo>
                    <a:lnTo>
                      <a:pt x="0" y="42849"/>
                    </a:lnTo>
                    <a:lnTo>
                      <a:pt x="67782" y="3721"/>
                    </a:lnTo>
                    <a:lnTo>
                      <a:pt x="67782" y="452"/>
                    </a:lnTo>
                    <a:cubicBezTo>
                      <a:pt x="67782" y="167"/>
                      <a:pt x="67647" y="1"/>
                      <a:pt x="6743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0"/>
              <p:cNvSpPr/>
              <p:nvPr/>
            </p:nvSpPr>
            <p:spPr>
              <a:xfrm>
                <a:off x="3809402" y="1608308"/>
                <a:ext cx="1109761" cy="706502"/>
              </a:xfrm>
              <a:custGeom>
                <a:avLst/>
                <a:gdLst/>
                <a:ahLst/>
                <a:cxnLst/>
                <a:rect l="l" t="t" r="r" b="b"/>
                <a:pathLst>
                  <a:path w="67782" h="43132" extrusionOk="0">
                    <a:moveTo>
                      <a:pt x="67782" y="0"/>
                    </a:moveTo>
                    <a:lnTo>
                      <a:pt x="19481" y="27854"/>
                    </a:lnTo>
                    <a:cubicBezTo>
                      <a:pt x="19389" y="27909"/>
                      <a:pt x="19315" y="27933"/>
                      <a:pt x="19251" y="27933"/>
                    </a:cubicBezTo>
                    <a:cubicBezTo>
                      <a:pt x="19084" y="27933"/>
                      <a:pt x="18992" y="27762"/>
                      <a:pt x="18847" y="27520"/>
                    </a:cubicBezTo>
                    <a:lnTo>
                      <a:pt x="18347" y="26586"/>
                    </a:lnTo>
                    <a:cubicBezTo>
                      <a:pt x="18190" y="26331"/>
                      <a:pt x="18033" y="26238"/>
                      <a:pt x="17863" y="26238"/>
                    </a:cubicBezTo>
                    <a:cubicBezTo>
                      <a:pt x="17743" y="26238"/>
                      <a:pt x="17617" y="26284"/>
                      <a:pt x="17479" y="26353"/>
                    </a:cubicBezTo>
                    <a:lnTo>
                      <a:pt x="2869" y="34792"/>
                    </a:lnTo>
                    <a:cubicBezTo>
                      <a:pt x="2535" y="35059"/>
                      <a:pt x="2302" y="35426"/>
                      <a:pt x="2268" y="35859"/>
                    </a:cubicBezTo>
                    <a:lnTo>
                      <a:pt x="1835" y="37327"/>
                    </a:lnTo>
                    <a:cubicBezTo>
                      <a:pt x="1701" y="37928"/>
                      <a:pt x="1568" y="38228"/>
                      <a:pt x="1234" y="38395"/>
                    </a:cubicBezTo>
                    <a:lnTo>
                      <a:pt x="0" y="39128"/>
                    </a:lnTo>
                    <a:lnTo>
                      <a:pt x="0" y="43131"/>
                    </a:lnTo>
                    <a:lnTo>
                      <a:pt x="67782" y="3970"/>
                    </a:lnTo>
                    <a:lnTo>
                      <a:pt x="67782"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0"/>
              <p:cNvSpPr/>
              <p:nvPr/>
            </p:nvSpPr>
            <p:spPr>
              <a:xfrm>
                <a:off x="4077551" y="2053942"/>
                <a:ext cx="18042" cy="35070"/>
              </a:xfrm>
              <a:custGeom>
                <a:avLst/>
                <a:gdLst/>
                <a:ahLst/>
                <a:cxnLst/>
                <a:rect l="l" t="t" r="r" b="b"/>
                <a:pathLst>
                  <a:path w="1102" h="2141" extrusionOk="0">
                    <a:moveTo>
                      <a:pt x="1015" y="1"/>
                    </a:moveTo>
                    <a:cubicBezTo>
                      <a:pt x="968" y="1"/>
                      <a:pt x="926" y="32"/>
                      <a:pt x="901" y="81"/>
                    </a:cubicBezTo>
                    <a:lnTo>
                      <a:pt x="568" y="848"/>
                    </a:lnTo>
                    <a:lnTo>
                      <a:pt x="201" y="514"/>
                    </a:lnTo>
                    <a:cubicBezTo>
                      <a:pt x="192" y="506"/>
                      <a:pt x="182" y="502"/>
                      <a:pt x="170" y="502"/>
                    </a:cubicBezTo>
                    <a:cubicBezTo>
                      <a:pt x="136" y="502"/>
                      <a:pt x="92" y="539"/>
                      <a:pt x="67" y="614"/>
                    </a:cubicBezTo>
                    <a:cubicBezTo>
                      <a:pt x="1" y="681"/>
                      <a:pt x="1" y="748"/>
                      <a:pt x="67" y="814"/>
                    </a:cubicBezTo>
                    <a:lnTo>
                      <a:pt x="401" y="1181"/>
                    </a:lnTo>
                    <a:lnTo>
                      <a:pt x="67" y="1882"/>
                    </a:lnTo>
                    <a:cubicBezTo>
                      <a:pt x="1" y="1949"/>
                      <a:pt x="1" y="2049"/>
                      <a:pt x="67" y="2115"/>
                    </a:cubicBezTo>
                    <a:cubicBezTo>
                      <a:pt x="67" y="2132"/>
                      <a:pt x="76" y="2140"/>
                      <a:pt x="88" y="2140"/>
                    </a:cubicBezTo>
                    <a:cubicBezTo>
                      <a:pt x="101" y="2140"/>
                      <a:pt x="117" y="2132"/>
                      <a:pt x="134" y="2115"/>
                    </a:cubicBezTo>
                    <a:cubicBezTo>
                      <a:pt x="167" y="2115"/>
                      <a:pt x="201" y="2082"/>
                      <a:pt x="201" y="2049"/>
                    </a:cubicBezTo>
                    <a:lnTo>
                      <a:pt x="568" y="1281"/>
                    </a:lnTo>
                    <a:lnTo>
                      <a:pt x="901" y="1615"/>
                    </a:lnTo>
                    <a:cubicBezTo>
                      <a:pt x="918" y="1632"/>
                      <a:pt x="935" y="1640"/>
                      <a:pt x="947" y="1640"/>
                    </a:cubicBezTo>
                    <a:cubicBezTo>
                      <a:pt x="960" y="1640"/>
                      <a:pt x="968" y="1632"/>
                      <a:pt x="968" y="1615"/>
                    </a:cubicBezTo>
                    <a:cubicBezTo>
                      <a:pt x="1001" y="1615"/>
                      <a:pt x="1035" y="1582"/>
                      <a:pt x="1068" y="1548"/>
                    </a:cubicBezTo>
                    <a:cubicBezTo>
                      <a:pt x="1101" y="1482"/>
                      <a:pt x="1101" y="1381"/>
                      <a:pt x="1068" y="1315"/>
                    </a:cubicBezTo>
                    <a:lnTo>
                      <a:pt x="701" y="981"/>
                    </a:lnTo>
                    <a:lnTo>
                      <a:pt x="1068" y="247"/>
                    </a:lnTo>
                    <a:cubicBezTo>
                      <a:pt x="1101" y="181"/>
                      <a:pt x="1101" y="81"/>
                      <a:pt x="1068" y="14"/>
                    </a:cubicBezTo>
                    <a:cubicBezTo>
                      <a:pt x="1050" y="5"/>
                      <a:pt x="1032" y="1"/>
                      <a:pt x="101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0"/>
              <p:cNvSpPr/>
              <p:nvPr/>
            </p:nvSpPr>
            <p:spPr>
              <a:xfrm>
                <a:off x="3941021" y="1656645"/>
                <a:ext cx="921346" cy="566666"/>
              </a:xfrm>
              <a:custGeom>
                <a:avLst/>
                <a:gdLst/>
                <a:ahLst/>
                <a:cxnLst/>
                <a:rect l="l" t="t" r="r" b="b"/>
                <a:pathLst>
                  <a:path w="56274" h="34595" extrusionOk="0">
                    <a:moveTo>
                      <a:pt x="55940" y="0"/>
                    </a:moveTo>
                    <a:cubicBezTo>
                      <a:pt x="55860" y="0"/>
                      <a:pt x="55769" y="27"/>
                      <a:pt x="55673" y="85"/>
                    </a:cubicBezTo>
                    <a:lnTo>
                      <a:pt x="601" y="31841"/>
                    </a:lnTo>
                    <a:cubicBezTo>
                      <a:pt x="234" y="32074"/>
                      <a:pt x="0" y="32475"/>
                      <a:pt x="0" y="32908"/>
                    </a:cubicBezTo>
                    <a:lnTo>
                      <a:pt x="0" y="34143"/>
                    </a:lnTo>
                    <a:cubicBezTo>
                      <a:pt x="0" y="34428"/>
                      <a:pt x="136" y="34594"/>
                      <a:pt x="334" y="34594"/>
                    </a:cubicBezTo>
                    <a:cubicBezTo>
                      <a:pt x="414" y="34594"/>
                      <a:pt x="505" y="34567"/>
                      <a:pt x="601" y="34510"/>
                    </a:cubicBezTo>
                    <a:lnTo>
                      <a:pt x="55673" y="2753"/>
                    </a:lnTo>
                    <a:cubicBezTo>
                      <a:pt x="56040" y="2520"/>
                      <a:pt x="56274" y="2120"/>
                      <a:pt x="56274" y="1686"/>
                    </a:cubicBezTo>
                    <a:lnTo>
                      <a:pt x="56274" y="452"/>
                    </a:lnTo>
                    <a:cubicBezTo>
                      <a:pt x="56274" y="167"/>
                      <a:pt x="56138" y="0"/>
                      <a:pt x="5594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0"/>
              <p:cNvSpPr/>
              <p:nvPr/>
            </p:nvSpPr>
            <p:spPr>
              <a:xfrm>
                <a:off x="4041499" y="2257283"/>
                <a:ext cx="62838" cy="80819"/>
              </a:xfrm>
              <a:custGeom>
                <a:avLst/>
                <a:gdLst/>
                <a:ahLst/>
                <a:cxnLst/>
                <a:rect l="l" t="t" r="r" b="b"/>
                <a:pathLst>
                  <a:path w="3838" h="4934" extrusionOk="0">
                    <a:moveTo>
                      <a:pt x="2771" y="1"/>
                    </a:moveTo>
                    <a:cubicBezTo>
                      <a:pt x="2511" y="1"/>
                      <a:pt x="2217" y="89"/>
                      <a:pt x="1902" y="276"/>
                    </a:cubicBezTo>
                    <a:cubicBezTo>
                      <a:pt x="768" y="1009"/>
                      <a:pt x="68" y="2244"/>
                      <a:pt x="1" y="3578"/>
                    </a:cubicBezTo>
                    <a:cubicBezTo>
                      <a:pt x="1" y="4433"/>
                      <a:pt x="424" y="4933"/>
                      <a:pt x="1053" y="4933"/>
                    </a:cubicBezTo>
                    <a:cubicBezTo>
                      <a:pt x="1307" y="4933"/>
                      <a:pt x="1595" y="4852"/>
                      <a:pt x="1902" y="4679"/>
                    </a:cubicBezTo>
                    <a:cubicBezTo>
                      <a:pt x="3036" y="3945"/>
                      <a:pt x="3737" y="2711"/>
                      <a:pt x="3837" y="1376"/>
                    </a:cubicBezTo>
                    <a:cubicBezTo>
                      <a:pt x="3813" y="506"/>
                      <a:pt x="3392" y="1"/>
                      <a:pt x="277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0"/>
              <p:cNvSpPr/>
              <p:nvPr/>
            </p:nvSpPr>
            <p:spPr>
              <a:xfrm>
                <a:off x="4062800" y="2270879"/>
                <a:ext cx="19385" cy="22621"/>
              </a:xfrm>
              <a:custGeom>
                <a:avLst/>
                <a:gdLst/>
                <a:ahLst/>
                <a:cxnLst/>
                <a:rect l="l" t="t" r="r" b="b"/>
                <a:pathLst>
                  <a:path w="1184" h="1381" extrusionOk="0">
                    <a:moveTo>
                      <a:pt x="769" y="0"/>
                    </a:moveTo>
                    <a:cubicBezTo>
                      <a:pt x="689" y="0"/>
                      <a:pt x="607" y="25"/>
                      <a:pt x="535" y="79"/>
                    </a:cubicBezTo>
                    <a:cubicBezTo>
                      <a:pt x="234" y="280"/>
                      <a:pt x="68" y="580"/>
                      <a:pt x="34" y="947"/>
                    </a:cubicBezTo>
                    <a:cubicBezTo>
                      <a:pt x="1" y="1080"/>
                      <a:pt x="101" y="1247"/>
                      <a:pt x="201" y="1314"/>
                    </a:cubicBezTo>
                    <a:cubicBezTo>
                      <a:pt x="268" y="1347"/>
                      <a:pt x="334" y="1380"/>
                      <a:pt x="401" y="1380"/>
                    </a:cubicBezTo>
                    <a:cubicBezTo>
                      <a:pt x="468" y="1380"/>
                      <a:pt x="568" y="1347"/>
                      <a:pt x="635" y="1314"/>
                    </a:cubicBezTo>
                    <a:cubicBezTo>
                      <a:pt x="935" y="1113"/>
                      <a:pt x="1135" y="780"/>
                      <a:pt x="1135" y="446"/>
                    </a:cubicBezTo>
                    <a:cubicBezTo>
                      <a:pt x="1184" y="179"/>
                      <a:pt x="984" y="0"/>
                      <a:pt x="7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0"/>
              <p:cNvSpPr/>
              <p:nvPr/>
            </p:nvSpPr>
            <p:spPr>
              <a:xfrm>
                <a:off x="4055710" y="2294499"/>
                <a:ext cx="34972" cy="33612"/>
              </a:xfrm>
              <a:custGeom>
                <a:avLst/>
                <a:gdLst/>
                <a:ahLst/>
                <a:cxnLst/>
                <a:rect l="l" t="t" r="r" b="b"/>
                <a:pathLst>
                  <a:path w="2136" h="2052" extrusionOk="0">
                    <a:moveTo>
                      <a:pt x="1493" y="0"/>
                    </a:moveTo>
                    <a:cubicBezTo>
                      <a:pt x="1368" y="0"/>
                      <a:pt x="1242" y="34"/>
                      <a:pt x="1134" y="105"/>
                    </a:cubicBezTo>
                    <a:lnTo>
                      <a:pt x="868" y="272"/>
                    </a:lnTo>
                    <a:cubicBezTo>
                      <a:pt x="334" y="605"/>
                      <a:pt x="34" y="1173"/>
                      <a:pt x="0" y="1773"/>
                    </a:cubicBezTo>
                    <a:lnTo>
                      <a:pt x="0" y="1973"/>
                    </a:lnTo>
                    <a:cubicBezTo>
                      <a:pt x="129" y="2024"/>
                      <a:pt x="267" y="2051"/>
                      <a:pt x="406" y="2051"/>
                    </a:cubicBezTo>
                    <a:cubicBezTo>
                      <a:pt x="627" y="2051"/>
                      <a:pt x="850" y="1983"/>
                      <a:pt x="1034" y="1840"/>
                    </a:cubicBezTo>
                    <a:cubicBezTo>
                      <a:pt x="1468" y="1573"/>
                      <a:pt x="1835" y="1206"/>
                      <a:pt x="2102" y="772"/>
                    </a:cubicBezTo>
                    <a:lnTo>
                      <a:pt x="2102" y="706"/>
                    </a:lnTo>
                    <a:cubicBezTo>
                      <a:pt x="2135" y="472"/>
                      <a:pt x="2002" y="205"/>
                      <a:pt x="1802" y="72"/>
                    </a:cubicBezTo>
                    <a:cubicBezTo>
                      <a:pt x="1709" y="25"/>
                      <a:pt x="1601" y="0"/>
                      <a:pt x="14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0"/>
              <p:cNvSpPr/>
              <p:nvPr/>
            </p:nvSpPr>
            <p:spPr>
              <a:xfrm>
                <a:off x="4126161" y="2155383"/>
                <a:ext cx="154573" cy="107404"/>
              </a:xfrm>
              <a:custGeom>
                <a:avLst/>
                <a:gdLst/>
                <a:ahLst/>
                <a:cxnLst/>
                <a:rect l="l" t="t" r="r" b="b"/>
                <a:pathLst>
                  <a:path w="9441" h="6557" extrusionOk="0">
                    <a:moveTo>
                      <a:pt x="9010" y="0"/>
                    </a:moveTo>
                    <a:cubicBezTo>
                      <a:pt x="8891" y="0"/>
                      <a:pt x="8754" y="41"/>
                      <a:pt x="8606" y="125"/>
                    </a:cubicBezTo>
                    <a:lnTo>
                      <a:pt x="834" y="4629"/>
                    </a:lnTo>
                    <a:cubicBezTo>
                      <a:pt x="334" y="4929"/>
                      <a:pt x="34" y="5429"/>
                      <a:pt x="0" y="6030"/>
                    </a:cubicBezTo>
                    <a:cubicBezTo>
                      <a:pt x="0" y="6370"/>
                      <a:pt x="170" y="6556"/>
                      <a:pt x="426" y="6556"/>
                    </a:cubicBezTo>
                    <a:cubicBezTo>
                      <a:pt x="546" y="6556"/>
                      <a:pt x="685" y="6515"/>
                      <a:pt x="834" y="6430"/>
                    </a:cubicBezTo>
                    <a:lnTo>
                      <a:pt x="8606" y="1927"/>
                    </a:lnTo>
                    <a:cubicBezTo>
                      <a:pt x="9107" y="1626"/>
                      <a:pt x="9407" y="1126"/>
                      <a:pt x="9440" y="559"/>
                    </a:cubicBezTo>
                    <a:cubicBezTo>
                      <a:pt x="9440" y="194"/>
                      <a:pt x="9268" y="0"/>
                      <a:pt x="901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0"/>
              <p:cNvSpPr/>
              <p:nvPr/>
            </p:nvSpPr>
            <p:spPr>
              <a:xfrm>
                <a:off x="4126161" y="2240608"/>
                <a:ext cx="79750" cy="56036"/>
              </a:xfrm>
              <a:custGeom>
                <a:avLst/>
                <a:gdLst/>
                <a:ahLst/>
                <a:cxnLst/>
                <a:rect l="l" t="t" r="r" b="b"/>
                <a:pathLst>
                  <a:path w="4871" h="3421" extrusionOk="0">
                    <a:moveTo>
                      <a:pt x="4644" y="1"/>
                    </a:moveTo>
                    <a:cubicBezTo>
                      <a:pt x="4590" y="1"/>
                      <a:pt x="4530" y="20"/>
                      <a:pt x="4470" y="59"/>
                    </a:cubicBezTo>
                    <a:lnTo>
                      <a:pt x="434" y="2394"/>
                    </a:lnTo>
                    <a:cubicBezTo>
                      <a:pt x="167" y="2561"/>
                      <a:pt x="0" y="2828"/>
                      <a:pt x="0" y="3128"/>
                    </a:cubicBezTo>
                    <a:cubicBezTo>
                      <a:pt x="0" y="3315"/>
                      <a:pt x="99" y="3421"/>
                      <a:pt x="238" y="3421"/>
                    </a:cubicBezTo>
                    <a:cubicBezTo>
                      <a:pt x="298" y="3421"/>
                      <a:pt x="364" y="3402"/>
                      <a:pt x="434" y="3362"/>
                    </a:cubicBezTo>
                    <a:lnTo>
                      <a:pt x="4470" y="1027"/>
                    </a:lnTo>
                    <a:cubicBezTo>
                      <a:pt x="4704" y="860"/>
                      <a:pt x="4870" y="593"/>
                      <a:pt x="4870" y="293"/>
                    </a:cubicBezTo>
                    <a:cubicBezTo>
                      <a:pt x="4870" y="106"/>
                      <a:pt x="4772" y="1"/>
                      <a:pt x="464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0"/>
              <p:cNvSpPr/>
              <p:nvPr/>
            </p:nvSpPr>
            <p:spPr>
              <a:xfrm>
                <a:off x="3986340" y="1673320"/>
                <a:ext cx="932823" cy="617444"/>
              </a:xfrm>
              <a:custGeom>
                <a:avLst/>
                <a:gdLst/>
                <a:ahLst/>
                <a:cxnLst/>
                <a:rect l="l" t="t" r="r" b="b"/>
                <a:pathLst>
                  <a:path w="56975" h="37695" extrusionOk="0">
                    <a:moveTo>
                      <a:pt x="56975" y="1"/>
                    </a:moveTo>
                    <a:lnTo>
                      <a:pt x="1" y="32891"/>
                    </a:lnTo>
                    <a:lnTo>
                      <a:pt x="1" y="37695"/>
                    </a:lnTo>
                    <a:lnTo>
                      <a:pt x="56975" y="4804"/>
                    </a:lnTo>
                    <a:lnTo>
                      <a:pt x="5697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0"/>
              <p:cNvSpPr/>
              <p:nvPr/>
            </p:nvSpPr>
            <p:spPr>
              <a:xfrm>
                <a:off x="3986340" y="1673320"/>
                <a:ext cx="932823" cy="617444"/>
              </a:xfrm>
              <a:custGeom>
                <a:avLst/>
                <a:gdLst/>
                <a:ahLst/>
                <a:cxnLst/>
                <a:rect l="l" t="t" r="r" b="b"/>
                <a:pathLst>
                  <a:path w="56975" h="37695" extrusionOk="0">
                    <a:moveTo>
                      <a:pt x="56975" y="1"/>
                    </a:moveTo>
                    <a:lnTo>
                      <a:pt x="1" y="32891"/>
                    </a:lnTo>
                    <a:lnTo>
                      <a:pt x="1" y="37695"/>
                    </a:lnTo>
                    <a:lnTo>
                      <a:pt x="56975" y="4804"/>
                    </a:lnTo>
                    <a:lnTo>
                      <a:pt x="5697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0"/>
              <p:cNvSpPr/>
              <p:nvPr/>
            </p:nvSpPr>
            <p:spPr>
              <a:xfrm>
                <a:off x="4041499" y="1913418"/>
                <a:ext cx="516127" cy="315921"/>
              </a:xfrm>
              <a:custGeom>
                <a:avLst/>
                <a:gdLst/>
                <a:ahLst/>
                <a:cxnLst/>
                <a:rect l="l" t="t" r="r" b="b"/>
                <a:pathLst>
                  <a:path w="31524" h="19287" extrusionOk="0">
                    <a:moveTo>
                      <a:pt x="31082" y="1"/>
                    </a:moveTo>
                    <a:cubicBezTo>
                      <a:pt x="30966" y="1"/>
                      <a:pt x="30832" y="39"/>
                      <a:pt x="30690" y="120"/>
                    </a:cubicBezTo>
                    <a:lnTo>
                      <a:pt x="835" y="17366"/>
                    </a:lnTo>
                    <a:cubicBezTo>
                      <a:pt x="335" y="17666"/>
                      <a:pt x="34" y="18166"/>
                      <a:pt x="1" y="18767"/>
                    </a:cubicBezTo>
                    <a:cubicBezTo>
                      <a:pt x="1" y="19091"/>
                      <a:pt x="178" y="19287"/>
                      <a:pt x="442" y="19287"/>
                    </a:cubicBezTo>
                    <a:cubicBezTo>
                      <a:pt x="559" y="19287"/>
                      <a:pt x="692" y="19249"/>
                      <a:pt x="835" y="19167"/>
                    </a:cubicBezTo>
                    <a:lnTo>
                      <a:pt x="30690" y="1921"/>
                    </a:lnTo>
                    <a:cubicBezTo>
                      <a:pt x="31157" y="1621"/>
                      <a:pt x="31490" y="1121"/>
                      <a:pt x="31523" y="520"/>
                    </a:cubicBezTo>
                    <a:cubicBezTo>
                      <a:pt x="31523" y="196"/>
                      <a:pt x="31347" y="1"/>
                      <a:pt x="3108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8" name="Google Shape;2168;p60"/>
            <p:cNvSpPr/>
            <p:nvPr/>
          </p:nvSpPr>
          <p:spPr>
            <a:xfrm>
              <a:off x="3406775" y="3984850"/>
              <a:ext cx="92151" cy="162006"/>
            </a:xfrm>
            <a:custGeom>
              <a:avLst/>
              <a:gdLst/>
              <a:ahLst/>
              <a:cxnLst/>
              <a:rect l="l" t="t" r="r" b="b"/>
              <a:pathLst>
                <a:path w="3570" h="6272" extrusionOk="0">
                  <a:moveTo>
                    <a:pt x="1" y="0"/>
                  </a:moveTo>
                  <a:lnTo>
                    <a:pt x="1" y="3803"/>
                  </a:lnTo>
                  <a:cubicBezTo>
                    <a:pt x="34" y="4670"/>
                    <a:pt x="501" y="5504"/>
                    <a:pt x="1235" y="6005"/>
                  </a:cubicBezTo>
                  <a:cubicBezTo>
                    <a:pt x="1602" y="6205"/>
                    <a:pt x="2035" y="6272"/>
                    <a:pt x="2436" y="6272"/>
                  </a:cubicBezTo>
                  <a:cubicBezTo>
                    <a:pt x="2536" y="6272"/>
                    <a:pt x="2636" y="6272"/>
                    <a:pt x="2736" y="6238"/>
                  </a:cubicBezTo>
                  <a:cubicBezTo>
                    <a:pt x="2836" y="6238"/>
                    <a:pt x="2936" y="6238"/>
                    <a:pt x="3036" y="6205"/>
                  </a:cubicBezTo>
                  <a:lnTo>
                    <a:pt x="3069" y="6205"/>
                  </a:lnTo>
                  <a:cubicBezTo>
                    <a:pt x="3136" y="6205"/>
                    <a:pt x="3203" y="6171"/>
                    <a:pt x="3270" y="6138"/>
                  </a:cubicBezTo>
                  <a:lnTo>
                    <a:pt x="3370" y="6138"/>
                  </a:lnTo>
                  <a:cubicBezTo>
                    <a:pt x="3436" y="6105"/>
                    <a:pt x="3503" y="6071"/>
                    <a:pt x="3570" y="6038"/>
                  </a:cubicBezTo>
                  <a:lnTo>
                    <a:pt x="3570" y="6038"/>
                  </a:lnTo>
                  <a:cubicBezTo>
                    <a:pt x="3424" y="6099"/>
                    <a:pt x="3286" y="6129"/>
                    <a:pt x="3159" y="6129"/>
                  </a:cubicBezTo>
                  <a:cubicBezTo>
                    <a:pt x="2733" y="6129"/>
                    <a:pt x="2436" y="5795"/>
                    <a:pt x="2436" y="5204"/>
                  </a:cubicBezTo>
                  <a:lnTo>
                    <a:pt x="2436" y="1401"/>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0"/>
            <p:cNvSpPr/>
            <p:nvPr/>
          </p:nvSpPr>
          <p:spPr>
            <a:xfrm>
              <a:off x="5266665" y="1738075"/>
              <a:ext cx="28921" cy="37152"/>
            </a:xfrm>
            <a:custGeom>
              <a:avLst/>
              <a:gdLst/>
              <a:ahLst/>
              <a:cxnLst/>
              <a:rect l="l" t="t" r="r" b="b"/>
              <a:pathLst>
                <a:path w="1302" h="1672" extrusionOk="0">
                  <a:moveTo>
                    <a:pt x="929" y="1"/>
                  </a:moveTo>
                  <a:cubicBezTo>
                    <a:pt x="840" y="1"/>
                    <a:pt x="740" y="28"/>
                    <a:pt x="634" y="86"/>
                  </a:cubicBezTo>
                  <a:cubicBezTo>
                    <a:pt x="267" y="319"/>
                    <a:pt x="34" y="753"/>
                    <a:pt x="0" y="1220"/>
                  </a:cubicBezTo>
                  <a:cubicBezTo>
                    <a:pt x="0" y="1505"/>
                    <a:pt x="153" y="1672"/>
                    <a:pt x="361" y="1672"/>
                  </a:cubicBezTo>
                  <a:cubicBezTo>
                    <a:pt x="445" y="1672"/>
                    <a:pt x="538" y="1644"/>
                    <a:pt x="634" y="1587"/>
                  </a:cubicBezTo>
                  <a:cubicBezTo>
                    <a:pt x="1034" y="1353"/>
                    <a:pt x="1268" y="920"/>
                    <a:pt x="1301" y="453"/>
                  </a:cubicBezTo>
                  <a:cubicBezTo>
                    <a:pt x="1301" y="168"/>
                    <a:pt x="1149" y="1"/>
                    <a:pt x="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0"/>
            <p:cNvSpPr/>
            <p:nvPr/>
          </p:nvSpPr>
          <p:spPr>
            <a:xfrm>
              <a:off x="5214065" y="1768004"/>
              <a:ext cx="29654" cy="37618"/>
            </a:xfrm>
            <a:custGeom>
              <a:avLst/>
              <a:gdLst/>
              <a:ahLst/>
              <a:cxnLst/>
              <a:rect l="l" t="t" r="r" b="b"/>
              <a:pathLst>
                <a:path w="1335" h="1693" extrusionOk="0">
                  <a:moveTo>
                    <a:pt x="980" y="1"/>
                  </a:moveTo>
                  <a:cubicBezTo>
                    <a:pt x="886" y="1"/>
                    <a:pt x="780" y="35"/>
                    <a:pt x="667" y="106"/>
                  </a:cubicBezTo>
                  <a:cubicBezTo>
                    <a:pt x="267" y="340"/>
                    <a:pt x="33" y="774"/>
                    <a:pt x="0" y="1241"/>
                  </a:cubicBezTo>
                  <a:cubicBezTo>
                    <a:pt x="0" y="1526"/>
                    <a:pt x="152" y="1692"/>
                    <a:pt x="373" y="1692"/>
                  </a:cubicBezTo>
                  <a:cubicBezTo>
                    <a:pt x="462" y="1692"/>
                    <a:pt x="562" y="1665"/>
                    <a:pt x="667" y="1607"/>
                  </a:cubicBezTo>
                  <a:cubicBezTo>
                    <a:pt x="1034" y="1341"/>
                    <a:pt x="1301" y="940"/>
                    <a:pt x="1334" y="473"/>
                  </a:cubicBezTo>
                  <a:cubicBezTo>
                    <a:pt x="1334" y="173"/>
                    <a:pt x="1190" y="1"/>
                    <a:pt x="9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0"/>
            <p:cNvSpPr/>
            <p:nvPr/>
          </p:nvSpPr>
          <p:spPr>
            <a:xfrm>
              <a:off x="5162198" y="1798132"/>
              <a:ext cx="28898" cy="37596"/>
            </a:xfrm>
            <a:custGeom>
              <a:avLst/>
              <a:gdLst/>
              <a:ahLst/>
              <a:cxnLst/>
              <a:rect l="l" t="t" r="r" b="b"/>
              <a:pathLst>
                <a:path w="1301" h="1692" extrusionOk="0">
                  <a:moveTo>
                    <a:pt x="925" y="1"/>
                  </a:moveTo>
                  <a:cubicBezTo>
                    <a:pt x="837" y="1"/>
                    <a:pt x="738" y="28"/>
                    <a:pt x="634" y="85"/>
                  </a:cubicBezTo>
                  <a:cubicBezTo>
                    <a:pt x="267" y="352"/>
                    <a:pt x="0" y="752"/>
                    <a:pt x="0" y="1219"/>
                  </a:cubicBezTo>
                  <a:cubicBezTo>
                    <a:pt x="0" y="1519"/>
                    <a:pt x="144" y="1691"/>
                    <a:pt x="343" y="1691"/>
                  </a:cubicBezTo>
                  <a:cubicBezTo>
                    <a:pt x="432" y="1691"/>
                    <a:pt x="531" y="1658"/>
                    <a:pt x="634" y="1586"/>
                  </a:cubicBezTo>
                  <a:cubicBezTo>
                    <a:pt x="1034" y="1352"/>
                    <a:pt x="1268" y="919"/>
                    <a:pt x="1301" y="485"/>
                  </a:cubicBezTo>
                  <a:cubicBezTo>
                    <a:pt x="1301" y="174"/>
                    <a:pt x="1147" y="1"/>
                    <a:pt x="9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0"/>
            <p:cNvSpPr/>
            <p:nvPr/>
          </p:nvSpPr>
          <p:spPr>
            <a:xfrm>
              <a:off x="5215531" y="1848169"/>
              <a:ext cx="37806" cy="51906"/>
            </a:xfrm>
            <a:custGeom>
              <a:avLst/>
              <a:gdLst/>
              <a:ahLst/>
              <a:cxnLst/>
              <a:rect l="l" t="t" r="r" b="b"/>
              <a:pathLst>
                <a:path w="1702" h="2336" extrusionOk="0">
                  <a:moveTo>
                    <a:pt x="868" y="468"/>
                  </a:moveTo>
                  <a:lnTo>
                    <a:pt x="935" y="568"/>
                  </a:lnTo>
                  <a:cubicBezTo>
                    <a:pt x="959" y="640"/>
                    <a:pt x="1017" y="695"/>
                    <a:pt x="1086" y="695"/>
                  </a:cubicBezTo>
                  <a:cubicBezTo>
                    <a:pt x="1112" y="695"/>
                    <a:pt x="1140" y="687"/>
                    <a:pt x="1168" y="668"/>
                  </a:cubicBezTo>
                  <a:lnTo>
                    <a:pt x="1268" y="635"/>
                  </a:lnTo>
                  <a:lnTo>
                    <a:pt x="1268" y="635"/>
                  </a:lnTo>
                  <a:lnTo>
                    <a:pt x="1135" y="935"/>
                  </a:lnTo>
                  <a:cubicBezTo>
                    <a:pt x="1102" y="1002"/>
                    <a:pt x="1068" y="1068"/>
                    <a:pt x="1068" y="1135"/>
                  </a:cubicBezTo>
                  <a:lnTo>
                    <a:pt x="1135" y="1535"/>
                  </a:lnTo>
                  <a:lnTo>
                    <a:pt x="901" y="1535"/>
                  </a:lnTo>
                  <a:cubicBezTo>
                    <a:pt x="876" y="1527"/>
                    <a:pt x="853" y="1523"/>
                    <a:pt x="833" y="1523"/>
                  </a:cubicBezTo>
                  <a:cubicBezTo>
                    <a:pt x="770" y="1523"/>
                    <a:pt x="726" y="1560"/>
                    <a:pt x="701" y="1635"/>
                  </a:cubicBezTo>
                  <a:lnTo>
                    <a:pt x="601" y="1735"/>
                  </a:lnTo>
                  <a:lnTo>
                    <a:pt x="601" y="1602"/>
                  </a:lnTo>
                  <a:cubicBezTo>
                    <a:pt x="635" y="1502"/>
                    <a:pt x="601" y="1435"/>
                    <a:pt x="534" y="1369"/>
                  </a:cubicBezTo>
                  <a:lnTo>
                    <a:pt x="334" y="1235"/>
                  </a:lnTo>
                  <a:lnTo>
                    <a:pt x="668" y="968"/>
                  </a:lnTo>
                  <a:cubicBezTo>
                    <a:pt x="701" y="935"/>
                    <a:pt x="735" y="868"/>
                    <a:pt x="768" y="801"/>
                  </a:cubicBezTo>
                  <a:lnTo>
                    <a:pt x="868" y="468"/>
                  </a:lnTo>
                  <a:close/>
                  <a:moveTo>
                    <a:pt x="868" y="1"/>
                  </a:moveTo>
                  <a:cubicBezTo>
                    <a:pt x="768" y="34"/>
                    <a:pt x="668" y="101"/>
                    <a:pt x="635" y="201"/>
                  </a:cubicBezTo>
                  <a:lnTo>
                    <a:pt x="468" y="735"/>
                  </a:lnTo>
                  <a:lnTo>
                    <a:pt x="134" y="1035"/>
                  </a:lnTo>
                  <a:cubicBezTo>
                    <a:pt x="34" y="1102"/>
                    <a:pt x="1" y="1168"/>
                    <a:pt x="1" y="1268"/>
                  </a:cubicBezTo>
                  <a:cubicBezTo>
                    <a:pt x="1" y="1335"/>
                    <a:pt x="34" y="1402"/>
                    <a:pt x="101" y="1469"/>
                  </a:cubicBezTo>
                  <a:lnTo>
                    <a:pt x="301" y="1602"/>
                  </a:lnTo>
                  <a:lnTo>
                    <a:pt x="234" y="2069"/>
                  </a:lnTo>
                  <a:cubicBezTo>
                    <a:pt x="234" y="2169"/>
                    <a:pt x="268" y="2269"/>
                    <a:pt x="368" y="2336"/>
                  </a:cubicBezTo>
                  <a:lnTo>
                    <a:pt x="434" y="2336"/>
                  </a:lnTo>
                  <a:cubicBezTo>
                    <a:pt x="501" y="2303"/>
                    <a:pt x="568" y="2303"/>
                    <a:pt x="601" y="2236"/>
                  </a:cubicBezTo>
                  <a:lnTo>
                    <a:pt x="901" y="1869"/>
                  </a:lnTo>
                  <a:lnTo>
                    <a:pt x="1168" y="1902"/>
                  </a:lnTo>
                  <a:cubicBezTo>
                    <a:pt x="1235" y="1902"/>
                    <a:pt x="1302" y="1869"/>
                    <a:pt x="1368" y="1802"/>
                  </a:cubicBezTo>
                  <a:cubicBezTo>
                    <a:pt x="1435" y="1735"/>
                    <a:pt x="1468" y="1635"/>
                    <a:pt x="1435" y="1569"/>
                  </a:cubicBezTo>
                  <a:lnTo>
                    <a:pt x="1402" y="1102"/>
                  </a:lnTo>
                  <a:lnTo>
                    <a:pt x="1635" y="635"/>
                  </a:lnTo>
                  <a:cubicBezTo>
                    <a:pt x="1702" y="535"/>
                    <a:pt x="1702" y="401"/>
                    <a:pt x="1635" y="334"/>
                  </a:cubicBezTo>
                  <a:cubicBezTo>
                    <a:pt x="1611" y="286"/>
                    <a:pt x="1551" y="255"/>
                    <a:pt x="1494" y="255"/>
                  </a:cubicBezTo>
                  <a:cubicBezTo>
                    <a:pt x="1473" y="255"/>
                    <a:pt x="1453" y="259"/>
                    <a:pt x="1435" y="268"/>
                  </a:cubicBezTo>
                  <a:lnTo>
                    <a:pt x="1168" y="368"/>
                  </a:lnTo>
                  <a:lnTo>
                    <a:pt x="1035" y="134"/>
                  </a:lnTo>
                  <a:cubicBezTo>
                    <a:pt x="1035" y="34"/>
                    <a:pt x="935" y="1"/>
                    <a:pt x="86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0"/>
            <p:cNvSpPr/>
            <p:nvPr/>
          </p:nvSpPr>
          <p:spPr>
            <a:xfrm>
              <a:off x="5268153" y="1805153"/>
              <a:ext cx="47424" cy="29708"/>
            </a:xfrm>
            <a:custGeom>
              <a:avLst/>
              <a:gdLst/>
              <a:ahLst/>
              <a:cxnLst/>
              <a:rect l="l" t="t" r="r" b="b"/>
              <a:pathLst>
                <a:path w="2135" h="1337" extrusionOk="0">
                  <a:moveTo>
                    <a:pt x="1914" y="1"/>
                  </a:moveTo>
                  <a:cubicBezTo>
                    <a:pt x="1876" y="1"/>
                    <a:pt x="1837" y="12"/>
                    <a:pt x="1801" y="36"/>
                  </a:cubicBezTo>
                  <a:lnTo>
                    <a:pt x="200" y="970"/>
                  </a:lnTo>
                  <a:cubicBezTo>
                    <a:pt x="0" y="1070"/>
                    <a:pt x="100" y="1336"/>
                    <a:pt x="300" y="1336"/>
                  </a:cubicBezTo>
                  <a:cubicBezTo>
                    <a:pt x="334" y="1336"/>
                    <a:pt x="367" y="1303"/>
                    <a:pt x="400" y="1303"/>
                  </a:cubicBezTo>
                  <a:lnTo>
                    <a:pt x="2002" y="369"/>
                  </a:lnTo>
                  <a:cubicBezTo>
                    <a:pt x="2102" y="302"/>
                    <a:pt x="2135" y="202"/>
                    <a:pt x="2068" y="102"/>
                  </a:cubicBezTo>
                  <a:cubicBezTo>
                    <a:pt x="2047" y="38"/>
                    <a:pt x="1983" y="1"/>
                    <a:pt x="191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0"/>
            <p:cNvSpPr/>
            <p:nvPr/>
          </p:nvSpPr>
          <p:spPr>
            <a:xfrm>
              <a:off x="5268153" y="1825995"/>
              <a:ext cx="48823" cy="29619"/>
            </a:xfrm>
            <a:custGeom>
              <a:avLst/>
              <a:gdLst/>
              <a:ahLst/>
              <a:cxnLst/>
              <a:rect l="l" t="t" r="r" b="b"/>
              <a:pathLst>
                <a:path w="2198" h="1333" extrusionOk="0">
                  <a:moveTo>
                    <a:pt x="1910" y="1"/>
                  </a:moveTo>
                  <a:cubicBezTo>
                    <a:pt x="1876" y="1"/>
                    <a:pt x="1839" y="10"/>
                    <a:pt x="1801" y="32"/>
                  </a:cubicBezTo>
                  <a:lnTo>
                    <a:pt x="200" y="966"/>
                  </a:lnTo>
                  <a:cubicBezTo>
                    <a:pt x="0" y="1066"/>
                    <a:pt x="100" y="1332"/>
                    <a:pt x="300" y="1332"/>
                  </a:cubicBezTo>
                  <a:cubicBezTo>
                    <a:pt x="334" y="1332"/>
                    <a:pt x="367" y="1299"/>
                    <a:pt x="400" y="1299"/>
                  </a:cubicBezTo>
                  <a:lnTo>
                    <a:pt x="2002" y="365"/>
                  </a:lnTo>
                  <a:cubicBezTo>
                    <a:pt x="2197" y="253"/>
                    <a:pt x="2088" y="1"/>
                    <a:pt x="191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0"/>
            <p:cNvSpPr/>
            <p:nvPr/>
          </p:nvSpPr>
          <p:spPr>
            <a:xfrm>
              <a:off x="5268153" y="1846658"/>
              <a:ext cx="47424" cy="29708"/>
            </a:xfrm>
            <a:custGeom>
              <a:avLst/>
              <a:gdLst/>
              <a:ahLst/>
              <a:cxnLst/>
              <a:rect l="l" t="t" r="r" b="b"/>
              <a:pathLst>
                <a:path w="2135" h="1337" extrusionOk="0">
                  <a:moveTo>
                    <a:pt x="1914" y="1"/>
                  </a:moveTo>
                  <a:cubicBezTo>
                    <a:pt x="1876" y="1"/>
                    <a:pt x="1837" y="12"/>
                    <a:pt x="1801" y="36"/>
                  </a:cubicBezTo>
                  <a:lnTo>
                    <a:pt x="200" y="970"/>
                  </a:lnTo>
                  <a:cubicBezTo>
                    <a:pt x="0" y="1070"/>
                    <a:pt x="100" y="1336"/>
                    <a:pt x="300" y="1336"/>
                  </a:cubicBezTo>
                  <a:cubicBezTo>
                    <a:pt x="334" y="1336"/>
                    <a:pt x="367" y="1303"/>
                    <a:pt x="400" y="1303"/>
                  </a:cubicBezTo>
                  <a:lnTo>
                    <a:pt x="2002" y="369"/>
                  </a:lnTo>
                  <a:cubicBezTo>
                    <a:pt x="2102" y="302"/>
                    <a:pt x="2135" y="169"/>
                    <a:pt x="2068" y="102"/>
                  </a:cubicBezTo>
                  <a:cubicBezTo>
                    <a:pt x="2047" y="38"/>
                    <a:pt x="1983" y="1"/>
                    <a:pt x="191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176" name="Google Shape;2176;p60"/>
          <p:cNvCxnSpPr/>
          <p:nvPr/>
        </p:nvCxnSpPr>
        <p:spPr>
          <a:xfrm rot="10800000" flipH="1">
            <a:off x="1342900" y="3047150"/>
            <a:ext cx="3202200" cy="341400"/>
          </a:xfrm>
          <a:prstGeom prst="bentConnector3">
            <a:avLst>
              <a:gd name="adj1" fmla="val 50000"/>
            </a:avLst>
          </a:prstGeom>
          <a:noFill/>
          <a:ln w="9525" cap="flat" cmpd="sng">
            <a:solidFill>
              <a:schemeClr val="dk2"/>
            </a:solidFill>
            <a:prstDash val="solid"/>
            <a:round/>
            <a:headEnd type="oval" w="med" len="med"/>
            <a:tailEnd type="oval" w="med" len="med"/>
          </a:ln>
        </p:spPr>
      </p:cxnSp>
      <p:cxnSp>
        <p:nvCxnSpPr>
          <p:cNvPr id="2177" name="Google Shape;2177;p60"/>
          <p:cNvCxnSpPr/>
          <p:nvPr/>
        </p:nvCxnSpPr>
        <p:spPr>
          <a:xfrm>
            <a:off x="5378125" y="2304750"/>
            <a:ext cx="2091600" cy="769800"/>
          </a:xfrm>
          <a:prstGeom prst="bentConnector3">
            <a:avLst>
              <a:gd name="adj1" fmla="val 50000"/>
            </a:avLst>
          </a:prstGeom>
          <a:noFill/>
          <a:ln w="9525" cap="flat" cmpd="sng">
            <a:solidFill>
              <a:schemeClr val="dk2"/>
            </a:solidFill>
            <a:prstDash val="solid"/>
            <a:round/>
            <a:headEnd type="oval" w="med" len="med"/>
            <a:tailEnd type="oval" w="med" len="med"/>
          </a:ln>
        </p:spPr>
      </p:cxnSp>
      <p:sp>
        <p:nvSpPr>
          <p:cNvPr id="2178" name="Google Shape;2178;p60"/>
          <p:cNvSpPr txBox="1">
            <a:spLocks noGrp="1"/>
          </p:cNvSpPr>
          <p:nvPr>
            <p:ph type="subTitle" idx="4294967295"/>
          </p:nvPr>
        </p:nvSpPr>
        <p:spPr>
          <a:xfrm>
            <a:off x="6443590" y="3637775"/>
            <a:ext cx="1866600" cy="495000"/>
          </a:xfrm>
          <a:prstGeom prst="rect">
            <a:avLst/>
          </a:prstGeom>
        </p:spPr>
        <p:txBody>
          <a:bodyPr spcFirstLastPara="1" wrap="square" lIns="91425" tIns="91425" rIns="90000" bIns="91425" anchor="t" anchorCtr="0">
            <a:noAutofit/>
          </a:bodyPr>
          <a:lstStyle/>
          <a:p>
            <a:pPr marL="0" lvl="0" indent="0" algn="ctr" rtl="0">
              <a:spcBef>
                <a:spcPts val="0"/>
              </a:spcBef>
              <a:spcAft>
                <a:spcPts val="1600"/>
              </a:spcAft>
              <a:buNone/>
            </a:pPr>
            <a:r>
              <a:rPr lang="en-GB" sz="2200">
                <a:latin typeface="Be Vietnam"/>
                <a:ea typeface="Be Vietnam"/>
                <a:cs typeface="Be Vietnam"/>
                <a:sym typeface="Be Vietnam"/>
              </a:rPr>
              <a:t>VENUS</a:t>
            </a:r>
            <a:endParaRPr sz="2200">
              <a:latin typeface="Be Vietnam"/>
              <a:ea typeface="Be Vietnam"/>
              <a:cs typeface="Be Vietnam"/>
              <a:sym typeface="Be Vietna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CCCCA6C-A9E4-5BC9-DF5D-1FC478280645}"/>
              </a:ext>
            </a:extLst>
          </p:cNvPr>
          <p:cNvSpPr>
            <a:spLocks noGrp="1"/>
          </p:cNvSpPr>
          <p:nvPr>
            <p:ph type="title"/>
          </p:nvPr>
        </p:nvSpPr>
        <p:spPr>
          <a:xfrm>
            <a:off x="489200" y="0"/>
            <a:ext cx="8100000" cy="572700"/>
          </a:xfrm>
        </p:spPr>
        <p:txBody>
          <a:bodyPr/>
          <a:lstStyle/>
          <a:p>
            <a:r>
              <a:rPr lang="it-IT" dirty="0"/>
              <a:t>Analisi processo</a:t>
            </a:r>
          </a:p>
        </p:txBody>
      </p:sp>
      <p:pic>
        <p:nvPicPr>
          <p:cNvPr id="4" name="Immagine 3">
            <a:extLst>
              <a:ext uri="{FF2B5EF4-FFF2-40B4-BE49-F238E27FC236}">
                <a16:creationId xmlns:a16="http://schemas.microsoft.com/office/drawing/2014/main" id="{116E2EFE-9210-BD22-CDA6-692C1EB8A7FC}"/>
              </a:ext>
            </a:extLst>
          </p:cNvPr>
          <p:cNvPicPr>
            <a:picLocks noChangeAspect="1"/>
          </p:cNvPicPr>
          <p:nvPr/>
        </p:nvPicPr>
        <p:blipFill>
          <a:blip r:embed="rId2"/>
          <a:stretch>
            <a:fillRect/>
          </a:stretch>
        </p:blipFill>
        <p:spPr>
          <a:xfrm>
            <a:off x="550334" y="1066191"/>
            <a:ext cx="8043333" cy="2290285"/>
          </a:xfrm>
          <a:prstGeom prst="rect">
            <a:avLst/>
          </a:prstGeom>
        </p:spPr>
      </p:pic>
      <p:sp>
        <p:nvSpPr>
          <p:cNvPr id="5" name="Ovale 4">
            <a:extLst>
              <a:ext uri="{FF2B5EF4-FFF2-40B4-BE49-F238E27FC236}">
                <a16:creationId xmlns:a16="http://schemas.microsoft.com/office/drawing/2014/main" id="{180A9F5A-6786-C18B-3151-220E49034AA9}"/>
              </a:ext>
            </a:extLst>
          </p:cNvPr>
          <p:cNvSpPr/>
          <p:nvPr/>
        </p:nvSpPr>
        <p:spPr>
          <a:xfrm>
            <a:off x="2590799" y="2467708"/>
            <a:ext cx="427893" cy="427892"/>
          </a:xfrm>
          <a:prstGeom prst="ellipse">
            <a:avLst/>
          </a:pr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6" name="Ovale 5">
            <a:extLst>
              <a:ext uri="{FF2B5EF4-FFF2-40B4-BE49-F238E27FC236}">
                <a16:creationId xmlns:a16="http://schemas.microsoft.com/office/drawing/2014/main" id="{0569052C-3652-7838-51B2-76892EE114D4}"/>
              </a:ext>
            </a:extLst>
          </p:cNvPr>
          <p:cNvSpPr/>
          <p:nvPr/>
        </p:nvSpPr>
        <p:spPr>
          <a:xfrm>
            <a:off x="5896708" y="2473568"/>
            <a:ext cx="422030" cy="427893"/>
          </a:xfrm>
          <a:prstGeom prst="ellipse">
            <a:avLst/>
          </a:pr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280079994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p62"/>
          <p:cNvSpPr/>
          <p:nvPr/>
        </p:nvSpPr>
        <p:spPr>
          <a:xfrm flipH="1">
            <a:off x="1370665" y="3628863"/>
            <a:ext cx="862800" cy="36000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2"/>
          <p:cNvSpPr/>
          <p:nvPr/>
        </p:nvSpPr>
        <p:spPr>
          <a:xfrm flipH="1">
            <a:off x="1370665" y="2647938"/>
            <a:ext cx="862800" cy="36000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2"/>
          <p:cNvSpPr txBox="1">
            <a:spLocks noGrp="1"/>
          </p:cNvSpPr>
          <p:nvPr>
            <p:ph type="subTitle" idx="1"/>
          </p:nvPr>
        </p:nvSpPr>
        <p:spPr>
          <a:xfrm>
            <a:off x="2262975" y="1477125"/>
            <a:ext cx="4590600" cy="102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GB">
                <a:solidFill>
                  <a:schemeClr val="dk1"/>
                </a:solidFill>
              </a:rPr>
              <a:t>Mercury is the closest planet to </a:t>
            </a:r>
            <a:endParaRPr>
              <a:solidFill>
                <a:schemeClr val="dk1"/>
              </a:solidFill>
            </a:endParaRPr>
          </a:p>
          <a:p>
            <a:pPr marL="0" lvl="0" indent="0" algn="ctr" rtl="0">
              <a:spcBef>
                <a:spcPts val="0"/>
              </a:spcBef>
              <a:spcAft>
                <a:spcPts val="0"/>
              </a:spcAft>
              <a:buClr>
                <a:schemeClr val="dk1"/>
              </a:buClr>
              <a:buSzPts val="1100"/>
              <a:buFont typeface="Arial"/>
              <a:buNone/>
            </a:pPr>
            <a:r>
              <a:rPr lang="en-GB">
                <a:solidFill>
                  <a:schemeClr val="dk1"/>
                </a:solidFill>
              </a:rPr>
              <a:t>the Sun and the smallest one in the Solar System—it’s only a bit larger than the Moon</a:t>
            </a:r>
            <a:endParaRPr>
              <a:solidFill>
                <a:schemeClr val="dk1"/>
              </a:solidFill>
            </a:endParaRPr>
          </a:p>
          <a:p>
            <a:pPr marL="0" lvl="0" indent="0" algn="ctr" rtl="0">
              <a:spcBef>
                <a:spcPts val="0"/>
              </a:spcBef>
              <a:spcAft>
                <a:spcPts val="0"/>
              </a:spcAft>
              <a:buClr>
                <a:schemeClr val="dk1"/>
              </a:buClr>
              <a:buSzPts val="1100"/>
              <a:buFont typeface="Arial"/>
              <a:buNone/>
            </a:pPr>
            <a:endParaRPr>
              <a:solidFill>
                <a:schemeClr val="dk1"/>
              </a:solidFill>
            </a:endParaRPr>
          </a:p>
          <a:p>
            <a:pPr marL="0" lvl="0" indent="0" algn="ctr" rtl="0">
              <a:spcBef>
                <a:spcPts val="0"/>
              </a:spcBef>
              <a:spcAft>
                <a:spcPts val="0"/>
              </a:spcAft>
              <a:buNone/>
            </a:pPr>
            <a:endParaRPr>
              <a:solidFill>
                <a:schemeClr val="dk1"/>
              </a:solidFill>
            </a:endParaRPr>
          </a:p>
        </p:txBody>
      </p:sp>
      <p:sp>
        <p:nvSpPr>
          <p:cNvPr id="2345" name="Google Shape;2345;p62"/>
          <p:cNvSpPr txBox="1">
            <a:spLocks noGrp="1"/>
          </p:cNvSpPr>
          <p:nvPr>
            <p:ph type="subTitle" idx="2"/>
          </p:nvPr>
        </p:nvSpPr>
        <p:spPr>
          <a:xfrm>
            <a:off x="1301249" y="3125975"/>
            <a:ext cx="1573500" cy="38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VENUS</a:t>
            </a:r>
            <a:endParaRPr/>
          </a:p>
        </p:txBody>
      </p:sp>
      <p:sp>
        <p:nvSpPr>
          <p:cNvPr id="2346" name="Google Shape;2346;p62"/>
          <p:cNvSpPr txBox="1">
            <a:spLocks noGrp="1"/>
          </p:cNvSpPr>
          <p:nvPr>
            <p:ph type="subTitle" idx="3"/>
          </p:nvPr>
        </p:nvSpPr>
        <p:spPr>
          <a:xfrm>
            <a:off x="4125473" y="3125975"/>
            <a:ext cx="1573500" cy="38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JUPITER</a:t>
            </a:r>
            <a:endParaRPr/>
          </a:p>
        </p:txBody>
      </p:sp>
      <p:sp>
        <p:nvSpPr>
          <p:cNvPr id="2347" name="Google Shape;2347;p62"/>
          <p:cNvSpPr txBox="1">
            <a:spLocks noGrp="1"/>
          </p:cNvSpPr>
          <p:nvPr>
            <p:ph type="subTitle" idx="4"/>
          </p:nvPr>
        </p:nvSpPr>
        <p:spPr>
          <a:xfrm>
            <a:off x="6838451" y="3125975"/>
            <a:ext cx="1573500" cy="38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SATURN</a:t>
            </a:r>
            <a:endParaRPr/>
          </a:p>
        </p:txBody>
      </p:sp>
      <p:sp>
        <p:nvSpPr>
          <p:cNvPr id="2348" name="Google Shape;2348;p62"/>
          <p:cNvSpPr txBox="1">
            <a:spLocks noGrp="1"/>
          </p:cNvSpPr>
          <p:nvPr>
            <p:ph type="subTitle" idx="5"/>
          </p:nvPr>
        </p:nvSpPr>
        <p:spPr>
          <a:xfrm>
            <a:off x="1301249" y="4104300"/>
            <a:ext cx="1573500" cy="38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NEPTUNE</a:t>
            </a:r>
            <a:endParaRPr/>
          </a:p>
        </p:txBody>
      </p:sp>
      <p:sp>
        <p:nvSpPr>
          <p:cNvPr id="2349" name="Google Shape;2349;p62"/>
          <p:cNvSpPr txBox="1">
            <a:spLocks noGrp="1"/>
          </p:cNvSpPr>
          <p:nvPr>
            <p:ph type="subTitle" idx="6"/>
          </p:nvPr>
        </p:nvSpPr>
        <p:spPr>
          <a:xfrm>
            <a:off x="4125473" y="4104300"/>
            <a:ext cx="1573500" cy="38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MARS</a:t>
            </a:r>
            <a:endParaRPr/>
          </a:p>
        </p:txBody>
      </p:sp>
      <p:sp>
        <p:nvSpPr>
          <p:cNvPr id="2350" name="Google Shape;2350;p62"/>
          <p:cNvSpPr txBox="1">
            <a:spLocks noGrp="1"/>
          </p:cNvSpPr>
          <p:nvPr>
            <p:ph type="subTitle" idx="7"/>
          </p:nvPr>
        </p:nvSpPr>
        <p:spPr>
          <a:xfrm>
            <a:off x="6838451" y="4104300"/>
            <a:ext cx="1573500" cy="38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MERCURY</a:t>
            </a:r>
            <a:endParaRPr/>
          </a:p>
        </p:txBody>
      </p:sp>
      <p:sp>
        <p:nvSpPr>
          <p:cNvPr id="2351" name="Google Shape;2351;p62"/>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2"/>
              </a:buClr>
              <a:buSzPts val="1100"/>
              <a:buFont typeface="Arial"/>
              <a:buNone/>
            </a:pPr>
            <a:r>
              <a:rPr lang="en-GB"/>
              <a:t>Increase Website Traffic</a:t>
            </a:r>
            <a:endParaRPr/>
          </a:p>
        </p:txBody>
      </p:sp>
      <p:grpSp>
        <p:nvGrpSpPr>
          <p:cNvPr id="2352" name="Google Shape;2352;p62"/>
          <p:cNvGrpSpPr/>
          <p:nvPr/>
        </p:nvGrpSpPr>
        <p:grpSpPr>
          <a:xfrm>
            <a:off x="3643226" y="2953238"/>
            <a:ext cx="354300" cy="466750"/>
            <a:chOff x="3316550" y="2312738"/>
            <a:chExt cx="354300" cy="466750"/>
          </a:xfrm>
        </p:grpSpPr>
        <p:sp>
          <p:nvSpPr>
            <p:cNvPr id="2353" name="Google Shape;2353;p62"/>
            <p:cNvSpPr/>
            <p:nvPr/>
          </p:nvSpPr>
          <p:spPr>
            <a:xfrm>
              <a:off x="3316550" y="2440738"/>
              <a:ext cx="314500" cy="338750"/>
            </a:xfrm>
            <a:custGeom>
              <a:avLst/>
              <a:gdLst/>
              <a:ahLst/>
              <a:cxnLst/>
              <a:rect l="l" t="t" r="r" b="b"/>
              <a:pathLst>
                <a:path w="12580" h="13550" extrusionOk="0">
                  <a:moveTo>
                    <a:pt x="6023" y="0"/>
                  </a:moveTo>
                  <a:cubicBezTo>
                    <a:pt x="4658" y="0"/>
                    <a:pt x="3546" y="1105"/>
                    <a:pt x="3546" y="2469"/>
                  </a:cubicBezTo>
                  <a:lnTo>
                    <a:pt x="3546" y="4963"/>
                  </a:lnTo>
                  <a:cubicBezTo>
                    <a:pt x="3546" y="5378"/>
                    <a:pt x="3734" y="5762"/>
                    <a:pt x="4047" y="6015"/>
                  </a:cubicBezTo>
                  <a:lnTo>
                    <a:pt x="4047" y="8233"/>
                  </a:lnTo>
                  <a:cubicBezTo>
                    <a:pt x="3601" y="8453"/>
                    <a:pt x="2009" y="9291"/>
                    <a:pt x="518" y="10506"/>
                  </a:cubicBezTo>
                  <a:cubicBezTo>
                    <a:pt x="189" y="10781"/>
                    <a:pt x="1" y="11182"/>
                    <a:pt x="1" y="11613"/>
                  </a:cubicBezTo>
                  <a:lnTo>
                    <a:pt x="1" y="13322"/>
                  </a:lnTo>
                  <a:cubicBezTo>
                    <a:pt x="1" y="13448"/>
                    <a:pt x="104" y="13549"/>
                    <a:pt x="229" y="13549"/>
                  </a:cubicBezTo>
                  <a:cubicBezTo>
                    <a:pt x="355" y="13549"/>
                    <a:pt x="456" y="13448"/>
                    <a:pt x="456" y="13322"/>
                  </a:cubicBezTo>
                  <a:lnTo>
                    <a:pt x="456" y="11613"/>
                  </a:lnTo>
                  <a:cubicBezTo>
                    <a:pt x="456" y="11323"/>
                    <a:pt x="590" y="11041"/>
                    <a:pt x="810" y="10860"/>
                  </a:cubicBezTo>
                  <a:cubicBezTo>
                    <a:pt x="2338" y="9598"/>
                    <a:pt x="4000" y="8766"/>
                    <a:pt x="4314" y="8610"/>
                  </a:cubicBezTo>
                  <a:cubicBezTo>
                    <a:pt x="4433" y="8547"/>
                    <a:pt x="4510" y="8429"/>
                    <a:pt x="4510" y="8303"/>
                  </a:cubicBezTo>
                  <a:lnTo>
                    <a:pt x="4510" y="5896"/>
                  </a:lnTo>
                  <a:cubicBezTo>
                    <a:pt x="4510" y="5819"/>
                    <a:pt x="4470" y="5747"/>
                    <a:pt x="4401" y="5708"/>
                  </a:cubicBezTo>
                  <a:cubicBezTo>
                    <a:pt x="4150" y="5537"/>
                    <a:pt x="4000" y="5262"/>
                    <a:pt x="4000" y="4963"/>
                  </a:cubicBezTo>
                  <a:lnTo>
                    <a:pt x="4000" y="2469"/>
                  </a:lnTo>
                  <a:cubicBezTo>
                    <a:pt x="4000" y="1357"/>
                    <a:pt x="4911" y="446"/>
                    <a:pt x="6023" y="446"/>
                  </a:cubicBezTo>
                  <a:lnTo>
                    <a:pt x="6557" y="446"/>
                  </a:lnTo>
                  <a:cubicBezTo>
                    <a:pt x="7669" y="446"/>
                    <a:pt x="8580" y="1357"/>
                    <a:pt x="8580" y="2469"/>
                  </a:cubicBezTo>
                  <a:lnTo>
                    <a:pt x="8580" y="4963"/>
                  </a:lnTo>
                  <a:cubicBezTo>
                    <a:pt x="8580" y="5262"/>
                    <a:pt x="8431" y="5544"/>
                    <a:pt x="8172" y="5708"/>
                  </a:cubicBezTo>
                  <a:cubicBezTo>
                    <a:pt x="8110" y="5747"/>
                    <a:pt x="8070" y="5819"/>
                    <a:pt x="8070" y="5896"/>
                  </a:cubicBezTo>
                  <a:lnTo>
                    <a:pt x="8070" y="8303"/>
                  </a:lnTo>
                  <a:cubicBezTo>
                    <a:pt x="8070" y="8429"/>
                    <a:pt x="8149" y="8547"/>
                    <a:pt x="8266" y="8610"/>
                  </a:cubicBezTo>
                  <a:cubicBezTo>
                    <a:pt x="8580" y="8766"/>
                    <a:pt x="10242" y="9598"/>
                    <a:pt x="11772" y="10860"/>
                  </a:cubicBezTo>
                  <a:cubicBezTo>
                    <a:pt x="11990" y="11041"/>
                    <a:pt x="12124" y="11314"/>
                    <a:pt x="12124" y="11613"/>
                  </a:cubicBezTo>
                  <a:lnTo>
                    <a:pt x="12124" y="13322"/>
                  </a:lnTo>
                  <a:cubicBezTo>
                    <a:pt x="12124" y="13448"/>
                    <a:pt x="12225" y="13549"/>
                    <a:pt x="12351" y="13549"/>
                  </a:cubicBezTo>
                  <a:cubicBezTo>
                    <a:pt x="12477" y="13549"/>
                    <a:pt x="12579" y="13448"/>
                    <a:pt x="12579" y="13322"/>
                  </a:cubicBezTo>
                  <a:lnTo>
                    <a:pt x="12579" y="11613"/>
                  </a:lnTo>
                  <a:cubicBezTo>
                    <a:pt x="12579" y="11182"/>
                    <a:pt x="12391" y="10774"/>
                    <a:pt x="12062" y="10506"/>
                  </a:cubicBezTo>
                  <a:cubicBezTo>
                    <a:pt x="10571" y="9291"/>
                    <a:pt x="8979" y="8453"/>
                    <a:pt x="8533" y="8233"/>
                  </a:cubicBezTo>
                  <a:lnTo>
                    <a:pt x="8533" y="6015"/>
                  </a:lnTo>
                  <a:cubicBezTo>
                    <a:pt x="8845" y="5762"/>
                    <a:pt x="9034" y="5378"/>
                    <a:pt x="9034" y="4963"/>
                  </a:cubicBezTo>
                  <a:lnTo>
                    <a:pt x="9034" y="2469"/>
                  </a:lnTo>
                  <a:cubicBezTo>
                    <a:pt x="9034" y="1105"/>
                    <a:pt x="7921" y="0"/>
                    <a:pt x="65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2"/>
            <p:cNvSpPr/>
            <p:nvPr/>
          </p:nvSpPr>
          <p:spPr>
            <a:xfrm>
              <a:off x="3451625" y="2312738"/>
              <a:ext cx="219225" cy="215425"/>
            </a:xfrm>
            <a:custGeom>
              <a:avLst/>
              <a:gdLst/>
              <a:ahLst/>
              <a:cxnLst/>
              <a:rect l="l" t="t" r="r" b="b"/>
              <a:pathLst>
                <a:path w="8769" h="8617" extrusionOk="0">
                  <a:moveTo>
                    <a:pt x="5600" y="0"/>
                  </a:moveTo>
                  <a:cubicBezTo>
                    <a:pt x="5523" y="0"/>
                    <a:pt x="5447" y="16"/>
                    <a:pt x="5371" y="47"/>
                  </a:cubicBezTo>
                  <a:cubicBezTo>
                    <a:pt x="5223" y="109"/>
                    <a:pt x="5114" y="227"/>
                    <a:pt x="5051" y="369"/>
                  </a:cubicBezTo>
                  <a:lnTo>
                    <a:pt x="4901" y="713"/>
                  </a:lnTo>
                  <a:cubicBezTo>
                    <a:pt x="4729" y="689"/>
                    <a:pt x="4557" y="678"/>
                    <a:pt x="4384" y="678"/>
                  </a:cubicBezTo>
                  <a:cubicBezTo>
                    <a:pt x="4212" y="678"/>
                    <a:pt x="4039" y="689"/>
                    <a:pt x="3866" y="713"/>
                  </a:cubicBezTo>
                  <a:lnTo>
                    <a:pt x="3717" y="369"/>
                  </a:lnTo>
                  <a:cubicBezTo>
                    <a:pt x="3623" y="143"/>
                    <a:pt x="3401" y="2"/>
                    <a:pt x="3170" y="2"/>
                  </a:cubicBezTo>
                  <a:cubicBezTo>
                    <a:pt x="3096" y="2"/>
                    <a:pt x="3021" y="16"/>
                    <a:pt x="2949" y="47"/>
                  </a:cubicBezTo>
                  <a:lnTo>
                    <a:pt x="2385" y="282"/>
                  </a:lnTo>
                  <a:cubicBezTo>
                    <a:pt x="2088" y="408"/>
                    <a:pt x="1937" y="752"/>
                    <a:pt x="2071" y="1050"/>
                  </a:cubicBezTo>
                  <a:lnTo>
                    <a:pt x="2212" y="1396"/>
                  </a:lnTo>
                  <a:cubicBezTo>
                    <a:pt x="1929" y="1607"/>
                    <a:pt x="1687" y="1850"/>
                    <a:pt x="1476" y="2132"/>
                  </a:cubicBezTo>
                  <a:lnTo>
                    <a:pt x="1130" y="1991"/>
                  </a:lnTo>
                  <a:cubicBezTo>
                    <a:pt x="1055" y="1960"/>
                    <a:pt x="977" y="1946"/>
                    <a:pt x="902" y="1946"/>
                  </a:cubicBezTo>
                  <a:cubicBezTo>
                    <a:pt x="669" y="1946"/>
                    <a:pt x="450" y="2082"/>
                    <a:pt x="362" y="2312"/>
                  </a:cubicBezTo>
                  <a:lnTo>
                    <a:pt x="127" y="2869"/>
                  </a:lnTo>
                  <a:cubicBezTo>
                    <a:pt x="1" y="3167"/>
                    <a:pt x="142" y="3521"/>
                    <a:pt x="448" y="3637"/>
                  </a:cubicBezTo>
                  <a:lnTo>
                    <a:pt x="958" y="3857"/>
                  </a:lnTo>
                  <a:cubicBezTo>
                    <a:pt x="989" y="3869"/>
                    <a:pt x="1019" y="3874"/>
                    <a:pt x="1049" y="3874"/>
                  </a:cubicBezTo>
                  <a:cubicBezTo>
                    <a:pt x="1142" y="3874"/>
                    <a:pt x="1226" y="3821"/>
                    <a:pt x="1256" y="3731"/>
                  </a:cubicBezTo>
                  <a:cubicBezTo>
                    <a:pt x="1310" y="3615"/>
                    <a:pt x="1248" y="3481"/>
                    <a:pt x="1137" y="3434"/>
                  </a:cubicBezTo>
                  <a:lnTo>
                    <a:pt x="620" y="3223"/>
                  </a:lnTo>
                  <a:cubicBezTo>
                    <a:pt x="550" y="3191"/>
                    <a:pt x="526" y="3112"/>
                    <a:pt x="550" y="3043"/>
                  </a:cubicBezTo>
                  <a:lnTo>
                    <a:pt x="785" y="2486"/>
                  </a:lnTo>
                  <a:cubicBezTo>
                    <a:pt x="802" y="2433"/>
                    <a:pt x="850" y="2402"/>
                    <a:pt x="902" y="2402"/>
                  </a:cubicBezTo>
                  <a:cubicBezTo>
                    <a:pt x="921" y="2402"/>
                    <a:pt x="940" y="2406"/>
                    <a:pt x="958" y="2414"/>
                  </a:cubicBezTo>
                  <a:lnTo>
                    <a:pt x="1476" y="2627"/>
                  </a:lnTo>
                  <a:cubicBezTo>
                    <a:pt x="1502" y="2638"/>
                    <a:pt x="1531" y="2643"/>
                    <a:pt x="1559" y="2643"/>
                  </a:cubicBezTo>
                  <a:cubicBezTo>
                    <a:pt x="1631" y="2643"/>
                    <a:pt x="1704" y="2608"/>
                    <a:pt x="1749" y="2540"/>
                  </a:cubicBezTo>
                  <a:cubicBezTo>
                    <a:pt x="1984" y="2196"/>
                    <a:pt x="2276" y="1906"/>
                    <a:pt x="2628" y="1671"/>
                  </a:cubicBezTo>
                  <a:cubicBezTo>
                    <a:pt x="2714" y="1607"/>
                    <a:pt x="2754" y="1498"/>
                    <a:pt x="2707" y="1388"/>
                  </a:cubicBezTo>
                  <a:lnTo>
                    <a:pt x="2494" y="879"/>
                  </a:lnTo>
                  <a:cubicBezTo>
                    <a:pt x="2471" y="807"/>
                    <a:pt x="2494" y="730"/>
                    <a:pt x="2566" y="698"/>
                  </a:cubicBezTo>
                  <a:lnTo>
                    <a:pt x="3130" y="470"/>
                  </a:lnTo>
                  <a:cubicBezTo>
                    <a:pt x="3145" y="463"/>
                    <a:pt x="3161" y="459"/>
                    <a:pt x="3177" y="459"/>
                  </a:cubicBezTo>
                  <a:cubicBezTo>
                    <a:pt x="3194" y="459"/>
                    <a:pt x="3212" y="463"/>
                    <a:pt x="3232" y="470"/>
                  </a:cubicBezTo>
                  <a:cubicBezTo>
                    <a:pt x="3264" y="485"/>
                    <a:pt x="3286" y="510"/>
                    <a:pt x="3301" y="542"/>
                  </a:cubicBezTo>
                  <a:lnTo>
                    <a:pt x="3514" y="1059"/>
                  </a:lnTo>
                  <a:cubicBezTo>
                    <a:pt x="3554" y="1139"/>
                    <a:pt x="3634" y="1196"/>
                    <a:pt x="3724" y="1196"/>
                  </a:cubicBezTo>
                  <a:cubicBezTo>
                    <a:pt x="3740" y="1196"/>
                    <a:pt x="3756" y="1195"/>
                    <a:pt x="3772" y="1191"/>
                  </a:cubicBezTo>
                  <a:cubicBezTo>
                    <a:pt x="3976" y="1152"/>
                    <a:pt x="4182" y="1133"/>
                    <a:pt x="4388" y="1133"/>
                  </a:cubicBezTo>
                  <a:cubicBezTo>
                    <a:pt x="4594" y="1133"/>
                    <a:pt x="4800" y="1152"/>
                    <a:pt x="5004" y="1191"/>
                  </a:cubicBezTo>
                  <a:cubicBezTo>
                    <a:pt x="5022" y="1195"/>
                    <a:pt x="5039" y="1197"/>
                    <a:pt x="5056" y="1197"/>
                  </a:cubicBezTo>
                  <a:cubicBezTo>
                    <a:pt x="5147" y="1197"/>
                    <a:pt x="5229" y="1145"/>
                    <a:pt x="5262" y="1059"/>
                  </a:cubicBezTo>
                  <a:lnTo>
                    <a:pt x="5475" y="542"/>
                  </a:lnTo>
                  <a:cubicBezTo>
                    <a:pt x="5497" y="489"/>
                    <a:pt x="5546" y="458"/>
                    <a:pt x="5598" y="458"/>
                  </a:cubicBezTo>
                  <a:cubicBezTo>
                    <a:pt x="5616" y="458"/>
                    <a:pt x="5635" y="462"/>
                    <a:pt x="5654" y="470"/>
                  </a:cubicBezTo>
                  <a:lnTo>
                    <a:pt x="6211" y="698"/>
                  </a:lnTo>
                  <a:cubicBezTo>
                    <a:pt x="6250" y="713"/>
                    <a:pt x="6265" y="737"/>
                    <a:pt x="6282" y="777"/>
                  </a:cubicBezTo>
                  <a:cubicBezTo>
                    <a:pt x="6297" y="807"/>
                    <a:pt x="6297" y="839"/>
                    <a:pt x="6282" y="879"/>
                  </a:cubicBezTo>
                  <a:lnTo>
                    <a:pt x="6062" y="1396"/>
                  </a:lnTo>
                  <a:cubicBezTo>
                    <a:pt x="6022" y="1498"/>
                    <a:pt x="6054" y="1614"/>
                    <a:pt x="6149" y="1671"/>
                  </a:cubicBezTo>
                  <a:cubicBezTo>
                    <a:pt x="6493" y="1906"/>
                    <a:pt x="6792" y="2196"/>
                    <a:pt x="7018" y="2548"/>
                  </a:cubicBezTo>
                  <a:cubicBezTo>
                    <a:pt x="7063" y="2609"/>
                    <a:pt x="7135" y="2647"/>
                    <a:pt x="7209" y="2647"/>
                  </a:cubicBezTo>
                  <a:cubicBezTo>
                    <a:pt x="7240" y="2647"/>
                    <a:pt x="7271" y="2640"/>
                    <a:pt x="7300" y="2627"/>
                  </a:cubicBezTo>
                  <a:lnTo>
                    <a:pt x="7810" y="2414"/>
                  </a:lnTo>
                  <a:cubicBezTo>
                    <a:pt x="7826" y="2409"/>
                    <a:pt x="7842" y="2407"/>
                    <a:pt x="7857" y="2407"/>
                  </a:cubicBezTo>
                  <a:cubicBezTo>
                    <a:pt x="7913" y="2407"/>
                    <a:pt x="7966" y="2437"/>
                    <a:pt x="7991" y="2486"/>
                  </a:cubicBezTo>
                  <a:lnTo>
                    <a:pt x="8219" y="3050"/>
                  </a:lnTo>
                  <a:cubicBezTo>
                    <a:pt x="8251" y="3120"/>
                    <a:pt x="8219" y="3191"/>
                    <a:pt x="8147" y="3223"/>
                  </a:cubicBezTo>
                  <a:lnTo>
                    <a:pt x="7639" y="3442"/>
                  </a:lnTo>
                  <a:cubicBezTo>
                    <a:pt x="7535" y="3481"/>
                    <a:pt x="7481" y="3590"/>
                    <a:pt x="7498" y="3694"/>
                  </a:cubicBezTo>
                  <a:cubicBezTo>
                    <a:pt x="7575" y="4100"/>
                    <a:pt x="7575" y="4516"/>
                    <a:pt x="7498" y="4932"/>
                  </a:cubicBezTo>
                  <a:cubicBezTo>
                    <a:pt x="7473" y="5034"/>
                    <a:pt x="7528" y="5143"/>
                    <a:pt x="7639" y="5182"/>
                  </a:cubicBezTo>
                  <a:lnTo>
                    <a:pt x="8147" y="5402"/>
                  </a:lnTo>
                  <a:cubicBezTo>
                    <a:pt x="8219" y="5425"/>
                    <a:pt x="8251" y="5504"/>
                    <a:pt x="8219" y="5576"/>
                  </a:cubicBezTo>
                  <a:lnTo>
                    <a:pt x="7991" y="6131"/>
                  </a:lnTo>
                  <a:cubicBezTo>
                    <a:pt x="7966" y="6186"/>
                    <a:pt x="7914" y="6218"/>
                    <a:pt x="7859" y="6218"/>
                  </a:cubicBezTo>
                  <a:cubicBezTo>
                    <a:pt x="7843" y="6218"/>
                    <a:pt x="7826" y="6215"/>
                    <a:pt x="7810" y="6210"/>
                  </a:cubicBezTo>
                  <a:lnTo>
                    <a:pt x="7300" y="5990"/>
                  </a:lnTo>
                  <a:cubicBezTo>
                    <a:pt x="7272" y="5979"/>
                    <a:pt x="7242" y="5974"/>
                    <a:pt x="7213" y="5974"/>
                  </a:cubicBezTo>
                  <a:cubicBezTo>
                    <a:pt x="7137" y="5974"/>
                    <a:pt x="7064" y="6008"/>
                    <a:pt x="7018" y="6076"/>
                  </a:cubicBezTo>
                  <a:cubicBezTo>
                    <a:pt x="6792" y="6422"/>
                    <a:pt x="6493" y="6720"/>
                    <a:pt x="6149" y="6947"/>
                  </a:cubicBezTo>
                  <a:cubicBezTo>
                    <a:pt x="6054" y="7010"/>
                    <a:pt x="6022" y="7128"/>
                    <a:pt x="6062" y="7230"/>
                  </a:cubicBezTo>
                  <a:lnTo>
                    <a:pt x="6275" y="7747"/>
                  </a:lnTo>
                  <a:cubicBezTo>
                    <a:pt x="6305" y="7809"/>
                    <a:pt x="6275" y="7888"/>
                    <a:pt x="6203" y="7918"/>
                  </a:cubicBezTo>
                  <a:lnTo>
                    <a:pt x="5646" y="8154"/>
                  </a:lnTo>
                  <a:cubicBezTo>
                    <a:pt x="5626" y="8162"/>
                    <a:pt x="5609" y="8166"/>
                    <a:pt x="5592" y="8166"/>
                  </a:cubicBezTo>
                  <a:cubicBezTo>
                    <a:pt x="5576" y="8166"/>
                    <a:pt x="5560" y="8162"/>
                    <a:pt x="5544" y="8154"/>
                  </a:cubicBezTo>
                  <a:cubicBezTo>
                    <a:pt x="5505" y="8139"/>
                    <a:pt x="5482" y="8116"/>
                    <a:pt x="5465" y="8077"/>
                  </a:cubicBezTo>
                  <a:lnTo>
                    <a:pt x="5255" y="7567"/>
                  </a:lnTo>
                  <a:cubicBezTo>
                    <a:pt x="5219" y="7477"/>
                    <a:pt x="5134" y="7424"/>
                    <a:pt x="5044" y="7424"/>
                  </a:cubicBezTo>
                  <a:cubicBezTo>
                    <a:pt x="5015" y="7424"/>
                    <a:pt x="4986" y="7429"/>
                    <a:pt x="4957" y="7440"/>
                  </a:cubicBezTo>
                  <a:cubicBezTo>
                    <a:pt x="4839" y="7495"/>
                    <a:pt x="4784" y="7629"/>
                    <a:pt x="4839" y="7740"/>
                  </a:cubicBezTo>
                  <a:lnTo>
                    <a:pt x="5051" y="8257"/>
                  </a:lnTo>
                  <a:cubicBezTo>
                    <a:pt x="5146" y="8483"/>
                    <a:pt x="5364" y="8617"/>
                    <a:pt x="5592" y="8617"/>
                  </a:cubicBezTo>
                  <a:cubicBezTo>
                    <a:pt x="5671" y="8617"/>
                    <a:pt x="5748" y="8609"/>
                    <a:pt x="5819" y="8577"/>
                  </a:cubicBezTo>
                  <a:lnTo>
                    <a:pt x="6384" y="8342"/>
                  </a:lnTo>
                  <a:cubicBezTo>
                    <a:pt x="6681" y="8218"/>
                    <a:pt x="6822" y="7871"/>
                    <a:pt x="6698" y="7574"/>
                  </a:cubicBezTo>
                  <a:lnTo>
                    <a:pt x="6557" y="7222"/>
                  </a:lnTo>
                  <a:cubicBezTo>
                    <a:pt x="6839" y="7017"/>
                    <a:pt x="7082" y="6774"/>
                    <a:pt x="7293" y="6492"/>
                  </a:cubicBezTo>
                  <a:lnTo>
                    <a:pt x="7639" y="6633"/>
                  </a:lnTo>
                  <a:cubicBezTo>
                    <a:pt x="7713" y="6664"/>
                    <a:pt x="7790" y="6679"/>
                    <a:pt x="7865" y="6679"/>
                  </a:cubicBezTo>
                  <a:cubicBezTo>
                    <a:pt x="8096" y="6679"/>
                    <a:pt x="8318" y="6542"/>
                    <a:pt x="8407" y="6311"/>
                  </a:cubicBezTo>
                  <a:lnTo>
                    <a:pt x="8642" y="5754"/>
                  </a:lnTo>
                  <a:cubicBezTo>
                    <a:pt x="8768" y="5449"/>
                    <a:pt x="8627" y="5105"/>
                    <a:pt x="8320" y="4987"/>
                  </a:cubicBezTo>
                  <a:lnTo>
                    <a:pt x="7976" y="4838"/>
                  </a:lnTo>
                  <a:cubicBezTo>
                    <a:pt x="8023" y="4494"/>
                    <a:pt x="8023" y="4147"/>
                    <a:pt x="7976" y="3795"/>
                  </a:cubicBezTo>
                  <a:lnTo>
                    <a:pt x="8320" y="3654"/>
                  </a:lnTo>
                  <a:cubicBezTo>
                    <a:pt x="8627" y="3521"/>
                    <a:pt x="8768" y="3176"/>
                    <a:pt x="8642" y="2877"/>
                  </a:cubicBezTo>
                  <a:lnTo>
                    <a:pt x="8414" y="2312"/>
                  </a:lnTo>
                  <a:cubicBezTo>
                    <a:pt x="8318" y="2086"/>
                    <a:pt x="8095" y="1950"/>
                    <a:pt x="7863" y="1950"/>
                  </a:cubicBezTo>
                  <a:cubicBezTo>
                    <a:pt x="7790" y="1950"/>
                    <a:pt x="7717" y="1963"/>
                    <a:pt x="7647" y="1991"/>
                  </a:cubicBezTo>
                  <a:lnTo>
                    <a:pt x="7293" y="2141"/>
                  </a:lnTo>
                  <a:cubicBezTo>
                    <a:pt x="7089" y="1859"/>
                    <a:pt x="6839" y="1614"/>
                    <a:pt x="6557" y="1404"/>
                  </a:cubicBezTo>
                  <a:lnTo>
                    <a:pt x="6706" y="1059"/>
                  </a:lnTo>
                  <a:cubicBezTo>
                    <a:pt x="6768" y="909"/>
                    <a:pt x="6768" y="752"/>
                    <a:pt x="6706" y="604"/>
                  </a:cubicBezTo>
                  <a:cubicBezTo>
                    <a:pt x="6642" y="455"/>
                    <a:pt x="6532" y="344"/>
                    <a:pt x="6384" y="282"/>
                  </a:cubicBezTo>
                  <a:lnTo>
                    <a:pt x="5827" y="47"/>
                  </a:lnTo>
                  <a:cubicBezTo>
                    <a:pt x="5752" y="16"/>
                    <a:pt x="5676" y="0"/>
                    <a:pt x="56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2"/>
            <p:cNvSpPr/>
            <p:nvPr/>
          </p:nvSpPr>
          <p:spPr>
            <a:xfrm>
              <a:off x="3514575" y="2374263"/>
              <a:ext cx="92950" cy="92375"/>
            </a:xfrm>
            <a:custGeom>
              <a:avLst/>
              <a:gdLst/>
              <a:ahLst/>
              <a:cxnLst/>
              <a:rect l="l" t="t" r="r" b="b"/>
              <a:pathLst>
                <a:path w="3718" h="3695" extrusionOk="0">
                  <a:moveTo>
                    <a:pt x="1843" y="0"/>
                  </a:moveTo>
                  <a:cubicBezTo>
                    <a:pt x="823" y="10"/>
                    <a:pt x="0" y="839"/>
                    <a:pt x="8" y="1859"/>
                  </a:cubicBezTo>
                  <a:cubicBezTo>
                    <a:pt x="8" y="1985"/>
                    <a:pt x="110" y="2087"/>
                    <a:pt x="236" y="2087"/>
                  </a:cubicBezTo>
                  <a:cubicBezTo>
                    <a:pt x="360" y="2087"/>
                    <a:pt x="463" y="1985"/>
                    <a:pt x="463" y="1859"/>
                  </a:cubicBezTo>
                  <a:cubicBezTo>
                    <a:pt x="463" y="1092"/>
                    <a:pt x="1083" y="463"/>
                    <a:pt x="1843" y="456"/>
                  </a:cubicBezTo>
                  <a:cubicBezTo>
                    <a:pt x="1852" y="455"/>
                    <a:pt x="1861" y="455"/>
                    <a:pt x="1870" y="455"/>
                  </a:cubicBezTo>
                  <a:cubicBezTo>
                    <a:pt x="2236" y="455"/>
                    <a:pt x="2570" y="603"/>
                    <a:pt x="2831" y="856"/>
                  </a:cubicBezTo>
                  <a:cubicBezTo>
                    <a:pt x="3098" y="1114"/>
                    <a:pt x="3247" y="1468"/>
                    <a:pt x="3247" y="1835"/>
                  </a:cubicBezTo>
                  <a:cubicBezTo>
                    <a:pt x="3262" y="2605"/>
                    <a:pt x="2643" y="3231"/>
                    <a:pt x="1875" y="3239"/>
                  </a:cubicBezTo>
                  <a:cubicBezTo>
                    <a:pt x="1749" y="3239"/>
                    <a:pt x="1647" y="3340"/>
                    <a:pt x="1647" y="3466"/>
                  </a:cubicBezTo>
                  <a:cubicBezTo>
                    <a:pt x="1647" y="3593"/>
                    <a:pt x="1749" y="3694"/>
                    <a:pt x="1875" y="3694"/>
                  </a:cubicBezTo>
                  <a:cubicBezTo>
                    <a:pt x="2893" y="3687"/>
                    <a:pt x="3717" y="2855"/>
                    <a:pt x="3710" y="1835"/>
                  </a:cubicBezTo>
                  <a:cubicBezTo>
                    <a:pt x="3700" y="1342"/>
                    <a:pt x="3504" y="879"/>
                    <a:pt x="3153" y="535"/>
                  </a:cubicBezTo>
                  <a:cubicBezTo>
                    <a:pt x="2799" y="181"/>
                    <a:pt x="2336" y="0"/>
                    <a:pt x="18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6" name="Google Shape;2356;p62"/>
          <p:cNvGrpSpPr/>
          <p:nvPr/>
        </p:nvGrpSpPr>
        <p:grpSpPr>
          <a:xfrm>
            <a:off x="786049" y="3929425"/>
            <a:ext cx="358575" cy="466775"/>
            <a:chOff x="2575200" y="2312713"/>
            <a:chExt cx="358575" cy="466775"/>
          </a:xfrm>
        </p:grpSpPr>
        <p:sp>
          <p:nvSpPr>
            <p:cNvPr id="2357" name="Google Shape;2357;p62"/>
            <p:cNvSpPr/>
            <p:nvPr/>
          </p:nvSpPr>
          <p:spPr>
            <a:xfrm>
              <a:off x="2575200" y="2442363"/>
              <a:ext cx="358575" cy="337125"/>
            </a:xfrm>
            <a:custGeom>
              <a:avLst/>
              <a:gdLst/>
              <a:ahLst/>
              <a:cxnLst/>
              <a:rect l="l" t="t" r="r" b="b"/>
              <a:pathLst>
                <a:path w="14343" h="13485" extrusionOk="0">
                  <a:moveTo>
                    <a:pt x="11048" y="0"/>
                  </a:moveTo>
                  <a:cubicBezTo>
                    <a:pt x="11023" y="0"/>
                    <a:pt x="10996" y="2"/>
                    <a:pt x="10970" y="5"/>
                  </a:cubicBezTo>
                  <a:cubicBezTo>
                    <a:pt x="9841" y="146"/>
                    <a:pt x="9190" y="680"/>
                    <a:pt x="8830" y="1151"/>
                  </a:cubicBezTo>
                  <a:cubicBezTo>
                    <a:pt x="8437" y="1032"/>
                    <a:pt x="8038" y="955"/>
                    <a:pt x="7630" y="899"/>
                  </a:cubicBezTo>
                  <a:cubicBezTo>
                    <a:pt x="7620" y="898"/>
                    <a:pt x="7611" y="897"/>
                    <a:pt x="7602" y="897"/>
                  </a:cubicBezTo>
                  <a:cubicBezTo>
                    <a:pt x="7481" y="897"/>
                    <a:pt x="7386" y="987"/>
                    <a:pt x="7372" y="1104"/>
                  </a:cubicBezTo>
                  <a:cubicBezTo>
                    <a:pt x="7355" y="1228"/>
                    <a:pt x="7449" y="1339"/>
                    <a:pt x="7568" y="1354"/>
                  </a:cubicBezTo>
                  <a:cubicBezTo>
                    <a:pt x="8006" y="1409"/>
                    <a:pt x="8437" y="1503"/>
                    <a:pt x="8853" y="1629"/>
                  </a:cubicBezTo>
                  <a:cubicBezTo>
                    <a:pt x="8875" y="1636"/>
                    <a:pt x="8898" y="1640"/>
                    <a:pt x="8920" y="1640"/>
                  </a:cubicBezTo>
                  <a:cubicBezTo>
                    <a:pt x="8993" y="1640"/>
                    <a:pt x="9064" y="1603"/>
                    <a:pt x="9113" y="1542"/>
                  </a:cubicBezTo>
                  <a:cubicBezTo>
                    <a:pt x="9395" y="1119"/>
                    <a:pt x="9952" y="594"/>
                    <a:pt x="11025" y="460"/>
                  </a:cubicBezTo>
                  <a:cubicBezTo>
                    <a:pt x="11035" y="459"/>
                    <a:pt x="11044" y="458"/>
                    <a:pt x="11053" y="458"/>
                  </a:cubicBezTo>
                  <a:cubicBezTo>
                    <a:pt x="11138" y="458"/>
                    <a:pt x="11184" y="517"/>
                    <a:pt x="11198" y="539"/>
                  </a:cubicBezTo>
                  <a:cubicBezTo>
                    <a:pt x="11222" y="562"/>
                    <a:pt x="11252" y="641"/>
                    <a:pt x="11198" y="727"/>
                  </a:cubicBezTo>
                  <a:cubicBezTo>
                    <a:pt x="10821" y="1331"/>
                    <a:pt x="10705" y="1958"/>
                    <a:pt x="10868" y="2538"/>
                  </a:cubicBezTo>
                  <a:cubicBezTo>
                    <a:pt x="10876" y="2555"/>
                    <a:pt x="10876" y="2570"/>
                    <a:pt x="10876" y="2585"/>
                  </a:cubicBezTo>
                  <a:cubicBezTo>
                    <a:pt x="10883" y="2656"/>
                    <a:pt x="10915" y="2718"/>
                    <a:pt x="10963" y="2758"/>
                  </a:cubicBezTo>
                  <a:cubicBezTo>
                    <a:pt x="11802" y="3439"/>
                    <a:pt x="12413" y="4303"/>
                    <a:pt x="12728" y="5251"/>
                  </a:cubicBezTo>
                  <a:cubicBezTo>
                    <a:pt x="12758" y="5345"/>
                    <a:pt x="12844" y="5408"/>
                    <a:pt x="12946" y="5408"/>
                  </a:cubicBezTo>
                  <a:lnTo>
                    <a:pt x="13441" y="5408"/>
                  </a:lnTo>
                  <a:cubicBezTo>
                    <a:pt x="13691" y="5408"/>
                    <a:pt x="13887" y="5613"/>
                    <a:pt x="13887" y="5863"/>
                  </a:cubicBezTo>
                  <a:lnTo>
                    <a:pt x="13887" y="7532"/>
                  </a:lnTo>
                  <a:cubicBezTo>
                    <a:pt x="13887" y="7784"/>
                    <a:pt x="13691" y="7988"/>
                    <a:pt x="13441" y="7988"/>
                  </a:cubicBezTo>
                  <a:lnTo>
                    <a:pt x="12970" y="7988"/>
                  </a:lnTo>
                  <a:cubicBezTo>
                    <a:pt x="12869" y="7988"/>
                    <a:pt x="12782" y="8050"/>
                    <a:pt x="12750" y="8144"/>
                  </a:cubicBezTo>
                  <a:cubicBezTo>
                    <a:pt x="12492" y="9000"/>
                    <a:pt x="11292" y="10402"/>
                    <a:pt x="11175" y="10552"/>
                  </a:cubicBezTo>
                  <a:lnTo>
                    <a:pt x="11089" y="10622"/>
                  </a:lnTo>
                  <a:lnTo>
                    <a:pt x="11081" y="10630"/>
                  </a:lnTo>
                  <a:cubicBezTo>
                    <a:pt x="10328" y="11313"/>
                    <a:pt x="10249" y="12113"/>
                    <a:pt x="10249" y="12331"/>
                  </a:cubicBezTo>
                  <a:lnTo>
                    <a:pt x="10249" y="12340"/>
                  </a:lnTo>
                  <a:lnTo>
                    <a:pt x="10249" y="12888"/>
                  </a:lnTo>
                  <a:cubicBezTo>
                    <a:pt x="10249" y="12967"/>
                    <a:pt x="10187" y="13029"/>
                    <a:pt x="10108" y="13029"/>
                  </a:cubicBezTo>
                  <a:lnTo>
                    <a:pt x="7865" y="13029"/>
                  </a:lnTo>
                  <a:cubicBezTo>
                    <a:pt x="7795" y="13029"/>
                    <a:pt x="7731" y="12967"/>
                    <a:pt x="7731" y="12888"/>
                  </a:cubicBezTo>
                  <a:lnTo>
                    <a:pt x="7731" y="12363"/>
                  </a:lnTo>
                  <a:cubicBezTo>
                    <a:pt x="7731" y="12301"/>
                    <a:pt x="7701" y="12237"/>
                    <a:pt x="7654" y="12190"/>
                  </a:cubicBezTo>
                  <a:cubicBezTo>
                    <a:pt x="7613" y="12157"/>
                    <a:pt x="7553" y="12134"/>
                    <a:pt x="7502" y="12134"/>
                  </a:cubicBezTo>
                  <a:cubicBezTo>
                    <a:pt x="7495" y="12134"/>
                    <a:pt x="7488" y="12134"/>
                    <a:pt x="7481" y="12135"/>
                  </a:cubicBezTo>
                  <a:cubicBezTo>
                    <a:pt x="7234" y="12162"/>
                    <a:pt x="6986" y="12175"/>
                    <a:pt x="6739" y="12175"/>
                  </a:cubicBezTo>
                  <a:cubicBezTo>
                    <a:pt x="6408" y="12175"/>
                    <a:pt x="6079" y="12152"/>
                    <a:pt x="5755" y="12113"/>
                  </a:cubicBezTo>
                  <a:cubicBezTo>
                    <a:pt x="5744" y="12111"/>
                    <a:pt x="5733" y="12111"/>
                    <a:pt x="5722" y="12111"/>
                  </a:cubicBezTo>
                  <a:cubicBezTo>
                    <a:pt x="5666" y="12111"/>
                    <a:pt x="5615" y="12128"/>
                    <a:pt x="5567" y="12167"/>
                  </a:cubicBezTo>
                  <a:cubicBezTo>
                    <a:pt x="5520" y="12207"/>
                    <a:pt x="5490" y="12269"/>
                    <a:pt x="5490" y="12340"/>
                  </a:cubicBezTo>
                  <a:lnTo>
                    <a:pt x="5490" y="12888"/>
                  </a:lnTo>
                  <a:cubicBezTo>
                    <a:pt x="5490" y="12967"/>
                    <a:pt x="5426" y="13029"/>
                    <a:pt x="5356" y="13029"/>
                  </a:cubicBezTo>
                  <a:lnTo>
                    <a:pt x="3106" y="13029"/>
                  </a:lnTo>
                  <a:cubicBezTo>
                    <a:pt x="3036" y="13029"/>
                    <a:pt x="2972" y="12974"/>
                    <a:pt x="2972" y="12905"/>
                  </a:cubicBezTo>
                  <a:lnTo>
                    <a:pt x="2972" y="12895"/>
                  </a:lnTo>
                  <a:lnTo>
                    <a:pt x="2972" y="12724"/>
                  </a:lnTo>
                  <a:lnTo>
                    <a:pt x="2972" y="12717"/>
                  </a:lnTo>
                  <a:cubicBezTo>
                    <a:pt x="2950" y="12323"/>
                    <a:pt x="2831" y="11335"/>
                    <a:pt x="2063" y="10552"/>
                  </a:cubicBezTo>
                  <a:cubicBezTo>
                    <a:pt x="1672" y="10144"/>
                    <a:pt x="1318" y="9612"/>
                    <a:pt x="1021" y="8968"/>
                  </a:cubicBezTo>
                  <a:lnTo>
                    <a:pt x="1021" y="8960"/>
                  </a:lnTo>
                  <a:cubicBezTo>
                    <a:pt x="840" y="8614"/>
                    <a:pt x="706" y="8255"/>
                    <a:pt x="612" y="7878"/>
                  </a:cubicBezTo>
                  <a:lnTo>
                    <a:pt x="612" y="7871"/>
                  </a:lnTo>
                  <a:lnTo>
                    <a:pt x="612" y="7854"/>
                  </a:lnTo>
                  <a:lnTo>
                    <a:pt x="605" y="7846"/>
                  </a:lnTo>
                  <a:cubicBezTo>
                    <a:pt x="456" y="7361"/>
                    <a:pt x="479" y="6757"/>
                    <a:pt x="479" y="6749"/>
                  </a:cubicBezTo>
                  <a:lnTo>
                    <a:pt x="479" y="6742"/>
                  </a:lnTo>
                  <a:cubicBezTo>
                    <a:pt x="479" y="6475"/>
                    <a:pt x="496" y="6207"/>
                    <a:pt x="543" y="5950"/>
                  </a:cubicBezTo>
                  <a:cubicBezTo>
                    <a:pt x="558" y="5823"/>
                    <a:pt x="479" y="5707"/>
                    <a:pt x="355" y="5682"/>
                  </a:cubicBezTo>
                  <a:cubicBezTo>
                    <a:pt x="344" y="5681"/>
                    <a:pt x="334" y="5680"/>
                    <a:pt x="323" y="5680"/>
                  </a:cubicBezTo>
                  <a:cubicBezTo>
                    <a:pt x="209" y="5680"/>
                    <a:pt x="108" y="5755"/>
                    <a:pt x="87" y="5870"/>
                  </a:cubicBezTo>
                  <a:cubicBezTo>
                    <a:pt x="40" y="6153"/>
                    <a:pt x="16" y="6443"/>
                    <a:pt x="16" y="6732"/>
                  </a:cubicBezTo>
                  <a:cubicBezTo>
                    <a:pt x="16" y="6796"/>
                    <a:pt x="1" y="7431"/>
                    <a:pt x="166" y="7980"/>
                  </a:cubicBezTo>
                  <a:lnTo>
                    <a:pt x="174" y="7988"/>
                  </a:lnTo>
                  <a:cubicBezTo>
                    <a:pt x="268" y="8396"/>
                    <a:pt x="417" y="8787"/>
                    <a:pt x="612" y="9164"/>
                  </a:cubicBezTo>
                  <a:cubicBezTo>
                    <a:pt x="934" y="9854"/>
                    <a:pt x="1311" y="10426"/>
                    <a:pt x="1734" y="10865"/>
                  </a:cubicBezTo>
                  <a:cubicBezTo>
                    <a:pt x="2393" y="11540"/>
                    <a:pt x="2494" y="12387"/>
                    <a:pt x="2519" y="12724"/>
                  </a:cubicBezTo>
                  <a:lnTo>
                    <a:pt x="2519" y="12888"/>
                  </a:lnTo>
                  <a:lnTo>
                    <a:pt x="2519" y="12920"/>
                  </a:lnTo>
                  <a:lnTo>
                    <a:pt x="2519" y="12927"/>
                  </a:lnTo>
                  <a:cubicBezTo>
                    <a:pt x="2534" y="13242"/>
                    <a:pt x="2801" y="13484"/>
                    <a:pt x="3113" y="13484"/>
                  </a:cubicBezTo>
                  <a:lnTo>
                    <a:pt x="5356" y="13484"/>
                  </a:lnTo>
                  <a:cubicBezTo>
                    <a:pt x="5686" y="13484"/>
                    <a:pt x="5953" y="13217"/>
                    <a:pt x="5953" y="12888"/>
                  </a:cubicBezTo>
                  <a:lnTo>
                    <a:pt x="5953" y="12591"/>
                  </a:lnTo>
                  <a:cubicBezTo>
                    <a:pt x="6214" y="12619"/>
                    <a:pt x="6475" y="12633"/>
                    <a:pt x="6736" y="12633"/>
                  </a:cubicBezTo>
                  <a:cubicBezTo>
                    <a:pt x="6914" y="12633"/>
                    <a:pt x="7092" y="12626"/>
                    <a:pt x="7270" y="12613"/>
                  </a:cubicBezTo>
                  <a:lnTo>
                    <a:pt x="7270" y="12888"/>
                  </a:lnTo>
                  <a:cubicBezTo>
                    <a:pt x="7270" y="13217"/>
                    <a:pt x="7536" y="13484"/>
                    <a:pt x="7865" y="13484"/>
                  </a:cubicBezTo>
                  <a:lnTo>
                    <a:pt x="10108" y="13484"/>
                  </a:lnTo>
                  <a:cubicBezTo>
                    <a:pt x="10437" y="13484"/>
                    <a:pt x="10705" y="13217"/>
                    <a:pt x="10705" y="12888"/>
                  </a:cubicBezTo>
                  <a:lnTo>
                    <a:pt x="10705" y="12340"/>
                  </a:lnTo>
                  <a:cubicBezTo>
                    <a:pt x="10712" y="12207"/>
                    <a:pt x="10759" y="11540"/>
                    <a:pt x="11386" y="10966"/>
                  </a:cubicBezTo>
                  <a:lnTo>
                    <a:pt x="11480" y="10889"/>
                  </a:lnTo>
                  <a:cubicBezTo>
                    <a:pt x="11488" y="10882"/>
                    <a:pt x="11495" y="10872"/>
                    <a:pt x="11504" y="10865"/>
                  </a:cubicBezTo>
                  <a:cubicBezTo>
                    <a:pt x="11559" y="10803"/>
                    <a:pt x="12743" y="9431"/>
                    <a:pt x="13127" y="8443"/>
                  </a:cubicBezTo>
                  <a:lnTo>
                    <a:pt x="13433" y="8443"/>
                  </a:lnTo>
                  <a:cubicBezTo>
                    <a:pt x="13934" y="8443"/>
                    <a:pt x="14342" y="8035"/>
                    <a:pt x="14342" y="7532"/>
                  </a:cubicBezTo>
                  <a:lnTo>
                    <a:pt x="14342" y="5863"/>
                  </a:lnTo>
                  <a:cubicBezTo>
                    <a:pt x="14342" y="5361"/>
                    <a:pt x="13934" y="4954"/>
                    <a:pt x="13433" y="4954"/>
                  </a:cubicBezTo>
                  <a:lnTo>
                    <a:pt x="13112" y="4954"/>
                  </a:lnTo>
                  <a:cubicBezTo>
                    <a:pt x="12765" y="4004"/>
                    <a:pt x="12154" y="3142"/>
                    <a:pt x="11324" y="2461"/>
                  </a:cubicBezTo>
                  <a:cubicBezTo>
                    <a:pt x="11324" y="2444"/>
                    <a:pt x="11316" y="2436"/>
                    <a:pt x="11316" y="2421"/>
                  </a:cubicBezTo>
                  <a:cubicBezTo>
                    <a:pt x="11183" y="1958"/>
                    <a:pt x="11277" y="1473"/>
                    <a:pt x="11589" y="978"/>
                  </a:cubicBezTo>
                  <a:cubicBezTo>
                    <a:pt x="11723" y="767"/>
                    <a:pt x="11723" y="507"/>
                    <a:pt x="11589" y="296"/>
                  </a:cubicBezTo>
                  <a:cubicBezTo>
                    <a:pt x="11463" y="113"/>
                    <a:pt x="11269" y="0"/>
                    <a:pt x="110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2"/>
            <p:cNvSpPr/>
            <p:nvPr/>
          </p:nvSpPr>
          <p:spPr>
            <a:xfrm>
              <a:off x="2576375" y="2419188"/>
              <a:ext cx="150025" cy="149950"/>
            </a:xfrm>
            <a:custGeom>
              <a:avLst/>
              <a:gdLst/>
              <a:ahLst/>
              <a:cxnLst/>
              <a:rect l="l" t="t" r="r" b="b"/>
              <a:pathLst>
                <a:path w="6001" h="5998" extrusionOk="0">
                  <a:moveTo>
                    <a:pt x="3004" y="454"/>
                  </a:moveTo>
                  <a:cubicBezTo>
                    <a:pt x="4408" y="454"/>
                    <a:pt x="5545" y="1600"/>
                    <a:pt x="5545" y="2994"/>
                  </a:cubicBezTo>
                  <a:cubicBezTo>
                    <a:pt x="5545" y="4398"/>
                    <a:pt x="4408" y="5542"/>
                    <a:pt x="3004" y="5542"/>
                  </a:cubicBezTo>
                  <a:cubicBezTo>
                    <a:pt x="1600" y="5542"/>
                    <a:pt x="456" y="4398"/>
                    <a:pt x="456" y="2994"/>
                  </a:cubicBezTo>
                  <a:cubicBezTo>
                    <a:pt x="456" y="1600"/>
                    <a:pt x="1600" y="454"/>
                    <a:pt x="3004" y="454"/>
                  </a:cubicBezTo>
                  <a:close/>
                  <a:moveTo>
                    <a:pt x="3004" y="0"/>
                  </a:moveTo>
                  <a:cubicBezTo>
                    <a:pt x="1350" y="0"/>
                    <a:pt x="1" y="1348"/>
                    <a:pt x="1" y="2994"/>
                  </a:cubicBezTo>
                  <a:cubicBezTo>
                    <a:pt x="1" y="4658"/>
                    <a:pt x="1350" y="5998"/>
                    <a:pt x="3004" y="5998"/>
                  </a:cubicBezTo>
                  <a:cubicBezTo>
                    <a:pt x="4658" y="5998"/>
                    <a:pt x="6000" y="4658"/>
                    <a:pt x="6000" y="2994"/>
                  </a:cubicBezTo>
                  <a:cubicBezTo>
                    <a:pt x="6000" y="1340"/>
                    <a:pt x="4658" y="0"/>
                    <a:pt x="30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2"/>
            <p:cNvSpPr/>
            <p:nvPr/>
          </p:nvSpPr>
          <p:spPr>
            <a:xfrm>
              <a:off x="2690275" y="2312713"/>
              <a:ext cx="102350" cy="102350"/>
            </a:xfrm>
            <a:custGeom>
              <a:avLst/>
              <a:gdLst/>
              <a:ahLst/>
              <a:cxnLst/>
              <a:rect l="l" t="t" r="r" b="b"/>
              <a:pathLst>
                <a:path w="4094" h="4094" extrusionOk="0">
                  <a:moveTo>
                    <a:pt x="2046" y="464"/>
                  </a:moveTo>
                  <a:cubicBezTo>
                    <a:pt x="2925" y="464"/>
                    <a:pt x="3638" y="1169"/>
                    <a:pt x="3638" y="2048"/>
                  </a:cubicBezTo>
                  <a:cubicBezTo>
                    <a:pt x="3638" y="2925"/>
                    <a:pt x="2925" y="3631"/>
                    <a:pt x="2046" y="3631"/>
                  </a:cubicBezTo>
                  <a:cubicBezTo>
                    <a:pt x="1177" y="3631"/>
                    <a:pt x="464" y="2925"/>
                    <a:pt x="464" y="2048"/>
                  </a:cubicBezTo>
                  <a:cubicBezTo>
                    <a:pt x="464" y="1169"/>
                    <a:pt x="1177" y="464"/>
                    <a:pt x="2046" y="464"/>
                  </a:cubicBezTo>
                  <a:close/>
                  <a:moveTo>
                    <a:pt x="2046" y="1"/>
                  </a:moveTo>
                  <a:cubicBezTo>
                    <a:pt x="917" y="1"/>
                    <a:pt x="1" y="919"/>
                    <a:pt x="1" y="2048"/>
                  </a:cubicBezTo>
                  <a:cubicBezTo>
                    <a:pt x="1" y="3177"/>
                    <a:pt x="917" y="4094"/>
                    <a:pt x="2046" y="4094"/>
                  </a:cubicBezTo>
                  <a:cubicBezTo>
                    <a:pt x="3175" y="4094"/>
                    <a:pt x="4094" y="3177"/>
                    <a:pt x="4094" y="2048"/>
                  </a:cubicBezTo>
                  <a:cubicBezTo>
                    <a:pt x="4094" y="919"/>
                    <a:pt x="3175" y="1"/>
                    <a:pt x="20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0" name="Google Shape;2360;p62"/>
          <p:cNvGrpSpPr/>
          <p:nvPr/>
        </p:nvGrpSpPr>
        <p:grpSpPr>
          <a:xfrm>
            <a:off x="732049" y="2953225"/>
            <a:ext cx="466575" cy="466775"/>
            <a:chOff x="1783475" y="2312713"/>
            <a:chExt cx="466575" cy="466775"/>
          </a:xfrm>
        </p:grpSpPr>
        <p:sp>
          <p:nvSpPr>
            <p:cNvPr id="2361" name="Google Shape;2361;p62"/>
            <p:cNvSpPr/>
            <p:nvPr/>
          </p:nvSpPr>
          <p:spPr>
            <a:xfrm>
              <a:off x="1976925" y="2648288"/>
              <a:ext cx="79800" cy="131200"/>
            </a:xfrm>
            <a:custGeom>
              <a:avLst/>
              <a:gdLst/>
              <a:ahLst/>
              <a:cxnLst/>
              <a:rect l="l" t="t" r="r" b="b"/>
              <a:pathLst>
                <a:path w="3192" h="5248" extrusionOk="0">
                  <a:moveTo>
                    <a:pt x="1592" y="2511"/>
                  </a:moveTo>
                  <a:cubicBezTo>
                    <a:pt x="2221" y="2511"/>
                    <a:pt x="2729" y="3021"/>
                    <a:pt x="2729" y="3648"/>
                  </a:cubicBezTo>
                  <a:cubicBezTo>
                    <a:pt x="2729" y="4282"/>
                    <a:pt x="2221" y="4792"/>
                    <a:pt x="1592" y="4792"/>
                  </a:cubicBezTo>
                  <a:cubicBezTo>
                    <a:pt x="966" y="4792"/>
                    <a:pt x="456" y="4282"/>
                    <a:pt x="456" y="3648"/>
                  </a:cubicBezTo>
                  <a:cubicBezTo>
                    <a:pt x="456" y="3021"/>
                    <a:pt x="966" y="2511"/>
                    <a:pt x="1592" y="2511"/>
                  </a:cubicBezTo>
                  <a:close/>
                  <a:moveTo>
                    <a:pt x="1592" y="1"/>
                  </a:moveTo>
                  <a:cubicBezTo>
                    <a:pt x="1468" y="1"/>
                    <a:pt x="1365" y="112"/>
                    <a:pt x="1365" y="236"/>
                  </a:cubicBezTo>
                  <a:lnTo>
                    <a:pt x="1365" y="2071"/>
                  </a:lnTo>
                  <a:cubicBezTo>
                    <a:pt x="589" y="2182"/>
                    <a:pt x="0" y="2848"/>
                    <a:pt x="0" y="3655"/>
                  </a:cubicBezTo>
                  <a:cubicBezTo>
                    <a:pt x="0" y="4534"/>
                    <a:pt x="716" y="5247"/>
                    <a:pt x="1592" y="5247"/>
                  </a:cubicBezTo>
                  <a:cubicBezTo>
                    <a:pt x="2471" y="5247"/>
                    <a:pt x="3192" y="4534"/>
                    <a:pt x="3192" y="3655"/>
                  </a:cubicBezTo>
                  <a:cubicBezTo>
                    <a:pt x="3192" y="2848"/>
                    <a:pt x="2597" y="2189"/>
                    <a:pt x="1820" y="2071"/>
                  </a:cubicBezTo>
                  <a:lnTo>
                    <a:pt x="1820" y="236"/>
                  </a:lnTo>
                  <a:cubicBezTo>
                    <a:pt x="1820" y="112"/>
                    <a:pt x="1719" y="1"/>
                    <a:pt x="15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2"/>
            <p:cNvSpPr/>
            <p:nvPr/>
          </p:nvSpPr>
          <p:spPr>
            <a:xfrm>
              <a:off x="1976925" y="2312713"/>
              <a:ext cx="79800" cy="131200"/>
            </a:xfrm>
            <a:custGeom>
              <a:avLst/>
              <a:gdLst/>
              <a:ahLst/>
              <a:cxnLst/>
              <a:rect l="l" t="t" r="r" b="b"/>
              <a:pathLst>
                <a:path w="3192" h="5248" extrusionOk="0">
                  <a:moveTo>
                    <a:pt x="1592" y="464"/>
                  </a:moveTo>
                  <a:cubicBezTo>
                    <a:pt x="2221" y="464"/>
                    <a:pt x="2729" y="974"/>
                    <a:pt x="2729" y="1600"/>
                  </a:cubicBezTo>
                  <a:cubicBezTo>
                    <a:pt x="2729" y="2227"/>
                    <a:pt x="2221" y="2737"/>
                    <a:pt x="1592" y="2737"/>
                  </a:cubicBezTo>
                  <a:cubicBezTo>
                    <a:pt x="966" y="2737"/>
                    <a:pt x="456" y="2227"/>
                    <a:pt x="456" y="1600"/>
                  </a:cubicBezTo>
                  <a:cubicBezTo>
                    <a:pt x="456" y="974"/>
                    <a:pt x="966" y="464"/>
                    <a:pt x="1592" y="464"/>
                  </a:cubicBezTo>
                  <a:close/>
                  <a:moveTo>
                    <a:pt x="1592" y="1"/>
                  </a:moveTo>
                  <a:cubicBezTo>
                    <a:pt x="716" y="1"/>
                    <a:pt x="0" y="721"/>
                    <a:pt x="0" y="1600"/>
                  </a:cubicBezTo>
                  <a:cubicBezTo>
                    <a:pt x="0" y="2400"/>
                    <a:pt x="589" y="3066"/>
                    <a:pt x="1365" y="3185"/>
                  </a:cubicBezTo>
                  <a:lnTo>
                    <a:pt x="1365" y="5020"/>
                  </a:lnTo>
                  <a:cubicBezTo>
                    <a:pt x="1365" y="5144"/>
                    <a:pt x="1468" y="5247"/>
                    <a:pt x="1592" y="5247"/>
                  </a:cubicBezTo>
                  <a:cubicBezTo>
                    <a:pt x="1719" y="5247"/>
                    <a:pt x="1820" y="5144"/>
                    <a:pt x="1820" y="5020"/>
                  </a:cubicBezTo>
                  <a:lnTo>
                    <a:pt x="1820" y="3185"/>
                  </a:lnTo>
                  <a:cubicBezTo>
                    <a:pt x="2597" y="3066"/>
                    <a:pt x="3192" y="2400"/>
                    <a:pt x="3192" y="1600"/>
                  </a:cubicBezTo>
                  <a:cubicBezTo>
                    <a:pt x="3192" y="721"/>
                    <a:pt x="2471" y="1"/>
                    <a:pt x="15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2"/>
            <p:cNvSpPr/>
            <p:nvPr/>
          </p:nvSpPr>
          <p:spPr>
            <a:xfrm>
              <a:off x="2118850" y="2506213"/>
              <a:ext cx="131200" cy="79775"/>
            </a:xfrm>
            <a:custGeom>
              <a:avLst/>
              <a:gdLst/>
              <a:ahLst/>
              <a:cxnLst/>
              <a:rect l="l" t="t" r="r" b="b"/>
              <a:pathLst>
                <a:path w="5248" h="3191" extrusionOk="0">
                  <a:moveTo>
                    <a:pt x="3655" y="454"/>
                  </a:moveTo>
                  <a:cubicBezTo>
                    <a:pt x="4282" y="454"/>
                    <a:pt x="4792" y="964"/>
                    <a:pt x="4792" y="1600"/>
                  </a:cubicBezTo>
                  <a:cubicBezTo>
                    <a:pt x="4792" y="2227"/>
                    <a:pt x="4282" y="2737"/>
                    <a:pt x="3655" y="2737"/>
                  </a:cubicBezTo>
                  <a:cubicBezTo>
                    <a:pt x="3027" y="2737"/>
                    <a:pt x="2519" y="2227"/>
                    <a:pt x="2519" y="1600"/>
                  </a:cubicBezTo>
                  <a:cubicBezTo>
                    <a:pt x="2519" y="964"/>
                    <a:pt x="3027" y="454"/>
                    <a:pt x="3655" y="454"/>
                  </a:cubicBezTo>
                  <a:close/>
                  <a:moveTo>
                    <a:pt x="3655" y="1"/>
                  </a:moveTo>
                  <a:cubicBezTo>
                    <a:pt x="2848" y="1"/>
                    <a:pt x="2190" y="595"/>
                    <a:pt x="2071" y="1373"/>
                  </a:cubicBezTo>
                  <a:lnTo>
                    <a:pt x="236" y="1373"/>
                  </a:lnTo>
                  <a:cubicBezTo>
                    <a:pt x="110" y="1373"/>
                    <a:pt x="1" y="1474"/>
                    <a:pt x="1" y="1600"/>
                  </a:cubicBezTo>
                  <a:cubicBezTo>
                    <a:pt x="1" y="1724"/>
                    <a:pt x="110" y="1826"/>
                    <a:pt x="236" y="1826"/>
                  </a:cubicBezTo>
                  <a:lnTo>
                    <a:pt x="2071" y="1826"/>
                  </a:lnTo>
                  <a:cubicBezTo>
                    <a:pt x="2180" y="2596"/>
                    <a:pt x="2848" y="3190"/>
                    <a:pt x="3655" y="3190"/>
                  </a:cubicBezTo>
                  <a:cubicBezTo>
                    <a:pt x="4532" y="3190"/>
                    <a:pt x="5247" y="2477"/>
                    <a:pt x="5247" y="1600"/>
                  </a:cubicBezTo>
                  <a:cubicBezTo>
                    <a:pt x="5247" y="714"/>
                    <a:pt x="4532" y="1"/>
                    <a:pt x="36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2"/>
            <p:cNvSpPr/>
            <p:nvPr/>
          </p:nvSpPr>
          <p:spPr>
            <a:xfrm>
              <a:off x="1783475" y="2506213"/>
              <a:ext cx="131125" cy="79775"/>
            </a:xfrm>
            <a:custGeom>
              <a:avLst/>
              <a:gdLst/>
              <a:ahLst/>
              <a:cxnLst/>
              <a:rect l="l" t="t" r="r" b="b"/>
              <a:pathLst>
                <a:path w="5245" h="3191" extrusionOk="0">
                  <a:moveTo>
                    <a:pt x="1592" y="454"/>
                  </a:moveTo>
                  <a:cubicBezTo>
                    <a:pt x="2226" y="454"/>
                    <a:pt x="2736" y="964"/>
                    <a:pt x="2736" y="1600"/>
                  </a:cubicBezTo>
                  <a:cubicBezTo>
                    <a:pt x="2736" y="2227"/>
                    <a:pt x="2226" y="2737"/>
                    <a:pt x="1592" y="2737"/>
                  </a:cubicBezTo>
                  <a:cubicBezTo>
                    <a:pt x="964" y="2737"/>
                    <a:pt x="456" y="2227"/>
                    <a:pt x="456" y="1600"/>
                  </a:cubicBezTo>
                  <a:cubicBezTo>
                    <a:pt x="456" y="964"/>
                    <a:pt x="964" y="454"/>
                    <a:pt x="1592" y="454"/>
                  </a:cubicBezTo>
                  <a:close/>
                  <a:moveTo>
                    <a:pt x="1592" y="1"/>
                  </a:moveTo>
                  <a:cubicBezTo>
                    <a:pt x="713" y="1"/>
                    <a:pt x="0" y="714"/>
                    <a:pt x="0" y="1600"/>
                  </a:cubicBezTo>
                  <a:cubicBezTo>
                    <a:pt x="0" y="2477"/>
                    <a:pt x="713" y="3190"/>
                    <a:pt x="1592" y="3190"/>
                  </a:cubicBezTo>
                  <a:cubicBezTo>
                    <a:pt x="2400" y="3190"/>
                    <a:pt x="3058" y="2596"/>
                    <a:pt x="3175" y="1826"/>
                  </a:cubicBezTo>
                  <a:lnTo>
                    <a:pt x="5019" y="1826"/>
                  </a:lnTo>
                  <a:cubicBezTo>
                    <a:pt x="5143" y="1826"/>
                    <a:pt x="5245" y="1724"/>
                    <a:pt x="5245" y="1600"/>
                  </a:cubicBezTo>
                  <a:cubicBezTo>
                    <a:pt x="5245" y="1474"/>
                    <a:pt x="5143" y="1373"/>
                    <a:pt x="5019" y="1373"/>
                  </a:cubicBezTo>
                  <a:lnTo>
                    <a:pt x="3175" y="1373"/>
                  </a:lnTo>
                  <a:cubicBezTo>
                    <a:pt x="3066" y="595"/>
                    <a:pt x="2400" y="1"/>
                    <a:pt x="15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2"/>
            <p:cNvSpPr/>
            <p:nvPr/>
          </p:nvSpPr>
          <p:spPr>
            <a:xfrm>
              <a:off x="2086925" y="2616713"/>
              <a:ext cx="110200" cy="106125"/>
            </a:xfrm>
            <a:custGeom>
              <a:avLst/>
              <a:gdLst/>
              <a:ahLst/>
              <a:cxnLst/>
              <a:rect l="l" t="t" r="r" b="b"/>
              <a:pathLst>
                <a:path w="4408" h="4245" extrusionOk="0">
                  <a:moveTo>
                    <a:pt x="2667" y="1508"/>
                  </a:moveTo>
                  <a:cubicBezTo>
                    <a:pt x="2972" y="1508"/>
                    <a:pt x="3261" y="1625"/>
                    <a:pt x="3474" y="1845"/>
                  </a:cubicBezTo>
                  <a:cubicBezTo>
                    <a:pt x="3685" y="2064"/>
                    <a:pt x="3811" y="2346"/>
                    <a:pt x="3811" y="2645"/>
                  </a:cubicBezTo>
                  <a:cubicBezTo>
                    <a:pt x="3811" y="2950"/>
                    <a:pt x="3685" y="3240"/>
                    <a:pt x="3474" y="3452"/>
                  </a:cubicBezTo>
                  <a:cubicBezTo>
                    <a:pt x="3261" y="3673"/>
                    <a:pt x="2972" y="3789"/>
                    <a:pt x="2667" y="3789"/>
                  </a:cubicBezTo>
                  <a:cubicBezTo>
                    <a:pt x="2360" y="3789"/>
                    <a:pt x="2078" y="3673"/>
                    <a:pt x="1867" y="3452"/>
                  </a:cubicBezTo>
                  <a:cubicBezTo>
                    <a:pt x="1419" y="3005"/>
                    <a:pt x="1419" y="2291"/>
                    <a:pt x="1867" y="1845"/>
                  </a:cubicBezTo>
                  <a:cubicBezTo>
                    <a:pt x="2078" y="1633"/>
                    <a:pt x="2368" y="1508"/>
                    <a:pt x="2667" y="1508"/>
                  </a:cubicBezTo>
                  <a:close/>
                  <a:moveTo>
                    <a:pt x="250" y="0"/>
                  </a:moveTo>
                  <a:cubicBezTo>
                    <a:pt x="193" y="0"/>
                    <a:pt x="134" y="22"/>
                    <a:pt x="87" y="65"/>
                  </a:cubicBezTo>
                  <a:cubicBezTo>
                    <a:pt x="0" y="159"/>
                    <a:pt x="0" y="300"/>
                    <a:pt x="87" y="394"/>
                  </a:cubicBezTo>
                  <a:lnTo>
                    <a:pt x="1387" y="1687"/>
                  </a:lnTo>
                  <a:cubicBezTo>
                    <a:pt x="917" y="2316"/>
                    <a:pt x="964" y="3210"/>
                    <a:pt x="1528" y="3774"/>
                  </a:cubicBezTo>
                  <a:cubicBezTo>
                    <a:pt x="1835" y="4079"/>
                    <a:pt x="2234" y="4245"/>
                    <a:pt x="2657" y="4245"/>
                  </a:cubicBezTo>
                  <a:cubicBezTo>
                    <a:pt x="3090" y="4245"/>
                    <a:pt x="3489" y="4079"/>
                    <a:pt x="3786" y="3774"/>
                  </a:cubicBezTo>
                  <a:cubicBezTo>
                    <a:pt x="4407" y="3155"/>
                    <a:pt x="4407" y="2143"/>
                    <a:pt x="3786" y="1516"/>
                  </a:cubicBezTo>
                  <a:cubicBezTo>
                    <a:pt x="3489" y="1217"/>
                    <a:pt x="3090" y="1053"/>
                    <a:pt x="2667" y="1053"/>
                  </a:cubicBezTo>
                  <a:cubicBezTo>
                    <a:pt x="2313" y="1053"/>
                    <a:pt x="1984" y="1162"/>
                    <a:pt x="1709" y="1367"/>
                  </a:cubicBezTo>
                  <a:lnTo>
                    <a:pt x="409" y="65"/>
                  </a:lnTo>
                  <a:cubicBezTo>
                    <a:pt x="365" y="22"/>
                    <a:pt x="308" y="0"/>
                    <a:pt x="2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2"/>
            <p:cNvSpPr/>
            <p:nvPr/>
          </p:nvSpPr>
          <p:spPr>
            <a:xfrm>
              <a:off x="1836200" y="2369363"/>
              <a:ext cx="110400" cy="106300"/>
            </a:xfrm>
            <a:custGeom>
              <a:avLst/>
              <a:gdLst/>
              <a:ahLst/>
              <a:cxnLst/>
              <a:rect l="l" t="t" r="r" b="b"/>
              <a:pathLst>
                <a:path w="4416" h="4252" extrusionOk="0">
                  <a:moveTo>
                    <a:pt x="1749" y="456"/>
                  </a:moveTo>
                  <a:cubicBezTo>
                    <a:pt x="2046" y="456"/>
                    <a:pt x="2336" y="572"/>
                    <a:pt x="2549" y="793"/>
                  </a:cubicBezTo>
                  <a:cubicBezTo>
                    <a:pt x="2995" y="1241"/>
                    <a:pt x="2995" y="1961"/>
                    <a:pt x="2549" y="2407"/>
                  </a:cubicBezTo>
                  <a:cubicBezTo>
                    <a:pt x="2336" y="2620"/>
                    <a:pt x="2046" y="2737"/>
                    <a:pt x="1749" y="2737"/>
                  </a:cubicBezTo>
                  <a:cubicBezTo>
                    <a:pt x="1452" y="2737"/>
                    <a:pt x="1160" y="2620"/>
                    <a:pt x="942" y="2407"/>
                  </a:cubicBezTo>
                  <a:cubicBezTo>
                    <a:pt x="501" y="1961"/>
                    <a:pt x="501" y="1241"/>
                    <a:pt x="942" y="793"/>
                  </a:cubicBezTo>
                  <a:cubicBezTo>
                    <a:pt x="1160" y="582"/>
                    <a:pt x="1452" y="456"/>
                    <a:pt x="1749" y="456"/>
                  </a:cubicBezTo>
                  <a:close/>
                  <a:moveTo>
                    <a:pt x="1749" y="0"/>
                  </a:moveTo>
                  <a:cubicBezTo>
                    <a:pt x="1326" y="0"/>
                    <a:pt x="925" y="174"/>
                    <a:pt x="627" y="471"/>
                  </a:cubicBezTo>
                  <a:cubicBezTo>
                    <a:pt x="1" y="1090"/>
                    <a:pt x="1" y="2110"/>
                    <a:pt x="627" y="2729"/>
                  </a:cubicBezTo>
                  <a:cubicBezTo>
                    <a:pt x="925" y="3036"/>
                    <a:pt x="1326" y="3200"/>
                    <a:pt x="1749" y="3200"/>
                  </a:cubicBezTo>
                  <a:cubicBezTo>
                    <a:pt x="2101" y="3200"/>
                    <a:pt x="2430" y="3090"/>
                    <a:pt x="2705" y="2887"/>
                  </a:cubicBezTo>
                  <a:lnTo>
                    <a:pt x="4007" y="4180"/>
                  </a:lnTo>
                  <a:cubicBezTo>
                    <a:pt x="4054" y="4227"/>
                    <a:pt x="4109" y="4251"/>
                    <a:pt x="4163" y="4251"/>
                  </a:cubicBezTo>
                  <a:cubicBezTo>
                    <a:pt x="4227" y="4251"/>
                    <a:pt x="4290" y="4227"/>
                    <a:pt x="4329" y="4180"/>
                  </a:cubicBezTo>
                  <a:cubicBezTo>
                    <a:pt x="4416" y="4093"/>
                    <a:pt x="4416" y="3952"/>
                    <a:pt x="4329" y="3858"/>
                  </a:cubicBezTo>
                  <a:lnTo>
                    <a:pt x="3027" y="2558"/>
                  </a:lnTo>
                  <a:cubicBezTo>
                    <a:pt x="3497" y="1929"/>
                    <a:pt x="3450" y="1043"/>
                    <a:pt x="2878" y="471"/>
                  </a:cubicBezTo>
                  <a:cubicBezTo>
                    <a:pt x="2581" y="174"/>
                    <a:pt x="2180" y="0"/>
                    <a:pt x="17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2"/>
            <p:cNvSpPr/>
            <p:nvPr/>
          </p:nvSpPr>
          <p:spPr>
            <a:xfrm>
              <a:off x="2086925" y="2369363"/>
              <a:ext cx="110375" cy="106075"/>
            </a:xfrm>
            <a:custGeom>
              <a:avLst/>
              <a:gdLst/>
              <a:ahLst/>
              <a:cxnLst/>
              <a:rect l="l" t="t" r="r" b="b"/>
              <a:pathLst>
                <a:path w="4415" h="4243" extrusionOk="0">
                  <a:moveTo>
                    <a:pt x="2667" y="456"/>
                  </a:moveTo>
                  <a:cubicBezTo>
                    <a:pt x="2964" y="456"/>
                    <a:pt x="3254" y="572"/>
                    <a:pt x="3467" y="793"/>
                  </a:cubicBezTo>
                  <a:cubicBezTo>
                    <a:pt x="3913" y="1241"/>
                    <a:pt x="3913" y="1961"/>
                    <a:pt x="3467" y="2407"/>
                  </a:cubicBezTo>
                  <a:cubicBezTo>
                    <a:pt x="3254" y="2620"/>
                    <a:pt x="2964" y="2737"/>
                    <a:pt x="2667" y="2737"/>
                  </a:cubicBezTo>
                  <a:cubicBezTo>
                    <a:pt x="2360" y="2737"/>
                    <a:pt x="2070" y="2620"/>
                    <a:pt x="1858" y="2407"/>
                  </a:cubicBezTo>
                  <a:cubicBezTo>
                    <a:pt x="1412" y="1961"/>
                    <a:pt x="1412" y="1241"/>
                    <a:pt x="1858" y="793"/>
                  </a:cubicBezTo>
                  <a:cubicBezTo>
                    <a:pt x="2070" y="582"/>
                    <a:pt x="2360" y="456"/>
                    <a:pt x="2667" y="456"/>
                  </a:cubicBezTo>
                  <a:close/>
                  <a:moveTo>
                    <a:pt x="2667" y="0"/>
                  </a:moveTo>
                  <a:cubicBezTo>
                    <a:pt x="2234" y="0"/>
                    <a:pt x="1835" y="166"/>
                    <a:pt x="1538" y="471"/>
                  </a:cubicBezTo>
                  <a:cubicBezTo>
                    <a:pt x="973" y="1035"/>
                    <a:pt x="917" y="1929"/>
                    <a:pt x="1387" y="2548"/>
                  </a:cubicBezTo>
                  <a:lnTo>
                    <a:pt x="87" y="3851"/>
                  </a:lnTo>
                  <a:cubicBezTo>
                    <a:pt x="0" y="3937"/>
                    <a:pt x="0" y="4086"/>
                    <a:pt x="87" y="4172"/>
                  </a:cubicBezTo>
                  <a:cubicBezTo>
                    <a:pt x="134" y="4219"/>
                    <a:pt x="188" y="4242"/>
                    <a:pt x="250" y="4242"/>
                  </a:cubicBezTo>
                  <a:cubicBezTo>
                    <a:pt x="305" y="4242"/>
                    <a:pt x="369" y="4219"/>
                    <a:pt x="409" y="4172"/>
                  </a:cubicBezTo>
                  <a:lnTo>
                    <a:pt x="1709" y="2878"/>
                  </a:lnTo>
                  <a:cubicBezTo>
                    <a:pt x="1984" y="3083"/>
                    <a:pt x="2313" y="3200"/>
                    <a:pt x="2667" y="3200"/>
                  </a:cubicBezTo>
                  <a:cubicBezTo>
                    <a:pt x="3090" y="3200"/>
                    <a:pt x="3489" y="3028"/>
                    <a:pt x="3796" y="2729"/>
                  </a:cubicBezTo>
                  <a:cubicBezTo>
                    <a:pt x="4415" y="2110"/>
                    <a:pt x="4415" y="1090"/>
                    <a:pt x="3796" y="471"/>
                  </a:cubicBezTo>
                  <a:cubicBezTo>
                    <a:pt x="3489" y="166"/>
                    <a:pt x="3090" y="0"/>
                    <a:pt x="26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2"/>
            <p:cNvSpPr/>
            <p:nvPr/>
          </p:nvSpPr>
          <p:spPr>
            <a:xfrm>
              <a:off x="1836200" y="2616888"/>
              <a:ext cx="110400" cy="105950"/>
            </a:xfrm>
            <a:custGeom>
              <a:avLst/>
              <a:gdLst/>
              <a:ahLst/>
              <a:cxnLst/>
              <a:rect l="l" t="t" r="r" b="b"/>
              <a:pathLst>
                <a:path w="4416" h="4238" extrusionOk="0">
                  <a:moveTo>
                    <a:pt x="1749" y="1501"/>
                  </a:moveTo>
                  <a:cubicBezTo>
                    <a:pt x="2054" y="1501"/>
                    <a:pt x="2346" y="1618"/>
                    <a:pt x="2556" y="1838"/>
                  </a:cubicBezTo>
                  <a:cubicBezTo>
                    <a:pt x="3004" y="2277"/>
                    <a:pt x="3004" y="2998"/>
                    <a:pt x="2556" y="3445"/>
                  </a:cubicBezTo>
                  <a:cubicBezTo>
                    <a:pt x="2346" y="3666"/>
                    <a:pt x="2054" y="3782"/>
                    <a:pt x="1749" y="3782"/>
                  </a:cubicBezTo>
                  <a:cubicBezTo>
                    <a:pt x="1452" y="3782"/>
                    <a:pt x="1160" y="3666"/>
                    <a:pt x="949" y="3445"/>
                  </a:cubicBezTo>
                  <a:cubicBezTo>
                    <a:pt x="501" y="2998"/>
                    <a:pt x="501" y="2284"/>
                    <a:pt x="949" y="1838"/>
                  </a:cubicBezTo>
                  <a:cubicBezTo>
                    <a:pt x="1160" y="1626"/>
                    <a:pt x="1452" y="1501"/>
                    <a:pt x="1749" y="1501"/>
                  </a:cubicBezTo>
                  <a:close/>
                  <a:moveTo>
                    <a:pt x="4168" y="1"/>
                  </a:moveTo>
                  <a:cubicBezTo>
                    <a:pt x="4109" y="1"/>
                    <a:pt x="4051" y="22"/>
                    <a:pt x="4007" y="66"/>
                  </a:cubicBezTo>
                  <a:lnTo>
                    <a:pt x="2705" y="1360"/>
                  </a:lnTo>
                  <a:cubicBezTo>
                    <a:pt x="2430" y="1155"/>
                    <a:pt x="2101" y="1046"/>
                    <a:pt x="1749" y="1046"/>
                  </a:cubicBezTo>
                  <a:cubicBezTo>
                    <a:pt x="1326" y="1046"/>
                    <a:pt x="925" y="1210"/>
                    <a:pt x="627" y="1517"/>
                  </a:cubicBezTo>
                  <a:cubicBezTo>
                    <a:pt x="1" y="2136"/>
                    <a:pt x="1" y="3148"/>
                    <a:pt x="627" y="3775"/>
                  </a:cubicBezTo>
                  <a:cubicBezTo>
                    <a:pt x="925" y="4072"/>
                    <a:pt x="1326" y="4238"/>
                    <a:pt x="1749" y="4238"/>
                  </a:cubicBezTo>
                  <a:cubicBezTo>
                    <a:pt x="2180" y="4238"/>
                    <a:pt x="2581" y="4072"/>
                    <a:pt x="2878" y="3775"/>
                  </a:cubicBezTo>
                  <a:cubicBezTo>
                    <a:pt x="3450" y="3203"/>
                    <a:pt x="3497" y="2316"/>
                    <a:pt x="3027" y="1690"/>
                  </a:cubicBezTo>
                  <a:lnTo>
                    <a:pt x="4329" y="387"/>
                  </a:lnTo>
                  <a:cubicBezTo>
                    <a:pt x="4416" y="301"/>
                    <a:pt x="4416" y="160"/>
                    <a:pt x="4329" y="66"/>
                  </a:cubicBezTo>
                  <a:cubicBezTo>
                    <a:pt x="4286" y="22"/>
                    <a:pt x="4227" y="1"/>
                    <a:pt x="41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2"/>
            <p:cNvSpPr/>
            <p:nvPr/>
          </p:nvSpPr>
          <p:spPr>
            <a:xfrm>
              <a:off x="1975550" y="2468163"/>
              <a:ext cx="82375" cy="155875"/>
            </a:xfrm>
            <a:custGeom>
              <a:avLst/>
              <a:gdLst/>
              <a:ahLst/>
              <a:cxnLst/>
              <a:rect l="l" t="t" r="r" b="b"/>
              <a:pathLst>
                <a:path w="3295" h="6235" extrusionOk="0">
                  <a:moveTo>
                    <a:pt x="1647" y="0"/>
                  </a:moveTo>
                  <a:cubicBezTo>
                    <a:pt x="1523" y="0"/>
                    <a:pt x="1420" y="102"/>
                    <a:pt x="1420" y="228"/>
                  </a:cubicBezTo>
                  <a:lnTo>
                    <a:pt x="1420" y="934"/>
                  </a:lnTo>
                  <a:lnTo>
                    <a:pt x="1201" y="934"/>
                  </a:lnTo>
                  <a:cubicBezTo>
                    <a:pt x="543" y="934"/>
                    <a:pt x="1" y="1476"/>
                    <a:pt x="1" y="2134"/>
                  </a:cubicBezTo>
                  <a:cubicBezTo>
                    <a:pt x="1" y="2800"/>
                    <a:pt x="543" y="3341"/>
                    <a:pt x="1201" y="3341"/>
                  </a:cubicBezTo>
                  <a:lnTo>
                    <a:pt x="2088" y="3341"/>
                  </a:lnTo>
                  <a:cubicBezTo>
                    <a:pt x="2502" y="3341"/>
                    <a:pt x="2841" y="3677"/>
                    <a:pt x="2841" y="4086"/>
                  </a:cubicBezTo>
                  <a:cubicBezTo>
                    <a:pt x="2841" y="4502"/>
                    <a:pt x="2502" y="4831"/>
                    <a:pt x="2088" y="4831"/>
                  </a:cubicBezTo>
                  <a:lnTo>
                    <a:pt x="488" y="4831"/>
                  </a:lnTo>
                  <a:cubicBezTo>
                    <a:pt x="362" y="4831"/>
                    <a:pt x="261" y="4933"/>
                    <a:pt x="261" y="5059"/>
                  </a:cubicBezTo>
                  <a:cubicBezTo>
                    <a:pt x="261" y="5183"/>
                    <a:pt x="362" y="5294"/>
                    <a:pt x="488" y="5294"/>
                  </a:cubicBezTo>
                  <a:lnTo>
                    <a:pt x="1420" y="5294"/>
                  </a:lnTo>
                  <a:lnTo>
                    <a:pt x="1420" y="6000"/>
                  </a:lnTo>
                  <a:cubicBezTo>
                    <a:pt x="1420" y="6124"/>
                    <a:pt x="1523" y="6235"/>
                    <a:pt x="1647" y="6235"/>
                  </a:cubicBezTo>
                  <a:cubicBezTo>
                    <a:pt x="1774" y="6235"/>
                    <a:pt x="1875" y="6124"/>
                    <a:pt x="1875" y="6000"/>
                  </a:cubicBezTo>
                  <a:lnTo>
                    <a:pt x="1875" y="5294"/>
                  </a:lnTo>
                  <a:lnTo>
                    <a:pt x="2095" y="5294"/>
                  </a:lnTo>
                  <a:cubicBezTo>
                    <a:pt x="2754" y="5294"/>
                    <a:pt x="3294" y="4752"/>
                    <a:pt x="3294" y="4086"/>
                  </a:cubicBezTo>
                  <a:cubicBezTo>
                    <a:pt x="3294" y="3427"/>
                    <a:pt x="2754" y="2887"/>
                    <a:pt x="2095" y="2887"/>
                  </a:cubicBezTo>
                  <a:lnTo>
                    <a:pt x="1209" y="2887"/>
                  </a:lnTo>
                  <a:cubicBezTo>
                    <a:pt x="793" y="2887"/>
                    <a:pt x="464" y="2548"/>
                    <a:pt x="464" y="2134"/>
                  </a:cubicBezTo>
                  <a:cubicBezTo>
                    <a:pt x="464" y="1726"/>
                    <a:pt x="793" y="1389"/>
                    <a:pt x="1209" y="1389"/>
                  </a:cubicBezTo>
                  <a:lnTo>
                    <a:pt x="2777" y="1389"/>
                  </a:lnTo>
                  <a:cubicBezTo>
                    <a:pt x="2903" y="1389"/>
                    <a:pt x="3004" y="1287"/>
                    <a:pt x="3004" y="1161"/>
                  </a:cubicBezTo>
                  <a:cubicBezTo>
                    <a:pt x="3004" y="1035"/>
                    <a:pt x="2903" y="934"/>
                    <a:pt x="2777" y="934"/>
                  </a:cubicBezTo>
                  <a:lnTo>
                    <a:pt x="1875" y="934"/>
                  </a:lnTo>
                  <a:lnTo>
                    <a:pt x="1875" y="228"/>
                  </a:lnTo>
                  <a:cubicBezTo>
                    <a:pt x="1875" y="102"/>
                    <a:pt x="1774" y="0"/>
                    <a:pt x="16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0" name="Google Shape;2370;p62"/>
          <p:cNvGrpSpPr/>
          <p:nvPr/>
        </p:nvGrpSpPr>
        <p:grpSpPr>
          <a:xfrm>
            <a:off x="3644901" y="3929425"/>
            <a:ext cx="350950" cy="466775"/>
            <a:chOff x="4055175" y="2312713"/>
            <a:chExt cx="350950" cy="466775"/>
          </a:xfrm>
        </p:grpSpPr>
        <p:sp>
          <p:nvSpPr>
            <p:cNvPr id="2371" name="Google Shape;2371;p62"/>
            <p:cNvSpPr/>
            <p:nvPr/>
          </p:nvSpPr>
          <p:spPr>
            <a:xfrm>
              <a:off x="4235750" y="2312713"/>
              <a:ext cx="11600" cy="88050"/>
            </a:xfrm>
            <a:custGeom>
              <a:avLst/>
              <a:gdLst/>
              <a:ahLst/>
              <a:cxnLst/>
              <a:rect l="l" t="t" r="r" b="b"/>
              <a:pathLst>
                <a:path w="464" h="3522" extrusionOk="0">
                  <a:moveTo>
                    <a:pt x="235" y="1"/>
                  </a:moveTo>
                  <a:cubicBezTo>
                    <a:pt x="102" y="1"/>
                    <a:pt x="0" y="102"/>
                    <a:pt x="0" y="236"/>
                  </a:cubicBezTo>
                  <a:lnTo>
                    <a:pt x="0" y="3294"/>
                  </a:lnTo>
                  <a:cubicBezTo>
                    <a:pt x="0" y="3420"/>
                    <a:pt x="102" y="3522"/>
                    <a:pt x="235" y="3522"/>
                  </a:cubicBezTo>
                  <a:cubicBezTo>
                    <a:pt x="362" y="3522"/>
                    <a:pt x="463" y="3420"/>
                    <a:pt x="463" y="3294"/>
                  </a:cubicBezTo>
                  <a:lnTo>
                    <a:pt x="463" y="236"/>
                  </a:lnTo>
                  <a:cubicBezTo>
                    <a:pt x="463" y="102"/>
                    <a:pt x="362" y="1"/>
                    <a:pt x="2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2"/>
            <p:cNvSpPr/>
            <p:nvPr/>
          </p:nvSpPr>
          <p:spPr>
            <a:xfrm>
              <a:off x="4318075" y="2484613"/>
              <a:ext cx="88050" cy="11425"/>
            </a:xfrm>
            <a:custGeom>
              <a:avLst/>
              <a:gdLst/>
              <a:ahLst/>
              <a:cxnLst/>
              <a:rect l="l" t="t" r="r" b="b"/>
              <a:pathLst>
                <a:path w="3522" h="457" extrusionOk="0">
                  <a:moveTo>
                    <a:pt x="236" y="1"/>
                  </a:moveTo>
                  <a:cubicBezTo>
                    <a:pt x="110" y="1"/>
                    <a:pt x="0" y="103"/>
                    <a:pt x="0" y="229"/>
                  </a:cubicBezTo>
                  <a:cubicBezTo>
                    <a:pt x="0" y="355"/>
                    <a:pt x="110" y="456"/>
                    <a:pt x="236" y="456"/>
                  </a:cubicBezTo>
                  <a:lnTo>
                    <a:pt x="3294" y="456"/>
                  </a:lnTo>
                  <a:cubicBezTo>
                    <a:pt x="3420" y="456"/>
                    <a:pt x="3521" y="355"/>
                    <a:pt x="3521" y="229"/>
                  </a:cubicBezTo>
                  <a:cubicBezTo>
                    <a:pt x="3521" y="103"/>
                    <a:pt x="3420" y="1"/>
                    <a:pt x="3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2"/>
            <p:cNvSpPr/>
            <p:nvPr/>
          </p:nvSpPr>
          <p:spPr>
            <a:xfrm>
              <a:off x="4076975" y="2484613"/>
              <a:ext cx="87850" cy="11425"/>
            </a:xfrm>
            <a:custGeom>
              <a:avLst/>
              <a:gdLst/>
              <a:ahLst/>
              <a:cxnLst/>
              <a:rect l="l" t="t" r="r" b="b"/>
              <a:pathLst>
                <a:path w="3514" h="457" extrusionOk="0">
                  <a:moveTo>
                    <a:pt x="228" y="1"/>
                  </a:moveTo>
                  <a:cubicBezTo>
                    <a:pt x="102" y="1"/>
                    <a:pt x="0" y="103"/>
                    <a:pt x="0" y="229"/>
                  </a:cubicBezTo>
                  <a:cubicBezTo>
                    <a:pt x="0" y="355"/>
                    <a:pt x="102" y="456"/>
                    <a:pt x="228" y="456"/>
                  </a:cubicBezTo>
                  <a:lnTo>
                    <a:pt x="3286" y="456"/>
                  </a:lnTo>
                  <a:cubicBezTo>
                    <a:pt x="3410" y="456"/>
                    <a:pt x="3513" y="355"/>
                    <a:pt x="3513" y="229"/>
                  </a:cubicBezTo>
                  <a:cubicBezTo>
                    <a:pt x="3513" y="103"/>
                    <a:pt x="3410" y="1"/>
                    <a:pt x="3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2"/>
            <p:cNvSpPr/>
            <p:nvPr/>
          </p:nvSpPr>
          <p:spPr>
            <a:xfrm>
              <a:off x="4109525" y="2356613"/>
              <a:ext cx="11550" cy="11600"/>
            </a:xfrm>
            <a:custGeom>
              <a:avLst/>
              <a:gdLst/>
              <a:ahLst/>
              <a:cxnLst/>
              <a:rect l="l" t="t" r="r" b="b"/>
              <a:pathLst>
                <a:path w="462" h="464" extrusionOk="0">
                  <a:moveTo>
                    <a:pt x="226" y="0"/>
                  </a:moveTo>
                  <a:cubicBezTo>
                    <a:pt x="172" y="0"/>
                    <a:pt x="109" y="25"/>
                    <a:pt x="70" y="72"/>
                  </a:cubicBezTo>
                  <a:cubicBezTo>
                    <a:pt x="23" y="111"/>
                    <a:pt x="0" y="174"/>
                    <a:pt x="0" y="228"/>
                  </a:cubicBezTo>
                  <a:cubicBezTo>
                    <a:pt x="0" y="292"/>
                    <a:pt x="23" y="354"/>
                    <a:pt x="70" y="394"/>
                  </a:cubicBezTo>
                  <a:cubicBezTo>
                    <a:pt x="109" y="433"/>
                    <a:pt x="172" y="463"/>
                    <a:pt x="226" y="463"/>
                  </a:cubicBezTo>
                  <a:cubicBezTo>
                    <a:pt x="290" y="463"/>
                    <a:pt x="345" y="433"/>
                    <a:pt x="392" y="394"/>
                  </a:cubicBezTo>
                  <a:cubicBezTo>
                    <a:pt x="431" y="354"/>
                    <a:pt x="461" y="292"/>
                    <a:pt x="461" y="228"/>
                  </a:cubicBezTo>
                  <a:cubicBezTo>
                    <a:pt x="461" y="174"/>
                    <a:pt x="439" y="111"/>
                    <a:pt x="392" y="72"/>
                  </a:cubicBezTo>
                  <a:cubicBezTo>
                    <a:pt x="352" y="32"/>
                    <a:pt x="290" y="0"/>
                    <a:pt x="22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2"/>
            <p:cNvSpPr/>
            <p:nvPr/>
          </p:nvSpPr>
          <p:spPr>
            <a:xfrm>
              <a:off x="4145000" y="2392663"/>
              <a:ext cx="12525" cy="11450"/>
            </a:xfrm>
            <a:custGeom>
              <a:avLst/>
              <a:gdLst/>
              <a:ahLst/>
              <a:cxnLst/>
              <a:rect l="l" t="t" r="r" b="b"/>
              <a:pathLst>
                <a:path w="501" h="458" extrusionOk="0">
                  <a:moveTo>
                    <a:pt x="250" y="0"/>
                  </a:moveTo>
                  <a:cubicBezTo>
                    <a:pt x="193" y="0"/>
                    <a:pt x="134" y="22"/>
                    <a:pt x="87" y="64"/>
                  </a:cubicBezTo>
                  <a:cubicBezTo>
                    <a:pt x="0" y="150"/>
                    <a:pt x="0" y="299"/>
                    <a:pt x="87" y="386"/>
                  </a:cubicBezTo>
                  <a:cubicBezTo>
                    <a:pt x="134" y="433"/>
                    <a:pt x="188" y="457"/>
                    <a:pt x="250" y="457"/>
                  </a:cubicBezTo>
                  <a:cubicBezTo>
                    <a:pt x="305" y="457"/>
                    <a:pt x="369" y="433"/>
                    <a:pt x="407" y="386"/>
                  </a:cubicBezTo>
                  <a:cubicBezTo>
                    <a:pt x="501" y="299"/>
                    <a:pt x="501" y="158"/>
                    <a:pt x="407" y="64"/>
                  </a:cubicBezTo>
                  <a:cubicBezTo>
                    <a:pt x="364" y="22"/>
                    <a:pt x="308" y="0"/>
                    <a:pt x="2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2"/>
            <p:cNvSpPr/>
            <p:nvPr/>
          </p:nvSpPr>
          <p:spPr>
            <a:xfrm>
              <a:off x="4126750" y="2374663"/>
              <a:ext cx="12750" cy="11600"/>
            </a:xfrm>
            <a:custGeom>
              <a:avLst/>
              <a:gdLst/>
              <a:ahLst/>
              <a:cxnLst/>
              <a:rect l="l" t="t" r="r" b="b"/>
              <a:pathLst>
                <a:path w="510" h="464" extrusionOk="0">
                  <a:moveTo>
                    <a:pt x="258" y="0"/>
                  </a:moveTo>
                  <a:cubicBezTo>
                    <a:pt x="200" y="0"/>
                    <a:pt x="141" y="24"/>
                    <a:pt x="94" y="71"/>
                  </a:cubicBezTo>
                  <a:cubicBezTo>
                    <a:pt x="0" y="157"/>
                    <a:pt x="8" y="298"/>
                    <a:pt x="94" y="392"/>
                  </a:cubicBezTo>
                  <a:cubicBezTo>
                    <a:pt x="141" y="440"/>
                    <a:pt x="196" y="464"/>
                    <a:pt x="260" y="464"/>
                  </a:cubicBezTo>
                  <a:cubicBezTo>
                    <a:pt x="314" y="455"/>
                    <a:pt x="376" y="432"/>
                    <a:pt x="416" y="392"/>
                  </a:cubicBezTo>
                  <a:cubicBezTo>
                    <a:pt x="510" y="306"/>
                    <a:pt x="510" y="157"/>
                    <a:pt x="416" y="71"/>
                  </a:cubicBezTo>
                  <a:cubicBezTo>
                    <a:pt x="373" y="24"/>
                    <a:pt x="316" y="0"/>
                    <a:pt x="2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2"/>
            <p:cNvSpPr/>
            <p:nvPr/>
          </p:nvSpPr>
          <p:spPr>
            <a:xfrm>
              <a:off x="4163375" y="2410713"/>
              <a:ext cx="11600" cy="11400"/>
            </a:xfrm>
            <a:custGeom>
              <a:avLst/>
              <a:gdLst/>
              <a:ahLst/>
              <a:cxnLst/>
              <a:rect l="l" t="t" r="r" b="b"/>
              <a:pathLst>
                <a:path w="464" h="456" extrusionOk="0">
                  <a:moveTo>
                    <a:pt x="236" y="1"/>
                  </a:moveTo>
                  <a:cubicBezTo>
                    <a:pt x="174" y="1"/>
                    <a:pt x="112" y="25"/>
                    <a:pt x="72" y="72"/>
                  </a:cubicBezTo>
                  <a:cubicBezTo>
                    <a:pt x="33" y="112"/>
                    <a:pt x="1" y="174"/>
                    <a:pt x="1" y="228"/>
                  </a:cubicBezTo>
                  <a:cubicBezTo>
                    <a:pt x="1" y="292"/>
                    <a:pt x="25" y="347"/>
                    <a:pt x="72" y="386"/>
                  </a:cubicBezTo>
                  <a:cubicBezTo>
                    <a:pt x="112" y="433"/>
                    <a:pt x="174" y="456"/>
                    <a:pt x="236" y="456"/>
                  </a:cubicBezTo>
                  <a:cubicBezTo>
                    <a:pt x="293" y="456"/>
                    <a:pt x="355" y="433"/>
                    <a:pt x="394" y="386"/>
                  </a:cubicBezTo>
                  <a:cubicBezTo>
                    <a:pt x="434" y="347"/>
                    <a:pt x="464" y="283"/>
                    <a:pt x="464" y="228"/>
                  </a:cubicBezTo>
                  <a:cubicBezTo>
                    <a:pt x="464" y="166"/>
                    <a:pt x="441" y="112"/>
                    <a:pt x="394" y="72"/>
                  </a:cubicBezTo>
                  <a:cubicBezTo>
                    <a:pt x="355" y="25"/>
                    <a:pt x="293" y="1"/>
                    <a:pt x="2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2"/>
            <p:cNvSpPr/>
            <p:nvPr/>
          </p:nvSpPr>
          <p:spPr>
            <a:xfrm>
              <a:off x="4353925" y="2362313"/>
              <a:ext cx="11400" cy="11400"/>
            </a:xfrm>
            <a:custGeom>
              <a:avLst/>
              <a:gdLst/>
              <a:ahLst/>
              <a:cxnLst/>
              <a:rect l="l" t="t" r="r" b="b"/>
              <a:pathLst>
                <a:path w="456" h="456" extrusionOk="0">
                  <a:moveTo>
                    <a:pt x="228" y="0"/>
                  </a:moveTo>
                  <a:cubicBezTo>
                    <a:pt x="174" y="0"/>
                    <a:pt x="111" y="17"/>
                    <a:pt x="64" y="64"/>
                  </a:cubicBezTo>
                  <a:cubicBezTo>
                    <a:pt x="25" y="111"/>
                    <a:pt x="0" y="166"/>
                    <a:pt x="0" y="228"/>
                  </a:cubicBezTo>
                  <a:cubicBezTo>
                    <a:pt x="0" y="282"/>
                    <a:pt x="17" y="346"/>
                    <a:pt x="64" y="384"/>
                  </a:cubicBezTo>
                  <a:cubicBezTo>
                    <a:pt x="111" y="431"/>
                    <a:pt x="166" y="456"/>
                    <a:pt x="228" y="456"/>
                  </a:cubicBezTo>
                  <a:cubicBezTo>
                    <a:pt x="292" y="456"/>
                    <a:pt x="347" y="431"/>
                    <a:pt x="394" y="384"/>
                  </a:cubicBezTo>
                  <a:cubicBezTo>
                    <a:pt x="433" y="346"/>
                    <a:pt x="456" y="282"/>
                    <a:pt x="456" y="228"/>
                  </a:cubicBezTo>
                  <a:cubicBezTo>
                    <a:pt x="456" y="166"/>
                    <a:pt x="441" y="111"/>
                    <a:pt x="394" y="64"/>
                  </a:cubicBezTo>
                  <a:cubicBezTo>
                    <a:pt x="347" y="25"/>
                    <a:pt x="292" y="0"/>
                    <a:pt x="2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2"/>
            <p:cNvSpPr/>
            <p:nvPr/>
          </p:nvSpPr>
          <p:spPr>
            <a:xfrm>
              <a:off x="4317275" y="2398138"/>
              <a:ext cx="12575" cy="11425"/>
            </a:xfrm>
            <a:custGeom>
              <a:avLst/>
              <a:gdLst/>
              <a:ahLst/>
              <a:cxnLst/>
              <a:rect l="l" t="t" r="r" b="b"/>
              <a:pathLst>
                <a:path w="503" h="457" extrusionOk="0">
                  <a:moveTo>
                    <a:pt x="252" y="0"/>
                  </a:moveTo>
                  <a:cubicBezTo>
                    <a:pt x="193" y="0"/>
                    <a:pt x="134" y="22"/>
                    <a:pt x="87" y="65"/>
                  </a:cubicBezTo>
                  <a:cubicBezTo>
                    <a:pt x="0" y="159"/>
                    <a:pt x="0" y="300"/>
                    <a:pt x="87" y="394"/>
                  </a:cubicBezTo>
                  <a:cubicBezTo>
                    <a:pt x="142" y="441"/>
                    <a:pt x="196" y="457"/>
                    <a:pt x="253" y="457"/>
                  </a:cubicBezTo>
                  <a:cubicBezTo>
                    <a:pt x="315" y="457"/>
                    <a:pt x="369" y="441"/>
                    <a:pt x="416" y="394"/>
                  </a:cubicBezTo>
                  <a:cubicBezTo>
                    <a:pt x="503" y="308"/>
                    <a:pt x="503" y="159"/>
                    <a:pt x="416" y="65"/>
                  </a:cubicBezTo>
                  <a:cubicBezTo>
                    <a:pt x="369" y="22"/>
                    <a:pt x="310" y="0"/>
                    <a:pt x="25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2"/>
            <p:cNvSpPr/>
            <p:nvPr/>
          </p:nvSpPr>
          <p:spPr>
            <a:xfrm>
              <a:off x="4335525" y="2380288"/>
              <a:ext cx="12350" cy="11450"/>
            </a:xfrm>
            <a:custGeom>
              <a:avLst/>
              <a:gdLst/>
              <a:ahLst/>
              <a:cxnLst/>
              <a:rect l="l" t="t" r="r" b="b"/>
              <a:pathLst>
                <a:path w="494" h="458" extrusionOk="0">
                  <a:moveTo>
                    <a:pt x="247" y="1"/>
                  </a:moveTo>
                  <a:cubicBezTo>
                    <a:pt x="188" y="1"/>
                    <a:pt x="130" y="23"/>
                    <a:pt x="87" y="66"/>
                  </a:cubicBezTo>
                  <a:cubicBezTo>
                    <a:pt x="1" y="152"/>
                    <a:pt x="1" y="301"/>
                    <a:pt x="87" y="388"/>
                  </a:cubicBezTo>
                  <a:cubicBezTo>
                    <a:pt x="134" y="435"/>
                    <a:pt x="189" y="457"/>
                    <a:pt x="243" y="457"/>
                  </a:cubicBezTo>
                  <a:cubicBezTo>
                    <a:pt x="305" y="450"/>
                    <a:pt x="360" y="435"/>
                    <a:pt x="407" y="388"/>
                  </a:cubicBezTo>
                  <a:cubicBezTo>
                    <a:pt x="494" y="301"/>
                    <a:pt x="494" y="152"/>
                    <a:pt x="407" y="66"/>
                  </a:cubicBezTo>
                  <a:cubicBezTo>
                    <a:pt x="365" y="23"/>
                    <a:pt x="306" y="1"/>
                    <a:pt x="2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2"/>
            <p:cNvSpPr/>
            <p:nvPr/>
          </p:nvSpPr>
          <p:spPr>
            <a:xfrm>
              <a:off x="4299825" y="2416213"/>
              <a:ext cx="11600" cy="11425"/>
            </a:xfrm>
            <a:custGeom>
              <a:avLst/>
              <a:gdLst/>
              <a:ahLst/>
              <a:cxnLst/>
              <a:rect l="l" t="t" r="r" b="b"/>
              <a:pathLst>
                <a:path w="464" h="457" extrusionOk="0">
                  <a:moveTo>
                    <a:pt x="228" y="1"/>
                  </a:moveTo>
                  <a:cubicBezTo>
                    <a:pt x="166" y="1"/>
                    <a:pt x="111" y="25"/>
                    <a:pt x="72" y="63"/>
                  </a:cubicBezTo>
                  <a:cubicBezTo>
                    <a:pt x="25" y="110"/>
                    <a:pt x="0" y="166"/>
                    <a:pt x="0" y="228"/>
                  </a:cubicBezTo>
                  <a:cubicBezTo>
                    <a:pt x="0" y="291"/>
                    <a:pt x="25" y="345"/>
                    <a:pt x="72" y="392"/>
                  </a:cubicBezTo>
                  <a:cubicBezTo>
                    <a:pt x="111" y="432"/>
                    <a:pt x="173" y="456"/>
                    <a:pt x="228" y="456"/>
                  </a:cubicBezTo>
                  <a:cubicBezTo>
                    <a:pt x="292" y="456"/>
                    <a:pt x="354" y="432"/>
                    <a:pt x="394" y="392"/>
                  </a:cubicBezTo>
                  <a:cubicBezTo>
                    <a:pt x="441" y="345"/>
                    <a:pt x="463" y="291"/>
                    <a:pt x="463" y="228"/>
                  </a:cubicBezTo>
                  <a:cubicBezTo>
                    <a:pt x="463" y="166"/>
                    <a:pt x="441" y="110"/>
                    <a:pt x="394" y="63"/>
                  </a:cubicBezTo>
                  <a:cubicBezTo>
                    <a:pt x="354" y="25"/>
                    <a:pt x="292" y="1"/>
                    <a:pt x="2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2"/>
            <p:cNvSpPr/>
            <p:nvPr/>
          </p:nvSpPr>
          <p:spPr>
            <a:xfrm>
              <a:off x="4055175" y="2442888"/>
              <a:ext cx="349350" cy="336600"/>
            </a:xfrm>
            <a:custGeom>
              <a:avLst/>
              <a:gdLst/>
              <a:ahLst/>
              <a:cxnLst/>
              <a:rect l="l" t="t" r="r" b="b"/>
              <a:pathLst>
                <a:path w="13974" h="13464" extrusionOk="0">
                  <a:moveTo>
                    <a:pt x="3012" y="5834"/>
                  </a:moveTo>
                  <a:lnTo>
                    <a:pt x="3012" y="12780"/>
                  </a:lnTo>
                  <a:lnTo>
                    <a:pt x="464" y="12780"/>
                  </a:lnTo>
                  <a:lnTo>
                    <a:pt x="464" y="5834"/>
                  </a:lnTo>
                  <a:close/>
                  <a:moveTo>
                    <a:pt x="7007" y="450"/>
                  </a:moveTo>
                  <a:cubicBezTo>
                    <a:pt x="7295" y="450"/>
                    <a:pt x="7631" y="506"/>
                    <a:pt x="7904" y="706"/>
                  </a:cubicBezTo>
                  <a:cubicBezTo>
                    <a:pt x="8290" y="989"/>
                    <a:pt x="8478" y="1506"/>
                    <a:pt x="8478" y="2242"/>
                  </a:cubicBezTo>
                  <a:lnTo>
                    <a:pt x="8478" y="4799"/>
                  </a:lnTo>
                  <a:cubicBezTo>
                    <a:pt x="8478" y="4924"/>
                    <a:pt x="8580" y="5035"/>
                    <a:pt x="8704" y="5035"/>
                  </a:cubicBezTo>
                  <a:lnTo>
                    <a:pt x="12124" y="5035"/>
                  </a:lnTo>
                  <a:cubicBezTo>
                    <a:pt x="12884" y="5035"/>
                    <a:pt x="13512" y="5646"/>
                    <a:pt x="13520" y="6407"/>
                  </a:cubicBezTo>
                  <a:lnTo>
                    <a:pt x="12703" y="11582"/>
                  </a:lnTo>
                  <a:cubicBezTo>
                    <a:pt x="12554" y="12758"/>
                    <a:pt x="11661" y="13008"/>
                    <a:pt x="10932" y="13008"/>
                  </a:cubicBezTo>
                  <a:lnTo>
                    <a:pt x="4863" y="13008"/>
                  </a:lnTo>
                  <a:cubicBezTo>
                    <a:pt x="4103" y="13008"/>
                    <a:pt x="3475" y="12381"/>
                    <a:pt x="3475" y="11614"/>
                  </a:cubicBezTo>
                  <a:lnTo>
                    <a:pt x="3475" y="5904"/>
                  </a:lnTo>
                  <a:cubicBezTo>
                    <a:pt x="3518" y="5974"/>
                    <a:pt x="3594" y="6013"/>
                    <a:pt x="3671" y="6013"/>
                  </a:cubicBezTo>
                  <a:cubicBezTo>
                    <a:pt x="3689" y="6013"/>
                    <a:pt x="3708" y="6010"/>
                    <a:pt x="3727" y="6006"/>
                  </a:cubicBezTo>
                  <a:cubicBezTo>
                    <a:pt x="3757" y="5998"/>
                    <a:pt x="4432" y="5802"/>
                    <a:pt x="5114" y="5324"/>
                  </a:cubicBezTo>
                  <a:cubicBezTo>
                    <a:pt x="6032" y="4673"/>
                    <a:pt x="6518" y="3795"/>
                    <a:pt x="6518" y="2799"/>
                  </a:cubicBezTo>
                  <a:lnTo>
                    <a:pt x="6518" y="501"/>
                  </a:lnTo>
                  <a:cubicBezTo>
                    <a:pt x="6635" y="476"/>
                    <a:pt x="6810" y="450"/>
                    <a:pt x="7007" y="450"/>
                  </a:cubicBezTo>
                  <a:close/>
                  <a:moveTo>
                    <a:pt x="7006" y="0"/>
                  </a:moveTo>
                  <a:cubicBezTo>
                    <a:pt x="6578" y="0"/>
                    <a:pt x="6246" y="102"/>
                    <a:pt x="6220" y="110"/>
                  </a:cubicBezTo>
                  <a:cubicBezTo>
                    <a:pt x="6126" y="142"/>
                    <a:pt x="6055" y="228"/>
                    <a:pt x="6055" y="330"/>
                  </a:cubicBezTo>
                  <a:lnTo>
                    <a:pt x="6055" y="2807"/>
                  </a:lnTo>
                  <a:cubicBezTo>
                    <a:pt x="6055" y="3653"/>
                    <a:pt x="5656" y="4376"/>
                    <a:pt x="4856" y="4948"/>
                  </a:cubicBezTo>
                  <a:cubicBezTo>
                    <a:pt x="4244" y="5387"/>
                    <a:pt x="3608" y="5567"/>
                    <a:pt x="3608" y="5567"/>
                  </a:cubicBezTo>
                  <a:cubicBezTo>
                    <a:pt x="3546" y="5592"/>
                    <a:pt x="3499" y="5629"/>
                    <a:pt x="3467" y="5686"/>
                  </a:cubicBezTo>
                  <a:cubicBezTo>
                    <a:pt x="3428" y="5513"/>
                    <a:pt x="3279" y="5387"/>
                    <a:pt x="3098" y="5387"/>
                  </a:cubicBezTo>
                  <a:lnTo>
                    <a:pt x="377" y="5387"/>
                  </a:lnTo>
                  <a:cubicBezTo>
                    <a:pt x="174" y="5387"/>
                    <a:pt x="1" y="5552"/>
                    <a:pt x="1" y="5763"/>
                  </a:cubicBezTo>
                  <a:lnTo>
                    <a:pt x="1" y="12874"/>
                  </a:lnTo>
                  <a:cubicBezTo>
                    <a:pt x="1" y="13079"/>
                    <a:pt x="174" y="13251"/>
                    <a:pt x="377" y="13251"/>
                  </a:cubicBezTo>
                  <a:lnTo>
                    <a:pt x="3098" y="13251"/>
                  </a:lnTo>
                  <a:cubicBezTo>
                    <a:pt x="3303" y="13251"/>
                    <a:pt x="3475" y="13079"/>
                    <a:pt x="3475" y="12874"/>
                  </a:cubicBezTo>
                  <a:lnTo>
                    <a:pt x="3475" y="12837"/>
                  </a:lnTo>
                  <a:cubicBezTo>
                    <a:pt x="3811" y="13221"/>
                    <a:pt x="4314" y="13463"/>
                    <a:pt x="4863" y="13463"/>
                  </a:cubicBezTo>
                  <a:lnTo>
                    <a:pt x="10932" y="13463"/>
                  </a:lnTo>
                  <a:cubicBezTo>
                    <a:pt x="12203" y="13463"/>
                    <a:pt x="13010" y="12805"/>
                    <a:pt x="13151" y="11644"/>
                  </a:cubicBezTo>
                  <a:lnTo>
                    <a:pt x="13973" y="6461"/>
                  </a:lnTo>
                  <a:lnTo>
                    <a:pt x="13973" y="6422"/>
                  </a:lnTo>
                  <a:cubicBezTo>
                    <a:pt x="13973" y="5403"/>
                    <a:pt x="13144" y="4572"/>
                    <a:pt x="12124" y="4572"/>
                  </a:cubicBezTo>
                  <a:lnTo>
                    <a:pt x="8932" y="4572"/>
                  </a:lnTo>
                  <a:lnTo>
                    <a:pt x="8932" y="2242"/>
                  </a:lnTo>
                  <a:cubicBezTo>
                    <a:pt x="8932" y="1348"/>
                    <a:pt x="8682" y="706"/>
                    <a:pt x="8179" y="345"/>
                  </a:cubicBezTo>
                  <a:cubicBezTo>
                    <a:pt x="7807" y="74"/>
                    <a:pt x="7372" y="0"/>
                    <a:pt x="70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3" name="Google Shape;2383;p62"/>
          <p:cNvGrpSpPr/>
          <p:nvPr/>
        </p:nvGrpSpPr>
        <p:grpSpPr>
          <a:xfrm>
            <a:off x="6329312" y="3929425"/>
            <a:ext cx="326425" cy="466775"/>
            <a:chOff x="4805375" y="2312713"/>
            <a:chExt cx="326425" cy="466775"/>
          </a:xfrm>
        </p:grpSpPr>
        <p:sp>
          <p:nvSpPr>
            <p:cNvPr id="2384" name="Google Shape;2384;p62"/>
            <p:cNvSpPr/>
            <p:nvPr/>
          </p:nvSpPr>
          <p:spPr>
            <a:xfrm>
              <a:off x="4805375" y="2483438"/>
              <a:ext cx="125300" cy="125325"/>
            </a:xfrm>
            <a:custGeom>
              <a:avLst/>
              <a:gdLst/>
              <a:ahLst/>
              <a:cxnLst/>
              <a:rect l="l" t="t" r="r" b="b"/>
              <a:pathLst>
                <a:path w="5012" h="5013" extrusionOk="0">
                  <a:moveTo>
                    <a:pt x="4556" y="456"/>
                  </a:moveTo>
                  <a:lnTo>
                    <a:pt x="4556" y="4557"/>
                  </a:lnTo>
                  <a:lnTo>
                    <a:pt x="456" y="4557"/>
                  </a:lnTo>
                  <a:lnTo>
                    <a:pt x="456" y="456"/>
                  </a:lnTo>
                  <a:close/>
                  <a:moveTo>
                    <a:pt x="228" y="1"/>
                  </a:moveTo>
                  <a:cubicBezTo>
                    <a:pt x="102" y="1"/>
                    <a:pt x="1" y="102"/>
                    <a:pt x="1" y="229"/>
                  </a:cubicBezTo>
                  <a:lnTo>
                    <a:pt x="1" y="4785"/>
                  </a:lnTo>
                  <a:cubicBezTo>
                    <a:pt x="1" y="4911"/>
                    <a:pt x="102" y="5012"/>
                    <a:pt x="228" y="5012"/>
                  </a:cubicBezTo>
                  <a:lnTo>
                    <a:pt x="4784" y="5012"/>
                  </a:lnTo>
                  <a:cubicBezTo>
                    <a:pt x="4910" y="5012"/>
                    <a:pt x="5012" y="4911"/>
                    <a:pt x="5012" y="4785"/>
                  </a:cubicBezTo>
                  <a:lnTo>
                    <a:pt x="5012" y="229"/>
                  </a:lnTo>
                  <a:cubicBezTo>
                    <a:pt x="5012" y="102"/>
                    <a:pt x="4910" y="1"/>
                    <a:pt x="47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2"/>
            <p:cNvSpPr/>
            <p:nvPr/>
          </p:nvSpPr>
          <p:spPr>
            <a:xfrm>
              <a:off x="4805375" y="2331513"/>
              <a:ext cx="326425" cy="447975"/>
            </a:xfrm>
            <a:custGeom>
              <a:avLst/>
              <a:gdLst/>
              <a:ahLst/>
              <a:cxnLst/>
              <a:rect l="l" t="t" r="r" b="b"/>
              <a:pathLst>
                <a:path w="13057" h="17919" extrusionOk="0">
                  <a:moveTo>
                    <a:pt x="4556" y="13362"/>
                  </a:moveTo>
                  <a:lnTo>
                    <a:pt x="4556" y="17463"/>
                  </a:lnTo>
                  <a:lnTo>
                    <a:pt x="456" y="17463"/>
                  </a:lnTo>
                  <a:lnTo>
                    <a:pt x="456" y="13362"/>
                  </a:lnTo>
                  <a:close/>
                  <a:moveTo>
                    <a:pt x="8499" y="0"/>
                  </a:moveTo>
                  <a:cubicBezTo>
                    <a:pt x="8441" y="0"/>
                    <a:pt x="8382" y="21"/>
                    <a:pt x="8335" y="64"/>
                  </a:cubicBezTo>
                  <a:lnTo>
                    <a:pt x="6894" y="1507"/>
                  </a:lnTo>
                  <a:cubicBezTo>
                    <a:pt x="6807" y="1601"/>
                    <a:pt x="6807" y="1742"/>
                    <a:pt x="6894" y="1836"/>
                  </a:cubicBezTo>
                  <a:lnTo>
                    <a:pt x="8335" y="3280"/>
                  </a:lnTo>
                  <a:cubicBezTo>
                    <a:pt x="8382" y="3319"/>
                    <a:pt x="8439" y="3342"/>
                    <a:pt x="8501" y="3342"/>
                  </a:cubicBezTo>
                  <a:cubicBezTo>
                    <a:pt x="8555" y="3342"/>
                    <a:pt x="8618" y="3319"/>
                    <a:pt x="8657" y="3280"/>
                  </a:cubicBezTo>
                  <a:cubicBezTo>
                    <a:pt x="8744" y="3193"/>
                    <a:pt x="8744" y="3044"/>
                    <a:pt x="8657" y="2958"/>
                  </a:cubicBezTo>
                  <a:lnTo>
                    <a:pt x="7599" y="1898"/>
                  </a:lnTo>
                  <a:lnTo>
                    <a:pt x="12601" y="1898"/>
                  </a:lnTo>
                  <a:lnTo>
                    <a:pt x="12601" y="15182"/>
                  </a:lnTo>
                  <a:lnTo>
                    <a:pt x="5012" y="15182"/>
                  </a:lnTo>
                  <a:lnTo>
                    <a:pt x="5012" y="13135"/>
                  </a:lnTo>
                  <a:cubicBezTo>
                    <a:pt x="5012" y="13011"/>
                    <a:pt x="4910" y="12907"/>
                    <a:pt x="4784" y="12907"/>
                  </a:cubicBezTo>
                  <a:lnTo>
                    <a:pt x="228" y="12907"/>
                  </a:lnTo>
                  <a:cubicBezTo>
                    <a:pt x="102" y="12907"/>
                    <a:pt x="1" y="13011"/>
                    <a:pt x="1" y="13135"/>
                  </a:cubicBezTo>
                  <a:lnTo>
                    <a:pt x="1" y="17691"/>
                  </a:lnTo>
                  <a:cubicBezTo>
                    <a:pt x="1" y="17817"/>
                    <a:pt x="102" y="17918"/>
                    <a:pt x="228" y="17918"/>
                  </a:cubicBezTo>
                  <a:lnTo>
                    <a:pt x="4784" y="17918"/>
                  </a:lnTo>
                  <a:cubicBezTo>
                    <a:pt x="4910" y="17918"/>
                    <a:pt x="5012" y="17817"/>
                    <a:pt x="5012" y="17691"/>
                  </a:cubicBezTo>
                  <a:lnTo>
                    <a:pt x="5012" y="15645"/>
                  </a:lnTo>
                  <a:lnTo>
                    <a:pt x="12829" y="15645"/>
                  </a:lnTo>
                  <a:cubicBezTo>
                    <a:pt x="12955" y="15645"/>
                    <a:pt x="13057" y="15542"/>
                    <a:pt x="13057" y="15417"/>
                  </a:cubicBezTo>
                  <a:lnTo>
                    <a:pt x="13057" y="1672"/>
                  </a:lnTo>
                  <a:cubicBezTo>
                    <a:pt x="13057" y="1546"/>
                    <a:pt x="12955" y="1445"/>
                    <a:pt x="12829" y="1445"/>
                  </a:cubicBezTo>
                  <a:lnTo>
                    <a:pt x="7607" y="1445"/>
                  </a:lnTo>
                  <a:lnTo>
                    <a:pt x="8657" y="385"/>
                  </a:lnTo>
                  <a:cubicBezTo>
                    <a:pt x="8744" y="299"/>
                    <a:pt x="8744" y="158"/>
                    <a:pt x="8657" y="64"/>
                  </a:cubicBezTo>
                  <a:cubicBezTo>
                    <a:pt x="8614" y="21"/>
                    <a:pt x="8557" y="0"/>
                    <a:pt x="84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2"/>
            <p:cNvSpPr/>
            <p:nvPr/>
          </p:nvSpPr>
          <p:spPr>
            <a:xfrm>
              <a:off x="4805375" y="2312713"/>
              <a:ext cx="125300" cy="125325"/>
            </a:xfrm>
            <a:custGeom>
              <a:avLst/>
              <a:gdLst/>
              <a:ahLst/>
              <a:cxnLst/>
              <a:rect l="l" t="t" r="r" b="b"/>
              <a:pathLst>
                <a:path w="5012" h="5013" extrusionOk="0">
                  <a:moveTo>
                    <a:pt x="4556" y="456"/>
                  </a:moveTo>
                  <a:lnTo>
                    <a:pt x="4556" y="4557"/>
                  </a:lnTo>
                  <a:lnTo>
                    <a:pt x="456" y="4557"/>
                  </a:lnTo>
                  <a:lnTo>
                    <a:pt x="456" y="456"/>
                  </a:lnTo>
                  <a:close/>
                  <a:moveTo>
                    <a:pt x="228" y="1"/>
                  </a:moveTo>
                  <a:cubicBezTo>
                    <a:pt x="102" y="1"/>
                    <a:pt x="1" y="102"/>
                    <a:pt x="1" y="228"/>
                  </a:cubicBezTo>
                  <a:lnTo>
                    <a:pt x="1" y="4784"/>
                  </a:lnTo>
                  <a:cubicBezTo>
                    <a:pt x="1" y="4909"/>
                    <a:pt x="102" y="5012"/>
                    <a:pt x="228" y="5012"/>
                  </a:cubicBezTo>
                  <a:lnTo>
                    <a:pt x="4784" y="5012"/>
                  </a:lnTo>
                  <a:cubicBezTo>
                    <a:pt x="4910" y="5012"/>
                    <a:pt x="5012" y="4909"/>
                    <a:pt x="5012" y="4784"/>
                  </a:cubicBezTo>
                  <a:lnTo>
                    <a:pt x="5012" y="228"/>
                  </a:lnTo>
                  <a:cubicBezTo>
                    <a:pt x="5012" y="102"/>
                    <a:pt x="4910" y="1"/>
                    <a:pt x="47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62"/>
          <p:cNvGrpSpPr/>
          <p:nvPr/>
        </p:nvGrpSpPr>
        <p:grpSpPr>
          <a:xfrm>
            <a:off x="6259162" y="2953225"/>
            <a:ext cx="466750" cy="466775"/>
            <a:chOff x="5473250" y="2312713"/>
            <a:chExt cx="466750" cy="466775"/>
          </a:xfrm>
        </p:grpSpPr>
        <p:sp>
          <p:nvSpPr>
            <p:cNvPr id="2388" name="Google Shape;2388;p62"/>
            <p:cNvSpPr/>
            <p:nvPr/>
          </p:nvSpPr>
          <p:spPr>
            <a:xfrm>
              <a:off x="5566350" y="2312713"/>
              <a:ext cx="373650" cy="373675"/>
            </a:xfrm>
            <a:custGeom>
              <a:avLst/>
              <a:gdLst/>
              <a:ahLst/>
              <a:cxnLst/>
              <a:rect l="l" t="t" r="r" b="b"/>
              <a:pathLst>
                <a:path w="14946" h="14947" extrusionOk="0">
                  <a:moveTo>
                    <a:pt x="14483" y="464"/>
                  </a:moveTo>
                  <a:lnTo>
                    <a:pt x="14483" y="14491"/>
                  </a:lnTo>
                  <a:lnTo>
                    <a:pt x="456" y="14491"/>
                  </a:lnTo>
                  <a:lnTo>
                    <a:pt x="456" y="464"/>
                  </a:lnTo>
                  <a:close/>
                  <a:moveTo>
                    <a:pt x="228" y="1"/>
                  </a:moveTo>
                  <a:cubicBezTo>
                    <a:pt x="102" y="1"/>
                    <a:pt x="0" y="102"/>
                    <a:pt x="0" y="236"/>
                  </a:cubicBezTo>
                  <a:lnTo>
                    <a:pt x="0" y="14719"/>
                  </a:lnTo>
                  <a:cubicBezTo>
                    <a:pt x="0" y="14845"/>
                    <a:pt x="102" y="14946"/>
                    <a:pt x="228" y="14946"/>
                  </a:cubicBezTo>
                  <a:lnTo>
                    <a:pt x="14711" y="14946"/>
                  </a:lnTo>
                  <a:cubicBezTo>
                    <a:pt x="14715" y="14946"/>
                    <a:pt x="14719" y="14947"/>
                    <a:pt x="14724" y="14947"/>
                  </a:cubicBezTo>
                  <a:cubicBezTo>
                    <a:pt x="14851" y="14947"/>
                    <a:pt x="14946" y="14840"/>
                    <a:pt x="14946" y="14719"/>
                  </a:cubicBezTo>
                  <a:lnTo>
                    <a:pt x="14946" y="236"/>
                  </a:lnTo>
                  <a:cubicBezTo>
                    <a:pt x="14946" y="102"/>
                    <a:pt x="14844" y="1"/>
                    <a:pt x="147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2"/>
            <p:cNvSpPr/>
            <p:nvPr/>
          </p:nvSpPr>
          <p:spPr>
            <a:xfrm>
              <a:off x="5473250" y="2405813"/>
              <a:ext cx="373650" cy="373675"/>
            </a:xfrm>
            <a:custGeom>
              <a:avLst/>
              <a:gdLst/>
              <a:ahLst/>
              <a:cxnLst/>
              <a:rect l="l" t="t" r="r" b="b"/>
              <a:pathLst>
                <a:path w="14946" h="14947" extrusionOk="0">
                  <a:moveTo>
                    <a:pt x="228" y="1"/>
                  </a:moveTo>
                  <a:cubicBezTo>
                    <a:pt x="102" y="1"/>
                    <a:pt x="0" y="102"/>
                    <a:pt x="0" y="229"/>
                  </a:cubicBezTo>
                  <a:lnTo>
                    <a:pt x="0" y="14719"/>
                  </a:lnTo>
                  <a:cubicBezTo>
                    <a:pt x="0" y="14845"/>
                    <a:pt x="102" y="14946"/>
                    <a:pt x="228" y="14946"/>
                  </a:cubicBezTo>
                  <a:lnTo>
                    <a:pt x="14711" y="14946"/>
                  </a:lnTo>
                  <a:cubicBezTo>
                    <a:pt x="14835" y="14946"/>
                    <a:pt x="14946" y="14845"/>
                    <a:pt x="14946" y="14719"/>
                  </a:cubicBezTo>
                  <a:cubicBezTo>
                    <a:pt x="14946" y="14593"/>
                    <a:pt x="14835" y="14491"/>
                    <a:pt x="14711" y="14491"/>
                  </a:cubicBezTo>
                  <a:lnTo>
                    <a:pt x="456" y="14491"/>
                  </a:lnTo>
                  <a:lnTo>
                    <a:pt x="456" y="229"/>
                  </a:lnTo>
                  <a:cubicBezTo>
                    <a:pt x="456" y="102"/>
                    <a:pt x="354" y="1"/>
                    <a:pt x="2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2"/>
            <p:cNvSpPr/>
            <p:nvPr/>
          </p:nvSpPr>
          <p:spPr>
            <a:xfrm>
              <a:off x="5669275" y="2415663"/>
              <a:ext cx="167800" cy="167975"/>
            </a:xfrm>
            <a:custGeom>
              <a:avLst/>
              <a:gdLst/>
              <a:ahLst/>
              <a:cxnLst/>
              <a:rect l="l" t="t" r="r" b="b"/>
              <a:pathLst>
                <a:path w="6712" h="6719" extrusionOk="0">
                  <a:moveTo>
                    <a:pt x="3356" y="0"/>
                  </a:moveTo>
                  <a:cubicBezTo>
                    <a:pt x="3230" y="0"/>
                    <a:pt x="3128" y="102"/>
                    <a:pt x="3128" y="235"/>
                  </a:cubicBezTo>
                  <a:lnTo>
                    <a:pt x="3128" y="3128"/>
                  </a:lnTo>
                  <a:lnTo>
                    <a:pt x="229" y="3128"/>
                  </a:lnTo>
                  <a:cubicBezTo>
                    <a:pt x="102" y="3128"/>
                    <a:pt x="1" y="3229"/>
                    <a:pt x="1" y="3355"/>
                  </a:cubicBezTo>
                  <a:cubicBezTo>
                    <a:pt x="1" y="3489"/>
                    <a:pt x="102" y="3591"/>
                    <a:pt x="229" y="3591"/>
                  </a:cubicBezTo>
                  <a:lnTo>
                    <a:pt x="3128" y="3591"/>
                  </a:lnTo>
                  <a:lnTo>
                    <a:pt x="3128" y="6483"/>
                  </a:lnTo>
                  <a:cubicBezTo>
                    <a:pt x="3128" y="6609"/>
                    <a:pt x="3230" y="6718"/>
                    <a:pt x="3356" y="6718"/>
                  </a:cubicBezTo>
                  <a:cubicBezTo>
                    <a:pt x="3482" y="6718"/>
                    <a:pt x="3584" y="6609"/>
                    <a:pt x="3584" y="6483"/>
                  </a:cubicBezTo>
                  <a:lnTo>
                    <a:pt x="3584" y="3591"/>
                  </a:lnTo>
                  <a:lnTo>
                    <a:pt x="6486" y="3591"/>
                  </a:lnTo>
                  <a:cubicBezTo>
                    <a:pt x="6610" y="3591"/>
                    <a:pt x="6711" y="3489"/>
                    <a:pt x="6711" y="3355"/>
                  </a:cubicBezTo>
                  <a:cubicBezTo>
                    <a:pt x="6711" y="3229"/>
                    <a:pt x="6610" y="3128"/>
                    <a:pt x="6486" y="3128"/>
                  </a:cubicBezTo>
                  <a:lnTo>
                    <a:pt x="3584" y="3128"/>
                  </a:lnTo>
                  <a:lnTo>
                    <a:pt x="3584" y="235"/>
                  </a:lnTo>
                  <a:cubicBezTo>
                    <a:pt x="3584" y="102"/>
                    <a:pt x="3482" y="0"/>
                    <a:pt x="335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1" name="Google Shape;2391;p62"/>
          <p:cNvSpPr/>
          <p:nvPr/>
        </p:nvSpPr>
        <p:spPr>
          <a:xfrm flipH="1">
            <a:off x="4257690" y="3628863"/>
            <a:ext cx="862800" cy="36000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2"/>
          <p:cNvSpPr/>
          <p:nvPr/>
        </p:nvSpPr>
        <p:spPr>
          <a:xfrm flipH="1">
            <a:off x="4257690" y="2647938"/>
            <a:ext cx="862800" cy="36000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2"/>
          <p:cNvSpPr/>
          <p:nvPr/>
        </p:nvSpPr>
        <p:spPr>
          <a:xfrm flipH="1">
            <a:off x="6943365" y="3628863"/>
            <a:ext cx="862800" cy="36000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2"/>
          <p:cNvSpPr/>
          <p:nvPr/>
        </p:nvSpPr>
        <p:spPr>
          <a:xfrm flipH="1">
            <a:off x="6943365" y="2647938"/>
            <a:ext cx="862800" cy="36000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398"/>
        <p:cNvGrpSpPr/>
        <p:nvPr/>
      </p:nvGrpSpPr>
      <p:grpSpPr>
        <a:xfrm>
          <a:off x="0" y="0"/>
          <a:ext cx="0" cy="0"/>
          <a:chOff x="0" y="0"/>
          <a:chExt cx="0" cy="0"/>
        </a:xfrm>
      </p:grpSpPr>
      <p:sp>
        <p:nvSpPr>
          <p:cNvPr id="2399" name="Google Shape;2399;p63"/>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Traffic Source</a:t>
            </a:r>
            <a:endParaRPr/>
          </a:p>
        </p:txBody>
      </p:sp>
      <p:pic>
        <p:nvPicPr>
          <p:cNvPr id="2400" name="Google Shape;2400;p63" title="Gráfico">
            <a:hlinkClick r:id="rId3"/>
          </p:cNvPr>
          <p:cNvPicPr preferRelativeResize="0"/>
          <p:nvPr/>
        </p:nvPicPr>
        <p:blipFill>
          <a:blip r:embed="rId4">
            <a:alphaModFix/>
          </a:blip>
          <a:stretch>
            <a:fillRect/>
          </a:stretch>
        </p:blipFill>
        <p:spPr>
          <a:xfrm>
            <a:off x="4346850" y="1932875"/>
            <a:ext cx="3956850" cy="2637900"/>
          </a:xfrm>
          <a:prstGeom prst="rect">
            <a:avLst/>
          </a:prstGeom>
          <a:noFill/>
          <a:ln>
            <a:noFill/>
          </a:ln>
        </p:spPr>
      </p:pic>
      <p:sp>
        <p:nvSpPr>
          <p:cNvPr id="2401" name="Google Shape;2401;p63"/>
          <p:cNvSpPr txBox="1">
            <a:spLocks noGrp="1"/>
          </p:cNvSpPr>
          <p:nvPr>
            <p:ph type="subTitle" idx="4294967295"/>
          </p:nvPr>
        </p:nvSpPr>
        <p:spPr>
          <a:xfrm>
            <a:off x="844799" y="1962375"/>
            <a:ext cx="2619600" cy="495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2200">
                <a:latin typeface="Be Vietnam"/>
                <a:ea typeface="Be Vietnam"/>
                <a:cs typeface="Be Vietnam"/>
                <a:sym typeface="Be Vietnam"/>
              </a:rPr>
              <a:t>MONTHLY USERS</a:t>
            </a:r>
            <a:endParaRPr sz="2200">
              <a:latin typeface="Be Vietnam"/>
              <a:ea typeface="Be Vietnam"/>
              <a:cs typeface="Be Vietnam"/>
              <a:sym typeface="Be Vietnam"/>
            </a:endParaRPr>
          </a:p>
        </p:txBody>
      </p:sp>
      <p:sp>
        <p:nvSpPr>
          <p:cNvPr id="2402" name="Google Shape;2402;p63"/>
          <p:cNvSpPr txBox="1">
            <a:spLocks noGrp="1"/>
          </p:cNvSpPr>
          <p:nvPr>
            <p:ph type="subTitle" idx="4294967295"/>
          </p:nvPr>
        </p:nvSpPr>
        <p:spPr>
          <a:xfrm>
            <a:off x="844800" y="2400825"/>
            <a:ext cx="1884300" cy="99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GB" sz="1600"/>
              <a:t>Despite being red, Mars is a very cold place</a:t>
            </a:r>
            <a:endParaRPr sz="1600"/>
          </a:p>
        </p:txBody>
      </p:sp>
      <p:sp>
        <p:nvSpPr>
          <p:cNvPr id="2403" name="Google Shape;2403;p63"/>
          <p:cNvSpPr txBox="1"/>
          <p:nvPr/>
        </p:nvSpPr>
        <p:spPr>
          <a:xfrm>
            <a:off x="844800" y="3806525"/>
            <a:ext cx="2619600" cy="6534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300">
                <a:solidFill>
                  <a:schemeClr val="dk1"/>
                </a:solidFill>
                <a:latin typeface="Libre Franklin"/>
                <a:ea typeface="Libre Franklin"/>
                <a:cs typeface="Libre Franklin"/>
                <a:sym typeface="Libre Franklin"/>
              </a:rPr>
              <a:t>To modify this graph, click on it, follow the link, change the data and paste the new graph here</a:t>
            </a:r>
            <a:endParaRPr sz="1300">
              <a:solidFill>
                <a:schemeClr val="dk1"/>
              </a:solidFill>
              <a:latin typeface="Libre Franklin"/>
              <a:ea typeface="Libre Franklin"/>
              <a:cs typeface="Libre Franklin"/>
              <a:sym typeface="Libre Franklin"/>
            </a:endParaRPr>
          </a:p>
        </p:txBody>
      </p:sp>
      <p:sp>
        <p:nvSpPr>
          <p:cNvPr id="2404" name="Google Shape;2404;p63"/>
          <p:cNvSpPr/>
          <p:nvPr/>
        </p:nvSpPr>
        <p:spPr>
          <a:xfrm flipH="1">
            <a:off x="942290" y="1552450"/>
            <a:ext cx="862800" cy="360000"/>
          </a:xfrm>
          <a:prstGeom prst="triangle">
            <a:avLst>
              <a:gd name="adj" fmla="val 79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408"/>
        <p:cNvGrpSpPr/>
        <p:nvPr/>
      </p:nvGrpSpPr>
      <p:grpSpPr>
        <a:xfrm>
          <a:off x="0" y="0"/>
          <a:ext cx="0" cy="0"/>
          <a:chOff x="0" y="0"/>
          <a:chExt cx="0" cy="0"/>
        </a:xfrm>
      </p:grpSpPr>
      <p:sp>
        <p:nvSpPr>
          <p:cNvPr id="2409" name="Google Shape;2409;p64"/>
          <p:cNvSpPr txBox="1">
            <a:spLocks noGrp="1"/>
          </p:cNvSpPr>
          <p:nvPr>
            <p:ph type="subTitle" idx="4294967295"/>
          </p:nvPr>
        </p:nvSpPr>
        <p:spPr>
          <a:xfrm>
            <a:off x="1377455" y="2636375"/>
            <a:ext cx="1800000" cy="2367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600">
                <a:latin typeface="Be Vietnam"/>
                <a:ea typeface="Be Vietnam"/>
                <a:cs typeface="Be Vietnam"/>
                <a:sym typeface="Be Vietnam"/>
              </a:rPr>
              <a:t>JUPITER</a:t>
            </a:r>
            <a:endParaRPr sz="1600">
              <a:latin typeface="Be Vietnam"/>
              <a:ea typeface="Be Vietnam"/>
              <a:cs typeface="Be Vietnam"/>
              <a:sym typeface="Be Vietnam"/>
            </a:endParaRPr>
          </a:p>
        </p:txBody>
      </p:sp>
      <p:sp>
        <p:nvSpPr>
          <p:cNvPr id="2410" name="Google Shape;2410;p64"/>
          <p:cNvSpPr txBox="1">
            <a:spLocks noGrp="1"/>
          </p:cNvSpPr>
          <p:nvPr>
            <p:ph type="subTitle" idx="4294967295"/>
          </p:nvPr>
        </p:nvSpPr>
        <p:spPr>
          <a:xfrm>
            <a:off x="1377455" y="1913125"/>
            <a:ext cx="1800000" cy="2367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600">
                <a:latin typeface="Be Vietnam"/>
                <a:ea typeface="Be Vietnam"/>
                <a:cs typeface="Be Vietnam"/>
                <a:sym typeface="Be Vietnam"/>
              </a:rPr>
              <a:t>MERCURY</a:t>
            </a:r>
            <a:endParaRPr sz="1600">
              <a:latin typeface="Be Vietnam"/>
              <a:ea typeface="Be Vietnam"/>
              <a:cs typeface="Be Vietnam"/>
              <a:sym typeface="Be Vietnam"/>
            </a:endParaRPr>
          </a:p>
        </p:txBody>
      </p:sp>
      <p:sp>
        <p:nvSpPr>
          <p:cNvPr id="2411" name="Google Shape;2411;p64"/>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Top Referral Sites</a:t>
            </a:r>
            <a:endParaRPr/>
          </a:p>
        </p:txBody>
      </p:sp>
      <p:sp>
        <p:nvSpPr>
          <p:cNvPr id="2412" name="Google Shape;2412;p64"/>
          <p:cNvSpPr txBox="1">
            <a:spLocks noGrp="1"/>
          </p:cNvSpPr>
          <p:nvPr>
            <p:ph type="subTitle" idx="4294967295"/>
          </p:nvPr>
        </p:nvSpPr>
        <p:spPr>
          <a:xfrm>
            <a:off x="1377455" y="2274750"/>
            <a:ext cx="1800000" cy="2367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600">
                <a:latin typeface="Be Vietnam"/>
                <a:ea typeface="Be Vietnam"/>
                <a:cs typeface="Be Vietnam"/>
                <a:sym typeface="Be Vietnam"/>
              </a:rPr>
              <a:t>VENUS</a:t>
            </a:r>
            <a:endParaRPr sz="1600">
              <a:latin typeface="Be Vietnam"/>
              <a:ea typeface="Be Vietnam"/>
              <a:cs typeface="Be Vietnam"/>
              <a:sym typeface="Be Vietnam"/>
            </a:endParaRPr>
          </a:p>
        </p:txBody>
      </p:sp>
      <p:sp>
        <p:nvSpPr>
          <p:cNvPr id="2413" name="Google Shape;2413;p64"/>
          <p:cNvSpPr txBox="1">
            <a:spLocks noGrp="1"/>
          </p:cNvSpPr>
          <p:nvPr>
            <p:ph type="subTitle" idx="4294967295"/>
          </p:nvPr>
        </p:nvSpPr>
        <p:spPr>
          <a:xfrm>
            <a:off x="1377455" y="2998000"/>
            <a:ext cx="1800000" cy="2367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600">
                <a:latin typeface="Be Vietnam"/>
                <a:ea typeface="Be Vietnam"/>
                <a:cs typeface="Be Vietnam"/>
                <a:sym typeface="Be Vietnam"/>
              </a:rPr>
              <a:t>MARS</a:t>
            </a:r>
            <a:endParaRPr sz="1600">
              <a:latin typeface="Be Vietnam"/>
              <a:ea typeface="Be Vietnam"/>
              <a:cs typeface="Be Vietnam"/>
              <a:sym typeface="Be Vietnam"/>
            </a:endParaRPr>
          </a:p>
        </p:txBody>
      </p:sp>
      <p:sp>
        <p:nvSpPr>
          <p:cNvPr id="2414" name="Google Shape;2414;p64"/>
          <p:cNvSpPr txBox="1">
            <a:spLocks noGrp="1"/>
          </p:cNvSpPr>
          <p:nvPr>
            <p:ph type="subTitle" idx="4294967295"/>
          </p:nvPr>
        </p:nvSpPr>
        <p:spPr>
          <a:xfrm>
            <a:off x="1377455" y="3359625"/>
            <a:ext cx="1800000" cy="2367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600">
                <a:latin typeface="Be Vietnam"/>
                <a:ea typeface="Be Vietnam"/>
                <a:cs typeface="Be Vietnam"/>
                <a:sym typeface="Be Vietnam"/>
              </a:rPr>
              <a:t>SATURN</a:t>
            </a:r>
            <a:endParaRPr sz="1600">
              <a:latin typeface="Be Vietnam"/>
              <a:ea typeface="Be Vietnam"/>
              <a:cs typeface="Be Vietnam"/>
              <a:sym typeface="Be Vietnam"/>
            </a:endParaRPr>
          </a:p>
        </p:txBody>
      </p:sp>
      <p:sp>
        <p:nvSpPr>
          <p:cNvPr id="2415" name="Google Shape;2415;p64"/>
          <p:cNvSpPr txBox="1">
            <a:spLocks noGrp="1"/>
          </p:cNvSpPr>
          <p:nvPr>
            <p:ph type="subTitle" idx="4294967295"/>
          </p:nvPr>
        </p:nvSpPr>
        <p:spPr>
          <a:xfrm>
            <a:off x="1377455" y="3721250"/>
            <a:ext cx="1800000" cy="2367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600">
                <a:latin typeface="Be Vietnam"/>
                <a:ea typeface="Be Vietnam"/>
                <a:cs typeface="Be Vietnam"/>
                <a:sym typeface="Be Vietnam"/>
              </a:rPr>
              <a:t>NEPTUNE</a:t>
            </a:r>
            <a:endParaRPr sz="1600">
              <a:latin typeface="Be Vietnam"/>
              <a:ea typeface="Be Vietnam"/>
              <a:cs typeface="Be Vietnam"/>
              <a:sym typeface="Be Vietnam"/>
            </a:endParaRPr>
          </a:p>
        </p:txBody>
      </p:sp>
      <p:cxnSp>
        <p:nvCxnSpPr>
          <p:cNvPr id="2416" name="Google Shape;2416;p64"/>
          <p:cNvCxnSpPr>
            <a:stCxn id="2410" idx="3"/>
            <a:endCxn id="2417" idx="2"/>
          </p:cNvCxnSpPr>
          <p:nvPr/>
        </p:nvCxnSpPr>
        <p:spPr>
          <a:xfrm>
            <a:off x="3177455" y="2031475"/>
            <a:ext cx="1999500" cy="911100"/>
          </a:xfrm>
          <a:prstGeom prst="curvedConnector3">
            <a:avLst>
              <a:gd name="adj1" fmla="val 50000"/>
            </a:avLst>
          </a:prstGeom>
          <a:noFill/>
          <a:ln w="9525" cap="flat" cmpd="sng">
            <a:solidFill>
              <a:schemeClr val="accent1"/>
            </a:solidFill>
            <a:prstDash val="solid"/>
            <a:round/>
            <a:headEnd type="none" w="med" len="med"/>
            <a:tailEnd type="none" w="med" len="med"/>
          </a:ln>
        </p:spPr>
      </p:cxnSp>
      <p:cxnSp>
        <p:nvCxnSpPr>
          <p:cNvPr id="2418" name="Google Shape;2418;p64"/>
          <p:cNvCxnSpPr>
            <a:stCxn id="2412" idx="3"/>
            <a:endCxn id="2417" idx="2"/>
          </p:cNvCxnSpPr>
          <p:nvPr/>
        </p:nvCxnSpPr>
        <p:spPr>
          <a:xfrm>
            <a:off x="3177455" y="2393100"/>
            <a:ext cx="1999500" cy="549300"/>
          </a:xfrm>
          <a:prstGeom prst="curvedConnector3">
            <a:avLst>
              <a:gd name="adj1" fmla="val 50000"/>
            </a:avLst>
          </a:prstGeom>
          <a:noFill/>
          <a:ln w="9525" cap="flat" cmpd="sng">
            <a:solidFill>
              <a:schemeClr val="accent1"/>
            </a:solidFill>
            <a:prstDash val="solid"/>
            <a:round/>
            <a:headEnd type="none" w="med" len="med"/>
            <a:tailEnd type="none" w="med" len="med"/>
          </a:ln>
        </p:spPr>
      </p:cxnSp>
      <p:cxnSp>
        <p:nvCxnSpPr>
          <p:cNvPr id="2419" name="Google Shape;2419;p64"/>
          <p:cNvCxnSpPr>
            <a:stCxn id="2409" idx="3"/>
            <a:endCxn id="2417" idx="2"/>
          </p:cNvCxnSpPr>
          <p:nvPr/>
        </p:nvCxnSpPr>
        <p:spPr>
          <a:xfrm>
            <a:off x="3177455" y="2754725"/>
            <a:ext cx="1999500" cy="187800"/>
          </a:xfrm>
          <a:prstGeom prst="curvedConnector3">
            <a:avLst>
              <a:gd name="adj1" fmla="val 50000"/>
            </a:avLst>
          </a:prstGeom>
          <a:noFill/>
          <a:ln w="9525" cap="flat" cmpd="sng">
            <a:solidFill>
              <a:schemeClr val="accent1"/>
            </a:solidFill>
            <a:prstDash val="solid"/>
            <a:round/>
            <a:headEnd type="none" w="med" len="med"/>
            <a:tailEnd type="none" w="med" len="med"/>
          </a:ln>
        </p:spPr>
      </p:cxnSp>
      <p:cxnSp>
        <p:nvCxnSpPr>
          <p:cNvPr id="2420" name="Google Shape;2420;p64"/>
          <p:cNvCxnSpPr>
            <a:stCxn id="2413" idx="3"/>
            <a:endCxn id="2417" idx="2"/>
          </p:cNvCxnSpPr>
          <p:nvPr/>
        </p:nvCxnSpPr>
        <p:spPr>
          <a:xfrm rot="10800000" flipH="1">
            <a:off x="3177455" y="2942350"/>
            <a:ext cx="1999500" cy="174000"/>
          </a:xfrm>
          <a:prstGeom prst="curvedConnector3">
            <a:avLst>
              <a:gd name="adj1" fmla="val 50000"/>
            </a:avLst>
          </a:prstGeom>
          <a:noFill/>
          <a:ln w="9525" cap="flat" cmpd="sng">
            <a:solidFill>
              <a:schemeClr val="accent1"/>
            </a:solidFill>
            <a:prstDash val="solid"/>
            <a:round/>
            <a:headEnd type="none" w="med" len="med"/>
            <a:tailEnd type="none" w="med" len="med"/>
          </a:ln>
        </p:spPr>
      </p:cxnSp>
      <p:cxnSp>
        <p:nvCxnSpPr>
          <p:cNvPr id="2421" name="Google Shape;2421;p64"/>
          <p:cNvCxnSpPr>
            <a:stCxn id="2414" idx="3"/>
            <a:endCxn id="2417" idx="2"/>
          </p:cNvCxnSpPr>
          <p:nvPr/>
        </p:nvCxnSpPr>
        <p:spPr>
          <a:xfrm rot="10800000" flipH="1">
            <a:off x="3177455" y="2942475"/>
            <a:ext cx="1999500" cy="535500"/>
          </a:xfrm>
          <a:prstGeom prst="curvedConnector3">
            <a:avLst>
              <a:gd name="adj1" fmla="val 50000"/>
            </a:avLst>
          </a:prstGeom>
          <a:noFill/>
          <a:ln w="9525" cap="flat" cmpd="sng">
            <a:solidFill>
              <a:schemeClr val="accent1"/>
            </a:solidFill>
            <a:prstDash val="solid"/>
            <a:round/>
            <a:headEnd type="none" w="med" len="med"/>
            <a:tailEnd type="none" w="med" len="med"/>
          </a:ln>
        </p:spPr>
      </p:cxnSp>
      <p:cxnSp>
        <p:nvCxnSpPr>
          <p:cNvPr id="2422" name="Google Shape;2422;p64"/>
          <p:cNvCxnSpPr>
            <a:stCxn id="2415" idx="3"/>
            <a:endCxn id="2417" idx="2"/>
          </p:cNvCxnSpPr>
          <p:nvPr/>
        </p:nvCxnSpPr>
        <p:spPr>
          <a:xfrm rot="10800000" flipH="1">
            <a:off x="3177455" y="2942600"/>
            <a:ext cx="1999500" cy="897000"/>
          </a:xfrm>
          <a:prstGeom prst="curvedConnector3">
            <a:avLst>
              <a:gd name="adj1" fmla="val 50000"/>
            </a:avLst>
          </a:prstGeom>
          <a:noFill/>
          <a:ln w="9525" cap="flat" cmpd="sng">
            <a:solidFill>
              <a:schemeClr val="accent1"/>
            </a:solidFill>
            <a:prstDash val="solid"/>
            <a:round/>
            <a:headEnd type="none" w="med" len="med"/>
            <a:tailEnd type="none" w="med" len="med"/>
          </a:ln>
        </p:spPr>
      </p:cxnSp>
      <p:grpSp>
        <p:nvGrpSpPr>
          <p:cNvPr id="2423" name="Google Shape;2423;p64"/>
          <p:cNvGrpSpPr/>
          <p:nvPr/>
        </p:nvGrpSpPr>
        <p:grpSpPr>
          <a:xfrm>
            <a:off x="4879014" y="1460851"/>
            <a:ext cx="2887531" cy="2949380"/>
            <a:chOff x="4879014" y="1460851"/>
            <a:chExt cx="2887531" cy="2949380"/>
          </a:xfrm>
        </p:grpSpPr>
        <p:sp>
          <p:nvSpPr>
            <p:cNvPr id="2424" name="Google Shape;2424;p64"/>
            <p:cNvSpPr/>
            <p:nvPr/>
          </p:nvSpPr>
          <p:spPr>
            <a:xfrm>
              <a:off x="4928228" y="2932098"/>
              <a:ext cx="2838316" cy="1478133"/>
            </a:xfrm>
            <a:custGeom>
              <a:avLst/>
              <a:gdLst/>
              <a:ahLst/>
              <a:cxnLst/>
              <a:rect l="l" t="t" r="r" b="b"/>
              <a:pathLst>
                <a:path w="184666" h="96170" extrusionOk="0">
                  <a:moveTo>
                    <a:pt x="92333" y="0"/>
                  </a:moveTo>
                  <a:cubicBezTo>
                    <a:pt x="41330" y="0"/>
                    <a:pt x="1" y="21516"/>
                    <a:pt x="1" y="48068"/>
                  </a:cubicBezTo>
                  <a:cubicBezTo>
                    <a:pt x="1" y="74620"/>
                    <a:pt x="41330" y="96169"/>
                    <a:pt x="92333" y="96169"/>
                  </a:cubicBezTo>
                  <a:cubicBezTo>
                    <a:pt x="143336" y="96169"/>
                    <a:pt x="184666" y="74620"/>
                    <a:pt x="184666" y="48068"/>
                  </a:cubicBezTo>
                  <a:cubicBezTo>
                    <a:pt x="184666" y="21516"/>
                    <a:pt x="143336" y="0"/>
                    <a:pt x="9233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4"/>
            <p:cNvSpPr/>
            <p:nvPr/>
          </p:nvSpPr>
          <p:spPr>
            <a:xfrm>
              <a:off x="5656259" y="3625009"/>
              <a:ext cx="1115647" cy="604886"/>
            </a:xfrm>
            <a:custGeom>
              <a:avLst/>
              <a:gdLst/>
              <a:ahLst/>
              <a:cxnLst/>
              <a:rect l="l" t="t" r="r" b="b"/>
              <a:pathLst>
                <a:path w="72586" h="39355" extrusionOk="0">
                  <a:moveTo>
                    <a:pt x="48273" y="0"/>
                  </a:moveTo>
                  <a:cubicBezTo>
                    <a:pt x="42606" y="0"/>
                    <a:pt x="36944" y="1251"/>
                    <a:pt x="32624" y="3753"/>
                  </a:cubicBezTo>
                  <a:cubicBezTo>
                    <a:pt x="25285" y="7990"/>
                    <a:pt x="24185" y="14461"/>
                    <a:pt x="29288" y="19364"/>
                  </a:cubicBezTo>
                  <a:cubicBezTo>
                    <a:pt x="28988" y="19431"/>
                    <a:pt x="28721" y="19564"/>
                    <a:pt x="28454" y="19698"/>
                  </a:cubicBezTo>
                  <a:lnTo>
                    <a:pt x="1135" y="35476"/>
                  </a:lnTo>
                  <a:cubicBezTo>
                    <a:pt x="1" y="36143"/>
                    <a:pt x="1" y="37210"/>
                    <a:pt x="1135" y="37878"/>
                  </a:cubicBezTo>
                  <a:lnTo>
                    <a:pt x="2869" y="38878"/>
                  </a:lnTo>
                  <a:cubicBezTo>
                    <a:pt x="3489" y="39196"/>
                    <a:pt x="4161" y="39355"/>
                    <a:pt x="4833" y="39355"/>
                  </a:cubicBezTo>
                  <a:cubicBezTo>
                    <a:pt x="5571" y="39355"/>
                    <a:pt x="6308" y="39163"/>
                    <a:pt x="6972" y="38778"/>
                  </a:cubicBezTo>
                  <a:lnTo>
                    <a:pt x="32424" y="22100"/>
                  </a:lnTo>
                  <a:cubicBezTo>
                    <a:pt x="32524" y="22033"/>
                    <a:pt x="32624" y="21966"/>
                    <a:pt x="32724" y="21900"/>
                  </a:cubicBezTo>
                  <a:cubicBezTo>
                    <a:pt x="37022" y="24355"/>
                    <a:pt x="42632" y="25581"/>
                    <a:pt x="48250" y="25581"/>
                  </a:cubicBezTo>
                  <a:cubicBezTo>
                    <a:pt x="53924" y="25581"/>
                    <a:pt x="59605" y="24330"/>
                    <a:pt x="63946" y="21833"/>
                  </a:cubicBezTo>
                  <a:cubicBezTo>
                    <a:pt x="72552" y="16863"/>
                    <a:pt x="72586" y="8757"/>
                    <a:pt x="63946" y="3753"/>
                  </a:cubicBezTo>
                  <a:cubicBezTo>
                    <a:pt x="59610" y="1251"/>
                    <a:pt x="53939" y="0"/>
                    <a:pt x="4827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4"/>
            <p:cNvSpPr/>
            <p:nvPr/>
          </p:nvSpPr>
          <p:spPr>
            <a:xfrm>
              <a:off x="6987747" y="3466329"/>
              <a:ext cx="694724" cy="401464"/>
            </a:xfrm>
            <a:custGeom>
              <a:avLst/>
              <a:gdLst/>
              <a:ahLst/>
              <a:cxnLst/>
              <a:rect l="l" t="t" r="r" b="b"/>
              <a:pathLst>
                <a:path w="45200" h="26120" extrusionOk="0">
                  <a:moveTo>
                    <a:pt x="22583" y="0"/>
                  </a:moveTo>
                  <a:cubicBezTo>
                    <a:pt x="10107" y="0"/>
                    <a:pt x="0" y="5838"/>
                    <a:pt x="0" y="13043"/>
                  </a:cubicBezTo>
                  <a:cubicBezTo>
                    <a:pt x="0" y="20282"/>
                    <a:pt x="10107" y="26119"/>
                    <a:pt x="22583" y="26119"/>
                  </a:cubicBezTo>
                  <a:cubicBezTo>
                    <a:pt x="35059" y="26119"/>
                    <a:pt x="45199" y="20282"/>
                    <a:pt x="45199" y="13043"/>
                  </a:cubicBezTo>
                  <a:cubicBezTo>
                    <a:pt x="45199" y="5838"/>
                    <a:pt x="35059" y="0"/>
                    <a:pt x="2258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4"/>
            <p:cNvSpPr/>
            <p:nvPr/>
          </p:nvSpPr>
          <p:spPr>
            <a:xfrm>
              <a:off x="5130236" y="3114233"/>
              <a:ext cx="1575533" cy="907368"/>
            </a:xfrm>
            <a:custGeom>
              <a:avLst/>
              <a:gdLst/>
              <a:ahLst/>
              <a:cxnLst/>
              <a:rect l="l" t="t" r="r" b="b"/>
              <a:pathLst>
                <a:path w="102507" h="59035" extrusionOk="0">
                  <a:moveTo>
                    <a:pt x="96123" y="0"/>
                  </a:moveTo>
                  <a:cubicBezTo>
                    <a:pt x="95810" y="0"/>
                    <a:pt x="95502" y="75"/>
                    <a:pt x="95235" y="226"/>
                  </a:cubicBezTo>
                  <a:lnTo>
                    <a:pt x="501" y="54931"/>
                  </a:lnTo>
                  <a:cubicBezTo>
                    <a:pt x="0" y="55098"/>
                    <a:pt x="0" y="55799"/>
                    <a:pt x="501" y="55965"/>
                  </a:cubicBezTo>
                  <a:lnTo>
                    <a:pt x="5471" y="58834"/>
                  </a:lnTo>
                  <a:cubicBezTo>
                    <a:pt x="5754" y="58968"/>
                    <a:pt x="6063" y="59034"/>
                    <a:pt x="6371" y="59034"/>
                  </a:cubicBezTo>
                  <a:cubicBezTo>
                    <a:pt x="6680" y="59034"/>
                    <a:pt x="6989" y="58968"/>
                    <a:pt x="7272" y="58834"/>
                  </a:cubicBezTo>
                  <a:lnTo>
                    <a:pt x="102006" y="4162"/>
                  </a:lnTo>
                  <a:cubicBezTo>
                    <a:pt x="102507" y="3995"/>
                    <a:pt x="102507" y="3294"/>
                    <a:pt x="102006" y="3128"/>
                  </a:cubicBezTo>
                  <a:lnTo>
                    <a:pt x="97036" y="226"/>
                  </a:lnTo>
                  <a:cubicBezTo>
                    <a:pt x="96753" y="75"/>
                    <a:pt x="96436" y="0"/>
                    <a:pt x="9612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4"/>
            <p:cNvSpPr/>
            <p:nvPr/>
          </p:nvSpPr>
          <p:spPr>
            <a:xfrm>
              <a:off x="4886391" y="3305005"/>
              <a:ext cx="315116" cy="416665"/>
            </a:xfrm>
            <a:custGeom>
              <a:avLst/>
              <a:gdLst/>
              <a:ahLst/>
              <a:cxnLst/>
              <a:rect l="l" t="t" r="r" b="b"/>
              <a:pathLst>
                <a:path w="20502" h="27109" extrusionOk="0">
                  <a:moveTo>
                    <a:pt x="6056" y="1"/>
                  </a:moveTo>
                  <a:cubicBezTo>
                    <a:pt x="2602" y="1"/>
                    <a:pt x="0" y="2817"/>
                    <a:pt x="3423" y="5926"/>
                  </a:cubicBezTo>
                  <a:cubicBezTo>
                    <a:pt x="7426" y="9562"/>
                    <a:pt x="14965" y="13966"/>
                    <a:pt x="16632" y="24840"/>
                  </a:cubicBezTo>
                  <a:lnTo>
                    <a:pt x="20502" y="27108"/>
                  </a:lnTo>
                  <a:cubicBezTo>
                    <a:pt x="20502" y="27108"/>
                    <a:pt x="20469" y="17435"/>
                    <a:pt x="18200" y="11564"/>
                  </a:cubicBezTo>
                  <a:cubicBezTo>
                    <a:pt x="15932" y="5660"/>
                    <a:pt x="12029" y="1490"/>
                    <a:pt x="7860" y="256"/>
                  </a:cubicBezTo>
                  <a:cubicBezTo>
                    <a:pt x="7251" y="82"/>
                    <a:pt x="6641" y="1"/>
                    <a:pt x="605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4"/>
            <p:cNvSpPr/>
            <p:nvPr/>
          </p:nvSpPr>
          <p:spPr>
            <a:xfrm>
              <a:off x="4886391" y="3305005"/>
              <a:ext cx="315116" cy="416665"/>
            </a:xfrm>
            <a:custGeom>
              <a:avLst/>
              <a:gdLst/>
              <a:ahLst/>
              <a:cxnLst/>
              <a:rect l="l" t="t" r="r" b="b"/>
              <a:pathLst>
                <a:path w="20502" h="27109" extrusionOk="0">
                  <a:moveTo>
                    <a:pt x="6056" y="1"/>
                  </a:moveTo>
                  <a:cubicBezTo>
                    <a:pt x="2602" y="1"/>
                    <a:pt x="0" y="2817"/>
                    <a:pt x="3423" y="5926"/>
                  </a:cubicBezTo>
                  <a:cubicBezTo>
                    <a:pt x="7426" y="9562"/>
                    <a:pt x="14965" y="13966"/>
                    <a:pt x="16632" y="24840"/>
                  </a:cubicBezTo>
                  <a:lnTo>
                    <a:pt x="20502" y="27108"/>
                  </a:lnTo>
                  <a:cubicBezTo>
                    <a:pt x="20502" y="27108"/>
                    <a:pt x="20469" y="17435"/>
                    <a:pt x="18200" y="11564"/>
                  </a:cubicBezTo>
                  <a:cubicBezTo>
                    <a:pt x="15932" y="5660"/>
                    <a:pt x="12029" y="1490"/>
                    <a:pt x="7860" y="256"/>
                  </a:cubicBezTo>
                  <a:cubicBezTo>
                    <a:pt x="7251" y="82"/>
                    <a:pt x="6641" y="1"/>
                    <a:pt x="605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4"/>
            <p:cNvSpPr/>
            <p:nvPr/>
          </p:nvSpPr>
          <p:spPr>
            <a:xfrm>
              <a:off x="4967007" y="3333916"/>
              <a:ext cx="215026" cy="313410"/>
            </a:xfrm>
            <a:custGeom>
              <a:avLst/>
              <a:gdLst/>
              <a:ahLst/>
              <a:cxnLst/>
              <a:rect l="l" t="t" r="r" b="b"/>
              <a:pathLst>
                <a:path w="13990" h="20391" extrusionOk="0">
                  <a:moveTo>
                    <a:pt x="319" y="1"/>
                  </a:moveTo>
                  <a:cubicBezTo>
                    <a:pt x="119" y="1"/>
                    <a:pt x="0" y="288"/>
                    <a:pt x="213" y="410"/>
                  </a:cubicBezTo>
                  <a:cubicBezTo>
                    <a:pt x="3849" y="2077"/>
                    <a:pt x="11321" y="8382"/>
                    <a:pt x="13489" y="20224"/>
                  </a:cubicBezTo>
                  <a:cubicBezTo>
                    <a:pt x="13522" y="20324"/>
                    <a:pt x="13622" y="20391"/>
                    <a:pt x="13722" y="20391"/>
                  </a:cubicBezTo>
                  <a:lnTo>
                    <a:pt x="13789" y="20391"/>
                  </a:lnTo>
                  <a:cubicBezTo>
                    <a:pt x="13889" y="20391"/>
                    <a:pt x="13989" y="20257"/>
                    <a:pt x="13956" y="20124"/>
                  </a:cubicBezTo>
                  <a:cubicBezTo>
                    <a:pt x="11721" y="8115"/>
                    <a:pt x="4116" y="1710"/>
                    <a:pt x="380" y="9"/>
                  </a:cubicBezTo>
                  <a:cubicBezTo>
                    <a:pt x="359" y="3"/>
                    <a:pt x="338" y="1"/>
                    <a:pt x="3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4"/>
            <p:cNvSpPr/>
            <p:nvPr/>
          </p:nvSpPr>
          <p:spPr>
            <a:xfrm>
              <a:off x="4879014" y="3525042"/>
              <a:ext cx="413253" cy="442210"/>
            </a:xfrm>
            <a:custGeom>
              <a:avLst/>
              <a:gdLst/>
              <a:ahLst/>
              <a:cxnLst/>
              <a:rect l="l" t="t" r="r" b="b"/>
              <a:pathLst>
                <a:path w="26887" h="28771" extrusionOk="0">
                  <a:moveTo>
                    <a:pt x="4832" y="1"/>
                  </a:moveTo>
                  <a:cubicBezTo>
                    <a:pt x="4399" y="1"/>
                    <a:pt x="3965" y="57"/>
                    <a:pt x="3536" y="183"/>
                  </a:cubicBezTo>
                  <a:cubicBezTo>
                    <a:pt x="1234" y="850"/>
                    <a:pt x="0" y="3386"/>
                    <a:pt x="934" y="5621"/>
                  </a:cubicBezTo>
                  <a:cubicBezTo>
                    <a:pt x="1301" y="6521"/>
                    <a:pt x="2002" y="7288"/>
                    <a:pt x="2502" y="8122"/>
                  </a:cubicBezTo>
                  <a:cubicBezTo>
                    <a:pt x="3002" y="8956"/>
                    <a:pt x="3269" y="9924"/>
                    <a:pt x="2902" y="10858"/>
                  </a:cubicBezTo>
                  <a:cubicBezTo>
                    <a:pt x="2602" y="11525"/>
                    <a:pt x="2102" y="12058"/>
                    <a:pt x="1868" y="12759"/>
                  </a:cubicBezTo>
                  <a:cubicBezTo>
                    <a:pt x="1268" y="14594"/>
                    <a:pt x="1601" y="16228"/>
                    <a:pt x="3436" y="17162"/>
                  </a:cubicBezTo>
                  <a:cubicBezTo>
                    <a:pt x="5304" y="18129"/>
                    <a:pt x="8306" y="17396"/>
                    <a:pt x="9274" y="19764"/>
                  </a:cubicBezTo>
                  <a:cubicBezTo>
                    <a:pt x="9607" y="20698"/>
                    <a:pt x="9640" y="21699"/>
                    <a:pt x="9807" y="22633"/>
                  </a:cubicBezTo>
                  <a:cubicBezTo>
                    <a:pt x="10241" y="24567"/>
                    <a:pt x="11342" y="26269"/>
                    <a:pt x="12976" y="27403"/>
                  </a:cubicBezTo>
                  <a:cubicBezTo>
                    <a:pt x="14177" y="28237"/>
                    <a:pt x="15578" y="28704"/>
                    <a:pt x="17046" y="28770"/>
                  </a:cubicBezTo>
                  <a:cubicBezTo>
                    <a:pt x="17046" y="28770"/>
                    <a:pt x="19814" y="27169"/>
                    <a:pt x="20982" y="26469"/>
                  </a:cubicBezTo>
                  <a:cubicBezTo>
                    <a:pt x="22817" y="25435"/>
                    <a:pt x="26052" y="23567"/>
                    <a:pt x="26052" y="23567"/>
                  </a:cubicBezTo>
                  <a:cubicBezTo>
                    <a:pt x="26686" y="22433"/>
                    <a:pt x="26886" y="21565"/>
                    <a:pt x="26886" y="19430"/>
                  </a:cubicBezTo>
                  <a:cubicBezTo>
                    <a:pt x="26886" y="17296"/>
                    <a:pt x="25619" y="13893"/>
                    <a:pt x="22716" y="12492"/>
                  </a:cubicBezTo>
                  <a:cubicBezTo>
                    <a:pt x="21849" y="12058"/>
                    <a:pt x="20715" y="11792"/>
                    <a:pt x="20181" y="10824"/>
                  </a:cubicBezTo>
                  <a:cubicBezTo>
                    <a:pt x="19681" y="9857"/>
                    <a:pt x="19914" y="8189"/>
                    <a:pt x="19781" y="7222"/>
                  </a:cubicBezTo>
                  <a:cubicBezTo>
                    <a:pt x="19614" y="5954"/>
                    <a:pt x="19347" y="4586"/>
                    <a:pt x="18447" y="3719"/>
                  </a:cubicBezTo>
                  <a:cubicBezTo>
                    <a:pt x="17614" y="2887"/>
                    <a:pt x="16297" y="2681"/>
                    <a:pt x="15049" y="2681"/>
                  </a:cubicBezTo>
                  <a:cubicBezTo>
                    <a:pt x="14947" y="2681"/>
                    <a:pt x="14845" y="2683"/>
                    <a:pt x="14744" y="2685"/>
                  </a:cubicBezTo>
                  <a:cubicBezTo>
                    <a:pt x="14272" y="2685"/>
                    <a:pt x="13801" y="2703"/>
                    <a:pt x="13329" y="2703"/>
                  </a:cubicBezTo>
                  <a:cubicBezTo>
                    <a:pt x="12700" y="2703"/>
                    <a:pt x="12071" y="2671"/>
                    <a:pt x="11442" y="2518"/>
                  </a:cubicBezTo>
                  <a:cubicBezTo>
                    <a:pt x="10374" y="2285"/>
                    <a:pt x="9507" y="1651"/>
                    <a:pt x="8573" y="1117"/>
                  </a:cubicBezTo>
                  <a:cubicBezTo>
                    <a:pt x="7401" y="494"/>
                    <a:pt x="6117" y="1"/>
                    <a:pt x="483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4"/>
            <p:cNvSpPr/>
            <p:nvPr/>
          </p:nvSpPr>
          <p:spPr>
            <a:xfrm>
              <a:off x="4980517" y="3708068"/>
              <a:ext cx="163629" cy="29772"/>
            </a:xfrm>
            <a:custGeom>
              <a:avLst/>
              <a:gdLst/>
              <a:ahLst/>
              <a:cxnLst/>
              <a:rect l="l" t="t" r="r" b="b"/>
              <a:pathLst>
                <a:path w="10646" h="1937" extrusionOk="0">
                  <a:moveTo>
                    <a:pt x="4554" y="1"/>
                  </a:moveTo>
                  <a:cubicBezTo>
                    <a:pt x="3072" y="1"/>
                    <a:pt x="1585" y="271"/>
                    <a:pt x="168" y="818"/>
                  </a:cubicBezTo>
                  <a:cubicBezTo>
                    <a:pt x="68" y="851"/>
                    <a:pt x="1" y="984"/>
                    <a:pt x="68" y="1084"/>
                  </a:cubicBezTo>
                  <a:cubicBezTo>
                    <a:pt x="101" y="1151"/>
                    <a:pt x="168" y="1185"/>
                    <a:pt x="234" y="1218"/>
                  </a:cubicBezTo>
                  <a:lnTo>
                    <a:pt x="368" y="1218"/>
                  </a:lnTo>
                  <a:cubicBezTo>
                    <a:pt x="1723" y="687"/>
                    <a:pt x="3142" y="425"/>
                    <a:pt x="4557" y="425"/>
                  </a:cubicBezTo>
                  <a:cubicBezTo>
                    <a:pt x="6521" y="425"/>
                    <a:pt x="8477" y="930"/>
                    <a:pt x="10242" y="1918"/>
                  </a:cubicBezTo>
                  <a:cubicBezTo>
                    <a:pt x="10271" y="1931"/>
                    <a:pt x="10300" y="1937"/>
                    <a:pt x="10328" y="1937"/>
                  </a:cubicBezTo>
                  <a:cubicBezTo>
                    <a:pt x="10519" y="1937"/>
                    <a:pt x="10646" y="1664"/>
                    <a:pt x="10442" y="1518"/>
                  </a:cubicBezTo>
                  <a:cubicBezTo>
                    <a:pt x="8625" y="513"/>
                    <a:pt x="6595" y="1"/>
                    <a:pt x="45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4"/>
            <p:cNvSpPr/>
            <p:nvPr/>
          </p:nvSpPr>
          <p:spPr>
            <a:xfrm>
              <a:off x="4953866" y="3565081"/>
              <a:ext cx="251238" cy="340138"/>
            </a:xfrm>
            <a:custGeom>
              <a:avLst/>
              <a:gdLst/>
              <a:ahLst/>
              <a:cxnLst/>
              <a:rect l="l" t="t" r="r" b="b"/>
              <a:pathLst>
                <a:path w="16346" h="22130" extrusionOk="0">
                  <a:moveTo>
                    <a:pt x="255" y="1"/>
                  </a:moveTo>
                  <a:cubicBezTo>
                    <a:pt x="173" y="1"/>
                    <a:pt x="92" y="38"/>
                    <a:pt x="67" y="113"/>
                  </a:cubicBezTo>
                  <a:cubicBezTo>
                    <a:pt x="0" y="214"/>
                    <a:pt x="67" y="347"/>
                    <a:pt x="167" y="380"/>
                  </a:cubicBezTo>
                  <a:cubicBezTo>
                    <a:pt x="6338" y="3049"/>
                    <a:pt x="15545" y="12756"/>
                    <a:pt x="15945" y="21929"/>
                  </a:cubicBezTo>
                  <a:cubicBezTo>
                    <a:pt x="15945" y="22029"/>
                    <a:pt x="16045" y="22129"/>
                    <a:pt x="16145" y="22129"/>
                  </a:cubicBezTo>
                  <a:cubicBezTo>
                    <a:pt x="16245" y="22096"/>
                    <a:pt x="16345" y="21996"/>
                    <a:pt x="16345" y="21896"/>
                  </a:cubicBezTo>
                  <a:cubicBezTo>
                    <a:pt x="15945" y="12556"/>
                    <a:pt x="6572" y="2715"/>
                    <a:pt x="334" y="13"/>
                  </a:cubicBezTo>
                  <a:cubicBezTo>
                    <a:pt x="309" y="5"/>
                    <a:pt x="282" y="1"/>
                    <a:pt x="2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4"/>
            <p:cNvSpPr/>
            <p:nvPr/>
          </p:nvSpPr>
          <p:spPr>
            <a:xfrm>
              <a:off x="6199727" y="2603150"/>
              <a:ext cx="480405" cy="791924"/>
            </a:xfrm>
            <a:custGeom>
              <a:avLst/>
              <a:gdLst/>
              <a:ahLst/>
              <a:cxnLst/>
              <a:rect l="l" t="t" r="r" b="b"/>
              <a:pathLst>
                <a:path w="31256" h="51524" extrusionOk="0">
                  <a:moveTo>
                    <a:pt x="28206" y="0"/>
                  </a:moveTo>
                  <a:cubicBezTo>
                    <a:pt x="27923" y="0"/>
                    <a:pt x="27645" y="85"/>
                    <a:pt x="27420" y="254"/>
                  </a:cubicBezTo>
                  <a:lnTo>
                    <a:pt x="1968" y="14931"/>
                  </a:lnTo>
                  <a:cubicBezTo>
                    <a:pt x="801" y="15698"/>
                    <a:pt x="67" y="16966"/>
                    <a:pt x="0" y="18333"/>
                  </a:cubicBezTo>
                  <a:lnTo>
                    <a:pt x="0" y="21202"/>
                  </a:lnTo>
                  <a:lnTo>
                    <a:pt x="0" y="48455"/>
                  </a:lnTo>
                  <a:cubicBezTo>
                    <a:pt x="0" y="48555"/>
                    <a:pt x="0" y="48655"/>
                    <a:pt x="0" y="48755"/>
                  </a:cubicBezTo>
                  <a:cubicBezTo>
                    <a:pt x="67" y="49389"/>
                    <a:pt x="467" y="49956"/>
                    <a:pt x="1034" y="50290"/>
                  </a:cubicBezTo>
                  <a:lnTo>
                    <a:pt x="3102" y="51490"/>
                  </a:lnTo>
                  <a:lnTo>
                    <a:pt x="3203" y="51524"/>
                  </a:lnTo>
                  <a:cubicBezTo>
                    <a:pt x="2769" y="51290"/>
                    <a:pt x="2502" y="50857"/>
                    <a:pt x="2502" y="50356"/>
                  </a:cubicBezTo>
                  <a:lnTo>
                    <a:pt x="2502" y="23771"/>
                  </a:lnTo>
                  <a:lnTo>
                    <a:pt x="2502" y="19768"/>
                  </a:lnTo>
                  <a:cubicBezTo>
                    <a:pt x="2602" y="18367"/>
                    <a:pt x="3336" y="17099"/>
                    <a:pt x="4537" y="16365"/>
                  </a:cubicBezTo>
                  <a:lnTo>
                    <a:pt x="29922" y="1688"/>
                  </a:lnTo>
                  <a:cubicBezTo>
                    <a:pt x="30175" y="1519"/>
                    <a:pt x="30469" y="1430"/>
                    <a:pt x="30760" y="1430"/>
                  </a:cubicBezTo>
                  <a:cubicBezTo>
                    <a:pt x="30929" y="1430"/>
                    <a:pt x="31097" y="1460"/>
                    <a:pt x="31256" y="1521"/>
                  </a:cubicBezTo>
                  <a:cubicBezTo>
                    <a:pt x="30822" y="1288"/>
                    <a:pt x="29221" y="354"/>
                    <a:pt x="28854" y="154"/>
                  </a:cubicBezTo>
                  <a:cubicBezTo>
                    <a:pt x="28650" y="52"/>
                    <a:pt x="28426" y="0"/>
                    <a:pt x="282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4"/>
            <p:cNvSpPr/>
            <p:nvPr/>
          </p:nvSpPr>
          <p:spPr>
            <a:xfrm>
              <a:off x="6238690" y="2625283"/>
              <a:ext cx="451709" cy="772696"/>
            </a:xfrm>
            <a:custGeom>
              <a:avLst/>
              <a:gdLst/>
              <a:ahLst/>
              <a:cxnLst/>
              <a:rect l="l" t="t" r="r" b="b"/>
              <a:pathLst>
                <a:path w="29389" h="50273" extrusionOk="0">
                  <a:moveTo>
                    <a:pt x="28211" y="0"/>
                  </a:moveTo>
                  <a:cubicBezTo>
                    <a:pt x="27922" y="0"/>
                    <a:pt x="27646" y="97"/>
                    <a:pt x="27420" y="281"/>
                  </a:cubicBezTo>
                  <a:lnTo>
                    <a:pt x="2002" y="14925"/>
                  </a:lnTo>
                  <a:cubicBezTo>
                    <a:pt x="834" y="15659"/>
                    <a:pt x="100" y="16960"/>
                    <a:pt x="0" y="18328"/>
                  </a:cubicBezTo>
                  <a:lnTo>
                    <a:pt x="0" y="48916"/>
                  </a:lnTo>
                  <a:cubicBezTo>
                    <a:pt x="0" y="49699"/>
                    <a:pt x="651" y="50272"/>
                    <a:pt x="1358" y="50272"/>
                  </a:cubicBezTo>
                  <a:cubicBezTo>
                    <a:pt x="1584" y="50272"/>
                    <a:pt x="1817" y="50213"/>
                    <a:pt x="2035" y="50084"/>
                  </a:cubicBezTo>
                  <a:lnTo>
                    <a:pt x="27387" y="35440"/>
                  </a:lnTo>
                  <a:cubicBezTo>
                    <a:pt x="28554" y="34673"/>
                    <a:pt x="29288" y="33405"/>
                    <a:pt x="29388" y="32004"/>
                  </a:cubicBezTo>
                  <a:lnTo>
                    <a:pt x="29388" y="1382"/>
                  </a:lnTo>
                  <a:cubicBezTo>
                    <a:pt x="29355" y="1316"/>
                    <a:pt x="29355" y="1215"/>
                    <a:pt x="29355" y="1149"/>
                  </a:cubicBezTo>
                  <a:cubicBezTo>
                    <a:pt x="29355" y="1082"/>
                    <a:pt x="29355" y="1015"/>
                    <a:pt x="29321" y="982"/>
                  </a:cubicBezTo>
                  <a:lnTo>
                    <a:pt x="29321" y="915"/>
                  </a:lnTo>
                  <a:cubicBezTo>
                    <a:pt x="29321" y="882"/>
                    <a:pt x="29288" y="815"/>
                    <a:pt x="29288" y="748"/>
                  </a:cubicBezTo>
                  <a:cubicBezTo>
                    <a:pt x="29255" y="648"/>
                    <a:pt x="29221" y="582"/>
                    <a:pt x="29155" y="515"/>
                  </a:cubicBezTo>
                  <a:cubicBezTo>
                    <a:pt x="29155" y="448"/>
                    <a:pt x="29121" y="415"/>
                    <a:pt x="29088" y="415"/>
                  </a:cubicBezTo>
                  <a:cubicBezTo>
                    <a:pt x="29088" y="382"/>
                    <a:pt x="29054" y="348"/>
                    <a:pt x="29054" y="315"/>
                  </a:cubicBezTo>
                  <a:cubicBezTo>
                    <a:pt x="28988" y="281"/>
                    <a:pt x="28954" y="215"/>
                    <a:pt x="28921" y="181"/>
                  </a:cubicBezTo>
                  <a:cubicBezTo>
                    <a:pt x="28854" y="148"/>
                    <a:pt x="28788" y="115"/>
                    <a:pt x="28754" y="115"/>
                  </a:cubicBezTo>
                  <a:cubicBezTo>
                    <a:pt x="28575" y="38"/>
                    <a:pt x="28390" y="0"/>
                    <a:pt x="2821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4"/>
            <p:cNvSpPr/>
            <p:nvPr/>
          </p:nvSpPr>
          <p:spPr>
            <a:xfrm>
              <a:off x="6209472" y="2602827"/>
              <a:ext cx="470660" cy="274416"/>
            </a:xfrm>
            <a:custGeom>
              <a:avLst/>
              <a:gdLst/>
              <a:ahLst/>
              <a:cxnLst/>
              <a:rect l="l" t="t" r="r" b="b"/>
              <a:pathLst>
                <a:path w="30622" h="17854" extrusionOk="0">
                  <a:moveTo>
                    <a:pt x="27618" y="1"/>
                  </a:moveTo>
                  <a:cubicBezTo>
                    <a:pt x="27319" y="1"/>
                    <a:pt x="27023" y="97"/>
                    <a:pt x="26786" y="275"/>
                  </a:cubicBezTo>
                  <a:lnTo>
                    <a:pt x="1368" y="14952"/>
                  </a:lnTo>
                  <a:cubicBezTo>
                    <a:pt x="801" y="15285"/>
                    <a:pt x="334" y="15786"/>
                    <a:pt x="0" y="16386"/>
                  </a:cubicBezTo>
                  <a:lnTo>
                    <a:pt x="2502" y="17854"/>
                  </a:lnTo>
                  <a:cubicBezTo>
                    <a:pt x="2835" y="17254"/>
                    <a:pt x="3302" y="16720"/>
                    <a:pt x="3903" y="16386"/>
                  </a:cubicBezTo>
                  <a:lnTo>
                    <a:pt x="29288" y="1709"/>
                  </a:lnTo>
                  <a:cubicBezTo>
                    <a:pt x="29554" y="1531"/>
                    <a:pt x="29866" y="1442"/>
                    <a:pt x="30172" y="1442"/>
                  </a:cubicBezTo>
                  <a:cubicBezTo>
                    <a:pt x="30325" y="1442"/>
                    <a:pt x="30477" y="1464"/>
                    <a:pt x="30622" y="1509"/>
                  </a:cubicBezTo>
                  <a:cubicBezTo>
                    <a:pt x="30222" y="1309"/>
                    <a:pt x="28554" y="375"/>
                    <a:pt x="28220" y="141"/>
                  </a:cubicBezTo>
                  <a:cubicBezTo>
                    <a:pt x="28030" y="46"/>
                    <a:pt x="27823" y="1"/>
                    <a:pt x="2761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4"/>
            <p:cNvSpPr/>
            <p:nvPr/>
          </p:nvSpPr>
          <p:spPr>
            <a:xfrm>
              <a:off x="6468886" y="2857662"/>
              <a:ext cx="101027" cy="275938"/>
            </a:xfrm>
            <a:custGeom>
              <a:avLst/>
              <a:gdLst/>
              <a:ahLst/>
              <a:cxnLst/>
              <a:rect l="l" t="t" r="r" b="b"/>
              <a:pathLst>
                <a:path w="6573" h="17953" extrusionOk="0">
                  <a:moveTo>
                    <a:pt x="1889" y="1"/>
                  </a:moveTo>
                  <a:cubicBezTo>
                    <a:pt x="1288" y="1"/>
                    <a:pt x="651" y="176"/>
                    <a:pt x="1" y="540"/>
                  </a:cubicBezTo>
                  <a:lnTo>
                    <a:pt x="1" y="10047"/>
                  </a:lnTo>
                  <a:lnTo>
                    <a:pt x="1902" y="17953"/>
                  </a:lnTo>
                  <a:cubicBezTo>
                    <a:pt x="4938" y="14517"/>
                    <a:pt x="6572" y="8079"/>
                    <a:pt x="5605" y="3909"/>
                  </a:cubicBezTo>
                  <a:cubicBezTo>
                    <a:pt x="5012" y="1416"/>
                    <a:pt x="3598" y="1"/>
                    <a:pt x="188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4"/>
            <p:cNvSpPr/>
            <p:nvPr/>
          </p:nvSpPr>
          <p:spPr>
            <a:xfrm>
              <a:off x="6440698" y="3039243"/>
              <a:ext cx="46663" cy="125127"/>
            </a:xfrm>
            <a:custGeom>
              <a:avLst/>
              <a:gdLst/>
              <a:ahLst/>
              <a:cxnLst/>
              <a:rect l="l" t="t" r="r" b="b"/>
              <a:pathLst>
                <a:path w="3036" h="8141" extrusionOk="0">
                  <a:moveTo>
                    <a:pt x="1501" y="1"/>
                  </a:moveTo>
                  <a:lnTo>
                    <a:pt x="0" y="8140"/>
                  </a:lnTo>
                  <a:cubicBezTo>
                    <a:pt x="534" y="8073"/>
                    <a:pt x="1034" y="7873"/>
                    <a:pt x="1501" y="7606"/>
                  </a:cubicBezTo>
                  <a:cubicBezTo>
                    <a:pt x="2068" y="7273"/>
                    <a:pt x="2602" y="6839"/>
                    <a:pt x="3036" y="6372"/>
                  </a:cubicBezTo>
                  <a:lnTo>
                    <a:pt x="150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4"/>
            <p:cNvSpPr/>
            <p:nvPr/>
          </p:nvSpPr>
          <p:spPr>
            <a:xfrm>
              <a:off x="6440698" y="3039243"/>
              <a:ext cx="46663" cy="125127"/>
            </a:xfrm>
            <a:custGeom>
              <a:avLst/>
              <a:gdLst/>
              <a:ahLst/>
              <a:cxnLst/>
              <a:rect l="l" t="t" r="r" b="b"/>
              <a:pathLst>
                <a:path w="3036" h="8141" extrusionOk="0">
                  <a:moveTo>
                    <a:pt x="1501" y="1"/>
                  </a:moveTo>
                  <a:lnTo>
                    <a:pt x="0" y="8140"/>
                  </a:lnTo>
                  <a:cubicBezTo>
                    <a:pt x="534" y="8073"/>
                    <a:pt x="1034" y="7873"/>
                    <a:pt x="1501" y="7606"/>
                  </a:cubicBezTo>
                  <a:cubicBezTo>
                    <a:pt x="2068" y="7273"/>
                    <a:pt x="2602" y="6839"/>
                    <a:pt x="3036" y="6372"/>
                  </a:cubicBezTo>
                  <a:lnTo>
                    <a:pt x="15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4"/>
            <p:cNvSpPr/>
            <p:nvPr/>
          </p:nvSpPr>
          <p:spPr>
            <a:xfrm>
              <a:off x="6374561" y="3031051"/>
              <a:ext cx="82045" cy="142034"/>
            </a:xfrm>
            <a:custGeom>
              <a:avLst/>
              <a:gdLst/>
              <a:ahLst/>
              <a:cxnLst/>
              <a:rect l="l" t="t" r="r" b="b"/>
              <a:pathLst>
                <a:path w="5338" h="9241" extrusionOk="0">
                  <a:moveTo>
                    <a:pt x="5337" y="0"/>
                  </a:moveTo>
                  <a:lnTo>
                    <a:pt x="0" y="5771"/>
                  </a:lnTo>
                  <a:cubicBezTo>
                    <a:pt x="593" y="7945"/>
                    <a:pt x="1901" y="9241"/>
                    <a:pt x="3540" y="9241"/>
                  </a:cubicBezTo>
                  <a:cubicBezTo>
                    <a:pt x="3561" y="9241"/>
                    <a:pt x="3582" y="9241"/>
                    <a:pt x="3603" y="9240"/>
                  </a:cubicBezTo>
                  <a:lnTo>
                    <a:pt x="5337"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4"/>
            <p:cNvSpPr/>
            <p:nvPr/>
          </p:nvSpPr>
          <p:spPr>
            <a:xfrm>
              <a:off x="6374561" y="3031051"/>
              <a:ext cx="82045" cy="142034"/>
            </a:xfrm>
            <a:custGeom>
              <a:avLst/>
              <a:gdLst/>
              <a:ahLst/>
              <a:cxnLst/>
              <a:rect l="l" t="t" r="r" b="b"/>
              <a:pathLst>
                <a:path w="5338" h="9241" extrusionOk="0">
                  <a:moveTo>
                    <a:pt x="5337" y="0"/>
                  </a:moveTo>
                  <a:lnTo>
                    <a:pt x="0" y="5771"/>
                  </a:lnTo>
                  <a:cubicBezTo>
                    <a:pt x="593" y="7945"/>
                    <a:pt x="1901" y="9241"/>
                    <a:pt x="3540" y="9241"/>
                  </a:cubicBezTo>
                  <a:cubicBezTo>
                    <a:pt x="3561" y="9241"/>
                    <a:pt x="3582" y="9241"/>
                    <a:pt x="3603" y="9240"/>
                  </a:cubicBezTo>
                  <a:lnTo>
                    <a:pt x="53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4"/>
            <p:cNvSpPr/>
            <p:nvPr/>
          </p:nvSpPr>
          <p:spPr>
            <a:xfrm>
              <a:off x="6373008" y="2878780"/>
              <a:ext cx="86149" cy="224064"/>
            </a:xfrm>
            <a:custGeom>
              <a:avLst/>
              <a:gdLst/>
              <a:ahLst/>
              <a:cxnLst/>
              <a:rect l="l" t="t" r="r" b="b"/>
              <a:pathLst>
                <a:path w="5605" h="14578" extrusionOk="0">
                  <a:moveTo>
                    <a:pt x="5605" y="0"/>
                  </a:moveTo>
                  <a:cubicBezTo>
                    <a:pt x="2503" y="2035"/>
                    <a:pt x="1" y="7472"/>
                    <a:pt x="1" y="12342"/>
                  </a:cubicBezTo>
                  <a:cubicBezTo>
                    <a:pt x="1" y="13076"/>
                    <a:pt x="68" y="13843"/>
                    <a:pt x="201" y="14577"/>
                  </a:cubicBezTo>
                  <a:lnTo>
                    <a:pt x="5605" y="8773"/>
                  </a:lnTo>
                  <a:lnTo>
                    <a:pt x="560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4"/>
            <p:cNvSpPr/>
            <p:nvPr/>
          </p:nvSpPr>
          <p:spPr>
            <a:xfrm>
              <a:off x="6373008" y="2878780"/>
              <a:ext cx="86149" cy="224064"/>
            </a:xfrm>
            <a:custGeom>
              <a:avLst/>
              <a:gdLst/>
              <a:ahLst/>
              <a:cxnLst/>
              <a:rect l="l" t="t" r="r" b="b"/>
              <a:pathLst>
                <a:path w="5605" h="14578" extrusionOk="0">
                  <a:moveTo>
                    <a:pt x="5605" y="0"/>
                  </a:moveTo>
                  <a:cubicBezTo>
                    <a:pt x="2503" y="2035"/>
                    <a:pt x="1" y="7472"/>
                    <a:pt x="1" y="12342"/>
                  </a:cubicBezTo>
                  <a:cubicBezTo>
                    <a:pt x="1" y="13076"/>
                    <a:pt x="68" y="13843"/>
                    <a:pt x="201" y="14577"/>
                  </a:cubicBezTo>
                  <a:lnTo>
                    <a:pt x="5605" y="8773"/>
                  </a:lnTo>
                  <a:lnTo>
                    <a:pt x="56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4"/>
            <p:cNvSpPr/>
            <p:nvPr/>
          </p:nvSpPr>
          <p:spPr>
            <a:xfrm>
              <a:off x="6529905" y="2891598"/>
              <a:ext cx="62556" cy="38456"/>
            </a:xfrm>
            <a:custGeom>
              <a:avLst/>
              <a:gdLst/>
              <a:ahLst/>
              <a:cxnLst/>
              <a:rect l="l" t="t" r="r" b="b"/>
              <a:pathLst>
                <a:path w="4070" h="2502" extrusionOk="0">
                  <a:moveTo>
                    <a:pt x="4003" y="0"/>
                  </a:moveTo>
                  <a:lnTo>
                    <a:pt x="3736" y="167"/>
                  </a:lnTo>
                  <a:cubicBezTo>
                    <a:pt x="3703" y="200"/>
                    <a:pt x="3670" y="267"/>
                    <a:pt x="3636" y="334"/>
                  </a:cubicBezTo>
                  <a:lnTo>
                    <a:pt x="3636" y="400"/>
                  </a:lnTo>
                  <a:lnTo>
                    <a:pt x="3670" y="400"/>
                  </a:lnTo>
                  <a:lnTo>
                    <a:pt x="3936" y="267"/>
                  </a:lnTo>
                  <a:cubicBezTo>
                    <a:pt x="4003" y="200"/>
                    <a:pt x="4036" y="167"/>
                    <a:pt x="4036" y="100"/>
                  </a:cubicBezTo>
                  <a:cubicBezTo>
                    <a:pt x="4070" y="33"/>
                    <a:pt x="4036" y="0"/>
                    <a:pt x="4003" y="0"/>
                  </a:cubicBezTo>
                  <a:close/>
                  <a:moveTo>
                    <a:pt x="3369" y="367"/>
                  </a:moveTo>
                  <a:lnTo>
                    <a:pt x="3002" y="567"/>
                  </a:lnTo>
                  <a:cubicBezTo>
                    <a:pt x="2969" y="600"/>
                    <a:pt x="2936" y="667"/>
                    <a:pt x="2936" y="734"/>
                  </a:cubicBezTo>
                  <a:lnTo>
                    <a:pt x="2936" y="834"/>
                  </a:lnTo>
                  <a:lnTo>
                    <a:pt x="3303" y="634"/>
                  </a:lnTo>
                  <a:cubicBezTo>
                    <a:pt x="3369" y="567"/>
                    <a:pt x="3403" y="534"/>
                    <a:pt x="3403" y="467"/>
                  </a:cubicBezTo>
                  <a:cubicBezTo>
                    <a:pt x="3436" y="400"/>
                    <a:pt x="3403" y="367"/>
                    <a:pt x="3369" y="367"/>
                  </a:cubicBezTo>
                  <a:close/>
                  <a:moveTo>
                    <a:pt x="2635" y="767"/>
                  </a:moveTo>
                  <a:lnTo>
                    <a:pt x="2302" y="1001"/>
                  </a:lnTo>
                  <a:cubicBezTo>
                    <a:pt x="2235" y="1034"/>
                    <a:pt x="2202" y="1101"/>
                    <a:pt x="2202" y="1168"/>
                  </a:cubicBezTo>
                  <a:lnTo>
                    <a:pt x="2202" y="1234"/>
                  </a:lnTo>
                  <a:lnTo>
                    <a:pt x="2569" y="1034"/>
                  </a:lnTo>
                  <a:cubicBezTo>
                    <a:pt x="2635" y="1001"/>
                    <a:pt x="2669" y="934"/>
                    <a:pt x="2669" y="867"/>
                  </a:cubicBezTo>
                  <a:cubicBezTo>
                    <a:pt x="2702" y="767"/>
                    <a:pt x="2702" y="767"/>
                    <a:pt x="2635" y="767"/>
                  </a:cubicBezTo>
                  <a:close/>
                  <a:moveTo>
                    <a:pt x="1935" y="1201"/>
                  </a:moveTo>
                  <a:lnTo>
                    <a:pt x="1568" y="1401"/>
                  </a:lnTo>
                  <a:cubicBezTo>
                    <a:pt x="1501" y="1468"/>
                    <a:pt x="1468" y="1501"/>
                    <a:pt x="1468" y="1568"/>
                  </a:cubicBezTo>
                  <a:lnTo>
                    <a:pt x="1468" y="1668"/>
                  </a:lnTo>
                  <a:lnTo>
                    <a:pt x="1501" y="1668"/>
                  </a:lnTo>
                  <a:lnTo>
                    <a:pt x="1868" y="1468"/>
                  </a:lnTo>
                  <a:cubicBezTo>
                    <a:pt x="1902" y="1401"/>
                    <a:pt x="1935" y="1368"/>
                    <a:pt x="1935" y="1301"/>
                  </a:cubicBezTo>
                  <a:cubicBezTo>
                    <a:pt x="1968" y="1234"/>
                    <a:pt x="1968" y="1201"/>
                    <a:pt x="1935" y="1201"/>
                  </a:cubicBezTo>
                  <a:close/>
                  <a:moveTo>
                    <a:pt x="1201" y="1601"/>
                  </a:moveTo>
                  <a:lnTo>
                    <a:pt x="834" y="1835"/>
                  </a:lnTo>
                  <a:cubicBezTo>
                    <a:pt x="767" y="1868"/>
                    <a:pt x="734" y="1935"/>
                    <a:pt x="734" y="2001"/>
                  </a:cubicBezTo>
                  <a:lnTo>
                    <a:pt x="734" y="2068"/>
                  </a:lnTo>
                  <a:lnTo>
                    <a:pt x="767" y="2068"/>
                  </a:lnTo>
                  <a:lnTo>
                    <a:pt x="1134" y="1868"/>
                  </a:lnTo>
                  <a:cubicBezTo>
                    <a:pt x="1168" y="1835"/>
                    <a:pt x="1201" y="1768"/>
                    <a:pt x="1234" y="1701"/>
                  </a:cubicBezTo>
                  <a:cubicBezTo>
                    <a:pt x="1234" y="1635"/>
                    <a:pt x="1234" y="1601"/>
                    <a:pt x="1201" y="1601"/>
                  </a:cubicBezTo>
                  <a:close/>
                  <a:moveTo>
                    <a:pt x="467" y="2035"/>
                  </a:moveTo>
                  <a:lnTo>
                    <a:pt x="100" y="2235"/>
                  </a:lnTo>
                  <a:cubicBezTo>
                    <a:pt x="67" y="2268"/>
                    <a:pt x="34" y="2335"/>
                    <a:pt x="0" y="2402"/>
                  </a:cubicBezTo>
                  <a:lnTo>
                    <a:pt x="0" y="2502"/>
                  </a:lnTo>
                  <a:lnTo>
                    <a:pt x="34" y="2502"/>
                  </a:lnTo>
                  <a:lnTo>
                    <a:pt x="401" y="2302"/>
                  </a:lnTo>
                  <a:cubicBezTo>
                    <a:pt x="434" y="2235"/>
                    <a:pt x="467" y="2202"/>
                    <a:pt x="501" y="2135"/>
                  </a:cubicBezTo>
                  <a:cubicBezTo>
                    <a:pt x="501" y="2068"/>
                    <a:pt x="501" y="2035"/>
                    <a:pt x="467" y="2035"/>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4"/>
            <p:cNvSpPr/>
            <p:nvPr/>
          </p:nvSpPr>
          <p:spPr>
            <a:xfrm>
              <a:off x="6339686" y="2991565"/>
              <a:ext cx="62049" cy="38471"/>
            </a:xfrm>
            <a:custGeom>
              <a:avLst/>
              <a:gdLst/>
              <a:ahLst/>
              <a:cxnLst/>
              <a:rect l="l" t="t" r="r" b="b"/>
              <a:pathLst>
                <a:path w="4037" h="2503" extrusionOk="0">
                  <a:moveTo>
                    <a:pt x="4004" y="1"/>
                  </a:moveTo>
                  <a:lnTo>
                    <a:pt x="3737" y="134"/>
                  </a:lnTo>
                  <a:cubicBezTo>
                    <a:pt x="3703" y="201"/>
                    <a:pt x="3670" y="234"/>
                    <a:pt x="3637" y="301"/>
                  </a:cubicBezTo>
                  <a:lnTo>
                    <a:pt x="3637" y="401"/>
                  </a:lnTo>
                  <a:lnTo>
                    <a:pt x="3670" y="401"/>
                  </a:lnTo>
                  <a:lnTo>
                    <a:pt x="3937" y="268"/>
                  </a:lnTo>
                  <a:cubicBezTo>
                    <a:pt x="3970" y="201"/>
                    <a:pt x="4004" y="167"/>
                    <a:pt x="4037" y="101"/>
                  </a:cubicBezTo>
                  <a:cubicBezTo>
                    <a:pt x="4037" y="34"/>
                    <a:pt x="4037" y="1"/>
                    <a:pt x="4004" y="1"/>
                  </a:cubicBezTo>
                  <a:close/>
                  <a:moveTo>
                    <a:pt x="3370" y="368"/>
                  </a:moveTo>
                  <a:lnTo>
                    <a:pt x="3003" y="568"/>
                  </a:lnTo>
                  <a:cubicBezTo>
                    <a:pt x="2970" y="601"/>
                    <a:pt x="2936" y="668"/>
                    <a:pt x="2903" y="735"/>
                  </a:cubicBezTo>
                  <a:cubicBezTo>
                    <a:pt x="2903" y="768"/>
                    <a:pt x="2903" y="801"/>
                    <a:pt x="2903" y="835"/>
                  </a:cubicBezTo>
                  <a:lnTo>
                    <a:pt x="2936" y="835"/>
                  </a:lnTo>
                  <a:lnTo>
                    <a:pt x="3303" y="601"/>
                  </a:lnTo>
                  <a:cubicBezTo>
                    <a:pt x="3370" y="568"/>
                    <a:pt x="3403" y="501"/>
                    <a:pt x="3403" y="434"/>
                  </a:cubicBezTo>
                  <a:cubicBezTo>
                    <a:pt x="3437" y="368"/>
                    <a:pt x="3403" y="368"/>
                    <a:pt x="3370" y="368"/>
                  </a:cubicBezTo>
                  <a:close/>
                  <a:moveTo>
                    <a:pt x="2636" y="768"/>
                  </a:moveTo>
                  <a:lnTo>
                    <a:pt x="2302" y="968"/>
                  </a:lnTo>
                  <a:cubicBezTo>
                    <a:pt x="2236" y="1035"/>
                    <a:pt x="2202" y="1068"/>
                    <a:pt x="2202" y="1135"/>
                  </a:cubicBezTo>
                  <a:lnTo>
                    <a:pt x="2202" y="1235"/>
                  </a:lnTo>
                  <a:lnTo>
                    <a:pt x="2569" y="1035"/>
                  </a:lnTo>
                  <a:cubicBezTo>
                    <a:pt x="2636" y="968"/>
                    <a:pt x="2669" y="935"/>
                    <a:pt x="2669" y="868"/>
                  </a:cubicBezTo>
                  <a:cubicBezTo>
                    <a:pt x="2703" y="768"/>
                    <a:pt x="2669" y="768"/>
                    <a:pt x="2636" y="768"/>
                  </a:cubicBezTo>
                  <a:close/>
                  <a:moveTo>
                    <a:pt x="1955" y="1188"/>
                  </a:moveTo>
                  <a:cubicBezTo>
                    <a:pt x="1951" y="1188"/>
                    <a:pt x="1944" y="1193"/>
                    <a:pt x="1935" y="1202"/>
                  </a:cubicBezTo>
                  <a:lnTo>
                    <a:pt x="1569" y="1402"/>
                  </a:lnTo>
                  <a:cubicBezTo>
                    <a:pt x="1502" y="1435"/>
                    <a:pt x="1468" y="1502"/>
                    <a:pt x="1468" y="1568"/>
                  </a:cubicBezTo>
                  <a:lnTo>
                    <a:pt x="1468" y="1635"/>
                  </a:lnTo>
                  <a:lnTo>
                    <a:pt x="1502" y="1669"/>
                  </a:lnTo>
                  <a:lnTo>
                    <a:pt x="1869" y="1435"/>
                  </a:lnTo>
                  <a:cubicBezTo>
                    <a:pt x="1902" y="1402"/>
                    <a:pt x="1935" y="1335"/>
                    <a:pt x="1935" y="1268"/>
                  </a:cubicBezTo>
                  <a:cubicBezTo>
                    <a:pt x="1960" y="1219"/>
                    <a:pt x="1966" y="1188"/>
                    <a:pt x="1955" y="1188"/>
                  </a:cubicBezTo>
                  <a:close/>
                  <a:moveTo>
                    <a:pt x="1221" y="1589"/>
                  </a:moveTo>
                  <a:cubicBezTo>
                    <a:pt x="1216" y="1589"/>
                    <a:pt x="1210" y="1593"/>
                    <a:pt x="1202" y="1602"/>
                  </a:cubicBezTo>
                  <a:lnTo>
                    <a:pt x="835" y="1802"/>
                  </a:lnTo>
                  <a:cubicBezTo>
                    <a:pt x="768" y="1869"/>
                    <a:pt x="735" y="1902"/>
                    <a:pt x="735" y="1969"/>
                  </a:cubicBezTo>
                  <a:lnTo>
                    <a:pt x="735" y="2069"/>
                  </a:lnTo>
                  <a:lnTo>
                    <a:pt x="768" y="2069"/>
                  </a:lnTo>
                  <a:lnTo>
                    <a:pt x="1135" y="1869"/>
                  </a:lnTo>
                  <a:cubicBezTo>
                    <a:pt x="1168" y="1802"/>
                    <a:pt x="1202" y="1769"/>
                    <a:pt x="1235" y="1702"/>
                  </a:cubicBezTo>
                  <a:cubicBezTo>
                    <a:pt x="1235" y="1627"/>
                    <a:pt x="1235" y="1589"/>
                    <a:pt x="1221" y="1589"/>
                  </a:cubicBezTo>
                  <a:close/>
                  <a:moveTo>
                    <a:pt x="488" y="2022"/>
                  </a:moveTo>
                  <a:cubicBezTo>
                    <a:pt x="483" y="2022"/>
                    <a:pt x="477" y="2027"/>
                    <a:pt x="468" y="2035"/>
                  </a:cubicBezTo>
                  <a:lnTo>
                    <a:pt x="101" y="2236"/>
                  </a:lnTo>
                  <a:cubicBezTo>
                    <a:pt x="67" y="2269"/>
                    <a:pt x="34" y="2336"/>
                    <a:pt x="1" y="2402"/>
                  </a:cubicBezTo>
                  <a:lnTo>
                    <a:pt x="1" y="2502"/>
                  </a:lnTo>
                  <a:lnTo>
                    <a:pt x="34" y="2502"/>
                  </a:lnTo>
                  <a:lnTo>
                    <a:pt x="401" y="2269"/>
                  </a:lnTo>
                  <a:cubicBezTo>
                    <a:pt x="434" y="2236"/>
                    <a:pt x="468" y="2169"/>
                    <a:pt x="501" y="2102"/>
                  </a:cubicBezTo>
                  <a:cubicBezTo>
                    <a:pt x="501" y="2053"/>
                    <a:pt x="501" y="2022"/>
                    <a:pt x="488" y="2022"/>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4"/>
            <p:cNvSpPr/>
            <p:nvPr/>
          </p:nvSpPr>
          <p:spPr>
            <a:xfrm>
              <a:off x="6521191" y="2926073"/>
              <a:ext cx="7193" cy="11036"/>
            </a:xfrm>
            <a:custGeom>
              <a:avLst/>
              <a:gdLst/>
              <a:ahLst/>
              <a:cxnLst/>
              <a:rect l="l" t="t" r="r" b="b"/>
              <a:pathLst>
                <a:path w="468" h="718" extrusionOk="0">
                  <a:moveTo>
                    <a:pt x="326" y="0"/>
                  </a:moveTo>
                  <a:cubicBezTo>
                    <a:pt x="298" y="0"/>
                    <a:pt x="267" y="9"/>
                    <a:pt x="234" y="25"/>
                  </a:cubicBezTo>
                  <a:cubicBezTo>
                    <a:pt x="100" y="125"/>
                    <a:pt x="0" y="292"/>
                    <a:pt x="0" y="492"/>
                  </a:cubicBezTo>
                  <a:cubicBezTo>
                    <a:pt x="0" y="642"/>
                    <a:pt x="56" y="717"/>
                    <a:pt x="141" y="717"/>
                  </a:cubicBezTo>
                  <a:cubicBezTo>
                    <a:pt x="169" y="717"/>
                    <a:pt x="200" y="709"/>
                    <a:pt x="234" y="692"/>
                  </a:cubicBezTo>
                  <a:cubicBezTo>
                    <a:pt x="367" y="592"/>
                    <a:pt x="467" y="426"/>
                    <a:pt x="467" y="225"/>
                  </a:cubicBezTo>
                  <a:cubicBezTo>
                    <a:pt x="467" y="75"/>
                    <a:pt x="411" y="0"/>
                    <a:pt x="32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4"/>
            <p:cNvSpPr/>
            <p:nvPr/>
          </p:nvSpPr>
          <p:spPr>
            <a:xfrm>
              <a:off x="6398646" y="2986631"/>
              <a:ext cx="7193" cy="11420"/>
            </a:xfrm>
            <a:custGeom>
              <a:avLst/>
              <a:gdLst/>
              <a:ahLst/>
              <a:cxnLst/>
              <a:rect l="l" t="t" r="r" b="b"/>
              <a:pathLst>
                <a:path w="468" h="743" extrusionOk="0">
                  <a:moveTo>
                    <a:pt x="313" y="1"/>
                  </a:moveTo>
                  <a:cubicBezTo>
                    <a:pt x="289" y="1"/>
                    <a:pt x="262" y="8"/>
                    <a:pt x="234" y="21"/>
                  </a:cubicBezTo>
                  <a:cubicBezTo>
                    <a:pt x="68" y="155"/>
                    <a:pt x="1" y="322"/>
                    <a:pt x="1" y="522"/>
                  </a:cubicBezTo>
                  <a:cubicBezTo>
                    <a:pt x="1" y="653"/>
                    <a:pt x="63" y="743"/>
                    <a:pt x="154" y="743"/>
                  </a:cubicBezTo>
                  <a:cubicBezTo>
                    <a:pt x="179" y="743"/>
                    <a:pt x="206" y="736"/>
                    <a:pt x="234" y="722"/>
                  </a:cubicBezTo>
                  <a:cubicBezTo>
                    <a:pt x="368" y="622"/>
                    <a:pt x="468" y="422"/>
                    <a:pt x="468" y="255"/>
                  </a:cubicBezTo>
                  <a:cubicBezTo>
                    <a:pt x="468" y="97"/>
                    <a:pt x="405" y="1"/>
                    <a:pt x="31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4"/>
            <p:cNvSpPr/>
            <p:nvPr/>
          </p:nvSpPr>
          <p:spPr>
            <a:xfrm>
              <a:off x="6460694" y="3135828"/>
              <a:ext cx="6671" cy="11420"/>
            </a:xfrm>
            <a:custGeom>
              <a:avLst/>
              <a:gdLst/>
              <a:ahLst/>
              <a:cxnLst/>
              <a:rect l="l" t="t" r="r" b="b"/>
              <a:pathLst>
                <a:path w="434" h="743" extrusionOk="0">
                  <a:moveTo>
                    <a:pt x="279" y="1"/>
                  </a:moveTo>
                  <a:cubicBezTo>
                    <a:pt x="254" y="1"/>
                    <a:pt x="228" y="7"/>
                    <a:pt x="200" y="21"/>
                  </a:cubicBezTo>
                  <a:cubicBezTo>
                    <a:pt x="67" y="155"/>
                    <a:pt x="0" y="322"/>
                    <a:pt x="0" y="488"/>
                  </a:cubicBezTo>
                  <a:cubicBezTo>
                    <a:pt x="0" y="647"/>
                    <a:pt x="63" y="742"/>
                    <a:pt x="138" y="742"/>
                  </a:cubicBezTo>
                  <a:cubicBezTo>
                    <a:pt x="158" y="742"/>
                    <a:pt x="179" y="736"/>
                    <a:pt x="200" y="722"/>
                  </a:cubicBezTo>
                  <a:cubicBezTo>
                    <a:pt x="367" y="588"/>
                    <a:pt x="434" y="422"/>
                    <a:pt x="434" y="255"/>
                  </a:cubicBezTo>
                  <a:cubicBezTo>
                    <a:pt x="434" y="97"/>
                    <a:pt x="371" y="1"/>
                    <a:pt x="27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4"/>
            <p:cNvSpPr/>
            <p:nvPr/>
          </p:nvSpPr>
          <p:spPr>
            <a:xfrm>
              <a:off x="6605265" y="2864424"/>
              <a:ext cx="13357" cy="26667"/>
            </a:xfrm>
            <a:custGeom>
              <a:avLst/>
              <a:gdLst/>
              <a:ahLst/>
              <a:cxnLst/>
              <a:rect l="l" t="t" r="r" b="b"/>
              <a:pathLst>
                <a:path w="869" h="1735" extrusionOk="0">
                  <a:moveTo>
                    <a:pt x="468" y="600"/>
                  </a:moveTo>
                  <a:lnTo>
                    <a:pt x="468" y="1101"/>
                  </a:lnTo>
                  <a:lnTo>
                    <a:pt x="234" y="1268"/>
                  </a:lnTo>
                  <a:lnTo>
                    <a:pt x="234" y="1268"/>
                  </a:lnTo>
                  <a:lnTo>
                    <a:pt x="468" y="600"/>
                  </a:lnTo>
                  <a:close/>
                  <a:moveTo>
                    <a:pt x="668" y="0"/>
                  </a:moveTo>
                  <a:lnTo>
                    <a:pt x="568" y="67"/>
                  </a:lnTo>
                  <a:cubicBezTo>
                    <a:pt x="534" y="100"/>
                    <a:pt x="501" y="133"/>
                    <a:pt x="501" y="167"/>
                  </a:cubicBezTo>
                  <a:lnTo>
                    <a:pt x="34" y="1334"/>
                  </a:lnTo>
                  <a:lnTo>
                    <a:pt x="1" y="1401"/>
                  </a:lnTo>
                  <a:cubicBezTo>
                    <a:pt x="1" y="1434"/>
                    <a:pt x="1" y="1468"/>
                    <a:pt x="1" y="1468"/>
                  </a:cubicBezTo>
                  <a:lnTo>
                    <a:pt x="1" y="1635"/>
                  </a:lnTo>
                  <a:cubicBezTo>
                    <a:pt x="1" y="1668"/>
                    <a:pt x="1" y="1668"/>
                    <a:pt x="1" y="1668"/>
                  </a:cubicBezTo>
                  <a:cubicBezTo>
                    <a:pt x="1" y="1685"/>
                    <a:pt x="1" y="1693"/>
                    <a:pt x="5" y="1693"/>
                  </a:cubicBezTo>
                  <a:cubicBezTo>
                    <a:pt x="9" y="1693"/>
                    <a:pt x="17" y="1685"/>
                    <a:pt x="34" y="1668"/>
                  </a:cubicBezTo>
                  <a:lnTo>
                    <a:pt x="501" y="1401"/>
                  </a:lnTo>
                  <a:lnTo>
                    <a:pt x="501" y="1701"/>
                  </a:lnTo>
                  <a:cubicBezTo>
                    <a:pt x="501" y="1701"/>
                    <a:pt x="501" y="1701"/>
                    <a:pt x="501" y="1735"/>
                  </a:cubicBezTo>
                  <a:lnTo>
                    <a:pt x="534" y="1735"/>
                  </a:lnTo>
                  <a:lnTo>
                    <a:pt x="668" y="1668"/>
                  </a:lnTo>
                  <a:cubicBezTo>
                    <a:pt x="668" y="1635"/>
                    <a:pt x="701" y="1635"/>
                    <a:pt x="701" y="1635"/>
                  </a:cubicBezTo>
                  <a:cubicBezTo>
                    <a:pt x="701" y="1601"/>
                    <a:pt x="701" y="1601"/>
                    <a:pt x="701" y="1568"/>
                  </a:cubicBezTo>
                  <a:lnTo>
                    <a:pt x="701" y="1301"/>
                  </a:lnTo>
                  <a:lnTo>
                    <a:pt x="835" y="1201"/>
                  </a:lnTo>
                  <a:cubicBezTo>
                    <a:pt x="868" y="1201"/>
                    <a:pt x="868" y="1168"/>
                    <a:pt x="868" y="1168"/>
                  </a:cubicBezTo>
                  <a:cubicBezTo>
                    <a:pt x="868" y="1168"/>
                    <a:pt x="868" y="1134"/>
                    <a:pt x="868" y="1134"/>
                  </a:cubicBezTo>
                  <a:lnTo>
                    <a:pt x="868" y="967"/>
                  </a:lnTo>
                  <a:cubicBezTo>
                    <a:pt x="868" y="934"/>
                    <a:pt x="868" y="934"/>
                    <a:pt x="868" y="901"/>
                  </a:cubicBezTo>
                  <a:lnTo>
                    <a:pt x="835" y="901"/>
                  </a:lnTo>
                  <a:lnTo>
                    <a:pt x="701" y="1001"/>
                  </a:lnTo>
                  <a:lnTo>
                    <a:pt x="701" y="67"/>
                  </a:lnTo>
                  <a:lnTo>
                    <a:pt x="70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4"/>
            <p:cNvSpPr/>
            <p:nvPr/>
          </p:nvSpPr>
          <p:spPr>
            <a:xfrm>
              <a:off x="6620143" y="2855694"/>
              <a:ext cx="12834" cy="29249"/>
            </a:xfrm>
            <a:custGeom>
              <a:avLst/>
              <a:gdLst/>
              <a:ahLst/>
              <a:cxnLst/>
              <a:rect l="l" t="t" r="r" b="b"/>
              <a:pathLst>
                <a:path w="835" h="1903" extrusionOk="0">
                  <a:moveTo>
                    <a:pt x="701" y="1"/>
                  </a:moveTo>
                  <a:lnTo>
                    <a:pt x="134" y="301"/>
                  </a:lnTo>
                  <a:cubicBezTo>
                    <a:pt x="100" y="335"/>
                    <a:pt x="100" y="335"/>
                    <a:pt x="100" y="368"/>
                  </a:cubicBezTo>
                  <a:cubicBezTo>
                    <a:pt x="100" y="368"/>
                    <a:pt x="100" y="401"/>
                    <a:pt x="100" y="401"/>
                  </a:cubicBezTo>
                  <a:lnTo>
                    <a:pt x="67" y="1235"/>
                  </a:lnTo>
                  <a:lnTo>
                    <a:pt x="67" y="1269"/>
                  </a:lnTo>
                  <a:lnTo>
                    <a:pt x="234" y="1202"/>
                  </a:lnTo>
                  <a:cubicBezTo>
                    <a:pt x="234" y="1168"/>
                    <a:pt x="234" y="1168"/>
                    <a:pt x="267" y="1168"/>
                  </a:cubicBezTo>
                  <a:cubicBezTo>
                    <a:pt x="267" y="1135"/>
                    <a:pt x="267" y="1135"/>
                    <a:pt x="300" y="1102"/>
                  </a:cubicBezTo>
                  <a:cubicBezTo>
                    <a:pt x="300" y="1102"/>
                    <a:pt x="300" y="1068"/>
                    <a:pt x="334" y="1068"/>
                  </a:cubicBezTo>
                  <a:lnTo>
                    <a:pt x="400" y="1002"/>
                  </a:lnTo>
                  <a:cubicBezTo>
                    <a:pt x="417" y="985"/>
                    <a:pt x="442" y="977"/>
                    <a:pt x="467" y="977"/>
                  </a:cubicBezTo>
                  <a:cubicBezTo>
                    <a:pt x="492" y="977"/>
                    <a:pt x="517" y="985"/>
                    <a:pt x="534" y="1002"/>
                  </a:cubicBezTo>
                  <a:cubicBezTo>
                    <a:pt x="567" y="1035"/>
                    <a:pt x="601" y="1102"/>
                    <a:pt x="601" y="1168"/>
                  </a:cubicBezTo>
                  <a:cubicBezTo>
                    <a:pt x="601" y="1235"/>
                    <a:pt x="567" y="1302"/>
                    <a:pt x="534" y="1402"/>
                  </a:cubicBezTo>
                  <a:cubicBezTo>
                    <a:pt x="500" y="1435"/>
                    <a:pt x="467" y="1502"/>
                    <a:pt x="400" y="1535"/>
                  </a:cubicBezTo>
                  <a:lnTo>
                    <a:pt x="334" y="1569"/>
                  </a:lnTo>
                  <a:lnTo>
                    <a:pt x="267" y="1569"/>
                  </a:lnTo>
                  <a:cubicBezTo>
                    <a:pt x="267" y="1569"/>
                    <a:pt x="234" y="1569"/>
                    <a:pt x="234" y="1535"/>
                  </a:cubicBezTo>
                  <a:cubicBezTo>
                    <a:pt x="200" y="1502"/>
                    <a:pt x="200" y="1502"/>
                    <a:pt x="200" y="1469"/>
                  </a:cubicBezTo>
                  <a:lnTo>
                    <a:pt x="200" y="1435"/>
                  </a:lnTo>
                  <a:lnTo>
                    <a:pt x="167" y="1435"/>
                  </a:lnTo>
                  <a:lnTo>
                    <a:pt x="67" y="1502"/>
                  </a:lnTo>
                  <a:cubicBezTo>
                    <a:pt x="33" y="1502"/>
                    <a:pt x="33" y="1535"/>
                    <a:pt x="33" y="1535"/>
                  </a:cubicBezTo>
                  <a:cubicBezTo>
                    <a:pt x="0" y="1569"/>
                    <a:pt x="0" y="1569"/>
                    <a:pt x="33" y="1602"/>
                  </a:cubicBezTo>
                  <a:cubicBezTo>
                    <a:pt x="33" y="1635"/>
                    <a:pt x="33" y="1702"/>
                    <a:pt x="67" y="1769"/>
                  </a:cubicBezTo>
                  <a:cubicBezTo>
                    <a:pt x="67" y="1802"/>
                    <a:pt x="100" y="1836"/>
                    <a:pt x="134" y="1869"/>
                  </a:cubicBezTo>
                  <a:cubicBezTo>
                    <a:pt x="167" y="1902"/>
                    <a:pt x="200" y="1902"/>
                    <a:pt x="267" y="1902"/>
                  </a:cubicBezTo>
                  <a:cubicBezTo>
                    <a:pt x="300" y="1869"/>
                    <a:pt x="367" y="1869"/>
                    <a:pt x="434" y="1836"/>
                  </a:cubicBezTo>
                  <a:cubicBezTo>
                    <a:pt x="500" y="1802"/>
                    <a:pt x="534" y="1736"/>
                    <a:pt x="601" y="1702"/>
                  </a:cubicBezTo>
                  <a:cubicBezTo>
                    <a:pt x="634" y="1635"/>
                    <a:pt x="667" y="1602"/>
                    <a:pt x="701" y="1535"/>
                  </a:cubicBezTo>
                  <a:cubicBezTo>
                    <a:pt x="767" y="1469"/>
                    <a:pt x="767" y="1369"/>
                    <a:pt x="801" y="1302"/>
                  </a:cubicBezTo>
                  <a:cubicBezTo>
                    <a:pt x="834" y="1202"/>
                    <a:pt x="834" y="1135"/>
                    <a:pt x="834" y="1035"/>
                  </a:cubicBezTo>
                  <a:cubicBezTo>
                    <a:pt x="834" y="968"/>
                    <a:pt x="834" y="868"/>
                    <a:pt x="801" y="802"/>
                  </a:cubicBezTo>
                  <a:cubicBezTo>
                    <a:pt x="801" y="768"/>
                    <a:pt x="767" y="735"/>
                    <a:pt x="734" y="701"/>
                  </a:cubicBezTo>
                  <a:cubicBezTo>
                    <a:pt x="687" y="678"/>
                    <a:pt x="656" y="654"/>
                    <a:pt x="631" y="654"/>
                  </a:cubicBezTo>
                  <a:cubicBezTo>
                    <a:pt x="620" y="654"/>
                    <a:pt x="610" y="658"/>
                    <a:pt x="601" y="668"/>
                  </a:cubicBezTo>
                  <a:cubicBezTo>
                    <a:pt x="534" y="668"/>
                    <a:pt x="467" y="668"/>
                    <a:pt x="434" y="701"/>
                  </a:cubicBezTo>
                  <a:lnTo>
                    <a:pt x="367" y="768"/>
                  </a:lnTo>
                  <a:cubicBezTo>
                    <a:pt x="334" y="768"/>
                    <a:pt x="300" y="802"/>
                    <a:pt x="300" y="835"/>
                  </a:cubicBezTo>
                  <a:lnTo>
                    <a:pt x="300" y="535"/>
                  </a:lnTo>
                  <a:lnTo>
                    <a:pt x="701" y="268"/>
                  </a:lnTo>
                  <a:cubicBezTo>
                    <a:pt x="701" y="268"/>
                    <a:pt x="734" y="268"/>
                    <a:pt x="734" y="234"/>
                  </a:cubicBezTo>
                  <a:cubicBezTo>
                    <a:pt x="734" y="234"/>
                    <a:pt x="734" y="201"/>
                    <a:pt x="734" y="201"/>
                  </a:cubicBezTo>
                  <a:lnTo>
                    <a:pt x="734" y="34"/>
                  </a:lnTo>
                  <a:cubicBezTo>
                    <a:pt x="734" y="1"/>
                    <a:pt x="734" y="1"/>
                    <a:pt x="73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4"/>
            <p:cNvSpPr/>
            <p:nvPr/>
          </p:nvSpPr>
          <p:spPr>
            <a:xfrm>
              <a:off x="6634498" y="2844428"/>
              <a:ext cx="16922" cy="32815"/>
            </a:xfrm>
            <a:custGeom>
              <a:avLst/>
              <a:gdLst/>
              <a:ahLst/>
              <a:cxnLst/>
              <a:rect l="l" t="t" r="r" b="b"/>
              <a:pathLst>
                <a:path w="1101" h="2135" extrusionOk="0">
                  <a:moveTo>
                    <a:pt x="300" y="634"/>
                  </a:moveTo>
                  <a:cubicBezTo>
                    <a:pt x="334" y="667"/>
                    <a:pt x="334" y="701"/>
                    <a:pt x="300" y="701"/>
                  </a:cubicBezTo>
                  <a:cubicBezTo>
                    <a:pt x="300" y="734"/>
                    <a:pt x="300" y="734"/>
                    <a:pt x="300" y="734"/>
                  </a:cubicBezTo>
                  <a:lnTo>
                    <a:pt x="300" y="867"/>
                  </a:lnTo>
                  <a:cubicBezTo>
                    <a:pt x="300" y="901"/>
                    <a:pt x="300" y="901"/>
                    <a:pt x="300" y="934"/>
                  </a:cubicBezTo>
                  <a:cubicBezTo>
                    <a:pt x="334" y="967"/>
                    <a:pt x="334" y="1001"/>
                    <a:pt x="300" y="1034"/>
                  </a:cubicBezTo>
                  <a:cubicBezTo>
                    <a:pt x="300" y="1034"/>
                    <a:pt x="267" y="1068"/>
                    <a:pt x="267" y="1101"/>
                  </a:cubicBezTo>
                  <a:lnTo>
                    <a:pt x="200" y="1101"/>
                  </a:lnTo>
                  <a:cubicBezTo>
                    <a:pt x="167" y="1068"/>
                    <a:pt x="167" y="1034"/>
                    <a:pt x="200" y="1001"/>
                  </a:cubicBezTo>
                  <a:cubicBezTo>
                    <a:pt x="200" y="1001"/>
                    <a:pt x="200" y="1001"/>
                    <a:pt x="200" y="967"/>
                  </a:cubicBezTo>
                  <a:lnTo>
                    <a:pt x="200" y="834"/>
                  </a:lnTo>
                  <a:cubicBezTo>
                    <a:pt x="200" y="834"/>
                    <a:pt x="200" y="801"/>
                    <a:pt x="200" y="801"/>
                  </a:cubicBezTo>
                  <a:cubicBezTo>
                    <a:pt x="167" y="767"/>
                    <a:pt x="167" y="734"/>
                    <a:pt x="200" y="701"/>
                  </a:cubicBezTo>
                  <a:cubicBezTo>
                    <a:pt x="200" y="667"/>
                    <a:pt x="234" y="667"/>
                    <a:pt x="267" y="634"/>
                  </a:cubicBezTo>
                  <a:close/>
                  <a:moveTo>
                    <a:pt x="334" y="400"/>
                  </a:moveTo>
                  <a:cubicBezTo>
                    <a:pt x="300" y="400"/>
                    <a:pt x="267" y="434"/>
                    <a:pt x="234" y="434"/>
                  </a:cubicBezTo>
                  <a:cubicBezTo>
                    <a:pt x="200" y="467"/>
                    <a:pt x="167" y="500"/>
                    <a:pt x="134" y="534"/>
                  </a:cubicBezTo>
                  <a:cubicBezTo>
                    <a:pt x="67" y="601"/>
                    <a:pt x="33" y="667"/>
                    <a:pt x="33" y="734"/>
                  </a:cubicBezTo>
                  <a:cubicBezTo>
                    <a:pt x="0" y="801"/>
                    <a:pt x="0" y="834"/>
                    <a:pt x="0" y="867"/>
                  </a:cubicBezTo>
                  <a:lnTo>
                    <a:pt x="0" y="1134"/>
                  </a:lnTo>
                  <a:cubicBezTo>
                    <a:pt x="0" y="1168"/>
                    <a:pt x="0" y="1201"/>
                    <a:pt x="33" y="1234"/>
                  </a:cubicBezTo>
                  <a:cubicBezTo>
                    <a:pt x="33" y="1234"/>
                    <a:pt x="33" y="1268"/>
                    <a:pt x="67" y="1301"/>
                  </a:cubicBezTo>
                  <a:cubicBezTo>
                    <a:pt x="100" y="1301"/>
                    <a:pt x="100" y="1334"/>
                    <a:pt x="134" y="1334"/>
                  </a:cubicBezTo>
                  <a:cubicBezTo>
                    <a:pt x="167" y="1301"/>
                    <a:pt x="200" y="1301"/>
                    <a:pt x="234" y="1301"/>
                  </a:cubicBezTo>
                  <a:cubicBezTo>
                    <a:pt x="267" y="1268"/>
                    <a:pt x="300" y="1234"/>
                    <a:pt x="334" y="1201"/>
                  </a:cubicBezTo>
                  <a:cubicBezTo>
                    <a:pt x="367" y="1168"/>
                    <a:pt x="367" y="1134"/>
                    <a:pt x="400" y="1101"/>
                  </a:cubicBezTo>
                  <a:cubicBezTo>
                    <a:pt x="434" y="1068"/>
                    <a:pt x="434" y="1034"/>
                    <a:pt x="434" y="967"/>
                  </a:cubicBezTo>
                  <a:cubicBezTo>
                    <a:pt x="467" y="934"/>
                    <a:pt x="467" y="901"/>
                    <a:pt x="467" y="867"/>
                  </a:cubicBezTo>
                  <a:lnTo>
                    <a:pt x="467" y="601"/>
                  </a:lnTo>
                  <a:cubicBezTo>
                    <a:pt x="467" y="567"/>
                    <a:pt x="467" y="534"/>
                    <a:pt x="434" y="500"/>
                  </a:cubicBezTo>
                  <a:cubicBezTo>
                    <a:pt x="434" y="467"/>
                    <a:pt x="400" y="400"/>
                    <a:pt x="334" y="400"/>
                  </a:cubicBezTo>
                  <a:close/>
                  <a:moveTo>
                    <a:pt x="967" y="1101"/>
                  </a:moveTo>
                  <a:cubicBezTo>
                    <a:pt x="967" y="1101"/>
                    <a:pt x="967" y="1134"/>
                    <a:pt x="967" y="1168"/>
                  </a:cubicBezTo>
                  <a:lnTo>
                    <a:pt x="967" y="1368"/>
                  </a:lnTo>
                  <a:cubicBezTo>
                    <a:pt x="967" y="1401"/>
                    <a:pt x="967" y="1434"/>
                    <a:pt x="967" y="1501"/>
                  </a:cubicBezTo>
                  <a:cubicBezTo>
                    <a:pt x="934" y="1501"/>
                    <a:pt x="934" y="1535"/>
                    <a:pt x="901" y="1568"/>
                  </a:cubicBezTo>
                  <a:lnTo>
                    <a:pt x="834" y="1568"/>
                  </a:lnTo>
                  <a:cubicBezTo>
                    <a:pt x="834" y="1535"/>
                    <a:pt x="801" y="1501"/>
                    <a:pt x="801" y="1501"/>
                  </a:cubicBezTo>
                  <a:lnTo>
                    <a:pt x="801" y="1434"/>
                  </a:lnTo>
                  <a:lnTo>
                    <a:pt x="801" y="1368"/>
                  </a:lnTo>
                  <a:cubicBezTo>
                    <a:pt x="801" y="1334"/>
                    <a:pt x="801" y="1301"/>
                    <a:pt x="801" y="1301"/>
                  </a:cubicBezTo>
                  <a:lnTo>
                    <a:pt x="801" y="1234"/>
                  </a:lnTo>
                  <a:cubicBezTo>
                    <a:pt x="801" y="1201"/>
                    <a:pt x="834" y="1201"/>
                    <a:pt x="834" y="1168"/>
                  </a:cubicBezTo>
                  <a:cubicBezTo>
                    <a:pt x="834" y="1134"/>
                    <a:pt x="867" y="1101"/>
                    <a:pt x="901" y="1101"/>
                  </a:cubicBezTo>
                  <a:close/>
                  <a:moveTo>
                    <a:pt x="1001" y="867"/>
                  </a:moveTo>
                  <a:cubicBezTo>
                    <a:pt x="967" y="867"/>
                    <a:pt x="934" y="867"/>
                    <a:pt x="901" y="901"/>
                  </a:cubicBezTo>
                  <a:lnTo>
                    <a:pt x="934" y="901"/>
                  </a:lnTo>
                  <a:cubicBezTo>
                    <a:pt x="867" y="901"/>
                    <a:pt x="834" y="934"/>
                    <a:pt x="801" y="967"/>
                  </a:cubicBezTo>
                  <a:cubicBezTo>
                    <a:pt x="767" y="1001"/>
                    <a:pt x="734" y="1034"/>
                    <a:pt x="734" y="1068"/>
                  </a:cubicBezTo>
                  <a:cubicBezTo>
                    <a:pt x="701" y="1101"/>
                    <a:pt x="701" y="1168"/>
                    <a:pt x="701" y="1201"/>
                  </a:cubicBezTo>
                  <a:cubicBezTo>
                    <a:pt x="667" y="1234"/>
                    <a:pt x="667" y="1268"/>
                    <a:pt x="701" y="1301"/>
                  </a:cubicBezTo>
                  <a:lnTo>
                    <a:pt x="701" y="1434"/>
                  </a:lnTo>
                  <a:cubicBezTo>
                    <a:pt x="667" y="1468"/>
                    <a:pt x="667" y="1535"/>
                    <a:pt x="701" y="1568"/>
                  </a:cubicBezTo>
                  <a:cubicBezTo>
                    <a:pt x="667" y="1601"/>
                    <a:pt x="667" y="1635"/>
                    <a:pt x="701" y="1668"/>
                  </a:cubicBezTo>
                  <a:cubicBezTo>
                    <a:pt x="701" y="1701"/>
                    <a:pt x="701" y="1701"/>
                    <a:pt x="734" y="1735"/>
                  </a:cubicBezTo>
                  <a:cubicBezTo>
                    <a:pt x="734" y="1735"/>
                    <a:pt x="767" y="1768"/>
                    <a:pt x="801" y="1768"/>
                  </a:cubicBezTo>
                  <a:cubicBezTo>
                    <a:pt x="834" y="1768"/>
                    <a:pt x="867" y="1735"/>
                    <a:pt x="901" y="1735"/>
                  </a:cubicBezTo>
                  <a:cubicBezTo>
                    <a:pt x="967" y="1668"/>
                    <a:pt x="1034" y="1635"/>
                    <a:pt x="1068" y="1535"/>
                  </a:cubicBezTo>
                  <a:cubicBezTo>
                    <a:pt x="1068" y="1501"/>
                    <a:pt x="1101" y="1468"/>
                    <a:pt x="1101" y="1434"/>
                  </a:cubicBezTo>
                  <a:cubicBezTo>
                    <a:pt x="1101" y="1401"/>
                    <a:pt x="1101" y="1334"/>
                    <a:pt x="1101" y="1301"/>
                  </a:cubicBezTo>
                  <a:lnTo>
                    <a:pt x="1101" y="1168"/>
                  </a:lnTo>
                  <a:cubicBezTo>
                    <a:pt x="1101" y="1134"/>
                    <a:pt x="1101" y="1101"/>
                    <a:pt x="1101" y="1034"/>
                  </a:cubicBezTo>
                  <a:cubicBezTo>
                    <a:pt x="1101" y="1001"/>
                    <a:pt x="1101" y="967"/>
                    <a:pt x="1101" y="967"/>
                  </a:cubicBezTo>
                  <a:cubicBezTo>
                    <a:pt x="1101" y="934"/>
                    <a:pt x="1068" y="901"/>
                    <a:pt x="1068" y="867"/>
                  </a:cubicBezTo>
                  <a:close/>
                  <a:moveTo>
                    <a:pt x="1001" y="0"/>
                  </a:moveTo>
                  <a:lnTo>
                    <a:pt x="901" y="67"/>
                  </a:lnTo>
                  <a:cubicBezTo>
                    <a:pt x="901" y="67"/>
                    <a:pt x="867" y="100"/>
                    <a:pt x="867" y="100"/>
                  </a:cubicBezTo>
                  <a:cubicBezTo>
                    <a:pt x="867" y="100"/>
                    <a:pt x="867" y="134"/>
                    <a:pt x="834" y="134"/>
                  </a:cubicBezTo>
                  <a:lnTo>
                    <a:pt x="100" y="2102"/>
                  </a:lnTo>
                  <a:lnTo>
                    <a:pt x="100" y="2135"/>
                  </a:lnTo>
                  <a:lnTo>
                    <a:pt x="134" y="2135"/>
                  </a:lnTo>
                  <a:lnTo>
                    <a:pt x="200" y="2102"/>
                  </a:lnTo>
                  <a:cubicBezTo>
                    <a:pt x="234" y="2068"/>
                    <a:pt x="234" y="2068"/>
                    <a:pt x="234" y="2068"/>
                  </a:cubicBezTo>
                  <a:cubicBezTo>
                    <a:pt x="267" y="2035"/>
                    <a:pt x="267" y="2035"/>
                    <a:pt x="267" y="2002"/>
                  </a:cubicBezTo>
                  <a:lnTo>
                    <a:pt x="1034" y="33"/>
                  </a:lnTo>
                  <a:lnTo>
                    <a:pt x="103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4"/>
            <p:cNvSpPr/>
            <p:nvPr/>
          </p:nvSpPr>
          <p:spPr>
            <a:xfrm>
              <a:off x="6277653" y="3037706"/>
              <a:ext cx="12834" cy="29756"/>
            </a:xfrm>
            <a:custGeom>
              <a:avLst/>
              <a:gdLst/>
              <a:ahLst/>
              <a:cxnLst/>
              <a:rect l="l" t="t" r="r" b="b"/>
              <a:pathLst>
                <a:path w="835" h="1936" extrusionOk="0">
                  <a:moveTo>
                    <a:pt x="734" y="1"/>
                  </a:moveTo>
                  <a:lnTo>
                    <a:pt x="67" y="401"/>
                  </a:lnTo>
                  <a:cubicBezTo>
                    <a:pt x="34" y="434"/>
                    <a:pt x="34" y="434"/>
                    <a:pt x="34" y="434"/>
                  </a:cubicBezTo>
                  <a:cubicBezTo>
                    <a:pt x="34" y="468"/>
                    <a:pt x="34" y="468"/>
                    <a:pt x="34" y="501"/>
                  </a:cubicBezTo>
                  <a:lnTo>
                    <a:pt x="34" y="668"/>
                  </a:lnTo>
                  <a:cubicBezTo>
                    <a:pt x="34" y="668"/>
                    <a:pt x="34" y="701"/>
                    <a:pt x="34" y="701"/>
                  </a:cubicBezTo>
                  <a:lnTo>
                    <a:pt x="67" y="701"/>
                  </a:lnTo>
                  <a:lnTo>
                    <a:pt x="468" y="468"/>
                  </a:lnTo>
                  <a:lnTo>
                    <a:pt x="468" y="468"/>
                  </a:lnTo>
                  <a:lnTo>
                    <a:pt x="267" y="935"/>
                  </a:lnTo>
                  <a:cubicBezTo>
                    <a:pt x="267" y="935"/>
                    <a:pt x="234" y="968"/>
                    <a:pt x="234" y="968"/>
                  </a:cubicBezTo>
                  <a:cubicBezTo>
                    <a:pt x="234" y="1002"/>
                    <a:pt x="234" y="1002"/>
                    <a:pt x="234" y="1035"/>
                  </a:cubicBezTo>
                  <a:lnTo>
                    <a:pt x="234" y="1202"/>
                  </a:lnTo>
                  <a:cubicBezTo>
                    <a:pt x="234" y="1202"/>
                    <a:pt x="234" y="1235"/>
                    <a:pt x="234" y="1235"/>
                  </a:cubicBezTo>
                  <a:lnTo>
                    <a:pt x="267" y="1235"/>
                  </a:lnTo>
                  <a:lnTo>
                    <a:pt x="401" y="1168"/>
                  </a:lnTo>
                  <a:cubicBezTo>
                    <a:pt x="434" y="1135"/>
                    <a:pt x="501" y="1102"/>
                    <a:pt x="534" y="1102"/>
                  </a:cubicBezTo>
                  <a:cubicBezTo>
                    <a:pt x="601" y="1135"/>
                    <a:pt x="601" y="1168"/>
                    <a:pt x="601" y="1235"/>
                  </a:cubicBezTo>
                  <a:cubicBezTo>
                    <a:pt x="601" y="1302"/>
                    <a:pt x="601" y="1368"/>
                    <a:pt x="534" y="1435"/>
                  </a:cubicBezTo>
                  <a:cubicBezTo>
                    <a:pt x="501" y="1502"/>
                    <a:pt x="468" y="1535"/>
                    <a:pt x="401" y="1569"/>
                  </a:cubicBezTo>
                  <a:lnTo>
                    <a:pt x="301" y="1635"/>
                  </a:lnTo>
                  <a:lnTo>
                    <a:pt x="234" y="1635"/>
                  </a:lnTo>
                  <a:cubicBezTo>
                    <a:pt x="234" y="1635"/>
                    <a:pt x="201" y="1602"/>
                    <a:pt x="201" y="1602"/>
                  </a:cubicBezTo>
                  <a:cubicBezTo>
                    <a:pt x="201" y="1602"/>
                    <a:pt x="167" y="1569"/>
                    <a:pt x="167" y="1569"/>
                  </a:cubicBezTo>
                  <a:lnTo>
                    <a:pt x="167" y="1535"/>
                  </a:lnTo>
                  <a:lnTo>
                    <a:pt x="34" y="1602"/>
                  </a:lnTo>
                  <a:cubicBezTo>
                    <a:pt x="1" y="1602"/>
                    <a:pt x="1" y="1635"/>
                    <a:pt x="1" y="1635"/>
                  </a:cubicBezTo>
                  <a:cubicBezTo>
                    <a:pt x="1" y="1635"/>
                    <a:pt x="1" y="1669"/>
                    <a:pt x="1" y="1702"/>
                  </a:cubicBezTo>
                  <a:cubicBezTo>
                    <a:pt x="1" y="1735"/>
                    <a:pt x="1" y="1769"/>
                    <a:pt x="34" y="1802"/>
                  </a:cubicBezTo>
                  <a:cubicBezTo>
                    <a:pt x="34" y="1869"/>
                    <a:pt x="67" y="1902"/>
                    <a:pt x="101" y="1902"/>
                  </a:cubicBezTo>
                  <a:cubicBezTo>
                    <a:pt x="167" y="1936"/>
                    <a:pt x="201" y="1936"/>
                    <a:pt x="234" y="1936"/>
                  </a:cubicBezTo>
                  <a:cubicBezTo>
                    <a:pt x="301" y="1936"/>
                    <a:pt x="367" y="1902"/>
                    <a:pt x="434" y="1869"/>
                  </a:cubicBezTo>
                  <a:cubicBezTo>
                    <a:pt x="501" y="1835"/>
                    <a:pt x="534" y="1802"/>
                    <a:pt x="601" y="1735"/>
                  </a:cubicBezTo>
                  <a:cubicBezTo>
                    <a:pt x="634" y="1702"/>
                    <a:pt x="701" y="1635"/>
                    <a:pt x="734" y="1569"/>
                  </a:cubicBezTo>
                  <a:cubicBezTo>
                    <a:pt x="768" y="1502"/>
                    <a:pt x="801" y="1435"/>
                    <a:pt x="801" y="1335"/>
                  </a:cubicBezTo>
                  <a:cubicBezTo>
                    <a:pt x="834" y="1268"/>
                    <a:pt x="834" y="1202"/>
                    <a:pt x="834" y="1102"/>
                  </a:cubicBezTo>
                  <a:cubicBezTo>
                    <a:pt x="834" y="1068"/>
                    <a:pt x="834" y="1002"/>
                    <a:pt x="834" y="935"/>
                  </a:cubicBezTo>
                  <a:cubicBezTo>
                    <a:pt x="801" y="901"/>
                    <a:pt x="801" y="868"/>
                    <a:pt x="768" y="835"/>
                  </a:cubicBezTo>
                  <a:cubicBezTo>
                    <a:pt x="734" y="801"/>
                    <a:pt x="701" y="801"/>
                    <a:pt x="668" y="801"/>
                  </a:cubicBezTo>
                  <a:lnTo>
                    <a:pt x="534" y="801"/>
                  </a:lnTo>
                  <a:lnTo>
                    <a:pt x="768" y="334"/>
                  </a:lnTo>
                  <a:lnTo>
                    <a:pt x="768" y="268"/>
                  </a:lnTo>
                  <a:cubicBezTo>
                    <a:pt x="768" y="268"/>
                    <a:pt x="768" y="234"/>
                    <a:pt x="768" y="201"/>
                  </a:cubicBezTo>
                  <a:lnTo>
                    <a:pt x="768" y="34"/>
                  </a:lnTo>
                  <a:cubicBezTo>
                    <a:pt x="768" y="34"/>
                    <a:pt x="768" y="34"/>
                    <a:pt x="7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4"/>
            <p:cNvSpPr/>
            <p:nvPr/>
          </p:nvSpPr>
          <p:spPr>
            <a:xfrm>
              <a:off x="6292516" y="3030528"/>
              <a:ext cx="12834" cy="28219"/>
            </a:xfrm>
            <a:custGeom>
              <a:avLst/>
              <a:gdLst/>
              <a:ahLst/>
              <a:cxnLst/>
              <a:rect l="l" t="t" r="r" b="b"/>
              <a:pathLst>
                <a:path w="835" h="1836" extrusionOk="0">
                  <a:moveTo>
                    <a:pt x="530" y="343"/>
                  </a:moveTo>
                  <a:cubicBezTo>
                    <a:pt x="560" y="343"/>
                    <a:pt x="585" y="351"/>
                    <a:pt x="601" y="368"/>
                  </a:cubicBezTo>
                  <a:cubicBezTo>
                    <a:pt x="635" y="434"/>
                    <a:pt x="635" y="535"/>
                    <a:pt x="635" y="601"/>
                  </a:cubicBezTo>
                  <a:lnTo>
                    <a:pt x="635" y="801"/>
                  </a:lnTo>
                  <a:lnTo>
                    <a:pt x="635" y="1002"/>
                  </a:lnTo>
                  <a:cubicBezTo>
                    <a:pt x="635" y="1102"/>
                    <a:pt x="635" y="1202"/>
                    <a:pt x="601" y="1302"/>
                  </a:cubicBezTo>
                  <a:cubicBezTo>
                    <a:pt x="568" y="1368"/>
                    <a:pt x="501" y="1435"/>
                    <a:pt x="435" y="1469"/>
                  </a:cubicBezTo>
                  <a:cubicBezTo>
                    <a:pt x="406" y="1497"/>
                    <a:pt x="384" y="1507"/>
                    <a:pt x="365" y="1507"/>
                  </a:cubicBezTo>
                  <a:cubicBezTo>
                    <a:pt x="340" y="1507"/>
                    <a:pt x="320" y="1488"/>
                    <a:pt x="301" y="1469"/>
                  </a:cubicBezTo>
                  <a:cubicBezTo>
                    <a:pt x="234" y="1402"/>
                    <a:pt x="234" y="1335"/>
                    <a:pt x="234" y="1235"/>
                  </a:cubicBezTo>
                  <a:lnTo>
                    <a:pt x="234" y="1035"/>
                  </a:lnTo>
                  <a:lnTo>
                    <a:pt x="234" y="835"/>
                  </a:lnTo>
                  <a:cubicBezTo>
                    <a:pt x="234" y="735"/>
                    <a:pt x="268" y="635"/>
                    <a:pt x="301" y="535"/>
                  </a:cubicBezTo>
                  <a:cubicBezTo>
                    <a:pt x="301" y="468"/>
                    <a:pt x="368" y="401"/>
                    <a:pt x="435" y="368"/>
                  </a:cubicBezTo>
                  <a:cubicBezTo>
                    <a:pt x="468" y="351"/>
                    <a:pt x="501" y="343"/>
                    <a:pt x="530" y="343"/>
                  </a:cubicBezTo>
                  <a:close/>
                  <a:moveTo>
                    <a:pt x="601" y="1"/>
                  </a:moveTo>
                  <a:cubicBezTo>
                    <a:pt x="535" y="1"/>
                    <a:pt x="468" y="34"/>
                    <a:pt x="435" y="68"/>
                  </a:cubicBezTo>
                  <a:cubicBezTo>
                    <a:pt x="334" y="101"/>
                    <a:pt x="301" y="168"/>
                    <a:pt x="234" y="234"/>
                  </a:cubicBezTo>
                  <a:cubicBezTo>
                    <a:pt x="168" y="301"/>
                    <a:pt x="134" y="368"/>
                    <a:pt x="101" y="434"/>
                  </a:cubicBezTo>
                  <a:cubicBezTo>
                    <a:pt x="68" y="501"/>
                    <a:pt x="34" y="601"/>
                    <a:pt x="34" y="668"/>
                  </a:cubicBezTo>
                  <a:cubicBezTo>
                    <a:pt x="34" y="768"/>
                    <a:pt x="1" y="868"/>
                    <a:pt x="1" y="968"/>
                  </a:cubicBezTo>
                  <a:lnTo>
                    <a:pt x="1" y="1368"/>
                  </a:lnTo>
                  <a:cubicBezTo>
                    <a:pt x="1" y="1435"/>
                    <a:pt x="34" y="1535"/>
                    <a:pt x="34" y="1602"/>
                  </a:cubicBezTo>
                  <a:cubicBezTo>
                    <a:pt x="34" y="1669"/>
                    <a:pt x="68" y="1735"/>
                    <a:pt x="101" y="1769"/>
                  </a:cubicBezTo>
                  <a:cubicBezTo>
                    <a:pt x="134" y="1802"/>
                    <a:pt x="168" y="1835"/>
                    <a:pt x="234" y="1835"/>
                  </a:cubicBezTo>
                  <a:cubicBezTo>
                    <a:pt x="301" y="1835"/>
                    <a:pt x="368" y="1802"/>
                    <a:pt x="435" y="1769"/>
                  </a:cubicBezTo>
                  <a:cubicBezTo>
                    <a:pt x="501" y="1735"/>
                    <a:pt x="568" y="1669"/>
                    <a:pt x="601" y="1602"/>
                  </a:cubicBezTo>
                  <a:cubicBezTo>
                    <a:pt x="668" y="1535"/>
                    <a:pt x="701" y="1469"/>
                    <a:pt x="735" y="1402"/>
                  </a:cubicBezTo>
                  <a:cubicBezTo>
                    <a:pt x="768" y="1335"/>
                    <a:pt x="801" y="1235"/>
                    <a:pt x="801" y="1168"/>
                  </a:cubicBezTo>
                  <a:cubicBezTo>
                    <a:pt x="835" y="1068"/>
                    <a:pt x="835" y="1002"/>
                    <a:pt x="835" y="901"/>
                  </a:cubicBezTo>
                  <a:cubicBezTo>
                    <a:pt x="835" y="868"/>
                    <a:pt x="835" y="835"/>
                    <a:pt x="835" y="801"/>
                  </a:cubicBezTo>
                  <a:lnTo>
                    <a:pt x="835" y="568"/>
                  </a:lnTo>
                  <a:cubicBezTo>
                    <a:pt x="835" y="535"/>
                    <a:pt x="835" y="501"/>
                    <a:pt x="835" y="468"/>
                  </a:cubicBezTo>
                  <a:cubicBezTo>
                    <a:pt x="835" y="401"/>
                    <a:pt x="835" y="301"/>
                    <a:pt x="801" y="234"/>
                  </a:cubicBezTo>
                  <a:cubicBezTo>
                    <a:pt x="801" y="168"/>
                    <a:pt x="768" y="101"/>
                    <a:pt x="735" y="68"/>
                  </a:cubicBezTo>
                  <a:cubicBezTo>
                    <a:pt x="701" y="34"/>
                    <a:pt x="668" y="1"/>
                    <a:pt x="60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4"/>
            <p:cNvSpPr/>
            <p:nvPr/>
          </p:nvSpPr>
          <p:spPr>
            <a:xfrm>
              <a:off x="6307901" y="3018232"/>
              <a:ext cx="16938" cy="32830"/>
            </a:xfrm>
            <a:custGeom>
              <a:avLst/>
              <a:gdLst/>
              <a:ahLst/>
              <a:cxnLst/>
              <a:rect l="l" t="t" r="r" b="b"/>
              <a:pathLst>
                <a:path w="1102" h="2136" extrusionOk="0">
                  <a:moveTo>
                    <a:pt x="301" y="634"/>
                  </a:moveTo>
                  <a:cubicBezTo>
                    <a:pt x="301" y="667"/>
                    <a:pt x="301" y="667"/>
                    <a:pt x="301" y="701"/>
                  </a:cubicBezTo>
                  <a:lnTo>
                    <a:pt x="301" y="934"/>
                  </a:lnTo>
                  <a:cubicBezTo>
                    <a:pt x="301" y="934"/>
                    <a:pt x="301" y="968"/>
                    <a:pt x="301" y="1001"/>
                  </a:cubicBezTo>
                  <a:cubicBezTo>
                    <a:pt x="267" y="1034"/>
                    <a:pt x="267" y="1068"/>
                    <a:pt x="234" y="1068"/>
                  </a:cubicBezTo>
                  <a:lnTo>
                    <a:pt x="167" y="1068"/>
                  </a:lnTo>
                  <a:cubicBezTo>
                    <a:pt x="167" y="1068"/>
                    <a:pt x="167" y="1034"/>
                    <a:pt x="167" y="1001"/>
                  </a:cubicBezTo>
                  <a:lnTo>
                    <a:pt x="167" y="968"/>
                  </a:lnTo>
                  <a:lnTo>
                    <a:pt x="167" y="834"/>
                  </a:lnTo>
                  <a:lnTo>
                    <a:pt x="167" y="801"/>
                  </a:lnTo>
                  <a:cubicBezTo>
                    <a:pt x="167" y="767"/>
                    <a:pt x="167" y="734"/>
                    <a:pt x="167" y="701"/>
                  </a:cubicBezTo>
                  <a:cubicBezTo>
                    <a:pt x="167" y="667"/>
                    <a:pt x="201" y="634"/>
                    <a:pt x="234" y="634"/>
                  </a:cubicBezTo>
                  <a:close/>
                  <a:moveTo>
                    <a:pt x="301" y="401"/>
                  </a:moveTo>
                  <a:cubicBezTo>
                    <a:pt x="267" y="401"/>
                    <a:pt x="234" y="401"/>
                    <a:pt x="201" y="434"/>
                  </a:cubicBezTo>
                  <a:cubicBezTo>
                    <a:pt x="167" y="467"/>
                    <a:pt x="134" y="467"/>
                    <a:pt x="101" y="501"/>
                  </a:cubicBezTo>
                  <a:cubicBezTo>
                    <a:pt x="101" y="534"/>
                    <a:pt x="67" y="601"/>
                    <a:pt x="34" y="634"/>
                  </a:cubicBezTo>
                  <a:cubicBezTo>
                    <a:pt x="34" y="667"/>
                    <a:pt x="1" y="701"/>
                    <a:pt x="1" y="734"/>
                  </a:cubicBezTo>
                  <a:cubicBezTo>
                    <a:pt x="1" y="767"/>
                    <a:pt x="1" y="834"/>
                    <a:pt x="1" y="868"/>
                  </a:cubicBezTo>
                  <a:lnTo>
                    <a:pt x="1" y="1001"/>
                  </a:lnTo>
                  <a:cubicBezTo>
                    <a:pt x="1" y="1034"/>
                    <a:pt x="1" y="1068"/>
                    <a:pt x="1" y="1101"/>
                  </a:cubicBezTo>
                  <a:cubicBezTo>
                    <a:pt x="1" y="1134"/>
                    <a:pt x="1" y="1201"/>
                    <a:pt x="1" y="1201"/>
                  </a:cubicBezTo>
                  <a:cubicBezTo>
                    <a:pt x="1" y="1234"/>
                    <a:pt x="34" y="1268"/>
                    <a:pt x="34" y="1301"/>
                  </a:cubicBezTo>
                  <a:lnTo>
                    <a:pt x="101" y="1301"/>
                  </a:lnTo>
                  <a:cubicBezTo>
                    <a:pt x="134" y="1301"/>
                    <a:pt x="167" y="1301"/>
                    <a:pt x="201" y="1268"/>
                  </a:cubicBezTo>
                  <a:cubicBezTo>
                    <a:pt x="234" y="1268"/>
                    <a:pt x="267" y="1234"/>
                    <a:pt x="301" y="1201"/>
                  </a:cubicBezTo>
                  <a:cubicBezTo>
                    <a:pt x="334" y="1168"/>
                    <a:pt x="368" y="1134"/>
                    <a:pt x="368" y="1101"/>
                  </a:cubicBezTo>
                  <a:cubicBezTo>
                    <a:pt x="401" y="1068"/>
                    <a:pt x="401" y="1001"/>
                    <a:pt x="434" y="968"/>
                  </a:cubicBezTo>
                  <a:lnTo>
                    <a:pt x="434" y="868"/>
                  </a:lnTo>
                  <a:lnTo>
                    <a:pt x="434" y="734"/>
                  </a:lnTo>
                  <a:lnTo>
                    <a:pt x="434" y="601"/>
                  </a:lnTo>
                  <a:cubicBezTo>
                    <a:pt x="434" y="567"/>
                    <a:pt x="434" y="534"/>
                    <a:pt x="434" y="501"/>
                  </a:cubicBezTo>
                  <a:cubicBezTo>
                    <a:pt x="401" y="467"/>
                    <a:pt x="401" y="434"/>
                    <a:pt x="368" y="434"/>
                  </a:cubicBezTo>
                  <a:cubicBezTo>
                    <a:pt x="368" y="401"/>
                    <a:pt x="334" y="401"/>
                    <a:pt x="301" y="401"/>
                  </a:cubicBezTo>
                  <a:close/>
                  <a:moveTo>
                    <a:pt x="935" y="1068"/>
                  </a:moveTo>
                  <a:cubicBezTo>
                    <a:pt x="935" y="1101"/>
                    <a:pt x="968" y="1134"/>
                    <a:pt x="968" y="1134"/>
                  </a:cubicBezTo>
                  <a:cubicBezTo>
                    <a:pt x="968" y="1168"/>
                    <a:pt x="968" y="1168"/>
                    <a:pt x="968" y="1201"/>
                  </a:cubicBezTo>
                  <a:lnTo>
                    <a:pt x="968" y="1268"/>
                  </a:lnTo>
                  <a:lnTo>
                    <a:pt x="968" y="1335"/>
                  </a:lnTo>
                  <a:cubicBezTo>
                    <a:pt x="968" y="1335"/>
                    <a:pt x="968" y="1335"/>
                    <a:pt x="968" y="1368"/>
                  </a:cubicBezTo>
                  <a:cubicBezTo>
                    <a:pt x="935" y="1401"/>
                    <a:pt x="935" y="1435"/>
                    <a:pt x="935" y="1435"/>
                  </a:cubicBezTo>
                  <a:cubicBezTo>
                    <a:pt x="935" y="1468"/>
                    <a:pt x="901" y="1501"/>
                    <a:pt x="868" y="1535"/>
                  </a:cubicBezTo>
                  <a:lnTo>
                    <a:pt x="801" y="1535"/>
                  </a:lnTo>
                  <a:cubicBezTo>
                    <a:pt x="801" y="1501"/>
                    <a:pt x="801" y="1468"/>
                    <a:pt x="801" y="1468"/>
                  </a:cubicBezTo>
                  <a:lnTo>
                    <a:pt x="801" y="1234"/>
                  </a:lnTo>
                  <a:cubicBezTo>
                    <a:pt x="801" y="1201"/>
                    <a:pt x="801" y="1168"/>
                    <a:pt x="801" y="1134"/>
                  </a:cubicBezTo>
                  <a:cubicBezTo>
                    <a:pt x="835" y="1101"/>
                    <a:pt x="835" y="1101"/>
                    <a:pt x="868" y="1068"/>
                  </a:cubicBezTo>
                  <a:close/>
                  <a:moveTo>
                    <a:pt x="968" y="834"/>
                  </a:moveTo>
                  <a:cubicBezTo>
                    <a:pt x="935" y="834"/>
                    <a:pt x="901" y="868"/>
                    <a:pt x="868" y="868"/>
                  </a:cubicBezTo>
                  <a:cubicBezTo>
                    <a:pt x="835" y="901"/>
                    <a:pt x="801" y="934"/>
                    <a:pt x="768" y="968"/>
                  </a:cubicBezTo>
                  <a:cubicBezTo>
                    <a:pt x="734" y="1001"/>
                    <a:pt x="734" y="1034"/>
                    <a:pt x="701" y="1068"/>
                  </a:cubicBezTo>
                  <a:cubicBezTo>
                    <a:pt x="701" y="1101"/>
                    <a:pt x="668" y="1134"/>
                    <a:pt x="668" y="1168"/>
                  </a:cubicBezTo>
                  <a:lnTo>
                    <a:pt x="668" y="1301"/>
                  </a:lnTo>
                  <a:lnTo>
                    <a:pt x="668" y="1435"/>
                  </a:lnTo>
                  <a:lnTo>
                    <a:pt x="668" y="1568"/>
                  </a:lnTo>
                  <a:cubicBezTo>
                    <a:pt x="668" y="1601"/>
                    <a:pt x="668" y="1635"/>
                    <a:pt x="668" y="1668"/>
                  </a:cubicBezTo>
                  <a:cubicBezTo>
                    <a:pt x="668" y="1701"/>
                    <a:pt x="701" y="1701"/>
                    <a:pt x="701" y="1735"/>
                  </a:cubicBezTo>
                  <a:cubicBezTo>
                    <a:pt x="734" y="1735"/>
                    <a:pt x="734" y="1768"/>
                    <a:pt x="768" y="1768"/>
                  </a:cubicBezTo>
                  <a:cubicBezTo>
                    <a:pt x="801" y="1768"/>
                    <a:pt x="835" y="1735"/>
                    <a:pt x="868" y="1735"/>
                  </a:cubicBezTo>
                  <a:cubicBezTo>
                    <a:pt x="901" y="1701"/>
                    <a:pt x="935" y="1668"/>
                    <a:pt x="968" y="1635"/>
                  </a:cubicBezTo>
                  <a:cubicBezTo>
                    <a:pt x="1001" y="1601"/>
                    <a:pt x="1035" y="1568"/>
                    <a:pt x="1035" y="1535"/>
                  </a:cubicBezTo>
                  <a:cubicBezTo>
                    <a:pt x="1068" y="1501"/>
                    <a:pt x="1068" y="1468"/>
                    <a:pt x="1068" y="1435"/>
                  </a:cubicBezTo>
                  <a:cubicBezTo>
                    <a:pt x="1068" y="1368"/>
                    <a:pt x="1068" y="1335"/>
                    <a:pt x="1068" y="1301"/>
                  </a:cubicBezTo>
                  <a:lnTo>
                    <a:pt x="1068" y="1168"/>
                  </a:lnTo>
                  <a:lnTo>
                    <a:pt x="1068" y="1034"/>
                  </a:lnTo>
                  <a:cubicBezTo>
                    <a:pt x="1101" y="1001"/>
                    <a:pt x="1101" y="968"/>
                    <a:pt x="1068" y="934"/>
                  </a:cubicBezTo>
                  <a:cubicBezTo>
                    <a:pt x="1068" y="901"/>
                    <a:pt x="1068" y="901"/>
                    <a:pt x="1035" y="868"/>
                  </a:cubicBezTo>
                  <a:cubicBezTo>
                    <a:pt x="1035" y="868"/>
                    <a:pt x="1001" y="834"/>
                    <a:pt x="968" y="834"/>
                  </a:cubicBezTo>
                  <a:close/>
                  <a:moveTo>
                    <a:pt x="968" y="0"/>
                  </a:moveTo>
                  <a:lnTo>
                    <a:pt x="868" y="67"/>
                  </a:lnTo>
                  <a:cubicBezTo>
                    <a:pt x="868" y="67"/>
                    <a:pt x="835" y="67"/>
                    <a:pt x="835" y="100"/>
                  </a:cubicBezTo>
                  <a:lnTo>
                    <a:pt x="835" y="134"/>
                  </a:lnTo>
                  <a:lnTo>
                    <a:pt x="67" y="2102"/>
                  </a:lnTo>
                  <a:cubicBezTo>
                    <a:pt x="67" y="2135"/>
                    <a:pt x="34" y="2135"/>
                    <a:pt x="67" y="2135"/>
                  </a:cubicBezTo>
                  <a:lnTo>
                    <a:pt x="101" y="2135"/>
                  </a:lnTo>
                  <a:lnTo>
                    <a:pt x="201" y="2068"/>
                  </a:lnTo>
                  <a:cubicBezTo>
                    <a:pt x="201" y="2068"/>
                    <a:pt x="201" y="2068"/>
                    <a:pt x="234" y="2035"/>
                  </a:cubicBezTo>
                  <a:lnTo>
                    <a:pt x="234" y="2002"/>
                  </a:lnTo>
                  <a:lnTo>
                    <a:pt x="1001" y="34"/>
                  </a:lnTo>
                  <a:cubicBezTo>
                    <a:pt x="1001" y="34"/>
                    <a:pt x="1001" y="34"/>
                    <a:pt x="100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4"/>
            <p:cNvSpPr/>
            <p:nvPr/>
          </p:nvSpPr>
          <p:spPr>
            <a:xfrm>
              <a:off x="6277653" y="3037706"/>
              <a:ext cx="12834" cy="29756"/>
            </a:xfrm>
            <a:custGeom>
              <a:avLst/>
              <a:gdLst/>
              <a:ahLst/>
              <a:cxnLst/>
              <a:rect l="l" t="t" r="r" b="b"/>
              <a:pathLst>
                <a:path w="835" h="1936" extrusionOk="0">
                  <a:moveTo>
                    <a:pt x="734" y="1"/>
                  </a:moveTo>
                  <a:lnTo>
                    <a:pt x="67" y="401"/>
                  </a:lnTo>
                  <a:cubicBezTo>
                    <a:pt x="34" y="434"/>
                    <a:pt x="34" y="434"/>
                    <a:pt x="34" y="434"/>
                  </a:cubicBezTo>
                  <a:cubicBezTo>
                    <a:pt x="34" y="468"/>
                    <a:pt x="34" y="468"/>
                    <a:pt x="34" y="501"/>
                  </a:cubicBezTo>
                  <a:lnTo>
                    <a:pt x="34" y="668"/>
                  </a:lnTo>
                  <a:cubicBezTo>
                    <a:pt x="34" y="668"/>
                    <a:pt x="34" y="701"/>
                    <a:pt x="34" y="701"/>
                  </a:cubicBezTo>
                  <a:lnTo>
                    <a:pt x="67" y="701"/>
                  </a:lnTo>
                  <a:lnTo>
                    <a:pt x="468" y="468"/>
                  </a:lnTo>
                  <a:lnTo>
                    <a:pt x="468" y="468"/>
                  </a:lnTo>
                  <a:lnTo>
                    <a:pt x="267" y="935"/>
                  </a:lnTo>
                  <a:cubicBezTo>
                    <a:pt x="267" y="935"/>
                    <a:pt x="234" y="968"/>
                    <a:pt x="234" y="968"/>
                  </a:cubicBezTo>
                  <a:cubicBezTo>
                    <a:pt x="234" y="1002"/>
                    <a:pt x="234" y="1002"/>
                    <a:pt x="234" y="1035"/>
                  </a:cubicBezTo>
                  <a:lnTo>
                    <a:pt x="234" y="1202"/>
                  </a:lnTo>
                  <a:cubicBezTo>
                    <a:pt x="234" y="1202"/>
                    <a:pt x="234" y="1235"/>
                    <a:pt x="234" y="1235"/>
                  </a:cubicBezTo>
                  <a:lnTo>
                    <a:pt x="267" y="1235"/>
                  </a:lnTo>
                  <a:lnTo>
                    <a:pt x="401" y="1168"/>
                  </a:lnTo>
                  <a:cubicBezTo>
                    <a:pt x="434" y="1135"/>
                    <a:pt x="501" y="1102"/>
                    <a:pt x="534" y="1102"/>
                  </a:cubicBezTo>
                  <a:cubicBezTo>
                    <a:pt x="601" y="1135"/>
                    <a:pt x="601" y="1168"/>
                    <a:pt x="601" y="1235"/>
                  </a:cubicBezTo>
                  <a:cubicBezTo>
                    <a:pt x="601" y="1302"/>
                    <a:pt x="601" y="1368"/>
                    <a:pt x="534" y="1435"/>
                  </a:cubicBezTo>
                  <a:cubicBezTo>
                    <a:pt x="501" y="1502"/>
                    <a:pt x="468" y="1535"/>
                    <a:pt x="401" y="1569"/>
                  </a:cubicBezTo>
                  <a:lnTo>
                    <a:pt x="301" y="1635"/>
                  </a:lnTo>
                  <a:lnTo>
                    <a:pt x="234" y="1635"/>
                  </a:lnTo>
                  <a:cubicBezTo>
                    <a:pt x="234" y="1635"/>
                    <a:pt x="201" y="1602"/>
                    <a:pt x="201" y="1602"/>
                  </a:cubicBezTo>
                  <a:cubicBezTo>
                    <a:pt x="201" y="1602"/>
                    <a:pt x="167" y="1569"/>
                    <a:pt x="167" y="1569"/>
                  </a:cubicBezTo>
                  <a:lnTo>
                    <a:pt x="167" y="1535"/>
                  </a:lnTo>
                  <a:lnTo>
                    <a:pt x="34" y="1602"/>
                  </a:lnTo>
                  <a:cubicBezTo>
                    <a:pt x="1" y="1602"/>
                    <a:pt x="1" y="1635"/>
                    <a:pt x="1" y="1635"/>
                  </a:cubicBezTo>
                  <a:cubicBezTo>
                    <a:pt x="1" y="1635"/>
                    <a:pt x="1" y="1669"/>
                    <a:pt x="1" y="1702"/>
                  </a:cubicBezTo>
                  <a:cubicBezTo>
                    <a:pt x="1" y="1735"/>
                    <a:pt x="1" y="1769"/>
                    <a:pt x="34" y="1802"/>
                  </a:cubicBezTo>
                  <a:cubicBezTo>
                    <a:pt x="34" y="1869"/>
                    <a:pt x="67" y="1902"/>
                    <a:pt x="101" y="1902"/>
                  </a:cubicBezTo>
                  <a:cubicBezTo>
                    <a:pt x="167" y="1936"/>
                    <a:pt x="201" y="1936"/>
                    <a:pt x="234" y="1936"/>
                  </a:cubicBezTo>
                  <a:cubicBezTo>
                    <a:pt x="301" y="1936"/>
                    <a:pt x="367" y="1902"/>
                    <a:pt x="434" y="1869"/>
                  </a:cubicBezTo>
                  <a:cubicBezTo>
                    <a:pt x="501" y="1835"/>
                    <a:pt x="534" y="1802"/>
                    <a:pt x="601" y="1735"/>
                  </a:cubicBezTo>
                  <a:cubicBezTo>
                    <a:pt x="634" y="1702"/>
                    <a:pt x="701" y="1635"/>
                    <a:pt x="734" y="1569"/>
                  </a:cubicBezTo>
                  <a:cubicBezTo>
                    <a:pt x="768" y="1502"/>
                    <a:pt x="801" y="1435"/>
                    <a:pt x="801" y="1335"/>
                  </a:cubicBezTo>
                  <a:cubicBezTo>
                    <a:pt x="834" y="1268"/>
                    <a:pt x="834" y="1202"/>
                    <a:pt x="834" y="1102"/>
                  </a:cubicBezTo>
                  <a:cubicBezTo>
                    <a:pt x="834" y="1068"/>
                    <a:pt x="834" y="1002"/>
                    <a:pt x="834" y="935"/>
                  </a:cubicBezTo>
                  <a:cubicBezTo>
                    <a:pt x="801" y="901"/>
                    <a:pt x="801" y="868"/>
                    <a:pt x="768" y="835"/>
                  </a:cubicBezTo>
                  <a:cubicBezTo>
                    <a:pt x="734" y="801"/>
                    <a:pt x="701" y="801"/>
                    <a:pt x="668" y="801"/>
                  </a:cubicBezTo>
                  <a:lnTo>
                    <a:pt x="534" y="801"/>
                  </a:lnTo>
                  <a:lnTo>
                    <a:pt x="768" y="334"/>
                  </a:lnTo>
                  <a:lnTo>
                    <a:pt x="768" y="268"/>
                  </a:lnTo>
                  <a:cubicBezTo>
                    <a:pt x="768" y="268"/>
                    <a:pt x="768" y="234"/>
                    <a:pt x="768" y="201"/>
                  </a:cubicBezTo>
                  <a:lnTo>
                    <a:pt x="768" y="34"/>
                  </a:lnTo>
                  <a:cubicBezTo>
                    <a:pt x="768" y="34"/>
                    <a:pt x="768" y="34"/>
                    <a:pt x="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4"/>
            <p:cNvSpPr/>
            <p:nvPr/>
          </p:nvSpPr>
          <p:spPr>
            <a:xfrm>
              <a:off x="6292516" y="3030528"/>
              <a:ext cx="12834" cy="28219"/>
            </a:xfrm>
            <a:custGeom>
              <a:avLst/>
              <a:gdLst/>
              <a:ahLst/>
              <a:cxnLst/>
              <a:rect l="l" t="t" r="r" b="b"/>
              <a:pathLst>
                <a:path w="835" h="1836" extrusionOk="0">
                  <a:moveTo>
                    <a:pt x="530" y="343"/>
                  </a:moveTo>
                  <a:cubicBezTo>
                    <a:pt x="560" y="343"/>
                    <a:pt x="585" y="351"/>
                    <a:pt x="601" y="368"/>
                  </a:cubicBezTo>
                  <a:cubicBezTo>
                    <a:pt x="635" y="434"/>
                    <a:pt x="635" y="535"/>
                    <a:pt x="635" y="601"/>
                  </a:cubicBezTo>
                  <a:lnTo>
                    <a:pt x="635" y="801"/>
                  </a:lnTo>
                  <a:lnTo>
                    <a:pt x="635" y="1002"/>
                  </a:lnTo>
                  <a:cubicBezTo>
                    <a:pt x="635" y="1102"/>
                    <a:pt x="635" y="1202"/>
                    <a:pt x="601" y="1302"/>
                  </a:cubicBezTo>
                  <a:cubicBezTo>
                    <a:pt x="568" y="1368"/>
                    <a:pt x="501" y="1435"/>
                    <a:pt x="435" y="1469"/>
                  </a:cubicBezTo>
                  <a:cubicBezTo>
                    <a:pt x="406" y="1497"/>
                    <a:pt x="384" y="1507"/>
                    <a:pt x="365" y="1507"/>
                  </a:cubicBezTo>
                  <a:cubicBezTo>
                    <a:pt x="340" y="1507"/>
                    <a:pt x="320" y="1488"/>
                    <a:pt x="301" y="1469"/>
                  </a:cubicBezTo>
                  <a:cubicBezTo>
                    <a:pt x="234" y="1402"/>
                    <a:pt x="234" y="1335"/>
                    <a:pt x="234" y="1235"/>
                  </a:cubicBezTo>
                  <a:lnTo>
                    <a:pt x="234" y="1035"/>
                  </a:lnTo>
                  <a:lnTo>
                    <a:pt x="234" y="835"/>
                  </a:lnTo>
                  <a:cubicBezTo>
                    <a:pt x="234" y="735"/>
                    <a:pt x="268" y="635"/>
                    <a:pt x="301" y="535"/>
                  </a:cubicBezTo>
                  <a:cubicBezTo>
                    <a:pt x="301" y="468"/>
                    <a:pt x="368" y="401"/>
                    <a:pt x="435" y="368"/>
                  </a:cubicBezTo>
                  <a:cubicBezTo>
                    <a:pt x="468" y="351"/>
                    <a:pt x="501" y="343"/>
                    <a:pt x="530" y="343"/>
                  </a:cubicBezTo>
                  <a:close/>
                  <a:moveTo>
                    <a:pt x="601" y="1"/>
                  </a:moveTo>
                  <a:cubicBezTo>
                    <a:pt x="535" y="1"/>
                    <a:pt x="468" y="34"/>
                    <a:pt x="435" y="68"/>
                  </a:cubicBezTo>
                  <a:cubicBezTo>
                    <a:pt x="334" y="101"/>
                    <a:pt x="301" y="168"/>
                    <a:pt x="234" y="234"/>
                  </a:cubicBezTo>
                  <a:cubicBezTo>
                    <a:pt x="168" y="301"/>
                    <a:pt x="134" y="368"/>
                    <a:pt x="101" y="434"/>
                  </a:cubicBezTo>
                  <a:cubicBezTo>
                    <a:pt x="68" y="501"/>
                    <a:pt x="34" y="601"/>
                    <a:pt x="34" y="668"/>
                  </a:cubicBezTo>
                  <a:cubicBezTo>
                    <a:pt x="34" y="768"/>
                    <a:pt x="1" y="868"/>
                    <a:pt x="1" y="968"/>
                  </a:cubicBezTo>
                  <a:lnTo>
                    <a:pt x="1" y="1368"/>
                  </a:lnTo>
                  <a:cubicBezTo>
                    <a:pt x="1" y="1435"/>
                    <a:pt x="34" y="1535"/>
                    <a:pt x="34" y="1602"/>
                  </a:cubicBezTo>
                  <a:cubicBezTo>
                    <a:pt x="34" y="1669"/>
                    <a:pt x="68" y="1735"/>
                    <a:pt x="101" y="1769"/>
                  </a:cubicBezTo>
                  <a:cubicBezTo>
                    <a:pt x="134" y="1802"/>
                    <a:pt x="168" y="1835"/>
                    <a:pt x="234" y="1835"/>
                  </a:cubicBezTo>
                  <a:cubicBezTo>
                    <a:pt x="301" y="1835"/>
                    <a:pt x="368" y="1802"/>
                    <a:pt x="435" y="1769"/>
                  </a:cubicBezTo>
                  <a:cubicBezTo>
                    <a:pt x="501" y="1735"/>
                    <a:pt x="568" y="1669"/>
                    <a:pt x="601" y="1602"/>
                  </a:cubicBezTo>
                  <a:cubicBezTo>
                    <a:pt x="668" y="1535"/>
                    <a:pt x="701" y="1469"/>
                    <a:pt x="735" y="1402"/>
                  </a:cubicBezTo>
                  <a:cubicBezTo>
                    <a:pt x="768" y="1335"/>
                    <a:pt x="801" y="1235"/>
                    <a:pt x="801" y="1168"/>
                  </a:cubicBezTo>
                  <a:cubicBezTo>
                    <a:pt x="835" y="1068"/>
                    <a:pt x="835" y="1002"/>
                    <a:pt x="835" y="901"/>
                  </a:cubicBezTo>
                  <a:cubicBezTo>
                    <a:pt x="835" y="868"/>
                    <a:pt x="835" y="835"/>
                    <a:pt x="835" y="801"/>
                  </a:cubicBezTo>
                  <a:lnTo>
                    <a:pt x="835" y="568"/>
                  </a:lnTo>
                  <a:cubicBezTo>
                    <a:pt x="835" y="535"/>
                    <a:pt x="835" y="501"/>
                    <a:pt x="835" y="468"/>
                  </a:cubicBezTo>
                  <a:cubicBezTo>
                    <a:pt x="835" y="401"/>
                    <a:pt x="835" y="301"/>
                    <a:pt x="801" y="234"/>
                  </a:cubicBezTo>
                  <a:cubicBezTo>
                    <a:pt x="801" y="168"/>
                    <a:pt x="768" y="101"/>
                    <a:pt x="735" y="68"/>
                  </a:cubicBezTo>
                  <a:cubicBezTo>
                    <a:pt x="701" y="34"/>
                    <a:pt x="668" y="1"/>
                    <a:pt x="6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4"/>
            <p:cNvSpPr/>
            <p:nvPr/>
          </p:nvSpPr>
          <p:spPr>
            <a:xfrm>
              <a:off x="6307901" y="3018232"/>
              <a:ext cx="16938" cy="32830"/>
            </a:xfrm>
            <a:custGeom>
              <a:avLst/>
              <a:gdLst/>
              <a:ahLst/>
              <a:cxnLst/>
              <a:rect l="l" t="t" r="r" b="b"/>
              <a:pathLst>
                <a:path w="1102" h="2136" extrusionOk="0">
                  <a:moveTo>
                    <a:pt x="301" y="634"/>
                  </a:moveTo>
                  <a:cubicBezTo>
                    <a:pt x="301" y="667"/>
                    <a:pt x="301" y="667"/>
                    <a:pt x="301" y="701"/>
                  </a:cubicBezTo>
                  <a:lnTo>
                    <a:pt x="301" y="934"/>
                  </a:lnTo>
                  <a:cubicBezTo>
                    <a:pt x="301" y="934"/>
                    <a:pt x="301" y="968"/>
                    <a:pt x="301" y="1001"/>
                  </a:cubicBezTo>
                  <a:cubicBezTo>
                    <a:pt x="267" y="1034"/>
                    <a:pt x="267" y="1068"/>
                    <a:pt x="234" y="1068"/>
                  </a:cubicBezTo>
                  <a:lnTo>
                    <a:pt x="167" y="1068"/>
                  </a:lnTo>
                  <a:cubicBezTo>
                    <a:pt x="167" y="1068"/>
                    <a:pt x="167" y="1034"/>
                    <a:pt x="167" y="1001"/>
                  </a:cubicBezTo>
                  <a:lnTo>
                    <a:pt x="167" y="968"/>
                  </a:lnTo>
                  <a:lnTo>
                    <a:pt x="167" y="834"/>
                  </a:lnTo>
                  <a:lnTo>
                    <a:pt x="167" y="801"/>
                  </a:lnTo>
                  <a:cubicBezTo>
                    <a:pt x="167" y="767"/>
                    <a:pt x="167" y="734"/>
                    <a:pt x="167" y="701"/>
                  </a:cubicBezTo>
                  <a:cubicBezTo>
                    <a:pt x="167" y="667"/>
                    <a:pt x="201" y="634"/>
                    <a:pt x="234" y="634"/>
                  </a:cubicBezTo>
                  <a:close/>
                  <a:moveTo>
                    <a:pt x="301" y="401"/>
                  </a:moveTo>
                  <a:cubicBezTo>
                    <a:pt x="267" y="401"/>
                    <a:pt x="234" y="401"/>
                    <a:pt x="201" y="434"/>
                  </a:cubicBezTo>
                  <a:cubicBezTo>
                    <a:pt x="167" y="467"/>
                    <a:pt x="134" y="467"/>
                    <a:pt x="101" y="501"/>
                  </a:cubicBezTo>
                  <a:cubicBezTo>
                    <a:pt x="101" y="534"/>
                    <a:pt x="67" y="601"/>
                    <a:pt x="34" y="634"/>
                  </a:cubicBezTo>
                  <a:cubicBezTo>
                    <a:pt x="34" y="667"/>
                    <a:pt x="1" y="701"/>
                    <a:pt x="1" y="734"/>
                  </a:cubicBezTo>
                  <a:cubicBezTo>
                    <a:pt x="1" y="767"/>
                    <a:pt x="1" y="834"/>
                    <a:pt x="1" y="868"/>
                  </a:cubicBezTo>
                  <a:lnTo>
                    <a:pt x="1" y="1001"/>
                  </a:lnTo>
                  <a:cubicBezTo>
                    <a:pt x="1" y="1034"/>
                    <a:pt x="1" y="1068"/>
                    <a:pt x="1" y="1101"/>
                  </a:cubicBezTo>
                  <a:cubicBezTo>
                    <a:pt x="1" y="1134"/>
                    <a:pt x="1" y="1201"/>
                    <a:pt x="1" y="1201"/>
                  </a:cubicBezTo>
                  <a:cubicBezTo>
                    <a:pt x="1" y="1234"/>
                    <a:pt x="34" y="1268"/>
                    <a:pt x="34" y="1301"/>
                  </a:cubicBezTo>
                  <a:lnTo>
                    <a:pt x="101" y="1301"/>
                  </a:lnTo>
                  <a:cubicBezTo>
                    <a:pt x="134" y="1301"/>
                    <a:pt x="167" y="1301"/>
                    <a:pt x="201" y="1268"/>
                  </a:cubicBezTo>
                  <a:cubicBezTo>
                    <a:pt x="234" y="1268"/>
                    <a:pt x="267" y="1234"/>
                    <a:pt x="301" y="1201"/>
                  </a:cubicBezTo>
                  <a:cubicBezTo>
                    <a:pt x="334" y="1168"/>
                    <a:pt x="368" y="1134"/>
                    <a:pt x="368" y="1101"/>
                  </a:cubicBezTo>
                  <a:cubicBezTo>
                    <a:pt x="401" y="1068"/>
                    <a:pt x="401" y="1001"/>
                    <a:pt x="434" y="968"/>
                  </a:cubicBezTo>
                  <a:lnTo>
                    <a:pt x="434" y="868"/>
                  </a:lnTo>
                  <a:lnTo>
                    <a:pt x="434" y="734"/>
                  </a:lnTo>
                  <a:lnTo>
                    <a:pt x="434" y="601"/>
                  </a:lnTo>
                  <a:cubicBezTo>
                    <a:pt x="434" y="567"/>
                    <a:pt x="434" y="534"/>
                    <a:pt x="434" y="501"/>
                  </a:cubicBezTo>
                  <a:cubicBezTo>
                    <a:pt x="401" y="467"/>
                    <a:pt x="401" y="434"/>
                    <a:pt x="368" y="434"/>
                  </a:cubicBezTo>
                  <a:cubicBezTo>
                    <a:pt x="368" y="401"/>
                    <a:pt x="334" y="401"/>
                    <a:pt x="301" y="401"/>
                  </a:cubicBezTo>
                  <a:close/>
                  <a:moveTo>
                    <a:pt x="935" y="1068"/>
                  </a:moveTo>
                  <a:cubicBezTo>
                    <a:pt x="935" y="1101"/>
                    <a:pt x="968" y="1134"/>
                    <a:pt x="968" y="1134"/>
                  </a:cubicBezTo>
                  <a:cubicBezTo>
                    <a:pt x="968" y="1168"/>
                    <a:pt x="968" y="1168"/>
                    <a:pt x="968" y="1201"/>
                  </a:cubicBezTo>
                  <a:lnTo>
                    <a:pt x="968" y="1268"/>
                  </a:lnTo>
                  <a:lnTo>
                    <a:pt x="968" y="1335"/>
                  </a:lnTo>
                  <a:cubicBezTo>
                    <a:pt x="968" y="1335"/>
                    <a:pt x="968" y="1335"/>
                    <a:pt x="968" y="1368"/>
                  </a:cubicBezTo>
                  <a:cubicBezTo>
                    <a:pt x="935" y="1401"/>
                    <a:pt x="935" y="1435"/>
                    <a:pt x="935" y="1435"/>
                  </a:cubicBezTo>
                  <a:cubicBezTo>
                    <a:pt x="935" y="1468"/>
                    <a:pt x="901" y="1501"/>
                    <a:pt x="868" y="1535"/>
                  </a:cubicBezTo>
                  <a:lnTo>
                    <a:pt x="801" y="1535"/>
                  </a:lnTo>
                  <a:cubicBezTo>
                    <a:pt x="801" y="1501"/>
                    <a:pt x="801" y="1468"/>
                    <a:pt x="801" y="1468"/>
                  </a:cubicBezTo>
                  <a:lnTo>
                    <a:pt x="801" y="1234"/>
                  </a:lnTo>
                  <a:cubicBezTo>
                    <a:pt x="801" y="1201"/>
                    <a:pt x="801" y="1168"/>
                    <a:pt x="801" y="1134"/>
                  </a:cubicBezTo>
                  <a:cubicBezTo>
                    <a:pt x="835" y="1101"/>
                    <a:pt x="835" y="1101"/>
                    <a:pt x="868" y="1068"/>
                  </a:cubicBezTo>
                  <a:close/>
                  <a:moveTo>
                    <a:pt x="968" y="834"/>
                  </a:moveTo>
                  <a:cubicBezTo>
                    <a:pt x="935" y="834"/>
                    <a:pt x="901" y="868"/>
                    <a:pt x="868" y="868"/>
                  </a:cubicBezTo>
                  <a:cubicBezTo>
                    <a:pt x="835" y="901"/>
                    <a:pt x="801" y="934"/>
                    <a:pt x="768" y="968"/>
                  </a:cubicBezTo>
                  <a:cubicBezTo>
                    <a:pt x="734" y="1001"/>
                    <a:pt x="734" y="1034"/>
                    <a:pt x="701" y="1068"/>
                  </a:cubicBezTo>
                  <a:cubicBezTo>
                    <a:pt x="701" y="1101"/>
                    <a:pt x="668" y="1134"/>
                    <a:pt x="668" y="1168"/>
                  </a:cubicBezTo>
                  <a:lnTo>
                    <a:pt x="668" y="1301"/>
                  </a:lnTo>
                  <a:lnTo>
                    <a:pt x="668" y="1435"/>
                  </a:lnTo>
                  <a:lnTo>
                    <a:pt x="668" y="1568"/>
                  </a:lnTo>
                  <a:cubicBezTo>
                    <a:pt x="668" y="1601"/>
                    <a:pt x="668" y="1635"/>
                    <a:pt x="668" y="1668"/>
                  </a:cubicBezTo>
                  <a:cubicBezTo>
                    <a:pt x="668" y="1701"/>
                    <a:pt x="701" y="1701"/>
                    <a:pt x="701" y="1735"/>
                  </a:cubicBezTo>
                  <a:cubicBezTo>
                    <a:pt x="734" y="1735"/>
                    <a:pt x="734" y="1768"/>
                    <a:pt x="768" y="1768"/>
                  </a:cubicBezTo>
                  <a:cubicBezTo>
                    <a:pt x="801" y="1768"/>
                    <a:pt x="835" y="1735"/>
                    <a:pt x="868" y="1735"/>
                  </a:cubicBezTo>
                  <a:cubicBezTo>
                    <a:pt x="901" y="1701"/>
                    <a:pt x="935" y="1668"/>
                    <a:pt x="968" y="1635"/>
                  </a:cubicBezTo>
                  <a:cubicBezTo>
                    <a:pt x="1001" y="1601"/>
                    <a:pt x="1035" y="1568"/>
                    <a:pt x="1035" y="1535"/>
                  </a:cubicBezTo>
                  <a:cubicBezTo>
                    <a:pt x="1068" y="1501"/>
                    <a:pt x="1068" y="1468"/>
                    <a:pt x="1068" y="1435"/>
                  </a:cubicBezTo>
                  <a:cubicBezTo>
                    <a:pt x="1068" y="1368"/>
                    <a:pt x="1068" y="1335"/>
                    <a:pt x="1068" y="1301"/>
                  </a:cubicBezTo>
                  <a:lnTo>
                    <a:pt x="1068" y="1168"/>
                  </a:lnTo>
                  <a:lnTo>
                    <a:pt x="1068" y="1034"/>
                  </a:lnTo>
                  <a:cubicBezTo>
                    <a:pt x="1101" y="1001"/>
                    <a:pt x="1101" y="968"/>
                    <a:pt x="1068" y="934"/>
                  </a:cubicBezTo>
                  <a:cubicBezTo>
                    <a:pt x="1068" y="901"/>
                    <a:pt x="1068" y="901"/>
                    <a:pt x="1035" y="868"/>
                  </a:cubicBezTo>
                  <a:cubicBezTo>
                    <a:pt x="1035" y="868"/>
                    <a:pt x="1001" y="834"/>
                    <a:pt x="968" y="834"/>
                  </a:cubicBezTo>
                  <a:close/>
                  <a:moveTo>
                    <a:pt x="968" y="0"/>
                  </a:moveTo>
                  <a:lnTo>
                    <a:pt x="868" y="67"/>
                  </a:lnTo>
                  <a:cubicBezTo>
                    <a:pt x="868" y="67"/>
                    <a:pt x="835" y="67"/>
                    <a:pt x="835" y="100"/>
                  </a:cubicBezTo>
                  <a:lnTo>
                    <a:pt x="835" y="134"/>
                  </a:lnTo>
                  <a:lnTo>
                    <a:pt x="67" y="2102"/>
                  </a:lnTo>
                  <a:cubicBezTo>
                    <a:pt x="67" y="2135"/>
                    <a:pt x="34" y="2135"/>
                    <a:pt x="67" y="2135"/>
                  </a:cubicBezTo>
                  <a:lnTo>
                    <a:pt x="101" y="2135"/>
                  </a:lnTo>
                  <a:lnTo>
                    <a:pt x="201" y="2068"/>
                  </a:lnTo>
                  <a:cubicBezTo>
                    <a:pt x="201" y="2068"/>
                    <a:pt x="201" y="2068"/>
                    <a:pt x="234" y="2035"/>
                  </a:cubicBezTo>
                  <a:lnTo>
                    <a:pt x="234" y="2002"/>
                  </a:lnTo>
                  <a:lnTo>
                    <a:pt x="1001" y="34"/>
                  </a:lnTo>
                  <a:cubicBezTo>
                    <a:pt x="1001" y="34"/>
                    <a:pt x="1001" y="34"/>
                    <a:pt x="1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4"/>
            <p:cNvSpPr/>
            <p:nvPr/>
          </p:nvSpPr>
          <p:spPr>
            <a:xfrm>
              <a:off x="6351475" y="3139993"/>
              <a:ext cx="55393" cy="82306"/>
            </a:xfrm>
            <a:custGeom>
              <a:avLst/>
              <a:gdLst/>
              <a:ahLst/>
              <a:cxnLst/>
              <a:rect l="l" t="t" r="r" b="b"/>
              <a:pathLst>
                <a:path w="3604" h="5355" extrusionOk="0">
                  <a:moveTo>
                    <a:pt x="3566" y="1"/>
                  </a:moveTo>
                  <a:cubicBezTo>
                    <a:pt x="3545" y="1"/>
                    <a:pt x="3520" y="17"/>
                    <a:pt x="3503" y="51"/>
                  </a:cubicBezTo>
                  <a:cubicBezTo>
                    <a:pt x="3470" y="84"/>
                    <a:pt x="3437" y="151"/>
                    <a:pt x="3437" y="217"/>
                  </a:cubicBezTo>
                  <a:lnTo>
                    <a:pt x="3437" y="784"/>
                  </a:lnTo>
                  <a:cubicBezTo>
                    <a:pt x="3437" y="784"/>
                    <a:pt x="3437" y="818"/>
                    <a:pt x="3437" y="818"/>
                  </a:cubicBezTo>
                  <a:cubicBezTo>
                    <a:pt x="3470" y="818"/>
                    <a:pt x="3503" y="818"/>
                    <a:pt x="3503" y="784"/>
                  </a:cubicBezTo>
                  <a:cubicBezTo>
                    <a:pt x="3570" y="718"/>
                    <a:pt x="3570" y="684"/>
                    <a:pt x="3604" y="618"/>
                  </a:cubicBezTo>
                  <a:lnTo>
                    <a:pt x="3604" y="51"/>
                  </a:lnTo>
                  <a:cubicBezTo>
                    <a:pt x="3604" y="17"/>
                    <a:pt x="3587" y="1"/>
                    <a:pt x="3566" y="1"/>
                  </a:cubicBezTo>
                  <a:close/>
                  <a:moveTo>
                    <a:pt x="3566" y="1126"/>
                  </a:moveTo>
                  <a:cubicBezTo>
                    <a:pt x="3545" y="1126"/>
                    <a:pt x="3520" y="1135"/>
                    <a:pt x="3503" y="1151"/>
                  </a:cubicBezTo>
                  <a:cubicBezTo>
                    <a:pt x="3470" y="1218"/>
                    <a:pt x="3437" y="1285"/>
                    <a:pt x="3437" y="1352"/>
                  </a:cubicBezTo>
                  <a:lnTo>
                    <a:pt x="3437" y="1919"/>
                  </a:lnTo>
                  <a:cubicBezTo>
                    <a:pt x="3448" y="1930"/>
                    <a:pt x="3459" y="1933"/>
                    <a:pt x="3469" y="1933"/>
                  </a:cubicBezTo>
                  <a:cubicBezTo>
                    <a:pt x="3489" y="1933"/>
                    <a:pt x="3503" y="1919"/>
                    <a:pt x="3503" y="1919"/>
                  </a:cubicBezTo>
                  <a:cubicBezTo>
                    <a:pt x="3570" y="1852"/>
                    <a:pt x="3570" y="1785"/>
                    <a:pt x="3604" y="1718"/>
                  </a:cubicBezTo>
                  <a:lnTo>
                    <a:pt x="3604" y="1151"/>
                  </a:lnTo>
                  <a:cubicBezTo>
                    <a:pt x="3604" y="1135"/>
                    <a:pt x="3587" y="1126"/>
                    <a:pt x="3566" y="1126"/>
                  </a:cubicBezTo>
                  <a:close/>
                  <a:moveTo>
                    <a:pt x="3566" y="2236"/>
                  </a:moveTo>
                  <a:cubicBezTo>
                    <a:pt x="3545" y="2236"/>
                    <a:pt x="3520" y="2252"/>
                    <a:pt x="3503" y="2286"/>
                  </a:cubicBezTo>
                  <a:cubicBezTo>
                    <a:pt x="3470" y="2352"/>
                    <a:pt x="3437" y="2386"/>
                    <a:pt x="3437" y="2486"/>
                  </a:cubicBezTo>
                  <a:lnTo>
                    <a:pt x="3437" y="3019"/>
                  </a:lnTo>
                  <a:cubicBezTo>
                    <a:pt x="3437" y="3053"/>
                    <a:pt x="3437" y="3053"/>
                    <a:pt x="3437" y="3053"/>
                  </a:cubicBezTo>
                  <a:cubicBezTo>
                    <a:pt x="3470" y="3053"/>
                    <a:pt x="3503" y="3053"/>
                    <a:pt x="3503" y="3019"/>
                  </a:cubicBezTo>
                  <a:cubicBezTo>
                    <a:pt x="3570" y="2986"/>
                    <a:pt x="3570" y="2919"/>
                    <a:pt x="3604" y="2853"/>
                  </a:cubicBezTo>
                  <a:lnTo>
                    <a:pt x="3604" y="2286"/>
                  </a:lnTo>
                  <a:cubicBezTo>
                    <a:pt x="3604" y="2252"/>
                    <a:pt x="3587" y="2236"/>
                    <a:pt x="3566" y="2236"/>
                  </a:cubicBezTo>
                  <a:close/>
                  <a:moveTo>
                    <a:pt x="3406" y="3211"/>
                  </a:moveTo>
                  <a:cubicBezTo>
                    <a:pt x="3405" y="3211"/>
                    <a:pt x="3403" y="3213"/>
                    <a:pt x="3403" y="3220"/>
                  </a:cubicBezTo>
                  <a:lnTo>
                    <a:pt x="3036" y="3420"/>
                  </a:lnTo>
                  <a:cubicBezTo>
                    <a:pt x="2970" y="3453"/>
                    <a:pt x="2936" y="3520"/>
                    <a:pt x="2936" y="3586"/>
                  </a:cubicBezTo>
                  <a:cubicBezTo>
                    <a:pt x="2903" y="3620"/>
                    <a:pt x="2903" y="3653"/>
                    <a:pt x="2936" y="3687"/>
                  </a:cubicBezTo>
                  <a:lnTo>
                    <a:pt x="3303" y="3486"/>
                  </a:lnTo>
                  <a:cubicBezTo>
                    <a:pt x="3370" y="3420"/>
                    <a:pt x="3403" y="3386"/>
                    <a:pt x="3403" y="3320"/>
                  </a:cubicBezTo>
                  <a:cubicBezTo>
                    <a:pt x="3431" y="3265"/>
                    <a:pt x="3413" y="3211"/>
                    <a:pt x="3406" y="3211"/>
                  </a:cubicBezTo>
                  <a:close/>
                  <a:moveTo>
                    <a:pt x="2670" y="3620"/>
                  </a:moveTo>
                  <a:lnTo>
                    <a:pt x="2303" y="3853"/>
                  </a:lnTo>
                  <a:cubicBezTo>
                    <a:pt x="2236" y="3887"/>
                    <a:pt x="2203" y="3953"/>
                    <a:pt x="2203" y="3987"/>
                  </a:cubicBezTo>
                  <a:lnTo>
                    <a:pt x="2203" y="4087"/>
                  </a:lnTo>
                  <a:lnTo>
                    <a:pt x="2236" y="4087"/>
                  </a:lnTo>
                  <a:lnTo>
                    <a:pt x="2569" y="3887"/>
                  </a:lnTo>
                  <a:cubicBezTo>
                    <a:pt x="2636" y="3853"/>
                    <a:pt x="2670" y="3787"/>
                    <a:pt x="2670" y="3720"/>
                  </a:cubicBezTo>
                  <a:cubicBezTo>
                    <a:pt x="2703" y="3653"/>
                    <a:pt x="2703" y="3620"/>
                    <a:pt x="2670" y="3620"/>
                  </a:cubicBezTo>
                  <a:close/>
                  <a:moveTo>
                    <a:pt x="1951" y="4045"/>
                  </a:moveTo>
                  <a:cubicBezTo>
                    <a:pt x="1947" y="4045"/>
                    <a:pt x="1942" y="4047"/>
                    <a:pt x="1936" y="4053"/>
                  </a:cubicBezTo>
                  <a:lnTo>
                    <a:pt x="1569" y="4254"/>
                  </a:lnTo>
                  <a:cubicBezTo>
                    <a:pt x="1502" y="4320"/>
                    <a:pt x="1469" y="4354"/>
                    <a:pt x="1469" y="4420"/>
                  </a:cubicBezTo>
                  <a:lnTo>
                    <a:pt x="1469" y="4520"/>
                  </a:lnTo>
                  <a:lnTo>
                    <a:pt x="1502" y="4520"/>
                  </a:lnTo>
                  <a:lnTo>
                    <a:pt x="1869" y="4320"/>
                  </a:lnTo>
                  <a:cubicBezTo>
                    <a:pt x="1902" y="4254"/>
                    <a:pt x="1936" y="4220"/>
                    <a:pt x="1969" y="4154"/>
                  </a:cubicBezTo>
                  <a:cubicBezTo>
                    <a:pt x="1969" y="4099"/>
                    <a:pt x="1969" y="4045"/>
                    <a:pt x="1951" y="4045"/>
                  </a:cubicBezTo>
                  <a:close/>
                  <a:moveTo>
                    <a:pt x="1202" y="4454"/>
                  </a:moveTo>
                  <a:lnTo>
                    <a:pt x="835" y="4687"/>
                  </a:lnTo>
                  <a:cubicBezTo>
                    <a:pt x="802" y="4721"/>
                    <a:pt x="768" y="4787"/>
                    <a:pt x="735" y="4854"/>
                  </a:cubicBezTo>
                  <a:lnTo>
                    <a:pt x="735" y="4921"/>
                  </a:lnTo>
                  <a:lnTo>
                    <a:pt x="768" y="4921"/>
                  </a:lnTo>
                  <a:lnTo>
                    <a:pt x="1135" y="4721"/>
                  </a:lnTo>
                  <a:cubicBezTo>
                    <a:pt x="1168" y="4687"/>
                    <a:pt x="1202" y="4621"/>
                    <a:pt x="1235" y="4554"/>
                  </a:cubicBezTo>
                  <a:cubicBezTo>
                    <a:pt x="1235" y="4487"/>
                    <a:pt x="1235" y="4454"/>
                    <a:pt x="1202" y="4454"/>
                  </a:cubicBezTo>
                  <a:close/>
                  <a:moveTo>
                    <a:pt x="468" y="4887"/>
                  </a:moveTo>
                  <a:lnTo>
                    <a:pt x="101" y="5088"/>
                  </a:lnTo>
                  <a:cubicBezTo>
                    <a:pt x="68" y="5121"/>
                    <a:pt x="34" y="5188"/>
                    <a:pt x="1" y="5254"/>
                  </a:cubicBezTo>
                  <a:lnTo>
                    <a:pt x="1" y="5354"/>
                  </a:lnTo>
                  <a:lnTo>
                    <a:pt x="34" y="5354"/>
                  </a:lnTo>
                  <a:lnTo>
                    <a:pt x="401" y="5154"/>
                  </a:lnTo>
                  <a:cubicBezTo>
                    <a:pt x="468" y="5088"/>
                    <a:pt x="501" y="5054"/>
                    <a:pt x="501" y="4987"/>
                  </a:cubicBezTo>
                  <a:cubicBezTo>
                    <a:pt x="535" y="4921"/>
                    <a:pt x="501" y="4887"/>
                    <a:pt x="468" y="4887"/>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4"/>
            <p:cNvSpPr/>
            <p:nvPr/>
          </p:nvSpPr>
          <p:spPr>
            <a:xfrm>
              <a:off x="6403272" y="3118122"/>
              <a:ext cx="7700" cy="11451"/>
            </a:xfrm>
            <a:custGeom>
              <a:avLst/>
              <a:gdLst/>
              <a:ahLst/>
              <a:cxnLst/>
              <a:rect l="l" t="t" r="r" b="b"/>
              <a:pathLst>
                <a:path w="501" h="745" extrusionOk="0">
                  <a:moveTo>
                    <a:pt x="326" y="1"/>
                  </a:moveTo>
                  <a:cubicBezTo>
                    <a:pt x="207" y="1"/>
                    <a:pt x="93" y="127"/>
                    <a:pt x="33" y="306"/>
                  </a:cubicBezTo>
                  <a:cubicBezTo>
                    <a:pt x="0" y="506"/>
                    <a:pt x="33" y="706"/>
                    <a:pt x="133" y="740"/>
                  </a:cubicBezTo>
                  <a:cubicBezTo>
                    <a:pt x="144" y="743"/>
                    <a:pt x="154" y="745"/>
                    <a:pt x="165" y="745"/>
                  </a:cubicBezTo>
                  <a:cubicBezTo>
                    <a:pt x="260" y="745"/>
                    <a:pt x="374" y="619"/>
                    <a:pt x="434" y="440"/>
                  </a:cubicBezTo>
                  <a:cubicBezTo>
                    <a:pt x="500" y="239"/>
                    <a:pt x="467" y="39"/>
                    <a:pt x="367" y="6"/>
                  </a:cubicBezTo>
                  <a:cubicBezTo>
                    <a:pt x="353" y="2"/>
                    <a:pt x="339" y="1"/>
                    <a:pt x="3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4"/>
            <p:cNvSpPr/>
            <p:nvPr/>
          </p:nvSpPr>
          <p:spPr>
            <a:xfrm>
              <a:off x="6281250" y="3223821"/>
              <a:ext cx="13341" cy="29756"/>
            </a:xfrm>
            <a:custGeom>
              <a:avLst/>
              <a:gdLst/>
              <a:ahLst/>
              <a:cxnLst/>
              <a:rect l="l" t="t" r="r" b="b"/>
              <a:pathLst>
                <a:path w="868" h="1936" extrusionOk="0">
                  <a:moveTo>
                    <a:pt x="801" y="0"/>
                  </a:moveTo>
                  <a:lnTo>
                    <a:pt x="100" y="401"/>
                  </a:lnTo>
                  <a:cubicBezTo>
                    <a:pt x="100" y="434"/>
                    <a:pt x="67" y="434"/>
                    <a:pt x="67" y="434"/>
                  </a:cubicBezTo>
                  <a:cubicBezTo>
                    <a:pt x="67" y="467"/>
                    <a:pt x="67" y="501"/>
                    <a:pt x="67" y="501"/>
                  </a:cubicBezTo>
                  <a:lnTo>
                    <a:pt x="67" y="668"/>
                  </a:lnTo>
                  <a:cubicBezTo>
                    <a:pt x="67" y="668"/>
                    <a:pt x="67" y="701"/>
                    <a:pt x="67" y="701"/>
                  </a:cubicBezTo>
                  <a:lnTo>
                    <a:pt x="100" y="701"/>
                  </a:lnTo>
                  <a:lnTo>
                    <a:pt x="534" y="467"/>
                  </a:lnTo>
                  <a:lnTo>
                    <a:pt x="300" y="934"/>
                  </a:lnTo>
                  <a:lnTo>
                    <a:pt x="267" y="968"/>
                  </a:lnTo>
                  <a:cubicBezTo>
                    <a:pt x="267" y="1001"/>
                    <a:pt x="267" y="1001"/>
                    <a:pt x="267" y="1035"/>
                  </a:cubicBezTo>
                  <a:lnTo>
                    <a:pt x="267" y="1201"/>
                  </a:lnTo>
                  <a:cubicBezTo>
                    <a:pt x="267" y="1201"/>
                    <a:pt x="267" y="1235"/>
                    <a:pt x="267" y="1235"/>
                  </a:cubicBezTo>
                  <a:lnTo>
                    <a:pt x="300" y="1235"/>
                  </a:lnTo>
                  <a:lnTo>
                    <a:pt x="434" y="1168"/>
                  </a:lnTo>
                  <a:cubicBezTo>
                    <a:pt x="467" y="1135"/>
                    <a:pt x="534" y="1135"/>
                    <a:pt x="600" y="1135"/>
                  </a:cubicBezTo>
                  <a:cubicBezTo>
                    <a:pt x="634" y="1135"/>
                    <a:pt x="634" y="1168"/>
                    <a:pt x="634" y="1235"/>
                  </a:cubicBezTo>
                  <a:cubicBezTo>
                    <a:pt x="634" y="1301"/>
                    <a:pt x="634" y="1368"/>
                    <a:pt x="600" y="1435"/>
                  </a:cubicBezTo>
                  <a:cubicBezTo>
                    <a:pt x="534" y="1502"/>
                    <a:pt x="500" y="1535"/>
                    <a:pt x="434" y="1568"/>
                  </a:cubicBezTo>
                  <a:lnTo>
                    <a:pt x="334" y="1635"/>
                  </a:lnTo>
                  <a:lnTo>
                    <a:pt x="267" y="1635"/>
                  </a:lnTo>
                  <a:cubicBezTo>
                    <a:pt x="267" y="1635"/>
                    <a:pt x="234" y="1602"/>
                    <a:pt x="234" y="1602"/>
                  </a:cubicBezTo>
                  <a:cubicBezTo>
                    <a:pt x="234" y="1602"/>
                    <a:pt x="234" y="1568"/>
                    <a:pt x="200" y="1568"/>
                  </a:cubicBezTo>
                  <a:lnTo>
                    <a:pt x="200" y="1535"/>
                  </a:lnTo>
                  <a:lnTo>
                    <a:pt x="167" y="1535"/>
                  </a:lnTo>
                  <a:lnTo>
                    <a:pt x="33" y="1602"/>
                  </a:lnTo>
                  <a:cubicBezTo>
                    <a:pt x="33" y="1602"/>
                    <a:pt x="33" y="1635"/>
                    <a:pt x="33" y="1635"/>
                  </a:cubicBezTo>
                  <a:cubicBezTo>
                    <a:pt x="0" y="1668"/>
                    <a:pt x="0" y="1668"/>
                    <a:pt x="33" y="1702"/>
                  </a:cubicBezTo>
                  <a:cubicBezTo>
                    <a:pt x="33" y="1735"/>
                    <a:pt x="33" y="1768"/>
                    <a:pt x="67" y="1835"/>
                  </a:cubicBezTo>
                  <a:cubicBezTo>
                    <a:pt x="67" y="1868"/>
                    <a:pt x="100" y="1902"/>
                    <a:pt x="133" y="1935"/>
                  </a:cubicBezTo>
                  <a:lnTo>
                    <a:pt x="267" y="1935"/>
                  </a:lnTo>
                  <a:cubicBezTo>
                    <a:pt x="334" y="1935"/>
                    <a:pt x="400" y="1902"/>
                    <a:pt x="434" y="1868"/>
                  </a:cubicBezTo>
                  <a:cubicBezTo>
                    <a:pt x="500" y="1835"/>
                    <a:pt x="567" y="1802"/>
                    <a:pt x="600" y="1735"/>
                  </a:cubicBezTo>
                  <a:cubicBezTo>
                    <a:pt x="667" y="1702"/>
                    <a:pt x="701" y="1635"/>
                    <a:pt x="734" y="1568"/>
                  </a:cubicBezTo>
                  <a:cubicBezTo>
                    <a:pt x="767" y="1502"/>
                    <a:pt x="801" y="1435"/>
                    <a:pt x="834" y="1368"/>
                  </a:cubicBezTo>
                  <a:cubicBezTo>
                    <a:pt x="834" y="1268"/>
                    <a:pt x="867" y="1201"/>
                    <a:pt x="867" y="1135"/>
                  </a:cubicBezTo>
                  <a:cubicBezTo>
                    <a:pt x="867" y="1068"/>
                    <a:pt x="867" y="1001"/>
                    <a:pt x="867" y="934"/>
                  </a:cubicBezTo>
                  <a:cubicBezTo>
                    <a:pt x="834" y="901"/>
                    <a:pt x="834" y="868"/>
                    <a:pt x="801" y="834"/>
                  </a:cubicBezTo>
                  <a:cubicBezTo>
                    <a:pt x="767" y="801"/>
                    <a:pt x="734" y="801"/>
                    <a:pt x="701" y="801"/>
                  </a:cubicBezTo>
                  <a:lnTo>
                    <a:pt x="567" y="801"/>
                  </a:lnTo>
                  <a:lnTo>
                    <a:pt x="801" y="301"/>
                  </a:lnTo>
                  <a:cubicBezTo>
                    <a:pt x="801" y="301"/>
                    <a:pt x="801" y="267"/>
                    <a:pt x="834" y="267"/>
                  </a:cubicBezTo>
                  <a:cubicBezTo>
                    <a:pt x="834" y="234"/>
                    <a:pt x="834" y="234"/>
                    <a:pt x="834" y="201"/>
                  </a:cubicBezTo>
                  <a:lnTo>
                    <a:pt x="834" y="34"/>
                  </a:lnTo>
                  <a:cubicBezTo>
                    <a:pt x="834" y="34"/>
                    <a:pt x="834" y="0"/>
                    <a:pt x="83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4"/>
            <p:cNvSpPr/>
            <p:nvPr/>
          </p:nvSpPr>
          <p:spPr>
            <a:xfrm>
              <a:off x="6297142" y="3216643"/>
              <a:ext cx="12834" cy="27912"/>
            </a:xfrm>
            <a:custGeom>
              <a:avLst/>
              <a:gdLst/>
              <a:ahLst/>
              <a:cxnLst/>
              <a:rect l="l" t="t" r="r" b="b"/>
              <a:pathLst>
                <a:path w="835" h="1816" extrusionOk="0">
                  <a:moveTo>
                    <a:pt x="509" y="317"/>
                  </a:moveTo>
                  <a:cubicBezTo>
                    <a:pt x="534" y="317"/>
                    <a:pt x="551" y="334"/>
                    <a:pt x="567" y="367"/>
                  </a:cubicBezTo>
                  <a:cubicBezTo>
                    <a:pt x="601" y="434"/>
                    <a:pt x="634" y="501"/>
                    <a:pt x="634" y="601"/>
                  </a:cubicBezTo>
                  <a:lnTo>
                    <a:pt x="634" y="801"/>
                  </a:lnTo>
                  <a:lnTo>
                    <a:pt x="634" y="1001"/>
                  </a:lnTo>
                  <a:cubicBezTo>
                    <a:pt x="634" y="1101"/>
                    <a:pt x="601" y="1201"/>
                    <a:pt x="567" y="1268"/>
                  </a:cubicBezTo>
                  <a:cubicBezTo>
                    <a:pt x="534" y="1368"/>
                    <a:pt x="467" y="1435"/>
                    <a:pt x="400" y="1468"/>
                  </a:cubicBezTo>
                  <a:cubicBezTo>
                    <a:pt x="367" y="1485"/>
                    <a:pt x="342" y="1493"/>
                    <a:pt x="321" y="1493"/>
                  </a:cubicBezTo>
                  <a:cubicBezTo>
                    <a:pt x="300" y="1493"/>
                    <a:pt x="284" y="1485"/>
                    <a:pt x="267" y="1468"/>
                  </a:cubicBezTo>
                  <a:cubicBezTo>
                    <a:pt x="234" y="1401"/>
                    <a:pt x="200" y="1301"/>
                    <a:pt x="200" y="1235"/>
                  </a:cubicBezTo>
                  <a:cubicBezTo>
                    <a:pt x="200" y="1168"/>
                    <a:pt x="200" y="1101"/>
                    <a:pt x="200" y="1035"/>
                  </a:cubicBezTo>
                  <a:lnTo>
                    <a:pt x="200" y="834"/>
                  </a:lnTo>
                  <a:cubicBezTo>
                    <a:pt x="200" y="734"/>
                    <a:pt x="234" y="634"/>
                    <a:pt x="267" y="534"/>
                  </a:cubicBezTo>
                  <a:cubicBezTo>
                    <a:pt x="300" y="467"/>
                    <a:pt x="334" y="401"/>
                    <a:pt x="400" y="367"/>
                  </a:cubicBezTo>
                  <a:cubicBezTo>
                    <a:pt x="450" y="334"/>
                    <a:pt x="484" y="317"/>
                    <a:pt x="509" y="317"/>
                  </a:cubicBezTo>
                  <a:close/>
                  <a:moveTo>
                    <a:pt x="601" y="0"/>
                  </a:moveTo>
                  <a:cubicBezTo>
                    <a:pt x="534" y="0"/>
                    <a:pt x="467" y="34"/>
                    <a:pt x="400" y="67"/>
                  </a:cubicBezTo>
                  <a:cubicBezTo>
                    <a:pt x="267" y="134"/>
                    <a:pt x="167" y="267"/>
                    <a:pt x="100" y="434"/>
                  </a:cubicBezTo>
                  <a:cubicBezTo>
                    <a:pt x="67" y="501"/>
                    <a:pt x="33" y="601"/>
                    <a:pt x="33" y="668"/>
                  </a:cubicBezTo>
                  <a:cubicBezTo>
                    <a:pt x="0" y="768"/>
                    <a:pt x="0" y="868"/>
                    <a:pt x="0" y="934"/>
                  </a:cubicBezTo>
                  <a:lnTo>
                    <a:pt x="0" y="1168"/>
                  </a:lnTo>
                  <a:lnTo>
                    <a:pt x="0" y="1368"/>
                  </a:lnTo>
                  <a:cubicBezTo>
                    <a:pt x="0" y="1435"/>
                    <a:pt x="0" y="1502"/>
                    <a:pt x="33" y="1602"/>
                  </a:cubicBezTo>
                  <a:cubicBezTo>
                    <a:pt x="33" y="1668"/>
                    <a:pt x="67" y="1702"/>
                    <a:pt x="100" y="1768"/>
                  </a:cubicBezTo>
                  <a:cubicBezTo>
                    <a:pt x="124" y="1792"/>
                    <a:pt x="147" y="1816"/>
                    <a:pt x="183" y="1816"/>
                  </a:cubicBezTo>
                  <a:cubicBezTo>
                    <a:pt x="197" y="1816"/>
                    <a:pt x="214" y="1812"/>
                    <a:pt x="234" y="1802"/>
                  </a:cubicBezTo>
                  <a:cubicBezTo>
                    <a:pt x="300" y="1802"/>
                    <a:pt x="367" y="1802"/>
                    <a:pt x="400" y="1768"/>
                  </a:cubicBezTo>
                  <a:cubicBezTo>
                    <a:pt x="500" y="1702"/>
                    <a:pt x="534" y="1668"/>
                    <a:pt x="601" y="1602"/>
                  </a:cubicBezTo>
                  <a:cubicBezTo>
                    <a:pt x="667" y="1535"/>
                    <a:pt x="701" y="1468"/>
                    <a:pt x="734" y="1401"/>
                  </a:cubicBezTo>
                  <a:cubicBezTo>
                    <a:pt x="767" y="1301"/>
                    <a:pt x="767" y="1235"/>
                    <a:pt x="801" y="1135"/>
                  </a:cubicBezTo>
                  <a:cubicBezTo>
                    <a:pt x="801" y="1068"/>
                    <a:pt x="834" y="968"/>
                    <a:pt x="834" y="901"/>
                  </a:cubicBezTo>
                  <a:cubicBezTo>
                    <a:pt x="834" y="868"/>
                    <a:pt x="834" y="801"/>
                    <a:pt x="834" y="768"/>
                  </a:cubicBezTo>
                  <a:lnTo>
                    <a:pt x="834" y="568"/>
                  </a:lnTo>
                  <a:cubicBezTo>
                    <a:pt x="834" y="534"/>
                    <a:pt x="834" y="501"/>
                    <a:pt x="834" y="467"/>
                  </a:cubicBezTo>
                  <a:cubicBezTo>
                    <a:pt x="834" y="401"/>
                    <a:pt x="801" y="301"/>
                    <a:pt x="801" y="234"/>
                  </a:cubicBezTo>
                  <a:cubicBezTo>
                    <a:pt x="801" y="167"/>
                    <a:pt x="767" y="101"/>
                    <a:pt x="734" y="67"/>
                  </a:cubicBezTo>
                  <a:cubicBezTo>
                    <a:pt x="701" y="34"/>
                    <a:pt x="634" y="0"/>
                    <a:pt x="60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4"/>
            <p:cNvSpPr/>
            <p:nvPr/>
          </p:nvSpPr>
          <p:spPr>
            <a:xfrm>
              <a:off x="6312005" y="3204332"/>
              <a:ext cx="16938" cy="32830"/>
            </a:xfrm>
            <a:custGeom>
              <a:avLst/>
              <a:gdLst/>
              <a:ahLst/>
              <a:cxnLst/>
              <a:rect l="l" t="t" r="r" b="b"/>
              <a:pathLst>
                <a:path w="1102" h="2136" extrusionOk="0">
                  <a:moveTo>
                    <a:pt x="267" y="635"/>
                  </a:moveTo>
                  <a:cubicBezTo>
                    <a:pt x="301" y="635"/>
                    <a:pt x="301" y="668"/>
                    <a:pt x="301" y="701"/>
                  </a:cubicBezTo>
                  <a:lnTo>
                    <a:pt x="301" y="902"/>
                  </a:lnTo>
                  <a:lnTo>
                    <a:pt x="334" y="902"/>
                  </a:lnTo>
                  <a:cubicBezTo>
                    <a:pt x="301" y="935"/>
                    <a:pt x="301" y="968"/>
                    <a:pt x="267" y="1002"/>
                  </a:cubicBezTo>
                  <a:cubicBezTo>
                    <a:pt x="267" y="1035"/>
                    <a:pt x="234" y="1068"/>
                    <a:pt x="201" y="1068"/>
                  </a:cubicBezTo>
                  <a:lnTo>
                    <a:pt x="167" y="1068"/>
                  </a:lnTo>
                  <a:cubicBezTo>
                    <a:pt x="134" y="1035"/>
                    <a:pt x="134" y="1035"/>
                    <a:pt x="134" y="1002"/>
                  </a:cubicBezTo>
                  <a:lnTo>
                    <a:pt x="134" y="968"/>
                  </a:lnTo>
                  <a:lnTo>
                    <a:pt x="134" y="835"/>
                  </a:lnTo>
                  <a:lnTo>
                    <a:pt x="134" y="801"/>
                  </a:lnTo>
                  <a:cubicBezTo>
                    <a:pt x="134" y="768"/>
                    <a:pt x="134" y="735"/>
                    <a:pt x="167" y="701"/>
                  </a:cubicBezTo>
                  <a:cubicBezTo>
                    <a:pt x="167" y="668"/>
                    <a:pt x="201" y="635"/>
                    <a:pt x="201" y="635"/>
                  </a:cubicBezTo>
                  <a:close/>
                  <a:moveTo>
                    <a:pt x="334" y="401"/>
                  </a:moveTo>
                  <a:cubicBezTo>
                    <a:pt x="267" y="401"/>
                    <a:pt x="234" y="401"/>
                    <a:pt x="234" y="435"/>
                  </a:cubicBezTo>
                  <a:cubicBezTo>
                    <a:pt x="167" y="435"/>
                    <a:pt x="134" y="468"/>
                    <a:pt x="134" y="501"/>
                  </a:cubicBezTo>
                  <a:cubicBezTo>
                    <a:pt x="101" y="535"/>
                    <a:pt x="67" y="568"/>
                    <a:pt x="67" y="601"/>
                  </a:cubicBezTo>
                  <a:cubicBezTo>
                    <a:pt x="34" y="635"/>
                    <a:pt x="34" y="701"/>
                    <a:pt x="0" y="735"/>
                  </a:cubicBezTo>
                  <a:cubicBezTo>
                    <a:pt x="0" y="768"/>
                    <a:pt x="0" y="801"/>
                    <a:pt x="0" y="835"/>
                  </a:cubicBezTo>
                  <a:lnTo>
                    <a:pt x="0" y="968"/>
                  </a:lnTo>
                  <a:lnTo>
                    <a:pt x="0" y="1102"/>
                  </a:lnTo>
                  <a:cubicBezTo>
                    <a:pt x="0" y="1135"/>
                    <a:pt x="0" y="1168"/>
                    <a:pt x="0" y="1202"/>
                  </a:cubicBezTo>
                  <a:cubicBezTo>
                    <a:pt x="34" y="1235"/>
                    <a:pt x="34" y="1268"/>
                    <a:pt x="67" y="1268"/>
                  </a:cubicBezTo>
                  <a:cubicBezTo>
                    <a:pt x="67" y="1302"/>
                    <a:pt x="101" y="1302"/>
                    <a:pt x="134" y="1302"/>
                  </a:cubicBezTo>
                  <a:cubicBezTo>
                    <a:pt x="167" y="1302"/>
                    <a:pt x="201" y="1302"/>
                    <a:pt x="234" y="1268"/>
                  </a:cubicBezTo>
                  <a:cubicBezTo>
                    <a:pt x="267" y="1235"/>
                    <a:pt x="301" y="1235"/>
                    <a:pt x="334" y="1202"/>
                  </a:cubicBezTo>
                  <a:cubicBezTo>
                    <a:pt x="334" y="1168"/>
                    <a:pt x="367" y="1135"/>
                    <a:pt x="401" y="1068"/>
                  </a:cubicBezTo>
                  <a:cubicBezTo>
                    <a:pt x="401" y="1035"/>
                    <a:pt x="434" y="1002"/>
                    <a:pt x="434" y="968"/>
                  </a:cubicBezTo>
                  <a:lnTo>
                    <a:pt x="434" y="835"/>
                  </a:lnTo>
                  <a:lnTo>
                    <a:pt x="434" y="701"/>
                  </a:lnTo>
                  <a:lnTo>
                    <a:pt x="434" y="601"/>
                  </a:lnTo>
                  <a:cubicBezTo>
                    <a:pt x="434" y="568"/>
                    <a:pt x="434" y="535"/>
                    <a:pt x="434" y="501"/>
                  </a:cubicBezTo>
                  <a:cubicBezTo>
                    <a:pt x="434" y="468"/>
                    <a:pt x="401" y="435"/>
                    <a:pt x="401" y="435"/>
                  </a:cubicBezTo>
                  <a:cubicBezTo>
                    <a:pt x="367" y="401"/>
                    <a:pt x="334" y="401"/>
                    <a:pt x="334" y="401"/>
                  </a:cubicBezTo>
                  <a:close/>
                  <a:moveTo>
                    <a:pt x="968" y="1068"/>
                  </a:moveTo>
                  <a:cubicBezTo>
                    <a:pt x="968" y="1102"/>
                    <a:pt x="968" y="1102"/>
                    <a:pt x="968" y="1135"/>
                  </a:cubicBezTo>
                  <a:lnTo>
                    <a:pt x="968" y="1168"/>
                  </a:lnTo>
                  <a:lnTo>
                    <a:pt x="968" y="1302"/>
                  </a:lnTo>
                  <a:lnTo>
                    <a:pt x="968" y="1369"/>
                  </a:lnTo>
                  <a:cubicBezTo>
                    <a:pt x="968" y="1391"/>
                    <a:pt x="968" y="1413"/>
                    <a:pt x="968" y="1435"/>
                  </a:cubicBezTo>
                  <a:cubicBezTo>
                    <a:pt x="934" y="1469"/>
                    <a:pt x="934" y="1502"/>
                    <a:pt x="901" y="1502"/>
                  </a:cubicBezTo>
                  <a:lnTo>
                    <a:pt x="834" y="1502"/>
                  </a:lnTo>
                  <a:cubicBezTo>
                    <a:pt x="834" y="1469"/>
                    <a:pt x="834" y="1469"/>
                    <a:pt x="834" y="1435"/>
                  </a:cubicBezTo>
                  <a:lnTo>
                    <a:pt x="834" y="1235"/>
                  </a:lnTo>
                  <a:cubicBezTo>
                    <a:pt x="834" y="1202"/>
                    <a:pt x="834" y="1168"/>
                    <a:pt x="834" y="1135"/>
                  </a:cubicBezTo>
                  <a:cubicBezTo>
                    <a:pt x="868" y="1102"/>
                    <a:pt x="868" y="1068"/>
                    <a:pt x="901" y="1068"/>
                  </a:cubicBezTo>
                  <a:close/>
                  <a:moveTo>
                    <a:pt x="968" y="835"/>
                  </a:moveTo>
                  <a:cubicBezTo>
                    <a:pt x="934" y="835"/>
                    <a:pt x="901" y="835"/>
                    <a:pt x="868" y="868"/>
                  </a:cubicBezTo>
                  <a:lnTo>
                    <a:pt x="901" y="868"/>
                  </a:lnTo>
                  <a:cubicBezTo>
                    <a:pt x="868" y="902"/>
                    <a:pt x="801" y="902"/>
                    <a:pt x="768" y="935"/>
                  </a:cubicBezTo>
                  <a:cubicBezTo>
                    <a:pt x="768" y="968"/>
                    <a:pt x="734" y="1002"/>
                    <a:pt x="701" y="1068"/>
                  </a:cubicBezTo>
                  <a:cubicBezTo>
                    <a:pt x="701" y="1102"/>
                    <a:pt x="668" y="1135"/>
                    <a:pt x="668" y="1168"/>
                  </a:cubicBezTo>
                  <a:lnTo>
                    <a:pt x="668" y="1302"/>
                  </a:lnTo>
                  <a:lnTo>
                    <a:pt x="668" y="1569"/>
                  </a:lnTo>
                  <a:cubicBezTo>
                    <a:pt x="668" y="1569"/>
                    <a:pt x="668" y="1602"/>
                    <a:pt x="668" y="1635"/>
                  </a:cubicBezTo>
                  <a:cubicBezTo>
                    <a:pt x="668" y="1669"/>
                    <a:pt x="701" y="1702"/>
                    <a:pt x="701" y="1735"/>
                  </a:cubicBezTo>
                  <a:lnTo>
                    <a:pt x="768" y="1735"/>
                  </a:lnTo>
                  <a:cubicBezTo>
                    <a:pt x="801" y="1735"/>
                    <a:pt x="834" y="1735"/>
                    <a:pt x="868" y="1702"/>
                  </a:cubicBezTo>
                  <a:cubicBezTo>
                    <a:pt x="901" y="1702"/>
                    <a:pt x="934" y="1669"/>
                    <a:pt x="968" y="1635"/>
                  </a:cubicBezTo>
                  <a:cubicBezTo>
                    <a:pt x="1001" y="1602"/>
                    <a:pt x="1035" y="1569"/>
                    <a:pt x="1035" y="1535"/>
                  </a:cubicBezTo>
                  <a:cubicBezTo>
                    <a:pt x="1068" y="1502"/>
                    <a:pt x="1068" y="1435"/>
                    <a:pt x="1101" y="1402"/>
                  </a:cubicBezTo>
                  <a:cubicBezTo>
                    <a:pt x="1101" y="1369"/>
                    <a:pt x="1101" y="1335"/>
                    <a:pt x="1101" y="1302"/>
                  </a:cubicBezTo>
                  <a:lnTo>
                    <a:pt x="1101" y="1168"/>
                  </a:lnTo>
                  <a:cubicBezTo>
                    <a:pt x="1101" y="1102"/>
                    <a:pt x="1101" y="1068"/>
                    <a:pt x="1101" y="1035"/>
                  </a:cubicBezTo>
                  <a:cubicBezTo>
                    <a:pt x="1101" y="1002"/>
                    <a:pt x="1101" y="968"/>
                    <a:pt x="1101" y="935"/>
                  </a:cubicBezTo>
                  <a:cubicBezTo>
                    <a:pt x="1068" y="902"/>
                    <a:pt x="1068" y="868"/>
                    <a:pt x="1035" y="868"/>
                  </a:cubicBezTo>
                  <a:cubicBezTo>
                    <a:pt x="1035" y="835"/>
                    <a:pt x="1001" y="835"/>
                    <a:pt x="968" y="835"/>
                  </a:cubicBezTo>
                  <a:close/>
                  <a:moveTo>
                    <a:pt x="968" y="1"/>
                  </a:moveTo>
                  <a:lnTo>
                    <a:pt x="901" y="68"/>
                  </a:lnTo>
                  <a:lnTo>
                    <a:pt x="868" y="68"/>
                  </a:lnTo>
                  <a:lnTo>
                    <a:pt x="834" y="134"/>
                  </a:lnTo>
                  <a:lnTo>
                    <a:pt x="67" y="2102"/>
                  </a:lnTo>
                  <a:cubicBezTo>
                    <a:pt x="67" y="2102"/>
                    <a:pt x="67" y="2102"/>
                    <a:pt x="67" y="2136"/>
                  </a:cubicBezTo>
                  <a:lnTo>
                    <a:pt x="101" y="2136"/>
                  </a:lnTo>
                  <a:lnTo>
                    <a:pt x="201" y="2069"/>
                  </a:lnTo>
                  <a:cubicBezTo>
                    <a:pt x="201" y="2069"/>
                    <a:pt x="234" y="2036"/>
                    <a:pt x="234" y="2036"/>
                  </a:cubicBezTo>
                  <a:lnTo>
                    <a:pt x="267" y="2002"/>
                  </a:lnTo>
                  <a:lnTo>
                    <a:pt x="1001" y="34"/>
                  </a:lnTo>
                  <a:cubicBezTo>
                    <a:pt x="1001" y="1"/>
                    <a:pt x="1001" y="1"/>
                    <a:pt x="100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4"/>
            <p:cNvSpPr/>
            <p:nvPr/>
          </p:nvSpPr>
          <p:spPr>
            <a:xfrm>
              <a:off x="6281250" y="3223821"/>
              <a:ext cx="13341" cy="29756"/>
            </a:xfrm>
            <a:custGeom>
              <a:avLst/>
              <a:gdLst/>
              <a:ahLst/>
              <a:cxnLst/>
              <a:rect l="l" t="t" r="r" b="b"/>
              <a:pathLst>
                <a:path w="868" h="1936" extrusionOk="0">
                  <a:moveTo>
                    <a:pt x="801" y="0"/>
                  </a:moveTo>
                  <a:lnTo>
                    <a:pt x="100" y="401"/>
                  </a:lnTo>
                  <a:cubicBezTo>
                    <a:pt x="100" y="434"/>
                    <a:pt x="67" y="434"/>
                    <a:pt x="67" y="434"/>
                  </a:cubicBezTo>
                  <a:cubicBezTo>
                    <a:pt x="67" y="467"/>
                    <a:pt x="67" y="501"/>
                    <a:pt x="67" y="501"/>
                  </a:cubicBezTo>
                  <a:lnTo>
                    <a:pt x="67" y="668"/>
                  </a:lnTo>
                  <a:cubicBezTo>
                    <a:pt x="67" y="668"/>
                    <a:pt x="67" y="701"/>
                    <a:pt x="67" y="701"/>
                  </a:cubicBezTo>
                  <a:lnTo>
                    <a:pt x="100" y="701"/>
                  </a:lnTo>
                  <a:lnTo>
                    <a:pt x="534" y="467"/>
                  </a:lnTo>
                  <a:lnTo>
                    <a:pt x="300" y="934"/>
                  </a:lnTo>
                  <a:lnTo>
                    <a:pt x="267" y="968"/>
                  </a:lnTo>
                  <a:cubicBezTo>
                    <a:pt x="267" y="1001"/>
                    <a:pt x="267" y="1001"/>
                    <a:pt x="267" y="1035"/>
                  </a:cubicBezTo>
                  <a:lnTo>
                    <a:pt x="267" y="1201"/>
                  </a:lnTo>
                  <a:cubicBezTo>
                    <a:pt x="267" y="1201"/>
                    <a:pt x="267" y="1235"/>
                    <a:pt x="267" y="1235"/>
                  </a:cubicBezTo>
                  <a:lnTo>
                    <a:pt x="300" y="1235"/>
                  </a:lnTo>
                  <a:lnTo>
                    <a:pt x="434" y="1168"/>
                  </a:lnTo>
                  <a:cubicBezTo>
                    <a:pt x="467" y="1135"/>
                    <a:pt x="534" y="1135"/>
                    <a:pt x="600" y="1135"/>
                  </a:cubicBezTo>
                  <a:cubicBezTo>
                    <a:pt x="634" y="1135"/>
                    <a:pt x="634" y="1168"/>
                    <a:pt x="634" y="1235"/>
                  </a:cubicBezTo>
                  <a:cubicBezTo>
                    <a:pt x="634" y="1301"/>
                    <a:pt x="634" y="1368"/>
                    <a:pt x="600" y="1435"/>
                  </a:cubicBezTo>
                  <a:cubicBezTo>
                    <a:pt x="534" y="1502"/>
                    <a:pt x="500" y="1535"/>
                    <a:pt x="434" y="1568"/>
                  </a:cubicBezTo>
                  <a:lnTo>
                    <a:pt x="334" y="1635"/>
                  </a:lnTo>
                  <a:lnTo>
                    <a:pt x="267" y="1635"/>
                  </a:lnTo>
                  <a:cubicBezTo>
                    <a:pt x="267" y="1635"/>
                    <a:pt x="234" y="1602"/>
                    <a:pt x="234" y="1602"/>
                  </a:cubicBezTo>
                  <a:cubicBezTo>
                    <a:pt x="234" y="1602"/>
                    <a:pt x="234" y="1568"/>
                    <a:pt x="200" y="1568"/>
                  </a:cubicBezTo>
                  <a:lnTo>
                    <a:pt x="200" y="1535"/>
                  </a:lnTo>
                  <a:lnTo>
                    <a:pt x="167" y="1535"/>
                  </a:lnTo>
                  <a:lnTo>
                    <a:pt x="33" y="1602"/>
                  </a:lnTo>
                  <a:cubicBezTo>
                    <a:pt x="33" y="1602"/>
                    <a:pt x="33" y="1635"/>
                    <a:pt x="33" y="1635"/>
                  </a:cubicBezTo>
                  <a:cubicBezTo>
                    <a:pt x="0" y="1668"/>
                    <a:pt x="0" y="1668"/>
                    <a:pt x="33" y="1702"/>
                  </a:cubicBezTo>
                  <a:cubicBezTo>
                    <a:pt x="33" y="1735"/>
                    <a:pt x="33" y="1768"/>
                    <a:pt x="67" y="1835"/>
                  </a:cubicBezTo>
                  <a:cubicBezTo>
                    <a:pt x="67" y="1868"/>
                    <a:pt x="100" y="1902"/>
                    <a:pt x="133" y="1935"/>
                  </a:cubicBezTo>
                  <a:lnTo>
                    <a:pt x="267" y="1935"/>
                  </a:lnTo>
                  <a:cubicBezTo>
                    <a:pt x="334" y="1935"/>
                    <a:pt x="400" y="1902"/>
                    <a:pt x="434" y="1868"/>
                  </a:cubicBezTo>
                  <a:cubicBezTo>
                    <a:pt x="500" y="1835"/>
                    <a:pt x="567" y="1802"/>
                    <a:pt x="600" y="1735"/>
                  </a:cubicBezTo>
                  <a:cubicBezTo>
                    <a:pt x="667" y="1702"/>
                    <a:pt x="701" y="1635"/>
                    <a:pt x="734" y="1568"/>
                  </a:cubicBezTo>
                  <a:cubicBezTo>
                    <a:pt x="767" y="1502"/>
                    <a:pt x="801" y="1435"/>
                    <a:pt x="834" y="1368"/>
                  </a:cubicBezTo>
                  <a:cubicBezTo>
                    <a:pt x="834" y="1268"/>
                    <a:pt x="867" y="1201"/>
                    <a:pt x="867" y="1135"/>
                  </a:cubicBezTo>
                  <a:cubicBezTo>
                    <a:pt x="867" y="1068"/>
                    <a:pt x="867" y="1001"/>
                    <a:pt x="867" y="934"/>
                  </a:cubicBezTo>
                  <a:cubicBezTo>
                    <a:pt x="834" y="901"/>
                    <a:pt x="834" y="868"/>
                    <a:pt x="801" y="834"/>
                  </a:cubicBezTo>
                  <a:cubicBezTo>
                    <a:pt x="767" y="801"/>
                    <a:pt x="734" y="801"/>
                    <a:pt x="701" y="801"/>
                  </a:cubicBezTo>
                  <a:lnTo>
                    <a:pt x="567" y="801"/>
                  </a:lnTo>
                  <a:lnTo>
                    <a:pt x="801" y="301"/>
                  </a:lnTo>
                  <a:cubicBezTo>
                    <a:pt x="801" y="301"/>
                    <a:pt x="801" y="267"/>
                    <a:pt x="834" y="267"/>
                  </a:cubicBezTo>
                  <a:cubicBezTo>
                    <a:pt x="834" y="234"/>
                    <a:pt x="834" y="234"/>
                    <a:pt x="834" y="201"/>
                  </a:cubicBezTo>
                  <a:lnTo>
                    <a:pt x="834" y="34"/>
                  </a:lnTo>
                  <a:cubicBezTo>
                    <a:pt x="834" y="34"/>
                    <a:pt x="834" y="0"/>
                    <a:pt x="8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4"/>
            <p:cNvSpPr/>
            <p:nvPr/>
          </p:nvSpPr>
          <p:spPr>
            <a:xfrm>
              <a:off x="6297142" y="3216643"/>
              <a:ext cx="12834" cy="27912"/>
            </a:xfrm>
            <a:custGeom>
              <a:avLst/>
              <a:gdLst/>
              <a:ahLst/>
              <a:cxnLst/>
              <a:rect l="l" t="t" r="r" b="b"/>
              <a:pathLst>
                <a:path w="835" h="1816" extrusionOk="0">
                  <a:moveTo>
                    <a:pt x="509" y="317"/>
                  </a:moveTo>
                  <a:cubicBezTo>
                    <a:pt x="534" y="317"/>
                    <a:pt x="551" y="334"/>
                    <a:pt x="567" y="367"/>
                  </a:cubicBezTo>
                  <a:cubicBezTo>
                    <a:pt x="601" y="434"/>
                    <a:pt x="634" y="501"/>
                    <a:pt x="634" y="601"/>
                  </a:cubicBezTo>
                  <a:lnTo>
                    <a:pt x="634" y="801"/>
                  </a:lnTo>
                  <a:lnTo>
                    <a:pt x="634" y="1001"/>
                  </a:lnTo>
                  <a:cubicBezTo>
                    <a:pt x="634" y="1101"/>
                    <a:pt x="601" y="1201"/>
                    <a:pt x="567" y="1268"/>
                  </a:cubicBezTo>
                  <a:cubicBezTo>
                    <a:pt x="534" y="1368"/>
                    <a:pt x="467" y="1435"/>
                    <a:pt x="400" y="1468"/>
                  </a:cubicBezTo>
                  <a:cubicBezTo>
                    <a:pt x="367" y="1485"/>
                    <a:pt x="342" y="1493"/>
                    <a:pt x="321" y="1493"/>
                  </a:cubicBezTo>
                  <a:cubicBezTo>
                    <a:pt x="300" y="1493"/>
                    <a:pt x="284" y="1485"/>
                    <a:pt x="267" y="1468"/>
                  </a:cubicBezTo>
                  <a:cubicBezTo>
                    <a:pt x="234" y="1401"/>
                    <a:pt x="200" y="1301"/>
                    <a:pt x="200" y="1235"/>
                  </a:cubicBezTo>
                  <a:cubicBezTo>
                    <a:pt x="200" y="1168"/>
                    <a:pt x="200" y="1101"/>
                    <a:pt x="200" y="1035"/>
                  </a:cubicBezTo>
                  <a:lnTo>
                    <a:pt x="200" y="834"/>
                  </a:lnTo>
                  <a:cubicBezTo>
                    <a:pt x="200" y="734"/>
                    <a:pt x="234" y="634"/>
                    <a:pt x="267" y="534"/>
                  </a:cubicBezTo>
                  <a:cubicBezTo>
                    <a:pt x="300" y="467"/>
                    <a:pt x="334" y="401"/>
                    <a:pt x="400" y="367"/>
                  </a:cubicBezTo>
                  <a:cubicBezTo>
                    <a:pt x="450" y="334"/>
                    <a:pt x="484" y="317"/>
                    <a:pt x="509" y="317"/>
                  </a:cubicBezTo>
                  <a:close/>
                  <a:moveTo>
                    <a:pt x="601" y="0"/>
                  </a:moveTo>
                  <a:cubicBezTo>
                    <a:pt x="534" y="0"/>
                    <a:pt x="467" y="34"/>
                    <a:pt x="400" y="67"/>
                  </a:cubicBezTo>
                  <a:cubicBezTo>
                    <a:pt x="267" y="134"/>
                    <a:pt x="167" y="267"/>
                    <a:pt x="100" y="434"/>
                  </a:cubicBezTo>
                  <a:cubicBezTo>
                    <a:pt x="67" y="501"/>
                    <a:pt x="33" y="601"/>
                    <a:pt x="33" y="668"/>
                  </a:cubicBezTo>
                  <a:cubicBezTo>
                    <a:pt x="0" y="768"/>
                    <a:pt x="0" y="868"/>
                    <a:pt x="0" y="934"/>
                  </a:cubicBezTo>
                  <a:lnTo>
                    <a:pt x="0" y="1168"/>
                  </a:lnTo>
                  <a:lnTo>
                    <a:pt x="0" y="1368"/>
                  </a:lnTo>
                  <a:cubicBezTo>
                    <a:pt x="0" y="1435"/>
                    <a:pt x="0" y="1502"/>
                    <a:pt x="33" y="1602"/>
                  </a:cubicBezTo>
                  <a:cubicBezTo>
                    <a:pt x="33" y="1668"/>
                    <a:pt x="67" y="1702"/>
                    <a:pt x="100" y="1768"/>
                  </a:cubicBezTo>
                  <a:cubicBezTo>
                    <a:pt x="124" y="1792"/>
                    <a:pt x="147" y="1816"/>
                    <a:pt x="183" y="1816"/>
                  </a:cubicBezTo>
                  <a:cubicBezTo>
                    <a:pt x="197" y="1816"/>
                    <a:pt x="214" y="1812"/>
                    <a:pt x="234" y="1802"/>
                  </a:cubicBezTo>
                  <a:cubicBezTo>
                    <a:pt x="300" y="1802"/>
                    <a:pt x="367" y="1802"/>
                    <a:pt x="400" y="1768"/>
                  </a:cubicBezTo>
                  <a:cubicBezTo>
                    <a:pt x="500" y="1702"/>
                    <a:pt x="534" y="1668"/>
                    <a:pt x="601" y="1602"/>
                  </a:cubicBezTo>
                  <a:cubicBezTo>
                    <a:pt x="667" y="1535"/>
                    <a:pt x="701" y="1468"/>
                    <a:pt x="734" y="1401"/>
                  </a:cubicBezTo>
                  <a:cubicBezTo>
                    <a:pt x="767" y="1301"/>
                    <a:pt x="767" y="1235"/>
                    <a:pt x="801" y="1135"/>
                  </a:cubicBezTo>
                  <a:cubicBezTo>
                    <a:pt x="801" y="1068"/>
                    <a:pt x="834" y="968"/>
                    <a:pt x="834" y="901"/>
                  </a:cubicBezTo>
                  <a:cubicBezTo>
                    <a:pt x="834" y="868"/>
                    <a:pt x="834" y="801"/>
                    <a:pt x="834" y="768"/>
                  </a:cubicBezTo>
                  <a:lnTo>
                    <a:pt x="834" y="568"/>
                  </a:lnTo>
                  <a:cubicBezTo>
                    <a:pt x="834" y="534"/>
                    <a:pt x="834" y="501"/>
                    <a:pt x="834" y="467"/>
                  </a:cubicBezTo>
                  <a:cubicBezTo>
                    <a:pt x="834" y="401"/>
                    <a:pt x="801" y="301"/>
                    <a:pt x="801" y="234"/>
                  </a:cubicBezTo>
                  <a:cubicBezTo>
                    <a:pt x="801" y="167"/>
                    <a:pt x="767" y="101"/>
                    <a:pt x="734" y="67"/>
                  </a:cubicBezTo>
                  <a:cubicBezTo>
                    <a:pt x="701" y="34"/>
                    <a:pt x="634" y="0"/>
                    <a:pt x="6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4"/>
            <p:cNvSpPr/>
            <p:nvPr/>
          </p:nvSpPr>
          <p:spPr>
            <a:xfrm>
              <a:off x="6312005" y="3204332"/>
              <a:ext cx="16938" cy="32830"/>
            </a:xfrm>
            <a:custGeom>
              <a:avLst/>
              <a:gdLst/>
              <a:ahLst/>
              <a:cxnLst/>
              <a:rect l="l" t="t" r="r" b="b"/>
              <a:pathLst>
                <a:path w="1102" h="2136" extrusionOk="0">
                  <a:moveTo>
                    <a:pt x="267" y="635"/>
                  </a:moveTo>
                  <a:cubicBezTo>
                    <a:pt x="301" y="635"/>
                    <a:pt x="301" y="668"/>
                    <a:pt x="301" y="701"/>
                  </a:cubicBezTo>
                  <a:lnTo>
                    <a:pt x="301" y="902"/>
                  </a:lnTo>
                  <a:lnTo>
                    <a:pt x="334" y="902"/>
                  </a:lnTo>
                  <a:cubicBezTo>
                    <a:pt x="301" y="935"/>
                    <a:pt x="301" y="968"/>
                    <a:pt x="267" y="1002"/>
                  </a:cubicBezTo>
                  <a:cubicBezTo>
                    <a:pt x="267" y="1035"/>
                    <a:pt x="234" y="1068"/>
                    <a:pt x="201" y="1068"/>
                  </a:cubicBezTo>
                  <a:lnTo>
                    <a:pt x="167" y="1068"/>
                  </a:lnTo>
                  <a:cubicBezTo>
                    <a:pt x="134" y="1035"/>
                    <a:pt x="134" y="1035"/>
                    <a:pt x="134" y="1002"/>
                  </a:cubicBezTo>
                  <a:lnTo>
                    <a:pt x="134" y="968"/>
                  </a:lnTo>
                  <a:lnTo>
                    <a:pt x="134" y="835"/>
                  </a:lnTo>
                  <a:lnTo>
                    <a:pt x="134" y="801"/>
                  </a:lnTo>
                  <a:cubicBezTo>
                    <a:pt x="134" y="768"/>
                    <a:pt x="134" y="735"/>
                    <a:pt x="167" y="701"/>
                  </a:cubicBezTo>
                  <a:cubicBezTo>
                    <a:pt x="167" y="668"/>
                    <a:pt x="201" y="635"/>
                    <a:pt x="201" y="635"/>
                  </a:cubicBezTo>
                  <a:close/>
                  <a:moveTo>
                    <a:pt x="334" y="401"/>
                  </a:moveTo>
                  <a:cubicBezTo>
                    <a:pt x="267" y="401"/>
                    <a:pt x="234" y="401"/>
                    <a:pt x="234" y="435"/>
                  </a:cubicBezTo>
                  <a:cubicBezTo>
                    <a:pt x="167" y="435"/>
                    <a:pt x="134" y="468"/>
                    <a:pt x="134" y="501"/>
                  </a:cubicBezTo>
                  <a:cubicBezTo>
                    <a:pt x="101" y="535"/>
                    <a:pt x="67" y="568"/>
                    <a:pt x="67" y="601"/>
                  </a:cubicBezTo>
                  <a:cubicBezTo>
                    <a:pt x="34" y="635"/>
                    <a:pt x="34" y="701"/>
                    <a:pt x="0" y="735"/>
                  </a:cubicBezTo>
                  <a:cubicBezTo>
                    <a:pt x="0" y="768"/>
                    <a:pt x="0" y="801"/>
                    <a:pt x="0" y="835"/>
                  </a:cubicBezTo>
                  <a:lnTo>
                    <a:pt x="0" y="968"/>
                  </a:lnTo>
                  <a:lnTo>
                    <a:pt x="0" y="1102"/>
                  </a:lnTo>
                  <a:cubicBezTo>
                    <a:pt x="0" y="1135"/>
                    <a:pt x="0" y="1168"/>
                    <a:pt x="0" y="1202"/>
                  </a:cubicBezTo>
                  <a:cubicBezTo>
                    <a:pt x="34" y="1235"/>
                    <a:pt x="34" y="1268"/>
                    <a:pt x="67" y="1268"/>
                  </a:cubicBezTo>
                  <a:cubicBezTo>
                    <a:pt x="67" y="1302"/>
                    <a:pt x="101" y="1302"/>
                    <a:pt x="134" y="1302"/>
                  </a:cubicBezTo>
                  <a:cubicBezTo>
                    <a:pt x="167" y="1302"/>
                    <a:pt x="201" y="1302"/>
                    <a:pt x="234" y="1268"/>
                  </a:cubicBezTo>
                  <a:cubicBezTo>
                    <a:pt x="267" y="1235"/>
                    <a:pt x="301" y="1235"/>
                    <a:pt x="334" y="1202"/>
                  </a:cubicBezTo>
                  <a:cubicBezTo>
                    <a:pt x="334" y="1168"/>
                    <a:pt x="367" y="1135"/>
                    <a:pt x="401" y="1068"/>
                  </a:cubicBezTo>
                  <a:cubicBezTo>
                    <a:pt x="401" y="1035"/>
                    <a:pt x="434" y="1002"/>
                    <a:pt x="434" y="968"/>
                  </a:cubicBezTo>
                  <a:lnTo>
                    <a:pt x="434" y="835"/>
                  </a:lnTo>
                  <a:lnTo>
                    <a:pt x="434" y="701"/>
                  </a:lnTo>
                  <a:lnTo>
                    <a:pt x="434" y="601"/>
                  </a:lnTo>
                  <a:cubicBezTo>
                    <a:pt x="434" y="568"/>
                    <a:pt x="434" y="535"/>
                    <a:pt x="434" y="501"/>
                  </a:cubicBezTo>
                  <a:cubicBezTo>
                    <a:pt x="434" y="468"/>
                    <a:pt x="401" y="435"/>
                    <a:pt x="401" y="435"/>
                  </a:cubicBezTo>
                  <a:cubicBezTo>
                    <a:pt x="367" y="401"/>
                    <a:pt x="334" y="401"/>
                    <a:pt x="334" y="401"/>
                  </a:cubicBezTo>
                  <a:close/>
                  <a:moveTo>
                    <a:pt x="968" y="1068"/>
                  </a:moveTo>
                  <a:cubicBezTo>
                    <a:pt x="968" y="1102"/>
                    <a:pt x="968" y="1102"/>
                    <a:pt x="968" y="1135"/>
                  </a:cubicBezTo>
                  <a:lnTo>
                    <a:pt x="968" y="1168"/>
                  </a:lnTo>
                  <a:lnTo>
                    <a:pt x="968" y="1302"/>
                  </a:lnTo>
                  <a:lnTo>
                    <a:pt x="968" y="1369"/>
                  </a:lnTo>
                  <a:cubicBezTo>
                    <a:pt x="968" y="1391"/>
                    <a:pt x="968" y="1413"/>
                    <a:pt x="968" y="1435"/>
                  </a:cubicBezTo>
                  <a:cubicBezTo>
                    <a:pt x="934" y="1469"/>
                    <a:pt x="934" y="1502"/>
                    <a:pt x="901" y="1502"/>
                  </a:cubicBezTo>
                  <a:lnTo>
                    <a:pt x="834" y="1502"/>
                  </a:lnTo>
                  <a:cubicBezTo>
                    <a:pt x="834" y="1469"/>
                    <a:pt x="834" y="1469"/>
                    <a:pt x="834" y="1435"/>
                  </a:cubicBezTo>
                  <a:lnTo>
                    <a:pt x="834" y="1235"/>
                  </a:lnTo>
                  <a:cubicBezTo>
                    <a:pt x="834" y="1202"/>
                    <a:pt x="834" y="1168"/>
                    <a:pt x="834" y="1135"/>
                  </a:cubicBezTo>
                  <a:cubicBezTo>
                    <a:pt x="868" y="1102"/>
                    <a:pt x="868" y="1068"/>
                    <a:pt x="901" y="1068"/>
                  </a:cubicBezTo>
                  <a:close/>
                  <a:moveTo>
                    <a:pt x="968" y="835"/>
                  </a:moveTo>
                  <a:cubicBezTo>
                    <a:pt x="934" y="835"/>
                    <a:pt x="901" y="835"/>
                    <a:pt x="868" y="868"/>
                  </a:cubicBezTo>
                  <a:lnTo>
                    <a:pt x="901" y="868"/>
                  </a:lnTo>
                  <a:cubicBezTo>
                    <a:pt x="868" y="902"/>
                    <a:pt x="801" y="902"/>
                    <a:pt x="768" y="935"/>
                  </a:cubicBezTo>
                  <a:cubicBezTo>
                    <a:pt x="768" y="968"/>
                    <a:pt x="734" y="1002"/>
                    <a:pt x="701" y="1068"/>
                  </a:cubicBezTo>
                  <a:cubicBezTo>
                    <a:pt x="701" y="1102"/>
                    <a:pt x="668" y="1135"/>
                    <a:pt x="668" y="1168"/>
                  </a:cubicBezTo>
                  <a:lnTo>
                    <a:pt x="668" y="1302"/>
                  </a:lnTo>
                  <a:lnTo>
                    <a:pt x="668" y="1569"/>
                  </a:lnTo>
                  <a:cubicBezTo>
                    <a:pt x="668" y="1569"/>
                    <a:pt x="668" y="1602"/>
                    <a:pt x="668" y="1635"/>
                  </a:cubicBezTo>
                  <a:cubicBezTo>
                    <a:pt x="668" y="1669"/>
                    <a:pt x="701" y="1702"/>
                    <a:pt x="701" y="1735"/>
                  </a:cubicBezTo>
                  <a:lnTo>
                    <a:pt x="768" y="1735"/>
                  </a:lnTo>
                  <a:cubicBezTo>
                    <a:pt x="801" y="1735"/>
                    <a:pt x="834" y="1735"/>
                    <a:pt x="868" y="1702"/>
                  </a:cubicBezTo>
                  <a:cubicBezTo>
                    <a:pt x="901" y="1702"/>
                    <a:pt x="934" y="1669"/>
                    <a:pt x="968" y="1635"/>
                  </a:cubicBezTo>
                  <a:cubicBezTo>
                    <a:pt x="1001" y="1602"/>
                    <a:pt x="1035" y="1569"/>
                    <a:pt x="1035" y="1535"/>
                  </a:cubicBezTo>
                  <a:cubicBezTo>
                    <a:pt x="1068" y="1502"/>
                    <a:pt x="1068" y="1435"/>
                    <a:pt x="1101" y="1402"/>
                  </a:cubicBezTo>
                  <a:cubicBezTo>
                    <a:pt x="1101" y="1369"/>
                    <a:pt x="1101" y="1335"/>
                    <a:pt x="1101" y="1302"/>
                  </a:cubicBezTo>
                  <a:lnTo>
                    <a:pt x="1101" y="1168"/>
                  </a:lnTo>
                  <a:cubicBezTo>
                    <a:pt x="1101" y="1102"/>
                    <a:pt x="1101" y="1068"/>
                    <a:pt x="1101" y="1035"/>
                  </a:cubicBezTo>
                  <a:cubicBezTo>
                    <a:pt x="1101" y="1002"/>
                    <a:pt x="1101" y="968"/>
                    <a:pt x="1101" y="935"/>
                  </a:cubicBezTo>
                  <a:cubicBezTo>
                    <a:pt x="1068" y="902"/>
                    <a:pt x="1068" y="868"/>
                    <a:pt x="1035" y="868"/>
                  </a:cubicBezTo>
                  <a:cubicBezTo>
                    <a:pt x="1035" y="835"/>
                    <a:pt x="1001" y="835"/>
                    <a:pt x="968" y="835"/>
                  </a:cubicBezTo>
                  <a:close/>
                  <a:moveTo>
                    <a:pt x="968" y="1"/>
                  </a:moveTo>
                  <a:lnTo>
                    <a:pt x="901" y="68"/>
                  </a:lnTo>
                  <a:lnTo>
                    <a:pt x="868" y="68"/>
                  </a:lnTo>
                  <a:lnTo>
                    <a:pt x="834" y="134"/>
                  </a:lnTo>
                  <a:lnTo>
                    <a:pt x="67" y="2102"/>
                  </a:lnTo>
                  <a:cubicBezTo>
                    <a:pt x="67" y="2102"/>
                    <a:pt x="67" y="2102"/>
                    <a:pt x="67" y="2136"/>
                  </a:cubicBezTo>
                  <a:lnTo>
                    <a:pt x="101" y="2136"/>
                  </a:lnTo>
                  <a:lnTo>
                    <a:pt x="201" y="2069"/>
                  </a:lnTo>
                  <a:cubicBezTo>
                    <a:pt x="201" y="2069"/>
                    <a:pt x="234" y="2036"/>
                    <a:pt x="234" y="2036"/>
                  </a:cubicBezTo>
                  <a:lnTo>
                    <a:pt x="267" y="2002"/>
                  </a:lnTo>
                  <a:lnTo>
                    <a:pt x="1001" y="34"/>
                  </a:lnTo>
                  <a:cubicBezTo>
                    <a:pt x="1001" y="1"/>
                    <a:pt x="1001" y="1"/>
                    <a:pt x="10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4"/>
            <p:cNvSpPr/>
            <p:nvPr/>
          </p:nvSpPr>
          <p:spPr>
            <a:xfrm>
              <a:off x="6586805" y="3086413"/>
              <a:ext cx="8223" cy="26682"/>
            </a:xfrm>
            <a:custGeom>
              <a:avLst/>
              <a:gdLst/>
              <a:ahLst/>
              <a:cxnLst/>
              <a:rect l="l" t="t" r="r" b="b"/>
              <a:pathLst>
                <a:path w="535" h="1736" extrusionOk="0">
                  <a:moveTo>
                    <a:pt x="501" y="1"/>
                  </a:moveTo>
                  <a:lnTo>
                    <a:pt x="368" y="67"/>
                  </a:lnTo>
                  <a:lnTo>
                    <a:pt x="334" y="101"/>
                  </a:lnTo>
                  <a:lnTo>
                    <a:pt x="334" y="134"/>
                  </a:lnTo>
                  <a:lnTo>
                    <a:pt x="1" y="735"/>
                  </a:lnTo>
                  <a:cubicBezTo>
                    <a:pt x="1" y="768"/>
                    <a:pt x="1" y="768"/>
                    <a:pt x="1" y="801"/>
                  </a:cubicBezTo>
                  <a:cubicBezTo>
                    <a:pt x="1" y="801"/>
                    <a:pt x="1" y="835"/>
                    <a:pt x="1" y="835"/>
                  </a:cubicBezTo>
                  <a:lnTo>
                    <a:pt x="68" y="968"/>
                  </a:lnTo>
                  <a:lnTo>
                    <a:pt x="101" y="968"/>
                  </a:lnTo>
                  <a:cubicBezTo>
                    <a:pt x="101" y="968"/>
                    <a:pt x="101" y="935"/>
                    <a:pt x="134" y="935"/>
                  </a:cubicBezTo>
                  <a:lnTo>
                    <a:pt x="334" y="534"/>
                  </a:lnTo>
                  <a:lnTo>
                    <a:pt x="334" y="1702"/>
                  </a:lnTo>
                  <a:cubicBezTo>
                    <a:pt x="334" y="1702"/>
                    <a:pt x="334" y="1735"/>
                    <a:pt x="334" y="1735"/>
                  </a:cubicBezTo>
                  <a:lnTo>
                    <a:pt x="368" y="1735"/>
                  </a:lnTo>
                  <a:lnTo>
                    <a:pt x="501" y="1669"/>
                  </a:lnTo>
                  <a:cubicBezTo>
                    <a:pt x="501" y="1669"/>
                    <a:pt x="501" y="1635"/>
                    <a:pt x="535" y="1635"/>
                  </a:cubicBezTo>
                  <a:cubicBezTo>
                    <a:pt x="535" y="1635"/>
                    <a:pt x="535" y="1602"/>
                    <a:pt x="535" y="1602"/>
                  </a:cubicBezTo>
                  <a:lnTo>
                    <a:pt x="535" y="34"/>
                  </a:lnTo>
                  <a:cubicBezTo>
                    <a:pt x="535" y="34"/>
                    <a:pt x="535" y="34"/>
                    <a:pt x="53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4"/>
            <p:cNvSpPr/>
            <p:nvPr/>
          </p:nvSpPr>
          <p:spPr>
            <a:xfrm>
              <a:off x="6598087" y="3079758"/>
              <a:ext cx="12834" cy="27697"/>
            </a:xfrm>
            <a:custGeom>
              <a:avLst/>
              <a:gdLst/>
              <a:ahLst/>
              <a:cxnLst/>
              <a:rect l="l" t="t" r="r" b="b"/>
              <a:pathLst>
                <a:path w="835" h="1802" extrusionOk="0">
                  <a:moveTo>
                    <a:pt x="509" y="309"/>
                  </a:moveTo>
                  <a:cubicBezTo>
                    <a:pt x="534" y="309"/>
                    <a:pt x="551" y="317"/>
                    <a:pt x="568" y="334"/>
                  </a:cubicBezTo>
                  <a:cubicBezTo>
                    <a:pt x="601" y="434"/>
                    <a:pt x="635" y="500"/>
                    <a:pt x="635" y="567"/>
                  </a:cubicBezTo>
                  <a:lnTo>
                    <a:pt x="635" y="767"/>
                  </a:lnTo>
                  <a:lnTo>
                    <a:pt x="635" y="967"/>
                  </a:lnTo>
                  <a:cubicBezTo>
                    <a:pt x="601" y="1068"/>
                    <a:pt x="601" y="1168"/>
                    <a:pt x="568" y="1268"/>
                  </a:cubicBezTo>
                  <a:cubicBezTo>
                    <a:pt x="534" y="1334"/>
                    <a:pt x="501" y="1401"/>
                    <a:pt x="401" y="1434"/>
                  </a:cubicBezTo>
                  <a:cubicBezTo>
                    <a:pt x="368" y="1468"/>
                    <a:pt x="343" y="1484"/>
                    <a:pt x="322" y="1484"/>
                  </a:cubicBezTo>
                  <a:cubicBezTo>
                    <a:pt x="301" y="1484"/>
                    <a:pt x="284" y="1468"/>
                    <a:pt x="268" y="1434"/>
                  </a:cubicBezTo>
                  <a:cubicBezTo>
                    <a:pt x="234" y="1368"/>
                    <a:pt x="201" y="1301"/>
                    <a:pt x="201" y="1201"/>
                  </a:cubicBezTo>
                  <a:lnTo>
                    <a:pt x="201" y="1001"/>
                  </a:lnTo>
                  <a:lnTo>
                    <a:pt x="201" y="801"/>
                  </a:lnTo>
                  <a:cubicBezTo>
                    <a:pt x="201" y="734"/>
                    <a:pt x="234" y="634"/>
                    <a:pt x="268" y="534"/>
                  </a:cubicBezTo>
                  <a:cubicBezTo>
                    <a:pt x="301" y="434"/>
                    <a:pt x="334" y="400"/>
                    <a:pt x="401" y="334"/>
                  </a:cubicBezTo>
                  <a:cubicBezTo>
                    <a:pt x="451" y="317"/>
                    <a:pt x="484" y="309"/>
                    <a:pt x="509" y="309"/>
                  </a:cubicBezTo>
                  <a:close/>
                  <a:moveTo>
                    <a:pt x="601" y="0"/>
                  </a:moveTo>
                  <a:cubicBezTo>
                    <a:pt x="534" y="0"/>
                    <a:pt x="468" y="0"/>
                    <a:pt x="401" y="67"/>
                  </a:cubicBezTo>
                  <a:cubicBezTo>
                    <a:pt x="334" y="100"/>
                    <a:pt x="268" y="134"/>
                    <a:pt x="234" y="200"/>
                  </a:cubicBezTo>
                  <a:cubicBezTo>
                    <a:pt x="168" y="267"/>
                    <a:pt x="134" y="334"/>
                    <a:pt x="101" y="434"/>
                  </a:cubicBezTo>
                  <a:cubicBezTo>
                    <a:pt x="67" y="500"/>
                    <a:pt x="34" y="567"/>
                    <a:pt x="34" y="667"/>
                  </a:cubicBezTo>
                  <a:cubicBezTo>
                    <a:pt x="1" y="767"/>
                    <a:pt x="1" y="834"/>
                    <a:pt x="1" y="934"/>
                  </a:cubicBezTo>
                  <a:lnTo>
                    <a:pt x="1" y="1134"/>
                  </a:lnTo>
                  <a:lnTo>
                    <a:pt x="1" y="1334"/>
                  </a:lnTo>
                  <a:cubicBezTo>
                    <a:pt x="1" y="1434"/>
                    <a:pt x="1" y="1501"/>
                    <a:pt x="34" y="1568"/>
                  </a:cubicBezTo>
                  <a:cubicBezTo>
                    <a:pt x="34" y="1635"/>
                    <a:pt x="67" y="1701"/>
                    <a:pt x="101" y="1735"/>
                  </a:cubicBezTo>
                  <a:cubicBezTo>
                    <a:pt x="134" y="1768"/>
                    <a:pt x="168" y="1801"/>
                    <a:pt x="234" y="1801"/>
                  </a:cubicBezTo>
                  <a:cubicBezTo>
                    <a:pt x="301" y="1801"/>
                    <a:pt x="368" y="1768"/>
                    <a:pt x="401" y="1735"/>
                  </a:cubicBezTo>
                  <a:cubicBezTo>
                    <a:pt x="501" y="1701"/>
                    <a:pt x="534" y="1635"/>
                    <a:pt x="601" y="1568"/>
                  </a:cubicBezTo>
                  <a:cubicBezTo>
                    <a:pt x="668" y="1535"/>
                    <a:pt x="701" y="1468"/>
                    <a:pt x="735" y="1368"/>
                  </a:cubicBezTo>
                  <a:cubicBezTo>
                    <a:pt x="768" y="1301"/>
                    <a:pt x="768" y="1234"/>
                    <a:pt x="801" y="1134"/>
                  </a:cubicBezTo>
                  <a:cubicBezTo>
                    <a:pt x="801" y="1034"/>
                    <a:pt x="835" y="967"/>
                    <a:pt x="835" y="867"/>
                  </a:cubicBezTo>
                  <a:lnTo>
                    <a:pt x="835" y="467"/>
                  </a:lnTo>
                  <a:cubicBezTo>
                    <a:pt x="835" y="367"/>
                    <a:pt x="801" y="300"/>
                    <a:pt x="801" y="200"/>
                  </a:cubicBezTo>
                  <a:cubicBezTo>
                    <a:pt x="801" y="167"/>
                    <a:pt x="768" y="100"/>
                    <a:pt x="735" y="67"/>
                  </a:cubicBezTo>
                  <a:cubicBezTo>
                    <a:pt x="701" y="0"/>
                    <a:pt x="635" y="0"/>
                    <a:pt x="60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4"/>
            <p:cNvSpPr/>
            <p:nvPr/>
          </p:nvSpPr>
          <p:spPr>
            <a:xfrm>
              <a:off x="6613472" y="3066939"/>
              <a:ext cx="16938" cy="32830"/>
            </a:xfrm>
            <a:custGeom>
              <a:avLst/>
              <a:gdLst/>
              <a:ahLst/>
              <a:cxnLst/>
              <a:rect l="l" t="t" r="r" b="b"/>
              <a:pathLst>
                <a:path w="1102" h="2136" extrusionOk="0">
                  <a:moveTo>
                    <a:pt x="267" y="634"/>
                  </a:moveTo>
                  <a:cubicBezTo>
                    <a:pt x="267" y="667"/>
                    <a:pt x="267" y="701"/>
                    <a:pt x="301" y="701"/>
                  </a:cubicBezTo>
                  <a:lnTo>
                    <a:pt x="301" y="934"/>
                  </a:lnTo>
                  <a:cubicBezTo>
                    <a:pt x="267" y="968"/>
                    <a:pt x="267" y="1001"/>
                    <a:pt x="267" y="1034"/>
                  </a:cubicBezTo>
                  <a:cubicBezTo>
                    <a:pt x="234" y="1034"/>
                    <a:pt x="234" y="1068"/>
                    <a:pt x="201" y="1101"/>
                  </a:cubicBezTo>
                  <a:lnTo>
                    <a:pt x="134" y="1101"/>
                  </a:lnTo>
                  <a:cubicBezTo>
                    <a:pt x="134" y="1068"/>
                    <a:pt x="134" y="1034"/>
                    <a:pt x="134" y="1001"/>
                  </a:cubicBezTo>
                  <a:cubicBezTo>
                    <a:pt x="134" y="1001"/>
                    <a:pt x="134" y="1001"/>
                    <a:pt x="134" y="968"/>
                  </a:cubicBezTo>
                  <a:lnTo>
                    <a:pt x="134" y="834"/>
                  </a:lnTo>
                  <a:cubicBezTo>
                    <a:pt x="134" y="834"/>
                    <a:pt x="134" y="801"/>
                    <a:pt x="134" y="801"/>
                  </a:cubicBezTo>
                  <a:cubicBezTo>
                    <a:pt x="134" y="767"/>
                    <a:pt x="134" y="734"/>
                    <a:pt x="134" y="701"/>
                  </a:cubicBezTo>
                  <a:cubicBezTo>
                    <a:pt x="167" y="667"/>
                    <a:pt x="167" y="667"/>
                    <a:pt x="201" y="634"/>
                  </a:cubicBezTo>
                  <a:close/>
                  <a:moveTo>
                    <a:pt x="301" y="400"/>
                  </a:moveTo>
                  <a:cubicBezTo>
                    <a:pt x="267" y="400"/>
                    <a:pt x="234" y="434"/>
                    <a:pt x="201" y="434"/>
                  </a:cubicBezTo>
                  <a:cubicBezTo>
                    <a:pt x="167" y="467"/>
                    <a:pt x="134" y="501"/>
                    <a:pt x="134" y="534"/>
                  </a:cubicBezTo>
                  <a:cubicBezTo>
                    <a:pt x="101" y="567"/>
                    <a:pt x="67" y="601"/>
                    <a:pt x="34" y="634"/>
                  </a:cubicBezTo>
                  <a:cubicBezTo>
                    <a:pt x="0" y="701"/>
                    <a:pt x="0" y="767"/>
                    <a:pt x="0" y="867"/>
                  </a:cubicBezTo>
                  <a:lnTo>
                    <a:pt x="0" y="1001"/>
                  </a:lnTo>
                  <a:cubicBezTo>
                    <a:pt x="0" y="1034"/>
                    <a:pt x="0" y="1068"/>
                    <a:pt x="0" y="1134"/>
                  </a:cubicBezTo>
                  <a:cubicBezTo>
                    <a:pt x="0" y="1168"/>
                    <a:pt x="0" y="1201"/>
                    <a:pt x="0" y="1234"/>
                  </a:cubicBezTo>
                  <a:cubicBezTo>
                    <a:pt x="0" y="1234"/>
                    <a:pt x="0" y="1268"/>
                    <a:pt x="34" y="1301"/>
                  </a:cubicBezTo>
                  <a:cubicBezTo>
                    <a:pt x="67" y="1301"/>
                    <a:pt x="67" y="1334"/>
                    <a:pt x="101" y="1334"/>
                  </a:cubicBezTo>
                  <a:cubicBezTo>
                    <a:pt x="134" y="1301"/>
                    <a:pt x="167" y="1301"/>
                    <a:pt x="201" y="1301"/>
                  </a:cubicBezTo>
                  <a:cubicBezTo>
                    <a:pt x="234" y="1268"/>
                    <a:pt x="267" y="1234"/>
                    <a:pt x="301" y="1201"/>
                  </a:cubicBezTo>
                  <a:cubicBezTo>
                    <a:pt x="334" y="1168"/>
                    <a:pt x="334" y="1134"/>
                    <a:pt x="367" y="1101"/>
                  </a:cubicBezTo>
                  <a:cubicBezTo>
                    <a:pt x="401" y="1068"/>
                    <a:pt x="401" y="1034"/>
                    <a:pt x="401" y="968"/>
                  </a:cubicBezTo>
                  <a:lnTo>
                    <a:pt x="401" y="867"/>
                  </a:lnTo>
                  <a:lnTo>
                    <a:pt x="401" y="734"/>
                  </a:lnTo>
                  <a:lnTo>
                    <a:pt x="401" y="601"/>
                  </a:lnTo>
                  <a:cubicBezTo>
                    <a:pt x="434" y="567"/>
                    <a:pt x="434" y="534"/>
                    <a:pt x="401" y="501"/>
                  </a:cubicBezTo>
                  <a:cubicBezTo>
                    <a:pt x="401" y="467"/>
                    <a:pt x="401" y="467"/>
                    <a:pt x="367" y="434"/>
                  </a:cubicBezTo>
                  <a:cubicBezTo>
                    <a:pt x="334" y="434"/>
                    <a:pt x="334" y="400"/>
                    <a:pt x="301" y="400"/>
                  </a:cubicBezTo>
                  <a:close/>
                  <a:moveTo>
                    <a:pt x="934" y="1068"/>
                  </a:moveTo>
                  <a:cubicBezTo>
                    <a:pt x="934" y="1101"/>
                    <a:pt x="934" y="1134"/>
                    <a:pt x="934" y="1201"/>
                  </a:cubicBezTo>
                  <a:lnTo>
                    <a:pt x="934" y="1334"/>
                  </a:lnTo>
                  <a:cubicBezTo>
                    <a:pt x="934" y="1334"/>
                    <a:pt x="934" y="1368"/>
                    <a:pt x="934" y="1368"/>
                  </a:cubicBezTo>
                  <a:cubicBezTo>
                    <a:pt x="934" y="1401"/>
                    <a:pt x="934" y="1435"/>
                    <a:pt x="934" y="1468"/>
                  </a:cubicBezTo>
                  <a:cubicBezTo>
                    <a:pt x="934" y="1468"/>
                    <a:pt x="901" y="1501"/>
                    <a:pt x="868" y="1535"/>
                  </a:cubicBezTo>
                  <a:lnTo>
                    <a:pt x="834" y="1535"/>
                  </a:lnTo>
                  <a:cubicBezTo>
                    <a:pt x="801" y="1468"/>
                    <a:pt x="801" y="1435"/>
                    <a:pt x="801" y="1401"/>
                  </a:cubicBezTo>
                  <a:lnTo>
                    <a:pt x="801" y="1268"/>
                  </a:lnTo>
                  <a:cubicBezTo>
                    <a:pt x="801" y="1268"/>
                    <a:pt x="801" y="1234"/>
                    <a:pt x="801" y="1234"/>
                  </a:cubicBezTo>
                  <a:cubicBezTo>
                    <a:pt x="801" y="1201"/>
                    <a:pt x="801" y="1168"/>
                    <a:pt x="801" y="1134"/>
                  </a:cubicBezTo>
                  <a:cubicBezTo>
                    <a:pt x="801" y="1101"/>
                    <a:pt x="834" y="1101"/>
                    <a:pt x="868" y="1068"/>
                  </a:cubicBezTo>
                  <a:close/>
                  <a:moveTo>
                    <a:pt x="968" y="867"/>
                  </a:moveTo>
                  <a:cubicBezTo>
                    <a:pt x="934" y="867"/>
                    <a:pt x="901" y="867"/>
                    <a:pt x="868" y="901"/>
                  </a:cubicBezTo>
                  <a:cubicBezTo>
                    <a:pt x="834" y="901"/>
                    <a:pt x="801" y="934"/>
                    <a:pt x="768" y="968"/>
                  </a:cubicBezTo>
                  <a:cubicBezTo>
                    <a:pt x="734" y="1001"/>
                    <a:pt x="701" y="1034"/>
                    <a:pt x="701" y="1068"/>
                  </a:cubicBezTo>
                  <a:cubicBezTo>
                    <a:pt x="668" y="1101"/>
                    <a:pt x="668" y="1134"/>
                    <a:pt x="668" y="1201"/>
                  </a:cubicBezTo>
                  <a:cubicBezTo>
                    <a:pt x="668" y="1234"/>
                    <a:pt x="668" y="1268"/>
                    <a:pt x="668" y="1301"/>
                  </a:cubicBezTo>
                  <a:lnTo>
                    <a:pt x="668" y="1568"/>
                  </a:lnTo>
                  <a:cubicBezTo>
                    <a:pt x="634" y="1601"/>
                    <a:pt x="634" y="1635"/>
                    <a:pt x="668" y="1668"/>
                  </a:cubicBezTo>
                  <a:cubicBezTo>
                    <a:pt x="668" y="1701"/>
                    <a:pt x="668" y="1701"/>
                    <a:pt x="701" y="1735"/>
                  </a:cubicBezTo>
                  <a:cubicBezTo>
                    <a:pt x="701" y="1768"/>
                    <a:pt x="734" y="1768"/>
                    <a:pt x="768" y="1768"/>
                  </a:cubicBezTo>
                  <a:cubicBezTo>
                    <a:pt x="801" y="1768"/>
                    <a:pt x="834" y="1735"/>
                    <a:pt x="868" y="1735"/>
                  </a:cubicBezTo>
                  <a:cubicBezTo>
                    <a:pt x="901" y="1701"/>
                    <a:pt x="934" y="1668"/>
                    <a:pt x="968" y="1635"/>
                  </a:cubicBezTo>
                  <a:cubicBezTo>
                    <a:pt x="1001" y="1601"/>
                    <a:pt x="1001" y="1568"/>
                    <a:pt x="1035" y="1535"/>
                  </a:cubicBezTo>
                  <a:cubicBezTo>
                    <a:pt x="1035" y="1501"/>
                    <a:pt x="1068" y="1468"/>
                    <a:pt x="1068" y="1435"/>
                  </a:cubicBezTo>
                  <a:cubicBezTo>
                    <a:pt x="1068" y="1401"/>
                    <a:pt x="1101" y="1334"/>
                    <a:pt x="1101" y="1301"/>
                  </a:cubicBezTo>
                  <a:lnTo>
                    <a:pt x="1101" y="1034"/>
                  </a:lnTo>
                  <a:cubicBezTo>
                    <a:pt x="1101" y="1001"/>
                    <a:pt x="1068" y="968"/>
                    <a:pt x="1068" y="968"/>
                  </a:cubicBezTo>
                  <a:cubicBezTo>
                    <a:pt x="1068" y="934"/>
                    <a:pt x="1068" y="901"/>
                    <a:pt x="1035" y="867"/>
                  </a:cubicBezTo>
                  <a:close/>
                  <a:moveTo>
                    <a:pt x="968" y="0"/>
                  </a:moveTo>
                  <a:lnTo>
                    <a:pt x="868" y="67"/>
                  </a:lnTo>
                  <a:cubicBezTo>
                    <a:pt x="868" y="67"/>
                    <a:pt x="834" y="67"/>
                    <a:pt x="834" y="100"/>
                  </a:cubicBezTo>
                  <a:lnTo>
                    <a:pt x="801" y="134"/>
                  </a:lnTo>
                  <a:lnTo>
                    <a:pt x="67" y="2102"/>
                  </a:lnTo>
                  <a:cubicBezTo>
                    <a:pt x="67" y="2135"/>
                    <a:pt x="67" y="2135"/>
                    <a:pt x="67" y="2135"/>
                  </a:cubicBezTo>
                  <a:lnTo>
                    <a:pt x="101" y="2135"/>
                  </a:lnTo>
                  <a:lnTo>
                    <a:pt x="201" y="2102"/>
                  </a:lnTo>
                  <a:lnTo>
                    <a:pt x="234" y="2068"/>
                  </a:lnTo>
                  <a:lnTo>
                    <a:pt x="234" y="2035"/>
                  </a:lnTo>
                  <a:lnTo>
                    <a:pt x="1001" y="34"/>
                  </a:lnTo>
                  <a:cubicBezTo>
                    <a:pt x="1001" y="34"/>
                    <a:pt x="1001" y="34"/>
                    <a:pt x="100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4"/>
            <p:cNvSpPr/>
            <p:nvPr/>
          </p:nvSpPr>
          <p:spPr>
            <a:xfrm>
              <a:off x="6586805" y="3086413"/>
              <a:ext cx="8223" cy="26682"/>
            </a:xfrm>
            <a:custGeom>
              <a:avLst/>
              <a:gdLst/>
              <a:ahLst/>
              <a:cxnLst/>
              <a:rect l="l" t="t" r="r" b="b"/>
              <a:pathLst>
                <a:path w="535" h="1736" extrusionOk="0">
                  <a:moveTo>
                    <a:pt x="501" y="1"/>
                  </a:moveTo>
                  <a:lnTo>
                    <a:pt x="368" y="67"/>
                  </a:lnTo>
                  <a:lnTo>
                    <a:pt x="334" y="101"/>
                  </a:lnTo>
                  <a:lnTo>
                    <a:pt x="334" y="134"/>
                  </a:lnTo>
                  <a:lnTo>
                    <a:pt x="1" y="735"/>
                  </a:lnTo>
                  <a:cubicBezTo>
                    <a:pt x="1" y="768"/>
                    <a:pt x="1" y="768"/>
                    <a:pt x="1" y="801"/>
                  </a:cubicBezTo>
                  <a:cubicBezTo>
                    <a:pt x="1" y="801"/>
                    <a:pt x="1" y="835"/>
                    <a:pt x="1" y="835"/>
                  </a:cubicBezTo>
                  <a:lnTo>
                    <a:pt x="68" y="968"/>
                  </a:lnTo>
                  <a:lnTo>
                    <a:pt x="101" y="968"/>
                  </a:lnTo>
                  <a:cubicBezTo>
                    <a:pt x="101" y="968"/>
                    <a:pt x="101" y="935"/>
                    <a:pt x="134" y="935"/>
                  </a:cubicBezTo>
                  <a:lnTo>
                    <a:pt x="334" y="534"/>
                  </a:lnTo>
                  <a:lnTo>
                    <a:pt x="334" y="1702"/>
                  </a:lnTo>
                  <a:cubicBezTo>
                    <a:pt x="334" y="1702"/>
                    <a:pt x="334" y="1735"/>
                    <a:pt x="334" y="1735"/>
                  </a:cubicBezTo>
                  <a:lnTo>
                    <a:pt x="368" y="1735"/>
                  </a:lnTo>
                  <a:lnTo>
                    <a:pt x="501" y="1669"/>
                  </a:lnTo>
                  <a:cubicBezTo>
                    <a:pt x="501" y="1669"/>
                    <a:pt x="501" y="1635"/>
                    <a:pt x="535" y="1635"/>
                  </a:cubicBezTo>
                  <a:cubicBezTo>
                    <a:pt x="535" y="1635"/>
                    <a:pt x="535" y="1602"/>
                    <a:pt x="535" y="1602"/>
                  </a:cubicBezTo>
                  <a:lnTo>
                    <a:pt x="535" y="34"/>
                  </a:lnTo>
                  <a:cubicBezTo>
                    <a:pt x="535" y="34"/>
                    <a:pt x="535" y="34"/>
                    <a:pt x="5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4"/>
            <p:cNvSpPr/>
            <p:nvPr/>
          </p:nvSpPr>
          <p:spPr>
            <a:xfrm>
              <a:off x="6598087" y="3079758"/>
              <a:ext cx="12834" cy="27697"/>
            </a:xfrm>
            <a:custGeom>
              <a:avLst/>
              <a:gdLst/>
              <a:ahLst/>
              <a:cxnLst/>
              <a:rect l="l" t="t" r="r" b="b"/>
              <a:pathLst>
                <a:path w="835" h="1802" extrusionOk="0">
                  <a:moveTo>
                    <a:pt x="509" y="309"/>
                  </a:moveTo>
                  <a:cubicBezTo>
                    <a:pt x="534" y="309"/>
                    <a:pt x="551" y="317"/>
                    <a:pt x="568" y="334"/>
                  </a:cubicBezTo>
                  <a:cubicBezTo>
                    <a:pt x="601" y="434"/>
                    <a:pt x="635" y="500"/>
                    <a:pt x="635" y="567"/>
                  </a:cubicBezTo>
                  <a:lnTo>
                    <a:pt x="635" y="767"/>
                  </a:lnTo>
                  <a:lnTo>
                    <a:pt x="635" y="967"/>
                  </a:lnTo>
                  <a:cubicBezTo>
                    <a:pt x="601" y="1068"/>
                    <a:pt x="601" y="1168"/>
                    <a:pt x="568" y="1268"/>
                  </a:cubicBezTo>
                  <a:cubicBezTo>
                    <a:pt x="534" y="1334"/>
                    <a:pt x="501" y="1401"/>
                    <a:pt x="401" y="1434"/>
                  </a:cubicBezTo>
                  <a:cubicBezTo>
                    <a:pt x="368" y="1468"/>
                    <a:pt x="343" y="1484"/>
                    <a:pt x="322" y="1484"/>
                  </a:cubicBezTo>
                  <a:cubicBezTo>
                    <a:pt x="301" y="1484"/>
                    <a:pt x="284" y="1468"/>
                    <a:pt x="268" y="1434"/>
                  </a:cubicBezTo>
                  <a:cubicBezTo>
                    <a:pt x="234" y="1368"/>
                    <a:pt x="201" y="1301"/>
                    <a:pt x="201" y="1201"/>
                  </a:cubicBezTo>
                  <a:lnTo>
                    <a:pt x="201" y="1001"/>
                  </a:lnTo>
                  <a:lnTo>
                    <a:pt x="201" y="801"/>
                  </a:lnTo>
                  <a:cubicBezTo>
                    <a:pt x="201" y="734"/>
                    <a:pt x="234" y="634"/>
                    <a:pt x="268" y="534"/>
                  </a:cubicBezTo>
                  <a:cubicBezTo>
                    <a:pt x="301" y="434"/>
                    <a:pt x="334" y="400"/>
                    <a:pt x="401" y="334"/>
                  </a:cubicBezTo>
                  <a:cubicBezTo>
                    <a:pt x="451" y="317"/>
                    <a:pt x="484" y="309"/>
                    <a:pt x="509" y="309"/>
                  </a:cubicBezTo>
                  <a:close/>
                  <a:moveTo>
                    <a:pt x="601" y="0"/>
                  </a:moveTo>
                  <a:cubicBezTo>
                    <a:pt x="534" y="0"/>
                    <a:pt x="468" y="0"/>
                    <a:pt x="401" y="67"/>
                  </a:cubicBezTo>
                  <a:cubicBezTo>
                    <a:pt x="334" y="100"/>
                    <a:pt x="268" y="134"/>
                    <a:pt x="234" y="200"/>
                  </a:cubicBezTo>
                  <a:cubicBezTo>
                    <a:pt x="168" y="267"/>
                    <a:pt x="134" y="334"/>
                    <a:pt x="101" y="434"/>
                  </a:cubicBezTo>
                  <a:cubicBezTo>
                    <a:pt x="67" y="500"/>
                    <a:pt x="34" y="567"/>
                    <a:pt x="34" y="667"/>
                  </a:cubicBezTo>
                  <a:cubicBezTo>
                    <a:pt x="1" y="767"/>
                    <a:pt x="1" y="834"/>
                    <a:pt x="1" y="934"/>
                  </a:cubicBezTo>
                  <a:lnTo>
                    <a:pt x="1" y="1134"/>
                  </a:lnTo>
                  <a:lnTo>
                    <a:pt x="1" y="1334"/>
                  </a:lnTo>
                  <a:cubicBezTo>
                    <a:pt x="1" y="1434"/>
                    <a:pt x="1" y="1501"/>
                    <a:pt x="34" y="1568"/>
                  </a:cubicBezTo>
                  <a:cubicBezTo>
                    <a:pt x="34" y="1635"/>
                    <a:pt x="67" y="1701"/>
                    <a:pt x="101" y="1735"/>
                  </a:cubicBezTo>
                  <a:cubicBezTo>
                    <a:pt x="134" y="1768"/>
                    <a:pt x="168" y="1801"/>
                    <a:pt x="234" y="1801"/>
                  </a:cubicBezTo>
                  <a:cubicBezTo>
                    <a:pt x="301" y="1801"/>
                    <a:pt x="368" y="1768"/>
                    <a:pt x="401" y="1735"/>
                  </a:cubicBezTo>
                  <a:cubicBezTo>
                    <a:pt x="501" y="1701"/>
                    <a:pt x="534" y="1635"/>
                    <a:pt x="601" y="1568"/>
                  </a:cubicBezTo>
                  <a:cubicBezTo>
                    <a:pt x="668" y="1535"/>
                    <a:pt x="701" y="1468"/>
                    <a:pt x="735" y="1368"/>
                  </a:cubicBezTo>
                  <a:cubicBezTo>
                    <a:pt x="768" y="1301"/>
                    <a:pt x="768" y="1234"/>
                    <a:pt x="801" y="1134"/>
                  </a:cubicBezTo>
                  <a:cubicBezTo>
                    <a:pt x="801" y="1034"/>
                    <a:pt x="835" y="967"/>
                    <a:pt x="835" y="867"/>
                  </a:cubicBezTo>
                  <a:lnTo>
                    <a:pt x="835" y="467"/>
                  </a:lnTo>
                  <a:cubicBezTo>
                    <a:pt x="835" y="367"/>
                    <a:pt x="801" y="300"/>
                    <a:pt x="801" y="200"/>
                  </a:cubicBezTo>
                  <a:cubicBezTo>
                    <a:pt x="801" y="167"/>
                    <a:pt x="768" y="100"/>
                    <a:pt x="735" y="67"/>
                  </a:cubicBezTo>
                  <a:cubicBezTo>
                    <a:pt x="701" y="0"/>
                    <a:pt x="635" y="0"/>
                    <a:pt x="6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4"/>
            <p:cNvSpPr/>
            <p:nvPr/>
          </p:nvSpPr>
          <p:spPr>
            <a:xfrm>
              <a:off x="6613472" y="3066939"/>
              <a:ext cx="16938" cy="32830"/>
            </a:xfrm>
            <a:custGeom>
              <a:avLst/>
              <a:gdLst/>
              <a:ahLst/>
              <a:cxnLst/>
              <a:rect l="l" t="t" r="r" b="b"/>
              <a:pathLst>
                <a:path w="1102" h="2136" extrusionOk="0">
                  <a:moveTo>
                    <a:pt x="267" y="634"/>
                  </a:moveTo>
                  <a:cubicBezTo>
                    <a:pt x="267" y="667"/>
                    <a:pt x="267" y="701"/>
                    <a:pt x="301" y="701"/>
                  </a:cubicBezTo>
                  <a:lnTo>
                    <a:pt x="301" y="934"/>
                  </a:lnTo>
                  <a:cubicBezTo>
                    <a:pt x="267" y="968"/>
                    <a:pt x="267" y="1001"/>
                    <a:pt x="267" y="1034"/>
                  </a:cubicBezTo>
                  <a:cubicBezTo>
                    <a:pt x="234" y="1034"/>
                    <a:pt x="234" y="1068"/>
                    <a:pt x="201" y="1101"/>
                  </a:cubicBezTo>
                  <a:lnTo>
                    <a:pt x="134" y="1101"/>
                  </a:lnTo>
                  <a:cubicBezTo>
                    <a:pt x="134" y="1068"/>
                    <a:pt x="134" y="1034"/>
                    <a:pt x="134" y="1001"/>
                  </a:cubicBezTo>
                  <a:cubicBezTo>
                    <a:pt x="134" y="1001"/>
                    <a:pt x="134" y="1001"/>
                    <a:pt x="134" y="968"/>
                  </a:cubicBezTo>
                  <a:lnTo>
                    <a:pt x="134" y="834"/>
                  </a:lnTo>
                  <a:cubicBezTo>
                    <a:pt x="134" y="834"/>
                    <a:pt x="134" y="801"/>
                    <a:pt x="134" y="801"/>
                  </a:cubicBezTo>
                  <a:cubicBezTo>
                    <a:pt x="134" y="767"/>
                    <a:pt x="134" y="734"/>
                    <a:pt x="134" y="701"/>
                  </a:cubicBezTo>
                  <a:cubicBezTo>
                    <a:pt x="167" y="667"/>
                    <a:pt x="167" y="667"/>
                    <a:pt x="201" y="634"/>
                  </a:cubicBezTo>
                  <a:close/>
                  <a:moveTo>
                    <a:pt x="301" y="400"/>
                  </a:moveTo>
                  <a:cubicBezTo>
                    <a:pt x="267" y="400"/>
                    <a:pt x="234" y="434"/>
                    <a:pt x="201" y="434"/>
                  </a:cubicBezTo>
                  <a:cubicBezTo>
                    <a:pt x="167" y="467"/>
                    <a:pt x="134" y="501"/>
                    <a:pt x="134" y="534"/>
                  </a:cubicBezTo>
                  <a:cubicBezTo>
                    <a:pt x="101" y="567"/>
                    <a:pt x="67" y="601"/>
                    <a:pt x="34" y="634"/>
                  </a:cubicBezTo>
                  <a:cubicBezTo>
                    <a:pt x="0" y="701"/>
                    <a:pt x="0" y="767"/>
                    <a:pt x="0" y="867"/>
                  </a:cubicBezTo>
                  <a:lnTo>
                    <a:pt x="0" y="1001"/>
                  </a:lnTo>
                  <a:cubicBezTo>
                    <a:pt x="0" y="1034"/>
                    <a:pt x="0" y="1068"/>
                    <a:pt x="0" y="1134"/>
                  </a:cubicBezTo>
                  <a:cubicBezTo>
                    <a:pt x="0" y="1168"/>
                    <a:pt x="0" y="1201"/>
                    <a:pt x="0" y="1234"/>
                  </a:cubicBezTo>
                  <a:cubicBezTo>
                    <a:pt x="0" y="1234"/>
                    <a:pt x="0" y="1268"/>
                    <a:pt x="34" y="1301"/>
                  </a:cubicBezTo>
                  <a:cubicBezTo>
                    <a:pt x="67" y="1301"/>
                    <a:pt x="67" y="1334"/>
                    <a:pt x="101" y="1334"/>
                  </a:cubicBezTo>
                  <a:cubicBezTo>
                    <a:pt x="134" y="1301"/>
                    <a:pt x="167" y="1301"/>
                    <a:pt x="201" y="1301"/>
                  </a:cubicBezTo>
                  <a:cubicBezTo>
                    <a:pt x="234" y="1268"/>
                    <a:pt x="267" y="1234"/>
                    <a:pt x="301" y="1201"/>
                  </a:cubicBezTo>
                  <a:cubicBezTo>
                    <a:pt x="334" y="1168"/>
                    <a:pt x="334" y="1134"/>
                    <a:pt x="367" y="1101"/>
                  </a:cubicBezTo>
                  <a:cubicBezTo>
                    <a:pt x="401" y="1068"/>
                    <a:pt x="401" y="1034"/>
                    <a:pt x="401" y="968"/>
                  </a:cubicBezTo>
                  <a:lnTo>
                    <a:pt x="401" y="867"/>
                  </a:lnTo>
                  <a:lnTo>
                    <a:pt x="401" y="734"/>
                  </a:lnTo>
                  <a:lnTo>
                    <a:pt x="401" y="601"/>
                  </a:lnTo>
                  <a:cubicBezTo>
                    <a:pt x="434" y="567"/>
                    <a:pt x="434" y="534"/>
                    <a:pt x="401" y="501"/>
                  </a:cubicBezTo>
                  <a:cubicBezTo>
                    <a:pt x="401" y="467"/>
                    <a:pt x="401" y="467"/>
                    <a:pt x="367" y="434"/>
                  </a:cubicBezTo>
                  <a:cubicBezTo>
                    <a:pt x="334" y="434"/>
                    <a:pt x="334" y="400"/>
                    <a:pt x="301" y="400"/>
                  </a:cubicBezTo>
                  <a:close/>
                  <a:moveTo>
                    <a:pt x="934" y="1068"/>
                  </a:moveTo>
                  <a:cubicBezTo>
                    <a:pt x="934" y="1101"/>
                    <a:pt x="934" y="1134"/>
                    <a:pt x="934" y="1201"/>
                  </a:cubicBezTo>
                  <a:lnTo>
                    <a:pt x="934" y="1334"/>
                  </a:lnTo>
                  <a:cubicBezTo>
                    <a:pt x="934" y="1334"/>
                    <a:pt x="934" y="1368"/>
                    <a:pt x="934" y="1368"/>
                  </a:cubicBezTo>
                  <a:cubicBezTo>
                    <a:pt x="934" y="1401"/>
                    <a:pt x="934" y="1435"/>
                    <a:pt x="934" y="1468"/>
                  </a:cubicBezTo>
                  <a:cubicBezTo>
                    <a:pt x="934" y="1468"/>
                    <a:pt x="901" y="1501"/>
                    <a:pt x="868" y="1535"/>
                  </a:cubicBezTo>
                  <a:lnTo>
                    <a:pt x="834" y="1535"/>
                  </a:lnTo>
                  <a:cubicBezTo>
                    <a:pt x="801" y="1468"/>
                    <a:pt x="801" y="1435"/>
                    <a:pt x="801" y="1401"/>
                  </a:cubicBezTo>
                  <a:lnTo>
                    <a:pt x="801" y="1268"/>
                  </a:lnTo>
                  <a:cubicBezTo>
                    <a:pt x="801" y="1268"/>
                    <a:pt x="801" y="1234"/>
                    <a:pt x="801" y="1234"/>
                  </a:cubicBezTo>
                  <a:cubicBezTo>
                    <a:pt x="801" y="1201"/>
                    <a:pt x="801" y="1168"/>
                    <a:pt x="801" y="1134"/>
                  </a:cubicBezTo>
                  <a:cubicBezTo>
                    <a:pt x="801" y="1101"/>
                    <a:pt x="834" y="1101"/>
                    <a:pt x="868" y="1068"/>
                  </a:cubicBezTo>
                  <a:close/>
                  <a:moveTo>
                    <a:pt x="968" y="867"/>
                  </a:moveTo>
                  <a:cubicBezTo>
                    <a:pt x="934" y="867"/>
                    <a:pt x="901" y="867"/>
                    <a:pt x="868" y="901"/>
                  </a:cubicBezTo>
                  <a:cubicBezTo>
                    <a:pt x="834" y="901"/>
                    <a:pt x="801" y="934"/>
                    <a:pt x="768" y="968"/>
                  </a:cubicBezTo>
                  <a:cubicBezTo>
                    <a:pt x="734" y="1001"/>
                    <a:pt x="701" y="1034"/>
                    <a:pt x="701" y="1068"/>
                  </a:cubicBezTo>
                  <a:cubicBezTo>
                    <a:pt x="668" y="1101"/>
                    <a:pt x="668" y="1134"/>
                    <a:pt x="668" y="1201"/>
                  </a:cubicBezTo>
                  <a:cubicBezTo>
                    <a:pt x="668" y="1234"/>
                    <a:pt x="668" y="1268"/>
                    <a:pt x="668" y="1301"/>
                  </a:cubicBezTo>
                  <a:lnTo>
                    <a:pt x="668" y="1568"/>
                  </a:lnTo>
                  <a:cubicBezTo>
                    <a:pt x="634" y="1601"/>
                    <a:pt x="634" y="1635"/>
                    <a:pt x="668" y="1668"/>
                  </a:cubicBezTo>
                  <a:cubicBezTo>
                    <a:pt x="668" y="1701"/>
                    <a:pt x="668" y="1701"/>
                    <a:pt x="701" y="1735"/>
                  </a:cubicBezTo>
                  <a:cubicBezTo>
                    <a:pt x="701" y="1768"/>
                    <a:pt x="734" y="1768"/>
                    <a:pt x="768" y="1768"/>
                  </a:cubicBezTo>
                  <a:cubicBezTo>
                    <a:pt x="801" y="1768"/>
                    <a:pt x="834" y="1735"/>
                    <a:pt x="868" y="1735"/>
                  </a:cubicBezTo>
                  <a:cubicBezTo>
                    <a:pt x="901" y="1701"/>
                    <a:pt x="934" y="1668"/>
                    <a:pt x="968" y="1635"/>
                  </a:cubicBezTo>
                  <a:cubicBezTo>
                    <a:pt x="1001" y="1601"/>
                    <a:pt x="1001" y="1568"/>
                    <a:pt x="1035" y="1535"/>
                  </a:cubicBezTo>
                  <a:cubicBezTo>
                    <a:pt x="1035" y="1501"/>
                    <a:pt x="1068" y="1468"/>
                    <a:pt x="1068" y="1435"/>
                  </a:cubicBezTo>
                  <a:cubicBezTo>
                    <a:pt x="1068" y="1401"/>
                    <a:pt x="1101" y="1334"/>
                    <a:pt x="1101" y="1301"/>
                  </a:cubicBezTo>
                  <a:lnTo>
                    <a:pt x="1101" y="1034"/>
                  </a:lnTo>
                  <a:cubicBezTo>
                    <a:pt x="1101" y="1001"/>
                    <a:pt x="1068" y="968"/>
                    <a:pt x="1068" y="968"/>
                  </a:cubicBezTo>
                  <a:cubicBezTo>
                    <a:pt x="1068" y="934"/>
                    <a:pt x="1068" y="901"/>
                    <a:pt x="1035" y="867"/>
                  </a:cubicBezTo>
                  <a:close/>
                  <a:moveTo>
                    <a:pt x="968" y="0"/>
                  </a:moveTo>
                  <a:lnTo>
                    <a:pt x="868" y="67"/>
                  </a:lnTo>
                  <a:cubicBezTo>
                    <a:pt x="868" y="67"/>
                    <a:pt x="834" y="67"/>
                    <a:pt x="834" y="100"/>
                  </a:cubicBezTo>
                  <a:lnTo>
                    <a:pt x="801" y="134"/>
                  </a:lnTo>
                  <a:lnTo>
                    <a:pt x="67" y="2102"/>
                  </a:lnTo>
                  <a:cubicBezTo>
                    <a:pt x="67" y="2135"/>
                    <a:pt x="67" y="2135"/>
                    <a:pt x="67" y="2135"/>
                  </a:cubicBezTo>
                  <a:lnTo>
                    <a:pt x="101" y="2135"/>
                  </a:lnTo>
                  <a:lnTo>
                    <a:pt x="201" y="2102"/>
                  </a:lnTo>
                  <a:lnTo>
                    <a:pt x="234" y="2068"/>
                  </a:lnTo>
                  <a:lnTo>
                    <a:pt x="234" y="2035"/>
                  </a:lnTo>
                  <a:lnTo>
                    <a:pt x="1001" y="34"/>
                  </a:lnTo>
                  <a:cubicBezTo>
                    <a:pt x="1001" y="34"/>
                    <a:pt x="1001" y="34"/>
                    <a:pt x="1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4"/>
            <p:cNvSpPr/>
            <p:nvPr/>
          </p:nvSpPr>
          <p:spPr>
            <a:xfrm>
              <a:off x="6463246" y="3145127"/>
              <a:ext cx="60004" cy="43328"/>
            </a:xfrm>
            <a:custGeom>
              <a:avLst/>
              <a:gdLst/>
              <a:ahLst/>
              <a:cxnLst/>
              <a:rect l="l" t="t" r="r" b="b"/>
              <a:pathLst>
                <a:path w="3904" h="2819" extrusionOk="0">
                  <a:moveTo>
                    <a:pt x="113" y="0"/>
                  </a:moveTo>
                  <a:cubicBezTo>
                    <a:pt x="101" y="0"/>
                    <a:pt x="84" y="17"/>
                    <a:pt x="68" y="50"/>
                  </a:cubicBezTo>
                  <a:cubicBezTo>
                    <a:pt x="1" y="84"/>
                    <a:pt x="1" y="150"/>
                    <a:pt x="1" y="217"/>
                  </a:cubicBezTo>
                  <a:lnTo>
                    <a:pt x="1" y="784"/>
                  </a:lnTo>
                  <a:lnTo>
                    <a:pt x="1" y="817"/>
                  </a:lnTo>
                  <a:cubicBezTo>
                    <a:pt x="1" y="817"/>
                    <a:pt x="34" y="817"/>
                    <a:pt x="68" y="784"/>
                  </a:cubicBezTo>
                  <a:cubicBezTo>
                    <a:pt x="101" y="717"/>
                    <a:pt x="134" y="651"/>
                    <a:pt x="134" y="584"/>
                  </a:cubicBezTo>
                  <a:lnTo>
                    <a:pt x="134" y="50"/>
                  </a:lnTo>
                  <a:cubicBezTo>
                    <a:pt x="134" y="17"/>
                    <a:pt x="126" y="0"/>
                    <a:pt x="113" y="0"/>
                  </a:cubicBezTo>
                  <a:close/>
                  <a:moveTo>
                    <a:pt x="3870" y="384"/>
                  </a:moveTo>
                  <a:lnTo>
                    <a:pt x="3503" y="617"/>
                  </a:lnTo>
                  <a:cubicBezTo>
                    <a:pt x="3470" y="651"/>
                    <a:pt x="3437" y="717"/>
                    <a:pt x="3403" y="784"/>
                  </a:cubicBezTo>
                  <a:lnTo>
                    <a:pt x="3403" y="851"/>
                  </a:lnTo>
                  <a:lnTo>
                    <a:pt x="3437" y="851"/>
                  </a:lnTo>
                  <a:lnTo>
                    <a:pt x="3804" y="651"/>
                  </a:lnTo>
                  <a:cubicBezTo>
                    <a:pt x="3837" y="617"/>
                    <a:pt x="3870" y="551"/>
                    <a:pt x="3904" y="484"/>
                  </a:cubicBezTo>
                  <a:cubicBezTo>
                    <a:pt x="3904" y="417"/>
                    <a:pt x="3904" y="384"/>
                    <a:pt x="3870" y="384"/>
                  </a:cubicBezTo>
                  <a:close/>
                  <a:moveTo>
                    <a:pt x="3154" y="809"/>
                  </a:moveTo>
                  <a:cubicBezTo>
                    <a:pt x="3149" y="809"/>
                    <a:pt x="3143" y="811"/>
                    <a:pt x="3136" y="817"/>
                  </a:cubicBezTo>
                  <a:lnTo>
                    <a:pt x="2769" y="1018"/>
                  </a:lnTo>
                  <a:cubicBezTo>
                    <a:pt x="2736" y="1051"/>
                    <a:pt x="2703" y="1118"/>
                    <a:pt x="2669" y="1184"/>
                  </a:cubicBezTo>
                  <a:lnTo>
                    <a:pt x="2669" y="1251"/>
                  </a:lnTo>
                  <a:cubicBezTo>
                    <a:pt x="2703" y="1251"/>
                    <a:pt x="2703" y="1284"/>
                    <a:pt x="2703" y="1284"/>
                  </a:cubicBezTo>
                  <a:lnTo>
                    <a:pt x="3070" y="1084"/>
                  </a:lnTo>
                  <a:cubicBezTo>
                    <a:pt x="3136" y="1018"/>
                    <a:pt x="3170" y="951"/>
                    <a:pt x="3170" y="917"/>
                  </a:cubicBezTo>
                  <a:cubicBezTo>
                    <a:pt x="3197" y="863"/>
                    <a:pt x="3180" y="809"/>
                    <a:pt x="3154" y="809"/>
                  </a:cubicBezTo>
                  <a:close/>
                  <a:moveTo>
                    <a:pt x="2403" y="1218"/>
                  </a:moveTo>
                  <a:lnTo>
                    <a:pt x="2069" y="1451"/>
                  </a:lnTo>
                  <a:cubicBezTo>
                    <a:pt x="2002" y="1485"/>
                    <a:pt x="1969" y="1518"/>
                    <a:pt x="1969" y="1585"/>
                  </a:cubicBezTo>
                  <a:lnTo>
                    <a:pt x="1969" y="1685"/>
                  </a:lnTo>
                  <a:lnTo>
                    <a:pt x="2336" y="1485"/>
                  </a:lnTo>
                  <a:cubicBezTo>
                    <a:pt x="2403" y="1451"/>
                    <a:pt x="2436" y="1384"/>
                    <a:pt x="2436" y="1318"/>
                  </a:cubicBezTo>
                  <a:cubicBezTo>
                    <a:pt x="2469" y="1251"/>
                    <a:pt x="2436" y="1218"/>
                    <a:pt x="2403" y="1218"/>
                  </a:cubicBezTo>
                  <a:close/>
                  <a:moveTo>
                    <a:pt x="113" y="1126"/>
                  </a:moveTo>
                  <a:cubicBezTo>
                    <a:pt x="101" y="1126"/>
                    <a:pt x="84" y="1134"/>
                    <a:pt x="68" y="1151"/>
                  </a:cubicBezTo>
                  <a:cubicBezTo>
                    <a:pt x="1" y="1218"/>
                    <a:pt x="1" y="1284"/>
                    <a:pt x="1" y="1351"/>
                  </a:cubicBezTo>
                  <a:lnTo>
                    <a:pt x="1" y="1918"/>
                  </a:lnTo>
                  <a:lnTo>
                    <a:pt x="1" y="1952"/>
                  </a:lnTo>
                  <a:cubicBezTo>
                    <a:pt x="1" y="1952"/>
                    <a:pt x="34" y="1952"/>
                    <a:pt x="68" y="1918"/>
                  </a:cubicBezTo>
                  <a:cubicBezTo>
                    <a:pt x="101" y="1851"/>
                    <a:pt x="134" y="1785"/>
                    <a:pt x="134" y="1718"/>
                  </a:cubicBezTo>
                  <a:lnTo>
                    <a:pt x="134" y="1151"/>
                  </a:lnTo>
                  <a:cubicBezTo>
                    <a:pt x="134" y="1134"/>
                    <a:pt x="126" y="1126"/>
                    <a:pt x="113" y="1126"/>
                  </a:cubicBezTo>
                  <a:close/>
                  <a:moveTo>
                    <a:pt x="1702" y="1651"/>
                  </a:moveTo>
                  <a:lnTo>
                    <a:pt x="1335" y="1851"/>
                  </a:lnTo>
                  <a:cubicBezTo>
                    <a:pt x="1302" y="1885"/>
                    <a:pt x="1268" y="1952"/>
                    <a:pt x="1235" y="2018"/>
                  </a:cubicBezTo>
                  <a:lnTo>
                    <a:pt x="1235" y="2085"/>
                  </a:lnTo>
                  <a:lnTo>
                    <a:pt x="1268" y="2118"/>
                  </a:lnTo>
                  <a:lnTo>
                    <a:pt x="1635" y="1918"/>
                  </a:lnTo>
                  <a:cubicBezTo>
                    <a:pt x="1669" y="1851"/>
                    <a:pt x="1702" y="1785"/>
                    <a:pt x="1735" y="1751"/>
                  </a:cubicBezTo>
                  <a:cubicBezTo>
                    <a:pt x="1735" y="1685"/>
                    <a:pt x="1735" y="1651"/>
                    <a:pt x="1702" y="1651"/>
                  </a:cubicBezTo>
                  <a:close/>
                  <a:moveTo>
                    <a:pt x="968" y="2052"/>
                  </a:moveTo>
                  <a:lnTo>
                    <a:pt x="601" y="2252"/>
                  </a:lnTo>
                  <a:cubicBezTo>
                    <a:pt x="535" y="2318"/>
                    <a:pt x="501" y="2352"/>
                    <a:pt x="501" y="2419"/>
                  </a:cubicBezTo>
                  <a:lnTo>
                    <a:pt x="501" y="2519"/>
                  </a:lnTo>
                  <a:lnTo>
                    <a:pt x="535" y="2519"/>
                  </a:lnTo>
                  <a:lnTo>
                    <a:pt x="901" y="2318"/>
                  </a:lnTo>
                  <a:cubicBezTo>
                    <a:pt x="935" y="2252"/>
                    <a:pt x="968" y="2218"/>
                    <a:pt x="1002" y="2152"/>
                  </a:cubicBezTo>
                  <a:cubicBezTo>
                    <a:pt x="1002" y="2052"/>
                    <a:pt x="1002" y="2052"/>
                    <a:pt x="968" y="2052"/>
                  </a:cubicBezTo>
                  <a:close/>
                  <a:moveTo>
                    <a:pt x="113" y="2227"/>
                  </a:moveTo>
                  <a:cubicBezTo>
                    <a:pt x="101" y="2227"/>
                    <a:pt x="84" y="2235"/>
                    <a:pt x="68" y="2252"/>
                  </a:cubicBezTo>
                  <a:cubicBezTo>
                    <a:pt x="34" y="2318"/>
                    <a:pt x="1" y="2385"/>
                    <a:pt x="1" y="2452"/>
                  </a:cubicBezTo>
                  <a:lnTo>
                    <a:pt x="1" y="2785"/>
                  </a:lnTo>
                  <a:lnTo>
                    <a:pt x="1" y="2819"/>
                  </a:lnTo>
                  <a:lnTo>
                    <a:pt x="34" y="2819"/>
                  </a:lnTo>
                  <a:lnTo>
                    <a:pt x="168" y="2719"/>
                  </a:lnTo>
                  <a:cubicBezTo>
                    <a:pt x="234" y="2685"/>
                    <a:pt x="234" y="2619"/>
                    <a:pt x="268" y="2585"/>
                  </a:cubicBezTo>
                  <a:cubicBezTo>
                    <a:pt x="301" y="2485"/>
                    <a:pt x="268" y="2485"/>
                    <a:pt x="234" y="2485"/>
                  </a:cubicBezTo>
                  <a:lnTo>
                    <a:pt x="134" y="2552"/>
                  </a:lnTo>
                  <a:lnTo>
                    <a:pt x="134" y="2252"/>
                  </a:lnTo>
                  <a:cubicBezTo>
                    <a:pt x="134" y="2235"/>
                    <a:pt x="126" y="2227"/>
                    <a:pt x="113" y="2227"/>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4"/>
            <p:cNvSpPr/>
            <p:nvPr/>
          </p:nvSpPr>
          <p:spPr>
            <a:xfrm>
              <a:off x="6526831" y="3144358"/>
              <a:ext cx="7700" cy="7193"/>
            </a:xfrm>
            <a:custGeom>
              <a:avLst/>
              <a:gdLst/>
              <a:ahLst/>
              <a:cxnLst/>
              <a:rect l="l" t="t" r="r" b="b"/>
              <a:pathLst>
                <a:path w="501" h="468" extrusionOk="0">
                  <a:moveTo>
                    <a:pt x="467" y="0"/>
                  </a:moveTo>
                  <a:lnTo>
                    <a:pt x="100" y="200"/>
                  </a:lnTo>
                  <a:cubicBezTo>
                    <a:pt x="33" y="267"/>
                    <a:pt x="0" y="300"/>
                    <a:pt x="0" y="367"/>
                  </a:cubicBezTo>
                  <a:cubicBezTo>
                    <a:pt x="0" y="400"/>
                    <a:pt x="0" y="434"/>
                    <a:pt x="0" y="467"/>
                  </a:cubicBezTo>
                  <a:lnTo>
                    <a:pt x="33" y="467"/>
                  </a:lnTo>
                  <a:lnTo>
                    <a:pt x="400" y="267"/>
                  </a:lnTo>
                  <a:cubicBezTo>
                    <a:pt x="434" y="200"/>
                    <a:pt x="467" y="167"/>
                    <a:pt x="500" y="100"/>
                  </a:cubicBezTo>
                  <a:cubicBezTo>
                    <a:pt x="500" y="33"/>
                    <a:pt x="500" y="0"/>
                    <a:pt x="467"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4"/>
            <p:cNvSpPr/>
            <p:nvPr/>
          </p:nvSpPr>
          <p:spPr>
            <a:xfrm>
              <a:off x="6538098" y="3137995"/>
              <a:ext cx="7670" cy="7393"/>
            </a:xfrm>
            <a:custGeom>
              <a:avLst/>
              <a:gdLst/>
              <a:ahLst/>
              <a:cxnLst/>
              <a:rect l="l" t="t" r="r" b="b"/>
              <a:pathLst>
                <a:path w="499" h="481" extrusionOk="0">
                  <a:moveTo>
                    <a:pt x="488" y="1"/>
                  </a:moveTo>
                  <a:cubicBezTo>
                    <a:pt x="483" y="1"/>
                    <a:pt x="477" y="5"/>
                    <a:pt x="468" y="14"/>
                  </a:cubicBezTo>
                  <a:lnTo>
                    <a:pt x="101" y="214"/>
                  </a:lnTo>
                  <a:cubicBezTo>
                    <a:pt x="34" y="247"/>
                    <a:pt x="1" y="314"/>
                    <a:pt x="1" y="381"/>
                  </a:cubicBezTo>
                  <a:lnTo>
                    <a:pt x="1" y="481"/>
                  </a:lnTo>
                  <a:cubicBezTo>
                    <a:pt x="1" y="481"/>
                    <a:pt x="34" y="447"/>
                    <a:pt x="34" y="447"/>
                  </a:cubicBezTo>
                  <a:lnTo>
                    <a:pt x="401" y="247"/>
                  </a:lnTo>
                  <a:cubicBezTo>
                    <a:pt x="435" y="214"/>
                    <a:pt x="468" y="147"/>
                    <a:pt x="468" y="81"/>
                  </a:cubicBezTo>
                  <a:cubicBezTo>
                    <a:pt x="492" y="32"/>
                    <a:pt x="499" y="1"/>
                    <a:pt x="488"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4"/>
            <p:cNvSpPr/>
            <p:nvPr/>
          </p:nvSpPr>
          <p:spPr>
            <a:xfrm>
              <a:off x="6549379" y="3131340"/>
              <a:ext cx="7685" cy="7393"/>
            </a:xfrm>
            <a:custGeom>
              <a:avLst/>
              <a:gdLst/>
              <a:ahLst/>
              <a:cxnLst/>
              <a:rect l="l" t="t" r="r" b="b"/>
              <a:pathLst>
                <a:path w="500" h="481" extrusionOk="0">
                  <a:moveTo>
                    <a:pt x="487" y="1"/>
                  </a:moveTo>
                  <a:cubicBezTo>
                    <a:pt x="482" y="1"/>
                    <a:pt x="476" y="5"/>
                    <a:pt x="468" y="13"/>
                  </a:cubicBezTo>
                  <a:lnTo>
                    <a:pt x="101" y="213"/>
                  </a:lnTo>
                  <a:cubicBezTo>
                    <a:pt x="34" y="247"/>
                    <a:pt x="1" y="313"/>
                    <a:pt x="1" y="380"/>
                  </a:cubicBezTo>
                  <a:lnTo>
                    <a:pt x="1" y="480"/>
                  </a:lnTo>
                  <a:lnTo>
                    <a:pt x="34" y="480"/>
                  </a:lnTo>
                  <a:lnTo>
                    <a:pt x="368" y="280"/>
                  </a:lnTo>
                  <a:cubicBezTo>
                    <a:pt x="434" y="213"/>
                    <a:pt x="468" y="147"/>
                    <a:pt x="468" y="113"/>
                  </a:cubicBezTo>
                  <a:cubicBezTo>
                    <a:pt x="493" y="38"/>
                    <a:pt x="499" y="1"/>
                    <a:pt x="487"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4"/>
            <p:cNvSpPr/>
            <p:nvPr/>
          </p:nvSpPr>
          <p:spPr>
            <a:xfrm>
              <a:off x="6560661" y="3124869"/>
              <a:ext cx="7716" cy="7193"/>
            </a:xfrm>
            <a:custGeom>
              <a:avLst/>
              <a:gdLst/>
              <a:ahLst/>
              <a:cxnLst/>
              <a:rect l="l" t="t" r="r" b="b"/>
              <a:pathLst>
                <a:path w="502" h="468" extrusionOk="0">
                  <a:moveTo>
                    <a:pt x="434" y="1"/>
                  </a:moveTo>
                  <a:lnTo>
                    <a:pt x="67" y="201"/>
                  </a:lnTo>
                  <a:cubicBezTo>
                    <a:pt x="34" y="267"/>
                    <a:pt x="1" y="334"/>
                    <a:pt x="1" y="367"/>
                  </a:cubicBezTo>
                  <a:lnTo>
                    <a:pt x="1" y="468"/>
                  </a:lnTo>
                  <a:lnTo>
                    <a:pt x="368" y="267"/>
                  </a:lnTo>
                  <a:cubicBezTo>
                    <a:pt x="434" y="234"/>
                    <a:pt x="468" y="167"/>
                    <a:pt x="468" y="101"/>
                  </a:cubicBezTo>
                  <a:cubicBezTo>
                    <a:pt x="501" y="1"/>
                    <a:pt x="468" y="1"/>
                    <a:pt x="434"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4"/>
            <p:cNvSpPr/>
            <p:nvPr/>
          </p:nvSpPr>
          <p:spPr>
            <a:xfrm>
              <a:off x="6263805" y="3054536"/>
              <a:ext cx="73853" cy="50429"/>
            </a:xfrm>
            <a:custGeom>
              <a:avLst/>
              <a:gdLst/>
              <a:ahLst/>
              <a:cxnLst/>
              <a:rect l="l" t="t" r="r" b="b"/>
              <a:pathLst>
                <a:path w="4805" h="3281" extrusionOk="0">
                  <a:moveTo>
                    <a:pt x="4629" y="1"/>
                  </a:moveTo>
                  <a:cubicBezTo>
                    <a:pt x="4591" y="1"/>
                    <a:pt x="4549" y="13"/>
                    <a:pt x="4504" y="40"/>
                  </a:cubicBezTo>
                  <a:lnTo>
                    <a:pt x="268" y="2442"/>
                  </a:lnTo>
                  <a:cubicBezTo>
                    <a:pt x="101" y="2575"/>
                    <a:pt x="1" y="2809"/>
                    <a:pt x="1" y="3009"/>
                  </a:cubicBezTo>
                  <a:cubicBezTo>
                    <a:pt x="26" y="3181"/>
                    <a:pt x="105" y="3281"/>
                    <a:pt x="212" y="3281"/>
                  </a:cubicBezTo>
                  <a:cubicBezTo>
                    <a:pt x="250" y="3281"/>
                    <a:pt x="291" y="3268"/>
                    <a:pt x="334" y="3242"/>
                  </a:cubicBezTo>
                  <a:lnTo>
                    <a:pt x="4504" y="807"/>
                  </a:lnTo>
                  <a:cubicBezTo>
                    <a:pt x="4671" y="674"/>
                    <a:pt x="4771" y="474"/>
                    <a:pt x="4804" y="240"/>
                  </a:cubicBezTo>
                  <a:cubicBezTo>
                    <a:pt x="4804" y="94"/>
                    <a:pt x="4733" y="1"/>
                    <a:pt x="462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4"/>
            <p:cNvSpPr/>
            <p:nvPr/>
          </p:nvSpPr>
          <p:spPr>
            <a:xfrm>
              <a:off x="6268431" y="3241896"/>
              <a:ext cx="73330" cy="50214"/>
            </a:xfrm>
            <a:custGeom>
              <a:avLst/>
              <a:gdLst/>
              <a:ahLst/>
              <a:cxnLst/>
              <a:rect l="l" t="t" r="r" b="b"/>
              <a:pathLst>
                <a:path w="4771" h="3267" extrusionOk="0">
                  <a:moveTo>
                    <a:pt x="4599" y="1"/>
                  </a:moveTo>
                  <a:cubicBezTo>
                    <a:pt x="4568" y="1"/>
                    <a:pt x="4536" y="9"/>
                    <a:pt x="4503" y="25"/>
                  </a:cubicBezTo>
                  <a:lnTo>
                    <a:pt x="267" y="2460"/>
                  </a:lnTo>
                  <a:cubicBezTo>
                    <a:pt x="100" y="2594"/>
                    <a:pt x="0" y="2794"/>
                    <a:pt x="0" y="3027"/>
                  </a:cubicBezTo>
                  <a:cubicBezTo>
                    <a:pt x="0" y="3174"/>
                    <a:pt x="72" y="3267"/>
                    <a:pt x="175" y="3267"/>
                  </a:cubicBezTo>
                  <a:cubicBezTo>
                    <a:pt x="213" y="3267"/>
                    <a:pt x="256" y="3254"/>
                    <a:pt x="300" y="3228"/>
                  </a:cubicBezTo>
                  <a:lnTo>
                    <a:pt x="4470" y="793"/>
                  </a:lnTo>
                  <a:cubicBezTo>
                    <a:pt x="4670" y="659"/>
                    <a:pt x="4770" y="459"/>
                    <a:pt x="4770" y="259"/>
                  </a:cubicBezTo>
                  <a:cubicBezTo>
                    <a:pt x="4770" y="82"/>
                    <a:pt x="4694" y="1"/>
                    <a:pt x="459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4"/>
            <p:cNvSpPr/>
            <p:nvPr/>
          </p:nvSpPr>
          <p:spPr>
            <a:xfrm>
              <a:off x="6571435" y="3102736"/>
              <a:ext cx="73837" cy="50152"/>
            </a:xfrm>
            <a:custGeom>
              <a:avLst/>
              <a:gdLst/>
              <a:ahLst/>
              <a:cxnLst/>
              <a:rect l="l" t="t" r="r" b="b"/>
              <a:pathLst>
                <a:path w="4804" h="3263" extrusionOk="0">
                  <a:moveTo>
                    <a:pt x="4628" y="0"/>
                  </a:moveTo>
                  <a:cubicBezTo>
                    <a:pt x="4590" y="0"/>
                    <a:pt x="4548" y="13"/>
                    <a:pt x="4503" y="40"/>
                  </a:cubicBezTo>
                  <a:lnTo>
                    <a:pt x="300" y="2441"/>
                  </a:lnTo>
                  <a:cubicBezTo>
                    <a:pt x="100" y="2575"/>
                    <a:pt x="0" y="2808"/>
                    <a:pt x="34" y="3042"/>
                  </a:cubicBezTo>
                  <a:cubicBezTo>
                    <a:pt x="34" y="3173"/>
                    <a:pt x="116" y="3263"/>
                    <a:pt x="232" y="3263"/>
                  </a:cubicBezTo>
                  <a:cubicBezTo>
                    <a:pt x="264" y="3263"/>
                    <a:pt x="298" y="3256"/>
                    <a:pt x="334" y="3242"/>
                  </a:cubicBezTo>
                  <a:lnTo>
                    <a:pt x="4503" y="773"/>
                  </a:lnTo>
                  <a:cubicBezTo>
                    <a:pt x="4670" y="640"/>
                    <a:pt x="4804" y="440"/>
                    <a:pt x="4804" y="240"/>
                  </a:cubicBezTo>
                  <a:cubicBezTo>
                    <a:pt x="4804" y="93"/>
                    <a:pt x="4732" y="0"/>
                    <a:pt x="4628"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4"/>
            <p:cNvSpPr/>
            <p:nvPr/>
          </p:nvSpPr>
          <p:spPr>
            <a:xfrm>
              <a:off x="6590909" y="2881762"/>
              <a:ext cx="73853" cy="50214"/>
            </a:xfrm>
            <a:custGeom>
              <a:avLst/>
              <a:gdLst/>
              <a:ahLst/>
              <a:cxnLst/>
              <a:rect l="l" t="t" r="r" b="b"/>
              <a:pathLst>
                <a:path w="4805" h="3267" extrusionOk="0">
                  <a:moveTo>
                    <a:pt x="4629" y="0"/>
                  </a:moveTo>
                  <a:cubicBezTo>
                    <a:pt x="4591" y="0"/>
                    <a:pt x="4549" y="13"/>
                    <a:pt x="4504" y="40"/>
                  </a:cubicBezTo>
                  <a:lnTo>
                    <a:pt x="301" y="2441"/>
                  </a:lnTo>
                  <a:cubicBezTo>
                    <a:pt x="134" y="2575"/>
                    <a:pt x="1" y="2775"/>
                    <a:pt x="34" y="3008"/>
                  </a:cubicBezTo>
                  <a:cubicBezTo>
                    <a:pt x="34" y="3185"/>
                    <a:pt x="111" y="3266"/>
                    <a:pt x="220" y="3266"/>
                  </a:cubicBezTo>
                  <a:cubicBezTo>
                    <a:pt x="255" y="3266"/>
                    <a:pt x="294" y="3258"/>
                    <a:pt x="334" y="3242"/>
                  </a:cubicBezTo>
                  <a:lnTo>
                    <a:pt x="4504" y="773"/>
                  </a:lnTo>
                  <a:cubicBezTo>
                    <a:pt x="4704" y="640"/>
                    <a:pt x="4804" y="440"/>
                    <a:pt x="4804" y="240"/>
                  </a:cubicBezTo>
                  <a:cubicBezTo>
                    <a:pt x="4804" y="93"/>
                    <a:pt x="4733" y="0"/>
                    <a:pt x="4629"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4"/>
            <p:cNvSpPr/>
            <p:nvPr/>
          </p:nvSpPr>
          <p:spPr>
            <a:xfrm>
              <a:off x="6366860" y="2744354"/>
              <a:ext cx="182027" cy="123360"/>
            </a:xfrm>
            <a:custGeom>
              <a:avLst/>
              <a:gdLst/>
              <a:ahLst/>
              <a:cxnLst/>
              <a:rect l="l" t="t" r="r" b="b"/>
              <a:pathLst>
                <a:path w="11843" h="8026" extrusionOk="0">
                  <a:moveTo>
                    <a:pt x="11373" y="1"/>
                  </a:moveTo>
                  <a:cubicBezTo>
                    <a:pt x="11245" y="1"/>
                    <a:pt x="11098" y="46"/>
                    <a:pt x="10942" y="140"/>
                  </a:cubicBezTo>
                  <a:lnTo>
                    <a:pt x="901" y="5944"/>
                  </a:lnTo>
                  <a:cubicBezTo>
                    <a:pt x="368" y="6278"/>
                    <a:pt x="34" y="6811"/>
                    <a:pt x="1" y="7445"/>
                  </a:cubicBezTo>
                  <a:cubicBezTo>
                    <a:pt x="1" y="7826"/>
                    <a:pt x="181" y="8026"/>
                    <a:pt x="450" y="8026"/>
                  </a:cubicBezTo>
                  <a:cubicBezTo>
                    <a:pt x="583" y="8026"/>
                    <a:pt x="737" y="7978"/>
                    <a:pt x="901" y="7879"/>
                  </a:cubicBezTo>
                  <a:lnTo>
                    <a:pt x="10942" y="2075"/>
                  </a:lnTo>
                  <a:cubicBezTo>
                    <a:pt x="11476" y="1774"/>
                    <a:pt x="11809" y="1207"/>
                    <a:pt x="11842" y="607"/>
                  </a:cubicBezTo>
                  <a:cubicBezTo>
                    <a:pt x="11842" y="217"/>
                    <a:pt x="11654" y="1"/>
                    <a:pt x="1137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4"/>
            <p:cNvSpPr/>
            <p:nvPr/>
          </p:nvSpPr>
          <p:spPr>
            <a:xfrm>
              <a:off x="5184062" y="2931791"/>
              <a:ext cx="927487" cy="1049817"/>
            </a:xfrm>
            <a:custGeom>
              <a:avLst/>
              <a:gdLst/>
              <a:ahLst/>
              <a:cxnLst/>
              <a:rect l="l" t="t" r="r" b="b"/>
              <a:pathLst>
                <a:path w="60344" h="68303" extrusionOk="0">
                  <a:moveTo>
                    <a:pt x="57285" y="0"/>
                  </a:moveTo>
                  <a:cubicBezTo>
                    <a:pt x="57004" y="0"/>
                    <a:pt x="56718" y="85"/>
                    <a:pt x="56474" y="254"/>
                  </a:cubicBezTo>
                  <a:lnTo>
                    <a:pt x="1969" y="31676"/>
                  </a:lnTo>
                  <a:cubicBezTo>
                    <a:pt x="801" y="32410"/>
                    <a:pt x="67" y="33678"/>
                    <a:pt x="1" y="35079"/>
                  </a:cubicBezTo>
                  <a:lnTo>
                    <a:pt x="1" y="37914"/>
                  </a:lnTo>
                  <a:lnTo>
                    <a:pt x="1" y="65234"/>
                  </a:lnTo>
                  <a:cubicBezTo>
                    <a:pt x="1" y="65334"/>
                    <a:pt x="1" y="65434"/>
                    <a:pt x="1" y="65500"/>
                  </a:cubicBezTo>
                  <a:cubicBezTo>
                    <a:pt x="101" y="66168"/>
                    <a:pt x="468" y="66735"/>
                    <a:pt x="1068" y="67035"/>
                  </a:cubicBezTo>
                  <a:lnTo>
                    <a:pt x="3080" y="68203"/>
                  </a:lnTo>
                  <a:lnTo>
                    <a:pt x="3080" y="68203"/>
                  </a:lnTo>
                  <a:cubicBezTo>
                    <a:pt x="2739" y="67951"/>
                    <a:pt x="2536" y="67543"/>
                    <a:pt x="2536" y="67135"/>
                  </a:cubicBezTo>
                  <a:lnTo>
                    <a:pt x="2536" y="40516"/>
                  </a:lnTo>
                  <a:lnTo>
                    <a:pt x="2536" y="36546"/>
                  </a:lnTo>
                  <a:cubicBezTo>
                    <a:pt x="2603" y="35145"/>
                    <a:pt x="3336" y="33878"/>
                    <a:pt x="4504" y="33111"/>
                  </a:cubicBezTo>
                  <a:lnTo>
                    <a:pt x="59010" y="1688"/>
                  </a:lnTo>
                  <a:cubicBezTo>
                    <a:pt x="59263" y="1519"/>
                    <a:pt x="59557" y="1430"/>
                    <a:pt x="59848" y="1430"/>
                  </a:cubicBezTo>
                  <a:cubicBezTo>
                    <a:pt x="60017" y="1430"/>
                    <a:pt x="60185" y="1460"/>
                    <a:pt x="60344" y="1521"/>
                  </a:cubicBezTo>
                  <a:cubicBezTo>
                    <a:pt x="59910" y="1288"/>
                    <a:pt x="58276" y="354"/>
                    <a:pt x="57909" y="154"/>
                  </a:cubicBezTo>
                  <a:cubicBezTo>
                    <a:pt x="57719" y="51"/>
                    <a:pt x="57504" y="0"/>
                    <a:pt x="57285" y="0"/>
                  </a:cubicBezTo>
                  <a:close/>
                  <a:moveTo>
                    <a:pt x="3080" y="68203"/>
                  </a:moveTo>
                  <a:cubicBezTo>
                    <a:pt x="3129" y="68239"/>
                    <a:pt x="3181" y="68273"/>
                    <a:pt x="3236" y="68302"/>
                  </a:cubicBezTo>
                  <a:lnTo>
                    <a:pt x="3136" y="68236"/>
                  </a:lnTo>
                  <a:lnTo>
                    <a:pt x="3080" y="68203"/>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4"/>
            <p:cNvSpPr/>
            <p:nvPr/>
          </p:nvSpPr>
          <p:spPr>
            <a:xfrm>
              <a:off x="5223025" y="2953770"/>
              <a:ext cx="898269" cy="1030220"/>
            </a:xfrm>
            <a:custGeom>
              <a:avLst/>
              <a:gdLst/>
              <a:ahLst/>
              <a:cxnLst/>
              <a:rect l="l" t="t" r="r" b="b"/>
              <a:pathLst>
                <a:path w="58443" h="67028" extrusionOk="0">
                  <a:moveTo>
                    <a:pt x="57315" y="0"/>
                  </a:moveTo>
                  <a:cubicBezTo>
                    <a:pt x="57026" y="0"/>
                    <a:pt x="56740" y="89"/>
                    <a:pt x="56508" y="258"/>
                  </a:cubicBezTo>
                  <a:lnTo>
                    <a:pt x="1969" y="31681"/>
                  </a:lnTo>
                  <a:cubicBezTo>
                    <a:pt x="801" y="32448"/>
                    <a:pt x="68" y="33715"/>
                    <a:pt x="1" y="35116"/>
                  </a:cubicBezTo>
                  <a:lnTo>
                    <a:pt x="1" y="65672"/>
                  </a:lnTo>
                  <a:cubicBezTo>
                    <a:pt x="1" y="66455"/>
                    <a:pt x="632" y="67027"/>
                    <a:pt x="1330" y="67027"/>
                  </a:cubicBezTo>
                  <a:cubicBezTo>
                    <a:pt x="1553" y="67027"/>
                    <a:pt x="1784" y="66969"/>
                    <a:pt x="2002" y="66839"/>
                  </a:cubicBezTo>
                  <a:lnTo>
                    <a:pt x="56475" y="35450"/>
                  </a:lnTo>
                  <a:cubicBezTo>
                    <a:pt x="57642" y="34683"/>
                    <a:pt x="58376" y="33415"/>
                    <a:pt x="58443" y="32014"/>
                  </a:cubicBezTo>
                  <a:lnTo>
                    <a:pt x="58443" y="1392"/>
                  </a:lnTo>
                  <a:cubicBezTo>
                    <a:pt x="58443" y="1326"/>
                    <a:pt x="58443" y="1225"/>
                    <a:pt x="58443" y="1159"/>
                  </a:cubicBezTo>
                  <a:cubicBezTo>
                    <a:pt x="58443" y="1092"/>
                    <a:pt x="58443" y="1025"/>
                    <a:pt x="58409" y="959"/>
                  </a:cubicBezTo>
                  <a:lnTo>
                    <a:pt x="58409" y="925"/>
                  </a:lnTo>
                  <a:cubicBezTo>
                    <a:pt x="58409" y="859"/>
                    <a:pt x="58376" y="825"/>
                    <a:pt x="58376" y="758"/>
                  </a:cubicBezTo>
                  <a:cubicBezTo>
                    <a:pt x="58343" y="658"/>
                    <a:pt x="58309" y="592"/>
                    <a:pt x="58242" y="492"/>
                  </a:cubicBezTo>
                  <a:cubicBezTo>
                    <a:pt x="58242" y="458"/>
                    <a:pt x="58209" y="425"/>
                    <a:pt x="58176" y="392"/>
                  </a:cubicBezTo>
                  <a:cubicBezTo>
                    <a:pt x="58176" y="358"/>
                    <a:pt x="58142" y="358"/>
                    <a:pt x="58109" y="325"/>
                  </a:cubicBezTo>
                  <a:cubicBezTo>
                    <a:pt x="58076" y="258"/>
                    <a:pt x="58042" y="225"/>
                    <a:pt x="58009" y="191"/>
                  </a:cubicBezTo>
                  <a:cubicBezTo>
                    <a:pt x="57942" y="158"/>
                    <a:pt x="57876" y="125"/>
                    <a:pt x="57809" y="91"/>
                  </a:cubicBezTo>
                  <a:cubicBezTo>
                    <a:pt x="57650" y="30"/>
                    <a:pt x="57482" y="0"/>
                    <a:pt x="5731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4"/>
            <p:cNvSpPr/>
            <p:nvPr/>
          </p:nvSpPr>
          <p:spPr>
            <a:xfrm>
              <a:off x="5193299" y="2931791"/>
              <a:ext cx="918250" cy="531479"/>
            </a:xfrm>
            <a:custGeom>
              <a:avLst/>
              <a:gdLst/>
              <a:ahLst/>
              <a:cxnLst/>
              <a:rect l="l" t="t" r="r" b="b"/>
              <a:pathLst>
                <a:path w="59743" h="34579" extrusionOk="0">
                  <a:moveTo>
                    <a:pt x="56704" y="0"/>
                  </a:moveTo>
                  <a:cubicBezTo>
                    <a:pt x="56426" y="0"/>
                    <a:pt x="56151" y="85"/>
                    <a:pt x="55907" y="254"/>
                  </a:cubicBezTo>
                  <a:lnTo>
                    <a:pt x="1368" y="31676"/>
                  </a:lnTo>
                  <a:cubicBezTo>
                    <a:pt x="801" y="32010"/>
                    <a:pt x="334" y="32510"/>
                    <a:pt x="0" y="33111"/>
                  </a:cubicBezTo>
                  <a:lnTo>
                    <a:pt x="2502" y="34578"/>
                  </a:lnTo>
                  <a:cubicBezTo>
                    <a:pt x="2836" y="33978"/>
                    <a:pt x="3303" y="33478"/>
                    <a:pt x="3903" y="33111"/>
                  </a:cubicBezTo>
                  <a:lnTo>
                    <a:pt x="58409" y="1688"/>
                  </a:lnTo>
                  <a:cubicBezTo>
                    <a:pt x="58652" y="1505"/>
                    <a:pt x="58933" y="1421"/>
                    <a:pt x="59213" y="1421"/>
                  </a:cubicBezTo>
                  <a:cubicBezTo>
                    <a:pt x="59393" y="1421"/>
                    <a:pt x="59573" y="1456"/>
                    <a:pt x="59743" y="1521"/>
                  </a:cubicBezTo>
                  <a:cubicBezTo>
                    <a:pt x="59343" y="1288"/>
                    <a:pt x="57708" y="354"/>
                    <a:pt x="57341" y="154"/>
                  </a:cubicBezTo>
                  <a:cubicBezTo>
                    <a:pt x="57137" y="51"/>
                    <a:pt x="56920" y="0"/>
                    <a:pt x="56704"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4"/>
            <p:cNvSpPr/>
            <p:nvPr/>
          </p:nvSpPr>
          <p:spPr>
            <a:xfrm>
              <a:off x="5352225" y="3056995"/>
              <a:ext cx="709080" cy="410886"/>
            </a:xfrm>
            <a:custGeom>
              <a:avLst/>
              <a:gdLst/>
              <a:ahLst/>
              <a:cxnLst/>
              <a:rect l="l" t="t" r="r" b="b"/>
              <a:pathLst>
                <a:path w="46134" h="26733" extrusionOk="0">
                  <a:moveTo>
                    <a:pt x="45959" y="0"/>
                  </a:moveTo>
                  <a:cubicBezTo>
                    <a:pt x="45938" y="0"/>
                    <a:pt x="45918" y="4"/>
                    <a:pt x="45900" y="13"/>
                  </a:cubicBezTo>
                  <a:lnTo>
                    <a:pt x="101" y="26466"/>
                  </a:lnTo>
                  <a:cubicBezTo>
                    <a:pt x="34" y="26532"/>
                    <a:pt x="1" y="26599"/>
                    <a:pt x="34" y="26666"/>
                  </a:cubicBezTo>
                  <a:cubicBezTo>
                    <a:pt x="68" y="26699"/>
                    <a:pt x="101" y="26733"/>
                    <a:pt x="168" y="26733"/>
                  </a:cubicBezTo>
                  <a:cubicBezTo>
                    <a:pt x="168" y="26733"/>
                    <a:pt x="201" y="26733"/>
                    <a:pt x="234" y="26699"/>
                  </a:cubicBezTo>
                  <a:lnTo>
                    <a:pt x="46034" y="247"/>
                  </a:lnTo>
                  <a:cubicBezTo>
                    <a:pt x="46100" y="214"/>
                    <a:pt x="46134" y="147"/>
                    <a:pt x="46100" y="80"/>
                  </a:cubicBezTo>
                  <a:cubicBezTo>
                    <a:pt x="46076" y="31"/>
                    <a:pt x="46016" y="0"/>
                    <a:pt x="459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4"/>
            <p:cNvSpPr/>
            <p:nvPr/>
          </p:nvSpPr>
          <p:spPr>
            <a:xfrm>
              <a:off x="5351718" y="3134414"/>
              <a:ext cx="709587" cy="410886"/>
            </a:xfrm>
            <a:custGeom>
              <a:avLst/>
              <a:gdLst/>
              <a:ahLst/>
              <a:cxnLst/>
              <a:rect l="l" t="t" r="r" b="b"/>
              <a:pathLst>
                <a:path w="46167" h="26733" extrusionOk="0">
                  <a:moveTo>
                    <a:pt x="45992" y="0"/>
                  </a:moveTo>
                  <a:cubicBezTo>
                    <a:pt x="45971" y="0"/>
                    <a:pt x="45951" y="4"/>
                    <a:pt x="45933" y="13"/>
                  </a:cubicBezTo>
                  <a:lnTo>
                    <a:pt x="134" y="26499"/>
                  </a:lnTo>
                  <a:cubicBezTo>
                    <a:pt x="1" y="26566"/>
                    <a:pt x="34" y="26732"/>
                    <a:pt x="201" y="26732"/>
                  </a:cubicBezTo>
                  <a:lnTo>
                    <a:pt x="267" y="26732"/>
                  </a:lnTo>
                  <a:lnTo>
                    <a:pt x="46067" y="247"/>
                  </a:lnTo>
                  <a:cubicBezTo>
                    <a:pt x="46133" y="213"/>
                    <a:pt x="46167" y="147"/>
                    <a:pt x="46133" y="80"/>
                  </a:cubicBezTo>
                  <a:cubicBezTo>
                    <a:pt x="46109" y="31"/>
                    <a:pt x="46049" y="0"/>
                    <a:pt x="459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4"/>
            <p:cNvSpPr/>
            <p:nvPr/>
          </p:nvSpPr>
          <p:spPr>
            <a:xfrm>
              <a:off x="5352225" y="3211709"/>
              <a:ext cx="709740" cy="411009"/>
            </a:xfrm>
            <a:custGeom>
              <a:avLst/>
              <a:gdLst/>
              <a:ahLst/>
              <a:cxnLst/>
              <a:rect l="l" t="t" r="r" b="b"/>
              <a:pathLst>
                <a:path w="46177" h="26741" extrusionOk="0">
                  <a:moveTo>
                    <a:pt x="45958" y="1"/>
                  </a:moveTo>
                  <a:cubicBezTo>
                    <a:pt x="45939" y="1"/>
                    <a:pt x="45919" y="7"/>
                    <a:pt x="45900" y="21"/>
                  </a:cubicBezTo>
                  <a:lnTo>
                    <a:pt x="101" y="26507"/>
                  </a:lnTo>
                  <a:cubicBezTo>
                    <a:pt x="34" y="26540"/>
                    <a:pt x="1" y="26607"/>
                    <a:pt x="34" y="26674"/>
                  </a:cubicBezTo>
                  <a:cubicBezTo>
                    <a:pt x="68" y="26707"/>
                    <a:pt x="101" y="26740"/>
                    <a:pt x="168" y="26740"/>
                  </a:cubicBezTo>
                  <a:lnTo>
                    <a:pt x="234" y="26740"/>
                  </a:lnTo>
                  <a:lnTo>
                    <a:pt x="46034" y="255"/>
                  </a:lnTo>
                  <a:cubicBezTo>
                    <a:pt x="46177" y="226"/>
                    <a:pt x="46074" y="1"/>
                    <a:pt x="45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4"/>
            <p:cNvSpPr/>
            <p:nvPr/>
          </p:nvSpPr>
          <p:spPr>
            <a:xfrm>
              <a:off x="5351718" y="3289620"/>
              <a:ext cx="709587" cy="411025"/>
            </a:xfrm>
            <a:custGeom>
              <a:avLst/>
              <a:gdLst/>
              <a:ahLst/>
              <a:cxnLst/>
              <a:rect l="l" t="t" r="r" b="b"/>
              <a:pathLst>
                <a:path w="46167" h="26742" extrusionOk="0">
                  <a:moveTo>
                    <a:pt x="46026" y="1"/>
                  </a:moveTo>
                  <a:cubicBezTo>
                    <a:pt x="45994" y="1"/>
                    <a:pt x="45961" y="9"/>
                    <a:pt x="45933" y="23"/>
                  </a:cubicBezTo>
                  <a:lnTo>
                    <a:pt x="134" y="26475"/>
                  </a:lnTo>
                  <a:cubicBezTo>
                    <a:pt x="1" y="26542"/>
                    <a:pt x="34" y="26742"/>
                    <a:pt x="201" y="26742"/>
                  </a:cubicBezTo>
                  <a:cubicBezTo>
                    <a:pt x="201" y="26708"/>
                    <a:pt x="234" y="26708"/>
                    <a:pt x="267" y="26708"/>
                  </a:cubicBezTo>
                  <a:lnTo>
                    <a:pt x="46067" y="256"/>
                  </a:lnTo>
                  <a:cubicBezTo>
                    <a:pt x="46133" y="223"/>
                    <a:pt x="46167" y="123"/>
                    <a:pt x="46133" y="56"/>
                  </a:cubicBezTo>
                  <a:cubicBezTo>
                    <a:pt x="46114" y="17"/>
                    <a:pt x="46071" y="1"/>
                    <a:pt x="460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4"/>
            <p:cNvSpPr/>
            <p:nvPr/>
          </p:nvSpPr>
          <p:spPr>
            <a:xfrm>
              <a:off x="5352225" y="3366824"/>
              <a:ext cx="709080" cy="410733"/>
            </a:xfrm>
            <a:custGeom>
              <a:avLst/>
              <a:gdLst/>
              <a:ahLst/>
              <a:cxnLst/>
              <a:rect l="l" t="t" r="r" b="b"/>
              <a:pathLst>
                <a:path w="46134" h="26723" extrusionOk="0">
                  <a:moveTo>
                    <a:pt x="45986" y="0"/>
                  </a:moveTo>
                  <a:cubicBezTo>
                    <a:pt x="45956" y="0"/>
                    <a:pt x="45926" y="11"/>
                    <a:pt x="45900" y="36"/>
                  </a:cubicBezTo>
                  <a:lnTo>
                    <a:pt x="101" y="26489"/>
                  </a:lnTo>
                  <a:cubicBezTo>
                    <a:pt x="34" y="26522"/>
                    <a:pt x="1" y="26589"/>
                    <a:pt x="34" y="26656"/>
                  </a:cubicBezTo>
                  <a:cubicBezTo>
                    <a:pt x="68" y="26689"/>
                    <a:pt x="101" y="26722"/>
                    <a:pt x="168" y="26722"/>
                  </a:cubicBezTo>
                  <a:lnTo>
                    <a:pt x="234" y="26722"/>
                  </a:lnTo>
                  <a:lnTo>
                    <a:pt x="46034" y="270"/>
                  </a:lnTo>
                  <a:cubicBezTo>
                    <a:pt x="46100" y="203"/>
                    <a:pt x="46134" y="137"/>
                    <a:pt x="46100" y="70"/>
                  </a:cubicBezTo>
                  <a:cubicBezTo>
                    <a:pt x="46080" y="29"/>
                    <a:pt x="46034" y="0"/>
                    <a:pt x="4598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4"/>
            <p:cNvSpPr/>
            <p:nvPr/>
          </p:nvSpPr>
          <p:spPr>
            <a:xfrm>
              <a:off x="5379922" y="3643653"/>
              <a:ext cx="33845" cy="114937"/>
            </a:xfrm>
            <a:custGeom>
              <a:avLst/>
              <a:gdLst/>
              <a:ahLst/>
              <a:cxnLst/>
              <a:rect l="l" t="t" r="r" b="b"/>
              <a:pathLst>
                <a:path w="2202" h="7478" extrusionOk="0">
                  <a:moveTo>
                    <a:pt x="1867" y="1"/>
                  </a:moveTo>
                  <a:cubicBezTo>
                    <a:pt x="1787" y="1"/>
                    <a:pt x="1697" y="24"/>
                    <a:pt x="1601" y="72"/>
                  </a:cubicBezTo>
                  <a:lnTo>
                    <a:pt x="601" y="672"/>
                  </a:lnTo>
                  <a:cubicBezTo>
                    <a:pt x="267" y="872"/>
                    <a:pt x="34" y="1273"/>
                    <a:pt x="0" y="1673"/>
                  </a:cubicBezTo>
                  <a:lnTo>
                    <a:pt x="0" y="7477"/>
                  </a:lnTo>
                  <a:lnTo>
                    <a:pt x="2202" y="6209"/>
                  </a:lnTo>
                  <a:lnTo>
                    <a:pt x="2202" y="405"/>
                  </a:lnTo>
                  <a:cubicBezTo>
                    <a:pt x="2202" y="144"/>
                    <a:pt x="2066" y="1"/>
                    <a:pt x="186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4"/>
            <p:cNvSpPr/>
            <p:nvPr/>
          </p:nvSpPr>
          <p:spPr>
            <a:xfrm>
              <a:off x="5428630" y="3532912"/>
              <a:ext cx="33338" cy="197474"/>
            </a:xfrm>
            <a:custGeom>
              <a:avLst/>
              <a:gdLst/>
              <a:ahLst/>
              <a:cxnLst/>
              <a:rect l="l" t="t" r="r" b="b"/>
              <a:pathLst>
                <a:path w="2169" h="12848" extrusionOk="0">
                  <a:moveTo>
                    <a:pt x="1846" y="1"/>
                  </a:moveTo>
                  <a:cubicBezTo>
                    <a:pt x="1771" y="1"/>
                    <a:pt x="1687" y="24"/>
                    <a:pt x="1601" y="72"/>
                  </a:cubicBezTo>
                  <a:lnTo>
                    <a:pt x="567" y="672"/>
                  </a:lnTo>
                  <a:cubicBezTo>
                    <a:pt x="234" y="872"/>
                    <a:pt x="33" y="1272"/>
                    <a:pt x="0" y="1673"/>
                  </a:cubicBezTo>
                  <a:lnTo>
                    <a:pt x="0" y="12847"/>
                  </a:lnTo>
                  <a:lnTo>
                    <a:pt x="2168" y="11613"/>
                  </a:lnTo>
                  <a:lnTo>
                    <a:pt x="2168" y="405"/>
                  </a:lnTo>
                  <a:cubicBezTo>
                    <a:pt x="2168" y="144"/>
                    <a:pt x="2033" y="1"/>
                    <a:pt x="184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4"/>
            <p:cNvSpPr/>
            <p:nvPr/>
          </p:nvSpPr>
          <p:spPr>
            <a:xfrm>
              <a:off x="5476814" y="3571137"/>
              <a:ext cx="33338" cy="131567"/>
            </a:xfrm>
            <a:custGeom>
              <a:avLst/>
              <a:gdLst/>
              <a:ahLst/>
              <a:cxnLst/>
              <a:rect l="l" t="t" r="r" b="b"/>
              <a:pathLst>
                <a:path w="2169" h="8560" extrusionOk="0">
                  <a:moveTo>
                    <a:pt x="1865" y="1"/>
                  </a:moveTo>
                  <a:cubicBezTo>
                    <a:pt x="1788" y="1"/>
                    <a:pt x="1699" y="28"/>
                    <a:pt x="1602" y="86"/>
                  </a:cubicBezTo>
                  <a:lnTo>
                    <a:pt x="601" y="653"/>
                  </a:lnTo>
                  <a:cubicBezTo>
                    <a:pt x="234" y="887"/>
                    <a:pt x="34" y="1254"/>
                    <a:pt x="1" y="1688"/>
                  </a:cubicBezTo>
                  <a:lnTo>
                    <a:pt x="1" y="8559"/>
                  </a:lnTo>
                  <a:lnTo>
                    <a:pt x="2169" y="7292"/>
                  </a:lnTo>
                  <a:lnTo>
                    <a:pt x="2169" y="420"/>
                  </a:lnTo>
                  <a:cubicBezTo>
                    <a:pt x="2169" y="160"/>
                    <a:pt x="2052" y="1"/>
                    <a:pt x="186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4"/>
            <p:cNvSpPr/>
            <p:nvPr/>
          </p:nvSpPr>
          <p:spPr>
            <a:xfrm>
              <a:off x="5476814" y="3571137"/>
              <a:ext cx="33338" cy="131567"/>
            </a:xfrm>
            <a:custGeom>
              <a:avLst/>
              <a:gdLst/>
              <a:ahLst/>
              <a:cxnLst/>
              <a:rect l="l" t="t" r="r" b="b"/>
              <a:pathLst>
                <a:path w="2169" h="8560" extrusionOk="0">
                  <a:moveTo>
                    <a:pt x="1865" y="1"/>
                  </a:moveTo>
                  <a:cubicBezTo>
                    <a:pt x="1788" y="1"/>
                    <a:pt x="1699" y="28"/>
                    <a:pt x="1602" y="86"/>
                  </a:cubicBezTo>
                  <a:lnTo>
                    <a:pt x="601" y="653"/>
                  </a:lnTo>
                  <a:cubicBezTo>
                    <a:pt x="234" y="887"/>
                    <a:pt x="34" y="1254"/>
                    <a:pt x="1" y="1688"/>
                  </a:cubicBezTo>
                  <a:lnTo>
                    <a:pt x="1" y="8559"/>
                  </a:lnTo>
                  <a:lnTo>
                    <a:pt x="2169" y="7292"/>
                  </a:lnTo>
                  <a:lnTo>
                    <a:pt x="2169" y="420"/>
                  </a:lnTo>
                  <a:cubicBezTo>
                    <a:pt x="2169" y="160"/>
                    <a:pt x="2052" y="1"/>
                    <a:pt x="18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4"/>
            <p:cNvSpPr/>
            <p:nvPr/>
          </p:nvSpPr>
          <p:spPr>
            <a:xfrm>
              <a:off x="5428630" y="3532912"/>
              <a:ext cx="33338" cy="197474"/>
            </a:xfrm>
            <a:custGeom>
              <a:avLst/>
              <a:gdLst/>
              <a:ahLst/>
              <a:cxnLst/>
              <a:rect l="l" t="t" r="r" b="b"/>
              <a:pathLst>
                <a:path w="2169" h="12848" extrusionOk="0">
                  <a:moveTo>
                    <a:pt x="1846" y="1"/>
                  </a:moveTo>
                  <a:cubicBezTo>
                    <a:pt x="1771" y="1"/>
                    <a:pt x="1687" y="24"/>
                    <a:pt x="1601" y="72"/>
                  </a:cubicBezTo>
                  <a:lnTo>
                    <a:pt x="567" y="672"/>
                  </a:lnTo>
                  <a:cubicBezTo>
                    <a:pt x="234" y="872"/>
                    <a:pt x="33" y="1272"/>
                    <a:pt x="0" y="1673"/>
                  </a:cubicBezTo>
                  <a:lnTo>
                    <a:pt x="0" y="12847"/>
                  </a:lnTo>
                  <a:lnTo>
                    <a:pt x="2168" y="11613"/>
                  </a:lnTo>
                  <a:lnTo>
                    <a:pt x="2168" y="405"/>
                  </a:lnTo>
                  <a:cubicBezTo>
                    <a:pt x="2168" y="144"/>
                    <a:pt x="2033" y="1"/>
                    <a:pt x="18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4"/>
            <p:cNvSpPr/>
            <p:nvPr/>
          </p:nvSpPr>
          <p:spPr>
            <a:xfrm>
              <a:off x="5553203" y="3492181"/>
              <a:ext cx="33860" cy="166426"/>
            </a:xfrm>
            <a:custGeom>
              <a:avLst/>
              <a:gdLst/>
              <a:ahLst/>
              <a:cxnLst/>
              <a:rect l="l" t="t" r="r" b="b"/>
              <a:pathLst>
                <a:path w="2203" h="10828" extrusionOk="0">
                  <a:moveTo>
                    <a:pt x="1872" y="1"/>
                  </a:moveTo>
                  <a:cubicBezTo>
                    <a:pt x="1791" y="1"/>
                    <a:pt x="1699" y="28"/>
                    <a:pt x="1602" y="86"/>
                  </a:cubicBezTo>
                  <a:lnTo>
                    <a:pt x="601" y="687"/>
                  </a:lnTo>
                  <a:cubicBezTo>
                    <a:pt x="234" y="887"/>
                    <a:pt x="34" y="1254"/>
                    <a:pt x="1" y="1688"/>
                  </a:cubicBezTo>
                  <a:lnTo>
                    <a:pt x="1" y="10827"/>
                  </a:lnTo>
                  <a:lnTo>
                    <a:pt x="2202" y="9560"/>
                  </a:lnTo>
                  <a:lnTo>
                    <a:pt x="2202" y="420"/>
                  </a:lnTo>
                  <a:cubicBezTo>
                    <a:pt x="2202" y="160"/>
                    <a:pt x="2069" y="1"/>
                    <a:pt x="187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4"/>
            <p:cNvSpPr/>
            <p:nvPr/>
          </p:nvSpPr>
          <p:spPr>
            <a:xfrm>
              <a:off x="5601404" y="3445011"/>
              <a:ext cx="33860" cy="185916"/>
            </a:xfrm>
            <a:custGeom>
              <a:avLst/>
              <a:gdLst/>
              <a:ahLst/>
              <a:cxnLst/>
              <a:rect l="l" t="t" r="r" b="b"/>
              <a:pathLst>
                <a:path w="2203" h="12096" extrusionOk="0">
                  <a:moveTo>
                    <a:pt x="1872" y="1"/>
                  </a:moveTo>
                  <a:cubicBezTo>
                    <a:pt x="1791" y="1"/>
                    <a:pt x="1699" y="28"/>
                    <a:pt x="1602" y="87"/>
                  </a:cubicBezTo>
                  <a:lnTo>
                    <a:pt x="601" y="654"/>
                  </a:lnTo>
                  <a:cubicBezTo>
                    <a:pt x="267" y="887"/>
                    <a:pt x="34" y="1254"/>
                    <a:pt x="0" y="1688"/>
                  </a:cubicBezTo>
                  <a:lnTo>
                    <a:pt x="0" y="12095"/>
                  </a:lnTo>
                  <a:lnTo>
                    <a:pt x="2202" y="10828"/>
                  </a:lnTo>
                  <a:lnTo>
                    <a:pt x="2202" y="420"/>
                  </a:lnTo>
                  <a:cubicBezTo>
                    <a:pt x="2202" y="160"/>
                    <a:pt x="2068" y="1"/>
                    <a:pt x="187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4"/>
            <p:cNvSpPr/>
            <p:nvPr/>
          </p:nvSpPr>
          <p:spPr>
            <a:xfrm>
              <a:off x="5650111" y="3311199"/>
              <a:ext cx="33338" cy="291523"/>
            </a:xfrm>
            <a:custGeom>
              <a:avLst/>
              <a:gdLst/>
              <a:ahLst/>
              <a:cxnLst/>
              <a:rect l="l" t="t" r="r" b="b"/>
              <a:pathLst>
                <a:path w="2169" h="18967" extrusionOk="0">
                  <a:moveTo>
                    <a:pt x="1850" y="1"/>
                  </a:moveTo>
                  <a:cubicBezTo>
                    <a:pt x="1774" y="1"/>
                    <a:pt x="1689" y="28"/>
                    <a:pt x="1602" y="86"/>
                  </a:cubicBezTo>
                  <a:lnTo>
                    <a:pt x="567" y="687"/>
                  </a:lnTo>
                  <a:cubicBezTo>
                    <a:pt x="234" y="887"/>
                    <a:pt x="34" y="1254"/>
                    <a:pt x="0" y="1687"/>
                  </a:cubicBezTo>
                  <a:lnTo>
                    <a:pt x="0" y="18966"/>
                  </a:lnTo>
                  <a:lnTo>
                    <a:pt x="2169" y="17699"/>
                  </a:lnTo>
                  <a:lnTo>
                    <a:pt x="2169" y="420"/>
                  </a:lnTo>
                  <a:cubicBezTo>
                    <a:pt x="2169" y="160"/>
                    <a:pt x="2035" y="1"/>
                    <a:pt x="185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4"/>
            <p:cNvSpPr/>
            <p:nvPr/>
          </p:nvSpPr>
          <p:spPr>
            <a:xfrm>
              <a:off x="5650111" y="3311199"/>
              <a:ext cx="33338" cy="291523"/>
            </a:xfrm>
            <a:custGeom>
              <a:avLst/>
              <a:gdLst/>
              <a:ahLst/>
              <a:cxnLst/>
              <a:rect l="l" t="t" r="r" b="b"/>
              <a:pathLst>
                <a:path w="2169" h="18967" extrusionOk="0">
                  <a:moveTo>
                    <a:pt x="1850" y="1"/>
                  </a:moveTo>
                  <a:cubicBezTo>
                    <a:pt x="1774" y="1"/>
                    <a:pt x="1689" y="28"/>
                    <a:pt x="1602" y="86"/>
                  </a:cubicBezTo>
                  <a:lnTo>
                    <a:pt x="567" y="687"/>
                  </a:lnTo>
                  <a:cubicBezTo>
                    <a:pt x="234" y="887"/>
                    <a:pt x="34" y="1254"/>
                    <a:pt x="0" y="1687"/>
                  </a:cubicBezTo>
                  <a:lnTo>
                    <a:pt x="0" y="18966"/>
                  </a:lnTo>
                  <a:lnTo>
                    <a:pt x="2169" y="17699"/>
                  </a:lnTo>
                  <a:lnTo>
                    <a:pt x="2169" y="420"/>
                  </a:lnTo>
                  <a:cubicBezTo>
                    <a:pt x="2169" y="160"/>
                    <a:pt x="2035" y="1"/>
                    <a:pt x="18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4"/>
            <p:cNvSpPr/>
            <p:nvPr/>
          </p:nvSpPr>
          <p:spPr>
            <a:xfrm>
              <a:off x="5601404" y="3445011"/>
              <a:ext cx="33860" cy="185916"/>
            </a:xfrm>
            <a:custGeom>
              <a:avLst/>
              <a:gdLst/>
              <a:ahLst/>
              <a:cxnLst/>
              <a:rect l="l" t="t" r="r" b="b"/>
              <a:pathLst>
                <a:path w="2203" h="12096" extrusionOk="0">
                  <a:moveTo>
                    <a:pt x="1872" y="1"/>
                  </a:moveTo>
                  <a:cubicBezTo>
                    <a:pt x="1791" y="1"/>
                    <a:pt x="1699" y="28"/>
                    <a:pt x="1602" y="87"/>
                  </a:cubicBezTo>
                  <a:lnTo>
                    <a:pt x="601" y="654"/>
                  </a:lnTo>
                  <a:cubicBezTo>
                    <a:pt x="267" y="887"/>
                    <a:pt x="34" y="1254"/>
                    <a:pt x="0" y="1688"/>
                  </a:cubicBezTo>
                  <a:lnTo>
                    <a:pt x="0" y="12095"/>
                  </a:lnTo>
                  <a:lnTo>
                    <a:pt x="2202" y="10828"/>
                  </a:lnTo>
                  <a:lnTo>
                    <a:pt x="2202" y="420"/>
                  </a:lnTo>
                  <a:cubicBezTo>
                    <a:pt x="2202" y="160"/>
                    <a:pt x="2068" y="1"/>
                    <a:pt x="1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4"/>
            <p:cNvSpPr/>
            <p:nvPr/>
          </p:nvSpPr>
          <p:spPr>
            <a:xfrm>
              <a:off x="5726500" y="3511901"/>
              <a:ext cx="33338" cy="46725"/>
            </a:xfrm>
            <a:custGeom>
              <a:avLst/>
              <a:gdLst/>
              <a:ahLst/>
              <a:cxnLst/>
              <a:rect l="l" t="t" r="r" b="b"/>
              <a:pathLst>
                <a:path w="2169" h="3040" extrusionOk="0">
                  <a:moveTo>
                    <a:pt x="1843" y="1"/>
                  </a:moveTo>
                  <a:cubicBezTo>
                    <a:pt x="1769" y="1"/>
                    <a:pt x="1686" y="24"/>
                    <a:pt x="1602" y="71"/>
                  </a:cubicBezTo>
                  <a:lnTo>
                    <a:pt x="568" y="671"/>
                  </a:lnTo>
                  <a:cubicBezTo>
                    <a:pt x="234" y="905"/>
                    <a:pt x="1" y="1272"/>
                    <a:pt x="1" y="1672"/>
                  </a:cubicBezTo>
                  <a:lnTo>
                    <a:pt x="1" y="3040"/>
                  </a:lnTo>
                  <a:lnTo>
                    <a:pt x="2169" y="1772"/>
                  </a:lnTo>
                  <a:lnTo>
                    <a:pt x="2169" y="438"/>
                  </a:lnTo>
                  <a:cubicBezTo>
                    <a:pt x="2169" y="151"/>
                    <a:pt x="2031" y="1"/>
                    <a:pt x="184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4"/>
            <p:cNvSpPr/>
            <p:nvPr/>
          </p:nvSpPr>
          <p:spPr>
            <a:xfrm>
              <a:off x="5774700" y="3317870"/>
              <a:ext cx="33338" cy="212567"/>
            </a:xfrm>
            <a:custGeom>
              <a:avLst/>
              <a:gdLst/>
              <a:ahLst/>
              <a:cxnLst/>
              <a:rect l="l" t="t" r="r" b="b"/>
              <a:pathLst>
                <a:path w="2169" h="13830" extrusionOk="0">
                  <a:moveTo>
                    <a:pt x="1865" y="0"/>
                  </a:moveTo>
                  <a:cubicBezTo>
                    <a:pt x="1788" y="0"/>
                    <a:pt x="1699" y="27"/>
                    <a:pt x="1601" y="86"/>
                  </a:cubicBezTo>
                  <a:lnTo>
                    <a:pt x="601" y="653"/>
                  </a:lnTo>
                  <a:cubicBezTo>
                    <a:pt x="234" y="886"/>
                    <a:pt x="34" y="1253"/>
                    <a:pt x="0" y="1687"/>
                  </a:cubicBezTo>
                  <a:lnTo>
                    <a:pt x="0" y="13829"/>
                  </a:lnTo>
                  <a:lnTo>
                    <a:pt x="2168" y="12595"/>
                  </a:lnTo>
                  <a:lnTo>
                    <a:pt x="2168" y="419"/>
                  </a:lnTo>
                  <a:cubicBezTo>
                    <a:pt x="2168" y="160"/>
                    <a:pt x="2051" y="0"/>
                    <a:pt x="186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4"/>
            <p:cNvSpPr/>
            <p:nvPr/>
          </p:nvSpPr>
          <p:spPr>
            <a:xfrm>
              <a:off x="5822885" y="3336222"/>
              <a:ext cx="33860" cy="166519"/>
            </a:xfrm>
            <a:custGeom>
              <a:avLst/>
              <a:gdLst/>
              <a:ahLst/>
              <a:cxnLst/>
              <a:rect l="l" t="t" r="r" b="b"/>
              <a:pathLst>
                <a:path w="2203" h="10834" extrusionOk="0">
                  <a:moveTo>
                    <a:pt x="1887" y="1"/>
                  </a:moveTo>
                  <a:cubicBezTo>
                    <a:pt x="1802" y="1"/>
                    <a:pt x="1705" y="31"/>
                    <a:pt x="1602" y="93"/>
                  </a:cubicBezTo>
                  <a:lnTo>
                    <a:pt x="601" y="660"/>
                  </a:lnTo>
                  <a:cubicBezTo>
                    <a:pt x="268" y="893"/>
                    <a:pt x="34" y="1260"/>
                    <a:pt x="34" y="1694"/>
                  </a:cubicBezTo>
                  <a:lnTo>
                    <a:pt x="1" y="10834"/>
                  </a:lnTo>
                  <a:lnTo>
                    <a:pt x="2202" y="9600"/>
                  </a:lnTo>
                  <a:lnTo>
                    <a:pt x="2202" y="426"/>
                  </a:lnTo>
                  <a:cubicBezTo>
                    <a:pt x="2202" y="150"/>
                    <a:pt x="2075" y="1"/>
                    <a:pt x="188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4"/>
            <p:cNvSpPr/>
            <p:nvPr/>
          </p:nvSpPr>
          <p:spPr>
            <a:xfrm>
              <a:off x="5822885" y="3336222"/>
              <a:ext cx="33860" cy="166519"/>
            </a:xfrm>
            <a:custGeom>
              <a:avLst/>
              <a:gdLst/>
              <a:ahLst/>
              <a:cxnLst/>
              <a:rect l="l" t="t" r="r" b="b"/>
              <a:pathLst>
                <a:path w="2203" h="10834" extrusionOk="0">
                  <a:moveTo>
                    <a:pt x="1887" y="1"/>
                  </a:moveTo>
                  <a:cubicBezTo>
                    <a:pt x="1802" y="1"/>
                    <a:pt x="1705" y="31"/>
                    <a:pt x="1602" y="93"/>
                  </a:cubicBezTo>
                  <a:lnTo>
                    <a:pt x="601" y="660"/>
                  </a:lnTo>
                  <a:cubicBezTo>
                    <a:pt x="268" y="893"/>
                    <a:pt x="34" y="1260"/>
                    <a:pt x="34" y="1694"/>
                  </a:cubicBezTo>
                  <a:lnTo>
                    <a:pt x="1" y="10834"/>
                  </a:lnTo>
                  <a:lnTo>
                    <a:pt x="2202" y="9600"/>
                  </a:lnTo>
                  <a:lnTo>
                    <a:pt x="2202" y="426"/>
                  </a:lnTo>
                  <a:cubicBezTo>
                    <a:pt x="2202" y="150"/>
                    <a:pt x="2075" y="1"/>
                    <a:pt x="18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4"/>
            <p:cNvSpPr/>
            <p:nvPr/>
          </p:nvSpPr>
          <p:spPr>
            <a:xfrm>
              <a:off x="5774700" y="3317870"/>
              <a:ext cx="33338" cy="212567"/>
            </a:xfrm>
            <a:custGeom>
              <a:avLst/>
              <a:gdLst/>
              <a:ahLst/>
              <a:cxnLst/>
              <a:rect l="l" t="t" r="r" b="b"/>
              <a:pathLst>
                <a:path w="2169" h="13830" extrusionOk="0">
                  <a:moveTo>
                    <a:pt x="1865" y="0"/>
                  </a:moveTo>
                  <a:cubicBezTo>
                    <a:pt x="1788" y="0"/>
                    <a:pt x="1699" y="27"/>
                    <a:pt x="1601" y="86"/>
                  </a:cubicBezTo>
                  <a:lnTo>
                    <a:pt x="601" y="653"/>
                  </a:lnTo>
                  <a:cubicBezTo>
                    <a:pt x="234" y="886"/>
                    <a:pt x="34" y="1253"/>
                    <a:pt x="0" y="1687"/>
                  </a:cubicBezTo>
                  <a:lnTo>
                    <a:pt x="0" y="13829"/>
                  </a:lnTo>
                  <a:lnTo>
                    <a:pt x="2168" y="12595"/>
                  </a:lnTo>
                  <a:lnTo>
                    <a:pt x="2168" y="419"/>
                  </a:lnTo>
                  <a:cubicBezTo>
                    <a:pt x="2168" y="160"/>
                    <a:pt x="2051" y="0"/>
                    <a:pt x="18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4"/>
            <p:cNvSpPr/>
            <p:nvPr/>
          </p:nvSpPr>
          <p:spPr>
            <a:xfrm>
              <a:off x="5899274" y="3344014"/>
              <a:ext cx="33860" cy="115152"/>
            </a:xfrm>
            <a:custGeom>
              <a:avLst/>
              <a:gdLst/>
              <a:ahLst/>
              <a:cxnLst/>
              <a:rect l="l" t="t" r="r" b="b"/>
              <a:pathLst>
                <a:path w="2203" h="7492" extrusionOk="0">
                  <a:moveTo>
                    <a:pt x="1872" y="1"/>
                  </a:moveTo>
                  <a:cubicBezTo>
                    <a:pt x="1791" y="1"/>
                    <a:pt x="1700" y="28"/>
                    <a:pt x="1602" y="86"/>
                  </a:cubicBezTo>
                  <a:lnTo>
                    <a:pt x="601" y="687"/>
                  </a:lnTo>
                  <a:cubicBezTo>
                    <a:pt x="268" y="887"/>
                    <a:pt x="34" y="1254"/>
                    <a:pt x="1" y="1654"/>
                  </a:cubicBezTo>
                  <a:lnTo>
                    <a:pt x="1" y="7491"/>
                  </a:lnTo>
                  <a:lnTo>
                    <a:pt x="2203" y="6224"/>
                  </a:lnTo>
                  <a:lnTo>
                    <a:pt x="2203" y="420"/>
                  </a:lnTo>
                  <a:cubicBezTo>
                    <a:pt x="2203" y="160"/>
                    <a:pt x="2069" y="1"/>
                    <a:pt x="187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4"/>
            <p:cNvSpPr/>
            <p:nvPr/>
          </p:nvSpPr>
          <p:spPr>
            <a:xfrm>
              <a:off x="5947982" y="3184566"/>
              <a:ext cx="33353" cy="245889"/>
            </a:xfrm>
            <a:custGeom>
              <a:avLst/>
              <a:gdLst/>
              <a:ahLst/>
              <a:cxnLst/>
              <a:rect l="l" t="t" r="r" b="b"/>
              <a:pathLst>
                <a:path w="2170" h="15998" extrusionOk="0">
                  <a:moveTo>
                    <a:pt x="1851" y="0"/>
                  </a:moveTo>
                  <a:cubicBezTo>
                    <a:pt x="1775" y="0"/>
                    <a:pt x="1690" y="28"/>
                    <a:pt x="1602" y="86"/>
                  </a:cubicBezTo>
                  <a:lnTo>
                    <a:pt x="568" y="653"/>
                  </a:lnTo>
                  <a:cubicBezTo>
                    <a:pt x="234" y="887"/>
                    <a:pt x="1" y="1254"/>
                    <a:pt x="1" y="1687"/>
                  </a:cubicBezTo>
                  <a:lnTo>
                    <a:pt x="1" y="15997"/>
                  </a:lnTo>
                  <a:lnTo>
                    <a:pt x="2169" y="14763"/>
                  </a:lnTo>
                  <a:lnTo>
                    <a:pt x="2169" y="420"/>
                  </a:lnTo>
                  <a:cubicBezTo>
                    <a:pt x="2169" y="160"/>
                    <a:pt x="2035" y="0"/>
                    <a:pt x="185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4"/>
            <p:cNvSpPr/>
            <p:nvPr/>
          </p:nvSpPr>
          <p:spPr>
            <a:xfrm>
              <a:off x="5996182" y="3271207"/>
              <a:ext cx="33860" cy="131567"/>
            </a:xfrm>
            <a:custGeom>
              <a:avLst/>
              <a:gdLst/>
              <a:ahLst/>
              <a:cxnLst/>
              <a:rect l="l" t="t" r="r" b="b"/>
              <a:pathLst>
                <a:path w="2203" h="8560" extrusionOk="0">
                  <a:moveTo>
                    <a:pt x="1872" y="1"/>
                  </a:moveTo>
                  <a:cubicBezTo>
                    <a:pt x="1791" y="1"/>
                    <a:pt x="1699" y="28"/>
                    <a:pt x="1602" y="86"/>
                  </a:cubicBezTo>
                  <a:lnTo>
                    <a:pt x="601" y="687"/>
                  </a:lnTo>
                  <a:cubicBezTo>
                    <a:pt x="234" y="887"/>
                    <a:pt x="34" y="1254"/>
                    <a:pt x="0" y="1688"/>
                  </a:cubicBezTo>
                  <a:lnTo>
                    <a:pt x="0" y="8559"/>
                  </a:lnTo>
                  <a:lnTo>
                    <a:pt x="2202" y="7292"/>
                  </a:lnTo>
                  <a:lnTo>
                    <a:pt x="2202" y="420"/>
                  </a:lnTo>
                  <a:cubicBezTo>
                    <a:pt x="2202" y="160"/>
                    <a:pt x="2068" y="1"/>
                    <a:pt x="187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4"/>
            <p:cNvSpPr/>
            <p:nvPr/>
          </p:nvSpPr>
          <p:spPr>
            <a:xfrm>
              <a:off x="5996182" y="3271207"/>
              <a:ext cx="33860" cy="131567"/>
            </a:xfrm>
            <a:custGeom>
              <a:avLst/>
              <a:gdLst/>
              <a:ahLst/>
              <a:cxnLst/>
              <a:rect l="l" t="t" r="r" b="b"/>
              <a:pathLst>
                <a:path w="2203" h="8560" extrusionOk="0">
                  <a:moveTo>
                    <a:pt x="1872" y="1"/>
                  </a:moveTo>
                  <a:cubicBezTo>
                    <a:pt x="1791" y="1"/>
                    <a:pt x="1699" y="28"/>
                    <a:pt x="1602" y="86"/>
                  </a:cubicBezTo>
                  <a:lnTo>
                    <a:pt x="601" y="687"/>
                  </a:lnTo>
                  <a:cubicBezTo>
                    <a:pt x="234" y="887"/>
                    <a:pt x="34" y="1254"/>
                    <a:pt x="0" y="1688"/>
                  </a:cubicBezTo>
                  <a:lnTo>
                    <a:pt x="0" y="8559"/>
                  </a:lnTo>
                  <a:lnTo>
                    <a:pt x="2202" y="7292"/>
                  </a:lnTo>
                  <a:lnTo>
                    <a:pt x="2202" y="420"/>
                  </a:lnTo>
                  <a:cubicBezTo>
                    <a:pt x="2202" y="160"/>
                    <a:pt x="2068" y="1"/>
                    <a:pt x="18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4"/>
            <p:cNvSpPr/>
            <p:nvPr/>
          </p:nvSpPr>
          <p:spPr>
            <a:xfrm>
              <a:off x="5947982" y="3184566"/>
              <a:ext cx="33353" cy="245889"/>
            </a:xfrm>
            <a:custGeom>
              <a:avLst/>
              <a:gdLst/>
              <a:ahLst/>
              <a:cxnLst/>
              <a:rect l="l" t="t" r="r" b="b"/>
              <a:pathLst>
                <a:path w="2170" h="15998" extrusionOk="0">
                  <a:moveTo>
                    <a:pt x="1851" y="0"/>
                  </a:moveTo>
                  <a:cubicBezTo>
                    <a:pt x="1775" y="0"/>
                    <a:pt x="1690" y="28"/>
                    <a:pt x="1602" y="86"/>
                  </a:cubicBezTo>
                  <a:lnTo>
                    <a:pt x="568" y="653"/>
                  </a:lnTo>
                  <a:cubicBezTo>
                    <a:pt x="234" y="887"/>
                    <a:pt x="1" y="1254"/>
                    <a:pt x="1" y="1687"/>
                  </a:cubicBezTo>
                  <a:lnTo>
                    <a:pt x="1" y="15997"/>
                  </a:lnTo>
                  <a:lnTo>
                    <a:pt x="2169" y="14763"/>
                  </a:lnTo>
                  <a:lnTo>
                    <a:pt x="2169" y="420"/>
                  </a:lnTo>
                  <a:cubicBezTo>
                    <a:pt x="2169" y="160"/>
                    <a:pt x="2035"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4"/>
            <p:cNvSpPr/>
            <p:nvPr/>
          </p:nvSpPr>
          <p:spPr>
            <a:xfrm>
              <a:off x="5265077" y="3776142"/>
              <a:ext cx="67167" cy="46771"/>
            </a:xfrm>
            <a:custGeom>
              <a:avLst/>
              <a:gdLst/>
              <a:ahLst/>
              <a:cxnLst/>
              <a:rect l="l" t="t" r="r" b="b"/>
              <a:pathLst>
                <a:path w="4370" h="3043" extrusionOk="0">
                  <a:moveTo>
                    <a:pt x="4100" y="0"/>
                  </a:moveTo>
                  <a:cubicBezTo>
                    <a:pt x="4005" y="0"/>
                    <a:pt x="3892" y="30"/>
                    <a:pt x="3770" y="91"/>
                  </a:cubicBezTo>
                  <a:lnTo>
                    <a:pt x="567" y="1959"/>
                  </a:lnTo>
                  <a:cubicBezTo>
                    <a:pt x="267" y="2126"/>
                    <a:pt x="34" y="2426"/>
                    <a:pt x="0" y="2793"/>
                  </a:cubicBezTo>
                  <a:cubicBezTo>
                    <a:pt x="0" y="2955"/>
                    <a:pt x="98" y="3043"/>
                    <a:pt x="242" y="3043"/>
                  </a:cubicBezTo>
                  <a:cubicBezTo>
                    <a:pt x="336" y="3043"/>
                    <a:pt x="449" y="3006"/>
                    <a:pt x="567" y="2927"/>
                  </a:cubicBezTo>
                  <a:lnTo>
                    <a:pt x="3770" y="1092"/>
                  </a:lnTo>
                  <a:cubicBezTo>
                    <a:pt x="4103" y="925"/>
                    <a:pt x="4303" y="592"/>
                    <a:pt x="4370" y="258"/>
                  </a:cubicBezTo>
                  <a:cubicBezTo>
                    <a:pt x="4370" y="89"/>
                    <a:pt x="4263" y="0"/>
                    <a:pt x="410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4"/>
            <p:cNvSpPr/>
            <p:nvPr/>
          </p:nvSpPr>
          <p:spPr>
            <a:xfrm>
              <a:off x="5265077" y="3628605"/>
              <a:ext cx="67167" cy="46786"/>
            </a:xfrm>
            <a:custGeom>
              <a:avLst/>
              <a:gdLst/>
              <a:ahLst/>
              <a:cxnLst/>
              <a:rect l="l" t="t" r="r" b="b"/>
              <a:pathLst>
                <a:path w="4370" h="3044" extrusionOk="0">
                  <a:moveTo>
                    <a:pt x="4121" y="0"/>
                  </a:moveTo>
                  <a:cubicBezTo>
                    <a:pt x="4022" y="0"/>
                    <a:pt x="3901" y="38"/>
                    <a:pt x="3770" y="117"/>
                  </a:cubicBezTo>
                  <a:lnTo>
                    <a:pt x="567" y="1951"/>
                  </a:lnTo>
                  <a:cubicBezTo>
                    <a:pt x="267" y="2118"/>
                    <a:pt x="34" y="2452"/>
                    <a:pt x="0" y="2785"/>
                  </a:cubicBezTo>
                  <a:cubicBezTo>
                    <a:pt x="0" y="2954"/>
                    <a:pt x="107" y="3043"/>
                    <a:pt x="262" y="3043"/>
                  </a:cubicBezTo>
                  <a:cubicBezTo>
                    <a:pt x="352" y="3043"/>
                    <a:pt x="457" y="3013"/>
                    <a:pt x="567" y="2952"/>
                  </a:cubicBezTo>
                  <a:lnTo>
                    <a:pt x="3770" y="1084"/>
                  </a:lnTo>
                  <a:cubicBezTo>
                    <a:pt x="4103" y="917"/>
                    <a:pt x="4303" y="617"/>
                    <a:pt x="4370" y="250"/>
                  </a:cubicBezTo>
                  <a:cubicBezTo>
                    <a:pt x="4370" y="89"/>
                    <a:pt x="4272" y="0"/>
                    <a:pt x="412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4"/>
            <p:cNvSpPr/>
            <p:nvPr/>
          </p:nvSpPr>
          <p:spPr>
            <a:xfrm>
              <a:off x="5265077" y="3481853"/>
              <a:ext cx="67167" cy="46740"/>
            </a:xfrm>
            <a:custGeom>
              <a:avLst/>
              <a:gdLst/>
              <a:ahLst/>
              <a:cxnLst/>
              <a:rect l="l" t="t" r="r" b="b"/>
              <a:pathLst>
                <a:path w="4370" h="3041" extrusionOk="0">
                  <a:moveTo>
                    <a:pt x="4100" y="0"/>
                  </a:moveTo>
                  <a:cubicBezTo>
                    <a:pt x="4005" y="0"/>
                    <a:pt x="3892" y="30"/>
                    <a:pt x="3770" y="91"/>
                  </a:cubicBezTo>
                  <a:lnTo>
                    <a:pt x="567" y="1926"/>
                  </a:lnTo>
                  <a:cubicBezTo>
                    <a:pt x="267" y="2126"/>
                    <a:pt x="34" y="2426"/>
                    <a:pt x="0" y="2760"/>
                  </a:cubicBezTo>
                  <a:cubicBezTo>
                    <a:pt x="0" y="2945"/>
                    <a:pt x="101" y="3041"/>
                    <a:pt x="249" y="3041"/>
                  </a:cubicBezTo>
                  <a:cubicBezTo>
                    <a:pt x="341" y="3041"/>
                    <a:pt x="452" y="3003"/>
                    <a:pt x="567" y="2927"/>
                  </a:cubicBezTo>
                  <a:lnTo>
                    <a:pt x="3770" y="1092"/>
                  </a:lnTo>
                  <a:cubicBezTo>
                    <a:pt x="4103" y="892"/>
                    <a:pt x="4303" y="592"/>
                    <a:pt x="4370" y="258"/>
                  </a:cubicBezTo>
                  <a:cubicBezTo>
                    <a:pt x="4370" y="89"/>
                    <a:pt x="4263" y="0"/>
                    <a:pt x="410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4"/>
            <p:cNvSpPr/>
            <p:nvPr/>
          </p:nvSpPr>
          <p:spPr>
            <a:xfrm>
              <a:off x="5410170" y="3742420"/>
              <a:ext cx="122038" cy="78448"/>
            </a:xfrm>
            <a:custGeom>
              <a:avLst/>
              <a:gdLst/>
              <a:ahLst/>
              <a:cxnLst/>
              <a:rect l="l" t="t" r="r" b="b"/>
              <a:pathLst>
                <a:path w="7940" h="5104" extrusionOk="0">
                  <a:moveTo>
                    <a:pt x="7698" y="1"/>
                  </a:moveTo>
                  <a:cubicBezTo>
                    <a:pt x="7604" y="1"/>
                    <a:pt x="7491" y="38"/>
                    <a:pt x="7372" y="117"/>
                  </a:cubicBezTo>
                  <a:lnTo>
                    <a:pt x="567" y="4020"/>
                  </a:lnTo>
                  <a:cubicBezTo>
                    <a:pt x="267" y="4187"/>
                    <a:pt x="67" y="4487"/>
                    <a:pt x="0" y="4854"/>
                  </a:cubicBezTo>
                  <a:cubicBezTo>
                    <a:pt x="0" y="5015"/>
                    <a:pt x="98" y="5104"/>
                    <a:pt x="242" y="5104"/>
                  </a:cubicBezTo>
                  <a:cubicBezTo>
                    <a:pt x="336" y="5104"/>
                    <a:pt x="449" y="5066"/>
                    <a:pt x="567" y="4987"/>
                  </a:cubicBezTo>
                  <a:lnTo>
                    <a:pt x="7372" y="1084"/>
                  </a:lnTo>
                  <a:cubicBezTo>
                    <a:pt x="7672" y="918"/>
                    <a:pt x="7873" y="617"/>
                    <a:pt x="7939" y="250"/>
                  </a:cubicBezTo>
                  <a:cubicBezTo>
                    <a:pt x="7939" y="89"/>
                    <a:pt x="7841" y="1"/>
                    <a:pt x="769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4"/>
            <p:cNvSpPr/>
            <p:nvPr/>
          </p:nvSpPr>
          <p:spPr>
            <a:xfrm>
              <a:off x="5357866" y="3818886"/>
              <a:ext cx="26175" cy="40592"/>
            </a:xfrm>
            <a:custGeom>
              <a:avLst/>
              <a:gdLst/>
              <a:ahLst/>
              <a:cxnLst/>
              <a:rect l="l" t="t" r="r" b="b"/>
              <a:pathLst>
                <a:path w="1703" h="2641" extrusionOk="0">
                  <a:moveTo>
                    <a:pt x="1503" y="1"/>
                  </a:moveTo>
                  <a:cubicBezTo>
                    <a:pt x="1452" y="1"/>
                    <a:pt x="1395" y="16"/>
                    <a:pt x="1335" y="46"/>
                  </a:cubicBezTo>
                  <a:lnTo>
                    <a:pt x="368" y="646"/>
                  </a:lnTo>
                  <a:cubicBezTo>
                    <a:pt x="168" y="779"/>
                    <a:pt x="34" y="1013"/>
                    <a:pt x="1" y="1246"/>
                  </a:cubicBezTo>
                  <a:lnTo>
                    <a:pt x="1" y="2381"/>
                  </a:lnTo>
                  <a:cubicBezTo>
                    <a:pt x="1" y="2543"/>
                    <a:pt x="81" y="2640"/>
                    <a:pt x="197" y="2640"/>
                  </a:cubicBezTo>
                  <a:cubicBezTo>
                    <a:pt x="248" y="2640"/>
                    <a:pt x="307" y="2621"/>
                    <a:pt x="368" y="2581"/>
                  </a:cubicBezTo>
                  <a:lnTo>
                    <a:pt x="1335" y="2014"/>
                  </a:lnTo>
                  <a:cubicBezTo>
                    <a:pt x="1569" y="1880"/>
                    <a:pt x="1702" y="1647"/>
                    <a:pt x="1702" y="1380"/>
                  </a:cubicBezTo>
                  <a:lnTo>
                    <a:pt x="1702" y="246"/>
                  </a:lnTo>
                  <a:cubicBezTo>
                    <a:pt x="1702" y="82"/>
                    <a:pt x="1620" y="1"/>
                    <a:pt x="150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4"/>
            <p:cNvSpPr/>
            <p:nvPr/>
          </p:nvSpPr>
          <p:spPr>
            <a:xfrm>
              <a:off x="5670108" y="3592593"/>
              <a:ext cx="122038" cy="78402"/>
            </a:xfrm>
            <a:custGeom>
              <a:avLst/>
              <a:gdLst/>
              <a:ahLst/>
              <a:cxnLst/>
              <a:rect l="l" t="t" r="r" b="b"/>
              <a:pathLst>
                <a:path w="7940" h="5101" extrusionOk="0">
                  <a:moveTo>
                    <a:pt x="7692" y="0"/>
                  </a:moveTo>
                  <a:cubicBezTo>
                    <a:pt x="7603" y="0"/>
                    <a:pt x="7495" y="30"/>
                    <a:pt x="7372" y="91"/>
                  </a:cubicBezTo>
                  <a:lnTo>
                    <a:pt x="567" y="3994"/>
                  </a:lnTo>
                  <a:cubicBezTo>
                    <a:pt x="267" y="4194"/>
                    <a:pt x="67" y="4495"/>
                    <a:pt x="0" y="4828"/>
                  </a:cubicBezTo>
                  <a:cubicBezTo>
                    <a:pt x="0" y="4998"/>
                    <a:pt x="109" y="5101"/>
                    <a:pt x="274" y="5101"/>
                  </a:cubicBezTo>
                  <a:cubicBezTo>
                    <a:pt x="368" y="5101"/>
                    <a:pt x="480" y="5067"/>
                    <a:pt x="601" y="4995"/>
                  </a:cubicBezTo>
                  <a:lnTo>
                    <a:pt x="7372" y="1092"/>
                  </a:lnTo>
                  <a:cubicBezTo>
                    <a:pt x="7672" y="925"/>
                    <a:pt x="7906" y="592"/>
                    <a:pt x="7939" y="258"/>
                  </a:cubicBezTo>
                  <a:cubicBezTo>
                    <a:pt x="7939" y="89"/>
                    <a:pt x="7846" y="0"/>
                    <a:pt x="769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4"/>
            <p:cNvSpPr/>
            <p:nvPr/>
          </p:nvSpPr>
          <p:spPr>
            <a:xfrm>
              <a:off x="5617803" y="3668767"/>
              <a:ext cx="26175" cy="40269"/>
            </a:xfrm>
            <a:custGeom>
              <a:avLst/>
              <a:gdLst/>
              <a:ahLst/>
              <a:cxnLst/>
              <a:rect l="l" t="t" r="r" b="b"/>
              <a:pathLst>
                <a:path w="1703" h="2620" extrusionOk="0">
                  <a:moveTo>
                    <a:pt x="1483" y="0"/>
                  </a:moveTo>
                  <a:cubicBezTo>
                    <a:pt x="1438" y="0"/>
                    <a:pt x="1387" y="13"/>
                    <a:pt x="1335" y="39"/>
                  </a:cubicBezTo>
                  <a:lnTo>
                    <a:pt x="368" y="606"/>
                  </a:lnTo>
                  <a:cubicBezTo>
                    <a:pt x="168" y="739"/>
                    <a:pt x="34" y="973"/>
                    <a:pt x="1" y="1240"/>
                  </a:cubicBezTo>
                  <a:lnTo>
                    <a:pt x="1" y="2374"/>
                  </a:lnTo>
                  <a:cubicBezTo>
                    <a:pt x="1" y="2537"/>
                    <a:pt x="83" y="2619"/>
                    <a:pt x="200" y="2619"/>
                  </a:cubicBezTo>
                  <a:cubicBezTo>
                    <a:pt x="251" y="2619"/>
                    <a:pt x="308" y="2604"/>
                    <a:pt x="368" y="2574"/>
                  </a:cubicBezTo>
                  <a:lnTo>
                    <a:pt x="1335" y="2007"/>
                  </a:lnTo>
                  <a:cubicBezTo>
                    <a:pt x="1569" y="1874"/>
                    <a:pt x="1702" y="1640"/>
                    <a:pt x="1702" y="1373"/>
                  </a:cubicBezTo>
                  <a:lnTo>
                    <a:pt x="1702" y="272"/>
                  </a:lnTo>
                  <a:cubicBezTo>
                    <a:pt x="1702" y="100"/>
                    <a:pt x="1611" y="0"/>
                    <a:pt x="148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4"/>
            <p:cNvSpPr/>
            <p:nvPr/>
          </p:nvSpPr>
          <p:spPr>
            <a:xfrm>
              <a:off x="5617803" y="3668767"/>
              <a:ext cx="26175" cy="40269"/>
            </a:xfrm>
            <a:custGeom>
              <a:avLst/>
              <a:gdLst/>
              <a:ahLst/>
              <a:cxnLst/>
              <a:rect l="l" t="t" r="r" b="b"/>
              <a:pathLst>
                <a:path w="1703" h="2620" extrusionOk="0">
                  <a:moveTo>
                    <a:pt x="1483" y="0"/>
                  </a:moveTo>
                  <a:cubicBezTo>
                    <a:pt x="1438" y="0"/>
                    <a:pt x="1387" y="13"/>
                    <a:pt x="1335" y="39"/>
                  </a:cubicBezTo>
                  <a:lnTo>
                    <a:pt x="368" y="606"/>
                  </a:lnTo>
                  <a:cubicBezTo>
                    <a:pt x="168" y="739"/>
                    <a:pt x="34" y="973"/>
                    <a:pt x="1" y="1240"/>
                  </a:cubicBezTo>
                  <a:lnTo>
                    <a:pt x="1" y="2374"/>
                  </a:lnTo>
                  <a:cubicBezTo>
                    <a:pt x="1" y="2537"/>
                    <a:pt x="83" y="2619"/>
                    <a:pt x="200" y="2619"/>
                  </a:cubicBezTo>
                  <a:cubicBezTo>
                    <a:pt x="251" y="2619"/>
                    <a:pt x="308" y="2604"/>
                    <a:pt x="368" y="2574"/>
                  </a:cubicBezTo>
                  <a:lnTo>
                    <a:pt x="1335" y="2007"/>
                  </a:lnTo>
                  <a:cubicBezTo>
                    <a:pt x="1569" y="1874"/>
                    <a:pt x="1702" y="1640"/>
                    <a:pt x="1702" y="1373"/>
                  </a:cubicBezTo>
                  <a:lnTo>
                    <a:pt x="1702" y="272"/>
                  </a:lnTo>
                  <a:cubicBezTo>
                    <a:pt x="1702" y="100"/>
                    <a:pt x="1611" y="0"/>
                    <a:pt x="1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4"/>
            <p:cNvSpPr/>
            <p:nvPr/>
          </p:nvSpPr>
          <p:spPr>
            <a:xfrm>
              <a:off x="5930045" y="3442490"/>
              <a:ext cx="122038" cy="78448"/>
            </a:xfrm>
            <a:custGeom>
              <a:avLst/>
              <a:gdLst/>
              <a:ahLst/>
              <a:cxnLst/>
              <a:rect l="l" t="t" r="r" b="b"/>
              <a:pathLst>
                <a:path w="7940" h="5104" extrusionOk="0">
                  <a:moveTo>
                    <a:pt x="7698" y="1"/>
                  </a:moveTo>
                  <a:cubicBezTo>
                    <a:pt x="7604" y="1"/>
                    <a:pt x="7491" y="38"/>
                    <a:pt x="7372" y="117"/>
                  </a:cubicBezTo>
                  <a:lnTo>
                    <a:pt x="567" y="4020"/>
                  </a:lnTo>
                  <a:cubicBezTo>
                    <a:pt x="267" y="4187"/>
                    <a:pt x="34" y="4487"/>
                    <a:pt x="0" y="4854"/>
                  </a:cubicBezTo>
                  <a:cubicBezTo>
                    <a:pt x="0" y="5015"/>
                    <a:pt x="98" y="5104"/>
                    <a:pt x="242" y="5104"/>
                  </a:cubicBezTo>
                  <a:cubicBezTo>
                    <a:pt x="336" y="5104"/>
                    <a:pt x="449" y="5066"/>
                    <a:pt x="567" y="4987"/>
                  </a:cubicBezTo>
                  <a:lnTo>
                    <a:pt x="7372" y="1084"/>
                  </a:lnTo>
                  <a:cubicBezTo>
                    <a:pt x="7673" y="918"/>
                    <a:pt x="7873" y="617"/>
                    <a:pt x="7939" y="251"/>
                  </a:cubicBezTo>
                  <a:cubicBezTo>
                    <a:pt x="7939" y="89"/>
                    <a:pt x="7842" y="1"/>
                    <a:pt x="769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4"/>
            <p:cNvSpPr/>
            <p:nvPr/>
          </p:nvSpPr>
          <p:spPr>
            <a:xfrm>
              <a:off x="5877741" y="3519048"/>
              <a:ext cx="26175" cy="40177"/>
            </a:xfrm>
            <a:custGeom>
              <a:avLst/>
              <a:gdLst/>
              <a:ahLst/>
              <a:cxnLst/>
              <a:rect l="l" t="t" r="r" b="b"/>
              <a:pathLst>
                <a:path w="1703" h="2614" extrusionOk="0">
                  <a:moveTo>
                    <a:pt x="1486" y="0"/>
                  </a:moveTo>
                  <a:cubicBezTo>
                    <a:pt x="1440" y="0"/>
                    <a:pt x="1389" y="13"/>
                    <a:pt x="1335" y="40"/>
                  </a:cubicBezTo>
                  <a:lnTo>
                    <a:pt x="368" y="607"/>
                  </a:lnTo>
                  <a:cubicBezTo>
                    <a:pt x="168" y="740"/>
                    <a:pt x="34" y="974"/>
                    <a:pt x="1" y="1240"/>
                  </a:cubicBezTo>
                  <a:lnTo>
                    <a:pt x="1" y="2341"/>
                  </a:lnTo>
                  <a:cubicBezTo>
                    <a:pt x="1" y="2514"/>
                    <a:pt x="92" y="2613"/>
                    <a:pt x="220" y="2613"/>
                  </a:cubicBezTo>
                  <a:cubicBezTo>
                    <a:pt x="266" y="2613"/>
                    <a:pt x="316" y="2601"/>
                    <a:pt x="368" y="2575"/>
                  </a:cubicBezTo>
                  <a:lnTo>
                    <a:pt x="1335" y="2008"/>
                  </a:lnTo>
                  <a:cubicBezTo>
                    <a:pt x="1569" y="1874"/>
                    <a:pt x="1702" y="1641"/>
                    <a:pt x="1702" y="1374"/>
                  </a:cubicBezTo>
                  <a:lnTo>
                    <a:pt x="1702" y="240"/>
                  </a:lnTo>
                  <a:cubicBezTo>
                    <a:pt x="1702" y="93"/>
                    <a:pt x="1613" y="0"/>
                    <a:pt x="148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4"/>
            <p:cNvSpPr/>
            <p:nvPr/>
          </p:nvSpPr>
          <p:spPr>
            <a:xfrm>
              <a:off x="5877741" y="3519048"/>
              <a:ext cx="26175" cy="40177"/>
            </a:xfrm>
            <a:custGeom>
              <a:avLst/>
              <a:gdLst/>
              <a:ahLst/>
              <a:cxnLst/>
              <a:rect l="l" t="t" r="r" b="b"/>
              <a:pathLst>
                <a:path w="1703" h="2614" extrusionOk="0">
                  <a:moveTo>
                    <a:pt x="1486" y="0"/>
                  </a:moveTo>
                  <a:cubicBezTo>
                    <a:pt x="1440" y="0"/>
                    <a:pt x="1389" y="13"/>
                    <a:pt x="1335" y="40"/>
                  </a:cubicBezTo>
                  <a:lnTo>
                    <a:pt x="368" y="607"/>
                  </a:lnTo>
                  <a:cubicBezTo>
                    <a:pt x="168" y="740"/>
                    <a:pt x="34" y="974"/>
                    <a:pt x="1" y="1240"/>
                  </a:cubicBezTo>
                  <a:lnTo>
                    <a:pt x="1" y="2341"/>
                  </a:lnTo>
                  <a:cubicBezTo>
                    <a:pt x="1" y="2514"/>
                    <a:pt x="92" y="2613"/>
                    <a:pt x="220" y="2613"/>
                  </a:cubicBezTo>
                  <a:cubicBezTo>
                    <a:pt x="266" y="2613"/>
                    <a:pt x="316" y="2601"/>
                    <a:pt x="368" y="2575"/>
                  </a:cubicBezTo>
                  <a:lnTo>
                    <a:pt x="1335" y="2008"/>
                  </a:lnTo>
                  <a:cubicBezTo>
                    <a:pt x="1569" y="1874"/>
                    <a:pt x="1702" y="1641"/>
                    <a:pt x="1702" y="1374"/>
                  </a:cubicBezTo>
                  <a:lnTo>
                    <a:pt x="1702" y="240"/>
                  </a:lnTo>
                  <a:cubicBezTo>
                    <a:pt x="1702" y="93"/>
                    <a:pt x="1613" y="0"/>
                    <a:pt x="14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4"/>
            <p:cNvSpPr/>
            <p:nvPr/>
          </p:nvSpPr>
          <p:spPr>
            <a:xfrm>
              <a:off x="5184062" y="1460851"/>
              <a:ext cx="1496070" cy="1859370"/>
            </a:xfrm>
            <a:custGeom>
              <a:avLst/>
              <a:gdLst/>
              <a:ahLst/>
              <a:cxnLst/>
              <a:rect l="l" t="t" r="r" b="b"/>
              <a:pathLst>
                <a:path w="97337" h="120974" extrusionOk="0">
                  <a:moveTo>
                    <a:pt x="94287" y="1"/>
                  </a:moveTo>
                  <a:cubicBezTo>
                    <a:pt x="94004" y="1"/>
                    <a:pt x="93726" y="85"/>
                    <a:pt x="93501" y="254"/>
                  </a:cubicBezTo>
                  <a:lnTo>
                    <a:pt x="1969" y="53058"/>
                  </a:lnTo>
                  <a:cubicBezTo>
                    <a:pt x="801" y="53826"/>
                    <a:pt x="67" y="55093"/>
                    <a:pt x="1" y="56494"/>
                  </a:cubicBezTo>
                  <a:lnTo>
                    <a:pt x="1" y="59330"/>
                  </a:lnTo>
                  <a:lnTo>
                    <a:pt x="1" y="117905"/>
                  </a:lnTo>
                  <a:cubicBezTo>
                    <a:pt x="1" y="118005"/>
                    <a:pt x="1" y="118105"/>
                    <a:pt x="1" y="118205"/>
                  </a:cubicBezTo>
                  <a:cubicBezTo>
                    <a:pt x="101" y="118839"/>
                    <a:pt x="468" y="119406"/>
                    <a:pt x="1068" y="119706"/>
                  </a:cubicBezTo>
                  <a:lnTo>
                    <a:pt x="3136" y="120940"/>
                  </a:lnTo>
                  <a:lnTo>
                    <a:pt x="3236" y="120974"/>
                  </a:lnTo>
                  <a:cubicBezTo>
                    <a:pt x="2803" y="120740"/>
                    <a:pt x="2536" y="120306"/>
                    <a:pt x="2536" y="119806"/>
                  </a:cubicBezTo>
                  <a:lnTo>
                    <a:pt x="2536" y="61898"/>
                  </a:lnTo>
                  <a:lnTo>
                    <a:pt x="2536" y="57895"/>
                  </a:lnTo>
                  <a:cubicBezTo>
                    <a:pt x="2603" y="56527"/>
                    <a:pt x="3336" y="55260"/>
                    <a:pt x="4504" y="54493"/>
                  </a:cubicBezTo>
                  <a:lnTo>
                    <a:pt x="96003" y="1688"/>
                  </a:lnTo>
                  <a:cubicBezTo>
                    <a:pt x="96256" y="1519"/>
                    <a:pt x="96550" y="1431"/>
                    <a:pt x="96841" y="1431"/>
                  </a:cubicBezTo>
                  <a:cubicBezTo>
                    <a:pt x="97010" y="1431"/>
                    <a:pt x="97178" y="1460"/>
                    <a:pt x="97337" y="1521"/>
                  </a:cubicBezTo>
                  <a:cubicBezTo>
                    <a:pt x="96903" y="1288"/>
                    <a:pt x="95302" y="354"/>
                    <a:pt x="94935" y="154"/>
                  </a:cubicBezTo>
                  <a:cubicBezTo>
                    <a:pt x="94731" y="52"/>
                    <a:pt x="94507" y="1"/>
                    <a:pt x="942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4"/>
            <p:cNvSpPr/>
            <p:nvPr/>
          </p:nvSpPr>
          <p:spPr>
            <a:xfrm>
              <a:off x="5223025" y="1482830"/>
              <a:ext cx="1467374" cy="1840081"/>
            </a:xfrm>
            <a:custGeom>
              <a:avLst/>
              <a:gdLst/>
              <a:ahLst/>
              <a:cxnLst/>
              <a:rect l="l" t="t" r="r" b="b"/>
              <a:pathLst>
                <a:path w="95470" h="119719" extrusionOk="0">
                  <a:moveTo>
                    <a:pt x="94316" y="1"/>
                  </a:moveTo>
                  <a:cubicBezTo>
                    <a:pt x="94019" y="1"/>
                    <a:pt x="93733" y="89"/>
                    <a:pt x="93501" y="258"/>
                  </a:cubicBezTo>
                  <a:lnTo>
                    <a:pt x="1969" y="53063"/>
                  </a:lnTo>
                  <a:cubicBezTo>
                    <a:pt x="801" y="53830"/>
                    <a:pt x="68" y="55097"/>
                    <a:pt x="1" y="56498"/>
                  </a:cubicBezTo>
                  <a:lnTo>
                    <a:pt x="1" y="118376"/>
                  </a:lnTo>
                  <a:cubicBezTo>
                    <a:pt x="1" y="119163"/>
                    <a:pt x="638" y="119718"/>
                    <a:pt x="1340" y="119718"/>
                  </a:cubicBezTo>
                  <a:cubicBezTo>
                    <a:pt x="1560" y="119718"/>
                    <a:pt x="1787" y="119663"/>
                    <a:pt x="2002" y="119544"/>
                  </a:cubicBezTo>
                  <a:lnTo>
                    <a:pt x="93468" y="66739"/>
                  </a:lnTo>
                  <a:cubicBezTo>
                    <a:pt x="94635" y="65972"/>
                    <a:pt x="95369" y="64704"/>
                    <a:pt x="95469" y="63303"/>
                  </a:cubicBezTo>
                  <a:lnTo>
                    <a:pt x="95469" y="1392"/>
                  </a:lnTo>
                  <a:cubicBezTo>
                    <a:pt x="95469" y="1326"/>
                    <a:pt x="95436" y="1226"/>
                    <a:pt x="95436" y="1159"/>
                  </a:cubicBezTo>
                  <a:cubicBezTo>
                    <a:pt x="95436" y="1092"/>
                    <a:pt x="95436" y="1025"/>
                    <a:pt x="95402" y="959"/>
                  </a:cubicBezTo>
                  <a:lnTo>
                    <a:pt x="95402" y="925"/>
                  </a:lnTo>
                  <a:cubicBezTo>
                    <a:pt x="95402" y="859"/>
                    <a:pt x="95369" y="825"/>
                    <a:pt x="95369" y="759"/>
                  </a:cubicBezTo>
                  <a:cubicBezTo>
                    <a:pt x="95336" y="659"/>
                    <a:pt x="95302" y="592"/>
                    <a:pt x="95236" y="492"/>
                  </a:cubicBezTo>
                  <a:cubicBezTo>
                    <a:pt x="95236" y="458"/>
                    <a:pt x="95202" y="425"/>
                    <a:pt x="95169" y="392"/>
                  </a:cubicBezTo>
                  <a:cubicBezTo>
                    <a:pt x="95169" y="358"/>
                    <a:pt x="95135" y="358"/>
                    <a:pt x="95135" y="325"/>
                  </a:cubicBezTo>
                  <a:cubicBezTo>
                    <a:pt x="95069" y="258"/>
                    <a:pt x="95035" y="225"/>
                    <a:pt x="95002" y="192"/>
                  </a:cubicBezTo>
                  <a:cubicBezTo>
                    <a:pt x="94935" y="158"/>
                    <a:pt x="94869" y="125"/>
                    <a:pt x="94835" y="91"/>
                  </a:cubicBezTo>
                  <a:cubicBezTo>
                    <a:pt x="94664" y="30"/>
                    <a:pt x="94488" y="1"/>
                    <a:pt x="943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4"/>
            <p:cNvSpPr/>
            <p:nvPr/>
          </p:nvSpPr>
          <p:spPr>
            <a:xfrm>
              <a:off x="5193299" y="1460851"/>
              <a:ext cx="1486832" cy="860121"/>
            </a:xfrm>
            <a:custGeom>
              <a:avLst/>
              <a:gdLst/>
              <a:ahLst/>
              <a:cxnLst/>
              <a:rect l="l" t="t" r="r" b="b"/>
              <a:pathLst>
                <a:path w="96736" h="55961" extrusionOk="0">
                  <a:moveTo>
                    <a:pt x="93686" y="1"/>
                  </a:moveTo>
                  <a:cubicBezTo>
                    <a:pt x="93403" y="1"/>
                    <a:pt x="93125" y="85"/>
                    <a:pt x="92900" y="254"/>
                  </a:cubicBezTo>
                  <a:lnTo>
                    <a:pt x="1368" y="53058"/>
                  </a:lnTo>
                  <a:cubicBezTo>
                    <a:pt x="801" y="53425"/>
                    <a:pt x="334" y="53892"/>
                    <a:pt x="0" y="54493"/>
                  </a:cubicBezTo>
                  <a:lnTo>
                    <a:pt x="2502" y="55960"/>
                  </a:lnTo>
                  <a:cubicBezTo>
                    <a:pt x="2836" y="55360"/>
                    <a:pt x="3303" y="54860"/>
                    <a:pt x="3903" y="54493"/>
                  </a:cubicBezTo>
                  <a:lnTo>
                    <a:pt x="95402" y="1688"/>
                  </a:lnTo>
                  <a:cubicBezTo>
                    <a:pt x="95655" y="1519"/>
                    <a:pt x="95949" y="1431"/>
                    <a:pt x="96240" y="1431"/>
                  </a:cubicBezTo>
                  <a:cubicBezTo>
                    <a:pt x="96409" y="1431"/>
                    <a:pt x="96577" y="1460"/>
                    <a:pt x="96736" y="1521"/>
                  </a:cubicBezTo>
                  <a:cubicBezTo>
                    <a:pt x="96302" y="1288"/>
                    <a:pt x="94668" y="354"/>
                    <a:pt x="94334" y="154"/>
                  </a:cubicBezTo>
                  <a:cubicBezTo>
                    <a:pt x="94130" y="52"/>
                    <a:pt x="93906" y="1"/>
                    <a:pt x="93686"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4"/>
            <p:cNvSpPr/>
            <p:nvPr/>
          </p:nvSpPr>
          <p:spPr>
            <a:xfrm>
              <a:off x="5327618" y="2430022"/>
              <a:ext cx="1258572" cy="728184"/>
            </a:xfrm>
            <a:custGeom>
              <a:avLst/>
              <a:gdLst/>
              <a:ahLst/>
              <a:cxnLst/>
              <a:rect l="l" t="t" r="r" b="b"/>
              <a:pathLst>
                <a:path w="81885" h="47377" extrusionOk="0">
                  <a:moveTo>
                    <a:pt x="81612" y="0"/>
                  </a:moveTo>
                  <a:cubicBezTo>
                    <a:pt x="81574" y="0"/>
                    <a:pt x="81534" y="13"/>
                    <a:pt x="81492" y="43"/>
                  </a:cubicBezTo>
                  <a:lnTo>
                    <a:pt x="201" y="46976"/>
                  </a:lnTo>
                  <a:cubicBezTo>
                    <a:pt x="1" y="47077"/>
                    <a:pt x="67" y="47343"/>
                    <a:pt x="301" y="47377"/>
                  </a:cubicBezTo>
                  <a:cubicBezTo>
                    <a:pt x="334" y="47377"/>
                    <a:pt x="368" y="47343"/>
                    <a:pt x="401" y="47343"/>
                  </a:cubicBezTo>
                  <a:lnTo>
                    <a:pt x="81692" y="410"/>
                  </a:lnTo>
                  <a:cubicBezTo>
                    <a:pt x="81884" y="273"/>
                    <a:pt x="81783" y="0"/>
                    <a:pt x="8161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4"/>
            <p:cNvSpPr/>
            <p:nvPr/>
          </p:nvSpPr>
          <p:spPr>
            <a:xfrm>
              <a:off x="5328648" y="3137180"/>
              <a:ext cx="6686" cy="36412"/>
            </a:xfrm>
            <a:custGeom>
              <a:avLst/>
              <a:gdLst/>
              <a:ahLst/>
              <a:cxnLst/>
              <a:rect l="l" t="t" r="r" b="b"/>
              <a:pathLst>
                <a:path w="435" h="2369" extrusionOk="0">
                  <a:moveTo>
                    <a:pt x="217" y="0"/>
                  </a:moveTo>
                  <a:cubicBezTo>
                    <a:pt x="109" y="0"/>
                    <a:pt x="0" y="67"/>
                    <a:pt x="0" y="200"/>
                  </a:cubicBezTo>
                  <a:lnTo>
                    <a:pt x="0" y="2168"/>
                  </a:lnTo>
                  <a:cubicBezTo>
                    <a:pt x="0" y="2268"/>
                    <a:pt x="101" y="2368"/>
                    <a:pt x="234" y="2368"/>
                  </a:cubicBezTo>
                  <a:cubicBezTo>
                    <a:pt x="334" y="2368"/>
                    <a:pt x="434" y="2268"/>
                    <a:pt x="434" y="2168"/>
                  </a:cubicBezTo>
                  <a:lnTo>
                    <a:pt x="434" y="200"/>
                  </a:lnTo>
                  <a:cubicBezTo>
                    <a:pt x="434" y="67"/>
                    <a:pt x="326" y="0"/>
                    <a:pt x="21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4"/>
            <p:cNvSpPr/>
            <p:nvPr/>
          </p:nvSpPr>
          <p:spPr>
            <a:xfrm>
              <a:off x="5537311" y="3016172"/>
              <a:ext cx="6179" cy="36427"/>
            </a:xfrm>
            <a:custGeom>
              <a:avLst/>
              <a:gdLst/>
              <a:ahLst/>
              <a:cxnLst/>
              <a:rect l="l" t="t" r="r" b="b"/>
              <a:pathLst>
                <a:path w="402" h="2370" extrusionOk="0">
                  <a:moveTo>
                    <a:pt x="201" y="1"/>
                  </a:moveTo>
                  <a:cubicBezTo>
                    <a:pt x="68" y="1"/>
                    <a:pt x="1" y="101"/>
                    <a:pt x="1" y="201"/>
                  </a:cubicBezTo>
                  <a:lnTo>
                    <a:pt x="1" y="2169"/>
                  </a:lnTo>
                  <a:cubicBezTo>
                    <a:pt x="1" y="2269"/>
                    <a:pt x="68" y="2369"/>
                    <a:pt x="201" y="2369"/>
                  </a:cubicBezTo>
                  <a:cubicBezTo>
                    <a:pt x="301" y="2369"/>
                    <a:pt x="401" y="2269"/>
                    <a:pt x="401" y="2169"/>
                  </a:cubicBezTo>
                  <a:lnTo>
                    <a:pt x="401" y="201"/>
                  </a:lnTo>
                  <a:cubicBezTo>
                    <a:pt x="401" y="101"/>
                    <a:pt x="301" y="1"/>
                    <a:pt x="20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4"/>
            <p:cNvSpPr/>
            <p:nvPr/>
          </p:nvSpPr>
          <p:spPr>
            <a:xfrm>
              <a:off x="5745467" y="2895687"/>
              <a:ext cx="6179" cy="36427"/>
            </a:xfrm>
            <a:custGeom>
              <a:avLst/>
              <a:gdLst/>
              <a:ahLst/>
              <a:cxnLst/>
              <a:rect l="l" t="t" r="r" b="b"/>
              <a:pathLst>
                <a:path w="402" h="2370" extrusionOk="0">
                  <a:moveTo>
                    <a:pt x="201" y="1"/>
                  </a:moveTo>
                  <a:cubicBezTo>
                    <a:pt x="101" y="1"/>
                    <a:pt x="1" y="68"/>
                    <a:pt x="1" y="201"/>
                  </a:cubicBezTo>
                  <a:lnTo>
                    <a:pt x="1" y="2136"/>
                  </a:lnTo>
                  <a:cubicBezTo>
                    <a:pt x="1" y="2269"/>
                    <a:pt x="101" y="2369"/>
                    <a:pt x="201" y="2369"/>
                  </a:cubicBezTo>
                  <a:cubicBezTo>
                    <a:pt x="301" y="2369"/>
                    <a:pt x="401" y="2269"/>
                    <a:pt x="401" y="2136"/>
                  </a:cubicBezTo>
                  <a:lnTo>
                    <a:pt x="401" y="201"/>
                  </a:lnTo>
                  <a:cubicBezTo>
                    <a:pt x="401" y="68"/>
                    <a:pt x="301" y="1"/>
                    <a:pt x="20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4"/>
            <p:cNvSpPr/>
            <p:nvPr/>
          </p:nvSpPr>
          <p:spPr>
            <a:xfrm>
              <a:off x="5953623" y="2774310"/>
              <a:ext cx="6686" cy="36796"/>
            </a:xfrm>
            <a:custGeom>
              <a:avLst/>
              <a:gdLst/>
              <a:ahLst/>
              <a:cxnLst/>
              <a:rect l="l" t="t" r="r" b="b"/>
              <a:pathLst>
                <a:path w="435" h="2394" extrusionOk="0">
                  <a:moveTo>
                    <a:pt x="218" y="1"/>
                  </a:moveTo>
                  <a:cubicBezTo>
                    <a:pt x="109" y="1"/>
                    <a:pt x="1" y="76"/>
                    <a:pt x="1" y="226"/>
                  </a:cubicBezTo>
                  <a:lnTo>
                    <a:pt x="1" y="2194"/>
                  </a:lnTo>
                  <a:cubicBezTo>
                    <a:pt x="1" y="2294"/>
                    <a:pt x="101" y="2394"/>
                    <a:pt x="201" y="2394"/>
                  </a:cubicBezTo>
                  <a:cubicBezTo>
                    <a:pt x="334" y="2394"/>
                    <a:pt x="434" y="2294"/>
                    <a:pt x="434" y="2160"/>
                  </a:cubicBezTo>
                  <a:lnTo>
                    <a:pt x="434" y="226"/>
                  </a:lnTo>
                  <a:cubicBezTo>
                    <a:pt x="434" y="76"/>
                    <a:pt x="326" y="1"/>
                    <a:pt x="21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4"/>
            <p:cNvSpPr/>
            <p:nvPr/>
          </p:nvSpPr>
          <p:spPr>
            <a:xfrm>
              <a:off x="6161779" y="2653702"/>
              <a:ext cx="6686" cy="36412"/>
            </a:xfrm>
            <a:custGeom>
              <a:avLst/>
              <a:gdLst/>
              <a:ahLst/>
              <a:cxnLst/>
              <a:rect l="l" t="t" r="r" b="b"/>
              <a:pathLst>
                <a:path w="435" h="2369" extrusionOk="0">
                  <a:moveTo>
                    <a:pt x="234" y="0"/>
                  </a:moveTo>
                  <a:cubicBezTo>
                    <a:pt x="101" y="0"/>
                    <a:pt x="1" y="100"/>
                    <a:pt x="1" y="200"/>
                  </a:cubicBezTo>
                  <a:lnTo>
                    <a:pt x="1" y="2168"/>
                  </a:lnTo>
                  <a:cubicBezTo>
                    <a:pt x="1" y="2269"/>
                    <a:pt x="101" y="2369"/>
                    <a:pt x="234" y="2369"/>
                  </a:cubicBezTo>
                  <a:cubicBezTo>
                    <a:pt x="334" y="2369"/>
                    <a:pt x="434" y="2269"/>
                    <a:pt x="434" y="2168"/>
                  </a:cubicBezTo>
                  <a:lnTo>
                    <a:pt x="434" y="200"/>
                  </a:lnTo>
                  <a:cubicBezTo>
                    <a:pt x="434" y="100"/>
                    <a:pt x="334" y="0"/>
                    <a:pt x="2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4"/>
            <p:cNvSpPr/>
            <p:nvPr/>
          </p:nvSpPr>
          <p:spPr>
            <a:xfrm>
              <a:off x="6369934" y="2532694"/>
              <a:ext cx="6686" cy="36934"/>
            </a:xfrm>
            <a:custGeom>
              <a:avLst/>
              <a:gdLst/>
              <a:ahLst/>
              <a:cxnLst/>
              <a:rect l="l" t="t" r="r" b="b"/>
              <a:pathLst>
                <a:path w="435" h="2403" extrusionOk="0">
                  <a:moveTo>
                    <a:pt x="234" y="1"/>
                  </a:moveTo>
                  <a:cubicBezTo>
                    <a:pt x="101" y="1"/>
                    <a:pt x="1" y="101"/>
                    <a:pt x="1" y="234"/>
                  </a:cubicBezTo>
                  <a:lnTo>
                    <a:pt x="1" y="2169"/>
                  </a:lnTo>
                  <a:cubicBezTo>
                    <a:pt x="1" y="2303"/>
                    <a:pt x="101" y="2403"/>
                    <a:pt x="234" y="2403"/>
                  </a:cubicBezTo>
                  <a:cubicBezTo>
                    <a:pt x="334" y="2403"/>
                    <a:pt x="434" y="2303"/>
                    <a:pt x="434" y="2169"/>
                  </a:cubicBezTo>
                  <a:lnTo>
                    <a:pt x="434" y="234"/>
                  </a:lnTo>
                  <a:cubicBezTo>
                    <a:pt x="434" y="101"/>
                    <a:pt x="334" y="1"/>
                    <a:pt x="2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4"/>
            <p:cNvSpPr/>
            <p:nvPr/>
          </p:nvSpPr>
          <p:spPr>
            <a:xfrm>
              <a:off x="6578613" y="2412224"/>
              <a:ext cx="6163" cy="36412"/>
            </a:xfrm>
            <a:custGeom>
              <a:avLst/>
              <a:gdLst/>
              <a:ahLst/>
              <a:cxnLst/>
              <a:rect l="l" t="t" r="r" b="b"/>
              <a:pathLst>
                <a:path w="401" h="2369" extrusionOk="0">
                  <a:moveTo>
                    <a:pt x="200" y="0"/>
                  </a:moveTo>
                  <a:cubicBezTo>
                    <a:pt x="100" y="0"/>
                    <a:pt x="0" y="67"/>
                    <a:pt x="0" y="200"/>
                  </a:cubicBezTo>
                  <a:lnTo>
                    <a:pt x="0" y="2168"/>
                  </a:lnTo>
                  <a:cubicBezTo>
                    <a:pt x="0" y="2268"/>
                    <a:pt x="67" y="2368"/>
                    <a:pt x="200" y="2368"/>
                  </a:cubicBezTo>
                  <a:cubicBezTo>
                    <a:pt x="300" y="2368"/>
                    <a:pt x="400" y="2268"/>
                    <a:pt x="400" y="2168"/>
                  </a:cubicBezTo>
                  <a:lnTo>
                    <a:pt x="400" y="200"/>
                  </a:lnTo>
                  <a:cubicBezTo>
                    <a:pt x="400" y="67"/>
                    <a:pt x="300" y="0"/>
                    <a:pt x="20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4"/>
            <p:cNvSpPr/>
            <p:nvPr/>
          </p:nvSpPr>
          <p:spPr>
            <a:xfrm>
              <a:off x="5331722" y="1651885"/>
              <a:ext cx="1249981" cy="1442751"/>
            </a:xfrm>
            <a:custGeom>
              <a:avLst/>
              <a:gdLst/>
              <a:ahLst/>
              <a:cxnLst/>
              <a:rect l="l" t="t" r="r" b="b"/>
              <a:pathLst>
                <a:path w="81326" h="93868" extrusionOk="0">
                  <a:moveTo>
                    <a:pt x="81325" y="0"/>
                  </a:moveTo>
                  <a:cubicBezTo>
                    <a:pt x="71151" y="5871"/>
                    <a:pt x="76222" y="30322"/>
                    <a:pt x="67782" y="35326"/>
                  </a:cubicBezTo>
                  <a:cubicBezTo>
                    <a:pt x="66995" y="35790"/>
                    <a:pt x="66296" y="35999"/>
                    <a:pt x="65668" y="35999"/>
                  </a:cubicBezTo>
                  <a:cubicBezTo>
                    <a:pt x="60154" y="35999"/>
                    <a:pt x="60155" y="19900"/>
                    <a:pt x="54618" y="19900"/>
                  </a:cubicBezTo>
                  <a:cubicBezTo>
                    <a:pt x="53999" y="19900"/>
                    <a:pt x="53311" y="20101"/>
                    <a:pt x="52538" y="20548"/>
                  </a:cubicBezTo>
                  <a:cubicBezTo>
                    <a:pt x="44065" y="25418"/>
                    <a:pt x="47434" y="56708"/>
                    <a:pt x="38995" y="61611"/>
                  </a:cubicBezTo>
                  <a:cubicBezTo>
                    <a:pt x="37891" y="62246"/>
                    <a:pt x="36958" y="62516"/>
                    <a:pt x="36154" y="62516"/>
                  </a:cubicBezTo>
                  <a:cubicBezTo>
                    <a:pt x="31595" y="62516"/>
                    <a:pt x="31127" y="53857"/>
                    <a:pt x="26595" y="53857"/>
                  </a:cubicBezTo>
                  <a:cubicBezTo>
                    <a:pt x="25790" y="53857"/>
                    <a:pt x="24858" y="54130"/>
                    <a:pt x="23751" y="54773"/>
                  </a:cubicBezTo>
                  <a:cubicBezTo>
                    <a:pt x="15278" y="59676"/>
                    <a:pt x="18647" y="77256"/>
                    <a:pt x="13577" y="80191"/>
                  </a:cubicBezTo>
                  <a:cubicBezTo>
                    <a:pt x="12828" y="80625"/>
                    <a:pt x="12152" y="80802"/>
                    <a:pt x="11523" y="80802"/>
                  </a:cubicBezTo>
                  <a:cubicBezTo>
                    <a:pt x="8697" y="80802"/>
                    <a:pt x="6805" y="77225"/>
                    <a:pt x="3381" y="77225"/>
                  </a:cubicBezTo>
                  <a:cubicBezTo>
                    <a:pt x="2408" y="77225"/>
                    <a:pt x="1311" y="77514"/>
                    <a:pt x="34" y="78256"/>
                  </a:cubicBezTo>
                  <a:lnTo>
                    <a:pt x="1" y="93867"/>
                  </a:lnTo>
                  <a:lnTo>
                    <a:pt x="81325" y="46934"/>
                  </a:lnTo>
                  <a:lnTo>
                    <a:pt x="8132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4"/>
            <p:cNvSpPr/>
            <p:nvPr/>
          </p:nvSpPr>
          <p:spPr>
            <a:xfrm>
              <a:off x="5331722" y="1651885"/>
              <a:ext cx="1249981" cy="1442751"/>
            </a:xfrm>
            <a:custGeom>
              <a:avLst/>
              <a:gdLst/>
              <a:ahLst/>
              <a:cxnLst/>
              <a:rect l="l" t="t" r="r" b="b"/>
              <a:pathLst>
                <a:path w="81326" h="93868" extrusionOk="0">
                  <a:moveTo>
                    <a:pt x="81325" y="0"/>
                  </a:moveTo>
                  <a:cubicBezTo>
                    <a:pt x="71151" y="5871"/>
                    <a:pt x="76222" y="30322"/>
                    <a:pt x="67782" y="35326"/>
                  </a:cubicBezTo>
                  <a:cubicBezTo>
                    <a:pt x="66995" y="35790"/>
                    <a:pt x="66296" y="35999"/>
                    <a:pt x="65668" y="35999"/>
                  </a:cubicBezTo>
                  <a:cubicBezTo>
                    <a:pt x="60154" y="35999"/>
                    <a:pt x="60155" y="19900"/>
                    <a:pt x="54618" y="19900"/>
                  </a:cubicBezTo>
                  <a:cubicBezTo>
                    <a:pt x="53999" y="19900"/>
                    <a:pt x="53311" y="20101"/>
                    <a:pt x="52538" y="20548"/>
                  </a:cubicBezTo>
                  <a:cubicBezTo>
                    <a:pt x="44065" y="25418"/>
                    <a:pt x="47434" y="56708"/>
                    <a:pt x="38995" y="61611"/>
                  </a:cubicBezTo>
                  <a:cubicBezTo>
                    <a:pt x="37891" y="62246"/>
                    <a:pt x="36958" y="62516"/>
                    <a:pt x="36154" y="62516"/>
                  </a:cubicBezTo>
                  <a:cubicBezTo>
                    <a:pt x="31595" y="62516"/>
                    <a:pt x="31127" y="53857"/>
                    <a:pt x="26595" y="53857"/>
                  </a:cubicBezTo>
                  <a:cubicBezTo>
                    <a:pt x="25790" y="53857"/>
                    <a:pt x="24858" y="54130"/>
                    <a:pt x="23751" y="54773"/>
                  </a:cubicBezTo>
                  <a:cubicBezTo>
                    <a:pt x="15278" y="59676"/>
                    <a:pt x="18647" y="77256"/>
                    <a:pt x="13577" y="80191"/>
                  </a:cubicBezTo>
                  <a:cubicBezTo>
                    <a:pt x="12828" y="80625"/>
                    <a:pt x="12152" y="80802"/>
                    <a:pt x="11523" y="80802"/>
                  </a:cubicBezTo>
                  <a:cubicBezTo>
                    <a:pt x="8697" y="80802"/>
                    <a:pt x="6805" y="77225"/>
                    <a:pt x="3381" y="77225"/>
                  </a:cubicBezTo>
                  <a:cubicBezTo>
                    <a:pt x="2408" y="77225"/>
                    <a:pt x="1311" y="77514"/>
                    <a:pt x="34" y="78256"/>
                  </a:cubicBezTo>
                  <a:lnTo>
                    <a:pt x="1" y="93867"/>
                  </a:lnTo>
                  <a:lnTo>
                    <a:pt x="81325" y="46934"/>
                  </a:lnTo>
                  <a:lnTo>
                    <a:pt x="8132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4"/>
            <p:cNvSpPr/>
            <p:nvPr/>
          </p:nvSpPr>
          <p:spPr>
            <a:xfrm>
              <a:off x="5331722" y="1787740"/>
              <a:ext cx="1249981" cy="1306896"/>
            </a:xfrm>
            <a:custGeom>
              <a:avLst/>
              <a:gdLst/>
              <a:ahLst/>
              <a:cxnLst/>
              <a:rect l="l" t="t" r="r" b="b"/>
              <a:pathLst>
                <a:path w="81326" h="85029" extrusionOk="0">
                  <a:moveTo>
                    <a:pt x="81325" y="1"/>
                  </a:moveTo>
                  <a:cubicBezTo>
                    <a:pt x="81200" y="105"/>
                    <a:pt x="81049" y="157"/>
                    <a:pt x="80896" y="157"/>
                  </a:cubicBezTo>
                  <a:cubicBezTo>
                    <a:pt x="80805" y="157"/>
                    <a:pt x="80712" y="139"/>
                    <a:pt x="80625" y="101"/>
                  </a:cubicBezTo>
                  <a:lnTo>
                    <a:pt x="74921" y="11609"/>
                  </a:lnTo>
                  <a:cubicBezTo>
                    <a:pt x="75154" y="11709"/>
                    <a:pt x="75288" y="11943"/>
                    <a:pt x="75254" y="12210"/>
                  </a:cubicBezTo>
                  <a:cubicBezTo>
                    <a:pt x="75221" y="12777"/>
                    <a:pt x="74887" y="13344"/>
                    <a:pt x="74420" y="13677"/>
                  </a:cubicBezTo>
                  <a:cubicBezTo>
                    <a:pt x="74288" y="13753"/>
                    <a:pt x="74164" y="13788"/>
                    <a:pt x="74054" y="13788"/>
                  </a:cubicBezTo>
                  <a:cubicBezTo>
                    <a:pt x="73775" y="13788"/>
                    <a:pt x="73586" y="13560"/>
                    <a:pt x="73586" y="13177"/>
                  </a:cubicBezTo>
                  <a:lnTo>
                    <a:pt x="68483" y="16079"/>
                  </a:lnTo>
                  <a:cubicBezTo>
                    <a:pt x="68483" y="16680"/>
                    <a:pt x="68149" y="17213"/>
                    <a:pt x="67649" y="17547"/>
                  </a:cubicBezTo>
                  <a:cubicBezTo>
                    <a:pt x="67549" y="17622"/>
                    <a:pt x="67411" y="17659"/>
                    <a:pt x="67278" y="17659"/>
                  </a:cubicBezTo>
                  <a:cubicBezTo>
                    <a:pt x="67234" y="17659"/>
                    <a:pt x="67190" y="17655"/>
                    <a:pt x="67149" y="17647"/>
                  </a:cubicBezTo>
                  <a:lnTo>
                    <a:pt x="61411" y="29188"/>
                  </a:lnTo>
                  <a:cubicBezTo>
                    <a:pt x="61645" y="29289"/>
                    <a:pt x="61778" y="29522"/>
                    <a:pt x="61745" y="29789"/>
                  </a:cubicBezTo>
                  <a:cubicBezTo>
                    <a:pt x="61711" y="30356"/>
                    <a:pt x="61378" y="30923"/>
                    <a:pt x="60911" y="31223"/>
                  </a:cubicBezTo>
                  <a:cubicBezTo>
                    <a:pt x="60753" y="31308"/>
                    <a:pt x="60609" y="31349"/>
                    <a:pt x="60486" y="31349"/>
                  </a:cubicBezTo>
                  <a:cubicBezTo>
                    <a:pt x="60270" y="31349"/>
                    <a:pt x="60119" y="31223"/>
                    <a:pt x="60077" y="30990"/>
                  </a:cubicBezTo>
                  <a:lnTo>
                    <a:pt x="54940" y="35426"/>
                  </a:lnTo>
                  <a:cubicBezTo>
                    <a:pt x="54940" y="35493"/>
                    <a:pt x="54973" y="35560"/>
                    <a:pt x="54973" y="35660"/>
                  </a:cubicBezTo>
                  <a:cubicBezTo>
                    <a:pt x="54940" y="36227"/>
                    <a:pt x="54606" y="36794"/>
                    <a:pt x="54139" y="37128"/>
                  </a:cubicBezTo>
                  <a:cubicBezTo>
                    <a:pt x="54007" y="37203"/>
                    <a:pt x="53883" y="37238"/>
                    <a:pt x="53773" y="37238"/>
                  </a:cubicBezTo>
                  <a:cubicBezTo>
                    <a:pt x="53494" y="37238"/>
                    <a:pt x="53305" y="37010"/>
                    <a:pt x="53305" y="36627"/>
                  </a:cubicBezTo>
                  <a:cubicBezTo>
                    <a:pt x="53305" y="36327"/>
                    <a:pt x="53372" y="36027"/>
                    <a:pt x="53539" y="35793"/>
                  </a:cubicBezTo>
                  <a:lnTo>
                    <a:pt x="47968" y="32558"/>
                  </a:lnTo>
                  <a:cubicBezTo>
                    <a:pt x="47801" y="32824"/>
                    <a:pt x="47601" y="33025"/>
                    <a:pt x="47368" y="33191"/>
                  </a:cubicBezTo>
                  <a:cubicBezTo>
                    <a:pt x="47232" y="33273"/>
                    <a:pt x="47102" y="33310"/>
                    <a:pt x="46987" y="33310"/>
                  </a:cubicBezTo>
                  <a:cubicBezTo>
                    <a:pt x="46818" y="33310"/>
                    <a:pt x="46680" y="33230"/>
                    <a:pt x="46601" y="33091"/>
                  </a:cubicBezTo>
                  <a:lnTo>
                    <a:pt x="41330" y="39162"/>
                  </a:lnTo>
                  <a:cubicBezTo>
                    <a:pt x="41397" y="39296"/>
                    <a:pt x="41430" y="39429"/>
                    <a:pt x="41430" y="39563"/>
                  </a:cubicBezTo>
                  <a:cubicBezTo>
                    <a:pt x="41397" y="40163"/>
                    <a:pt x="41097" y="40697"/>
                    <a:pt x="40596" y="41030"/>
                  </a:cubicBezTo>
                  <a:cubicBezTo>
                    <a:pt x="40461" y="41109"/>
                    <a:pt x="40332" y="41146"/>
                    <a:pt x="40219" y="41146"/>
                  </a:cubicBezTo>
                  <a:cubicBezTo>
                    <a:pt x="39997" y="41146"/>
                    <a:pt x="39828" y="41006"/>
                    <a:pt x="39762" y="40763"/>
                  </a:cubicBezTo>
                  <a:lnTo>
                    <a:pt x="34625" y="45200"/>
                  </a:lnTo>
                  <a:cubicBezTo>
                    <a:pt x="34659" y="45267"/>
                    <a:pt x="34659" y="45333"/>
                    <a:pt x="34659" y="45433"/>
                  </a:cubicBezTo>
                  <a:cubicBezTo>
                    <a:pt x="34625" y="46001"/>
                    <a:pt x="34325" y="46568"/>
                    <a:pt x="33825" y="46901"/>
                  </a:cubicBezTo>
                  <a:cubicBezTo>
                    <a:pt x="33725" y="46968"/>
                    <a:pt x="33608" y="47001"/>
                    <a:pt x="33491" y="47001"/>
                  </a:cubicBezTo>
                  <a:cubicBezTo>
                    <a:pt x="33374" y="47001"/>
                    <a:pt x="33258" y="46968"/>
                    <a:pt x="33158" y="46901"/>
                  </a:cubicBezTo>
                  <a:lnTo>
                    <a:pt x="27720" y="54740"/>
                  </a:lnTo>
                  <a:cubicBezTo>
                    <a:pt x="27854" y="54840"/>
                    <a:pt x="27921" y="55040"/>
                    <a:pt x="27921" y="55207"/>
                  </a:cubicBezTo>
                  <a:cubicBezTo>
                    <a:pt x="27887" y="55808"/>
                    <a:pt x="27554" y="56341"/>
                    <a:pt x="27087" y="56675"/>
                  </a:cubicBezTo>
                  <a:cubicBezTo>
                    <a:pt x="26938" y="56756"/>
                    <a:pt x="26805" y="56793"/>
                    <a:pt x="26691" y="56793"/>
                  </a:cubicBezTo>
                  <a:cubicBezTo>
                    <a:pt x="26525" y="56793"/>
                    <a:pt x="26399" y="56713"/>
                    <a:pt x="26319" y="56575"/>
                  </a:cubicBezTo>
                  <a:lnTo>
                    <a:pt x="21049" y="62646"/>
                  </a:lnTo>
                  <a:cubicBezTo>
                    <a:pt x="21116" y="62746"/>
                    <a:pt x="21149" y="62879"/>
                    <a:pt x="21149" y="63013"/>
                  </a:cubicBezTo>
                  <a:cubicBezTo>
                    <a:pt x="21116" y="63613"/>
                    <a:pt x="20815" y="64180"/>
                    <a:pt x="20315" y="64480"/>
                  </a:cubicBezTo>
                  <a:cubicBezTo>
                    <a:pt x="20176" y="64560"/>
                    <a:pt x="20045" y="64598"/>
                    <a:pt x="19931" y="64598"/>
                  </a:cubicBezTo>
                  <a:cubicBezTo>
                    <a:pt x="19662" y="64598"/>
                    <a:pt x="19481" y="64388"/>
                    <a:pt x="19481" y="64013"/>
                  </a:cubicBezTo>
                  <a:cubicBezTo>
                    <a:pt x="19481" y="63780"/>
                    <a:pt x="19548" y="63546"/>
                    <a:pt x="19648" y="63313"/>
                  </a:cubicBezTo>
                  <a:lnTo>
                    <a:pt x="14211" y="61745"/>
                  </a:lnTo>
                  <a:cubicBezTo>
                    <a:pt x="14077" y="62079"/>
                    <a:pt x="13844" y="62346"/>
                    <a:pt x="13544" y="62546"/>
                  </a:cubicBezTo>
                  <a:cubicBezTo>
                    <a:pt x="13454" y="62617"/>
                    <a:pt x="13336" y="62650"/>
                    <a:pt x="13215" y="62650"/>
                  </a:cubicBezTo>
                  <a:cubicBezTo>
                    <a:pt x="13110" y="62650"/>
                    <a:pt x="13003" y="62625"/>
                    <a:pt x="12910" y="62579"/>
                  </a:cubicBezTo>
                  <a:lnTo>
                    <a:pt x="7406" y="71319"/>
                  </a:lnTo>
                  <a:cubicBezTo>
                    <a:pt x="7573" y="71419"/>
                    <a:pt x="7639" y="71619"/>
                    <a:pt x="7639" y="71819"/>
                  </a:cubicBezTo>
                  <a:cubicBezTo>
                    <a:pt x="7606" y="72419"/>
                    <a:pt x="7272" y="72953"/>
                    <a:pt x="6805" y="73287"/>
                  </a:cubicBezTo>
                  <a:cubicBezTo>
                    <a:pt x="6654" y="73375"/>
                    <a:pt x="6517" y="73416"/>
                    <a:pt x="6399" y="73416"/>
                  </a:cubicBezTo>
                  <a:cubicBezTo>
                    <a:pt x="6206" y="73416"/>
                    <a:pt x="6067" y="73306"/>
                    <a:pt x="6005" y="73120"/>
                  </a:cubicBezTo>
                  <a:lnTo>
                    <a:pt x="1" y="79158"/>
                  </a:lnTo>
                  <a:lnTo>
                    <a:pt x="1" y="85028"/>
                  </a:lnTo>
                  <a:lnTo>
                    <a:pt x="81325" y="38095"/>
                  </a:lnTo>
                  <a:lnTo>
                    <a:pt x="8132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4"/>
            <p:cNvSpPr/>
            <p:nvPr/>
          </p:nvSpPr>
          <p:spPr>
            <a:xfrm>
              <a:off x="5331722" y="1787740"/>
              <a:ext cx="1249981" cy="1306896"/>
            </a:xfrm>
            <a:custGeom>
              <a:avLst/>
              <a:gdLst/>
              <a:ahLst/>
              <a:cxnLst/>
              <a:rect l="l" t="t" r="r" b="b"/>
              <a:pathLst>
                <a:path w="81326" h="85029" extrusionOk="0">
                  <a:moveTo>
                    <a:pt x="81325" y="1"/>
                  </a:moveTo>
                  <a:cubicBezTo>
                    <a:pt x="81200" y="105"/>
                    <a:pt x="81049" y="157"/>
                    <a:pt x="80896" y="157"/>
                  </a:cubicBezTo>
                  <a:cubicBezTo>
                    <a:pt x="80805" y="157"/>
                    <a:pt x="80712" y="139"/>
                    <a:pt x="80625" y="101"/>
                  </a:cubicBezTo>
                  <a:lnTo>
                    <a:pt x="74921" y="11609"/>
                  </a:lnTo>
                  <a:cubicBezTo>
                    <a:pt x="75154" y="11709"/>
                    <a:pt x="75288" y="11943"/>
                    <a:pt x="75254" y="12210"/>
                  </a:cubicBezTo>
                  <a:cubicBezTo>
                    <a:pt x="75221" y="12777"/>
                    <a:pt x="74887" y="13344"/>
                    <a:pt x="74420" y="13677"/>
                  </a:cubicBezTo>
                  <a:cubicBezTo>
                    <a:pt x="74288" y="13753"/>
                    <a:pt x="74164" y="13788"/>
                    <a:pt x="74054" y="13788"/>
                  </a:cubicBezTo>
                  <a:cubicBezTo>
                    <a:pt x="73775" y="13788"/>
                    <a:pt x="73586" y="13560"/>
                    <a:pt x="73586" y="13177"/>
                  </a:cubicBezTo>
                  <a:lnTo>
                    <a:pt x="68483" y="16079"/>
                  </a:lnTo>
                  <a:cubicBezTo>
                    <a:pt x="68483" y="16680"/>
                    <a:pt x="68149" y="17213"/>
                    <a:pt x="67649" y="17547"/>
                  </a:cubicBezTo>
                  <a:cubicBezTo>
                    <a:pt x="67549" y="17622"/>
                    <a:pt x="67411" y="17659"/>
                    <a:pt x="67278" y="17659"/>
                  </a:cubicBezTo>
                  <a:cubicBezTo>
                    <a:pt x="67234" y="17659"/>
                    <a:pt x="67190" y="17655"/>
                    <a:pt x="67149" y="17647"/>
                  </a:cubicBezTo>
                  <a:lnTo>
                    <a:pt x="61411" y="29188"/>
                  </a:lnTo>
                  <a:cubicBezTo>
                    <a:pt x="61645" y="29289"/>
                    <a:pt x="61778" y="29522"/>
                    <a:pt x="61745" y="29789"/>
                  </a:cubicBezTo>
                  <a:cubicBezTo>
                    <a:pt x="61711" y="30356"/>
                    <a:pt x="61378" y="30923"/>
                    <a:pt x="60911" y="31223"/>
                  </a:cubicBezTo>
                  <a:cubicBezTo>
                    <a:pt x="60753" y="31308"/>
                    <a:pt x="60609" y="31349"/>
                    <a:pt x="60486" y="31349"/>
                  </a:cubicBezTo>
                  <a:cubicBezTo>
                    <a:pt x="60270" y="31349"/>
                    <a:pt x="60119" y="31223"/>
                    <a:pt x="60077" y="30990"/>
                  </a:cubicBezTo>
                  <a:lnTo>
                    <a:pt x="54940" y="35426"/>
                  </a:lnTo>
                  <a:cubicBezTo>
                    <a:pt x="54940" y="35493"/>
                    <a:pt x="54973" y="35560"/>
                    <a:pt x="54973" y="35660"/>
                  </a:cubicBezTo>
                  <a:cubicBezTo>
                    <a:pt x="54940" y="36227"/>
                    <a:pt x="54606" y="36794"/>
                    <a:pt x="54139" y="37128"/>
                  </a:cubicBezTo>
                  <a:cubicBezTo>
                    <a:pt x="54007" y="37203"/>
                    <a:pt x="53883" y="37238"/>
                    <a:pt x="53773" y="37238"/>
                  </a:cubicBezTo>
                  <a:cubicBezTo>
                    <a:pt x="53494" y="37238"/>
                    <a:pt x="53305" y="37010"/>
                    <a:pt x="53305" y="36627"/>
                  </a:cubicBezTo>
                  <a:cubicBezTo>
                    <a:pt x="53305" y="36327"/>
                    <a:pt x="53372" y="36027"/>
                    <a:pt x="53539" y="35793"/>
                  </a:cubicBezTo>
                  <a:lnTo>
                    <a:pt x="47968" y="32558"/>
                  </a:lnTo>
                  <a:cubicBezTo>
                    <a:pt x="47801" y="32824"/>
                    <a:pt x="47601" y="33025"/>
                    <a:pt x="47368" y="33191"/>
                  </a:cubicBezTo>
                  <a:cubicBezTo>
                    <a:pt x="47232" y="33273"/>
                    <a:pt x="47102" y="33310"/>
                    <a:pt x="46987" y="33310"/>
                  </a:cubicBezTo>
                  <a:cubicBezTo>
                    <a:pt x="46818" y="33310"/>
                    <a:pt x="46680" y="33230"/>
                    <a:pt x="46601" y="33091"/>
                  </a:cubicBezTo>
                  <a:lnTo>
                    <a:pt x="41330" y="39162"/>
                  </a:lnTo>
                  <a:cubicBezTo>
                    <a:pt x="41397" y="39296"/>
                    <a:pt x="41430" y="39429"/>
                    <a:pt x="41430" y="39563"/>
                  </a:cubicBezTo>
                  <a:cubicBezTo>
                    <a:pt x="41397" y="40163"/>
                    <a:pt x="41097" y="40697"/>
                    <a:pt x="40596" y="41030"/>
                  </a:cubicBezTo>
                  <a:cubicBezTo>
                    <a:pt x="40461" y="41109"/>
                    <a:pt x="40332" y="41146"/>
                    <a:pt x="40219" y="41146"/>
                  </a:cubicBezTo>
                  <a:cubicBezTo>
                    <a:pt x="39997" y="41146"/>
                    <a:pt x="39828" y="41006"/>
                    <a:pt x="39762" y="40763"/>
                  </a:cubicBezTo>
                  <a:lnTo>
                    <a:pt x="34625" y="45200"/>
                  </a:lnTo>
                  <a:cubicBezTo>
                    <a:pt x="34659" y="45267"/>
                    <a:pt x="34659" y="45333"/>
                    <a:pt x="34659" y="45433"/>
                  </a:cubicBezTo>
                  <a:cubicBezTo>
                    <a:pt x="34625" y="46001"/>
                    <a:pt x="34325" y="46568"/>
                    <a:pt x="33825" y="46901"/>
                  </a:cubicBezTo>
                  <a:cubicBezTo>
                    <a:pt x="33725" y="46968"/>
                    <a:pt x="33608" y="47001"/>
                    <a:pt x="33491" y="47001"/>
                  </a:cubicBezTo>
                  <a:cubicBezTo>
                    <a:pt x="33374" y="47001"/>
                    <a:pt x="33258" y="46968"/>
                    <a:pt x="33158" y="46901"/>
                  </a:cubicBezTo>
                  <a:lnTo>
                    <a:pt x="27720" y="54740"/>
                  </a:lnTo>
                  <a:cubicBezTo>
                    <a:pt x="27854" y="54840"/>
                    <a:pt x="27921" y="55040"/>
                    <a:pt x="27921" y="55207"/>
                  </a:cubicBezTo>
                  <a:cubicBezTo>
                    <a:pt x="27887" y="55808"/>
                    <a:pt x="27554" y="56341"/>
                    <a:pt x="27087" y="56675"/>
                  </a:cubicBezTo>
                  <a:cubicBezTo>
                    <a:pt x="26938" y="56756"/>
                    <a:pt x="26805" y="56793"/>
                    <a:pt x="26691" y="56793"/>
                  </a:cubicBezTo>
                  <a:cubicBezTo>
                    <a:pt x="26525" y="56793"/>
                    <a:pt x="26399" y="56713"/>
                    <a:pt x="26319" y="56575"/>
                  </a:cubicBezTo>
                  <a:lnTo>
                    <a:pt x="21049" y="62646"/>
                  </a:lnTo>
                  <a:cubicBezTo>
                    <a:pt x="21116" y="62746"/>
                    <a:pt x="21149" y="62879"/>
                    <a:pt x="21149" y="63013"/>
                  </a:cubicBezTo>
                  <a:cubicBezTo>
                    <a:pt x="21116" y="63613"/>
                    <a:pt x="20815" y="64180"/>
                    <a:pt x="20315" y="64480"/>
                  </a:cubicBezTo>
                  <a:cubicBezTo>
                    <a:pt x="20176" y="64560"/>
                    <a:pt x="20045" y="64598"/>
                    <a:pt x="19931" y="64598"/>
                  </a:cubicBezTo>
                  <a:cubicBezTo>
                    <a:pt x="19662" y="64598"/>
                    <a:pt x="19481" y="64388"/>
                    <a:pt x="19481" y="64013"/>
                  </a:cubicBezTo>
                  <a:cubicBezTo>
                    <a:pt x="19481" y="63780"/>
                    <a:pt x="19548" y="63546"/>
                    <a:pt x="19648" y="63313"/>
                  </a:cubicBezTo>
                  <a:lnTo>
                    <a:pt x="14211" y="61745"/>
                  </a:lnTo>
                  <a:cubicBezTo>
                    <a:pt x="14077" y="62079"/>
                    <a:pt x="13844" y="62346"/>
                    <a:pt x="13544" y="62546"/>
                  </a:cubicBezTo>
                  <a:cubicBezTo>
                    <a:pt x="13454" y="62617"/>
                    <a:pt x="13336" y="62650"/>
                    <a:pt x="13215" y="62650"/>
                  </a:cubicBezTo>
                  <a:cubicBezTo>
                    <a:pt x="13110" y="62650"/>
                    <a:pt x="13003" y="62625"/>
                    <a:pt x="12910" y="62579"/>
                  </a:cubicBezTo>
                  <a:lnTo>
                    <a:pt x="7406" y="71319"/>
                  </a:lnTo>
                  <a:cubicBezTo>
                    <a:pt x="7573" y="71419"/>
                    <a:pt x="7639" y="71619"/>
                    <a:pt x="7639" y="71819"/>
                  </a:cubicBezTo>
                  <a:cubicBezTo>
                    <a:pt x="7606" y="72419"/>
                    <a:pt x="7272" y="72953"/>
                    <a:pt x="6805" y="73287"/>
                  </a:cubicBezTo>
                  <a:cubicBezTo>
                    <a:pt x="6654" y="73375"/>
                    <a:pt x="6517" y="73416"/>
                    <a:pt x="6399" y="73416"/>
                  </a:cubicBezTo>
                  <a:cubicBezTo>
                    <a:pt x="6206" y="73416"/>
                    <a:pt x="6067" y="73306"/>
                    <a:pt x="6005" y="73120"/>
                  </a:cubicBezTo>
                  <a:lnTo>
                    <a:pt x="1" y="79158"/>
                  </a:lnTo>
                  <a:lnTo>
                    <a:pt x="1" y="85028"/>
                  </a:lnTo>
                  <a:lnTo>
                    <a:pt x="81325" y="38095"/>
                  </a:lnTo>
                  <a:lnTo>
                    <a:pt x="8132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4"/>
            <p:cNvSpPr/>
            <p:nvPr/>
          </p:nvSpPr>
          <p:spPr>
            <a:xfrm>
              <a:off x="5328648" y="2908383"/>
              <a:ext cx="98967" cy="99090"/>
            </a:xfrm>
            <a:custGeom>
              <a:avLst/>
              <a:gdLst/>
              <a:ahLst/>
              <a:cxnLst/>
              <a:rect l="l" t="t" r="r" b="b"/>
              <a:pathLst>
                <a:path w="6439" h="6447" extrusionOk="0">
                  <a:moveTo>
                    <a:pt x="6205" y="0"/>
                  </a:moveTo>
                  <a:cubicBezTo>
                    <a:pt x="6155" y="0"/>
                    <a:pt x="6105" y="25"/>
                    <a:pt x="6071" y="76"/>
                  </a:cubicBezTo>
                  <a:lnTo>
                    <a:pt x="67" y="6113"/>
                  </a:lnTo>
                  <a:cubicBezTo>
                    <a:pt x="0" y="6180"/>
                    <a:pt x="0" y="6313"/>
                    <a:pt x="67" y="6413"/>
                  </a:cubicBezTo>
                  <a:cubicBezTo>
                    <a:pt x="101" y="6447"/>
                    <a:pt x="167" y="6447"/>
                    <a:pt x="234" y="6447"/>
                  </a:cubicBezTo>
                  <a:cubicBezTo>
                    <a:pt x="267" y="6447"/>
                    <a:pt x="334" y="6447"/>
                    <a:pt x="367" y="6413"/>
                  </a:cubicBezTo>
                  <a:lnTo>
                    <a:pt x="6338" y="342"/>
                  </a:lnTo>
                  <a:cubicBezTo>
                    <a:pt x="6438" y="276"/>
                    <a:pt x="6438" y="142"/>
                    <a:pt x="6338" y="76"/>
                  </a:cubicBezTo>
                  <a:cubicBezTo>
                    <a:pt x="6305" y="25"/>
                    <a:pt x="6255" y="0"/>
                    <a:pt x="620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4"/>
            <p:cNvSpPr/>
            <p:nvPr/>
          </p:nvSpPr>
          <p:spPr>
            <a:xfrm>
              <a:off x="5442463" y="2745968"/>
              <a:ext cx="91790" cy="141020"/>
            </a:xfrm>
            <a:custGeom>
              <a:avLst/>
              <a:gdLst/>
              <a:ahLst/>
              <a:cxnLst/>
              <a:rect l="l" t="t" r="r" b="b"/>
              <a:pathLst>
                <a:path w="5972" h="9175" extrusionOk="0">
                  <a:moveTo>
                    <a:pt x="5725" y="0"/>
                  </a:moveTo>
                  <a:cubicBezTo>
                    <a:pt x="5656" y="0"/>
                    <a:pt x="5593" y="37"/>
                    <a:pt x="5571" y="102"/>
                  </a:cubicBezTo>
                  <a:lnTo>
                    <a:pt x="67" y="8841"/>
                  </a:lnTo>
                  <a:cubicBezTo>
                    <a:pt x="1" y="8941"/>
                    <a:pt x="1" y="9075"/>
                    <a:pt x="134" y="9141"/>
                  </a:cubicBezTo>
                  <a:cubicBezTo>
                    <a:pt x="134" y="9175"/>
                    <a:pt x="201" y="9175"/>
                    <a:pt x="234" y="9175"/>
                  </a:cubicBezTo>
                  <a:cubicBezTo>
                    <a:pt x="301" y="9175"/>
                    <a:pt x="368" y="9141"/>
                    <a:pt x="401" y="9075"/>
                  </a:cubicBezTo>
                  <a:lnTo>
                    <a:pt x="5905" y="302"/>
                  </a:lnTo>
                  <a:cubicBezTo>
                    <a:pt x="5972" y="202"/>
                    <a:pt x="5938" y="102"/>
                    <a:pt x="5838" y="35"/>
                  </a:cubicBezTo>
                  <a:cubicBezTo>
                    <a:pt x="5803" y="11"/>
                    <a:pt x="5763" y="0"/>
                    <a:pt x="572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4"/>
            <p:cNvSpPr/>
            <p:nvPr/>
          </p:nvSpPr>
          <p:spPr>
            <a:xfrm>
              <a:off x="5545826" y="2733564"/>
              <a:ext cx="91989" cy="30386"/>
            </a:xfrm>
            <a:custGeom>
              <a:avLst/>
              <a:gdLst/>
              <a:ahLst/>
              <a:cxnLst/>
              <a:rect l="l" t="t" r="r" b="b"/>
              <a:pathLst>
                <a:path w="5985" h="1977" extrusionOk="0">
                  <a:moveTo>
                    <a:pt x="322" y="1"/>
                  </a:moveTo>
                  <a:cubicBezTo>
                    <a:pt x="96" y="1"/>
                    <a:pt x="1" y="349"/>
                    <a:pt x="247" y="442"/>
                  </a:cubicBezTo>
                  <a:lnTo>
                    <a:pt x="5685" y="1976"/>
                  </a:lnTo>
                  <a:lnTo>
                    <a:pt x="5751" y="1976"/>
                  </a:lnTo>
                  <a:cubicBezTo>
                    <a:pt x="5818" y="1976"/>
                    <a:pt x="5918" y="1909"/>
                    <a:pt x="5951" y="1843"/>
                  </a:cubicBezTo>
                  <a:cubicBezTo>
                    <a:pt x="5985" y="1709"/>
                    <a:pt x="5918" y="1609"/>
                    <a:pt x="5785" y="1576"/>
                  </a:cubicBezTo>
                  <a:lnTo>
                    <a:pt x="381" y="8"/>
                  </a:lnTo>
                  <a:cubicBezTo>
                    <a:pt x="360" y="3"/>
                    <a:pt x="341" y="1"/>
                    <a:pt x="32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4"/>
            <p:cNvSpPr/>
            <p:nvPr/>
          </p:nvSpPr>
          <p:spPr>
            <a:xfrm>
              <a:off x="5652155" y="2654086"/>
              <a:ext cx="88208" cy="99598"/>
            </a:xfrm>
            <a:custGeom>
              <a:avLst/>
              <a:gdLst/>
              <a:ahLst/>
              <a:cxnLst/>
              <a:rect l="l" t="t" r="r" b="b"/>
              <a:pathLst>
                <a:path w="5739" h="6480" extrusionOk="0">
                  <a:moveTo>
                    <a:pt x="5505" y="0"/>
                  </a:moveTo>
                  <a:cubicBezTo>
                    <a:pt x="5455" y="0"/>
                    <a:pt x="5405" y="25"/>
                    <a:pt x="5371" y="75"/>
                  </a:cubicBezTo>
                  <a:lnTo>
                    <a:pt x="101" y="6146"/>
                  </a:lnTo>
                  <a:cubicBezTo>
                    <a:pt x="1" y="6213"/>
                    <a:pt x="34" y="6346"/>
                    <a:pt x="134" y="6447"/>
                  </a:cubicBezTo>
                  <a:cubicBezTo>
                    <a:pt x="168" y="6480"/>
                    <a:pt x="201" y="6480"/>
                    <a:pt x="268" y="6480"/>
                  </a:cubicBezTo>
                  <a:cubicBezTo>
                    <a:pt x="301" y="6480"/>
                    <a:pt x="368" y="6447"/>
                    <a:pt x="401" y="6413"/>
                  </a:cubicBezTo>
                  <a:lnTo>
                    <a:pt x="5672" y="376"/>
                  </a:lnTo>
                  <a:cubicBezTo>
                    <a:pt x="5738" y="275"/>
                    <a:pt x="5738" y="142"/>
                    <a:pt x="5638" y="75"/>
                  </a:cubicBezTo>
                  <a:cubicBezTo>
                    <a:pt x="5605" y="25"/>
                    <a:pt x="5555" y="0"/>
                    <a:pt x="550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4"/>
            <p:cNvSpPr/>
            <p:nvPr/>
          </p:nvSpPr>
          <p:spPr>
            <a:xfrm>
              <a:off x="5755211" y="2505320"/>
              <a:ext cx="90760" cy="126864"/>
            </a:xfrm>
            <a:custGeom>
              <a:avLst/>
              <a:gdLst/>
              <a:ahLst/>
              <a:cxnLst/>
              <a:rect l="l" t="t" r="r" b="b"/>
              <a:pathLst>
                <a:path w="5905" h="8254" extrusionOk="0">
                  <a:moveTo>
                    <a:pt x="5653" y="1"/>
                  </a:moveTo>
                  <a:cubicBezTo>
                    <a:pt x="5598" y="1"/>
                    <a:pt x="5541" y="26"/>
                    <a:pt x="5505" y="81"/>
                  </a:cubicBezTo>
                  <a:lnTo>
                    <a:pt x="67" y="7920"/>
                  </a:lnTo>
                  <a:cubicBezTo>
                    <a:pt x="1" y="7986"/>
                    <a:pt x="34" y="8120"/>
                    <a:pt x="134" y="8187"/>
                  </a:cubicBezTo>
                  <a:cubicBezTo>
                    <a:pt x="167" y="8220"/>
                    <a:pt x="201" y="8220"/>
                    <a:pt x="234" y="8253"/>
                  </a:cubicBezTo>
                  <a:cubicBezTo>
                    <a:pt x="301" y="8220"/>
                    <a:pt x="368" y="8187"/>
                    <a:pt x="434" y="8153"/>
                  </a:cubicBezTo>
                  <a:lnTo>
                    <a:pt x="5838" y="314"/>
                  </a:lnTo>
                  <a:cubicBezTo>
                    <a:pt x="5905" y="214"/>
                    <a:pt x="5871" y="81"/>
                    <a:pt x="5771" y="47"/>
                  </a:cubicBezTo>
                  <a:cubicBezTo>
                    <a:pt x="5741" y="17"/>
                    <a:pt x="5698" y="1"/>
                    <a:pt x="565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4"/>
            <p:cNvSpPr/>
            <p:nvPr/>
          </p:nvSpPr>
          <p:spPr>
            <a:xfrm>
              <a:off x="5861848" y="2410994"/>
              <a:ext cx="85642" cy="74560"/>
            </a:xfrm>
            <a:custGeom>
              <a:avLst/>
              <a:gdLst/>
              <a:ahLst/>
              <a:cxnLst/>
              <a:rect l="l" t="t" r="r" b="b"/>
              <a:pathLst>
                <a:path w="5572" h="4851" extrusionOk="0">
                  <a:moveTo>
                    <a:pt x="5351" y="0"/>
                  </a:moveTo>
                  <a:cubicBezTo>
                    <a:pt x="5301" y="0"/>
                    <a:pt x="5250" y="17"/>
                    <a:pt x="5205" y="47"/>
                  </a:cubicBezTo>
                  <a:lnTo>
                    <a:pt x="68" y="4483"/>
                  </a:lnTo>
                  <a:cubicBezTo>
                    <a:pt x="1" y="4583"/>
                    <a:pt x="1" y="4717"/>
                    <a:pt x="68" y="4783"/>
                  </a:cubicBezTo>
                  <a:cubicBezTo>
                    <a:pt x="101" y="4817"/>
                    <a:pt x="168" y="4850"/>
                    <a:pt x="234" y="4850"/>
                  </a:cubicBezTo>
                  <a:cubicBezTo>
                    <a:pt x="268" y="4850"/>
                    <a:pt x="301" y="4850"/>
                    <a:pt x="334" y="4817"/>
                  </a:cubicBezTo>
                  <a:lnTo>
                    <a:pt x="5471" y="380"/>
                  </a:lnTo>
                  <a:cubicBezTo>
                    <a:pt x="5572" y="280"/>
                    <a:pt x="5572" y="147"/>
                    <a:pt x="5505" y="80"/>
                  </a:cubicBezTo>
                  <a:cubicBezTo>
                    <a:pt x="5468" y="25"/>
                    <a:pt x="5411" y="0"/>
                    <a:pt x="535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4"/>
            <p:cNvSpPr/>
            <p:nvPr/>
          </p:nvSpPr>
          <p:spPr>
            <a:xfrm>
              <a:off x="5964397" y="2293198"/>
              <a:ext cx="89607" cy="100059"/>
            </a:xfrm>
            <a:custGeom>
              <a:avLst/>
              <a:gdLst/>
              <a:ahLst/>
              <a:cxnLst/>
              <a:rect l="l" t="t" r="r" b="b"/>
              <a:pathLst>
                <a:path w="5830" h="6510" extrusionOk="0">
                  <a:moveTo>
                    <a:pt x="5517" y="1"/>
                  </a:moveTo>
                  <a:cubicBezTo>
                    <a:pt x="5465" y="1"/>
                    <a:pt x="5413" y="22"/>
                    <a:pt x="5371" y="72"/>
                  </a:cubicBezTo>
                  <a:lnTo>
                    <a:pt x="100" y="6143"/>
                  </a:lnTo>
                  <a:cubicBezTo>
                    <a:pt x="0" y="6276"/>
                    <a:pt x="100" y="6510"/>
                    <a:pt x="267" y="6510"/>
                  </a:cubicBezTo>
                  <a:cubicBezTo>
                    <a:pt x="334" y="6476"/>
                    <a:pt x="367" y="6476"/>
                    <a:pt x="434" y="6410"/>
                  </a:cubicBezTo>
                  <a:lnTo>
                    <a:pt x="5704" y="339"/>
                  </a:lnTo>
                  <a:cubicBezTo>
                    <a:pt x="5829" y="189"/>
                    <a:pt x="5673" y="1"/>
                    <a:pt x="551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4"/>
            <p:cNvSpPr/>
            <p:nvPr/>
          </p:nvSpPr>
          <p:spPr>
            <a:xfrm>
              <a:off x="6066423" y="2285052"/>
              <a:ext cx="93327" cy="55916"/>
            </a:xfrm>
            <a:custGeom>
              <a:avLst/>
              <a:gdLst/>
              <a:ahLst/>
              <a:cxnLst/>
              <a:rect l="l" t="t" r="r" b="b"/>
              <a:pathLst>
                <a:path w="6072" h="3638" extrusionOk="0">
                  <a:moveTo>
                    <a:pt x="229" y="0"/>
                  </a:moveTo>
                  <a:cubicBezTo>
                    <a:pt x="167" y="0"/>
                    <a:pt x="110" y="37"/>
                    <a:pt x="67" y="101"/>
                  </a:cubicBezTo>
                  <a:cubicBezTo>
                    <a:pt x="0" y="202"/>
                    <a:pt x="34" y="335"/>
                    <a:pt x="134" y="402"/>
                  </a:cubicBezTo>
                  <a:lnTo>
                    <a:pt x="5704" y="3604"/>
                  </a:lnTo>
                  <a:cubicBezTo>
                    <a:pt x="5738" y="3637"/>
                    <a:pt x="5771" y="3637"/>
                    <a:pt x="5838" y="3637"/>
                  </a:cubicBezTo>
                  <a:cubicBezTo>
                    <a:pt x="5905" y="3637"/>
                    <a:pt x="5971" y="3604"/>
                    <a:pt x="6005" y="3571"/>
                  </a:cubicBezTo>
                  <a:cubicBezTo>
                    <a:pt x="6071" y="3471"/>
                    <a:pt x="6038" y="3337"/>
                    <a:pt x="5938" y="3270"/>
                  </a:cubicBezTo>
                  <a:lnTo>
                    <a:pt x="334" y="35"/>
                  </a:lnTo>
                  <a:cubicBezTo>
                    <a:pt x="299" y="11"/>
                    <a:pt x="263" y="0"/>
                    <a:pt x="22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4"/>
            <p:cNvSpPr/>
            <p:nvPr/>
          </p:nvSpPr>
          <p:spPr>
            <a:xfrm>
              <a:off x="6174090" y="2260522"/>
              <a:ext cx="86902" cy="74806"/>
            </a:xfrm>
            <a:custGeom>
              <a:avLst/>
              <a:gdLst/>
              <a:ahLst/>
              <a:cxnLst/>
              <a:rect l="l" t="t" r="r" b="b"/>
              <a:pathLst>
                <a:path w="5654" h="4867" extrusionOk="0">
                  <a:moveTo>
                    <a:pt x="5343" y="1"/>
                  </a:moveTo>
                  <a:cubicBezTo>
                    <a:pt x="5297" y="1"/>
                    <a:pt x="5248" y="19"/>
                    <a:pt x="5204" y="63"/>
                  </a:cubicBezTo>
                  <a:lnTo>
                    <a:pt x="67" y="4499"/>
                  </a:lnTo>
                  <a:cubicBezTo>
                    <a:pt x="0" y="4566"/>
                    <a:pt x="0" y="4700"/>
                    <a:pt x="67" y="4800"/>
                  </a:cubicBezTo>
                  <a:cubicBezTo>
                    <a:pt x="134" y="4833"/>
                    <a:pt x="167" y="4866"/>
                    <a:pt x="234" y="4866"/>
                  </a:cubicBezTo>
                  <a:cubicBezTo>
                    <a:pt x="267" y="4866"/>
                    <a:pt x="334" y="4833"/>
                    <a:pt x="367" y="4833"/>
                  </a:cubicBezTo>
                  <a:lnTo>
                    <a:pt x="5471" y="363"/>
                  </a:lnTo>
                  <a:cubicBezTo>
                    <a:pt x="5653" y="233"/>
                    <a:pt x="5510" y="1"/>
                    <a:pt x="534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4"/>
            <p:cNvSpPr/>
            <p:nvPr/>
          </p:nvSpPr>
          <p:spPr>
            <a:xfrm>
              <a:off x="6273549" y="2056208"/>
              <a:ext cx="95386" cy="183748"/>
            </a:xfrm>
            <a:custGeom>
              <a:avLst/>
              <a:gdLst/>
              <a:ahLst/>
              <a:cxnLst/>
              <a:rect l="l" t="t" r="r" b="b"/>
              <a:pathLst>
                <a:path w="6206" h="11955" extrusionOk="0">
                  <a:moveTo>
                    <a:pt x="5959" y="1"/>
                  </a:moveTo>
                  <a:cubicBezTo>
                    <a:pt x="5878" y="1"/>
                    <a:pt x="5796" y="38"/>
                    <a:pt x="5771" y="113"/>
                  </a:cubicBezTo>
                  <a:lnTo>
                    <a:pt x="67" y="11655"/>
                  </a:lnTo>
                  <a:cubicBezTo>
                    <a:pt x="1" y="11755"/>
                    <a:pt x="67" y="11855"/>
                    <a:pt x="167" y="11922"/>
                  </a:cubicBezTo>
                  <a:cubicBezTo>
                    <a:pt x="167" y="11922"/>
                    <a:pt x="201" y="11955"/>
                    <a:pt x="234" y="11955"/>
                  </a:cubicBezTo>
                  <a:cubicBezTo>
                    <a:pt x="334" y="11955"/>
                    <a:pt x="401" y="11888"/>
                    <a:pt x="434" y="11822"/>
                  </a:cubicBezTo>
                  <a:lnTo>
                    <a:pt x="6138" y="313"/>
                  </a:lnTo>
                  <a:cubicBezTo>
                    <a:pt x="6205" y="180"/>
                    <a:pt x="6138" y="80"/>
                    <a:pt x="6038" y="13"/>
                  </a:cubicBezTo>
                  <a:cubicBezTo>
                    <a:pt x="6013" y="5"/>
                    <a:pt x="5986" y="1"/>
                    <a:pt x="595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4"/>
            <p:cNvSpPr/>
            <p:nvPr/>
          </p:nvSpPr>
          <p:spPr>
            <a:xfrm>
              <a:off x="6381739" y="1986997"/>
              <a:ext cx="86149" cy="51474"/>
            </a:xfrm>
            <a:custGeom>
              <a:avLst/>
              <a:gdLst/>
              <a:ahLst/>
              <a:cxnLst/>
              <a:rect l="l" t="t" r="r" b="b"/>
              <a:pathLst>
                <a:path w="5605" h="3349" extrusionOk="0">
                  <a:moveTo>
                    <a:pt x="5350" y="0"/>
                  </a:moveTo>
                  <a:cubicBezTo>
                    <a:pt x="5323" y="0"/>
                    <a:pt x="5295" y="5"/>
                    <a:pt x="5270" y="13"/>
                  </a:cubicBezTo>
                  <a:lnTo>
                    <a:pt x="200" y="2948"/>
                  </a:lnTo>
                  <a:cubicBezTo>
                    <a:pt x="0" y="3048"/>
                    <a:pt x="100" y="3315"/>
                    <a:pt x="300" y="3349"/>
                  </a:cubicBezTo>
                  <a:cubicBezTo>
                    <a:pt x="334" y="3349"/>
                    <a:pt x="367" y="3315"/>
                    <a:pt x="400" y="3315"/>
                  </a:cubicBezTo>
                  <a:lnTo>
                    <a:pt x="5504" y="380"/>
                  </a:lnTo>
                  <a:cubicBezTo>
                    <a:pt x="5571" y="313"/>
                    <a:pt x="5604" y="213"/>
                    <a:pt x="5571" y="113"/>
                  </a:cubicBezTo>
                  <a:cubicBezTo>
                    <a:pt x="5521" y="38"/>
                    <a:pt x="5433" y="0"/>
                    <a:pt x="535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4"/>
            <p:cNvSpPr/>
            <p:nvPr/>
          </p:nvSpPr>
          <p:spPr>
            <a:xfrm>
              <a:off x="6481705" y="1786127"/>
              <a:ext cx="95755" cy="183134"/>
            </a:xfrm>
            <a:custGeom>
              <a:avLst/>
              <a:gdLst/>
              <a:ahLst/>
              <a:cxnLst/>
              <a:rect l="l" t="t" r="r" b="b"/>
              <a:pathLst>
                <a:path w="6230" h="11915" extrusionOk="0">
                  <a:moveTo>
                    <a:pt x="5918" y="1"/>
                  </a:moveTo>
                  <a:cubicBezTo>
                    <a:pt x="5852" y="1"/>
                    <a:pt x="5793" y="31"/>
                    <a:pt x="5771" y="106"/>
                  </a:cubicBezTo>
                  <a:lnTo>
                    <a:pt x="67" y="11614"/>
                  </a:lnTo>
                  <a:cubicBezTo>
                    <a:pt x="1" y="11714"/>
                    <a:pt x="67" y="11848"/>
                    <a:pt x="167" y="11881"/>
                  </a:cubicBezTo>
                  <a:cubicBezTo>
                    <a:pt x="201" y="11914"/>
                    <a:pt x="234" y="11914"/>
                    <a:pt x="268" y="11914"/>
                  </a:cubicBezTo>
                  <a:cubicBezTo>
                    <a:pt x="334" y="11914"/>
                    <a:pt x="401" y="11848"/>
                    <a:pt x="434" y="11781"/>
                  </a:cubicBezTo>
                  <a:lnTo>
                    <a:pt x="6138" y="273"/>
                  </a:lnTo>
                  <a:cubicBezTo>
                    <a:pt x="6229" y="137"/>
                    <a:pt x="6058" y="1"/>
                    <a:pt x="591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4"/>
            <p:cNvSpPr/>
            <p:nvPr/>
          </p:nvSpPr>
          <p:spPr>
            <a:xfrm>
              <a:off x="5419392" y="2878964"/>
              <a:ext cx="33952" cy="40331"/>
            </a:xfrm>
            <a:custGeom>
              <a:avLst/>
              <a:gdLst/>
              <a:ahLst/>
              <a:cxnLst/>
              <a:rect l="l" t="t" r="r" b="b"/>
              <a:pathLst>
                <a:path w="2209" h="2624" extrusionOk="0">
                  <a:moveTo>
                    <a:pt x="1423" y="427"/>
                  </a:moveTo>
                  <a:cubicBezTo>
                    <a:pt x="1620" y="427"/>
                    <a:pt x="1807" y="616"/>
                    <a:pt x="1735" y="855"/>
                  </a:cubicBezTo>
                  <a:cubicBezTo>
                    <a:pt x="1702" y="1356"/>
                    <a:pt x="1435" y="1823"/>
                    <a:pt x="1001" y="2123"/>
                  </a:cubicBezTo>
                  <a:cubicBezTo>
                    <a:pt x="917" y="2186"/>
                    <a:pt x="832" y="2210"/>
                    <a:pt x="748" y="2210"/>
                  </a:cubicBezTo>
                  <a:cubicBezTo>
                    <a:pt x="699" y="2210"/>
                    <a:pt x="650" y="2202"/>
                    <a:pt x="601" y="2190"/>
                  </a:cubicBezTo>
                  <a:cubicBezTo>
                    <a:pt x="501" y="2123"/>
                    <a:pt x="468" y="1990"/>
                    <a:pt x="468" y="1823"/>
                  </a:cubicBezTo>
                  <a:cubicBezTo>
                    <a:pt x="501" y="1289"/>
                    <a:pt x="768" y="822"/>
                    <a:pt x="1202" y="522"/>
                  </a:cubicBezTo>
                  <a:cubicBezTo>
                    <a:pt x="1267" y="456"/>
                    <a:pt x="1346" y="427"/>
                    <a:pt x="1423" y="427"/>
                  </a:cubicBezTo>
                  <a:close/>
                  <a:moveTo>
                    <a:pt x="1432" y="1"/>
                  </a:moveTo>
                  <a:cubicBezTo>
                    <a:pt x="1285" y="1"/>
                    <a:pt x="1135" y="48"/>
                    <a:pt x="1001" y="155"/>
                  </a:cubicBezTo>
                  <a:cubicBezTo>
                    <a:pt x="434" y="522"/>
                    <a:pt x="67" y="1122"/>
                    <a:pt x="34" y="1823"/>
                  </a:cubicBezTo>
                  <a:cubicBezTo>
                    <a:pt x="1" y="2090"/>
                    <a:pt x="134" y="2390"/>
                    <a:pt x="401" y="2523"/>
                  </a:cubicBezTo>
                  <a:cubicBezTo>
                    <a:pt x="501" y="2590"/>
                    <a:pt x="601" y="2623"/>
                    <a:pt x="701" y="2623"/>
                  </a:cubicBezTo>
                  <a:cubicBezTo>
                    <a:pt x="868" y="2623"/>
                    <a:pt x="1035" y="2590"/>
                    <a:pt x="1202" y="2490"/>
                  </a:cubicBezTo>
                  <a:cubicBezTo>
                    <a:pt x="1769" y="2123"/>
                    <a:pt x="2136" y="1523"/>
                    <a:pt x="2136" y="822"/>
                  </a:cubicBezTo>
                  <a:cubicBezTo>
                    <a:pt x="2209" y="358"/>
                    <a:pt x="1834" y="1"/>
                    <a:pt x="143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4"/>
            <p:cNvSpPr/>
            <p:nvPr/>
          </p:nvSpPr>
          <p:spPr>
            <a:xfrm>
              <a:off x="5523478" y="2713368"/>
              <a:ext cx="34460" cy="40838"/>
            </a:xfrm>
            <a:custGeom>
              <a:avLst/>
              <a:gdLst/>
              <a:ahLst/>
              <a:cxnLst/>
              <a:rect l="l" t="t" r="r" b="b"/>
              <a:pathLst>
                <a:path w="2242" h="2657" extrusionOk="0">
                  <a:moveTo>
                    <a:pt x="1439" y="452"/>
                  </a:moveTo>
                  <a:cubicBezTo>
                    <a:pt x="1495" y="452"/>
                    <a:pt x="1550" y="463"/>
                    <a:pt x="1601" y="488"/>
                  </a:cubicBezTo>
                  <a:cubicBezTo>
                    <a:pt x="1701" y="555"/>
                    <a:pt x="1735" y="688"/>
                    <a:pt x="1735" y="855"/>
                  </a:cubicBezTo>
                  <a:cubicBezTo>
                    <a:pt x="1701" y="1355"/>
                    <a:pt x="1435" y="1856"/>
                    <a:pt x="1001" y="2156"/>
                  </a:cubicBezTo>
                  <a:cubicBezTo>
                    <a:pt x="903" y="2205"/>
                    <a:pt x="806" y="2236"/>
                    <a:pt x="708" y="2236"/>
                  </a:cubicBezTo>
                  <a:cubicBezTo>
                    <a:pt x="672" y="2236"/>
                    <a:pt x="636" y="2232"/>
                    <a:pt x="601" y="2223"/>
                  </a:cubicBezTo>
                  <a:cubicBezTo>
                    <a:pt x="501" y="2123"/>
                    <a:pt x="434" y="1989"/>
                    <a:pt x="467" y="1856"/>
                  </a:cubicBezTo>
                  <a:cubicBezTo>
                    <a:pt x="501" y="1322"/>
                    <a:pt x="767" y="855"/>
                    <a:pt x="1201" y="555"/>
                  </a:cubicBezTo>
                  <a:lnTo>
                    <a:pt x="1201" y="521"/>
                  </a:lnTo>
                  <a:cubicBezTo>
                    <a:pt x="1263" y="480"/>
                    <a:pt x="1350" y="452"/>
                    <a:pt x="1439" y="452"/>
                  </a:cubicBezTo>
                  <a:close/>
                  <a:moveTo>
                    <a:pt x="1434" y="1"/>
                  </a:moveTo>
                  <a:cubicBezTo>
                    <a:pt x="1285" y="1"/>
                    <a:pt x="1134" y="48"/>
                    <a:pt x="1001" y="154"/>
                  </a:cubicBezTo>
                  <a:cubicBezTo>
                    <a:pt x="434" y="521"/>
                    <a:pt x="67" y="1155"/>
                    <a:pt x="34" y="1822"/>
                  </a:cubicBezTo>
                  <a:cubicBezTo>
                    <a:pt x="0" y="2123"/>
                    <a:pt x="167" y="2389"/>
                    <a:pt x="400" y="2556"/>
                  </a:cubicBezTo>
                  <a:cubicBezTo>
                    <a:pt x="501" y="2623"/>
                    <a:pt x="601" y="2656"/>
                    <a:pt x="734" y="2656"/>
                  </a:cubicBezTo>
                  <a:cubicBezTo>
                    <a:pt x="901" y="2623"/>
                    <a:pt x="1068" y="2590"/>
                    <a:pt x="1201" y="2489"/>
                  </a:cubicBezTo>
                  <a:cubicBezTo>
                    <a:pt x="1768" y="2123"/>
                    <a:pt x="2102" y="1522"/>
                    <a:pt x="2168" y="855"/>
                  </a:cubicBezTo>
                  <a:cubicBezTo>
                    <a:pt x="2242" y="365"/>
                    <a:pt x="1847" y="1"/>
                    <a:pt x="14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4"/>
            <p:cNvSpPr/>
            <p:nvPr/>
          </p:nvSpPr>
          <p:spPr>
            <a:xfrm>
              <a:off x="5627548" y="2743309"/>
              <a:ext cx="34091" cy="40623"/>
            </a:xfrm>
            <a:custGeom>
              <a:avLst/>
              <a:gdLst/>
              <a:ahLst/>
              <a:cxnLst/>
              <a:rect l="l" t="t" r="r" b="b"/>
              <a:pathLst>
                <a:path w="2218" h="2643" extrusionOk="0">
                  <a:moveTo>
                    <a:pt x="1468" y="441"/>
                  </a:moveTo>
                  <a:lnTo>
                    <a:pt x="1468" y="475"/>
                  </a:lnTo>
                  <a:cubicBezTo>
                    <a:pt x="1480" y="464"/>
                    <a:pt x="1494" y="460"/>
                    <a:pt x="1510" y="460"/>
                  </a:cubicBezTo>
                  <a:cubicBezTo>
                    <a:pt x="1543" y="460"/>
                    <a:pt x="1580" y="475"/>
                    <a:pt x="1602" y="475"/>
                  </a:cubicBezTo>
                  <a:cubicBezTo>
                    <a:pt x="1702" y="575"/>
                    <a:pt x="1769" y="708"/>
                    <a:pt x="1735" y="842"/>
                  </a:cubicBezTo>
                  <a:cubicBezTo>
                    <a:pt x="1702" y="1375"/>
                    <a:pt x="1435" y="1842"/>
                    <a:pt x="1001" y="2143"/>
                  </a:cubicBezTo>
                  <a:cubicBezTo>
                    <a:pt x="928" y="2191"/>
                    <a:pt x="819" y="2222"/>
                    <a:pt x="714" y="2222"/>
                  </a:cubicBezTo>
                  <a:cubicBezTo>
                    <a:pt x="675" y="2222"/>
                    <a:pt x="637" y="2218"/>
                    <a:pt x="601" y="2209"/>
                  </a:cubicBezTo>
                  <a:cubicBezTo>
                    <a:pt x="501" y="2109"/>
                    <a:pt x="434" y="1976"/>
                    <a:pt x="468" y="1842"/>
                  </a:cubicBezTo>
                  <a:cubicBezTo>
                    <a:pt x="501" y="1309"/>
                    <a:pt x="768" y="842"/>
                    <a:pt x="1202" y="541"/>
                  </a:cubicBezTo>
                  <a:cubicBezTo>
                    <a:pt x="1302" y="475"/>
                    <a:pt x="1368" y="475"/>
                    <a:pt x="1468" y="441"/>
                  </a:cubicBezTo>
                  <a:close/>
                  <a:moveTo>
                    <a:pt x="1451" y="0"/>
                  </a:moveTo>
                  <a:cubicBezTo>
                    <a:pt x="1298" y="0"/>
                    <a:pt x="1141" y="54"/>
                    <a:pt x="1001" y="175"/>
                  </a:cubicBezTo>
                  <a:cubicBezTo>
                    <a:pt x="434" y="541"/>
                    <a:pt x="67" y="1142"/>
                    <a:pt x="34" y="1842"/>
                  </a:cubicBezTo>
                  <a:cubicBezTo>
                    <a:pt x="1" y="2109"/>
                    <a:pt x="167" y="2409"/>
                    <a:pt x="401" y="2543"/>
                  </a:cubicBezTo>
                  <a:cubicBezTo>
                    <a:pt x="501" y="2610"/>
                    <a:pt x="601" y="2643"/>
                    <a:pt x="735" y="2643"/>
                  </a:cubicBezTo>
                  <a:cubicBezTo>
                    <a:pt x="901" y="2643"/>
                    <a:pt x="1068" y="2576"/>
                    <a:pt x="1202" y="2476"/>
                  </a:cubicBezTo>
                  <a:cubicBezTo>
                    <a:pt x="1769" y="2109"/>
                    <a:pt x="2136" y="1509"/>
                    <a:pt x="2169" y="842"/>
                  </a:cubicBezTo>
                  <a:cubicBezTo>
                    <a:pt x="2217" y="360"/>
                    <a:pt x="1848" y="0"/>
                    <a:pt x="145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4"/>
            <p:cNvSpPr/>
            <p:nvPr/>
          </p:nvSpPr>
          <p:spPr>
            <a:xfrm>
              <a:off x="5732141" y="2623638"/>
              <a:ext cx="33583" cy="40331"/>
            </a:xfrm>
            <a:custGeom>
              <a:avLst/>
              <a:gdLst/>
              <a:ahLst/>
              <a:cxnLst/>
              <a:rect l="l" t="t" r="r" b="b"/>
              <a:pathLst>
                <a:path w="2185" h="2624" extrusionOk="0">
                  <a:moveTo>
                    <a:pt x="1406" y="452"/>
                  </a:moveTo>
                  <a:cubicBezTo>
                    <a:pt x="1462" y="452"/>
                    <a:pt x="1517" y="463"/>
                    <a:pt x="1568" y="489"/>
                  </a:cubicBezTo>
                  <a:cubicBezTo>
                    <a:pt x="1668" y="555"/>
                    <a:pt x="1735" y="689"/>
                    <a:pt x="1702" y="855"/>
                  </a:cubicBezTo>
                  <a:cubicBezTo>
                    <a:pt x="1668" y="1356"/>
                    <a:pt x="1402" y="1823"/>
                    <a:pt x="968" y="2123"/>
                  </a:cubicBezTo>
                  <a:cubicBezTo>
                    <a:pt x="901" y="2190"/>
                    <a:pt x="821" y="2218"/>
                    <a:pt x="743" y="2218"/>
                  </a:cubicBezTo>
                  <a:cubicBezTo>
                    <a:pt x="547" y="2218"/>
                    <a:pt x="363" y="2038"/>
                    <a:pt x="434" y="1823"/>
                  </a:cubicBezTo>
                  <a:cubicBezTo>
                    <a:pt x="468" y="1289"/>
                    <a:pt x="734" y="822"/>
                    <a:pt x="1168" y="522"/>
                  </a:cubicBezTo>
                  <a:cubicBezTo>
                    <a:pt x="1230" y="481"/>
                    <a:pt x="1317" y="452"/>
                    <a:pt x="1406" y="452"/>
                  </a:cubicBezTo>
                  <a:close/>
                  <a:moveTo>
                    <a:pt x="1399" y="1"/>
                  </a:moveTo>
                  <a:cubicBezTo>
                    <a:pt x="1252" y="1"/>
                    <a:pt x="1102" y="48"/>
                    <a:pt x="968" y="155"/>
                  </a:cubicBezTo>
                  <a:cubicBezTo>
                    <a:pt x="401" y="522"/>
                    <a:pt x="34" y="1122"/>
                    <a:pt x="1" y="1789"/>
                  </a:cubicBezTo>
                  <a:cubicBezTo>
                    <a:pt x="1" y="2090"/>
                    <a:pt x="134" y="2357"/>
                    <a:pt x="367" y="2523"/>
                  </a:cubicBezTo>
                  <a:cubicBezTo>
                    <a:pt x="468" y="2590"/>
                    <a:pt x="568" y="2623"/>
                    <a:pt x="701" y="2623"/>
                  </a:cubicBezTo>
                  <a:cubicBezTo>
                    <a:pt x="868" y="2623"/>
                    <a:pt x="1035" y="2557"/>
                    <a:pt x="1168" y="2457"/>
                  </a:cubicBezTo>
                  <a:cubicBezTo>
                    <a:pt x="1735" y="2090"/>
                    <a:pt x="2102" y="1489"/>
                    <a:pt x="2135" y="822"/>
                  </a:cubicBezTo>
                  <a:cubicBezTo>
                    <a:pt x="2184" y="358"/>
                    <a:pt x="1803" y="1"/>
                    <a:pt x="139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4"/>
            <p:cNvSpPr/>
            <p:nvPr/>
          </p:nvSpPr>
          <p:spPr>
            <a:xfrm>
              <a:off x="5836227" y="2472904"/>
              <a:ext cx="33952" cy="40331"/>
            </a:xfrm>
            <a:custGeom>
              <a:avLst/>
              <a:gdLst/>
              <a:ahLst/>
              <a:cxnLst/>
              <a:rect l="l" t="t" r="r" b="b"/>
              <a:pathLst>
                <a:path w="2209" h="2624" extrusionOk="0">
                  <a:moveTo>
                    <a:pt x="1421" y="469"/>
                  </a:moveTo>
                  <a:cubicBezTo>
                    <a:pt x="1470" y="469"/>
                    <a:pt x="1519" y="476"/>
                    <a:pt x="1568" y="489"/>
                  </a:cubicBezTo>
                  <a:cubicBezTo>
                    <a:pt x="1668" y="589"/>
                    <a:pt x="1735" y="722"/>
                    <a:pt x="1701" y="855"/>
                  </a:cubicBezTo>
                  <a:cubicBezTo>
                    <a:pt x="1668" y="1389"/>
                    <a:pt x="1401" y="1856"/>
                    <a:pt x="967" y="2156"/>
                  </a:cubicBezTo>
                  <a:cubicBezTo>
                    <a:pt x="906" y="2198"/>
                    <a:pt x="818" y="2226"/>
                    <a:pt x="729" y="2226"/>
                  </a:cubicBezTo>
                  <a:cubicBezTo>
                    <a:pt x="674" y="2226"/>
                    <a:pt x="618" y="2215"/>
                    <a:pt x="567" y="2190"/>
                  </a:cubicBezTo>
                  <a:cubicBezTo>
                    <a:pt x="467" y="2123"/>
                    <a:pt x="434" y="1990"/>
                    <a:pt x="434" y="1823"/>
                  </a:cubicBezTo>
                  <a:cubicBezTo>
                    <a:pt x="467" y="1322"/>
                    <a:pt x="734" y="855"/>
                    <a:pt x="1168" y="555"/>
                  </a:cubicBezTo>
                  <a:cubicBezTo>
                    <a:pt x="1252" y="492"/>
                    <a:pt x="1337" y="469"/>
                    <a:pt x="1421" y="469"/>
                  </a:cubicBezTo>
                  <a:close/>
                  <a:moveTo>
                    <a:pt x="1404" y="1"/>
                  </a:moveTo>
                  <a:cubicBezTo>
                    <a:pt x="1254" y="1"/>
                    <a:pt x="1101" y="48"/>
                    <a:pt x="967" y="155"/>
                  </a:cubicBezTo>
                  <a:cubicBezTo>
                    <a:pt x="400" y="522"/>
                    <a:pt x="33" y="1156"/>
                    <a:pt x="33" y="1823"/>
                  </a:cubicBezTo>
                  <a:cubicBezTo>
                    <a:pt x="0" y="2123"/>
                    <a:pt x="133" y="2390"/>
                    <a:pt x="367" y="2557"/>
                  </a:cubicBezTo>
                  <a:cubicBezTo>
                    <a:pt x="467" y="2623"/>
                    <a:pt x="567" y="2623"/>
                    <a:pt x="701" y="2623"/>
                  </a:cubicBezTo>
                  <a:cubicBezTo>
                    <a:pt x="867" y="2623"/>
                    <a:pt x="1034" y="2557"/>
                    <a:pt x="1168" y="2490"/>
                  </a:cubicBezTo>
                  <a:cubicBezTo>
                    <a:pt x="1735" y="2123"/>
                    <a:pt x="2102" y="1489"/>
                    <a:pt x="2135" y="822"/>
                  </a:cubicBezTo>
                  <a:cubicBezTo>
                    <a:pt x="2208" y="358"/>
                    <a:pt x="1816" y="1"/>
                    <a:pt x="140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4"/>
            <p:cNvSpPr/>
            <p:nvPr/>
          </p:nvSpPr>
          <p:spPr>
            <a:xfrm>
              <a:off x="5940297" y="2382667"/>
              <a:ext cx="33952" cy="40838"/>
            </a:xfrm>
            <a:custGeom>
              <a:avLst/>
              <a:gdLst/>
              <a:ahLst/>
              <a:cxnLst/>
              <a:rect l="l" t="t" r="r" b="b"/>
              <a:pathLst>
                <a:path w="2209" h="2657" extrusionOk="0">
                  <a:moveTo>
                    <a:pt x="1422" y="469"/>
                  </a:moveTo>
                  <a:cubicBezTo>
                    <a:pt x="1471" y="469"/>
                    <a:pt x="1519" y="476"/>
                    <a:pt x="1568" y="489"/>
                  </a:cubicBezTo>
                  <a:cubicBezTo>
                    <a:pt x="1668" y="589"/>
                    <a:pt x="1735" y="722"/>
                    <a:pt x="1702" y="856"/>
                  </a:cubicBezTo>
                  <a:cubicBezTo>
                    <a:pt x="1668" y="1389"/>
                    <a:pt x="1402" y="1856"/>
                    <a:pt x="968" y="2157"/>
                  </a:cubicBezTo>
                  <a:cubicBezTo>
                    <a:pt x="895" y="2205"/>
                    <a:pt x="786" y="2236"/>
                    <a:pt x="680" y="2236"/>
                  </a:cubicBezTo>
                  <a:cubicBezTo>
                    <a:pt x="642" y="2236"/>
                    <a:pt x="603" y="2232"/>
                    <a:pt x="568" y="2223"/>
                  </a:cubicBezTo>
                  <a:cubicBezTo>
                    <a:pt x="468" y="2123"/>
                    <a:pt x="434" y="1990"/>
                    <a:pt x="434" y="1856"/>
                  </a:cubicBezTo>
                  <a:cubicBezTo>
                    <a:pt x="468" y="1323"/>
                    <a:pt x="734" y="856"/>
                    <a:pt x="1168" y="555"/>
                  </a:cubicBezTo>
                  <a:cubicBezTo>
                    <a:pt x="1253" y="492"/>
                    <a:pt x="1337" y="469"/>
                    <a:pt x="1422" y="469"/>
                  </a:cubicBezTo>
                  <a:close/>
                  <a:moveTo>
                    <a:pt x="1404" y="1"/>
                  </a:moveTo>
                  <a:cubicBezTo>
                    <a:pt x="1254" y="1"/>
                    <a:pt x="1102" y="48"/>
                    <a:pt x="968" y="155"/>
                  </a:cubicBezTo>
                  <a:cubicBezTo>
                    <a:pt x="401" y="522"/>
                    <a:pt x="34" y="1156"/>
                    <a:pt x="34" y="1823"/>
                  </a:cubicBezTo>
                  <a:cubicBezTo>
                    <a:pt x="1" y="2123"/>
                    <a:pt x="134" y="2390"/>
                    <a:pt x="367" y="2557"/>
                  </a:cubicBezTo>
                  <a:cubicBezTo>
                    <a:pt x="468" y="2624"/>
                    <a:pt x="568" y="2657"/>
                    <a:pt x="701" y="2657"/>
                  </a:cubicBezTo>
                  <a:cubicBezTo>
                    <a:pt x="868" y="2624"/>
                    <a:pt x="1035" y="2590"/>
                    <a:pt x="1168" y="2490"/>
                  </a:cubicBezTo>
                  <a:cubicBezTo>
                    <a:pt x="1735" y="2123"/>
                    <a:pt x="2102" y="1489"/>
                    <a:pt x="2135" y="822"/>
                  </a:cubicBezTo>
                  <a:cubicBezTo>
                    <a:pt x="2209" y="358"/>
                    <a:pt x="1816" y="1"/>
                    <a:pt x="140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4"/>
            <p:cNvSpPr/>
            <p:nvPr/>
          </p:nvSpPr>
          <p:spPr>
            <a:xfrm>
              <a:off x="6148453" y="2323108"/>
              <a:ext cx="33937" cy="39901"/>
            </a:xfrm>
            <a:custGeom>
              <a:avLst/>
              <a:gdLst/>
              <a:ahLst/>
              <a:cxnLst/>
              <a:rect l="l" t="t" r="r" b="b"/>
              <a:pathLst>
                <a:path w="2208" h="2596" extrusionOk="0">
                  <a:moveTo>
                    <a:pt x="1468" y="427"/>
                  </a:moveTo>
                  <a:cubicBezTo>
                    <a:pt x="1502" y="427"/>
                    <a:pt x="1535" y="427"/>
                    <a:pt x="1568" y="461"/>
                  </a:cubicBezTo>
                  <a:cubicBezTo>
                    <a:pt x="1668" y="528"/>
                    <a:pt x="1735" y="661"/>
                    <a:pt x="1735" y="828"/>
                  </a:cubicBezTo>
                  <a:cubicBezTo>
                    <a:pt x="1702" y="1328"/>
                    <a:pt x="1402" y="1795"/>
                    <a:pt x="968" y="2095"/>
                  </a:cubicBezTo>
                  <a:cubicBezTo>
                    <a:pt x="904" y="2159"/>
                    <a:pt x="828" y="2182"/>
                    <a:pt x="746" y="2182"/>
                  </a:cubicBezTo>
                  <a:cubicBezTo>
                    <a:pt x="699" y="2182"/>
                    <a:pt x="650" y="2174"/>
                    <a:pt x="601" y="2162"/>
                  </a:cubicBezTo>
                  <a:cubicBezTo>
                    <a:pt x="468" y="2062"/>
                    <a:pt x="434" y="1929"/>
                    <a:pt x="434" y="1795"/>
                  </a:cubicBezTo>
                  <a:cubicBezTo>
                    <a:pt x="468" y="1261"/>
                    <a:pt x="768" y="794"/>
                    <a:pt x="1201" y="494"/>
                  </a:cubicBezTo>
                  <a:cubicBezTo>
                    <a:pt x="1268" y="461"/>
                    <a:pt x="1368" y="427"/>
                    <a:pt x="1468" y="427"/>
                  </a:cubicBezTo>
                  <a:close/>
                  <a:moveTo>
                    <a:pt x="1433" y="1"/>
                  </a:moveTo>
                  <a:cubicBezTo>
                    <a:pt x="1277" y="1"/>
                    <a:pt x="1115" y="50"/>
                    <a:pt x="968" y="161"/>
                  </a:cubicBezTo>
                  <a:cubicBezTo>
                    <a:pt x="401" y="494"/>
                    <a:pt x="67" y="1128"/>
                    <a:pt x="34" y="1795"/>
                  </a:cubicBezTo>
                  <a:cubicBezTo>
                    <a:pt x="1" y="2095"/>
                    <a:pt x="134" y="2362"/>
                    <a:pt x="367" y="2529"/>
                  </a:cubicBezTo>
                  <a:cubicBezTo>
                    <a:pt x="468" y="2562"/>
                    <a:pt x="601" y="2596"/>
                    <a:pt x="701" y="2596"/>
                  </a:cubicBezTo>
                  <a:cubicBezTo>
                    <a:pt x="868" y="2596"/>
                    <a:pt x="1035" y="2562"/>
                    <a:pt x="1201" y="2496"/>
                  </a:cubicBezTo>
                  <a:cubicBezTo>
                    <a:pt x="1768" y="2095"/>
                    <a:pt x="2102" y="1495"/>
                    <a:pt x="2135" y="828"/>
                  </a:cubicBezTo>
                  <a:cubicBezTo>
                    <a:pt x="2208" y="344"/>
                    <a:pt x="1842" y="1"/>
                    <a:pt x="143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4"/>
            <p:cNvSpPr/>
            <p:nvPr/>
          </p:nvSpPr>
          <p:spPr>
            <a:xfrm>
              <a:off x="6252538" y="2232656"/>
              <a:ext cx="33937" cy="40116"/>
            </a:xfrm>
            <a:custGeom>
              <a:avLst/>
              <a:gdLst/>
              <a:ahLst/>
              <a:cxnLst/>
              <a:rect l="l" t="t" r="r" b="b"/>
              <a:pathLst>
                <a:path w="2208" h="2610" extrusionOk="0">
                  <a:moveTo>
                    <a:pt x="1423" y="455"/>
                  </a:moveTo>
                  <a:cubicBezTo>
                    <a:pt x="1470" y="455"/>
                    <a:pt x="1519" y="463"/>
                    <a:pt x="1568" y="475"/>
                  </a:cubicBezTo>
                  <a:cubicBezTo>
                    <a:pt x="1701" y="575"/>
                    <a:pt x="1735" y="708"/>
                    <a:pt x="1735" y="842"/>
                  </a:cubicBezTo>
                  <a:cubicBezTo>
                    <a:pt x="1701" y="1376"/>
                    <a:pt x="1401" y="1843"/>
                    <a:pt x="967" y="2143"/>
                  </a:cubicBezTo>
                  <a:cubicBezTo>
                    <a:pt x="901" y="2209"/>
                    <a:pt x="824" y="2238"/>
                    <a:pt x="749" y="2238"/>
                  </a:cubicBezTo>
                  <a:cubicBezTo>
                    <a:pt x="560" y="2238"/>
                    <a:pt x="386" y="2057"/>
                    <a:pt x="434" y="1843"/>
                  </a:cubicBezTo>
                  <a:cubicBezTo>
                    <a:pt x="467" y="1309"/>
                    <a:pt x="767" y="842"/>
                    <a:pt x="1201" y="542"/>
                  </a:cubicBezTo>
                  <a:cubicBezTo>
                    <a:pt x="1264" y="478"/>
                    <a:pt x="1341" y="455"/>
                    <a:pt x="1423" y="455"/>
                  </a:cubicBezTo>
                  <a:close/>
                  <a:moveTo>
                    <a:pt x="1437" y="1"/>
                  </a:moveTo>
                  <a:cubicBezTo>
                    <a:pt x="1280" y="1"/>
                    <a:pt x="1116" y="54"/>
                    <a:pt x="967" y="175"/>
                  </a:cubicBezTo>
                  <a:cubicBezTo>
                    <a:pt x="400" y="542"/>
                    <a:pt x="67" y="1142"/>
                    <a:pt x="33" y="1809"/>
                  </a:cubicBezTo>
                  <a:cubicBezTo>
                    <a:pt x="0" y="2109"/>
                    <a:pt x="133" y="2376"/>
                    <a:pt x="400" y="2543"/>
                  </a:cubicBezTo>
                  <a:cubicBezTo>
                    <a:pt x="467" y="2610"/>
                    <a:pt x="600" y="2610"/>
                    <a:pt x="701" y="2610"/>
                  </a:cubicBezTo>
                  <a:cubicBezTo>
                    <a:pt x="867" y="2610"/>
                    <a:pt x="1034" y="2576"/>
                    <a:pt x="1201" y="2476"/>
                  </a:cubicBezTo>
                  <a:cubicBezTo>
                    <a:pt x="1768" y="2109"/>
                    <a:pt x="2102" y="1509"/>
                    <a:pt x="2135" y="842"/>
                  </a:cubicBezTo>
                  <a:cubicBezTo>
                    <a:pt x="2207" y="360"/>
                    <a:pt x="1845" y="1"/>
                    <a:pt x="143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4"/>
            <p:cNvSpPr/>
            <p:nvPr/>
          </p:nvSpPr>
          <p:spPr>
            <a:xfrm>
              <a:off x="6460694" y="1962344"/>
              <a:ext cx="33338" cy="40239"/>
            </a:xfrm>
            <a:custGeom>
              <a:avLst/>
              <a:gdLst/>
              <a:ahLst/>
              <a:cxnLst/>
              <a:rect l="l" t="t" r="r" b="b"/>
              <a:pathLst>
                <a:path w="2169" h="2618" extrusionOk="0">
                  <a:moveTo>
                    <a:pt x="1489" y="436"/>
                  </a:moveTo>
                  <a:cubicBezTo>
                    <a:pt x="1527" y="436"/>
                    <a:pt x="1565" y="440"/>
                    <a:pt x="1601" y="449"/>
                  </a:cubicBezTo>
                  <a:cubicBezTo>
                    <a:pt x="1701" y="549"/>
                    <a:pt x="1735" y="683"/>
                    <a:pt x="1735" y="816"/>
                  </a:cubicBezTo>
                  <a:cubicBezTo>
                    <a:pt x="1701" y="1350"/>
                    <a:pt x="1434" y="1817"/>
                    <a:pt x="1001" y="2117"/>
                  </a:cubicBezTo>
                  <a:cubicBezTo>
                    <a:pt x="903" y="2166"/>
                    <a:pt x="805" y="2197"/>
                    <a:pt x="708" y="2197"/>
                  </a:cubicBezTo>
                  <a:cubicBezTo>
                    <a:pt x="672" y="2197"/>
                    <a:pt x="636" y="2193"/>
                    <a:pt x="600" y="2184"/>
                  </a:cubicBezTo>
                  <a:cubicBezTo>
                    <a:pt x="500" y="2117"/>
                    <a:pt x="467" y="1984"/>
                    <a:pt x="467" y="1817"/>
                  </a:cubicBezTo>
                  <a:cubicBezTo>
                    <a:pt x="500" y="1283"/>
                    <a:pt x="767" y="816"/>
                    <a:pt x="1201" y="516"/>
                  </a:cubicBezTo>
                  <a:cubicBezTo>
                    <a:pt x="1274" y="467"/>
                    <a:pt x="1383" y="436"/>
                    <a:pt x="1489" y="436"/>
                  </a:cubicBezTo>
                  <a:close/>
                  <a:moveTo>
                    <a:pt x="1457" y="0"/>
                  </a:moveTo>
                  <a:cubicBezTo>
                    <a:pt x="1295" y="0"/>
                    <a:pt x="1137" y="52"/>
                    <a:pt x="1001" y="149"/>
                  </a:cubicBezTo>
                  <a:cubicBezTo>
                    <a:pt x="434" y="516"/>
                    <a:pt x="67" y="1117"/>
                    <a:pt x="33" y="1784"/>
                  </a:cubicBezTo>
                  <a:cubicBezTo>
                    <a:pt x="0" y="2084"/>
                    <a:pt x="133" y="2351"/>
                    <a:pt x="400" y="2518"/>
                  </a:cubicBezTo>
                  <a:cubicBezTo>
                    <a:pt x="500" y="2584"/>
                    <a:pt x="600" y="2618"/>
                    <a:pt x="701" y="2618"/>
                  </a:cubicBezTo>
                  <a:cubicBezTo>
                    <a:pt x="901" y="2584"/>
                    <a:pt x="1067" y="2551"/>
                    <a:pt x="1201" y="2451"/>
                  </a:cubicBezTo>
                  <a:cubicBezTo>
                    <a:pt x="1768" y="2084"/>
                    <a:pt x="2102" y="1483"/>
                    <a:pt x="2135" y="816"/>
                  </a:cubicBezTo>
                  <a:cubicBezTo>
                    <a:pt x="2168" y="516"/>
                    <a:pt x="2035" y="249"/>
                    <a:pt x="1801" y="82"/>
                  </a:cubicBezTo>
                  <a:cubicBezTo>
                    <a:pt x="1690" y="27"/>
                    <a:pt x="1573" y="0"/>
                    <a:pt x="145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4"/>
            <p:cNvSpPr/>
            <p:nvPr/>
          </p:nvSpPr>
          <p:spPr>
            <a:xfrm>
              <a:off x="6356609" y="2021933"/>
              <a:ext cx="33937" cy="40638"/>
            </a:xfrm>
            <a:custGeom>
              <a:avLst/>
              <a:gdLst/>
              <a:ahLst/>
              <a:cxnLst/>
              <a:rect l="l" t="t" r="r" b="b"/>
              <a:pathLst>
                <a:path w="2208" h="2644" extrusionOk="0">
                  <a:moveTo>
                    <a:pt x="1441" y="459"/>
                  </a:moveTo>
                  <a:cubicBezTo>
                    <a:pt x="1632" y="459"/>
                    <a:pt x="1805" y="643"/>
                    <a:pt x="1735" y="875"/>
                  </a:cubicBezTo>
                  <a:cubicBezTo>
                    <a:pt x="1702" y="1376"/>
                    <a:pt x="1435" y="1876"/>
                    <a:pt x="1001" y="2143"/>
                  </a:cubicBezTo>
                  <a:cubicBezTo>
                    <a:pt x="930" y="2224"/>
                    <a:pt x="844" y="2259"/>
                    <a:pt x="761" y="2259"/>
                  </a:cubicBezTo>
                  <a:cubicBezTo>
                    <a:pt x="571" y="2259"/>
                    <a:pt x="398" y="2075"/>
                    <a:pt x="468" y="1843"/>
                  </a:cubicBezTo>
                  <a:cubicBezTo>
                    <a:pt x="468" y="1309"/>
                    <a:pt x="768" y="842"/>
                    <a:pt x="1201" y="575"/>
                  </a:cubicBezTo>
                  <a:cubicBezTo>
                    <a:pt x="1272" y="494"/>
                    <a:pt x="1359" y="459"/>
                    <a:pt x="1441" y="459"/>
                  </a:cubicBezTo>
                  <a:close/>
                  <a:moveTo>
                    <a:pt x="1450" y="1"/>
                  </a:moveTo>
                  <a:cubicBezTo>
                    <a:pt x="1298" y="1"/>
                    <a:pt x="1141" y="54"/>
                    <a:pt x="1001" y="175"/>
                  </a:cubicBezTo>
                  <a:cubicBezTo>
                    <a:pt x="401" y="542"/>
                    <a:pt x="67" y="1142"/>
                    <a:pt x="34" y="1843"/>
                  </a:cubicBezTo>
                  <a:cubicBezTo>
                    <a:pt x="1" y="2110"/>
                    <a:pt x="134" y="2410"/>
                    <a:pt x="401" y="2543"/>
                  </a:cubicBezTo>
                  <a:cubicBezTo>
                    <a:pt x="501" y="2610"/>
                    <a:pt x="601" y="2643"/>
                    <a:pt x="701" y="2643"/>
                  </a:cubicBezTo>
                  <a:cubicBezTo>
                    <a:pt x="868" y="2643"/>
                    <a:pt x="1035" y="2577"/>
                    <a:pt x="1201" y="2510"/>
                  </a:cubicBezTo>
                  <a:cubicBezTo>
                    <a:pt x="1768" y="2143"/>
                    <a:pt x="2102" y="1509"/>
                    <a:pt x="2135" y="842"/>
                  </a:cubicBezTo>
                  <a:cubicBezTo>
                    <a:pt x="2208" y="361"/>
                    <a:pt x="1845" y="1"/>
                    <a:pt x="145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4"/>
            <p:cNvSpPr/>
            <p:nvPr/>
          </p:nvSpPr>
          <p:spPr>
            <a:xfrm>
              <a:off x="6564765" y="1752051"/>
              <a:ext cx="34091" cy="40838"/>
            </a:xfrm>
            <a:custGeom>
              <a:avLst/>
              <a:gdLst/>
              <a:ahLst/>
              <a:cxnLst/>
              <a:rect l="l" t="t" r="r" b="b"/>
              <a:pathLst>
                <a:path w="2218" h="2657" extrusionOk="0">
                  <a:moveTo>
                    <a:pt x="1468" y="455"/>
                  </a:moveTo>
                  <a:cubicBezTo>
                    <a:pt x="1502" y="455"/>
                    <a:pt x="1568" y="455"/>
                    <a:pt x="1602" y="488"/>
                  </a:cubicBezTo>
                  <a:cubicBezTo>
                    <a:pt x="1702" y="555"/>
                    <a:pt x="1768" y="688"/>
                    <a:pt x="1735" y="855"/>
                  </a:cubicBezTo>
                  <a:cubicBezTo>
                    <a:pt x="1702" y="1356"/>
                    <a:pt x="1435" y="1856"/>
                    <a:pt x="968" y="2156"/>
                  </a:cubicBezTo>
                  <a:cubicBezTo>
                    <a:pt x="906" y="2197"/>
                    <a:pt x="831" y="2226"/>
                    <a:pt x="752" y="2226"/>
                  </a:cubicBezTo>
                  <a:cubicBezTo>
                    <a:pt x="703" y="2226"/>
                    <a:pt x="652" y="2215"/>
                    <a:pt x="601" y="2189"/>
                  </a:cubicBezTo>
                  <a:cubicBezTo>
                    <a:pt x="501" y="2123"/>
                    <a:pt x="434" y="1989"/>
                    <a:pt x="468" y="1823"/>
                  </a:cubicBezTo>
                  <a:cubicBezTo>
                    <a:pt x="501" y="1322"/>
                    <a:pt x="768" y="822"/>
                    <a:pt x="1201" y="555"/>
                  </a:cubicBezTo>
                  <a:cubicBezTo>
                    <a:pt x="1268" y="488"/>
                    <a:pt x="1368" y="455"/>
                    <a:pt x="1468" y="455"/>
                  </a:cubicBezTo>
                  <a:close/>
                  <a:moveTo>
                    <a:pt x="1430" y="1"/>
                  </a:moveTo>
                  <a:cubicBezTo>
                    <a:pt x="1283" y="1"/>
                    <a:pt x="1134" y="48"/>
                    <a:pt x="1001" y="155"/>
                  </a:cubicBezTo>
                  <a:cubicBezTo>
                    <a:pt x="434" y="522"/>
                    <a:pt x="67" y="1155"/>
                    <a:pt x="34" y="1823"/>
                  </a:cubicBezTo>
                  <a:cubicBezTo>
                    <a:pt x="1" y="2123"/>
                    <a:pt x="167" y="2390"/>
                    <a:pt x="401" y="2556"/>
                  </a:cubicBezTo>
                  <a:cubicBezTo>
                    <a:pt x="501" y="2623"/>
                    <a:pt x="601" y="2656"/>
                    <a:pt x="734" y="2656"/>
                  </a:cubicBezTo>
                  <a:cubicBezTo>
                    <a:pt x="901" y="2656"/>
                    <a:pt x="1068" y="2590"/>
                    <a:pt x="1201" y="2523"/>
                  </a:cubicBezTo>
                  <a:cubicBezTo>
                    <a:pt x="1768" y="2123"/>
                    <a:pt x="2135" y="1522"/>
                    <a:pt x="2169" y="855"/>
                  </a:cubicBezTo>
                  <a:cubicBezTo>
                    <a:pt x="2218" y="365"/>
                    <a:pt x="1835" y="1"/>
                    <a:pt x="143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4"/>
            <p:cNvSpPr/>
            <p:nvPr/>
          </p:nvSpPr>
          <p:spPr>
            <a:xfrm>
              <a:off x="6044382" y="2262904"/>
              <a:ext cx="33937" cy="40638"/>
            </a:xfrm>
            <a:custGeom>
              <a:avLst/>
              <a:gdLst/>
              <a:ahLst/>
              <a:cxnLst/>
              <a:rect l="l" t="t" r="r" b="b"/>
              <a:pathLst>
                <a:path w="2208" h="2644" extrusionOk="0">
                  <a:moveTo>
                    <a:pt x="1468" y="408"/>
                  </a:moveTo>
                  <a:cubicBezTo>
                    <a:pt x="1501" y="408"/>
                    <a:pt x="1534" y="442"/>
                    <a:pt x="1568" y="475"/>
                  </a:cubicBezTo>
                  <a:cubicBezTo>
                    <a:pt x="1668" y="542"/>
                    <a:pt x="1735" y="709"/>
                    <a:pt x="1735" y="842"/>
                  </a:cubicBezTo>
                  <a:cubicBezTo>
                    <a:pt x="1701" y="1342"/>
                    <a:pt x="1401" y="1843"/>
                    <a:pt x="967" y="2110"/>
                  </a:cubicBezTo>
                  <a:cubicBezTo>
                    <a:pt x="903" y="2174"/>
                    <a:pt x="810" y="2211"/>
                    <a:pt x="726" y="2211"/>
                  </a:cubicBezTo>
                  <a:cubicBezTo>
                    <a:pt x="680" y="2211"/>
                    <a:pt x="636" y="2200"/>
                    <a:pt x="600" y="2176"/>
                  </a:cubicBezTo>
                  <a:cubicBezTo>
                    <a:pt x="467" y="2076"/>
                    <a:pt x="434" y="1943"/>
                    <a:pt x="434" y="1809"/>
                  </a:cubicBezTo>
                  <a:cubicBezTo>
                    <a:pt x="467" y="1276"/>
                    <a:pt x="734" y="809"/>
                    <a:pt x="1201" y="542"/>
                  </a:cubicBezTo>
                  <a:cubicBezTo>
                    <a:pt x="1268" y="475"/>
                    <a:pt x="1368" y="442"/>
                    <a:pt x="1468" y="442"/>
                  </a:cubicBezTo>
                  <a:lnTo>
                    <a:pt x="1468" y="408"/>
                  </a:lnTo>
                  <a:close/>
                  <a:moveTo>
                    <a:pt x="1437" y="1"/>
                  </a:moveTo>
                  <a:cubicBezTo>
                    <a:pt x="1280" y="1"/>
                    <a:pt x="1116" y="54"/>
                    <a:pt x="967" y="175"/>
                  </a:cubicBezTo>
                  <a:cubicBezTo>
                    <a:pt x="400" y="542"/>
                    <a:pt x="67" y="1142"/>
                    <a:pt x="33" y="1809"/>
                  </a:cubicBezTo>
                  <a:cubicBezTo>
                    <a:pt x="0" y="2110"/>
                    <a:pt x="133" y="2376"/>
                    <a:pt x="367" y="2543"/>
                  </a:cubicBezTo>
                  <a:cubicBezTo>
                    <a:pt x="467" y="2610"/>
                    <a:pt x="600" y="2643"/>
                    <a:pt x="701" y="2643"/>
                  </a:cubicBezTo>
                  <a:cubicBezTo>
                    <a:pt x="867" y="2643"/>
                    <a:pt x="1034" y="2577"/>
                    <a:pt x="1201" y="2510"/>
                  </a:cubicBezTo>
                  <a:cubicBezTo>
                    <a:pt x="1768" y="2143"/>
                    <a:pt x="2102" y="1509"/>
                    <a:pt x="2135" y="842"/>
                  </a:cubicBezTo>
                  <a:cubicBezTo>
                    <a:pt x="2207" y="361"/>
                    <a:pt x="1845" y="1"/>
                    <a:pt x="143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4"/>
            <p:cNvSpPr/>
            <p:nvPr/>
          </p:nvSpPr>
          <p:spPr>
            <a:xfrm>
              <a:off x="5330692" y="1648811"/>
              <a:ext cx="1253055" cy="1247921"/>
            </a:xfrm>
            <a:custGeom>
              <a:avLst/>
              <a:gdLst/>
              <a:ahLst/>
              <a:cxnLst/>
              <a:rect l="l" t="t" r="r" b="b"/>
              <a:pathLst>
                <a:path w="81526" h="81192" extrusionOk="0">
                  <a:moveTo>
                    <a:pt x="81292" y="0"/>
                  </a:moveTo>
                  <a:cubicBezTo>
                    <a:pt x="75888" y="3136"/>
                    <a:pt x="74754" y="11275"/>
                    <a:pt x="73653" y="19181"/>
                  </a:cubicBezTo>
                  <a:cubicBezTo>
                    <a:pt x="72653" y="26286"/>
                    <a:pt x="71719" y="32990"/>
                    <a:pt x="67749" y="35325"/>
                  </a:cubicBezTo>
                  <a:cubicBezTo>
                    <a:pt x="67038" y="35770"/>
                    <a:pt x="66370" y="35978"/>
                    <a:pt x="65758" y="35978"/>
                  </a:cubicBezTo>
                  <a:cubicBezTo>
                    <a:pt x="65451" y="35978"/>
                    <a:pt x="65159" y="35926"/>
                    <a:pt x="64881" y="35826"/>
                  </a:cubicBezTo>
                  <a:cubicBezTo>
                    <a:pt x="62812" y="35059"/>
                    <a:pt x="61612" y="31523"/>
                    <a:pt x="60444" y="28087"/>
                  </a:cubicBezTo>
                  <a:cubicBezTo>
                    <a:pt x="59210" y="24551"/>
                    <a:pt x="57976" y="20882"/>
                    <a:pt x="55707" y="20048"/>
                  </a:cubicBezTo>
                  <a:cubicBezTo>
                    <a:pt x="55396" y="19937"/>
                    <a:pt x="55066" y="19881"/>
                    <a:pt x="54721" y="19881"/>
                  </a:cubicBezTo>
                  <a:cubicBezTo>
                    <a:pt x="54032" y="19881"/>
                    <a:pt x="53283" y="20103"/>
                    <a:pt x="52505" y="20548"/>
                  </a:cubicBezTo>
                  <a:cubicBezTo>
                    <a:pt x="48202" y="23050"/>
                    <a:pt x="46868" y="32290"/>
                    <a:pt x="45633" y="41230"/>
                  </a:cubicBezTo>
                  <a:cubicBezTo>
                    <a:pt x="44366" y="50069"/>
                    <a:pt x="43098" y="59209"/>
                    <a:pt x="38962" y="61611"/>
                  </a:cubicBezTo>
                  <a:cubicBezTo>
                    <a:pt x="37940" y="62206"/>
                    <a:pt x="37032" y="62500"/>
                    <a:pt x="36214" y="62500"/>
                  </a:cubicBezTo>
                  <a:cubicBezTo>
                    <a:pt x="35565" y="62500"/>
                    <a:pt x="34972" y="62314"/>
                    <a:pt x="34425" y="61944"/>
                  </a:cubicBezTo>
                  <a:cubicBezTo>
                    <a:pt x="33291" y="61177"/>
                    <a:pt x="32457" y="59710"/>
                    <a:pt x="31623" y="58275"/>
                  </a:cubicBezTo>
                  <a:cubicBezTo>
                    <a:pt x="30341" y="56081"/>
                    <a:pt x="29041" y="53831"/>
                    <a:pt x="26658" y="53831"/>
                  </a:cubicBezTo>
                  <a:cubicBezTo>
                    <a:pt x="25817" y="53831"/>
                    <a:pt x="24842" y="54111"/>
                    <a:pt x="23684" y="54773"/>
                  </a:cubicBezTo>
                  <a:cubicBezTo>
                    <a:pt x="18848" y="57575"/>
                    <a:pt x="17814" y="64380"/>
                    <a:pt x="16946" y="70384"/>
                  </a:cubicBezTo>
                  <a:cubicBezTo>
                    <a:pt x="16246" y="74987"/>
                    <a:pt x="15679" y="78957"/>
                    <a:pt x="13544" y="80191"/>
                  </a:cubicBezTo>
                  <a:cubicBezTo>
                    <a:pt x="12821" y="80606"/>
                    <a:pt x="12175" y="80776"/>
                    <a:pt x="11576" y="80776"/>
                  </a:cubicBezTo>
                  <a:cubicBezTo>
                    <a:pt x="10295" y="80776"/>
                    <a:pt x="9221" y="79997"/>
                    <a:pt x="8040" y="79157"/>
                  </a:cubicBezTo>
                  <a:cubicBezTo>
                    <a:pt x="6716" y="78223"/>
                    <a:pt x="5293" y="77205"/>
                    <a:pt x="3431" y="77205"/>
                  </a:cubicBezTo>
                  <a:cubicBezTo>
                    <a:pt x="2432" y="77205"/>
                    <a:pt x="1306" y="77499"/>
                    <a:pt x="1" y="78256"/>
                  </a:cubicBezTo>
                  <a:lnTo>
                    <a:pt x="201" y="78590"/>
                  </a:lnTo>
                  <a:cubicBezTo>
                    <a:pt x="1429" y="77888"/>
                    <a:pt x="2480" y="77613"/>
                    <a:pt x="3414" y="77613"/>
                  </a:cubicBezTo>
                  <a:cubicBezTo>
                    <a:pt x="5145" y="77613"/>
                    <a:pt x="6473" y="78559"/>
                    <a:pt x="7773" y="79490"/>
                  </a:cubicBezTo>
                  <a:cubicBezTo>
                    <a:pt x="9007" y="80358"/>
                    <a:pt x="10175" y="81192"/>
                    <a:pt x="11576" y="81192"/>
                  </a:cubicBezTo>
                  <a:cubicBezTo>
                    <a:pt x="12343" y="81192"/>
                    <a:pt x="13077" y="80958"/>
                    <a:pt x="13744" y="80558"/>
                  </a:cubicBezTo>
                  <a:cubicBezTo>
                    <a:pt x="16046" y="79223"/>
                    <a:pt x="16646" y="75187"/>
                    <a:pt x="17347" y="70484"/>
                  </a:cubicBezTo>
                  <a:cubicBezTo>
                    <a:pt x="18214" y="64546"/>
                    <a:pt x="19215" y="57842"/>
                    <a:pt x="23885" y="55140"/>
                  </a:cubicBezTo>
                  <a:cubicBezTo>
                    <a:pt x="24952" y="54527"/>
                    <a:pt x="25849" y="54266"/>
                    <a:pt x="26623" y="54266"/>
                  </a:cubicBezTo>
                  <a:cubicBezTo>
                    <a:pt x="28799" y="54266"/>
                    <a:pt x="29993" y="56334"/>
                    <a:pt x="31223" y="58475"/>
                  </a:cubicBezTo>
                  <a:cubicBezTo>
                    <a:pt x="32057" y="59943"/>
                    <a:pt x="32958" y="61444"/>
                    <a:pt x="34159" y="62278"/>
                  </a:cubicBezTo>
                  <a:cubicBezTo>
                    <a:pt x="34791" y="62700"/>
                    <a:pt x="35465" y="62911"/>
                    <a:pt x="36198" y="62911"/>
                  </a:cubicBezTo>
                  <a:cubicBezTo>
                    <a:pt x="37087" y="62911"/>
                    <a:pt x="38065" y="62600"/>
                    <a:pt x="39162" y="61978"/>
                  </a:cubicBezTo>
                  <a:cubicBezTo>
                    <a:pt x="43465" y="59476"/>
                    <a:pt x="44766" y="50236"/>
                    <a:pt x="46034" y="41296"/>
                  </a:cubicBezTo>
                  <a:cubicBezTo>
                    <a:pt x="47268" y="32457"/>
                    <a:pt x="48569" y="23283"/>
                    <a:pt x="52705" y="20915"/>
                  </a:cubicBezTo>
                  <a:cubicBezTo>
                    <a:pt x="53412" y="20495"/>
                    <a:pt x="54061" y="20295"/>
                    <a:pt x="54661" y="20295"/>
                  </a:cubicBezTo>
                  <a:cubicBezTo>
                    <a:pt x="54966" y="20295"/>
                    <a:pt x="55259" y="20347"/>
                    <a:pt x="55541" y="20448"/>
                  </a:cubicBezTo>
                  <a:cubicBezTo>
                    <a:pt x="57609" y="21215"/>
                    <a:pt x="58843" y="24785"/>
                    <a:pt x="60010" y="28220"/>
                  </a:cubicBezTo>
                  <a:cubicBezTo>
                    <a:pt x="61211" y="31756"/>
                    <a:pt x="62479" y="35392"/>
                    <a:pt x="64714" y="36226"/>
                  </a:cubicBezTo>
                  <a:cubicBezTo>
                    <a:pt x="65033" y="36336"/>
                    <a:pt x="65363" y="36392"/>
                    <a:pt x="65704" y="36392"/>
                  </a:cubicBezTo>
                  <a:cubicBezTo>
                    <a:pt x="66400" y="36392"/>
                    <a:pt x="67144" y="36162"/>
                    <a:pt x="67949" y="35692"/>
                  </a:cubicBezTo>
                  <a:cubicBezTo>
                    <a:pt x="72086" y="33257"/>
                    <a:pt x="73020" y="26452"/>
                    <a:pt x="74054" y="19247"/>
                  </a:cubicBezTo>
                  <a:cubicBezTo>
                    <a:pt x="75121" y="11442"/>
                    <a:pt x="76255" y="3403"/>
                    <a:pt x="81526" y="367"/>
                  </a:cubicBezTo>
                  <a:lnTo>
                    <a:pt x="81292"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4"/>
            <p:cNvSpPr/>
            <p:nvPr/>
          </p:nvSpPr>
          <p:spPr>
            <a:xfrm>
              <a:off x="6126412" y="1937613"/>
              <a:ext cx="40515" cy="52504"/>
            </a:xfrm>
            <a:custGeom>
              <a:avLst/>
              <a:gdLst/>
              <a:ahLst/>
              <a:cxnLst/>
              <a:rect l="l" t="t" r="r" b="b"/>
              <a:pathLst>
                <a:path w="2636" h="3416" extrusionOk="0">
                  <a:moveTo>
                    <a:pt x="1905" y="1"/>
                  </a:moveTo>
                  <a:cubicBezTo>
                    <a:pt x="1724" y="1"/>
                    <a:pt x="1518" y="62"/>
                    <a:pt x="1301" y="190"/>
                  </a:cubicBezTo>
                  <a:cubicBezTo>
                    <a:pt x="534" y="691"/>
                    <a:pt x="34" y="1525"/>
                    <a:pt x="0" y="2459"/>
                  </a:cubicBezTo>
                  <a:cubicBezTo>
                    <a:pt x="0" y="3069"/>
                    <a:pt x="281" y="3415"/>
                    <a:pt x="704" y="3415"/>
                  </a:cubicBezTo>
                  <a:cubicBezTo>
                    <a:pt x="881" y="3415"/>
                    <a:pt x="1084" y="3354"/>
                    <a:pt x="1301" y="3226"/>
                  </a:cubicBezTo>
                  <a:cubicBezTo>
                    <a:pt x="2102" y="2726"/>
                    <a:pt x="2569" y="1858"/>
                    <a:pt x="2635" y="958"/>
                  </a:cubicBezTo>
                  <a:cubicBezTo>
                    <a:pt x="2635" y="347"/>
                    <a:pt x="2338" y="1"/>
                    <a:pt x="190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4"/>
            <p:cNvSpPr/>
            <p:nvPr/>
          </p:nvSpPr>
          <p:spPr>
            <a:xfrm>
              <a:off x="5718293" y="2009437"/>
              <a:ext cx="347208" cy="261797"/>
            </a:xfrm>
            <a:custGeom>
              <a:avLst/>
              <a:gdLst/>
              <a:ahLst/>
              <a:cxnLst/>
              <a:rect l="l" t="t" r="r" b="b"/>
              <a:pathLst>
                <a:path w="22590" h="17033" extrusionOk="0">
                  <a:moveTo>
                    <a:pt x="22277" y="1"/>
                  </a:moveTo>
                  <a:cubicBezTo>
                    <a:pt x="22247" y="1"/>
                    <a:pt x="22216" y="7"/>
                    <a:pt x="22183" y="21"/>
                  </a:cubicBezTo>
                  <a:lnTo>
                    <a:pt x="15412" y="3923"/>
                  </a:lnTo>
                  <a:cubicBezTo>
                    <a:pt x="15379" y="3957"/>
                    <a:pt x="15345" y="3990"/>
                    <a:pt x="15312" y="4057"/>
                  </a:cubicBezTo>
                  <a:lnTo>
                    <a:pt x="13644" y="8860"/>
                  </a:lnTo>
                  <a:lnTo>
                    <a:pt x="168" y="16632"/>
                  </a:lnTo>
                  <a:cubicBezTo>
                    <a:pt x="1" y="16766"/>
                    <a:pt x="68" y="17033"/>
                    <a:pt x="268" y="17033"/>
                  </a:cubicBezTo>
                  <a:cubicBezTo>
                    <a:pt x="301" y="17033"/>
                    <a:pt x="334" y="17033"/>
                    <a:pt x="368" y="16999"/>
                  </a:cubicBezTo>
                  <a:lnTo>
                    <a:pt x="13944" y="9194"/>
                  </a:lnTo>
                  <a:cubicBezTo>
                    <a:pt x="13978" y="9160"/>
                    <a:pt x="14011" y="9127"/>
                    <a:pt x="14011" y="9060"/>
                  </a:cubicBezTo>
                  <a:lnTo>
                    <a:pt x="15679" y="4257"/>
                  </a:lnTo>
                  <a:lnTo>
                    <a:pt x="22417" y="388"/>
                  </a:lnTo>
                  <a:cubicBezTo>
                    <a:pt x="22589" y="244"/>
                    <a:pt x="22464" y="1"/>
                    <a:pt x="2227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4"/>
            <p:cNvSpPr/>
            <p:nvPr/>
          </p:nvSpPr>
          <p:spPr>
            <a:xfrm>
              <a:off x="5728560" y="2105869"/>
              <a:ext cx="182012" cy="123083"/>
            </a:xfrm>
            <a:custGeom>
              <a:avLst/>
              <a:gdLst/>
              <a:ahLst/>
              <a:cxnLst/>
              <a:rect l="l" t="t" r="r" b="b"/>
              <a:pathLst>
                <a:path w="11842" h="8008" extrusionOk="0">
                  <a:moveTo>
                    <a:pt x="11354" y="0"/>
                  </a:moveTo>
                  <a:cubicBezTo>
                    <a:pt x="11231" y="0"/>
                    <a:pt x="11090" y="38"/>
                    <a:pt x="10941" y="118"/>
                  </a:cubicBezTo>
                  <a:lnTo>
                    <a:pt x="901" y="5922"/>
                  </a:lnTo>
                  <a:cubicBezTo>
                    <a:pt x="367" y="6256"/>
                    <a:pt x="33" y="6823"/>
                    <a:pt x="0" y="7423"/>
                  </a:cubicBezTo>
                  <a:cubicBezTo>
                    <a:pt x="0" y="7797"/>
                    <a:pt x="197" y="8008"/>
                    <a:pt x="487" y="8008"/>
                  </a:cubicBezTo>
                  <a:cubicBezTo>
                    <a:pt x="611" y="8008"/>
                    <a:pt x="751" y="7970"/>
                    <a:pt x="901" y="7890"/>
                  </a:cubicBezTo>
                  <a:lnTo>
                    <a:pt x="10941" y="2086"/>
                  </a:lnTo>
                  <a:cubicBezTo>
                    <a:pt x="11475" y="1752"/>
                    <a:pt x="11808" y="1185"/>
                    <a:pt x="11842" y="585"/>
                  </a:cubicBezTo>
                  <a:cubicBezTo>
                    <a:pt x="11842" y="210"/>
                    <a:pt x="11645" y="0"/>
                    <a:pt x="1135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4"/>
            <p:cNvSpPr/>
            <p:nvPr/>
          </p:nvSpPr>
          <p:spPr>
            <a:xfrm>
              <a:off x="7222554" y="1848759"/>
              <a:ext cx="259953" cy="432220"/>
            </a:xfrm>
            <a:custGeom>
              <a:avLst/>
              <a:gdLst/>
              <a:ahLst/>
              <a:cxnLst/>
              <a:rect l="l" t="t" r="r" b="b"/>
              <a:pathLst>
                <a:path w="16913" h="28121" extrusionOk="0">
                  <a:moveTo>
                    <a:pt x="1" y="0"/>
                  </a:moveTo>
                  <a:lnTo>
                    <a:pt x="1" y="28121"/>
                  </a:lnTo>
                  <a:lnTo>
                    <a:pt x="16679" y="28121"/>
                  </a:lnTo>
                  <a:cubicBezTo>
                    <a:pt x="16679" y="28121"/>
                    <a:pt x="16679" y="17813"/>
                    <a:pt x="16679" y="11342"/>
                  </a:cubicBezTo>
                  <a:cubicBezTo>
                    <a:pt x="16713" y="4871"/>
                    <a:pt x="16913" y="1602"/>
                    <a:pt x="133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4"/>
            <p:cNvSpPr/>
            <p:nvPr/>
          </p:nvSpPr>
          <p:spPr>
            <a:xfrm>
              <a:off x="6758565" y="2008715"/>
              <a:ext cx="492209" cy="357291"/>
            </a:xfrm>
            <a:custGeom>
              <a:avLst/>
              <a:gdLst/>
              <a:ahLst/>
              <a:cxnLst/>
              <a:rect l="l" t="t" r="r" b="b"/>
              <a:pathLst>
                <a:path w="32024" h="23246" extrusionOk="0">
                  <a:moveTo>
                    <a:pt x="1435" y="1"/>
                  </a:moveTo>
                  <a:cubicBezTo>
                    <a:pt x="1168" y="34"/>
                    <a:pt x="935" y="168"/>
                    <a:pt x="734" y="368"/>
                  </a:cubicBezTo>
                  <a:cubicBezTo>
                    <a:pt x="434" y="668"/>
                    <a:pt x="201" y="1068"/>
                    <a:pt x="101" y="1535"/>
                  </a:cubicBezTo>
                  <a:cubicBezTo>
                    <a:pt x="34" y="1969"/>
                    <a:pt x="1" y="2436"/>
                    <a:pt x="34" y="2870"/>
                  </a:cubicBezTo>
                  <a:cubicBezTo>
                    <a:pt x="67" y="3503"/>
                    <a:pt x="167" y="4104"/>
                    <a:pt x="367" y="4704"/>
                  </a:cubicBezTo>
                  <a:cubicBezTo>
                    <a:pt x="501" y="5105"/>
                    <a:pt x="701" y="5505"/>
                    <a:pt x="968" y="5872"/>
                  </a:cubicBezTo>
                  <a:cubicBezTo>
                    <a:pt x="1568" y="6839"/>
                    <a:pt x="2336" y="7640"/>
                    <a:pt x="3236" y="8340"/>
                  </a:cubicBezTo>
                  <a:cubicBezTo>
                    <a:pt x="3703" y="8774"/>
                    <a:pt x="4671" y="9241"/>
                    <a:pt x="5104" y="9674"/>
                  </a:cubicBezTo>
                  <a:cubicBezTo>
                    <a:pt x="5605" y="10175"/>
                    <a:pt x="6005" y="10809"/>
                    <a:pt x="6305" y="11442"/>
                  </a:cubicBezTo>
                  <a:cubicBezTo>
                    <a:pt x="6572" y="11909"/>
                    <a:pt x="6772" y="12343"/>
                    <a:pt x="7006" y="12810"/>
                  </a:cubicBezTo>
                  <a:cubicBezTo>
                    <a:pt x="8140" y="15045"/>
                    <a:pt x="10708" y="20115"/>
                    <a:pt x="12209" y="22017"/>
                  </a:cubicBezTo>
                  <a:cubicBezTo>
                    <a:pt x="12903" y="22900"/>
                    <a:pt x="13574" y="23246"/>
                    <a:pt x="14364" y="23246"/>
                  </a:cubicBezTo>
                  <a:cubicBezTo>
                    <a:pt x="15246" y="23246"/>
                    <a:pt x="16274" y="22815"/>
                    <a:pt x="17646" y="22217"/>
                  </a:cubicBezTo>
                  <a:cubicBezTo>
                    <a:pt x="20282" y="21116"/>
                    <a:pt x="29989" y="15512"/>
                    <a:pt x="29989" y="15512"/>
                  </a:cubicBezTo>
                  <a:lnTo>
                    <a:pt x="32023" y="6906"/>
                  </a:lnTo>
                  <a:cubicBezTo>
                    <a:pt x="31223" y="6906"/>
                    <a:pt x="29321" y="7073"/>
                    <a:pt x="24418" y="10608"/>
                  </a:cubicBezTo>
                  <a:lnTo>
                    <a:pt x="15545" y="16846"/>
                  </a:lnTo>
                  <a:cubicBezTo>
                    <a:pt x="14844" y="15745"/>
                    <a:pt x="11042" y="10408"/>
                    <a:pt x="10308" y="9207"/>
                  </a:cubicBezTo>
                  <a:cubicBezTo>
                    <a:pt x="9741" y="8173"/>
                    <a:pt x="9341" y="7073"/>
                    <a:pt x="9107" y="5938"/>
                  </a:cubicBezTo>
                  <a:cubicBezTo>
                    <a:pt x="9007" y="5371"/>
                    <a:pt x="8840" y="4804"/>
                    <a:pt x="8673" y="4271"/>
                  </a:cubicBezTo>
                  <a:cubicBezTo>
                    <a:pt x="8573" y="3870"/>
                    <a:pt x="8440" y="3470"/>
                    <a:pt x="8240" y="3070"/>
                  </a:cubicBezTo>
                  <a:cubicBezTo>
                    <a:pt x="8006" y="2669"/>
                    <a:pt x="7773" y="2236"/>
                    <a:pt x="7573" y="1836"/>
                  </a:cubicBezTo>
                  <a:cubicBezTo>
                    <a:pt x="7506" y="1735"/>
                    <a:pt x="7473" y="1669"/>
                    <a:pt x="7406" y="1635"/>
                  </a:cubicBezTo>
                  <a:cubicBezTo>
                    <a:pt x="7340" y="1596"/>
                    <a:pt x="7269" y="1577"/>
                    <a:pt x="7199" y="1577"/>
                  </a:cubicBezTo>
                  <a:cubicBezTo>
                    <a:pt x="7092" y="1577"/>
                    <a:pt x="6986" y="1621"/>
                    <a:pt x="6905" y="1702"/>
                  </a:cubicBezTo>
                  <a:cubicBezTo>
                    <a:pt x="6672" y="1936"/>
                    <a:pt x="6539" y="2236"/>
                    <a:pt x="6539" y="2569"/>
                  </a:cubicBezTo>
                  <a:cubicBezTo>
                    <a:pt x="6572" y="2903"/>
                    <a:pt x="6605" y="3203"/>
                    <a:pt x="6705" y="3537"/>
                  </a:cubicBezTo>
                  <a:cubicBezTo>
                    <a:pt x="6772" y="3837"/>
                    <a:pt x="6805" y="4171"/>
                    <a:pt x="6739" y="4471"/>
                  </a:cubicBezTo>
                  <a:cubicBezTo>
                    <a:pt x="6372" y="4471"/>
                    <a:pt x="6005" y="4304"/>
                    <a:pt x="5738" y="4037"/>
                  </a:cubicBezTo>
                  <a:cubicBezTo>
                    <a:pt x="4804" y="3270"/>
                    <a:pt x="3970" y="2403"/>
                    <a:pt x="3236" y="1469"/>
                  </a:cubicBezTo>
                  <a:cubicBezTo>
                    <a:pt x="2903" y="1068"/>
                    <a:pt x="2569" y="668"/>
                    <a:pt x="2235" y="301"/>
                  </a:cubicBezTo>
                  <a:cubicBezTo>
                    <a:pt x="2002" y="101"/>
                    <a:pt x="1735" y="1"/>
                    <a:pt x="1435"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4"/>
            <p:cNvSpPr/>
            <p:nvPr/>
          </p:nvSpPr>
          <p:spPr>
            <a:xfrm>
              <a:off x="7142584" y="2115367"/>
              <a:ext cx="340953" cy="373660"/>
            </a:xfrm>
            <a:custGeom>
              <a:avLst/>
              <a:gdLst/>
              <a:ahLst/>
              <a:cxnLst/>
              <a:rect l="l" t="t" r="r" b="b"/>
              <a:pathLst>
                <a:path w="22183" h="24311" extrusionOk="0">
                  <a:moveTo>
                    <a:pt x="7005" y="0"/>
                  </a:moveTo>
                  <a:cubicBezTo>
                    <a:pt x="4470" y="2836"/>
                    <a:pt x="2068" y="6071"/>
                    <a:pt x="1468" y="7606"/>
                  </a:cubicBezTo>
                  <a:cubicBezTo>
                    <a:pt x="834" y="9140"/>
                    <a:pt x="0" y="12109"/>
                    <a:pt x="2669" y="15278"/>
                  </a:cubicBezTo>
                  <a:cubicBezTo>
                    <a:pt x="2735" y="16812"/>
                    <a:pt x="3036" y="22083"/>
                    <a:pt x="3036" y="22083"/>
                  </a:cubicBezTo>
                  <a:cubicBezTo>
                    <a:pt x="5519" y="23802"/>
                    <a:pt x="8734" y="24310"/>
                    <a:pt x="11666" y="24310"/>
                  </a:cubicBezTo>
                  <a:cubicBezTo>
                    <a:pt x="15902" y="24310"/>
                    <a:pt x="19547" y="23250"/>
                    <a:pt x="19547" y="23250"/>
                  </a:cubicBezTo>
                  <a:cubicBezTo>
                    <a:pt x="20048" y="19848"/>
                    <a:pt x="20915" y="15111"/>
                    <a:pt x="22183" y="11775"/>
                  </a:cubicBezTo>
                  <a:cubicBezTo>
                    <a:pt x="22183" y="11775"/>
                    <a:pt x="17379" y="5171"/>
                    <a:pt x="20448" y="501"/>
                  </a:cubicBezTo>
                  <a:lnTo>
                    <a:pt x="14877" y="134"/>
                  </a:lnTo>
                  <a:lnTo>
                    <a:pt x="9674" y="67"/>
                  </a:lnTo>
                  <a:lnTo>
                    <a:pt x="700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4"/>
            <p:cNvSpPr/>
            <p:nvPr/>
          </p:nvSpPr>
          <p:spPr>
            <a:xfrm>
              <a:off x="7142584" y="2115367"/>
              <a:ext cx="340953" cy="373660"/>
            </a:xfrm>
            <a:custGeom>
              <a:avLst/>
              <a:gdLst/>
              <a:ahLst/>
              <a:cxnLst/>
              <a:rect l="l" t="t" r="r" b="b"/>
              <a:pathLst>
                <a:path w="22183" h="24311" extrusionOk="0">
                  <a:moveTo>
                    <a:pt x="7005" y="0"/>
                  </a:moveTo>
                  <a:cubicBezTo>
                    <a:pt x="4470" y="2836"/>
                    <a:pt x="2068" y="6071"/>
                    <a:pt x="1468" y="7606"/>
                  </a:cubicBezTo>
                  <a:cubicBezTo>
                    <a:pt x="834" y="9140"/>
                    <a:pt x="0" y="12109"/>
                    <a:pt x="2669" y="15278"/>
                  </a:cubicBezTo>
                  <a:cubicBezTo>
                    <a:pt x="2735" y="16812"/>
                    <a:pt x="3036" y="22083"/>
                    <a:pt x="3036" y="22083"/>
                  </a:cubicBezTo>
                  <a:cubicBezTo>
                    <a:pt x="5519" y="23802"/>
                    <a:pt x="8734" y="24310"/>
                    <a:pt x="11666" y="24310"/>
                  </a:cubicBezTo>
                  <a:cubicBezTo>
                    <a:pt x="15902" y="24310"/>
                    <a:pt x="19547" y="23250"/>
                    <a:pt x="19547" y="23250"/>
                  </a:cubicBezTo>
                  <a:cubicBezTo>
                    <a:pt x="20048" y="19848"/>
                    <a:pt x="20915" y="15111"/>
                    <a:pt x="22183" y="11775"/>
                  </a:cubicBezTo>
                  <a:cubicBezTo>
                    <a:pt x="22183" y="11775"/>
                    <a:pt x="17379" y="5171"/>
                    <a:pt x="20448" y="501"/>
                  </a:cubicBezTo>
                  <a:lnTo>
                    <a:pt x="14877" y="134"/>
                  </a:lnTo>
                  <a:lnTo>
                    <a:pt x="9674" y="67"/>
                  </a:lnTo>
                  <a:lnTo>
                    <a:pt x="70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4"/>
            <p:cNvSpPr/>
            <p:nvPr/>
          </p:nvSpPr>
          <p:spPr>
            <a:xfrm>
              <a:off x="7450707" y="3527332"/>
              <a:ext cx="119471" cy="242984"/>
            </a:xfrm>
            <a:custGeom>
              <a:avLst/>
              <a:gdLst/>
              <a:ahLst/>
              <a:cxnLst/>
              <a:rect l="l" t="t" r="r" b="b"/>
              <a:pathLst>
                <a:path w="7773" h="15809" extrusionOk="0">
                  <a:moveTo>
                    <a:pt x="5238" y="1"/>
                  </a:moveTo>
                  <a:cubicBezTo>
                    <a:pt x="3703" y="134"/>
                    <a:pt x="2069" y="568"/>
                    <a:pt x="534" y="668"/>
                  </a:cubicBezTo>
                  <a:cubicBezTo>
                    <a:pt x="468" y="1836"/>
                    <a:pt x="434" y="2403"/>
                    <a:pt x="434" y="3737"/>
                  </a:cubicBezTo>
                  <a:cubicBezTo>
                    <a:pt x="434" y="5271"/>
                    <a:pt x="701" y="6239"/>
                    <a:pt x="601" y="8173"/>
                  </a:cubicBezTo>
                  <a:cubicBezTo>
                    <a:pt x="501" y="10108"/>
                    <a:pt x="1" y="12843"/>
                    <a:pt x="968" y="14745"/>
                  </a:cubicBezTo>
                  <a:cubicBezTo>
                    <a:pt x="1357" y="15478"/>
                    <a:pt x="2169" y="15809"/>
                    <a:pt x="3067" y="15809"/>
                  </a:cubicBezTo>
                  <a:cubicBezTo>
                    <a:pt x="4170" y="15809"/>
                    <a:pt x="5403" y="15309"/>
                    <a:pt x="6138" y="14445"/>
                  </a:cubicBezTo>
                  <a:cubicBezTo>
                    <a:pt x="7773" y="12543"/>
                    <a:pt x="7239" y="10909"/>
                    <a:pt x="6839" y="8674"/>
                  </a:cubicBezTo>
                  <a:cubicBezTo>
                    <a:pt x="6372" y="6272"/>
                    <a:pt x="6238" y="5171"/>
                    <a:pt x="6005" y="3770"/>
                  </a:cubicBezTo>
                  <a:cubicBezTo>
                    <a:pt x="5805" y="2503"/>
                    <a:pt x="5571" y="1235"/>
                    <a:pt x="523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4"/>
            <p:cNvSpPr/>
            <p:nvPr/>
          </p:nvSpPr>
          <p:spPr>
            <a:xfrm>
              <a:off x="7077462" y="2489120"/>
              <a:ext cx="468631" cy="1210295"/>
            </a:xfrm>
            <a:custGeom>
              <a:avLst/>
              <a:gdLst/>
              <a:ahLst/>
              <a:cxnLst/>
              <a:rect l="l" t="t" r="r" b="b"/>
              <a:pathLst>
                <a:path w="30490" h="78744" extrusionOk="0">
                  <a:moveTo>
                    <a:pt x="7306" y="1"/>
                  </a:moveTo>
                  <a:lnTo>
                    <a:pt x="7373" y="1068"/>
                  </a:lnTo>
                  <a:lnTo>
                    <a:pt x="7539" y="1468"/>
                  </a:lnTo>
                  <a:cubicBezTo>
                    <a:pt x="7539" y="1468"/>
                    <a:pt x="5004" y="28354"/>
                    <a:pt x="5405" y="38361"/>
                  </a:cubicBezTo>
                  <a:cubicBezTo>
                    <a:pt x="5638" y="43699"/>
                    <a:pt x="5838" y="51504"/>
                    <a:pt x="6038" y="55574"/>
                  </a:cubicBezTo>
                  <a:cubicBezTo>
                    <a:pt x="6138" y="58609"/>
                    <a:pt x="6205" y="62679"/>
                    <a:pt x="6138" y="64347"/>
                  </a:cubicBezTo>
                  <a:cubicBezTo>
                    <a:pt x="6038" y="65781"/>
                    <a:pt x="5738" y="67215"/>
                    <a:pt x="5171" y="68583"/>
                  </a:cubicBezTo>
                  <a:cubicBezTo>
                    <a:pt x="4671" y="70051"/>
                    <a:pt x="4037" y="71485"/>
                    <a:pt x="3303" y="72853"/>
                  </a:cubicBezTo>
                  <a:cubicBezTo>
                    <a:pt x="3103" y="73220"/>
                    <a:pt x="2903" y="73587"/>
                    <a:pt x="2603" y="73887"/>
                  </a:cubicBezTo>
                  <a:cubicBezTo>
                    <a:pt x="2236" y="74287"/>
                    <a:pt x="1802" y="74654"/>
                    <a:pt x="1368" y="75021"/>
                  </a:cubicBezTo>
                  <a:cubicBezTo>
                    <a:pt x="468" y="75755"/>
                    <a:pt x="1" y="76122"/>
                    <a:pt x="67" y="76822"/>
                  </a:cubicBezTo>
                  <a:cubicBezTo>
                    <a:pt x="134" y="77489"/>
                    <a:pt x="668" y="77790"/>
                    <a:pt x="1268" y="77956"/>
                  </a:cubicBezTo>
                  <a:cubicBezTo>
                    <a:pt x="1950" y="78163"/>
                    <a:pt x="2662" y="78241"/>
                    <a:pt x="3383" y="78241"/>
                  </a:cubicBezTo>
                  <a:cubicBezTo>
                    <a:pt x="4178" y="78241"/>
                    <a:pt x="4984" y="78146"/>
                    <a:pt x="5771" y="78023"/>
                  </a:cubicBezTo>
                  <a:cubicBezTo>
                    <a:pt x="7239" y="77790"/>
                    <a:pt x="8840" y="77156"/>
                    <a:pt x="9474" y="75855"/>
                  </a:cubicBezTo>
                  <a:cubicBezTo>
                    <a:pt x="9641" y="75455"/>
                    <a:pt x="9741" y="75054"/>
                    <a:pt x="9808" y="74621"/>
                  </a:cubicBezTo>
                  <a:cubicBezTo>
                    <a:pt x="10041" y="73253"/>
                    <a:pt x="10441" y="71919"/>
                    <a:pt x="11009" y="70618"/>
                  </a:cubicBezTo>
                  <a:cubicBezTo>
                    <a:pt x="11209" y="70084"/>
                    <a:pt x="11509" y="69550"/>
                    <a:pt x="11842" y="69083"/>
                  </a:cubicBezTo>
                  <a:cubicBezTo>
                    <a:pt x="12209" y="68550"/>
                    <a:pt x="12676" y="67983"/>
                    <a:pt x="12776" y="67315"/>
                  </a:cubicBezTo>
                  <a:cubicBezTo>
                    <a:pt x="12843" y="66782"/>
                    <a:pt x="12410" y="66015"/>
                    <a:pt x="11842" y="65181"/>
                  </a:cubicBezTo>
                  <a:cubicBezTo>
                    <a:pt x="11375" y="64447"/>
                    <a:pt x="11509" y="63946"/>
                    <a:pt x="11709" y="61678"/>
                  </a:cubicBezTo>
                  <a:cubicBezTo>
                    <a:pt x="11909" y="59643"/>
                    <a:pt x="12209" y="57642"/>
                    <a:pt x="12643" y="55640"/>
                  </a:cubicBezTo>
                  <a:cubicBezTo>
                    <a:pt x="12910" y="53139"/>
                    <a:pt x="13844" y="49503"/>
                    <a:pt x="14044" y="46134"/>
                  </a:cubicBezTo>
                  <a:cubicBezTo>
                    <a:pt x="14278" y="43165"/>
                    <a:pt x="14678" y="41063"/>
                    <a:pt x="13944" y="37828"/>
                  </a:cubicBezTo>
                  <a:cubicBezTo>
                    <a:pt x="14211" y="34392"/>
                    <a:pt x="15679" y="26620"/>
                    <a:pt x="16212" y="23851"/>
                  </a:cubicBezTo>
                  <a:cubicBezTo>
                    <a:pt x="17180" y="28755"/>
                    <a:pt x="17880" y="34659"/>
                    <a:pt x="18447" y="38662"/>
                  </a:cubicBezTo>
                  <a:cubicBezTo>
                    <a:pt x="19248" y="44532"/>
                    <a:pt x="22884" y="56875"/>
                    <a:pt x="23484" y="60044"/>
                  </a:cubicBezTo>
                  <a:cubicBezTo>
                    <a:pt x="24085" y="63213"/>
                    <a:pt x="24451" y="65347"/>
                    <a:pt x="24752" y="67916"/>
                  </a:cubicBezTo>
                  <a:cubicBezTo>
                    <a:pt x="25019" y="70151"/>
                    <a:pt x="25285" y="74687"/>
                    <a:pt x="25586" y="76722"/>
                  </a:cubicBezTo>
                  <a:cubicBezTo>
                    <a:pt x="25816" y="78134"/>
                    <a:pt x="26600" y="78743"/>
                    <a:pt x="27458" y="78743"/>
                  </a:cubicBezTo>
                  <a:cubicBezTo>
                    <a:pt x="28585" y="78743"/>
                    <a:pt x="29838" y="77689"/>
                    <a:pt x="30122" y="76022"/>
                  </a:cubicBezTo>
                  <a:cubicBezTo>
                    <a:pt x="30489" y="74087"/>
                    <a:pt x="29588" y="70017"/>
                    <a:pt x="29522" y="67516"/>
                  </a:cubicBezTo>
                  <a:cubicBezTo>
                    <a:pt x="29455" y="65681"/>
                    <a:pt x="29455" y="63279"/>
                    <a:pt x="29555" y="60077"/>
                  </a:cubicBezTo>
                  <a:cubicBezTo>
                    <a:pt x="29722" y="56308"/>
                    <a:pt x="29689" y="53405"/>
                    <a:pt x="29622" y="49469"/>
                  </a:cubicBezTo>
                  <a:cubicBezTo>
                    <a:pt x="29555" y="46467"/>
                    <a:pt x="28821" y="43799"/>
                    <a:pt x="27620" y="38061"/>
                  </a:cubicBezTo>
                  <a:cubicBezTo>
                    <a:pt x="28254" y="24251"/>
                    <a:pt x="29121" y="11342"/>
                    <a:pt x="27620" y="6972"/>
                  </a:cubicBezTo>
                  <a:cubicBezTo>
                    <a:pt x="26353" y="3236"/>
                    <a:pt x="24485" y="2436"/>
                    <a:pt x="23751" y="434"/>
                  </a:cubicBezTo>
                  <a:cubicBezTo>
                    <a:pt x="20549" y="1168"/>
                    <a:pt x="17280" y="1568"/>
                    <a:pt x="14011" y="1702"/>
                  </a:cubicBezTo>
                  <a:cubicBezTo>
                    <a:pt x="13816" y="1706"/>
                    <a:pt x="13628" y="1709"/>
                    <a:pt x="13444" y="1709"/>
                  </a:cubicBezTo>
                  <a:cubicBezTo>
                    <a:pt x="8393" y="1709"/>
                    <a:pt x="7306" y="1"/>
                    <a:pt x="730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4"/>
            <p:cNvSpPr/>
            <p:nvPr/>
          </p:nvSpPr>
          <p:spPr>
            <a:xfrm>
              <a:off x="7241521" y="3569892"/>
              <a:ext cx="12327" cy="90253"/>
            </a:xfrm>
            <a:custGeom>
              <a:avLst/>
              <a:gdLst/>
              <a:ahLst/>
              <a:cxnLst/>
              <a:rect l="l" t="t" r="r" b="b"/>
              <a:pathLst>
                <a:path w="802" h="5872" extrusionOk="0">
                  <a:moveTo>
                    <a:pt x="768" y="1"/>
                  </a:moveTo>
                  <a:lnTo>
                    <a:pt x="1" y="1935"/>
                  </a:lnTo>
                  <a:cubicBezTo>
                    <a:pt x="401" y="2703"/>
                    <a:pt x="301" y="4170"/>
                    <a:pt x="301" y="5771"/>
                  </a:cubicBezTo>
                  <a:lnTo>
                    <a:pt x="802" y="5871"/>
                  </a:lnTo>
                  <a:lnTo>
                    <a:pt x="76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4"/>
            <p:cNvSpPr/>
            <p:nvPr/>
          </p:nvSpPr>
          <p:spPr>
            <a:xfrm>
              <a:off x="7253325" y="3547851"/>
              <a:ext cx="22563" cy="112293"/>
            </a:xfrm>
            <a:custGeom>
              <a:avLst/>
              <a:gdLst/>
              <a:ahLst/>
              <a:cxnLst/>
              <a:rect l="l" t="t" r="r" b="b"/>
              <a:pathLst>
                <a:path w="1468" h="7306" extrusionOk="0">
                  <a:moveTo>
                    <a:pt x="1468" y="0"/>
                  </a:moveTo>
                  <a:lnTo>
                    <a:pt x="0" y="1435"/>
                  </a:lnTo>
                  <a:lnTo>
                    <a:pt x="34" y="7305"/>
                  </a:lnTo>
                  <a:lnTo>
                    <a:pt x="567" y="7172"/>
                  </a:lnTo>
                  <a:cubicBezTo>
                    <a:pt x="501" y="6238"/>
                    <a:pt x="501" y="5304"/>
                    <a:pt x="567" y="4403"/>
                  </a:cubicBezTo>
                  <a:cubicBezTo>
                    <a:pt x="667" y="2235"/>
                    <a:pt x="1334" y="1101"/>
                    <a:pt x="14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4"/>
            <p:cNvSpPr/>
            <p:nvPr/>
          </p:nvSpPr>
          <p:spPr>
            <a:xfrm>
              <a:off x="7081058" y="3531436"/>
              <a:ext cx="197397" cy="173589"/>
            </a:xfrm>
            <a:custGeom>
              <a:avLst/>
              <a:gdLst/>
              <a:ahLst/>
              <a:cxnLst/>
              <a:rect l="l" t="t" r="r" b="b"/>
              <a:pathLst>
                <a:path w="12843" h="11294" extrusionOk="0">
                  <a:moveTo>
                    <a:pt x="12776" y="1"/>
                  </a:moveTo>
                  <a:cubicBezTo>
                    <a:pt x="12776" y="1"/>
                    <a:pt x="10808" y="335"/>
                    <a:pt x="9707" y="2903"/>
                  </a:cubicBezTo>
                  <a:cubicBezTo>
                    <a:pt x="8606" y="5471"/>
                    <a:pt x="7305" y="7973"/>
                    <a:pt x="4937" y="8640"/>
                  </a:cubicBezTo>
                  <a:cubicBezTo>
                    <a:pt x="3303" y="9107"/>
                    <a:pt x="1668" y="9441"/>
                    <a:pt x="0" y="9674"/>
                  </a:cubicBezTo>
                  <a:cubicBezTo>
                    <a:pt x="0" y="9674"/>
                    <a:pt x="0" y="10342"/>
                    <a:pt x="300" y="10542"/>
                  </a:cubicBezTo>
                  <a:cubicBezTo>
                    <a:pt x="543" y="10724"/>
                    <a:pt x="1063" y="11293"/>
                    <a:pt x="3368" y="11293"/>
                  </a:cubicBezTo>
                  <a:cubicBezTo>
                    <a:pt x="3595" y="11293"/>
                    <a:pt x="3840" y="11288"/>
                    <a:pt x="4103" y="11276"/>
                  </a:cubicBezTo>
                  <a:cubicBezTo>
                    <a:pt x="7005" y="11142"/>
                    <a:pt x="8039" y="10475"/>
                    <a:pt x="9073" y="9608"/>
                  </a:cubicBezTo>
                  <a:cubicBezTo>
                    <a:pt x="10074" y="8740"/>
                    <a:pt x="10374" y="6439"/>
                    <a:pt x="10541" y="5338"/>
                  </a:cubicBezTo>
                  <a:cubicBezTo>
                    <a:pt x="10875" y="3236"/>
                    <a:pt x="11809" y="2136"/>
                    <a:pt x="12676" y="1102"/>
                  </a:cubicBezTo>
                  <a:cubicBezTo>
                    <a:pt x="12809" y="735"/>
                    <a:pt x="12843" y="368"/>
                    <a:pt x="127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4"/>
            <p:cNvSpPr/>
            <p:nvPr/>
          </p:nvSpPr>
          <p:spPr>
            <a:xfrm>
              <a:off x="7073358" y="3482729"/>
              <a:ext cx="206634" cy="211307"/>
            </a:xfrm>
            <a:custGeom>
              <a:avLst/>
              <a:gdLst/>
              <a:ahLst/>
              <a:cxnLst/>
              <a:rect l="l" t="t" r="r" b="b"/>
              <a:pathLst>
                <a:path w="13444" h="13748" extrusionOk="0">
                  <a:moveTo>
                    <a:pt x="11876" y="1"/>
                  </a:moveTo>
                  <a:cubicBezTo>
                    <a:pt x="11409" y="401"/>
                    <a:pt x="11075" y="902"/>
                    <a:pt x="10909" y="1502"/>
                  </a:cubicBezTo>
                  <a:cubicBezTo>
                    <a:pt x="10708" y="2069"/>
                    <a:pt x="10208" y="4838"/>
                    <a:pt x="9474" y="7006"/>
                  </a:cubicBezTo>
                  <a:cubicBezTo>
                    <a:pt x="8907" y="8674"/>
                    <a:pt x="8007" y="9508"/>
                    <a:pt x="6772" y="9941"/>
                  </a:cubicBezTo>
                  <a:cubicBezTo>
                    <a:pt x="6211" y="10129"/>
                    <a:pt x="5649" y="10234"/>
                    <a:pt x="5076" y="10234"/>
                  </a:cubicBezTo>
                  <a:cubicBezTo>
                    <a:pt x="4832" y="10234"/>
                    <a:pt x="4586" y="10215"/>
                    <a:pt x="4337" y="10175"/>
                  </a:cubicBezTo>
                  <a:cubicBezTo>
                    <a:pt x="2836" y="9975"/>
                    <a:pt x="3203" y="8907"/>
                    <a:pt x="3203" y="8907"/>
                  </a:cubicBezTo>
                  <a:lnTo>
                    <a:pt x="3203" y="8907"/>
                  </a:lnTo>
                  <a:cubicBezTo>
                    <a:pt x="2836" y="9374"/>
                    <a:pt x="1368" y="10508"/>
                    <a:pt x="501" y="11309"/>
                  </a:cubicBezTo>
                  <a:cubicBezTo>
                    <a:pt x="1" y="11776"/>
                    <a:pt x="234" y="12510"/>
                    <a:pt x="601" y="12977"/>
                  </a:cubicBezTo>
                  <a:cubicBezTo>
                    <a:pt x="912" y="13262"/>
                    <a:pt x="1565" y="13748"/>
                    <a:pt x="3559" y="13748"/>
                  </a:cubicBezTo>
                  <a:cubicBezTo>
                    <a:pt x="4133" y="13748"/>
                    <a:pt x="4818" y="13708"/>
                    <a:pt x="5638" y="13611"/>
                  </a:cubicBezTo>
                  <a:cubicBezTo>
                    <a:pt x="8874" y="13177"/>
                    <a:pt x="9641" y="11776"/>
                    <a:pt x="9941" y="11109"/>
                  </a:cubicBezTo>
                  <a:cubicBezTo>
                    <a:pt x="10275" y="10175"/>
                    <a:pt x="10542" y="9207"/>
                    <a:pt x="10675" y="8207"/>
                  </a:cubicBezTo>
                  <a:cubicBezTo>
                    <a:pt x="10875" y="7106"/>
                    <a:pt x="11276" y="6072"/>
                    <a:pt x="11843" y="5105"/>
                  </a:cubicBezTo>
                  <a:cubicBezTo>
                    <a:pt x="11909" y="5004"/>
                    <a:pt x="12009" y="4904"/>
                    <a:pt x="12076" y="4804"/>
                  </a:cubicBezTo>
                  <a:cubicBezTo>
                    <a:pt x="12276" y="4504"/>
                    <a:pt x="12543" y="4137"/>
                    <a:pt x="12843" y="3804"/>
                  </a:cubicBezTo>
                  <a:cubicBezTo>
                    <a:pt x="13077" y="3570"/>
                    <a:pt x="13277" y="3437"/>
                    <a:pt x="13310" y="3203"/>
                  </a:cubicBezTo>
                  <a:cubicBezTo>
                    <a:pt x="13444" y="2636"/>
                    <a:pt x="13344" y="2036"/>
                    <a:pt x="13043" y="1535"/>
                  </a:cubicBezTo>
                  <a:cubicBezTo>
                    <a:pt x="12643" y="835"/>
                    <a:pt x="12276" y="635"/>
                    <a:pt x="11876"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4"/>
            <p:cNvSpPr/>
            <p:nvPr/>
          </p:nvSpPr>
          <p:spPr>
            <a:xfrm>
              <a:off x="7150269" y="2487075"/>
              <a:ext cx="386586" cy="917420"/>
            </a:xfrm>
            <a:custGeom>
              <a:avLst/>
              <a:gdLst/>
              <a:ahLst/>
              <a:cxnLst/>
              <a:rect l="l" t="t" r="r" b="b"/>
              <a:pathLst>
                <a:path w="25152" h="59689" extrusionOk="0">
                  <a:moveTo>
                    <a:pt x="20015" y="0"/>
                  </a:moveTo>
                  <a:cubicBezTo>
                    <a:pt x="20015" y="0"/>
                    <a:pt x="14177" y="1735"/>
                    <a:pt x="9307" y="1835"/>
                  </a:cubicBezTo>
                  <a:cubicBezTo>
                    <a:pt x="9070" y="1842"/>
                    <a:pt x="8842" y="1845"/>
                    <a:pt x="8621" y="1845"/>
                  </a:cubicBezTo>
                  <a:cubicBezTo>
                    <a:pt x="3672" y="1845"/>
                    <a:pt x="2602" y="134"/>
                    <a:pt x="2602" y="134"/>
                  </a:cubicBezTo>
                  <a:lnTo>
                    <a:pt x="2435" y="1068"/>
                  </a:lnTo>
                  <a:lnTo>
                    <a:pt x="2402" y="1968"/>
                  </a:lnTo>
                  <a:cubicBezTo>
                    <a:pt x="2402" y="1968"/>
                    <a:pt x="0" y="28721"/>
                    <a:pt x="534" y="37827"/>
                  </a:cubicBezTo>
                  <a:cubicBezTo>
                    <a:pt x="834" y="43131"/>
                    <a:pt x="901" y="52271"/>
                    <a:pt x="1101" y="56974"/>
                  </a:cubicBezTo>
                  <a:cubicBezTo>
                    <a:pt x="2032" y="57616"/>
                    <a:pt x="3694" y="58052"/>
                    <a:pt x="5252" y="58052"/>
                  </a:cubicBezTo>
                  <a:cubicBezTo>
                    <a:pt x="6207" y="58052"/>
                    <a:pt x="7122" y="57888"/>
                    <a:pt x="7806" y="57508"/>
                  </a:cubicBezTo>
                  <a:cubicBezTo>
                    <a:pt x="8306" y="54206"/>
                    <a:pt x="9207" y="50236"/>
                    <a:pt x="9707" y="46700"/>
                  </a:cubicBezTo>
                  <a:cubicBezTo>
                    <a:pt x="10108" y="43731"/>
                    <a:pt x="10241" y="41196"/>
                    <a:pt x="9474" y="37961"/>
                  </a:cubicBezTo>
                  <a:cubicBezTo>
                    <a:pt x="9907" y="34658"/>
                    <a:pt x="11175" y="27954"/>
                    <a:pt x="11709" y="25151"/>
                  </a:cubicBezTo>
                  <a:cubicBezTo>
                    <a:pt x="12409" y="30389"/>
                    <a:pt x="13176" y="34792"/>
                    <a:pt x="13710" y="38795"/>
                  </a:cubicBezTo>
                  <a:cubicBezTo>
                    <a:pt x="14544" y="44699"/>
                    <a:pt x="17580" y="55873"/>
                    <a:pt x="18313" y="59042"/>
                  </a:cubicBezTo>
                  <a:cubicBezTo>
                    <a:pt x="18893" y="59423"/>
                    <a:pt x="20112" y="59689"/>
                    <a:pt x="21410" y="59689"/>
                  </a:cubicBezTo>
                  <a:cubicBezTo>
                    <a:pt x="22729" y="59689"/>
                    <a:pt x="24128" y="59415"/>
                    <a:pt x="25018" y="58709"/>
                  </a:cubicBezTo>
                  <a:cubicBezTo>
                    <a:pt x="25152" y="54973"/>
                    <a:pt x="25152" y="53672"/>
                    <a:pt x="25085" y="49702"/>
                  </a:cubicBezTo>
                  <a:cubicBezTo>
                    <a:pt x="25018" y="46700"/>
                    <a:pt x="24918" y="43898"/>
                    <a:pt x="23250" y="38261"/>
                  </a:cubicBezTo>
                  <a:cubicBezTo>
                    <a:pt x="23917" y="24451"/>
                    <a:pt x="24218" y="11475"/>
                    <a:pt x="23084" y="7039"/>
                  </a:cubicBezTo>
                  <a:cubicBezTo>
                    <a:pt x="22183" y="3603"/>
                    <a:pt x="21549" y="2469"/>
                    <a:pt x="2001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4"/>
            <p:cNvSpPr/>
            <p:nvPr/>
          </p:nvSpPr>
          <p:spPr>
            <a:xfrm>
              <a:off x="7220510" y="2668057"/>
              <a:ext cx="110249" cy="380438"/>
            </a:xfrm>
            <a:custGeom>
              <a:avLst/>
              <a:gdLst/>
              <a:ahLst/>
              <a:cxnLst/>
              <a:rect l="l" t="t" r="r" b="b"/>
              <a:pathLst>
                <a:path w="7173" h="24752" extrusionOk="0">
                  <a:moveTo>
                    <a:pt x="0" y="0"/>
                  </a:moveTo>
                  <a:lnTo>
                    <a:pt x="0" y="0"/>
                  </a:lnTo>
                  <a:cubicBezTo>
                    <a:pt x="0" y="1"/>
                    <a:pt x="1068" y="2202"/>
                    <a:pt x="4403" y="3770"/>
                  </a:cubicBezTo>
                  <a:lnTo>
                    <a:pt x="6271" y="13643"/>
                  </a:lnTo>
                  <a:lnTo>
                    <a:pt x="5104" y="24751"/>
                  </a:lnTo>
                  <a:lnTo>
                    <a:pt x="7172" y="13410"/>
                  </a:lnTo>
                  <a:lnTo>
                    <a:pt x="5638" y="3069"/>
                  </a:lnTo>
                  <a:cubicBezTo>
                    <a:pt x="5638" y="3069"/>
                    <a:pt x="2035" y="1768"/>
                    <a:pt x="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4"/>
            <p:cNvSpPr/>
            <p:nvPr/>
          </p:nvSpPr>
          <p:spPr>
            <a:xfrm>
              <a:off x="7187188" y="2458364"/>
              <a:ext cx="284038" cy="93357"/>
            </a:xfrm>
            <a:custGeom>
              <a:avLst/>
              <a:gdLst/>
              <a:ahLst/>
              <a:cxnLst/>
              <a:rect l="l" t="t" r="r" b="b"/>
              <a:pathLst>
                <a:path w="18480" h="6074" extrusionOk="0">
                  <a:moveTo>
                    <a:pt x="16845" y="0"/>
                  </a:moveTo>
                  <a:cubicBezTo>
                    <a:pt x="13877" y="1234"/>
                    <a:pt x="10674" y="1902"/>
                    <a:pt x="7472" y="1968"/>
                  </a:cubicBezTo>
                  <a:cubicBezTo>
                    <a:pt x="7322" y="1971"/>
                    <a:pt x="7175" y="1972"/>
                    <a:pt x="7031" y="1972"/>
                  </a:cubicBezTo>
                  <a:cubicBezTo>
                    <a:pt x="1928" y="1972"/>
                    <a:pt x="67" y="301"/>
                    <a:pt x="67" y="300"/>
                  </a:cubicBezTo>
                  <a:lnTo>
                    <a:pt x="67" y="300"/>
                  </a:lnTo>
                  <a:cubicBezTo>
                    <a:pt x="100" y="1568"/>
                    <a:pt x="0" y="3836"/>
                    <a:pt x="0" y="3836"/>
                  </a:cubicBezTo>
                  <a:cubicBezTo>
                    <a:pt x="0" y="3836"/>
                    <a:pt x="2703" y="6074"/>
                    <a:pt x="7538" y="6074"/>
                  </a:cubicBezTo>
                  <a:cubicBezTo>
                    <a:pt x="7883" y="6074"/>
                    <a:pt x="8239" y="6062"/>
                    <a:pt x="8606" y="6038"/>
                  </a:cubicBezTo>
                  <a:cubicBezTo>
                    <a:pt x="12009" y="5771"/>
                    <a:pt x="15378" y="4904"/>
                    <a:pt x="18480" y="3436"/>
                  </a:cubicBezTo>
                  <a:cubicBezTo>
                    <a:pt x="16912" y="801"/>
                    <a:pt x="16845" y="0"/>
                    <a:pt x="16845"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4"/>
            <p:cNvSpPr/>
            <p:nvPr/>
          </p:nvSpPr>
          <p:spPr>
            <a:xfrm>
              <a:off x="7194873" y="2114845"/>
              <a:ext cx="90253" cy="200486"/>
            </a:xfrm>
            <a:custGeom>
              <a:avLst/>
              <a:gdLst/>
              <a:ahLst/>
              <a:cxnLst/>
              <a:rect l="l" t="t" r="r" b="b"/>
              <a:pathLst>
                <a:path w="5872" h="13044" extrusionOk="0">
                  <a:moveTo>
                    <a:pt x="5271" y="1"/>
                  </a:moveTo>
                  <a:lnTo>
                    <a:pt x="4270" y="34"/>
                  </a:lnTo>
                  <a:cubicBezTo>
                    <a:pt x="2669" y="1535"/>
                    <a:pt x="1502" y="3437"/>
                    <a:pt x="934" y="5571"/>
                  </a:cubicBezTo>
                  <a:cubicBezTo>
                    <a:pt x="267" y="8273"/>
                    <a:pt x="1301" y="8840"/>
                    <a:pt x="1301" y="8840"/>
                  </a:cubicBezTo>
                  <a:cubicBezTo>
                    <a:pt x="1301" y="8840"/>
                    <a:pt x="0" y="12310"/>
                    <a:pt x="1401" y="13043"/>
                  </a:cubicBezTo>
                  <a:cubicBezTo>
                    <a:pt x="2335" y="10975"/>
                    <a:pt x="5871" y="801"/>
                    <a:pt x="5871" y="801"/>
                  </a:cubicBezTo>
                  <a:lnTo>
                    <a:pt x="5271"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4"/>
            <p:cNvSpPr/>
            <p:nvPr/>
          </p:nvSpPr>
          <p:spPr>
            <a:xfrm>
              <a:off x="7216406" y="2115367"/>
              <a:ext cx="198427" cy="200471"/>
            </a:xfrm>
            <a:custGeom>
              <a:avLst/>
              <a:gdLst/>
              <a:ahLst/>
              <a:cxnLst/>
              <a:rect l="l" t="t" r="r" b="b"/>
              <a:pathLst>
                <a:path w="12910" h="13043" extrusionOk="0">
                  <a:moveTo>
                    <a:pt x="10308" y="0"/>
                  </a:moveTo>
                  <a:cubicBezTo>
                    <a:pt x="10308" y="0"/>
                    <a:pt x="2502" y="6405"/>
                    <a:pt x="1035" y="9740"/>
                  </a:cubicBezTo>
                  <a:cubicBezTo>
                    <a:pt x="568" y="10775"/>
                    <a:pt x="234" y="11909"/>
                    <a:pt x="0" y="13043"/>
                  </a:cubicBezTo>
                  <a:cubicBezTo>
                    <a:pt x="0" y="13043"/>
                    <a:pt x="2202" y="12743"/>
                    <a:pt x="3136" y="11642"/>
                  </a:cubicBezTo>
                  <a:cubicBezTo>
                    <a:pt x="4070" y="10574"/>
                    <a:pt x="4037" y="8773"/>
                    <a:pt x="4037" y="8773"/>
                  </a:cubicBezTo>
                  <a:cubicBezTo>
                    <a:pt x="6105" y="8273"/>
                    <a:pt x="8006" y="7272"/>
                    <a:pt x="9641" y="5871"/>
                  </a:cubicBezTo>
                  <a:cubicBezTo>
                    <a:pt x="12109" y="3636"/>
                    <a:pt x="12910" y="300"/>
                    <a:pt x="12910" y="300"/>
                  </a:cubicBezTo>
                  <a:lnTo>
                    <a:pt x="1030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4"/>
            <p:cNvSpPr/>
            <p:nvPr/>
          </p:nvSpPr>
          <p:spPr>
            <a:xfrm>
              <a:off x="7155910" y="1775045"/>
              <a:ext cx="297886" cy="307892"/>
            </a:xfrm>
            <a:custGeom>
              <a:avLst/>
              <a:gdLst/>
              <a:ahLst/>
              <a:cxnLst/>
              <a:rect l="l" t="t" r="r" b="b"/>
              <a:pathLst>
                <a:path w="19381" h="20032" extrusionOk="0">
                  <a:moveTo>
                    <a:pt x="3226" y="1"/>
                  </a:moveTo>
                  <a:cubicBezTo>
                    <a:pt x="2687" y="1"/>
                    <a:pt x="2194" y="71"/>
                    <a:pt x="1768" y="260"/>
                  </a:cubicBezTo>
                  <a:cubicBezTo>
                    <a:pt x="734" y="727"/>
                    <a:pt x="100" y="1794"/>
                    <a:pt x="134" y="3229"/>
                  </a:cubicBezTo>
                  <a:cubicBezTo>
                    <a:pt x="167" y="3963"/>
                    <a:pt x="467" y="4696"/>
                    <a:pt x="968" y="5230"/>
                  </a:cubicBezTo>
                  <a:cubicBezTo>
                    <a:pt x="0" y="6631"/>
                    <a:pt x="801" y="9100"/>
                    <a:pt x="2902" y="9733"/>
                  </a:cubicBezTo>
                  <a:lnTo>
                    <a:pt x="4704" y="17105"/>
                  </a:lnTo>
                  <a:cubicBezTo>
                    <a:pt x="4704" y="17105"/>
                    <a:pt x="11137" y="20032"/>
                    <a:pt x="13326" y="20032"/>
                  </a:cubicBezTo>
                  <a:cubicBezTo>
                    <a:pt x="13760" y="20032"/>
                    <a:pt x="14027" y="19917"/>
                    <a:pt x="14044" y="19640"/>
                  </a:cubicBezTo>
                  <a:cubicBezTo>
                    <a:pt x="16012" y="16471"/>
                    <a:pt x="19381" y="11068"/>
                    <a:pt x="18047" y="5497"/>
                  </a:cubicBezTo>
                  <a:cubicBezTo>
                    <a:pt x="17413" y="2795"/>
                    <a:pt x="15845" y="1094"/>
                    <a:pt x="11976" y="560"/>
                  </a:cubicBezTo>
                  <a:cubicBezTo>
                    <a:pt x="11096" y="377"/>
                    <a:pt x="10361" y="331"/>
                    <a:pt x="9658" y="331"/>
                  </a:cubicBezTo>
                  <a:cubicBezTo>
                    <a:pt x="8951" y="331"/>
                    <a:pt x="8278" y="378"/>
                    <a:pt x="7522" y="378"/>
                  </a:cubicBezTo>
                  <a:cubicBezTo>
                    <a:pt x="6835" y="378"/>
                    <a:pt x="6080" y="339"/>
                    <a:pt x="5171" y="193"/>
                  </a:cubicBezTo>
                  <a:cubicBezTo>
                    <a:pt x="4485" y="88"/>
                    <a:pt x="3827" y="1"/>
                    <a:pt x="32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4"/>
            <p:cNvSpPr/>
            <p:nvPr/>
          </p:nvSpPr>
          <p:spPr>
            <a:xfrm>
              <a:off x="7192306" y="1851326"/>
              <a:ext cx="248164" cy="396331"/>
            </a:xfrm>
            <a:custGeom>
              <a:avLst/>
              <a:gdLst/>
              <a:ahLst/>
              <a:cxnLst/>
              <a:rect l="l" t="t" r="r" b="b"/>
              <a:pathLst>
                <a:path w="16146" h="25786" extrusionOk="0">
                  <a:moveTo>
                    <a:pt x="2069" y="0"/>
                  </a:moveTo>
                  <a:cubicBezTo>
                    <a:pt x="1235" y="601"/>
                    <a:pt x="301" y="2402"/>
                    <a:pt x="134" y="7272"/>
                  </a:cubicBezTo>
                  <a:cubicBezTo>
                    <a:pt x="1" y="10908"/>
                    <a:pt x="1502" y="12709"/>
                    <a:pt x="2302" y="13376"/>
                  </a:cubicBezTo>
                  <a:cubicBezTo>
                    <a:pt x="2768" y="13768"/>
                    <a:pt x="3359" y="13944"/>
                    <a:pt x="4220" y="13944"/>
                  </a:cubicBezTo>
                  <a:cubicBezTo>
                    <a:pt x="4533" y="13944"/>
                    <a:pt x="4881" y="13921"/>
                    <a:pt x="5271" y="13877"/>
                  </a:cubicBezTo>
                  <a:lnTo>
                    <a:pt x="5271" y="13877"/>
                  </a:lnTo>
                  <a:lnTo>
                    <a:pt x="5238" y="17313"/>
                  </a:lnTo>
                  <a:cubicBezTo>
                    <a:pt x="3470" y="20515"/>
                    <a:pt x="3203" y="22783"/>
                    <a:pt x="3203" y="25785"/>
                  </a:cubicBezTo>
                  <a:cubicBezTo>
                    <a:pt x="6339" y="22783"/>
                    <a:pt x="8207" y="20281"/>
                    <a:pt x="11876" y="17479"/>
                  </a:cubicBezTo>
                  <a:lnTo>
                    <a:pt x="11909" y="10208"/>
                  </a:lnTo>
                  <a:cubicBezTo>
                    <a:pt x="11909" y="10208"/>
                    <a:pt x="12328" y="10673"/>
                    <a:pt x="13049" y="10673"/>
                  </a:cubicBezTo>
                  <a:cubicBezTo>
                    <a:pt x="13385" y="10673"/>
                    <a:pt x="13788" y="10571"/>
                    <a:pt x="14244" y="10274"/>
                  </a:cubicBezTo>
                  <a:cubicBezTo>
                    <a:pt x="15512" y="9440"/>
                    <a:pt x="16146" y="7539"/>
                    <a:pt x="15345" y="6472"/>
                  </a:cubicBezTo>
                  <a:cubicBezTo>
                    <a:pt x="15029" y="6086"/>
                    <a:pt x="14364" y="5765"/>
                    <a:pt x="13687" y="5765"/>
                  </a:cubicBezTo>
                  <a:cubicBezTo>
                    <a:pt x="13076" y="5765"/>
                    <a:pt x="12456" y="6026"/>
                    <a:pt x="12076" y="6738"/>
                  </a:cubicBezTo>
                  <a:cubicBezTo>
                    <a:pt x="12076" y="6738"/>
                    <a:pt x="9874" y="6505"/>
                    <a:pt x="7139" y="4337"/>
                  </a:cubicBezTo>
                  <a:cubicBezTo>
                    <a:pt x="4370" y="2135"/>
                    <a:pt x="3803" y="300"/>
                    <a:pt x="2069"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4"/>
            <p:cNvSpPr/>
            <p:nvPr/>
          </p:nvSpPr>
          <p:spPr>
            <a:xfrm>
              <a:off x="7289214" y="1935707"/>
              <a:ext cx="24853" cy="20796"/>
            </a:xfrm>
            <a:custGeom>
              <a:avLst/>
              <a:gdLst/>
              <a:ahLst/>
              <a:cxnLst/>
              <a:rect l="l" t="t" r="r" b="b"/>
              <a:pathLst>
                <a:path w="1617" h="1353" extrusionOk="0">
                  <a:moveTo>
                    <a:pt x="728" y="0"/>
                  </a:moveTo>
                  <a:cubicBezTo>
                    <a:pt x="405" y="0"/>
                    <a:pt x="88" y="233"/>
                    <a:pt x="67" y="615"/>
                  </a:cubicBezTo>
                  <a:cubicBezTo>
                    <a:pt x="0" y="982"/>
                    <a:pt x="267" y="1282"/>
                    <a:pt x="634" y="1348"/>
                  </a:cubicBezTo>
                  <a:cubicBezTo>
                    <a:pt x="661" y="1351"/>
                    <a:pt x="687" y="1353"/>
                    <a:pt x="713" y="1353"/>
                  </a:cubicBezTo>
                  <a:cubicBezTo>
                    <a:pt x="1269" y="1353"/>
                    <a:pt x="1617" y="694"/>
                    <a:pt x="1234" y="248"/>
                  </a:cubicBezTo>
                  <a:cubicBezTo>
                    <a:pt x="1100" y="77"/>
                    <a:pt x="913" y="0"/>
                    <a:pt x="72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4"/>
            <p:cNvSpPr/>
            <p:nvPr/>
          </p:nvSpPr>
          <p:spPr>
            <a:xfrm>
              <a:off x="7203588" y="1900310"/>
              <a:ext cx="25653" cy="19735"/>
            </a:xfrm>
            <a:custGeom>
              <a:avLst/>
              <a:gdLst/>
              <a:ahLst/>
              <a:cxnLst/>
              <a:rect l="l" t="t" r="r" b="b"/>
              <a:pathLst>
                <a:path w="1669" h="1284" extrusionOk="0">
                  <a:moveTo>
                    <a:pt x="954" y="1"/>
                  </a:moveTo>
                  <a:cubicBezTo>
                    <a:pt x="812" y="1"/>
                    <a:pt x="668" y="38"/>
                    <a:pt x="534" y="116"/>
                  </a:cubicBezTo>
                  <a:cubicBezTo>
                    <a:pt x="134" y="349"/>
                    <a:pt x="1" y="883"/>
                    <a:pt x="267" y="1283"/>
                  </a:cubicBezTo>
                  <a:lnTo>
                    <a:pt x="1668" y="416"/>
                  </a:lnTo>
                  <a:cubicBezTo>
                    <a:pt x="1513" y="149"/>
                    <a:pt x="1238" y="1"/>
                    <a:pt x="9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4"/>
            <p:cNvSpPr/>
            <p:nvPr/>
          </p:nvSpPr>
          <p:spPr>
            <a:xfrm>
              <a:off x="7261010" y="2004627"/>
              <a:ext cx="29234" cy="18475"/>
            </a:xfrm>
            <a:custGeom>
              <a:avLst/>
              <a:gdLst/>
              <a:ahLst/>
              <a:cxnLst/>
              <a:rect l="l" t="t" r="r" b="b"/>
              <a:pathLst>
                <a:path w="1902" h="1202" extrusionOk="0">
                  <a:moveTo>
                    <a:pt x="1768" y="0"/>
                  </a:moveTo>
                  <a:lnTo>
                    <a:pt x="1" y="534"/>
                  </a:lnTo>
                  <a:cubicBezTo>
                    <a:pt x="111" y="948"/>
                    <a:pt x="495" y="1202"/>
                    <a:pt x="889" y="1202"/>
                  </a:cubicBezTo>
                  <a:cubicBezTo>
                    <a:pt x="971" y="1202"/>
                    <a:pt x="1054" y="1191"/>
                    <a:pt x="1135" y="1168"/>
                  </a:cubicBezTo>
                  <a:cubicBezTo>
                    <a:pt x="1635" y="1001"/>
                    <a:pt x="1902" y="467"/>
                    <a:pt x="1768"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4"/>
            <p:cNvSpPr/>
            <p:nvPr/>
          </p:nvSpPr>
          <p:spPr>
            <a:xfrm>
              <a:off x="7212303" y="1932111"/>
              <a:ext cx="24377" cy="20811"/>
            </a:xfrm>
            <a:custGeom>
              <a:avLst/>
              <a:gdLst/>
              <a:ahLst/>
              <a:cxnLst/>
              <a:rect l="l" t="t" r="r" b="b"/>
              <a:pathLst>
                <a:path w="1586" h="1354" extrusionOk="0">
                  <a:moveTo>
                    <a:pt x="727" y="1"/>
                  </a:moveTo>
                  <a:cubicBezTo>
                    <a:pt x="401" y="1"/>
                    <a:pt x="76" y="234"/>
                    <a:pt x="34" y="615"/>
                  </a:cubicBezTo>
                  <a:cubicBezTo>
                    <a:pt x="1" y="982"/>
                    <a:pt x="267" y="1316"/>
                    <a:pt x="634" y="1349"/>
                  </a:cubicBezTo>
                  <a:cubicBezTo>
                    <a:pt x="661" y="1352"/>
                    <a:pt x="688" y="1353"/>
                    <a:pt x="714" y="1353"/>
                  </a:cubicBezTo>
                  <a:cubicBezTo>
                    <a:pt x="1266" y="1353"/>
                    <a:pt x="1585" y="694"/>
                    <a:pt x="1235" y="248"/>
                  </a:cubicBezTo>
                  <a:cubicBezTo>
                    <a:pt x="1101" y="78"/>
                    <a:pt x="914" y="1"/>
                    <a:pt x="7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4"/>
            <p:cNvSpPr/>
            <p:nvPr/>
          </p:nvSpPr>
          <p:spPr>
            <a:xfrm>
              <a:off x="7230255" y="1936430"/>
              <a:ext cx="33338" cy="54364"/>
            </a:xfrm>
            <a:custGeom>
              <a:avLst/>
              <a:gdLst/>
              <a:ahLst/>
              <a:cxnLst/>
              <a:rect l="l" t="t" r="r" b="b"/>
              <a:pathLst>
                <a:path w="2169" h="3537" extrusionOk="0">
                  <a:moveTo>
                    <a:pt x="2168" y="1"/>
                  </a:moveTo>
                  <a:lnTo>
                    <a:pt x="0" y="2869"/>
                  </a:lnTo>
                  <a:lnTo>
                    <a:pt x="1868" y="3536"/>
                  </a:lnTo>
                  <a:lnTo>
                    <a:pt x="2168"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4"/>
            <p:cNvSpPr/>
            <p:nvPr/>
          </p:nvSpPr>
          <p:spPr>
            <a:xfrm>
              <a:off x="7273322" y="2033338"/>
              <a:ext cx="81522" cy="46156"/>
            </a:xfrm>
            <a:custGeom>
              <a:avLst/>
              <a:gdLst/>
              <a:ahLst/>
              <a:cxnLst/>
              <a:rect l="l" t="t" r="r" b="b"/>
              <a:pathLst>
                <a:path w="5304" h="3003" extrusionOk="0">
                  <a:moveTo>
                    <a:pt x="5304" y="0"/>
                  </a:moveTo>
                  <a:cubicBezTo>
                    <a:pt x="4770" y="1201"/>
                    <a:pt x="1535" y="1935"/>
                    <a:pt x="0" y="2035"/>
                  </a:cubicBezTo>
                  <a:lnTo>
                    <a:pt x="0" y="3002"/>
                  </a:lnTo>
                  <a:cubicBezTo>
                    <a:pt x="0" y="3002"/>
                    <a:pt x="3136" y="2268"/>
                    <a:pt x="4136" y="1501"/>
                  </a:cubicBezTo>
                  <a:cubicBezTo>
                    <a:pt x="4670" y="1134"/>
                    <a:pt x="5070" y="634"/>
                    <a:pt x="5304"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4"/>
            <p:cNvSpPr/>
            <p:nvPr/>
          </p:nvSpPr>
          <p:spPr>
            <a:xfrm>
              <a:off x="7354829" y="1927715"/>
              <a:ext cx="23086" cy="52827"/>
            </a:xfrm>
            <a:custGeom>
              <a:avLst/>
              <a:gdLst/>
              <a:ahLst/>
              <a:cxnLst/>
              <a:rect l="l" t="t" r="r" b="b"/>
              <a:pathLst>
                <a:path w="1502" h="3437" extrusionOk="0">
                  <a:moveTo>
                    <a:pt x="168" y="0"/>
                  </a:moveTo>
                  <a:lnTo>
                    <a:pt x="34" y="1935"/>
                  </a:lnTo>
                  <a:cubicBezTo>
                    <a:pt x="1" y="2736"/>
                    <a:pt x="601" y="3403"/>
                    <a:pt x="1402" y="3436"/>
                  </a:cubicBezTo>
                  <a:lnTo>
                    <a:pt x="1502" y="1435"/>
                  </a:lnTo>
                  <a:lnTo>
                    <a:pt x="16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4"/>
            <p:cNvSpPr/>
            <p:nvPr/>
          </p:nvSpPr>
          <p:spPr>
            <a:xfrm>
              <a:off x="7074895" y="2360949"/>
              <a:ext cx="305586" cy="265071"/>
            </a:xfrm>
            <a:custGeom>
              <a:avLst/>
              <a:gdLst/>
              <a:ahLst/>
              <a:cxnLst/>
              <a:rect l="l" t="t" r="r" b="b"/>
              <a:pathLst>
                <a:path w="19882" h="17246" extrusionOk="0">
                  <a:moveTo>
                    <a:pt x="15345" y="0"/>
                  </a:moveTo>
                  <a:lnTo>
                    <a:pt x="1" y="434"/>
                  </a:lnTo>
                  <a:lnTo>
                    <a:pt x="5305" y="17246"/>
                  </a:lnTo>
                  <a:lnTo>
                    <a:pt x="19882" y="17246"/>
                  </a:lnTo>
                  <a:lnTo>
                    <a:pt x="1534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4"/>
            <p:cNvSpPr/>
            <p:nvPr/>
          </p:nvSpPr>
          <p:spPr>
            <a:xfrm>
              <a:off x="7074895" y="2360949"/>
              <a:ext cx="305586" cy="265071"/>
            </a:xfrm>
            <a:custGeom>
              <a:avLst/>
              <a:gdLst/>
              <a:ahLst/>
              <a:cxnLst/>
              <a:rect l="l" t="t" r="r" b="b"/>
              <a:pathLst>
                <a:path w="19882" h="17246" extrusionOk="0">
                  <a:moveTo>
                    <a:pt x="15345" y="0"/>
                  </a:moveTo>
                  <a:lnTo>
                    <a:pt x="1" y="434"/>
                  </a:lnTo>
                  <a:lnTo>
                    <a:pt x="5305" y="17246"/>
                  </a:lnTo>
                  <a:lnTo>
                    <a:pt x="19882" y="17246"/>
                  </a:lnTo>
                  <a:lnTo>
                    <a:pt x="1534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4"/>
            <p:cNvSpPr/>
            <p:nvPr/>
          </p:nvSpPr>
          <p:spPr>
            <a:xfrm>
              <a:off x="7272292" y="2523979"/>
              <a:ext cx="91790" cy="43359"/>
            </a:xfrm>
            <a:custGeom>
              <a:avLst/>
              <a:gdLst/>
              <a:ahLst/>
              <a:cxnLst/>
              <a:rect l="l" t="t" r="r" b="b"/>
              <a:pathLst>
                <a:path w="5972" h="2821" extrusionOk="0">
                  <a:moveTo>
                    <a:pt x="67" y="1"/>
                  </a:moveTo>
                  <a:cubicBezTo>
                    <a:pt x="0" y="368"/>
                    <a:pt x="267" y="835"/>
                    <a:pt x="1034" y="1369"/>
                  </a:cubicBezTo>
                  <a:cubicBezTo>
                    <a:pt x="1635" y="1769"/>
                    <a:pt x="2069" y="2569"/>
                    <a:pt x="3036" y="2703"/>
                  </a:cubicBezTo>
                  <a:cubicBezTo>
                    <a:pt x="3617" y="2790"/>
                    <a:pt x="4108" y="2821"/>
                    <a:pt x="4512" y="2821"/>
                  </a:cubicBezTo>
                  <a:cubicBezTo>
                    <a:pt x="5501" y="2821"/>
                    <a:pt x="5971" y="2636"/>
                    <a:pt x="5971" y="2636"/>
                  </a:cubicBezTo>
                  <a:lnTo>
                    <a:pt x="5371" y="268"/>
                  </a:lnTo>
                  <a:lnTo>
                    <a:pt x="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4"/>
            <p:cNvSpPr/>
            <p:nvPr/>
          </p:nvSpPr>
          <p:spPr>
            <a:xfrm>
              <a:off x="7141032" y="2370632"/>
              <a:ext cx="103594" cy="18521"/>
            </a:xfrm>
            <a:custGeom>
              <a:avLst/>
              <a:gdLst/>
              <a:ahLst/>
              <a:cxnLst/>
              <a:rect l="l" t="t" r="r" b="b"/>
              <a:pathLst>
                <a:path w="6740" h="1205" extrusionOk="0">
                  <a:moveTo>
                    <a:pt x="4590" y="0"/>
                  </a:moveTo>
                  <a:cubicBezTo>
                    <a:pt x="4507" y="0"/>
                    <a:pt x="4423" y="2"/>
                    <a:pt x="4337" y="4"/>
                  </a:cubicBezTo>
                  <a:lnTo>
                    <a:pt x="2069" y="71"/>
                  </a:lnTo>
                  <a:cubicBezTo>
                    <a:pt x="902" y="104"/>
                    <a:pt x="1" y="371"/>
                    <a:pt x="68" y="671"/>
                  </a:cubicBezTo>
                  <a:cubicBezTo>
                    <a:pt x="134" y="971"/>
                    <a:pt x="201" y="1205"/>
                    <a:pt x="201" y="1205"/>
                  </a:cubicBezTo>
                  <a:lnTo>
                    <a:pt x="6739" y="1005"/>
                  </a:lnTo>
                  <a:lnTo>
                    <a:pt x="6606" y="471"/>
                  </a:lnTo>
                  <a:cubicBezTo>
                    <a:pt x="6544" y="193"/>
                    <a:pt x="5651" y="0"/>
                    <a:pt x="45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4"/>
            <p:cNvSpPr/>
            <p:nvPr/>
          </p:nvSpPr>
          <p:spPr>
            <a:xfrm>
              <a:off x="7127199" y="2335666"/>
              <a:ext cx="123068" cy="30940"/>
            </a:xfrm>
            <a:custGeom>
              <a:avLst/>
              <a:gdLst/>
              <a:ahLst/>
              <a:cxnLst/>
              <a:rect l="l" t="t" r="r" b="b"/>
              <a:pathLst>
                <a:path w="8007" h="2013" extrusionOk="0">
                  <a:moveTo>
                    <a:pt x="3753" y="1"/>
                  </a:moveTo>
                  <a:cubicBezTo>
                    <a:pt x="3662" y="1"/>
                    <a:pt x="3568" y="4"/>
                    <a:pt x="3469" y="11"/>
                  </a:cubicBezTo>
                  <a:cubicBezTo>
                    <a:pt x="1468" y="144"/>
                    <a:pt x="1735" y="1312"/>
                    <a:pt x="1735" y="1312"/>
                  </a:cubicBezTo>
                  <a:lnTo>
                    <a:pt x="834" y="1312"/>
                  </a:lnTo>
                  <a:cubicBezTo>
                    <a:pt x="367" y="1312"/>
                    <a:pt x="0" y="1479"/>
                    <a:pt x="34" y="1645"/>
                  </a:cubicBezTo>
                  <a:cubicBezTo>
                    <a:pt x="67" y="1812"/>
                    <a:pt x="134" y="2012"/>
                    <a:pt x="134" y="2012"/>
                  </a:cubicBezTo>
                  <a:lnTo>
                    <a:pt x="8006" y="1812"/>
                  </a:lnTo>
                  <a:lnTo>
                    <a:pt x="7906" y="1479"/>
                  </a:lnTo>
                  <a:cubicBezTo>
                    <a:pt x="7839" y="1312"/>
                    <a:pt x="7372" y="1145"/>
                    <a:pt x="6839" y="1145"/>
                  </a:cubicBezTo>
                  <a:lnTo>
                    <a:pt x="5871" y="1145"/>
                  </a:lnTo>
                  <a:cubicBezTo>
                    <a:pt x="5871" y="1145"/>
                    <a:pt x="5480" y="1"/>
                    <a:pt x="37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4"/>
            <p:cNvSpPr/>
            <p:nvPr/>
          </p:nvSpPr>
          <p:spPr>
            <a:xfrm>
              <a:off x="7141032" y="2359412"/>
              <a:ext cx="84105" cy="26160"/>
            </a:xfrm>
            <a:custGeom>
              <a:avLst/>
              <a:gdLst/>
              <a:ahLst/>
              <a:cxnLst/>
              <a:rect l="l" t="t" r="r" b="b"/>
              <a:pathLst>
                <a:path w="5472" h="1702" extrusionOk="0">
                  <a:moveTo>
                    <a:pt x="5472" y="0"/>
                  </a:moveTo>
                  <a:lnTo>
                    <a:pt x="1" y="200"/>
                  </a:lnTo>
                  <a:lnTo>
                    <a:pt x="234" y="401"/>
                  </a:lnTo>
                  <a:cubicBezTo>
                    <a:pt x="387" y="393"/>
                    <a:pt x="520" y="388"/>
                    <a:pt x="637" y="388"/>
                  </a:cubicBezTo>
                  <a:cubicBezTo>
                    <a:pt x="1057" y="388"/>
                    <a:pt x="1264" y="461"/>
                    <a:pt x="1369" y="801"/>
                  </a:cubicBezTo>
                  <a:cubicBezTo>
                    <a:pt x="1469" y="1335"/>
                    <a:pt x="1535" y="1701"/>
                    <a:pt x="1535" y="1701"/>
                  </a:cubicBezTo>
                  <a:lnTo>
                    <a:pt x="5038" y="1635"/>
                  </a:lnTo>
                  <a:cubicBezTo>
                    <a:pt x="5038" y="1635"/>
                    <a:pt x="4838" y="968"/>
                    <a:pt x="4804" y="701"/>
                  </a:cubicBezTo>
                  <a:cubicBezTo>
                    <a:pt x="4738" y="467"/>
                    <a:pt x="4871" y="267"/>
                    <a:pt x="5405" y="234"/>
                  </a:cubicBezTo>
                  <a:lnTo>
                    <a:pt x="547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4"/>
            <p:cNvSpPr/>
            <p:nvPr/>
          </p:nvSpPr>
          <p:spPr>
            <a:xfrm>
              <a:off x="7139495" y="2371662"/>
              <a:ext cx="103594" cy="18521"/>
            </a:xfrm>
            <a:custGeom>
              <a:avLst/>
              <a:gdLst/>
              <a:ahLst/>
              <a:cxnLst/>
              <a:rect l="l" t="t" r="r" b="b"/>
              <a:pathLst>
                <a:path w="6740" h="1205" extrusionOk="0">
                  <a:moveTo>
                    <a:pt x="4597" y="0"/>
                  </a:moveTo>
                  <a:cubicBezTo>
                    <a:pt x="4511" y="0"/>
                    <a:pt x="4425" y="1"/>
                    <a:pt x="4337" y="4"/>
                  </a:cubicBezTo>
                  <a:lnTo>
                    <a:pt x="2069" y="71"/>
                  </a:lnTo>
                  <a:cubicBezTo>
                    <a:pt x="902" y="104"/>
                    <a:pt x="1" y="371"/>
                    <a:pt x="68" y="671"/>
                  </a:cubicBezTo>
                  <a:cubicBezTo>
                    <a:pt x="134" y="971"/>
                    <a:pt x="201" y="1205"/>
                    <a:pt x="201" y="1205"/>
                  </a:cubicBezTo>
                  <a:lnTo>
                    <a:pt x="6739" y="1005"/>
                  </a:lnTo>
                  <a:lnTo>
                    <a:pt x="6606" y="471"/>
                  </a:lnTo>
                  <a:cubicBezTo>
                    <a:pt x="6544" y="192"/>
                    <a:pt x="5679" y="0"/>
                    <a:pt x="4597"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4"/>
            <p:cNvSpPr/>
            <p:nvPr/>
          </p:nvSpPr>
          <p:spPr>
            <a:xfrm>
              <a:off x="7256906" y="2123052"/>
              <a:ext cx="358398" cy="429930"/>
            </a:xfrm>
            <a:custGeom>
              <a:avLst/>
              <a:gdLst/>
              <a:ahLst/>
              <a:cxnLst/>
              <a:rect l="l" t="t" r="r" b="b"/>
              <a:pathLst>
                <a:path w="23318" h="27972" extrusionOk="0">
                  <a:moveTo>
                    <a:pt x="12977" y="1"/>
                  </a:moveTo>
                  <a:lnTo>
                    <a:pt x="12977" y="1"/>
                  </a:lnTo>
                  <a:cubicBezTo>
                    <a:pt x="9574" y="4871"/>
                    <a:pt x="13977" y="11209"/>
                    <a:pt x="13977" y="11209"/>
                  </a:cubicBezTo>
                  <a:lnTo>
                    <a:pt x="16779" y="19348"/>
                  </a:lnTo>
                  <a:cubicBezTo>
                    <a:pt x="16779" y="19348"/>
                    <a:pt x="12743" y="21249"/>
                    <a:pt x="9908" y="21883"/>
                  </a:cubicBezTo>
                  <a:cubicBezTo>
                    <a:pt x="9474" y="22050"/>
                    <a:pt x="9007" y="22116"/>
                    <a:pt x="8573" y="22116"/>
                  </a:cubicBezTo>
                  <a:cubicBezTo>
                    <a:pt x="7625" y="22084"/>
                    <a:pt x="6164" y="21281"/>
                    <a:pt x="5069" y="21281"/>
                  </a:cubicBezTo>
                  <a:cubicBezTo>
                    <a:pt x="5048" y="21281"/>
                    <a:pt x="5026" y="21282"/>
                    <a:pt x="5004" y="21282"/>
                  </a:cubicBezTo>
                  <a:lnTo>
                    <a:pt x="5471" y="23017"/>
                  </a:lnTo>
                  <a:lnTo>
                    <a:pt x="5505" y="23150"/>
                  </a:lnTo>
                  <a:cubicBezTo>
                    <a:pt x="5471" y="23184"/>
                    <a:pt x="5405" y="23184"/>
                    <a:pt x="5338" y="23217"/>
                  </a:cubicBezTo>
                  <a:cubicBezTo>
                    <a:pt x="4679" y="23300"/>
                    <a:pt x="4020" y="23359"/>
                    <a:pt x="3362" y="23359"/>
                  </a:cubicBezTo>
                  <a:cubicBezTo>
                    <a:pt x="3220" y="23359"/>
                    <a:pt x="3078" y="23356"/>
                    <a:pt x="2936" y="23351"/>
                  </a:cubicBezTo>
                  <a:cubicBezTo>
                    <a:pt x="2236" y="23317"/>
                    <a:pt x="1502" y="23251"/>
                    <a:pt x="801" y="23184"/>
                  </a:cubicBezTo>
                  <a:cubicBezTo>
                    <a:pt x="762" y="23174"/>
                    <a:pt x="723" y="23170"/>
                    <a:pt x="684" y="23170"/>
                  </a:cubicBezTo>
                  <a:cubicBezTo>
                    <a:pt x="590" y="23170"/>
                    <a:pt x="495" y="23194"/>
                    <a:pt x="401" y="23217"/>
                  </a:cubicBezTo>
                  <a:cubicBezTo>
                    <a:pt x="101" y="23384"/>
                    <a:pt x="1" y="23684"/>
                    <a:pt x="101" y="23984"/>
                  </a:cubicBezTo>
                  <a:cubicBezTo>
                    <a:pt x="201" y="24285"/>
                    <a:pt x="368" y="24551"/>
                    <a:pt x="534" y="24785"/>
                  </a:cubicBezTo>
                  <a:cubicBezTo>
                    <a:pt x="835" y="25285"/>
                    <a:pt x="901" y="25819"/>
                    <a:pt x="1202" y="26286"/>
                  </a:cubicBezTo>
                  <a:cubicBezTo>
                    <a:pt x="1881" y="27337"/>
                    <a:pt x="2905" y="27972"/>
                    <a:pt x="4746" y="27972"/>
                  </a:cubicBezTo>
                  <a:cubicBezTo>
                    <a:pt x="5709" y="27972"/>
                    <a:pt x="6896" y="27798"/>
                    <a:pt x="8373" y="27420"/>
                  </a:cubicBezTo>
                  <a:cubicBezTo>
                    <a:pt x="9608" y="27120"/>
                    <a:pt x="10975" y="26386"/>
                    <a:pt x="12576" y="26019"/>
                  </a:cubicBezTo>
                  <a:cubicBezTo>
                    <a:pt x="15812" y="25285"/>
                    <a:pt x="17980" y="24652"/>
                    <a:pt x="20649" y="23784"/>
                  </a:cubicBezTo>
                  <a:cubicBezTo>
                    <a:pt x="23317" y="22917"/>
                    <a:pt x="22950" y="21516"/>
                    <a:pt x="22650" y="19314"/>
                  </a:cubicBezTo>
                  <a:cubicBezTo>
                    <a:pt x="22250" y="16779"/>
                    <a:pt x="20782" y="10808"/>
                    <a:pt x="19248" y="5705"/>
                  </a:cubicBezTo>
                  <a:cubicBezTo>
                    <a:pt x="17580" y="234"/>
                    <a:pt x="16312" y="201"/>
                    <a:pt x="12977"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4"/>
            <p:cNvSpPr/>
            <p:nvPr/>
          </p:nvSpPr>
          <p:spPr>
            <a:xfrm>
              <a:off x="6088986" y="3557335"/>
              <a:ext cx="607038" cy="433757"/>
            </a:xfrm>
            <a:custGeom>
              <a:avLst/>
              <a:gdLst/>
              <a:ahLst/>
              <a:cxnLst/>
              <a:rect l="l" t="t" r="r" b="b"/>
              <a:pathLst>
                <a:path w="39495" h="28221" extrusionOk="0">
                  <a:moveTo>
                    <a:pt x="19748" y="1918"/>
                  </a:moveTo>
                  <a:cubicBezTo>
                    <a:pt x="24684" y="1918"/>
                    <a:pt x="29321" y="3019"/>
                    <a:pt x="32757" y="4987"/>
                  </a:cubicBezTo>
                  <a:cubicBezTo>
                    <a:pt x="35892" y="6789"/>
                    <a:pt x="37594" y="9090"/>
                    <a:pt x="37594" y="11425"/>
                  </a:cubicBezTo>
                  <a:cubicBezTo>
                    <a:pt x="37594" y="13760"/>
                    <a:pt x="35892" y="16028"/>
                    <a:pt x="32757" y="17830"/>
                  </a:cubicBezTo>
                  <a:cubicBezTo>
                    <a:pt x="29321" y="19831"/>
                    <a:pt x="24684" y="20899"/>
                    <a:pt x="19748" y="20899"/>
                  </a:cubicBezTo>
                  <a:cubicBezTo>
                    <a:pt x="14811" y="20899"/>
                    <a:pt x="10174" y="19831"/>
                    <a:pt x="6738" y="17830"/>
                  </a:cubicBezTo>
                  <a:cubicBezTo>
                    <a:pt x="3603" y="16028"/>
                    <a:pt x="1901" y="13760"/>
                    <a:pt x="1901" y="11425"/>
                  </a:cubicBezTo>
                  <a:cubicBezTo>
                    <a:pt x="1901" y="9090"/>
                    <a:pt x="3603" y="6822"/>
                    <a:pt x="6738" y="4987"/>
                  </a:cubicBezTo>
                  <a:cubicBezTo>
                    <a:pt x="10174" y="3019"/>
                    <a:pt x="14811" y="1918"/>
                    <a:pt x="19748" y="1918"/>
                  </a:cubicBezTo>
                  <a:close/>
                  <a:moveTo>
                    <a:pt x="19735" y="0"/>
                  </a:moveTo>
                  <a:cubicBezTo>
                    <a:pt x="14677" y="0"/>
                    <a:pt x="9624" y="1118"/>
                    <a:pt x="5771" y="3353"/>
                  </a:cubicBezTo>
                  <a:cubicBezTo>
                    <a:pt x="1935" y="5588"/>
                    <a:pt x="0" y="8490"/>
                    <a:pt x="0" y="11425"/>
                  </a:cubicBezTo>
                  <a:lnTo>
                    <a:pt x="0" y="16829"/>
                  </a:lnTo>
                  <a:cubicBezTo>
                    <a:pt x="0" y="19731"/>
                    <a:pt x="1935" y="22667"/>
                    <a:pt x="5771" y="24868"/>
                  </a:cubicBezTo>
                  <a:cubicBezTo>
                    <a:pt x="9640" y="27103"/>
                    <a:pt x="14702" y="28221"/>
                    <a:pt x="19760" y="28221"/>
                  </a:cubicBezTo>
                  <a:cubicBezTo>
                    <a:pt x="24818" y="28221"/>
                    <a:pt x="29871" y="27103"/>
                    <a:pt x="33724" y="24868"/>
                  </a:cubicBezTo>
                  <a:cubicBezTo>
                    <a:pt x="37594" y="22667"/>
                    <a:pt x="39495" y="19731"/>
                    <a:pt x="39495" y="16829"/>
                  </a:cubicBezTo>
                  <a:lnTo>
                    <a:pt x="39495" y="11425"/>
                  </a:lnTo>
                  <a:cubicBezTo>
                    <a:pt x="39495" y="8490"/>
                    <a:pt x="37594" y="5588"/>
                    <a:pt x="33724" y="3353"/>
                  </a:cubicBezTo>
                  <a:cubicBezTo>
                    <a:pt x="29855" y="1118"/>
                    <a:pt x="24793" y="0"/>
                    <a:pt x="1973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4"/>
            <p:cNvSpPr/>
            <p:nvPr/>
          </p:nvSpPr>
          <p:spPr>
            <a:xfrm>
              <a:off x="6382753" y="3724222"/>
              <a:ext cx="313671" cy="266193"/>
            </a:xfrm>
            <a:custGeom>
              <a:avLst/>
              <a:gdLst/>
              <a:ahLst/>
              <a:cxnLst/>
              <a:rect l="l" t="t" r="r" b="b"/>
              <a:pathLst>
                <a:path w="20408" h="17319" extrusionOk="0">
                  <a:moveTo>
                    <a:pt x="20382" y="0"/>
                  </a:moveTo>
                  <a:cubicBezTo>
                    <a:pt x="20382" y="167"/>
                    <a:pt x="20382" y="367"/>
                    <a:pt x="20382" y="534"/>
                  </a:cubicBezTo>
                  <a:lnTo>
                    <a:pt x="20382" y="1017"/>
                  </a:lnTo>
                  <a:lnTo>
                    <a:pt x="20382" y="1017"/>
                  </a:lnTo>
                  <a:cubicBezTo>
                    <a:pt x="20408" y="678"/>
                    <a:pt x="20407" y="339"/>
                    <a:pt x="20382" y="0"/>
                  </a:cubicBezTo>
                  <a:close/>
                  <a:moveTo>
                    <a:pt x="20382" y="1017"/>
                  </a:moveTo>
                  <a:cubicBezTo>
                    <a:pt x="20174" y="3778"/>
                    <a:pt x="18266" y="6497"/>
                    <a:pt x="14611" y="8606"/>
                  </a:cubicBezTo>
                  <a:cubicBezTo>
                    <a:pt x="10748" y="10873"/>
                    <a:pt x="5722" y="11948"/>
                    <a:pt x="677" y="11948"/>
                  </a:cubicBezTo>
                  <a:cubicBezTo>
                    <a:pt x="451" y="11948"/>
                    <a:pt x="226" y="11946"/>
                    <a:pt x="1" y="11942"/>
                  </a:cubicBezTo>
                  <a:lnTo>
                    <a:pt x="1" y="17313"/>
                  </a:lnTo>
                  <a:cubicBezTo>
                    <a:pt x="220" y="17317"/>
                    <a:pt x="440" y="17319"/>
                    <a:pt x="659" y="17319"/>
                  </a:cubicBezTo>
                  <a:cubicBezTo>
                    <a:pt x="5711" y="17319"/>
                    <a:pt x="10743" y="16215"/>
                    <a:pt x="14611" y="13977"/>
                  </a:cubicBezTo>
                  <a:cubicBezTo>
                    <a:pt x="18481" y="11742"/>
                    <a:pt x="20382" y="8840"/>
                    <a:pt x="20382" y="5904"/>
                  </a:cubicBezTo>
                  <a:lnTo>
                    <a:pt x="20382" y="1017"/>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4"/>
            <p:cNvSpPr/>
            <p:nvPr/>
          </p:nvSpPr>
          <p:spPr>
            <a:xfrm>
              <a:off x="6059245" y="3557335"/>
              <a:ext cx="666520" cy="350697"/>
            </a:xfrm>
            <a:custGeom>
              <a:avLst/>
              <a:gdLst/>
              <a:ahLst/>
              <a:cxnLst/>
              <a:rect l="l" t="t" r="r" b="b"/>
              <a:pathLst>
                <a:path w="43365" h="22817" extrusionOk="0">
                  <a:moveTo>
                    <a:pt x="21683" y="1918"/>
                  </a:moveTo>
                  <a:cubicBezTo>
                    <a:pt x="26619" y="1918"/>
                    <a:pt x="31256" y="3019"/>
                    <a:pt x="34692" y="4987"/>
                  </a:cubicBezTo>
                  <a:cubicBezTo>
                    <a:pt x="37794" y="6789"/>
                    <a:pt x="39529" y="9090"/>
                    <a:pt x="39529" y="11425"/>
                  </a:cubicBezTo>
                  <a:cubicBezTo>
                    <a:pt x="39529" y="13760"/>
                    <a:pt x="37794" y="16028"/>
                    <a:pt x="34692" y="17830"/>
                  </a:cubicBezTo>
                  <a:cubicBezTo>
                    <a:pt x="31256" y="19831"/>
                    <a:pt x="26619" y="20899"/>
                    <a:pt x="21683" y="20899"/>
                  </a:cubicBezTo>
                  <a:cubicBezTo>
                    <a:pt x="16746" y="20899"/>
                    <a:pt x="12076" y="19831"/>
                    <a:pt x="8673" y="17830"/>
                  </a:cubicBezTo>
                  <a:cubicBezTo>
                    <a:pt x="5538" y="16028"/>
                    <a:pt x="3836" y="13760"/>
                    <a:pt x="3836" y="11425"/>
                  </a:cubicBezTo>
                  <a:cubicBezTo>
                    <a:pt x="3836" y="9090"/>
                    <a:pt x="5538" y="6789"/>
                    <a:pt x="8673" y="4987"/>
                  </a:cubicBezTo>
                  <a:cubicBezTo>
                    <a:pt x="12109" y="3019"/>
                    <a:pt x="16746" y="1918"/>
                    <a:pt x="21683" y="1918"/>
                  </a:cubicBezTo>
                  <a:close/>
                  <a:moveTo>
                    <a:pt x="21670" y="0"/>
                  </a:moveTo>
                  <a:cubicBezTo>
                    <a:pt x="16612" y="0"/>
                    <a:pt x="11559" y="1118"/>
                    <a:pt x="7706" y="3353"/>
                  </a:cubicBezTo>
                  <a:cubicBezTo>
                    <a:pt x="0" y="7789"/>
                    <a:pt x="0" y="15028"/>
                    <a:pt x="7706" y="19464"/>
                  </a:cubicBezTo>
                  <a:cubicBezTo>
                    <a:pt x="11575" y="21699"/>
                    <a:pt x="16637" y="22817"/>
                    <a:pt x="21695" y="22817"/>
                  </a:cubicBezTo>
                  <a:cubicBezTo>
                    <a:pt x="26753" y="22817"/>
                    <a:pt x="31806" y="21699"/>
                    <a:pt x="35659" y="19464"/>
                  </a:cubicBezTo>
                  <a:cubicBezTo>
                    <a:pt x="43365" y="15028"/>
                    <a:pt x="43365" y="7789"/>
                    <a:pt x="35659" y="3353"/>
                  </a:cubicBezTo>
                  <a:cubicBezTo>
                    <a:pt x="31790" y="1118"/>
                    <a:pt x="26728" y="0"/>
                    <a:pt x="21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4"/>
            <p:cNvSpPr/>
            <p:nvPr/>
          </p:nvSpPr>
          <p:spPr>
            <a:xfrm>
              <a:off x="6118205" y="3586814"/>
              <a:ext cx="548601" cy="187145"/>
            </a:xfrm>
            <a:custGeom>
              <a:avLst/>
              <a:gdLst/>
              <a:ahLst/>
              <a:cxnLst/>
              <a:rect l="l" t="t" r="r" b="b"/>
              <a:pathLst>
                <a:path w="35693" h="12176" extrusionOk="0">
                  <a:moveTo>
                    <a:pt x="17847" y="0"/>
                  </a:moveTo>
                  <a:cubicBezTo>
                    <a:pt x="12910" y="0"/>
                    <a:pt x="8240" y="1101"/>
                    <a:pt x="4837" y="3069"/>
                  </a:cubicBezTo>
                  <a:cubicBezTo>
                    <a:pt x="1702" y="4904"/>
                    <a:pt x="0" y="7172"/>
                    <a:pt x="0" y="9507"/>
                  </a:cubicBezTo>
                  <a:cubicBezTo>
                    <a:pt x="0" y="10441"/>
                    <a:pt x="267" y="11375"/>
                    <a:pt x="768" y="12176"/>
                  </a:cubicBezTo>
                  <a:cubicBezTo>
                    <a:pt x="1535" y="10841"/>
                    <a:pt x="2936" y="9541"/>
                    <a:pt x="4837" y="8473"/>
                  </a:cubicBezTo>
                  <a:cubicBezTo>
                    <a:pt x="8273" y="6472"/>
                    <a:pt x="12910" y="5371"/>
                    <a:pt x="17847" y="5371"/>
                  </a:cubicBezTo>
                  <a:cubicBezTo>
                    <a:pt x="22783" y="5371"/>
                    <a:pt x="27420" y="6472"/>
                    <a:pt x="30856" y="8473"/>
                  </a:cubicBezTo>
                  <a:cubicBezTo>
                    <a:pt x="32757" y="9541"/>
                    <a:pt x="34125" y="10841"/>
                    <a:pt x="34925" y="12176"/>
                  </a:cubicBezTo>
                  <a:cubicBezTo>
                    <a:pt x="35426" y="11375"/>
                    <a:pt x="35693" y="10441"/>
                    <a:pt x="35693" y="9507"/>
                  </a:cubicBezTo>
                  <a:cubicBezTo>
                    <a:pt x="35693" y="7172"/>
                    <a:pt x="33991" y="4871"/>
                    <a:pt x="30856" y="3069"/>
                  </a:cubicBezTo>
                  <a:cubicBezTo>
                    <a:pt x="27420" y="1101"/>
                    <a:pt x="22783" y="0"/>
                    <a:pt x="1784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4"/>
            <p:cNvSpPr/>
            <p:nvPr/>
          </p:nvSpPr>
          <p:spPr>
            <a:xfrm>
              <a:off x="6120771" y="3624240"/>
              <a:ext cx="543468" cy="254312"/>
            </a:xfrm>
            <a:custGeom>
              <a:avLst/>
              <a:gdLst/>
              <a:ahLst/>
              <a:cxnLst/>
              <a:rect l="l" t="t" r="r" b="b"/>
              <a:pathLst>
                <a:path w="35359" h="16546" extrusionOk="0">
                  <a:moveTo>
                    <a:pt x="17680" y="0"/>
                  </a:moveTo>
                  <a:cubicBezTo>
                    <a:pt x="12743" y="0"/>
                    <a:pt x="8106" y="1101"/>
                    <a:pt x="4670" y="3069"/>
                  </a:cubicBezTo>
                  <a:cubicBezTo>
                    <a:pt x="2102" y="4570"/>
                    <a:pt x="467" y="6372"/>
                    <a:pt x="0" y="8273"/>
                  </a:cubicBezTo>
                  <a:cubicBezTo>
                    <a:pt x="501" y="10174"/>
                    <a:pt x="2102" y="11976"/>
                    <a:pt x="4670" y="13477"/>
                  </a:cubicBezTo>
                  <a:cubicBezTo>
                    <a:pt x="8073" y="15445"/>
                    <a:pt x="12743" y="16546"/>
                    <a:pt x="17680" y="16546"/>
                  </a:cubicBezTo>
                  <a:cubicBezTo>
                    <a:pt x="22616" y="16546"/>
                    <a:pt x="27253" y="15445"/>
                    <a:pt x="30689" y="13477"/>
                  </a:cubicBezTo>
                  <a:cubicBezTo>
                    <a:pt x="33291" y="11976"/>
                    <a:pt x="34892" y="10174"/>
                    <a:pt x="35359" y="8273"/>
                  </a:cubicBezTo>
                  <a:cubicBezTo>
                    <a:pt x="34858" y="6372"/>
                    <a:pt x="33257" y="4570"/>
                    <a:pt x="30689" y="3069"/>
                  </a:cubicBezTo>
                  <a:cubicBezTo>
                    <a:pt x="27253" y="1101"/>
                    <a:pt x="22616" y="0"/>
                    <a:pt x="176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4"/>
            <p:cNvSpPr/>
            <p:nvPr/>
          </p:nvSpPr>
          <p:spPr>
            <a:xfrm>
              <a:off x="6041293" y="3869622"/>
              <a:ext cx="146138" cy="113185"/>
            </a:xfrm>
            <a:custGeom>
              <a:avLst/>
              <a:gdLst/>
              <a:ahLst/>
              <a:cxnLst/>
              <a:rect l="l" t="t" r="r" b="b"/>
              <a:pathLst>
                <a:path w="9508" h="7364" extrusionOk="0">
                  <a:moveTo>
                    <a:pt x="7516" y="0"/>
                  </a:moveTo>
                  <a:cubicBezTo>
                    <a:pt x="7378" y="0"/>
                    <a:pt x="7239" y="27"/>
                    <a:pt x="7106" y="80"/>
                  </a:cubicBezTo>
                  <a:lnTo>
                    <a:pt x="435" y="3883"/>
                  </a:lnTo>
                  <a:cubicBezTo>
                    <a:pt x="168" y="4083"/>
                    <a:pt x="1" y="4417"/>
                    <a:pt x="34" y="4750"/>
                  </a:cubicBezTo>
                  <a:cubicBezTo>
                    <a:pt x="68" y="5751"/>
                    <a:pt x="601" y="6618"/>
                    <a:pt x="1402" y="7152"/>
                  </a:cubicBezTo>
                  <a:cubicBezTo>
                    <a:pt x="1586" y="7296"/>
                    <a:pt x="1796" y="7363"/>
                    <a:pt x="2000" y="7363"/>
                  </a:cubicBezTo>
                  <a:cubicBezTo>
                    <a:pt x="2128" y="7363"/>
                    <a:pt x="2254" y="7337"/>
                    <a:pt x="2369" y="7285"/>
                  </a:cubicBezTo>
                  <a:lnTo>
                    <a:pt x="9074" y="3483"/>
                  </a:lnTo>
                  <a:cubicBezTo>
                    <a:pt x="9374" y="3283"/>
                    <a:pt x="9508" y="2916"/>
                    <a:pt x="9474" y="2582"/>
                  </a:cubicBezTo>
                  <a:cubicBezTo>
                    <a:pt x="9408" y="1615"/>
                    <a:pt x="8907" y="714"/>
                    <a:pt x="8107" y="180"/>
                  </a:cubicBezTo>
                  <a:cubicBezTo>
                    <a:pt x="7927" y="60"/>
                    <a:pt x="7722" y="0"/>
                    <a:pt x="7516"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4"/>
            <p:cNvSpPr/>
            <p:nvPr/>
          </p:nvSpPr>
          <p:spPr>
            <a:xfrm>
              <a:off x="6051560" y="3893400"/>
              <a:ext cx="136393" cy="89438"/>
            </a:xfrm>
            <a:custGeom>
              <a:avLst/>
              <a:gdLst/>
              <a:ahLst/>
              <a:cxnLst/>
              <a:rect l="l" t="t" r="r" b="b"/>
              <a:pathLst>
                <a:path w="8874" h="5819" extrusionOk="0">
                  <a:moveTo>
                    <a:pt x="8606" y="1"/>
                  </a:moveTo>
                  <a:lnTo>
                    <a:pt x="0" y="4905"/>
                  </a:lnTo>
                  <a:cubicBezTo>
                    <a:pt x="234" y="5205"/>
                    <a:pt x="467" y="5438"/>
                    <a:pt x="801" y="5638"/>
                  </a:cubicBezTo>
                  <a:cubicBezTo>
                    <a:pt x="961" y="5758"/>
                    <a:pt x="1157" y="5818"/>
                    <a:pt x="1360" y="5818"/>
                  </a:cubicBezTo>
                  <a:cubicBezTo>
                    <a:pt x="1496" y="5818"/>
                    <a:pt x="1635" y="5792"/>
                    <a:pt x="1768" y="5738"/>
                  </a:cubicBezTo>
                  <a:lnTo>
                    <a:pt x="8406" y="1936"/>
                  </a:lnTo>
                  <a:cubicBezTo>
                    <a:pt x="8706" y="1736"/>
                    <a:pt x="8873" y="1402"/>
                    <a:pt x="8840" y="1035"/>
                  </a:cubicBezTo>
                  <a:cubicBezTo>
                    <a:pt x="8806" y="668"/>
                    <a:pt x="8740" y="335"/>
                    <a:pt x="86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4"/>
            <p:cNvSpPr/>
            <p:nvPr/>
          </p:nvSpPr>
          <p:spPr>
            <a:xfrm>
              <a:off x="6071034" y="3950315"/>
              <a:ext cx="2582" cy="3612"/>
            </a:xfrm>
            <a:custGeom>
              <a:avLst/>
              <a:gdLst/>
              <a:ahLst/>
              <a:cxnLst/>
              <a:rect l="l" t="t" r="r" b="b"/>
              <a:pathLst>
                <a:path w="168" h="235" extrusionOk="0">
                  <a:moveTo>
                    <a:pt x="1" y="1"/>
                  </a:moveTo>
                  <a:cubicBezTo>
                    <a:pt x="67" y="101"/>
                    <a:pt x="101" y="167"/>
                    <a:pt x="167" y="234"/>
                  </a:cubicBezTo>
                  <a:cubicBezTo>
                    <a:pt x="101" y="134"/>
                    <a:pt x="67" y="67"/>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4"/>
            <p:cNvSpPr/>
            <p:nvPr/>
          </p:nvSpPr>
          <p:spPr>
            <a:xfrm>
              <a:off x="5694208" y="3927506"/>
              <a:ext cx="377349" cy="226369"/>
            </a:xfrm>
            <a:custGeom>
              <a:avLst/>
              <a:gdLst/>
              <a:ahLst/>
              <a:cxnLst/>
              <a:rect l="l" t="t" r="r" b="b"/>
              <a:pathLst>
                <a:path w="24551" h="14728" extrusionOk="0">
                  <a:moveTo>
                    <a:pt x="22610" y="1"/>
                  </a:moveTo>
                  <a:cubicBezTo>
                    <a:pt x="22442" y="1"/>
                    <a:pt x="22274" y="38"/>
                    <a:pt x="22116" y="117"/>
                  </a:cubicBezTo>
                  <a:lnTo>
                    <a:pt x="0" y="11925"/>
                  </a:lnTo>
                  <a:lnTo>
                    <a:pt x="1601" y="14727"/>
                  </a:lnTo>
                  <a:lnTo>
                    <a:pt x="24551" y="1485"/>
                  </a:lnTo>
                  <a:cubicBezTo>
                    <a:pt x="24251" y="984"/>
                    <a:pt x="23850" y="551"/>
                    <a:pt x="23350" y="250"/>
                  </a:cubicBezTo>
                  <a:cubicBezTo>
                    <a:pt x="23128" y="89"/>
                    <a:pt x="22869" y="1"/>
                    <a:pt x="2261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4"/>
            <p:cNvSpPr/>
            <p:nvPr/>
          </p:nvSpPr>
          <p:spPr>
            <a:xfrm>
              <a:off x="5694208" y="3927506"/>
              <a:ext cx="377349" cy="226369"/>
            </a:xfrm>
            <a:custGeom>
              <a:avLst/>
              <a:gdLst/>
              <a:ahLst/>
              <a:cxnLst/>
              <a:rect l="l" t="t" r="r" b="b"/>
              <a:pathLst>
                <a:path w="24551" h="14728" extrusionOk="0">
                  <a:moveTo>
                    <a:pt x="22610" y="1"/>
                  </a:moveTo>
                  <a:cubicBezTo>
                    <a:pt x="22442" y="1"/>
                    <a:pt x="22274" y="38"/>
                    <a:pt x="22116" y="117"/>
                  </a:cubicBezTo>
                  <a:lnTo>
                    <a:pt x="0" y="11925"/>
                  </a:lnTo>
                  <a:lnTo>
                    <a:pt x="1601" y="14727"/>
                  </a:lnTo>
                  <a:lnTo>
                    <a:pt x="24551" y="1485"/>
                  </a:lnTo>
                  <a:cubicBezTo>
                    <a:pt x="24251" y="984"/>
                    <a:pt x="23850" y="551"/>
                    <a:pt x="23350" y="250"/>
                  </a:cubicBezTo>
                  <a:cubicBezTo>
                    <a:pt x="23128" y="89"/>
                    <a:pt x="22869" y="1"/>
                    <a:pt x="226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4"/>
            <p:cNvSpPr/>
            <p:nvPr/>
          </p:nvSpPr>
          <p:spPr>
            <a:xfrm>
              <a:off x="5718815" y="3950837"/>
              <a:ext cx="362486" cy="249686"/>
            </a:xfrm>
            <a:custGeom>
              <a:avLst/>
              <a:gdLst/>
              <a:ahLst/>
              <a:cxnLst/>
              <a:rect l="l" t="t" r="r" b="b"/>
              <a:pathLst>
                <a:path w="23584" h="16245" extrusionOk="0">
                  <a:moveTo>
                    <a:pt x="22917" y="0"/>
                  </a:moveTo>
                  <a:lnTo>
                    <a:pt x="0" y="13209"/>
                  </a:lnTo>
                  <a:lnTo>
                    <a:pt x="1701" y="16245"/>
                  </a:lnTo>
                  <a:lnTo>
                    <a:pt x="22983" y="3069"/>
                  </a:lnTo>
                  <a:cubicBezTo>
                    <a:pt x="23384" y="2802"/>
                    <a:pt x="23584" y="2335"/>
                    <a:pt x="23517" y="1901"/>
                  </a:cubicBezTo>
                  <a:cubicBezTo>
                    <a:pt x="23517" y="1534"/>
                    <a:pt x="23450" y="1201"/>
                    <a:pt x="23350" y="901"/>
                  </a:cubicBezTo>
                  <a:cubicBezTo>
                    <a:pt x="23350" y="834"/>
                    <a:pt x="23317" y="767"/>
                    <a:pt x="23284" y="701"/>
                  </a:cubicBezTo>
                  <a:cubicBezTo>
                    <a:pt x="23217" y="534"/>
                    <a:pt x="23150" y="367"/>
                    <a:pt x="23050" y="234"/>
                  </a:cubicBezTo>
                  <a:cubicBezTo>
                    <a:pt x="23017" y="133"/>
                    <a:pt x="22983" y="67"/>
                    <a:pt x="2291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4"/>
            <p:cNvSpPr/>
            <p:nvPr/>
          </p:nvSpPr>
          <p:spPr>
            <a:xfrm>
              <a:off x="5718815" y="3950837"/>
              <a:ext cx="362486" cy="249686"/>
            </a:xfrm>
            <a:custGeom>
              <a:avLst/>
              <a:gdLst/>
              <a:ahLst/>
              <a:cxnLst/>
              <a:rect l="l" t="t" r="r" b="b"/>
              <a:pathLst>
                <a:path w="23584" h="16245" extrusionOk="0">
                  <a:moveTo>
                    <a:pt x="22917" y="0"/>
                  </a:moveTo>
                  <a:lnTo>
                    <a:pt x="0" y="13209"/>
                  </a:lnTo>
                  <a:lnTo>
                    <a:pt x="1701" y="16245"/>
                  </a:lnTo>
                  <a:lnTo>
                    <a:pt x="22983" y="3069"/>
                  </a:lnTo>
                  <a:cubicBezTo>
                    <a:pt x="23384" y="2802"/>
                    <a:pt x="23584" y="2335"/>
                    <a:pt x="23517" y="1901"/>
                  </a:cubicBezTo>
                  <a:cubicBezTo>
                    <a:pt x="23517" y="1534"/>
                    <a:pt x="23450" y="1201"/>
                    <a:pt x="23350" y="901"/>
                  </a:cubicBezTo>
                  <a:cubicBezTo>
                    <a:pt x="23350" y="834"/>
                    <a:pt x="23317" y="767"/>
                    <a:pt x="23284" y="701"/>
                  </a:cubicBezTo>
                  <a:cubicBezTo>
                    <a:pt x="23217" y="534"/>
                    <a:pt x="23150" y="367"/>
                    <a:pt x="23050" y="234"/>
                  </a:cubicBezTo>
                  <a:cubicBezTo>
                    <a:pt x="23017" y="133"/>
                    <a:pt x="22983" y="67"/>
                    <a:pt x="229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4"/>
            <p:cNvSpPr/>
            <p:nvPr/>
          </p:nvSpPr>
          <p:spPr>
            <a:xfrm>
              <a:off x="5683433" y="4108334"/>
              <a:ext cx="72300" cy="93926"/>
            </a:xfrm>
            <a:custGeom>
              <a:avLst/>
              <a:gdLst/>
              <a:ahLst/>
              <a:cxnLst/>
              <a:rect l="l" t="t" r="r" b="b"/>
              <a:pathLst>
                <a:path w="4704" h="6111" extrusionOk="0">
                  <a:moveTo>
                    <a:pt x="1317" y="0"/>
                  </a:moveTo>
                  <a:cubicBezTo>
                    <a:pt x="539" y="0"/>
                    <a:pt x="1" y="629"/>
                    <a:pt x="1" y="1695"/>
                  </a:cubicBezTo>
                  <a:cubicBezTo>
                    <a:pt x="67" y="3329"/>
                    <a:pt x="935" y="4864"/>
                    <a:pt x="2336" y="5798"/>
                  </a:cubicBezTo>
                  <a:cubicBezTo>
                    <a:pt x="2711" y="6010"/>
                    <a:pt x="3067" y="6110"/>
                    <a:pt x="3383" y="6110"/>
                  </a:cubicBezTo>
                  <a:cubicBezTo>
                    <a:pt x="4164" y="6110"/>
                    <a:pt x="4704" y="5498"/>
                    <a:pt x="4704" y="4430"/>
                  </a:cubicBezTo>
                  <a:cubicBezTo>
                    <a:pt x="4604" y="2762"/>
                    <a:pt x="3737" y="1228"/>
                    <a:pt x="2369" y="327"/>
                  </a:cubicBezTo>
                  <a:cubicBezTo>
                    <a:pt x="1992" y="105"/>
                    <a:pt x="1635" y="0"/>
                    <a:pt x="131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4"/>
            <p:cNvSpPr/>
            <p:nvPr/>
          </p:nvSpPr>
          <p:spPr>
            <a:xfrm>
              <a:off x="5683433" y="4108334"/>
              <a:ext cx="72300" cy="93926"/>
            </a:xfrm>
            <a:custGeom>
              <a:avLst/>
              <a:gdLst/>
              <a:ahLst/>
              <a:cxnLst/>
              <a:rect l="l" t="t" r="r" b="b"/>
              <a:pathLst>
                <a:path w="4704" h="6111" extrusionOk="0">
                  <a:moveTo>
                    <a:pt x="1317" y="0"/>
                  </a:moveTo>
                  <a:cubicBezTo>
                    <a:pt x="539" y="0"/>
                    <a:pt x="1" y="629"/>
                    <a:pt x="1" y="1695"/>
                  </a:cubicBezTo>
                  <a:cubicBezTo>
                    <a:pt x="67" y="3329"/>
                    <a:pt x="935" y="4864"/>
                    <a:pt x="2336" y="5798"/>
                  </a:cubicBezTo>
                  <a:cubicBezTo>
                    <a:pt x="2711" y="6010"/>
                    <a:pt x="3067" y="6110"/>
                    <a:pt x="3383" y="6110"/>
                  </a:cubicBezTo>
                  <a:cubicBezTo>
                    <a:pt x="4164" y="6110"/>
                    <a:pt x="4704" y="5498"/>
                    <a:pt x="4704" y="4430"/>
                  </a:cubicBezTo>
                  <a:cubicBezTo>
                    <a:pt x="4604" y="2762"/>
                    <a:pt x="3737" y="1228"/>
                    <a:pt x="2369" y="327"/>
                  </a:cubicBezTo>
                  <a:cubicBezTo>
                    <a:pt x="1992" y="105"/>
                    <a:pt x="1635" y="0"/>
                    <a:pt x="1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613"/>
        <p:cNvGrpSpPr/>
        <p:nvPr/>
      </p:nvGrpSpPr>
      <p:grpSpPr>
        <a:xfrm>
          <a:off x="0" y="0"/>
          <a:ext cx="0" cy="0"/>
          <a:chOff x="0" y="0"/>
          <a:chExt cx="0" cy="0"/>
        </a:xfrm>
      </p:grpSpPr>
      <p:grpSp>
        <p:nvGrpSpPr>
          <p:cNvPr id="2614" name="Google Shape;2614;p65"/>
          <p:cNvGrpSpPr/>
          <p:nvPr/>
        </p:nvGrpSpPr>
        <p:grpSpPr>
          <a:xfrm>
            <a:off x="1422956" y="1583898"/>
            <a:ext cx="3067649" cy="2826161"/>
            <a:chOff x="206177" y="1583868"/>
            <a:chExt cx="2763399" cy="2545862"/>
          </a:xfrm>
        </p:grpSpPr>
        <p:sp>
          <p:nvSpPr>
            <p:cNvPr id="2615" name="Google Shape;2615;p65"/>
            <p:cNvSpPr/>
            <p:nvPr/>
          </p:nvSpPr>
          <p:spPr>
            <a:xfrm flipH="1">
              <a:off x="206177" y="2717824"/>
              <a:ext cx="2763399" cy="1411906"/>
            </a:xfrm>
            <a:custGeom>
              <a:avLst/>
              <a:gdLst/>
              <a:ahLst/>
              <a:cxnLst/>
              <a:rect l="l" t="t" r="r" b="b"/>
              <a:pathLst>
                <a:path w="200210" h="102275" extrusionOk="0">
                  <a:moveTo>
                    <a:pt x="100105" y="1"/>
                  </a:moveTo>
                  <a:cubicBezTo>
                    <a:pt x="44799" y="1"/>
                    <a:pt x="0" y="22917"/>
                    <a:pt x="0" y="51138"/>
                  </a:cubicBezTo>
                  <a:cubicBezTo>
                    <a:pt x="0" y="79391"/>
                    <a:pt x="44799" y="102274"/>
                    <a:pt x="100105" y="102274"/>
                  </a:cubicBezTo>
                  <a:cubicBezTo>
                    <a:pt x="155378" y="102274"/>
                    <a:pt x="200210" y="79391"/>
                    <a:pt x="200210" y="51138"/>
                  </a:cubicBezTo>
                  <a:cubicBezTo>
                    <a:pt x="200210" y="22917"/>
                    <a:pt x="155378" y="1"/>
                    <a:pt x="10010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5"/>
            <p:cNvSpPr/>
            <p:nvPr/>
          </p:nvSpPr>
          <p:spPr>
            <a:xfrm flipH="1">
              <a:off x="829629" y="3498288"/>
              <a:ext cx="675642" cy="355323"/>
            </a:xfrm>
            <a:custGeom>
              <a:avLst/>
              <a:gdLst/>
              <a:ahLst/>
              <a:cxnLst/>
              <a:rect l="l" t="t" r="r" b="b"/>
              <a:pathLst>
                <a:path w="41330" h="21729" extrusionOk="0">
                  <a:moveTo>
                    <a:pt x="20916" y="1"/>
                  </a:moveTo>
                  <a:cubicBezTo>
                    <a:pt x="15982" y="1"/>
                    <a:pt x="11034" y="1119"/>
                    <a:pt x="7305" y="3343"/>
                  </a:cubicBezTo>
                  <a:cubicBezTo>
                    <a:pt x="0" y="7646"/>
                    <a:pt x="67" y="14517"/>
                    <a:pt x="7472" y="18687"/>
                  </a:cubicBezTo>
                  <a:cubicBezTo>
                    <a:pt x="11064" y="20719"/>
                    <a:pt x="15733" y="21729"/>
                    <a:pt x="20422" y="21729"/>
                  </a:cubicBezTo>
                  <a:cubicBezTo>
                    <a:pt x="25356" y="21729"/>
                    <a:pt x="30312" y="20610"/>
                    <a:pt x="34058" y="18387"/>
                  </a:cubicBezTo>
                  <a:cubicBezTo>
                    <a:pt x="41330" y="14084"/>
                    <a:pt x="41263" y="7212"/>
                    <a:pt x="33891" y="3043"/>
                  </a:cubicBezTo>
                  <a:cubicBezTo>
                    <a:pt x="30283" y="1011"/>
                    <a:pt x="25605" y="1"/>
                    <a:pt x="2091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5"/>
            <p:cNvSpPr/>
            <p:nvPr/>
          </p:nvSpPr>
          <p:spPr>
            <a:xfrm flipH="1">
              <a:off x="1296955" y="1583868"/>
              <a:ext cx="1195869" cy="2037309"/>
            </a:xfrm>
            <a:custGeom>
              <a:avLst/>
              <a:gdLst/>
              <a:ahLst/>
              <a:cxnLst/>
              <a:rect l="l" t="t" r="r" b="b"/>
              <a:pathLst>
                <a:path w="73153" h="124587" extrusionOk="0">
                  <a:moveTo>
                    <a:pt x="70749" y="0"/>
                  </a:moveTo>
                  <a:cubicBezTo>
                    <a:pt x="70509" y="0"/>
                    <a:pt x="70274" y="76"/>
                    <a:pt x="70084" y="229"/>
                  </a:cubicBezTo>
                  <a:lnTo>
                    <a:pt x="1735" y="39690"/>
                  </a:lnTo>
                  <a:cubicBezTo>
                    <a:pt x="734" y="40324"/>
                    <a:pt x="101" y="41425"/>
                    <a:pt x="67" y="42592"/>
                  </a:cubicBezTo>
                  <a:lnTo>
                    <a:pt x="67" y="122616"/>
                  </a:lnTo>
                  <a:cubicBezTo>
                    <a:pt x="0" y="123050"/>
                    <a:pt x="201" y="123450"/>
                    <a:pt x="568" y="123717"/>
                  </a:cubicBezTo>
                  <a:lnTo>
                    <a:pt x="1902" y="124484"/>
                  </a:lnTo>
                  <a:cubicBezTo>
                    <a:pt x="2063" y="124552"/>
                    <a:pt x="2230" y="124586"/>
                    <a:pt x="2396" y="124586"/>
                  </a:cubicBezTo>
                  <a:cubicBezTo>
                    <a:pt x="2641" y="124586"/>
                    <a:pt x="2884" y="124510"/>
                    <a:pt x="3103" y="124351"/>
                  </a:cubicBezTo>
                  <a:lnTo>
                    <a:pt x="71418" y="84889"/>
                  </a:lnTo>
                  <a:cubicBezTo>
                    <a:pt x="72419" y="84256"/>
                    <a:pt x="73053" y="83155"/>
                    <a:pt x="73086" y="81987"/>
                  </a:cubicBezTo>
                  <a:lnTo>
                    <a:pt x="73086" y="1963"/>
                  </a:lnTo>
                  <a:cubicBezTo>
                    <a:pt x="73153" y="1530"/>
                    <a:pt x="72953" y="1096"/>
                    <a:pt x="72586" y="863"/>
                  </a:cubicBezTo>
                  <a:lnTo>
                    <a:pt x="71285" y="129"/>
                  </a:lnTo>
                  <a:cubicBezTo>
                    <a:pt x="71113" y="43"/>
                    <a:pt x="70929" y="0"/>
                    <a:pt x="7074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5"/>
            <p:cNvSpPr/>
            <p:nvPr/>
          </p:nvSpPr>
          <p:spPr>
            <a:xfrm flipH="1">
              <a:off x="1298050" y="1596427"/>
              <a:ext cx="1171871" cy="2025731"/>
            </a:xfrm>
            <a:custGeom>
              <a:avLst/>
              <a:gdLst/>
              <a:ahLst/>
              <a:cxnLst/>
              <a:rect l="l" t="t" r="r" b="b"/>
              <a:pathLst>
                <a:path w="71685" h="123879" extrusionOk="0">
                  <a:moveTo>
                    <a:pt x="70763" y="0"/>
                  </a:moveTo>
                  <a:cubicBezTo>
                    <a:pt x="70540" y="0"/>
                    <a:pt x="70287" y="74"/>
                    <a:pt x="70017" y="228"/>
                  </a:cubicBezTo>
                  <a:lnTo>
                    <a:pt x="1668" y="39723"/>
                  </a:lnTo>
                  <a:cubicBezTo>
                    <a:pt x="701" y="40357"/>
                    <a:pt x="67" y="41458"/>
                    <a:pt x="0" y="42625"/>
                  </a:cubicBezTo>
                  <a:lnTo>
                    <a:pt x="0" y="122682"/>
                  </a:lnTo>
                  <a:cubicBezTo>
                    <a:pt x="0" y="123440"/>
                    <a:pt x="387" y="123878"/>
                    <a:pt x="933" y="123878"/>
                  </a:cubicBezTo>
                  <a:cubicBezTo>
                    <a:pt x="1156" y="123878"/>
                    <a:pt x="1407" y="123805"/>
                    <a:pt x="1668" y="123650"/>
                  </a:cubicBezTo>
                  <a:lnTo>
                    <a:pt x="70017" y="84188"/>
                  </a:lnTo>
                  <a:cubicBezTo>
                    <a:pt x="71018" y="83554"/>
                    <a:pt x="71618" y="82454"/>
                    <a:pt x="71685" y="81286"/>
                  </a:cubicBezTo>
                  <a:lnTo>
                    <a:pt x="71685" y="1229"/>
                  </a:lnTo>
                  <a:cubicBezTo>
                    <a:pt x="71685" y="446"/>
                    <a:pt x="71314" y="0"/>
                    <a:pt x="7076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5"/>
            <p:cNvSpPr/>
            <p:nvPr/>
          </p:nvSpPr>
          <p:spPr>
            <a:xfrm flipH="1">
              <a:off x="1298050" y="1596198"/>
              <a:ext cx="1171871" cy="2025290"/>
            </a:xfrm>
            <a:custGeom>
              <a:avLst/>
              <a:gdLst/>
              <a:ahLst/>
              <a:cxnLst/>
              <a:rect l="l" t="t" r="r" b="b"/>
              <a:pathLst>
                <a:path w="71685" h="123852" extrusionOk="0">
                  <a:moveTo>
                    <a:pt x="70712" y="1"/>
                  </a:moveTo>
                  <a:cubicBezTo>
                    <a:pt x="70578" y="1"/>
                    <a:pt x="70435" y="25"/>
                    <a:pt x="70284" y="75"/>
                  </a:cubicBezTo>
                  <a:cubicBezTo>
                    <a:pt x="70317" y="175"/>
                    <a:pt x="70317" y="309"/>
                    <a:pt x="70317" y="409"/>
                  </a:cubicBezTo>
                  <a:lnTo>
                    <a:pt x="70317" y="80466"/>
                  </a:lnTo>
                  <a:cubicBezTo>
                    <a:pt x="70251" y="81667"/>
                    <a:pt x="69650" y="82734"/>
                    <a:pt x="68649" y="83402"/>
                  </a:cubicBezTo>
                  <a:lnTo>
                    <a:pt x="301" y="122830"/>
                  </a:lnTo>
                  <a:cubicBezTo>
                    <a:pt x="201" y="122896"/>
                    <a:pt x="101" y="122930"/>
                    <a:pt x="0" y="122997"/>
                  </a:cubicBezTo>
                  <a:cubicBezTo>
                    <a:pt x="113" y="123539"/>
                    <a:pt x="456" y="123852"/>
                    <a:pt x="925" y="123852"/>
                  </a:cubicBezTo>
                  <a:cubicBezTo>
                    <a:pt x="1148" y="123852"/>
                    <a:pt x="1399" y="123781"/>
                    <a:pt x="1668" y="123630"/>
                  </a:cubicBezTo>
                  <a:lnTo>
                    <a:pt x="70017" y="84202"/>
                  </a:lnTo>
                  <a:cubicBezTo>
                    <a:pt x="71018" y="83535"/>
                    <a:pt x="71618" y="82434"/>
                    <a:pt x="71685" y="81267"/>
                  </a:cubicBezTo>
                  <a:lnTo>
                    <a:pt x="71685" y="1209"/>
                  </a:lnTo>
                  <a:cubicBezTo>
                    <a:pt x="71685" y="451"/>
                    <a:pt x="71289" y="1"/>
                    <a:pt x="7071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5"/>
            <p:cNvSpPr/>
            <p:nvPr/>
          </p:nvSpPr>
          <p:spPr>
            <a:xfrm flipH="1">
              <a:off x="1325301" y="1600139"/>
              <a:ext cx="1148984" cy="2001366"/>
            </a:xfrm>
            <a:custGeom>
              <a:avLst/>
              <a:gdLst/>
              <a:ahLst/>
              <a:cxnLst/>
              <a:rect l="l" t="t" r="r" b="b"/>
              <a:pathLst>
                <a:path w="70285" h="122389" extrusionOk="0">
                  <a:moveTo>
                    <a:pt x="70284" y="1"/>
                  </a:moveTo>
                  <a:lnTo>
                    <a:pt x="52605" y="10008"/>
                  </a:lnTo>
                  <a:lnTo>
                    <a:pt x="34992" y="20049"/>
                  </a:lnTo>
                  <a:lnTo>
                    <a:pt x="17380" y="30189"/>
                  </a:lnTo>
                  <a:lnTo>
                    <a:pt x="8573" y="35260"/>
                  </a:lnTo>
                  <a:lnTo>
                    <a:pt x="4170" y="37795"/>
                  </a:lnTo>
                  <a:lnTo>
                    <a:pt x="2002" y="39062"/>
                  </a:lnTo>
                  <a:cubicBezTo>
                    <a:pt x="1802" y="39162"/>
                    <a:pt x="1635" y="39296"/>
                    <a:pt x="1468" y="39429"/>
                  </a:cubicBezTo>
                  <a:cubicBezTo>
                    <a:pt x="1268" y="39596"/>
                    <a:pt x="1101" y="39729"/>
                    <a:pt x="968" y="39930"/>
                  </a:cubicBezTo>
                  <a:cubicBezTo>
                    <a:pt x="668" y="40263"/>
                    <a:pt x="434" y="40663"/>
                    <a:pt x="267" y="41097"/>
                  </a:cubicBezTo>
                  <a:cubicBezTo>
                    <a:pt x="101" y="41531"/>
                    <a:pt x="1" y="41964"/>
                    <a:pt x="1" y="42431"/>
                  </a:cubicBezTo>
                  <a:lnTo>
                    <a:pt x="1" y="51338"/>
                  </a:lnTo>
                  <a:lnTo>
                    <a:pt x="1" y="61478"/>
                  </a:lnTo>
                  <a:lnTo>
                    <a:pt x="67" y="81793"/>
                  </a:lnTo>
                  <a:lnTo>
                    <a:pt x="134" y="102074"/>
                  </a:lnTo>
                  <a:lnTo>
                    <a:pt x="301" y="122389"/>
                  </a:lnTo>
                  <a:lnTo>
                    <a:pt x="434" y="102074"/>
                  </a:lnTo>
                  <a:lnTo>
                    <a:pt x="501" y="81793"/>
                  </a:lnTo>
                  <a:lnTo>
                    <a:pt x="568" y="61478"/>
                  </a:lnTo>
                  <a:lnTo>
                    <a:pt x="568" y="51304"/>
                  </a:lnTo>
                  <a:lnTo>
                    <a:pt x="568" y="46234"/>
                  </a:lnTo>
                  <a:lnTo>
                    <a:pt x="568" y="42431"/>
                  </a:lnTo>
                  <a:cubicBezTo>
                    <a:pt x="568" y="42064"/>
                    <a:pt x="634" y="41664"/>
                    <a:pt x="801" y="41331"/>
                  </a:cubicBezTo>
                  <a:cubicBezTo>
                    <a:pt x="1068" y="40597"/>
                    <a:pt x="1602" y="39963"/>
                    <a:pt x="2302" y="39596"/>
                  </a:cubicBezTo>
                  <a:lnTo>
                    <a:pt x="4504" y="38362"/>
                  </a:lnTo>
                  <a:lnTo>
                    <a:pt x="8907" y="35827"/>
                  </a:lnTo>
                  <a:lnTo>
                    <a:pt x="17680" y="30723"/>
                  </a:lnTo>
                  <a:lnTo>
                    <a:pt x="35259" y="20549"/>
                  </a:lnTo>
                  <a:lnTo>
                    <a:pt x="52772" y="10308"/>
                  </a:lnTo>
                  <a:lnTo>
                    <a:pt x="702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5"/>
            <p:cNvSpPr/>
            <p:nvPr/>
          </p:nvSpPr>
          <p:spPr>
            <a:xfrm flipH="1">
              <a:off x="1816086" y="2034379"/>
              <a:ext cx="544780" cy="774176"/>
            </a:xfrm>
            <a:custGeom>
              <a:avLst/>
              <a:gdLst/>
              <a:ahLst/>
              <a:cxnLst/>
              <a:rect l="l" t="t" r="r" b="b"/>
              <a:pathLst>
                <a:path w="33325" h="47343" extrusionOk="0">
                  <a:moveTo>
                    <a:pt x="32848" y="0"/>
                  </a:moveTo>
                  <a:cubicBezTo>
                    <a:pt x="32730" y="0"/>
                    <a:pt x="32597" y="42"/>
                    <a:pt x="32457" y="132"/>
                  </a:cubicBezTo>
                  <a:lnTo>
                    <a:pt x="902" y="18345"/>
                  </a:lnTo>
                  <a:cubicBezTo>
                    <a:pt x="368" y="18678"/>
                    <a:pt x="34" y="19279"/>
                    <a:pt x="1" y="19879"/>
                  </a:cubicBezTo>
                  <a:lnTo>
                    <a:pt x="1" y="46698"/>
                  </a:lnTo>
                  <a:cubicBezTo>
                    <a:pt x="1" y="47107"/>
                    <a:pt x="209" y="47342"/>
                    <a:pt x="512" y="47342"/>
                  </a:cubicBezTo>
                  <a:cubicBezTo>
                    <a:pt x="629" y="47342"/>
                    <a:pt x="762" y="47307"/>
                    <a:pt x="902" y="47232"/>
                  </a:cubicBezTo>
                  <a:lnTo>
                    <a:pt x="32457" y="28986"/>
                  </a:lnTo>
                  <a:cubicBezTo>
                    <a:pt x="32958" y="28652"/>
                    <a:pt x="33291" y="28085"/>
                    <a:pt x="33325" y="27451"/>
                  </a:cubicBezTo>
                  <a:lnTo>
                    <a:pt x="33325" y="632"/>
                  </a:lnTo>
                  <a:cubicBezTo>
                    <a:pt x="33325" y="234"/>
                    <a:pt x="33127" y="0"/>
                    <a:pt x="3284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5"/>
            <p:cNvSpPr/>
            <p:nvPr/>
          </p:nvSpPr>
          <p:spPr>
            <a:xfrm flipH="1">
              <a:off x="2298680" y="2693058"/>
              <a:ext cx="13650" cy="29696"/>
            </a:xfrm>
            <a:custGeom>
              <a:avLst/>
              <a:gdLst/>
              <a:ahLst/>
              <a:cxnLst/>
              <a:rect l="l" t="t" r="r" b="b"/>
              <a:pathLst>
                <a:path w="835" h="1816" extrusionOk="0">
                  <a:moveTo>
                    <a:pt x="514" y="322"/>
                  </a:moveTo>
                  <a:cubicBezTo>
                    <a:pt x="534" y="322"/>
                    <a:pt x="551" y="331"/>
                    <a:pt x="568" y="347"/>
                  </a:cubicBezTo>
                  <a:cubicBezTo>
                    <a:pt x="601" y="414"/>
                    <a:pt x="634" y="514"/>
                    <a:pt x="634" y="581"/>
                  </a:cubicBezTo>
                  <a:lnTo>
                    <a:pt x="634" y="781"/>
                  </a:lnTo>
                  <a:lnTo>
                    <a:pt x="634" y="981"/>
                  </a:lnTo>
                  <a:cubicBezTo>
                    <a:pt x="634" y="1081"/>
                    <a:pt x="601" y="1181"/>
                    <a:pt x="568" y="1281"/>
                  </a:cubicBezTo>
                  <a:cubicBezTo>
                    <a:pt x="534" y="1348"/>
                    <a:pt x="501" y="1415"/>
                    <a:pt x="434" y="1448"/>
                  </a:cubicBezTo>
                  <a:cubicBezTo>
                    <a:pt x="384" y="1482"/>
                    <a:pt x="351" y="1498"/>
                    <a:pt x="326" y="1498"/>
                  </a:cubicBezTo>
                  <a:cubicBezTo>
                    <a:pt x="301" y="1498"/>
                    <a:pt x="284" y="1482"/>
                    <a:pt x="268" y="1448"/>
                  </a:cubicBezTo>
                  <a:cubicBezTo>
                    <a:pt x="234" y="1381"/>
                    <a:pt x="201" y="1315"/>
                    <a:pt x="234" y="1215"/>
                  </a:cubicBezTo>
                  <a:lnTo>
                    <a:pt x="234" y="1015"/>
                  </a:lnTo>
                  <a:lnTo>
                    <a:pt x="234" y="814"/>
                  </a:lnTo>
                  <a:cubicBezTo>
                    <a:pt x="234" y="714"/>
                    <a:pt x="234" y="614"/>
                    <a:pt x="268" y="548"/>
                  </a:cubicBezTo>
                  <a:cubicBezTo>
                    <a:pt x="301" y="447"/>
                    <a:pt x="368" y="381"/>
                    <a:pt x="434" y="347"/>
                  </a:cubicBezTo>
                  <a:cubicBezTo>
                    <a:pt x="468" y="331"/>
                    <a:pt x="493" y="322"/>
                    <a:pt x="514" y="322"/>
                  </a:cubicBezTo>
                  <a:close/>
                  <a:moveTo>
                    <a:pt x="652" y="0"/>
                  </a:moveTo>
                  <a:cubicBezTo>
                    <a:pt x="637" y="0"/>
                    <a:pt x="621" y="4"/>
                    <a:pt x="601" y="14"/>
                  </a:cubicBezTo>
                  <a:cubicBezTo>
                    <a:pt x="534" y="14"/>
                    <a:pt x="468" y="14"/>
                    <a:pt x="434" y="47"/>
                  </a:cubicBezTo>
                  <a:cubicBezTo>
                    <a:pt x="334" y="81"/>
                    <a:pt x="301" y="147"/>
                    <a:pt x="234" y="214"/>
                  </a:cubicBezTo>
                  <a:cubicBezTo>
                    <a:pt x="167" y="281"/>
                    <a:pt x="134" y="347"/>
                    <a:pt x="101" y="414"/>
                  </a:cubicBezTo>
                  <a:cubicBezTo>
                    <a:pt x="67" y="514"/>
                    <a:pt x="67" y="581"/>
                    <a:pt x="34" y="681"/>
                  </a:cubicBezTo>
                  <a:cubicBezTo>
                    <a:pt x="34" y="748"/>
                    <a:pt x="1" y="848"/>
                    <a:pt x="1" y="948"/>
                  </a:cubicBezTo>
                  <a:lnTo>
                    <a:pt x="1" y="1148"/>
                  </a:lnTo>
                  <a:lnTo>
                    <a:pt x="1" y="1348"/>
                  </a:lnTo>
                  <a:cubicBezTo>
                    <a:pt x="1" y="1415"/>
                    <a:pt x="34" y="1515"/>
                    <a:pt x="34" y="1582"/>
                  </a:cubicBezTo>
                  <a:cubicBezTo>
                    <a:pt x="34" y="1648"/>
                    <a:pt x="67" y="1715"/>
                    <a:pt x="101" y="1748"/>
                  </a:cubicBezTo>
                  <a:cubicBezTo>
                    <a:pt x="134" y="1782"/>
                    <a:pt x="201" y="1815"/>
                    <a:pt x="234" y="1815"/>
                  </a:cubicBezTo>
                  <a:cubicBezTo>
                    <a:pt x="301" y="1815"/>
                    <a:pt x="368" y="1782"/>
                    <a:pt x="434" y="1748"/>
                  </a:cubicBezTo>
                  <a:cubicBezTo>
                    <a:pt x="501" y="1715"/>
                    <a:pt x="568" y="1648"/>
                    <a:pt x="601" y="1582"/>
                  </a:cubicBezTo>
                  <a:cubicBezTo>
                    <a:pt x="668" y="1548"/>
                    <a:pt x="701" y="1448"/>
                    <a:pt x="735" y="1381"/>
                  </a:cubicBezTo>
                  <a:cubicBezTo>
                    <a:pt x="768" y="1315"/>
                    <a:pt x="801" y="1215"/>
                    <a:pt x="801" y="1148"/>
                  </a:cubicBezTo>
                  <a:cubicBezTo>
                    <a:pt x="835" y="1048"/>
                    <a:pt x="835" y="981"/>
                    <a:pt x="835" y="881"/>
                  </a:cubicBezTo>
                  <a:lnTo>
                    <a:pt x="835" y="447"/>
                  </a:lnTo>
                  <a:cubicBezTo>
                    <a:pt x="835" y="381"/>
                    <a:pt x="835" y="314"/>
                    <a:pt x="801" y="214"/>
                  </a:cubicBezTo>
                  <a:cubicBezTo>
                    <a:pt x="801" y="147"/>
                    <a:pt x="768" y="114"/>
                    <a:pt x="735" y="47"/>
                  </a:cubicBezTo>
                  <a:cubicBezTo>
                    <a:pt x="711" y="24"/>
                    <a:pt x="687" y="0"/>
                    <a:pt x="65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5"/>
            <p:cNvSpPr/>
            <p:nvPr/>
          </p:nvSpPr>
          <p:spPr>
            <a:xfrm flipH="1">
              <a:off x="1866698" y="2457304"/>
              <a:ext cx="398192" cy="231617"/>
            </a:xfrm>
            <a:custGeom>
              <a:avLst/>
              <a:gdLst/>
              <a:ahLst/>
              <a:cxnLst/>
              <a:rect l="l" t="t" r="r" b="b"/>
              <a:pathLst>
                <a:path w="24358" h="14164" extrusionOk="0">
                  <a:moveTo>
                    <a:pt x="24076" y="1"/>
                  </a:moveTo>
                  <a:cubicBezTo>
                    <a:pt x="24048" y="1"/>
                    <a:pt x="24017" y="7"/>
                    <a:pt x="23985" y="21"/>
                  </a:cubicBezTo>
                  <a:lnTo>
                    <a:pt x="134" y="13797"/>
                  </a:lnTo>
                  <a:cubicBezTo>
                    <a:pt x="34" y="13830"/>
                    <a:pt x="1" y="13964"/>
                    <a:pt x="67" y="14064"/>
                  </a:cubicBezTo>
                  <a:cubicBezTo>
                    <a:pt x="101" y="14131"/>
                    <a:pt x="168" y="14164"/>
                    <a:pt x="234" y="14164"/>
                  </a:cubicBezTo>
                  <a:cubicBezTo>
                    <a:pt x="268" y="14164"/>
                    <a:pt x="301" y="14164"/>
                    <a:pt x="334" y="14131"/>
                  </a:cubicBezTo>
                  <a:lnTo>
                    <a:pt x="24185" y="387"/>
                  </a:lnTo>
                  <a:cubicBezTo>
                    <a:pt x="24357" y="244"/>
                    <a:pt x="24257" y="1"/>
                    <a:pt x="2407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5"/>
            <p:cNvSpPr/>
            <p:nvPr/>
          </p:nvSpPr>
          <p:spPr>
            <a:xfrm flipH="1">
              <a:off x="2309584" y="2589629"/>
              <a:ext cx="9285" cy="27848"/>
            </a:xfrm>
            <a:custGeom>
              <a:avLst/>
              <a:gdLst/>
              <a:ahLst/>
              <a:cxnLst/>
              <a:rect l="l" t="t" r="r" b="b"/>
              <a:pathLst>
                <a:path w="568" h="1703" extrusionOk="0">
                  <a:moveTo>
                    <a:pt x="534" y="1"/>
                  </a:moveTo>
                  <a:lnTo>
                    <a:pt x="401" y="68"/>
                  </a:lnTo>
                  <a:cubicBezTo>
                    <a:pt x="401" y="68"/>
                    <a:pt x="367" y="68"/>
                    <a:pt x="367" y="101"/>
                  </a:cubicBezTo>
                  <a:lnTo>
                    <a:pt x="334" y="134"/>
                  </a:lnTo>
                  <a:lnTo>
                    <a:pt x="0" y="735"/>
                  </a:lnTo>
                  <a:cubicBezTo>
                    <a:pt x="0" y="735"/>
                    <a:pt x="0" y="768"/>
                    <a:pt x="0" y="768"/>
                  </a:cubicBezTo>
                  <a:cubicBezTo>
                    <a:pt x="0" y="802"/>
                    <a:pt x="0" y="802"/>
                    <a:pt x="0" y="802"/>
                  </a:cubicBezTo>
                  <a:lnTo>
                    <a:pt x="100" y="902"/>
                  </a:lnTo>
                  <a:cubicBezTo>
                    <a:pt x="100" y="918"/>
                    <a:pt x="100" y="927"/>
                    <a:pt x="105" y="927"/>
                  </a:cubicBezTo>
                  <a:cubicBezTo>
                    <a:pt x="109" y="927"/>
                    <a:pt x="117" y="918"/>
                    <a:pt x="134" y="902"/>
                  </a:cubicBezTo>
                  <a:lnTo>
                    <a:pt x="367" y="501"/>
                  </a:lnTo>
                  <a:lnTo>
                    <a:pt x="367" y="1669"/>
                  </a:lnTo>
                  <a:cubicBezTo>
                    <a:pt x="367" y="1669"/>
                    <a:pt x="367" y="1702"/>
                    <a:pt x="367" y="1702"/>
                  </a:cubicBezTo>
                  <a:lnTo>
                    <a:pt x="401" y="1702"/>
                  </a:lnTo>
                  <a:lnTo>
                    <a:pt x="534" y="1635"/>
                  </a:lnTo>
                  <a:cubicBezTo>
                    <a:pt x="534" y="1635"/>
                    <a:pt x="534" y="1602"/>
                    <a:pt x="534" y="1602"/>
                  </a:cubicBezTo>
                  <a:cubicBezTo>
                    <a:pt x="534" y="1569"/>
                    <a:pt x="534" y="1569"/>
                    <a:pt x="534" y="1535"/>
                  </a:cubicBezTo>
                  <a:lnTo>
                    <a:pt x="534" y="34"/>
                  </a:lnTo>
                  <a:cubicBezTo>
                    <a:pt x="567" y="1"/>
                    <a:pt x="567" y="1"/>
                    <a:pt x="5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5"/>
            <p:cNvSpPr/>
            <p:nvPr/>
          </p:nvSpPr>
          <p:spPr>
            <a:xfrm flipH="1">
              <a:off x="2293220" y="2581992"/>
              <a:ext cx="13111" cy="29484"/>
            </a:xfrm>
            <a:custGeom>
              <a:avLst/>
              <a:gdLst/>
              <a:ahLst/>
              <a:cxnLst/>
              <a:rect l="l" t="t" r="r" b="b"/>
              <a:pathLst>
                <a:path w="802" h="1803" extrusionOk="0">
                  <a:moveTo>
                    <a:pt x="497" y="318"/>
                  </a:moveTo>
                  <a:cubicBezTo>
                    <a:pt x="526" y="318"/>
                    <a:pt x="551" y="335"/>
                    <a:pt x="568" y="368"/>
                  </a:cubicBezTo>
                  <a:cubicBezTo>
                    <a:pt x="601" y="435"/>
                    <a:pt x="601" y="501"/>
                    <a:pt x="601" y="601"/>
                  </a:cubicBezTo>
                  <a:lnTo>
                    <a:pt x="601" y="968"/>
                  </a:lnTo>
                  <a:cubicBezTo>
                    <a:pt x="601" y="1068"/>
                    <a:pt x="601" y="1168"/>
                    <a:pt x="568" y="1269"/>
                  </a:cubicBezTo>
                  <a:cubicBezTo>
                    <a:pt x="534" y="1335"/>
                    <a:pt x="468" y="1402"/>
                    <a:pt x="401" y="1469"/>
                  </a:cubicBezTo>
                  <a:cubicBezTo>
                    <a:pt x="368" y="1485"/>
                    <a:pt x="334" y="1494"/>
                    <a:pt x="305" y="1494"/>
                  </a:cubicBezTo>
                  <a:cubicBezTo>
                    <a:pt x="276" y="1494"/>
                    <a:pt x="251" y="1485"/>
                    <a:pt x="234" y="1469"/>
                  </a:cubicBezTo>
                  <a:cubicBezTo>
                    <a:pt x="201" y="1369"/>
                    <a:pt x="201" y="1302"/>
                    <a:pt x="201" y="1235"/>
                  </a:cubicBezTo>
                  <a:cubicBezTo>
                    <a:pt x="201" y="1168"/>
                    <a:pt x="201" y="1102"/>
                    <a:pt x="201" y="1035"/>
                  </a:cubicBezTo>
                  <a:lnTo>
                    <a:pt x="201" y="835"/>
                  </a:lnTo>
                  <a:cubicBezTo>
                    <a:pt x="201" y="735"/>
                    <a:pt x="234" y="635"/>
                    <a:pt x="234" y="535"/>
                  </a:cubicBezTo>
                  <a:cubicBezTo>
                    <a:pt x="267" y="468"/>
                    <a:pt x="334" y="401"/>
                    <a:pt x="401" y="368"/>
                  </a:cubicBezTo>
                  <a:cubicBezTo>
                    <a:pt x="434" y="335"/>
                    <a:pt x="468" y="318"/>
                    <a:pt x="497" y="318"/>
                  </a:cubicBezTo>
                  <a:close/>
                  <a:moveTo>
                    <a:pt x="601" y="1"/>
                  </a:moveTo>
                  <a:cubicBezTo>
                    <a:pt x="534" y="1"/>
                    <a:pt x="468" y="34"/>
                    <a:pt x="401" y="68"/>
                  </a:cubicBezTo>
                  <a:cubicBezTo>
                    <a:pt x="334" y="101"/>
                    <a:pt x="267" y="168"/>
                    <a:pt x="201" y="234"/>
                  </a:cubicBezTo>
                  <a:cubicBezTo>
                    <a:pt x="167" y="268"/>
                    <a:pt x="134" y="368"/>
                    <a:pt x="101" y="435"/>
                  </a:cubicBezTo>
                  <a:cubicBezTo>
                    <a:pt x="67" y="501"/>
                    <a:pt x="34" y="601"/>
                    <a:pt x="1" y="668"/>
                  </a:cubicBezTo>
                  <a:cubicBezTo>
                    <a:pt x="1" y="768"/>
                    <a:pt x="1" y="902"/>
                    <a:pt x="1" y="935"/>
                  </a:cubicBezTo>
                  <a:lnTo>
                    <a:pt x="1" y="1135"/>
                  </a:lnTo>
                  <a:lnTo>
                    <a:pt x="1" y="1369"/>
                  </a:lnTo>
                  <a:cubicBezTo>
                    <a:pt x="1" y="1435"/>
                    <a:pt x="1" y="1502"/>
                    <a:pt x="1" y="1602"/>
                  </a:cubicBezTo>
                  <a:cubicBezTo>
                    <a:pt x="34" y="1635"/>
                    <a:pt x="67" y="1702"/>
                    <a:pt x="101" y="1736"/>
                  </a:cubicBezTo>
                  <a:cubicBezTo>
                    <a:pt x="134" y="1769"/>
                    <a:pt x="167" y="1802"/>
                    <a:pt x="201" y="1802"/>
                  </a:cubicBezTo>
                  <a:cubicBezTo>
                    <a:pt x="267" y="1802"/>
                    <a:pt x="334" y="1802"/>
                    <a:pt x="401" y="1736"/>
                  </a:cubicBezTo>
                  <a:cubicBezTo>
                    <a:pt x="468" y="1702"/>
                    <a:pt x="534" y="1669"/>
                    <a:pt x="601" y="1602"/>
                  </a:cubicBezTo>
                  <a:cubicBezTo>
                    <a:pt x="634" y="1535"/>
                    <a:pt x="701" y="1469"/>
                    <a:pt x="701" y="1402"/>
                  </a:cubicBezTo>
                  <a:cubicBezTo>
                    <a:pt x="734" y="1302"/>
                    <a:pt x="768" y="1235"/>
                    <a:pt x="801" y="1135"/>
                  </a:cubicBezTo>
                  <a:cubicBezTo>
                    <a:pt x="801" y="1068"/>
                    <a:pt x="801" y="902"/>
                    <a:pt x="801" y="868"/>
                  </a:cubicBezTo>
                  <a:lnTo>
                    <a:pt x="801" y="768"/>
                  </a:lnTo>
                  <a:lnTo>
                    <a:pt x="801" y="568"/>
                  </a:lnTo>
                  <a:lnTo>
                    <a:pt x="801" y="468"/>
                  </a:lnTo>
                  <a:cubicBezTo>
                    <a:pt x="801" y="368"/>
                    <a:pt x="801" y="301"/>
                    <a:pt x="801" y="234"/>
                  </a:cubicBezTo>
                  <a:cubicBezTo>
                    <a:pt x="768" y="168"/>
                    <a:pt x="768" y="101"/>
                    <a:pt x="701" y="68"/>
                  </a:cubicBezTo>
                  <a:cubicBezTo>
                    <a:pt x="701" y="34"/>
                    <a:pt x="634" y="1"/>
                    <a:pt x="6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5"/>
            <p:cNvSpPr/>
            <p:nvPr/>
          </p:nvSpPr>
          <p:spPr>
            <a:xfrm flipH="1">
              <a:off x="1867335" y="2349427"/>
              <a:ext cx="398470" cy="231535"/>
            </a:xfrm>
            <a:custGeom>
              <a:avLst/>
              <a:gdLst/>
              <a:ahLst/>
              <a:cxnLst/>
              <a:rect l="l" t="t" r="r" b="b"/>
              <a:pathLst>
                <a:path w="24375" h="14159" extrusionOk="0">
                  <a:moveTo>
                    <a:pt x="24120" y="0"/>
                  </a:moveTo>
                  <a:cubicBezTo>
                    <a:pt x="24093" y="0"/>
                    <a:pt x="24066" y="4"/>
                    <a:pt x="24041" y="13"/>
                  </a:cubicBezTo>
                  <a:lnTo>
                    <a:pt x="190" y="13789"/>
                  </a:lnTo>
                  <a:cubicBezTo>
                    <a:pt x="0" y="13884"/>
                    <a:pt x="51" y="14159"/>
                    <a:pt x="255" y="14159"/>
                  </a:cubicBezTo>
                  <a:cubicBezTo>
                    <a:pt x="266" y="14159"/>
                    <a:pt x="278" y="14158"/>
                    <a:pt x="290" y="14156"/>
                  </a:cubicBezTo>
                  <a:lnTo>
                    <a:pt x="390" y="14156"/>
                  </a:lnTo>
                  <a:lnTo>
                    <a:pt x="24241" y="380"/>
                  </a:lnTo>
                  <a:cubicBezTo>
                    <a:pt x="24341" y="313"/>
                    <a:pt x="24374" y="213"/>
                    <a:pt x="24307" y="113"/>
                  </a:cubicBezTo>
                  <a:cubicBezTo>
                    <a:pt x="24282" y="38"/>
                    <a:pt x="24201" y="0"/>
                    <a:pt x="2412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5"/>
            <p:cNvSpPr/>
            <p:nvPr/>
          </p:nvSpPr>
          <p:spPr>
            <a:xfrm flipH="1">
              <a:off x="2307410" y="2482176"/>
              <a:ext cx="12555" cy="31658"/>
            </a:xfrm>
            <a:custGeom>
              <a:avLst/>
              <a:gdLst/>
              <a:ahLst/>
              <a:cxnLst/>
              <a:rect l="l" t="t" r="r" b="b"/>
              <a:pathLst>
                <a:path w="768" h="1936" extrusionOk="0">
                  <a:moveTo>
                    <a:pt x="568" y="1"/>
                  </a:moveTo>
                  <a:cubicBezTo>
                    <a:pt x="501" y="1"/>
                    <a:pt x="468" y="1"/>
                    <a:pt x="401" y="67"/>
                  </a:cubicBezTo>
                  <a:cubicBezTo>
                    <a:pt x="334" y="101"/>
                    <a:pt x="301" y="134"/>
                    <a:pt x="268" y="167"/>
                  </a:cubicBezTo>
                  <a:cubicBezTo>
                    <a:pt x="201" y="234"/>
                    <a:pt x="167" y="301"/>
                    <a:pt x="134" y="368"/>
                  </a:cubicBezTo>
                  <a:cubicBezTo>
                    <a:pt x="101" y="434"/>
                    <a:pt x="67" y="501"/>
                    <a:pt x="67" y="568"/>
                  </a:cubicBezTo>
                  <a:cubicBezTo>
                    <a:pt x="34" y="634"/>
                    <a:pt x="34" y="701"/>
                    <a:pt x="34" y="801"/>
                  </a:cubicBezTo>
                  <a:lnTo>
                    <a:pt x="34" y="835"/>
                  </a:lnTo>
                  <a:lnTo>
                    <a:pt x="67" y="835"/>
                  </a:lnTo>
                  <a:lnTo>
                    <a:pt x="167" y="768"/>
                  </a:lnTo>
                  <a:cubicBezTo>
                    <a:pt x="201" y="768"/>
                    <a:pt x="201" y="734"/>
                    <a:pt x="201" y="734"/>
                  </a:cubicBezTo>
                  <a:cubicBezTo>
                    <a:pt x="201" y="701"/>
                    <a:pt x="201" y="701"/>
                    <a:pt x="201" y="668"/>
                  </a:cubicBezTo>
                  <a:cubicBezTo>
                    <a:pt x="201" y="601"/>
                    <a:pt x="234" y="534"/>
                    <a:pt x="268" y="468"/>
                  </a:cubicBezTo>
                  <a:cubicBezTo>
                    <a:pt x="268" y="434"/>
                    <a:pt x="334" y="368"/>
                    <a:pt x="368" y="334"/>
                  </a:cubicBezTo>
                  <a:cubicBezTo>
                    <a:pt x="401" y="317"/>
                    <a:pt x="434" y="309"/>
                    <a:pt x="459" y="309"/>
                  </a:cubicBezTo>
                  <a:cubicBezTo>
                    <a:pt x="484" y="309"/>
                    <a:pt x="501" y="317"/>
                    <a:pt x="501" y="334"/>
                  </a:cubicBezTo>
                  <a:cubicBezTo>
                    <a:pt x="534" y="368"/>
                    <a:pt x="568" y="434"/>
                    <a:pt x="534" y="501"/>
                  </a:cubicBezTo>
                  <a:cubicBezTo>
                    <a:pt x="534" y="534"/>
                    <a:pt x="534" y="568"/>
                    <a:pt x="534" y="601"/>
                  </a:cubicBezTo>
                  <a:cubicBezTo>
                    <a:pt x="534" y="668"/>
                    <a:pt x="501" y="701"/>
                    <a:pt x="501" y="734"/>
                  </a:cubicBezTo>
                  <a:lnTo>
                    <a:pt x="1" y="1602"/>
                  </a:lnTo>
                  <a:cubicBezTo>
                    <a:pt x="1" y="1635"/>
                    <a:pt x="1" y="1635"/>
                    <a:pt x="1" y="1668"/>
                  </a:cubicBezTo>
                  <a:cubicBezTo>
                    <a:pt x="1" y="1702"/>
                    <a:pt x="1" y="1735"/>
                    <a:pt x="1" y="1735"/>
                  </a:cubicBezTo>
                  <a:lnTo>
                    <a:pt x="1" y="1902"/>
                  </a:lnTo>
                  <a:cubicBezTo>
                    <a:pt x="1" y="1902"/>
                    <a:pt x="1" y="1902"/>
                    <a:pt x="1" y="1935"/>
                  </a:cubicBezTo>
                  <a:lnTo>
                    <a:pt x="34" y="1935"/>
                  </a:lnTo>
                  <a:lnTo>
                    <a:pt x="735" y="1502"/>
                  </a:lnTo>
                  <a:cubicBezTo>
                    <a:pt x="768" y="1502"/>
                    <a:pt x="768" y="1468"/>
                    <a:pt x="768" y="1468"/>
                  </a:cubicBezTo>
                  <a:cubicBezTo>
                    <a:pt x="768" y="1468"/>
                    <a:pt x="768" y="1435"/>
                    <a:pt x="768" y="1435"/>
                  </a:cubicBezTo>
                  <a:lnTo>
                    <a:pt x="768" y="1268"/>
                  </a:lnTo>
                  <a:lnTo>
                    <a:pt x="768" y="1235"/>
                  </a:lnTo>
                  <a:lnTo>
                    <a:pt x="735" y="1235"/>
                  </a:lnTo>
                  <a:lnTo>
                    <a:pt x="301" y="1468"/>
                  </a:lnTo>
                  <a:lnTo>
                    <a:pt x="601" y="901"/>
                  </a:lnTo>
                  <a:cubicBezTo>
                    <a:pt x="634" y="835"/>
                    <a:pt x="668" y="768"/>
                    <a:pt x="668" y="734"/>
                  </a:cubicBezTo>
                  <a:cubicBezTo>
                    <a:pt x="701" y="701"/>
                    <a:pt x="735" y="634"/>
                    <a:pt x="735" y="601"/>
                  </a:cubicBezTo>
                  <a:cubicBezTo>
                    <a:pt x="735" y="568"/>
                    <a:pt x="768" y="501"/>
                    <a:pt x="768" y="468"/>
                  </a:cubicBezTo>
                  <a:cubicBezTo>
                    <a:pt x="768" y="434"/>
                    <a:pt x="768" y="401"/>
                    <a:pt x="768" y="368"/>
                  </a:cubicBezTo>
                  <a:cubicBezTo>
                    <a:pt x="768" y="301"/>
                    <a:pt x="768" y="234"/>
                    <a:pt x="768" y="201"/>
                  </a:cubicBezTo>
                  <a:cubicBezTo>
                    <a:pt x="735" y="134"/>
                    <a:pt x="735" y="101"/>
                    <a:pt x="701" y="67"/>
                  </a:cubicBezTo>
                  <a:cubicBezTo>
                    <a:pt x="668" y="34"/>
                    <a:pt x="601" y="1"/>
                    <a:pt x="5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5"/>
            <p:cNvSpPr/>
            <p:nvPr/>
          </p:nvSpPr>
          <p:spPr>
            <a:xfrm flipH="1">
              <a:off x="2291046" y="2472904"/>
              <a:ext cx="13650" cy="29696"/>
            </a:xfrm>
            <a:custGeom>
              <a:avLst/>
              <a:gdLst/>
              <a:ahLst/>
              <a:cxnLst/>
              <a:rect l="l" t="t" r="r" b="b"/>
              <a:pathLst>
                <a:path w="835" h="1816" extrusionOk="0">
                  <a:moveTo>
                    <a:pt x="504" y="329"/>
                  </a:moveTo>
                  <a:cubicBezTo>
                    <a:pt x="529" y="329"/>
                    <a:pt x="549" y="348"/>
                    <a:pt x="568" y="367"/>
                  </a:cubicBezTo>
                  <a:cubicBezTo>
                    <a:pt x="601" y="434"/>
                    <a:pt x="634" y="501"/>
                    <a:pt x="634" y="601"/>
                  </a:cubicBezTo>
                  <a:lnTo>
                    <a:pt x="634" y="801"/>
                  </a:lnTo>
                  <a:lnTo>
                    <a:pt x="634" y="1001"/>
                  </a:lnTo>
                  <a:cubicBezTo>
                    <a:pt x="634" y="1101"/>
                    <a:pt x="601" y="1201"/>
                    <a:pt x="568" y="1268"/>
                  </a:cubicBezTo>
                  <a:cubicBezTo>
                    <a:pt x="534" y="1368"/>
                    <a:pt x="501" y="1435"/>
                    <a:pt x="434" y="1468"/>
                  </a:cubicBezTo>
                  <a:cubicBezTo>
                    <a:pt x="384" y="1485"/>
                    <a:pt x="351" y="1493"/>
                    <a:pt x="326" y="1493"/>
                  </a:cubicBezTo>
                  <a:cubicBezTo>
                    <a:pt x="301" y="1493"/>
                    <a:pt x="284" y="1485"/>
                    <a:pt x="268" y="1468"/>
                  </a:cubicBezTo>
                  <a:cubicBezTo>
                    <a:pt x="234" y="1402"/>
                    <a:pt x="201" y="1301"/>
                    <a:pt x="234" y="1235"/>
                  </a:cubicBezTo>
                  <a:lnTo>
                    <a:pt x="234" y="1035"/>
                  </a:lnTo>
                  <a:lnTo>
                    <a:pt x="234" y="834"/>
                  </a:lnTo>
                  <a:cubicBezTo>
                    <a:pt x="234" y="734"/>
                    <a:pt x="234" y="634"/>
                    <a:pt x="268" y="534"/>
                  </a:cubicBezTo>
                  <a:cubicBezTo>
                    <a:pt x="301" y="468"/>
                    <a:pt x="368" y="401"/>
                    <a:pt x="434" y="367"/>
                  </a:cubicBezTo>
                  <a:cubicBezTo>
                    <a:pt x="463" y="339"/>
                    <a:pt x="485" y="329"/>
                    <a:pt x="504" y="329"/>
                  </a:cubicBezTo>
                  <a:close/>
                  <a:moveTo>
                    <a:pt x="601" y="1"/>
                  </a:moveTo>
                  <a:cubicBezTo>
                    <a:pt x="534" y="1"/>
                    <a:pt x="468" y="34"/>
                    <a:pt x="434" y="67"/>
                  </a:cubicBezTo>
                  <a:cubicBezTo>
                    <a:pt x="334" y="101"/>
                    <a:pt x="301" y="167"/>
                    <a:pt x="234" y="234"/>
                  </a:cubicBezTo>
                  <a:cubicBezTo>
                    <a:pt x="167" y="301"/>
                    <a:pt x="134" y="367"/>
                    <a:pt x="101" y="434"/>
                  </a:cubicBezTo>
                  <a:cubicBezTo>
                    <a:pt x="67" y="501"/>
                    <a:pt x="67" y="601"/>
                    <a:pt x="34" y="668"/>
                  </a:cubicBezTo>
                  <a:cubicBezTo>
                    <a:pt x="34" y="768"/>
                    <a:pt x="1" y="868"/>
                    <a:pt x="1" y="935"/>
                  </a:cubicBezTo>
                  <a:lnTo>
                    <a:pt x="1" y="1168"/>
                  </a:lnTo>
                  <a:lnTo>
                    <a:pt x="1" y="1368"/>
                  </a:lnTo>
                  <a:cubicBezTo>
                    <a:pt x="1" y="1435"/>
                    <a:pt x="34" y="1535"/>
                    <a:pt x="34" y="1602"/>
                  </a:cubicBezTo>
                  <a:cubicBezTo>
                    <a:pt x="34" y="1668"/>
                    <a:pt x="67" y="1702"/>
                    <a:pt x="101" y="1768"/>
                  </a:cubicBezTo>
                  <a:cubicBezTo>
                    <a:pt x="124" y="1792"/>
                    <a:pt x="165" y="1816"/>
                    <a:pt x="198" y="1816"/>
                  </a:cubicBezTo>
                  <a:cubicBezTo>
                    <a:pt x="212" y="1816"/>
                    <a:pt x="224" y="1812"/>
                    <a:pt x="234" y="1802"/>
                  </a:cubicBezTo>
                  <a:cubicBezTo>
                    <a:pt x="301" y="1802"/>
                    <a:pt x="368" y="1802"/>
                    <a:pt x="434" y="1768"/>
                  </a:cubicBezTo>
                  <a:cubicBezTo>
                    <a:pt x="501" y="1735"/>
                    <a:pt x="568" y="1668"/>
                    <a:pt x="601" y="1602"/>
                  </a:cubicBezTo>
                  <a:cubicBezTo>
                    <a:pt x="668" y="1535"/>
                    <a:pt x="701" y="1468"/>
                    <a:pt x="735" y="1402"/>
                  </a:cubicBezTo>
                  <a:cubicBezTo>
                    <a:pt x="768" y="1335"/>
                    <a:pt x="801" y="1235"/>
                    <a:pt x="801" y="1168"/>
                  </a:cubicBezTo>
                  <a:cubicBezTo>
                    <a:pt x="835" y="1068"/>
                    <a:pt x="835" y="968"/>
                    <a:pt x="835" y="901"/>
                  </a:cubicBezTo>
                  <a:lnTo>
                    <a:pt x="835" y="468"/>
                  </a:lnTo>
                  <a:cubicBezTo>
                    <a:pt x="835" y="401"/>
                    <a:pt x="835" y="301"/>
                    <a:pt x="801" y="234"/>
                  </a:cubicBezTo>
                  <a:cubicBezTo>
                    <a:pt x="801" y="167"/>
                    <a:pt x="768" y="101"/>
                    <a:pt x="735" y="67"/>
                  </a:cubicBezTo>
                  <a:cubicBezTo>
                    <a:pt x="701" y="34"/>
                    <a:pt x="668" y="1"/>
                    <a:pt x="6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5"/>
            <p:cNvSpPr/>
            <p:nvPr/>
          </p:nvSpPr>
          <p:spPr>
            <a:xfrm flipH="1">
              <a:off x="1866698" y="2241844"/>
              <a:ext cx="399271" cy="231617"/>
            </a:xfrm>
            <a:custGeom>
              <a:avLst/>
              <a:gdLst/>
              <a:ahLst/>
              <a:cxnLst/>
              <a:rect l="l" t="t" r="r" b="b"/>
              <a:pathLst>
                <a:path w="24424" h="14164" extrusionOk="0">
                  <a:moveTo>
                    <a:pt x="24142" y="0"/>
                  </a:moveTo>
                  <a:cubicBezTo>
                    <a:pt x="24114" y="0"/>
                    <a:pt x="24083" y="7"/>
                    <a:pt x="24051" y="20"/>
                  </a:cubicBezTo>
                  <a:lnTo>
                    <a:pt x="200" y="13764"/>
                  </a:lnTo>
                  <a:cubicBezTo>
                    <a:pt x="0" y="13864"/>
                    <a:pt x="100" y="14164"/>
                    <a:pt x="300" y="14164"/>
                  </a:cubicBezTo>
                  <a:cubicBezTo>
                    <a:pt x="334" y="14164"/>
                    <a:pt x="367" y="14131"/>
                    <a:pt x="400" y="14131"/>
                  </a:cubicBezTo>
                  <a:lnTo>
                    <a:pt x="24251" y="387"/>
                  </a:lnTo>
                  <a:cubicBezTo>
                    <a:pt x="24423" y="244"/>
                    <a:pt x="24323" y="0"/>
                    <a:pt x="2414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5"/>
            <p:cNvSpPr/>
            <p:nvPr/>
          </p:nvSpPr>
          <p:spPr>
            <a:xfrm flipH="1">
              <a:off x="2306854" y="2372533"/>
              <a:ext cx="13650" cy="31658"/>
            </a:xfrm>
            <a:custGeom>
              <a:avLst/>
              <a:gdLst/>
              <a:ahLst/>
              <a:cxnLst/>
              <a:rect l="l" t="t" r="r" b="b"/>
              <a:pathLst>
                <a:path w="835" h="1936" extrusionOk="0">
                  <a:moveTo>
                    <a:pt x="768" y="1"/>
                  </a:moveTo>
                  <a:lnTo>
                    <a:pt x="67" y="368"/>
                  </a:lnTo>
                  <a:cubicBezTo>
                    <a:pt x="67" y="401"/>
                    <a:pt x="34" y="401"/>
                    <a:pt x="34" y="401"/>
                  </a:cubicBezTo>
                  <a:cubicBezTo>
                    <a:pt x="34" y="434"/>
                    <a:pt x="34" y="434"/>
                    <a:pt x="34" y="468"/>
                  </a:cubicBezTo>
                  <a:lnTo>
                    <a:pt x="34" y="635"/>
                  </a:lnTo>
                  <a:lnTo>
                    <a:pt x="34" y="668"/>
                  </a:lnTo>
                  <a:lnTo>
                    <a:pt x="67" y="668"/>
                  </a:lnTo>
                  <a:lnTo>
                    <a:pt x="501" y="434"/>
                  </a:lnTo>
                  <a:lnTo>
                    <a:pt x="267" y="901"/>
                  </a:lnTo>
                  <a:cubicBezTo>
                    <a:pt x="267" y="901"/>
                    <a:pt x="267" y="935"/>
                    <a:pt x="267" y="935"/>
                  </a:cubicBezTo>
                  <a:cubicBezTo>
                    <a:pt x="267" y="968"/>
                    <a:pt x="267" y="968"/>
                    <a:pt x="267" y="1002"/>
                  </a:cubicBezTo>
                  <a:lnTo>
                    <a:pt x="267" y="1168"/>
                  </a:lnTo>
                  <a:cubicBezTo>
                    <a:pt x="234" y="1202"/>
                    <a:pt x="234" y="1202"/>
                    <a:pt x="267" y="1235"/>
                  </a:cubicBezTo>
                  <a:lnTo>
                    <a:pt x="301" y="1235"/>
                  </a:lnTo>
                  <a:lnTo>
                    <a:pt x="401" y="1168"/>
                  </a:lnTo>
                  <a:cubicBezTo>
                    <a:pt x="467" y="1135"/>
                    <a:pt x="501" y="1102"/>
                    <a:pt x="567" y="1102"/>
                  </a:cubicBezTo>
                  <a:cubicBezTo>
                    <a:pt x="601" y="1135"/>
                    <a:pt x="634" y="1168"/>
                    <a:pt x="634" y="1235"/>
                  </a:cubicBezTo>
                  <a:cubicBezTo>
                    <a:pt x="601" y="1302"/>
                    <a:pt x="601" y="1368"/>
                    <a:pt x="567" y="1435"/>
                  </a:cubicBezTo>
                  <a:cubicBezTo>
                    <a:pt x="534" y="1469"/>
                    <a:pt x="467" y="1535"/>
                    <a:pt x="401" y="1569"/>
                  </a:cubicBezTo>
                  <a:lnTo>
                    <a:pt x="334" y="1602"/>
                  </a:lnTo>
                  <a:lnTo>
                    <a:pt x="200" y="1602"/>
                  </a:lnTo>
                  <a:cubicBezTo>
                    <a:pt x="200" y="1569"/>
                    <a:pt x="200" y="1535"/>
                    <a:pt x="200" y="1535"/>
                  </a:cubicBezTo>
                  <a:cubicBezTo>
                    <a:pt x="167" y="1535"/>
                    <a:pt x="167" y="1535"/>
                    <a:pt x="167" y="1502"/>
                  </a:cubicBezTo>
                  <a:lnTo>
                    <a:pt x="134" y="1502"/>
                  </a:lnTo>
                  <a:lnTo>
                    <a:pt x="34" y="1602"/>
                  </a:lnTo>
                  <a:cubicBezTo>
                    <a:pt x="0" y="1602"/>
                    <a:pt x="0" y="1602"/>
                    <a:pt x="0" y="1635"/>
                  </a:cubicBezTo>
                  <a:cubicBezTo>
                    <a:pt x="0" y="1635"/>
                    <a:pt x="0" y="1669"/>
                    <a:pt x="0" y="1669"/>
                  </a:cubicBezTo>
                  <a:cubicBezTo>
                    <a:pt x="0" y="1735"/>
                    <a:pt x="0" y="1769"/>
                    <a:pt x="34" y="1802"/>
                  </a:cubicBezTo>
                  <a:cubicBezTo>
                    <a:pt x="34" y="1835"/>
                    <a:pt x="67" y="1869"/>
                    <a:pt x="100" y="1902"/>
                  </a:cubicBezTo>
                  <a:cubicBezTo>
                    <a:pt x="134" y="1936"/>
                    <a:pt x="200" y="1936"/>
                    <a:pt x="234" y="1936"/>
                  </a:cubicBezTo>
                  <a:cubicBezTo>
                    <a:pt x="301" y="1902"/>
                    <a:pt x="367" y="1902"/>
                    <a:pt x="434" y="1869"/>
                  </a:cubicBezTo>
                  <a:cubicBezTo>
                    <a:pt x="467" y="1835"/>
                    <a:pt x="534" y="1769"/>
                    <a:pt x="601" y="1735"/>
                  </a:cubicBezTo>
                  <a:cubicBezTo>
                    <a:pt x="634" y="1669"/>
                    <a:pt x="667" y="1602"/>
                    <a:pt x="734" y="1535"/>
                  </a:cubicBezTo>
                  <a:cubicBezTo>
                    <a:pt x="768" y="1469"/>
                    <a:pt x="801" y="1402"/>
                    <a:pt x="801" y="1335"/>
                  </a:cubicBezTo>
                  <a:cubicBezTo>
                    <a:pt x="834" y="1268"/>
                    <a:pt x="834" y="1168"/>
                    <a:pt x="834" y="1102"/>
                  </a:cubicBezTo>
                  <a:cubicBezTo>
                    <a:pt x="834" y="1035"/>
                    <a:pt x="834" y="1002"/>
                    <a:pt x="801" y="935"/>
                  </a:cubicBezTo>
                  <a:cubicBezTo>
                    <a:pt x="801" y="901"/>
                    <a:pt x="768" y="868"/>
                    <a:pt x="768" y="835"/>
                  </a:cubicBezTo>
                  <a:cubicBezTo>
                    <a:pt x="734" y="801"/>
                    <a:pt x="701" y="801"/>
                    <a:pt x="667" y="801"/>
                  </a:cubicBezTo>
                  <a:cubicBezTo>
                    <a:pt x="645" y="790"/>
                    <a:pt x="627" y="787"/>
                    <a:pt x="611" y="787"/>
                  </a:cubicBezTo>
                  <a:cubicBezTo>
                    <a:pt x="579" y="787"/>
                    <a:pt x="556" y="801"/>
                    <a:pt x="534" y="801"/>
                  </a:cubicBezTo>
                  <a:lnTo>
                    <a:pt x="768" y="301"/>
                  </a:lnTo>
                  <a:lnTo>
                    <a:pt x="768" y="268"/>
                  </a:lnTo>
                  <a:cubicBezTo>
                    <a:pt x="768" y="234"/>
                    <a:pt x="768" y="234"/>
                    <a:pt x="768" y="201"/>
                  </a:cubicBezTo>
                  <a:lnTo>
                    <a:pt x="768" y="34"/>
                  </a:lnTo>
                  <a:cubicBezTo>
                    <a:pt x="801" y="34"/>
                    <a:pt x="801" y="1"/>
                    <a:pt x="7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5"/>
            <p:cNvSpPr/>
            <p:nvPr/>
          </p:nvSpPr>
          <p:spPr>
            <a:xfrm flipH="1">
              <a:off x="2290507" y="2364896"/>
              <a:ext cx="13634" cy="29696"/>
            </a:xfrm>
            <a:custGeom>
              <a:avLst/>
              <a:gdLst/>
              <a:ahLst/>
              <a:cxnLst/>
              <a:rect l="l" t="t" r="r" b="b"/>
              <a:pathLst>
                <a:path w="834" h="1816" extrusionOk="0">
                  <a:moveTo>
                    <a:pt x="482" y="329"/>
                  </a:moveTo>
                  <a:cubicBezTo>
                    <a:pt x="517" y="329"/>
                    <a:pt x="548" y="348"/>
                    <a:pt x="567" y="368"/>
                  </a:cubicBezTo>
                  <a:cubicBezTo>
                    <a:pt x="600" y="434"/>
                    <a:pt x="600" y="501"/>
                    <a:pt x="600" y="601"/>
                  </a:cubicBezTo>
                  <a:lnTo>
                    <a:pt x="600" y="801"/>
                  </a:lnTo>
                  <a:lnTo>
                    <a:pt x="600" y="1002"/>
                  </a:lnTo>
                  <a:cubicBezTo>
                    <a:pt x="600" y="1102"/>
                    <a:pt x="600" y="1202"/>
                    <a:pt x="567" y="1268"/>
                  </a:cubicBezTo>
                  <a:cubicBezTo>
                    <a:pt x="534" y="1368"/>
                    <a:pt x="467" y="1435"/>
                    <a:pt x="400" y="1469"/>
                  </a:cubicBezTo>
                  <a:cubicBezTo>
                    <a:pt x="367" y="1485"/>
                    <a:pt x="342" y="1494"/>
                    <a:pt x="321" y="1494"/>
                  </a:cubicBezTo>
                  <a:cubicBezTo>
                    <a:pt x="300" y="1494"/>
                    <a:pt x="284" y="1485"/>
                    <a:pt x="267" y="1469"/>
                  </a:cubicBezTo>
                  <a:cubicBezTo>
                    <a:pt x="200" y="1402"/>
                    <a:pt x="200" y="1302"/>
                    <a:pt x="200" y="1235"/>
                  </a:cubicBezTo>
                  <a:lnTo>
                    <a:pt x="200" y="1035"/>
                  </a:lnTo>
                  <a:lnTo>
                    <a:pt x="200" y="835"/>
                  </a:lnTo>
                  <a:cubicBezTo>
                    <a:pt x="200" y="735"/>
                    <a:pt x="234" y="635"/>
                    <a:pt x="267" y="535"/>
                  </a:cubicBezTo>
                  <a:cubicBezTo>
                    <a:pt x="267" y="468"/>
                    <a:pt x="334" y="401"/>
                    <a:pt x="400" y="368"/>
                  </a:cubicBezTo>
                  <a:cubicBezTo>
                    <a:pt x="429" y="340"/>
                    <a:pt x="457" y="329"/>
                    <a:pt x="482" y="329"/>
                  </a:cubicBezTo>
                  <a:close/>
                  <a:moveTo>
                    <a:pt x="600" y="1"/>
                  </a:moveTo>
                  <a:cubicBezTo>
                    <a:pt x="534" y="1"/>
                    <a:pt x="467" y="34"/>
                    <a:pt x="400" y="68"/>
                  </a:cubicBezTo>
                  <a:cubicBezTo>
                    <a:pt x="334" y="101"/>
                    <a:pt x="267" y="168"/>
                    <a:pt x="234" y="234"/>
                  </a:cubicBezTo>
                  <a:cubicBezTo>
                    <a:pt x="167" y="301"/>
                    <a:pt x="133" y="368"/>
                    <a:pt x="100" y="434"/>
                  </a:cubicBezTo>
                  <a:cubicBezTo>
                    <a:pt x="67" y="501"/>
                    <a:pt x="33" y="601"/>
                    <a:pt x="33" y="668"/>
                  </a:cubicBezTo>
                  <a:cubicBezTo>
                    <a:pt x="0" y="768"/>
                    <a:pt x="0" y="868"/>
                    <a:pt x="0" y="935"/>
                  </a:cubicBezTo>
                  <a:lnTo>
                    <a:pt x="0" y="1168"/>
                  </a:lnTo>
                  <a:lnTo>
                    <a:pt x="0" y="1368"/>
                  </a:lnTo>
                  <a:cubicBezTo>
                    <a:pt x="0" y="1435"/>
                    <a:pt x="0" y="1535"/>
                    <a:pt x="33" y="1602"/>
                  </a:cubicBezTo>
                  <a:cubicBezTo>
                    <a:pt x="33" y="1669"/>
                    <a:pt x="67" y="1702"/>
                    <a:pt x="100" y="1769"/>
                  </a:cubicBezTo>
                  <a:cubicBezTo>
                    <a:pt x="124" y="1792"/>
                    <a:pt x="147" y="1816"/>
                    <a:pt x="183" y="1816"/>
                  </a:cubicBezTo>
                  <a:cubicBezTo>
                    <a:pt x="197" y="1816"/>
                    <a:pt x="214" y="1812"/>
                    <a:pt x="234" y="1802"/>
                  </a:cubicBezTo>
                  <a:cubicBezTo>
                    <a:pt x="300" y="1802"/>
                    <a:pt x="334" y="1802"/>
                    <a:pt x="400" y="1769"/>
                  </a:cubicBezTo>
                  <a:cubicBezTo>
                    <a:pt x="467" y="1735"/>
                    <a:pt x="534" y="1669"/>
                    <a:pt x="600" y="1602"/>
                  </a:cubicBezTo>
                  <a:cubicBezTo>
                    <a:pt x="634" y="1535"/>
                    <a:pt x="701" y="1469"/>
                    <a:pt x="734" y="1402"/>
                  </a:cubicBezTo>
                  <a:cubicBezTo>
                    <a:pt x="767" y="1302"/>
                    <a:pt x="767" y="1235"/>
                    <a:pt x="801" y="1135"/>
                  </a:cubicBezTo>
                  <a:cubicBezTo>
                    <a:pt x="801" y="1068"/>
                    <a:pt x="801" y="968"/>
                    <a:pt x="834" y="901"/>
                  </a:cubicBezTo>
                  <a:lnTo>
                    <a:pt x="834" y="468"/>
                  </a:lnTo>
                  <a:cubicBezTo>
                    <a:pt x="801" y="401"/>
                    <a:pt x="801" y="301"/>
                    <a:pt x="801" y="234"/>
                  </a:cubicBezTo>
                  <a:cubicBezTo>
                    <a:pt x="767" y="168"/>
                    <a:pt x="767" y="101"/>
                    <a:pt x="734" y="68"/>
                  </a:cubicBezTo>
                  <a:cubicBezTo>
                    <a:pt x="701" y="34"/>
                    <a:pt x="634" y="1"/>
                    <a:pt x="60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5"/>
            <p:cNvSpPr/>
            <p:nvPr/>
          </p:nvSpPr>
          <p:spPr>
            <a:xfrm flipH="1">
              <a:off x="1866322" y="2133655"/>
              <a:ext cx="399647" cy="231813"/>
            </a:xfrm>
            <a:custGeom>
              <a:avLst/>
              <a:gdLst/>
              <a:ahLst/>
              <a:cxnLst/>
              <a:rect l="l" t="t" r="r" b="b"/>
              <a:pathLst>
                <a:path w="24447" h="14176" extrusionOk="0">
                  <a:moveTo>
                    <a:pt x="24159" y="1"/>
                  </a:moveTo>
                  <a:cubicBezTo>
                    <a:pt x="24125" y="1"/>
                    <a:pt x="24088" y="10"/>
                    <a:pt x="24051" y="32"/>
                  </a:cubicBezTo>
                  <a:lnTo>
                    <a:pt x="200" y="13808"/>
                  </a:lnTo>
                  <a:cubicBezTo>
                    <a:pt x="0" y="13908"/>
                    <a:pt x="67" y="14175"/>
                    <a:pt x="300" y="14175"/>
                  </a:cubicBezTo>
                  <a:cubicBezTo>
                    <a:pt x="334" y="14175"/>
                    <a:pt x="367" y="14175"/>
                    <a:pt x="400" y="14142"/>
                  </a:cubicBezTo>
                  <a:lnTo>
                    <a:pt x="24251" y="399"/>
                  </a:lnTo>
                  <a:cubicBezTo>
                    <a:pt x="24447" y="259"/>
                    <a:pt x="24337" y="1"/>
                    <a:pt x="2415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5"/>
            <p:cNvSpPr/>
            <p:nvPr/>
          </p:nvSpPr>
          <p:spPr>
            <a:xfrm flipH="1">
              <a:off x="1871161" y="2271115"/>
              <a:ext cx="389904" cy="414536"/>
            </a:xfrm>
            <a:custGeom>
              <a:avLst/>
              <a:gdLst/>
              <a:ahLst/>
              <a:cxnLst/>
              <a:rect l="l" t="t" r="r" b="b"/>
              <a:pathLst>
                <a:path w="23851" h="25350" extrusionOk="0">
                  <a:moveTo>
                    <a:pt x="18671" y="1"/>
                  </a:moveTo>
                  <a:cubicBezTo>
                    <a:pt x="18373" y="1"/>
                    <a:pt x="18065" y="81"/>
                    <a:pt x="17746" y="265"/>
                  </a:cubicBezTo>
                  <a:cubicBezTo>
                    <a:pt x="15178" y="1733"/>
                    <a:pt x="14144" y="5769"/>
                    <a:pt x="11775" y="9739"/>
                  </a:cubicBezTo>
                  <a:cubicBezTo>
                    <a:pt x="10418" y="12032"/>
                    <a:pt x="8667" y="13735"/>
                    <a:pt x="7092" y="13735"/>
                  </a:cubicBezTo>
                  <a:cubicBezTo>
                    <a:pt x="5919" y="13735"/>
                    <a:pt x="4844" y="12789"/>
                    <a:pt x="4103" y="10439"/>
                  </a:cubicBezTo>
                  <a:cubicBezTo>
                    <a:pt x="3021" y="6984"/>
                    <a:pt x="1691" y="6334"/>
                    <a:pt x="845" y="6334"/>
                  </a:cubicBezTo>
                  <a:cubicBezTo>
                    <a:pt x="335" y="6334"/>
                    <a:pt x="0" y="6570"/>
                    <a:pt x="0" y="6570"/>
                  </a:cubicBezTo>
                  <a:lnTo>
                    <a:pt x="0" y="25350"/>
                  </a:lnTo>
                  <a:lnTo>
                    <a:pt x="23851" y="11607"/>
                  </a:lnTo>
                  <a:lnTo>
                    <a:pt x="23851" y="2967"/>
                  </a:lnTo>
                  <a:cubicBezTo>
                    <a:pt x="23696" y="3057"/>
                    <a:pt x="23540" y="3097"/>
                    <a:pt x="23383" y="3097"/>
                  </a:cubicBezTo>
                  <a:cubicBezTo>
                    <a:pt x="22004" y="3097"/>
                    <a:pt x="20530" y="1"/>
                    <a:pt x="1867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5"/>
            <p:cNvSpPr/>
            <p:nvPr/>
          </p:nvSpPr>
          <p:spPr>
            <a:xfrm flipH="1">
              <a:off x="1871161" y="2271115"/>
              <a:ext cx="389904" cy="414536"/>
            </a:xfrm>
            <a:custGeom>
              <a:avLst/>
              <a:gdLst/>
              <a:ahLst/>
              <a:cxnLst/>
              <a:rect l="l" t="t" r="r" b="b"/>
              <a:pathLst>
                <a:path w="23851" h="25350" extrusionOk="0">
                  <a:moveTo>
                    <a:pt x="18671" y="1"/>
                  </a:moveTo>
                  <a:cubicBezTo>
                    <a:pt x="18373" y="1"/>
                    <a:pt x="18065" y="81"/>
                    <a:pt x="17746" y="265"/>
                  </a:cubicBezTo>
                  <a:cubicBezTo>
                    <a:pt x="15178" y="1733"/>
                    <a:pt x="14144" y="5769"/>
                    <a:pt x="11775" y="9739"/>
                  </a:cubicBezTo>
                  <a:cubicBezTo>
                    <a:pt x="10418" y="12032"/>
                    <a:pt x="8667" y="13735"/>
                    <a:pt x="7092" y="13735"/>
                  </a:cubicBezTo>
                  <a:cubicBezTo>
                    <a:pt x="5919" y="13735"/>
                    <a:pt x="4844" y="12789"/>
                    <a:pt x="4103" y="10439"/>
                  </a:cubicBezTo>
                  <a:cubicBezTo>
                    <a:pt x="3021" y="6984"/>
                    <a:pt x="1691" y="6334"/>
                    <a:pt x="845" y="6334"/>
                  </a:cubicBezTo>
                  <a:cubicBezTo>
                    <a:pt x="335" y="6334"/>
                    <a:pt x="0" y="6570"/>
                    <a:pt x="0" y="6570"/>
                  </a:cubicBezTo>
                  <a:lnTo>
                    <a:pt x="0" y="25350"/>
                  </a:lnTo>
                  <a:lnTo>
                    <a:pt x="23851" y="11607"/>
                  </a:lnTo>
                  <a:lnTo>
                    <a:pt x="23851" y="2967"/>
                  </a:lnTo>
                  <a:cubicBezTo>
                    <a:pt x="23696" y="3057"/>
                    <a:pt x="23540" y="3097"/>
                    <a:pt x="23383" y="3097"/>
                  </a:cubicBezTo>
                  <a:cubicBezTo>
                    <a:pt x="22004" y="3097"/>
                    <a:pt x="20530" y="1"/>
                    <a:pt x="186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5"/>
            <p:cNvSpPr/>
            <p:nvPr/>
          </p:nvSpPr>
          <p:spPr>
            <a:xfrm flipH="1">
              <a:off x="1871161" y="2265080"/>
              <a:ext cx="390460" cy="420570"/>
            </a:xfrm>
            <a:custGeom>
              <a:avLst/>
              <a:gdLst/>
              <a:ahLst/>
              <a:cxnLst/>
              <a:rect l="l" t="t" r="r" b="b"/>
              <a:pathLst>
                <a:path w="23885" h="25719" extrusionOk="0">
                  <a:moveTo>
                    <a:pt x="23885" y="0"/>
                  </a:moveTo>
                  <a:cubicBezTo>
                    <a:pt x="20482" y="1969"/>
                    <a:pt x="20049" y="6272"/>
                    <a:pt x="18047" y="7439"/>
                  </a:cubicBezTo>
                  <a:cubicBezTo>
                    <a:pt x="17908" y="7518"/>
                    <a:pt x="17776" y="7554"/>
                    <a:pt x="17650" y="7554"/>
                  </a:cubicBezTo>
                  <a:cubicBezTo>
                    <a:pt x="16139" y="7554"/>
                    <a:pt x="15518" y="2289"/>
                    <a:pt x="13581" y="2289"/>
                  </a:cubicBezTo>
                  <a:cubicBezTo>
                    <a:pt x="13364" y="2289"/>
                    <a:pt x="13130" y="2355"/>
                    <a:pt x="12877" y="2502"/>
                  </a:cubicBezTo>
                  <a:cubicBezTo>
                    <a:pt x="10175" y="4070"/>
                    <a:pt x="9508" y="17680"/>
                    <a:pt x="6839" y="19181"/>
                  </a:cubicBezTo>
                  <a:cubicBezTo>
                    <a:pt x="6515" y="19369"/>
                    <a:pt x="6228" y="19451"/>
                    <a:pt x="5971" y="19451"/>
                  </a:cubicBezTo>
                  <a:cubicBezTo>
                    <a:pt x="4294" y="19451"/>
                    <a:pt x="3882" y="15979"/>
                    <a:pt x="2798" y="15979"/>
                  </a:cubicBezTo>
                  <a:cubicBezTo>
                    <a:pt x="2695" y="15979"/>
                    <a:pt x="2586" y="16010"/>
                    <a:pt x="2469" y="16079"/>
                  </a:cubicBezTo>
                  <a:cubicBezTo>
                    <a:pt x="1268" y="16746"/>
                    <a:pt x="34" y="22883"/>
                    <a:pt x="34" y="22883"/>
                  </a:cubicBezTo>
                  <a:lnTo>
                    <a:pt x="1" y="25719"/>
                  </a:lnTo>
                  <a:lnTo>
                    <a:pt x="1" y="25719"/>
                  </a:lnTo>
                  <a:lnTo>
                    <a:pt x="23885" y="11942"/>
                  </a:lnTo>
                  <a:lnTo>
                    <a:pt x="2388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5"/>
            <p:cNvSpPr/>
            <p:nvPr/>
          </p:nvSpPr>
          <p:spPr>
            <a:xfrm flipH="1">
              <a:off x="1870621" y="2301089"/>
              <a:ext cx="389904" cy="384562"/>
            </a:xfrm>
            <a:custGeom>
              <a:avLst/>
              <a:gdLst/>
              <a:ahLst/>
              <a:cxnLst/>
              <a:rect l="l" t="t" r="r" b="b"/>
              <a:pathLst>
                <a:path w="23851" h="23517" extrusionOk="0">
                  <a:moveTo>
                    <a:pt x="21483" y="0"/>
                  </a:moveTo>
                  <a:cubicBezTo>
                    <a:pt x="20015" y="2035"/>
                    <a:pt x="19381" y="4403"/>
                    <a:pt x="17980" y="5237"/>
                  </a:cubicBezTo>
                  <a:cubicBezTo>
                    <a:pt x="17843" y="5313"/>
                    <a:pt x="17712" y="5348"/>
                    <a:pt x="17588" y="5348"/>
                  </a:cubicBezTo>
                  <a:cubicBezTo>
                    <a:pt x="16571" y="5348"/>
                    <a:pt x="15970" y="2977"/>
                    <a:pt x="15078" y="1401"/>
                  </a:cubicBezTo>
                  <a:cubicBezTo>
                    <a:pt x="14044" y="3236"/>
                    <a:pt x="13110" y="5571"/>
                    <a:pt x="11742" y="7906"/>
                  </a:cubicBezTo>
                  <a:cubicBezTo>
                    <a:pt x="11109" y="9040"/>
                    <a:pt x="10275" y="10041"/>
                    <a:pt x="9274" y="10908"/>
                  </a:cubicBezTo>
                  <a:cubicBezTo>
                    <a:pt x="8607" y="13843"/>
                    <a:pt x="7873" y="16378"/>
                    <a:pt x="6805" y="16979"/>
                  </a:cubicBezTo>
                  <a:cubicBezTo>
                    <a:pt x="6482" y="17167"/>
                    <a:pt x="6194" y="17249"/>
                    <a:pt x="5937" y="17249"/>
                  </a:cubicBezTo>
                  <a:cubicBezTo>
                    <a:pt x="4260" y="17249"/>
                    <a:pt x="3848" y="13777"/>
                    <a:pt x="2764" y="13777"/>
                  </a:cubicBezTo>
                  <a:cubicBezTo>
                    <a:pt x="2661" y="13777"/>
                    <a:pt x="2552" y="13808"/>
                    <a:pt x="2436" y="13877"/>
                  </a:cubicBezTo>
                  <a:cubicBezTo>
                    <a:pt x="1235" y="14544"/>
                    <a:pt x="1" y="20681"/>
                    <a:pt x="1" y="20681"/>
                  </a:cubicBezTo>
                  <a:lnTo>
                    <a:pt x="1" y="23517"/>
                  </a:lnTo>
                  <a:lnTo>
                    <a:pt x="23851" y="9740"/>
                  </a:lnTo>
                  <a:lnTo>
                    <a:pt x="23851" y="1101"/>
                  </a:lnTo>
                  <a:cubicBezTo>
                    <a:pt x="23689" y="1192"/>
                    <a:pt x="23528" y="1233"/>
                    <a:pt x="23365" y="1233"/>
                  </a:cubicBezTo>
                  <a:cubicBezTo>
                    <a:pt x="22757" y="1233"/>
                    <a:pt x="22141" y="658"/>
                    <a:pt x="214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5"/>
            <p:cNvSpPr/>
            <p:nvPr/>
          </p:nvSpPr>
          <p:spPr>
            <a:xfrm flipH="1">
              <a:off x="1816086" y="2664196"/>
              <a:ext cx="544780" cy="774176"/>
            </a:xfrm>
            <a:custGeom>
              <a:avLst/>
              <a:gdLst/>
              <a:ahLst/>
              <a:cxnLst/>
              <a:rect l="l" t="t" r="r" b="b"/>
              <a:pathLst>
                <a:path w="33325" h="47343" extrusionOk="0">
                  <a:moveTo>
                    <a:pt x="32826" y="1"/>
                  </a:moveTo>
                  <a:cubicBezTo>
                    <a:pt x="32713" y="1"/>
                    <a:pt x="32588" y="36"/>
                    <a:pt x="32457" y="111"/>
                  </a:cubicBezTo>
                  <a:lnTo>
                    <a:pt x="902" y="18357"/>
                  </a:lnTo>
                  <a:cubicBezTo>
                    <a:pt x="368" y="18691"/>
                    <a:pt x="34" y="19258"/>
                    <a:pt x="1" y="19892"/>
                  </a:cubicBezTo>
                  <a:lnTo>
                    <a:pt x="1" y="46711"/>
                  </a:lnTo>
                  <a:cubicBezTo>
                    <a:pt x="1" y="47109"/>
                    <a:pt x="198" y="47343"/>
                    <a:pt x="489" y="47343"/>
                  </a:cubicBezTo>
                  <a:cubicBezTo>
                    <a:pt x="612" y="47343"/>
                    <a:pt x="752" y="47301"/>
                    <a:pt x="902" y="47211"/>
                  </a:cubicBezTo>
                  <a:lnTo>
                    <a:pt x="32457" y="28998"/>
                  </a:lnTo>
                  <a:cubicBezTo>
                    <a:pt x="32958" y="28665"/>
                    <a:pt x="33291" y="28064"/>
                    <a:pt x="33325" y="27464"/>
                  </a:cubicBezTo>
                  <a:lnTo>
                    <a:pt x="33325" y="645"/>
                  </a:lnTo>
                  <a:cubicBezTo>
                    <a:pt x="33325" y="236"/>
                    <a:pt x="33117" y="1"/>
                    <a:pt x="3282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5"/>
            <p:cNvSpPr/>
            <p:nvPr/>
          </p:nvSpPr>
          <p:spPr>
            <a:xfrm flipH="1">
              <a:off x="2275777" y="2999831"/>
              <a:ext cx="28919" cy="336567"/>
            </a:xfrm>
            <a:custGeom>
              <a:avLst/>
              <a:gdLst/>
              <a:ahLst/>
              <a:cxnLst/>
              <a:rect l="l" t="t" r="r" b="b"/>
              <a:pathLst>
                <a:path w="1769" h="20582" extrusionOk="0">
                  <a:moveTo>
                    <a:pt x="1769" y="1"/>
                  </a:moveTo>
                  <a:lnTo>
                    <a:pt x="1" y="1001"/>
                  </a:lnTo>
                  <a:lnTo>
                    <a:pt x="1" y="20582"/>
                  </a:lnTo>
                  <a:lnTo>
                    <a:pt x="1769" y="19581"/>
                  </a:lnTo>
                  <a:lnTo>
                    <a:pt x="176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5"/>
            <p:cNvSpPr/>
            <p:nvPr/>
          </p:nvSpPr>
          <p:spPr>
            <a:xfrm flipH="1">
              <a:off x="2225607" y="2970380"/>
              <a:ext cx="28379" cy="336567"/>
            </a:xfrm>
            <a:custGeom>
              <a:avLst/>
              <a:gdLst/>
              <a:ahLst/>
              <a:cxnLst/>
              <a:rect l="l" t="t" r="r" b="b"/>
              <a:pathLst>
                <a:path w="1736" h="20582" extrusionOk="0">
                  <a:moveTo>
                    <a:pt x="1735" y="0"/>
                  </a:moveTo>
                  <a:lnTo>
                    <a:pt x="1" y="1001"/>
                  </a:lnTo>
                  <a:lnTo>
                    <a:pt x="1" y="20582"/>
                  </a:lnTo>
                  <a:lnTo>
                    <a:pt x="1735" y="19581"/>
                  </a:lnTo>
                  <a:lnTo>
                    <a:pt x="173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5"/>
            <p:cNvSpPr/>
            <p:nvPr/>
          </p:nvSpPr>
          <p:spPr>
            <a:xfrm flipH="1">
              <a:off x="2174897" y="2941469"/>
              <a:ext cx="28919" cy="336567"/>
            </a:xfrm>
            <a:custGeom>
              <a:avLst/>
              <a:gdLst/>
              <a:ahLst/>
              <a:cxnLst/>
              <a:rect l="l" t="t" r="r" b="b"/>
              <a:pathLst>
                <a:path w="1769" h="20582" extrusionOk="0">
                  <a:moveTo>
                    <a:pt x="1769" y="0"/>
                  </a:moveTo>
                  <a:lnTo>
                    <a:pt x="1" y="1001"/>
                  </a:lnTo>
                  <a:lnTo>
                    <a:pt x="1" y="20582"/>
                  </a:lnTo>
                  <a:lnTo>
                    <a:pt x="1769" y="19548"/>
                  </a:lnTo>
                  <a:lnTo>
                    <a:pt x="176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5"/>
            <p:cNvSpPr/>
            <p:nvPr/>
          </p:nvSpPr>
          <p:spPr>
            <a:xfrm flipH="1">
              <a:off x="2124727" y="2912018"/>
              <a:ext cx="28379" cy="336567"/>
            </a:xfrm>
            <a:custGeom>
              <a:avLst/>
              <a:gdLst/>
              <a:ahLst/>
              <a:cxnLst/>
              <a:rect l="l" t="t" r="r" b="b"/>
              <a:pathLst>
                <a:path w="1736" h="20582" extrusionOk="0">
                  <a:moveTo>
                    <a:pt x="1736" y="0"/>
                  </a:moveTo>
                  <a:lnTo>
                    <a:pt x="1" y="1034"/>
                  </a:lnTo>
                  <a:lnTo>
                    <a:pt x="1" y="20581"/>
                  </a:lnTo>
                  <a:lnTo>
                    <a:pt x="1736" y="19581"/>
                  </a:lnTo>
                  <a:lnTo>
                    <a:pt x="1736"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5"/>
            <p:cNvSpPr/>
            <p:nvPr/>
          </p:nvSpPr>
          <p:spPr>
            <a:xfrm flipH="1">
              <a:off x="2074017" y="2883107"/>
              <a:ext cx="28363" cy="336567"/>
            </a:xfrm>
            <a:custGeom>
              <a:avLst/>
              <a:gdLst/>
              <a:ahLst/>
              <a:cxnLst/>
              <a:rect l="l" t="t" r="r" b="b"/>
              <a:pathLst>
                <a:path w="1735" h="20582" extrusionOk="0">
                  <a:moveTo>
                    <a:pt x="1735" y="0"/>
                  </a:moveTo>
                  <a:lnTo>
                    <a:pt x="0" y="1001"/>
                  </a:lnTo>
                  <a:lnTo>
                    <a:pt x="0" y="20582"/>
                  </a:lnTo>
                  <a:lnTo>
                    <a:pt x="1735" y="19547"/>
                  </a:lnTo>
                  <a:lnTo>
                    <a:pt x="173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5"/>
            <p:cNvSpPr/>
            <p:nvPr/>
          </p:nvSpPr>
          <p:spPr>
            <a:xfrm flipH="1">
              <a:off x="2023307" y="2853640"/>
              <a:ext cx="28902" cy="336584"/>
            </a:xfrm>
            <a:custGeom>
              <a:avLst/>
              <a:gdLst/>
              <a:ahLst/>
              <a:cxnLst/>
              <a:rect l="l" t="t" r="r" b="b"/>
              <a:pathLst>
                <a:path w="1768" h="20583" extrusionOk="0">
                  <a:moveTo>
                    <a:pt x="1768" y="1"/>
                  </a:moveTo>
                  <a:lnTo>
                    <a:pt x="0" y="1035"/>
                  </a:lnTo>
                  <a:lnTo>
                    <a:pt x="0" y="20582"/>
                  </a:lnTo>
                  <a:lnTo>
                    <a:pt x="1768" y="19582"/>
                  </a:lnTo>
                  <a:lnTo>
                    <a:pt x="176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5"/>
            <p:cNvSpPr/>
            <p:nvPr/>
          </p:nvSpPr>
          <p:spPr>
            <a:xfrm flipH="1">
              <a:off x="2023307" y="2853640"/>
              <a:ext cx="28902" cy="162577"/>
            </a:xfrm>
            <a:custGeom>
              <a:avLst/>
              <a:gdLst/>
              <a:ahLst/>
              <a:cxnLst/>
              <a:rect l="l" t="t" r="r" b="b"/>
              <a:pathLst>
                <a:path w="1768" h="9942" extrusionOk="0">
                  <a:moveTo>
                    <a:pt x="1768" y="1"/>
                  </a:moveTo>
                  <a:lnTo>
                    <a:pt x="0" y="1035"/>
                  </a:lnTo>
                  <a:lnTo>
                    <a:pt x="0" y="9941"/>
                  </a:lnTo>
                  <a:lnTo>
                    <a:pt x="1768" y="8941"/>
                  </a:lnTo>
                  <a:lnTo>
                    <a:pt x="17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5"/>
            <p:cNvSpPr/>
            <p:nvPr/>
          </p:nvSpPr>
          <p:spPr>
            <a:xfrm flipH="1">
              <a:off x="1973136" y="2824728"/>
              <a:ext cx="28363" cy="336584"/>
            </a:xfrm>
            <a:custGeom>
              <a:avLst/>
              <a:gdLst/>
              <a:ahLst/>
              <a:cxnLst/>
              <a:rect l="l" t="t" r="r" b="b"/>
              <a:pathLst>
                <a:path w="1735" h="20583" extrusionOk="0">
                  <a:moveTo>
                    <a:pt x="1735" y="1"/>
                  </a:moveTo>
                  <a:lnTo>
                    <a:pt x="0" y="1002"/>
                  </a:lnTo>
                  <a:lnTo>
                    <a:pt x="0" y="20582"/>
                  </a:lnTo>
                  <a:lnTo>
                    <a:pt x="1735" y="19582"/>
                  </a:lnTo>
                  <a:lnTo>
                    <a:pt x="173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5"/>
            <p:cNvSpPr/>
            <p:nvPr/>
          </p:nvSpPr>
          <p:spPr>
            <a:xfrm flipH="1">
              <a:off x="1922410" y="2795278"/>
              <a:ext cx="28379" cy="336584"/>
            </a:xfrm>
            <a:custGeom>
              <a:avLst/>
              <a:gdLst/>
              <a:ahLst/>
              <a:cxnLst/>
              <a:rect l="l" t="t" r="r" b="b"/>
              <a:pathLst>
                <a:path w="1736" h="20583" extrusionOk="0">
                  <a:moveTo>
                    <a:pt x="1735" y="1"/>
                  </a:moveTo>
                  <a:lnTo>
                    <a:pt x="0" y="1035"/>
                  </a:lnTo>
                  <a:lnTo>
                    <a:pt x="0" y="20582"/>
                  </a:lnTo>
                  <a:lnTo>
                    <a:pt x="1735" y="19581"/>
                  </a:lnTo>
                  <a:lnTo>
                    <a:pt x="173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5"/>
            <p:cNvSpPr/>
            <p:nvPr/>
          </p:nvSpPr>
          <p:spPr>
            <a:xfrm flipH="1">
              <a:off x="1871700" y="2766366"/>
              <a:ext cx="28919" cy="336584"/>
            </a:xfrm>
            <a:custGeom>
              <a:avLst/>
              <a:gdLst/>
              <a:ahLst/>
              <a:cxnLst/>
              <a:rect l="l" t="t" r="r" b="b"/>
              <a:pathLst>
                <a:path w="1769" h="20583" extrusionOk="0">
                  <a:moveTo>
                    <a:pt x="1768" y="1"/>
                  </a:moveTo>
                  <a:lnTo>
                    <a:pt x="0" y="1001"/>
                  </a:lnTo>
                  <a:lnTo>
                    <a:pt x="0" y="20582"/>
                  </a:lnTo>
                  <a:lnTo>
                    <a:pt x="1768" y="19581"/>
                  </a:lnTo>
                  <a:lnTo>
                    <a:pt x="176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5"/>
            <p:cNvSpPr/>
            <p:nvPr/>
          </p:nvSpPr>
          <p:spPr>
            <a:xfrm flipH="1">
              <a:off x="2275777" y="3069656"/>
              <a:ext cx="28919" cy="195298"/>
            </a:xfrm>
            <a:custGeom>
              <a:avLst/>
              <a:gdLst/>
              <a:ahLst/>
              <a:cxnLst/>
              <a:rect l="l" t="t" r="r" b="b"/>
              <a:pathLst>
                <a:path w="1769" h="11943" extrusionOk="0">
                  <a:moveTo>
                    <a:pt x="1769" y="0"/>
                  </a:moveTo>
                  <a:lnTo>
                    <a:pt x="1" y="1001"/>
                  </a:lnTo>
                  <a:lnTo>
                    <a:pt x="1" y="11942"/>
                  </a:lnTo>
                  <a:lnTo>
                    <a:pt x="1769" y="10908"/>
                  </a:lnTo>
                  <a:lnTo>
                    <a:pt x="1769"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5"/>
            <p:cNvSpPr/>
            <p:nvPr/>
          </p:nvSpPr>
          <p:spPr>
            <a:xfrm flipH="1">
              <a:off x="2275777" y="3248029"/>
              <a:ext cx="28919" cy="88369"/>
            </a:xfrm>
            <a:custGeom>
              <a:avLst/>
              <a:gdLst/>
              <a:ahLst/>
              <a:cxnLst/>
              <a:rect l="l" t="t" r="r" b="b"/>
              <a:pathLst>
                <a:path w="1769" h="5404" extrusionOk="0">
                  <a:moveTo>
                    <a:pt x="1769" y="0"/>
                  </a:moveTo>
                  <a:lnTo>
                    <a:pt x="1" y="1034"/>
                  </a:lnTo>
                  <a:lnTo>
                    <a:pt x="1" y="5404"/>
                  </a:lnTo>
                  <a:lnTo>
                    <a:pt x="1769" y="4403"/>
                  </a:lnTo>
                  <a:lnTo>
                    <a:pt x="176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5"/>
            <p:cNvSpPr/>
            <p:nvPr/>
          </p:nvSpPr>
          <p:spPr>
            <a:xfrm flipH="1">
              <a:off x="2225607" y="3081103"/>
              <a:ext cx="28379" cy="80749"/>
            </a:xfrm>
            <a:custGeom>
              <a:avLst/>
              <a:gdLst/>
              <a:ahLst/>
              <a:cxnLst/>
              <a:rect l="l" t="t" r="r" b="b"/>
              <a:pathLst>
                <a:path w="1736" h="4938" extrusionOk="0">
                  <a:moveTo>
                    <a:pt x="1735" y="1"/>
                  </a:moveTo>
                  <a:lnTo>
                    <a:pt x="1" y="1002"/>
                  </a:lnTo>
                  <a:lnTo>
                    <a:pt x="1" y="4938"/>
                  </a:lnTo>
                  <a:lnTo>
                    <a:pt x="1735" y="3937"/>
                  </a:lnTo>
                  <a:lnTo>
                    <a:pt x="173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5"/>
            <p:cNvSpPr/>
            <p:nvPr/>
          </p:nvSpPr>
          <p:spPr>
            <a:xfrm flipH="1">
              <a:off x="2225607" y="3145466"/>
              <a:ext cx="28379" cy="161481"/>
            </a:xfrm>
            <a:custGeom>
              <a:avLst/>
              <a:gdLst/>
              <a:ahLst/>
              <a:cxnLst/>
              <a:rect l="l" t="t" r="r" b="b"/>
              <a:pathLst>
                <a:path w="1736" h="9875" extrusionOk="0">
                  <a:moveTo>
                    <a:pt x="1735" y="1"/>
                  </a:moveTo>
                  <a:lnTo>
                    <a:pt x="1" y="1002"/>
                  </a:lnTo>
                  <a:lnTo>
                    <a:pt x="1" y="9875"/>
                  </a:lnTo>
                  <a:lnTo>
                    <a:pt x="1735" y="8874"/>
                  </a:lnTo>
                  <a:lnTo>
                    <a:pt x="17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5"/>
            <p:cNvSpPr/>
            <p:nvPr/>
          </p:nvSpPr>
          <p:spPr>
            <a:xfrm flipH="1">
              <a:off x="2174897" y="2968189"/>
              <a:ext cx="28919" cy="72572"/>
            </a:xfrm>
            <a:custGeom>
              <a:avLst/>
              <a:gdLst/>
              <a:ahLst/>
              <a:cxnLst/>
              <a:rect l="l" t="t" r="r" b="b"/>
              <a:pathLst>
                <a:path w="1769" h="4438" extrusionOk="0">
                  <a:moveTo>
                    <a:pt x="1769" y="1"/>
                  </a:moveTo>
                  <a:lnTo>
                    <a:pt x="1" y="1002"/>
                  </a:lnTo>
                  <a:lnTo>
                    <a:pt x="1" y="4437"/>
                  </a:lnTo>
                  <a:lnTo>
                    <a:pt x="1769" y="3437"/>
                  </a:lnTo>
                  <a:lnTo>
                    <a:pt x="1769"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5"/>
            <p:cNvSpPr/>
            <p:nvPr/>
          </p:nvSpPr>
          <p:spPr>
            <a:xfrm flipH="1">
              <a:off x="2174897" y="3024376"/>
              <a:ext cx="28919" cy="253660"/>
            </a:xfrm>
            <a:custGeom>
              <a:avLst/>
              <a:gdLst/>
              <a:ahLst/>
              <a:cxnLst/>
              <a:rect l="l" t="t" r="r" b="b"/>
              <a:pathLst>
                <a:path w="1769" h="15512" extrusionOk="0">
                  <a:moveTo>
                    <a:pt x="1769" y="1"/>
                  </a:moveTo>
                  <a:lnTo>
                    <a:pt x="1" y="1001"/>
                  </a:lnTo>
                  <a:lnTo>
                    <a:pt x="1" y="15512"/>
                  </a:lnTo>
                  <a:lnTo>
                    <a:pt x="1769" y="14478"/>
                  </a:lnTo>
                  <a:lnTo>
                    <a:pt x="176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5"/>
            <p:cNvSpPr/>
            <p:nvPr/>
          </p:nvSpPr>
          <p:spPr>
            <a:xfrm flipH="1">
              <a:off x="2124727" y="2981827"/>
              <a:ext cx="28379" cy="158210"/>
            </a:xfrm>
            <a:custGeom>
              <a:avLst/>
              <a:gdLst/>
              <a:ahLst/>
              <a:cxnLst/>
              <a:rect l="l" t="t" r="r" b="b"/>
              <a:pathLst>
                <a:path w="1736" h="9675" extrusionOk="0">
                  <a:moveTo>
                    <a:pt x="1736" y="1"/>
                  </a:moveTo>
                  <a:lnTo>
                    <a:pt x="1" y="1035"/>
                  </a:lnTo>
                  <a:lnTo>
                    <a:pt x="1" y="9674"/>
                  </a:lnTo>
                  <a:lnTo>
                    <a:pt x="1736" y="8674"/>
                  </a:lnTo>
                  <a:lnTo>
                    <a:pt x="1736"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5"/>
            <p:cNvSpPr/>
            <p:nvPr/>
          </p:nvSpPr>
          <p:spPr>
            <a:xfrm flipH="1">
              <a:off x="2124727" y="3123652"/>
              <a:ext cx="28379" cy="124933"/>
            </a:xfrm>
            <a:custGeom>
              <a:avLst/>
              <a:gdLst/>
              <a:ahLst/>
              <a:cxnLst/>
              <a:rect l="l" t="t" r="r" b="b"/>
              <a:pathLst>
                <a:path w="1736" h="7640" extrusionOk="0">
                  <a:moveTo>
                    <a:pt x="1736" y="1"/>
                  </a:moveTo>
                  <a:lnTo>
                    <a:pt x="1" y="1001"/>
                  </a:lnTo>
                  <a:lnTo>
                    <a:pt x="1" y="7639"/>
                  </a:lnTo>
                  <a:lnTo>
                    <a:pt x="1736" y="6639"/>
                  </a:lnTo>
                  <a:lnTo>
                    <a:pt x="173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5"/>
            <p:cNvSpPr/>
            <p:nvPr/>
          </p:nvSpPr>
          <p:spPr>
            <a:xfrm flipH="1">
              <a:off x="2074017" y="3010199"/>
              <a:ext cx="28363" cy="76383"/>
            </a:xfrm>
            <a:custGeom>
              <a:avLst/>
              <a:gdLst/>
              <a:ahLst/>
              <a:cxnLst/>
              <a:rect l="l" t="t" r="r" b="b"/>
              <a:pathLst>
                <a:path w="1735" h="4671" extrusionOk="0">
                  <a:moveTo>
                    <a:pt x="1735" y="0"/>
                  </a:moveTo>
                  <a:lnTo>
                    <a:pt x="0" y="1034"/>
                  </a:lnTo>
                  <a:lnTo>
                    <a:pt x="0" y="4670"/>
                  </a:lnTo>
                  <a:lnTo>
                    <a:pt x="1735" y="3670"/>
                  </a:lnTo>
                  <a:lnTo>
                    <a:pt x="173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5"/>
            <p:cNvSpPr/>
            <p:nvPr/>
          </p:nvSpPr>
          <p:spPr>
            <a:xfrm flipH="1">
              <a:off x="2074017" y="3070196"/>
              <a:ext cx="28363" cy="149478"/>
            </a:xfrm>
            <a:custGeom>
              <a:avLst/>
              <a:gdLst/>
              <a:ahLst/>
              <a:cxnLst/>
              <a:rect l="l" t="t" r="r" b="b"/>
              <a:pathLst>
                <a:path w="1735" h="9141" extrusionOk="0">
                  <a:moveTo>
                    <a:pt x="1735" y="1"/>
                  </a:moveTo>
                  <a:lnTo>
                    <a:pt x="0" y="1001"/>
                  </a:lnTo>
                  <a:lnTo>
                    <a:pt x="0" y="9141"/>
                  </a:lnTo>
                  <a:lnTo>
                    <a:pt x="1735" y="8106"/>
                  </a:lnTo>
                  <a:lnTo>
                    <a:pt x="17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5"/>
            <p:cNvSpPr/>
            <p:nvPr/>
          </p:nvSpPr>
          <p:spPr>
            <a:xfrm flipH="1">
              <a:off x="2023307" y="2999831"/>
              <a:ext cx="28902" cy="190392"/>
            </a:xfrm>
            <a:custGeom>
              <a:avLst/>
              <a:gdLst/>
              <a:ahLst/>
              <a:cxnLst/>
              <a:rect l="l" t="t" r="r" b="b"/>
              <a:pathLst>
                <a:path w="1768" h="11643" extrusionOk="0">
                  <a:moveTo>
                    <a:pt x="1768" y="1"/>
                  </a:moveTo>
                  <a:lnTo>
                    <a:pt x="0" y="1001"/>
                  </a:lnTo>
                  <a:lnTo>
                    <a:pt x="0" y="11642"/>
                  </a:lnTo>
                  <a:lnTo>
                    <a:pt x="1768" y="10642"/>
                  </a:lnTo>
                  <a:lnTo>
                    <a:pt x="17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5"/>
            <p:cNvSpPr/>
            <p:nvPr/>
          </p:nvSpPr>
          <p:spPr>
            <a:xfrm flipH="1">
              <a:off x="1973136" y="2993830"/>
              <a:ext cx="28363" cy="86750"/>
            </a:xfrm>
            <a:custGeom>
              <a:avLst/>
              <a:gdLst/>
              <a:ahLst/>
              <a:cxnLst/>
              <a:rect l="l" t="t" r="r" b="b"/>
              <a:pathLst>
                <a:path w="1735" h="5305" extrusionOk="0">
                  <a:moveTo>
                    <a:pt x="1735" y="1"/>
                  </a:moveTo>
                  <a:lnTo>
                    <a:pt x="0" y="1001"/>
                  </a:lnTo>
                  <a:lnTo>
                    <a:pt x="0" y="5304"/>
                  </a:lnTo>
                  <a:lnTo>
                    <a:pt x="1735" y="4304"/>
                  </a:lnTo>
                  <a:lnTo>
                    <a:pt x="173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5"/>
            <p:cNvSpPr/>
            <p:nvPr/>
          </p:nvSpPr>
          <p:spPr>
            <a:xfrm flipH="1">
              <a:off x="1973136" y="3064194"/>
              <a:ext cx="28363" cy="97117"/>
            </a:xfrm>
            <a:custGeom>
              <a:avLst/>
              <a:gdLst/>
              <a:ahLst/>
              <a:cxnLst/>
              <a:rect l="l" t="t" r="r" b="b"/>
              <a:pathLst>
                <a:path w="1735" h="5939" extrusionOk="0">
                  <a:moveTo>
                    <a:pt x="1735" y="1"/>
                  </a:moveTo>
                  <a:lnTo>
                    <a:pt x="0" y="1001"/>
                  </a:lnTo>
                  <a:lnTo>
                    <a:pt x="0" y="5938"/>
                  </a:lnTo>
                  <a:lnTo>
                    <a:pt x="1735" y="4938"/>
                  </a:lnTo>
                  <a:lnTo>
                    <a:pt x="17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5"/>
            <p:cNvSpPr/>
            <p:nvPr/>
          </p:nvSpPr>
          <p:spPr>
            <a:xfrm flipH="1">
              <a:off x="1922410" y="2850369"/>
              <a:ext cx="28379" cy="175659"/>
            </a:xfrm>
            <a:custGeom>
              <a:avLst/>
              <a:gdLst/>
              <a:ahLst/>
              <a:cxnLst/>
              <a:rect l="l" t="t" r="r" b="b"/>
              <a:pathLst>
                <a:path w="1736" h="10742" extrusionOk="0">
                  <a:moveTo>
                    <a:pt x="1735" y="1"/>
                  </a:moveTo>
                  <a:lnTo>
                    <a:pt x="0" y="1001"/>
                  </a:lnTo>
                  <a:lnTo>
                    <a:pt x="0" y="10742"/>
                  </a:lnTo>
                  <a:lnTo>
                    <a:pt x="1735" y="9741"/>
                  </a:lnTo>
                  <a:lnTo>
                    <a:pt x="173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5"/>
            <p:cNvSpPr/>
            <p:nvPr/>
          </p:nvSpPr>
          <p:spPr>
            <a:xfrm flipH="1">
              <a:off x="1922410" y="3009659"/>
              <a:ext cx="28379" cy="122202"/>
            </a:xfrm>
            <a:custGeom>
              <a:avLst/>
              <a:gdLst/>
              <a:ahLst/>
              <a:cxnLst/>
              <a:rect l="l" t="t" r="r" b="b"/>
              <a:pathLst>
                <a:path w="1736" h="7473" extrusionOk="0">
                  <a:moveTo>
                    <a:pt x="1735" y="0"/>
                  </a:moveTo>
                  <a:lnTo>
                    <a:pt x="0" y="1001"/>
                  </a:lnTo>
                  <a:lnTo>
                    <a:pt x="0" y="7472"/>
                  </a:lnTo>
                  <a:lnTo>
                    <a:pt x="1735" y="6471"/>
                  </a:lnTo>
                  <a:lnTo>
                    <a:pt x="17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5"/>
            <p:cNvSpPr/>
            <p:nvPr/>
          </p:nvSpPr>
          <p:spPr>
            <a:xfrm flipH="1">
              <a:off x="1871700" y="2907652"/>
              <a:ext cx="28919" cy="72016"/>
            </a:xfrm>
            <a:custGeom>
              <a:avLst/>
              <a:gdLst/>
              <a:ahLst/>
              <a:cxnLst/>
              <a:rect l="l" t="t" r="r" b="b"/>
              <a:pathLst>
                <a:path w="1769" h="4404" extrusionOk="0">
                  <a:moveTo>
                    <a:pt x="1768" y="0"/>
                  </a:moveTo>
                  <a:lnTo>
                    <a:pt x="0" y="1034"/>
                  </a:lnTo>
                  <a:lnTo>
                    <a:pt x="0" y="4403"/>
                  </a:lnTo>
                  <a:lnTo>
                    <a:pt x="1768" y="3403"/>
                  </a:lnTo>
                  <a:lnTo>
                    <a:pt x="1768"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5"/>
            <p:cNvSpPr/>
            <p:nvPr/>
          </p:nvSpPr>
          <p:spPr>
            <a:xfrm flipH="1">
              <a:off x="1871700" y="2963283"/>
              <a:ext cx="28919" cy="139667"/>
            </a:xfrm>
            <a:custGeom>
              <a:avLst/>
              <a:gdLst/>
              <a:ahLst/>
              <a:cxnLst/>
              <a:rect l="l" t="t" r="r" b="b"/>
              <a:pathLst>
                <a:path w="1769" h="8541" extrusionOk="0">
                  <a:moveTo>
                    <a:pt x="1768" y="1"/>
                  </a:moveTo>
                  <a:lnTo>
                    <a:pt x="0" y="1001"/>
                  </a:lnTo>
                  <a:lnTo>
                    <a:pt x="0" y="8540"/>
                  </a:lnTo>
                  <a:lnTo>
                    <a:pt x="1768" y="7539"/>
                  </a:lnTo>
                  <a:lnTo>
                    <a:pt x="17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5"/>
            <p:cNvSpPr/>
            <p:nvPr/>
          </p:nvSpPr>
          <p:spPr>
            <a:xfrm flipH="1">
              <a:off x="2275777" y="3248029"/>
              <a:ext cx="28919" cy="88369"/>
            </a:xfrm>
            <a:custGeom>
              <a:avLst/>
              <a:gdLst/>
              <a:ahLst/>
              <a:cxnLst/>
              <a:rect l="l" t="t" r="r" b="b"/>
              <a:pathLst>
                <a:path w="1769" h="5404" extrusionOk="0">
                  <a:moveTo>
                    <a:pt x="1769" y="0"/>
                  </a:moveTo>
                  <a:lnTo>
                    <a:pt x="1" y="1034"/>
                  </a:lnTo>
                  <a:lnTo>
                    <a:pt x="1" y="5404"/>
                  </a:lnTo>
                  <a:lnTo>
                    <a:pt x="1769" y="4403"/>
                  </a:lnTo>
                  <a:lnTo>
                    <a:pt x="1769"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5"/>
            <p:cNvSpPr/>
            <p:nvPr/>
          </p:nvSpPr>
          <p:spPr>
            <a:xfrm flipH="1">
              <a:off x="2275777" y="3248029"/>
              <a:ext cx="28919" cy="88369"/>
            </a:xfrm>
            <a:custGeom>
              <a:avLst/>
              <a:gdLst/>
              <a:ahLst/>
              <a:cxnLst/>
              <a:rect l="l" t="t" r="r" b="b"/>
              <a:pathLst>
                <a:path w="1769" h="5404" extrusionOk="0">
                  <a:moveTo>
                    <a:pt x="1769" y="0"/>
                  </a:moveTo>
                  <a:lnTo>
                    <a:pt x="1" y="1034"/>
                  </a:lnTo>
                  <a:lnTo>
                    <a:pt x="1" y="5404"/>
                  </a:lnTo>
                  <a:lnTo>
                    <a:pt x="1769" y="4403"/>
                  </a:lnTo>
                  <a:lnTo>
                    <a:pt x="176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5"/>
            <p:cNvSpPr/>
            <p:nvPr/>
          </p:nvSpPr>
          <p:spPr>
            <a:xfrm flipH="1">
              <a:off x="2225607" y="3145466"/>
              <a:ext cx="28379" cy="161481"/>
            </a:xfrm>
            <a:custGeom>
              <a:avLst/>
              <a:gdLst/>
              <a:ahLst/>
              <a:cxnLst/>
              <a:rect l="l" t="t" r="r" b="b"/>
              <a:pathLst>
                <a:path w="1736" h="9875" extrusionOk="0">
                  <a:moveTo>
                    <a:pt x="1735" y="1"/>
                  </a:moveTo>
                  <a:lnTo>
                    <a:pt x="1" y="1002"/>
                  </a:lnTo>
                  <a:lnTo>
                    <a:pt x="1" y="9875"/>
                  </a:lnTo>
                  <a:lnTo>
                    <a:pt x="1735" y="8874"/>
                  </a:lnTo>
                  <a:lnTo>
                    <a:pt x="173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5"/>
            <p:cNvSpPr/>
            <p:nvPr/>
          </p:nvSpPr>
          <p:spPr>
            <a:xfrm flipH="1">
              <a:off x="2225607" y="3145466"/>
              <a:ext cx="28379" cy="161481"/>
            </a:xfrm>
            <a:custGeom>
              <a:avLst/>
              <a:gdLst/>
              <a:ahLst/>
              <a:cxnLst/>
              <a:rect l="l" t="t" r="r" b="b"/>
              <a:pathLst>
                <a:path w="1736" h="9875" extrusionOk="0">
                  <a:moveTo>
                    <a:pt x="1735" y="1"/>
                  </a:moveTo>
                  <a:lnTo>
                    <a:pt x="1" y="1002"/>
                  </a:lnTo>
                  <a:lnTo>
                    <a:pt x="1" y="9875"/>
                  </a:lnTo>
                  <a:lnTo>
                    <a:pt x="1735" y="8874"/>
                  </a:lnTo>
                  <a:lnTo>
                    <a:pt x="17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5"/>
            <p:cNvSpPr/>
            <p:nvPr/>
          </p:nvSpPr>
          <p:spPr>
            <a:xfrm flipH="1">
              <a:off x="2174897" y="3024376"/>
              <a:ext cx="28919" cy="253660"/>
            </a:xfrm>
            <a:custGeom>
              <a:avLst/>
              <a:gdLst/>
              <a:ahLst/>
              <a:cxnLst/>
              <a:rect l="l" t="t" r="r" b="b"/>
              <a:pathLst>
                <a:path w="1769" h="15512" extrusionOk="0">
                  <a:moveTo>
                    <a:pt x="1769" y="1"/>
                  </a:moveTo>
                  <a:lnTo>
                    <a:pt x="1" y="1001"/>
                  </a:lnTo>
                  <a:lnTo>
                    <a:pt x="1" y="15512"/>
                  </a:lnTo>
                  <a:lnTo>
                    <a:pt x="1769" y="14478"/>
                  </a:lnTo>
                  <a:lnTo>
                    <a:pt x="1769"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5"/>
            <p:cNvSpPr/>
            <p:nvPr/>
          </p:nvSpPr>
          <p:spPr>
            <a:xfrm flipH="1">
              <a:off x="2174897" y="3024376"/>
              <a:ext cx="28919" cy="253660"/>
            </a:xfrm>
            <a:custGeom>
              <a:avLst/>
              <a:gdLst/>
              <a:ahLst/>
              <a:cxnLst/>
              <a:rect l="l" t="t" r="r" b="b"/>
              <a:pathLst>
                <a:path w="1769" h="15512" extrusionOk="0">
                  <a:moveTo>
                    <a:pt x="1769" y="1"/>
                  </a:moveTo>
                  <a:lnTo>
                    <a:pt x="1" y="1001"/>
                  </a:lnTo>
                  <a:lnTo>
                    <a:pt x="1" y="15512"/>
                  </a:lnTo>
                  <a:lnTo>
                    <a:pt x="1769" y="14478"/>
                  </a:lnTo>
                  <a:lnTo>
                    <a:pt x="176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5"/>
            <p:cNvSpPr/>
            <p:nvPr/>
          </p:nvSpPr>
          <p:spPr>
            <a:xfrm flipH="1">
              <a:off x="2124727" y="3123652"/>
              <a:ext cx="28379" cy="124933"/>
            </a:xfrm>
            <a:custGeom>
              <a:avLst/>
              <a:gdLst/>
              <a:ahLst/>
              <a:cxnLst/>
              <a:rect l="l" t="t" r="r" b="b"/>
              <a:pathLst>
                <a:path w="1736" h="7640" extrusionOk="0">
                  <a:moveTo>
                    <a:pt x="1736" y="1"/>
                  </a:moveTo>
                  <a:lnTo>
                    <a:pt x="1" y="1001"/>
                  </a:lnTo>
                  <a:lnTo>
                    <a:pt x="1" y="7639"/>
                  </a:lnTo>
                  <a:lnTo>
                    <a:pt x="1736" y="6639"/>
                  </a:lnTo>
                  <a:lnTo>
                    <a:pt x="1736"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5"/>
            <p:cNvSpPr/>
            <p:nvPr/>
          </p:nvSpPr>
          <p:spPr>
            <a:xfrm flipH="1">
              <a:off x="2124727" y="3123652"/>
              <a:ext cx="28379" cy="124933"/>
            </a:xfrm>
            <a:custGeom>
              <a:avLst/>
              <a:gdLst/>
              <a:ahLst/>
              <a:cxnLst/>
              <a:rect l="l" t="t" r="r" b="b"/>
              <a:pathLst>
                <a:path w="1736" h="7640" extrusionOk="0">
                  <a:moveTo>
                    <a:pt x="1736" y="1"/>
                  </a:moveTo>
                  <a:lnTo>
                    <a:pt x="1" y="1001"/>
                  </a:lnTo>
                  <a:lnTo>
                    <a:pt x="1" y="7639"/>
                  </a:lnTo>
                  <a:lnTo>
                    <a:pt x="1736" y="6639"/>
                  </a:lnTo>
                  <a:lnTo>
                    <a:pt x="173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5"/>
            <p:cNvSpPr/>
            <p:nvPr/>
          </p:nvSpPr>
          <p:spPr>
            <a:xfrm flipH="1">
              <a:off x="2074017" y="3070196"/>
              <a:ext cx="28363" cy="149478"/>
            </a:xfrm>
            <a:custGeom>
              <a:avLst/>
              <a:gdLst/>
              <a:ahLst/>
              <a:cxnLst/>
              <a:rect l="l" t="t" r="r" b="b"/>
              <a:pathLst>
                <a:path w="1735" h="9141" extrusionOk="0">
                  <a:moveTo>
                    <a:pt x="1735" y="1"/>
                  </a:moveTo>
                  <a:lnTo>
                    <a:pt x="0" y="1001"/>
                  </a:lnTo>
                  <a:lnTo>
                    <a:pt x="0" y="9141"/>
                  </a:lnTo>
                  <a:lnTo>
                    <a:pt x="1735" y="8106"/>
                  </a:lnTo>
                  <a:lnTo>
                    <a:pt x="173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5"/>
            <p:cNvSpPr/>
            <p:nvPr/>
          </p:nvSpPr>
          <p:spPr>
            <a:xfrm flipH="1">
              <a:off x="2074017" y="3070196"/>
              <a:ext cx="28363" cy="149478"/>
            </a:xfrm>
            <a:custGeom>
              <a:avLst/>
              <a:gdLst/>
              <a:ahLst/>
              <a:cxnLst/>
              <a:rect l="l" t="t" r="r" b="b"/>
              <a:pathLst>
                <a:path w="1735" h="9141" extrusionOk="0">
                  <a:moveTo>
                    <a:pt x="1735" y="1"/>
                  </a:moveTo>
                  <a:lnTo>
                    <a:pt x="0" y="1001"/>
                  </a:lnTo>
                  <a:lnTo>
                    <a:pt x="0" y="9141"/>
                  </a:lnTo>
                  <a:lnTo>
                    <a:pt x="1735" y="8106"/>
                  </a:lnTo>
                  <a:lnTo>
                    <a:pt x="17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5"/>
            <p:cNvSpPr/>
            <p:nvPr/>
          </p:nvSpPr>
          <p:spPr>
            <a:xfrm flipH="1">
              <a:off x="2023307" y="2999831"/>
              <a:ext cx="28902" cy="190392"/>
            </a:xfrm>
            <a:custGeom>
              <a:avLst/>
              <a:gdLst/>
              <a:ahLst/>
              <a:cxnLst/>
              <a:rect l="l" t="t" r="r" b="b"/>
              <a:pathLst>
                <a:path w="1768" h="11643" extrusionOk="0">
                  <a:moveTo>
                    <a:pt x="1768" y="1"/>
                  </a:moveTo>
                  <a:lnTo>
                    <a:pt x="0" y="1001"/>
                  </a:lnTo>
                  <a:lnTo>
                    <a:pt x="0" y="11642"/>
                  </a:lnTo>
                  <a:lnTo>
                    <a:pt x="1768" y="10642"/>
                  </a:lnTo>
                  <a:lnTo>
                    <a:pt x="17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5"/>
            <p:cNvSpPr/>
            <p:nvPr/>
          </p:nvSpPr>
          <p:spPr>
            <a:xfrm flipH="1">
              <a:off x="2023307" y="2999831"/>
              <a:ext cx="28902" cy="190392"/>
            </a:xfrm>
            <a:custGeom>
              <a:avLst/>
              <a:gdLst/>
              <a:ahLst/>
              <a:cxnLst/>
              <a:rect l="l" t="t" r="r" b="b"/>
              <a:pathLst>
                <a:path w="1768" h="11643" extrusionOk="0">
                  <a:moveTo>
                    <a:pt x="1768" y="1"/>
                  </a:moveTo>
                  <a:lnTo>
                    <a:pt x="0" y="1001"/>
                  </a:lnTo>
                  <a:lnTo>
                    <a:pt x="0" y="11642"/>
                  </a:lnTo>
                  <a:lnTo>
                    <a:pt x="1768" y="10642"/>
                  </a:lnTo>
                  <a:lnTo>
                    <a:pt x="17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5"/>
            <p:cNvSpPr/>
            <p:nvPr/>
          </p:nvSpPr>
          <p:spPr>
            <a:xfrm flipH="1">
              <a:off x="1973136" y="3064194"/>
              <a:ext cx="28363" cy="97117"/>
            </a:xfrm>
            <a:custGeom>
              <a:avLst/>
              <a:gdLst/>
              <a:ahLst/>
              <a:cxnLst/>
              <a:rect l="l" t="t" r="r" b="b"/>
              <a:pathLst>
                <a:path w="1735" h="5939" extrusionOk="0">
                  <a:moveTo>
                    <a:pt x="1735" y="1"/>
                  </a:moveTo>
                  <a:lnTo>
                    <a:pt x="0" y="1001"/>
                  </a:lnTo>
                  <a:lnTo>
                    <a:pt x="0" y="5938"/>
                  </a:lnTo>
                  <a:lnTo>
                    <a:pt x="1735" y="4938"/>
                  </a:lnTo>
                  <a:lnTo>
                    <a:pt x="173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5"/>
            <p:cNvSpPr/>
            <p:nvPr/>
          </p:nvSpPr>
          <p:spPr>
            <a:xfrm flipH="1">
              <a:off x="1973136" y="3064194"/>
              <a:ext cx="28363" cy="97117"/>
            </a:xfrm>
            <a:custGeom>
              <a:avLst/>
              <a:gdLst/>
              <a:ahLst/>
              <a:cxnLst/>
              <a:rect l="l" t="t" r="r" b="b"/>
              <a:pathLst>
                <a:path w="1735" h="5939" extrusionOk="0">
                  <a:moveTo>
                    <a:pt x="1735" y="1"/>
                  </a:moveTo>
                  <a:lnTo>
                    <a:pt x="0" y="1001"/>
                  </a:lnTo>
                  <a:lnTo>
                    <a:pt x="0" y="5938"/>
                  </a:lnTo>
                  <a:lnTo>
                    <a:pt x="1735" y="4938"/>
                  </a:lnTo>
                  <a:lnTo>
                    <a:pt x="17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5"/>
            <p:cNvSpPr/>
            <p:nvPr/>
          </p:nvSpPr>
          <p:spPr>
            <a:xfrm flipH="1">
              <a:off x="1922410" y="3009659"/>
              <a:ext cx="28379" cy="122202"/>
            </a:xfrm>
            <a:custGeom>
              <a:avLst/>
              <a:gdLst/>
              <a:ahLst/>
              <a:cxnLst/>
              <a:rect l="l" t="t" r="r" b="b"/>
              <a:pathLst>
                <a:path w="1736" h="7473" extrusionOk="0">
                  <a:moveTo>
                    <a:pt x="1735" y="0"/>
                  </a:moveTo>
                  <a:lnTo>
                    <a:pt x="0" y="1001"/>
                  </a:lnTo>
                  <a:lnTo>
                    <a:pt x="0" y="7472"/>
                  </a:lnTo>
                  <a:lnTo>
                    <a:pt x="1735" y="6471"/>
                  </a:lnTo>
                  <a:lnTo>
                    <a:pt x="173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5"/>
            <p:cNvSpPr/>
            <p:nvPr/>
          </p:nvSpPr>
          <p:spPr>
            <a:xfrm flipH="1">
              <a:off x="1922410" y="3009659"/>
              <a:ext cx="28379" cy="122202"/>
            </a:xfrm>
            <a:custGeom>
              <a:avLst/>
              <a:gdLst/>
              <a:ahLst/>
              <a:cxnLst/>
              <a:rect l="l" t="t" r="r" b="b"/>
              <a:pathLst>
                <a:path w="1736" h="7473" extrusionOk="0">
                  <a:moveTo>
                    <a:pt x="1735" y="0"/>
                  </a:moveTo>
                  <a:lnTo>
                    <a:pt x="0" y="1001"/>
                  </a:lnTo>
                  <a:lnTo>
                    <a:pt x="0" y="7472"/>
                  </a:lnTo>
                  <a:lnTo>
                    <a:pt x="1735" y="6471"/>
                  </a:lnTo>
                  <a:lnTo>
                    <a:pt x="17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5"/>
            <p:cNvSpPr/>
            <p:nvPr/>
          </p:nvSpPr>
          <p:spPr>
            <a:xfrm flipH="1">
              <a:off x="1871700" y="2963283"/>
              <a:ext cx="28919" cy="139667"/>
            </a:xfrm>
            <a:custGeom>
              <a:avLst/>
              <a:gdLst/>
              <a:ahLst/>
              <a:cxnLst/>
              <a:rect l="l" t="t" r="r" b="b"/>
              <a:pathLst>
                <a:path w="1769" h="8541" extrusionOk="0">
                  <a:moveTo>
                    <a:pt x="1768" y="1"/>
                  </a:moveTo>
                  <a:lnTo>
                    <a:pt x="0" y="1001"/>
                  </a:lnTo>
                  <a:lnTo>
                    <a:pt x="0" y="8540"/>
                  </a:lnTo>
                  <a:lnTo>
                    <a:pt x="1768" y="7539"/>
                  </a:lnTo>
                  <a:lnTo>
                    <a:pt x="17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5"/>
            <p:cNvSpPr/>
            <p:nvPr/>
          </p:nvSpPr>
          <p:spPr>
            <a:xfrm flipH="1">
              <a:off x="1236420" y="1948741"/>
              <a:ext cx="437900" cy="712331"/>
            </a:xfrm>
            <a:custGeom>
              <a:avLst/>
              <a:gdLst/>
              <a:ahLst/>
              <a:cxnLst/>
              <a:rect l="l" t="t" r="r" b="b"/>
              <a:pathLst>
                <a:path w="26787" h="43561" extrusionOk="0">
                  <a:moveTo>
                    <a:pt x="26298" y="0"/>
                  </a:moveTo>
                  <a:cubicBezTo>
                    <a:pt x="26175" y="0"/>
                    <a:pt x="26035" y="42"/>
                    <a:pt x="25886" y="132"/>
                  </a:cubicBezTo>
                  <a:lnTo>
                    <a:pt x="868" y="14575"/>
                  </a:lnTo>
                  <a:cubicBezTo>
                    <a:pt x="367" y="14909"/>
                    <a:pt x="34" y="15476"/>
                    <a:pt x="1" y="16110"/>
                  </a:cubicBezTo>
                  <a:lnTo>
                    <a:pt x="1" y="42929"/>
                  </a:lnTo>
                  <a:cubicBezTo>
                    <a:pt x="1" y="43327"/>
                    <a:pt x="198" y="43561"/>
                    <a:pt x="477" y="43561"/>
                  </a:cubicBezTo>
                  <a:cubicBezTo>
                    <a:pt x="596" y="43561"/>
                    <a:pt x="729" y="43519"/>
                    <a:pt x="868" y="43429"/>
                  </a:cubicBezTo>
                  <a:lnTo>
                    <a:pt x="25886" y="28986"/>
                  </a:lnTo>
                  <a:cubicBezTo>
                    <a:pt x="26419" y="28652"/>
                    <a:pt x="26753" y="28085"/>
                    <a:pt x="26786" y="27451"/>
                  </a:cubicBezTo>
                  <a:lnTo>
                    <a:pt x="26786" y="632"/>
                  </a:lnTo>
                  <a:cubicBezTo>
                    <a:pt x="26786" y="234"/>
                    <a:pt x="26589" y="0"/>
                    <a:pt x="2629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5"/>
            <p:cNvSpPr/>
            <p:nvPr/>
          </p:nvSpPr>
          <p:spPr>
            <a:xfrm flipH="1">
              <a:off x="1232611" y="1945275"/>
              <a:ext cx="445518" cy="719101"/>
            </a:xfrm>
            <a:custGeom>
              <a:avLst/>
              <a:gdLst/>
              <a:ahLst/>
              <a:cxnLst/>
              <a:rect l="l" t="t" r="r" b="b"/>
              <a:pathLst>
                <a:path w="27253" h="43975" extrusionOk="0">
                  <a:moveTo>
                    <a:pt x="26652" y="444"/>
                  </a:moveTo>
                  <a:cubicBezTo>
                    <a:pt x="26752" y="544"/>
                    <a:pt x="26819" y="711"/>
                    <a:pt x="26786" y="877"/>
                  </a:cubicBezTo>
                  <a:lnTo>
                    <a:pt x="26786" y="27697"/>
                  </a:lnTo>
                  <a:cubicBezTo>
                    <a:pt x="26752" y="28230"/>
                    <a:pt x="26486" y="28731"/>
                    <a:pt x="26019" y="29064"/>
                  </a:cubicBezTo>
                  <a:lnTo>
                    <a:pt x="1001" y="43475"/>
                  </a:lnTo>
                  <a:cubicBezTo>
                    <a:pt x="921" y="43554"/>
                    <a:pt x="826" y="43590"/>
                    <a:pt x="736" y="43590"/>
                  </a:cubicBezTo>
                  <a:cubicBezTo>
                    <a:pt x="525" y="43590"/>
                    <a:pt x="340" y="43398"/>
                    <a:pt x="434" y="43141"/>
                  </a:cubicBezTo>
                  <a:lnTo>
                    <a:pt x="434" y="16322"/>
                  </a:lnTo>
                  <a:cubicBezTo>
                    <a:pt x="467" y="15788"/>
                    <a:pt x="734" y="15288"/>
                    <a:pt x="1201" y="14987"/>
                  </a:cubicBezTo>
                  <a:lnTo>
                    <a:pt x="26219" y="544"/>
                  </a:lnTo>
                  <a:cubicBezTo>
                    <a:pt x="26319" y="477"/>
                    <a:pt x="26419" y="444"/>
                    <a:pt x="26519" y="444"/>
                  </a:cubicBezTo>
                  <a:close/>
                  <a:moveTo>
                    <a:pt x="26467" y="1"/>
                  </a:moveTo>
                  <a:cubicBezTo>
                    <a:pt x="26305" y="1"/>
                    <a:pt x="26147" y="52"/>
                    <a:pt x="26019" y="144"/>
                  </a:cubicBezTo>
                  <a:lnTo>
                    <a:pt x="1001" y="14587"/>
                  </a:lnTo>
                  <a:cubicBezTo>
                    <a:pt x="400" y="14954"/>
                    <a:pt x="33" y="15621"/>
                    <a:pt x="0" y="16322"/>
                  </a:cubicBezTo>
                  <a:lnTo>
                    <a:pt x="0" y="43141"/>
                  </a:lnTo>
                  <a:cubicBezTo>
                    <a:pt x="0" y="43441"/>
                    <a:pt x="133" y="43708"/>
                    <a:pt x="367" y="43875"/>
                  </a:cubicBezTo>
                  <a:cubicBezTo>
                    <a:pt x="467" y="43942"/>
                    <a:pt x="600" y="43975"/>
                    <a:pt x="701" y="43975"/>
                  </a:cubicBezTo>
                  <a:cubicBezTo>
                    <a:pt x="901" y="43975"/>
                    <a:pt x="1067" y="43908"/>
                    <a:pt x="1234" y="43808"/>
                  </a:cubicBezTo>
                  <a:lnTo>
                    <a:pt x="26219" y="29398"/>
                  </a:lnTo>
                  <a:cubicBezTo>
                    <a:pt x="26819" y="28998"/>
                    <a:pt x="27186" y="28364"/>
                    <a:pt x="27219" y="27663"/>
                  </a:cubicBezTo>
                  <a:lnTo>
                    <a:pt x="27219" y="844"/>
                  </a:lnTo>
                  <a:cubicBezTo>
                    <a:pt x="27253" y="544"/>
                    <a:pt x="27119" y="277"/>
                    <a:pt x="26853" y="110"/>
                  </a:cubicBezTo>
                  <a:cubicBezTo>
                    <a:pt x="26732" y="35"/>
                    <a:pt x="26599" y="1"/>
                    <a:pt x="2646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5"/>
            <p:cNvSpPr/>
            <p:nvPr/>
          </p:nvSpPr>
          <p:spPr>
            <a:xfrm flipH="1">
              <a:off x="1392375" y="2148078"/>
              <a:ext cx="63281" cy="156837"/>
            </a:xfrm>
            <a:custGeom>
              <a:avLst/>
              <a:gdLst/>
              <a:ahLst/>
              <a:cxnLst/>
              <a:rect l="l" t="t" r="r" b="b"/>
              <a:pathLst>
                <a:path w="3871" h="9591" extrusionOk="0">
                  <a:moveTo>
                    <a:pt x="2637" y="0"/>
                  </a:moveTo>
                  <a:cubicBezTo>
                    <a:pt x="1838" y="0"/>
                    <a:pt x="947" y="247"/>
                    <a:pt x="1" y="784"/>
                  </a:cubicBezTo>
                  <a:lnTo>
                    <a:pt x="1" y="9591"/>
                  </a:lnTo>
                  <a:lnTo>
                    <a:pt x="3870" y="217"/>
                  </a:lnTo>
                  <a:cubicBezTo>
                    <a:pt x="3491" y="75"/>
                    <a:pt x="3078" y="0"/>
                    <a:pt x="263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5"/>
            <p:cNvSpPr/>
            <p:nvPr/>
          </p:nvSpPr>
          <p:spPr>
            <a:xfrm flipH="1">
              <a:off x="1455640" y="2160899"/>
              <a:ext cx="63265" cy="144016"/>
            </a:xfrm>
            <a:custGeom>
              <a:avLst/>
              <a:gdLst/>
              <a:ahLst/>
              <a:cxnLst/>
              <a:rect l="l" t="t" r="r" b="b"/>
              <a:pathLst>
                <a:path w="3870" h="8807" extrusionOk="0">
                  <a:moveTo>
                    <a:pt x="3870" y="0"/>
                  </a:moveTo>
                  <a:cubicBezTo>
                    <a:pt x="2302" y="1001"/>
                    <a:pt x="968" y="2335"/>
                    <a:pt x="0" y="3936"/>
                  </a:cubicBezTo>
                  <a:lnTo>
                    <a:pt x="3870" y="8807"/>
                  </a:lnTo>
                  <a:lnTo>
                    <a:pt x="3870"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5"/>
            <p:cNvSpPr/>
            <p:nvPr/>
          </p:nvSpPr>
          <p:spPr>
            <a:xfrm flipH="1">
              <a:off x="1455640" y="2225262"/>
              <a:ext cx="102532" cy="94387"/>
            </a:xfrm>
            <a:custGeom>
              <a:avLst/>
              <a:gdLst/>
              <a:ahLst/>
              <a:cxnLst/>
              <a:rect l="l" t="t" r="r" b="b"/>
              <a:pathLst>
                <a:path w="6272" h="5772" extrusionOk="0">
                  <a:moveTo>
                    <a:pt x="2402" y="0"/>
                  </a:moveTo>
                  <a:cubicBezTo>
                    <a:pt x="1268" y="1768"/>
                    <a:pt x="434" y="3703"/>
                    <a:pt x="1" y="5771"/>
                  </a:cubicBezTo>
                  <a:lnTo>
                    <a:pt x="6272" y="4871"/>
                  </a:lnTo>
                  <a:lnTo>
                    <a:pt x="2402"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5"/>
            <p:cNvSpPr/>
            <p:nvPr/>
          </p:nvSpPr>
          <p:spPr>
            <a:xfrm flipH="1">
              <a:off x="1352569" y="2151627"/>
              <a:ext cx="103087" cy="153288"/>
            </a:xfrm>
            <a:custGeom>
              <a:avLst/>
              <a:gdLst/>
              <a:ahLst/>
              <a:cxnLst/>
              <a:rect l="l" t="t" r="r" b="b"/>
              <a:pathLst>
                <a:path w="6306" h="9374" extrusionOk="0">
                  <a:moveTo>
                    <a:pt x="3904" y="0"/>
                  </a:moveTo>
                  <a:lnTo>
                    <a:pt x="1" y="9374"/>
                  </a:lnTo>
                  <a:lnTo>
                    <a:pt x="6305" y="3036"/>
                  </a:lnTo>
                  <a:cubicBezTo>
                    <a:pt x="5872" y="1501"/>
                    <a:pt x="5004" y="467"/>
                    <a:pt x="390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5"/>
            <p:cNvSpPr/>
            <p:nvPr/>
          </p:nvSpPr>
          <p:spPr>
            <a:xfrm flipH="1">
              <a:off x="1455640" y="2304899"/>
              <a:ext cx="107975" cy="103658"/>
            </a:xfrm>
            <a:custGeom>
              <a:avLst/>
              <a:gdLst/>
              <a:ahLst/>
              <a:cxnLst/>
              <a:rect l="l" t="t" r="r" b="b"/>
              <a:pathLst>
                <a:path w="6605" h="6339" extrusionOk="0">
                  <a:moveTo>
                    <a:pt x="6605" y="1"/>
                  </a:moveTo>
                  <a:lnTo>
                    <a:pt x="334" y="901"/>
                  </a:lnTo>
                  <a:cubicBezTo>
                    <a:pt x="133" y="1835"/>
                    <a:pt x="0" y="2836"/>
                    <a:pt x="0" y="3803"/>
                  </a:cubicBezTo>
                  <a:cubicBezTo>
                    <a:pt x="0" y="4671"/>
                    <a:pt x="100" y="5504"/>
                    <a:pt x="334" y="6338"/>
                  </a:cubicBezTo>
                  <a:lnTo>
                    <a:pt x="660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5"/>
            <p:cNvSpPr/>
            <p:nvPr/>
          </p:nvSpPr>
          <p:spPr>
            <a:xfrm flipH="1">
              <a:off x="1353125" y="2290165"/>
              <a:ext cx="102532" cy="94387"/>
            </a:xfrm>
            <a:custGeom>
              <a:avLst/>
              <a:gdLst/>
              <a:ahLst/>
              <a:cxnLst/>
              <a:rect l="l" t="t" r="r" b="b"/>
              <a:pathLst>
                <a:path w="6272" h="5772" extrusionOk="0">
                  <a:moveTo>
                    <a:pt x="6272" y="1"/>
                  </a:moveTo>
                  <a:lnTo>
                    <a:pt x="1" y="902"/>
                  </a:lnTo>
                  <a:lnTo>
                    <a:pt x="3904" y="5772"/>
                  </a:lnTo>
                  <a:cubicBezTo>
                    <a:pt x="5038" y="4004"/>
                    <a:pt x="5838" y="2036"/>
                    <a:pt x="627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5"/>
            <p:cNvSpPr/>
            <p:nvPr/>
          </p:nvSpPr>
          <p:spPr>
            <a:xfrm flipH="1">
              <a:off x="1455640" y="2304899"/>
              <a:ext cx="63265" cy="156706"/>
            </a:xfrm>
            <a:custGeom>
              <a:avLst/>
              <a:gdLst/>
              <a:ahLst/>
              <a:cxnLst/>
              <a:rect l="l" t="t" r="r" b="b"/>
              <a:pathLst>
                <a:path w="3870" h="9583" extrusionOk="0">
                  <a:moveTo>
                    <a:pt x="3870" y="1"/>
                  </a:moveTo>
                  <a:lnTo>
                    <a:pt x="0" y="9341"/>
                  </a:lnTo>
                  <a:cubicBezTo>
                    <a:pt x="404" y="9499"/>
                    <a:pt x="839" y="9582"/>
                    <a:pt x="1298" y="9582"/>
                  </a:cubicBezTo>
                  <a:cubicBezTo>
                    <a:pt x="2093" y="9582"/>
                    <a:pt x="2961" y="9335"/>
                    <a:pt x="3870" y="8807"/>
                  </a:cubicBezTo>
                  <a:lnTo>
                    <a:pt x="3870"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5"/>
            <p:cNvSpPr/>
            <p:nvPr/>
          </p:nvSpPr>
          <p:spPr>
            <a:xfrm flipH="1">
              <a:off x="1455640" y="2304899"/>
              <a:ext cx="102532" cy="152749"/>
            </a:xfrm>
            <a:custGeom>
              <a:avLst/>
              <a:gdLst/>
              <a:ahLst/>
              <a:cxnLst/>
              <a:rect l="l" t="t" r="r" b="b"/>
              <a:pathLst>
                <a:path w="6272" h="9341" extrusionOk="0">
                  <a:moveTo>
                    <a:pt x="6272" y="1"/>
                  </a:moveTo>
                  <a:lnTo>
                    <a:pt x="1" y="6338"/>
                  </a:lnTo>
                  <a:cubicBezTo>
                    <a:pt x="434" y="7873"/>
                    <a:pt x="1268" y="8907"/>
                    <a:pt x="2402" y="9341"/>
                  </a:cubicBezTo>
                  <a:lnTo>
                    <a:pt x="6272"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5"/>
            <p:cNvSpPr/>
            <p:nvPr/>
          </p:nvSpPr>
          <p:spPr>
            <a:xfrm flipH="1">
              <a:off x="1455640" y="2225262"/>
              <a:ext cx="107975" cy="232925"/>
            </a:xfrm>
            <a:custGeom>
              <a:avLst/>
              <a:gdLst/>
              <a:ahLst/>
              <a:cxnLst/>
              <a:rect l="l" t="t" r="r" b="b"/>
              <a:pathLst>
                <a:path w="6605" h="14244" extrusionOk="0">
                  <a:moveTo>
                    <a:pt x="2735" y="0"/>
                  </a:moveTo>
                  <a:cubicBezTo>
                    <a:pt x="1601" y="1768"/>
                    <a:pt x="767" y="3736"/>
                    <a:pt x="334" y="5771"/>
                  </a:cubicBezTo>
                  <a:cubicBezTo>
                    <a:pt x="133" y="6739"/>
                    <a:pt x="0" y="7706"/>
                    <a:pt x="0" y="8707"/>
                  </a:cubicBezTo>
                  <a:cubicBezTo>
                    <a:pt x="0" y="9574"/>
                    <a:pt x="100" y="10408"/>
                    <a:pt x="334" y="11242"/>
                  </a:cubicBezTo>
                  <a:cubicBezTo>
                    <a:pt x="734" y="12776"/>
                    <a:pt x="1601" y="13810"/>
                    <a:pt x="2735" y="14244"/>
                  </a:cubicBezTo>
                  <a:lnTo>
                    <a:pt x="6605" y="4904"/>
                  </a:lnTo>
                  <a:lnTo>
                    <a:pt x="27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5"/>
            <p:cNvSpPr/>
            <p:nvPr/>
          </p:nvSpPr>
          <p:spPr>
            <a:xfrm flipH="1">
              <a:off x="1347665" y="2201257"/>
              <a:ext cx="107992" cy="103658"/>
            </a:xfrm>
            <a:custGeom>
              <a:avLst/>
              <a:gdLst/>
              <a:ahLst/>
              <a:cxnLst/>
              <a:rect l="l" t="t" r="r" b="b"/>
              <a:pathLst>
                <a:path w="6606" h="6339" extrusionOk="0">
                  <a:moveTo>
                    <a:pt x="6272" y="1"/>
                  </a:moveTo>
                  <a:lnTo>
                    <a:pt x="1" y="6339"/>
                  </a:lnTo>
                  <a:lnTo>
                    <a:pt x="6272" y="5438"/>
                  </a:lnTo>
                  <a:cubicBezTo>
                    <a:pt x="6505" y="4471"/>
                    <a:pt x="6605" y="3503"/>
                    <a:pt x="6605" y="2536"/>
                  </a:cubicBezTo>
                  <a:cubicBezTo>
                    <a:pt x="6605" y="1668"/>
                    <a:pt x="6505" y="801"/>
                    <a:pt x="627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5"/>
            <p:cNvSpPr/>
            <p:nvPr/>
          </p:nvSpPr>
          <p:spPr>
            <a:xfrm flipH="1">
              <a:off x="1391835" y="2304899"/>
              <a:ext cx="63821" cy="144016"/>
            </a:xfrm>
            <a:custGeom>
              <a:avLst/>
              <a:gdLst/>
              <a:ahLst/>
              <a:cxnLst/>
              <a:rect l="l" t="t" r="r" b="b"/>
              <a:pathLst>
                <a:path w="3904" h="8807" extrusionOk="0">
                  <a:moveTo>
                    <a:pt x="1" y="1"/>
                  </a:moveTo>
                  <a:lnTo>
                    <a:pt x="1" y="8807"/>
                  </a:lnTo>
                  <a:cubicBezTo>
                    <a:pt x="1602" y="7806"/>
                    <a:pt x="2903" y="6472"/>
                    <a:pt x="3904" y="4871"/>
                  </a:cubicBezTo>
                  <a:lnTo>
                    <a:pt x="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5"/>
            <p:cNvSpPr/>
            <p:nvPr/>
          </p:nvSpPr>
          <p:spPr>
            <a:xfrm flipH="1">
              <a:off x="1347665" y="2201257"/>
              <a:ext cx="171240" cy="260348"/>
            </a:xfrm>
            <a:custGeom>
              <a:avLst/>
              <a:gdLst/>
              <a:ahLst/>
              <a:cxnLst/>
              <a:rect l="l" t="t" r="r" b="b"/>
              <a:pathLst>
                <a:path w="10475" h="15921" extrusionOk="0">
                  <a:moveTo>
                    <a:pt x="10141" y="1"/>
                  </a:moveTo>
                  <a:lnTo>
                    <a:pt x="3870" y="6339"/>
                  </a:lnTo>
                  <a:lnTo>
                    <a:pt x="0" y="15679"/>
                  </a:lnTo>
                  <a:cubicBezTo>
                    <a:pt x="404" y="15837"/>
                    <a:pt x="839" y="15920"/>
                    <a:pt x="1298" y="15920"/>
                  </a:cubicBezTo>
                  <a:cubicBezTo>
                    <a:pt x="2093" y="15920"/>
                    <a:pt x="2961" y="15673"/>
                    <a:pt x="3870" y="15145"/>
                  </a:cubicBezTo>
                  <a:cubicBezTo>
                    <a:pt x="5438" y="14144"/>
                    <a:pt x="6772" y="12810"/>
                    <a:pt x="7739" y="11209"/>
                  </a:cubicBezTo>
                  <a:cubicBezTo>
                    <a:pt x="8873" y="9441"/>
                    <a:pt x="9707" y="7473"/>
                    <a:pt x="10141" y="5438"/>
                  </a:cubicBezTo>
                  <a:cubicBezTo>
                    <a:pt x="10374" y="4471"/>
                    <a:pt x="10474" y="3503"/>
                    <a:pt x="10474" y="2502"/>
                  </a:cubicBezTo>
                  <a:cubicBezTo>
                    <a:pt x="10474" y="1668"/>
                    <a:pt x="10374" y="801"/>
                    <a:pt x="1014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5"/>
            <p:cNvSpPr/>
            <p:nvPr/>
          </p:nvSpPr>
          <p:spPr>
            <a:xfrm flipH="1">
              <a:off x="1323127" y="2113493"/>
              <a:ext cx="265042" cy="382877"/>
            </a:xfrm>
            <a:custGeom>
              <a:avLst/>
              <a:gdLst/>
              <a:ahLst/>
              <a:cxnLst/>
              <a:rect l="l" t="t" r="r" b="b"/>
              <a:pathLst>
                <a:path w="16213" h="23414" extrusionOk="0">
                  <a:moveTo>
                    <a:pt x="11417" y="427"/>
                  </a:moveTo>
                  <a:cubicBezTo>
                    <a:pt x="12053" y="427"/>
                    <a:pt x="12657" y="595"/>
                    <a:pt x="13177" y="931"/>
                  </a:cubicBezTo>
                  <a:cubicBezTo>
                    <a:pt x="14845" y="1898"/>
                    <a:pt x="15812" y="4167"/>
                    <a:pt x="15812" y="7136"/>
                  </a:cubicBezTo>
                  <a:cubicBezTo>
                    <a:pt x="15812" y="12906"/>
                    <a:pt x="12310" y="19578"/>
                    <a:pt x="8007" y="22080"/>
                  </a:cubicBezTo>
                  <a:cubicBezTo>
                    <a:pt x="6948" y="22676"/>
                    <a:pt x="5912" y="22984"/>
                    <a:pt x="4962" y="22984"/>
                  </a:cubicBezTo>
                  <a:cubicBezTo>
                    <a:pt x="4265" y="22984"/>
                    <a:pt x="3615" y="22819"/>
                    <a:pt x="3036" y="22480"/>
                  </a:cubicBezTo>
                  <a:cubicBezTo>
                    <a:pt x="1369" y="21513"/>
                    <a:pt x="401" y="19244"/>
                    <a:pt x="401" y="16275"/>
                  </a:cubicBezTo>
                  <a:cubicBezTo>
                    <a:pt x="401" y="10505"/>
                    <a:pt x="3904" y="3833"/>
                    <a:pt x="8207" y="1331"/>
                  </a:cubicBezTo>
                  <a:cubicBezTo>
                    <a:pt x="9141" y="764"/>
                    <a:pt x="10175" y="464"/>
                    <a:pt x="11242" y="431"/>
                  </a:cubicBezTo>
                  <a:cubicBezTo>
                    <a:pt x="11301" y="428"/>
                    <a:pt x="11359" y="427"/>
                    <a:pt x="11417" y="427"/>
                  </a:cubicBezTo>
                  <a:close/>
                  <a:moveTo>
                    <a:pt x="11227" y="0"/>
                  </a:moveTo>
                  <a:cubicBezTo>
                    <a:pt x="10216" y="0"/>
                    <a:pt x="9122" y="322"/>
                    <a:pt x="8007" y="964"/>
                  </a:cubicBezTo>
                  <a:cubicBezTo>
                    <a:pt x="3604" y="3533"/>
                    <a:pt x="1" y="10405"/>
                    <a:pt x="1" y="16275"/>
                  </a:cubicBezTo>
                  <a:cubicBezTo>
                    <a:pt x="1" y="19411"/>
                    <a:pt x="1035" y="21813"/>
                    <a:pt x="2836" y="22847"/>
                  </a:cubicBezTo>
                  <a:cubicBezTo>
                    <a:pt x="3470" y="23214"/>
                    <a:pt x="4204" y="23414"/>
                    <a:pt x="4971" y="23414"/>
                  </a:cubicBezTo>
                  <a:cubicBezTo>
                    <a:pt x="6105" y="23347"/>
                    <a:pt x="7239" y="23014"/>
                    <a:pt x="8207" y="22413"/>
                  </a:cubicBezTo>
                  <a:cubicBezTo>
                    <a:pt x="12610" y="19878"/>
                    <a:pt x="16213" y="13006"/>
                    <a:pt x="16213" y="7136"/>
                  </a:cubicBezTo>
                  <a:cubicBezTo>
                    <a:pt x="16213" y="4000"/>
                    <a:pt x="15178" y="1598"/>
                    <a:pt x="13377" y="564"/>
                  </a:cubicBezTo>
                  <a:cubicBezTo>
                    <a:pt x="12727" y="188"/>
                    <a:pt x="12001" y="0"/>
                    <a:pt x="1122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5"/>
            <p:cNvSpPr/>
            <p:nvPr/>
          </p:nvSpPr>
          <p:spPr>
            <a:xfrm flipH="1">
              <a:off x="1438246" y="1765397"/>
              <a:ext cx="263342" cy="315881"/>
            </a:xfrm>
            <a:custGeom>
              <a:avLst/>
              <a:gdLst/>
              <a:ahLst/>
              <a:cxnLst/>
              <a:rect l="l" t="t" r="r" b="b"/>
              <a:pathLst>
                <a:path w="16109" h="19317" extrusionOk="0">
                  <a:moveTo>
                    <a:pt x="15196" y="414"/>
                  </a:moveTo>
                  <a:cubicBezTo>
                    <a:pt x="15444" y="414"/>
                    <a:pt x="15674" y="649"/>
                    <a:pt x="15578" y="936"/>
                  </a:cubicBezTo>
                  <a:lnTo>
                    <a:pt x="15578" y="9409"/>
                  </a:lnTo>
                  <a:cubicBezTo>
                    <a:pt x="15545" y="10043"/>
                    <a:pt x="15212" y="10610"/>
                    <a:pt x="14711" y="10977"/>
                  </a:cubicBezTo>
                  <a:lnTo>
                    <a:pt x="12543" y="12211"/>
                  </a:lnTo>
                  <a:lnTo>
                    <a:pt x="11142" y="16981"/>
                  </a:lnTo>
                  <a:cubicBezTo>
                    <a:pt x="11142" y="17014"/>
                    <a:pt x="11109" y="17048"/>
                    <a:pt x="11075" y="17048"/>
                  </a:cubicBezTo>
                  <a:cubicBezTo>
                    <a:pt x="11042" y="17048"/>
                    <a:pt x="11042" y="17014"/>
                    <a:pt x="11009" y="16981"/>
                  </a:cubicBezTo>
                  <a:lnTo>
                    <a:pt x="9674" y="13879"/>
                  </a:lnTo>
                  <a:lnTo>
                    <a:pt x="1135" y="18816"/>
                  </a:lnTo>
                  <a:cubicBezTo>
                    <a:pt x="1051" y="18890"/>
                    <a:pt x="952" y="18923"/>
                    <a:pt x="854" y="18923"/>
                  </a:cubicBezTo>
                  <a:cubicBezTo>
                    <a:pt x="602" y="18923"/>
                    <a:pt x="362" y="18704"/>
                    <a:pt x="434" y="18415"/>
                  </a:cubicBezTo>
                  <a:lnTo>
                    <a:pt x="434" y="9943"/>
                  </a:lnTo>
                  <a:cubicBezTo>
                    <a:pt x="468" y="9309"/>
                    <a:pt x="801" y="8742"/>
                    <a:pt x="1335" y="8375"/>
                  </a:cubicBezTo>
                  <a:lnTo>
                    <a:pt x="14911" y="536"/>
                  </a:lnTo>
                  <a:cubicBezTo>
                    <a:pt x="14996" y="451"/>
                    <a:pt x="15098" y="414"/>
                    <a:pt x="15196" y="414"/>
                  </a:cubicBezTo>
                  <a:close/>
                  <a:moveTo>
                    <a:pt x="15230" y="1"/>
                  </a:moveTo>
                  <a:cubicBezTo>
                    <a:pt x="15052" y="1"/>
                    <a:pt x="14870" y="62"/>
                    <a:pt x="14711" y="202"/>
                  </a:cubicBezTo>
                  <a:lnTo>
                    <a:pt x="1135" y="8041"/>
                  </a:lnTo>
                  <a:cubicBezTo>
                    <a:pt x="468" y="8442"/>
                    <a:pt x="67" y="9142"/>
                    <a:pt x="34" y="9943"/>
                  </a:cubicBezTo>
                  <a:lnTo>
                    <a:pt x="34" y="18415"/>
                  </a:lnTo>
                  <a:cubicBezTo>
                    <a:pt x="1" y="18716"/>
                    <a:pt x="134" y="19049"/>
                    <a:pt x="434" y="19249"/>
                  </a:cubicBezTo>
                  <a:cubicBezTo>
                    <a:pt x="534" y="19316"/>
                    <a:pt x="668" y="19316"/>
                    <a:pt x="768" y="19316"/>
                  </a:cubicBezTo>
                  <a:cubicBezTo>
                    <a:pt x="968" y="19316"/>
                    <a:pt x="1168" y="19283"/>
                    <a:pt x="1335" y="19149"/>
                  </a:cubicBezTo>
                  <a:lnTo>
                    <a:pt x="9507" y="14479"/>
                  </a:lnTo>
                  <a:lnTo>
                    <a:pt x="10675" y="17148"/>
                  </a:lnTo>
                  <a:cubicBezTo>
                    <a:pt x="10742" y="17348"/>
                    <a:pt x="10942" y="17448"/>
                    <a:pt x="11142" y="17448"/>
                  </a:cubicBezTo>
                  <a:cubicBezTo>
                    <a:pt x="11342" y="17448"/>
                    <a:pt x="11509" y="17281"/>
                    <a:pt x="11542" y="17114"/>
                  </a:cubicBezTo>
                  <a:lnTo>
                    <a:pt x="12910" y="12478"/>
                  </a:lnTo>
                  <a:lnTo>
                    <a:pt x="14911" y="11344"/>
                  </a:lnTo>
                  <a:cubicBezTo>
                    <a:pt x="15578" y="10910"/>
                    <a:pt x="15979" y="10210"/>
                    <a:pt x="16012" y="9442"/>
                  </a:cubicBezTo>
                  <a:lnTo>
                    <a:pt x="16012" y="936"/>
                  </a:lnTo>
                  <a:cubicBezTo>
                    <a:pt x="16108" y="408"/>
                    <a:pt x="15686" y="1"/>
                    <a:pt x="1523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5"/>
            <p:cNvSpPr/>
            <p:nvPr/>
          </p:nvSpPr>
          <p:spPr>
            <a:xfrm flipH="1">
              <a:off x="1489512" y="1846734"/>
              <a:ext cx="162445" cy="94894"/>
            </a:xfrm>
            <a:custGeom>
              <a:avLst/>
              <a:gdLst/>
              <a:ahLst/>
              <a:cxnLst/>
              <a:rect l="l" t="t" r="r" b="b"/>
              <a:pathLst>
                <a:path w="9937" h="5803" extrusionOk="0">
                  <a:moveTo>
                    <a:pt x="9649" y="1"/>
                  </a:moveTo>
                  <a:cubicBezTo>
                    <a:pt x="9615" y="1"/>
                    <a:pt x="9578" y="10"/>
                    <a:pt x="9540" y="32"/>
                  </a:cubicBezTo>
                  <a:lnTo>
                    <a:pt x="200" y="5402"/>
                  </a:lnTo>
                  <a:cubicBezTo>
                    <a:pt x="0" y="5502"/>
                    <a:pt x="100" y="5803"/>
                    <a:pt x="300" y="5803"/>
                  </a:cubicBezTo>
                  <a:cubicBezTo>
                    <a:pt x="334" y="5803"/>
                    <a:pt x="367" y="5803"/>
                    <a:pt x="400" y="5769"/>
                  </a:cubicBezTo>
                  <a:lnTo>
                    <a:pt x="9740" y="365"/>
                  </a:lnTo>
                  <a:cubicBezTo>
                    <a:pt x="9936" y="253"/>
                    <a:pt x="9827" y="1"/>
                    <a:pt x="964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5"/>
            <p:cNvSpPr/>
            <p:nvPr/>
          </p:nvSpPr>
          <p:spPr>
            <a:xfrm flipH="1">
              <a:off x="1490542" y="1876136"/>
              <a:ext cx="160876" cy="94943"/>
            </a:xfrm>
            <a:custGeom>
              <a:avLst/>
              <a:gdLst/>
              <a:ahLst/>
              <a:cxnLst/>
              <a:rect l="l" t="t" r="r" b="b"/>
              <a:pathLst>
                <a:path w="9841" h="5806" extrusionOk="0">
                  <a:moveTo>
                    <a:pt x="9622" y="0"/>
                  </a:moveTo>
                  <a:cubicBezTo>
                    <a:pt x="9582" y="0"/>
                    <a:pt x="9543" y="11"/>
                    <a:pt x="9507" y="35"/>
                  </a:cubicBezTo>
                  <a:lnTo>
                    <a:pt x="167" y="5439"/>
                  </a:lnTo>
                  <a:cubicBezTo>
                    <a:pt x="1" y="5539"/>
                    <a:pt x="67" y="5806"/>
                    <a:pt x="267" y="5806"/>
                  </a:cubicBezTo>
                  <a:cubicBezTo>
                    <a:pt x="301" y="5806"/>
                    <a:pt x="334" y="5806"/>
                    <a:pt x="367" y="5773"/>
                  </a:cubicBezTo>
                  <a:lnTo>
                    <a:pt x="9707" y="402"/>
                  </a:lnTo>
                  <a:cubicBezTo>
                    <a:pt x="9808" y="335"/>
                    <a:pt x="9841" y="202"/>
                    <a:pt x="9808" y="102"/>
                  </a:cubicBezTo>
                  <a:cubicBezTo>
                    <a:pt x="9764" y="37"/>
                    <a:pt x="9694" y="0"/>
                    <a:pt x="962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5"/>
            <p:cNvSpPr/>
            <p:nvPr/>
          </p:nvSpPr>
          <p:spPr>
            <a:xfrm flipH="1">
              <a:off x="1490542" y="1905832"/>
              <a:ext cx="160336" cy="94714"/>
            </a:xfrm>
            <a:custGeom>
              <a:avLst/>
              <a:gdLst/>
              <a:ahLst/>
              <a:cxnLst/>
              <a:rect l="l" t="t" r="r" b="b"/>
              <a:pathLst>
                <a:path w="9808" h="5792" extrusionOk="0">
                  <a:moveTo>
                    <a:pt x="9593" y="0"/>
                  </a:moveTo>
                  <a:cubicBezTo>
                    <a:pt x="9552" y="0"/>
                    <a:pt x="9511" y="8"/>
                    <a:pt x="9474" y="20"/>
                  </a:cubicBezTo>
                  <a:lnTo>
                    <a:pt x="134" y="5424"/>
                  </a:lnTo>
                  <a:cubicBezTo>
                    <a:pt x="34" y="5458"/>
                    <a:pt x="1" y="5591"/>
                    <a:pt x="68" y="5691"/>
                  </a:cubicBezTo>
                  <a:cubicBezTo>
                    <a:pt x="101" y="5758"/>
                    <a:pt x="168" y="5791"/>
                    <a:pt x="234" y="5791"/>
                  </a:cubicBezTo>
                  <a:lnTo>
                    <a:pt x="334" y="5791"/>
                  </a:lnTo>
                  <a:lnTo>
                    <a:pt x="9674" y="387"/>
                  </a:lnTo>
                  <a:cubicBezTo>
                    <a:pt x="9775" y="321"/>
                    <a:pt x="9808" y="187"/>
                    <a:pt x="9775" y="87"/>
                  </a:cubicBezTo>
                  <a:cubicBezTo>
                    <a:pt x="9732" y="24"/>
                    <a:pt x="9663" y="0"/>
                    <a:pt x="959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5"/>
            <p:cNvSpPr/>
            <p:nvPr/>
          </p:nvSpPr>
          <p:spPr>
            <a:xfrm flipH="1">
              <a:off x="1675939" y="2764388"/>
              <a:ext cx="61630" cy="101271"/>
            </a:xfrm>
            <a:custGeom>
              <a:avLst/>
              <a:gdLst/>
              <a:ahLst/>
              <a:cxnLst/>
              <a:rect l="l" t="t" r="r" b="b"/>
              <a:pathLst>
                <a:path w="3770" h="6193" extrusionOk="0">
                  <a:moveTo>
                    <a:pt x="3336" y="589"/>
                  </a:moveTo>
                  <a:lnTo>
                    <a:pt x="3336" y="3958"/>
                  </a:lnTo>
                  <a:lnTo>
                    <a:pt x="434" y="5626"/>
                  </a:lnTo>
                  <a:lnTo>
                    <a:pt x="434" y="2257"/>
                  </a:lnTo>
                  <a:lnTo>
                    <a:pt x="3336" y="589"/>
                  </a:lnTo>
                  <a:close/>
                  <a:moveTo>
                    <a:pt x="3524" y="1"/>
                  </a:moveTo>
                  <a:cubicBezTo>
                    <a:pt x="3494" y="1"/>
                    <a:pt x="3464" y="7"/>
                    <a:pt x="3436" y="22"/>
                  </a:cubicBezTo>
                  <a:lnTo>
                    <a:pt x="100" y="1956"/>
                  </a:lnTo>
                  <a:cubicBezTo>
                    <a:pt x="33" y="1990"/>
                    <a:pt x="0" y="2056"/>
                    <a:pt x="0" y="2123"/>
                  </a:cubicBezTo>
                  <a:lnTo>
                    <a:pt x="0" y="5993"/>
                  </a:lnTo>
                  <a:cubicBezTo>
                    <a:pt x="0" y="6059"/>
                    <a:pt x="33" y="6126"/>
                    <a:pt x="100" y="6159"/>
                  </a:cubicBezTo>
                  <a:cubicBezTo>
                    <a:pt x="134" y="6193"/>
                    <a:pt x="167" y="6193"/>
                    <a:pt x="200" y="6193"/>
                  </a:cubicBezTo>
                  <a:cubicBezTo>
                    <a:pt x="234" y="6193"/>
                    <a:pt x="300" y="6193"/>
                    <a:pt x="334" y="6159"/>
                  </a:cubicBezTo>
                  <a:lnTo>
                    <a:pt x="3669" y="4225"/>
                  </a:lnTo>
                  <a:cubicBezTo>
                    <a:pt x="3703" y="4191"/>
                    <a:pt x="3769" y="4125"/>
                    <a:pt x="3769" y="4058"/>
                  </a:cubicBezTo>
                  <a:lnTo>
                    <a:pt x="3769" y="222"/>
                  </a:lnTo>
                  <a:cubicBezTo>
                    <a:pt x="3743" y="91"/>
                    <a:pt x="3635" y="1"/>
                    <a:pt x="352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5"/>
            <p:cNvSpPr/>
            <p:nvPr/>
          </p:nvSpPr>
          <p:spPr>
            <a:xfrm flipH="1">
              <a:off x="1668304" y="2751551"/>
              <a:ext cx="56121" cy="81386"/>
            </a:xfrm>
            <a:custGeom>
              <a:avLst/>
              <a:gdLst/>
              <a:ahLst/>
              <a:cxnLst/>
              <a:rect l="l" t="t" r="r" b="b"/>
              <a:pathLst>
                <a:path w="3433" h="4977" extrusionOk="0">
                  <a:moveTo>
                    <a:pt x="2967" y="0"/>
                  </a:moveTo>
                  <a:cubicBezTo>
                    <a:pt x="2817" y="0"/>
                    <a:pt x="2672" y="93"/>
                    <a:pt x="2599" y="240"/>
                  </a:cubicBezTo>
                  <a:lnTo>
                    <a:pt x="1064" y="3876"/>
                  </a:lnTo>
                  <a:lnTo>
                    <a:pt x="731" y="3542"/>
                  </a:lnTo>
                  <a:cubicBezTo>
                    <a:pt x="663" y="3505"/>
                    <a:pt x="594" y="3488"/>
                    <a:pt x="528" y="3488"/>
                  </a:cubicBezTo>
                  <a:cubicBezTo>
                    <a:pt x="236" y="3488"/>
                    <a:pt x="0" y="3810"/>
                    <a:pt x="163" y="4109"/>
                  </a:cubicBezTo>
                  <a:lnTo>
                    <a:pt x="931" y="4876"/>
                  </a:lnTo>
                  <a:cubicBezTo>
                    <a:pt x="997" y="4943"/>
                    <a:pt x="1097" y="4976"/>
                    <a:pt x="1231" y="4976"/>
                  </a:cubicBezTo>
                  <a:lnTo>
                    <a:pt x="1298" y="4976"/>
                  </a:lnTo>
                  <a:cubicBezTo>
                    <a:pt x="1431" y="4943"/>
                    <a:pt x="1531" y="4843"/>
                    <a:pt x="1598" y="4743"/>
                  </a:cubicBezTo>
                  <a:lnTo>
                    <a:pt x="3366" y="573"/>
                  </a:lnTo>
                  <a:cubicBezTo>
                    <a:pt x="3432" y="373"/>
                    <a:pt x="3332" y="106"/>
                    <a:pt x="3132" y="39"/>
                  </a:cubicBezTo>
                  <a:cubicBezTo>
                    <a:pt x="3079" y="13"/>
                    <a:pt x="3023" y="0"/>
                    <a:pt x="29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5"/>
            <p:cNvSpPr/>
            <p:nvPr/>
          </p:nvSpPr>
          <p:spPr>
            <a:xfrm flipH="1">
              <a:off x="1424007" y="2645914"/>
              <a:ext cx="218141" cy="137475"/>
            </a:xfrm>
            <a:custGeom>
              <a:avLst/>
              <a:gdLst/>
              <a:ahLst/>
              <a:cxnLst/>
              <a:rect l="l" t="t" r="r" b="b"/>
              <a:pathLst>
                <a:path w="13344" h="8407" extrusionOk="0">
                  <a:moveTo>
                    <a:pt x="13072" y="1"/>
                  </a:moveTo>
                  <a:cubicBezTo>
                    <a:pt x="12995" y="1"/>
                    <a:pt x="12906" y="31"/>
                    <a:pt x="12810" y="95"/>
                  </a:cubicBezTo>
                  <a:lnTo>
                    <a:pt x="534" y="7167"/>
                  </a:lnTo>
                  <a:cubicBezTo>
                    <a:pt x="234" y="7367"/>
                    <a:pt x="34" y="7700"/>
                    <a:pt x="1" y="8067"/>
                  </a:cubicBezTo>
                  <a:cubicBezTo>
                    <a:pt x="1" y="8278"/>
                    <a:pt x="132" y="8407"/>
                    <a:pt x="303" y="8407"/>
                  </a:cubicBezTo>
                  <a:cubicBezTo>
                    <a:pt x="376" y="8407"/>
                    <a:pt x="455" y="8384"/>
                    <a:pt x="534" y="8334"/>
                  </a:cubicBezTo>
                  <a:lnTo>
                    <a:pt x="12810" y="1229"/>
                  </a:lnTo>
                  <a:cubicBezTo>
                    <a:pt x="13110" y="1029"/>
                    <a:pt x="13310" y="729"/>
                    <a:pt x="13343" y="362"/>
                  </a:cubicBezTo>
                  <a:cubicBezTo>
                    <a:pt x="13343" y="135"/>
                    <a:pt x="13236" y="1"/>
                    <a:pt x="1307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5"/>
            <p:cNvSpPr/>
            <p:nvPr/>
          </p:nvSpPr>
          <p:spPr>
            <a:xfrm flipH="1">
              <a:off x="1675939" y="2858693"/>
              <a:ext cx="61630" cy="101336"/>
            </a:xfrm>
            <a:custGeom>
              <a:avLst/>
              <a:gdLst/>
              <a:ahLst/>
              <a:cxnLst/>
              <a:rect l="l" t="t" r="r" b="b"/>
              <a:pathLst>
                <a:path w="3770" h="6197" extrusionOk="0">
                  <a:moveTo>
                    <a:pt x="3336" y="559"/>
                  </a:moveTo>
                  <a:lnTo>
                    <a:pt x="3336" y="3962"/>
                  </a:lnTo>
                  <a:lnTo>
                    <a:pt x="434" y="5629"/>
                  </a:lnTo>
                  <a:lnTo>
                    <a:pt x="434" y="2260"/>
                  </a:lnTo>
                  <a:lnTo>
                    <a:pt x="3336" y="559"/>
                  </a:lnTo>
                  <a:close/>
                  <a:moveTo>
                    <a:pt x="3536" y="0"/>
                  </a:moveTo>
                  <a:cubicBezTo>
                    <a:pt x="3503" y="0"/>
                    <a:pt x="3469" y="9"/>
                    <a:pt x="3436" y="25"/>
                  </a:cubicBezTo>
                  <a:lnTo>
                    <a:pt x="100" y="1960"/>
                  </a:lnTo>
                  <a:cubicBezTo>
                    <a:pt x="33" y="1994"/>
                    <a:pt x="0" y="2060"/>
                    <a:pt x="0" y="2127"/>
                  </a:cubicBezTo>
                  <a:lnTo>
                    <a:pt x="0" y="5996"/>
                  </a:lnTo>
                  <a:cubicBezTo>
                    <a:pt x="0" y="6063"/>
                    <a:pt x="33" y="6130"/>
                    <a:pt x="100" y="6163"/>
                  </a:cubicBezTo>
                  <a:cubicBezTo>
                    <a:pt x="134" y="6197"/>
                    <a:pt x="167" y="6197"/>
                    <a:pt x="200" y="6197"/>
                  </a:cubicBezTo>
                  <a:cubicBezTo>
                    <a:pt x="234" y="6197"/>
                    <a:pt x="267" y="6163"/>
                    <a:pt x="300" y="6163"/>
                  </a:cubicBezTo>
                  <a:lnTo>
                    <a:pt x="3636" y="4228"/>
                  </a:lnTo>
                  <a:cubicBezTo>
                    <a:pt x="3703" y="4195"/>
                    <a:pt x="3769" y="4128"/>
                    <a:pt x="3769" y="4062"/>
                  </a:cubicBezTo>
                  <a:lnTo>
                    <a:pt x="3769" y="192"/>
                  </a:lnTo>
                  <a:cubicBezTo>
                    <a:pt x="3769" y="126"/>
                    <a:pt x="3703" y="59"/>
                    <a:pt x="3636" y="25"/>
                  </a:cubicBezTo>
                  <a:cubicBezTo>
                    <a:pt x="3603" y="9"/>
                    <a:pt x="3569" y="0"/>
                    <a:pt x="353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5"/>
            <p:cNvSpPr/>
            <p:nvPr/>
          </p:nvSpPr>
          <p:spPr>
            <a:xfrm flipH="1">
              <a:off x="1668304" y="2845905"/>
              <a:ext cx="56530" cy="81812"/>
            </a:xfrm>
            <a:custGeom>
              <a:avLst/>
              <a:gdLst/>
              <a:ahLst/>
              <a:cxnLst/>
              <a:rect l="l" t="t" r="r" b="b"/>
              <a:pathLst>
                <a:path w="3458" h="5003" extrusionOk="0">
                  <a:moveTo>
                    <a:pt x="2992" y="1"/>
                  </a:moveTo>
                  <a:cubicBezTo>
                    <a:pt x="2842" y="1"/>
                    <a:pt x="2697" y="94"/>
                    <a:pt x="2624" y="240"/>
                  </a:cubicBezTo>
                  <a:lnTo>
                    <a:pt x="1089" y="3876"/>
                  </a:lnTo>
                  <a:lnTo>
                    <a:pt x="756" y="3543"/>
                  </a:lnTo>
                  <a:cubicBezTo>
                    <a:pt x="677" y="3497"/>
                    <a:pt x="599" y="3477"/>
                    <a:pt x="525" y="3477"/>
                  </a:cubicBezTo>
                  <a:cubicBezTo>
                    <a:pt x="223" y="3477"/>
                    <a:pt x="1" y="3815"/>
                    <a:pt x="188" y="4110"/>
                  </a:cubicBezTo>
                  <a:lnTo>
                    <a:pt x="956" y="4877"/>
                  </a:lnTo>
                  <a:cubicBezTo>
                    <a:pt x="1056" y="4944"/>
                    <a:pt x="1156" y="4977"/>
                    <a:pt x="1256" y="4977"/>
                  </a:cubicBezTo>
                  <a:cubicBezTo>
                    <a:pt x="1256" y="4994"/>
                    <a:pt x="1264" y="5002"/>
                    <a:pt x="1277" y="5002"/>
                  </a:cubicBezTo>
                  <a:cubicBezTo>
                    <a:pt x="1289" y="5002"/>
                    <a:pt x="1306" y="4994"/>
                    <a:pt x="1323" y="4977"/>
                  </a:cubicBezTo>
                  <a:cubicBezTo>
                    <a:pt x="1456" y="4977"/>
                    <a:pt x="1556" y="4877"/>
                    <a:pt x="1623" y="4744"/>
                  </a:cubicBezTo>
                  <a:lnTo>
                    <a:pt x="3357" y="574"/>
                  </a:lnTo>
                  <a:cubicBezTo>
                    <a:pt x="3457" y="374"/>
                    <a:pt x="3357" y="140"/>
                    <a:pt x="3157" y="40"/>
                  </a:cubicBezTo>
                  <a:cubicBezTo>
                    <a:pt x="3104" y="13"/>
                    <a:pt x="3048" y="1"/>
                    <a:pt x="299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5"/>
            <p:cNvSpPr/>
            <p:nvPr/>
          </p:nvSpPr>
          <p:spPr>
            <a:xfrm flipH="1">
              <a:off x="1424007" y="2740088"/>
              <a:ext cx="218141" cy="137475"/>
            </a:xfrm>
            <a:custGeom>
              <a:avLst/>
              <a:gdLst/>
              <a:ahLst/>
              <a:cxnLst/>
              <a:rect l="l" t="t" r="r" b="b"/>
              <a:pathLst>
                <a:path w="13344" h="8407" extrusionOk="0">
                  <a:moveTo>
                    <a:pt x="13056" y="1"/>
                  </a:moveTo>
                  <a:cubicBezTo>
                    <a:pt x="12982" y="1"/>
                    <a:pt x="12899" y="24"/>
                    <a:pt x="12810" y="73"/>
                  </a:cubicBezTo>
                  <a:lnTo>
                    <a:pt x="534" y="7178"/>
                  </a:lnTo>
                  <a:cubicBezTo>
                    <a:pt x="234" y="7345"/>
                    <a:pt x="34" y="7679"/>
                    <a:pt x="1" y="8046"/>
                  </a:cubicBezTo>
                  <a:cubicBezTo>
                    <a:pt x="1" y="8272"/>
                    <a:pt x="124" y="8407"/>
                    <a:pt x="287" y="8407"/>
                  </a:cubicBezTo>
                  <a:cubicBezTo>
                    <a:pt x="363" y="8407"/>
                    <a:pt x="449" y="8377"/>
                    <a:pt x="534" y="8313"/>
                  </a:cubicBezTo>
                  <a:lnTo>
                    <a:pt x="12810" y="1241"/>
                  </a:lnTo>
                  <a:cubicBezTo>
                    <a:pt x="13110" y="1041"/>
                    <a:pt x="13310" y="707"/>
                    <a:pt x="13343" y="340"/>
                  </a:cubicBezTo>
                  <a:cubicBezTo>
                    <a:pt x="13343" y="129"/>
                    <a:pt x="13228" y="1"/>
                    <a:pt x="1305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5"/>
            <p:cNvSpPr/>
            <p:nvPr/>
          </p:nvSpPr>
          <p:spPr>
            <a:xfrm flipH="1">
              <a:off x="1675939" y="2953603"/>
              <a:ext cx="61630" cy="100797"/>
            </a:xfrm>
            <a:custGeom>
              <a:avLst/>
              <a:gdLst/>
              <a:ahLst/>
              <a:cxnLst/>
              <a:rect l="l" t="t" r="r" b="b"/>
              <a:pathLst>
                <a:path w="3770" h="6164" extrusionOk="0">
                  <a:moveTo>
                    <a:pt x="3336" y="559"/>
                  </a:moveTo>
                  <a:lnTo>
                    <a:pt x="3336" y="3928"/>
                  </a:lnTo>
                  <a:lnTo>
                    <a:pt x="434" y="5596"/>
                  </a:lnTo>
                  <a:lnTo>
                    <a:pt x="434" y="2227"/>
                  </a:lnTo>
                  <a:lnTo>
                    <a:pt x="3336" y="559"/>
                  </a:lnTo>
                  <a:close/>
                  <a:moveTo>
                    <a:pt x="3536" y="1"/>
                  </a:moveTo>
                  <a:cubicBezTo>
                    <a:pt x="3503" y="1"/>
                    <a:pt x="3469" y="9"/>
                    <a:pt x="3436" y="26"/>
                  </a:cubicBezTo>
                  <a:lnTo>
                    <a:pt x="100" y="1927"/>
                  </a:lnTo>
                  <a:cubicBezTo>
                    <a:pt x="33" y="1960"/>
                    <a:pt x="0" y="2027"/>
                    <a:pt x="0" y="2127"/>
                  </a:cubicBezTo>
                  <a:lnTo>
                    <a:pt x="0" y="5963"/>
                  </a:lnTo>
                  <a:cubicBezTo>
                    <a:pt x="0" y="6063"/>
                    <a:pt x="100" y="6163"/>
                    <a:pt x="200" y="6163"/>
                  </a:cubicBezTo>
                  <a:cubicBezTo>
                    <a:pt x="234" y="6163"/>
                    <a:pt x="267" y="6163"/>
                    <a:pt x="300" y="6130"/>
                  </a:cubicBezTo>
                  <a:lnTo>
                    <a:pt x="3636" y="4229"/>
                  </a:lnTo>
                  <a:cubicBezTo>
                    <a:pt x="3703" y="4195"/>
                    <a:pt x="3769" y="4095"/>
                    <a:pt x="3769" y="4028"/>
                  </a:cubicBezTo>
                  <a:lnTo>
                    <a:pt x="3769" y="192"/>
                  </a:lnTo>
                  <a:cubicBezTo>
                    <a:pt x="3769" y="126"/>
                    <a:pt x="3703" y="59"/>
                    <a:pt x="3636" y="26"/>
                  </a:cubicBezTo>
                  <a:cubicBezTo>
                    <a:pt x="3603" y="9"/>
                    <a:pt x="3569" y="1"/>
                    <a:pt x="353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5"/>
            <p:cNvSpPr/>
            <p:nvPr/>
          </p:nvSpPr>
          <p:spPr>
            <a:xfrm flipH="1">
              <a:off x="1668304" y="2940831"/>
              <a:ext cx="56611" cy="81386"/>
            </a:xfrm>
            <a:custGeom>
              <a:avLst/>
              <a:gdLst/>
              <a:ahLst/>
              <a:cxnLst/>
              <a:rect l="l" t="t" r="r" b="b"/>
              <a:pathLst>
                <a:path w="3463" h="4977" extrusionOk="0">
                  <a:moveTo>
                    <a:pt x="2997" y="0"/>
                  </a:moveTo>
                  <a:cubicBezTo>
                    <a:pt x="2847" y="0"/>
                    <a:pt x="2702" y="93"/>
                    <a:pt x="2629" y="240"/>
                  </a:cubicBezTo>
                  <a:lnTo>
                    <a:pt x="1094" y="3875"/>
                  </a:lnTo>
                  <a:lnTo>
                    <a:pt x="761" y="3509"/>
                  </a:lnTo>
                  <a:cubicBezTo>
                    <a:pt x="691" y="3474"/>
                    <a:pt x="621" y="3458"/>
                    <a:pt x="554" y="3458"/>
                  </a:cubicBezTo>
                  <a:cubicBezTo>
                    <a:pt x="240" y="3458"/>
                    <a:pt x="1" y="3806"/>
                    <a:pt x="193" y="4109"/>
                  </a:cubicBezTo>
                  <a:lnTo>
                    <a:pt x="961" y="4876"/>
                  </a:lnTo>
                  <a:cubicBezTo>
                    <a:pt x="1061" y="4943"/>
                    <a:pt x="1161" y="4976"/>
                    <a:pt x="1261" y="4976"/>
                  </a:cubicBezTo>
                  <a:lnTo>
                    <a:pt x="1328" y="4976"/>
                  </a:lnTo>
                  <a:cubicBezTo>
                    <a:pt x="1461" y="4943"/>
                    <a:pt x="1561" y="4876"/>
                    <a:pt x="1628" y="4743"/>
                  </a:cubicBezTo>
                  <a:lnTo>
                    <a:pt x="3362" y="573"/>
                  </a:lnTo>
                  <a:cubicBezTo>
                    <a:pt x="3462" y="373"/>
                    <a:pt x="3362" y="106"/>
                    <a:pt x="3162" y="39"/>
                  </a:cubicBezTo>
                  <a:cubicBezTo>
                    <a:pt x="3109" y="13"/>
                    <a:pt x="3053" y="0"/>
                    <a:pt x="299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5"/>
            <p:cNvSpPr/>
            <p:nvPr/>
          </p:nvSpPr>
          <p:spPr>
            <a:xfrm flipH="1">
              <a:off x="1424007" y="2834344"/>
              <a:ext cx="218141" cy="137230"/>
            </a:xfrm>
            <a:custGeom>
              <a:avLst/>
              <a:gdLst/>
              <a:ahLst/>
              <a:cxnLst/>
              <a:rect l="l" t="t" r="r" b="b"/>
              <a:pathLst>
                <a:path w="13344" h="8392" extrusionOk="0">
                  <a:moveTo>
                    <a:pt x="13071" y="1"/>
                  </a:moveTo>
                  <a:cubicBezTo>
                    <a:pt x="12994" y="1"/>
                    <a:pt x="12906" y="27"/>
                    <a:pt x="12810" y="80"/>
                  </a:cubicBezTo>
                  <a:lnTo>
                    <a:pt x="534" y="7152"/>
                  </a:lnTo>
                  <a:cubicBezTo>
                    <a:pt x="234" y="7352"/>
                    <a:pt x="34" y="7686"/>
                    <a:pt x="1" y="8052"/>
                  </a:cubicBezTo>
                  <a:cubicBezTo>
                    <a:pt x="1" y="8263"/>
                    <a:pt x="132" y="8392"/>
                    <a:pt x="303" y="8392"/>
                  </a:cubicBezTo>
                  <a:cubicBezTo>
                    <a:pt x="376" y="8392"/>
                    <a:pt x="455" y="8369"/>
                    <a:pt x="534" y="8319"/>
                  </a:cubicBezTo>
                  <a:lnTo>
                    <a:pt x="12810" y="1214"/>
                  </a:lnTo>
                  <a:cubicBezTo>
                    <a:pt x="13110" y="1047"/>
                    <a:pt x="13310" y="714"/>
                    <a:pt x="13343" y="347"/>
                  </a:cubicBezTo>
                  <a:cubicBezTo>
                    <a:pt x="13343" y="120"/>
                    <a:pt x="13235" y="1"/>
                    <a:pt x="1307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5"/>
            <p:cNvSpPr/>
            <p:nvPr/>
          </p:nvSpPr>
          <p:spPr>
            <a:xfrm flipH="1">
              <a:off x="1143174" y="2413447"/>
              <a:ext cx="83993" cy="98753"/>
            </a:xfrm>
            <a:custGeom>
              <a:avLst/>
              <a:gdLst/>
              <a:ahLst/>
              <a:cxnLst/>
              <a:rect l="l" t="t" r="r" b="b"/>
              <a:pathLst>
                <a:path w="5138" h="6039" extrusionOk="0">
                  <a:moveTo>
                    <a:pt x="4770" y="1"/>
                  </a:moveTo>
                  <a:lnTo>
                    <a:pt x="0" y="835"/>
                  </a:lnTo>
                  <a:lnTo>
                    <a:pt x="501" y="6038"/>
                  </a:lnTo>
                  <a:lnTo>
                    <a:pt x="5137" y="5771"/>
                  </a:lnTo>
                  <a:lnTo>
                    <a:pt x="4770"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5"/>
            <p:cNvSpPr/>
            <p:nvPr/>
          </p:nvSpPr>
          <p:spPr>
            <a:xfrm flipH="1">
              <a:off x="976952" y="2462995"/>
              <a:ext cx="153699" cy="378675"/>
            </a:xfrm>
            <a:custGeom>
              <a:avLst/>
              <a:gdLst/>
              <a:ahLst/>
              <a:cxnLst/>
              <a:rect l="l" t="t" r="r" b="b"/>
              <a:pathLst>
                <a:path w="9402" h="23157" extrusionOk="0">
                  <a:moveTo>
                    <a:pt x="940" y="1"/>
                  </a:moveTo>
                  <a:cubicBezTo>
                    <a:pt x="650" y="1"/>
                    <a:pt x="338" y="35"/>
                    <a:pt x="1" y="106"/>
                  </a:cubicBezTo>
                  <a:lnTo>
                    <a:pt x="1935" y="10080"/>
                  </a:lnTo>
                  <a:lnTo>
                    <a:pt x="4604" y="14316"/>
                  </a:lnTo>
                  <a:lnTo>
                    <a:pt x="835" y="19653"/>
                  </a:lnTo>
                  <a:cubicBezTo>
                    <a:pt x="835" y="19653"/>
                    <a:pt x="2779" y="22914"/>
                    <a:pt x="2836" y="23144"/>
                  </a:cubicBezTo>
                  <a:lnTo>
                    <a:pt x="2836" y="23144"/>
                  </a:lnTo>
                  <a:cubicBezTo>
                    <a:pt x="3032" y="22781"/>
                    <a:pt x="9401" y="15125"/>
                    <a:pt x="9207" y="14316"/>
                  </a:cubicBezTo>
                  <a:cubicBezTo>
                    <a:pt x="8740" y="12515"/>
                    <a:pt x="5905" y="6544"/>
                    <a:pt x="4771" y="3809"/>
                  </a:cubicBezTo>
                  <a:cubicBezTo>
                    <a:pt x="3816" y="1466"/>
                    <a:pt x="2837" y="1"/>
                    <a:pt x="940" y="1"/>
                  </a:cubicBezTo>
                  <a:close/>
                  <a:moveTo>
                    <a:pt x="2836" y="23144"/>
                  </a:moveTo>
                  <a:cubicBezTo>
                    <a:pt x="2831" y="23152"/>
                    <a:pt x="2830" y="23157"/>
                    <a:pt x="2833" y="23157"/>
                  </a:cubicBezTo>
                  <a:cubicBezTo>
                    <a:pt x="2834" y="23157"/>
                    <a:pt x="2835" y="23157"/>
                    <a:pt x="2836" y="23156"/>
                  </a:cubicBezTo>
                  <a:cubicBezTo>
                    <a:pt x="2838" y="23155"/>
                    <a:pt x="2838" y="23151"/>
                    <a:pt x="2836" y="23144"/>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5"/>
            <p:cNvSpPr/>
            <p:nvPr/>
          </p:nvSpPr>
          <p:spPr>
            <a:xfrm flipH="1">
              <a:off x="916336" y="2770732"/>
              <a:ext cx="429171" cy="857509"/>
            </a:xfrm>
            <a:custGeom>
              <a:avLst/>
              <a:gdLst/>
              <a:ahLst/>
              <a:cxnLst/>
              <a:rect l="l" t="t" r="r" b="b"/>
              <a:pathLst>
                <a:path w="26253" h="52439" extrusionOk="0">
                  <a:moveTo>
                    <a:pt x="16346" y="1"/>
                  </a:moveTo>
                  <a:lnTo>
                    <a:pt x="1769" y="834"/>
                  </a:lnTo>
                  <a:cubicBezTo>
                    <a:pt x="1769" y="834"/>
                    <a:pt x="501" y="11609"/>
                    <a:pt x="268" y="16546"/>
                  </a:cubicBezTo>
                  <a:cubicBezTo>
                    <a:pt x="1" y="22116"/>
                    <a:pt x="1" y="23884"/>
                    <a:pt x="134" y="26920"/>
                  </a:cubicBezTo>
                  <a:cubicBezTo>
                    <a:pt x="234" y="28821"/>
                    <a:pt x="501" y="30556"/>
                    <a:pt x="635" y="33458"/>
                  </a:cubicBezTo>
                  <a:cubicBezTo>
                    <a:pt x="768" y="36360"/>
                    <a:pt x="1669" y="50870"/>
                    <a:pt x="1669" y="50870"/>
                  </a:cubicBezTo>
                  <a:lnTo>
                    <a:pt x="1669" y="50837"/>
                  </a:lnTo>
                  <a:cubicBezTo>
                    <a:pt x="1669" y="51004"/>
                    <a:pt x="1702" y="51137"/>
                    <a:pt x="1735" y="51304"/>
                  </a:cubicBezTo>
                  <a:cubicBezTo>
                    <a:pt x="1869" y="51804"/>
                    <a:pt x="2436" y="52405"/>
                    <a:pt x="3470" y="52438"/>
                  </a:cubicBezTo>
                  <a:cubicBezTo>
                    <a:pt x="4938" y="52438"/>
                    <a:pt x="5405" y="51738"/>
                    <a:pt x="5471" y="51237"/>
                  </a:cubicBezTo>
                  <a:cubicBezTo>
                    <a:pt x="5471" y="51171"/>
                    <a:pt x="5505" y="51070"/>
                    <a:pt x="5505" y="50970"/>
                  </a:cubicBezTo>
                  <a:lnTo>
                    <a:pt x="5538" y="50970"/>
                  </a:lnTo>
                  <a:cubicBezTo>
                    <a:pt x="5538" y="50970"/>
                    <a:pt x="6606" y="44799"/>
                    <a:pt x="7339" y="40096"/>
                  </a:cubicBezTo>
                  <a:cubicBezTo>
                    <a:pt x="7706" y="37894"/>
                    <a:pt x="7907" y="35693"/>
                    <a:pt x="7940" y="33491"/>
                  </a:cubicBezTo>
                  <a:cubicBezTo>
                    <a:pt x="7840" y="32157"/>
                    <a:pt x="7640" y="30789"/>
                    <a:pt x="7306" y="29488"/>
                  </a:cubicBezTo>
                  <a:lnTo>
                    <a:pt x="9374" y="15912"/>
                  </a:lnTo>
                  <a:cubicBezTo>
                    <a:pt x="9374" y="15912"/>
                    <a:pt x="11176" y="27454"/>
                    <a:pt x="11476" y="28554"/>
                  </a:cubicBezTo>
                  <a:cubicBezTo>
                    <a:pt x="11676" y="29355"/>
                    <a:pt x="16446" y="36694"/>
                    <a:pt x="19315" y="41063"/>
                  </a:cubicBezTo>
                  <a:cubicBezTo>
                    <a:pt x="20549" y="42998"/>
                    <a:pt x="23351" y="47134"/>
                    <a:pt x="23551" y="47368"/>
                  </a:cubicBezTo>
                  <a:cubicBezTo>
                    <a:pt x="23625" y="47471"/>
                    <a:pt x="23722" y="47516"/>
                    <a:pt x="23834" y="47516"/>
                  </a:cubicBezTo>
                  <a:cubicBezTo>
                    <a:pt x="24637" y="47516"/>
                    <a:pt x="26253" y="45233"/>
                    <a:pt x="26253" y="45233"/>
                  </a:cubicBezTo>
                  <a:lnTo>
                    <a:pt x="25086" y="42331"/>
                  </a:lnTo>
                  <a:cubicBezTo>
                    <a:pt x="24552" y="40730"/>
                    <a:pt x="22617" y="34592"/>
                    <a:pt x="21917" y="32857"/>
                  </a:cubicBezTo>
                  <a:cubicBezTo>
                    <a:pt x="20849" y="30089"/>
                    <a:pt x="20149" y="28621"/>
                    <a:pt x="17914" y="27187"/>
                  </a:cubicBezTo>
                  <a:cubicBezTo>
                    <a:pt x="17914" y="27187"/>
                    <a:pt x="18014" y="13377"/>
                    <a:pt x="17914" y="8440"/>
                  </a:cubicBezTo>
                  <a:cubicBezTo>
                    <a:pt x="17747" y="2135"/>
                    <a:pt x="16346" y="1"/>
                    <a:pt x="1634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5"/>
            <p:cNvSpPr/>
            <p:nvPr/>
          </p:nvSpPr>
          <p:spPr>
            <a:xfrm flipH="1">
              <a:off x="908146" y="3518025"/>
              <a:ext cx="70360" cy="142741"/>
            </a:xfrm>
            <a:custGeom>
              <a:avLst/>
              <a:gdLst/>
              <a:ahLst/>
              <a:cxnLst/>
              <a:rect l="l" t="t" r="r" b="b"/>
              <a:pathLst>
                <a:path w="4304" h="8729" extrusionOk="0">
                  <a:moveTo>
                    <a:pt x="4303" y="1"/>
                  </a:moveTo>
                  <a:lnTo>
                    <a:pt x="0" y="101"/>
                  </a:lnTo>
                  <a:cubicBezTo>
                    <a:pt x="1535" y="2169"/>
                    <a:pt x="2335" y="7606"/>
                    <a:pt x="1902" y="8407"/>
                  </a:cubicBezTo>
                  <a:cubicBezTo>
                    <a:pt x="1781" y="8630"/>
                    <a:pt x="1862" y="8729"/>
                    <a:pt x="2048" y="8729"/>
                  </a:cubicBezTo>
                  <a:cubicBezTo>
                    <a:pt x="2530" y="8729"/>
                    <a:pt x="3720" y="8064"/>
                    <a:pt x="3936" y="7173"/>
                  </a:cubicBezTo>
                  <a:cubicBezTo>
                    <a:pt x="4237" y="5972"/>
                    <a:pt x="4303" y="1"/>
                    <a:pt x="4303"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5"/>
            <p:cNvSpPr/>
            <p:nvPr/>
          </p:nvSpPr>
          <p:spPr>
            <a:xfrm flipH="1">
              <a:off x="1252784" y="3590042"/>
              <a:ext cx="130796" cy="130869"/>
            </a:xfrm>
            <a:custGeom>
              <a:avLst/>
              <a:gdLst/>
              <a:ahLst/>
              <a:cxnLst/>
              <a:rect l="l" t="t" r="r" b="b"/>
              <a:pathLst>
                <a:path w="8001" h="8003" extrusionOk="0">
                  <a:moveTo>
                    <a:pt x="8001" y="0"/>
                  </a:moveTo>
                  <a:lnTo>
                    <a:pt x="3964" y="534"/>
                  </a:lnTo>
                  <a:cubicBezTo>
                    <a:pt x="3931" y="2102"/>
                    <a:pt x="2864" y="6238"/>
                    <a:pt x="1296" y="6738"/>
                  </a:cubicBezTo>
                  <a:cubicBezTo>
                    <a:pt x="0" y="7133"/>
                    <a:pt x="1392" y="8003"/>
                    <a:pt x="2560" y="8003"/>
                  </a:cubicBezTo>
                  <a:cubicBezTo>
                    <a:pt x="2775" y="8003"/>
                    <a:pt x="2982" y="7973"/>
                    <a:pt x="3164" y="7906"/>
                  </a:cubicBezTo>
                  <a:cubicBezTo>
                    <a:pt x="4365" y="7472"/>
                    <a:pt x="6133" y="3936"/>
                    <a:pt x="7033" y="3069"/>
                  </a:cubicBezTo>
                  <a:cubicBezTo>
                    <a:pt x="7967" y="2202"/>
                    <a:pt x="8001" y="0"/>
                    <a:pt x="8001"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5"/>
            <p:cNvSpPr/>
            <p:nvPr/>
          </p:nvSpPr>
          <p:spPr>
            <a:xfrm flipH="1">
              <a:off x="1046119" y="2741282"/>
              <a:ext cx="313561" cy="459587"/>
            </a:xfrm>
            <a:custGeom>
              <a:avLst/>
              <a:gdLst/>
              <a:ahLst/>
              <a:cxnLst/>
              <a:rect l="l" t="t" r="r" b="b"/>
              <a:pathLst>
                <a:path w="19181" h="28105" extrusionOk="0">
                  <a:moveTo>
                    <a:pt x="16612" y="0"/>
                  </a:moveTo>
                  <a:lnTo>
                    <a:pt x="2502" y="934"/>
                  </a:lnTo>
                  <a:cubicBezTo>
                    <a:pt x="2502" y="934"/>
                    <a:pt x="2002" y="2535"/>
                    <a:pt x="1502" y="8440"/>
                  </a:cubicBezTo>
                  <a:cubicBezTo>
                    <a:pt x="1035" y="14344"/>
                    <a:pt x="67" y="22683"/>
                    <a:pt x="1" y="26019"/>
                  </a:cubicBezTo>
                  <a:cubicBezTo>
                    <a:pt x="1" y="26019"/>
                    <a:pt x="2569" y="25385"/>
                    <a:pt x="3670" y="23017"/>
                  </a:cubicBezTo>
                  <a:cubicBezTo>
                    <a:pt x="3670" y="23017"/>
                    <a:pt x="5471" y="26953"/>
                    <a:pt x="9708" y="27820"/>
                  </a:cubicBezTo>
                  <a:cubicBezTo>
                    <a:pt x="10652" y="28012"/>
                    <a:pt x="11596" y="28104"/>
                    <a:pt x="12503" y="28104"/>
                  </a:cubicBezTo>
                  <a:cubicBezTo>
                    <a:pt x="15698" y="28104"/>
                    <a:pt x="18431" y="26959"/>
                    <a:pt x="19081" y="24985"/>
                  </a:cubicBezTo>
                  <a:cubicBezTo>
                    <a:pt x="19048" y="24718"/>
                    <a:pt x="19181" y="11408"/>
                    <a:pt x="19081" y="8306"/>
                  </a:cubicBezTo>
                  <a:cubicBezTo>
                    <a:pt x="18981" y="5237"/>
                    <a:pt x="17780" y="2635"/>
                    <a:pt x="1661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5"/>
            <p:cNvSpPr/>
            <p:nvPr/>
          </p:nvSpPr>
          <p:spPr>
            <a:xfrm flipH="1">
              <a:off x="1254958" y="3663824"/>
              <a:ext cx="76915" cy="84493"/>
            </a:xfrm>
            <a:custGeom>
              <a:avLst/>
              <a:gdLst/>
              <a:ahLst/>
              <a:cxnLst/>
              <a:rect l="l" t="t" r="r" b="b"/>
              <a:pathLst>
                <a:path w="4705" h="5167" extrusionOk="0">
                  <a:moveTo>
                    <a:pt x="3406" y="1"/>
                  </a:moveTo>
                  <a:cubicBezTo>
                    <a:pt x="3291" y="1"/>
                    <a:pt x="3168" y="49"/>
                    <a:pt x="3036" y="158"/>
                  </a:cubicBezTo>
                  <a:cubicBezTo>
                    <a:pt x="1835" y="1092"/>
                    <a:pt x="1" y="4928"/>
                    <a:pt x="1" y="4928"/>
                  </a:cubicBezTo>
                  <a:cubicBezTo>
                    <a:pt x="1" y="4928"/>
                    <a:pt x="139" y="5166"/>
                    <a:pt x="683" y="5166"/>
                  </a:cubicBezTo>
                  <a:cubicBezTo>
                    <a:pt x="1027" y="5166"/>
                    <a:pt x="1533" y="5071"/>
                    <a:pt x="2269" y="4761"/>
                  </a:cubicBezTo>
                  <a:cubicBezTo>
                    <a:pt x="4170" y="3961"/>
                    <a:pt x="4704" y="2993"/>
                    <a:pt x="4704" y="2993"/>
                  </a:cubicBezTo>
                  <a:cubicBezTo>
                    <a:pt x="4704" y="2993"/>
                    <a:pt x="4310" y="1"/>
                    <a:pt x="340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5"/>
            <p:cNvSpPr/>
            <p:nvPr/>
          </p:nvSpPr>
          <p:spPr>
            <a:xfrm flipH="1">
              <a:off x="1254958" y="3663824"/>
              <a:ext cx="76915" cy="84493"/>
            </a:xfrm>
            <a:custGeom>
              <a:avLst/>
              <a:gdLst/>
              <a:ahLst/>
              <a:cxnLst/>
              <a:rect l="l" t="t" r="r" b="b"/>
              <a:pathLst>
                <a:path w="4705" h="5167" extrusionOk="0">
                  <a:moveTo>
                    <a:pt x="3406" y="1"/>
                  </a:moveTo>
                  <a:cubicBezTo>
                    <a:pt x="3291" y="1"/>
                    <a:pt x="3168" y="49"/>
                    <a:pt x="3036" y="158"/>
                  </a:cubicBezTo>
                  <a:cubicBezTo>
                    <a:pt x="1835" y="1092"/>
                    <a:pt x="1" y="4928"/>
                    <a:pt x="1" y="4928"/>
                  </a:cubicBezTo>
                  <a:cubicBezTo>
                    <a:pt x="1" y="4928"/>
                    <a:pt x="139" y="5166"/>
                    <a:pt x="683" y="5166"/>
                  </a:cubicBezTo>
                  <a:cubicBezTo>
                    <a:pt x="1027" y="5166"/>
                    <a:pt x="1533" y="5071"/>
                    <a:pt x="2269" y="4761"/>
                  </a:cubicBezTo>
                  <a:cubicBezTo>
                    <a:pt x="4170" y="3961"/>
                    <a:pt x="4704" y="2993"/>
                    <a:pt x="4704" y="2993"/>
                  </a:cubicBezTo>
                  <a:cubicBezTo>
                    <a:pt x="4704" y="2993"/>
                    <a:pt x="4310" y="1"/>
                    <a:pt x="34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5"/>
            <p:cNvSpPr/>
            <p:nvPr/>
          </p:nvSpPr>
          <p:spPr>
            <a:xfrm flipH="1">
              <a:off x="1227690" y="3589764"/>
              <a:ext cx="181604" cy="173827"/>
            </a:xfrm>
            <a:custGeom>
              <a:avLst/>
              <a:gdLst/>
              <a:ahLst/>
              <a:cxnLst/>
              <a:rect l="l" t="t" r="r" b="b"/>
              <a:pathLst>
                <a:path w="11109" h="10630" extrusionOk="0">
                  <a:moveTo>
                    <a:pt x="9618" y="1"/>
                  </a:moveTo>
                  <a:cubicBezTo>
                    <a:pt x="9133" y="1"/>
                    <a:pt x="8337" y="370"/>
                    <a:pt x="7839" y="784"/>
                  </a:cubicBezTo>
                  <a:cubicBezTo>
                    <a:pt x="7038" y="1485"/>
                    <a:pt x="6838" y="2419"/>
                    <a:pt x="6438" y="3520"/>
                  </a:cubicBezTo>
                  <a:cubicBezTo>
                    <a:pt x="6004" y="4687"/>
                    <a:pt x="5204" y="6288"/>
                    <a:pt x="4570" y="6622"/>
                  </a:cubicBezTo>
                  <a:cubicBezTo>
                    <a:pt x="4345" y="6752"/>
                    <a:pt x="4053" y="6794"/>
                    <a:pt x="3727" y="6794"/>
                  </a:cubicBezTo>
                  <a:cubicBezTo>
                    <a:pt x="3133" y="6794"/>
                    <a:pt x="2426" y="6655"/>
                    <a:pt x="1801" y="6655"/>
                  </a:cubicBezTo>
                  <a:cubicBezTo>
                    <a:pt x="834" y="6655"/>
                    <a:pt x="67" y="7089"/>
                    <a:pt x="33" y="7789"/>
                  </a:cubicBezTo>
                  <a:cubicBezTo>
                    <a:pt x="0" y="8356"/>
                    <a:pt x="2535" y="9624"/>
                    <a:pt x="4103" y="9691"/>
                  </a:cubicBezTo>
                  <a:cubicBezTo>
                    <a:pt x="4419" y="9707"/>
                    <a:pt x="4685" y="9731"/>
                    <a:pt x="4918" y="9731"/>
                  </a:cubicBezTo>
                  <a:cubicBezTo>
                    <a:pt x="5646" y="9731"/>
                    <a:pt x="6049" y="9496"/>
                    <a:pt x="6605" y="8056"/>
                  </a:cubicBezTo>
                  <a:cubicBezTo>
                    <a:pt x="7115" y="6710"/>
                    <a:pt x="7400" y="5768"/>
                    <a:pt x="7717" y="5768"/>
                  </a:cubicBezTo>
                  <a:cubicBezTo>
                    <a:pt x="7855" y="5768"/>
                    <a:pt x="8000" y="5949"/>
                    <a:pt x="8173" y="6355"/>
                  </a:cubicBezTo>
                  <a:cubicBezTo>
                    <a:pt x="8740" y="7656"/>
                    <a:pt x="8973" y="10391"/>
                    <a:pt x="8973" y="10391"/>
                  </a:cubicBezTo>
                  <a:cubicBezTo>
                    <a:pt x="9127" y="10545"/>
                    <a:pt x="9343" y="10629"/>
                    <a:pt x="9561" y="10629"/>
                  </a:cubicBezTo>
                  <a:cubicBezTo>
                    <a:pt x="9768" y="10629"/>
                    <a:pt x="9978" y="10554"/>
                    <a:pt x="10141" y="10391"/>
                  </a:cubicBezTo>
                  <a:cubicBezTo>
                    <a:pt x="10141" y="9457"/>
                    <a:pt x="10207" y="8490"/>
                    <a:pt x="10307" y="7522"/>
                  </a:cubicBezTo>
                  <a:cubicBezTo>
                    <a:pt x="10474" y="6355"/>
                    <a:pt x="11108" y="4487"/>
                    <a:pt x="11008" y="3053"/>
                  </a:cubicBezTo>
                  <a:cubicBezTo>
                    <a:pt x="10941" y="1652"/>
                    <a:pt x="10241" y="251"/>
                    <a:pt x="9874" y="50"/>
                  </a:cubicBezTo>
                  <a:cubicBezTo>
                    <a:pt x="9805" y="16"/>
                    <a:pt x="9718" y="1"/>
                    <a:pt x="96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5"/>
            <p:cNvSpPr/>
            <p:nvPr/>
          </p:nvSpPr>
          <p:spPr>
            <a:xfrm flipH="1">
              <a:off x="863975" y="3572626"/>
              <a:ext cx="49092" cy="100045"/>
            </a:xfrm>
            <a:custGeom>
              <a:avLst/>
              <a:gdLst/>
              <a:ahLst/>
              <a:cxnLst/>
              <a:rect l="l" t="t" r="r" b="b"/>
              <a:pathLst>
                <a:path w="3003" h="6118" extrusionOk="0">
                  <a:moveTo>
                    <a:pt x="1245" y="0"/>
                  </a:moveTo>
                  <a:cubicBezTo>
                    <a:pt x="870" y="0"/>
                    <a:pt x="550" y="136"/>
                    <a:pt x="467" y="431"/>
                  </a:cubicBezTo>
                  <a:cubicBezTo>
                    <a:pt x="0" y="1899"/>
                    <a:pt x="601" y="6102"/>
                    <a:pt x="601" y="6102"/>
                  </a:cubicBezTo>
                  <a:cubicBezTo>
                    <a:pt x="601" y="6102"/>
                    <a:pt x="638" y="6118"/>
                    <a:pt x="710" y="6118"/>
                  </a:cubicBezTo>
                  <a:cubicBezTo>
                    <a:pt x="937" y="6118"/>
                    <a:pt x="1509" y="5965"/>
                    <a:pt x="2369" y="4701"/>
                  </a:cubicBezTo>
                  <a:cubicBezTo>
                    <a:pt x="2669" y="4367"/>
                    <a:pt x="2869" y="3967"/>
                    <a:pt x="3002" y="3567"/>
                  </a:cubicBezTo>
                  <a:cubicBezTo>
                    <a:pt x="2802" y="2800"/>
                    <a:pt x="2702" y="1999"/>
                    <a:pt x="2735" y="1232"/>
                  </a:cubicBezTo>
                  <a:cubicBezTo>
                    <a:pt x="2800" y="456"/>
                    <a:pt x="1931" y="0"/>
                    <a:pt x="124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5"/>
            <p:cNvSpPr/>
            <p:nvPr/>
          </p:nvSpPr>
          <p:spPr>
            <a:xfrm flipH="1">
              <a:off x="863975" y="3572626"/>
              <a:ext cx="49092" cy="100045"/>
            </a:xfrm>
            <a:custGeom>
              <a:avLst/>
              <a:gdLst/>
              <a:ahLst/>
              <a:cxnLst/>
              <a:rect l="l" t="t" r="r" b="b"/>
              <a:pathLst>
                <a:path w="3003" h="6118" extrusionOk="0">
                  <a:moveTo>
                    <a:pt x="1245" y="0"/>
                  </a:moveTo>
                  <a:cubicBezTo>
                    <a:pt x="870" y="0"/>
                    <a:pt x="550" y="136"/>
                    <a:pt x="467" y="431"/>
                  </a:cubicBezTo>
                  <a:cubicBezTo>
                    <a:pt x="0" y="1899"/>
                    <a:pt x="601" y="6102"/>
                    <a:pt x="601" y="6102"/>
                  </a:cubicBezTo>
                  <a:cubicBezTo>
                    <a:pt x="601" y="6102"/>
                    <a:pt x="638" y="6118"/>
                    <a:pt x="710" y="6118"/>
                  </a:cubicBezTo>
                  <a:cubicBezTo>
                    <a:pt x="937" y="6118"/>
                    <a:pt x="1509" y="5965"/>
                    <a:pt x="2369" y="4701"/>
                  </a:cubicBezTo>
                  <a:cubicBezTo>
                    <a:pt x="2669" y="4367"/>
                    <a:pt x="2869" y="3967"/>
                    <a:pt x="3002" y="3567"/>
                  </a:cubicBezTo>
                  <a:cubicBezTo>
                    <a:pt x="2802" y="2800"/>
                    <a:pt x="2702" y="1999"/>
                    <a:pt x="2735" y="1232"/>
                  </a:cubicBezTo>
                  <a:cubicBezTo>
                    <a:pt x="2800" y="456"/>
                    <a:pt x="1931" y="0"/>
                    <a:pt x="12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5"/>
            <p:cNvSpPr/>
            <p:nvPr/>
          </p:nvSpPr>
          <p:spPr>
            <a:xfrm flipH="1">
              <a:off x="821438" y="3497781"/>
              <a:ext cx="166336" cy="198290"/>
            </a:xfrm>
            <a:custGeom>
              <a:avLst/>
              <a:gdLst/>
              <a:ahLst/>
              <a:cxnLst/>
              <a:rect l="l" t="t" r="r" b="b"/>
              <a:pathLst>
                <a:path w="10175" h="12126" extrusionOk="0">
                  <a:moveTo>
                    <a:pt x="4258" y="1"/>
                  </a:moveTo>
                  <a:cubicBezTo>
                    <a:pt x="4238" y="1"/>
                    <a:pt x="4220" y="2"/>
                    <a:pt x="4203" y="5"/>
                  </a:cubicBezTo>
                  <a:cubicBezTo>
                    <a:pt x="3770" y="38"/>
                    <a:pt x="3136" y="972"/>
                    <a:pt x="2936" y="1739"/>
                  </a:cubicBezTo>
                  <a:cubicBezTo>
                    <a:pt x="2635" y="2773"/>
                    <a:pt x="3002" y="3641"/>
                    <a:pt x="3269" y="4775"/>
                  </a:cubicBezTo>
                  <a:cubicBezTo>
                    <a:pt x="3569" y="5976"/>
                    <a:pt x="3803" y="7744"/>
                    <a:pt x="3469" y="8411"/>
                  </a:cubicBezTo>
                  <a:cubicBezTo>
                    <a:pt x="3136" y="9078"/>
                    <a:pt x="1968" y="9445"/>
                    <a:pt x="1168" y="9979"/>
                  </a:cubicBezTo>
                  <a:cubicBezTo>
                    <a:pt x="367" y="10512"/>
                    <a:pt x="0" y="11279"/>
                    <a:pt x="334" y="11913"/>
                  </a:cubicBezTo>
                  <a:cubicBezTo>
                    <a:pt x="427" y="12058"/>
                    <a:pt x="756" y="12126"/>
                    <a:pt x="1208" y="12126"/>
                  </a:cubicBezTo>
                  <a:cubicBezTo>
                    <a:pt x="2214" y="12126"/>
                    <a:pt x="3826" y="11788"/>
                    <a:pt x="4770" y="11213"/>
                  </a:cubicBezTo>
                  <a:cubicBezTo>
                    <a:pt x="5904" y="10512"/>
                    <a:pt x="6405" y="10479"/>
                    <a:pt x="5938" y="8444"/>
                  </a:cubicBezTo>
                  <a:cubicBezTo>
                    <a:pt x="5576" y="6892"/>
                    <a:pt x="5274" y="5922"/>
                    <a:pt x="5716" y="5922"/>
                  </a:cubicBezTo>
                  <a:cubicBezTo>
                    <a:pt x="5844" y="5922"/>
                    <a:pt x="6035" y="6003"/>
                    <a:pt x="6305" y="6176"/>
                  </a:cubicBezTo>
                  <a:cubicBezTo>
                    <a:pt x="7506" y="6943"/>
                    <a:pt x="9207" y="9078"/>
                    <a:pt x="9207" y="9078"/>
                  </a:cubicBezTo>
                  <a:cubicBezTo>
                    <a:pt x="9263" y="9091"/>
                    <a:pt x="9320" y="9097"/>
                    <a:pt x="9376" y="9097"/>
                  </a:cubicBezTo>
                  <a:cubicBezTo>
                    <a:pt x="9748" y="9097"/>
                    <a:pt x="10087" y="8821"/>
                    <a:pt x="10174" y="8444"/>
                  </a:cubicBezTo>
                  <a:cubicBezTo>
                    <a:pt x="9674" y="7644"/>
                    <a:pt x="9173" y="6843"/>
                    <a:pt x="8740" y="5976"/>
                  </a:cubicBezTo>
                  <a:cubicBezTo>
                    <a:pt x="8206" y="4908"/>
                    <a:pt x="7706" y="3007"/>
                    <a:pt x="6838" y="1873"/>
                  </a:cubicBezTo>
                  <a:cubicBezTo>
                    <a:pt x="6005" y="783"/>
                    <a:pt x="4740" y="1"/>
                    <a:pt x="42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5"/>
            <p:cNvSpPr/>
            <p:nvPr/>
          </p:nvSpPr>
          <p:spPr>
            <a:xfrm flipH="1">
              <a:off x="1073370" y="2461229"/>
              <a:ext cx="263947" cy="315996"/>
            </a:xfrm>
            <a:custGeom>
              <a:avLst/>
              <a:gdLst/>
              <a:ahLst/>
              <a:cxnLst/>
              <a:rect l="l" t="t" r="r" b="b"/>
              <a:pathLst>
                <a:path w="16146" h="19324" extrusionOk="0">
                  <a:moveTo>
                    <a:pt x="11013" y="1"/>
                  </a:moveTo>
                  <a:cubicBezTo>
                    <a:pt x="10043" y="1"/>
                    <a:pt x="8725" y="21"/>
                    <a:pt x="7706" y="114"/>
                  </a:cubicBezTo>
                  <a:cubicBezTo>
                    <a:pt x="6371" y="181"/>
                    <a:pt x="5071" y="448"/>
                    <a:pt x="3803" y="881"/>
                  </a:cubicBezTo>
                  <a:lnTo>
                    <a:pt x="2202" y="2416"/>
                  </a:lnTo>
                  <a:cubicBezTo>
                    <a:pt x="1468" y="3350"/>
                    <a:pt x="134" y="7486"/>
                    <a:pt x="167" y="14624"/>
                  </a:cubicBezTo>
                  <a:cubicBezTo>
                    <a:pt x="167" y="15992"/>
                    <a:pt x="0" y="17693"/>
                    <a:pt x="1134" y="18060"/>
                  </a:cubicBezTo>
                  <a:cubicBezTo>
                    <a:pt x="2464" y="18791"/>
                    <a:pt x="4769" y="19324"/>
                    <a:pt x="7367" y="19324"/>
                  </a:cubicBezTo>
                  <a:cubicBezTo>
                    <a:pt x="9985" y="19324"/>
                    <a:pt x="12900" y="18783"/>
                    <a:pt x="15411" y="17360"/>
                  </a:cubicBezTo>
                  <a:cubicBezTo>
                    <a:pt x="16145" y="16826"/>
                    <a:pt x="16012" y="12590"/>
                    <a:pt x="15978" y="10688"/>
                  </a:cubicBezTo>
                  <a:cubicBezTo>
                    <a:pt x="15945" y="8120"/>
                    <a:pt x="15878" y="3483"/>
                    <a:pt x="15545" y="2482"/>
                  </a:cubicBezTo>
                  <a:cubicBezTo>
                    <a:pt x="15111" y="1081"/>
                    <a:pt x="13843" y="81"/>
                    <a:pt x="12342" y="14"/>
                  </a:cubicBezTo>
                  <a:cubicBezTo>
                    <a:pt x="12342" y="14"/>
                    <a:pt x="11789" y="1"/>
                    <a:pt x="1101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5"/>
            <p:cNvSpPr/>
            <p:nvPr/>
          </p:nvSpPr>
          <p:spPr>
            <a:xfrm flipH="1">
              <a:off x="1292590" y="2567814"/>
              <a:ext cx="16920" cy="197473"/>
            </a:xfrm>
            <a:custGeom>
              <a:avLst/>
              <a:gdLst/>
              <a:ahLst/>
              <a:cxnLst/>
              <a:rect l="l" t="t" r="r" b="b"/>
              <a:pathLst>
                <a:path w="1035" h="12076" extrusionOk="0">
                  <a:moveTo>
                    <a:pt x="834" y="1"/>
                  </a:moveTo>
                  <a:lnTo>
                    <a:pt x="701" y="1568"/>
                  </a:lnTo>
                  <a:cubicBezTo>
                    <a:pt x="267" y="6906"/>
                    <a:pt x="0" y="10542"/>
                    <a:pt x="334" y="11976"/>
                  </a:cubicBezTo>
                  <a:lnTo>
                    <a:pt x="568" y="12076"/>
                  </a:lnTo>
                  <a:cubicBezTo>
                    <a:pt x="167" y="10742"/>
                    <a:pt x="534" y="6272"/>
                    <a:pt x="901" y="1568"/>
                  </a:cubicBezTo>
                  <a:lnTo>
                    <a:pt x="10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5"/>
            <p:cNvSpPr/>
            <p:nvPr/>
          </p:nvSpPr>
          <p:spPr>
            <a:xfrm flipH="1">
              <a:off x="1247324" y="2351487"/>
              <a:ext cx="463533" cy="313657"/>
            </a:xfrm>
            <a:custGeom>
              <a:avLst/>
              <a:gdLst/>
              <a:ahLst/>
              <a:cxnLst/>
              <a:rect l="l" t="t" r="r" b="b"/>
              <a:pathLst>
                <a:path w="28355" h="19181" extrusionOk="0">
                  <a:moveTo>
                    <a:pt x="1950" y="0"/>
                  </a:moveTo>
                  <a:cubicBezTo>
                    <a:pt x="1874" y="0"/>
                    <a:pt x="1792" y="18"/>
                    <a:pt x="1702" y="54"/>
                  </a:cubicBezTo>
                  <a:cubicBezTo>
                    <a:pt x="1235" y="254"/>
                    <a:pt x="1335" y="888"/>
                    <a:pt x="1735" y="1855"/>
                  </a:cubicBezTo>
                  <a:cubicBezTo>
                    <a:pt x="1935" y="2255"/>
                    <a:pt x="2102" y="2689"/>
                    <a:pt x="2236" y="3122"/>
                  </a:cubicBezTo>
                  <a:cubicBezTo>
                    <a:pt x="2269" y="3289"/>
                    <a:pt x="2035" y="3356"/>
                    <a:pt x="1935" y="3423"/>
                  </a:cubicBezTo>
                  <a:cubicBezTo>
                    <a:pt x="1735" y="3523"/>
                    <a:pt x="1368" y="3690"/>
                    <a:pt x="1302" y="3923"/>
                  </a:cubicBezTo>
                  <a:cubicBezTo>
                    <a:pt x="1268" y="4056"/>
                    <a:pt x="1235" y="4157"/>
                    <a:pt x="1168" y="4290"/>
                  </a:cubicBezTo>
                  <a:cubicBezTo>
                    <a:pt x="1035" y="4523"/>
                    <a:pt x="668" y="4590"/>
                    <a:pt x="501" y="4824"/>
                  </a:cubicBezTo>
                  <a:cubicBezTo>
                    <a:pt x="401" y="4990"/>
                    <a:pt x="401" y="5257"/>
                    <a:pt x="301" y="5424"/>
                  </a:cubicBezTo>
                  <a:cubicBezTo>
                    <a:pt x="267" y="5558"/>
                    <a:pt x="167" y="5658"/>
                    <a:pt x="101" y="5791"/>
                  </a:cubicBezTo>
                  <a:cubicBezTo>
                    <a:pt x="1" y="6025"/>
                    <a:pt x="34" y="6325"/>
                    <a:pt x="201" y="6558"/>
                  </a:cubicBezTo>
                  <a:cubicBezTo>
                    <a:pt x="601" y="7392"/>
                    <a:pt x="1335" y="7893"/>
                    <a:pt x="2002" y="8493"/>
                  </a:cubicBezTo>
                  <a:cubicBezTo>
                    <a:pt x="2569" y="9027"/>
                    <a:pt x="3203" y="9327"/>
                    <a:pt x="3870" y="9861"/>
                  </a:cubicBezTo>
                  <a:cubicBezTo>
                    <a:pt x="4504" y="10361"/>
                    <a:pt x="11542" y="18834"/>
                    <a:pt x="13110" y="19134"/>
                  </a:cubicBezTo>
                  <a:cubicBezTo>
                    <a:pt x="13270" y="19166"/>
                    <a:pt x="13431" y="19181"/>
                    <a:pt x="13590" y="19181"/>
                  </a:cubicBezTo>
                  <a:cubicBezTo>
                    <a:pt x="13928" y="19181"/>
                    <a:pt x="14260" y="19114"/>
                    <a:pt x="14578" y="19000"/>
                  </a:cubicBezTo>
                  <a:cubicBezTo>
                    <a:pt x="15979" y="18600"/>
                    <a:pt x="21850" y="16198"/>
                    <a:pt x="24752" y="15198"/>
                  </a:cubicBezTo>
                  <a:cubicBezTo>
                    <a:pt x="26987" y="14030"/>
                    <a:pt x="27687" y="13597"/>
                    <a:pt x="28154" y="10294"/>
                  </a:cubicBezTo>
                  <a:cubicBezTo>
                    <a:pt x="28354" y="8693"/>
                    <a:pt x="26653" y="7592"/>
                    <a:pt x="26653" y="7592"/>
                  </a:cubicBezTo>
                  <a:cubicBezTo>
                    <a:pt x="26653" y="7592"/>
                    <a:pt x="25552" y="7592"/>
                    <a:pt x="22183" y="9427"/>
                  </a:cubicBezTo>
                  <a:cubicBezTo>
                    <a:pt x="19948" y="10628"/>
                    <a:pt x="15478" y="12929"/>
                    <a:pt x="13610" y="13797"/>
                  </a:cubicBezTo>
                  <a:cubicBezTo>
                    <a:pt x="12209" y="12629"/>
                    <a:pt x="6639" y="7959"/>
                    <a:pt x="6439" y="7526"/>
                  </a:cubicBezTo>
                  <a:cubicBezTo>
                    <a:pt x="6172" y="7025"/>
                    <a:pt x="6605" y="6191"/>
                    <a:pt x="6805" y="5724"/>
                  </a:cubicBezTo>
                  <a:cubicBezTo>
                    <a:pt x="7039" y="5257"/>
                    <a:pt x="7473" y="4257"/>
                    <a:pt x="7639" y="3990"/>
                  </a:cubicBezTo>
                  <a:cubicBezTo>
                    <a:pt x="7826" y="3711"/>
                    <a:pt x="7648" y="3577"/>
                    <a:pt x="7357" y="3577"/>
                  </a:cubicBezTo>
                  <a:cubicBezTo>
                    <a:pt x="7125" y="3577"/>
                    <a:pt x="6823" y="3661"/>
                    <a:pt x="6572" y="3823"/>
                  </a:cubicBezTo>
                  <a:cubicBezTo>
                    <a:pt x="6005" y="4190"/>
                    <a:pt x="5538" y="5091"/>
                    <a:pt x="5271" y="5224"/>
                  </a:cubicBezTo>
                  <a:cubicBezTo>
                    <a:pt x="5266" y="5226"/>
                    <a:pt x="5260" y="5227"/>
                    <a:pt x="5254" y="5227"/>
                  </a:cubicBezTo>
                  <a:cubicBezTo>
                    <a:pt x="4955" y="5227"/>
                    <a:pt x="3759" y="2866"/>
                    <a:pt x="3203" y="1721"/>
                  </a:cubicBezTo>
                  <a:cubicBezTo>
                    <a:pt x="2683" y="711"/>
                    <a:pt x="2438" y="0"/>
                    <a:pt x="1950"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5"/>
            <p:cNvSpPr/>
            <p:nvPr/>
          </p:nvSpPr>
          <p:spPr>
            <a:xfrm flipH="1">
              <a:off x="1089734" y="2213701"/>
              <a:ext cx="204507" cy="206859"/>
            </a:xfrm>
            <a:custGeom>
              <a:avLst/>
              <a:gdLst/>
              <a:ahLst/>
              <a:cxnLst/>
              <a:rect l="l" t="t" r="r" b="b"/>
              <a:pathLst>
                <a:path w="12510" h="12650" extrusionOk="0">
                  <a:moveTo>
                    <a:pt x="7550" y="1"/>
                  </a:moveTo>
                  <a:cubicBezTo>
                    <a:pt x="7123" y="1"/>
                    <a:pt x="6694" y="29"/>
                    <a:pt x="6272" y="74"/>
                  </a:cubicBezTo>
                  <a:cubicBezTo>
                    <a:pt x="4798" y="266"/>
                    <a:pt x="3324" y="643"/>
                    <a:pt x="1821" y="643"/>
                  </a:cubicBezTo>
                  <a:cubicBezTo>
                    <a:pt x="1759" y="643"/>
                    <a:pt x="1697" y="642"/>
                    <a:pt x="1635" y="641"/>
                  </a:cubicBezTo>
                  <a:cubicBezTo>
                    <a:pt x="1577" y="632"/>
                    <a:pt x="1516" y="628"/>
                    <a:pt x="1455" y="628"/>
                  </a:cubicBezTo>
                  <a:cubicBezTo>
                    <a:pt x="1270" y="628"/>
                    <a:pt x="1076" y="666"/>
                    <a:pt x="901" y="741"/>
                  </a:cubicBezTo>
                  <a:cubicBezTo>
                    <a:pt x="634" y="907"/>
                    <a:pt x="501" y="1241"/>
                    <a:pt x="568" y="1575"/>
                  </a:cubicBezTo>
                  <a:cubicBezTo>
                    <a:pt x="634" y="1875"/>
                    <a:pt x="734" y="2175"/>
                    <a:pt x="901" y="2442"/>
                  </a:cubicBezTo>
                  <a:cubicBezTo>
                    <a:pt x="835" y="2420"/>
                    <a:pt x="767" y="2409"/>
                    <a:pt x="699" y="2409"/>
                  </a:cubicBezTo>
                  <a:cubicBezTo>
                    <a:pt x="463" y="2409"/>
                    <a:pt x="238" y="2542"/>
                    <a:pt x="134" y="2776"/>
                  </a:cubicBezTo>
                  <a:cubicBezTo>
                    <a:pt x="34" y="2942"/>
                    <a:pt x="0" y="3142"/>
                    <a:pt x="0" y="3343"/>
                  </a:cubicBezTo>
                  <a:cubicBezTo>
                    <a:pt x="0" y="3443"/>
                    <a:pt x="0" y="3543"/>
                    <a:pt x="34" y="3643"/>
                  </a:cubicBezTo>
                  <a:cubicBezTo>
                    <a:pt x="234" y="5144"/>
                    <a:pt x="1602" y="6078"/>
                    <a:pt x="2369" y="7279"/>
                  </a:cubicBezTo>
                  <a:cubicBezTo>
                    <a:pt x="2536" y="7546"/>
                    <a:pt x="2736" y="7812"/>
                    <a:pt x="2903" y="8079"/>
                  </a:cubicBezTo>
                  <a:cubicBezTo>
                    <a:pt x="3003" y="8213"/>
                    <a:pt x="3470" y="8613"/>
                    <a:pt x="3470" y="8780"/>
                  </a:cubicBezTo>
                  <a:lnTo>
                    <a:pt x="6639" y="12649"/>
                  </a:lnTo>
                  <a:cubicBezTo>
                    <a:pt x="6538" y="10881"/>
                    <a:pt x="12509" y="9213"/>
                    <a:pt x="12409" y="6645"/>
                  </a:cubicBezTo>
                  <a:cubicBezTo>
                    <a:pt x="12376" y="6011"/>
                    <a:pt x="12309" y="5377"/>
                    <a:pt x="12209" y="4777"/>
                  </a:cubicBezTo>
                  <a:cubicBezTo>
                    <a:pt x="12209" y="4410"/>
                    <a:pt x="12276" y="4043"/>
                    <a:pt x="12376" y="3710"/>
                  </a:cubicBezTo>
                  <a:cubicBezTo>
                    <a:pt x="12409" y="3343"/>
                    <a:pt x="12376" y="3009"/>
                    <a:pt x="12243" y="2675"/>
                  </a:cubicBezTo>
                  <a:cubicBezTo>
                    <a:pt x="11976" y="1908"/>
                    <a:pt x="11475" y="1274"/>
                    <a:pt x="10775" y="841"/>
                  </a:cubicBezTo>
                  <a:cubicBezTo>
                    <a:pt x="9848" y="207"/>
                    <a:pt x="8708" y="1"/>
                    <a:pt x="75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5"/>
            <p:cNvSpPr/>
            <p:nvPr/>
          </p:nvSpPr>
          <p:spPr>
            <a:xfrm flipH="1">
              <a:off x="1283860" y="2333810"/>
              <a:ext cx="16920" cy="33294"/>
            </a:xfrm>
            <a:custGeom>
              <a:avLst/>
              <a:gdLst/>
              <a:ahLst/>
              <a:cxnLst/>
              <a:rect l="l" t="t" r="r" b="b"/>
              <a:pathLst>
                <a:path w="1035" h="2036" extrusionOk="0">
                  <a:moveTo>
                    <a:pt x="1034" y="0"/>
                  </a:moveTo>
                  <a:cubicBezTo>
                    <a:pt x="1034" y="1"/>
                    <a:pt x="0" y="1535"/>
                    <a:pt x="134" y="1702"/>
                  </a:cubicBezTo>
                  <a:cubicBezTo>
                    <a:pt x="400" y="1835"/>
                    <a:pt x="667" y="1969"/>
                    <a:pt x="934" y="2035"/>
                  </a:cubicBezTo>
                  <a:lnTo>
                    <a:pt x="1034"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5"/>
            <p:cNvSpPr/>
            <p:nvPr/>
          </p:nvSpPr>
          <p:spPr>
            <a:xfrm flipH="1">
              <a:off x="1111002" y="2247681"/>
              <a:ext cx="180509" cy="185192"/>
            </a:xfrm>
            <a:custGeom>
              <a:avLst/>
              <a:gdLst/>
              <a:ahLst/>
              <a:cxnLst/>
              <a:rect l="l" t="t" r="r" b="b"/>
              <a:pathLst>
                <a:path w="11042" h="11325" extrusionOk="0">
                  <a:moveTo>
                    <a:pt x="5724" y="0"/>
                  </a:moveTo>
                  <a:cubicBezTo>
                    <a:pt x="4785" y="0"/>
                    <a:pt x="4018" y="199"/>
                    <a:pt x="3636" y="397"/>
                  </a:cubicBezTo>
                  <a:cubicBezTo>
                    <a:pt x="2635" y="931"/>
                    <a:pt x="901" y="1865"/>
                    <a:pt x="434" y="5501"/>
                  </a:cubicBezTo>
                  <a:cubicBezTo>
                    <a:pt x="0" y="9204"/>
                    <a:pt x="834" y="10505"/>
                    <a:pt x="1335" y="11005"/>
                  </a:cubicBezTo>
                  <a:cubicBezTo>
                    <a:pt x="1558" y="11208"/>
                    <a:pt x="2312" y="11324"/>
                    <a:pt x="3079" y="11324"/>
                  </a:cubicBezTo>
                  <a:cubicBezTo>
                    <a:pt x="3573" y="11324"/>
                    <a:pt x="4071" y="11276"/>
                    <a:pt x="4437" y="11172"/>
                  </a:cubicBezTo>
                  <a:cubicBezTo>
                    <a:pt x="5604" y="10805"/>
                    <a:pt x="8173" y="9571"/>
                    <a:pt x="9340" y="7636"/>
                  </a:cubicBezTo>
                  <a:cubicBezTo>
                    <a:pt x="10741" y="5368"/>
                    <a:pt x="11041" y="2365"/>
                    <a:pt x="9440" y="1165"/>
                  </a:cubicBezTo>
                  <a:cubicBezTo>
                    <a:pt x="8193" y="278"/>
                    <a:pt x="6837" y="0"/>
                    <a:pt x="5724"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5"/>
            <p:cNvSpPr/>
            <p:nvPr/>
          </p:nvSpPr>
          <p:spPr>
            <a:xfrm flipH="1">
              <a:off x="1227151" y="2420544"/>
              <a:ext cx="40918" cy="12444"/>
            </a:xfrm>
            <a:custGeom>
              <a:avLst/>
              <a:gdLst/>
              <a:ahLst/>
              <a:cxnLst/>
              <a:rect l="l" t="t" r="r" b="b"/>
              <a:pathLst>
                <a:path w="2503" h="761" extrusionOk="0">
                  <a:moveTo>
                    <a:pt x="2502" y="0"/>
                  </a:moveTo>
                  <a:cubicBezTo>
                    <a:pt x="2102" y="200"/>
                    <a:pt x="1702" y="300"/>
                    <a:pt x="1302" y="401"/>
                  </a:cubicBezTo>
                  <a:cubicBezTo>
                    <a:pt x="976" y="476"/>
                    <a:pt x="651" y="513"/>
                    <a:pt x="326" y="513"/>
                  </a:cubicBezTo>
                  <a:cubicBezTo>
                    <a:pt x="217" y="513"/>
                    <a:pt x="109" y="509"/>
                    <a:pt x="1" y="501"/>
                  </a:cubicBezTo>
                  <a:lnTo>
                    <a:pt x="1" y="501"/>
                  </a:lnTo>
                  <a:cubicBezTo>
                    <a:pt x="302" y="663"/>
                    <a:pt x="973" y="761"/>
                    <a:pt x="1645" y="761"/>
                  </a:cubicBezTo>
                  <a:cubicBezTo>
                    <a:pt x="1941" y="761"/>
                    <a:pt x="2237" y="742"/>
                    <a:pt x="2502" y="701"/>
                  </a:cubicBezTo>
                  <a:lnTo>
                    <a:pt x="2502"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5"/>
            <p:cNvSpPr/>
            <p:nvPr/>
          </p:nvSpPr>
          <p:spPr>
            <a:xfrm flipH="1">
              <a:off x="1028120" y="2216415"/>
              <a:ext cx="238314" cy="279088"/>
            </a:xfrm>
            <a:custGeom>
              <a:avLst/>
              <a:gdLst/>
              <a:ahLst/>
              <a:cxnLst/>
              <a:rect l="l" t="t" r="r" b="b"/>
              <a:pathLst>
                <a:path w="14578" h="17067" extrusionOk="0">
                  <a:moveTo>
                    <a:pt x="11379" y="1"/>
                  </a:moveTo>
                  <a:cubicBezTo>
                    <a:pt x="10949" y="1"/>
                    <a:pt x="10514" y="100"/>
                    <a:pt x="10108" y="308"/>
                  </a:cubicBezTo>
                  <a:cubicBezTo>
                    <a:pt x="9274" y="741"/>
                    <a:pt x="9174" y="1309"/>
                    <a:pt x="9407" y="2009"/>
                  </a:cubicBezTo>
                  <a:cubicBezTo>
                    <a:pt x="9141" y="1842"/>
                    <a:pt x="8874" y="1676"/>
                    <a:pt x="8573" y="1575"/>
                  </a:cubicBezTo>
                  <a:cubicBezTo>
                    <a:pt x="8440" y="1509"/>
                    <a:pt x="8307" y="1475"/>
                    <a:pt x="8173" y="1442"/>
                  </a:cubicBezTo>
                  <a:cubicBezTo>
                    <a:pt x="7439" y="1240"/>
                    <a:pt x="6685" y="1139"/>
                    <a:pt x="5933" y="1139"/>
                  </a:cubicBezTo>
                  <a:cubicBezTo>
                    <a:pt x="5318" y="1139"/>
                    <a:pt x="4704" y="1207"/>
                    <a:pt x="4104" y="1342"/>
                  </a:cubicBezTo>
                  <a:cubicBezTo>
                    <a:pt x="3436" y="1475"/>
                    <a:pt x="2769" y="1709"/>
                    <a:pt x="2169" y="2009"/>
                  </a:cubicBezTo>
                  <a:lnTo>
                    <a:pt x="1669" y="2209"/>
                  </a:lnTo>
                  <a:cubicBezTo>
                    <a:pt x="1268" y="2376"/>
                    <a:pt x="868" y="2576"/>
                    <a:pt x="501" y="2876"/>
                  </a:cubicBezTo>
                  <a:cubicBezTo>
                    <a:pt x="334" y="3010"/>
                    <a:pt x="201" y="3210"/>
                    <a:pt x="101" y="3410"/>
                  </a:cubicBezTo>
                  <a:cubicBezTo>
                    <a:pt x="34" y="3610"/>
                    <a:pt x="1" y="3810"/>
                    <a:pt x="1" y="4011"/>
                  </a:cubicBezTo>
                  <a:cubicBezTo>
                    <a:pt x="67" y="4578"/>
                    <a:pt x="434" y="5078"/>
                    <a:pt x="968" y="5311"/>
                  </a:cubicBezTo>
                  <a:cubicBezTo>
                    <a:pt x="668" y="5678"/>
                    <a:pt x="601" y="6145"/>
                    <a:pt x="701" y="6612"/>
                  </a:cubicBezTo>
                  <a:cubicBezTo>
                    <a:pt x="868" y="7113"/>
                    <a:pt x="1202" y="7580"/>
                    <a:pt x="1635" y="7913"/>
                  </a:cubicBezTo>
                  <a:cubicBezTo>
                    <a:pt x="1635" y="7947"/>
                    <a:pt x="1669" y="7980"/>
                    <a:pt x="1702" y="7980"/>
                  </a:cubicBezTo>
                  <a:cubicBezTo>
                    <a:pt x="1769" y="7980"/>
                    <a:pt x="1802" y="7980"/>
                    <a:pt x="1869" y="7947"/>
                  </a:cubicBezTo>
                  <a:cubicBezTo>
                    <a:pt x="2400" y="7583"/>
                    <a:pt x="2743" y="7009"/>
                    <a:pt x="3371" y="7009"/>
                  </a:cubicBezTo>
                  <a:cubicBezTo>
                    <a:pt x="3492" y="7009"/>
                    <a:pt x="3624" y="7031"/>
                    <a:pt x="3770" y="7079"/>
                  </a:cubicBezTo>
                  <a:cubicBezTo>
                    <a:pt x="4938" y="7446"/>
                    <a:pt x="4904" y="9381"/>
                    <a:pt x="3903" y="10048"/>
                  </a:cubicBezTo>
                  <a:cubicBezTo>
                    <a:pt x="3741" y="10157"/>
                    <a:pt x="3559" y="10216"/>
                    <a:pt x="3378" y="10216"/>
                  </a:cubicBezTo>
                  <a:cubicBezTo>
                    <a:pt x="3226" y="10216"/>
                    <a:pt x="3074" y="10173"/>
                    <a:pt x="2936" y="10082"/>
                  </a:cubicBezTo>
                  <a:lnTo>
                    <a:pt x="2936" y="10082"/>
                  </a:lnTo>
                  <a:cubicBezTo>
                    <a:pt x="2936" y="10082"/>
                    <a:pt x="3236" y="12984"/>
                    <a:pt x="2502" y="13751"/>
                  </a:cubicBezTo>
                  <a:cubicBezTo>
                    <a:pt x="2029" y="14263"/>
                    <a:pt x="1347" y="14368"/>
                    <a:pt x="867" y="14368"/>
                  </a:cubicBezTo>
                  <a:cubicBezTo>
                    <a:pt x="535" y="14368"/>
                    <a:pt x="301" y="14318"/>
                    <a:pt x="301" y="14318"/>
                  </a:cubicBezTo>
                  <a:lnTo>
                    <a:pt x="301" y="14318"/>
                  </a:lnTo>
                  <a:cubicBezTo>
                    <a:pt x="301" y="14318"/>
                    <a:pt x="880" y="17067"/>
                    <a:pt x="4813" y="17067"/>
                  </a:cubicBezTo>
                  <a:cubicBezTo>
                    <a:pt x="5103" y="17067"/>
                    <a:pt x="5411" y="17052"/>
                    <a:pt x="5738" y="17020"/>
                  </a:cubicBezTo>
                  <a:cubicBezTo>
                    <a:pt x="9774" y="16620"/>
                    <a:pt x="9974" y="14118"/>
                    <a:pt x="9974" y="14118"/>
                  </a:cubicBezTo>
                  <a:lnTo>
                    <a:pt x="9974" y="14118"/>
                  </a:lnTo>
                  <a:cubicBezTo>
                    <a:pt x="10108" y="15052"/>
                    <a:pt x="9741" y="16019"/>
                    <a:pt x="9007" y="16620"/>
                  </a:cubicBezTo>
                  <a:cubicBezTo>
                    <a:pt x="9007" y="16620"/>
                    <a:pt x="9136" y="16632"/>
                    <a:pt x="9348" y="16632"/>
                  </a:cubicBezTo>
                  <a:cubicBezTo>
                    <a:pt x="10161" y="16632"/>
                    <a:pt x="12203" y="16444"/>
                    <a:pt x="12943" y="14618"/>
                  </a:cubicBezTo>
                  <a:cubicBezTo>
                    <a:pt x="13610" y="12917"/>
                    <a:pt x="12076" y="11749"/>
                    <a:pt x="11676" y="9581"/>
                  </a:cubicBezTo>
                  <a:cubicBezTo>
                    <a:pt x="11509" y="8714"/>
                    <a:pt x="11909" y="6946"/>
                    <a:pt x="11842" y="5512"/>
                  </a:cubicBezTo>
                  <a:lnTo>
                    <a:pt x="11842" y="5512"/>
                  </a:lnTo>
                  <a:cubicBezTo>
                    <a:pt x="11887" y="5517"/>
                    <a:pt x="11932" y="5520"/>
                    <a:pt x="11978" y="5520"/>
                  </a:cubicBezTo>
                  <a:cubicBezTo>
                    <a:pt x="12209" y="5520"/>
                    <a:pt x="12454" y="5450"/>
                    <a:pt x="12676" y="5311"/>
                  </a:cubicBezTo>
                  <a:cubicBezTo>
                    <a:pt x="14044" y="4611"/>
                    <a:pt x="14578" y="2910"/>
                    <a:pt x="13877" y="1542"/>
                  </a:cubicBezTo>
                  <a:cubicBezTo>
                    <a:pt x="13385" y="557"/>
                    <a:pt x="12397" y="1"/>
                    <a:pt x="113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5"/>
            <p:cNvSpPr/>
            <p:nvPr/>
          </p:nvSpPr>
          <p:spPr>
            <a:xfrm flipH="1">
              <a:off x="1231516" y="2340024"/>
              <a:ext cx="21284" cy="27619"/>
            </a:xfrm>
            <a:custGeom>
              <a:avLst/>
              <a:gdLst/>
              <a:ahLst/>
              <a:cxnLst/>
              <a:rect l="l" t="t" r="r" b="b"/>
              <a:pathLst>
                <a:path w="1302" h="1689" extrusionOk="0">
                  <a:moveTo>
                    <a:pt x="995" y="0"/>
                  </a:moveTo>
                  <a:cubicBezTo>
                    <a:pt x="632" y="0"/>
                    <a:pt x="298" y="223"/>
                    <a:pt x="167" y="588"/>
                  </a:cubicBezTo>
                  <a:cubicBezTo>
                    <a:pt x="1" y="1021"/>
                    <a:pt x="234" y="1522"/>
                    <a:pt x="701" y="1689"/>
                  </a:cubicBezTo>
                  <a:lnTo>
                    <a:pt x="1302" y="54"/>
                  </a:lnTo>
                  <a:cubicBezTo>
                    <a:pt x="1200" y="18"/>
                    <a:pt x="1096" y="0"/>
                    <a:pt x="9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1" name="Google Shape;2731;p65"/>
          <p:cNvSpPr txBox="1">
            <a:spLocks noGrp="1"/>
          </p:cNvSpPr>
          <p:nvPr>
            <p:ph type="subTitle" idx="4294967295"/>
          </p:nvPr>
        </p:nvSpPr>
        <p:spPr>
          <a:xfrm>
            <a:off x="5966555" y="2636375"/>
            <a:ext cx="1800000" cy="236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600">
                <a:latin typeface="Be Vietnam"/>
                <a:ea typeface="Be Vietnam"/>
                <a:cs typeface="Be Vietnam"/>
                <a:sym typeface="Be Vietnam"/>
              </a:rPr>
              <a:t>JUPITER</a:t>
            </a:r>
            <a:endParaRPr sz="1600">
              <a:latin typeface="Be Vietnam"/>
              <a:ea typeface="Be Vietnam"/>
              <a:cs typeface="Be Vietnam"/>
              <a:sym typeface="Be Vietnam"/>
            </a:endParaRPr>
          </a:p>
        </p:txBody>
      </p:sp>
      <p:sp>
        <p:nvSpPr>
          <p:cNvPr id="2732" name="Google Shape;2732;p65"/>
          <p:cNvSpPr txBox="1">
            <a:spLocks noGrp="1"/>
          </p:cNvSpPr>
          <p:nvPr>
            <p:ph type="subTitle" idx="4294967295"/>
          </p:nvPr>
        </p:nvSpPr>
        <p:spPr>
          <a:xfrm>
            <a:off x="5966555" y="1913125"/>
            <a:ext cx="1800000" cy="236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600">
                <a:latin typeface="Be Vietnam"/>
                <a:ea typeface="Be Vietnam"/>
                <a:cs typeface="Be Vietnam"/>
                <a:sym typeface="Be Vietnam"/>
              </a:rPr>
              <a:t>MERCURY</a:t>
            </a:r>
            <a:endParaRPr sz="1600">
              <a:latin typeface="Be Vietnam"/>
              <a:ea typeface="Be Vietnam"/>
              <a:cs typeface="Be Vietnam"/>
              <a:sym typeface="Be Vietnam"/>
            </a:endParaRPr>
          </a:p>
        </p:txBody>
      </p:sp>
      <p:sp>
        <p:nvSpPr>
          <p:cNvPr id="2733" name="Google Shape;2733;p65"/>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Top Destination Sites</a:t>
            </a:r>
            <a:endParaRPr/>
          </a:p>
        </p:txBody>
      </p:sp>
      <p:sp>
        <p:nvSpPr>
          <p:cNvPr id="2734" name="Google Shape;2734;p65"/>
          <p:cNvSpPr txBox="1">
            <a:spLocks noGrp="1"/>
          </p:cNvSpPr>
          <p:nvPr>
            <p:ph type="subTitle" idx="4294967295"/>
          </p:nvPr>
        </p:nvSpPr>
        <p:spPr>
          <a:xfrm>
            <a:off x="5966555" y="2274750"/>
            <a:ext cx="1800000" cy="236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600">
                <a:latin typeface="Be Vietnam"/>
                <a:ea typeface="Be Vietnam"/>
                <a:cs typeface="Be Vietnam"/>
                <a:sym typeface="Be Vietnam"/>
              </a:rPr>
              <a:t>VENUS</a:t>
            </a:r>
            <a:endParaRPr sz="1600">
              <a:latin typeface="Be Vietnam"/>
              <a:ea typeface="Be Vietnam"/>
              <a:cs typeface="Be Vietnam"/>
              <a:sym typeface="Be Vietnam"/>
            </a:endParaRPr>
          </a:p>
        </p:txBody>
      </p:sp>
      <p:sp>
        <p:nvSpPr>
          <p:cNvPr id="2735" name="Google Shape;2735;p65"/>
          <p:cNvSpPr txBox="1">
            <a:spLocks noGrp="1"/>
          </p:cNvSpPr>
          <p:nvPr>
            <p:ph type="subTitle" idx="4294967295"/>
          </p:nvPr>
        </p:nvSpPr>
        <p:spPr>
          <a:xfrm>
            <a:off x="5966555" y="2998000"/>
            <a:ext cx="1800000" cy="236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600">
                <a:latin typeface="Be Vietnam"/>
                <a:ea typeface="Be Vietnam"/>
                <a:cs typeface="Be Vietnam"/>
                <a:sym typeface="Be Vietnam"/>
              </a:rPr>
              <a:t>MARS</a:t>
            </a:r>
            <a:endParaRPr sz="1600">
              <a:latin typeface="Be Vietnam"/>
              <a:ea typeface="Be Vietnam"/>
              <a:cs typeface="Be Vietnam"/>
              <a:sym typeface="Be Vietnam"/>
            </a:endParaRPr>
          </a:p>
        </p:txBody>
      </p:sp>
      <p:sp>
        <p:nvSpPr>
          <p:cNvPr id="2736" name="Google Shape;2736;p65"/>
          <p:cNvSpPr txBox="1">
            <a:spLocks noGrp="1"/>
          </p:cNvSpPr>
          <p:nvPr>
            <p:ph type="subTitle" idx="4294967295"/>
          </p:nvPr>
        </p:nvSpPr>
        <p:spPr>
          <a:xfrm>
            <a:off x="5966555" y="3359625"/>
            <a:ext cx="1800000" cy="236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600">
                <a:latin typeface="Be Vietnam"/>
                <a:ea typeface="Be Vietnam"/>
                <a:cs typeface="Be Vietnam"/>
                <a:sym typeface="Be Vietnam"/>
              </a:rPr>
              <a:t>SATURN</a:t>
            </a:r>
            <a:endParaRPr sz="1600">
              <a:latin typeface="Be Vietnam"/>
              <a:ea typeface="Be Vietnam"/>
              <a:cs typeface="Be Vietnam"/>
              <a:sym typeface="Be Vietnam"/>
            </a:endParaRPr>
          </a:p>
        </p:txBody>
      </p:sp>
      <p:sp>
        <p:nvSpPr>
          <p:cNvPr id="2737" name="Google Shape;2737;p65"/>
          <p:cNvSpPr txBox="1">
            <a:spLocks noGrp="1"/>
          </p:cNvSpPr>
          <p:nvPr>
            <p:ph type="subTitle" idx="4294967295"/>
          </p:nvPr>
        </p:nvSpPr>
        <p:spPr>
          <a:xfrm>
            <a:off x="5966555" y="3721250"/>
            <a:ext cx="1800000" cy="236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600">
                <a:latin typeface="Be Vietnam"/>
                <a:ea typeface="Be Vietnam"/>
                <a:cs typeface="Be Vietnam"/>
                <a:sym typeface="Be Vietnam"/>
              </a:rPr>
              <a:t>NEPTUNE</a:t>
            </a:r>
            <a:endParaRPr sz="1600">
              <a:latin typeface="Be Vietnam"/>
              <a:ea typeface="Be Vietnam"/>
              <a:cs typeface="Be Vietnam"/>
              <a:sym typeface="Be Vietnam"/>
            </a:endParaRPr>
          </a:p>
        </p:txBody>
      </p:sp>
      <p:cxnSp>
        <p:nvCxnSpPr>
          <p:cNvPr id="2738" name="Google Shape;2738;p65"/>
          <p:cNvCxnSpPr/>
          <p:nvPr/>
        </p:nvCxnSpPr>
        <p:spPr>
          <a:xfrm flipH="1">
            <a:off x="3967055" y="2031475"/>
            <a:ext cx="1999500" cy="911100"/>
          </a:xfrm>
          <a:prstGeom prst="curvedConnector3">
            <a:avLst>
              <a:gd name="adj1" fmla="val 50000"/>
            </a:avLst>
          </a:prstGeom>
          <a:noFill/>
          <a:ln w="9525" cap="flat" cmpd="sng">
            <a:solidFill>
              <a:schemeClr val="accent1"/>
            </a:solidFill>
            <a:prstDash val="solid"/>
            <a:round/>
            <a:headEnd type="none" w="med" len="med"/>
            <a:tailEnd type="none" w="med" len="med"/>
          </a:ln>
        </p:spPr>
      </p:cxnSp>
      <p:cxnSp>
        <p:nvCxnSpPr>
          <p:cNvPr id="2739" name="Google Shape;2739;p65"/>
          <p:cNvCxnSpPr/>
          <p:nvPr/>
        </p:nvCxnSpPr>
        <p:spPr>
          <a:xfrm flipH="1">
            <a:off x="3967055" y="2393100"/>
            <a:ext cx="1999500" cy="549300"/>
          </a:xfrm>
          <a:prstGeom prst="curvedConnector3">
            <a:avLst>
              <a:gd name="adj1" fmla="val 50000"/>
            </a:avLst>
          </a:prstGeom>
          <a:noFill/>
          <a:ln w="9525" cap="flat" cmpd="sng">
            <a:solidFill>
              <a:schemeClr val="accent1"/>
            </a:solidFill>
            <a:prstDash val="solid"/>
            <a:round/>
            <a:headEnd type="none" w="med" len="med"/>
            <a:tailEnd type="none" w="med" len="med"/>
          </a:ln>
        </p:spPr>
      </p:cxnSp>
      <p:cxnSp>
        <p:nvCxnSpPr>
          <p:cNvPr id="2740" name="Google Shape;2740;p65"/>
          <p:cNvCxnSpPr/>
          <p:nvPr/>
        </p:nvCxnSpPr>
        <p:spPr>
          <a:xfrm flipH="1">
            <a:off x="3967055" y="2754725"/>
            <a:ext cx="1999500" cy="187800"/>
          </a:xfrm>
          <a:prstGeom prst="curvedConnector3">
            <a:avLst>
              <a:gd name="adj1" fmla="val 50000"/>
            </a:avLst>
          </a:prstGeom>
          <a:noFill/>
          <a:ln w="9525" cap="flat" cmpd="sng">
            <a:solidFill>
              <a:schemeClr val="accent1"/>
            </a:solidFill>
            <a:prstDash val="solid"/>
            <a:round/>
            <a:headEnd type="none" w="med" len="med"/>
            <a:tailEnd type="none" w="med" len="med"/>
          </a:ln>
        </p:spPr>
      </p:cxnSp>
      <p:cxnSp>
        <p:nvCxnSpPr>
          <p:cNvPr id="2741" name="Google Shape;2741;p65"/>
          <p:cNvCxnSpPr/>
          <p:nvPr/>
        </p:nvCxnSpPr>
        <p:spPr>
          <a:xfrm rot="10800000">
            <a:off x="3967055" y="2942350"/>
            <a:ext cx="1999500" cy="174000"/>
          </a:xfrm>
          <a:prstGeom prst="curvedConnector3">
            <a:avLst>
              <a:gd name="adj1" fmla="val 50000"/>
            </a:avLst>
          </a:prstGeom>
          <a:noFill/>
          <a:ln w="9525" cap="flat" cmpd="sng">
            <a:solidFill>
              <a:schemeClr val="accent1"/>
            </a:solidFill>
            <a:prstDash val="solid"/>
            <a:round/>
            <a:headEnd type="none" w="med" len="med"/>
            <a:tailEnd type="none" w="med" len="med"/>
          </a:ln>
        </p:spPr>
      </p:cxnSp>
      <p:cxnSp>
        <p:nvCxnSpPr>
          <p:cNvPr id="2742" name="Google Shape;2742;p65"/>
          <p:cNvCxnSpPr/>
          <p:nvPr/>
        </p:nvCxnSpPr>
        <p:spPr>
          <a:xfrm rot="10800000">
            <a:off x="3967055" y="2942475"/>
            <a:ext cx="1999500" cy="535500"/>
          </a:xfrm>
          <a:prstGeom prst="curvedConnector3">
            <a:avLst>
              <a:gd name="adj1" fmla="val 50000"/>
            </a:avLst>
          </a:prstGeom>
          <a:noFill/>
          <a:ln w="9525" cap="flat" cmpd="sng">
            <a:solidFill>
              <a:schemeClr val="accent1"/>
            </a:solidFill>
            <a:prstDash val="solid"/>
            <a:round/>
            <a:headEnd type="none" w="med" len="med"/>
            <a:tailEnd type="none" w="med" len="med"/>
          </a:ln>
        </p:spPr>
      </p:cxnSp>
      <p:cxnSp>
        <p:nvCxnSpPr>
          <p:cNvPr id="2743" name="Google Shape;2743;p65"/>
          <p:cNvCxnSpPr/>
          <p:nvPr/>
        </p:nvCxnSpPr>
        <p:spPr>
          <a:xfrm rot="10800000">
            <a:off x="3967055" y="2942600"/>
            <a:ext cx="1999500" cy="897000"/>
          </a:xfrm>
          <a:prstGeom prst="curvedConnector3">
            <a:avLst>
              <a:gd name="adj1" fmla="val 50000"/>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47"/>
        <p:cNvGrpSpPr/>
        <p:nvPr/>
      </p:nvGrpSpPr>
      <p:grpSpPr>
        <a:xfrm>
          <a:off x="0" y="0"/>
          <a:ext cx="0" cy="0"/>
          <a:chOff x="0" y="0"/>
          <a:chExt cx="0" cy="0"/>
        </a:xfrm>
      </p:grpSpPr>
      <p:sp>
        <p:nvSpPr>
          <p:cNvPr id="2748" name="Google Shape;2748;p66"/>
          <p:cNvSpPr txBox="1">
            <a:spLocks noGrp="1"/>
          </p:cNvSpPr>
          <p:nvPr>
            <p:ph type="title"/>
          </p:nvPr>
        </p:nvSpPr>
        <p:spPr>
          <a:xfrm>
            <a:off x="616200" y="491400"/>
            <a:ext cx="2926500" cy="283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en-GB">
                <a:solidFill>
                  <a:schemeClr val="dk1"/>
                </a:solidFill>
              </a:rPr>
              <a:t>A Picture </a:t>
            </a:r>
            <a:endParaRPr>
              <a:solidFill>
                <a:schemeClr val="dk1"/>
              </a:solidFill>
            </a:endParaRPr>
          </a:p>
          <a:p>
            <a:pPr marL="0" lvl="0" indent="0" algn="l" rtl="0">
              <a:spcBef>
                <a:spcPts val="0"/>
              </a:spcBef>
              <a:spcAft>
                <a:spcPts val="0"/>
              </a:spcAft>
              <a:buClr>
                <a:schemeClr val="dk2"/>
              </a:buClr>
              <a:buSzPts val="1100"/>
              <a:buFont typeface="Arial"/>
              <a:buNone/>
            </a:pPr>
            <a:r>
              <a:rPr lang="en-GB">
                <a:solidFill>
                  <a:schemeClr val="dk1"/>
                </a:solidFill>
              </a:rPr>
              <a:t>Is Worth a </a:t>
            </a:r>
            <a:endParaRPr>
              <a:solidFill>
                <a:schemeClr val="dk1"/>
              </a:solidFill>
            </a:endParaRPr>
          </a:p>
          <a:p>
            <a:pPr marL="0" lvl="0" indent="0" algn="l" rtl="0">
              <a:spcBef>
                <a:spcPts val="0"/>
              </a:spcBef>
              <a:spcAft>
                <a:spcPts val="0"/>
              </a:spcAft>
              <a:buClr>
                <a:schemeClr val="dk2"/>
              </a:buClr>
              <a:buSzPts val="1100"/>
              <a:buFont typeface="Arial"/>
              <a:buNone/>
            </a:pPr>
            <a:r>
              <a:rPr lang="en-GB">
                <a:solidFill>
                  <a:schemeClr val="dk1"/>
                </a:solidFill>
              </a:rPr>
              <a:t>Thousand </a:t>
            </a:r>
            <a:endParaRPr>
              <a:solidFill>
                <a:schemeClr val="dk1"/>
              </a:solidFill>
            </a:endParaRPr>
          </a:p>
          <a:p>
            <a:pPr marL="0" lvl="0" indent="0" algn="l" rtl="0">
              <a:spcBef>
                <a:spcPts val="0"/>
              </a:spcBef>
              <a:spcAft>
                <a:spcPts val="0"/>
              </a:spcAft>
              <a:buClr>
                <a:schemeClr val="dk2"/>
              </a:buClr>
              <a:buSzPts val="1100"/>
              <a:buFont typeface="Arial"/>
              <a:buNone/>
            </a:pPr>
            <a:r>
              <a:rPr lang="en-GB">
                <a:solidFill>
                  <a:schemeClr val="dk1"/>
                </a:solidFill>
              </a:rPr>
              <a:t>Words</a:t>
            </a:r>
            <a:endParaRPr>
              <a:solidFill>
                <a:schemeClr val="dk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293"/>
        <p:cNvGrpSpPr/>
        <p:nvPr/>
      </p:nvGrpSpPr>
      <p:grpSpPr>
        <a:xfrm>
          <a:off x="0" y="0"/>
          <a:ext cx="0" cy="0"/>
          <a:chOff x="0" y="0"/>
          <a:chExt cx="0" cy="0"/>
        </a:xfrm>
      </p:grpSpPr>
      <p:sp>
        <p:nvSpPr>
          <p:cNvPr id="3294" name="Google Shape;3294;p72"/>
          <p:cNvSpPr txBox="1">
            <a:spLocks noGrp="1"/>
          </p:cNvSpPr>
          <p:nvPr>
            <p:ph type="subTitle" idx="1"/>
          </p:nvPr>
        </p:nvSpPr>
        <p:spPr>
          <a:xfrm>
            <a:off x="6613800" y="3352200"/>
            <a:ext cx="1914000" cy="105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replace the image on the screen with your own work</a:t>
            </a:r>
            <a:endParaRPr/>
          </a:p>
        </p:txBody>
      </p:sp>
      <p:grpSp>
        <p:nvGrpSpPr>
          <p:cNvPr id="3295" name="Google Shape;3295;p72"/>
          <p:cNvGrpSpPr/>
          <p:nvPr/>
        </p:nvGrpSpPr>
        <p:grpSpPr>
          <a:xfrm>
            <a:off x="1739732" y="1460701"/>
            <a:ext cx="4112108" cy="3131723"/>
            <a:chOff x="4027953" y="698245"/>
            <a:chExt cx="4612055" cy="3512475"/>
          </a:xfrm>
        </p:grpSpPr>
        <p:grpSp>
          <p:nvGrpSpPr>
            <p:cNvPr id="3296" name="Google Shape;3296;p72"/>
            <p:cNvGrpSpPr/>
            <p:nvPr/>
          </p:nvGrpSpPr>
          <p:grpSpPr>
            <a:xfrm>
              <a:off x="4027953" y="698245"/>
              <a:ext cx="4612055" cy="3512475"/>
              <a:chOff x="1096545" y="1142417"/>
              <a:chExt cx="3753300" cy="2858460"/>
            </a:xfrm>
          </p:grpSpPr>
          <p:sp>
            <p:nvSpPr>
              <p:cNvPr id="3297" name="Google Shape;3297;p72"/>
              <p:cNvSpPr/>
              <p:nvPr/>
            </p:nvSpPr>
            <p:spPr>
              <a:xfrm>
                <a:off x="1096545" y="1142417"/>
                <a:ext cx="3753300" cy="2374500"/>
              </a:xfrm>
              <a:prstGeom prst="roundRect">
                <a:avLst>
                  <a:gd name="adj" fmla="val 385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2"/>
              <p:cNvSpPr/>
              <p:nvPr/>
            </p:nvSpPr>
            <p:spPr>
              <a:xfrm>
                <a:off x="1122064" y="1168285"/>
                <a:ext cx="3702300" cy="2322900"/>
              </a:xfrm>
              <a:prstGeom prst="roundRect">
                <a:avLst>
                  <a:gd name="adj" fmla="val 328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2"/>
              <p:cNvSpPr/>
              <p:nvPr/>
            </p:nvSpPr>
            <p:spPr>
              <a:xfrm>
                <a:off x="1225480" y="1262321"/>
                <a:ext cx="3498600" cy="2133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2"/>
              <p:cNvSpPr/>
              <p:nvPr/>
            </p:nvSpPr>
            <p:spPr>
              <a:xfrm>
                <a:off x="2330955" y="3512151"/>
                <a:ext cx="1281475" cy="488725"/>
              </a:xfrm>
              <a:custGeom>
                <a:avLst/>
                <a:gdLst/>
                <a:ahLst/>
                <a:cxnLst/>
                <a:rect l="l" t="t" r="r" b="b"/>
                <a:pathLst>
                  <a:path w="51259" h="19549" extrusionOk="0">
                    <a:moveTo>
                      <a:pt x="10379" y="194"/>
                    </a:moveTo>
                    <a:cubicBezTo>
                      <a:pt x="10130" y="1655"/>
                      <a:pt x="9821" y="6583"/>
                      <a:pt x="8883" y="8958"/>
                    </a:cubicBezTo>
                    <a:cubicBezTo>
                      <a:pt x="7945" y="11333"/>
                      <a:pt x="6116" y="13019"/>
                      <a:pt x="4750" y="14444"/>
                    </a:cubicBezTo>
                    <a:cubicBezTo>
                      <a:pt x="3384" y="15869"/>
                      <a:pt x="1448" y="16737"/>
                      <a:pt x="688" y="17509"/>
                    </a:cubicBezTo>
                    <a:cubicBezTo>
                      <a:pt x="-72" y="18281"/>
                      <a:pt x="-143" y="18755"/>
                      <a:pt x="189" y="19076"/>
                    </a:cubicBezTo>
                    <a:cubicBezTo>
                      <a:pt x="522" y="19397"/>
                      <a:pt x="617" y="19374"/>
                      <a:pt x="2683" y="19433"/>
                    </a:cubicBezTo>
                    <a:cubicBezTo>
                      <a:pt x="4750" y="19493"/>
                      <a:pt x="8479" y="19433"/>
                      <a:pt x="12588" y="19433"/>
                    </a:cubicBezTo>
                    <a:cubicBezTo>
                      <a:pt x="16697" y="19433"/>
                      <a:pt x="22231" y="19433"/>
                      <a:pt x="27338" y="19433"/>
                    </a:cubicBezTo>
                    <a:cubicBezTo>
                      <a:pt x="32445" y="19433"/>
                      <a:pt x="39440" y="19433"/>
                      <a:pt x="43228" y="19433"/>
                    </a:cubicBezTo>
                    <a:cubicBezTo>
                      <a:pt x="47017" y="19433"/>
                      <a:pt x="48739" y="19694"/>
                      <a:pt x="50069" y="19433"/>
                    </a:cubicBezTo>
                    <a:cubicBezTo>
                      <a:pt x="51399" y="19172"/>
                      <a:pt x="51304" y="18328"/>
                      <a:pt x="51209" y="17865"/>
                    </a:cubicBezTo>
                    <a:cubicBezTo>
                      <a:pt x="51114" y="17402"/>
                      <a:pt x="50758" y="17877"/>
                      <a:pt x="49499" y="16654"/>
                    </a:cubicBezTo>
                    <a:cubicBezTo>
                      <a:pt x="48240" y="15431"/>
                      <a:pt x="45046" y="13020"/>
                      <a:pt x="43656" y="10526"/>
                    </a:cubicBezTo>
                    <a:cubicBezTo>
                      <a:pt x="42267" y="8032"/>
                      <a:pt x="41590" y="3444"/>
                      <a:pt x="41162" y="1690"/>
                    </a:cubicBezTo>
                    <a:cubicBezTo>
                      <a:pt x="40734" y="-64"/>
                      <a:pt x="41099" y="282"/>
                      <a:pt x="41086" y="0"/>
                    </a:cubicBezTo>
                  </a:path>
                </a:pathLst>
              </a:custGeom>
              <a:solidFill>
                <a:schemeClr val="dk2"/>
              </a:solidFill>
              <a:ln>
                <a:noFill/>
              </a:ln>
            </p:spPr>
          </p:sp>
          <p:cxnSp>
            <p:nvCxnSpPr>
              <p:cNvPr id="3301" name="Google Shape;3301;p72"/>
              <p:cNvCxnSpPr/>
              <p:nvPr/>
            </p:nvCxnSpPr>
            <p:spPr>
              <a:xfrm>
                <a:off x="2344607" y="3955236"/>
                <a:ext cx="1263300" cy="0"/>
              </a:xfrm>
              <a:prstGeom prst="straightConnector1">
                <a:avLst/>
              </a:prstGeom>
              <a:noFill/>
              <a:ln w="19050" cap="flat" cmpd="sng">
                <a:solidFill>
                  <a:schemeClr val="lt1"/>
                </a:solidFill>
                <a:prstDash val="solid"/>
                <a:round/>
                <a:headEnd type="none" w="med" len="med"/>
                <a:tailEnd type="none" w="med" len="med"/>
              </a:ln>
            </p:spPr>
          </p:cxnSp>
        </p:grpSp>
        <p:pic>
          <p:nvPicPr>
            <p:cNvPr id="3302" name="Google Shape;3302;p72"/>
            <p:cNvPicPr preferRelativeResize="0"/>
            <p:nvPr/>
          </p:nvPicPr>
          <p:blipFill>
            <a:blip r:embed="rId3">
              <a:alphaModFix/>
            </a:blip>
            <a:stretch>
              <a:fillRect/>
            </a:stretch>
          </p:blipFill>
          <p:spPr>
            <a:xfrm>
              <a:off x="4186394" y="845610"/>
              <a:ext cx="4299054" cy="2621497"/>
            </a:xfrm>
            <a:prstGeom prst="rect">
              <a:avLst/>
            </a:prstGeom>
            <a:noFill/>
            <a:ln>
              <a:noFill/>
            </a:ln>
          </p:spPr>
        </p:pic>
      </p:grpSp>
      <p:sp>
        <p:nvSpPr>
          <p:cNvPr id="3303" name="Google Shape;3303;p72"/>
          <p:cNvSpPr txBox="1">
            <a:spLocks noGrp="1"/>
          </p:cNvSpPr>
          <p:nvPr>
            <p:ph type="title"/>
          </p:nvPr>
        </p:nvSpPr>
        <p:spPr>
          <a:xfrm>
            <a:off x="540000" y="491400"/>
            <a:ext cx="8100000" cy="96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Desktop Search</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307"/>
        <p:cNvGrpSpPr/>
        <p:nvPr/>
      </p:nvGrpSpPr>
      <p:grpSpPr>
        <a:xfrm>
          <a:off x="0" y="0"/>
          <a:ext cx="0" cy="0"/>
          <a:chOff x="0" y="0"/>
          <a:chExt cx="0" cy="0"/>
        </a:xfrm>
      </p:grpSpPr>
      <p:sp>
        <p:nvSpPr>
          <p:cNvPr id="3308" name="Google Shape;3308;p73"/>
          <p:cNvSpPr txBox="1">
            <a:spLocks noGrp="1"/>
          </p:cNvSpPr>
          <p:nvPr>
            <p:ph type="subTitle" idx="1"/>
          </p:nvPr>
        </p:nvSpPr>
        <p:spPr>
          <a:xfrm>
            <a:off x="616200" y="1626750"/>
            <a:ext cx="3369600" cy="152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Do you have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any questions?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addyouremail@freepik.com</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+91 620 421 838</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yourcompany.com</a:t>
            </a:r>
            <a:endParaRPr>
              <a:solidFill>
                <a:schemeClr val="dk1"/>
              </a:solidFill>
            </a:endParaRPr>
          </a:p>
        </p:txBody>
      </p:sp>
      <p:sp>
        <p:nvSpPr>
          <p:cNvPr id="3309" name="Google Shape;3309;p73"/>
          <p:cNvSpPr txBox="1">
            <a:spLocks noGrp="1"/>
          </p:cNvSpPr>
          <p:nvPr>
            <p:ph type="title"/>
          </p:nvPr>
        </p:nvSpPr>
        <p:spPr>
          <a:xfrm>
            <a:off x="616200" y="491400"/>
            <a:ext cx="4032000" cy="94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Thanks</a:t>
            </a:r>
            <a:endParaRPr/>
          </a:p>
        </p:txBody>
      </p:sp>
      <p:sp>
        <p:nvSpPr>
          <p:cNvPr id="3310" name="Google Shape;3310;p73"/>
          <p:cNvSpPr txBox="1"/>
          <p:nvPr/>
        </p:nvSpPr>
        <p:spPr>
          <a:xfrm>
            <a:off x="616200" y="3294975"/>
            <a:ext cx="4359600" cy="47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1"/>
                </a:solidFill>
                <a:latin typeface="Libre Franklin"/>
                <a:ea typeface="Libre Franklin"/>
                <a:cs typeface="Libre Franklin"/>
                <a:sym typeface="Libre Franklin"/>
              </a:rPr>
              <a:t>Please keep this slide for attribution</a:t>
            </a:r>
            <a:endParaRPr sz="1200">
              <a:solidFill>
                <a:schemeClr val="dk1"/>
              </a:solidFill>
              <a:latin typeface="Libre Franklin"/>
              <a:ea typeface="Libre Franklin"/>
              <a:cs typeface="Libre Franklin"/>
              <a:sym typeface="Libre Franklin"/>
            </a:endParaRPr>
          </a:p>
        </p:txBody>
      </p:sp>
      <p:grpSp>
        <p:nvGrpSpPr>
          <p:cNvPr id="3311" name="Google Shape;3311;p73"/>
          <p:cNvGrpSpPr/>
          <p:nvPr/>
        </p:nvGrpSpPr>
        <p:grpSpPr>
          <a:xfrm>
            <a:off x="4828840" y="911562"/>
            <a:ext cx="3658429" cy="3575323"/>
            <a:chOff x="4981419" y="541059"/>
            <a:chExt cx="3959767" cy="3869816"/>
          </a:xfrm>
        </p:grpSpPr>
        <p:sp>
          <p:nvSpPr>
            <p:cNvPr id="3312" name="Google Shape;3312;p73"/>
            <p:cNvSpPr/>
            <p:nvPr/>
          </p:nvSpPr>
          <p:spPr>
            <a:xfrm>
              <a:off x="4981419" y="2256088"/>
              <a:ext cx="3945689" cy="2154787"/>
            </a:xfrm>
            <a:custGeom>
              <a:avLst/>
              <a:gdLst/>
              <a:ahLst/>
              <a:cxnLst/>
              <a:rect l="l" t="t" r="r" b="b"/>
              <a:pathLst>
                <a:path w="196474" h="107578" extrusionOk="0">
                  <a:moveTo>
                    <a:pt x="98237" y="0"/>
                  </a:moveTo>
                  <a:cubicBezTo>
                    <a:pt x="43998" y="0"/>
                    <a:pt x="0" y="24084"/>
                    <a:pt x="0" y="53772"/>
                  </a:cubicBezTo>
                  <a:cubicBezTo>
                    <a:pt x="0" y="83493"/>
                    <a:pt x="43998" y="107577"/>
                    <a:pt x="98237" y="107577"/>
                  </a:cubicBezTo>
                  <a:cubicBezTo>
                    <a:pt x="152476" y="107577"/>
                    <a:pt x="196474" y="83493"/>
                    <a:pt x="196474" y="53772"/>
                  </a:cubicBezTo>
                  <a:cubicBezTo>
                    <a:pt x="196474" y="24084"/>
                    <a:pt x="152476" y="0"/>
                    <a:pt x="9823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3"/>
            <p:cNvSpPr/>
            <p:nvPr/>
          </p:nvSpPr>
          <p:spPr>
            <a:xfrm>
              <a:off x="7573247" y="2743157"/>
              <a:ext cx="1166974" cy="672187"/>
            </a:xfrm>
            <a:custGeom>
              <a:avLst/>
              <a:gdLst/>
              <a:ahLst/>
              <a:cxnLst/>
              <a:rect l="l" t="t" r="r" b="b"/>
              <a:pathLst>
                <a:path w="58109" h="33559" extrusionOk="0">
                  <a:moveTo>
                    <a:pt x="29054" y="1"/>
                  </a:moveTo>
                  <a:cubicBezTo>
                    <a:pt x="13009" y="1"/>
                    <a:pt x="0" y="7539"/>
                    <a:pt x="0" y="16779"/>
                  </a:cubicBezTo>
                  <a:cubicBezTo>
                    <a:pt x="0" y="26053"/>
                    <a:pt x="13009" y="33558"/>
                    <a:pt x="29054" y="33558"/>
                  </a:cubicBezTo>
                  <a:cubicBezTo>
                    <a:pt x="45099" y="33558"/>
                    <a:pt x="58108" y="26053"/>
                    <a:pt x="58108" y="16779"/>
                  </a:cubicBezTo>
                  <a:cubicBezTo>
                    <a:pt x="58108" y="7539"/>
                    <a:pt x="45099" y="1"/>
                    <a:pt x="2905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3"/>
            <p:cNvSpPr/>
            <p:nvPr/>
          </p:nvSpPr>
          <p:spPr>
            <a:xfrm>
              <a:off x="5590341" y="2721785"/>
              <a:ext cx="2253558" cy="1298224"/>
            </a:xfrm>
            <a:custGeom>
              <a:avLst/>
              <a:gdLst/>
              <a:ahLst/>
              <a:cxnLst/>
              <a:rect l="l" t="t" r="r" b="b"/>
              <a:pathLst>
                <a:path w="112215" h="64814" extrusionOk="0">
                  <a:moveTo>
                    <a:pt x="74266" y="0"/>
                  </a:moveTo>
                  <a:cubicBezTo>
                    <a:pt x="73970" y="0"/>
                    <a:pt x="73670" y="67"/>
                    <a:pt x="73387" y="200"/>
                  </a:cubicBezTo>
                  <a:lnTo>
                    <a:pt x="501" y="42497"/>
                  </a:lnTo>
                  <a:cubicBezTo>
                    <a:pt x="1" y="42664"/>
                    <a:pt x="1" y="43331"/>
                    <a:pt x="501" y="43498"/>
                  </a:cubicBezTo>
                  <a:lnTo>
                    <a:pt x="37094" y="64613"/>
                  </a:lnTo>
                  <a:cubicBezTo>
                    <a:pt x="37361" y="64747"/>
                    <a:pt x="37661" y="64813"/>
                    <a:pt x="37961" y="64813"/>
                  </a:cubicBezTo>
                  <a:cubicBezTo>
                    <a:pt x="38262" y="64813"/>
                    <a:pt x="38562" y="64747"/>
                    <a:pt x="38829" y="64613"/>
                  </a:cubicBezTo>
                  <a:lnTo>
                    <a:pt x="111747" y="22316"/>
                  </a:lnTo>
                  <a:cubicBezTo>
                    <a:pt x="112214" y="22149"/>
                    <a:pt x="112214" y="21482"/>
                    <a:pt x="111747" y="21316"/>
                  </a:cubicBezTo>
                  <a:lnTo>
                    <a:pt x="75121" y="200"/>
                  </a:lnTo>
                  <a:cubicBezTo>
                    <a:pt x="74854" y="67"/>
                    <a:pt x="74563" y="0"/>
                    <a:pt x="7426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3"/>
            <p:cNvSpPr/>
            <p:nvPr/>
          </p:nvSpPr>
          <p:spPr>
            <a:xfrm>
              <a:off x="5522020" y="2701074"/>
              <a:ext cx="1122090" cy="646108"/>
            </a:xfrm>
            <a:custGeom>
              <a:avLst/>
              <a:gdLst/>
              <a:ahLst/>
              <a:cxnLst/>
              <a:rect l="l" t="t" r="r" b="b"/>
              <a:pathLst>
                <a:path w="55874" h="32257" extrusionOk="0">
                  <a:moveTo>
                    <a:pt x="27954" y="0"/>
                  </a:moveTo>
                  <a:cubicBezTo>
                    <a:pt x="12509" y="0"/>
                    <a:pt x="1" y="7239"/>
                    <a:pt x="1" y="16145"/>
                  </a:cubicBezTo>
                  <a:cubicBezTo>
                    <a:pt x="1" y="25051"/>
                    <a:pt x="12509" y="32257"/>
                    <a:pt x="27954" y="32257"/>
                  </a:cubicBezTo>
                  <a:cubicBezTo>
                    <a:pt x="43365" y="32257"/>
                    <a:pt x="55874" y="25051"/>
                    <a:pt x="55874" y="16145"/>
                  </a:cubicBezTo>
                  <a:cubicBezTo>
                    <a:pt x="55874" y="7239"/>
                    <a:pt x="43365" y="0"/>
                    <a:pt x="2795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3"/>
            <p:cNvSpPr/>
            <p:nvPr/>
          </p:nvSpPr>
          <p:spPr>
            <a:xfrm>
              <a:off x="5156920" y="3456746"/>
              <a:ext cx="828684" cy="477075"/>
            </a:xfrm>
            <a:custGeom>
              <a:avLst/>
              <a:gdLst/>
              <a:ahLst/>
              <a:cxnLst/>
              <a:rect l="l" t="t" r="r" b="b"/>
              <a:pathLst>
                <a:path w="41264" h="23818" extrusionOk="0">
                  <a:moveTo>
                    <a:pt x="19848" y="0"/>
                  </a:moveTo>
                  <a:lnTo>
                    <a:pt x="1" y="11475"/>
                  </a:lnTo>
                  <a:lnTo>
                    <a:pt x="21383" y="23817"/>
                  </a:lnTo>
                  <a:lnTo>
                    <a:pt x="41264" y="12342"/>
                  </a:lnTo>
                  <a:lnTo>
                    <a:pt x="1984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3"/>
            <p:cNvSpPr/>
            <p:nvPr/>
          </p:nvSpPr>
          <p:spPr>
            <a:xfrm>
              <a:off x="5629200" y="3751387"/>
              <a:ext cx="751648" cy="431647"/>
            </a:xfrm>
            <a:custGeom>
              <a:avLst/>
              <a:gdLst/>
              <a:ahLst/>
              <a:cxnLst/>
              <a:rect l="l" t="t" r="r" b="b"/>
              <a:pathLst>
                <a:path w="37428" h="21550" extrusionOk="0">
                  <a:moveTo>
                    <a:pt x="16045" y="1"/>
                  </a:moveTo>
                  <a:lnTo>
                    <a:pt x="1" y="9207"/>
                  </a:lnTo>
                  <a:lnTo>
                    <a:pt x="21383" y="21549"/>
                  </a:lnTo>
                  <a:lnTo>
                    <a:pt x="37427" y="12343"/>
                  </a:lnTo>
                  <a:lnTo>
                    <a:pt x="1604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3"/>
            <p:cNvSpPr/>
            <p:nvPr/>
          </p:nvSpPr>
          <p:spPr>
            <a:xfrm>
              <a:off x="6424367" y="541059"/>
              <a:ext cx="412013" cy="513289"/>
            </a:xfrm>
            <a:custGeom>
              <a:avLst/>
              <a:gdLst/>
              <a:ahLst/>
              <a:cxnLst/>
              <a:rect l="l" t="t" r="r" b="b"/>
              <a:pathLst>
                <a:path w="20516" h="25626" extrusionOk="0">
                  <a:moveTo>
                    <a:pt x="13250" y="0"/>
                  </a:moveTo>
                  <a:cubicBezTo>
                    <a:pt x="11924" y="0"/>
                    <a:pt x="10438" y="474"/>
                    <a:pt x="8874" y="1496"/>
                  </a:cubicBezTo>
                  <a:cubicBezTo>
                    <a:pt x="3870" y="4732"/>
                    <a:pt x="1" y="12171"/>
                    <a:pt x="301" y="18142"/>
                  </a:cubicBezTo>
                  <a:cubicBezTo>
                    <a:pt x="434" y="21144"/>
                    <a:pt x="1602" y="23179"/>
                    <a:pt x="3303" y="24079"/>
                  </a:cubicBezTo>
                  <a:lnTo>
                    <a:pt x="5071" y="25113"/>
                  </a:lnTo>
                  <a:cubicBezTo>
                    <a:pt x="5722" y="25452"/>
                    <a:pt x="6459" y="25625"/>
                    <a:pt x="7257" y="25625"/>
                  </a:cubicBezTo>
                  <a:cubicBezTo>
                    <a:pt x="8583" y="25625"/>
                    <a:pt x="10080" y="25146"/>
                    <a:pt x="11642" y="24146"/>
                  </a:cubicBezTo>
                  <a:cubicBezTo>
                    <a:pt x="16646" y="20910"/>
                    <a:pt x="20515" y="13438"/>
                    <a:pt x="20215" y="7467"/>
                  </a:cubicBezTo>
                  <a:cubicBezTo>
                    <a:pt x="20082" y="4499"/>
                    <a:pt x="18914" y="2430"/>
                    <a:pt x="17180" y="1530"/>
                  </a:cubicBezTo>
                  <a:lnTo>
                    <a:pt x="15445" y="496"/>
                  </a:lnTo>
                  <a:cubicBezTo>
                    <a:pt x="14782" y="171"/>
                    <a:pt x="14045" y="0"/>
                    <a:pt x="1325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3"/>
            <p:cNvSpPr/>
            <p:nvPr/>
          </p:nvSpPr>
          <p:spPr>
            <a:xfrm>
              <a:off x="6427058" y="736712"/>
              <a:ext cx="96476" cy="305377"/>
            </a:xfrm>
            <a:custGeom>
              <a:avLst/>
              <a:gdLst/>
              <a:ahLst/>
              <a:cxnLst/>
              <a:rect l="l" t="t" r="r" b="b"/>
              <a:pathLst>
                <a:path w="4804" h="15246" extrusionOk="0">
                  <a:moveTo>
                    <a:pt x="1968" y="1"/>
                  </a:moveTo>
                  <a:cubicBezTo>
                    <a:pt x="701" y="2736"/>
                    <a:pt x="0" y="5705"/>
                    <a:pt x="133" y="8374"/>
                  </a:cubicBezTo>
                  <a:cubicBezTo>
                    <a:pt x="300" y="11342"/>
                    <a:pt x="1434" y="13377"/>
                    <a:pt x="3169" y="14278"/>
                  </a:cubicBezTo>
                  <a:lnTo>
                    <a:pt x="4515" y="15074"/>
                  </a:lnTo>
                  <a:lnTo>
                    <a:pt x="4515" y="15074"/>
                  </a:lnTo>
                  <a:cubicBezTo>
                    <a:pt x="3009" y="14102"/>
                    <a:pt x="2027" y="12139"/>
                    <a:pt x="1901" y="9408"/>
                  </a:cubicBezTo>
                  <a:cubicBezTo>
                    <a:pt x="1768" y="6739"/>
                    <a:pt x="2468" y="3804"/>
                    <a:pt x="3703" y="1035"/>
                  </a:cubicBezTo>
                  <a:lnTo>
                    <a:pt x="1968" y="1"/>
                  </a:lnTo>
                  <a:close/>
                  <a:moveTo>
                    <a:pt x="4515" y="15074"/>
                  </a:moveTo>
                  <a:cubicBezTo>
                    <a:pt x="4609" y="15135"/>
                    <a:pt x="4705" y="15192"/>
                    <a:pt x="4803" y="15245"/>
                  </a:cubicBezTo>
                  <a:lnTo>
                    <a:pt x="4515" y="15074"/>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3"/>
            <p:cNvSpPr/>
            <p:nvPr/>
          </p:nvSpPr>
          <p:spPr>
            <a:xfrm>
              <a:off x="6459210" y="561189"/>
              <a:ext cx="377169" cy="492718"/>
            </a:xfrm>
            <a:custGeom>
              <a:avLst/>
              <a:gdLst/>
              <a:ahLst/>
              <a:cxnLst/>
              <a:rect l="l" t="t" r="r" b="b"/>
              <a:pathLst>
                <a:path w="18781" h="24599" extrusionOk="0">
                  <a:moveTo>
                    <a:pt x="13248" y="1"/>
                  </a:moveTo>
                  <a:cubicBezTo>
                    <a:pt x="11916" y="1"/>
                    <a:pt x="10414" y="481"/>
                    <a:pt x="8840" y="1492"/>
                  </a:cubicBezTo>
                  <a:cubicBezTo>
                    <a:pt x="3836" y="4728"/>
                    <a:pt x="0" y="12166"/>
                    <a:pt x="300" y="18171"/>
                  </a:cubicBezTo>
                  <a:cubicBezTo>
                    <a:pt x="484" y="22276"/>
                    <a:pt x="2575" y="24599"/>
                    <a:pt x="5501" y="24599"/>
                  </a:cubicBezTo>
                  <a:cubicBezTo>
                    <a:pt x="6831" y="24599"/>
                    <a:pt x="8333" y="24119"/>
                    <a:pt x="9907" y="23108"/>
                  </a:cubicBezTo>
                  <a:cubicBezTo>
                    <a:pt x="14911" y="19872"/>
                    <a:pt x="18780" y="12433"/>
                    <a:pt x="18480" y="6429"/>
                  </a:cubicBezTo>
                  <a:cubicBezTo>
                    <a:pt x="18274" y="2324"/>
                    <a:pt x="16175" y="1"/>
                    <a:pt x="1324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3"/>
            <p:cNvSpPr/>
            <p:nvPr/>
          </p:nvSpPr>
          <p:spPr>
            <a:xfrm>
              <a:off x="6498050" y="599627"/>
              <a:ext cx="299470" cy="416484"/>
            </a:xfrm>
            <a:custGeom>
              <a:avLst/>
              <a:gdLst/>
              <a:ahLst/>
              <a:cxnLst/>
              <a:rect l="l" t="t" r="r" b="b"/>
              <a:pathLst>
                <a:path w="14912" h="20793" extrusionOk="0">
                  <a:moveTo>
                    <a:pt x="11352" y="1"/>
                  </a:moveTo>
                  <a:cubicBezTo>
                    <a:pt x="11283" y="1"/>
                    <a:pt x="11213" y="3"/>
                    <a:pt x="11142" y="7"/>
                  </a:cubicBezTo>
                  <a:cubicBezTo>
                    <a:pt x="9975" y="107"/>
                    <a:pt x="8874" y="507"/>
                    <a:pt x="7940" y="1174"/>
                  </a:cubicBezTo>
                  <a:cubicBezTo>
                    <a:pt x="3503" y="4043"/>
                    <a:pt x="1" y="10881"/>
                    <a:pt x="234" y="16152"/>
                  </a:cubicBezTo>
                  <a:cubicBezTo>
                    <a:pt x="300" y="17558"/>
                    <a:pt x="782" y="20792"/>
                    <a:pt x="3599" y="20792"/>
                  </a:cubicBezTo>
                  <a:cubicBezTo>
                    <a:pt x="3655" y="20792"/>
                    <a:pt x="3712" y="20791"/>
                    <a:pt x="3770" y="20788"/>
                  </a:cubicBezTo>
                  <a:cubicBezTo>
                    <a:pt x="4904" y="20655"/>
                    <a:pt x="6005" y="20255"/>
                    <a:pt x="6939" y="19587"/>
                  </a:cubicBezTo>
                  <a:cubicBezTo>
                    <a:pt x="11376" y="16752"/>
                    <a:pt x="14912" y="9880"/>
                    <a:pt x="14645" y="4610"/>
                  </a:cubicBezTo>
                  <a:cubicBezTo>
                    <a:pt x="14580" y="3210"/>
                    <a:pt x="14102" y="1"/>
                    <a:pt x="1135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3"/>
            <p:cNvSpPr/>
            <p:nvPr/>
          </p:nvSpPr>
          <p:spPr>
            <a:xfrm>
              <a:off x="6648106" y="665766"/>
              <a:ext cx="13435" cy="171857"/>
            </a:xfrm>
            <a:custGeom>
              <a:avLst/>
              <a:gdLst/>
              <a:ahLst/>
              <a:cxnLst/>
              <a:rect l="l" t="t" r="r" b="b"/>
              <a:pathLst>
                <a:path w="669" h="8580" extrusionOk="0">
                  <a:moveTo>
                    <a:pt x="588" y="0"/>
                  </a:moveTo>
                  <a:cubicBezTo>
                    <a:pt x="524" y="0"/>
                    <a:pt x="429" y="60"/>
                    <a:pt x="334" y="174"/>
                  </a:cubicBezTo>
                  <a:cubicBezTo>
                    <a:pt x="168" y="341"/>
                    <a:pt x="34" y="608"/>
                    <a:pt x="1" y="874"/>
                  </a:cubicBezTo>
                  <a:lnTo>
                    <a:pt x="1" y="7512"/>
                  </a:lnTo>
                  <a:lnTo>
                    <a:pt x="68" y="8580"/>
                  </a:lnTo>
                  <a:cubicBezTo>
                    <a:pt x="134" y="8580"/>
                    <a:pt x="234" y="8547"/>
                    <a:pt x="334" y="8413"/>
                  </a:cubicBezTo>
                  <a:cubicBezTo>
                    <a:pt x="368" y="8380"/>
                    <a:pt x="401" y="8346"/>
                    <a:pt x="435" y="8280"/>
                  </a:cubicBezTo>
                  <a:cubicBezTo>
                    <a:pt x="568" y="8113"/>
                    <a:pt x="635" y="7946"/>
                    <a:pt x="668" y="7746"/>
                  </a:cubicBezTo>
                  <a:lnTo>
                    <a:pt x="668" y="107"/>
                  </a:lnTo>
                  <a:cubicBezTo>
                    <a:pt x="668" y="35"/>
                    <a:pt x="637" y="0"/>
                    <a:pt x="58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3"/>
            <p:cNvSpPr/>
            <p:nvPr/>
          </p:nvSpPr>
          <p:spPr>
            <a:xfrm>
              <a:off x="6597880" y="837603"/>
              <a:ext cx="54946" cy="78458"/>
            </a:xfrm>
            <a:custGeom>
              <a:avLst/>
              <a:gdLst/>
              <a:ahLst/>
              <a:cxnLst/>
              <a:rect l="l" t="t" r="r" b="b"/>
              <a:pathLst>
                <a:path w="2736" h="3917" extrusionOk="0">
                  <a:moveTo>
                    <a:pt x="1968" y="1"/>
                  </a:moveTo>
                  <a:lnTo>
                    <a:pt x="134" y="3103"/>
                  </a:lnTo>
                  <a:cubicBezTo>
                    <a:pt x="0" y="3303"/>
                    <a:pt x="33" y="3537"/>
                    <a:pt x="167" y="3770"/>
                  </a:cubicBezTo>
                  <a:cubicBezTo>
                    <a:pt x="246" y="3881"/>
                    <a:pt x="340" y="3917"/>
                    <a:pt x="420" y="3917"/>
                  </a:cubicBezTo>
                  <a:cubicBezTo>
                    <a:pt x="510" y="3917"/>
                    <a:pt x="583" y="3872"/>
                    <a:pt x="601" y="3837"/>
                  </a:cubicBezTo>
                  <a:lnTo>
                    <a:pt x="2735" y="435"/>
                  </a:lnTo>
                  <a:lnTo>
                    <a:pt x="1968"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3"/>
            <p:cNvSpPr/>
            <p:nvPr/>
          </p:nvSpPr>
          <p:spPr>
            <a:xfrm>
              <a:off x="6652805" y="818655"/>
              <a:ext cx="41551" cy="87852"/>
            </a:xfrm>
            <a:custGeom>
              <a:avLst/>
              <a:gdLst/>
              <a:ahLst/>
              <a:cxnLst/>
              <a:rect l="l" t="t" r="r" b="b"/>
              <a:pathLst>
                <a:path w="2069" h="4386" extrusionOk="0">
                  <a:moveTo>
                    <a:pt x="251" y="0"/>
                  </a:moveTo>
                  <a:cubicBezTo>
                    <a:pt x="219" y="0"/>
                    <a:pt x="151" y="38"/>
                    <a:pt x="100" y="113"/>
                  </a:cubicBezTo>
                  <a:cubicBezTo>
                    <a:pt x="34" y="213"/>
                    <a:pt x="0" y="313"/>
                    <a:pt x="0" y="413"/>
                  </a:cubicBezTo>
                  <a:lnTo>
                    <a:pt x="1802" y="4349"/>
                  </a:lnTo>
                  <a:cubicBezTo>
                    <a:pt x="1802" y="4375"/>
                    <a:pt x="1811" y="4386"/>
                    <a:pt x="1827" y="4386"/>
                  </a:cubicBezTo>
                  <a:cubicBezTo>
                    <a:pt x="1853" y="4386"/>
                    <a:pt x="1894" y="4357"/>
                    <a:pt x="1935" y="4316"/>
                  </a:cubicBezTo>
                  <a:cubicBezTo>
                    <a:pt x="1935" y="4283"/>
                    <a:pt x="1968" y="4283"/>
                    <a:pt x="1968" y="4249"/>
                  </a:cubicBezTo>
                  <a:cubicBezTo>
                    <a:pt x="2035" y="4183"/>
                    <a:pt x="2069" y="4082"/>
                    <a:pt x="2069" y="3982"/>
                  </a:cubicBezTo>
                  <a:lnTo>
                    <a:pt x="267" y="13"/>
                  </a:lnTo>
                  <a:cubicBezTo>
                    <a:pt x="267" y="5"/>
                    <a:pt x="261" y="0"/>
                    <a:pt x="25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3"/>
            <p:cNvSpPr/>
            <p:nvPr/>
          </p:nvSpPr>
          <p:spPr>
            <a:xfrm>
              <a:off x="6633526" y="792756"/>
              <a:ext cx="44443" cy="58347"/>
            </a:xfrm>
            <a:custGeom>
              <a:avLst/>
              <a:gdLst/>
              <a:ahLst/>
              <a:cxnLst/>
              <a:rect l="l" t="t" r="r" b="b"/>
              <a:pathLst>
                <a:path w="2213" h="2913" extrusionOk="0">
                  <a:moveTo>
                    <a:pt x="1561" y="0"/>
                  </a:moveTo>
                  <a:cubicBezTo>
                    <a:pt x="1438" y="0"/>
                    <a:pt x="1303" y="34"/>
                    <a:pt x="1161" y="105"/>
                  </a:cubicBezTo>
                  <a:cubicBezTo>
                    <a:pt x="493" y="539"/>
                    <a:pt x="93" y="1239"/>
                    <a:pt x="26" y="2006"/>
                  </a:cubicBezTo>
                  <a:cubicBezTo>
                    <a:pt x="1" y="2566"/>
                    <a:pt x="266" y="2912"/>
                    <a:pt x="645" y="2912"/>
                  </a:cubicBezTo>
                  <a:cubicBezTo>
                    <a:pt x="763" y="2912"/>
                    <a:pt x="892" y="2878"/>
                    <a:pt x="1027" y="2807"/>
                  </a:cubicBezTo>
                  <a:cubicBezTo>
                    <a:pt x="1694" y="2407"/>
                    <a:pt x="2128" y="1673"/>
                    <a:pt x="2161" y="906"/>
                  </a:cubicBezTo>
                  <a:cubicBezTo>
                    <a:pt x="2212" y="346"/>
                    <a:pt x="1953" y="0"/>
                    <a:pt x="156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3"/>
            <p:cNvSpPr/>
            <p:nvPr/>
          </p:nvSpPr>
          <p:spPr>
            <a:xfrm>
              <a:off x="6033160" y="2571620"/>
              <a:ext cx="22111" cy="724786"/>
            </a:xfrm>
            <a:custGeom>
              <a:avLst/>
              <a:gdLst/>
              <a:ahLst/>
              <a:cxnLst/>
              <a:rect l="l" t="t" r="r" b="b"/>
              <a:pathLst>
                <a:path w="1101" h="36185" extrusionOk="0">
                  <a:moveTo>
                    <a:pt x="550" y="0"/>
                  </a:moveTo>
                  <a:cubicBezTo>
                    <a:pt x="275" y="0"/>
                    <a:pt x="0" y="175"/>
                    <a:pt x="0" y="526"/>
                  </a:cubicBezTo>
                  <a:lnTo>
                    <a:pt x="0" y="35617"/>
                  </a:lnTo>
                  <a:cubicBezTo>
                    <a:pt x="0" y="35918"/>
                    <a:pt x="234" y="36184"/>
                    <a:pt x="567" y="36184"/>
                  </a:cubicBezTo>
                  <a:cubicBezTo>
                    <a:pt x="867" y="36184"/>
                    <a:pt x="1101" y="35918"/>
                    <a:pt x="1101" y="35617"/>
                  </a:cubicBezTo>
                  <a:lnTo>
                    <a:pt x="1101" y="526"/>
                  </a:lnTo>
                  <a:cubicBezTo>
                    <a:pt x="1101" y="175"/>
                    <a:pt x="826" y="0"/>
                    <a:pt x="55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3"/>
            <p:cNvSpPr/>
            <p:nvPr/>
          </p:nvSpPr>
          <p:spPr>
            <a:xfrm>
              <a:off x="6250352" y="2472752"/>
              <a:ext cx="242376" cy="567750"/>
            </a:xfrm>
            <a:custGeom>
              <a:avLst/>
              <a:gdLst/>
              <a:ahLst/>
              <a:cxnLst/>
              <a:rect l="l" t="t" r="r" b="b"/>
              <a:pathLst>
                <a:path w="12069" h="28345" extrusionOk="0">
                  <a:moveTo>
                    <a:pt x="704" y="0"/>
                  </a:moveTo>
                  <a:cubicBezTo>
                    <a:pt x="355" y="0"/>
                    <a:pt x="1" y="332"/>
                    <a:pt x="193" y="758"/>
                  </a:cubicBezTo>
                  <a:lnTo>
                    <a:pt x="10934" y="28011"/>
                  </a:lnTo>
                  <a:cubicBezTo>
                    <a:pt x="11034" y="28211"/>
                    <a:pt x="11234" y="28345"/>
                    <a:pt x="11434" y="28345"/>
                  </a:cubicBezTo>
                  <a:cubicBezTo>
                    <a:pt x="11501" y="28345"/>
                    <a:pt x="11568" y="28311"/>
                    <a:pt x="11634" y="28278"/>
                  </a:cubicBezTo>
                  <a:cubicBezTo>
                    <a:pt x="11935" y="28178"/>
                    <a:pt x="12068" y="27844"/>
                    <a:pt x="11968" y="27577"/>
                  </a:cubicBezTo>
                  <a:lnTo>
                    <a:pt x="1194" y="358"/>
                  </a:lnTo>
                  <a:cubicBezTo>
                    <a:pt x="1097" y="105"/>
                    <a:pt x="902" y="0"/>
                    <a:pt x="70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3"/>
            <p:cNvSpPr/>
            <p:nvPr/>
          </p:nvSpPr>
          <p:spPr>
            <a:xfrm>
              <a:off x="5619822" y="2520003"/>
              <a:ext cx="850112" cy="455022"/>
            </a:xfrm>
            <a:custGeom>
              <a:avLst/>
              <a:gdLst/>
              <a:ahLst/>
              <a:cxnLst/>
              <a:rect l="l" t="t" r="r" b="b"/>
              <a:pathLst>
                <a:path w="42331" h="22717" extrusionOk="0">
                  <a:moveTo>
                    <a:pt x="21149" y="0"/>
                  </a:moveTo>
                  <a:cubicBezTo>
                    <a:pt x="20982" y="0"/>
                    <a:pt x="20849" y="67"/>
                    <a:pt x="20749" y="167"/>
                  </a:cubicBezTo>
                  <a:lnTo>
                    <a:pt x="334" y="21716"/>
                  </a:lnTo>
                  <a:cubicBezTo>
                    <a:pt x="1" y="22101"/>
                    <a:pt x="357" y="22603"/>
                    <a:pt x="767" y="22603"/>
                  </a:cubicBezTo>
                  <a:cubicBezTo>
                    <a:pt x="891" y="22603"/>
                    <a:pt x="1019" y="22558"/>
                    <a:pt x="1135" y="22450"/>
                  </a:cubicBezTo>
                  <a:lnTo>
                    <a:pt x="21149" y="1335"/>
                  </a:lnTo>
                  <a:lnTo>
                    <a:pt x="41163" y="22550"/>
                  </a:lnTo>
                  <a:cubicBezTo>
                    <a:pt x="41263" y="22650"/>
                    <a:pt x="41397" y="22717"/>
                    <a:pt x="41564" y="22717"/>
                  </a:cubicBezTo>
                  <a:cubicBezTo>
                    <a:pt x="42064" y="22717"/>
                    <a:pt x="42331" y="22150"/>
                    <a:pt x="41997" y="21783"/>
                  </a:cubicBezTo>
                  <a:lnTo>
                    <a:pt x="21549" y="167"/>
                  </a:lnTo>
                  <a:cubicBezTo>
                    <a:pt x="21449" y="67"/>
                    <a:pt x="21283" y="0"/>
                    <a:pt x="2114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3"/>
            <p:cNvSpPr/>
            <p:nvPr/>
          </p:nvSpPr>
          <p:spPr>
            <a:xfrm>
              <a:off x="5595703" y="2473073"/>
              <a:ext cx="242376" cy="567430"/>
            </a:xfrm>
            <a:custGeom>
              <a:avLst/>
              <a:gdLst/>
              <a:ahLst/>
              <a:cxnLst/>
              <a:rect l="l" t="t" r="r" b="b"/>
              <a:pathLst>
                <a:path w="12069" h="28329" extrusionOk="0">
                  <a:moveTo>
                    <a:pt x="11362" y="1"/>
                  </a:moveTo>
                  <a:cubicBezTo>
                    <a:pt x="11165" y="1"/>
                    <a:pt x="10971" y="103"/>
                    <a:pt x="10875" y="342"/>
                  </a:cubicBezTo>
                  <a:lnTo>
                    <a:pt x="101" y="27595"/>
                  </a:lnTo>
                  <a:cubicBezTo>
                    <a:pt x="1" y="27862"/>
                    <a:pt x="134" y="28162"/>
                    <a:pt x="434" y="28295"/>
                  </a:cubicBezTo>
                  <a:cubicBezTo>
                    <a:pt x="501" y="28295"/>
                    <a:pt x="568" y="28329"/>
                    <a:pt x="635" y="28329"/>
                  </a:cubicBezTo>
                  <a:cubicBezTo>
                    <a:pt x="835" y="28329"/>
                    <a:pt x="1035" y="28195"/>
                    <a:pt x="1135" y="27995"/>
                  </a:cubicBezTo>
                  <a:lnTo>
                    <a:pt x="11876" y="776"/>
                  </a:lnTo>
                  <a:cubicBezTo>
                    <a:pt x="12068" y="326"/>
                    <a:pt x="11712" y="1"/>
                    <a:pt x="1136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3"/>
            <p:cNvSpPr/>
            <p:nvPr/>
          </p:nvSpPr>
          <p:spPr>
            <a:xfrm>
              <a:off x="6442461" y="2958300"/>
              <a:ext cx="51592" cy="84887"/>
            </a:xfrm>
            <a:custGeom>
              <a:avLst/>
              <a:gdLst/>
              <a:ahLst/>
              <a:cxnLst/>
              <a:rect l="l" t="t" r="r" b="b"/>
              <a:pathLst>
                <a:path w="2569" h="4238" extrusionOk="0">
                  <a:moveTo>
                    <a:pt x="1134" y="1"/>
                  </a:moveTo>
                  <a:lnTo>
                    <a:pt x="0" y="401"/>
                  </a:lnTo>
                  <a:lnTo>
                    <a:pt x="1301" y="3904"/>
                  </a:lnTo>
                  <a:lnTo>
                    <a:pt x="1301" y="3970"/>
                  </a:lnTo>
                  <a:cubicBezTo>
                    <a:pt x="1335" y="4037"/>
                    <a:pt x="1401" y="4104"/>
                    <a:pt x="1468" y="4137"/>
                  </a:cubicBezTo>
                  <a:cubicBezTo>
                    <a:pt x="1618" y="4204"/>
                    <a:pt x="1768" y="4237"/>
                    <a:pt x="1914" y="4237"/>
                  </a:cubicBezTo>
                  <a:cubicBezTo>
                    <a:pt x="2060" y="4237"/>
                    <a:pt x="2202" y="4204"/>
                    <a:pt x="2335" y="4137"/>
                  </a:cubicBezTo>
                  <a:cubicBezTo>
                    <a:pt x="2435" y="4104"/>
                    <a:pt x="2535" y="4004"/>
                    <a:pt x="2569" y="3904"/>
                  </a:cubicBezTo>
                  <a:cubicBezTo>
                    <a:pt x="2569" y="3870"/>
                    <a:pt x="2569" y="3870"/>
                    <a:pt x="2569" y="3837"/>
                  </a:cubicBezTo>
                  <a:cubicBezTo>
                    <a:pt x="2569" y="3803"/>
                    <a:pt x="2569" y="3770"/>
                    <a:pt x="2569" y="3737"/>
                  </a:cubicBezTo>
                  <a:lnTo>
                    <a:pt x="1134"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3"/>
            <p:cNvSpPr/>
            <p:nvPr/>
          </p:nvSpPr>
          <p:spPr>
            <a:xfrm>
              <a:off x="5594377" y="2958300"/>
              <a:ext cx="51592" cy="84887"/>
            </a:xfrm>
            <a:custGeom>
              <a:avLst/>
              <a:gdLst/>
              <a:ahLst/>
              <a:cxnLst/>
              <a:rect l="l" t="t" r="r" b="b"/>
              <a:pathLst>
                <a:path w="2569" h="4238" extrusionOk="0">
                  <a:moveTo>
                    <a:pt x="1434" y="1"/>
                  </a:moveTo>
                  <a:lnTo>
                    <a:pt x="0" y="3737"/>
                  </a:lnTo>
                  <a:cubicBezTo>
                    <a:pt x="0" y="3770"/>
                    <a:pt x="0" y="3803"/>
                    <a:pt x="0" y="3837"/>
                  </a:cubicBezTo>
                  <a:lnTo>
                    <a:pt x="0" y="3904"/>
                  </a:lnTo>
                  <a:cubicBezTo>
                    <a:pt x="33" y="4004"/>
                    <a:pt x="100" y="4104"/>
                    <a:pt x="200" y="4137"/>
                  </a:cubicBezTo>
                  <a:cubicBezTo>
                    <a:pt x="334" y="4204"/>
                    <a:pt x="484" y="4237"/>
                    <a:pt x="634" y="4237"/>
                  </a:cubicBezTo>
                  <a:cubicBezTo>
                    <a:pt x="784" y="4237"/>
                    <a:pt x="934" y="4204"/>
                    <a:pt x="1068" y="4137"/>
                  </a:cubicBezTo>
                  <a:cubicBezTo>
                    <a:pt x="1134" y="4104"/>
                    <a:pt x="1201" y="4037"/>
                    <a:pt x="1234" y="3970"/>
                  </a:cubicBezTo>
                  <a:lnTo>
                    <a:pt x="1234" y="3904"/>
                  </a:lnTo>
                  <a:lnTo>
                    <a:pt x="2569" y="401"/>
                  </a:lnTo>
                  <a:lnTo>
                    <a:pt x="1434"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3"/>
            <p:cNvSpPr/>
            <p:nvPr/>
          </p:nvSpPr>
          <p:spPr>
            <a:xfrm>
              <a:off x="6031814" y="3227903"/>
              <a:ext cx="24802" cy="72509"/>
            </a:xfrm>
            <a:custGeom>
              <a:avLst/>
              <a:gdLst/>
              <a:ahLst/>
              <a:cxnLst/>
              <a:rect l="l" t="t" r="r" b="b"/>
              <a:pathLst>
                <a:path w="1235" h="3620" extrusionOk="0">
                  <a:moveTo>
                    <a:pt x="617" y="0"/>
                  </a:moveTo>
                  <a:cubicBezTo>
                    <a:pt x="401" y="0"/>
                    <a:pt x="184" y="50"/>
                    <a:pt x="0" y="150"/>
                  </a:cubicBezTo>
                  <a:lnTo>
                    <a:pt x="0" y="3253"/>
                  </a:lnTo>
                  <a:cubicBezTo>
                    <a:pt x="0" y="3353"/>
                    <a:pt x="67" y="3453"/>
                    <a:pt x="167" y="3520"/>
                  </a:cubicBezTo>
                  <a:cubicBezTo>
                    <a:pt x="317" y="3586"/>
                    <a:pt x="467" y="3620"/>
                    <a:pt x="617" y="3620"/>
                  </a:cubicBezTo>
                  <a:cubicBezTo>
                    <a:pt x="768" y="3620"/>
                    <a:pt x="918" y="3586"/>
                    <a:pt x="1068" y="3520"/>
                  </a:cubicBezTo>
                  <a:cubicBezTo>
                    <a:pt x="1168" y="3453"/>
                    <a:pt x="1235" y="3353"/>
                    <a:pt x="1235" y="3253"/>
                  </a:cubicBezTo>
                  <a:lnTo>
                    <a:pt x="1235" y="150"/>
                  </a:lnTo>
                  <a:cubicBezTo>
                    <a:pt x="1051" y="50"/>
                    <a:pt x="834" y="0"/>
                    <a:pt x="61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3"/>
            <p:cNvSpPr/>
            <p:nvPr/>
          </p:nvSpPr>
          <p:spPr>
            <a:xfrm>
              <a:off x="5539432" y="1694647"/>
              <a:ext cx="995490" cy="1075451"/>
            </a:xfrm>
            <a:custGeom>
              <a:avLst/>
              <a:gdLst/>
              <a:ahLst/>
              <a:cxnLst/>
              <a:rect l="l" t="t" r="r" b="b"/>
              <a:pathLst>
                <a:path w="49570" h="53692" extrusionOk="0">
                  <a:moveTo>
                    <a:pt x="15096" y="1"/>
                  </a:moveTo>
                  <a:cubicBezTo>
                    <a:pt x="12979" y="1"/>
                    <a:pt x="10447" y="1385"/>
                    <a:pt x="7473" y="3046"/>
                  </a:cubicBezTo>
                  <a:cubicBezTo>
                    <a:pt x="3804" y="5047"/>
                    <a:pt x="901" y="7616"/>
                    <a:pt x="334" y="14487"/>
                  </a:cubicBezTo>
                  <a:cubicBezTo>
                    <a:pt x="1" y="18657"/>
                    <a:pt x="334" y="26629"/>
                    <a:pt x="1168" y="32667"/>
                  </a:cubicBezTo>
                  <a:cubicBezTo>
                    <a:pt x="2403" y="42741"/>
                    <a:pt x="3904" y="42774"/>
                    <a:pt x="6072" y="44442"/>
                  </a:cubicBezTo>
                  <a:cubicBezTo>
                    <a:pt x="9841" y="47377"/>
                    <a:pt x="18314" y="51447"/>
                    <a:pt x="21883" y="52848"/>
                  </a:cubicBezTo>
                  <a:cubicBezTo>
                    <a:pt x="23389" y="53446"/>
                    <a:pt x="24832" y="53691"/>
                    <a:pt x="26209" y="53691"/>
                  </a:cubicBezTo>
                  <a:cubicBezTo>
                    <a:pt x="30749" y="53691"/>
                    <a:pt x="34574" y="51022"/>
                    <a:pt x="37594" y="49512"/>
                  </a:cubicBezTo>
                  <a:cubicBezTo>
                    <a:pt x="41230" y="47678"/>
                    <a:pt x="44699" y="45610"/>
                    <a:pt x="48068" y="43308"/>
                  </a:cubicBezTo>
                  <a:cubicBezTo>
                    <a:pt x="49036" y="42607"/>
                    <a:pt x="49570" y="41874"/>
                    <a:pt x="49536" y="41106"/>
                  </a:cubicBezTo>
                  <a:cubicBezTo>
                    <a:pt x="49536" y="40806"/>
                    <a:pt x="49536" y="39539"/>
                    <a:pt x="49536" y="39238"/>
                  </a:cubicBezTo>
                  <a:cubicBezTo>
                    <a:pt x="49536" y="38271"/>
                    <a:pt x="48669" y="37204"/>
                    <a:pt x="46868" y="36036"/>
                  </a:cubicBezTo>
                  <a:cubicBezTo>
                    <a:pt x="43532" y="33868"/>
                    <a:pt x="33792" y="28431"/>
                    <a:pt x="29088" y="25829"/>
                  </a:cubicBezTo>
                  <a:cubicBezTo>
                    <a:pt x="29088" y="25829"/>
                    <a:pt x="29088" y="25795"/>
                    <a:pt x="29055" y="25795"/>
                  </a:cubicBezTo>
                  <a:cubicBezTo>
                    <a:pt x="25452" y="23627"/>
                    <a:pt x="24352" y="14287"/>
                    <a:pt x="21883" y="6381"/>
                  </a:cubicBezTo>
                  <a:cubicBezTo>
                    <a:pt x="21049" y="3680"/>
                    <a:pt x="19982" y="2145"/>
                    <a:pt x="18748" y="1445"/>
                  </a:cubicBezTo>
                  <a:cubicBezTo>
                    <a:pt x="18447" y="1278"/>
                    <a:pt x="17380" y="677"/>
                    <a:pt x="17146" y="544"/>
                  </a:cubicBezTo>
                  <a:cubicBezTo>
                    <a:pt x="16512" y="167"/>
                    <a:pt x="15829" y="1"/>
                    <a:pt x="150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3"/>
            <p:cNvSpPr/>
            <p:nvPr/>
          </p:nvSpPr>
          <p:spPr>
            <a:xfrm>
              <a:off x="5609781" y="2183920"/>
              <a:ext cx="939881" cy="547820"/>
            </a:xfrm>
            <a:custGeom>
              <a:avLst/>
              <a:gdLst/>
              <a:ahLst/>
              <a:cxnLst/>
              <a:rect l="l" t="t" r="r" b="b"/>
              <a:pathLst>
                <a:path w="46801" h="27350" extrusionOk="0">
                  <a:moveTo>
                    <a:pt x="23050" y="1"/>
                  </a:moveTo>
                  <a:cubicBezTo>
                    <a:pt x="23050" y="1"/>
                    <a:pt x="0" y="13577"/>
                    <a:pt x="1001" y="16079"/>
                  </a:cubicBezTo>
                  <a:cubicBezTo>
                    <a:pt x="2002" y="18614"/>
                    <a:pt x="13910" y="24752"/>
                    <a:pt x="18380" y="26520"/>
                  </a:cubicBezTo>
                  <a:cubicBezTo>
                    <a:pt x="19880" y="27107"/>
                    <a:pt x="21318" y="27349"/>
                    <a:pt x="22690" y="27349"/>
                  </a:cubicBezTo>
                  <a:cubicBezTo>
                    <a:pt x="27237" y="27349"/>
                    <a:pt x="31068" y="24696"/>
                    <a:pt x="34091" y="23184"/>
                  </a:cubicBezTo>
                  <a:cubicBezTo>
                    <a:pt x="37727" y="21349"/>
                    <a:pt x="41196" y="19281"/>
                    <a:pt x="44532" y="16980"/>
                  </a:cubicBezTo>
                  <a:cubicBezTo>
                    <a:pt x="46800" y="15378"/>
                    <a:pt x="46600" y="13711"/>
                    <a:pt x="43365" y="11609"/>
                  </a:cubicBezTo>
                  <a:cubicBezTo>
                    <a:pt x="38895" y="8707"/>
                    <a:pt x="23050" y="1"/>
                    <a:pt x="23050"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3"/>
            <p:cNvSpPr/>
            <p:nvPr/>
          </p:nvSpPr>
          <p:spPr>
            <a:xfrm>
              <a:off x="5570921" y="1694367"/>
              <a:ext cx="342346" cy="200280"/>
            </a:xfrm>
            <a:custGeom>
              <a:avLst/>
              <a:gdLst/>
              <a:ahLst/>
              <a:cxnLst/>
              <a:rect l="l" t="t" r="r" b="b"/>
              <a:pathLst>
                <a:path w="17047" h="9999" extrusionOk="0">
                  <a:moveTo>
                    <a:pt x="13542" y="1"/>
                  </a:moveTo>
                  <a:cubicBezTo>
                    <a:pt x="11433" y="1"/>
                    <a:pt x="8892" y="1383"/>
                    <a:pt x="5905" y="3026"/>
                  </a:cubicBezTo>
                  <a:cubicBezTo>
                    <a:pt x="3403" y="4394"/>
                    <a:pt x="1268" y="5995"/>
                    <a:pt x="1" y="9031"/>
                  </a:cubicBezTo>
                  <a:lnTo>
                    <a:pt x="1668" y="9998"/>
                  </a:lnTo>
                  <a:cubicBezTo>
                    <a:pt x="2936" y="6963"/>
                    <a:pt x="5071" y="5328"/>
                    <a:pt x="7573" y="3960"/>
                  </a:cubicBezTo>
                  <a:cubicBezTo>
                    <a:pt x="10558" y="2327"/>
                    <a:pt x="13095" y="928"/>
                    <a:pt x="15212" y="928"/>
                  </a:cubicBezTo>
                  <a:cubicBezTo>
                    <a:pt x="15863" y="928"/>
                    <a:pt x="16474" y="1061"/>
                    <a:pt x="17046" y="1359"/>
                  </a:cubicBezTo>
                  <a:cubicBezTo>
                    <a:pt x="16646" y="1125"/>
                    <a:pt x="15779" y="658"/>
                    <a:pt x="15545" y="525"/>
                  </a:cubicBezTo>
                  <a:cubicBezTo>
                    <a:pt x="14927" y="161"/>
                    <a:pt x="14260" y="1"/>
                    <a:pt x="1354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3"/>
            <p:cNvSpPr/>
            <p:nvPr/>
          </p:nvSpPr>
          <p:spPr>
            <a:xfrm>
              <a:off x="5567567" y="1713135"/>
              <a:ext cx="601591" cy="830945"/>
            </a:xfrm>
            <a:custGeom>
              <a:avLst/>
              <a:gdLst/>
              <a:ahLst/>
              <a:cxnLst/>
              <a:rect l="l" t="t" r="r" b="b"/>
              <a:pathLst>
                <a:path w="29956" h="41485" extrusionOk="0">
                  <a:moveTo>
                    <a:pt x="15400" y="0"/>
                  </a:moveTo>
                  <a:cubicBezTo>
                    <a:pt x="13288" y="0"/>
                    <a:pt x="10745" y="1396"/>
                    <a:pt x="7773" y="3023"/>
                  </a:cubicBezTo>
                  <a:cubicBezTo>
                    <a:pt x="4070" y="5058"/>
                    <a:pt x="1135" y="7627"/>
                    <a:pt x="568" y="14465"/>
                  </a:cubicBezTo>
                  <a:cubicBezTo>
                    <a:pt x="1" y="21303"/>
                    <a:pt x="1268" y="38415"/>
                    <a:pt x="3637" y="40383"/>
                  </a:cubicBezTo>
                  <a:cubicBezTo>
                    <a:pt x="3703" y="40450"/>
                    <a:pt x="4271" y="40984"/>
                    <a:pt x="4871" y="41484"/>
                  </a:cubicBezTo>
                  <a:cubicBezTo>
                    <a:pt x="7703" y="35820"/>
                    <a:pt x="23813" y="26122"/>
                    <a:pt x="29549" y="26122"/>
                  </a:cubicBezTo>
                  <a:cubicBezTo>
                    <a:pt x="29691" y="26122"/>
                    <a:pt x="29827" y="26128"/>
                    <a:pt x="29956" y="26140"/>
                  </a:cubicBezTo>
                  <a:cubicBezTo>
                    <a:pt x="26320" y="23972"/>
                    <a:pt x="22984" y="13364"/>
                    <a:pt x="20482" y="5458"/>
                  </a:cubicBezTo>
                  <a:cubicBezTo>
                    <a:pt x="19226" y="1421"/>
                    <a:pt x="17532" y="0"/>
                    <a:pt x="1540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3"/>
            <p:cNvSpPr/>
            <p:nvPr/>
          </p:nvSpPr>
          <p:spPr>
            <a:xfrm>
              <a:off x="5567567" y="1713135"/>
              <a:ext cx="601591" cy="830945"/>
            </a:xfrm>
            <a:custGeom>
              <a:avLst/>
              <a:gdLst/>
              <a:ahLst/>
              <a:cxnLst/>
              <a:rect l="l" t="t" r="r" b="b"/>
              <a:pathLst>
                <a:path w="29956" h="41485" extrusionOk="0">
                  <a:moveTo>
                    <a:pt x="15400" y="0"/>
                  </a:moveTo>
                  <a:cubicBezTo>
                    <a:pt x="13288" y="0"/>
                    <a:pt x="10745" y="1396"/>
                    <a:pt x="7773" y="3023"/>
                  </a:cubicBezTo>
                  <a:cubicBezTo>
                    <a:pt x="4070" y="5058"/>
                    <a:pt x="1135" y="7627"/>
                    <a:pt x="568" y="14465"/>
                  </a:cubicBezTo>
                  <a:cubicBezTo>
                    <a:pt x="1" y="21303"/>
                    <a:pt x="1268" y="38415"/>
                    <a:pt x="3637" y="40383"/>
                  </a:cubicBezTo>
                  <a:cubicBezTo>
                    <a:pt x="3703" y="40450"/>
                    <a:pt x="4271" y="40984"/>
                    <a:pt x="4871" y="41484"/>
                  </a:cubicBezTo>
                  <a:cubicBezTo>
                    <a:pt x="7703" y="35820"/>
                    <a:pt x="23813" y="26122"/>
                    <a:pt x="29549" y="26122"/>
                  </a:cubicBezTo>
                  <a:cubicBezTo>
                    <a:pt x="29691" y="26122"/>
                    <a:pt x="29827" y="26128"/>
                    <a:pt x="29956" y="26140"/>
                  </a:cubicBezTo>
                  <a:cubicBezTo>
                    <a:pt x="26320" y="23972"/>
                    <a:pt x="22984" y="13364"/>
                    <a:pt x="20482" y="5458"/>
                  </a:cubicBezTo>
                  <a:cubicBezTo>
                    <a:pt x="19226" y="1421"/>
                    <a:pt x="17532" y="0"/>
                    <a:pt x="154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3"/>
            <p:cNvSpPr/>
            <p:nvPr/>
          </p:nvSpPr>
          <p:spPr>
            <a:xfrm>
              <a:off x="8268583" y="3106642"/>
              <a:ext cx="308186" cy="149103"/>
            </a:xfrm>
            <a:custGeom>
              <a:avLst/>
              <a:gdLst/>
              <a:ahLst/>
              <a:cxnLst/>
              <a:rect l="l" t="t" r="r" b="b"/>
              <a:pathLst>
                <a:path w="15346" h="7444" extrusionOk="0">
                  <a:moveTo>
                    <a:pt x="34" y="0"/>
                  </a:moveTo>
                  <a:cubicBezTo>
                    <a:pt x="1" y="367"/>
                    <a:pt x="34" y="734"/>
                    <a:pt x="134" y="1067"/>
                  </a:cubicBezTo>
                  <a:cubicBezTo>
                    <a:pt x="301" y="1368"/>
                    <a:pt x="1202" y="2001"/>
                    <a:pt x="2202" y="2502"/>
                  </a:cubicBezTo>
                  <a:cubicBezTo>
                    <a:pt x="3003" y="2869"/>
                    <a:pt x="3303" y="3402"/>
                    <a:pt x="4304" y="4537"/>
                  </a:cubicBezTo>
                  <a:cubicBezTo>
                    <a:pt x="5171" y="5504"/>
                    <a:pt x="6272" y="6271"/>
                    <a:pt x="7506" y="6772"/>
                  </a:cubicBezTo>
                  <a:cubicBezTo>
                    <a:pt x="8463" y="7173"/>
                    <a:pt x="9584" y="7443"/>
                    <a:pt x="10725" y="7443"/>
                  </a:cubicBezTo>
                  <a:cubicBezTo>
                    <a:pt x="11573" y="7443"/>
                    <a:pt x="12433" y="7294"/>
                    <a:pt x="13244" y="6938"/>
                  </a:cubicBezTo>
                  <a:cubicBezTo>
                    <a:pt x="14011" y="6605"/>
                    <a:pt x="14711" y="6104"/>
                    <a:pt x="15278" y="5504"/>
                  </a:cubicBezTo>
                  <a:cubicBezTo>
                    <a:pt x="15312" y="5304"/>
                    <a:pt x="15345" y="5104"/>
                    <a:pt x="15312" y="4904"/>
                  </a:cubicBezTo>
                  <a:lnTo>
                    <a:pt x="3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3"/>
            <p:cNvSpPr/>
            <p:nvPr/>
          </p:nvSpPr>
          <p:spPr>
            <a:xfrm>
              <a:off x="8263221" y="3001384"/>
              <a:ext cx="328951" cy="235292"/>
            </a:xfrm>
            <a:custGeom>
              <a:avLst/>
              <a:gdLst/>
              <a:ahLst/>
              <a:cxnLst/>
              <a:rect l="l" t="t" r="r" b="b"/>
              <a:pathLst>
                <a:path w="16380" h="11747" extrusionOk="0">
                  <a:moveTo>
                    <a:pt x="5470" y="0"/>
                  </a:moveTo>
                  <a:cubicBezTo>
                    <a:pt x="4734" y="0"/>
                    <a:pt x="3742" y="174"/>
                    <a:pt x="3270" y="1019"/>
                  </a:cubicBezTo>
                  <a:cubicBezTo>
                    <a:pt x="3036" y="1452"/>
                    <a:pt x="3403" y="1753"/>
                    <a:pt x="3170" y="1886"/>
                  </a:cubicBezTo>
                  <a:cubicBezTo>
                    <a:pt x="3141" y="1903"/>
                    <a:pt x="3108" y="1910"/>
                    <a:pt x="3073" y="1910"/>
                  </a:cubicBezTo>
                  <a:cubicBezTo>
                    <a:pt x="2840" y="1910"/>
                    <a:pt x="2502" y="1584"/>
                    <a:pt x="2294" y="1584"/>
                  </a:cubicBezTo>
                  <a:cubicBezTo>
                    <a:pt x="2286" y="1584"/>
                    <a:pt x="2277" y="1585"/>
                    <a:pt x="2269" y="1586"/>
                  </a:cubicBezTo>
                  <a:cubicBezTo>
                    <a:pt x="1702" y="1686"/>
                    <a:pt x="1135" y="1753"/>
                    <a:pt x="568" y="1753"/>
                  </a:cubicBezTo>
                  <a:lnTo>
                    <a:pt x="435" y="1219"/>
                  </a:lnTo>
                  <a:cubicBezTo>
                    <a:pt x="1" y="1386"/>
                    <a:pt x="168" y="2220"/>
                    <a:pt x="168" y="3120"/>
                  </a:cubicBezTo>
                  <a:cubicBezTo>
                    <a:pt x="134" y="4088"/>
                    <a:pt x="201" y="5255"/>
                    <a:pt x="501" y="5722"/>
                  </a:cubicBezTo>
                  <a:cubicBezTo>
                    <a:pt x="1035" y="6556"/>
                    <a:pt x="2603" y="7090"/>
                    <a:pt x="3370" y="7723"/>
                  </a:cubicBezTo>
                  <a:cubicBezTo>
                    <a:pt x="4171" y="8391"/>
                    <a:pt x="4971" y="9425"/>
                    <a:pt x="6039" y="10225"/>
                  </a:cubicBezTo>
                  <a:cubicBezTo>
                    <a:pt x="6539" y="10659"/>
                    <a:pt x="7139" y="10992"/>
                    <a:pt x="7740" y="11293"/>
                  </a:cubicBezTo>
                  <a:cubicBezTo>
                    <a:pt x="8452" y="11649"/>
                    <a:pt x="9281" y="11747"/>
                    <a:pt x="10074" y="11747"/>
                  </a:cubicBezTo>
                  <a:cubicBezTo>
                    <a:pt x="10619" y="11747"/>
                    <a:pt x="11147" y="11700"/>
                    <a:pt x="11609" y="11660"/>
                  </a:cubicBezTo>
                  <a:cubicBezTo>
                    <a:pt x="13077" y="11560"/>
                    <a:pt x="16379" y="10192"/>
                    <a:pt x="15445" y="8724"/>
                  </a:cubicBezTo>
                  <a:cubicBezTo>
                    <a:pt x="14812" y="7723"/>
                    <a:pt x="13978" y="6856"/>
                    <a:pt x="12977" y="6222"/>
                  </a:cubicBezTo>
                  <a:cubicBezTo>
                    <a:pt x="12410" y="5889"/>
                    <a:pt x="11009" y="5155"/>
                    <a:pt x="10175" y="4688"/>
                  </a:cubicBezTo>
                  <a:cubicBezTo>
                    <a:pt x="7873" y="3287"/>
                    <a:pt x="6639" y="1286"/>
                    <a:pt x="6372" y="85"/>
                  </a:cubicBezTo>
                  <a:cubicBezTo>
                    <a:pt x="6372" y="85"/>
                    <a:pt x="5983" y="0"/>
                    <a:pt x="547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3"/>
            <p:cNvSpPr/>
            <p:nvPr/>
          </p:nvSpPr>
          <p:spPr>
            <a:xfrm>
              <a:off x="8418640" y="3125149"/>
              <a:ext cx="168171" cy="117095"/>
            </a:xfrm>
            <a:custGeom>
              <a:avLst/>
              <a:gdLst/>
              <a:ahLst/>
              <a:cxnLst/>
              <a:rect l="l" t="t" r="r" b="b"/>
              <a:pathLst>
                <a:path w="8374" h="5846" extrusionOk="0">
                  <a:moveTo>
                    <a:pt x="4771" y="1"/>
                  </a:moveTo>
                  <a:cubicBezTo>
                    <a:pt x="4204" y="1"/>
                    <a:pt x="3466" y="182"/>
                    <a:pt x="2503" y="744"/>
                  </a:cubicBezTo>
                  <a:cubicBezTo>
                    <a:pt x="134" y="2178"/>
                    <a:pt x="1" y="5114"/>
                    <a:pt x="1" y="5114"/>
                  </a:cubicBezTo>
                  <a:cubicBezTo>
                    <a:pt x="986" y="5606"/>
                    <a:pt x="2048" y="5846"/>
                    <a:pt x="3104" y="5846"/>
                  </a:cubicBezTo>
                  <a:cubicBezTo>
                    <a:pt x="4834" y="5846"/>
                    <a:pt x="6547" y="5202"/>
                    <a:pt x="7873" y="3980"/>
                  </a:cubicBezTo>
                  <a:cubicBezTo>
                    <a:pt x="8373" y="1945"/>
                    <a:pt x="6739" y="777"/>
                    <a:pt x="6339" y="544"/>
                  </a:cubicBezTo>
                  <a:cubicBezTo>
                    <a:pt x="6079" y="404"/>
                    <a:pt x="5616" y="1"/>
                    <a:pt x="477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3"/>
            <p:cNvSpPr/>
            <p:nvPr/>
          </p:nvSpPr>
          <p:spPr>
            <a:xfrm>
              <a:off x="7689806" y="2793272"/>
              <a:ext cx="232475" cy="271847"/>
            </a:xfrm>
            <a:custGeom>
              <a:avLst/>
              <a:gdLst/>
              <a:ahLst/>
              <a:cxnLst/>
              <a:rect l="l" t="t" r="r" b="b"/>
              <a:pathLst>
                <a:path w="11576" h="13572" extrusionOk="0">
                  <a:moveTo>
                    <a:pt x="767" y="0"/>
                  </a:moveTo>
                  <a:cubicBezTo>
                    <a:pt x="434" y="167"/>
                    <a:pt x="200" y="467"/>
                    <a:pt x="67" y="834"/>
                  </a:cubicBezTo>
                  <a:cubicBezTo>
                    <a:pt x="0" y="1201"/>
                    <a:pt x="300" y="2202"/>
                    <a:pt x="634" y="2969"/>
                  </a:cubicBezTo>
                  <a:cubicBezTo>
                    <a:pt x="1001" y="3903"/>
                    <a:pt x="1201" y="4904"/>
                    <a:pt x="1201" y="5905"/>
                  </a:cubicBezTo>
                  <a:cubicBezTo>
                    <a:pt x="1301" y="7372"/>
                    <a:pt x="1701" y="8773"/>
                    <a:pt x="2335" y="10074"/>
                  </a:cubicBezTo>
                  <a:cubicBezTo>
                    <a:pt x="3054" y="11574"/>
                    <a:pt x="5587" y="13572"/>
                    <a:pt x="8373" y="13572"/>
                  </a:cubicBezTo>
                  <a:cubicBezTo>
                    <a:pt x="8561" y="13572"/>
                    <a:pt x="8750" y="13563"/>
                    <a:pt x="8940" y="13544"/>
                  </a:cubicBezTo>
                  <a:cubicBezTo>
                    <a:pt x="11342" y="13310"/>
                    <a:pt x="11575" y="12143"/>
                    <a:pt x="11475" y="11575"/>
                  </a:cubicBezTo>
                  <a:lnTo>
                    <a:pt x="76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3"/>
            <p:cNvSpPr/>
            <p:nvPr/>
          </p:nvSpPr>
          <p:spPr>
            <a:xfrm>
              <a:off x="7699847" y="2737429"/>
              <a:ext cx="217072" cy="299789"/>
            </a:xfrm>
            <a:custGeom>
              <a:avLst/>
              <a:gdLst/>
              <a:ahLst/>
              <a:cxnLst/>
              <a:rect l="l" t="t" r="r" b="b"/>
              <a:pathLst>
                <a:path w="10809" h="14967" extrusionOk="0">
                  <a:moveTo>
                    <a:pt x="2858" y="0"/>
                  </a:moveTo>
                  <a:cubicBezTo>
                    <a:pt x="2514" y="0"/>
                    <a:pt x="2106" y="523"/>
                    <a:pt x="1535" y="1154"/>
                  </a:cubicBezTo>
                  <a:cubicBezTo>
                    <a:pt x="901" y="1888"/>
                    <a:pt x="201" y="2722"/>
                    <a:pt x="134" y="3255"/>
                  </a:cubicBezTo>
                  <a:cubicBezTo>
                    <a:pt x="1" y="4189"/>
                    <a:pt x="734" y="5390"/>
                    <a:pt x="1068" y="6358"/>
                  </a:cubicBezTo>
                  <a:cubicBezTo>
                    <a:pt x="1335" y="7292"/>
                    <a:pt x="1235" y="8159"/>
                    <a:pt x="1502" y="9393"/>
                  </a:cubicBezTo>
                  <a:cubicBezTo>
                    <a:pt x="1735" y="10828"/>
                    <a:pt x="2336" y="12162"/>
                    <a:pt x="3236" y="13263"/>
                  </a:cubicBezTo>
                  <a:cubicBezTo>
                    <a:pt x="3851" y="14014"/>
                    <a:pt x="6872" y="14967"/>
                    <a:pt x="8815" y="14967"/>
                  </a:cubicBezTo>
                  <a:cubicBezTo>
                    <a:pt x="9719" y="14967"/>
                    <a:pt x="10390" y="14760"/>
                    <a:pt x="10475" y="14230"/>
                  </a:cubicBezTo>
                  <a:cubicBezTo>
                    <a:pt x="10608" y="13163"/>
                    <a:pt x="10808" y="11895"/>
                    <a:pt x="10041" y="10928"/>
                  </a:cubicBezTo>
                  <a:cubicBezTo>
                    <a:pt x="9674" y="10427"/>
                    <a:pt x="9174" y="9793"/>
                    <a:pt x="8740" y="9260"/>
                  </a:cubicBezTo>
                  <a:cubicBezTo>
                    <a:pt x="6939" y="6758"/>
                    <a:pt x="7606" y="3823"/>
                    <a:pt x="7906" y="2655"/>
                  </a:cubicBezTo>
                  <a:cubicBezTo>
                    <a:pt x="7906" y="2655"/>
                    <a:pt x="6908" y="1510"/>
                    <a:pt x="5722" y="1510"/>
                  </a:cubicBezTo>
                  <a:cubicBezTo>
                    <a:pt x="5520" y="1510"/>
                    <a:pt x="5313" y="1543"/>
                    <a:pt x="5104" y="1621"/>
                  </a:cubicBezTo>
                  <a:cubicBezTo>
                    <a:pt x="4658" y="1780"/>
                    <a:pt x="4699" y="2426"/>
                    <a:pt x="4500" y="2426"/>
                  </a:cubicBezTo>
                  <a:cubicBezTo>
                    <a:pt x="4491" y="2426"/>
                    <a:pt x="4481" y="2425"/>
                    <a:pt x="4470" y="2422"/>
                  </a:cubicBezTo>
                  <a:cubicBezTo>
                    <a:pt x="4204" y="2388"/>
                    <a:pt x="4204" y="1521"/>
                    <a:pt x="4003" y="1421"/>
                  </a:cubicBezTo>
                  <a:cubicBezTo>
                    <a:pt x="3503" y="1154"/>
                    <a:pt x="3069" y="820"/>
                    <a:pt x="2736" y="420"/>
                  </a:cubicBezTo>
                  <a:lnTo>
                    <a:pt x="2969" y="20"/>
                  </a:lnTo>
                  <a:cubicBezTo>
                    <a:pt x="2933" y="7"/>
                    <a:pt x="2896" y="0"/>
                    <a:pt x="285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3"/>
            <p:cNvSpPr/>
            <p:nvPr/>
          </p:nvSpPr>
          <p:spPr>
            <a:xfrm>
              <a:off x="7764151" y="2942496"/>
              <a:ext cx="178212" cy="105378"/>
            </a:xfrm>
            <a:custGeom>
              <a:avLst/>
              <a:gdLst/>
              <a:ahLst/>
              <a:cxnLst/>
              <a:rect l="l" t="t" r="r" b="b"/>
              <a:pathLst>
                <a:path w="8874" h="5261" extrusionOk="0">
                  <a:moveTo>
                    <a:pt x="4948" y="1"/>
                  </a:moveTo>
                  <a:cubicBezTo>
                    <a:pt x="4591" y="1"/>
                    <a:pt x="4180" y="37"/>
                    <a:pt x="3704" y="123"/>
                  </a:cubicBezTo>
                  <a:cubicBezTo>
                    <a:pt x="1102" y="590"/>
                    <a:pt x="1" y="3025"/>
                    <a:pt x="1" y="3025"/>
                  </a:cubicBezTo>
                  <a:cubicBezTo>
                    <a:pt x="1540" y="4810"/>
                    <a:pt x="3313" y="5260"/>
                    <a:pt x="4718" y="5260"/>
                  </a:cubicBezTo>
                  <a:cubicBezTo>
                    <a:pt x="6151" y="5260"/>
                    <a:pt x="7203" y="4792"/>
                    <a:pt x="7238" y="4792"/>
                  </a:cubicBezTo>
                  <a:cubicBezTo>
                    <a:pt x="7239" y="4792"/>
                    <a:pt x="7239" y="4792"/>
                    <a:pt x="7239" y="4793"/>
                  </a:cubicBezTo>
                  <a:cubicBezTo>
                    <a:pt x="8874" y="3458"/>
                    <a:pt x="7573" y="1390"/>
                    <a:pt x="7273" y="1023"/>
                  </a:cubicBezTo>
                  <a:cubicBezTo>
                    <a:pt x="7028" y="723"/>
                    <a:pt x="6537" y="1"/>
                    <a:pt x="494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3"/>
            <p:cNvSpPr/>
            <p:nvPr/>
          </p:nvSpPr>
          <p:spPr>
            <a:xfrm>
              <a:off x="7737361" y="1782378"/>
              <a:ext cx="646476" cy="1049672"/>
            </a:xfrm>
            <a:custGeom>
              <a:avLst/>
              <a:gdLst/>
              <a:ahLst/>
              <a:cxnLst/>
              <a:rect l="l" t="t" r="r" b="b"/>
              <a:pathLst>
                <a:path w="32191" h="52405" extrusionOk="0">
                  <a:moveTo>
                    <a:pt x="32190" y="0"/>
                  </a:moveTo>
                  <a:lnTo>
                    <a:pt x="12610" y="2602"/>
                  </a:lnTo>
                  <a:lnTo>
                    <a:pt x="15512" y="24884"/>
                  </a:lnTo>
                  <a:lnTo>
                    <a:pt x="1" y="48034"/>
                  </a:lnTo>
                  <a:cubicBezTo>
                    <a:pt x="1235" y="51537"/>
                    <a:pt x="6038" y="52404"/>
                    <a:pt x="6038" y="52404"/>
                  </a:cubicBezTo>
                  <a:cubicBezTo>
                    <a:pt x="13677" y="43765"/>
                    <a:pt x="25152" y="33090"/>
                    <a:pt x="27820" y="28954"/>
                  </a:cubicBezTo>
                  <a:cubicBezTo>
                    <a:pt x="29588" y="26219"/>
                    <a:pt x="30923" y="19214"/>
                    <a:pt x="31556" y="11909"/>
                  </a:cubicBezTo>
                  <a:cubicBezTo>
                    <a:pt x="32190" y="4603"/>
                    <a:pt x="32190" y="0"/>
                    <a:pt x="3219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3"/>
            <p:cNvSpPr/>
            <p:nvPr/>
          </p:nvSpPr>
          <p:spPr>
            <a:xfrm>
              <a:off x="8044844" y="2286814"/>
              <a:ext cx="98505" cy="304035"/>
            </a:xfrm>
            <a:custGeom>
              <a:avLst/>
              <a:gdLst/>
              <a:ahLst/>
              <a:cxnLst/>
              <a:rect l="l" t="t" r="r" b="b"/>
              <a:pathLst>
                <a:path w="4905" h="15179" extrusionOk="0">
                  <a:moveTo>
                    <a:pt x="1" y="1"/>
                  </a:moveTo>
                  <a:lnTo>
                    <a:pt x="2302" y="8674"/>
                  </a:lnTo>
                  <a:lnTo>
                    <a:pt x="2135" y="15178"/>
                  </a:lnTo>
                  <a:lnTo>
                    <a:pt x="3903" y="13377"/>
                  </a:lnTo>
                  <a:cubicBezTo>
                    <a:pt x="3903" y="13377"/>
                    <a:pt x="4904" y="6038"/>
                    <a:pt x="4537" y="4637"/>
                  </a:cubicBezTo>
                  <a:cubicBezTo>
                    <a:pt x="4204" y="3203"/>
                    <a:pt x="1" y="1"/>
                    <a:pt x="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3"/>
            <p:cNvSpPr/>
            <p:nvPr/>
          </p:nvSpPr>
          <p:spPr>
            <a:xfrm>
              <a:off x="8235086" y="1921346"/>
              <a:ext cx="122624" cy="352127"/>
            </a:xfrm>
            <a:custGeom>
              <a:avLst/>
              <a:gdLst/>
              <a:ahLst/>
              <a:cxnLst/>
              <a:rect l="l" t="t" r="r" b="b"/>
              <a:pathLst>
                <a:path w="6106" h="17580" extrusionOk="0">
                  <a:moveTo>
                    <a:pt x="6105" y="0"/>
                  </a:moveTo>
                  <a:cubicBezTo>
                    <a:pt x="4704" y="2602"/>
                    <a:pt x="2469" y="3970"/>
                    <a:pt x="1" y="5037"/>
                  </a:cubicBezTo>
                  <a:lnTo>
                    <a:pt x="3403" y="17580"/>
                  </a:lnTo>
                  <a:lnTo>
                    <a:pt x="1736" y="5838"/>
                  </a:lnTo>
                  <a:cubicBezTo>
                    <a:pt x="2636" y="5271"/>
                    <a:pt x="3503" y="4604"/>
                    <a:pt x="4271" y="3803"/>
                  </a:cubicBezTo>
                  <a:cubicBezTo>
                    <a:pt x="6105" y="1935"/>
                    <a:pt x="6105" y="1"/>
                    <a:pt x="6105"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3"/>
            <p:cNvSpPr/>
            <p:nvPr/>
          </p:nvSpPr>
          <p:spPr>
            <a:xfrm>
              <a:off x="7948388" y="1792393"/>
              <a:ext cx="447498" cy="1254900"/>
            </a:xfrm>
            <a:custGeom>
              <a:avLst/>
              <a:gdLst/>
              <a:ahLst/>
              <a:cxnLst/>
              <a:rect l="l" t="t" r="r" b="b"/>
              <a:pathLst>
                <a:path w="22283" h="62651" extrusionOk="0">
                  <a:moveTo>
                    <a:pt x="467" y="0"/>
                  </a:moveTo>
                  <a:cubicBezTo>
                    <a:pt x="167" y="2802"/>
                    <a:pt x="0" y="5604"/>
                    <a:pt x="0" y="8440"/>
                  </a:cubicBezTo>
                  <a:cubicBezTo>
                    <a:pt x="33" y="10875"/>
                    <a:pt x="734" y="14177"/>
                    <a:pt x="1835" y="17546"/>
                  </a:cubicBezTo>
                  <a:cubicBezTo>
                    <a:pt x="2969" y="20882"/>
                    <a:pt x="8006" y="31656"/>
                    <a:pt x="8439" y="32857"/>
                  </a:cubicBezTo>
                  <a:cubicBezTo>
                    <a:pt x="8573" y="33258"/>
                    <a:pt x="8373" y="38161"/>
                    <a:pt x="9340" y="42131"/>
                  </a:cubicBezTo>
                  <a:cubicBezTo>
                    <a:pt x="11708" y="51737"/>
                    <a:pt x="15378" y="62545"/>
                    <a:pt x="15378" y="62545"/>
                  </a:cubicBezTo>
                  <a:cubicBezTo>
                    <a:pt x="15846" y="62616"/>
                    <a:pt x="16315" y="62650"/>
                    <a:pt x="16782" y="62650"/>
                  </a:cubicBezTo>
                  <a:cubicBezTo>
                    <a:pt x="18744" y="62650"/>
                    <a:pt x="20666" y="62036"/>
                    <a:pt x="22283" y="60877"/>
                  </a:cubicBezTo>
                  <a:cubicBezTo>
                    <a:pt x="22283" y="60877"/>
                    <a:pt x="19080" y="29822"/>
                    <a:pt x="18647" y="27854"/>
                  </a:cubicBezTo>
                  <a:cubicBezTo>
                    <a:pt x="18213" y="25852"/>
                    <a:pt x="14277" y="11475"/>
                    <a:pt x="14277" y="11475"/>
                  </a:cubicBezTo>
                  <a:cubicBezTo>
                    <a:pt x="14277" y="11475"/>
                    <a:pt x="21349" y="6772"/>
                    <a:pt x="21482" y="67"/>
                  </a:cubicBezTo>
                  <a:lnTo>
                    <a:pt x="46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3"/>
            <p:cNvSpPr/>
            <p:nvPr/>
          </p:nvSpPr>
          <p:spPr>
            <a:xfrm>
              <a:off x="7967808" y="795961"/>
              <a:ext cx="111217" cy="302253"/>
            </a:xfrm>
            <a:custGeom>
              <a:avLst/>
              <a:gdLst/>
              <a:ahLst/>
              <a:cxnLst/>
              <a:rect l="l" t="t" r="r" b="b"/>
              <a:pathLst>
                <a:path w="5538" h="15090" extrusionOk="0">
                  <a:moveTo>
                    <a:pt x="1288" y="1"/>
                  </a:moveTo>
                  <a:cubicBezTo>
                    <a:pt x="778" y="1"/>
                    <a:pt x="292" y="313"/>
                    <a:pt x="67" y="812"/>
                  </a:cubicBezTo>
                  <a:lnTo>
                    <a:pt x="1969" y="1680"/>
                  </a:lnTo>
                  <a:cubicBezTo>
                    <a:pt x="1335" y="1913"/>
                    <a:pt x="834" y="2347"/>
                    <a:pt x="534" y="2914"/>
                  </a:cubicBezTo>
                  <a:cubicBezTo>
                    <a:pt x="0" y="3981"/>
                    <a:pt x="701" y="6250"/>
                    <a:pt x="1401" y="9085"/>
                  </a:cubicBezTo>
                  <a:cubicBezTo>
                    <a:pt x="1768" y="10853"/>
                    <a:pt x="2269" y="12554"/>
                    <a:pt x="2903" y="14255"/>
                  </a:cubicBezTo>
                  <a:cubicBezTo>
                    <a:pt x="3236" y="15089"/>
                    <a:pt x="3803" y="15089"/>
                    <a:pt x="3803" y="15089"/>
                  </a:cubicBezTo>
                  <a:lnTo>
                    <a:pt x="3803" y="12321"/>
                  </a:lnTo>
                  <a:lnTo>
                    <a:pt x="3670" y="9986"/>
                  </a:lnTo>
                  <a:cubicBezTo>
                    <a:pt x="3670" y="9986"/>
                    <a:pt x="5171" y="7951"/>
                    <a:pt x="5338" y="6283"/>
                  </a:cubicBezTo>
                  <a:cubicBezTo>
                    <a:pt x="5538" y="4115"/>
                    <a:pt x="5104" y="3247"/>
                    <a:pt x="5104" y="3247"/>
                  </a:cubicBezTo>
                  <a:lnTo>
                    <a:pt x="2769" y="1446"/>
                  </a:lnTo>
                  <a:cubicBezTo>
                    <a:pt x="2669" y="1479"/>
                    <a:pt x="2569" y="1479"/>
                    <a:pt x="2469" y="1513"/>
                  </a:cubicBezTo>
                  <a:cubicBezTo>
                    <a:pt x="2602" y="946"/>
                    <a:pt x="2335" y="345"/>
                    <a:pt x="1802" y="112"/>
                  </a:cubicBezTo>
                  <a:cubicBezTo>
                    <a:pt x="1634" y="36"/>
                    <a:pt x="1459" y="1"/>
                    <a:pt x="128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3"/>
            <p:cNvSpPr/>
            <p:nvPr/>
          </p:nvSpPr>
          <p:spPr>
            <a:xfrm>
              <a:off x="8103786" y="776812"/>
              <a:ext cx="221771" cy="189384"/>
            </a:xfrm>
            <a:custGeom>
              <a:avLst/>
              <a:gdLst/>
              <a:ahLst/>
              <a:cxnLst/>
              <a:rect l="l" t="t" r="r" b="b"/>
              <a:pathLst>
                <a:path w="11043" h="9455" extrusionOk="0">
                  <a:moveTo>
                    <a:pt x="6272" y="0"/>
                  </a:moveTo>
                  <a:cubicBezTo>
                    <a:pt x="2069" y="0"/>
                    <a:pt x="1" y="5104"/>
                    <a:pt x="2970" y="8073"/>
                  </a:cubicBezTo>
                  <a:cubicBezTo>
                    <a:pt x="3935" y="9028"/>
                    <a:pt x="5115" y="9455"/>
                    <a:pt x="6271" y="9455"/>
                  </a:cubicBezTo>
                  <a:cubicBezTo>
                    <a:pt x="8709" y="9455"/>
                    <a:pt x="11042" y="7555"/>
                    <a:pt x="11042" y="4704"/>
                  </a:cubicBezTo>
                  <a:cubicBezTo>
                    <a:pt x="11009" y="2102"/>
                    <a:pt x="8907" y="0"/>
                    <a:pt x="62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3"/>
            <p:cNvSpPr/>
            <p:nvPr/>
          </p:nvSpPr>
          <p:spPr>
            <a:xfrm>
              <a:off x="7943026" y="821499"/>
              <a:ext cx="370462" cy="425698"/>
            </a:xfrm>
            <a:custGeom>
              <a:avLst/>
              <a:gdLst/>
              <a:ahLst/>
              <a:cxnLst/>
              <a:rect l="l" t="t" r="r" b="b"/>
              <a:pathLst>
                <a:path w="18447" h="21253" extrusionOk="0">
                  <a:moveTo>
                    <a:pt x="13792" y="1"/>
                  </a:moveTo>
                  <a:cubicBezTo>
                    <a:pt x="11415" y="1"/>
                    <a:pt x="8490" y="618"/>
                    <a:pt x="6338" y="1972"/>
                  </a:cubicBezTo>
                  <a:cubicBezTo>
                    <a:pt x="6605" y="6576"/>
                    <a:pt x="5571" y="7843"/>
                    <a:pt x="5004" y="8344"/>
                  </a:cubicBezTo>
                  <a:cubicBezTo>
                    <a:pt x="4916" y="8416"/>
                    <a:pt x="4832" y="8447"/>
                    <a:pt x="4750" y="8447"/>
                  </a:cubicBezTo>
                  <a:cubicBezTo>
                    <a:pt x="4301" y="8447"/>
                    <a:pt x="3926" y="7499"/>
                    <a:pt x="3503" y="7076"/>
                  </a:cubicBezTo>
                  <a:cubicBezTo>
                    <a:pt x="3258" y="6832"/>
                    <a:pt x="2721" y="6532"/>
                    <a:pt x="2160" y="6532"/>
                  </a:cubicBezTo>
                  <a:cubicBezTo>
                    <a:pt x="1649" y="6532"/>
                    <a:pt x="1117" y="6780"/>
                    <a:pt x="767" y="7543"/>
                  </a:cubicBezTo>
                  <a:cubicBezTo>
                    <a:pt x="0" y="9144"/>
                    <a:pt x="1468" y="11413"/>
                    <a:pt x="2602" y="11946"/>
                  </a:cubicBezTo>
                  <a:cubicBezTo>
                    <a:pt x="2920" y="12099"/>
                    <a:pt x="3205" y="12160"/>
                    <a:pt x="3458" y="12160"/>
                  </a:cubicBezTo>
                  <a:cubicBezTo>
                    <a:pt x="4534" y="12160"/>
                    <a:pt x="5037" y="11046"/>
                    <a:pt x="5037" y="11046"/>
                  </a:cubicBezTo>
                  <a:lnTo>
                    <a:pt x="5037" y="18051"/>
                  </a:lnTo>
                  <a:cubicBezTo>
                    <a:pt x="6805" y="21253"/>
                    <a:pt x="10208" y="20619"/>
                    <a:pt x="12009" y="21053"/>
                  </a:cubicBezTo>
                  <a:cubicBezTo>
                    <a:pt x="12342" y="19785"/>
                    <a:pt x="12643" y="19151"/>
                    <a:pt x="12442" y="18451"/>
                  </a:cubicBezTo>
                  <a:lnTo>
                    <a:pt x="12442" y="16149"/>
                  </a:lnTo>
                  <a:cubicBezTo>
                    <a:pt x="12967" y="16263"/>
                    <a:pt x="13491" y="16315"/>
                    <a:pt x="14015" y="16315"/>
                  </a:cubicBezTo>
                  <a:cubicBezTo>
                    <a:pt x="14258" y="16315"/>
                    <a:pt x="14501" y="16304"/>
                    <a:pt x="14744" y="16283"/>
                  </a:cubicBezTo>
                  <a:cubicBezTo>
                    <a:pt x="16279" y="16049"/>
                    <a:pt x="17112" y="14782"/>
                    <a:pt x="17579" y="13114"/>
                  </a:cubicBezTo>
                  <a:cubicBezTo>
                    <a:pt x="18313" y="10445"/>
                    <a:pt x="18447" y="5975"/>
                    <a:pt x="17446" y="805"/>
                  </a:cubicBezTo>
                  <a:cubicBezTo>
                    <a:pt x="16748" y="281"/>
                    <a:pt x="15394" y="1"/>
                    <a:pt x="13792"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3"/>
            <p:cNvSpPr/>
            <p:nvPr/>
          </p:nvSpPr>
          <p:spPr>
            <a:xfrm>
              <a:off x="8142646" y="951854"/>
              <a:ext cx="28838" cy="28763"/>
            </a:xfrm>
            <a:custGeom>
              <a:avLst/>
              <a:gdLst/>
              <a:ahLst/>
              <a:cxnLst/>
              <a:rect l="l" t="t" r="r" b="b"/>
              <a:pathLst>
                <a:path w="1436" h="1436" extrusionOk="0">
                  <a:moveTo>
                    <a:pt x="735" y="1"/>
                  </a:moveTo>
                  <a:cubicBezTo>
                    <a:pt x="334" y="1"/>
                    <a:pt x="1" y="335"/>
                    <a:pt x="1" y="735"/>
                  </a:cubicBezTo>
                  <a:cubicBezTo>
                    <a:pt x="1" y="1135"/>
                    <a:pt x="334" y="1435"/>
                    <a:pt x="735" y="1435"/>
                  </a:cubicBezTo>
                  <a:cubicBezTo>
                    <a:pt x="1135" y="1435"/>
                    <a:pt x="1435" y="1135"/>
                    <a:pt x="1435" y="735"/>
                  </a:cubicBezTo>
                  <a:cubicBezTo>
                    <a:pt x="1435" y="335"/>
                    <a:pt x="1135" y="1"/>
                    <a:pt x="7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3"/>
            <p:cNvSpPr/>
            <p:nvPr/>
          </p:nvSpPr>
          <p:spPr>
            <a:xfrm>
              <a:off x="8252517" y="946526"/>
              <a:ext cx="28818" cy="28743"/>
            </a:xfrm>
            <a:custGeom>
              <a:avLst/>
              <a:gdLst/>
              <a:ahLst/>
              <a:cxnLst/>
              <a:rect l="l" t="t" r="r" b="b"/>
              <a:pathLst>
                <a:path w="1435" h="1435" extrusionOk="0">
                  <a:moveTo>
                    <a:pt x="701" y="0"/>
                  </a:moveTo>
                  <a:cubicBezTo>
                    <a:pt x="300" y="0"/>
                    <a:pt x="0" y="334"/>
                    <a:pt x="0" y="734"/>
                  </a:cubicBezTo>
                  <a:cubicBezTo>
                    <a:pt x="0" y="1101"/>
                    <a:pt x="300" y="1435"/>
                    <a:pt x="701" y="1435"/>
                  </a:cubicBezTo>
                  <a:cubicBezTo>
                    <a:pt x="1101" y="1435"/>
                    <a:pt x="1435" y="1101"/>
                    <a:pt x="1435" y="734"/>
                  </a:cubicBezTo>
                  <a:cubicBezTo>
                    <a:pt x="1435" y="334"/>
                    <a:pt x="1101" y="0"/>
                    <a:pt x="7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3"/>
            <p:cNvSpPr/>
            <p:nvPr/>
          </p:nvSpPr>
          <p:spPr>
            <a:xfrm>
              <a:off x="8066955" y="1086156"/>
              <a:ext cx="125957" cy="76855"/>
            </a:xfrm>
            <a:custGeom>
              <a:avLst/>
              <a:gdLst/>
              <a:ahLst/>
              <a:cxnLst/>
              <a:rect l="l" t="t" r="r" b="b"/>
              <a:pathLst>
                <a:path w="6272" h="3837" extrusionOk="0">
                  <a:moveTo>
                    <a:pt x="0" y="1"/>
                  </a:moveTo>
                  <a:cubicBezTo>
                    <a:pt x="167" y="701"/>
                    <a:pt x="501" y="1335"/>
                    <a:pt x="934" y="1936"/>
                  </a:cubicBezTo>
                  <a:cubicBezTo>
                    <a:pt x="1802" y="3036"/>
                    <a:pt x="6271" y="3837"/>
                    <a:pt x="6271" y="3837"/>
                  </a:cubicBezTo>
                  <a:lnTo>
                    <a:pt x="6271" y="2936"/>
                  </a:lnTo>
                  <a:cubicBezTo>
                    <a:pt x="6271" y="2936"/>
                    <a:pt x="2869" y="2269"/>
                    <a:pt x="1668" y="1635"/>
                  </a:cubicBezTo>
                  <a:cubicBezTo>
                    <a:pt x="968" y="1268"/>
                    <a:pt x="367" y="701"/>
                    <a:pt x="0"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3"/>
            <p:cNvSpPr/>
            <p:nvPr/>
          </p:nvSpPr>
          <p:spPr>
            <a:xfrm>
              <a:off x="8008675" y="717103"/>
              <a:ext cx="311520" cy="184877"/>
            </a:xfrm>
            <a:custGeom>
              <a:avLst/>
              <a:gdLst/>
              <a:ahLst/>
              <a:cxnLst/>
              <a:rect l="l" t="t" r="r" b="b"/>
              <a:pathLst>
                <a:path w="15512" h="9230" extrusionOk="0">
                  <a:moveTo>
                    <a:pt x="12648" y="1"/>
                  </a:moveTo>
                  <a:cubicBezTo>
                    <a:pt x="12413" y="1"/>
                    <a:pt x="12185" y="203"/>
                    <a:pt x="12009" y="380"/>
                  </a:cubicBezTo>
                  <a:cubicBezTo>
                    <a:pt x="11015" y="1303"/>
                    <a:pt x="9860" y="1508"/>
                    <a:pt x="8656" y="1508"/>
                  </a:cubicBezTo>
                  <a:cubicBezTo>
                    <a:pt x="7692" y="1508"/>
                    <a:pt x="6695" y="1376"/>
                    <a:pt x="5723" y="1376"/>
                  </a:cubicBezTo>
                  <a:cubicBezTo>
                    <a:pt x="5628" y="1376"/>
                    <a:pt x="5533" y="1377"/>
                    <a:pt x="5437" y="1380"/>
                  </a:cubicBezTo>
                  <a:cubicBezTo>
                    <a:pt x="3569" y="1447"/>
                    <a:pt x="1268" y="2214"/>
                    <a:pt x="434" y="4049"/>
                  </a:cubicBezTo>
                  <a:cubicBezTo>
                    <a:pt x="67" y="4883"/>
                    <a:pt x="0" y="5750"/>
                    <a:pt x="767" y="6350"/>
                  </a:cubicBezTo>
                  <a:cubicBezTo>
                    <a:pt x="1268" y="6717"/>
                    <a:pt x="1735" y="6684"/>
                    <a:pt x="2002" y="7318"/>
                  </a:cubicBezTo>
                  <a:cubicBezTo>
                    <a:pt x="2068" y="7451"/>
                    <a:pt x="2502" y="9219"/>
                    <a:pt x="2269" y="9219"/>
                  </a:cubicBezTo>
                  <a:cubicBezTo>
                    <a:pt x="2334" y="9226"/>
                    <a:pt x="2399" y="9230"/>
                    <a:pt x="2463" y="9230"/>
                  </a:cubicBezTo>
                  <a:cubicBezTo>
                    <a:pt x="3325" y="9230"/>
                    <a:pt x="4119" y="8623"/>
                    <a:pt x="4337" y="7785"/>
                  </a:cubicBezTo>
                  <a:cubicBezTo>
                    <a:pt x="4403" y="7585"/>
                    <a:pt x="4503" y="7218"/>
                    <a:pt x="4537" y="7018"/>
                  </a:cubicBezTo>
                  <a:cubicBezTo>
                    <a:pt x="4565" y="6819"/>
                    <a:pt x="4762" y="6669"/>
                    <a:pt x="4963" y="6669"/>
                  </a:cubicBezTo>
                  <a:cubicBezTo>
                    <a:pt x="4999" y="6669"/>
                    <a:pt x="5035" y="6674"/>
                    <a:pt x="5071" y="6684"/>
                  </a:cubicBezTo>
                  <a:cubicBezTo>
                    <a:pt x="5638" y="6817"/>
                    <a:pt x="6005" y="7051"/>
                    <a:pt x="6572" y="7218"/>
                  </a:cubicBezTo>
                  <a:cubicBezTo>
                    <a:pt x="7539" y="7491"/>
                    <a:pt x="8545" y="7632"/>
                    <a:pt x="9550" y="7632"/>
                  </a:cubicBezTo>
                  <a:cubicBezTo>
                    <a:pt x="10140" y="7632"/>
                    <a:pt x="10728" y="7583"/>
                    <a:pt x="11308" y="7485"/>
                  </a:cubicBezTo>
                  <a:cubicBezTo>
                    <a:pt x="12442" y="7284"/>
                    <a:pt x="13477" y="6717"/>
                    <a:pt x="14277" y="5883"/>
                  </a:cubicBezTo>
                  <a:cubicBezTo>
                    <a:pt x="15111" y="4916"/>
                    <a:pt x="15511" y="3649"/>
                    <a:pt x="15345" y="2381"/>
                  </a:cubicBezTo>
                  <a:cubicBezTo>
                    <a:pt x="15345" y="2314"/>
                    <a:pt x="15345" y="2281"/>
                    <a:pt x="15311" y="2214"/>
                  </a:cubicBezTo>
                  <a:cubicBezTo>
                    <a:pt x="15311" y="2114"/>
                    <a:pt x="15244" y="1981"/>
                    <a:pt x="15211" y="1914"/>
                  </a:cubicBezTo>
                  <a:cubicBezTo>
                    <a:pt x="15174" y="1877"/>
                    <a:pt x="15130" y="1861"/>
                    <a:pt x="15083" y="1861"/>
                  </a:cubicBezTo>
                  <a:cubicBezTo>
                    <a:pt x="14836" y="1861"/>
                    <a:pt x="14484" y="2302"/>
                    <a:pt x="14344" y="2414"/>
                  </a:cubicBezTo>
                  <a:cubicBezTo>
                    <a:pt x="14177" y="2548"/>
                    <a:pt x="14010" y="2681"/>
                    <a:pt x="13843" y="2781"/>
                  </a:cubicBezTo>
                  <a:cubicBezTo>
                    <a:pt x="13677" y="2881"/>
                    <a:pt x="13543" y="2981"/>
                    <a:pt x="13376" y="3081"/>
                  </a:cubicBezTo>
                  <a:cubicBezTo>
                    <a:pt x="13477" y="2514"/>
                    <a:pt x="13477" y="1914"/>
                    <a:pt x="13376" y="1347"/>
                  </a:cubicBezTo>
                  <a:cubicBezTo>
                    <a:pt x="13310" y="980"/>
                    <a:pt x="13210" y="79"/>
                    <a:pt x="12743" y="13"/>
                  </a:cubicBezTo>
                  <a:cubicBezTo>
                    <a:pt x="12711" y="5"/>
                    <a:pt x="12679" y="1"/>
                    <a:pt x="126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3"/>
            <p:cNvSpPr/>
            <p:nvPr/>
          </p:nvSpPr>
          <p:spPr>
            <a:xfrm>
              <a:off x="8118527" y="917683"/>
              <a:ext cx="33518" cy="26179"/>
            </a:xfrm>
            <a:custGeom>
              <a:avLst/>
              <a:gdLst/>
              <a:ahLst/>
              <a:cxnLst/>
              <a:rect l="l" t="t" r="r" b="b"/>
              <a:pathLst>
                <a:path w="1669" h="1307" extrusionOk="0">
                  <a:moveTo>
                    <a:pt x="949" y="0"/>
                  </a:moveTo>
                  <a:cubicBezTo>
                    <a:pt x="797" y="0"/>
                    <a:pt x="643" y="45"/>
                    <a:pt x="501" y="139"/>
                  </a:cubicBezTo>
                  <a:cubicBezTo>
                    <a:pt x="101" y="406"/>
                    <a:pt x="1" y="906"/>
                    <a:pt x="268" y="1307"/>
                  </a:cubicBezTo>
                  <a:lnTo>
                    <a:pt x="1669" y="406"/>
                  </a:lnTo>
                  <a:cubicBezTo>
                    <a:pt x="1496" y="148"/>
                    <a:pt x="1227" y="0"/>
                    <a:pt x="9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3"/>
            <p:cNvSpPr/>
            <p:nvPr/>
          </p:nvSpPr>
          <p:spPr>
            <a:xfrm>
              <a:off x="8169436" y="1055430"/>
              <a:ext cx="49604" cy="30806"/>
            </a:xfrm>
            <a:custGeom>
              <a:avLst/>
              <a:gdLst/>
              <a:ahLst/>
              <a:cxnLst/>
              <a:rect l="l" t="t" r="r" b="b"/>
              <a:pathLst>
                <a:path w="2470" h="1538" extrusionOk="0">
                  <a:moveTo>
                    <a:pt x="168" y="0"/>
                  </a:moveTo>
                  <a:lnTo>
                    <a:pt x="168" y="0"/>
                  </a:lnTo>
                  <a:cubicBezTo>
                    <a:pt x="1" y="634"/>
                    <a:pt x="401" y="1301"/>
                    <a:pt x="1035" y="1501"/>
                  </a:cubicBezTo>
                  <a:cubicBezTo>
                    <a:pt x="1128" y="1526"/>
                    <a:pt x="1221" y="1537"/>
                    <a:pt x="1313" y="1537"/>
                  </a:cubicBezTo>
                  <a:cubicBezTo>
                    <a:pt x="1852" y="1537"/>
                    <a:pt x="2355" y="1142"/>
                    <a:pt x="2469" y="601"/>
                  </a:cubicBezTo>
                  <a:lnTo>
                    <a:pt x="168" y="0"/>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3"/>
            <p:cNvSpPr/>
            <p:nvPr/>
          </p:nvSpPr>
          <p:spPr>
            <a:xfrm>
              <a:off x="8172127" y="1064123"/>
              <a:ext cx="26810" cy="22053"/>
            </a:xfrm>
            <a:custGeom>
              <a:avLst/>
              <a:gdLst/>
              <a:ahLst/>
              <a:cxnLst/>
              <a:rect l="l" t="t" r="r" b="b"/>
              <a:pathLst>
                <a:path w="1335" h="1101" extrusionOk="0">
                  <a:moveTo>
                    <a:pt x="0" y="0"/>
                  </a:moveTo>
                  <a:cubicBezTo>
                    <a:pt x="67" y="500"/>
                    <a:pt x="434" y="901"/>
                    <a:pt x="901" y="1067"/>
                  </a:cubicBezTo>
                  <a:cubicBezTo>
                    <a:pt x="1034" y="1101"/>
                    <a:pt x="1201" y="1101"/>
                    <a:pt x="1335" y="1101"/>
                  </a:cubicBezTo>
                  <a:cubicBezTo>
                    <a:pt x="1268" y="467"/>
                    <a:pt x="734" y="0"/>
                    <a:pt x="100"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3"/>
            <p:cNvSpPr/>
            <p:nvPr/>
          </p:nvSpPr>
          <p:spPr>
            <a:xfrm>
              <a:off x="8261896" y="910893"/>
              <a:ext cx="34180" cy="24296"/>
            </a:xfrm>
            <a:custGeom>
              <a:avLst/>
              <a:gdLst/>
              <a:ahLst/>
              <a:cxnLst/>
              <a:rect l="l" t="t" r="r" b="b"/>
              <a:pathLst>
                <a:path w="1702" h="1213" extrusionOk="0">
                  <a:moveTo>
                    <a:pt x="770" y="0"/>
                  </a:moveTo>
                  <a:cubicBezTo>
                    <a:pt x="457" y="0"/>
                    <a:pt x="147" y="193"/>
                    <a:pt x="0" y="512"/>
                  </a:cubicBezTo>
                  <a:lnTo>
                    <a:pt x="1535" y="1212"/>
                  </a:lnTo>
                  <a:cubicBezTo>
                    <a:pt x="1701" y="778"/>
                    <a:pt x="1535" y="278"/>
                    <a:pt x="1101" y="78"/>
                  </a:cubicBezTo>
                  <a:cubicBezTo>
                    <a:pt x="995" y="25"/>
                    <a:pt x="882" y="0"/>
                    <a:pt x="7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3"/>
            <p:cNvSpPr/>
            <p:nvPr/>
          </p:nvSpPr>
          <p:spPr>
            <a:xfrm>
              <a:off x="8206287" y="946526"/>
              <a:ext cx="55629" cy="92218"/>
            </a:xfrm>
            <a:custGeom>
              <a:avLst/>
              <a:gdLst/>
              <a:ahLst/>
              <a:cxnLst/>
              <a:rect l="l" t="t" r="r" b="b"/>
              <a:pathLst>
                <a:path w="2770" h="4604" extrusionOk="0">
                  <a:moveTo>
                    <a:pt x="1" y="0"/>
                  </a:moveTo>
                  <a:lnTo>
                    <a:pt x="401" y="4603"/>
                  </a:lnTo>
                  <a:lnTo>
                    <a:pt x="2769" y="3770"/>
                  </a:lnTo>
                  <a:lnTo>
                    <a:pt x="1"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3"/>
            <p:cNvSpPr/>
            <p:nvPr/>
          </p:nvSpPr>
          <p:spPr>
            <a:xfrm>
              <a:off x="8323529" y="1148128"/>
              <a:ext cx="617657" cy="467440"/>
            </a:xfrm>
            <a:custGeom>
              <a:avLst/>
              <a:gdLst/>
              <a:ahLst/>
              <a:cxnLst/>
              <a:rect l="l" t="t" r="r" b="b"/>
              <a:pathLst>
                <a:path w="30756" h="23337" extrusionOk="0">
                  <a:moveTo>
                    <a:pt x="28752" y="1"/>
                  </a:moveTo>
                  <a:cubicBezTo>
                    <a:pt x="28523" y="1"/>
                    <a:pt x="28287" y="70"/>
                    <a:pt x="28120" y="209"/>
                  </a:cubicBezTo>
                  <a:cubicBezTo>
                    <a:pt x="27753" y="609"/>
                    <a:pt x="27420" y="1010"/>
                    <a:pt x="27120" y="1477"/>
                  </a:cubicBezTo>
                  <a:cubicBezTo>
                    <a:pt x="26386" y="2477"/>
                    <a:pt x="25518" y="3411"/>
                    <a:pt x="24518" y="4145"/>
                  </a:cubicBezTo>
                  <a:cubicBezTo>
                    <a:pt x="24248" y="4385"/>
                    <a:pt x="23924" y="4517"/>
                    <a:pt x="23570" y="4517"/>
                  </a:cubicBezTo>
                  <a:cubicBezTo>
                    <a:pt x="23531" y="4517"/>
                    <a:pt x="23491" y="4516"/>
                    <a:pt x="23450" y="4512"/>
                  </a:cubicBezTo>
                  <a:cubicBezTo>
                    <a:pt x="23450" y="4179"/>
                    <a:pt x="23484" y="3878"/>
                    <a:pt x="23584" y="3578"/>
                  </a:cubicBezTo>
                  <a:cubicBezTo>
                    <a:pt x="23717" y="3278"/>
                    <a:pt x="23784" y="2978"/>
                    <a:pt x="23817" y="2644"/>
                  </a:cubicBezTo>
                  <a:cubicBezTo>
                    <a:pt x="23851" y="2211"/>
                    <a:pt x="23750" y="1777"/>
                    <a:pt x="23550" y="1410"/>
                  </a:cubicBezTo>
                  <a:cubicBezTo>
                    <a:pt x="23459" y="1296"/>
                    <a:pt x="23337" y="1244"/>
                    <a:pt x="23215" y="1244"/>
                  </a:cubicBezTo>
                  <a:cubicBezTo>
                    <a:pt x="23159" y="1244"/>
                    <a:pt x="23103" y="1255"/>
                    <a:pt x="23050" y="1277"/>
                  </a:cubicBezTo>
                  <a:cubicBezTo>
                    <a:pt x="22983" y="1343"/>
                    <a:pt x="22917" y="1377"/>
                    <a:pt x="22883" y="1477"/>
                  </a:cubicBezTo>
                  <a:cubicBezTo>
                    <a:pt x="22616" y="1844"/>
                    <a:pt x="22383" y="2344"/>
                    <a:pt x="22149" y="2711"/>
                  </a:cubicBezTo>
                  <a:cubicBezTo>
                    <a:pt x="21849" y="3145"/>
                    <a:pt x="21616" y="3578"/>
                    <a:pt x="21382" y="4012"/>
                  </a:cubicBezTo>
                  <a:cubicBezTo>
                    <a:pt x="21149" y="4579"/>
                    <a:pt x="20982" y="5146"/>
                    <a:pt x="20815" y="5680"/>
                  </a:cubicBezTo>
                  <a:cubicBezTo>
                    <a:pt x="20415" y="6781"/>
                    <a:pt x="19848" y="7815"/>
                    <a:pt x="19114" y="8749"/>
                  </a:cubicBezTo>
                  <a:cubicBezTo>
                    <a:pt x="18313" y="9849"/>
                    <a:pt x="14043" y="14953"/>
                    <a:pt x="13243" y="15920"/>
                  </a:cubicBezTo>
                  <a:cubicBezTo>
                    <a:pt x="13243" y="15920"/>
                    <a:pt x="7839" y="10950"/>
                    <a:pt x="5804" y="9149"/>
                  </a:cubicBezTo>
                  <a:cubicBezTo>
                    <a:pt x="2102" y="5813"/>
                    <a:pt x="1301" y="4979"/>
                    <a:pt x="0" y="4746"/>
                  </a:cubicBezTo>
                  <a:lnTo>
                    <a:pt x="0" y="4746"/>
                  </a:lnTo>
                  <a:lnTo>
                    <a:pt x="1201" y="15353"/>
                  </a:lnTo>
                  <a:cubicBezTo>
                    <a:pt x="1201" y="15353"/>
                    <a:pt x="9107" y="20857"/>
                    <a:pt x="11041" y="22158"/>
                  </a:cubicBezTo>
                  <a:cubicBezTo>
                    <a:pt x="12191" y="22973"/>
                    <a:pt x="13028" y="23336"/>
                    <a:pt x="13781" y="23336"/>
                  </a:cubicBezTo>
                  <a:cubicBezTo>
                    <a:pt x="14602" y="23336"/>
                    <a:pt x="15324" y="22906"/>
                    <a:pt x="16245" y="22158"/>
                  </a:cubicBezTo>
                  <a:lnTo>
                    <a:pt x="17246" y="21091"/>
                  </a:lnTo>
                  <a:cubicBezTo>
                    <a:pt x="18080" y="20057"/>
                    <a:pt x="23183" y="12151"/>
                    <a:pt x="24318" y="10416"/>
                  </a:cubicBezTo>
                  <a:cubicBezTo>
                    <a:pt x="24818" y="9616"/>
                    <a:pt x="26219" y="8715"/>
                    <a:pt x="26686" y="8315"/>
                  </a:cubicBezTo>
                  <a:cubicBezTo>
                    <a:pt x="30755" y="5113"/>
                    <a:pt x="30722" y="3612"/>
                    <a:pt x="30522" y="2544"/>
                  </a:cubicBezTo>
                  <a:cubicBezTo>
                    <a:pt x="30322" y="1777"/>
                    <a:pt x="30022" y="1043"/>
                    <a:pt x="29555" y="409"/>
                  </a:cubicBezTo>
                  <a:cubicBezTo>
                    <a:pt x="29388" y="209"/>
                    <a:pt x="29154" y="42"/>
                    <a:pt x="28887" y="9"/>
                  </a:cubicBezTo>
                  <a:cubicBezTo>
                    <a:pt x="28843" y="3"/>
                    <a:pt x="28798" y="1"/>
                    <a:pt x="28752"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3"/>
            <p:cNvSpPr/>
            <p:nvPr/>
          </p:nvSpPr>
          <p:spPr>
            <a:xfrm>
              <a:off x="8323529" y="1238504"/>
              <a:ext cx="403297" cy="381451"/>
            </a:xfrm>
            <a:custGeom>
              <a:avLst/>
              <a:gdLst/>
              <a:ahLst/>
              <a:cxnLst/>
              <a:rect l="l" t="t" r="r" b="b"/>
              <a:pathLst>
                <a:path w="20082" h="19044" extrusionOk="0">
                  <a:moveTo>
                    <a:pt x="0" y="0"/>
                  </a:moveTo>
                  <a:lnTo>
                    <a:pt x="134" y="10374"/>
                  </a:lnTo>
                  <a:cubicBezTo>
                    <a:pt x="134" y="10374"/>
                    <a:pt x="9340" y="16879"/>
                    <a:pt x="11375" y="18113"/>
                  </a:cubicBezTo>
                  <a:cubicBezTo>
                    <a:pt x="12373" y="18719"/>
                    <a:pt x="13163" y="19043"/>
                    <a:pt x="13894" y="19043"/>
                  </a:cubicBezTo>
                  <a:cubicBezTo>
                    <a:pt x="14652" y="19043"/>
                    <a:pt x="15347" y="18694"/>
                    <a:pt x="16145" y="17946"/>
                  </a:cubicBezTo>
                  <a:cubicBezTo>
                    <a:pt x="17713" y="16445"/>
                    <a:pt x="20081" y="12442"/>
                    <a:pt x="20081" y="12442"/>
                  </a:cubicBezTo>
                  <a:cubicBezTo>
                    <a:pt x="17346" y="11175"/>
                    <a:pt x="16212" y="7839"/>
                    <a:pt x="16212" y="7839"/>
                  </a:cubicBezTo>
                  <a:lnTo>
                    <a:pt x="13310" y="11208"/>
                  </a:lnTo>
                  <a:cubicBezTo>
                    <a:pt x="13310" y="11208"/>
                    <a:pt x="6171" y="4704"/>
                    <a:pt x="4470" y="3102"/>
                  </a:cubicBezTo>
                  <a:cubicBezTo>
                    <a:pt x="2769" y="1501"/>
                    <a:pt x="1535" y="300"/>
                    <a:pt x="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3"/>
            <p:cNvSpPr/>
            <p:nvPr/>
          </p:nvSpPr>
          <p:spPr>
            <a:xfrm>
              <a:off x="7857273" y="1182380"/>
              <a:ext cx="528571" cy="698927"/>
            </a:xfrm>
            <a:custGeom>
              <a:avLst/>
              <a:gdLst/>
              <a:ahLst/>
              <a:cxnLst/>
              <a:rect l="l" t="t" r="r" b="b"/>
              <a:pathLst>
                <a:path w="26320" h="34894" extrusionOk="0">
                  <a:moveTo>
                    <a:pt x="6272" y="0"/>
                  </a:moveTo>
                  <a:cubicBezTo>
                    <a:pt x="3570" y="1201"/>
                    <a:pt x="1168" y="2269"/>
                    <a:pt x="1" y="3002"/>
                  </a:cubicBezTo>
                  <a:cubicBezTo>
                    <a:pt x="1" y="3002"/>
                    <a:pt x="1535" y="11875"/>
                    <a:pt x="3069" y="15945"/>
                  </a:cubicBezTo>
                  <a:cubicBezTo>
                    <a:pt x="4437" y="19481"/>
                    <a:pt x="4737" y="33858"/>
                    <a:pt x="4737" y="33858"/>
                  </a:cubicBezTo>
                  <a:cubicBezTo>
                    <a:pt x="7884" y="34545"/>
                    <a:pt x="11090" y="34893"/>
                    <a:pt x="14295" y="34893"/>
                  </a:cubicBezTo>
                  <a:cubicBezTo>
                    <a:pt x="15915" y="34893"/>
                    <a:pt x="17535" y="34804"/>
                    <a:pt x="19148" y="34625"/>
                  </a:cubicBezTo>
                  <a:cubicBezTo>
                    <a:pt x="21616" y="34325"/>
                    <a:pt x="24018" y="33624"/>
                    <a:pt x="26253" y="32557"/>
                  </a:cubicBezTo>
                  <a:cubicBezTo>
                    <a:pt x="26253" y="32557"/>
                    <a:pt x="26319" y="21616"/>
                    <a:pt x="25419" y="14310"/>
                  </a:cubicBezTo>
                  <a:cubicBezTo>
                    <a:pt x="24485" y="7005"/>
                    <a:pt x="24785" y="3870"/>
                    <a:pt x="23117" y="2635"/>
                  </a:cubicBezTo>
                  <a:cubicBezTo>
                    <a:pt x="22016" y="1835"/>
                    <a:pt x="17280" y="767"/>
                    <a:pt x="17280" y="767"/>
                  </a:cubicBezTo>
                  <a:cubicBezTo>
                    <a:pt x="17113" y="1568"/>
                    <a:pt x="16779" y="2302"/>
                    <a:pt x="16346" y="3002"/>
                  </a:cubicBezTo>
                  <a:cubicBezTo>
                    <a:pt x="14711" y="2235"/>
                    <a:pt x="6272" y="0"/>
                    <a:pt x="627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3"/>
            <p:cNvSpPr/>
            <p:nvPr/>
          </p:nvSpPr>
          <p:spPr>
            <a:xfrm>
              <a:off x="8112502" y="1215109"/>
              <a:ext cx="221088" cy="687550"/>
            </a:xfrm>
            <a:custGeom>
              <a:avLst/>
              <a:gdLst/>
              <a:ahLst/>
              <a:cxnLst/>
              <a:rect l="l" t="t" r="r" b="b"/>
              <a:pathLst>
                <a:path w="11009" h="34326" extrusionOk="0">
                  <a:moveTo>
                    <a:pt x="7739" y="1"/>
                  </a:moveTo>
                  <a:cubicBezTo>
                    <a:pt x="8407" y="12810"/>
                    <a:pt x="4270" y="24018"/>
                    <a:pt x="1" y="32958"/>
                  </a:cubicBezTo>
                  <a:lnTo>
                    <a:pt x="2236" y="34325"/>
                  </a:lnTo>
                  <a:cubicBezTo>
                    <a:pt x="2236" y="34325"/>
                    <a:pt x="11008" y="18848"/>
                    <a:pt x="10375" y="1035"/>
                  </a:cubicBezTo>
                  <a:cubicBezTo>
                    <a:pt x="9607" y="434"/>
                    <a:pt x="8707" y="67"/>
                    <a:pt x="77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3"/>
            <p:cNvSpPr/>
            <p:nvPr/>
          </p:nvSpPr>
          <p:spPr>
            <a:xfrm>
              <a:off x="8200925" y="1206436"/>
              <a:ext cx="26830" cy="118277"/>
            </a:xfrm>
            <a:custGeom>
              <a:avLst/>
              <a:gdLst/>
              <a:ahLst/>
              <a:cxnLst/>
              <a:rect l="l" t="t" r="r" b="b"/>
              <a:pathLst>
                <a:path w="1336" h="5905" extrusionOk="0">
                  <a:moveTo>
                    <a:pt x="1" y="0"/>
                  </a:moveTo>
                  <a:lnTo>
                    <a:pt x="468" y="4403"/>
                  </a:lnTo>
                  <a:lnTo>
                    <a:pt x="1268" y="5904"/>
                  </a:lnTo>
                  <a:cubicBezTo>
                    <a:pt x="1268" y="5904"/>
                    <a:pt x="1335" y="1901"/>
                    <a:pt x="1268" y="934"/>
                  </a:cubicBezTo>
                  <a:lnTo>
                    <a:pt x="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3"/>
            <p:cNvSpPr/>
            <p:nvPr/>
          </p:nvSpPr>
          <p:spPr>
            <a:xfrm>
              <a:off x="8200925" y="1206436"/>
              <a:ext cx="26830" cy="118277"/>
            </a:xfrm>
            <a:custGeom>
              <a:avLst/>
              <a:gdLst/>
              <a:ahLst/>
              <a:cxnLst/>
              <a:rect l="l" t="t" r="r" b="b"/>
              <a:pathLst>
                <a:path w="1336" h="5905" extrusionOk="0">
                  <a:moveTo>
                    <a:pt x="1" y="0"/>
                  </a:moveTo>
                  <a:lnTo>
                    <a:pt x="468" y="4403"/>
                  </a:lnTo>
                  <a:lnTo>
                    <a:pt x="1268" y="5904"/>
                  </a:lnTo>
                  <a:cubicBezTo>
                    <a:pt x="1268" y="5904"/>
                    <a:pt x="1335" y="1901"/>
                    <a:pt x="1268" y="934"/>
                  </a:cubicBez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3"/>
            <p:cNvSpPr/>
            <p:nvPr/>
          </p:nvSpPr>
          <p:spPr>
            <a:xfrm>
              <a:off x="8055568" y="1209761"/>
              <a:ext cx="133990" cy="128312"/>
            </a:xfrm>
            <a:custGeom>
              <a:avLst/>
              <a:gdLst/>
              <a:ahLst/>
              <a:cxnLst/>
              <a:rect l="l" t="t" r="r" b="b"/>
              <a:pathLst>
                <a:path w="6672" h="6406" extrusionOk="0">
                  <a:moveTo>
                    <a:pt x="1835" y="1"/>
                  </a:moveTo>
                  <a:lnTo>
                    <a:pt x="0" y="1302"/>
                  </a:lnTo>
                  <a:lnTo>
                    <a:pt x="6038" y="6405"/>
                  </a:lnTo>
                  <a:lnTo>
                    <a:pt x="6672" y="4604"/>
                  </a:lnTo>
                  <a:lnTo>
                    <a:pt x="183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3"/>
            <p:cNvSpPr/>
            <p:nvPr/>
          </p:nvSpPr>
          <p:spPr>
            <a:xfrm>
              <a:off x="8055568" y="1209761"/>
              <a:ext cx="133990" cy="128312"/>
            </a:xfrm>
            <a:custGeom>
              <a:avLst/>
              <a:gdLst/>
              <a:ahLst/>
              <a:cxnLst/>
              <a:rect l="l" t="t" r="r" b="b"/>
              <a:pathLst>
                <a:path w="6672" h="6406" extrusionOk="0">
                  <a:moveTo>
                    <a:pt x="1835" y="1"/>
                  </a:moveTo>
                  <a:lnTo>
                    <a:pt x="0" y="1302"/>
                  </a:lnTo>
                  <a:lnTo>
                    <a:pt x="6038" y="6405"/>
                  </a:lnTo>
                  <a:lnTo>
                    <a:pt x="6672" y="4604"/>
                  </a:lnTo>
                  <a:lnTo>
                    <a:pt x="18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3"/>
            <p:cNvSpPr/>
            <p:nvPr/>
          </p:nvSpPr>
          <p:spPr>
            <a:xfrm>
              <a:off x="8184859" y="1159666"/>
              <a:ext cx="54283" cy="91717"/>
            </a:xfrm>
            <a:custGeom>
              <a:avLst/>
              <a:gdLst/>
              <a:ahLst/>
              <a:cxnLst/>
              <a:rect l="l" t="t" r="r" b="b"/>
              <a:pathLst>
                <a:path w="2703" h="4579" extrusionOk="0">
                  <a:moveTo>
                    <a:pt x="400" y="0"/>
                  </a:moveTo>
                  <a:lnTo>
                    <a:pt x="400" y="1568"/>
                  </a:lnTo>
                  <a:cubicBezTo>
                    <a:pt x="334" y="2435"/>
                    <a:pt x="200" y="3302"/>
                    <a:pt x="0" y="4170"/>
                  </a:cubicBezTo>
                  <a:cubicBezTo>
                    <a:pt x="717" y="4246"/>
                    <a:pt x="1649" y="4578"/>
                    <a:pt x="2150" y="4578"/>
                  </a:cubicBezTo>
                  <a:cubicBezTo>
                    <a:pt x="2302" y="4578"/>
                    <a:pt x="2414" y="4548"/>
                    <a:pt x="2469" y="4470"/>
                  </a:cubicBezTo>
                  <a:cubicBezTo>
                    <a:pt x="2702" y="4103"/>
                    <a:pt x="1902" y="967"/>
                    <a:pt x="40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3"/>
            <p:cNvSpPr/>
            <p:nvPr/>
          </p:nvSpPr>
          <p:spPr>
            <a:xfrm>
              <a:off x="7983211" y="1123572"/>
              <a:ext cx="201668" cy="163044"/>
            </a:xfrm>
            <a:custGeom>
              <a:avLst/>
              <a:gdLst/>
              <a:ahLst/>
              <a:cxnLst/>
              <a:rect l="l" t="t" r="r" b="b"/>
              <a:pathLst>
                <a:path w="10042" h="8140" extrusionOk="0">
                  <a:moveTo>
                    <a:pt x="3036" y="1"/>
                  </a:moveTo>
                  <a:cubicBezTo>
                    <a:pt x="2035" y="34"/>
                    <a:pt x="1" y="2936"/>
                    <a:pt x="1" y="2936"/>
                  </a:cubicBezTo>
                  <a:cubicBezTo>
                    <a:pt x="1" y="2936"/>
                    <a:pt x="634" y="3737"/>
                    <a:pt x="1869" y="5038"/>
                  </a:cubicBezTo>
                  <a:cubicBezTo>
                    <a:pt x="3336" y="6572"/>
                    <a:pt x="4137" y="8107"/>
                    <a:pt x="4671" y="8140"/>
                  </a:cubicBezTo>
                  <a:cubicBezTo>
                    <a:pt x="5238" y="8140"/>
                    <a:pt x="7206" y="6639"/>
                    <a:pt x="8373" y="6239"/>
                  </a:cubicBezTo>
                  <a:cubicBezTo>
                    <a:pt x="8798" y="6053"/>
                    <a:pt x="9244" y="5951"/>
                    <a:pt x="9694" y="5951"/>
                  </a:cubicBezTo>
                  <a:cubicBezTo>
                    <a:pt x="9810" y="5951"/>
                    <a:pt x="9925" y="5958"/>
                    <a:pt x="10041" y="5972"/>
                  </a:cubicBezTo>
                  <a:cubicBezTo>
                    <a:pt x="10041" y="5972"/>
                    <a:pt x="9374" y="4637"/>
                    <a:pt x="6772" y="3470"/>
                  </a:cubicBezTo>
                  <a:cubicBezTo>
                    <a:pt x="4170" y="2269"/>
                    <a:pt x="3136" y="1068"/>
                    <a:pt x="3036" y="535"/>
                  </a:cubicBezTo>
                  <a:lnTo>
                    <a:pt x="3036"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3"/>
            <p:cNvSpPr/>
            <p:nvPr/>
          </p:nvSpPr>
          <p:spPr>
            <a:xfrm>
              <a:off x="8194238" y="1356761"/>
              <a:ext cx="96476" cy="387540"/>
            </a:xfrm>
            <a:custGeom>
              <a:avLst/>
              <a:gdLst/>
              <a:ahLst/>
              <a:cxnLst/>
              <a:rect l="l" t="t" r="r" b="b"/>
              <a:pathLst>
                <a:path w="4804" h="19348" extrusionOk="0">
                  <a:moveTo>
                    <a:pt x="1334" y="0"/>
                  </a:moveTo>
                  <a:lnTo>
                    <a:pt x="0" y="167"/>
                  </a:lnTo>
                  <a:cubicBezTo>
                    <a:pt x="434" y="4971"/>
                    <a:pt x="534" y="9807"/>
                    <a:pt x="367" y="14611"/>
                  </a:cubicBezTo>
                  <a:cubicBezTo>
                    <a:pt x="301" y="16138"/>
                    <a:pt x="2380" y="19348"/>
                    <a:pt x="2960" y="19348"/>
                  </a:cubicBezTo>
                  <a:cubicBezTo>
                    <a:pt x="2963" y="19348"/>
                    <a:pt x="2966" y="19348"/>
                    <a:pt x="2969" y="19348"/>
                  </a:cubicBezTo>
                  <a:cubicBezTo>
                    <a:pt x="3503" y="19281"/>
                    <a:pt x="4570" y="16379"/>
                    <a:pt x="4804" y="14678"/>
                  </a:cubicBezTo>
                  <a:cubicBezTo>
                    <a:pt x="4737" y="10508"/>
                    <a:pt x="2335" y="2235"/>
                    <a:pt x="133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3"/>
            <p:cNvSpPr/>
            <p:nvPr/>
          </p:nvSpPr>
          <p:spPr>
            <a:xfrm>
              <a:off x="8194238" y="1356761"/>
              <a:ext cx="28156" cy="14722"/>
            </a:xfrm>
            <a:custGeom>
              <a:avLst/>
              <a:gdLst/>
              <a:ahLst/>
              <a:cxnLst/>
              <a:rect l="l" t="t" r="r" b="b"/>
              <a:pathLst>
                <a:path w="1402" h="735" extrusionOk="0">
                  <a:moveTo>
                    <a:pt x="1334" y="0"/>
                  </a:moveTo>
                  <a:lnTo>
                    <a:pt x="0" y="167"/>
                  </a:lnTo>
                  <a:lnTo>
                    <a:pt x="67" y="734"/>
                  </a:lnTo>
                  <a:cubicBezTo>
                    <a:pt x="567" y="701"/>
                    <a:pt x="1034" y="501"/>
                    <a:pt x="1401" y="167"/>
                  </a:cubicBezTo>
                  <a:cubicBezTo>
                    <a:pt x="1368" y="101"/>
                    <a:pt x="1368" y="67"/>
                    <a:pt x="13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3"/>
            <p:cNvSpPr/>
            <p:nvPr/>
          </p:nvSpPr>
          <p:spPr>
            <a:xfrm>
              <a:off x="8174135" y="1294628"/>
              <a:ext cx="56291" cy="66860"/>
            </a:xfrm>
            <a:custGeom>
              <a:avLst/>
              <a:gdLst/>
              <a:ahLst/>
              <a:cxnLst/>
              <a:rect l="l" t="t" r="r" b="b"/>
              <a:pathLst>
                <a:path w="2803" h="3338" extrusionOk="0">
                  <a:moveTo>
                    <a:pt x="1802" y="0"/>
                  </a:moveTo>
                  <a:cubicBezTo>
                    <a:pt x="1435" y="0"/>
                    <a:pt x="1035" y="100"/>
                    <a:pt x="701" y="267"/>
                  </a:cubicBezTo>
                  <a:cubicBezTo>
                    <a:pt x="267" y="734"/>
                    <a:pt x="0" y="1368"/>
                    <a:pt x="0" y="2035"/>
                  </a:cubicBezTo>
                  <a:cubicBezTo>
                    <a:pt x="201" y="2535"/>
                    <a:pt x="568" y="2969"/>
                    <a:pt x="1001" y="3269"/>
                  </a:cubicBezTo>
                  <a:cubicBezTo>
                    <a:pt x="1150" y="3315"/>
                    <a:pt x="1307" y="3337"/>
                    <a:pt x="1464" y="3337"/>
                  </a:cubicBezTo>
                  <a:cubicBezTo>
                    <a:pt x="1766" y="3337"/>
                    <a:pt x="2073" y="3256"/>
                    <a:pt x="2335" y="3102"/>
                  </a:cubicBezTo>
                  <a:cubicBezTo>
                    <a:pt x="2702" y="2435"/>
                    <a:pt x="2802" y="1701"/>
                    <a:pt x="2602" y="968"/>
                  </a:cubicBezTo>
                  <a:cubicBezTo>
                    <a:pt x="2436" y="567"/>
                    <a:pt x="2169" y="234"/>
                    <a:pt x="180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3"/>
            <p:cNvSpPr/>
            <p:nvPr/>
          </p:nvSpPr>
          <p:spPr>
            <a:xfrm>
              <a:off x="7744068" y="1688958"/>
              <a:ext cx="409984" cy="583854"/>
            </a:xfrm>
            <a:custGeom>
              <a:avLst/>
              <a:gdLst/>
              <a:ahLst/>
              <a:cxnLst/>
              <a:rect l="l" t="t" r="r" b="b"/>
              <a:pathLst>
                <a:path w="20415" h="29149" extrusionOk="0">
                  <a:moveTo>
                    <a:pt x="2442" y="0"/>
                  </a:moveTo>
                  <a:cubicBezTo>
                    <a:pt x="2346" y="0"/>
                    <a:pt x="2246" y="36"/>
                    <a:pt x="2168" y="94"/>
                  </a:cubicBezTo>
                  <a:lnTo>
                    <a:pt x="1635" y="394"/>
                  </a:lnTo>
                  <a:cubicBezTo>
                    <a:pt x="1268" y="628"/>
                    <a:pt x="1034" y="1028"/>
                    <a:pt x="968" y="1495"/>
                  </a:cubicBezTo>
                  <a:lnTo>
                    <a:pt x="34" y="18507"/>
                  </a:lnTo>
                  <a:cubicBezTo>
                    <a:pt x="0" y="18641"/>
                    <a:pt x="67" y="18807"/>
                    <a:pt x="200" y="18908"/>
                  </a:cubicBezTo>
                  <a:lnTo>
                    <a:pt x="17980" y="29148"/>
                  </a:lnTo>
                  <a:lnTo>
                    <a:pt x="20415" y="10301"/>
                  </a:lnTo>
                  <a:lnTo>
                    <a:pt x="2635" y="61"/>
                  </a:lnTo>
                  <a:cubicBezTo>
                    <a:pt x="2580" y="19"/>
                    <a:pt x="2512" y="0"/>
                    <a:pt x="244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3"/>
            <p:cNvSpPr/>
            <p:nvPr/>
          </p:nvSpPr>
          <p:spPr>
            <a:xfrm>
              <a:off x="7744068" y="1688958"/>
              <a:ext cx="409984" cy="583854"/>
            </a:xfrm>
            <a:custGeom>
              <a:avLst/>
              <a:gdLst/>
              <a:ahLst/>
              <a:cxnLst/>
              <a:rect l="l" t="t" r="r" b="b"/>
              <a:pathLst>
                <a:path w="20415" h="29149" extrusionOk="0">
                  <a:moveTo>
                    <a:pt x="2442" y="0"/>
                  </a:moveTo>
                  <a:cubicBezTo>
                    <a:pt x="2346" y="0"/>
                    <a:pt x="2246" y="36"/>
                    <a:pt x="2168" y="94"/>
                  </a:cubicBezTo>
                  <a:lnTo>
                    <a:pt x="1635" y="394"/>
                  </a:lnTo>
                  <a:cubicBezTo>
                    <a:pt x="1268" y="628"/>
                    <a:pt x="1034" y="1028"/>
                    <a:pt x="968" y="1495"/>
                  </a:cubicBezTo>
                  <a:lnTo>
                    <a:pt x="34" y="18507"/>
                  </a:lnTo>
                  <a:cubicBezTo>
                    <a:pt x="0" y="18641"/>
                    <a:pt x="67" y="18807"/>
                    <a:pt x="200" y="18908"/>
                  </a:cubicBezTo>
                  <a:lnTo>
                    <a:pt x="17980" y="29148"/>
                  </a:lnTo>
                  <a:lnTo>
                    <a:pt x="20415" y="10301"/>
                  </a:lnTo>
                  <a:lnTo>
                    <a:pt x="2635" y="61"/>
                  </a:lnTo>
                  <a:cubicBezTo>
                    <a:pt x="2580" y="19"/>
                    <a:pt x="2512" y="0"/>
                    <a:pt x="244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3"/>
            <p:cNvSpPr/>
            <p:nvPr/>
          </p:nvSpPr>
          <p:spPr>
            <a:xfrm>
              <a:off x="8101316" y="1893805"/>
              <a:ext cx="78201" cy="379368"/>
            </a:xfrm>
            <a:custGeom>
              <a:avLst/>
              <a:gdLst/>
              <a:ahLst/>
              <a:cxnLst/>
              <a:rect l="l" t="t" r="r" b="b"/>
              <a:pathLst>
                <a:path w="3894" h="18940" extrusionOk="0">
                  <a:moveTo>
                    <a:pt x="2367" y="0"/>
                  </a:moveTo>
                  <a:cubicBezTo>
                    <a:pt x="2286" y="0"/>
                    <a:pt x="2202" y="23"/>
                    <a:pt x="2125" y="74"/>
                  </a:cubicBezTo>
                  <a:lnTo>
                    <a:pt x="1592" y="408"/>
                  </a:lnTo>
                  <a:cubicBezTo>
                    <a:pt x="1225" y="641"/>
                    <a:pt x="991" y="1042"/>
                    <a:pt x="925" y="1509"/>
                  </a:cubicBezTo>
                  <a:lnTo>
                    <a:pt x="24" y="18488"/>
                  </a:lnTo>
                  <a:cubicBezTo>
                    <a:pt x="0" y="18773"/>
                    <a:pt x="129" y="18939"/>
                    <a:pt x="325" y="18939"/>
                  </a:cubicBezTo>
                  <a:cubicBezTo>
                    <a:pt x="405" y="18939"/>
                    <a:pt x="495" y="18912"/>
                    <a:pt x="591" y="18854"/>
                  </a:cubicBezTo>
                  <a:lnTo>
                    <a:pt x="3293" y="17320"/>
                  </a:lnTo>
                  <a:cubicBezTo>
                    <a:pt x="3660" y="17087"/>
                    <a:pt x="3860" y="16653"/>
                    <a:pt x="3893" y="16219"/>
                  </a:cubicBezTo>
                  <a:lnTo>
                    <a:pt x="2793" y="441"/>
                  </a:lnTo>
                  <a:cubicBezTo>
                    <a:pt x="2817" y="193"/>
                    <a:pt x="2602" y="0"/>
                    <a:pt x="236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3"/>
            <p:cNvSpPr/>
            <p:nvPr/>
          </p:nvSpPr>
          <p:spPr>
            <a:xfrm>
              <a:off x="8101316" y="1893805"/>
              <a:ext cx="78201" cy="379368"/>
            </a:xfrm>
            <a:custGeom>
              <a:avLst/>
              <a:gdLst/>
              <a:ahLst/>
              <a:cxnLst/>
              <a:rect l="l" t="t" r="r" b="b"/>
              <a:pathLst>
                <a:path w="3894" h="18940" extrusionOk="0">
                  <a:moveTo>
                    <a:pt x="2367" y="0"/>
                  </a:moveTo>
                  <a:cubicBezTo>
                    <a:pt x="2286" y="0"/>
                    <a:pt x="2202" y="23"/>
                    <a:pt x="2125" y="74"/>
                  </a:cubicBezTo>
                  <a:lnTo>
                    <a:pt x="1592" y="408"/>
                  </a:lnTo>
                  <a:cubicBezTo>
                    <a:pt x="1225" y="641"/>
                    <a:pt x="991" y="1042"/>
                    <a:pt x="925" y="1509"/>
                  </a:cubicBezTo>
                  <a:lnTo>
                    <a:pt x="24" y="18488"/>
                  </a:lnTo>
                  <a:cubicBezTo>
                    <a:pt x="0" y="18773"/>
                    <a:pt x="129" y="18939"/>
                    <a:pt x="325" y="18939"/>
                  </a:cubicBezTo>
                  <a:cubicBezTo>
                    <a:pt x="405" y="18939"/>
                    <a:pt x="495" y="18912"/>
                    <a:pt x="591" y="18854"/>
                  </a:cubicBezTo>
                  <a:lnTo>
                    <a:pt x="3293" y="17320"/>
                  </a:lnTo>
                  <a:cubicBezTo>
                    <a:pt x="3660" y="17087"/>
                    <a:pt x="3860" y="16653"/>
                    <a:pt x="3893" y="16219"/>
                  </a:cubicBezTo>
                  <a:lnTo>
                    <a:pt x="2793" y="441"/>
                  </a:lnTo>
                  <a:cubicBezTo>
                    <a:pt x="2817" y="193"/>
                    <a:pt x="2602" y="0"/>
                    <a:pt x="23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3"/>
            <p:cNvSpPr/>
            <p:nvPr/>
          </p:nvSpPr>
          <p:spPr>
            <a:xfrm>
              <a:off x="7974515" y="1999524"/>
              <a:ext cx="19440" cy="169714"/>
            </a:xfrm>
            <a:custGeom>
              <a:avLst/>
              <a:gdLst/>
              <a:ahLst/>
              <a:cxnLst/>
              <a:rect l="l" t="t" r="r" b="b"/>
              <a:pathLst>
                <a:path w="968" h="8473" extrusionOk="0">
                  <a:moveTo>
                    <a:pt x="734" y="0"/>
                  </a:moveTo>
                  <a:cubicBezTo>
                    <a:pt x="600" y="0"/>
                    <a:pt x="467" y="100"/>
                    <a:pt x="467" y="234"/>
                  </a:cubicBezTo>
                  <a:lnTo>
                    <a:pt x="0" y="8206"/>
                  </a:lnTo>
                  <a:cubicBezTo>
                    <a:pt x="0" y="8339"/>
                    <a:pt x="100" y="8439"/>
                    <a:pt x="234" y="8473"/>
                  </a:cubicBezTo>
                  <a:cubicBezTo>
                    <a:pt x="367" y="8473"/>
                    <a:pt x="467" y="8373"/>
                    <a:pt x="500" y="8239"/>
                  </a:cubicBezTo>
                  <a:lnTo>
                    <a:pt x="967" y="267"/>
                  </a:lnTo>
                  <a:cubicBezTo>
                    <a:pt x="967" y="134"/>
                    <a:pt x="867" y="33"/>
                    <a:pt x="73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3"/>
            <p:cNvSpPr/>
            <p:nvPr/>
          </p:nvSpPr>
          <p:spPr>
            <a:xfrm>
              <a:off x="7837854" y="1921346"/>
              <a:ext cx="19440" cy="169734"/>
            </a:xfrm>
            <a:custGeom>
              <a:avLst/>
              <a:gdLst/>
              <a:ahLst/>
              <a:cxnLst/>
              <a:rect l="l" t="t" r="r" b="b"/>
              <a:pathLst>
                <a:path w="968" h="8474" extrusionOk="0">
                  <a:moveTo>
                    <a:pt x="734" y="0"/>
                  </a:moveTo>
                  <a:cubicBezTo>
                    <a:pt x="601" y="0"/>
                    <a:pt x="467" y="100"/>
                    <a:pt x="467" y="234"/>
                  </a:cubicBezTo>
                  <a:lnTo>
                    <a:pt x="0" y="8206"/>
                  </a:lnTo>
                  <a:cubicBezTo>
                    <a:pt x="0" y="8340"/>
                    <a:pt x="100" y="8440"/>
                    <a:pt x="234" y="8473"/>
                  </a:cubicBezTo>
                  <a:cubicBezTo>
                    <a:pt x="367" y="8440"/>
                    <a:pt x="467" y="8340"/>
                    <a:pt x="501" y="8240"/>
                  </a:cubicBezTo>
                  <a:lnTo>
                    <a:pt x="968" y="267"/>
                  </a:lnTo>
                  <a:cubicBezTo>
                    <a:pt x="968" y="134"/>
                    <a:pt x="867" y="0"/>
                    <a:pt x="73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3"/>
            <p:cNvSpPr/>
            <p:nvPr/>
          </p:nvSpPr>
          <p:spPr>
            <a:xfrm>
              <a:off x="7754110" y="1688558"/>
              <a:ext cx="398618" cy="395833"/>
            </a:xfrm>
            <a:custGeom>
              <a:avLst/>
              <a:gdLst/>
              <a:ahLst/>
              <a:cxnLst/>
              <a:rect l="l" t="t" r="r" b="b"/>
              <a:pathLst>
                <a:path w="19849" h="19762" extrusionOk="0">
                  <a:moveTo>
                    <a:pt x="1914" y="1"/>
                  </a:moveTo>
                  <a:cubicBezTo>
                    <a:pt x="1825" y="1"/>
                    <a:pt x="1742" y="26"/>
                    <a:pt x="1668" y="81"/>
                  </a:cubicBezTo>
                  <a:lnTo>
                    <a:pt x="1135" y="381"/>
                  </a:lnTo>
                  <a:cubicBezTo>
                    <a:pt x="734" y="648"/>
                    <a:pt x="501" y="1048"/>
                    <a:pt x="468" y="1482"/>
                  </a:cubicBezTo>
                  <a:lnTo>
                    <a:pt x="101" y="8220"/>
                  </a:lnTo>
                  <a:cubicBezTo>
                    <a:pt x="1" y="9554"/>
                    <a:pt x="701" y="10822"/>
                    <a:pt x="1869" y="11489"/>
                  </a:cubicBezTo>
                  <a:lnTo>
                    <a:pt x="15912" y="19595"/>
                  </a:lnTo>
                  <a:cubicBezTo>
                    <a:pt x="16116" y="19709"/>
                    <a:pt x="16335" y="19762"/>
                    <a:pt x="16549" y="19762"/>
                  </a:cubicBezTo>
                  <a:cubicBezTo>
                    <a:pt x="17207" y="19762"/>
                    <a:pt x="17821" y="19266"/>
                    <a:pt x="17847" y="18561"/>
                  </a:cubicBezTo>
                  <a:lnTo>
                    <a:pt x="18214" y="11722"/>
                  </a:lnTo>
                  <a:cubicBezTo>
                    <a:pt x="18280" y="11289"/>
                    <a:pt x="18514" y="10888"/>
                    <a:pt x="18881" y="10655"/>
                  </a:cubicBezTo>
                  <a:lnTo>
                    <a:pt x="19414" y="10355"/>
                  </a:lnTo>
                  <a:cubicBezTo>
                    <a:pt x="19501" y="10290"/>
                    <a:pt x="19601" y="10253"/>
                    <a:pt x="19697" y="10253"/>
                  </a:cubicBezTo>
                  <a:cubicBezTo>
                    <a:pt x="19749" y="10253"/>
                    <a:pt x="19801" y="10264"/>
                    <a:pt x="19848" y="10288"/>
                  </a:cubicBezTo>
                  <a:lnTo>
                    <a:pt x="2135" y="47"/>
                  </a:lnTo>
                  <a:cubicBezTo>
                    <a:pt x="2060" y="17"/>
                    <a:pt x="1985" y="1"/>
                    <a:pt x="191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3"/>
            <p:cNvSpPr/>
            <p:nvPr/>
          </p:nvSpPr>
          <p:spPr>
            <a:xfrm>
              <a:off x="7754110" y="1688558"/>
              <a:ext cx="398618" cy="395833"/>
            </a:xfrm>
            <a:custGeom>
              <a:avLst/>
              <a:gdLst/>
              <a:ahLst/>
              <a:cxnLst/>
              <a:rect l="l" t="t" r="r" b="b"/>
              <a:pathLst>
                <a:path w="19849" h="19762" extrusionOk="0">
                  <a:moveTo>
                    <a:pt x="1914" y="1"/>
                  </a:moveTo>
                  <a:cubicBezTo>
                    <a:pt x="1825" y="1"/>
                    <a:pt x="1742" y="26"/>
                    <a:pt x="1668" y="81"/>
                  </a:cubicBezTo>
                  <a:lnTo>
                    <a:pt x="1135" y="381"/>
                  </a:lnTo>
                  <a:cubicBezTo>
                    <a:pt x="734" y="648"/>
                    <a:pt x="501" y="1048"/>
                    <a:pt x="468" y="1482"/>
                  </a:cubicBezTo>
                  <a:lnTo>
                    <a:pt x="101" y="8220"/>
                  </a:lnTo>
                  <a:cubicBezTo>
                    <a:pt x="1" y="9554"/>
                    <a:pt x="701" y="10822"/>
                    <a:pt x="1869" y="11489"/>
                  </a:cubicBezTo>
                  <a:lnTo>
                    <a:pt x="15912" y="19595"/>
                  </a:lnTo>
                  <a:cubicBezTo>
                    <a:pt x="16116" y="19709"/>
                    <a:pt x="16335" y="19762"/>
                    <a:pt x="16549" y="19762"/>
                  </a:cubicBezTo>
                  <a:cubicBezTo>
                    <a:pt x="17207" y="19762"/>
                    <a:pt x="17821" y="19266"/>
                    <a:pt x="17847" y="18561"/>
                  </a:cubicBezTo>
                  <a:lnTo>
                    <a:pt x="18214" y="11722"/>
                  </a:lnTo>
                  <a:cubicBezTo>
                    <a:pt x="18280" y="11289"/>
                    <a:pt x="18514" y="10888"/>
                    <a:pt x="18881" y="10655"/>
                  </a:cubicBezTo>
                  <a:lnTo>
                    <a:pt x="19414" y="10355"/>
                  </a:lnTo>
                  <a:cubicBezTo>
                    <a:pt x="19501" y="10290"/>
                    <a:pt x="19601" y="10253"/>
                    <a:pt x="19697" y="10253"/>
                  </a:cubicBezTo>
                  <a:cubicBezTo>
                    <a:pt x="19749" y="10253"/>
                    <a:pt x="19801" y="10264"/>
                    <a:pt x="19848" y="10288"/>
                  </a:cubicBezTo>
                  <a:lnTo>
                    <a:pt x="2135" y="47"/>
                  </a:lnTo>
                  <a:cubicBezTo>
                    <a:pt x="2060" y="17"/>
                    <a:pt x="1985" y="1"/>
                    <a:pt x="19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3"/>
            <p:cNvSpPr/>
            <p:nvPr/>
          </p:nvSpPr>
          <p:spPr>
            <a:xfrm>
              <a:off x="7895450" y="1963430"/>
              <a:ext cx="53620" cy="58828"/>
            </a:xfrm>
            <a:custGeom>
              <a:avLst/>
              <a:gdLst/>
              <a:ahLst/>
              <a:cxnLst/>
              <a:rect l="l" t="t" r="r" b="b"/>
              <a:pathLst>
                <a:path w="2670" h="2937" extrusionOk="0">
                  <a:moveTo>
                    <a:pt x="101" y="1"/>
                  </a:moveTo>
                  <a:lnTo>
                    <a:pt x="1" y="1435"/>
                  </a:lnTo>
                  <a:lnTo>
                    <a:pt x="2569" y="2936"/>
                  </a:lnTo>
                  <a:lnTo>
                    <a:pt x="2669" y="1502"/>
                  </a:lnTo>
                  <a:lnTo>
                    <a:pt x="10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3"/>
            <p:cNvSpPr/>
            <p:nvPr/>
          </p:nvSpPr>
          <p:spPr>
            <a:xfrm>
              <a:off x="7697839" y="1251203"/>
              <a:ext cx="375824" cy="855241"/>
            </a:xfrm>
            <a:custGeom>
              <a:avLst/>
              <a:gdLst/>
              <a:ahLst/>
              <a:cxnLst/>
              <a:rect l="l" t="t" r="r" b="b"/>
              <a:pathLst>
                <a:path w="18714" h="42698" extrusionOk="0">
                  <a:moveTo>
                    <a:pt x="7940" y="0"/>
                  </a:moveTo>
                  <a:cubicBezTo>
                    <a:pt x="6539" y="801"/>
                    <a:pt x="5805" y="1268"/>
                    <a:pt x="4837" y="4036"/>
                  </a:cubicBezTo>
                  <a:cubicBezTo>
                    <a:pt x="4003" y="6471"/>
                    <a:pt x="434" y="20048"/>
                    <a:pt x="234" y="22049"/>
                  </a:cubicBezTo>
                  <a:cubicBezTo>
                    <a:pt x="1" y="24017"/>
                    <a:pt x="6972" y="36059"/>
                    <a:pt x="9274" y="38794"/>
                  </a:cubicBezTo>
                  <a:cubicBezTo>
                    <a:pt x="11542" y="41496"/>
                    <a:pt x="13477" y="42697"/>
                    <a:pt x="15111" y="42697"/>
                  </a:cubicBezTo>
                  <a:cubicBezTo>
                    <a:pt x="16746" y="42697"/>
                    <a:pt x="17346" y="42397"/>
                    <a:pt x="18013" y="41596"/>
                  </a:cubicBezTo>
                  <a:cubicBezTo>
                    <a:pt x="18714" y="40796"/>
                    <a:pt x="14578" y="37827"/>
                    <a:pt x="14211" y="37027"/>
                  </a:cubicBezTo>
                  <a:lnTo>
                    <a:pt x="14211" y="37027"/>
                  </a:lnTo>
                  <a:cubicBezTo>
                    <a:pt x="15061" y="37531"/>
                    <a:pt x="16001" y="37797"/>
                    <a:pt x="16974" y="37797"/>
                  </a:cubicBezTo>
                  <a:cubicBezTo>
                    <a:pt x="17031" y="37797"/>
                    <a:pt x="17089" y="37796"/>
                    <a:pt x="17146" y="37794"/>
                  </a:cubicBezTo>
                  <a:cubicBezTo>
                    <a:pt x="17446" y="37760"/>
                    <a:pt x="17813" y="37660"/>
                    <a:pt x="17847" y="37360"/>
                  </a:cubicBezTo>
                  <a:cubicBezTo>
                    <a:pt x="17880" y="37193"/>
                    <a:pt x="17780" y="36993"/>
                    <a:pt x="17613" y="36893"/>
                  </a:cubicBezTo>
                  <a:cubicBezTo>
                    <a:pt x="17480" y="36793"/>
                    <a:pt x="17313" y="36726"/>
                    <a:pt x="17146" y="36660"/>
                  </a:cubicBezTo>
                  <a:cubicBezTo>
                    <a:pt x="15979" y="36193"/>
                    <a:pt x="15178" y="35159"/>
                    <a:pt x="14044" y="34658"/>
                  </a:cubicBezTo>
                  <a:cubicBezTo>
                    <a:pt x="13610" y="34458"/>
                    <a:pt x="13143" y="34325"/>
                    <a:pt x="12710" y="34158"/>
                  </a:cubicBezTo>
                  <a:cubicBezTo>
                    <a:pt x="11742" y="33724"/>
                    <a:pt x="11342" y="32857"/>
                    <a:pt x="10908" y="31956"/>
                  </a:cubicBezTo>
                  <a:cubicBezTo>
                    <a:pt x="9541" y="28887"/>
                    <a:pt x="8373" y="25718"/>
                    <a:pt x="7439" y="22449"/>
                  </a:cubicBezTo>
                  <a:lnTo>
                    <a:pt x="11475" y="9073"/>
                  </a:lnTo>
                  <a:cubicBezTo>
                    <a:pt x="11909" y="6004"/>
                    <a:pt x="10708" y="0"/>
                    <a:pt x="7940"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3"/>
            <p:cNvSpPr/>
            <p:nvPr/>
          </p:nvSpPr>
          <p:spPr>
            <a:xfrm>
              <a:off x="7691814" y="1243171"/>
              <a:ext cx="249887" cy="557255"/>
            </a:xfrm>
            <a:custGeom>
              <a:avLst/>
              <a:gdLst/>
              <a:ahLst/>
              <a:cxnLst/>
              <a:rect l="l" t="t" r="r" b="b"/>
              <a:pathLst>
                <a:path w="12443" h="27821" extrusionOk="0">
                  <a:moveTo>
                    <a:pt x="8240" y="1"/>
                  </a:moveTo>
                  <a:cubicBezTo>
                    <a:pt x="7272" y="268"/>
                    <a:pt x="6438" y="601"/>
                    <a:pt x="5171" y="3503"/>
                  </a:cubicBezTo>
                  <a:cubicBezTo>
                    <a:pt x="3936" y="6439"/>
                    <a:pt x="1401" y="17413"/>
                    <a:pt x="934" y="19014"/>
                  </a:cubicBezTo>
                  <a:cubicBezTo>
                    <a:pt x="467" y="20649"/>
                    <a:pt x="0" y="22650"/>
                    <a:pt x="501" y="23951"/>
                  </a:cubicBezTo>
                  <a:cubicBezTo>
                    <a:pt x="1134" y="25286"/>
                    <a:pt x="1868" y="26586"/>
                    <a:pt x="2636" y="27821"/>
                  </a:cubicBezTo>
                  <a:cubicBezTo>
                    <a:pt x="3536" y="26920"/>
                    <a:pt x="4604" y="26220"/>
                    <a:pt x="5771" y="25753"/>
                  </a:cubicBezTo>
                  <a:cubicBezTo>
                    <a:pt x="6527" y="25464"/>
                    <a:pt x="7141" y="25379"/>
                    <a:pt x="7602" y="25379"/>
                  </a:cubicBezTo>
                  <a:cubicBezTo>
                    <a:pt x="8260" y="25379"/>
                    <a:pt x="8606" y="25552"/>
                    <a:pt x="8606" y="25552"/>
                  </a:cubicBezTo>
                  <a:lnTo>
                    <a:pt x="8006" y="22717"/>
                  </a:lnTo>
                  <a:lnTo>
                    <a:pt x="12176" y="9674"/>
                  </a:lnTo>
                  <a:cubicBezTo>
                    <a:pt x="12443" y="7139"/>
                    <a:pt x="12443" y="534"/>
                    <a:pt x="824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3"/>
            <p:cNvSpPr/>
            <p:nvPr/>
          </p:nvSpPr>
          <p:spPr>
            <a:xfrm>
              <a:off x="5673422" y="1883930"/>
              <a:ext cx="2093440" cy="1204003"/>
            </a:xfrm>
            <a:custGeom>
              <a:avLst/>
              <a:gdLst/>
              <a:ahLst/>
              <a:cxnLst/>
              <a:rect l="l" t="t" r="r" b="b"/>
              <a:pathLst>
                <a:path w="104242" h="60110" extrusionOk="0">
                  <a:moveTo>
                    <a:pt x="70617" y="0"/>
                  </a:moveTo>
                  <a:lnTo>
                    <a:pt x="0" y="40763"/>
                  </a:lnTo>
                  <a:lnTo>
                    <a:pt x="33658" y="60110"/>
                  </a:lnTo>
                  <a:lnTo>
                    <a:pt x="104241" y="19381"/>
                  </a:lnTo>
                  <a:lnTo>
                    <a:pt x="70617"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3"/>
            <p:cNvSpPr/>
            <p:nvPr/>
          </p:nvSpPr>
          <p:spPr>
            <a:xfrm>
              <a:off x="5673422" y="1883930"/>
              <a:ext cx="2093440" cy="1204003"/>
            </a:xfrm>
            <a:custGeom>
              <a:avLst/>
              <a:gdLst/>
              <a:ahLst/>
              <a:cxnLst/>
              <a:rect l="l" t="t" r="r" b="b"/>
              <a:pathLst>
                <a:path w="104242" h="60110" extrusionOk="0">
                  <a:moveTo>
                    <a:pt x="70617" y="0"/>
                  </a:moveTo>
                  <a:lnTo>
                    <a:pt x="0" y="40763"/>
                  </a:lnTo>
                  <a:lnTo>
                    <a:pt x="33658" y="60110"/>
                  </a:lnTo>
                  <a:lnTo>
                    <a:pt x="104241" y="19381"/>
                  </a:lnTo>
                  <a:lnTo>
                    <a:pt x="706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3"/>
            <p:cNvSpPr/>
            <p:nvPr/>
          </p:nvSpPr>
          <p:spPr>
            <a:xfrm>
              <a:off x="5673422" y="2700393"/>
              <a:ext cx="675937" cy="1280858"/>
            </a:xfrm>
            <a:custGeom>
              <a:avLst/>
              <a:gdLst/>
              <a:ahLst/>
              <a:cxnLst/>
              <a:rect l="l" t="t" r="r" b="b"/>
              <a:pathLst>
                <a:path w="33658" h="63947" extrusionOk="0">
                  <a:moveTo>
                    <a:pt x="0" y="1"/>
                  </a:moveTo>
                  <a:lnTo>
                    <a:pt x="0" y="44566"/>
                  </a:lnTo>
                  <a:lnTo>
                    <a:pt x="2035" y="45734"/>
                  </a:lnTo>
                  <a:lnTo>
                    <a:pt x="2035" y="12843"/>
                  </a:lnTo>
                  <a:lnTo>
                    <a:pt x="31623" y="29856"/>
                  </a:lnTo>
                  <a:lnTo>
                    <a:pt x="31623" y="62746"/>
                  </a:lnTo>
                  <a:lnTo>
                    <a:pt x="33658" y="63947"/>
                  </a:lnTo>
                  <a:lnTo>
                    <a:pt x="33658" y="19348"/>
                  </a:lnTo>
                  <a:lnTo>
                    <a:pt x="0"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3"/>
            <p:cNvSpPr/>
            <p:nvPr/>
          </p:nvSpPr>
          <p:spPr>
            <a:xfrm>
              <a:off x="5673422" y="2700393"/>
              <a:ext cx="675937" cy="1280858"/>
            </a:xfrm>
            <a:custGeom>
              <a:avLst/>
              <a:gdLst/>
              <a:ahLst/>
              <a:cxnLst/>
              <a:rect l="l" t="t" r="r" b="b"/>
              <a:pathLst>
                <a:path w="33658" h="63947" extrusionOk="0">
                  <a:moveTo>
                    <a:pt x="0" y="1"/>
                  </a:moveTo>
                  <a:lnTo>
                    <a:pt x="0" y="44566"/>
                  </a:lnTo>
                  <a:lnTo>
                    <a:pt x="2035" y="45734"/>
                  </a:lnTo>
                  <a:lnTo>
                    <a:pt x="2035" y="12843"/>
                  </a:lnTo>
                  <a:lnTo>
                    <a:pt x="31623" y="29856"/>
                  </a:lnTo>
                  <a:lnTo>
                    <a:pt x="31623" y="62746"/>
                  </a:lnTo>
                  <a:lnTo>
                    <a:pt x="33658" y="63947"/>
                  </a:lnTo>
                  <a:lnTo>
                    <a:pt x="33658" y="19348"/>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3"/>
            <p:cNvSpPr/>
            <p:nvPr/>
          </p:nvSpPr>
          <p:spPr>
            <a:xfrm>
              <a:off x="5714290" y="2957639"/>
              <a:ext cx="40868" cy="658807"/>
            </a:xfrm>
            <a:custGeom>
              <a:avLst/>
              <a:gdLst/>
              <a:ahLst/>
              <a:cxnLst/>
              <a:rect l="l" t="t" r="r" b="b"/>
              <a:pathLst>
                <a:path w="2035" h="32891" extrusionOk="0">
                  <a:moveTo>
                    <a:pt x="0" y="0"/>
                  </a:moveTo>
                  <a:lnTo>
                    <a:pt x="0" y="32891"/>
                  </a:lnTo>
                  <a:lnTo>
                    <a:pt x="2035" y="31723"/>
                  </a:lnTo>
                  <a:lnTo>
                    <a:pt x="2035" y="1168"/>
                  </a:lnTo>
                  <a:lnTo>
                    <a:pt x="0"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3"/>
            <p:cNvSpPr/>
            <p:nvPr/>
          </p:nvSpPr>
          <p:spPr>
            <a:xfrm>
              <a:off x="5714290" y="2957639"/>
              <a:ext cx="40868" cy="658807"/>
            </a:xfrm>
            <a:custGeom>
              <a:avLst/>
              <a:gdLst/>
              <a:ahLst/>
              <a:cxnLst/>
              <a:rect l="l" t="t" r="r" b="b"/>
              <a:pathLst>
                <a:path w="2035" h="32891" extrusionOk="0">
                  <a:moveTo>
                    <a:pt x="0" y="0"/>
                  </a:moveTo>
                  <a:lnTo>
                    <a:pt x="0" y="32891"/>
                  </a:lnTo>
                  <a:lnTo>
                    <a:pt x="2035" y="31723"/>
                  </a:lnTo>
                  <a:lnTo>
                    <a:pt x="2035" y="1168"/>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3"/>
            <p:cNvSpPr/>
            <p:nvPr/>
          </p:nvSpPr>
          <p:spPr>
            <a:xfrm>
              <a:off x="6349339" y="2272112"/>
              <a:ext cx="1417523" cy="1709140"/>
            </a:xfrm>
            <a:custGeom>
              <a:avLst/>
              <a:gdLst/>
              <a:ahLst/>
              <a:cxnLst/>
              <a:rect l="l" t="t" r="r" b="b"/>
              <a:pathLst>
                <a:path w="70585" h="85329" extrusionOk="0">
                  <a:moveTo>
                    <a:pt x="70584" y="1"/>
                  </a:moveTo>
                  <a:lnTo>
                    <a:pt x="1" y="40730"/>
                  </a:lnTo>
                  <a:lnTo>
                    <a:pt x="1" y="85329"/>
                  </a:lnTo>
                  <a:lnTo>
                    <a:pt x="2035" y="84128"/>
                  </a:lnTo>
                  <a:lnTo>
                    <a:pt x="2035" y="51238"/>
                  </a:lnTo>
                  <a:lnTo>
                    <a:pt x="68550" y="12843"/>
                  </a:lnTo>
                  <a:lnTo>
                    <a:pt x="68550" y="45734"/>
                  </a:lnTo>
                  <a:lnTo>
                    <a:pt x="70584" y="44566"/>
                  </a:lnTo>
                  <a:lnTo>
                    <a:pt x="70584"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3"/>
            <p:cNvSpPr/>
            <p:nvPr/>
          </p:nvSpPr>
          <p:spPr>
            <a:xfrm>
              <a:off x="6349339" y="2272112"/>
              <a:ext cx="1417523" cy="1709140"/>
            </a:xfrm>
            <a:custGeom>
              <a:avLst/>
              <a:gdLst/>
              <a:ahLst/>
              <a:cxnLst/>
              <a:rect l="l" t="t" r="r" b="b"/>
              <a:pathLst>
                <a:path w="70585" h="85329" extrusionOk="0">
                  <a:moveTo>
                    <a:pt x="70584" y="1"/>
                  </a:moveTo>
                  <a:lnTo>
                    <a:pt x="1" y="40730"/>
                  </a:lnTo>
                  <a:lnTo>
                    <a:pt x="1" y="85329"/>
                  </a:lnTo>
                  <a:lnTo>
                    <a:pt x="2035" y="84128"/>
                  </a:lnTo>
                  <a:lnTo>
                    <a:pt x="2035" y="51238"/>
                  </a:lnTo>
                  <a:lnTo>
                    <a:pt x="68550" y="12843"/>
                  </a:lnTo>
                  <a:lnTo>
                    <a:pt x="68550" y="45734"/>
                  </a:lnTo>
                  <a:lnTo>
                    <a:pt x="70584" y="44566"/>
                  </a:lnTo>
                  <a:lnTo>
                    <a:pt x="705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3"/>
            <p:cNvSpPr/>
            <p:nvPr/>
          </p:nvSpPr>
          <p:spPr>
            <a:xfrm>
              <a:off x="7685106" y="2529357"/>
              <a:ext cx="40888" cy="658807"/>
            </a:xfrm>
            <a:custGeom>
              <a:avLst/>
              <a:gdLst/>
              <a:ahLst/>
              <a:cxnLst/>
              <a:rect l="l" t="t" r="r" b="b"/>
              <a:pathLst>
                <a:path w="2036" h="32891" extrusionOk="0">
                  <a:moveTo>
                    <a:pt x="2036" y="0"/>
                  </a:moveTo>
                  <a:lnTo>
                    <a:pt x="1" y="1168"/>
                  </a:lnTo>
                  <a:lnTo>
                    <a:pt x="1" y="31723"/>
                  </a:lnTo>
                  <a:lnTo>
                    <a:pt x="2036" y="32891"/>
                  </a:lnTo>
                  <a:lnTo>
                    <a:pt x="2036"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3"/>
            <p:cNvSpPr/>
            <p:nvPr/>
          </p:nvSpPr>
          <p:spPr>
            <a:xfrm>
              <a:off x="7685106" y="2529357"/>
              <a:ext cx="40888" cy="658807"/>
            </a:xfrm>
            <a:custGeom>
              <a:avLst/>
              <a:gdLst/>
              <a:ahLst/>
              <a:cxnLst/>
              <a:rect l="l" t="t" r="r" b="b"/>
              <a:pathLst>
                <a:path w="2036" h="32891" extrusionOk="0">
                  <a:moveTo>
                    <a:pt x="2036" y="0"/>
                  </a:moveTo>
                  <a:lnTo>
                    <a:pt x="1" y="1168"/>
                  </a:lnTo>
                  <a:lnTo>
                    <a:pt x="1" y="31723"/>
                  </a:lnTo>
                  <a:lnTo>
                    <a:pt x="2036" y="32891"/>
                  </a:lnTo>
                  <a:lnTo>
                    <a:pt x="20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3"/>
            <p:cNvSpPr/>
            <p:nvPr/>
          </p:nvSpPr>
          <p:spPr>
            <a:xfrm>
              <a:off x="6121583" y="2425121"/>
              <a:ext cx="546646" cy="313389"/>
            </a:xfrm>
            <a:custGeom>
              <a:avLst/>
              <a:gdLst/>
              <a:ahLst/>
              <a:cxnLst/>
              <a:rect l="l" t="t" r="r" b="b"/>
              <a:pathLst>
                <a:path w="27220" h="15646" extrusionOk="0">
                  <a:moveTo>
                    <a:pt x="11646" y="1"/>
                  </a:moveTo>
                  <a:cubicBezTo>
                    <a:pt x="11500" y="1"/>
                    <a:pt x="11358" y="34"/>
                    <a:pt x="11242" y="101"/>
                  </a:cubicBezTo>
                  <a:lnTo>
                    <a:pt x="234" y="6439"/>
                  </a:lnTo>
                  <a:cubicBezTo>
                    <a:pt x="0" y="6505"/>
                    <a:pt x="0" y="6839"/>
                    <a:pt x="234" y="6906"/>
                  </a:cubicBezTo>
                  <a:lnTo>
                    <a:pt x="15178" y="15545"/>
                  </a:lnTo>
                  <a:cubicBezTo>
                    <a:pt x="15311" y="15612"/>
                    <a:pt x="15453" y="15645"/>
                    <a:pt x="15595" y="15645"/>
                  </a:cubicBezTo>
                  <a:cubicBezTo>
                    <a:pt x="15736" y="15645"/>
                    <a:pt x="15878" y="15612"/>
                    <a:pt x="16012" y="15545"/>
                  </a:cubicBezTo>
                  <a:lnTo>
                    <a:pt x="26986" y="9207"/>
                  </a:lnTo>
                  <a:cubicBezTo>
                    <a:pt x="27220" y="9107"/>
                    <a:pt x="27220" y="8807"/>
                    <a:pt x="26986" y="8707"/>
                  </a:cubicBezTo>
                  <a:lnTo>
                    <a:pt x="12075" y="101"/>
                  </a:lnTo>
                  <a:cubicBezTo>
                    <a:pt x="11942" y="34"/>
                    <a:pt x="11792" y="1"/>
                    <a:pt x="116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3"/>
            <p:cNvSpPr/>
            <p:nvPr/>
          </p:nvSpPr>
          <p:spPr>
            <a:xfrm>
              <a:off x="6121583" y="2409097"/>
              <a:ext cx="547308" cy="314030"/>
            </a:xfrm>
            <a:custGeom>
              <a:avLst/>
              <a:gdLst/>
              <a:ahLst/>
              <a:cxnLst/>
              <a:rect l="l" t="t" r="r" b="b"/>
              <a:pathLst>
                <a:path w="27253" h="15678" extrusionOk="0">
                  <a:moveTo>
                    <a:pt x="11646" y="0"/>
                  </a:moveTo>
                  <a:cubicBezTo>
                    <a:pt x="11500" y="0"/>
                    <a:pt x="11358" y="33"/>
                    <a:pt x="11242" y="100"/>
                  </a:cubicBezTo>
                  <a:lnTo>
                    <a:pt x="234" y="6471"/>
                  </a:lnTo>
                  <a:cubicBezTo>
                    <a:pt x="0" y="6538"/>
                    <a:pt x="0" y="6872"/>
                    <a:pt x="234" y="6938"/>
                  </a:cubicBezTo>
                  <a:lnTo>
                    <a:pt x="15178" y="15578"/>
                  </a:lnTo>
                  <a:cubicBezTo>
                    <a:pt x="15311" y="15645"/>
                    <a:pt x="15453" y="15678"/>
                    <a:pt x="15595" y="15678"/>
                  </a:cubicBezTo>
                  <a:cubicBezTo>
                    <a:pt x="15736" y="15678"/>
                    <a:pt x="15878" y="15645"/>
                    <a:pt x="16012" y="15578"/>
                  </a:cubicBezTo>
                  <a:lnTo>
                    <a:pt x="27019" y="9240"/>
                  </a:lnTo>
                  <a:cubicBezTo>
                    <a:pt x="27253" y="9107"/>
                    <a:pt x="27253" y="8873"/>
                    <a:pt x="27019" y="8740"/>
                  </a:cubicBezTo>
                  <a:lnTo>
                    <a:pt x="12075" y="100"/>
                  </a:lnTo>
                  <a:cubicBezTo>
                    <a:pt x="11942" y="33"/>
                    <a:pt x="11792" y="0"/>
                    <a:pt x="11646"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3"/>
            <p:cNvSpPr/>
            <p:nvPr/>
          </p:nvSpPr>
          <p:spPr>
            <a:xfrm>
              <a:off x="6136986" y="2409097"/>
              <a:ext cx="515839" cy="291316"/>
            </a:xfrm>
            <a:custGeom>
              <a:avLst/>
              <a:gdLst/>
              <a:ahLst/>
              <a:cxnLst/>
              <a:rect l="l" t="t" r="r" b="b"/>
              <a:pathLst>
                <a:path w="25686" h="14544" extrusionOk="0">
                  <a:moveTo>
                    <a:pt x="10875" y="0"/>
                  </a:moveTo>
                  <a:cubicBezTo>
                    <a:pt x="10725" y="0"/>
                    <a:pt x="10575" y="33"/>
                    <a:pt x="10441" y="100"/>
                  </a:cubicBezTo>
                  <a:lnTo>
                    <a:pt x="0" y="6138"/>
                  </a:lnTo>
                  <a:lnTo>
                    <a:pt x="14411" y="14444"/>
                  </a:lnTo>
                  <a:cubicBezTo>
                    <a:pt x="14544" y="14510"/>
                    <a:pt x="14686" y="14544"/>
                    <a:pt x="14828" y="14544"/>
                  </a:cubicBezTo>
                  <a:cubicBezTo>
                    <a:pt x="14969" y="14544"/>
                    <a:pt x="15111" y="14510"/>
                    <a:pt x="15245" y="14444"/>
                  </a:cubicBezTo>
                  <a:lnTo>
                    <a:pt x="25685" y="8406"/>
                  </a:lnTo>
                  <a:lnTo>
                    <a:pt x="11308" y="100"/>
                  </a:lnTo>
                  <a:cubicBezTo>
                    <a:pt x="11175" y="33"/>
                    <a:pt x="11025" y="0"/>
                    <a:pt x="1087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3"/>
            <p:cNvSpPr/>
            <p:nvPr/>
          </p:nvSpPr>
          <p:spPr>
            <a:xfrm>
              <a:off x="6120900" y="2379032"/>
              <a:ext cx="547328" cy="313369"/>
            </a:xfrm>
            <a:custGeom>
              <a:avLst/>
              <a:gdLst/>
              <a:ahLst/>
              <a:cxnLst/>
              <a:rect l="l" t="t" r="r" b="b"/>
              <a:pathLst>
                <a:path w="27254" h="15645" extrusionOk="0">
                  <a:moveTo>
                    <a:pt x="11659" y="0"/>
                  </a:moveTo>
                  <a:cubicBezTo>
                    <a:pt x="11517" y="0"/>
                    <a:pt x="11376" y="33"/>
                    <a:pt x="11242" y="100"/>
                  </a:cubicBezTo>
                  <a:lnTo>
                    <a:pt x="234" y="6438"/>
                  </a:lnTo>
                  <a:cubicBezTo>
                    <a:pt x="1" y="6505"/>
                    <a:pt x="34" y="6838"/>
                    <a:pt x="268" y="6938"/>
                  </a:cubicBezTo>
                  <a:lnTo>
                    <a:pt x="15212" y="15544"/>
                  </a:lnTo>
                  <a:cubicBezTo>
                    <a:pt x="15345" y="15611"/>
                    <a:pt x="15487" y="15645"/>
                    <a:pt x="15629" y="15645"/>
                  </a:cubicBezTo>
                  <a:cubicBezTo>
                    <a:pt x="15770" y="15645"/>
                    <a:pt x="15912" y="15611"/>
                    <a:pt x="16046" y="15544"/>
                  </a:cubicBezTo>
                  <a:lnTo>
                    <a:pt x="27020" y="9207"/>
                  </a:lnTo>
                  <a:cubicBezTo>
                    <a:pt x="27254" y="9140"/>
                    <a:pt x="27254" y="8806"/>
                    <a:pt x="27020" y="8706"/>
                  </a:cubicBezTo>
                  <a:lnTo>
                    <a:pt x="12076" y="100"/>
                  </a:lnTo>
                  <a:cubicBezTo>
                    <a:pt x="11943" y="33"/>
                    <a:pt x="11801" y="0"/>
                    <a:pt x="1165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3"/>
            <p:cNvSpPr/>
            <p:nvPr/>
          </p:nvSpPr>
          <p:spPr>
            <a:xfrm>
              <a:off x="5920678" y="2621415"/>
              <a:ext cx="267238" cy="152508"/>
            </a:xfrm>
            <a:custGeom>
              <a:avLst/>
              <a:gdLst/>
              <a:ahLst/>
              <a:cxnLst/>
              <a:rect l="l" t="t" r="r" b="b"/>
              <a:pathLst>
                <a:path w="13307" h="7614" extrusionOk="0">
                  <a:moveTo>
                    <a:pt x="1439" y="0"/>
                  </a:moveTo>
                  <a:cubicBezTo>
                    <a:pt x="972" y="0"/>
                    <a:pt x="0" y="662"/>
                    <a:pt x="264" y="808"/>
                  </a:cubicBezTo>
                  <a:lnTo>
                    <a:pt x="11338" y="7213"/>
                  </a:lnTo>
                  <a:lnTo>
                    <a:pt x="13240" y="7613"/>
                  </a:lnTo>
                  <a:cubicBezTo>
                    <a:pt x="13273" y="7613"/>
                    <a:pt x="13307" y="7580"/>
                    <a:pt x="13307" y="7513"/>
                  </a:cubicBezTo>
                  <a:lnTo>
                    <a:pt x="12706" y="6446"/>
                  </a:lnTo>
                  <a:lnTo>
                    <a:pt x="1598" y="41"/>
                  </a:lnTo>
                  <a:cubicBezTo>
                    <a:pt x="1558" y="13"/>
                    <a:pt x="1503" y="0"/>
                    <a:pt x="14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3"/>
            <p:cNvSpPr/>
            <p:nvPr/>
          </p:nvSpPr>
          <p:spPr>
            <a:xfrm>
              <a:off x="5932004" y="2600183"/>
              <a:ext cx="19440" cy="24076"/>
            </a:xfrm>
            <a:custGeom>
              <a:avLst/>
              <a:gdLst/>
              <a:ahLst/>
              <a:cxnLst/>
              <a:rect l="l" t="t" r="r" b="b"/>
              <a:pathLst>
                <a:path w="968" h="1202" extrusionOk="0">
                  <a:moveTo>
                    <a:pt x="734" y="0"/>
                  </a:moveTo>
                  <a:cubicBezTo>
                    <a:pt x="667" y="0"/>
                    <a:pt x="567" y="0"/>
                    <a:pt x="500" y="67"/>
                  </a:cubicBezTo>
                  <a:cubicBezTo>
                    <a:pt x="200" y="267"/>
                    <a:pt x="33" y="567"/>
                    <a:pt x="0" y="934"/>
                  </a:cubicBezTo>
                  <a:cubicBezTo>
                    <a:pt x="0" y="968"/>
                    <a:pt x="0" y="1034"/>
                    <a:pt x="0" y="1068"/>
                  </a:cubicBezTo>
                  <a:lnTo>
                    <a:pt x="0" y="1101"/>
                  </a:lnTo>
                  <a:cubicBezTo>
                    <a:pt x="0" y="1101"/>
                    <a:pt x="33" y="1134"/>
                    <a:pt x="33" y="1168"/>
                  </a:cubicBezTo>
                  <a:lnTo>
                    <a:pt x="67" y="1168"/>
                  </a:lnTo>
                  <a:lnTo>
                    <a:pt x="134" y="1201"/>
                  </a:lnTo>
                  <a:cubicBezTo>
                    <a:pt x="234" y="1201"/>
                    <a:pt x="334" y="1201"/>
                    <a:pt x="434" y="1134"/>
                  </a:cubicBezTo>
                  <a:cubicBezTo>
                    <a:pt x="734" y="934"/>
                    <a:pt x="901" y="601"/>
                    <a:pt x="934" y="267"/>
                  </a:cubicBezTo>
                  <a:cubicBezTo>
                    <a:pt x="934" y="167"/>
                    <a:pt x="934" y="100"/>
                    <a:pt x="934" y="34"/>
                  </a:cubicBezTo>
                  <a:lnTo>
                    <a:pt x="967" y="34"/>
                  </a:lnTo>
                  <a:lnTo>
                    <a:pt x="867"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3"/>
            <p:cNvSpPr/>
            <p:nvPr/>
          </p:nvSpPr>
          <p:spPr>
            <a:xfrm>
              <a:off x="5934013" y="2600844"/>
              <a:ext cx="229784" cy="147681"/>
            </a:xfrm>
            <a:custGeom>
              <a:avLst/>
              <a:gdLst/>
              <a:ahLst/>
              <a:cxnLst/>
              <a:rect l="l" t="t" r="r" b="b"/>
              <a:pathLst>
                <a:path w="11442" h="7373" extrusionOk="0">
                  <a:moveTo>
                    <a:pt x="767" y="1"/>
                  </a:moveTo>
                  <a:cubicBezTo>
                    <a:pt x="667" y="1"/>
                    <a:pt x="601" y="34"/>
                    <a:pt x="534" y="67"/>
                  </a:cubicBezTo>
                  <a:cubicBezTo>
                    <a:pt x="234" y="267"/>
                    <a:pt x="34" y="568"/>
                    <a:pt x="34" y="935"/>
                  </a:cubicBezTo>
                  <a:cubicBezTo>
                    <a:pt x="0" y="1035"/>
                    <a:pt x="34" y="1135"/>
                    <a:pt x="100" y="1235"/>
                  </a:cubicBezTo>
                  <a:lnTo>
                    <a:pt x="167" y="1268"/>
                  </a:lnTo>
                  <a:lnTo>
                    <a:pt x="10608" y="7306"/>
                  </a:lnTo>
                  <a:lnTo>
                    <a:pt x="10741" y="7373"/>
                  </a:lnTo>
                  <a:lnTo>
                    <a:pt x="11442" y="6138"/>
                  </a:lnTo>
                  <a:lnTo>
                    <a:pt x="867" y="1"/>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3"/>
            <p:cNvSpPr/>
            <p:nvPr/>
          </p:nvSpPr>
          <p:spPr>
            <a:xfrm>
              <a:off x="6147028" y="2723007"/>
              <a:ext cx="20123" cy="26279"/>
            </a:xfrm>
            <a:custGeom>
              <a:avLst/>
              <a:gdLst/>
              <a:ahLst/>
              <a:cxnLst/>
              <a:rect l="l" t="t" r="r" b="b"/>
              <a:pathLst>
                <a:path w="1002" h="1312" extrusionOk="0">
                  <a:moveTo>
                    <a:pt x="725" y="0"/>
                  </a:moveTo>
                  <a:cubicBezTo>
                    <a:pt x="657" y="0"/>
                    <a:pt x="580" y="23"/>
                    <a:pt x="501" y="73"/>
                  </a:cubicBezTo>
                  <a:cubicBezTo>
                    <a:pt x="201" y="239"/>
                    <a:pt x="1" y="573"/>
                    <a:pt x="1" y="940"/>
                  </a:cubicBezTo>
                  <a:cubicBezTo>
                    <a:pt x="1" y="1176"/>
                    <a:pt x="101" y="1312"/>
                    <a:pt x="266" y="1312"/>
                  </a:cubicBezTo>
                  <a:cubicBezTo>
                    <a:pt x="334" y="1312"/>
                    <a:pt x="413" y="1289"/>
                    <a:pt x="501" y="1240"/>
                  </a:cubicBezTo>
                  <a:cubicBezTo>
                    <a:pt x="801" y="1040"/>
                    <a:pt x="968" y="706"/>
                    <a:pt x="1001" y="340"/>
                  </a:cubicBezTo>
                  <a:cubicBezTo>
                    <a:pt x="1001" y="129"/>
                    <a:pt x="886" y="0"/>
                    <a:pt x="72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3"/>
            <p:cNvSpPr/>
            <p:nvPr/>
          </p:nvSpPr>
          <p:spPr>
            <a:xfrm>
              <a:off x="6147028" y="2723608"/>
              <a:ext cx="32855" cy="30265"/>
            </a:xfrm>
            <a:custGeom>
              <a:avLst/>
              <a:gdLst/>
              <a:ahLst/>
              <a:cxnLst/>
              <a:rect l="l" t="t" r="r" b="b"/>
              <a:pathLst>
                <a:path w="1636" h="1511" extrusionOk="0">
                  <a:moveTo>
                    <a:pt x="718" y="1"/>
                  </a:moveTo>
                  <a:cubicBezTo>
                    <a:pt x="643" y="1"/>
                    <a:pt x="568" y="26"/>
                    <a:pt x="501" y="76"/>
                  </a:cubicBezTo>
                  <a:cubicBezTo>
                    <a:pt x="234" y="276"/>
                    <a:pt x="34" y="610"/>
                    <a:pt x="1" y="943"/>
                  </a:cubicBezTo>
                  <a:cubicBezTo>
                    <a:pt x="1" y="1143"/>
                    <a:pt x="101" y="1277"/>
                    <a:pt x="201" y="1310"/>
                  </a:cubicBezTo>
                  <a:lnTo>
                    <a:pt x="234" y="1310"/>
                  </a:lnTo>
                  <a:lnTo>
                    <a:pt x="1168" y="1510"/>
                  </a:lnTo>
                  <a:cubicBezTo>
                    <a:pt x="1235" y="1510"/>
                    <a:pt x="1302" y="1510"/>
                    <a:pt x="1335" y="1477"/>
                  </a:cubicBezTo>
                  <a:cubicBezTo>
                    <a:pt x="1535" y="1344"/>
                    <a:pt x="1635" y="1177"/>
                    <a:pt x="1635" y="977"/>
                  </a:cubicBezTo>
                  <a:cubicBezTo>
                    <a:pt x="1635" y="910"/>
                    <a:pt x="1635" y="843"/>
                    <a:pt x="1569" y="777"/>
                  </a:cubicBezTo>
                  <a:lnTo>
                    <a:pt x="935" y="76"/>
                  </a:lnTo>
                  <a:cubicBezTo>
                    <a:pt x="868" y="26"/>
                    <a:pt x="793" y="1"/>
                    <a:pt x="71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3"/>
            <p:cNvSpPr/>
            <p:nvPr/>
          </p:nvSpPr>
          <p:spPr>
            <a:xfrm>
              <a:off x="6005687" y="2646453"/>
              <a:ext cx="166143" cy="98067"/>
            </a:xfrm>
            <a:custGeom>
              <a:avLst/>
              <a:gdLst/>
              <a:ahLst/>
              <a:cxnLst/>
              <a:rect l="l" t="t" r="r" b="b"/>
              <a:pathLst>
                <a:path w="8273" h="4896" extrusionOk="0">
                  <a:moveTo>
                    <a:pt x="251" y="0"/>
                  </a:moveTo>
                  <a:cubicBezTo>
                    <a:pt x="234" y="0"/>
                    <a:pt x="217" y="9"/>
                    <a:pt x="201" y="25"/>
                  </a:cubicBezTo>
                  <a:cubicBezTo>
                    <a:pt x="67" y="92"/>
                    <a:pt x="0" y="192"/>
                    <a:pt x="0" y="325"/>
                  </a:cubicBezTo>
                  <a:cubicBezTo>
                    <a:pt x="0" y="359"/>
                    <a:pt x="0" y="392"/>
                    <a:pt x="34" y="426"/>
                  </a:cubicBezTo>
                  <a:lnTo>
                    <a:pt x="7773" y="4895"/>
                  </a:lnTo>
                  <a:lnTo>
                    <a:pt x="8273" y="4595"/>
                  </a:lnTo>
                  <a:lnTo>
                    <a:pt x="334" y="25"/>
                  </a:lnTo>
                  <a:lnTo>
                    <a:pt x="301" y="25"/>
                  </a:lnTo>
                  <a:cubicBezTo>
                    <a:pt x="284" y="9"/>
                    <a:pt x="267" y="0"/>
                    <a:pt x="25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3"/>
            <p:cNvSpPr/>
            <p:nvPr/>
          </p:nvSpPr>
          <p:spPr>
            <a:xfrm>
              <a:off x="6147711" y="2727794"/>
              <a:ext cx="24802" cy="16725"/>
            </a:xfrm>
            <a:custGeom>
              <a:avLst/>
              <a:gdLst/>
              <a:ahLst/>
              <a:cxnLst/>
              <a:rect l="l" t="t" r="r" b="b"/>
              <a:pathLst>
                <a:path w="1235" h="835" extrusionOk="0">
                  <a:moveTo>
                    <a:pt x="234" y="0"/>
                  </a:moveTo>
                  <a:cubicBezTo>
                    <a:pt x="134" y="101"/>
                    <a:pt x="33" y="267"/>
                    <a:pt x="0" y="434"/>
                  </a:cubicBezTo>
                  <a:lnTo>
                    <a:pt x="701" y="834"/>
                  </a:lnTo>
                  <a:lnTo>
                    <a:pt x="1234" y="568"/>
                  </a:lnTo>
                  <a:lnTo>
                    <a:pt x="234"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3"/>
            <p:cNvSpPr/>
            <p:nvPr/>
          </p:nvSpPr>
          <p:spPr>
            <a:xfrm>
              <a:off x="6158414" y="2731460"/>
              <a:ext cx="26147" cy="22414"/>
            </a:xfrm>
            <a:custGeom>
              <a:avLst/>
              <a:gdLst/>
              <a:ahLst/>
              <a:cxnLst/>
              <a:rect l="l" t="t" r="r" b="b"/>
              <a:pathLst>
                <a:path w="1302" h="1119" extrusionOk="0">
                  <a:moveTo>
                    <a:pt x="535" y="1"/>
                  </a:moveTo>
                  <a:cubicBezTo>
                    <a:pt x="484" y="1"/>
                    <a:pt x="434" y="18"/>
                    <a:pt x="401" y="51"/>
                  </a:cubicBezTo>
                  <a:cubicBezTo>
                    <a:pt x="168" y="218"/>
                    <a:pt x="34" y="418"/>
                    <a:pt x="34" y="685"/>
                  </a:cubicBezTo>
                  <a:cubicBezTo>
                    <a:pt x="1" y="785"/>
                    <a:pt x="68" y="885"/>
                    <a:pt x="168" y="918"/>
                  </a:cubicBezTo>
                  <a:lnTo>
                    <a:pt x="201" y="918"/>
                  </a:lnTo>
                  <a:lnTo>
                    <a:pt x="1068" y="1118"/>
                  </a:lnTo>
                  <a:cubicBezTo>
                    <a:pt x="1102" y="1118"/>
                    <a:pt x="1135" y="1118"/>
                    <a:pt x="1168" y="1085"/>
                  </a:cubicBezTo>
                  <a:cubicBezTo>
                    <a:pt x="1235" y="1018"/>
                    <a:pt x="1302" y="918"/>
                    <a:pt x="1302" y="818"/>
                  </a:cubicBezTo>
                  <a:cubicBezTo>
                    <a:pt x="1302" y="785"/>
                    <a:pt x="1302" y="751"/>
                    <a:pt x="1268" y="718"/>
                  </a:cubicBezTo>
                  <a:lnTo>
                    <a:pt x="668" y="84"/>
                  </a:lnTo>
                  <a:lnTo>
                    <a:pt x="668" y="51"/>
                  </a:lnTo>
                  <a:cubicBezTo>
                    <a:pt x="635" y="18"/>
                    <a:pt x="585" y="1"/>
                    <a:pt x="53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3"/>
            <p:cNvSpPr/>
            <p:nvPr/>
          </p:nvSpPr>
          <p:spPr>
            <a:xfrm>
              <a:off x="6158414" y="2731460"/>
              <a:ext cx="26147" cy="22414"/>
            </a:xfrm>
            <a:custGeom>
              <a:avLst/>
              <a:gdLst/>
              <a:ahLst/>
              <a:cxnLst/>
              <a:rect l="l" t="t" r="r" b="b"/>
              <a:pathLst>
                <a:path w="1302" h="1119" extrusionOk="0">
                  <a:moveTo>
                    <a:pt x="535" y="1"/>
                  </a:moveTo>
                  <a:cubicBezTo>
                    <a:pt x="484" y="1"/>
                    <a:pt x="434" y="18"/>
                    <a:pt x="401" y="51"/>
                  </a:cubicBezTo>
                  <a:cubicBezTo>
                    <a:pt x="168" y="218"/>
                    <a:pt x="34" y="418"/>
                    <a:pt x="34" y="685"/>
                  </a:cubicBezTo>
                  <a:cubicBezTo>
                    <a:pt x="1" y="785"/>
                    <a:pt x="68" y="885"/>
                    <a:pt x="168" y="918"/>
                  </a:cubicBezTo>
                  <a:lnTo>
                    <a:pt x="201" y="918"/>
                  </a:lnTo>
                  <a:lnTo>
                    <a:pt x="1068" y="1118"/>
                  </a:lnTo>
                  <a:cubicBezTo>
                    <a:pt x="1102" y="1118"/>
                    <a:pt x="1135" y="1118"/>
                    <a:pt x="1168" y="1085"/>
                  </a:cubicBezTo>
                  <a:cubicBezTo>
                    <a:pt x="1235" y="1018"/>
                    <a:pt x="1302" y="918"/>
                    <a:pt x="1302" y="818"/>
                  </a:cubicBezTo>
                  <a:cubicBezTo>
                    <a:pt x="1302" y="785"/>
                    <a:pt x="1302" y="751"/>
                    <a:pt x="1268" y="718"/>
                  </a:cubicBezTo>
                  <a:lnTo>
                    <a:pt x="668" y="84"/>
                  </a:lnTo>
                  <a:lnTo>
                    <a:pt x="668" y="51"/>
                  </a:lnTo>
                  <a:cubicBezTo>
                    <a:pt x="635" y="18"/>
                    <a:pt x="585" y="1"/>
                    <a:pt x="5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3"/>
            <p:cNvSpPr/>
            <p:nvPr/>
          </p:nvSpPr>
          <p:spPr>
            <a:xfrm>
              <a:off x="6168476" y="2738651"/>
              <a:ext cx="16086" cy="15223"/>
            </a:xfrm>
            <a:custGeom>
              <a:avLst/>
              <a:gdLst/>
              <a:ahLst/>
              <a:cxnLst/>
              <a:rect l="l" t="t" r="r" b="b"/>
              <a:pathLst>
                <a:path w="801" h="760" extrusionOk="0">
                  <a:moveTo>
                    <a:pt x="367" y="1"/>
                  </a:moveTo>
                  <a:cubicBezTo>
                    <a:pt x="334" y="1"/>
                    <a:pt x="300" y="9"/>
                    <a:pt x="267" y="26"/>
                  </a:cubicBezTo>
                  <a:cubicBezTo>
                    <a:pt x="100" y="126"/>
                    <a:pt x="0" y="292"/>
                    <a:pt x="0" y="493"/>
                  </a:cubicBezTo>
                  <a:cubicBezTo>
                    <a:pt x="0" y="593"/>
                    <a:pt x="34" y="659"/>
                    <a:pt x="100" y="659"/>
                  </a:cubicBezTo>
                  <a:lnTo>
                    <a:pt x="534" y="759"/>
                  </a:lnTo>
                  <a:lnTo>
                    <a:pt x="634" y="759"/>
                  </a:lnTo>
                  <a:cubicBezTo>
                    <a:pt x="734" y="693"/>
                    <a:pt x="801" y="593"/>
                    <a:pt x="801" y="459"/>
                  </a:cubicBezTo>
                  <a:cubicBezTo>
                    <a:pt x="801" y="426"/>
                    <a:pt x="801" y="392"/>
                    <a:pt x="767" y="359"/>
                  </a:cubicBezTo>
                  <a:lnTo>
                    <a:pt x="467" y="26"/>
                  </a:lnTo>
                  <a:cubicBezTo>
                    <a:pt x="434" y="9"/>
                    <a:pt x="400" y="1"/>
                    <a:pt x="36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3"/>
            <p:cNvSpPr/>
            <p:nvPr/>
          </p:nvSpPr>
          <p:spPr>
            <a:xfrm>
              <a:off x="6177854" y="2745581"/>
              <a:ext cx="6708" cy="8533"/>
            </a:xfrm>
            <a:custGeom>
              <a:avLst/>
              <a:gdLst/>
              <a:ahLst/>
              <a:cxnLst/>
              <a:rect l="l" t="t" r="r" b="b"/>
              <a:pathLst>
                <a:path w="334" h="426" extrusionOk="0">
                  <a:moveTo>
                    <a:pt x="235" y="1"/>
                  </a:moveTo>
                  <a:cubicBezTo>
                    <a:pt x="215" y="1"/>
                    <a:pt x="192" y="5"/>
                    <a:pt x="167" y="13"/>
                  </a:cubicBezTo>
                  <a:cubicBezTo>
                    <a:pt x="67" y="80"/>
                    <a:pt x="0" y="180"/>
                    <a:pt x="0" y="313"/>
                  </a:cubicBezTo>
                  <a:cubicBezTo>
                    <a:pt x="0" y="388"/>
                    <a:pt x="38" y="426"/>
                    <a:pt x="99" y="426"/>
                  </a:cubicBezTo>
                  <a:cubicBezTo>
                    <a:pt x="119" y="426"/>
                    <a:pt x="142" y="422"/>
                    <a:pt x="167" y="413"/>
                  </a:cubicBezTo>
                  <a:cubicBezTo>
                    <a:pt x="267" y="347"/>
                    <a:pt x="334" y="247"/>
                    <a:pt x="334" y="113"/>
                  </a:cubicBezTo>
                  <a:cubicBezTo>
                    <a:pt x="334" y="38"/>
                    <a:pt x="296" y="1"/>
                    <a:pt x="2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3"/>
            <p:cNvSpPr/>
            <p:nvPr/>
          </p:nvSpPr>
          <p:spPr>
            <a:xfrm>
              <a:off x="5967510" y="2624239"/>
              <a:ext cx="44222" cy="30746"/>
            </a:xfrm>
            <a:custGeom>
              <a:avLst/>
              <a:gdLst/>
              <a:ahLst/>
              <a:cxnLst/>
              <a:rect l="l" t="t" r="r" b="b"/>
              <a:pathLst>
                <a:path w="2202" h="1535" extrusionOk="0">
                  <a:moveTo>
                    <a:pt x="167" y="0"/>
                  </a:moveTo>
                  <a:cubicBezTo>
                    <a:pt x="67" y="100"/>
                    <a:pt x="0" y="200"/>
                    <a:pt x="0" y="334"/>
                  </a:cubicBezTo>
                  <a:cubicBezTo>
                    <a:pt x="0" y="367"/>
                    <a:pt x="0" y="400"/>
                    <a:pt x="33" y="434"/>
                  </a:cubicBezTo>
                  <a:lnTo>
                    <a:pt x="1935" y="1535"/>
                  </a:lnTo>
                  <a:cubicBezTo>
                    <a:pt x="1901" y="1501"/>
                    <a:pt x="1901" y="1468"/>
                    <a:pt x="1901" y="1434"/>
                  </a:cubicBezTo>
                  <a:cubicBezTo>
                    <a:pt x="1901" y="1301"/>
                    <a:pt x="1968" y="1201"/>
                    <a:pt x="2102" y="1101"/>
                  </a:cubicBezTo>
                  <a:lnTo>
                    <a:pt x="2202" y="1101"/>
                  </a:lnTo>
                  <a:lnTo>
                    <a:pt x="300"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3"/>
            <p:cNvSpPr/>
            <p:nvPr/>
          </p:nvSpPr>
          <p:spPr>
            <a:xfrm>
              <a:off x="5967510" y="2624399"/>
              <a:ext cx="7370" cy="9214"/>
            </a:xfrm>
            <a:custGeom>
              <a:avLst/>
              <a:gdLst/>
              <a:ahLst/>
              <a:cxnLst/>
              <a:rect l="l" t="t" r="r" b="b"/>
              <a:pathLst>
                <a:path w="367" h="460" extrusionOk="0">
                  <a:moveTo>
                    <a:pt x="234" y="0"/>
                  </a:moveTo>
                  <a:cubicBezTo>
                    <a:pt x="209" y="0"/>
                    <a:pt x="183" y="9"/>
                    <a:pt x="167" y="25"/>
                  </a:cubicBezTo>
                  <a:cubicBezTo>
                    <a:pt x="67" y="92"/>
                    <a:pt x="0" y="226"/>
                    <a:pt x="0" y="326"/>
                  </a:cubicBezTo>
                  <a:cubicBezTo>
                    <a:pt x="0" y="392"/>
                    <a:pt x="0" y="426"/>
                    <a:pt x="33" y="459"/>
                  </a:cubicBezTo>
                  <a:lnTo>
                    <a:pt x="167" y="459"/>
                  </a:lnTo>
                  <a:cubicBezTo>
                    <a:pt x="267" y="392"/>
                    <a:pt x="334" y="259"/>
                    <a:pt x="367" y="159"/>
                  </a:cubicBezTo>
                  <a:cubicBezTo>
                    <a:pt x="367" y="92"/>
                    <a:pt x="334" y="59"/>
                    <a:pt x="300" y="25"/>
                  </a:cubicBezTo>
                  <a:cubicBezTo>
                    <a:pt x="284" y="9"/>
                    <a:pt x="259" y="0"/>
                    <a:pt x="23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3"/>
            <p:cNvSpPr/>
            <p:nvPr/>
          </p:nvSpPr>
          <p:spPr>
            <a:xfrm>
              <a:off x="5936021" y="2602407"/>
              <a:ext cx="33518" cy="31928"/>
            </a:xfrm>
            <a:custGeom>
              <a:avLst/>
              <a:gdLst/>
              <a:ahLst/>
              <a:cxnLst/>
              <a:rect l="l" t="t" r="r" b="b"/>
              <a:pathLst>
                <a:path w="1669" h="1594" extrusionOk="0">
                  <a:moveTo>
                    <a:pt x="643" y="1"/>
                  </a:moveTo>
                  <a:cubicBezTo>
                    <a:pt x="584" y="1"/>
                    <a:pt x="526" y="17"/>
                    <a:pt x="467" y="56"/>
                  </a:cubicBezTo>
                  <a:cubicBezTo>
                    <a:pt x="200" y="256"/>
                    <a:pt x="34" y="523"/>
                    <a:pt x="0" y="857"/>
                  </a:cubicBezTo>
                  <a:cubicBezTo>
                    <a:pt x="0" y="990"/>
                    <a:pt x="34" y="1090"/>
                    <a:pt x="134" y="1157"/>
                  </a:cubicBezTo>
                  <a:lnTo>
                    <a:pt x="901" y="1557"/>
                  </a:lnTo>
                  <a:cubicBezTo>
                    <a:pt x="939" y="1583"/>
                    <a:pt x="982" y="1593"/>
                    <a:pt x="1025" y="1593"/>
                  </a:cubicBezTo>
                  <a:cubicBezTo>
                    <a:pt x="1093" y="1593"/>
                    <a:pt x="1160" y="1565"/>
                    <a:pt x="1201" y="1524"/>
                  </a:cubicBezTo>
                  <a:cubicBezTo>
                    <a:pt x="1468" y="1357"/>
                    <a:pt x="1668" y="1057"/>
                    <a:pt x="1668" y="757"/>
                  </a:cubicBezTo>
                  <a:cubicBezTo>
                    <a:pt x="1668" y="623"/>
                    <a:pt x="1635" y="523"/>
                    <a:pt x="1535" y="456"/>
                  </a:cubicBezTo>
                  <a:lnTo>
                    <a:pt x="767" y="23"/>
                  </a:lnTo>
                  <a:cubicBezTo>
                    <a:pt x="726" y="9"/>
                    <a:pt x="685" y="1"/>
                    <a:pt x="64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3"/>
            <p:cNvSpPr/>
            <p:nvPr/>
          </p:nvSpPr>
          <p:spPr>
            <a:xfrm>
              <a:off x="5936021" y="2602407"/>
              <a:ext cx="33518" cy="31928"/>
            </a:xfrm>
            <a:custGeom>
              <a:avLst/>
              <a:gdLst/>
              <a:ahLst/>
              <a:cxnLst/>
              <a:rect l="l" t="t" r="r" b="b"/>
              <a:pathLst>
                <a:path w="1669" h="1594" extrusionOk="0">
                  <a:moveTo>
                    <a:pt x="643" y="1"/>
                  </a:moveTo>
                  <a:cubicBezTo>
                    <a:pt x="584" y="1"/>
                    <a:pt x="526" y="17"/>
                    <a:pt x="467" y="56"/>
                  </a:cubicBezTo>
                  <a:cubicBezTo>
                    <a:pt x="200" y="256"/>
                    <a:pt x="34" y="523"/>
                    <a:pt x="0" y="857"/>
                  </a:cubicBezTo>
                  <a:cubicBezTo>
                    <a:pt x="0" y="990"/>
                    <a:pt x="34" y="1090"/>
                    <a:pt x="134" y="1157"/>
                  </a:cubicBezTo>
                  <a:lnTo>
                    <a:pt x="901" y="1557"/>
                  </a:lnTo>
                  <a:cubicBezTo>
                    <a:pt x="939" y="1583"/>
                    <a:pt x="982" y="1593"/>
                    <a:pt x="1025" y="1593"/>
                  </a:cubicBezTo>
                  <a:cubicBezTo>
                    <a:pt x="1093" y="1593"/>
                    <a:pt x="1160" y="1565"/>
                    <a:pt x="1201" y="1524"/>
                  </a:cubicBezTo>
                  <a:cubicBezTo>
                    <a:pt x="1468" y="1357"/>
                    <a:pt x="1668" y="1057"/>
                    <a:pt x="1668" y="757"/>
                  </a:cubicBezTo>
                  <a:cubicBezTo>
                    <a:pt x="1668" y="623"/>
                    <a:pt x="1635" y="523"/>
                    <a:pt x="1535" y="456"/>
                  </a:cubicBezTo>
                  <a:lnTo>
                    <a:pt x="767" y="23"/>
                  </a:lnTo>
                  <a:cubicBezTo>
                    <a:pt x="726" y="9"/>
                    <a:pt x="685" y="1"/>
                    <a:pt x="64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3"/>
            <p:cNvSpPr/>
            <p:nvPr/>
          </p:nvSpPr>
          <p:spPr>
            <a:xfrm>
              <a:off x="5950761" y="2610759"/>
              <a:ext cx="18094" cy="23635"/>
            </a:xfrm>
            <a:custGeom>
              <a:avLst/>
              <a:gdLst/>
              <a:ahLst/>
              <a:cxnLst/>
              <a:rect l="l" t="t" r="r" b="b"/>
              <a:pathLst>
                <a:path w="901" h="1180" extrusionOk="0">
                  <a:moveTo>
                    <a:pt x="662" y="0"/>
                  </a:moveTo>
                  <a:cubicBezTo>
                    <a:pt x="603" y="0"/>
                    <a:pt x="537" y="23"/>
                    <a:pt x="467" y="73"/>
                  </a:cubicBezTo>
                  <a:cubicBezTo>
                    <a:pt x="200" y="239"/>
                    <a:pt x="33" y="540"/>
                    <a:pt x="0" y="840"/>
                  </a:cubicBezTo>
                  <a:cubicBezTo>
                    <a:pt x="0" y="1051"/>
                    <a:pt x="99" y="1179"/>
                    <a:pt x="250" y="1179"/>
                  </a:cubicBezTo>
                  <a:cubicBezTo>
                    <a:pt x="314" y="1179"/>
                    <a:pt x="388" y="1156"/>
                    <a:pt x="467" y="1107"/>
                  </a:cubicBezTo>
                  <a:cubicBezTo>
                    <a:pt x="734" y="940"/>
                    <a:pt x="901" y="640"/>
                    <a:pt x="901" y="340"/>
                  </a:cubicBezTo>
                  <a:cubicBezTo>
                    <a:pt x="901" y="129"/>
                    <a:pt x="802" y="0"/>
                    <a:pt x="6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3"/>
            <p:cNvSpPr/>
            <p:nvPr/>
          </p:nvSpPr>
          <p:spPr>
            <a:xfrm>
              <a:off x="6179863" y="2747844"/>
              <a:ext cx="10061" cy="7872"/>
            </a:xfrm>
            <a:custGeom>
              <a:avLst/>
              <a:gdLst/>
              <a:ahLst/>
              <a:cxnLst/>
              <a:rect l="l" t="t" r="r" b="b"/>
              <a:pathLst>
                <a:path w="501" h="393" extrusionOk="0">
                  <a:moveTo>
                    <a:pt x="67" y="0"/>
                  </a:moveTo>
                  <a:cubicBezTo>
                    <a:pt x="34" y="34"/>
                    <a:pt x="0" y="67"/>
                    <a:pt x="0" y="134"/>
                  </a:cubicBezTo>
                  <a:cubicBezTo>
                    <a:pt x="0" y="167"/>
                    <a:pt x="0" y="200"/>
                    <a:pt x="0" y="200"/>
                  </a:cubicBezTo>
                  <a:lnTo>
                    <a:pt x="334" y="367"/>
                  </a:lnTo>
                  <a:cubicBezTo>
                    <a:pt x="334" y="384"/>
                    <a:pt x="342" y="392"/>
                    <a:pt x="350" y="392"/>
                  </a:cubicBezTo>
                  <a:cubicBezTo>
                    <a:pt x="359" y="392"/>
                    <a:pt x="367" y="384"/>
                    <a:pt x="367" y="367"/>
                  </a:cubicBezTo>
                  <a:cubicBezTo>
                    <a:pt x="434" y="367"/>
                    <a:pt x="501" y="334"/>
                    <a:pt x="501" y="267"/>
                  </a:cubicBezTo>
                  <a:cubicBezTo>
                    <a:pt x="501" y="234"/>
                    <a:pt x="467" y="200"/>
                    <a:pt x="434" y="200"/>
                  </a:cubicBezTo>
                  <a:lnTo>
                    <a:pt x="134"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3"/>
            <p:cNvSpPr/>
            <p:nvPr/>
          </p:nvSpPr>
          <p:spPr>
            <a:xfrm>
              <a:off x="6186550" y="2751850"/>
              <a:ext cx="3374" cy="4026"/>
            </a:xfrm>
            <a:custGeom>
              <a:avLst/>
              <a:gdLst/>
              <a:ahLst/>
              <a:cxnLst/>
              <a:rect l="l" t="t" r="r" b="b"/>
              <a:pathLst>
                <a:path w="168" h="201" extrusionOk="0">
                  <a:moveTo>
                    <a:pt x="68" y="0"/>
                  </a:moveTo>
                  <a:cubicBezTo>
                    <a:pt x="34" y="34"/>
                    <a:pt x="1" y="67"/>
                    <a:pt x="1" y="134"/>
                  </a:cubicBezTo>
                  <a:cubicBezTo>
                    <a:pt x="1" y="167"/>
                    <a:pt x="1" y="200"/>
                    <a:pt x="1" y="200"/>
                  </a:cubicBezTo>
                  <a:lnTo>
                    <a:pt x="68" y="200"/>
                  </a:lnTo>
                  <a:cubicBezTo>
                    <a:pt x="101" y="200"/>
                    <a:pt x="168" y="134"/>
                    <a:pt x="168" y="67"/>
                  </a:cubicBezTo>
                  <a:cubicBezTo>
                    <a:pt x="168" y="34"/>
                    <a:pt x="134" y="0"/>
                    <a:pt x="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3"/>
            <p:cNvSpPr/>
            <p:nvPr/>
          </p:nvSpPr>
          <p:spPr>
            <a:xfrm>
              <a:off x="6250192" y="2889156"/>
              <a:ext cx="196969" cy="103575"/>
            </a:xfrm>
            <a:custGeom>
              <a:avLst/>
              <a:gdLst/>
              <a:ahLst/>
              <a:cxnLst/>
              <a:rect l="l" t="t" r="r" b="b"/>
              <a:pathLst>
                <a:path w="9808" h="5171" extrusionOk="0">
                  <a:moveTo>
                    <a:pt x="4904" y="0"/>
                  </a:moveTo>
                  <a:cubicBezTo>
                    <a:pt x="3820" y="0"/>
                    <a:pt x="2736" y="250"/>
                    <a:pt x="1735" y="751"/>
                  </a:cubicBezTo>
                  <a:cubicBezTo>
                    <a:pt x="1" y="1751"/>
                    <a:pt x="1" y="3386"/>
                    <a:pt x="1735" y="4420"/>
                  </a:cubicBezTo>
                  <a:cubicBezTo>
                    <a:pt x="2736" y="4920"/>
                    <a:pt x="3820" y="5171"/>
                    <a:pt x="4904" y="5171"/>
                  </a:cubicBezTo>
                  <a:cubicBezTo>
                    <a:pt x="5988" y="5171"/>
                    <a:pt x="7072" y="4920"/>
                    <a:pt x="8073" y="4420"/>
                  </a:cubicBezTo>
                  <a:cubicBezTo>
                    <a:pt x="9808" y="3386"/>
                    <a:pt x="9808" y="1751"/>
                    <a:pt x="8073" y="751"/>
                  </a:cubicBezTo>
                  <a:cubicBezTo>
                    <a:pt x="7072" y="250"/>
                    <a:pt x="5988" y="0"/>
                    <a:pt x="49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3"/>
            <p:cNvSpPr/>
            <p:nvPr/>
          </p:nvSpPr>
          <p:spPr>
            <a:xfrm>
              <a:off x="6248866" y="2819992"/>
              <a:ext cx="195624" cy="142333"/>
            </a:xfrm>
            <a:custGeom>
              <a:avLst/>
              <a:gdLst/>
              <a:ahLst/>
              <a:cxnLst/>
              <a:rect l="l" t="t" r="r" b="b"/>
              <a:pathLst>
                <a:path w="9741" h="7106" extrusionOk="0">
                  <a:moveTo>
                    <a:pt x="1368" y="1"/>
                  </a:moveTo>
                  <a:cubicBezTo>
                    <a:pt x="0" y="1135"/>
                    <a:pt x="834" y="4737"/>
                    <a:pt x="2235" y="6172"/>
                  </a:cubicBezTo>
                  <a:lnTo>
                    <a:pt x="2268" y="6205"/>
                  </a:lnTo>
                  <a:lnTo>
                    <a:pt x="2335" y="6272"/>
                  </a:lnTo>
                  <a:lnTo>
                    <a:pt x="2468" y="6372"/>
                  </a:lnTo>
                  <a:lnTo>
                    <a:pt x="2502" y="6405"/>
                  </a:lnTo>
                  <a:lnTo>
                    <a:pt x="2602" y="6472"/>
                  </a:lnTo>
                  <a:cubicBezTo>
                    <a:pt x="2669" y="6539"/>
                    <a:pt x="2702" y="6572"/>
                    <a:pt x="2769" y="6605"/>
                  </a:cubicBezTo>
                  <a:cubicBezTo>
                    <a:pt x="3436" y="6939"/>
                    <a:pt x="4161" y="7106"/>
                    <a:pt x="4883" y="7106"/>
                  </a:cubicBezTo>
                  <a:cubicBezTo>
                    <a:pt x="5604" y="7106"/>
                    <a:pt x="6321" y="6939"/>
                    <a:pt x="6972" y="6605"/>
                  </a:cubicBezTo>
                  <a:cubicBezTo>
                    <a:pt x="7038" y="6572"/>
                    <a:pt x="7105" y="6539"/>
                    <a:pt x="7172" y="6472"/>
                  </a:cubicBezTo>
                  <a:lnTo>
                    <a:pt x="7272" y="6405"/>
                  </a:lnTo>
                  <a:lnTo>
                    <a:pt x="7305" y="6372"/>
                  </a:lnTo>
                  <a:cubicBezTo>
                    <a:pt x="7339" y="6339"/>
                    <a:pt x="7372" y="6305"/>
                    <a:pt x="7439" y="6272"/>
                  </a:cubicBezTo>
                  <a:lnTo>
                    <a:pt x="7472" y="6205"/>
                  </a:lnTo>
                  <a:lnTo>
                    <a:pt x="7505" y="6172"/>
                  </a:lnTo>
                  <a:cubicBezTo>
                    <a:pt x="8940" y="4737"/>
                    <a:pt x="9740" y="1135"/>
                    <a:pt x="837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3"/>
            <p:cNvSpPr/>
            <p:nvPr/>
          </p:nvSpPr>
          <p:spPr>
            <a:xfrm>
              <a:off x="6256899" y="2797278"/>
              <a:ext cx="180220" cy="94401"/>
            </a:xfrm>
            <a:custGeom>
              <a:avLst/>
              <a:gdLst/>
              <a:ahLst/>
              <a:cxnLst/>
              <a:rect l="l" t="t" r="r" b="b"/>
              <a:pathLst>
                <a:path w="8974" h="4713" extrusionOk="0">
                  <a:moveTo>
                    <a:pt x="4474" y="1"/>
                  </a:moveTo>
                  <a:cubicBezTo>
                    <a:pt x="3486" y="1"/>
                    <a:pt x="2502" y="234"/>
                    <a:pt x="1601" y="701"/>
                  </a:cubicBezTo>
                  <a:cubicBezTo>
                    <a:pt x="0" y="1602"/>
                    <a:pt x="0" y="3103"/>
                    <a:pt x="1601" y="4037"/>
                  </a:cubicBezTo>
                  <a:cubicBezTo>
                    <a:pt x="2502" y="4487"/>
                    <a:pt x="3486" y="4712"/>
                    <a:pt x="4474" y="4712"/>
                  </a:cubicBezTo>
                  <a:cubicBezTo>
                    <a:pt x="5463" y="4712"/>
                    <a:pt x="6455" y="4487"/>
                    <a:pt x="7372" y="4037"/>
                  </a:cubicBezTo>
                  <a:cubicBezTo>
                    <a:pt x="8973" y="3103"/>
                    <a:pt x="8973" y="1602"/>
                    <a:pt x="7372" y="701"/>
                  </a:cubicBezTo>
                  <a:cubicBezTo>
                    <a:pt x="6455" y="234"/>
                    <a:pt x="5463" y="1"/>
                    <a:pt x="447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3"/>
            <p:cNvSpPr/>
            <p:nvPr/>
          </p:nvSpPr>
          <p:spPr>
            <a:xfrm>
              <a:off x="6292405" y="2815486"/>
              <a:ext cx="109209" cy="57807"/>
            </a:xfrm>
            <a:custGeom>
              <a:avLst/>
              <a:gdLst/>
              <a:ahLst/>
              <a:cxnLst/>
              <a:rect l="l" t="t" r="r" b="b"/>
              <a:pathLst>
                <a:path w="5438" h="2886" extrusionOk="0">
                  <a:moveTo>
                    <a:pt x="2719" y="1"/>
                  </a:moveTo>
                  <a:cubicBezTo>
                    <a:pt x="2118" y="1"/>
                    <a:pt x="1518" y="142"/>
                    <a:pt x="968" y="426"/>
                  </a:cubicBezTo>
                  <a:cubicBezTo>
                    <a:pt x="0" y="993"/>
                    <a:pt x="0" y="1894"/>
                    <a:pt x="968" y="2461"/>
                  </a:cubicBezTo>
                  <a:cubicBezTo>
                    <a:pt x="1518" y="2744"/>
                    <a:pt x="2118" y="2886"/>
                    <a:pt x="2719" y="2886"/>
                  </a:cubicBezTo>
                  <a:cubicBezTo>
                    <a:pt x="3319" y="2886"/>
                    <a:pt x="3920" y="2744"/>
                    <a:pt x="4470" y="2461"/>
                  </a:cubicBezTo>
                  <a:cubicBezTo>
                    <a:pt x="5437" y="1894"/>
                    <a:pt x="5437" y="993"/>
                    <a:pt x="4470" y="426"/>
                  </a:cubicBezTo>
                  <a:cubicBezTo>
                    <a:pt x="3920" y="142"/>
                    <a:pt x="3319" y="1"/>
                    <a:pt x="2719"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3"/>
            <p:cNvSpPr/>
            <p:nvPr/>
          </p:nvSpPr>
          <p:spPr>
            <a:xfrm>
              <a:off x="6299775" y="2834855"/>
              <a:ext cx="93805" cy="38438"/>
            </a:xfrm>
            <a:custGeom>
              <a:avLst/>
              <a:gdLst/>
              <a:ahLst/>
              <a:cxnLst/>
              <a:rect l="l" t="t" r="r" b="b"/>
              <a:pathLst>
                <a:path w="4671" h="1919" extrusionOk="0">
                  <a:moveTo>
                    <a:pt x="2352" y="1"/>
                  </a:moveTo>
                  <a:cubicBezTo>
                    <a:pt x="1751" y="1"/>
                    <a:pt x="1151" y="143"/>
                    <a:pt x="601" y="426"/>
                  </a:cubicBezTo>
                  <a:cubicBezTo>
                    <a:pt x="367" y="560"/>
                    <a:pt x="167" y="726"/>
                    <a:pt x="0" y="960"/>
                  </a:cubicBezTo>
                  <a:cubicBezTo>
                    <a:pt x="167" y="1193"/>
                    <a:pt x="334" y="1360"/>
                    <a:pt x="601" y="1494"/>
                  </a:cubicBezTo>
                  <a:cubicBezTo>
                    <a:pt x="1151" y="1777"/>
                    <a:pt x="1751" y="1919"/>
                    <a:pt x="2352" y="1919"/>
                  </a:cubicBezTo>
                  <a:cubicBezTo>
                    <a:pt x="2952" y="1919"/>
                    <a:pt x="3553" y="1777"/>
                    <a:pt x="4103" y="1494"/>
                  </a:cubicBezTo>
                  <a:cubicBezTo>
                    <a:pt x="4337" y="1360"/>
                    <a:pt x="4537" y="1193"/>
                    <a:pt x="4670" y="960"/>
                  </a:cubicBezTo>
                  <a:cubicBezTo>
                    <a:pt x="4537" y="726"/>
                    <a:pt x="4337" y="560"/>
                    <a:pt x="4103" y="426"/>
                  </a:cubicBezTo>
                  <a:cubicBezTo>
                    <a:pt x="3553" y="143"/>
                    <a:pt x="2952" y="1"/>
                    <a:pt x="235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3"/>
            <p:cNvSpPr/>
            <p:nvPr/>
          </p:nvSpPr>
          <p:spPr>
            <a:xfrm>
              <a:off x="6266940" y="2706803"/>
              <a:ext cx="147406" cy="147881"/>
            </a:xfrm>
            <a:custGeom>
              <a:avLst/>
              <a:gdLst/>
              <a:ahLst/>
              <a:cxnLst/>
              <a:rect l="l" t="t" r="r" b="b"/>
              <a:pathLst>
                <a:path w="7340" h="7383" extrusionOk="0">
                  <a:moveTo>
                    <a:pt x="3986" y="1"/>
                  </a:moveTo>
                  <a:cubicBezTo>
                    <a:pt x="3412" y="1"/>
                    <a:pt x="2822" y="151"/>
                    <a:pt x="2269" y="481"/>
                  </a:cubicBezTo>
                  <a:cubicBezTo>
                    <a:pt x="1" y="1816"/>
                    <a:pt x="67" y="5051"/>
                    <a:pt x="2369" y="6319"/>
                  </a:cubicBezTo>
                  <a:cubicBezTo>
                    <a:pt x="2669" y="6486"/>
                    <a:pt x="2836" y="6819"/>
                    <a:pt x="2869" y="7153"/>
                  </a:cubicBezTo>
                  <a:lnTo>
                    <a:pt x="2869" y="7220"/>
                  </a:lnTo>
                  <a:cubicBezTo>
                    <a:pt x="3078" y="7332"/>
                    <a:pt x="3541" y="7382"/>
                    <a:pt x="3995" y="7382"/>
                  </a:cubicBezTo>
                  <a:cubicBezTo>
                    <a:pt x="4486" y="7382"/>
                    <a:pt x="4966" y="7323"/>
                    <a:pt x="5104" y="7220"/>
                  </a:cubicBezTo>
                  <a:lnTo>
                    <a:pt x="5104" y="7153"/>
                  </a:lnTo>
                  <a:cubicBezTo>
                    <a:pt x="5104" y="6786"/>
                    <a:pt x="5304" y="6452"/>
                    <a:pt x="5638" y="6286"/>
                  </a:cubicBezTo>
                  <a:cubicBezTo>
                    <a:pt x="6672" y="5685"/>
                    <a:pt x="7339" y="4551"/>
                    <a:pt x="7339" y="3350"/>
                  </a:cubicBezTo>
                  <a:cubicBezTo>
                    <a:pt x="7339" y="1392"/>
                    <a:pt x="5733" y="1"/>
                    <a:pt x="398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3"/>
            <p:cNvSpPr/>
            <p:nvPr/>
          </p:nvSpPr>
          <p:spPr>
            <a:xfrm>
              <a:off x="6344660" y="2708586"/>
              <a:ext cx="8053" cy="7211"/>
            </a:xfrm>
            <a:custGeom>
              <a:avLst/>
              <a:gdLst/>
              <a:ahLst/>
              <a:cxnLst/>
              <a:rect l="l" t="t" r="r" b="b"/>
              <a:pathLst>
                <a:path w="401" h="360" extrusionOk="0">
                  <a:moveTo>
                    <a:pt x="104" y="0"/>
                  </a:moveTo>
                  <a:cubicBezTo>
                    <a:pt x="75" y="0"/>
                    <a:pt x="50" y="9"/>
                    <a:pt x="33" y="25"/>
                  </a:cubicBezTo>
                  <a:cubicBezTo>
                    <a:pt x="0" y="59"/>
                    <a:pt x="0" y="126"/>
                    <a:pt x="33" y="159"/>
                  </a:cubicBezTo>
                  <a:cubicBezTo>
                    <a:pt x="100" y="226"/>
                    <a:pt x="134" y="259"/>
                    <a:pt x="200" y="292"/>
                  </a:cubicBezTo>
                  <a:cubicBezTo>
                    <a:pt x="200" y="326"/>
                    <a:pt x="234" y="326"/>
                    <a:pt x="267" y="326"/>
                  </a:cubicBezTo>
                  <a:lnTo>
                    <a:pt x="267" y="359"/>
                  </a:lnTo>
                  <a:cubicBezTo>
                    <a:pt x="367" y="359"/>
                    <a:pt x="400" y="226"/>
                    <a:pt x="334" y="192"/>
                  </a:cubicBezTo>
                  <a:cubicBezTo>
                    <a:pt x="267" y="92"/>
                    <a:pt x="200" y="25"/>
                    <a:pt x="200" y="25"/>
                  </a:cubicBezTo>
                  <a:cubicBezTo>
                    <a:pt x="167" y="9"/>
                    <a:pt x="134" y="0"/>
                    <a:pt x="10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3"/>
            <p:cNvSpPr/>
            <p:nvPr/>
          </p:nvSpPr>
          <p:spPr>
            <a:xfrm>
              <a:off x="6359380" y="2724169"/>
              <a:ext cx="20805" cy="111207"/>
            </a:xfrm>
            <a:custGeom>
              <a:avLst/>
              <a:gdLst/>
              <a:ahLst/>
              <a:cxnLst/>
              <a:rect l="l" t="t" r="r" b="b"/>
              <a:pathLst>
                <a:path w="1036" h="5552" extrusionOk="0">
                  <a:moveTo>
                    <a:pt x="92" y="1"/>
                  </a:moveTo>
                  <a:cubicBezTo>
                    <a:pt x="73" y="1"/>
                    <a:pt x="54" y="5"/>
                    <a:pt x="34" y="15"/>
                  </a:cubicBezTo>
                  <a:cubicBezTo>
                    <a:pt x="1" y="48"/>
                    <a:pt x="1" y="115"/>
                    <a:pt x="34" y="181"/>
                  </a:cubicBezTo>
                  <a:cubicBezTo>
                    <a:pt x="101" y="282"/>
                    <a:pt x="168" y="415"/>
                    <a:pt x="234" y="548"/>
                  </a:cubicBezTo>
                  <a:cubicBezTo>
                    <a:pt x="268" y="548"/>
                    <a:pt x="301" y="582"/>
                    <a:pt x="335" y="582"/>
                  </a:cubicBezTo>
                  <a:lnTo>
                    <a:pt x="401" y="582"/>
                  </a:lnTo>
                  <a:cubicBezTo>
                    <a:pt x="435" y="548"/>
                    <a:pt x="468" y="482"/>
                    <a:pt x="435" y="415"/>
                  </a:cubicBezTo>
                  <a:cubicBezTo>
                    <a:pt x="368" y="282"/>
                    <a:pt x="268" y="181"/>
                    <a:pt x="201" y="48"/>
                  </a:cubicBezTo>
                  <a:cubicBezTo>
                    <a:pt x="178" y="24"/>
                    <a:pt x="137" y="1"/>
                    <a:pt x="92" y="1"/>
                  </a:cubicBezTo>
                  <a:close/>
                  <a:moveTo>
                    <a:pt x="701" y="1169"/>
                  </a:moveTo>
                  <a:cubicBezTo>
                    <a:pt x="688" y="1169"/>
                    <a:pt x="677" y="1173"/>
                    <a:pt x="668" y="1182"/>
                  </a:cubicBezTo>
                  <a:cubicBezTo>
                    <a:pt x="601" y="1182"/>
                    <a:pt x="568" y="1249"/>
                    <a:pt x="601" y="1316"/>
                  </a:cubicBezTo>
                  <a:cubicBezTo>
                    <a:pt x="635" y="1449"/>
                    <a:pt x="668" y="1582"/>
                    <a:pt x="701" y="1716"/>
                  </a:cubicBezTo>
                  <a:cubicBezTo>
                    <a:pt x="701" y="1783"/>
                    <a:pt x="768" y="1816"/>
                    <a:pt x="802" y="1816"/>
                  </a:cubicBezTo>
                  <a:lnTo>
                    <a:pt x="835" y="1783"/>
                  </a:lnTo>
                  <a:cubicBezTo>
                    <a:pt x="868" y="1783"/>
                    <a:pt x="935" y="1716"/>
                    <a:pt x="902" y="1649"/>
                  </a:cubicBezTo>
                  <a:cubicBezTo>
                    <a:pt x="868" y="1516"/>
                    <a:pt x="835" y="1382"/>
                    <a:pt x="802" y="1249"/>
                  </a:cubicBezTo>
                  <a:cubicBezTo>
                    <a:pt x="777" y="1200"/>
                    <a:pt x="735" y="1169"/>
                    <a:pt x="701" y="1169"/>
                  </a:cubicBezTo>
                  <a:close/>
                  <a:moveTo>
                    <a:pt x="935" y="2450"/>
                  </a:moveTo>
                  <a:cubicBezTo>
                    <a:pt x="868" y="2450"/>
                    <a:pt x="835" y="2516"/>
                    <a:pt x="835" y="2583"/>
                  </a:cubicBezTo>
                  <a:lnTo>
                    <a:pt x="835" y="2817"/>
                  </a:lnTo>
                  <a:lnTo>
                    <a:pt x="835" y="3017"/>
                  </a:lnTo>
                  <a:cubicBezTo>
                    <a:pt x="835" y="3050"/>
                    <a:pt x="868" y="3117"/>
                    <a:pt x="935" y="3117"/>
                  </a:cubicBezTo>
                  <a:cubicBezTo>
                    <a:pt x="968" y="3117"/>
                    <a:pt x="1035" y="3050"/>
                    <a:pt x="1035" y="3017"/>
                  </a:cubicBezTo>
                  <a:lnTo>
                    <a:pt x="1035" y="2817"/>
                  </a:lnTo>
                  <a:lnTo>
                    <a:pt x="1035" y="2550"/>
                  </a:lnTo>
                  <a:cubicBezTo>
                    <a:pt x="1035" y="2516"/>
                    <a:pt x="968" y="2450"/>
                    <a:pt x="935" y="2450"/>
                  </a:cubicBezTo>
                  <a:close/>
                  <a:moveTo>
                    <a:pt x="835" y="3751"/>
                  </a:moveTo>
                  <a:cubicBezTo>
                    <a:pt x="768" y="3751"/>
                    <a:pt x="735" y="3784"/>
                    <a:pt x="701" y="3851"/>
                  </a:cubicBezTo>
                  <a:cubicBezTo>
                    <a:pt x="668" y="3984"/>
                    <a:pt x="635" y="4118"/>
                    <a:pt x="601" y="4251"/>
                  </a:cubicBezTo>
                  <a:cubicBezTo>
                    <a:pt x="568" y="4318"/>
                    <a:pt x="601" y="4384"/>
                    <a:pt x="668" y="4384"/>
                  </a:cubicBezTo>
                  <a:lnTo>
                    <a:pt x="701" y="4384"/>
                  </a:lnTo>
                  <a:cubicBezTo>
                    <a:pt x="735" y="4384"/>
                    <a:pt x="802" y="4351"/>
                    <a:pt x="802" y="4318"/>
                  </a:cubicBezTo>
                  <a:cubicBezTo>
                    <a:pt x="835" y="4184"/>
                    <a:pt x="902" y="4051"/>
                    <a:pt x="935" y="3884"/>
                  </a:cubicBezTo>
                  <a:cubicBezTo>
                    <a:pt x="935" y="3817"/>
                    <a:pt x="902" y="3784"/>
                    <a:pt x="835" y="3751"/>
                  </a:cubicBezTo>
                  <a:close/>
                  <a:moveTo>
                    <a:pt x="332" y="4971"/>
                  </a:moveTo>
                  <a:cubicBezTo>
                    <a:pt x="298" y="4971"/>
                    <a:pt x="258" y="4995"/>
                    <a:pt x="234" y="5018"/>
                  </a:cubicBezTo>
                  <a:cubicBezTo>
                    <a:pt x="134" y="5152"/>
                    <a:pt x="68" y="5285"/>
                    <a:pt x="1" y="5419"/>
                  </a:cubicBezTo>
                  <a:cubicBezTo>
                    <a:pt x="1" y="5485"/>
                    <a:pt x="1" y="5519"/>
                    <a:pt x="68" y="5552"/>
                  </a:cubicBezTo>
                  <a:lnTo>
                    <a:pt x="101" y="5552"/>
                  </a:lnTo>
                  <a:cubicBezTo>
                    <a:pt x="134" y="5552"/>
                    <a:pt x="168" y="5552"/>
                    <a:pt x="201" y="5519"/>
                  </a:cubicBezTo>
                  <a:cubicBezTo>
                    <a:pt x="268" y="5385"/>
                    <a:pt x="335" y="5252"/>
                    <a:pt x="401" y="5152"/>
                  </a:cubicBezTo>
                  <a:cubicBezTo>
                    <a:pt x="435" y="5085"/>
                    <a:pt x="435" y="5018"/>
                    <a:pt x="368" y="4985"/>
                  </a:cubicBezTo>
                  <a:cubicBezTo>
                    <a:pt x="358" y="4975"/>
                    <a:pt x="345" y="4971"/>
                    <a:pt x="332" y="497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3"/>
            <p:cNvSpPr/>
            <p:nvPr/>
          </p:nvSpPr>
          <p:spPr>
            <a:xfrm>
              <a:off x="6354038" y="2848054"/>
              <a:ext cx="4699" cy="8052"/>
            </a:xfrm>
            <a:custGeom>
              <a:avLst/>
              <a:gdLst/>
              <a:ahLst/>
              <a:cxnLst/>
              <a:rect l="l" t="t" r="r" b="b"/>
              <a:pathLst>
                <a:path w="234" h="402" extrusionOk="0">
                  <a:moveTo>
                    <a:pt x="134" y="1"/>
                  </a:moveTo>
                  <a:cubicBezTo>
                    <a:pt x="67" y="1"/>
                    <a:pt x="0" y="34"/>
                    <a:pt x="0" y="101"/>
                  </a:cubicBezTo>
                  <a:cubicBezTo>
                    <a:pt x="0" y="168"/>
                    <a:pt x="0" y="234"/>
                    <a:pt x="0" y="334"/>
                  </a:cubicBezTo>
                  <a:cubicBezTo>
                    <a:pt x="0" y="368"/>
                    <a:pt x="67" y="401"/>
                    <a:pt x="100" y="401"/>
                  </a:cubicBezTo>
                  <a:lnTo>
                    <a:pt x="134" y="401"/>
                  </a:lnTo>
                  <a:cubicBezTo>
                    <a:pt x="167" y="401"/>
                    <a:pt x="234" y="368"/>
                    <a:pt x="200" y="301"/>
                  </a:cubicBezTo>
                  <a:cubicBezTo>
                    <a:pt x="200" y="234"/>
                    <a:pt x="200" y="168"/>
                    <a:pt x="200" y="101"/>
                  </a:cubicBezTo>
                  <a:cubicBezTo>
                    <a:pt x="234" y="67"/>
                    <a:pt x="167" y="1"/>
                    <a:pt x="1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3"/>
            <p:cNvSpPr/>
            <p:nvPr/>
          </p:nvSpPr>
          <p:spPr>
            <a:xfrm>
              <a:off x="6344660" y="2848054"/>
              <a:ext cx="4037" cy="8052"/>
            </a:xfrm>
            <a:custGeom>
              <a:avLst/>
              <a:gdLst/>
              <a:ahLst/>
              <a:cxnLst/>
              <a:rect l="l" t="t" r="r" b="b"/>
              <a:pathLst>
                <a:path w="201" h="402" extrusionOk="0">
                  <a:moveTo>
                    <a:pt x="100" y="1"/>
                  </a:moveTo>
                  <a:cubicBezTo>
                    <a:pt x="50" y="1"/>
                    <a:pt x="0" y="34"/>
                    <a:pt x="0" y="101"/>
                  </a:cubicBezTo>
                  <a:lnTo>
                    <a:pt x="0" y="301"/>
                  </a:lnTo>
                  <a:cubicBezTo>
                    <a:pt x="0" y="368"/>
                    <a:pt x="67" y="401"/>
                    <a:pt x="100" y="401"/>
                  </a:cubicBezTo>
                  <a:cubicBezTo>
                    <a:pt x="167" y="401"/>
                    <a:pt x="200" y="368"/>
                    <a:pt x="200" y="301"/>
                  </a:cubicBezTo>
                  <a:lnTo>
                    <a:pt x="200" y="101"/>
                  </a:lnTo>
                  <a:cubicBezTo>
                    <a:pt x="200" y="34"/>
                    <a:pt x="150" y="1"/>
                    <a:pt x="10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3"/>
            <p:cNvSpPr/>
            <p:nvPr/>
          </p:nvSpPr>
          <p:spPr>
            <a:xfrm>
              <a:off x="6344660" y="2728455"/>
              <a:ext cx="4699" cy="107601"/>
            </a:xfrm>
            <a:custGeom>
              <a:avLst/>
              <a:gdLst/>
              <a:ahLst/>
              <a:cxnLst/>
              <a:rect l="l" t="t" r="r" b="b"/>
              <a:pathLst>
                <a:path w="234" h="5372" extrusionOk="0">
                  <a:moveTo>
                    <a:pt x="100" y="1"/>
                  </a:moveTo>
                  <a:cubicBezTo>
                    <a:pt x="50" y="1"/>
                    <a:pt x="0" y="34"/>
                    <a:pt x="0" y="101"/>
                  </a:cubicBezTo>
                  <a:lnTo>
                    <a:pt x="0" y="501"/>
                  </a:lnTo>
                  <a:cubicBezTo>
                    <a:pt x="0" y="535"/>
                    <a:pt x="67" y="601"/>
                    <a:pt x="100" y="601"/>
                  </a:cubicBezTo>
                  <a:cubicBezTo>
                    <a:pt x="167" y="601"/>
                    <a:pt x="234" y="568"/>
                    <a:pt x="200" y="501"/>
                  </a:cubicBezTo>
                  <a:lnTo>
                    <a:pt x="200" y="101"/>
                  </a:lnTo>
                  <a:cubicBezTo>
                    <a:pt x="200" y="34"/>
                    <a:pt x="150" y="1"/>
                    <a:pt x="100" y="1"/>
                  </a:cubicBezTo>
                  <a:close/>
                  <a:moveTo>
                    <a:pt x="100" y="1177"/>
                  </a:moveTo>
                  <a:cubicBezTo>
                    <a:pt x="50" y="1177"/>
                    <a:pt x="0" y="1218"/>
                    <a:pt x="0" y="1302"/>
                  </a:cubicBezTo>
                  <a:lnTo>
                    <a:pt x="0" y="1669"/>
                  </a:lnTo>
                  <a:cubicBezTo>
                    <a:pt x="0" y="1735"/>
                    <a:pt x="67" y="1802"/>
                    <a:pt x="100" y="1802"/>
                  </a:cubicBezTo>
                  <a:cubicBezTo>
                    <a:pt x="167" y="1802"/>
                    <a:pt x="234" y="1735"/>
                    <a:pt x="200" y="1669"/>
                  </a:cubicBezTo>
                  <a:lnTo>
                    <a:pt x="200" y="1302"/>
                  </a:lnTo>
                  <a:cubicBezTo>
                    <a:pt x="200" y="1218"/>
                    <a:pt x="150" y="1177"/>
                    <a:pt x="100" y="1177"/>
                  </a:cubicBezTo>
                  <a:close/>
                  <a:moveTo>
                    <a:pt x="100" y="2369"/>
                  </a:moveTo>
                  <a:cubicBezTo>
                    <a:pt x="50" y="2369"/>
                    <a:pt x="0" y="2403"/>
                    <a:pt x="0" y="2469"/>
                  </a:cubicBezTo>
                  <a:lnTo>
                    <a:pt x="0" y="2870"/>
                  </a:lnTo>
                  <a:cubicBezTo>
                    <a:pt x="0" y="2936"/>
                    <a:pt x="67" y="2970"/>
                    <a:pt x="100" y="2970"/>
                  </a:cubicBezTo>
                  <a:lnTo>
                    <a:pt x="100" y="3003"/>
                  </a:lnTo>
                  <a:cubicBezTo>
                    <a:pt x="167" y="3003"/>
                    <a:pt x="234" y="2936"/>
                    <a:pt x="200" y="2870"/>
                  </a:cubicBezTo>
                  <a:lnTo>
                    <a:pt x="200" y="2469"/>
                  </a:lnTo>
                  <a:cubicBezTo>
                    <a:pt x="200" y="2403"/>
                    <a:pt x="150" y="2369"/>
                    <a:pt x="100" y="2369"/>
                  </a:cubicBezTo>
                  <a:close/>
                  <a:moveTo>
                    <a:pt x="100" y="3545"/>
                  </a:moveTo>
                  <a:cubicBezTo>
                    <a:pt x="50" y="3545"/>
                    <a:pt x="0" y="3587"/>
                    <a:pt x="0" y="3670"/>
                  </a:cubicBezTo>
                  <a:lnTo>
                    <a:pt x="0" y="4070"/>
                  </a:lnTo>
                  <a:cubicBezTo>
                    <a:pt x="0" y="4137"/>
                    <a:pt x="67" y="4170"/>
                    <a:pt x="100" y="4170"/>
                  </a:cubicBezTo>
                  <a:lnTo>
                    <a:pt x="100" y="4204"/>
                  </a:lnTo>
                  <a:cubicBezTo>
                    <a:pt x="167" y="4204"/>
                    <a:pt x="234" y="4137"/>
                    <a:pt x="200" y="4070"/>
                  </a:cubicBezTo>
                  <a:lnTo>
                    <a:pt x="200" y="3670"/>
                  </a:lnTo>
                  <a:cubicBezTo>
                    <a:pt x="200" y="3587"/>
                    <a:pt x="150" y="3545"/>
                    <a:pt x="100" y="3545"/>
                  </a:cubicBezTo>
                  <a:close/>
                  <a:moveTo>
                    <a:pt x="100" y="4771"/>
                  </a:moveTo>
                  <a:cubicBezTo>
                    <a:pt x="50" y="4771"/>
                    <a:pt x="0" y="4804"/>
                    <a:pt x="0" y="4871"/>
                  </a:cubicBezTo>
                  <a:lnTo>
                    <a:pt x="0" y="5271"/>
                  </a:lnTo>
                  <a:cubicBezTo>
                    <a:pt x="0" y="5338"/>
                    <a:pt x="67" y="5371"/>
                    <a:pt x="100" y="5371"/>
                  </a:cubicBezTo>
                  <a:cubicBezTo>
                    <a:pt x="167" y="5371"/>
                    <a:pt x="200" y="5338"/>
                    <a:pt x="200" y="5271"/>
                  </a:cubicBezTo>
                  <a:lnTo>
                    <a:pt x="200" y="4871"/>
                  </a:lnTo>
                  <a:cubicBezTo>
                    <a:pt x="200" y="4804"/>
                    <a:pt x="150" y="4771"/>
                    <a:pt x="100" y="477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3"/>
            <p:cNvSpPr/>
            <p:nvPr/>
          </p:nvSpPr>
          <p:spPr>
            <a:xfrm>
              <a:off x="6344660" y="2708586"/>
              <a:ext cx="4037" cy="7872"/>
            </a:xfrm>
            <a:custGeom>
              <a:avLst/>
              <a:gdLst/>
              <a:ahLst/>
              <a:cxnLst/>
              <a:rect l="l" t="t" r="r" b="b"/>
              <a:pathLst>
                <a:path w="201" h="393" extrusionOk="0">
                  <a:moveTo>
                    <a:pt x="100" y="0"/>
                  </a:moveTo>
                  <a:cubicBezTo>
                    <a:pt x="50" y="0"/>
                    <a:pt x="0" y="42"/>
                    <a:pt x="0" y="126"/>
                  </a:cubicBezTo>
                  <a:lnTo>
                    <a:pt x="0" y="292"/>
                  </a:lnTo>
                  <a:cubicBezTo>
                    <a:pt x="0" y="359"/>
                    <a:pt x="67" y="392"/>
                    <a:pt x="100" y="392"/>
                  </a:cubicBezTo>
                  <a:cubicBezTo>
                    <a:pt x="167" y="392"/>
                    <a:pt x="200" y="359"/>
                    <a:pt x="200" y="326"/>
                  </a:cubicBezTo>
                  <a:lnTo>
                    <a:pt x="200" y="126"/>
                  </a:lnTo>
                  <a:cubicBezTo>
                    <a:pt x="200" y="42"/>
                    <a:pt x="150" y="0"/>
                    <a:pt x="10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3"/>
            <p:cNvSpPr/>
            <p:nvPr/>
          </p:nvSpPr>
          <p:spPr>
            <a:xfrm>
              <a:off x="6343977" y="2708425"/>
              <a:ext cx="59645" cy="127631"/>
            </a:xfrm>
            <a:custGeom>
              <a:avLst/>
              <a:gdLst/>
              <a:ahLst/>
              <a:cxnLst/>
              <a:rect l="l" t="t" r="r" b="b"/>
              <a:pathLst>
                <a:path w="2970" h="6372" extrusionOk="0">
                  <a:moveTo>
                    <a:pt x="168" y="0"/>
                  </a:moveTo>
                  <a:cubicBezTo>
                    <a:pt x="1" y="0"/>
                    <a:pt x="1" y="200"/>
                    <a:pt x="168" y="200"/>
                  </a:cubicBezTo>
                  <a:cubicBezTo>
                    <a:pt x="301" y="200"/>
                    <a:pt x="401" y="200"/>
                    <a:pt x="534" y="234"/>
                  </a:cubicBezTo>
                  <a:lnTo>
                    <a:pt x="568" y="234"/>
                  </a:lnTo>
                  <a:lnTo>
                    <a:pt x="568" y="267"/>
                  </a:lnTo>
                  <a:cubicBezTo>
                    <a:pt x="601" y="234"/>
                    <a:pt x="635" y="200"/>
                    <a:pt x="635" y="167"/>
                  </a:cubicBezTo>
                  <a:cubicBezTo>
                    <a:pt x="668" y="100"/>
                    <a:pt x="635" y="33"/>
                    <a:pt x="568" y="33"/>
                  </a:cubicBezTo>
                  <a:cubicBezTo>
                    <a:pt x="434" y="0"/>
                    <a:pt x="301" y="0"/>
                    <a:pt x="168" y="0"/>
                  </a:cubicBezTo>
                  <a:close/>
                  <a:moveTo>
                    <a:pt x="1358" y="354"/>
                  </a:moveTo>
                  <a:cubicBezTo>
                    <a:pt x="1269" y="354"/>
                    <a:pt x="1182" y="505"/>
                    <a:pt x="1268" y="534"/>
                  </a:cubicBezTo>
                  <a:cubicBezTo>
                    <a:pt x="1402" y="601"/>
                    <a:pt x="1502" y="701"/>
                    <a:pt x="1602" y="767"/>
                  </a:cubicBezTo>
                  <a:cubicBezTo>
                    <a:pt x="1635" y="801"/>
                    <a:pt x="1669" y="801"/>
                    <a:pt x="1669" y="801"/>
                  </a:cubicBezTo>
                  <a:cubicBezTo>
                    <a:pt x="1702" y="801"/>
                    <a:pt x="1735" y="801"/>
                    <a:pt x="1735" y="767"/>
                  </a:cubicBezTo>
                  <a:cubicBezTo>
                    <a:pt x="1769" y="734"/>
                    <a:pt x="1769" y="667"/>
                    <a:pt x="1735" y="601"/>
                  </a:cubicBezTo>
                  <a:cubicBezTo>
                    <a:pt x="1635" y="534"/>
                    <a:pt x="1502" y="434"/>
                    <a:pt x="1402" y="367"/>
                  </a:cubicBezTo>
                  <a:cubicBezTo>
                    <a:pt x="1388" y="358"/>
                    <a:pt x="1373" y="354"/>
                    <a:pt x="1358" y="354"/>
                  </a:cubicBezTo>
                  <a:close/>
                  <a:moveTo>
                    <a:pt x="2260" y="1179"/>
                  </a:moveTo>
                  <a:cubicBezTo>
                    <a:pt x="2191" y="1179"/>
                    <a:pt x="2122" y="1273"/>
                    <a:pt x="2169" y="1368"/>
                  </a:cubicBezTo>
                  <a:cubicBezTo>
                    <a:pt x="2269" y="1468"/>
                    <a:pt x="2336" y="1568"/>
                    <a:pt x="2402" y="1701"/>
                  </a:cubicBezTo>
                  <a:cubicBezTo>
                    <a:pt x="2402" y="1701"/>
                    <a:pt x="2436" y="1735"/>
                    <a:pt x="2503" y="1735"/>
                  </a:cubicBezTo>
                  <a:lnTo>
                    <a:pt x="2469" y="1768"/>
                  </a:lnTo>
                  <a:cubicBezTo>
                    <a:pt x="2503" y="1768"/>
                    <a:pt x="2536" y="1735"/>
                    <a:pt x="2536" y="1735"/>
                  </a:cubicBezTo>
                  <a:cubicBezTo>
                    <a:pt x="2603" y="1701"/>
                    <a:pt x="2603" y="1635"/>
                    <a:pt x="2569" y="1568"/>
                  </a:cubicBezTo>
                  <a:cubicBezTo>
                    <a:pt x="2503" y="1468"/>
                    <a:pt x="2436" y="1334"/>
                    <a:pt x="2336" y="1234"/>
                  </a:cubicBezTo>
                  <a:cubicBezTo>
                    <a:pt x="2316" y="1195"/>
                    <a:pt x="2288" y="1179"/>
                    <a:pt x="2260" y="1179"/>
                  </a:cubicBezTo>
                  <a:close/>
                  <a:moveTo>
                    <a:pt x="2769" y="2302"/>
                  </a:moveTo>
                  <a:cubicBezTo>
                    <a:pt x="2703" y="2302"/>
                    <a:pt x="2669" y="2368"/>
                    <a:pt x="2703" y="2435"/>
                  </a:cubicBezTo>
                  <a:cubicBezTo>
                    <a:pt x="2736" y="2569"/>
                    <a:pt x="2736" y="2702"/>
                    <a:pt x="2769" y="2835"/>
                  </a:cubicBezTo>
                  <a:cubicBezTo>
                    <a:pt x="2769" y="2869"/>
                    <a:pt x="2803" y="2936"/>
                    <a:pt x="2869" y="2936"/>
                  </a:cubicBezTo>
                  <a:lnTo>
                    <a:pt x="2869" y="2902"/>
                  </a:lnTo>
                  <a:cubicBezTo>
                    <a:pt x="2936" y="2902"/>
                    <a:pt x="2970" y="2869"/>
                    <a:pt x="2970" y="2802"/>
                  </a:cubicBezTo>
                  <a:cubicBezTo>
                    <a:pt x="2970" y="2669"/>
                    <a:pt x="2936" y="2502"/>
                    <a:pt x="2903" y="2368"/>
                  </a:cubicBezTo>
                  <a:cubicBezTo>
                    <a:pt x="2903" y="2335"/>
                    <a:pt x="2836" y="2302"/>
                    <a:pt x="2769" y="2302"/>
                  </a:cubicBezTo>
                  <a:close/>
                  <a:moveTo>
                    <a:pt x="2869" y="3536"/>
                  </a:moveTo>
                  <a:cubicBezTo>
                    <a:pt x="2803" y="3536"/>
                    <a:pt x="2769" y="3569"/>
                    <a:pt x="2769" y="3636"/>
                  </a:cubicBezTo>
                  <a:cubicBezTo>
                    <a:pt x="2736" y="3769"/>
                    <a:pt x="2703" y="3903"/>
                    <a:pt x="2703" y="4036"/>
                  </a:cubicBezTo>
                  <a:cubicBezTo>
                    <a:pt x="2669" y="4103"/>
                    <a:pt x="2703" y="4170"/>
                    <a:pt x="2769" y="4170"/>
                  </a:cubicBezTo>
                  <a:cubicBezTo>
                    <a:pt x="2782" y="4176"/>
                    <a:pt x="2794" y="4179"/>
                    <a:pt x="2806" y="4179"/>
                  </a:cubicBezTo>
                  <a:cubicBezTo>
                    <a:pt x="2858" y="4179"/>
                    <a:pt x="2903" y="4124"/>
                    <a:pt x="2903" y="4070"/>
                  </a:cubicBezTo>
                  <a:cubicBezTo>
                    <a:pt x="2936" y="3936"/>
                    <a:pt x="2970" y="3803"/>
                    <a:pt x="2970" y="3669"/>
                  </a:cubicBezTo>
                  <a:cubicBezTo>
                    <a:pt x="2970" y="3603"/>
                    <a:pt x="2936" y="3536"/>
                    <a:pt x="2869" y="3536"/>
                  </a:cubicBezTo>
                  <a:close/>
                  <a:moveTo>
                    <a:pt x="2548" y="4764"/>
                  </a:moveTo>
                  <a:cubicBezTo>
                    <a:pt x="2506" y="4764"/>
                    <a:pt x="2461" y="4786"/>
                    <a:pt x="2436" y="4837"/>
                  </a:cubicBezTo>
                  <a:cubicBezTo>
                    <a:pt x="2402" y="4970"/>
                    <a:pt x="2336" y="5104"/>
                    <a:pt x="2269" y="5204"/>
                  </a:cubicBezTo>
                  <a:cubicBezTo>
                    <a:pt x="2236" y="5271"/>
                    <a:pt x="2269" y="5337"/>
                    <a:pt x="2336" y="5337"/>
                  </a:cubicBezTo>
                  <a:cubicBezTo>
                    <a:pt x="2336" y="5354"/>
                    <a:pt x="2344" y="5362"/>
                    <a:pt x="2352" y="5362"/>
                  </a:cubicBezTo>
                  <a:cubicBezTo>
                    <a:pt x="2361" y="5362"/>
                    <a:pt x="2369" y="5354"/>
                    <a:pt x="2369" y="5337"/>
                  </a:cubicBezTo>
                  <a:lnTo>
                    <a:pt x="2369" y="5371"/>
                  </a:lnTo>
                  <a:cubicBezTo>
                    <a:pt x="2402" y="5371"/>
                    <a:pt x="2436" y="5337"/>
                    <a:pt x="2469" y="5304"/>
                  </a:cubicBezTo>
                  <a:cubicBezTo>
                    <a:pt x="2536" y="5170"/>
                    <a:pt x="2603" y="5037"/>
                    <a:pt x="2636" y="4904"/>
                  </a:cubicBezTo>
                  <a:cubicBezTo>
                    <a:pt x="2677" y="4821"/>
                    <a:pt x="2616" y="4764"/>
                    <a:pt x="2548" y="4764"/>
                  </a:cubicBezTo>
                  <a:close/>
                  <a:moveTo>
                    <a:pt x="1935" y="5879"/>
                  </a:moveTo>
                  <a:cubicBezTo>
                    <a:pt x="1910" y="5879"/>
                    <a:pt x="1885" y="5888"/>
                    <a:pt x="1869" y="5904"/>
                  </a:cubicBezTo>
                  <a:cubicBezTo>
                    <a:pt x="1769" y="6038"/>
                    <a:pt x="1702" y="6138"/>
                    <a:pt x="1635" y="6238"/>
                  </a:cubicBezTo>
                  <a:cubicBezTo>
                    <a:pt x="1569" y="6271"/>
                    <a:pt x="1569" y="6338"/>
                    <a:pt x="1635" y="6371"/>
                  </a:cubicBezTo>
                  <a:lnTo>
                    <a:pt x="1769" y="6371"/>
                  </a:lnTo>
                  <a:cubicBezTo>
                    <a:pt x="1869" y="6271"/>
                    <a:pt x="1935" y="6138"/>
                    <a:pt x="2036" y="6038"/>
                  </a:cubicBezTo>
                  <a:cubicBezTo>
                    <a:pt x="2069" y="6004"/>
                    <a:pt x="2069" y="5938"/>
                    <a:pt x="2002" y="5904"/>
                  </a:cubicBezTo>
                  <a:cubicBezTo>
                    <a:pt x="1985" y="5888"/>
                    <a:pt x="1960" y="5879"/>
                    <a:pt x="1935" y="5879"/>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3"/>
            <p:cNvSpPr/>
            <p:nvPr/>
          </p:nvSpPr>
          <p:spPr>
            <a:xfrm>
              <a:off x="6341306" y="2708085"/>
              <a:ext cx="8053" cy="7031"/>
            </a:xfrm>
            <a:custGeom>
              <a:avLst/>
              <a:gdLst/>
              <a:ahLst/>
              <a:cxnLst/>
              <a:rect l="l" t="t" r="r" b="b"/>
              <a:pathLst>
                <a:path w="401" h="351" extrusionOk="0">
                  <a:moveTo>
                    <a:pt x="271" y="0"/>
                  </a:moveTo>
                  <a:cubicBezTo>
                    <a:pt x="242" y="0"/>
                    <a:pt x="217" y="17"/>
                    <a:pt x="200" y="50"/>
                  </a:cubicBezTo>
                  <a:cubicBezTo>
                    <a:pt x="200" y="50"/>
                    <a:pt x="134" y="84"/>
                    <a:pt x="67" y="184"/>
                  </a:cubicBezTo>
                  <a:cubicBezTo>
                    <a:pt x="0" y="251"/>
                    <a:pt x="34" y="351"/>
                    <a:pt x="134" y="351"/>
                  </a:cubicBezTo>
                  <a:cubicBezTo>
                    <a:pt x="167" y="351"/>
                    <a:pt x="200" y="351"/>
                    <a:pt x="200" y="317"/>
                  </a:cubicBezTo>
                  <a:cubicBezTo>
                    <a:pt x="267" y="251"/>
                    <a:pt x="301" y="217"/>
                    <a:pt x="367" y="184"/>
                  </a:cubicBezTo>
                  <a:cubicBezTo>
                    <a:pt x="401" y="151"/>
                    <a:pt x="401" y="84"/>
                    <a:pt x="367" y="50"/>
                  </a:cubicBezTo>
                  <a:cubicBezTo>
                    <a:pt x="334" y="17"/>
                    <a:pt x="301" y="0"/>
                    <a:pt x="27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3"/>
            <p:cNvSpPr/>
            <p:nvPr/>
          </p:nvSpPr>
          <p:spPr>
            <a:xfrm>
              <a:off x="6313833" y="2724950"/>
              <a:ext cx="21067" cy="110425"/>
            </a:xfrm>
            <a:custGeom>
              <a:avLst/>
              <a:gdLst/>
              <a:ahLst/>
              <a:cxnLst/>
              <a:rect l="l" t="t" r="r" b="b"/>
              <a:pathLst>
                <a:path w="1049" h="5513" extrusionOk="0">
                  <a:moveTo>
                    <a:pt x="925" y="1"/>
                  </a:moveTo>
                  <a:cubicBezTo>
                    <a:pt x="896" y="1"/>
                    <a:pt x="864" y="13"/>
                    <a:pt x="835" y="42"/>
                  </a:cubicBezTo>
                  <a:cubicBezTo>
                    <a:pt x="768" y="142"/>
                    <a:pt x="668" y="276"/>
                    <a:pt x="601" y="409"/>
                  </a:cubicBezTo>
                  <a:cubicBezTo>
                    <a:pt x="568" y="443"/>
                    <a:pt x="601" y="509"/>
                    <a:pt x="634" y="543"/>
                  </a:cubicBezTo>
                  <a:lnTo>
                    <a:pt x="701" y="543"/>
                  </a:lnTo>
                  <a:cubicBezTo>
                    <a:pt x="735" y="543"/>
                    <a:pt x="768" y="543"/>
                    <a:pt x="768" y="509"/>
                  </a:cubicBezTo>
                  <a:cubicBezTo>
                    <a:pt x="868" y="376"/>
                    <a:pt x="935" y="276"/>
                    <a:pt x="1001" y="142"/>
                  </a:cubicBezTo>
                  <a:cubicBezTo>
                    <a:pt x="1049" y="72"/>
                    <a:pt x="996" y="1"/>
                    <a:pt x="925" y="1"/>
                  </a:cubicBezTo>
                  <a:close/>
                  <a:moveTo>
                    <a:pt x="368" y="1143"/>
                  </a:moveTo>
                  <a:cubicBezTo>
                    <a:pt x="301" y="1143"/>
                    <a:pt x="268" y="1177"/>
                    <a:pt x="234" y="1210"/>
                  </a:cubicBezTo>
                  <a:cubicBezTo>
                    <a:pt x="201" y="1343"/>
                    <a:pt x="167" y="1510"/>
                    <a:pt x="134" y="1644"/>
                  </a:cubicBezTo>
                  <a:cubicBezTo>
                    <a:pt x="101" y="1710"/>
                    <a:pt x="134" y="1744"/>
                    <a:pt x="201" y="1777"/>
                  </a:cubicBezTo>
                  <a:cubicBezTo>
                    <a:pt x="268" y="1777"/>
                    <a:pt x="301" y="1744"/>
                    <a:pt x="334" y="1710"/>
                  </a:cubicBezTo>
                  <a:cubicBezTo>
                    <a:pt x="368" y="1577"/>
                    <a:pt x="401" y="1410"/>
                    <a:pt x="434" y="1277"/>
                  </a:cubicBezTo>
                  <a:cubicBezTo>
                    <a:pt x="468" y="1243"/>
                    <a:pt x="434" y="1177"/>
                    <a:pt x="368" y="1143"/>
                  </a:cubicBezTo>
                  <a:close/>
                  <a:moveTo>
                    <a:pt x="101" y="2411"/>
                  </a:moveTo>
                  <a:cubicBezTo>
                    <a:pt x="34" y="2411"/>
                    <a:pt x="1" y="2477"/>
                    <a:pt x="1" y="2511"/>
                  </a:cubicBezTo>
                  <a:lnTo>
                    <a:pt x="1" y="2778"/>
                  </a:lnTo>
                  <a:lnTo>
                    <a:pt x="1" y="2978"/>
                  </a:lnTo>
                  <a:cubicBezTo>
                    <a:pt x="1" y="3011"/>
                    <a:pt x="34" y="3078"/>
                    <a:pt x="101" y="3078"/>
                  </a:cubicBezTo>
                  <a:cubicBezTo>
                    <a:pt x="167" y="3078"/>
                    <a:pt x="201" y="3011"/>
                    <a:pt x="201" y="2978"/>
                  </a:cubicBezTo>
                  <a:lnTo>
                    <a:pt x="201" y="2778"/>
                  </a:lnTo>
                  <a:lnTo>
                    <a:pt x="201" y="2544"/>
                  </a:lnTo>
                  <a:cubicBezTo>
                    <a:pt x="201" y="2477"/>
                    <a:pt x="167" y="2411"/>
                    <a:pt x="101" y="2411"/>
                  </a:cubicBezTo>
                  <a:close/>
                  <a:moveTo>
                    <a:pt x="205" y="3736"/>
                  </a:moveTo>
                  <a:cubicBezTo>
                    <a:pt x="193" y="3736"/>
                    <a:pt x="180" y="3739"/>
                    <a:pt x="167" y="3745"/>
                  </a:cubicBezTo>
                  <a:cubicBezTo>
                    <a:pt x="134" y="3745"/>
                    <a:pt x="101" y="3812"/>
                    <a:pt x="101" y="3878"/>
                  </a:cubicBezTo>
                  <a:cubicBezTo>
                    <a:pt x="134" y="4012"/>
                    <a:pt x="167" y="4145"/>
                    <a:pt x="234" y="4279"/>
                  </a:cubicBezTo>
                  <a:cubicBezTo>
                    <a:pt x="234" y="4312"/>
                    <a:pt x="268" y="4345"/>
                    <a:pt x="334" y="4345"/>
                  </a:cubicBezTo>
                  <a:lnTo>
                    <a:pt x="368" y="4379"/>
                  </a:lnTo>
                  <a:cubicBezTo>
                    <a:pt x="401" y="4345"/>
                    <a:pt x="434" y="4279"/>
                    <a:pt x="434" y="4245"/>
                  </a:cubicBezTo>
                  <a:cubicBezTo>
                    <a:pt x="368" y="4112"/>
                    <a:pt x="334" y="3945"/>
                    <a:pt x="301" y="3812"/>
                  </a:cubicBezTo>
                  <a:cubicBezTo>
                    <a:pt x="301" y="3785"/>
                    <a:pt x="257" y="3736"/>
                    <a:pt x="205" y="3736"/>
                  </a:cubicBezTo>
                  <a:close/>
                  <a:moveTo>
                    <a:pt x="715" y="4924"/>
                  </a:moveTo>
                  <a:cubicBezTo>
                    <a:pt x="690" y="4924"/>
                    <a:pt x="662" y="4932"/>
                    <a:pt x="634" y="4946"/>
                  </a:cubicBezTo>
                  <a:cubicBezTo>
                    <a:pt x="601" y="4979"/>
                    <a:pt x="568" y="5046"/>
                    <a:pt x="601" y="5079"/>
                  </a:cubicBezTo>
                  <a:cubicBezTo>
                    <a:pt x="701" y="5213"/>
                    <a:pt x="768" y="5346"/>
                    <a:pt x="835" y="5446"/>
                  </a:cubicBezTo>
                  <a:cubicBezTo>
                    <a:pt x="835" y="5480"/>
                    <a:pt x="868" y="5513"/>
                    <a:pt x="935" y="5513"/>
                  </a:cubicBezTo>
                  <a:lnTo>
                    <a:pt x="968" y="5513"/>
                  </a:lnTo>
                  <a:cubicBezTo>
                    <a:pt x="1001" y="5480"/>
                    <a:pt x="1035" y="5413"/>
                    <a:pt x="1001" y="5380"/>
                  </a:cubicBezTo>
                  <a:cubicBezTo>
                    <a:pt x="935" y="5246"/>
                    <a:pt x="868" y="5113"/>
                    <a:pt x="801" y="4979"/>
                  </a:cubicBezTo>
                  <a:cubicBezTo>
                    <a:pt x="782" y="4940"/>
                    <a:pt x="751" y="4924"/>
                    <a:pt x="715" y="4924"/>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3"/>
            <p:cNvSpPr/>
            <p:nvPr/>
          </p:nvSpPr>
          <p:spPr>
            <a:xfrm>
              <a:off x="6335944" y="2848054"/>
              <a:ext cx="4037" cy="8232"/>
            </a:xfrm>
            <a:custGeom>
              <a:avLst/>
              <a:gdLst/>
              <a:ahLst/>
              <a:cxnLst/>
              <a:rect l="l" t="t" r="r" b="b"/>
              <a:pathLst>
                <a:path w="201" h="411" extrusionOk="0">
                  <a:moveTo>
                    <a:pt x="101" y="1"/>
                  </a:moveTo>
                  <a:cubicBezTo>
                    <a:pt x="34" y="1"/>
                    <a:pt x="0" y="67"/>
                    <a:pt x="0" y="101"/>
                  </a:cubicBezTo>
                  <a:cubicBezTo>
                    <a:pt x="0" y="168"/>
                    <a:pt x="0" y="234"/>
                    <a:pt x="0" y="301"/>
                  </a:cubicBezTo>
                  <a:cubicBezTo>
                    <a:pt x="0" y="368"/>
                    <a:pt x="34" y="401"/>
                    <a:pt x="67" y="401"/>
                  </a:cubicBezTo>
                  <a:cubicBezTo>
                    <a:pt x="80" y="407"/>
                    <a:pt x="93" y="410"/>
                    <a:pt x="105" y="410"/>
                  </a:cubicBezTo>
                  <a:cubicBezTo>
                    <a:pt x="157" y="410"/>
                    <a:pt x="201" y="361"/>
                    <a:pt x="201" y="334"/>
                  </a:cubicBezTo>
                  <a:cubicBezTo>
                    <a:pt x="201" y="234"/>
                    <a:pt x="201" y="168"/>
                    <a:pt x="201" y="101"/>
                  </a:cubicBezTo>
                  <a:cubicBezTo>
                    <a:pt x="201" y="34"/>
                    <a:pt x="134" y="1"/>
                    <a:pt x="10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3"/>
            <p:cNvSpPr/>
            <p:nvPr/>
          </p:nvSpPr>
          <p:spPr>
            <a:xfrm>
              <a:off x="6290397" y="2707744"/>
              <a:ext cx="58962" cy="128312"/>
            </a:xfrm>
            <a:custGeom>
              <a:avLst/>
              <a:gdLst/>
              <a:ahLst/>
              <a:cxnLst/>
              <a:rect l="l" t="t" r="r" b="b"/>
              <a:pathLst>
                <a:path w="2936" h="6406" extrusionOk="0">
                  <a:moveTo>
                    <a:pt x="2802" y="1"/>
                  </a:moveTo>
                  <a:cubicBezTo>
                    <a:pt x="2635" y="1"/>
                    <a:pt x="2502" y="34"/>
                    <a:pt x="2369" y="67"/>
                  </a:cubicBezTo>
                  <a:cubicBezTo>
                    <a:pt x="2302" y="67"/>
                    <a:pt x="2268" y="134"/>
                    <a:pt x="2302" y="201"/>
                  </a:cubicBezTo>
                  <a:cubicBezTo>
                    <a:pt x="2302" y="234"/>
                    <a:pt x="2335" y="268"/>
                    <a:pt x="2402" y="268"/>
                  </a:cubicBezTo>
                  <a:cubicBezTo>
                    <a:pt x="2535" y="234"/>
                    <a:pt x="2669" y="234"/>
                    <a:pt x="2802" y="234"/>
                  </a:cubicBezTo>
                  <a:cubicBezTo>
                    <a:pt x="2936" y="234"/>
                    <a:pt x="2936" y="1"/>
                    <a:pt x="2802" y="1"/>
                  </a:cubicBezTo>
                  <a:close/>
                  <a:moveTo>
                    <a:pt x="1578" y="388"/>
                  </a:moveTo>
                  <a:cubicBezTo>
                    <a:pt x="1564" y="388"/>
                    <a:pt x="1549" y="392"/>
                    <a:pt x="1535" y="401"/>
                  </a:cubicBezTo>
                  <a:cubicBezTo>
                    <a:pt x="1435" y="468"/>
                    <a:pt x="1301" y="568"/>
                    <a:pt x="1201" y="635"/>
                  </a:cubicBezTo>
                  <a:cubicBezTo>
                    <a:pt x="1168" y="701"/>
                    <a:pt x="1168" y="768"/>
                    <a:pt x="1201" y="801"/>
                  </a:cubicBezTo>
                  <a:cubicBezTo>
                    <a:pt x="1201" y="801"/>
                    <a:pt x="1234" y="835"/>
                    <a:pt x="1268" y="835"/>
                  </a:cubicBezTo>
                  <a:lnTo>
                    <a:pt x="1301" y="835"/>
                  </a:lnTo>
                  <a:cubicBezTo>
                    <a:pt x="1301" y="835"/>
                    <a:pt x="1301" y="835"/>
                    <a:pt x="1334" y="801"/>
                  </a:cubicBezTo>
                  <a:cubicBezTo>
                    <a:pt x="1435" y="735"/>
                    <a:pt x="1535" y="635"/>
                    <a:pt x="1668" y="568"/>
                  </a:cubicBezTo>
                  <a:cubicBezTo>
                    <a:pt x="1754" y="539"/>
                    <a:pt x="1668" y="388"/>
                    <a:pt x="1578" y="388"/>
                  </a:cubicBezTo>
                  <a:close/>
                  <a:moveTo>
                    <a:pt x="685" y="1230"/>
                  </a:moveTo>
                  <a:cubicBezTo>
                    <a:pt x="650" y="1230"/>
                    <a:pt x="620" y="1249"/>
                    <a:pt x="601" y="1268"/>
                  </a:cubicBezTo>
                  <a:cubicBezTo>
                    <a:pt x="534" y="1402"/>
                    <a:pt x="434" y="1502"/>
                    <a:pt x="367" y="1635"/>
                  </a:cubicBezTo>
                  <a:cubicBezTo>
                    <a:pt x="334" y="1669"/>
                    <a:pt x="367" y="1735"/>
                    <a:pt x="400" y="1769"/>
                  </a:cubicBezTo>
                  <a:lnTo>
                    <a:pt x="467" y="1769"/>
                  </a:lnTo>
                  <a:lnTo>
                    <a:pt x="467" y="1802"/>
                  </a:lnTo>
                  <a:cubicBezTo>
                    <a:pt x="501" y="1769"/>
                    <a:pt x="534" y="1769"/>
                    <a:pt x="567" y="1735"/>
                  </a:cubicBezTo>
                  <a:cubicBezTo>
                    <a:pt x="634" y="1602"/>
                    <a:pt x="701" y="1502"/>
                    <a:pt x="767" y="1402"/>
                  </a:cubicBezTo>
                  <a:cubicBezTo>
                    <a:pt x="801" y="1335"/>
                    <a:pt x="801" y="1302"/>
                    <a:pt x="767" y="1268"/>
                  </a:cubicBezTo>
                  <a:cubicBezTo>
                    <a:pt x="739" y="1240"/>
                    <a:pt x="711" y="1230"/>
                    <a:pt x="685" y="1230"/>
                  </a:cubicBezTo>
                  <a:close/>
                  <a:moveTo>
                    <a:pt x="200" y="2336"/>
                  </a:moveTo>
                  <a:cubicBezTo>
                    <a:pt x="134" y="2336"/>
                    <a:pt x="67" y="2369"/>
                    <a:pt x="67" y="2436"/>
                  </a:cubicBezTo>
                  <a:cubicBezTo>
                    <a:pt x="34" y="2569"/>
                    <a:pt x="0" y="2703"/>
                    <a:pt x="0" y="2836"/>
                  </a:cubicBezTo>
                  <a:cubicBezTo>
                    <a:pt x="0" y="2903"/>
                    <a:pt x="34" y="2936"/>
                    <a:pt x="100" y="2970"/>
                  </a:cubicBezTo>
                  <a:lnTo>
                    <a:pt x="134" y="2970"/>
                  </a:lnTo>
                  <a:cubicBezTo>
                    <a:pt x="167" y="2970"/>
                    <a:pt x="200" y="2903"/>
                    <a:pt x="200" y="2869"/>
                  </a:cubicBezTo>
                  <a:cubicBezTo>
                    <a:pt x="200" y="2736"/>
                    <a:pt x="234" y="2603"/>
                    <a:pt x="267" y="2469"/>
                  </a:cubicBezTo>
                  <a:cubicBezTo>
                    <a:pt x="267" y="2402"/>
                    <a:pt x="234" y="2369"/>
                    <a:pt x="200" y="2336"/>
                  </a:cubicBezTo>
                  <a:close/>
                  <a:moveTo>
                    <a:pt x="122" y="3594"/>
                  </a:moveTo>
                  <a:cubicBezTo>
                    <a:pt x="114" y="3594"/>
                    <a:pt x="107" y="3597"/>
                    <a:pt x="100" y="3603"/>
                  </a:cubicBezTo>
                  <a:cubicBezTo>
                    <a:pt x="34" y="3603"/>
                    <a:pt x="0" y="3637"/>
                    <a:pt x="0" y="3703"/>
                  </a:cubicBezTo>
                  <a:cubicBezTo>
                    <a:pt x="0" y="3837"/>
                    <a:pt x="34" y="3970"/>
                    <a:pt x="67" y="4137"/>
                  </a:cubicBezTo>
                  <a:cubicBezTo>
                    <a:pt x="67" y="4170"/>
                    <a:pt x="100" y="4204"/>
                    <a:pt x="167" y="4204"/>
                  </a:cubicBezTo>
                  <a:lnTo>
                    <a:pt x="200" y="4204"/>
                  </a:lnTo>
                  <a:cubicBezTo>
                    <a:pt x="234" y="4204"/>
                    <a:pt x="267" y="4137"/>
                    <a:pt x="267" y="4104"/>
                  </a:cubicBezTo>
                  <a:cubicBezTo>
                    <a:pt x="234" y="3970"/>
                    <a:pt x="200" y="3803"/>
                    <a:pt x="200" y="3670"/>
                  </a:cubicBezTo>
                  <a:cubicBezTo>
                    <a:pt x="200" y="3643"/>
                    <a:pt x="157" y="3594"/>
                    <a:pt x="122" y="3594"/>
                  </a:cubicBezTo>
                  <a:close/>
                  <a:moveTo>
                    <a:pt x="419" y="4791"/>
                  </a:moveTo>
                  <a:cubicBezTo>
                    <a:pt x="403" y="4791"/>
                    <a:pt x="385" y="4795"/>
                    <a:pt x="367" y="4804"/>
                  </a:cubicBezTo>
                  <a:cubicBezTo>
                    <a:pt x="334" y="4804"/>
                    <a:pt x="300" y="4871"/>
                    <a:pt x="334" y="4938"/>
                  </a:cubicBezTo>
                  <a:cubicBezTo>
                    <a:pt x="367" y="5071"/>
                    <a:pt x="434" y="5204"/>
                    <a:pt x="501" y="5338"/>
                  </a:cubicBezTo>
                  <a:cubicBezTo>
                    <a:pt x="501" y="5371"/>
                    <a:pt x="534" y="5371"/>
                    <a:pt x="567" y="5371"/>
                  </a:cubicBezTo>
                  <a:lnTo>
                    <a:pt x="634" y="5371"/>
                  </a:lnTo>
                  <a:cubicBezTo>
                    <a:pt x="667" y="5338"/>
                    <a:pt x="701" y="5271"/>
                    <a:pt x="667" y="5238"/>
                  </a:cubicBezTo>
                  <a:cubicBezTo>
                    <a:pt x="601" y="5104"/>
                    <a:pt x="567" y="4971"/>
                    <a:pt x="501" y="4871"/>
                  </a:cubicBezTo>
                  <a:cubicBezTo>
                    <a:pt x="501" y="4822"/>
                    <a:pt x="465" y="4791"/>
                    <a:pt x="419" y="4791"/>
                  </a:cubicBezTo>
                  <a:close/>
                  <a:moveTo>
                    <a:pt x="1021" y="5883"/>
                  </a:moveTo>
                  <a:cubicBezTo>
                    <a:pt x="1001" y="5883"/>
                    <a:pt x="981" y="5891"/>
                    <a:pt x="968" y="5905"/>
                  </a:cubicBezTo>
                  <a:cubicBezTo>
                    <a:pt x="901" y="5938"/>
                    <a:pt x="901" y="6005"/>
                    <a:pt x="934" y="6038"/>
                  </a:cubicBezTo>
                  <a:cubicBezTo>
                    <a:pt x="1001" y="6172"/>
                    <a:pt x="1101" y="6272"/>
                    <a:pt x="1201" y="6372"/>
                  </a:cubicBezTo>
                  <a:cubicBezTo>
                    <a:pt x="1201" y="6405"/>
                    <a:pt x="1234" y="6405"/>
                    <a:pt x="1268" y="6405"/>
                  </a:cubicBezTo>
                  <a:cubicBezTo>
                    <a:pt x="1301" y="6405"/>
                    <a:pt x="1334" y="6405"/>
                    <a:pt x="1334" y="6372"/>
                  </a:cubicBezTo>
                  <a:cubicBezTo>
                    <a:pt x="1368" y="6339"/>
                    <a:pt x="1368" y="6272"/>
                    <a:pt x="1334" y="6239"/>
                  </a:cubicBezTo>
                  <a:cubicBezTo>
                    <a:pt x="1268" y="6138"/>
                    <a:pt x="1168" y="6038"/>
                    <a:pt x="1101" y="5938"/>
                  </a:cubicBezTo>
                  <a:cubicBezTo>
                    <a:pt x="1081" y="5899"/>
                    <a:pt x="1050" y="5883"/>
                    <a:pt x="1021" y="5883"/>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3"/>
            <p:cNvSpPr/>
            <p:nvPr/>
          </p:nvSpPr>
          <p:spPr>
            <a:xfrm>
              <a:off x="5864547" y="2670889"/>
              <a:ext cx="240307" cy="139108"/>
            </a:xfrm>
            <a:custGeom>
              <a:avLst/>
              <a:gdLst/>
              <a:ahLst/>
              <a:cxnLst/>
              <a:rect l="l" t="t" r="r" b="b"/>
              <a:pathLst>
                <a:path w="11966" h="6945" extrusionOk="0">
                  <a:moveTo>
                    <a:pt x="158" y="1"/>
                  </a:moveTo>
                  <a:cubicBezTo>
                    <a:pt x="71" y="1"/>
                    <a:pt x="1" y="113"/>
                    <a:pt x="90" y="173"/>
                  </a:cubicBezTo>
                  <a:lnTo>
                    <a:pt x="1324" y="1440"/>
                  </a:lnTo>
                  <a:lnTo>
                    <a:pt x="10764" y="6944"/>
                  </a:lnTo>
                  <a:cubicBezTo>
                    <a:pt x="11432" y="6878"/>
                    <a:pt x="11832" y="6644"/>
                    <a:pt x="11965" y="6277"/>
                  </a:cubicBezTo>
                  <a:lnTo>
                    <a:pt x="2425" y="773"/>
                  </a:lnTo>
                  <a:lnTo>
                    <a:pt x="190" y="6"/>
                  </a:lnTo>
                  <a:cubicBezTo>
                    <a:pt x="179" y="2"/>
                    <a:pt x="169" y="1"/>
                    <a:pt x="15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3"/>
            <p:cNvSpPr/>
            <p:nvPr/>
          </p:nvSpPr>
          <p:spPr>
            <a:xfrm>
              <a:off x="5869789" y="2661515"/>
              <a:ext cx="42133" cy="32889"/>
            </a:xfrm>
            <a:custGeom>
              <a:avLst/>
              <a:gdLst/>
              <a:ahLst/>
              <a:cxnLst/>
              <a:rect l="l" t="t" r="r" b="b"/>
              <a:pathLst>
                <a:path w="2098" h="1642" extrusionOk="0">
                  <a:moveTo>
                    <a:pt x="70" y="0"/>
                  </a:moveTo>
                  <a:cubicBezTo>
                    <a:pt x="21" y="0"/>
                    <a:pt x="1" y="78"/>
                    <a:pt x="29" y="107"/>
                  </a:cubicBezTo>
                  <a:lnTo>
                    <a:pt x="1397" y="1642"/>
                  </a:lnTo>
                  <a:lnTo>
                    <a:pt x="2097" y="407"/>
                  </a:lnTo>
                  <a:lnTo>
                    <a:pt x="96" y="7"/>
                  </a:lnTo>
                  <a:cubicBezTo>
                    <a:pt x="87" y="2"/>
                    <a:pt x="78" y="0"/>
                    <a:pt x="70"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3"/>
            <p:cNvSpPr/>
            <p:nvPr/>
          </p:nvSpPr>
          <p:spPr>
            <a:xfrm>
              <a:off x="5869789" y="2661515"/>
              <a:ext cx="10644" cy="8833"/>
            </a:xfrm>
            <a:custGeom>
              <a:avLst/>
              <a:gdLst/>
              <a:ahLst/>
              <a:cxnLst/>
              <a:rect l="l" t="t" r="r" b="b"/>
              <a:pathLst>
                <a:path w="530" h="441" extrusionOk="0">
                  <a:moveTo>
                    <a:pt x="70" y="0"/>
                  </a:moveTo>
                  <a:cubicBezTo>
                    <a:pt x="21" y="0"/>
                    <a:pt x="1" y="78"/>
                    <a:pt x="29" y="107"/>
                  </a:cubicBezTo>
                  <a:lnTo>
                    <a:pt x="363" y="441"/>
                  </a:lnTo>
                  <a:lnTo>
                    <a:pt x="363" y="407"/>
                  </a:lnTo>
                  <a:cubicBezTo>
                    <a:pt x="329" y="274"/>
                    <a:pt x="396" y="141"/>
                    <a:pt x="530" y="74"/>
                  </a:cubicBezTo>
                  <a:lnTo>
                    <a:pt x="96" y="7"/>
                  </a:lnTo>
                  <a:cubicBezTo>
                    <a:pt x="87" y="2"/>
                    <a:pt x="78" y="0"/>
                    <a:pt x="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3"/>
            <p:cNvSpPr/>
            <p:nvPr/>
          </p:nvSpPr>
          <p:spPr>
            <a:xfrm>
              <a:off x="5896499" y="2669667"/>
              <a:ext cx="166825" cy="110926"/>
            </a:xfrm>
            <a:custGeom>
              <a:avLst/>
              <a:gdLst/>
              <a:ahLst/>
              <a:cxnLst/>
              <a:rect l="l" t="t" r="r" b="b"/>
              <a:pathLst>
                <a:path w="8307" h="5538" extrusionOk="0">
                  <a:moveTo>
                    <a:pt x="767" y="0"/>
                  </a:moveTo>
                  <a:cubicBezTo>
                    <a:pt x="467" y="67"/>
                    <a:pt x="234" y="301"/>
                    <a:pt x="134" y="567"/>
                  </a:cubicBezTo>
                  <a:cubicBezTo>
                    <a:pt x="34" y="801"/>
                    <a:pt x="0" y="1034"/>
                    <a:pt x="67" y="1235"/>
                  </a:cubicBezTo>
                  <a:lnTo>
                    <a:pt x="7205" y="5338"/>
                  </a:lnTo>
                  <a:lnTo>
                    <a:pt x="7405" y="5471"/>
                  </a:lnTo>
                  <a:lnTo>
                    <a:pt x="7572" y="5538"/>
                  </a:lnTo>
                  <a:cubicBezTo>
                    <a:pt x="7350" y="5443"/>
                    <a:pt x="8002" y="4294"/>
                    <a:pt x="8268" y="4294"/>
                  </a:cubicBezTo>
                  <a:cubicBezTo>
                    <a:pt x="8282" y="4294"/>
                    <a:pt x="8294" y="4297"/>
                    <a:pt x="8306" y="4303"/>
                  </a:cubicBezTo>
                  <a:lnTo>
                    <a:pt x="7906" y="4070"/>
                  </a:lnTo>
                  <a:lnTo>
                    <a:pt x="76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3"/>
            <p:cNvSpPr/>
            <p:nvPr/>
          </p:nvSpPr>
          <p:spPr>
            <a:xfrm>
              <a:off x="6026452" y="2744319"/>
              <a:ext cx="24139" cy="29604"/>
            </a:xfrm>
            <a:custGeom>
              <a:avLst/>
              <a:gdLst/>
              <a:ahLst/>
              <a:cxnLst/>
              <a:rect l="l" t="t" r="r" b="b"/>
              <a:pathLst>
                <a:path w="1202" h="1478" extrusionOk="0">
                  <a:moveTo>
                    <a:pt x="1182" y="203"/>
                  </a:moveTo>
                  <a:lnTo>
                    <a:pt x="1201" y="210"/>
                  </a:lnTo>
                  <a:cubicBezTo>
                    <a:pt x="1195" y="207"/>
                    <a:pt x="1189" y="204"/>
                    <a:pt x="1182" y="203"/>
                  </a:cubicBezTo>
                  <a:close/>
                  <a:moveTo>
                    <a:pt x="795" y="1"/>
                  </a:moveTo>
                  <a:cubicBezTo>
                    <a:pt x="644" y="1"/>
                    <a:pt x="353" y="308"/>
                    <a:pt x="201" y="643"/>
                  </a:cubicBezTo>
                  <a:cubicBezTo>
                    <a:pt x="67" y="943"/>
                    <a:pt x="0" y="1210"/>
                    <a:pt x="101" y="1244"/>
                  </a:cubicBezTo>
                  <a:lnTo>
                    <a:pt x="442" y="1443"/>
                  </a:lnTo>
                  <a:lnTo>
                    <a:pt x="442" y="1443"/>
                  </a:lnTo>
                  <a:cubicBezTo>
                    <a:pt x="381" y="1330"/>
                    <a:pt x="448" y="1117"/>
                    <a:pt x="568" y="877"/>
                  </a:cubicBezTo>
                  <a:cubicBezTo>
                    <a:pt x="721" y="539"/>
                    <a:pt x="1015" y="202"/>
                    <a:pt x="1166" y="202"/>
                  </a:cubicBezTo>
                  <a:cubicBezTo>
                    <a:pt x="1171" y="202"/>
                    <a:pt x="1177" y="202"/>
                    <a:pt x="1182" y="203"/>
                  </a:cubicBezTo>
                  <a:lnTo>
                    <a:pt x="1182" y="203"/>
                  </a:lnTo>
                  <a:lnTo>
                    <a:pt x="1101" y="176"/>
                  </a:lnTo>
                  <a:lnTo>
                    <a:pt x="834" y="9"/>
                  </a:lnTo>
                  <a:cubicBezTo>
                    <a:pt x="823" y="4"/>
                    <a:pt x="810" y="1"/>
                    <a:pt x="795" y="1"/>
                  </a:cubicBezTo>
                  <a:close/>
                  <a:moveTo>
                    <a:pt x="442" y="1443"/>
                  </a:moveTo>
                  <a:cubicBezTo>
                    <a:pt x="449" y="1456"/>
                    <a:pt x="457" y="1467"/>
                    <a:pt x="467" y="1477"/>
                  </a:cubicBezTo>
                  <a:lnTo>
                    <a:pt x="501" y="1477"/>
                  </a:lnTo>
                  <a:lnTo>
                    <a:pt x="442" y="1443"/>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3"/>
            <p:cNvSpPr/>
            <p:nvPr/>
          </p:nvSpPr>
          <p:spPr>
            <a:xfrm>
              <a:off x="6029404" y="2747644"/>
              <a:ext cx="26549" cy="29604"/>
            </a:xfrm>
            <a:custGeom>
              <a:avLst/>
              <a:gdLst/>
              <a:ahLst/>
              <a:cxnLst/>
              <a:rect l="l" t="t" r="r" b="b"/>
              <a:pathLst>
                <a:path w="1322" h="1478" extrusionOk="0">
                  <a:moveTo>
                    <a:pt x="1319" y="209"/>
                  </a:moveTo>
                  <a:lnTo>
                    <a:pt x="1321" y="210"/>
                  </a:lnTo>
                  <a:cubicBezTo>
                    <a:pt x="1320" y="210"/>
                    <a:pt x="1319" y="209"/>
                    <a:pt x="1319" y="209"/>
                  </a:cubicBezTo>
                  <a:close/>
                  <a:moveTo>
                    <a:pt x="915" y="0"/>
                  </a:moveTo>
                  <a:cubicBezTo>
                    <a:pt x="648" y="0"/>
                    <a:pt x="1" y="1118"/>
                    <a:pt x="254" y="1244"/>
                  </a:cubicBezTo>
                  <a:lnTo>
                    <a:pt x="619" y="1477"/>
                  </a:lnTo>
                  <a:lnTo>
                    <a:pt x="619" y="1477"/>
                  </a:lnTo>
                  <a:cubicBezTo>
                    <a:pt x="370" y="1315"/>
                    <a:pt x="1016" y="200"/>
                    <a:pt x="1282" y="200"/>
                  </a:cubicBezTo>
                  <a:cubicBezTo>
                    <a:pt x="1295" y="200"/>
                    <a:pt x="1307" y="203"/>
                    <a:pt x="1319" y="209"/>
                  </a:cubicBezTo>
                  <a:lnTo>
                    <a:pt x="1319" y="209"/>
                  </a:lnTo>
                  <a:lnTo>
                    <a:pt x="954" y="10"/>
                  </a:lnTo>
                  <a:cubicBezTo>
                    <a:pt x="942" y="3"/>
                    <a:pt x="929" y="0"/>
                    <a:pt x="915" y="0"/>
                  </a:cubicBezTo>
                  <a:close/>
                  <a:moveTo>
                    <a:pt x="619" y="1477"/>
                  </a:moveTo>
                  <a:cubicBezTo>
                    <a:pt x="620" y="1477"/>
                    <a:pt x="620" y="1478"/>
                    <a:pt x="621" y="1478"/>
                  </a:cubicBezTo>
                  <a:lnTo>
                    <a:pt x="619" y="1477"/>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3"/>
            <p:cNvSpPr/>
            <p:nvPr/>
          </p:nvSpPr>
          <p:spPr>
            <a:xfrm>
              <a:off x="6036694" y="2751730"/>
              <a:ext cx="25947" cy="28863"/>
            </a:xfrm>
            <a:custGeom>
              <a:avLst/>
              <a:gdLst/>
              <a:ahLst/>
              <a:cxnLst/>
              <a:rect l="l" t="t" r="r" b="b"/>
              <a:pathLst>
                <a:path w="1292" h="1441" extrusionOk="0">
                  <a:moveTo>
                    <a:pt x="1283" y="202"/>
                  </a:moveTo>
                  <a:lnTo>
                    <a:pt x="1292" y="206"/>
                  </a:lnTo>
                  <a:cubicBezTo>
                    <a:pt x="1289" y="205"/>
                    <a:pt x="1286" y="203"/>
                    <a:pt x="1283" y="202"/>
                  </a:cubicBezTo>
                  <a:close/>
                  <a:moveTo>
                    <a:pt x="891" y="0"/>
                  </a:moveTo>
                  <a:cubicBezTo>
                    <a:pt x="606" y="0"/>
                    <a:pt x="0" y="1112"/>
                    <a:pt x="224" y="1241"/>
                  </a:cubicBezTo>
                  <a:lnTo>
                    <a:pt x="581" y="1435"/>
                  </a:lnTo>
                  <a:lnTo>
                    <a:pt x="581" y="1435"/>
                  </a:lnTo>
                  <a:cubicBezTo>
                    <a:pt x="392" y="1307"/>
                    <a:pt x="1025" y="197"/>
                    <a:pt x="1258" y="197"/>
                  </a:cubicBezTo>
                  <a:cubicBezTo>
                    <a:pt x="1267" y="197"/>
                    <a:pt x="1275" y="198"/>
                    <a:pt x="1283" y="202"/>
                  </a:cubicBezTo>
                  <a:lnTo>
                    <a:pt x="1283" y="202"/>
                  </a:lnTo>
                  <a:lnTo>
                    <a:pt x="925" y="6"/>
                  </a:lnTo>
                  <a:cubicBezTo>
                    <a:pt x="914" y="2"/>
                    <a:pt x="903" y="0"/>
                    <a:pt x="891" y="0"/>
                  </a:cubicBezTo>
                  <a:close/>
                  <a:moveTo>
                    <a:pt x="581" y="1435"/>
                  </a:moveTo>
                  <a:lnTo>
                    <a:pt x="581" y="1435"/>
                  </a:lnTo>
                  <a:cubicBezTo>
                    <a:pt x="584" y="1437"/>
                    <a:pt x="587" y="1439"/>
                    <a:pt x="591" y="1441"/>
                  </a:cubicBezTo>
                  <a:lnTo>
                    <a:pt x="581" y="1435"/>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3"/>
            <p:cNvSpPr/>
            <p:nvPr/>
          </p:nvSpPr>
          <p:spPr>
            <a:xfrm>
              <a:off x="5870371" y="2661655"/>
              <a:ext cx="182891" cy="119619"/>
            </a:xfrm>
            <a:custGeom>
              <a:avLst/>
              <a:gdLst/>
              <a:ahLst/>
              <a:cxnLst/>
              <a:rect l="l" t="t" r="r" b="b"/>
              <a:pathLst>
                <a:path w="9107" h="5972" extrusionOk="0">
                  <a:moveTo>
                    <a:pt x="67" y="0"/>
                  </a:moveTo>
                  <a:lnTo>
                    <a:pt x="0" y="33"/>
                  </a:lnTo>
                  <a:cubicBezTo>
                    <a:pt x="0" y="67"/>
                    <a:pt x="0" y="100"/>
                    <a:pt x="0" y="100"/>
                  </a:cubicBezTo>
                  <a:lnTo>
                    <a:pt x="1368" y="1668"/>
                  </a:lnTo>
                  <a:lnTo>
                    <a:pt x="8506" y="5771"/>
                  </a:lnTo>
                  <a:lnTo>
                    <a:pt x="8706" y="5871"/>
                  </a:lnTo>
                  <a:lnTo>
                    <a:pt x="8864" y="5965"/>
                  </a:lnTo>
                  <a:lnTo>
                    <a:pt x="8864" y="5965"/>
                  </a:lnTo>
                  <a:cubicBezTo>
                    <a:pt x="8748" y="5883"/>
                    <a:pt x="8912" y="5462"/>
                    <a:pt x="9107" y="5137"/>
                  </a:cubicBezTo>
                  <a:cubicBezTo>
                    <a:pt x="9107" y="5120"/>
                    <a:pt x="9098" y="5112"/>
                    <a:pt x="9090" y="5112"/>
                  </a:cubicBezTo>
                  <a:cubicBezTo>
                    <a:pt x="9082" y="5112"/>
                    <a:pt x="9073" y="5120"/>
                    <a:pt x="9073" y="5137"/>
                  </a:cubicBezTo>
                  <a:lnTo>
                    <a:pt x="1535" y="801"/>
                  </a:lnTo>
                  <a:lnTo>
                    <a:pt x="67" y="0"/>
                  </a:lnTo>
                  <a:close/>
                  <a:moveTo>
                    <a:pt x="8864" y="5965"/>
                  </a:moveTo>
                  <a:cubicBezTo>
                    <a:pt x="8867" y="5968"/>
                    <a:pt x="8870" y="5969"/>
                    <a:pt x="8873" y="5971"/>
                  </a:cubicBezTo>
                  <a:lnTo>
                    <a:pt x="8864" y="5965"/>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3"/>
            <p:cNvSpPr/>
            <p:nvPr/>
          </p:nvSpPr>
          <p:spPr>
            <a:xfrm>
              <a:off x="6046555" y="2755696"/>
              <a:ext cx="53600" cy="43185"/>
            </a:xfrm>
            <a:custGeom>
              <a:avLst/>
              <a:gdLst/>
              <a:ahLst/>
              <a:cxnLst/>
              <a:rect l="l" t="t" r="r" b="b"/>
              <a:pathLst>
                <a:path w="2669" h="2156" extrusionOk="0">
                  <a:moveTo>
                    <a:pt x="792" y="1"/>
                  </a:moveTo>
                  <a:cubicBezTo>
                    <a:pt x="620" y="1"/>
                    <a:pt x="354" y="338"/>
                    <a:pt x="200" y="676"/>
                  </a:cubicBezTo>
                  <a:cubicBezTo>
                    <a:pt x="67" y="942"/>
                    <a:pt x="0" y="1209"/>
                    <a:pt x="100" y="1243"/>
                  </a:cubicBezTo>
                  <a:lnTo>
                    <a:pt x="1668" y="2143"/>
                  </a:lnTo>
                  <a:cubicBezTo>
                    <a:pt x="1701" y="2152"/>
                    <a:pt x="1737" y="2156"/>
                    <a:pt x="1773" y="2156"/>
                  </a:cubicBezTo>
                  <a:cubicBezTo>
                    <a:pt x="1881" y="2156"/>
                    <a:pt x="1993" y="2118"/>
                    <a:pt x="2068" y="2043"/>
                  </a:cubicBezTo>
                  <a:cubicBezTo>
                    <a:pt x="2402" y="1743"/>
                    <a:pt x="2669" y="1076"/>
                    <a:pt x="2369" y="909"/>
                  </a:cubicBezTo>
                  <a:lnTo>
                    <a:pt x="834" y="8"/>
                  </a:lnTo>
                  <a:cubicBezTo>
                    <a:pt x="821" y="3"/>
                    <a:pt x="807" y="1"/>
                    <a:pt x="792"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3"/>
            <p:cNvSpPr/>
            <p:nvPr/>
          </p:nvSpPr>
          <p:spPr>
            <a:xfrm>
              <a:off x="6076699" y="2773463"/>
              <a:ext cx="23456" cy="25719"/>
            </a:xfrm>
            <a:custGeom>
              <a:avLst/>
              <a:gdLst/>
              <a:ahLst/>
              <a:cxnLst/>
              <a:rect l="l" t="t" r="r" b="b"/>
              <a:pathLst>
                <a:path w="1168" h="1284" extrusionOk="0">
                  <a:moveTo>
                    <a:pt x="796" y="0"/>
                  </a:moveTo>
                  <a:cubicBezTo>
                    <a:pt x="762" y="0"/>
                    <a:pt x="728" y="8"/>
                    <a:pt x="701" y="22"/>
                  </a:cubicBezTo>
                  <a:cubicBezTo>
                    <a:pt x="367" y="156"/>
                    <a:pt x="134" y="422"/>
                    <a:pt x="67" y="789"/>
                  </a:cubicBezTo>
                  <a:cubicBezTo>
                    <a:pt x="0" y="1023"/>
                    <a:pt x="34" y="1190"/>
                    <a:pt x="134" y="1256"/>
                  </a:cubicBezTo>
                  <a:cubicBezTo>
                    <a:pt x="180" y="1275"/>
                    <a:pt x="227" y="1283"/>
                    <a:pt x="272" y="1283"/>
                  </a:cubicBezTo>
                  <a:cubicBezTo>
                    <a:pt x="388" y="1283"/>
                    <a:pt x="495" y="1228"/>
                    <a:pt x="567" y="1156"/>
                  </a:cubicBezTo>
                  <a:cubicBezTo>
                    <a:pt x="901" y="889"/>
                    <a:pt x="1168" y="256"/>
                    <a:pt x="934" y="55"/>
                  </a:cubicBezTo>
                  <a:cubicBezTo>
                    <a:pt x="895" y="16"/>
                    <a:pt x="845" y="0"/>
                    <a:pt x="7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3"/>
            <p:cNvSpPr/>
            <p:nvPr/>
          </p:nvSpPr>
          <p:spPr>
            <a:xfrm>
              <a:off x="6702369" y="2646773"/>
              <a:ext cx="182911" cy="91898"/>
            </a:xfrm>
            <a:custGeom>
              <a:avLst/>
              <a:gdLst/>
              <a:ahLst/>
              <a:cxnLst/>
              <a:rect l="l" t="t" r="r" b="b"/>
              <a:pathLst>
                <a:path w="9108" h="4588" extrusionOk="0">
                  <a:moveTo>
                    <a:pt x="4571" y="1"/>
                  </a:moveTo>
                  <a:cubicBezTo>
                    <a:pt x="3570" y="1"/>
                    <a:pt x="2569" y="226"/>
                    <a:pt x="1635" y="676"/>
                  </a:cubicBezTo>
                  <a:cubicBezTo>
                    <a:pt x="1" y="1577"/>
                    <a:pt x="1" y="3011"/>
                    <a:pt x="1635" y="3912"/>
                  </a:cubicBezTo>
                  <a:cubicBezTo>
                    <a:pt x="2569" y="4362"/>
                    <a:pt x="3570" y="4588"/>
                    <a:pt x="4571" y="4588"/>
                  </a:cubicBezTo>
                  <a:cubicBezTo>
                    <a:pt x="5571" y="4588"/>
                    <a:pt x="6572" y="4362"/>
                    <a:pt x="7506" y="3912"/>
                  </a:cubicBezTo>
                  <a:cubicBezTo>
                    <a:pt x="9107" y="3011"/>
                    <a:pt x="9107" y="1577"/>
                    <a:pt x="7506" y="676"/>
                  </a:cubicBezTo>
                  <a:cubicBezTo>
                    <a:pt x="6572" y="226"/>
                    <a:pt x="5571" y="1"/>
                    <a:pt x="45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3"/>
            <p:cNvSpPr/>
            <p:nvPr/>
          </p:nvSpPr>
          <p:spPr>
            <a:xfrm>
              <a:off x="6713093" y="2547104"/>
              <a:ext cx="161463" cy="54722"/>
            </a:xfrm>
            <a:custGeom>
              <a:avLst/>
              <a:gdLst/>
              <a:ahLst/>
              <a:cxnLst/>
              <a:rect l="l" t="t" r="r" b="b"/>
              <a:pathLst>
                <a:path w="8040" h="2732" extrusionOk="0">
                  <a:moveTo>
                    <a:pt x="4142" y="0"/>
                  </a:moveTo>
                  <a:cubicBezTo>
                    <a:pt x="3208" y="0"/>
                    <a:pt x="2281" y="159"/>
                    <a:pt x="1402" y="482"/>
                  </a:cubicBezTo>
                  <a:cubicBezTo>
                    <a:pt x="1" y="1049"/>
                    <a:pt x="34" y="1916"/>
                    <a:pt x="1435" y="2383"/>
                  </a:cubicBezTo>
                  <a:cubicBezTo>
                    <a:pt x="2221" y="2615"/>
                    <a:pt x="3028" y="2732"/>
                    <a:pt x="3834" y="2732"/>
                  </a:cubicBezTo>
                  <a:cubicBezTo>
                    <a:pt x="4772" y="2732"/>
                    <a:pt x="5708" y="2573"/>
                    <a:pt x="6605" y="2250"/>
                  </a:cubicBezTo>
                  <a:cubicBezTo>
                    <a:pt x="8040" y="1683"/>
                    <a:pt x="8006" y="816"/>
                    <a:pt x="6539" y="349"/>
                  </a:cubicBezTo>
                  <a:cubicBezTo>
                    <a:pt x="5752" y="117"/>
                    <a:pt x="4945" y="0"/>
                    <a:pt x="41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3"/>
            <p:cNvSpPr/>
            <p:nvPr/>
          </p:nvSpPr>
          <p:spPr>
            <a:xfrm>
              <a:off x="6717792" y="2518000"/>
              <a:ext cx="149394" cy="202924"/>
            </a:xfrm>
            <a:custGeom>
              <a:avLst/>
              <a:gdLst/>
              <a:ahLst/>
              <a:cxnLst/>
              <a:rect l="l" t="t" r="r" b="b"/>
              <a:pathLst>
                <a:path w="7439" h="10131" extrusionOk="0">
                  <a:moveTo>
                    <a:pt x="7439" y="0"/>
                  </a:moveTo>
                  <a:lnTo>
                    <a:pt x="0" y="200"/>
                  </a:lnTo>
                  <a:lnTo>
                    <a:pt x="767" y="8973"/>
                  </a:lnTo>
                  <a:cubicBezTo>
                    <a:pt x="834" y="9274"/>
                    <a:pt x="1134" y="9574"/>
                    <a:pt x="1701" y="9807"/>
                  </a:cubicBezTo>
                  <a:cubicBezTo>
                    <a:pt x="2376" y="10022"/>
                    <a:pt x="3072" y="10131"/>
                    <a:pt x="3766" y="10131"/>
                  </a:cubicBezTo>
                  <a:cubicBezTo>
                    <a:pt x="4582" y="10131"/>
                    <a:pt x="5396" y="9980"/>
                    <a:pt x="6171" y="9674"/>
                  </a:cubicBezTo>
                  <a:cubicBezTo>
                    <a:pt x="6738" y="9407"/>
                    <a:pt x="7038" y="9107"/>
                    <a:pt x="7072" y="8773"/>
                  </a:cubicBezTo>
                  <a:lnTo>
                    <a:pt x="7439"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3"/>
            <p:cNvSpPr/>
            <p:nvPr/>
          </p:nvSpPr>
          <p:spPr>
            <a:xfrm>
              <a:off x="6717792" y="2518000"/>
              <a:ext cx="148731" cy="54522"/>
            </a:xfrm>
            <a:custGeom>
              <a:avLst/>
              <a:gdLst/>
              <a:ahLst/>
              <a:cxnLst/>
              <a:rect l="l" t="t" r="r" b="b"/>
              <a:pathLst>
                <a:path w="7406" h="2722" extrusionOk="0">
                  <a:moveTo>
                    <a:pt x="7405" y="0"/>
                  </a:moveTo>
                  <a:lnTo>
                    <a:pt x="0" y="200"/>
                  </a:lnTo>
                  <a:lnTo>
                    <a:pt x="133" y="1968"/>
                  </a:lnTo>
                  <a:cubicBezTo>
                    <a:pt x="334" y="2102"/>
                    <a:pt x="567" y="2202"/>
                    <a:pt x="767" y="2302"/>
                  </a:cubicBezTo>
                  <a:cubicBezTo>
                    <a:pt x="1662" y="2580"/>
                    <a:pt x="2592" y="2722"/>
                    <a:pt x="3522" y="2722"/>
                  </a:cubicBezTo>
                  <a:cubicBezTo>
                    <a:pt x="4603" y="2722"/>
                    <a:pt x="5683" y="2530"/>
                    <a:pt x="6705" y="2135"/>
                  </a:cubicBezTo>
                  <a:lnTo>
                    <a:pt x="6905" y="2035"/>
                  </a:lnTo>
                  <a:cubicBezTo>
                    <a:pt x="7072" y="1968"/>
                    <a:pt x="7205" y="1868"/>
                    <a:pt x="7339" y="1768"/>
                  </a:cubicBezTo>
                  <a:lnTo>
                    <a:pt x="740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3"/>
            <p:cNvSpPr/>
            <p:nvPr/>
          </p:nvSpPr>
          <p:spPr>
            <a:xfrm>
              <a:off x="6707731" y="2484870"/>
              <a:ext cx="168834" cy="74632"/>
            </a:xfrm>
            <a:custGeom>
              <a:avLst/>
              <a:gdLst/>
              <a:ahLst/>
              <a:cxnLst/>
              <a:rect l="l" t="t" r="r" b="b"/>
              <a:pathLst>
                <a:path w="8407" h="3726" extrusionOk="0">
                  <a:moveTo>
                    <a:pt x="4366" y="0"/>
                  </a:moveTo>
                  <a:cubicBezTo>
                    <a:pt x="3294" y="0"/>
                    <a:pt x="2224" y="192"/>
                    <a:pt x="1202" y="587"/>
                  </a:cubicBezTo>
                  <a:cubicBezTo>
                    <a:pt x="1068" y="620"/>
                    <a:pt x="935" y="687"/>
                    <a:pt x="835" y="754"/>
                  </a:cubicBezTo>
                  <a:lnTo>
                    <a:pt x="1" y="787"/>
                  </a:lnTo>
                  <a:lnTo>
                    <a:pt x="34" y="2121"/>
                  </a:lnTo>
                  <a:cubicBezTo>
                    <a:pt x="34" y="2555"/>
                    <a:pt x="468" y="2989"/>
                    <a:pt x="1302" y="3289"/>
                  </a:cubicBezTo>
                  <a:cubicBezTo>
                    <a:pt x="2197" y="3582"/>
                    <a:pt x="3120" y="3725"/>
                    <a:pt x="4042" y="3725"/>
                  </a:cubicBezTo>
                  <a:cubicBezTo>
                    <a:pt x="5114" y="3725"/>
                    <a:pt x="6184" y="3532"/>
                    <a:pt x="7206" y="3155"/>
                  </a:cubicBezTo>
                  <a:cubicBezTo>
                    <a:pt x="8006" y="2788"/>
                    <a:pt x="8407" y="2355"/>
                    <a:pt x="8407" y="1921"/>
                  </a:cubicBezTo>
                  <a:lnTo>
                    <a:pt x="8373" y="554"/>
                  </a:lnTo>
                  <a:lnTo>
                    <a:pt x="7506" y="587"/>
                  </a:lnTo>
                  <a:cubicBezTo>
                    <a:pt x="7373" y="520"/>
                    <a:pt x="7239" y="487"/>
                    <a:pt x="7106" y="420"/>
                  </a:cubicBezTo>
                  <a:cubicBezTo>
                    <a:pt x="6211" y="142"/>
                    <a:pt x="5288" y="0"/>
                    <a:pt x="4366"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3"/>
            <p:cNvSpPr/>
            <p:nvPr/>
          </p:nvSpPr>
          <p:spPr>
            <a:xfrm>
              <a:off x="6699035" y="2464159"/>
              <a:ext cx="185562" cy="68282"/>
            </a:xfrm>
            <a:custGeom>
              <a:avLst/>
              <a:gdLst/>
              <a:ahLst/>
              <a:cxnLst/>
              <a:rect l="l" t="t" r="r" b="b"/>
              <a:pathLst>
                <a:path w="9240" h="3409" extrusionOk="0">
                  <a:moveTo>
                    <a:pt x="4771" y="0"/>
                  </a:moveTo>
                  <a:cubicBezTo>
                    <a:pt x="3694" y="0"/>
                    <a:pt x="2623" y="192"/>
                    <a:pt x="1601" y="587"/>
                  </a:cubicBezTo>
                  <a:cubicBezTo>
                    <a:pt x="0" y="1287"/>
                    <a:pt x="33" y="2355"/>
                    <a:pt x="1668" y="2989"/>
                  </a:cubicBezTo>
                  <a:cubicBezTo>
                    <a:pt x="2563" y="3266"/>
                    <a:pt x="3486" y="3408"/>
                    <a:pt x="4408" y="3408"/>
                  </a:cubicBezTo>
                  <a:cubicBezTo>
                    <a:pt x="5480" y="3408"/>
                    <a:pt x="6550" y="3216"/>
                    <a:pt x="7572" y="2822"/>
                  </a:cubicBezTo>
                  <a:cubicBezTo>
                    <a:pt x="9240" y="2121"/>
                    <a:pt x="9207" y="1054"/>
                    <a:pt x="7539" y="420"/>
                  </a:cubicBezTo>
                  <a:cubicBezTo>
                    <a:pt x="6629" y="142"/>
                    <a:pt x="5697" y="0"/>
                    <a:pt x="477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3"/>
            <p:cNvSpPr/>
            <p:nvPr/>
          </p:nvSpPr>
          <p:spPr>
            <a:xfrm>
              <a:off x="6720463" y="2467885"/>
              <a:ext cx="142706" cy="54602"/>
            </a:xfrm>
            <a:custGeom>
              <a:avLst/>
              <a:gdLst/>
              <a:ahLst/>
              <a:cxnLst/>
              <a:rect l="l" t="t" r="r" b="b"/>
              <a:pathLst>
                <a:path w="7106" h="2726" extrusionOk="0">
                  <a:moveTo>
                    <a:pt x="6672" y="1"/>
                  </a:moveTo>
                  <a:lnTo>
                    <a:pt x="4537" y="67"/>
                  </a:lnTo>
                  <a:cubicBezTo>
                    <a:pt x="4289" y="44"/>
                    <a:pt x="4037" y="33"/>
                    <a:pt x="3784" y="33"/>
                  </a:cubicBezTo>
                  <a:cubicBezTo>
                    <a:pt x="3325" y="33"/>
                    <a:pt x="2866" y="69"/>
                    <a:pt x="2436" y="134"/>
                  </a:cubicBezTo>
                  <a:lnTo>
                    <a:pt x="367" y="167"/>
                  </a:lnTo>
                  <a:lnTo>
                    <a:pt x="101" y="1301"/>
                  </a:lnTo>
                  <a:cubicBezTo>
                    <a:pt x="0" y="1702"/>
                    <a:pt x="334" y="2135"/>
                    <a:pt x="1101" y="2402"/>
                  </a:cubicBezTo>
                  <a:cubicBezTo>
                    <a:pt x="1837" y="2617"/>
                    <a:pt x="2594" y="2726"/>
                    <a:pt x="3350" y="2726"/>
                  </a:cubicBezTo>
                  <a:cubicBezTo>
                    <a:pt x="4238" y="2726"/>
                    <a:pt x="5124" y="2575"/>
                    <a:pt x="5971" y="2269"/>
                  </a:cubicBezTo>
                  <a:cubicBezTo>
                    <a:pt x="6772" y="1935"/>
                    <a:pt x="7106" y="1502"/>
                    <a:pt x="6972" y="1101"/>
                  </a:cubicBezTo>
                  <a:lnTo>
                    <a:pt x="6672"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3"/>
            <p:cNvSpPr/>
            <p:nvPr/>
          </p:nvSpPr>
          <p:spPr>
            <a:xfrm>
              <a:off x="6721126" y="2448696"/>
              <a:ext cx="140035" cy="47311"/>
            </a:xfrm>
            <a:custGeom>
              <a:avLst/>
              <a:gdLst/>
              <a:ahLst/>
              <a:cxnLst/>
              <a:rect l="l" t="t" r="r" b="b"/>
              <a:pathLst>
                <a:path w="6973" h="2362" extrusionOk="0">
                  <a:moveTo>
                    <a:pt x="3633" y="1"/>
                  </a:moveTo>
                  <a:cubicBezTo>
                    <a:pt x="2808" y="1"/>
                    <a:pt x="1985" y="136"/>
                    <a:pt x="1202" y="391"/>
                  </a:cubicBezTo>
                  <a:cubicBezTo>
                    <a:pt x="1" y="892"/>
                    <a:pt x="1" y="1659"/>
                    <a:pt x="1235" y="2059"/>
                  </a:cubicBezTo>
                  <a:cubicBezTo>
                    <a:pt x="1916" y="2261"/>
                    <a:pt x="2619" y="2361"/>
                    <a:pt x="3324" y="2361"/>
                  </a:cubicBezTo>
                  <a:cubicBezTo>
                    <a:pt x="4137" y="2361"/>
                    <a:pt x="4952" y="2227"/>
                    <a:pt x="5738" y="1959"/>
                  </a:cubicBezTo>
                  <a:cubicBezTo>
                    <a:pt x="6972" y="1459"/>
                    <a:pt x="6939" y="725"/>
                    <a:pt x="5672" y="291"/>
                  </a:cubicBezTo>
                  <a:cubicBezTo>
                    <a:pt x="5005" y="95"/>
                    <a:pt x="4318" y="1"/>
                    <a:pt x="363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3"/>
            <p:cNvSpPr/>
            <p:nvPr/>
          </p:nvSpPr>
          <p:spPr>
            <a:xfrm>
              <a:off x="6736549" y="2457069"/>
              <a:ext cx="109209" cy="30345"/>
            </a:xfrm>
            <a:custGeom>
              <a:avLst/>
              <a:gdLst/>
              <a:ahLst/>
              <a:cxnLst/>
              <a:rect l="l" t="t" r="r" b="b"/>
              <a:pathLst>
                <a:path w="5438" h="1515" extrusionOk="0">
                  <a:moveTo>
                    <a:pt x="2970" y="0"/>
                  </a:moveTo>
                  <a:cubicBezTo>
                    <a:pt x="2880" y="0"/>
                    <a:pt x="2791" y="3"/>
                    <a:pt x="2702" y="7"/>
                  </a:cubicBezTo>
                  <a:cubicBezTo>
                    <a:pt x="1968" y="40"/>
                    <a:pt x="1268" y="140"/>
                    <a:pt x="600" y="374"/>
                  </a:cubicBezTo>
                  <a:cubicBezTo>
                    <a:pt x="100" y="607"/>
                    <a:pt x="0" y="807"/>
                    <a:pt x="0" y="841"/>
                  </a:cubicBezTo>
                  <a:cubicBezTo>
                    <a:pt x="0" y="841"/>
                    <a:pt x="33" y="907"/>
                    <a:pt x="133" y="974"/>
                  </a:cubicBezTo>
                  <a:cubicBezTo>
                    <a:pt x="267" y="1108"/>
                    <a:pt x="434" y="1174"/>
                    <a:pt x="634" y="1241"/>
                  </a:cubicBezTo>
                  <a:cubicBezTo>
                    <a:pt x="1216" y="1416"/>
                    <a:pt x="1824" y="1514"/>
                    <a:pt x="2435" y="1514"/>
                  </a:cubicBezTo>
                  <a:cubicBezTo>
                    <a:pt x="2524" y="1514"/>
                    <a:pt x="2613" y="1512"/>
                    <a:pt x="2702" y="1508"/>
                  </a:cubicBezTo>
                  <a:cubicBezTo>
                    <a:pt x="3436" y="1475"/>
                    <a:pt x="4136" y="1374"/>
                    <a:pt x="4803" y="1141"/>
                  </a:cubicBezTo>
                  <a:cubicBezTo>
                    <a:pt x="4970" y="1041"/>
                    <a:pt x="5137" y="974"/>
                    <a:pt x="5304" y="841"/>
                  </a:cubicBezTo>
                  <a:cubicBezTo>
                    <a:pt x="5371" y="807"/>
                    <a:pt x="5404" y="741"/>
                    <a:pt x="5437" y="674"/>
                  </a:cubicBezTo>
                  <a:cubicBezTo>
                    <a:pt x="5437" y="641"/>
                    <a:pt x="5304" y="474"/>
                    <a:pt x="4803" y="274"/>
                  </a:cubicBezTo>
                  <a:cubicBezTo>
                    <a:pt x="4221" y="99"/>
                    <a:pt x="3588" y="0"/>
                    <a:pt x="29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3"/>
            <p:cNvSpPr/>
            <p:nvPr/>
          </p:nvSpPr>
          <p:spPr>
            <a:xfrm>
              <a:off x="6739220" y="2463759"/>
              <a:ext cx="103847" cy="23655"/>
            </a:xfrm>
            <a:custGeom>
              <a:avLst/>
              <a:gdLst/>
              <a:ahLst/>
              <a:cxnLst/>
              <a:rect l="l" t="t" r="r" b="b"/>
              <a:pathLst>
                <a:path w="5171" h="1181" extrusionOk="0">
                  <a:moveTo>
                    <a:pt x="2837" y="0"/>
                  </a:moveTo>
                  <a:cubicBezTo>
                    <a:pt x="2747" y="0"/>
                    <a:pt x="2658" y="2"/>
                    <a:pt x="2569" y="6"/>
                  </a:cubicBezTo>
                  <a:cubicBezTo>
                    <a:pt x="1868" y="6"/>
                    <a:pt x="1135" y="140"/>
                    <a:pt x="467" y="373"/>
                  </a:cubicBezTo>
                  <a:cubicBezTo>
                    <a:pt x="301" y="440"/>
                    <a:pt x="134" y="540"/>
                    <a:pt x="0" y="640"/>
                  </a:cubicBezTo>
                  <a:cubicBezTo>
                    <a:pt x="134" y="774"/>
                    <a:pt x="301" y="840"/>
                    <a:pt x="501" y="907"/>
                  </a:cubicBezTo>
                  <a:cubicBezTo>
                    <a:pt x="1083" y="1082"/>
                    <a:pt x="1691" y="1180"/>
                    <a:pt x="2302" y="1180"/>
                  </a:cubicBezTo>
                  <a:cubicBezTo>
                    <a:pt x="2391" y="1180"/>
                    <a:pt x="2480" y="1178"/>
                    <a:pt x="2569" y="1174"/>
                  </a:cubicBezTo>
                  <a:cubicBezTo>
                    <a:pt x="3303" y="1141"/>
                    <a:pt x="4003" y="1040"/>
                    <a:pt x="4670" y="807"/>
                  </a:cubicBezTo>
                  <a:cubicBezTo>
                    <a:pt x="4837" y="707"/>
                    <a:pt x="5004" y="640"/>
                    <a:pt x="5171" y="507"/>
                  </a:cubicBezTo>
                  <a:cubicBezTo>
                    <a:pt x="5037" y="407"/>
                    <a:pt x="4871" y="340"/>
                    <a:pt x="4670" y="273"/>
                  </a:cubicBezTo>
                  <a:cubicBezTo>
                    <a:pt x="4088" y="99"/>
                    <a:pt x="3455" y="0"/>
                    <a:pt x="2837"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3"/>
            <p:cNvSpPr/>
            <p:nvPr/>
          </p:nvSpPr>
          <p:spPr>
            <a:xfrm>
              <a:off x="6812903" y="2472973"/>
              <a:ext cx="16769" cy="8553"/>
            </a:xfrm>
            <a:custGeom>
              <a:avLst/>
              <a:gdLst/>
              <a:ahLst/>
              <a:cxnLst/>
              <a:rect l="l" t="t" r="r" b="b"/>
              <a:pathLst>
                <a:path w="835" h="427" extrusionOk="0">
                  <a:moveTo>
                    <a:pt x="610" y="1"/>
                  </a:moveTo>
                  <a:cubicBezTo>
                    <a:pt x="484" y="1"/>
                    <a:pt x="359" y="38"/>
                    <a:pt x="234" y="113"/>
                  </a:cubicBezTo>
                  <a:cubicBezTo>
                    <a:pt x="67" y="214"/>
                    <a:pt x="1" y="347"/>
                    <a:pt x="101" y="414"/>
                  </a:cubicBezTo>
                  <a:cubicBezTo>
                    <a:pt x="143" y="422"/>
                    <a:pt x="184" y="426"/>
                    <a:pt x="225" y="426"/>
                  </a:cubicBezTo>
                  <a:cubicBezTo>
                    <a:pt x="349" y="426"/>
                    <a:pt x="468" y="389"/>
                    <a:pt x="568" y="314"/>
                  </a:cubicBezTo>
                  <a:cubicBezTo>
                    <a:pt x="735" y="180"/>
                    <a:pt x="835" y="47"/>
                    <a:pt x="735" y="13"/>
                  </a:cubicBezTo>
                  <a:cubicBezTo>
                    <a:pt x="693" y="5"/>
                    <a:pt x="651" y="1"/>
                    <a:pt x="61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3"/>
            <p:cNvSpPr/>
            <p:nvPr/>
          </p:nvSpPr>
          <p:spPr>
            <a:xfrm>
              <a:off x="6720463" y="2572782"/>
              <a:ext cx="146723" cy="92018"/>
            </a:xfrm>
            <a:custGeom>
              <a:avLst/>
              <a:gdLst/>
              <a:ahLst/>
              <a:cxnLst/>
              <a:rect l="l" t="t" r="r" b="b"/>
              <a:pathLst>
                <a:path w="7306" h="4594" extrusionOk="0">
                  <a:moveTo>
                    <a:pt x="7306" y="1"/>
                  </a:moveTo>
                  <a:lnTo>
                    <a:pt x="7304" y="39"/>
                  </a:lnTo>
                  <a:lnTo>
                    <a:pt x="7304" y="39"/>
                  </a:lnTo>
                  <a:cubicBezTo>
                    <a:pt x="7305" y="26"/>
                    <a:pt x="7306" y="13"/>
                    <a:pt x="7306" y="1"/>
                  </a:cubicBezTo>
                  <a:close/>
                  <a:moveTo>
                    <a:pt x="0" y="167"/>
                  </a:moveTo>
                  <a:lnTo>
                    <a:pt x="0" y="167"/>
                  </a:lnTo>
                  <a:cubicBezTo>
                    <a:pt x="0" y="201"/>
                    <a:pt x="4" y="235"/>
                    <a:pt x="10" y="268"/>
                  </a:cubicBezTo>
                  <a:lnTo>
                    <a:pt x="10" y="268"/>
                  </a:lnTo>
                  <a:lnTo>
                    <a:pt x="0" y="167"/>
                  </a:lnTo>
                  <a:close/>
                  <a:moveTo>
                    <a:pt x="7304" y="39"/>
                  </a:moveTo>
                  <a:lnTo>
                    <a:pt x="7304" y="39"/>
                  </a:lnTo>
                  <a:cubicBezTo>
                    <a:pt x="7277" y="362"/>
                    <a:pt x="6912" y="711"/>
                    <a:pt x="6238" y="968"/>
                  </a:cubicBezTo>
                  <a:cubicBezTo>
                    <a:pt x="5341" y="1291"/>
                    <a:pt x="4405" y="1450"/>
                    <a:pt x="3467" y="1450"/>
                  </a:cubicBezTo>
                  <a:cubicBezTo>
                    <a:pt x="2661" y="1450"/>
                    <a:pt x="1854" y="1333"/>
                    <a:pt x="1068" y="1101"/>
                  </a:cubicBezTo>
                  <a:cubicBezTo>
                    <a:pt x="432" y="889"/>
                    <a:pt x="71" y="595"/>
                    <a:pt x="10" y="268"/>
                  </a:cubicBezTo>
                  <a:lnTo>
                    <a:pt x="10" y="268"/>
                  </a:lnTo>
                  <a:lnTo>
                    <a:pt x="301" y="3403"/>
                  </a:lnTo>
                  <a:cubicBezTo>
                    <a:pt x="301" y="3737"/>
                    <a:pt x="634" y="4037"/>
                    <a:pt x="1301" y="4270"/>
                  </a:cubicBezTo>
                  <a:cubicBezTo>
                    <a:pt x="2037" y="4485"/>
                    <a:pt x="2794" y="4594"/>
                    <a:pt x="3550" y="4594"/>
                  </a:cubicBezTo>
                  <a:cubicBezTo>
                    <a:pt x="4438" y="4594"/>
                    <a:pt x="5324" y="4443"/>
                    <a:pt x="6172" y="4137"/>
                  </a:cubicBezTo>
                  <a:cubicBezTo>
                    <a:pt x="6839" y="3870"/>
                    <a:pt x="7172" y="3536"/>
                    <a:pt x="7172" y="3203"/>
                  </a:cubicBezTo>
                  <a:lnTo>
                    <a:pt x="7304" y="39"/>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3"/>
            <p:cNvSpPr/>
            <p:nvPr/>
          </p:nvSpPr>
          <p:spPr>
            <a:xfrm>
              <a:off x="6740767" y="2617950"/>
              <a:ext cx="37996" cy="33771"/>
            </a:xfrm>
            <a:custGeom>
              <a:avLst/>
              <a:gdLst/>
              <a:ahLst/>
              <a:cxnLst/>
              <a:rect l="l" t="t" r="r" b="b"/>
              <a:pathLst>
                <a:path w="1892" h="1686" extrusionOk="0">
                  <a:moveTo>
                    <a:pt x="340" y="0"/>
                  </a:moveTo>
                  <a:cubicBezTo>
                    <a:pt x="304" y="0"/>
                    <a:pt x="281" y="24"/>
                    <a:pt x="257" y="47"/>
                  </a:cubicBezTo>
                  <a:cubicBezTo>
                    <a:pt x="0" y="903"/>
                    <a:pt x="646" y="1686"/>
                    <a:pt x="1444" y="1686"/>
                  </a:cubicBezTo>
                  <a:cubicBezTo>
                    <a:pt x="1579" y="1686"/>
                    <a:pt x="1718" y="1663"/>
                    <a:pt x="1858" y="1615"/>
                  </a:cubicBezTo>
                  <a:cubicBezTo>
                    <a:pt x="1892" y="1615"/>
                    <a:pt x="1892" y="1548"/>
                    <a:pt x="1858" y="1548"/>
                  </a:cubicBezTo>
                  <a:cubicBezTo>
                    <a:pt x="1758" y="1482"/>
                    <a:pt x="1625" y="1382"/>
                    <a:pt x="1558" y="1281"/>
                  </a:cubicBezTo>
                  <a:cubicBezTo>
                    <a:pt x="1425" y="1081"/>
                    <a:pt x="1324" y="915"/>
                    <a:pt x="1258" y="714"/>
                  </a:cubicBezTo>
                  <a:cubicBezTo>
                    <a:pt x="1058" y="381"/>
                    <a:pt x="757" y="147"/>
                    <a:pt x="390" y="14"/>
                  </a:cubicBezTo>
                  <a:cubicBezTo>
                    <a:pt x="371" y="4"/>
                    <a:pt x="354" y="0"/>
                    <a:pt x="34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3"/>
            <p:cNvSpPr/>
            <p:nvPr/>
          </p:nvSpPr>
          <p:spPr>
            <a:xfrm>
              <a:off x="6751270" y="2610178"/>
              <a:ext cx="38217" cy="35293"/>
            </a:xfrm>
            <a:custGeom>
              <a:avLst/>
              <a:gdLst/>
              <a:ahLst/>
              <a:cxnLst/>
              <a:rect l="l" t="t" r="r" b="b"/>
              <a:pathLst>
                <a:path w="1903" h="1762" extrusionOk="0">
                  <a:moveTo>
                    <a:pt x="532" y="0"/>
                  </a:moveTo>
                  <a:cubicBezTo>
                    <a:pt x="374" y="0"/>
                    <a:pt x="215" y="34"/>
                    <a:pt x="68" y="102"/>
                  </a:cubicBezTo>
                  <a:cubicBezTo>
                    <a:pt x="1" y="135"/>
                    <a:pt x="1" y="235"/>
                    <a:pt x="68" y="302"/>
                  </a:cubicBezTo>
                  <a:cubicBezTo>
                    <a:pt x="268" y="369"/>
                    <a:pt x="435" y="469"/>
                    <a:pt x="601" y="602"/>
                  </a:cubicBezTo>
                  <a:cubicBezTo>
                    <a:pt x="768" y="735"/>
                    <a:pt x="902" y="902"/>
                    <a:pt x="1035" y="1102"/>
                  </a:cubicBezTo>
                  <a:cubicBezTo>
                    <a:pt x="1135" y="1369"/>
                    <a:pt x="1302" y="1569"/>
                    <a:pt x="1502" y="1736"/>
                  </a:cubicBezTo>
                  <a:cubicBezTo>
                    <a:pt x="1535" y="1753"/>
                    <a:pt x="1569" y="1761"/>
                    <a:pt x="1598" y="1761"/>
                  </a:cubicBezTo>
                  <a:cubicBezTo>
                    <a:pt x="1627" y="1761"/>
                    <a:pt x="1652" y="1753"/>
                    <a:pt x="1669" y="1736"/>
                  </a:cubicBezTo>
                  <a:cubicBezTo>
                    <a:pt x="1902" y="1269"/>
                    <a:pt x="1769" y="702"/>
                    <a:pt x="1369" y="369"/>
                  </a:cubicBezTo>
                  <a:cubicBezTo>
                    <a:pt x="1148" y="126"/>
                    <a:pt x="841" y="0"/>
                    <a:pt x="53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3"/>
            <p:cNvSpPr/>
            <p:nvPr/>
          </p:nvSpPr>
          <p:spPr>
            <a:xfrm>
              <a:off x="6960951" y="2244230"/>
              <a:ext cx="607616" cy="348442"/>
            </a:xfrm>
            <a:custGeom>
              <a:avLst/>
              <a:gdLst/>
              <a:ahLst/>
              <a:cxnLst/>
              <a:rect l="l" t="t" r="r" b="b"/>
              <a:pathLst>
                <a:path w="30256" h="17396" extrusionOk="0">
                  <a:moveTo>
                    <a:pt x="28450" y="0"/>
                  </a:moveTo>
                  <a:cubicBezTo>
                    <a:pt x="28263" y="0"/>
                    <a:pt x="28071" y="42"/>
                    <a:pt x="27887" y="125"/>
                  </a:cubicBezTo>
                  <a:lnTo>
                    <a:pt x="301" y="16070"/>
                  </a:lnTo>
                  <a:cubicBezTo>
                    <a:pt x="1" y="16170"/>
                    <a:pt x="1" y="16604"/>
                    <a:pt x="268" y="16704"/>
                  </a:cubicBezTo>
                  <a:lnTo>
                    <a:pt x="1235" y="17271"/>
                  </a:lnTo>
                  <a:cubicBezTo>
                    <a:pt x="1418" y="17354"/>
                    <a:pt x="1610" y="17396"/>
                    <a:pt x="1798" y="17396"/>
                  </a:cubicBezTo>
                  <a:cubicBezTo>
                    <a:pt x="1985" y="17396"/>
                    <a:pt x="2169" y="17354"/>
                    <a:pt x="2336" y="17271"/>
                  </a:cubicBezTo>
                  <a:lnTo>
                    <a:pt x="29955" y="1326"/>
                  </a:lnTo>
                  <a:cubicBezTo>
                    <a:pt x="30256" y="1126"/>
                    <a:pt x="30256" y="859"/>
                    <a:pt x="29955" y="692"/>
                  </a:cubicBezTo>
                  <a:lnTo>
                    <a:pt x="28988" y="125"/>
                  </a:lnTo>
                  <a:cubicBezTo>
                    <a:pt x="28821" y="42"/>
                    <a:pt x="28638" y="0"/>
                    <a:pt x="284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3"/>
            <p:cNvSpPr/>
            <p:nvPr/>
          </p:nvSpPr>
          <p:spPr>
            <a:xfrm>
              <a:off x="6551650" y="1973625"/>
              <a:ext cx="700739" cy="422613"/>
            </a:xfrm>
            <a:custGeom>
              <a:avLst/>
              <a:gdLst/>
              <a:ahLst/>
              <a:cxnLst/>
              <a:rect l="l" t="t" r="r" b="b"/>
              <a:pathLst>
                <a:path w="34893" h="21099" extrusionOk="0">
                  <a:moveTo>
                    <a:pt x="28342" y="1"/>
                  </a:moveTo>
                  <a:cubicBezTo>
                    <a:pt x="28179" y="1"/>
                    <a:pt x="28020" y="42"/>
                    <a:pt x="27887" y="126"/>
                  </a:cubicBezTo>
                  <a:lnTo>
                    <a:pt x="467" y="15937"/>
                  </a:lnTo>
                  <a:cubicBezTo>
                    <a:pt x="201" y="16104"/>
                    <a:pt x="34" y="16404"/>
                    <a:pt x="0" y="16737"/>
                  </a:cubicBezTo>
                  <a:lnTo>
                    <a:pt x="0" y="16904"/>
                  </a:lnTo>
                  <a:cubicBezTo>
                    <a:pt x="0" y="17238"/>
                    <a:pt x="201" y="17571"/>
                    <a:pt x="467" y="17738"/>
                  </a:cubicBezTo>
                  <a:lnTo>
                    <a:pt x="6071" y="20974"/>
                  </a:lnTo>
                  <a:cubicBezTo>
                    <a:pt x="6222" y="21057"/>
                    <a:pt x="6380" y="21099"/>
                    <a:pt x="6538" y="21099"/>
                  </a:cubicBezTo>
                  <a:cubicBezTo>
                    <a:pt x="6697" y="21099"/>
                    <a:pt x="6855" y="21057"/>
                    <a:pt x="7005" y="20974"/>
                  </a:cubicBezTo>
                  <a:lnTo>
                    <a:pt x="34425" y="5129"/>
                  </a:lnTo>
                  <a:cubicBezTo>
                    <a:pt x="34692" y="4962"/>
                    <a:pt x="34859" y="4662"/>
                    <a:pt x="34892" y="4329"/>
                  </a:cubicBezTo>
                  <a:lnTo>
                    <a:pt x="34892" y="4162"/>
                  </a:lnTo>
                  <a:cubicBezTo>
                    <a:pt x="34859" y="3828"/>
                    <a:pt x="34692" y="3528"/>
                    <a:pt x="34425" y="3361"/>
                  </a:cubicBezTo>
                  <a:lnTo>
                    <a:pt x="28821" y="126"/>
                  </a:lnTo>
                  <a:cubicBezTo>
                    <a:pt x="28671" y="42"/>
                    <a:pt x="28504" y="1"/>
                    <a:pt x="2834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3"/>
            <p:cNvSpPr/>
            <p:nvPr/>
          </p:nvSpPr>
          <p:spPr>
            <a:xfrm>
              <a:off x="6551650" y="1973625"/>
              <a:ext cx="700739" cy="422613"/>
            </a:xfrm>
            <a:custGeom>
              <a:avLst/>
              <a:gdLst/>
              <a:ahLst/>
              <a:cxnLst/>
              <a:rect l="l" t="t" r="r" b="b"/>
              <a:pathLst>
                <a:path w="34893" h="21099" extrusionOk="0">
                  <a:moveTo>
                    <a:pt x="28342" y="1"/>
                  </a:moveTo>
                  <a:cubicBezTo>
                    <a:pt x="28179" y="1"/>
                    <a:pt x="28020" y="42"/>
                    <a:pt x="27887" y="126"/>
                  </a:cubicBezTo>
                  <a:lnTo>
                    <a:pt x="467" y="15937"/>
                  </a:lnTo>
                  <a:cubicBezTo>
                    <a:pt x="201" y="16104"/>
                    <a:pt x="34" y="16404"/>
                    <a:pt x="0" y="16737"/>
                  </a:cubicBezTo>
                  <a:lnTo>
                    <a:pt x="0" y="16904"/>
                  </a:lnTo>
                  <a:cubicBezTo>
                    <a:pt x="0" y="17238"/>
                    <a:pt x="201" y="17571"/>
                    <a:pt x="467" y="17738"/>
                  </a:cubicBezTo>
                  <a:lnTo>
                    <a:pt x="6071" y="20974"/>
                  </a:lnTo>
                  <a:cubicBezTo>
                    <a:pt x="6222" y="21057"/>
                    <a:pt x="6380" y="21099"/>
                    <a:pt x="6538" y="21099"/>
                  </a:cubicBezTo>
                  <a:cubicBezTo>
                    <a:pt x="6697" y="21099"/>
                    <a:pt x="6855" y="21057"/>
                    <a:pt x="7005" y="20974"/>
                  </a:cubicBezTo>
                  <a:lnTo>
                    <a:pt x="34425" y="5129"/>
                  </a:lnTo>
                  <a:cubicBezTo>
                    <a:pt x="34692" y="4962"/>
                    <a:pt x="34859" y="4662"/>
                    <a:pt x="34892" y="4329"/>
                  </a:cubicBezTo>
                  <a:lnTo>
                    <a:pt x="34892" y="4162"/>
                  </a:lnTo>
                  <a:cubicBezTo>
                    <a:pt x="34859" y="3828"/>
                    <a:pt x="34692" y="3528"/>
                    <a:pt x="34425" y="3361"/>
                  </a:cubicBezTo>
                  <a:lnTo>
                    <a:pt x="28821" y="126"/>
                  </a:lnTo>
                  <a:cubicBezTo>
                    <a:pt x="28671" y="42"/>
                    <a:pt x="28504" y="1"/>
                    <a:pt x="283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3"/>
            <p:cNvSpPr/>
            <p:nvPr/>
          </p:nvSpPr>
          <p:spPr>
            <a:xfrm>
              <a:off x="6556329" y="1973625"/>
              <a:ext cx="692023" cy="396734"/>
            </a:xfrm>
            <a:custGeom>
              <a:avLst/>
              <a:gdLst/>
              <a:ahLst/>
              <a:cxnLst/>
              <a:rect l="l" t="t" r="r" b="b"/>
              <a:pathLst>
                <a:path w="34459" h="19807" extrusionOk="0">
                  <a:moveTo>
                    <a:pt x="28109" y="1"/>
                  </a:moveTo>
                  <a:cubicBezTo>
                    <a:pt x="27946" y="1"/>
                    <a:pt x="27787" y="42"/>
                    <a:pt x="27654" y="126"/>
                  </a:cubicBezTo>
                  <a:lnTo>
                    <a:pt x="234" y="15937"/>
                  </a:lnTo>
                  <a:cubicBezTo>
                    <a:pt x="1" y="16037"/>
                    <a:pt x="1" y="16371"/>
                    <a:pt x="234" y="16471"/>
                  </a:cubicBezTo>
                  <a:lnTo>
                    <a:pt x="5838" y="19706"/>
                  </a:lnTo>
                  <a:cubicBezTo>
                    <a:pt x="5989" y="19773"/>
                    <a:pt x="6147" y="19806"/>
                    <a:pt x="6305" y="19806"/>
                  </a:cubicBezTo>
                  <a:cubicBezTo>
                    <a:pt x="6464" y="19806"/>
                    <a:pt x="6622" y="19773"/>
                    <a:pt x="6772" y="19706"/>
                  </a:cubicBezTo>
                  <a:lnTo>
                    <a:pt x="34192" y="3862"/>
                  </a:lnTo>
                  <a:cubicBezTo>
                    <a:pt x="34459" y="3795"/>
                    <a:pt x="34459" y="3395"/>
                    <a:pt x="34192" y="3328"/>
                  </a:cubicBezTo>
                  <a:lnTo>
                    <a:pt x="28588" y="126"/>
                  </a:lnTo>
                  <a:cubicBezTo>
                    <a:pt x="28438" y="42"/>
                    <a:pt x="28271" y="1"/>
                    <a:pt x="2810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3"/>
            <p:cNvSpPr/>
            <p:nvPr/>
          </p:nvSpPr>
          <p:spPr>
            <a:xfrm>
              <a:off x="6556329" y="1973625"/>
              <a:ext cx="692023" cy="396734"/>
            </a:xfrm>
            <a:custGeom>
              <a:avLst/>
              <a:gdLst/>
              <a:ahLst/>
              <a:cxnLst/>
              <a:rect l="l" t="t" r="r" b="b"/>
              <a:pathLst>
                <a:path w="34459" h="19807" extrusionOk="0">
                  <a:moveTo>
                    <a:pt x="28109" y="1"/>
                  </a:moveTo>
                  <a:cubicBezTo>
                    <a:pt x="27946" y="1"/>
                    <a:pt x="27787" y="42"/>
                    <a:pt x="27654" y="126"/>
                  </a:cubicBezTo>
                  <a:lnTo>
                    <a:pt x="234" y="15937"/>
                  </a:lnTo>
                  <a:cubicBezTo>
                    <a:pt x="1" y="16037"/>
                    <a:pt x="1" y="16371"/>
                    <a:pt x="234" y="16471"/>
                  </a:cubicBezTo>
                  <a:lnTo>
                    <a:pt x="5838" y="19706"/>
                  </a:lnTo>
                  <a:cubicBezTo>
                    <a:pt x="5989" y="19773"/>
                    <a:pt x="6147" y="19806"/>
                    <a:pt x="6305" y="19806"/>
                  </a:cubicBezTo>
                  <a:cubicBezTo>
                    <a:pt x="6464" y="19806"/>
                    <a:pt x="6622" y="19773"/>
                    <a:pt x="6772" y="19706"/>
                  </a:cubicBezTo>
                  <a:lnTo>
                    <a:pt x="34192" y="3862"/>
                  </a:lnTo>
                  <a:cubicBezTo>
                    <a:pt x="34459" y="3795"/>
                    <a:pt x="34459" y="3395"/>
                    <a:pt x="34192" y="3328"/>
                  </a:cubicBezTo>
                  <a:lnTo>
                    <a:pt x="28588" y="126"/>
                  </a:lnTo>
                  <a:cubicBezTo>
                    <a:pt x="28438" y="42"/>
                    <a:pt x="28271" y="1"/>
                    <a:pt x="281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3"/>
            <p:cNvSpPr/>
            <p:nvPr/>
          </p:nvSpPr>
          <p:spPr>
            <a:xfrm>
              <a:off x="6904680" y="1615488"/>
              <a:ext cx="661879" cy="877314"/>
            </a:xfrm>
            <a:custGeom>
              <a:avLst/>
              <a:gdLst/>
              <a:ahLst/>
              <a:cxnLst/>
              <a:rect l="l" t="t" r="r" b="b"/>
              <a:pathLst>
                <a:path w="32958" h="43800" extrusionOk="0">
                  <a:moveTo>
                    <a:pt x="30830" y="0"/>
                  </a:moveTo>
                  <a:cubicBezTo>
                    <a:pt x="30424" y="0"/>
                    <a:pt x="30021" y="101"/>
                    <a:pt x="29655" y="293"/>
                  </a:cubicBezTo>
                  <a:lnTo>
                    <a:pt x="3303" y="15504"/>
                  </a:lnTo>
                  <a:cubicBezTo>
                    <a:pt x="2603" y="15937"/>
                    <a:pt x="2136" y="16671"/>
                    <a:pt x="2035" y="17505"/>
                  </a:cubicBezTo>
                  <a:lnTo>
                    <a:pt x="34" y="41556"/>
                  </a:lnTo>
                  <a:cubicBezTo>
                    <a:pt x="1" y="42356"/>
                    <a:pt x="368" y="43090"/>
                    <a:pt x="1035" y="43557"/>
                  </a:cubicBezTo>
                  <a:cubicBezTo>
                    <a:pt x="1369" y="43716"/>
                    <a:pt x="1741" y="43800"/>
                    <a:pt x="2115" y="43800"/>
                  </a:cubicBezTo>
                  <a:cubicBezTo>
                    <a:pt x="2525" y="43800"/>
                    <a:pt x="2937" y="43700"/>
                    <a:pt x="3303" y="43491"/>
                  </a:cubicBezTo>
                  <a:lnTo>
                    <a:pt x="29622" y="28313"/>
                  </a:lnTo>
                  <a:cubicBezTo>
                    <a:pt x="30322" y="27846"/>
                    <a:pt x="30789" y="27112"/>
                    <a:pt x="30923" y="26278"/>
                  </a:cubicBezTo>
                  <a:lnTo>
                    <a:pt x="32924" y="2261"/>
                  </a:lnTo>
                  <a:cubicBezTo>
                    <a:pt x="32958" y="1460"/>
                    <a:pt x="32557" y="693"/>
                    <a:pt x="31923" y="260"/>
                  </a:cubicBezTo>
                  <a:cubicBezTo>
                    <a:pt x="31573" y="84"/>
                    <a:pt x="31200" y="0"/>
                    <a:pt x="3083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3"/>
            <p:cNvSpPr/>
            <p:nvPr/>
          </p:nvSpPr>
          <p:spPr>
            <a:xfrm>
              <a:off x="6904680" y="1615488"/>
              <a:ext cx="661879" cy="877314"/>
            </a:xfrm>
            <a:custGeom>
              <a:avLst/>
              <a:gdLst/>
              <a:ahLst/>
              <a:cxnLst/>
              <a:rect l="l" t="t" r="r" b="b"/>
              <a:pathLst>
                <a:path w="32958" h="43800" extrusionOk="0">
                  <a:moveTo>
                    <a:pt x="30830" y="0"/>
                  </a:moveTo>
                  <a:cubicBezTo>
                    <a:pt x="30424" y="0"/>
                    <a:pt x="30021" y="101"/>
                    <a:pt x="29655" y="293"/>
                  </a:cubicBezTo>
                  <a:lnTo>
                    <a:pt x="3303" y="15504"/>
                  </a:lnTo>
                  <a:cubicBezTo>
                    <a:pt x="2603" y="15937"/>
                    <a:pt x="2136" y="16671"/>
                    <a:pt x="2035" y="17505"/>
                  </a:cubicBezTo>
                  <a:lnTo>
                    <a:pt x="34" y="41556"/>
                  </a:lnTo>
                  <a:cubicBezTo>
                    <a:pt x="1" y="42356"/>
                    <a:pt x="368" y="43090"/>
                    <a:pt x="1035" y="43557"/>
                  </a:cubicBezTo>
                  <a:cubicBezTo>
                    <a:pt x="1369" y="43716"/>
                    <a:pt x="1741" y="43800"/>
                    <a:pt x="2115" y="43800"/>
                  </a:cubicBezTo>
                  <a:cubicBezTo>
                    <a:pt x="2525" y="43800"/>
                    <a:pt x="2937" y="43700"/>
                    <a:pt x="3303" y="43491"/>
                  </a:cubicBezTo>
                  <a:lnTo>
                    <a:pt x="29622" y="28313"/>
                  </a:lnTo>
                  <a:cubicBezTo>
                    <a:pt x="30322" y="27846"/>
                    <a:pt x="30789" y="27112"/>
                    <a:pt x="30923" y="26278"/>
                  </a:cubicBezTo>
                  <a:lnTo>
                    <a:pt x="32924" y="2261"/>
                  </a:lnTo>
                  <a:cubicBezTo>
                    <a:pt x="32958" y="1460"/>
                    <a:pt x="32557" y="693"/>
                    <a:pt x="31923" y="260"/>
                  </a:cubicBezTo>
                  <a:cubicBezTo>
                    <a:pt x="31573" y="84"/>
                    <a:pt x="31200" y="0"/>
                    <a:pt x="308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3"/>
            <p:cNvSpPr/>
            <p:nvPr/>
          </p:nvSpPr>
          <p:spPr>
            <a:xfrm>
              <a:off x="6954264" y="1615488"/>
              <a:ext cx="612295" cy="834370"/>
            </a:xfrm>
            <a:custGeom>
              <a:avLst/>
              <a:gdLst/>
              <a:ahLst/>
              <a:cxnLst/>
              <a:rect l="l" t="t" r="r" b="b"/>
              <a:pathLst>
                <a:path w="30489" h="41656" extrusionOk="0">
                  <a:moveTo>
                    <a:pt x="28361" y="0"/>
                  </a:moveTo>
                  <a:cubicBezTo>
                    <a:pt x="27955" y="0"/>
                    <a:pt x="27552" y="101"/>
                    <a:pt x="27186" y="293"/>
                  </a:cubicBezTo>
                  <a:lnTo>
                    <a:pt x="834" y="15504"/>
                  </a:lnTo>
                  <a:cubicBezTo>
                    <a:pt x="500" y="15704"/>
                    <a:pt x="200" y="16004"/>
                    <a:pt x="0" y="16371"/>
                  </a:cubicBezTo>
                  <a:lnTo>
                    <a:pt x="4103" y="18739"/>
                  </a:lnTo>
                  <a:lnTo>
                    <a:pt x="4103" y="41656"/>
                  </a:lnTo>
                  <a:lnTo>
                    <a:pt x="27186" y="28313"/>
                  </a:lnTo>
                  <a:cubicBezTo>
                    <a:pt x="27887" y="27846"/>
                    <a:pt x="28320" y="27112"/>
                    <a:pt x="28454" y="26278"/>
                  </a:cubicBezTo>
                  <a:lnTo>
                    <a:pt x="30455" y="2261"/>
                  </a:lnTo>
                  <a:cubicBezTo>
                    <a:pt x="30489" y="1460"/>
                    <a:pt x="30088" y="693"/>
                    <a:pt x="29454" y="260"/>
                  </a:cubicBezTo>
                  <a:cubicBezTo>
                    <a:pt x="29104" y="84"/>
                    <a:pt x="28731" y="0"/>
                    <a:pt x="2836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3"/>
            <p:cNvSpPr/>
            <p:nvPr/>
          </p:nvSpPr>
          <p:spPr>
            <a:xfrm>
              <a:off x="6954264" y="1615488"/>
              <a:ext cx="612295" cy="834370"/>
            </a:xfrm>
            <a:custGeom>
              <a:avLst/>
              <a:gdLst/>
              <a:ahLst/>
              <a:cxnLst/>
              <a:rect l="l" t="t" r="r" b="b"/>
              <a:pathLst>
                <a:path w="30489" h="41656" extrusionOk="0">
                  <a:moveTo>
                    <a:pt x="28361" y="0"/>
                  </a:moveTo>
                  <a:cubicBezTo>
                    <a:pt x="27955" y="0"/>
                    <a:pt x="27552" y="101"/>
                    <a:pt x="27186" y="293"/>
                  </a:cubicBezTo>
                  <a:lnTo>
                    <a:pt x="834" y="15504"/>
                  </a:lnTo>
                  <a:cubicBezTo>
                    <a:pt x="500" y="15704"/>
                    <a:pt x="200" y="16004"/>
                    <a:pt x="0" y="16371"/>
                  </a:cubicBezTo>
                  <a:lnTo>
                    <a:pt x="4103" y="18739"/>
                  </a:lnTo>
                  <a:lnTo>
                    <a:pt x="4103" y="41656"/>
                  </a:lnTo>
                  <a:lnTo>
                    <a:pt x="27186" y="28313"/>
                  </a:lnTo>
                  <a:cubicBezTo>
                    <a:pt x="27887" y="27846"/>
                    <a:pt x="28320" y="27112"/>
                    <a:pt x="28454" y="26278"/>
                  </a:cubicBezTo>
                  <a:lnTo>
                    <a:pt x="30455" y="2261"/>
                  </a:lnTo>
                  <a:cubicBezTo>
                    <a:pt x="30489" y="1460"/>
                    <a:pt x="30088" y="693"/>
                    <a:pt x="29454" y="260"/>
                  </a:cubicBezTo>
                  <a:cubicBezTo>
                    <a:pt x="29104" y="84"/>
                    <a:pt x="28731" y="0"/>
                    <a:pt x="283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3"/>
            <p:cNvSpPr/>
            <p:nvPr/>
          </p:nvSpPr>
          <p:spPr>
            <a:xfrm>
              <a:off x="6948621" y="1644271"/>
              <a:ext cx="617557" cy="846147"/>
            </a:xfrm>
            <a:custGeom>
              <a:avLst/>
              <a:gdLst/>
              <a:ahLst/>
              <a:cxnLst/>
              <a:rect l="l" t="t" r="r" b="b"/>
              <a:pathLst>
                <a:path w="30751" h="42244" extrusionOk="0">
                  <a:moveTo>
                    <a:pt x="30157" y="0"/>
                  </a:moveTo>
                  <a:cubicBezTo>
                    <a:pt x="30005" y="0"/>
                    <a:pt x="29829" y="51"/>
                    <a:pt x="29635" y="157"/>
                  </a:cubicBezTo>
                  <a:lnTo>
                    <a:pt x="3317" y="15368"/>
                  </a:lnTo>
                  <a:cubicBezTo>
                    <a:pt x="2616" y="15801"/>
                    <a:pt x="2149" y="16569"/>
                    <a:pt x="2049" y="17403"/>
                  </a:cubicBezTo>
                  <a:lnTo>
                    <a:pt x="48" y="41420"/>
                  </a:lnTo>
                  <a:cubicBezTo>
                    <a:pt x="0" y="41941"/>
                    <a:pt x="239" y="42243"/>
                    <a:pt x="608" y="42243"/>
                  </a:cubicBezTo>
                  <a:cubicBezTo>
                    <a:pt x="759" y="42243"/>
                    <a:pt x="931" y="42193"/>
                    <a:pt x="1115" y="42087"/>
                  </a:cubicBezTo>
                  <a:lnTo>
                    <a:pt x="27434" y="26909"/>
                  </a:lnTo>
                  <a:cubicBezTo>
                    <a:pt x="28134" y="26442"/>
                    <a:pt x="28601" y="25708"/>
                    <a:pt x="28735" y="24875"/>
                  </a:cubicBezTo>
                  <a:lnTo>
                    <a:pt x="30703" y="824"/>
                  </a:lnTo>
                  <a:cubicBezTo>
                    <a:pt x="30750" y="303"/>
                    <a:pt x="30528" y="0"/>
                    <a:pt x="3015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3"/>
            <p:cNvSpPr/>
            <p:nvPr/>
          </p:nvSpPr>
          <p:spPr>
            <a:xfrm>
              <a:off x="6948621" y="1644271"/>
              <a:ext cx="617557" cy="846147"/>
            </a:xfrm>
            <a:custGeom>
              <a:avLst/>
              <a:gdLst/>
              <a:ahLst/>
              <a:cxnLst/>
              <a:rect l="l" t="t" r="r" b="b"/>
              <a:pathLst>
                <a:path w="30751" h="42244" extrusionOk="0">
                  <a:moveTo>
                    <a:pt x="30157" y="0"/>
                  </a:moveTo>
                  <a:cubicBezTo>
                    <a:pt x="30005" y="0"/>
                    <a:pt x="29829" y="51"/>
                    <a:pt x="29635" y="157"/>
                  </a:cubicBezTo>
                  <a:lnTo>
                    <a:pt x="3317" y="15368"/>
                  </a:lnTo>
                  <a:cubicBezTo>
                    <a:pt x="2616" y="15801"/>
                    <a:pt x="2149" y="16569"/>
                    <a:pt x="2049" y="17403"/>
                  </a:cubicBezTo>
                  <a:lnTo>
                    <a:pt x="48" y="41420"/>
                  </a:lnTo>
                  <a:cubicBezTo>
                    <a:pt x="0" y="41941"/>
                    <a:pt x="239" y="42243"/>
                    <a:pt x="608" y="42243"/>
                  </a:cubicBezTo>
                  <a:cubicBezTo>
                    <a:pt x="759" y="42243"/>
                    <a:pt x="931" y="42193"/>
                    <a:pt x="1115" y="42087"/>
                  </a:cubicBezTo>
                  <a:lnTo>
                    <a:pt x="27434" y="26909"/>
                  </a:lnTo>
                  <a:cubicBezTo>
                    <a:pt x="28134" y="26442"/>
                    <a:pt x="28601" y="25708"/>
                    <a:pt x="28735" y="24875"/>
                  </a:cubicBezTo>
                  <a:lnTo>
                    <a:pt x="30703" y="824"/>
                  </a:lnTo>
                  <a:cubicBezTo>
                    <a:pt x="30750" y="303"/>
                    <a:pt x="30528" y="0"/>
                    <a:pt x="301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3"/>
            <p:cNvSpPr/>
            <p:nvPr/>
          </p:nvSpPr>
          <p:spPr>
            <a:xfrm>
              <a:off x="7220739" y="2018091"/>
              <a:ext cx="73321" cy="98107"/>
            </a:xfrm>
            <a:custGeom>
              <a:avLst/>
              <a:gdLst/>
              <a:ahLst/>
              <a:cxnLst/>
              <a:rect l="l" t="t" r="r" b="b"/>
              <a:pathLst>
                <a:path w="3651" h="4898" extrusionOk="0">
                  <a:moveTo>
                    <a:pt x="2704" y="1"/>
                  </a:moveTo>
                  <a:cubicBezTo>
                    <a:pt x="2497" y="1"/>
                    <a:pt x="2262" y="68"/>
                    <a:pt x="2009" y="207"/>
                  </a:cubicBezTo>
                  <a:cubicBezTo>
                    <a:pt x="908" y="974"/>
                    <a:pt x="207" y="2142"/>
                    <a:pt x="74" y="3443"/>
                  </a:cubicBezTo>
                  <a:cubicBezTo>
                    <a:pt x="0" y="4351"/>
                    <a:pt x="360" y="4898"/>
                    <a:pt x="940" y="4898"/>
                  </a:cubicBezTo>
                  <a:cubicBezTo>
                    <a:pt x="1149" y="4898"/>
                    <a:pt x="1386" y="4827"/>
                    <a:pt x="1642" y="4677"/>
                  </a:cubicBezTo>
                  <a:cubicBezTo>
                    <a:pt x="2709" y="3910"/>
                    <a:pt x="3410" y="2742"/>
                    <a:pt x="3576" y="1441"/>
                  </a:cubicBezTo>
                  <a:cubicBezTo>
                    <a:pt x="3650" y="530"/>
                    <a:pt x="3288" y="1"/>
                    <a:pt x="270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3"/>
            <p:cNvSpPr/>
            <p:nvPr/>
          </p:nvSpPr>
          <p:spPr>
            <a:xfrm>
              <a:off x="7212826" y="2144501"/>
              <a:ext cx="152105" cy="88212"/>
            </a:xfrm>
            <a:custGeom>
              <a:avLst/>
              <a:gdLst/>
              <a:ahLst/>
              <a:cxnLst/>
              <a:rect l="l" t="t" r="r" b="b"/>
              <a:pathLst>
                <a:path w="7574" h="4404" extrusionOk="0">
                  <a:moveTo>
                    <a:pt x="6472" y="1"/>
                  </a:moveTo>
                  <a:lnTo>
                    <a:pt x="1" y="3770"/>
                  </a:lnTo>
                  <a:lnTo>
                    <a:pt x="1102" y="4404"/>
                  </a:lnTo>
                  <a:lnTo>
                    <a:pt x="7573" y="668"/>
                  </a:lnTo>
                  <a:lnTo>
                    <a:pt x="6472"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3"/>
            <p:cNvSpPr/>
            <p:nvPr/>
          </p:nvSpPr>
          <p:spPr>
            <a:xfrm>
              <a:off x="7212826" y="2144501"/>
              <a:ext cx="152105" cy="88212"/>
            </a:xfrm>
            <a:custGeom>
              <a:avLst/>
              <a:gdLst/>
              <a:ahLst/>
              <a:cxnLst/>
              <a:rect l="l" t="t" r="r" b="b"/>
              <a:pathLst>
                <a:path w="7574" h="4404" extrusionOk="0">
                  <a:moveTo>
                    <a:pt x="6472" y="1"/>
                  </a:moveTo>
                  <a:lnTo>
                    <a:pt x="1" y="3770"/>
                  </a:lnTo>
                  <a:lnTo>
                    <a:pt x="1102" y="4404"/>
                  </a:lnTo>
                  <a:lnTo>
                    <a:pt x="7573" y="668"/>
                  </a:lnTo>
                  <a:lnTo>
                    <a:pt x="64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3"/>
            <p:cNvSpPr/>
            <p:nvPr/>
          </p:nvSpPr>
          <p:spPr>
            <a:xfrm>
              <a:off x="7169970" y="2157861"/>
              <a:ext cx="263944" cy="314050"/>
            </a:xfrm>
            <a:custGeom>
              <a:avLst/>
              <a:gdLst/>
              <a:ahLst/>
              <a:cxnLst/>
              <a:rect l="l" t="t" r="r" b="b"/>
              <a:pathLst>
                <a:path w="13143" h="15679" extrusionOk="0">
                  <a:moveTo>
                    <a:pt x="9740" y="1"/>
                  </a:moveTo>
                  <a:lnTo>
                    <a:pt x="3269" y="3770"/>
                  </a:lnTo>
                  <a:lnTo>
                    <a:pt x="2168" y="3136"/>
                  </a:lnTo>
                  <a:lnTo>
                    <a:pt x="2902" y="13244"/>
                  </a:lnTo>
                  <a:lnTo>
                    <a:pt x="3002" y="13777"/>
                  </a:lnTo>
                  <a:lnTo>
                    <a:pt x="3002" y="13777"/>
                  </a:lnTo>
                  <a:lnTo>
                    <a:pt x="2535" y="13510"/>
                  </a:lnTo>
                  <a:lnTo>
                    <a:pt x="467" y="12310"/>
                  </a:lnTo>
                  <a:cubicBezTo>
                    <a:pt x="389" y="12271"/>
                    <a:pt x="317" y="12252"/>
                    <a:pt x="254" y="12252"/>
                  </a:cubicBezTo>
                  <a:cubicBezTo>
                    <a:pt x="101" y="12252"/>
                    <a:pt x="0" y="12364"/>
                    <a:pt x="0" y="12576"/>
                  </a:cubicBezTo>
                  <a:lnTo>
                    <a:pt x="0" y="12777"/>
                  </a:lnTo>
                  <a:cubicBezTo>
                    <a:pt x="0" y="13077"/>
                    <a:pt x="167" y="13377"/>
                    <a:pt x="434" y="13577"/>
                  </a:cubicBezTo>
                  <a:lnTo>
                    <a:pt x="3903" y="15579"/>
                  </a:lnTo>
                  <a:cubicBezTo>
                    <a:pt x="4036" y="15645"/>
                    <a:pt x="4170" y="15679"/>
                    <a:pt x="4337" y="15679"/>
                  </a:cubicBezTo>
                  <a:cubicBezTo>
                    <a:pt x="4503" y="15679"/>
                    <a:pt x="4670" y="15645"/>
                    <a:pt x="4837" y="15579"/>
                  </a:cubicBezTo>
                  <a:lnTo>
                    <a:pt x="12709" y="11009"/>
                  </a:lnTo>
                  <a:cubicBezTo>
                    <a:pt x="12976" y="10842"/>
                    <a:pt x="13143" y="10542"/>
                    <a:pt x="13109" y="10241"/>
                  </a:cubicBezTo>
                  <a:lnTo>
                    <a:pt x="9740"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3"/>
            <p:cNvSpPr/>
            <p:nvPr/>
          </p:nvSpPr>
          <p:spPr>
            <a:xfrm>
              <a:off x="7169970" y="2157861"/>
              <a:ext cx="263944" cy="314050"/>
            </a:xfrm>
            <a:custGeom>
              <a:avLst/>
              <a:gdLst/>
              <a:ahLst/>
              <a:cxnLst/>
              <a:rect l="l" t="t" r="r" b="b"/>
              <a:pathLst>
                <a:path w="13143" h="15679" extrusionOk="0">
                  <a:moveTo>
                    <a:pt x="9740" y="1"/>
                  </a:moveTo>
                  <a:lnTo>
                    <a:pt x="3269" y="3770"/>
                  </a:lnTo>
                  <a:lnTo>
                    <a:pt x="2168" y="3136"/>
                  </a:lnTo>
                  <a:lnTo>
                    <a:pt x="2902" y="13244"/>
                  </a:lnTo>
                  <a:lnTo>
                    <a:pt x="3002" y="13777"/>
                  </a:lnTo>
                  <a:lnTo>
                    <a:pt x="3002" y="13777"/>
                  </a:lnTo>
                  <a:lnTo>
                    <a:pt x="2535" y="13510"/>
                  </a:lnTo>
                  <a:lnTo>
                    <a:pt x="467" y="12310"/>
                  </a:lnTo>
                  <a:cubicBezTo>
                    <a:pt x="389" y="12271"/>
                    <a:pt x="317" y="12252"/>
                    <a:pt x="254" y="12252"/>
                  </a:cubicBezTo>
                  <a:cubicBezTo>
                    <a:pt x="101" y="12252"/>
                    <a:pt x="0" y="12364"/>
                    <a:pt x="0" y="12576"/>
                  </a:cubicBezTo>
                  <a:lnTo>
                    <a:pt x="0" y="12777"/>
                  </a:lnTo>
                  <a:cubicBezTo>
                    <a:pt x="0" y="13077"/>
                    <a:pt x="167" y="13377"/>
                    <a:pt x="434" y="13577"/>
                  </a:cubicBezTo>
                  <a:lnTo>
                    <a:pt x="3903" y="15579"/>
                  </a:lnTo>
                  <a:cubicBezTo>
                    <a:pt x="4036" y="15645"/>
                    <a:pt x="4170" y="15679"/>
                    <a:pt x="4337" y="15679"/>
                  </a:cubicBezTo>
                  <a:cubicBezTo>
                    <a:pt x="4503" y="15679"/>
                    <a:pt x="4670" y="15645"/>
                    <a:pt x="4837" y="15579"/>
                  </a:cubicBezTo>
                  <a:lnTo>
                    <a:pt x="12709" y="11009"/>
                  </a:lnTo>
                  <a:cubicBezTo>
                    <a:pt x="12976" y="10842"/>
                    <a:pt x="13143" y="10542"/>
                    <a:pt x="13109" y="10241"/>
                  </a:cubicBezTo>
                  <a:lnTo>
                    <a:pt x="97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3"/>
            <p:cNvSpPr/>
            <p:nvPr/>
          </p:nvSpPr>
          <p:spPr>
            <a:xfrm>
              <a:off x="7171978" y="2372342"/>
              <a:ext cx="64987" cy="72188"/>
            </a:xfrm>
            <a:custGeom>
              <a:avLst/>
              <a:gdLst/>
              <a:ahLst/>
              <a:cxnLst/>
              <a:rect l="l" t="t" r="r" b="b"/>
              <a:pathLst>
                <a:path w="3236" h="3604" extrusionOk="0">
                  <a:moveTo>
                    <a:pt x="2669" y="0"/>
                  </a:moveTo>
                  <a:lnTo>
                    <a:pt x="0" y="1535"/>
                  </a:lnTo>
                  <a:lnTo>
                    <a:pt x="3236" y="3603"/>
                  </a:lnTo>
                  <a:lnTo>
                    <a:pt x="2669"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3"/>
            <p:cNvSpPr/>
            <p:nvPr/>
          </p:nvSpPr>
          <p:spPr>
            <a:xfrm>
              <a:off x="7171978" y="2372342"/>
              <a:ext cx="64987" cy="72188"/>
            </a:xfrm>
            <a:custGeom>
              <a:avLst/>
              <a:gdLst/>
              <a:ahLst/>
              <a:cxnLst/>
              <a:rect l="l" t="t" r="r" b="b"/>
              <a:pathLst>
                <a:path w="3236" h="3604" extrusionOk="0">
                  <a:moveTo>
                    <a:pt x="2669" y="0"/>
                  </a:moveTo>
                  <a:lnTo>
                    <a:pt x="0" y="1535"/>
                  </a:lnTo>
                  <a:lnTo>
                    <a:pt x="3236" y="3603"/>
                  </a:lnTo>
                  <a:lnTo>
                    <a:pt x="266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3"/>
            <p:cNvSpPr/>
            <p:nvPr/>
          </p:nvSpPr>
          <p:spPr>
            <a:xfrm>
              <a:off x="7169287" y="2219994"/>
              <a:ext cx="87118" cy="251917"/>
            </a:xfrm>
            <a:custGeom>
              <a:avLst/>
              <a:gdLst/>
              <a:ahLst/>
              <a:cxnLst/>
              <a:rect l="l" t="t" r="r" b="b"/>
              <a:pathLst>
                <a:path w="4338" h="12577" extrusionOk="0">
                  <a:moveTo>
                    <a:pt x="2169" y="1"/>
                  </a:moveTo>
                  <a:lnTo>
                    <a:pt x="2903" y="10142"/>
                  </a:lnTo>
                  <a:cubicBezTo>
                    <a:pt x="2950" y="10354"/>
                    <a:pt x="2880" y="10466"/>
                    <a:pt x="2741" y="10466"/>
                  </a:cubicBezTo>
                  <a:cubicBezTo>
                    <a:pt x="2683" y="10466"/>
                    <a:pt x="2614" y="10447"/>
                    <a:pt x="2536" y="10408"/>
                  </a:cubicBezTo>
                  <a:lnTo>
                    <a:pt x="468" y="9208"/>
                  </a:lnTo>
                  <a:cubicBezTo>
                    <a:pt x="388" y="9158"/>
                    <a:pt x="315" y="9135"/>
                    <a:pt x="251" y="9135"/>
                  </a:cubicBezTo>
                  <a:cubicBezTo>
                    <a:pt x="100" y="9135"/>
                    <a:pt x="1" y="9264"/>
                    <a:pt x="1" y="9474"/>
                  </a:cubicBezTo>
                  <a:lnTo>
                    <a:pt x="1" y="9641"/>
                  </a:lnTo>
                  <a:cubicBezTo>
                    <a:pt x="1" y="9975"/>
                    <a:pt x="168" y="10275"/>
                    <a:pt x="434" y="10442"/>
                  </a:cubicBezTo>
                  <a:lnTo>
                    <a:pt x="3904" y="12477"/>
                  </a:lnTo>
                  <a:cubicBezTo>
                    <a:pt x="4037" y="12543"/>
                    <a:pt x="4170" y="12577"/>
                    <a:pt x="4337" y="12577"/>
                  </a:cubicBezTo>
                  <a:lnTo>
                    <a:pt x="3270" y="635"/>
                  </a:lnTo>
                  <a:lnTo>
                    <a:pt x="2169"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3"/>
            <p:cNvSpPr/>
            <p:nvPr/>
          </p:nvSpPr>
          <p:spPr>
            <a:xfrm>
              <a:off x="7169287" y="2219994"/>
              <a:ext cx="87118" cy="251917"/>
            </a:xfrm>
            <a:custGeom>
              <a:avLst/>
              <a:gdLst/>
              <a:ahLst/>
              <a:cxnLst/>
              <a:rect l="l" t="t" r="r" b="b"/>
              <a:pathLst>
                <a:path w="4338" h="12577" extrusionOk="0">
                  <a:moveTo>
                    <a:pt x="2169" y="1"/>
                  </a:moveTo>
                  <a:lnTo>
                    <a:pt x="2903" y="10142"/>
                  </a:lnTo>
                  <a:cubicBezTo>
                    <a:pt x="2950" y="10354"/>
                    <a:pt x="2880" y="10466"/>
                    <a:pt x="2741" y="10466"/>
                  </a:cubicBezTo>
                  <a:cubicBezTo>
                    <a:pt x="2683" y="10466"/>
                    <a:pt x="2614" y="10447"/>
                    <a:pt x="2536" y="10408"/>
                  </a:cubicBezTo>
                  <a:lnTo>
                    <a:pt x="468" y="9208"/>
                  </a:lnTo>
                  <a:cubicBezTo>
                    <a:pt x="388" y="9158"/>
                    <a:pt x="315" y="9135"/>
                    <a:pt x="251" y="9135"/>
                  </a:cubicBezTo>
                  <a:cubicBezTo>
                    <a:pt x="100" y="9135"/>
                    <a:pt x="1" y="9264"/>
                    <a:pt x="1" y="9474"/>
                  </a:cubicBezTo>
                  <a:lnTo>
                    <a:pt x="1" y="9641"/>
                  </a:lnTo>
                  <a:cubicBezTo>
                    <a:pt x="1" y="9975"/>
                    <a:pt x="168" y="10275"/>
                    <a:pt x="434" y="10442"/>
                  </a:cubicBezTo>
                  <a:lnTo>
                    <a:pt x="3904" y="12477"/>
                  </a:lnTo>
                  <a:cubicBezTo>
                    <a:pt x="4037" y="12543"/>
                    <a:pt x="4170" y="12577"/>
                    <a:pt x="4337" y="12577"/>
                  </a:cubicBezTo>
                  <a:lnTo>
                    <a:pt x="3270" y="635"/>
                  </a:lnTo>
                  <a:lnTo>
                    <a:pt x="21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3"/>
            <p:cNvSpPr/>
            <p:nvPr/>
          </p:nvSpPr>
          <p:spPr>
            <a:xfrm>
              <a:off x="5216545" y="3499510"/>
              <a:ext cx="693368" cy="398897"/>
            </a:xfrm>
            <a:custGeom>
              <a:avLst/>
              <a:gdLst/>
              <a:ahLst/>
              <a:cxnLst/>
              <a:rect l="l" t="t" r="r" b="b"/>
              <a:pathLst>
                <a:path w="34526" h="19915" extrusionOk="0">
                  <a:moveTo>
                    <a:pt x="16362" y="0"/>
                  </a:moveTo>
                  <a:cubicBezTo>
                    <a:pt x="16221" y="0"/>
                    <a:pt x="16079" y="33"/>
                    <a:pt x="15945" y="100"/>
                  </a:cubicBezTo>
                  <a:lnTo>
                    <a:pt x="1" y="9307"/>
                  </a:lnTo>
                  <a:lnTo>
                    <a:pt x="18414" y="19914"/>
                  </a:lnTo>
                  <a:lnTo>
                    <a:pt x="34359" y="10708"/>
                  </a:lnTo>
                  <a:cubicBezTo>
                    <a:pt x="34459" y="10674"/>
                    <a:pt x="34525" y="10574"/>
                    <a:pt x="34525" y="10474"/>
                  </a:cubicBezTo>
                  <a:lnTo>
                    <a:pt x="34525" y="10107"/>
                  </a:lnTo>
                  <a:lnTo>
                    <a:pt x="16779" y="100"/>
                  </a:lnTo>
                  <a:cubicBezTo>
                    <a:pt x="16646" y="33"/>
                    <a:pt x="16504" y="0"/>
                    <a:pt x="1636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3"/>
            <p:cNvSpPr/>
            <p:nvPr/>
          </p:nvSpPr>
          <p:spPr>
            <a:xfrm>
              <a:off x="5216545" y="3499510"/>
              <a:ext cx="693368" cy="398897"/>
            </a:xfrm>
            <a:custGeom>
              <a:avLst/>
              <a:gdLst/>
              <a:ahLst/>
              <a:cxnLst/>
              <a:rect l="l" t="t" r="r" b="b"/>
              <a:pathLst>
                <a:path w="34526" h="19915" extrusionOk="0">
                  <a:moveTo>
                    <a:pt x="16362" y="0"/>
                  </a:moveTo>
                  <a:cubicBezTo>
                    <a:pt x="16221" y="0"/>
                    <a:pt x="16079" y="33"/>
                    <a:pt x="15945" y="100"/>
                  </a:cubicBezTo>
                  <a:lnTo>
                    <a:pt x="1" y="9307"/>
                  </a:lnTo>
                  <a:lnTo>
                    <a:pt x="18414" y="19914"/>
                  </a:lnTo>
                  <a:lnTo>
                    <a:pt x="34359" y="10708"/>
                  </a:lnTo>
                  <a:cubicBezTo>
                    <a:pt x="34459" y="10674"/>
                    <a:pt x="34525" y="10574"/>
                    <a:pt x="34525" y="10474"/>
                  </a:cubicBezTo>
                  <a:lnTo>
                    <a:pt x="34525" y="10107"/>
                  </a:lnTo>
                  <a:lnTo>
                    <a:pt x="16779" y="100"/>
                  </a:lnTo>
                  <a:cubicBezTo>
                    <a:pt x="16646" y="33"/>
                    <a:pt x="16504" y="0"/>
                    <a:pt x="163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3"/>
            <p:cNvSpPr/>
            <p:nvPr/>
          </p:nvSpPr>
          <p:spPr>
            <a:xfrm>
              <a:off x="5216545" y="3492159"/>
              <a:ext cx="694714" cy="398897"/>
            </a:xfrm>
            <a:custGeom>
              <a:avLst/>
              <a:gdLst/>
              <a:ahLst/>
              <a:cxnLst/>
              <a:rect l="l" t="t" r="r" b="b"/>
              <a:pathLst>
                <a:path w="34593" h="19915" extrusionOk="0">
                  <a:moveTo>
                    <a:pt x="16362" y="0"/>
                  </a:moveTo>
                  <a:cubicBezTo>
                    <a:pt x="16221" y="0"/>
                    <a:pt x="16079" y="33"/>
                    <a:pt x="15945" y="100"/>
                  </a:cubicBezTo>
                  <a:lnTo>
                    <a:pt x="1" y="9307"/>
                  </a:lnTo>
                  <a:lnTo>
                    <a:pt x="18414" y="19914"/>
                  </a:lnTo>
                  <a:lnTo>
                    <a:pt x="34359" y="10708"/>
                  </a:lnTo>
                  <a:cubicBezTo>
                    <a:pt x="34592" y="10574"/>
                    <a:pt x="34592" y="10374"/>
                    <a:pt x="34359" y="10241"/>
                  </a:cubicBezTo>
                  <a:lnTo>
                    <a:pt x="16779" y="100"/>
                  </a:lnTo>
                  <a:cubicBezTo>
                    <a:pt x="16646" y="33"/>
                    <a:pt x="16504" y="0"/>
                    <a:pt x="1636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3"/>
            <p:cNvSpPr/>
            <p:nvPr/>
          </p:nvSpPr>
          <p:spPr>
            <a:xfrm>
              <a:off x="5216545" y="3492159"/>
              <a:ext cx="694714" cy="398897"/>
            </a:xfrm>
            <a:custGeom>
              <a:avLst/>
              <a:gdLst/>
              <a:ahLst/>
              <a:cxnLst/>
              <a:rect l="l" t="t" r="r" b="b"/>
              <a:pathLst>
                <a:path w="34593" h="19915" extrusionOk="0">
                  <a:moveTo>
                    <a:pt x="16362" y="0"/>
                  </a:moveTo>
                  <a:cubicBezTo>
                    <a:pt x="16221" y="0"/>
                    <a:pt x="16079" y="33"/>
                    <a:pt x="15945" y="100"/>
                  </a:cubicBezTo>
                  <a:lnTo>
                    <a:pt x="1" y="9307"/>
                  </a:lnTo>
                  <a:lnTo>
                    <a:pt x="18414" y="19914"/>
                  </a:lnTo>
                  <a:lnTo>
                    <a:pt x="34359" y="10708"/>
                  </a:lnTo>
                  <a:cubicBezTo>
                    <a:pt x="34592" y="10574"/>
                    <a:pt x="34592" y="10374"/>
                    <a:pt x="34359" y="10241"/>
                  </a:cubicBezTo>
                  <a:lnTo>
                    <a:pt x="16779" y="100"/>
                  </a:lnTo>
                  <a:cubicBezTo>
                    <a:pt x="16646" y="33"/>
                    <a:pt x="16504" y="0"/>
                    <a:pt x="163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3"/>
            <p:cNvSpPr/>
            <p:nvPr/>
          </p:nvSpPr>
          <p:spPr>
            <a:xfrm>
              <a:off x="5256068" y="3491658"/>
              <a:ext cx="645130" cy="371997"/>
            </a:xfrm>
            <a:custGeom>
              <a:avLst/>
              <a:gdLst/>
              <a:ahLst/>
              <a:cxnLst/>
              <a:rect l="l" t="t" r="r" b="b"/>
              <a:pathLst>
                <a:path w="32124" h="18572" extrusionOk="0">
                  <a:moveTo>
                    <a:pt x="13940" y="0"/>
                  </a:moveTo>
                  <a:cubicBezTo>
                    <a:pt x="13794" y="0"/>
                    <a:pt x="13644" y="42"/>
                    <a:pt x="13510" y="125"/>
                  </a:cubicBezTo>
                  <a:lnTo>
                    <a:pt x="1702" y="6930"/>
                  </a:lnTo>
                  <a:lnTo>
                    <a:pt x="1" y="5929"/>
                  </a:lnTo>
                  <a:lnTo>
                    <a:pt x="1" y="7931"/>
                  </a:lnTo>
                  <a:lnTo>
                    <a:pt x="18414" y="18572"/>
                  </a:lnTo>
                  <a:lnTo>
                    <a:pt x="31924" y="10733"/>
                  </a:lnTo>
                  <a:cubicBezTo>
                    <a:pt x="32057" y="10666"/>
                    <a:pt x="32124" y="10533"/>
                    <a:pt x="32090" y="10399"/>
                  </a:cubicBezTo>
                  <a:lnTo>
                    <a:pt x="32090" y="8565"/>
                  </a:lnTo>
                  <a:lnTo>
                    <a:pt x="30556" y="9465"/>
                  </a:lnTo>
                  <a:lnTo>
                    <a:pt x="14344" y="125"/>
                  </a:lnTo>
                  <a:cubicBezTo>
                    <a:pt x="14228" y="42"/>
                    <a:pt x="14086" y="0"/>
                    <a:pt x="1394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3"/>
            <p:cNvSpPr/>
            <p:nvPr/>
          </p:nvSpPr>
          <p:spPr>
            <a:xfrm>
              <a:off x="5256068" y="3452059"/>
              <a:ext cx="645813" cy="370835"/>
            </a:xfrm>
            <a:custGeom>
              <a:avLst/>
              <a:gdLst/>
              <a:ahLst/>
              <a:cxnLst/>
              <a:rect l="l" t="t" r="r" b="b"/>
              <a:pathLst>
                <a:path w="32158" h="18514" extrusionOk="0">
                  <a:moveTo>
                    <a:pt x="13927" y="1"/>
                  </a:moveTo>
                  <a:cubicBezTo>
                    <a:pt x="13786" y="1"/>
                    <a:pt x="13644" y="34"/>
                    <a:pt x="13510" y="101"/>
                  </a:cubicBezTo>
                  <a:lnTo>
                    <a:pt x="1" y="7906"/>
                  </a:lnTo>
                  <a:lnTo>
                    <a:pt x="18414" y="18514"/>
                  </a:lnTo>
                  <a:lnTo>
                    <a:pt x="31924" y="10708"/>
                  </a:lnTo>
                  <a:cubicBezTo>
                    <a:pt x="32157" y="10642"/>
                    <a:pt x="32157" y="10308"/>
                    <a:pt x="31924" y="10241"/>
                  </a:cubicBezTo>
                  <a:lnTo>
                    <a:pt x="14344" y="101"/>
                  </a:lnTo>
                  <a:cubicBezTo>
                    <a:pt x="14211" y="34"/>
                    <a:pt x="14069" y="1"/>
                    <a:pt x="1392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3"/>
            <p:cNvSpPr/>
            <p:nvPr/>
          </p:nvSpPr>
          <p:spPr>
            <a:xfrm>
              <a:off x="5256068" y="3610416"/>
              <a:ext cx="369799" cy="252578"/>
            </a:xfrm>
            <a:custGeom>
              <a:avLst/>
              <a:gdLst/>
              <a:ahLst/>
              <a:cxnLst/>
              <a:rect l="l" t="t" r="r" b="b"/>
              <a:pathLst>
                <a:path w="18414" h="12610" extrusionOk="0">
                  <a:moveTo>
                    <a:pt x="1" y="0"/>
                  </a:moveTo>
                  <a:lnTo>
                    <a:pt x="1" y="2002"/>
                  </a:lnTo>
                  <a:lnTo>
                    <a:pt x="18414" y="12609"/>
                  </a:lnTo>
                  <a:lnTo>
                    <a:pt x="18414" y="10608"/>
                  </a:lnTo>
                  <a:lnTo>
                    <a:pt x="1"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3"/>
            <p:cNvSpPr/>
            <p:nvPr/>
          </p:nvSpPr>
          <p:spPr>
            <a:xfrm>
              <a:off x="5618476" y="3801222"/>
              <a:ext cx="14761" cy="7651"/>
            </a:xfrm>
            <a:custGeom>
              <a:avLst/>
              <a:gdLst/>
              <a:ahLst/>
              <a:cxnLst/>
              <a:rect l="l" t="t" r="r" b="b"/>
              <a:pathLst>
                <a:path w="735" h="382" extrusionOk="0">
                  <a:moveTo>
                    <a:pt x="281" y="1"/>
                  </a:moveTo>
                  <a:cubicBezTo>
                    <a:pt x="212" y="1"/>
                    <a:pt x="148" y="24"/>
                    <a:pt x="101" y="48"/>
                  </a:cubicBezTo>
                  <a:cubicBezTo>
                    <a:pt x="101" y="48"/>
                    <a:pt x="101" y="81"/>
                    <a:pt x="101" y="81"/>
                  </a:cubicBezTo>
                  <a:cubicBezTo>
                    <a:pt x="1" y="148"/>
                    <a:pt x="1" y="248"/>
                    <a:pt x="134" y="315"/>
                  </a:cubicBezTo>
                  <a:cubicBezTo>
                    <a:pt x="168" y="348"/>
                    <a:pt x="234" y="348"/>
                    <a:pt x="301" y="381"/>
                  </a:cubicBezTo>
                  <a:lnTo>
                    <a:pt x="535" y="381"/>
                  </a:lnTo>
                  <a:cubicBezTo>
                    <a:pt x="568" y="381"/>
                    <a:pt x="601" y="348"/>
                    <a:pt x="601" y="348"/>
                  </a:cubicBezTo>
                  <a:cubicBezTo>
                    <a:pt x="735" y="281"/>
                    <a:pt x="735" y="148"/>
                    <a:pt x="568" y="81"/>
                  </a:cubicBezTo>
                  <a:cubicBezTo>
                    <a:pt x="501" y="48"/>
                    <a:pt x="435" y="15"/>
                    <a:pt x="368" y="15"/>
                  </a:cubicBezTo>
                  <a:cubicBezTo>
                    <a:pt x="339" y="5"/>
                    <a:pt x="309" y="1"/>
                    <a:pt x="2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3"/>
            <p:cNvSpPr/>
            <p:nvPr/>
          </p:nvSpPr>
          <p:spPr>
            <a:xfrm>
              <a:off x="5578954" y="3796034"/>
              <a:ext cx="50266" cy="62273"/>
            </a:xfrm>
            <a:custGeom>
              <a:avLst/>
              <a:gdLst/>
              <a:ahLst/>
              <a:cxnLst/>
              <a:rect l="l" t="t" r="r" b="b"/>
              <a:pathLst>
                <a:path w="2503" h="3109" extrusionOk="0">
                  <a:moveTo>
                    <a:pt x="1823" y="0"/>
                  </a:moveTo>
                  <a:cubicBezTo>
                    <a:pt x="1794" y="0"/>
                    <a:pt x="1765" y="2"/>
                    <a:pt x="1735" y="7"/>
                  </a:cubicBezTo>
                  <a:cubicBezTo>
                    <a:pt x="1535" y="7"/>
                    <a:pt x="1335" y="40"/>
                    <a:pt x="1168" y="173"/>
                  </a:cubicBezTo>
                  <a:cubicBezTo>
                    <a:pt x="501" y="607"/>
                    <a:pt x="68" y="1341"/>
                    <a:pt x="34" y="2142"/>
                  </a:cubicBezTo>
                  <a:cubicBezTo>
                    <a:pt x="1" y="2375"/>
                    <a:pt x="68" y="2609"/>
                    <a:pt x="234" y="2809"/>
                  </a:cubicBezTo>
                  <a:cubicBezTo>
                    <a:pt x="368" y="3009"/>
                    <a:pt x="601" y="3109"/>
                    <a:pt x="835" y="3109"/>
                  </a:cubicBezTo>
                  <a:cubicBezTo>
                    <a:pt x="1035" y="3109"/>
                    <a:pt x="1235" y="3042"/>
                    <a:pt x="1402" y="2942"/>
                  </a:cubicBezTo>
                  <a:cubicBezTo>
                    <a:pt x="1435" y="2909"/>
                    <a:pt x="1469" y="2875"/>
                    <a:pt x="1502" y="2875"/>
                  </a:cubicBezTo>
                  <a:lnTo>
                    <a:pt x="1268" y="2742"/>
                  </a:lnTo>
                  <a:cubicBezTo>
                    <a:pt x="1111" y="2826"/>
                    <a:pt x="963" y="2865"/>
                    <a:pt x="832" y="2865"/>
                  </a:cubicBezTo>
                  <a:cubicBezTo>
                    <a:pt x="494" y="2865"/>
                    <a:pt x="268" y="2599"/>
                    <a:pt x="268" y="2142"/>
                  </a:cubicBezTo>
                  <a:cubicBezTo>
                    <a:pt x="301" y="1408"/>
                    <a:pt x="668" y="774"/>
                    <a:pt x="1268" y="374"/>
                  </a:cubicBezTo>
                  <a:cubicBezTo>
                    <a:pt x="1397" y="282"/>
                    <a:pt x="1545" y="231"/>
                    <a:pt x="1692" y="231"/>
                  </a:cubicBezTo>
                  <a:cubicBezTo>
                    <a:pt x="1812" y="231"/>
                    <a:pt x="1930" y="265"/>
                    <a:pt x="2036" y="340"/>
                  </a:cubicBezTo>
                  <a:cubicBezTo>
                    <a:pt x="2136" y="407"/>
                    <a:pt x="2236" y="507"/>
                    <a:pt x="2269" y="640"/>
                  </a:cubicBezTo>
                  <a:lnTo>
                    <a:pt x="2503" y="640"/>
                  </a:lnTo>
                  <a:cubicBezTo>
                    <a:pt x="2469" y="507"/>
                    <a:pt x="2403" y="374"/>
                    <a:pt x="2336" y="274"/>
                  </a:cubicBezTo>
                  <a:cubicBezTo>
                    <a:pt x="2190" y="99"/>
                    <a:pt x="2019" y="0"/>
                    <a:pt x="18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3"/>
            <p:cNvSpPr/>
            <p:nvPr/>
          </p:nvSpPr>
          <p:spPr>
            <a:xfrm>
              <a:off x="5591024" y="3646490"/>
              <a:ext cx="318890" cy="162383"/>
            </a:xfrm>
            <a:custGeom>
              <a:avLst/>
              <a:gdLst/>
              <a:ahLst/>
              <a:cxnLst/>
              <a:rect l="l" t="t" r="r" b="b"/>
              <a:pathLst>
                <a:path w="15879" h="8107" extrusionOk="0">
                  <a:moveTo>
                    <a:pt x="15878" y="1"/>
                  </a:moveTo>
                  <a:lnTo>
                    <a:pt x="0" y="7740"/>
                  </a:lnTo>
                  <a:lnTo>
                    <a:pt x="0" y="8106"/>
                  </a:lnTo>
                  <a:lnTo>
                    <a:pt x="15678" y="601"/>
                  </a:lnTo>
                  <a:cubicBezTo>
                    <a:pt x="15812" y="534"/>
                    <a:pt x="15878" y="401"/>
                    <a:pt x="15878" y="234"/>
                  </a:cubicBezTo>
                  <a:lnTo>
                    <a:pt x="1587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3"/>
            <p:cNvSpPr/>
            <p:nvPr/>
          </p:nvSpPr>
          <p:spPr>
            <a:xfrm>
              <a:off x="5591024" y="3646490"/>
              <a:ext cx="318890" cy="162383"/>
            </a:xfrm>
            <a:custGeom>
              <a:avLst/>
              <a:gdLst/>
              <a:ahLst/>
              <a:cxnLst/>
              <a:rect l="l" t="t" r="r" b="b"/>
              <a:pathLst>
                <a:path w="15879" h="8107" extrusionOk="0">
                  <a:moveTo>
                    <a:pt x="15878" y="1"/>
                  </a:moveTo>
                  <a:lnTo>
                    <a:pt x="0" y="7740"/>
                  </a:lnTo>
                  <a:lnTo>
                    <a:pt x="0" y="8106"/>
                  </a:lnTo>
                  <a:lnTo>
                    <a:pt x="15678" y="601"/>
                  </a:lnTo>
                  <a:cubicBezTo>
                    <a:pt x="15812" y="534"/>
                    <a:pt x="15878" y="401"/>
                    <a:pt x="15878" y="234"/>
                  </a:cubicBezTo>
                  <a:lnTo>
                    <a:pt x="1587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3"/>
            <p:cNvSpPr/>
            <p:nvPr/>
          </p:nvSpPr>
          <p:spPr>
            <a:xfrm>
              <a:off x="5216545" y="3435354"/>
              <a:ext cx="694714" cy="368832"/>
            </a:xfrm>
            <a:custGeom>
              <a:avLst/>
              <a:gdLst/>
              <a:ahLst/>
              <a:cxnLst/>
              <a:rect l="l" t="t" r="r" b="b"/>
              <a:pathLst>
                <a:path w="34593" h="18414" extrusionOk="0">
                  <a:moveTo>
                    <a:pt x="16362" y="1"/>
                  </a:moveTo>
                  <a:cubicBezTo>
                    <a:pt x="16221" y="1"/>
                    <a:pt x="16079" y="34"/>
                    <a:pt x="15945" y="101"/>
                  </a:cubicBezTo>
                  <a:lnTo>
                    <a:pt x="1" y="7773"/>
                  </a:lnTo>
                  <a:lnTo>
                    <a:pt x="18414" y="18414"/>
                  </a:lnTo>
                  <a:lnTo>
                    <a:pt x="34359" y="10742"/>
                  </a:lnTo>
                  <a:cubicBezTo>
                    <a:pt x="34592" y="10675"/>
                    <a:pt x="34592" y="10341"/>
                    <a:pt x="34359" y="10275"/>
                  </a:cubicBezTo>
                  <a:lnTo>
                    <a:pt x="16779" y="101"/>
                  </a:lnTo>
                  <a:cubicBezTo>
                    <a:pt x="16646" y="34"/>
                    <a:pt x="16504" y="1"/>
                    <a:pt x="1636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3"/>
            <p:cNvSpPr/>
            <p:nvPr/>
          </p:nvSpPr>
          <p:spPr>
            <a:xfrm>
              <a:off x="5216545" y="3591027"/>
              <a:ext cx="369799" cy="307380"/>
            </a:xfrm>
            <a:custGeom>
              <a:avLst/>
              <a:gdLst/>
              <a:ahLst/>
              <a:cxnLst/>
              <a:rect l="l" t="t" r="r" b="b"/>
              <a:pathLst>
                <a:path w="18414" h="15346" extrusionOk="0">
                  <a:moveTo>
                    <a:pt x="1" y="1"/>
                  </a:moveTo>
                  <a:lnTo>
                    <a:pt x="1" y="4738"/>
                  </a:lnTo>
                  <a:lnTo>
                    <a:pt x="18414" y="15345"/>
                  </a:lnTo>
                  <a:lnTo>
                    <a:pt x="18414" y="10642"/>
                  </a:lnTo>
                  <a:lnTo>
                    <a:pt x="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3"/>
            <p:cNvSpPr/>
            <p:nvPr/>
          </p:nvSpPr>
          <p:spPr>
            <a:xfrm>
              <a:off x="5216545" y="3591027"/>
              <a:ext cx="369799" cy="307380"/>
            </a:xfrm>
            <a:custGeom>
              <a:avLst/>
              <a:gdLst/>
              <a:ahLst/>
              <a:cxnLst/>
              <a:rect l="l" t="t" r="r" b="b"/>
              <a:pathLst>
                <a:path w="18414" h="15346" extrusionOk="0">
                  <a:moveTo>
                    <a:pt x="1" y="1"/>
                  </a:moveTo>
                  <a:lnTo>
                    <a:pt x="1" y="4738"/>
                  </a:lnTo>
                  <a:lnTo>
                    <a:pt x="18414" y="15345"/>
                  </a:lnTo>
                  <a:lnTo>
                    <a:pt x="18414" y="10642"/>
                  </a:ln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3"/>
            <p:cNvSpPr/>
            <p:nvPr/>
          </p:nvSpPr>
          <p:spPr>
            <a:xfrm>
              <a:off x="5479144" y="3775443"/>
              <a:ext cx="50929" cy="62153"/>
            </a:xfrm>
            <a:custGeom>
              <a:avLst/>
              <a:gdLst/>
              <a:ahLst/>
              <a:cxnLst/>
              <a:rect l="l" t="t" r="r" b="b"/>
              <a:pathLst>
                <a:path w="2536" h="3103" extrusionOk="0">
                  <a:moveTo>
                    <a:pt x="801" y="1"/>
                  </a:moveTo>
                  <a:cubicBezTo>
                    <a:pt x="334" y="1"/>
                    <a:pt x="1" y="368"/>
                    <a:pt x="1" y="968"/>
                  </a:cubicBezTo>
                  <a:cubicBezTo>
                    <a:pt x="34" y="1769"/>
                    <a:pt x="468" y="2502"/>
                    <a:pt x="1135" y="2936"/>
                  </a:cubicBezTo>
                  <a:cubicBezTo>
                    <a:pt x="1302" y="3036"/>
                    <a:pt x="1502" y="3103"/>
                    <a:pt x="1702" y="3103"/>
                  </a:cubicBezTo>
                  <a:cubicBezTo>
                    <a:pt x="1935" y="3103"/>
                    <a:pt x="2169" y="3003"/>
                    <a:pt x="2302" y="2836"/>
                  </a:cubicBezTo>
                  <a:cubicBezTo>
                    <a:pt x="2436" y="2636"/>
                    <a:pt x="2536" y="2402"/>
                    <a:pt x="2502" y="2135"/>
                  </a:cubicBezTo>
                  <a:cubicBezTo>
                    <a:pt x="2469" y="1335"/>
                    <a:pt x="2035" y="601"/>
                    <a:pt x="1368" y="167"/>
                  </a:cubicBezTo>
                  <a:cubicBezTo>
                    <a:pt x="1202" y="67"/>
                    <a:pt x="1001" y="1"/>
                    <a:pt x="8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3"/>
            <p:cNvSpPr/>
            <p:nvPr/>
          </p:nvSpPr>
          <p:spPr>
            <a:xfrm>
              <a:off x="5483843" y="3779910"/>
              <a:ext cx="40868" cy="53220"/>
            </a:xfrm>
            <a:custGeom>
              <a:avLst/>
              <a:gdLst/>
              <a:ahLst/>
              <a:cxnLst/>
              <a:rect l="l" t="t" r="r" b="b"/>
              <a:pathLst>
                <a:path w="2035" h="2657" extrusionOk="0">
                  <a:moveTo>
                    <a:pt x="572" y="1"/>
                  </a:moveTo>
                  <a:cubicBezTo>
                    <a:pt x="234" y="1"/>
                    <a:pt x="0" y="273"/>
                    <a:pt x="0" y="745"/>
                  </a:cubicBezTo>
                  <a:cubicBezTo>
                    <a:pt x="34" y="1445"/>
                    <a:pt x="400" y="2113"/>
                    <a:pt x="1034" y="2513"/>
                  </a:cubicBezTo>
                  <a:cubicBezTo>
                    <a:pt x="1200" y="2610"/>
                    <a:pt x="1354" y="2656"/>
                    <a:pt x="1489" y="2656"/>
                  </a:cubicBezTo>
                  <a:cubicBezTo>
                    <a:pt x="1818" y="2656"/>
                    <a:pt x="2035" y="2385"/>
                    <a:pt x="2035" y="1912"/>
                  </a:cubicBezTo>
                  <a:cubicBezTo>
                    <a:pt x="2002" y="1212"/>
                    <a:pt x="1635" y="545"/>
                    <a:pt x="1034" y="145"/>
                  </a:cubicBezTo>
                  <a:cubicBezTo>
                    <a:pt x="869" y="47"/>
                    <a:pt x="712" y="1"/>
                    <a:pt x="572"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3"/>
            <p:cNvSpPr/>
            <p:nvPr/>
          </p:nvSpPr>
          <p:spPr>
            <a:xfrm>
              <a:off x="5245364" y="3636295"/>
              <a:ext cx="205002" cy="157696"/>
            </a:xfrm>
            <a:custGeom>
              <a:avLst/>
              <a:gdLst/>
              <a:ahLst/>
              <a:cxnLst/>
              <a:rect l="l" t="t" r="r" b="b"/>
              <a:pathLst>
                <a:path w="10208" h="7873" extrusionOk="0">
                  <a:moveTo>
                    <a:pt x="618" y="1"/>
                  </a:moveTo>
                  <a:cubicBezTo>
                    <a:pt x="254" y="1"/>
                    <a:pt x="0" y="287"/>
                    <a:pt x="0" y="810"/>
                  </a:cubicBezTo>
                  <a:lnTo>
                    <a:pt x="0" y="1177"/>
                  </a:lnTo>
                  <a:cubicBezTo>
                    <a:pt x="33" y="1944"/>
                    <a:pt x="434" y="2678"/>
                    <a:pt x="1101" y="3111"/>
                  </a:cubicBezTo>
                  <a:lnTo>
                    <a:pt x="9073" y="7715"/>
                  </a:lnTo>
                  <a:cubicBezTo>
                    <a:pt x="9258" y="7822"/>
                    <a:pt x="9432" y="7872"/>
                    <a:pt x="9585" y="7872"/>
                  </a:cubicBezTo>
                  <a:cubicBezTo>
                    <a:pt x="9957" y="7872"/>
                    <a:pt x="10207" y="7577"/>
                    <a:pt x="10207" y="7081"/>
                  </a:cubicBezTo>
                  <a:lnTo>
                    <a:pt x="10207" y="6714"/>
                  </a:lnTo>
                  <a:cubicBezTo>
                    <a:pt x="10174" y="5914"/>
                    <a:pt x="9740" y="5213"/>
                    <a:pt x="9073" y="4779"/>
                  </a:cubicBezTo>
                  <a:lnTo>
                    <a:pt x="1101" y="143"/>
                  </a:lnTo>
                  <a:cubicBezTo>
                    <a:pt x="929" y="47"/>
                    <a:pt x="764" y="1"/>
                    <a:pt x="61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3"/>
            <p:cNvSpPr/>
            <p:nvPr/>
          </p:nvSpPr>
          <p:spPr>
            <a:xfrm>
              <a:off x="5586324" y="3801502"/>
              <a:ext cx="5382" cy="96905"/>
            </a:xfrm>
            <a:custGeom>
              <a:avLst/>
              <a:gdLst/>
              <a:ahLst/>
              <a:cxnLst/>
              <a:rect l="l" t="t" r="r" b="b"/>
              <a:pathLst>
                <a:path w="268" h="4838" extrusionOk="0">
                  <a:moveTo>
                    <a:pt x="268" y="1"/>
                  </a:moveTo>
                  <a:lnTo>
                    <a:pt x="1" y="134"/>
                  </a:lnTo>
                  <a:lnTo>
                    <a:pt x="1" y="4837"/>
                  </a:lnTo>
                  <a:lnTo>
                    <a:pt x="268" y="4704"/>
                  </a:lnTo>
                  <a:lnTo>
                    <a:pt x="2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3"/>
            <p:cNvSpPr/>
            <p:nvPr/>
          </p:nvSpPr>
          <p:spPr>
            <a:xfrm>
              <a:off x="5586324" y="3801502"/>
              <a:ext cx="5382" cy="96905"/>
            </a:xfrm>
            <a:custGeom>
              <a:avLst/>
              <a:gdLst/>
              <a:ahLst/>
              <a:cxnLst/>
              <a:rect l="l" t="t" r="r" b="b"/>
              <a:pathLst>
                <a:path w="268" h="4838" extrusionOk="0">
                  <a:moveTo>
                    <a:pt x="268" y="1"/>
                  </a:moveTo>
                  <a:lnTo>
                    <a:pt x="1" y="134"/>
                  </a:lnTo>
                  <a:lnTo>
                    <a:pt x="1" y="4837"/>
                  </a:lnTo>
                  <a:lnTo>
                    <a:pt x="268" y="4704"/>
                  </a:lnTo>
                  <a:lnTo>
                    <a:pt x="2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3"/>
            <p:cNvSpPr/>
            <p:nvPr/>
          </p:nvSpPr>
          <p:spPr>
            <a:xfrm>
              <a:off x="5219899" y="3406631"/>
              <a:ext cx="698710" cy="385197"/>
            </a:xfrm>
            <a:custGeom>
              <a:avLst/>
              <a:gdLst/>
              <a:ahLst/>
              <a:cxnLst/>
              <a:rect l="l" t="t" r="r" b="b"/>
              <a:pathLst>
                <a:path w="34792" h="19231" extrusionOk="0">
                  <a:moveTo>
                    <a:pt x="16379" y="0"/>
                  </a:moveTo>
                  <a:lnTo>
                    <a:pt x="201" y="8206"/>
                  </a:lnTo>
                  <a:cubicBezTo>
                    <a:pt x="101" y="8273"/>
                    <a:pt x="34" y="8373"/>
                    <a:pt x="0" y="8473"/>
                  </a:cubicBezTo>
                  <a:cubicBezTo>
                    <a:pt x="34" y="8573"/>
                    <a:pt x="101" y="8707"/>
                    <a:pt x="201" y="8740"/>
                  </a:cubicBezTo>
                  <a:lnTo>
                    <a:pt x="18247" y="19181"/>
                  </a:lnTo>
                  <a:cubicBezTo>
                    <a:pt x="18297" y="19214"/>
                    <a:pt x="18355" y="19231"/>
                    <a:pt x="18418" y="19231"/>
                  </a:cubicBezTo>
                  <a:cubicBezTo>
                    <a:pt x="18480" y="19231"/>
                    <a:pt x="18547" y="19214"/>
                    <a:pt x="18614" y="19181"/>
                  </a:cubicBezTo>
                  <a:lnTo>
                    <a:pt x="34792" y="11008"/>
                  </a:lnTo>
                  <a:lnTo>
                    <a:pt x="34792" y="10641"/>
                  </a:lnTo>
                  <a:lnTo>
                    <a:pt x="16379"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3"/>
            <p:cNvSpPr/>
            <p:nvPr/>
          </p:nvSpPr>
          <p:spPr>
            <a:xfrm>
              <a:off x="5219899" y="3570316"/>
              <a:ext cx="369799" cy="221191"/>
            </a:xfrm>
            <a:custGeom>
              <a:avLst/>
              <a:gdLst/>
              <a:ahLst/>
              <a:cxnLst/>
              <a:rect l="l" t="t" r="r" b="b"/>
              <a:pathLst>
                <a:path w="18414" h="11043" extrusionOk="0">
                  <a:moveTo>
                    <a:pt x="201" y="1"/>
                  </a:moveTo>
                  <a:lnTo>
                    <a:pt x="201" y="1"/>
                  </a:lnTo>
                  <a:cubicBezTo>
                    <a:pt x="171" y="11"/>
                    <a:pt x="151" y="29"/>
                    <a:pt x="139" y="50"/>
                  </a:cubicBezTo>
                  <a:lnTo>
                    <a:pt x="139" y="50"/>
                  </a:lnTo>
                  <a:cubicBezTo>
                    <a:pt x="158" y="32"/>
                    <a:pt x="178" y="16"/>
                    <a:pt x="201" y="1"/>
                  </a:cubicBezTo>
                  <a:close/>
                  <a:moveTo>
                    <a:pt x="139" y="50"/>
                  </a:moveTo>
                  <a:cubicBezTo>
                    <a:pt x="72" y="114"/>
                    <a:pt x="26" y="197"/>
                    <a:pt x="0" y="301"/>
                  </a:cubicBezTo>
                  <a:cubicBezTo>
                    <a:pt x="34" y="401"/>
                    <a:pt x="101" y="501"/>
                    <a:pt x="201" y="568"/>
                  </a:cubicBezTo>
                  <a:lnTo>
                    <a:pt x="18247" y="11009"/>
                  </a:lnTo>
                  <a:cubicBezTo>
                    <a:pt x="18314" y="11009"/>
                    <a:pt x="18347" y="11042"/>
                    <a:pt x="18414" y="11042"/>
                  </a:cubicBezTo>
                  <a:lnTo>
                    <a:pt x="18414" y="10675"/>
                  </a:lnTo>
                  <a:cubicBezTo>
                    <a:pt x="18347" y="10675"/>
                    <a:pt x="18280" y="10675"/>
                    <a:pt x="18247" y="10642"/>
                  </a:cubicBezTo>
                  <a:lnTo>
                    <a:pt x="201" y="201"/>
                  </a:lnTo>
                  <a:cubicBezTo>
                    <a:pt x="130" y="177"/>
                    <a:pt x="109" y="103"/>
                    <a:pt x="139" y="5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3"/>
            <p:cNvSpPr/>
            <p:nvPr/>
          </p:nvSpPr>
          <p:spPr>
            <a:xfrm>
              <a:off x="5221907" y="3406631"/>
              <a:ext cx="696702" cy="377525"/>
            </a:xfrm>
            <a:custGeom>
              <a:avLst/>
              <a:gdLst/>
              <a:ahLst/>
              <a:cxnLst/>
              <a:rect l="l" t="t" r="r" b="b"/>
              <a:pathLst>
                <a:path w="34692" h="18848" extrusionOk="0">
                  <a:moveTo>
                    <a:pt x="16279" y="0"/>
                  </a:moveTo>
                  <a:lnTo>
                    <a:pt x="101" y="8173"/>
                  </a:lnTo>
                  <a:cubicBezTo>
                    <a:pt x="1" y="8206"/>
                    <a:pt x="1" y="8340"/>
                    <a:pt x="101" y="8373"/>
                  </a:cubicBezTo>
                  <a:lnTo>
                    <a:pt x="18147" y="18814"/>
                  </a:lnTo>
                  <a:cubicBezTo>
                    <a:pt x="18214" y="18847"/>
                    <a:pt x="18247" y="18847"/>
                    <a:pt x="18314" y="18847"/>
                  </a:cubicBezTo>
                  <a:cubicBezTo>
                    <a:pt x="18380" y="18847"/>
                    <a:pt x="18447" y="18847"/>
                    <a:pt x="18514" y="18814"/>
                  </a:cubicBezTo>
                  <a:lnTo>
                    <a:pt x="34692" y="10641"/>
                  </a:lnTo>
                  <a:lnTo>
                    <a:pt x="162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3"/>
            <p:cNvSpPr/>
            <p:nvPr/>
          </p:nvSpPr>
          <p:spPr>
            <a:xfrm>
              <a:off x="5589678" y="3619770"/>
              <a:ext cx="328931" cy="171737"/>
            </a:xfrm>
            <a:custGeom>
              <a:avLst/>
              <a:gdLst/>
              <a:ahLst/>
              <a:cxnLst/>
              <a:rect l="l" t="t" r="r" b="b"/>
              <a:pathLst>
                <a:path w="16379" h="8574" extrusionOk="0">
                  <a:moveTo>
                    <a:pt x="16379" y="0"/>
                  </a:moveTo>
                  <a:lnTo>
                    <a:pt x="201" y="8173"/>
                  </a:lnTo>
                  <a:cubicBezTo>
                    <a:pt x="134" y="8206"/>
                    <a:pt x="67" y="8206"/>
                    <a:pt x="1" y="8206"/>
                  </a:cubicBezTo>
                  <a:lnTo>
                    <a:pt x="1" y="8573"/>
                  </a:lnTo>
                  <a:cubicBezTo>
                    <a:pt x="67" y="8573"/>
                    <a:pt x="134" y="8540"/>
                    <a:pt x="201" y="8540"/>
                  </a:cubicBezTo>
                  <a:lnTo>
                    <a:pt x="16379" y="334"/>
                  </a:lnTo>
                  <a:lnTo>
                    <a:pt x="163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3"/>
            <p:cNvSpPr/>
            <p:nvPr/>
          </p:nvSpPr>
          <p:spPr>
            <a:xfrm>
              <a:off x="5543448" y="3315094"/>
              <a:ext cx="369819" cy="307360"/>
            </a:xfrm>
            <a:custGeom>
              <a:avLst/>
              <a:gdLst/>
              <a:ahLst/>
              <a:cxnLst/>
              <a:rect l="l" t="t" r="r" b="b"/>
              <a:pathLst>
                <a:path w="18415" h="15345" extrusionOk="0">
                  <a:moveTo>
                    <a:pt x="1" y="0"/>
                  </a:moveTo>
                  <a:lnTo>
                    <a:pt x="1" y="4704"/>
                  </a:lnTo>
                  <a:lnTo>
                    <a:pt x="18414" y="15345"/>
                  </a:lnTo>
                  <a:lnTo>
                    <a:pt x="18414" y="10675"/>
                  </a:lnTo>
                  <a:lnTo>
                    <a:pt x="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3"/>
            <p:cNvSpPr/>
            <p:nvPr/>
          </p:nvSpPr>
          <p:spPr>
            <a:xfrm>
              <a:off x="5543448" y="3315094"/>
              <a:ext cx="369819" cy="307360"/>
            </a:xfrm>
            <a:custGeom>
              <a:avLst/>
              <a:gdLst/>
              <a:ahLst/>
              <a:cxnLst/>
              <a:rect l="l" t="t" r="r" b="b"/>
              <a:pathLst>
                <a:path w="18415" h="15345" extrusionOk="0">
                  <a:moveTo>
                    <a:pt x="1" y="0"/>
                  </a:moveTo>
                  <a:lnTo>
                    <a:pt x="1" y="4704"/>
                  </a:lnTo>
                  <a:lnTo>
                    <a:pt x="18414" y="15345"/>
                  </a:lnTo>
                  <a:lnTo>
                    <a:pt x="18414" y="10675"/>
                  </a:ln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3"/>
            <p:cNvSpPr/>
            <p:nvPr/>
          </p:nvSpPr>
          <p:spPr>
            <a:xfrm>
              <a:off x="5219899" y="3376566"/>
              <a:ext cx="649809" cy="391887"/>
            </a:xfrm>
            <a:custGeom>
              <a:avLst/>
              <a:gdLst/>
              <a:ahLst/>
              <a:cxnLst/>
              <a:rect l="l" t="t" r="r" b="b"/>
              <a:pathLst>
                <a:path w="32357" h="19565" extrusionOk="0">
                  <a:moveTo>
                    <a:pt x="13944" y="0"/>
                  </a:moveTo>
                  <a:lnTo>
                    <a:pt x="234" y="7439"/>
                  </a:lnTo>
                  <a:cubicBezTo>
                    <a:pt x="101" y="7506"/>
                    <a:pt x="34" y="7672"/>
                    <a:pt x="0" y="7806"/>
                  </a:cubicBezTo>
                  <a:lnTo>
                    <a:pt x="0" y="8773"/>
                  </a:lnTo>
                  <a:cubicBezTo>
                    <a:pt x="34" y="8940"/>
                    <a:pt x="101" y="9073"/>
                    <a:pt x="234" y="9174"/>
                  </a:cubicBezTo>
                  <a:lnTo>
                    <a:pt x="18213" y="19514"/>
                  </a:lnTo>
                  <a:cubicBezTo>
                    <a:pt x="18280" y="19548"/>
                    <a:pt x="18355" y="19564"/>
                    <a:pt x="18430" y="19564"/>
                  </a:cubicBezTo>
                  <a:cubicBezTo>
                    <a:pt x="18505" y="19564"/>
                    <a:pt x="18580" y="19548"/>
                    <a:pt x="18647" y="19514"/>
                  </a:cubicBezTo>
                  <a:lnTo>
                    <a:pt x="32357" y="12109"/>
                  </a:lnTo>
                  <a:lnTo>
                    <a:pt x="32357" y="10641"/>
                  </a:lnTo>
                  <a:lnTo>
                    <a:pt x="1394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3"/>
            <p:cNvSpPr/>
            <p:nvPr/>
          </p:nvSpPr>
          <p:spPr>
            <a:xfrm>
              <a:off x="5221907" y="3376566"/>
              <a:ext cx="647801" cy="362483"/>
            </a:xfrm>
            <a:custGeom>
              <a:avLst/>
              <a:gdLst/>
              <a:ahLst/>
              <a:cxnLst/>
              <a:rect l="l" t="t" r="r" b="b"/>
              <a:pathLst>
                <a:path w="32257" h="18097" extrusionOk="0">
                  <a:moveTo>
                    <a:pt x="13844" y="0"/>
                  </a:moveTo>
                  <a:lnTo>
                    <a:pt x="134" y="7439"/>
                  </a:lnTo>
                  <a:cubicBezTo>
                    <a:pt x="1" y="7472"/>
                    <a:pt x="1" y="7639"/>
                    <a:pt x="134" y="7672"/>
                  </a:cubicBezTo>
                  <a:lnTo>
                    <a:pt x="18113" y="18047"/>
                  </a:lnTo>
                  <a:cubicBezTo>
                    <a:pt x="18180" y="18080"/>
                    <a:pt x="18255" y="18097"/>
                    <a:pt x="18330" y="18097"/>
                  </a:cubicBezTo>
                  <a:cubicBezTo>
                    <a:pt x="18405" y="18097"/>
                    <a:pt x="18480" y="18080"/>
                    <a:pt x="18547" y="18047"/>
                  </a:cubicBezTo>
                  <a:lnTo>
                    <a:pt x="32257" y="10641"/>
                  </a:lnTo>
                  <a:lnTo>
                    <a:pt x="13844"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3"/>
            <p:cNvSpPr/>
            <p:nvPr/>
          </p:nvSpPr>
          <p:spPr>
            <a:xfrm>
              <a:off x="5831512" y="3585699"/>
              <a:ext cx="15423" cy="7371"/>
            </a:xfrm>
            <a:custGeom>
              <a:avLst/>
              <a:gdLst/>
              <a:ahLst/>
              <a:cxnLst/>
              <a:rect l="l" t="t" r="r" b="b"/>
              <a:pathLst>
                <a:path w="768" h="368" extrusionOk="0">
                  <a:moveTo>
                    <a:pt x="367" y="0"/>
                  </a:moveTo>
                  <a:cubicBezTo>
                    <a:pt x="301" y="0"/>
                    <a:pt x="201" y="0"/>
                    <a:pt x="134" y="33"/>
                  </a:cubicBezTo>
                  <a:cubicBezTo>
                    <a:pt x="101" y="33"/>
                    <a:pt x="101" y="33"/>
                    <a:pt x="101" y="67"/>
                  </a:cubicBezTo>
                  <a:cubicBezTo>
                    <a:pt x="1" y="134"/>
                    <a:pt x="34" y="234"/>
                    <a:pt x="167" y="300"/>
                  </a:cubicBezTo>
                  <a:cubicBezTo>
                    <a:pt x="201" y="334"/>
                    <a:pt x="267" y="334"/>
                    <a:pt x="301" y="367"/>
                  </a:cubicBezTo>
                  <a:lnTo>
                    <a:pt x="568" y="367"/>
                  </a:lnTo>
                  <a:cubicBezTo>
                    <a:pt x="568" y="367"/>
                    <a:pt x="601" y="334"/>
                    <a:pt x="634" y="334"/>
                  </a:cubicBezTo>
                  <a:cubicBezTo>
                    <a:pt x="768" y="267"/>
                    <a:pt x="734" y="134"/>
                    <a:pt x="601" y="67"/>
                  </a:cubicBezTo>
                  <a:cubicBezTo>
                    <a:pt x="534" y="33"/>
                    <a:pt x="468" y="0"/>
                    <a:pt x="3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3"/>
            <p:cNvSpPr/>
            <p:nvPr/>
          </p:nvSpPr>
          <p:spPr>
            <a:xfrm>
              <a:off x="5219899" y="3526230"/>
              <a:ext cx="369799" cy="242543"/>
            </a:xfrm>
            <a:custGeom>
              <a:avLst/>
              <a:gdLst/>
              <a:ahLst/>
              <a:cxnLst/>
              <a:rect l="l" t="t" r="r" b="b"/>
              <a:pathLst>
                <a:path w="18414" h="12109" extrusionOk="0">
                  <a:moveTo>
                    <a:pt x="167" y="0"/>
                  </a:moveTo>
                  <a:lnTo>
                    <a:pt x="167" y="0"/>
                  </a:lnTo>
                  <a:cubicBezTo>
                    <a:pt x="67" y="67"/>
                    <a:pt x="34" y="200"/>
                    <a:pt x="0" y="334"/>
                  </a:cubicBezTo>
                  <a:lnTo>
                    <a:pt x="0" y="1301"/>
                  </a:lnTo>
                  <a:cubicBezTo>
                    <a:pt x="34" y="1468"/>
                    <a:pt x="101" y="1601"/>
                    <a:pt x="234" y="1702"/>
                  </a:cubicBezTo>
                  <a:lnTo>
                    <a:pt x="18213" y="12042"/>
                  </a:lnTo>
                  <a:cubicBezTo>
                    <a:pt x="18280" y="12076"/>
                    <a:pt x="18347" y="12109"/>
                    <a:pt x="18414" y="12109"/>
                  </a:cubicBezTo>
                  <a:lnTo>
                    <a:pt x="18414" y="10641"/>
                  </a:lnTo>
                  <a:cubicBezTo>
                    <a:pt x="18347" y="10641"/>
                    <a:pt x="18280" y="10608"/>
                    <a:pt x="18213" y="10575"/>
                  </a:cubicBezTo>
                  <a:lnTo>
                    <a:pt x="234" y="200"/>
                  </a:lnTo>
                  <a:cubicBezTo>
                    <a:pt x="134" y="167"/>
                    <a:pt x="134" y="67"/>
                    <a:pt x="167"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3"/>
            <p:cNvSpPr/>
            <p:nvPr/>
          </p:nvSpPr>
          <p:spPr>
            <a:xfrm>
              <a:off x="5838882" y="3548744"/>
              <a:ext cx="54946" cy="85748"/>
            </a:xfrm>
            <a:custGeom>
              <a:avLst/>
              <a:gdLst/>
              <a:ahLst/>
              <a:cxnLst/>
              <a:rect l="l" t="t" r="r" b="b"/>
              <a:pathLst>
                <a:path w="2736" h="4281" extrusionOk="0">
                  <a:moveTo>
                    <a:pt x="1771" y="1"/>
                  </a:moveTo>
                  <a:cubicBezTo>
                    <a:pt x="1592" y="1"/>
                    <a:pt x="1415" y="52"/>
                    <a:pt x="1268" y="144"/>
                  </a:cubicBezTo>
                  <a:cubicBezTo>
                    <a:pt x="634" y="611"/>
                    <a:pt x="201" y="1278"/>
                    <a:pt x="0" y="2045"/>
                  </a:cubicBezTo>
                  <a:lnTo>
                    <a:pt x="334" y="2079"/>
                  </a:lnTo>
                  <a:cubicBezTo>
                    <a:pt x="467" y="1411"/>
                    <a:pt x="868" y="811"/>
                    <a:pt x="1435" y="411"/>
                  </a:cubicBezTo>
                  <a:cubicBezTo>
                    <a:pt x="1535" y="344"/>
                    <a:pt x="1702" y="311"/>
                    <a:pt x="1835" y="311"/>
                  </a:cubicBezTo>
                  <a:cubicBezTo>
                    <a:pt x="1855" y="301"/>
                    <a:pt x="1877" y="297"/>
                    <a:pt x="1901" y="297"/>
                  </a:cubicBezTo>
                  <a:cubicBezTo>
                    <a:pt x="1958" y="297"/>
                    <a:pt x="2021" y="320"/>
                    <a:pt x="2069" y="344"/>
                  </a:cubicBezTo>
                  <a:cubicBezTo>
                    <a:pt x="2335" y="611"/>
                    <a:pt x="2502" y="1011"/>
                    <a:pt x="2436" y="1411"/>
                  </a:cubicBezTo>
                  <a:cubicBezTo>
                    <a:pt x="2402" y="2379"/>
                    <a:pt x="1835" y="3480"/>
                    <a:pt x="1168" y="3880"/>
                  </a:cubicBezTo>
                  <a:cubicBezTo>
                    <a:pt x="1068" y="3955"/>
                    <a:pt x="949" y="3993"/>
                    <a:pt x="826" y="3993"/>
                  </a:cubicBezTo>
                  <a:cubicBezTo>
                    <a:pt x="784" y="3993"/>
                    <a:pt x="743" y="3988"/>
                    <a:pt x="701" y="3980"/>
                  </a:cubicBezTo>
                  <a:lnTo>
                    <a:pt x="367" y="4180"/>
                  </a:lnTo>
                  <a:cubicBezTo>
                    <a:pt x="501" y="4247"/>
                    <a:pt x="634" y="4280"/>
                    <a:pt x="768" y="4280"/>
                  </a:cubicBezTo>
                  <a:cubicBezTo>
                    <a:pt x="968" y="4280"/>
                    <a:pt x="1135" y="4213"/>
                    <a:pt x="1301" y="4113"/>
                  </a:cubicBezTo>
                  <a:cubicBezTo>
                    <a:pt x="2069" y="3713"/>
                    <a:pt x="2669" y="2479"/>
                    <a:pt x="2702" y="1411"/>
                  </a:cubicBezTo>
                  <a:cubicBezTo>
                    <a:pt x="2736" y="778"/>
                    <a:pt x="2536" y="311"/>
                    <a:pt x="2202" y="111"/>
                  </a:cubicBezTo>
                  <a:cubicBezTo>
                    <a:pt x="2067" y="35"/>
                    <a:pt x="1918" y="1"/>
                    <a:pt x="17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3"/>
            <p:cNvSpPr/>
            <p:nvPr/>
          </p:nvSpPr>
          <p:spPr>
            <a:xfrm>
              <a:off x="5219899" y="3312430"/>
              <a:ext cx="698710" cy="419268"/>
            </a:xfrm>
            <a:custGeom>
              <a:avLst/>
              <a:gdLst/>
              <a:ahLst/>
              <a:cxnLst/>
              <a:rect l="l" t="t" r="r" b="b"/>
              <a:pathLst>
                <a:path w="34792" h="20932" extrusionOk="0">
                  <a:moveTo>
                    <a:pt x="16379" y="0"/>
                  </a:moveTo>
                  <a:lnTo>
                    <a:pt x="201" y="9874"/>
                  </a:lnTo>
                  <a:cubicBezTo>
                    <a:pt x="101" y="9940"/>
                    <a:pt x="34" y="10041"/>
                    <a:pt x="0" y="10174"/>
                  </a:cubicBezTo>
                  <a:cubicBezTo>
                    <a:pt x="34" y="10274"/>
                    <a:pt x="101" y="10407"/>
                    <a:pt x="201" y="10441"/>
                  </a:cubicBezTo>
                  <a:lnTo>
                    <a:pt x="18247" y="20882"/>
                  </a:lnTo>
                  <a:cubicBezTo>
                    <a:pt x="18297" y="20915"/>
                    <a:pt x="18355" y="20932"/>
                    <a:pt x="18418" y="20932"/>
                  </a:cubicBezTo>
                  <a:cubicBezTo>
                    <a:pt x="18480" y="20932"/>
                    <a:pt x="18547" y="20915"/>
                    <a:pt x="18614" y="20882"/>
                  </a:cubicBezTo>
                  <a:lnTo>
                    <a:pt x="34792" y="11008"/>
                  </a:lnTo>
                  <a:lnTo>
                    <a:pt x="34792" y="10641"/>
                  </a:lnTo>
                  <a:lnTo>
                    <a:pt x="16379"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3"/>
            <p:cNvSpPr/>
            <p:nvPr/>
          </p:nvSpPr>
          <p:spPr>
            <a:xfrm>
              <a:off x="5219236" y="3510186"/>
              <a:ext cx="370462" cy="221171"/>
            </a:xfrm>
            <a:custGeom>
              <a:avLst/>
              <a:gdLst/>
              <a:ahLst/>
              <a:cxnLst/>
              <a:rect l="l" t="t" r="r" b="b"/>
              <a:pathLst>
                <a:path w="18447" h="11042" extrusionOk="0">
                  <a:moveTo>
                    <a:pt x="234" y="1"/>
                  </a:moveTo>
                  <a:lnTo>
                    <a:pt x="234" y="1"/>
                  </a:lnTo>
                  <a:cubicBezTo>
                    <a:pt x="221" y="5"/>
                    <a:pt x="211" y="10"/>
                    <a:pt x="202" y="17"/>
                  </a:cubicBezTo>
                  <a:lnTo>
                    <a:pt x="202" y="17"/>
                  </a:lnTo>
                  <a:cubicBezTo>
                    <a:pt x="212" y="11"/>
                    <a:pt x="222" y="6"/>
                    <a:pt x="234" y="1"/>
                  </a:cubicBezTo>
                  <a:close/>
                  <a:moveTo>
                    <a:pt x="202" y="17"/>
                  </a:moveTo>
                  <a:lnTo>
                    <a:pt x="202" y="17"/>
                  </a:lnTo>
                  <a:cubicBezTo>
                    <a:pt x="1" y="135"/>
                    <a:pt x="11" y="473"/>
                    <a:pt x="234" y="568"/>
                  </a:cubicBezTo>
                  <a:lnTo>
                    <a:pt x="18280" y="11009"/>
                  </a:lnTo>
                  <a:cubicBezTo>
                    <a:pt x="18347" y="11009"/>
                    <a:pt x="18380" y="11042"/>
                    <a:pt x="18447" y="11042"/>
                  </a:cubicBezTo>
                  <a:lnTo>
                    <a:pt x="18447" y="10675"/>
                  </a:lnTo>
                  <a:cubicBezTo>
                    <a:pt x="18380" y="10675"/>
                    <a:pt x="18313" y="10675"/>
                    <a:pt x="18280" y="10642"/>
                  </a:cubicBezTo>
                  <a:lnTo>
                    <a:pt x="234" y="201"/>
                  </a:lnTo>
                  <a:cubicBezTo>
                    <a:pt x="146" y="172"/>
                    <a:pt x="135" y="65"/>
                    <a:pt x="202" y="1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3"/>
            <p:cNvSpPr/>
            <p:nvPr/>
          </p:nvSpPr>
          <p:spPr>
            <a:xfrm>
              <a:off x="5221907" y="3312430"/>
              <a:ext cx="696702" cy="411596"/>
            </a:xfrm>
            <a:custGeom>
              <a:avLst/>
              <a:gdLst/>
              <a:ahLst/>
              <a:cxnLst/>
              <a:rect l="l" t="t" r="r" b="b"/>
              <a:pathLst>
                <a:path w="34692" h="20549" extrusionOk="0">
                  <a:moveTo>
                    <a:pt x="16279" y="0"/>
                  </a:moveTo>
                  <a:lnTo>
                    <a:pt x="101" y="9874"/>
                  </a:lnTo>
                  <a:cubicBezTo>
                    <a:pt x="1" y="9907"/>
                    <a:pt x="1" y="10041"/>
                    <a:pt x="101" y="10074"/>
                  </a:cubicBezTo>
                  <a:lnTo>
                    <a:pt x="18147" y="20515"/>
                  </a:lnTo>
                  <a:cubicBezTo>
                    <a:pt x="18214" y="20548"/>
                    <a:pt x="18247" y="20548"/>
                    <a:pt x="18314" y="20548"/>
                  </a:cubicBezTo>
                  <a:cubicBezTo>
                    <a:pt x="18380" y="20548"/>
                    <a:pt x="18447" y="20548"/>
                    <a:pt x="18514" y="20515"/>
                  </a:cubicBezTo>
                  <a:lnTo>
                    <a:pt x="34692" y="10608"/>
                  </a:lnTo>
                  <a:lnTo>
                    <a:pt x="16279"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3"/>
            <p:cNvSpPr/>
            <p:nvPr/>
          </p:nvSpPr>
          <p:spPr>
            <a:xfrm>
              <a:off x="5589678" y="3524888"/>
              <a:ext cx="328931" cy="206469"/>
            </a:xfrm>
            <a:custGeom>
              <a:avLst/>
              <a:gdLst/>
              <a:ahLst/>
              <a:cxnLst/>
              <a:rect l="l" t="t" r="r" b="b"/>
              <a:pathLst>
                <a:path w="16379" h="10308" extrusionOk="0">
                  <a:moveTo>
                    <a:pt x="16379" y="1"/>
                  </a:moveTo>
                  <a:lnTo>
                    <a:pt x="201" y="9908"/>
                  </a:lnTo>
                  <a:cubicBezTo>
                    <a:pt x="134" y="9941"/>
                    <a:pt x="67" y="9941"/>
                    <a:pt x="1" y="9941"/>
                  </a:cubicBezTo>
                  <a:lnTo>
                    <a:pt x="1" y="10308"/>
                  </a:lnTo>
                  <a:cubicBezTo>
                    <a:pt x="67" y="10308"/>
                    <a:pt x="134" y="10275"/>
                    <a:pt x="201" y="10275"/>
                  </a:cubicBezTo>
                  <a:lnTo>
                    <a:pt x="16379" y="368"/>
                  </a:lnTo>
                  <a:lnTo>
                    <a:pt x="1637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3"/>
            <p:cNvSpPr/>
            <p:nvPr/>
          </p:nvSpPr>
          <p:spPr>
            <a:xfrm>
              <a:off x="5913247" y="3525549"/>
              <a:ext cx="5362" cy="96905"/>
            </a:xfrm>
            <a:custGeom>
              <a:avLst/>
              <a:gdLst/>
              <a:ahLst/>
              <a:cxnLst/>
              <a:rect l="l" t="t" r="r" b="b"/>
              <a:pathLst>
                <a:path w="267" h="4838" extrusionOk="0">
                  <a:moveTo>
                    <a:pt x="267" y="1"/>
                  </a:moveTo>
                  <a:lnTo>
                    <a:pt x="0" y="168"/>
                  </a:lnTo>
                  <a:lnTo>
                    <a:pt x="0" y="4838"/>
                  </a:lnTo>
                  <a:lnTo>
                    <a:pt x="267" y="4704"/>
                  </a:lnTo>
                  <a:lnTo>
                    <a:pt x="267"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3"/>
            <p:cNvSpPr/>
            <p:nvPr/>
          </p:nvSpPr>
          <p:spPr>
            <a:xfrm>
              <a:off x="5913247" y="3525549"/>
              <a:ext cx="5362" cy="96905"/>
            </a:xfrm>
            <a:custGeom>
              <a:avLst/>
              <a:gdLst/>
              <a:ahLst/>
              <a:cxnLst/>
              <a:rect l="l" t="t" r="r" b="b"/>
              <a:pathLst>
                <a:path w="267" h="4838" extrusionOk="0">
                  <a:moveTo>
                    <a:pt x="267" y="1"/>
                  </a:moveTo>
                  <a:lnTo>
                    <a:pt x="0" y="168"/>
                  </a:lnTo>
                  <a:lnTo>
                    <a:pt x="0" y="4838"/>
                  </a:lnTo>
                  <a:lnTo>
                    <a:pt x="267" y="4704"/>
                  </a:lnTo>
                  <a:lnTo>
                    <a:pt x="2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3"/>
            <p:cNvSpPr/>
            <p:nvPr/>
          </p:nvSpPr>
          <p:spPr>
            <a:xfrm>
              <a:off x="5216545" y="3309085"/>
              <a:ext cx="693368" cy="398897"/>
            </a:xfrm>
            <a:custGeom>
              <a:avLst/>
              <a:gdLst/>
              <a:ahLst/>
              <a:cxnLst/>
              <a:rect l="l" t="t" r="r" b="b"/>
              <a:pathLst>
                <a:path w="34526" h="19915" extrusionOk="0">
                  <a:moveTo>
                    <a:pt x="16362" y="0"/>
                  </a:moveTo>
                  <a:cubicBezTo>
                    <a:pt x="16221" y="0"/>
                    <a:pt x="16079" y="34"/>
                    <a:pt x="15945" y="100"/>
                  </a:cubicBezTo>
                  <a:lnTo>
                    <a:pt x="1" y="9307"/>
                  </a:lnTo>
                  <a:lnTo>
                    <a:pt x="18414" y="19915"/>
                  </a:lnTo>
                  <a:lnTo>
                    <a:pt x="34359" y="10708"/>
                  </a:lnTo>
                  <a:cubicBezTo>
                    <a:pt x="34459" y="10675"/>
                    <a:pt x="34525" y="10574"/>
                    <a:pt x="34525" y="10474"/>
                  </a:cubicBezTo>
                  <a:lnTo>
                    <a:pt x="34525" y="10107"/>
                  </a:lnTo>
                  <a:lnTo>
                    <a:pt x="16779" y="100"/>
                  </a:lnTo>
                  <a:cubicBezTo>
                    <a:pt x="16646" y="34"/>
                    <a:pt x="16504" y="0"/>
                    <a:pt x="1636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3"/>
            <p:cNvSpPr/>
            <p:nvPr/>
          </p:nvSpPr>
          <p:spPr>
            <a:xfrm>
              <a:off x="5216545" y="3309085"/>
              <a:ext cx="693368" cy="398897"/>
            </a:xfrm>
            <a:custGeom>
              <a:avLst/>
              <a:gdLst/>
              <a:ahLst/>
              <a:cxnLst/>
              <a:rect l="l" t="t" r="r" b="b"/>
              <a:pathLst>
                <a:path w="34526" h="19915" extrusionOk="0">
                  <a:moveTo>
                    <a:pt x="16362" y="0"/>
                  </a:moveTo>
                  <a:cubicBezTo>
                    <a:pt x="16221" y="0"/>
                    <a:pt x="16079" y="34"/>
                    <a:pt x="15945" y="100"/>
                  </a:cubicBezTo>
                  <a:lnTo>
                    <a:pt x="1" y="9307"/>
                  </a:lnTo>
                  <a:lnTo>
                    <a:pt x="18414" y="19915"/>
                  </a:lnTo>
                  <a:lnTo>
                    <a:pt x="34359" y="10708"/>
                  </a:lnTo>
                  <a:cubicBezTo>
                    <a:pt x="34459" y="10675"/>
                    <a:pt x="34525" y="10574"/>
                    <a:pt x="34525" y="10474"/>
                  </a:cubicBezTo>
                  <a:lnTo>
                    <a:pt x="34525" y="10107"/>
                  </a:lnTo>
                  <a:lnTo>
                    <a:pt x="16779" y="100"/>
                  </a:lnTo>
                  <a:cubicBezTo>
                    <a:pt x="16646" y="34"/>
                    <a:pt x="16504" y="0"/>
                    <a:pt x="163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3"/>
            <p:cNvSpPr/>
            <p:nvPr/>
          </p:nvSpPr>
          <p:spPr>
            <a:xfrm>
              <a:off x="5216545" y="3301734"/>
              <a:ext cx="694714" cy="399558"/>
            </a:xfrm>
            <a:custGeom>
              <a:avLst/>
              <a:gdLst/>
              <a:ahLst/>
              <a:cxnLst/>
              <a:rect l="l" t="t" r="r" b="b"/>
              <a:pathLst>
                <a:path w="34593" h="19948" extrusionOk="0">
                  <a:moveTo>
                    <a:pt x="16362" y="0"/>
                  </a:moveTo>
                  <a:cubicBezTo>
                    <a:pt x="16221" y="0"/>
                    <a:pt x="16079" y="34"/>
                    <a:pt x="15945" y="100"/>
                  </a:cubicBezTo>
                  <a:lnTo>
                    <a:pt x="1" y="9307"/>
                  </a:lnTo>
                  <a:lnTo>
                    <a:pt x="18414" y="19948"/>
                  </a:lnTo>
                  <a:lnTo>
                    <a:pt x="34359" y="10741"/>
                  </a:lnTo>
                  <a:cubicBezTo>
                    <a:pt x="34592" y="10641"/>
                    <a:pt x="34592" y="10341"/>
                    <a:pt x="34359" y="10241"/>
                  </a:cubicBezTo>
                  <a:lnTo>
                    <a:pt x="16779" y="100"/>
                  </a:lnTo>
                  <a:cubicBezTo>
                    <a:pt x="16646" y="34"/>
                    <a:pt x="16504" y="0"/>
                    <a:pt x="1636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3"/>
            <p:cNvSpPr/>
            <p:nvPr/>
          </p:nvSpPr>
          <p:spPr>
            <a:xfrm>
              <a:off x="5216545" y="3301734"/>
              <a:ext cx="694714" cy="399558"/>
            </a:xfrm>
            <a:custGeom>
              <a:avLst/>
              <a:gdLst/>
              <a:ahLst/>
              <a:cxnLst/>
              <a:rect l="l" t="t" r="r" b="b"/>
              <a:pathLst>
                <a:path w="34593" h="19948" extrusionOk="0">
                  <a:moveTo>
                    <a:pt x="16362" y="0"/>
                  </a:moveTo>
                  <a:cubicBezTo>
                    <a:pt x="16221" y="0"/>
                    <a:pt x="16079" y="34"/>
                    <a:pt x="15945" y="100"/>
                  </a:cubicBezTo>
                  <a:lnTo>
                    <a:pt x="1" y="9307"/>
                  </a:lnTo>
                  <a:lnTo>
                    <a:pt x="18414" y="19948"/>
                  </a:lnTo>
                  <a:lnTo>
                    <a:pt x="34359" y="10741"/>
                  </a:lnTo>
                  <a:cubicBezTo>
                    <a:pt x="34592" y="10641"/>
                    <a:pt x="34592" y="10341"/>
                    <a:pt x="34359" y="10241"/>
                  </a:cubicBezTo>
                  <a:lnTo>
                    <a:pt x="16779" y="100"/>
                  </a:lnTo>
                  <a:cubicBezTo>
                    <a:pt x="16646" y="34"/>
                    <a:pt x="16504" y="0"/>
                    <a:pt x="163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3"/>
            <p:cNvSpPr/>
            <p:nvPr/>
          </p:nvSpPr>
          <p:spPr>
            <a:xfrm>
              <a:off x="5256068" y="3301734"/>
              <a:ext cx="645130" cy="370835"/>
            </a:xfrm>
            <a:custGeom>
              <a:avLst/>
              <a:gdLst/>
              <a:ahLst/>
              <a:cxnLst/>
              <a:rect l="l" t="t" r="r" b="b"/>
              <a:pathLst>
                <a:path w="32124" h="18514" extrusionOk="0">
                  <a:moveTo>
                    <a:pt x="13940" y="0"/>
                  </a:moveTo>
                  <a:cubicBezTo>
                    <a:pt x="13794" y="0"/>
                    <a:pt x="13644" y="34"/>
                    <a:pt x="13510" y="100"/>
                  </a:cubicBezTo>
                  <a:lnTo>
                    <a:pt x="1702" y="6905"/>
                  </a:lnTo>
                  <a:lnTo>
                    <a:pt x="1" y="5905"/>
                  </a:lnTo>
                  <a:lnTo>
                    <a:pt x="1" y="7906"/>
                  </a:lnTo>
                  <a:lnTo>
                    <a:pt x="18414" y="18514"/>
                  </a:lnTo>
                  <a:lnTo>
                    <a:pt x="31924" y="10708"/>
                  </a:lnTo>
                  <a:cubicBezTo>
                    <a:pt x="32057" y="10641"/>
                    <a:pt x="32124" y="10508"/>
                    <a:pt x="32090" y="10374"/>
                  </a:cubicBezTo>
                  <a:lnTo>
                    <a:pt x="32090" y="8573"/>
                  </a:lnTo>
                  <a:lnTo>
                    <a:pt x="30556" y="9474"/>
                  </a:lnTo>
                  <a:lnTo>
                    <a:pt x="14344" y="100"/>
                  </a:lnTo>
                  <a:cubicBezTo>
                    <a:pt x="14228" y="34"/>
                    <a:pt x="14086" y="0"/>
                    <a:pt x="1394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3"/>
            <p:cNvSpPr/>
            <p:nvPr/>
          </p:nvSpPr>
          <p:spPr>
            <a:xfrm>
              <a:off x="5256068" y="3261634"/>
              <a:ext cx="645813" cy="371516"/>
            </a:xfrm>
            <a:custGeom>
              <a:avLst/>
              <a:gdLst/>
              <a:ahLst/>
              <a:cxnLst/>
              <a:rect l="l" t="t" r="r" b="b"/>
              <a:pathLst>
                <a:path w="32158" h="18548" extrusionOk="0">
                  <a:moveTo>
                    <a:pt x="13927" y="1"/>
                  </a:moveTo>
                  <a:cubicBezTo>
                    <a:pt x="13786" y="1"/>
                    <a:pt x="13644" y="34"/>
                    <a:pt x="13510" y="101"/>
                  </a:cubicBezTo>
                  <a:lnTo>
                    <a:pt x="1" y="7907"/>
                  </a:lnTo>
                  <a:lnTo>
                    <a:pt x="18414" y="18547"/>
                  </a:lnTo>
                  <a:lnTo>
                    <a:pt x="31924" y="10742"/>
                  </a:lnTo>
                  <a:cubicBezTo>
                    <a:pt x="32157" y="10642"/>
                    <a:pt x="32157" y="10342"/>
                    <a:pt x="31924" y="10242"/>
                  </a:cubicBezTo>
                  <a:lnTo>
                    <a:pt x="14344" y="101"/>
                  </a:lnTo>
                  <a:cubicBezTo>
                    <a:pt x="14211" y="34"/>
                    <a:pt x="14069" y="1"/>
                    <a:pt x="1392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3"/>
            <p:cNvSpPr/>
            <p:nvPr/>
          </p:nvSpPr>
          <p:spPr>
            <a:xfrm>
              <a:off x="5256068" y="3419991"/>
              <a:ext cx="369799" cy="252578"/>
            </a:xfrm>
            <a:custGeom>
              <a:avLst/>
              <a:gdLst/>
              <a:ahLst/>
              <a:cxnLst/>
              <a:rect l="l" t="t" r="r" b="b"/>
              <a:pathLst>
                <a:path w="18414" h="12610" extrusionOk="0">
                  <a:moveTo>
                    <a:pt x="1" y="1"/>
                  </a:moveTo>
                  <a:lnTo>
                    <a:pt x="1" y="2002"/>
                  </a:lnTo>
                  <a:lnTo>
                    <a:pt x="18414" y="12610"/>
                  </a:lnTo>
                  <a:lnTo>
                    <a:pt x="18414" y="10641"/>
                  </a:lnTo>
                  <a:lnTo>
                    <a:pt x="1"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3"/>
            <p:cNvSpPr/>
            <p:nvPr/>
          </p:nvSpPr>
          <p:spPr>
            <a:xfrm>
              <a:off x="5618476" y="3611077"/>
              <a:ext cx="14761" cy="7872"/>
            </a:xfrm>
            <a:custGeom>
              <a:avLst/>
              <a:gdLst/>
              <a:ahLst/>
              <a:cxnLst/>
              <a:rect l="l" t="t" r="r" b="b"/>
              <a:pathLst>
                <a:path w="735" h="393" extrusionOk="0">
                  <a:moveTo>
                    <a:pt x="368" y="1"/>
                  </a:moveTo>
                  <a:cubicBezTo>
                    <a:pt x="268" y="1"/>
                    <a:pt x="168" y="1"/>
                    <a:pt x="101" y="34"/>
                  </a:cubicBezTo>
                  <a:cubicBezTo>
                    <a:pt x="1" y="134"/>
                    <a:pt x="1" y="234"/>
                    <a:pt x="134" y="301"/>
                  </a:cubicBezTo>
                  <a:cubicBezTo>
                    <a:pt x="168" y="334"/>
                    <a:pt x="234" y="368"/>
                    <a:pt x="301" y="368"/>
                  </a:cubicBezTo>
                  <a:cubicBezTo>
                    <a:pt x="335" y="384"/>
                    <a:pt x="368" y="393"/>
                    <a:pt x="405" y="393"/>
                  </a:cubicBezTo>
                  <a:cubicBezTo>
                    <a:pt x="443" y="393"/>
                    <a:pt x="485" y="384"/>
                    <a:pt x="535" y="368"/>
                  </a:cubicBezTo>
                  <a:cubicBezTo>
                    <a:pt x="568" y="368"/>
                    <a:pt x="601" y="368"/>
                    <a:pt x="601" y="334"/>
                  </a:cubicBezTo>
                  <a:cubicBezTo>
                    <a:pt x="735" y="268"/>
                    <a:pt x="735" y="134"/>
                    <a:pt x="568" y="67"/>
                  </a:cubicBezTo>
                  <a:cubicBezTo>
                    <a:pt x="501" y="34"/>
                    <a:pt x="435" y="1"/>
                    <a:pt x="3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3"/>
            <p:cNvSpPr/>
            <p:nvPr/>
          </p:nvSpPr>
          <p:spPr>
            <a:xfrm>
              <a:off x="5578954" y="3605068"/>
              <a:ext cx="50266" cy="62834"/>
            </a:xfrm>
            <a:custGeom>
              <a:avLst/>
              <a:gdLst/>
              <a:ahLst/>
              <a:cxnLst/>
              <a:rect l="l" t="t" r="r" b="b"/>
              <a:pathLst>
                <a:path w="2503" h="3137" extrusionOk="0">
                  <a:moveTo>
                    <a:pt x="1735" y="0"/>
                  </a:moveTo>
                  <a:cubicBezTo>
                    <a:pt x="1535" y="34"/>
                    <a:pt x="1335" y="67"/>
                    <a:pt x="1168" y="201"/>
                  </a:cubicBezTo>
                  <a:cubicBezTo>
                    <a:pt x="468" y="634"/>
                    <a:pt x="68" y="1368"/>
                    <a:pt x="34" y="2169"/>
                  </a:cubicBezTo>
                  <a:cubicBezTo>
                    <a:pt x="1" y="2402"/>
                    <a:pt x="101" y="2669"/>
                    <a:pt x="234" y="2836"/>
                  </a:cubicBezTo>
                  <a:cubicBezTo>
                    <a:pt x="368" y="3036"/>
                    <a:pt x="601" y="3136"/>
                    <a:pt x="835" y="3136"/>
                  </a:cubicBezTo>
                  <a:cubicBezTo>
                    <a:pt x="1035" y="3136"/>
                    <a:pt x="1235" y="3069"/>
                    <a:pt x="1402" y="2969"/>
                  </a:cubicBezTo>
                  <a:cubicBezTo>
                    <a:pt x="1435" y="2936"/>
                    <a:pt x="1469" y="2936"/>
                    <a:pt x="1502" y="2903"/>
                  </a:cubicBezTo>
                  <a:lnTo>
                    <a:pt x="1268" y="2769"/>
                  </a:lnTo>
                  <a:cubicBezTo>
                    <a:pt x="1111" y="2853"/>
                    <a:pt x="963" y="2892"/>
                    <a:pt x="832" y="2892"/>
                  </a:cubicBezTo>
                  <a:cubicBezTo>
                    <a:pt x="494" y="2892"/>
                    <a:pt x="268" y="2626"/>
                    <a:pt x="268" y="2169"/>
                  </a:cubicBezTo>
                  <a:cubicBezTo>
                    <a:pt x="301" y="1435"/>
                    <a:pt x="668" y="768"/>
                    <a:pt x="1268" y="401"/>
                  </a:cubicBezTo>
                  <a:cubicBezTo>
                    <a:pt x="1397" y="291"/>
                    <a:pt x="1546" y="241"/>
                    <a:pt x="1692" y="241"/>
                  </a:cubicBezTo>
                  <a:cubicBezTo>
                    <a:pt x="1812" y="241"/>
                    <a:pt x="1931" y="274"/>
                    <a:pt x="2036" y="334"/>
                  </a:cubicBezTo>
                  <a:cubicBezTo>
                    <a:pt x="2169" y="401"/>
                    <a:pt x="2236" y="534"/>
                    <a:pt x="2269" y="668"/>
                  </a:cubicBezTo>
                  <a:lnTo>
                    <a:pt x="2503" y="668"/>
                  </a:lnTo>
                  <a:cubicBezTo>
                    <a:pt x="2469" y="534"/>
                    <a:pt x="2403" y="401"/>
                    <a:pt x="2336" y="301"/>
                  </a:cubicBezTo>
                  <a:cubicBezTo>
                    <a:pt x="2169" y="101"/>
                    <a:pt x="1969" y="0"/>
                    <a:pt x="17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3"/>
            <p:cNvSpPr/>
            <p:nvPr/>
          </p:nvSpPr>
          <p:spPr>
            <a:xfrm>
              <a:off x="5591024" y="3455404"/>
              <a:ext cx="318890" cy="163044"/>
            </a:xfrm>
            <a:custGeom>
              <a:avLst/>
              <a:gdLst/>
              <a:ahLst/>
              <a:cxnLst/>
              <a:rect l="l" t="t" r="r" b="b"/>
              <a:pathLst>
                <a:path w="15879" h="8140" extrusionOk="0">
                  <a:moveTo>
                    <a:pt x="15878" y="0"/>
                  </a:moveTo>
                  <a:lnTo>
                    <a:pt x="0" y="7773"/>
                  </a:lnTo>
                  <a:lnTo>
                    <a:pt x="0" y="8140"/>
                  </a:lnTo>
                  <a:lnTo>
                    <a:pt x="15678" y="634"/>
                  </a:lnTo>
                  <a:cubicBezTo>
                    <a:pt x="15812" y="534"/>
                    <a:pt x="15878" y="401"/>
                    <a:pt x="15878" y="267"/>
                  </a:cubicBezTo>
                  <a:lnTo>
                    <a:pt x="15878"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3"/>
            <p:cNvSpPr/>
            <p:nvPr/>
          </p:nvSpPr>
          <p:spPr>
            <a:xfrm>
              <a:off x="5591024" y="3455404"/>
              <a:ext cx="318890" cy="163044"/>
            </a:xfrm>
            <a:custGeom>
              <a:avLst/>
              <a:gdLst/>
              <a:ahLst/>
              <a:cxnLst/>
              <a:rect l="l" t="t" r="r" b="b"/>
              <a:pathLst>
                <a:path w="15879" h="8140" extrusionOk="0">
                  <a:moveTo>
                    <a:pt x="15878" y="0"/>
                  </a:moveTo>
                  <a:lnTo>
                    <a:pt x="0" y="7773"/>
                  </a:lnTo>
                  <a:lnTo>
                    <a:pt x="0" y="8140"/>
                  </a:lnTo>
                  <a:lnTo>
                    <a:pt x="15678" y="634"/>
                  </a:lnTo>
                  <a:cubicBezTo>
                    <a:pt x="15812" y="534"/>
                    <a:pt x="15878" y="401"/>
                    <a:pt x="15878" y="267"/>
                  </a:cubicBezTo>
                  <a:lnTo>
                    <a:pt x="1587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3"/>
            <p:cNvSpPr/>
            <p:nvPr/>
          </p:nvSpPr>
          <p:spPr>
            <a:xfrm>
              <a:off x="5216545" y="3245610"/>
              <a:ext cx="694714" cy="368171"/>
            </a:xfrm>
            <a:custGeom>
              <a:avLst/>
              <a:gdLst/>
              <a:ahLst/>
              <a:cxnLst/>
              <a:rect l="l" t="t" r="r" b="b"/>
              <a:pathLst>
                <a:path w="34593" h="18381" extrusionOk="0">
                  <a:moveTo>
                    <a:pt x="16362" y="0"/>
                  </a:moveTo>
                  <a:cubicBezTo>
                    <a:pt x="16221" y="0"/>
                    <a:pt x="16079" y="34"/>
                    <a:pt x="15945" y="100"/>
                  </a:cubicBezTo>
                  <a:lnTo>
                    <a:pt x="1" y="7739"/>
                  </a:lnTo>
                  <a:lnTo>
                    <a:pt x="18414" y="18380"/>
                  </a:lnTo>
                  <a:lnTo>
                    <a:pt x="34359" y="10708"/>
                  </a:lnTo>
                  <a:cubicBezTo>
                    <a:pt x="34592" y="10575"/>
                    <a:pt x="34592" y="10374"/>
                    <a:pt x="34359" y="10241"/>
                  </a:cubicBezTo>
                  <a:lnTo>
                    <a:pt x="16779" y="100"/>
                  </a:lnTo>
                  <a:cubicBezTo>
                    <a:pt x="16646" y="34"/>
                    <a:pt x="16504" y="0"/>
                    <a:pt x="1636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3"/>
            <p:cNvSpPr/>
            <p:nvPr/>
          </p:nvSpPr>
          <p:spPr>
            <a:xfrm>
              <a:off x="5216545" y="3400622"/>
              <a:ext cx="369799" cy="307360"/>
            </a:xfrm>
            <a:custGeom>
              <a:avLst/>
              <a:gdLst/>
              <a:ahLst/>
              <a:cxnLst/>
              <a:rect l="l" t="t" r="r" b="b"/>
              <a:pathLst>
                <a:path w="18414" h="15345" extrusionOk="0">
                  <a:moveTo>
                    <a:pt x="1" y="0"/>
                  </a:moveTo>
                  <a:lnTo>
                    <a:pt x="1" y="4737"/>
                  </a:lnTo>
                  <a:lnTo>
                    <a:pt x="18414" y="15345"/>
                  </a:lnTo>
                  <a:lnTo>
                    <a:pt x="18414" y="10641"/>
                  </a:lnTo>
                  <a:lnTo>
                    <a:pt x="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3"/>
            <p:cNvSpPr/>
            <p:nvPr/>
          </p:nvSpPr>
          <p:spPr>
            <a:xfrm>
              <a:off x="5216545" y="3400622"/>
              <a:ext cx="369799" cy="307360"/>
            </a:xfrm>
            <a:custGeom>
              <a:avLst/>
              <a:gdLst/>
              <a:ahLst/>
              <a:cxnLst/>
              <a:rect l="l" t="t" r="r" b="b"/>
              <a:pathLst>
                <a:path w="18414" h="15345" extrusionOk="0">
                  <a:moveTo>
                    <a:pt x="1" y="0"/>
                  </a:moveTo>
                  <a:lnTo>
                    <a:pt x="1" y="4737"/>
                  </a:lnTo>
                  <a:lnTo>
                    <a:pt x="18414" y="15345"/>
                  </a:lnTo>
                  <a:lnTo>
                    <a:pt x="18414" y="10641"/>
                  </a:ln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3"/>
            <p:cNvSpPr/>
            <p:nvPr/>
          </p:nvSpPr>
          <p:spPr>
            <a:xfrm>
              <a:off x="5479144" y="3585018"/>
              <a:ext cx="50929" cy="62153"/>
            </a:xfrm>
            <a:custGeom>
              <a:avLst/>
              <a:gdLst/>
              <a:ahLst/>
              <a:cxnLst/>
              <a:rect l="l" t="t" r="r" b="b"/>
              <a:pathLst>
                <a:path w="2536" h="3103" extrusionOk="0">
                  <a:moveTo>
                    <a:pt x="801" y="1"/>
                  </a:moveTo>
                  <a:cubicBezTo>
                    <a:pt x="334" y="1"/>
                    <a:pt x="1" y="368"/>
                    <a:pt x="1" y="968"/>
                  </a:cubicBezTo>
                  <a:cubicBezTo>
                    <a:pt x="34" y="1769"/>
                    <a:pt x="468" y="2503"/>
                    <a:pt x="1135" y="2936"/>
                  </a:cubicBezTo>
                  <a:cubicBezTo>
                    <a:pt x="1302" y="3036"/>
                    <a:pt x="1502" y="3103"/>
                    <a:pt x="1702" y="3103"/>
                  </a:cubicBezTo>
                  <a:cubicBezTo>
                    <a:pt x="1935" y="3103"/>
                    <a:pt x="2169" y="3003"/>
                    <a:pt x="2302" y="2836"/>
                  </a:cubicBezTo>
                  <a:cubicBezTo>
                    <a:pt x="2436" y="2636"/>
                    <a:pt x="2536" y="2402"/>
                    <a:pt x="2502" y="2136"/>
                  </a:cubicBezTo>
                  <a:cubicBezTo>
                    <a:pt x="2469" y="1335"/>
                    <a:pt x="2035" y="601"/>
                    <a:pt x="1368" y="168"/>
                  </a:cubicBezTo>
                  <a:cubicBezTo>
                    <a:pt x="1202" y="67"/>
                    <a:pt x="1001" y="1"/>
                    <a:pt x="8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3"/>
            <p:cNvSpPr/>
            <p:nvPr/>
          </p:nvSpPr>
          <p:spPr>
            <a:xfrm>
              <a:off x="5483843" y="3589906"/>
              <a:ext cx="40868" cy="52799"/>
            </a:xfrm>
            <a:custGeom>
              <a:avLst/>
              <a:gdLst/>
              <a:ahLst/>
              <a:cxnLst/>
              <a:rect l="l" t="t" r="r" b="b"/>
              <a:pathLst>
                <a:path w="2035" h="2636" extrusionOk="0">
                  <a:moveTo>
                    <a:pt x="592" y="1"/>
                  </a:moveTo>
                  <a:cubicBezTo>
                    <a:pt x="243" y="1"/>
                    <a:pt x="0" y="267"/>
                    <a:pt x="0" y="724"/>
                  </a:cubicBezTo>
                  <a:cubicBezTo>
                    <a:pt x="34" y="1458"/>
                    <a:pt x="434" y="2092"/>
                    <a:pt x="1034" y="2492"/>
                  </a:cubicBezTo>
                  <a:cubicBezTo>
                    <a:pt x="1200" y="2589"/>
                    <a:pt x="1354" y="2636"/>
                    <a:pt x="1489" y="2636"/>
                  </a:cubicBezTo>
                  <a:cubicBezTo>
                    <a:pt x="1818" y="2636"/>
                    <a:pt x="2035" y="2364"/>
                    <a:pt x="2035" y="1892"/>
                  </a:cubicBezTo>
                  <a:cubicBezTo>
                    <a:pt x="2002" y="1191"/>
                    <a:pt x="1635" y="524"/>
                    <a:pt x="1034" y="124"/>
                  </a:cubicBezTo>
                  <a:cubicBezTo>
                    <a:pt x="876" y="40"/>
                    <a:pt x="726" y="1"/>
                    <a:pt x="592"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3"/>
            <p:cNvSpPr/>
            <p:nvPr/>
          </p:nvSpPr>
          <p:spPr>
            <a:xfrm>
              <a:off x="5245364" y="3446250"/>
              <a:ext cx="205002" cy="157436"/>
            </a:xfrm>
            <a:custGeom>
              <a:avLst/>
              <a:gdLst/>
              <a:ahLst/>
              <a:cxnLst/>
              <a:rect l="l" t="t" r="r" b="b"/>
              <a:pathLst>
                <a:path w="10208" h="7860" extrusionOk="0">
                  <a:moveTo>
                    <a:pt x="614" y="1"/>
                  </a:moveTo>
                  <a:cubicBezTo>
                    <a:pt x="252" y="1"/>
                    <a:pt x="0" y="303"/>
                    <a:pt x="0" y="824"/>
                  </a:cubicBezTo>
                  <a:lnTo>
                    <a:pt x="0" y="1191"/>
                  </a:lnTo>
                  <a:cubicBezTo>
                    <a:pt x="33" y="1959"/>
                    <a:pt x="434" y="2692"/>
                    <a:pt x="1101" y="3126"/>
                  </a:cubicBezTo>
                  <a:lnTo>
                    <a:pt x="9073" y="7696"/>
                  </a:lnTo>
                  <a:cubicBezTo>
                    <a:pt x="9264" y="7807"/>
                    <a:pt x="9443" y="7860"/>
                    <a:pt x="9600" y="7860"/>
                  </a:cubicBezTo>
                  <a:cubicBezTo>
                    <a:pt x="9963" y="7860"/>
                    <a:pt x="10207" y="7575"/>
                    <a:pt x="10207" y="7062"/>
                  </a:cubicBezTo>
                  <a:lnTo>
                    <a:pt x="10207" y="6695"/>
                  </a:lnTo>
                  <a:cubicBezTo>
                    <a:pt x="10174" y="5895"/>
                    <a:pt x="9740" y="5194"/>
                    <a:pt x="9073" y="4761"/>
                  </a:cubicBezTo>
                  <a:lnTo>
                    <a:pt x="1101" y="157"/>
                  </a:lnTo>
                  <a:cubicBezTo>
                    <a:pt x="927" y="51"/>
                    <a:pt x="761" y="1"/>
                    <a:pt x="61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3"/>
            <p:cNvSpPr/>
            <p:nvPr/>
          </p:nvSpPr>
          <p:spPr>
            <a:xfrm>
              <a:off x="5586324" y="3611077"/>
              <a:ext cx="5382" cy="96905"/>
            </a:xfrm>
            <a:custGeom>
              <a:avLst/>
              <a:gdLst/>
              <a:ahLst/>
              <a:cxnLst/>
              <a:rect l="l" t="t" r="r" b="b"/>
              <a:pathLst>
                <a:path w="268" h="4838" extrusionOk="0">
                  <a:moveTo>
                    <a:pt x="268" y="1"/>
                  </a:moveTo>
                  <a:lnTo>
                    <a:pt x="1" y="134"/>
                  </a:lnTo>
                  <a:lnTo>
                    <a:pt x="1" y="4838"/>
                  </a:lnTo>
                  <a:lnTo>
                    <a:pt x="268" y="4704"/>
                  </a:lnTo>
                  <a:lnTo>
                    <a:pt x="2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3"/>
            <p:cNvSpPr/>
            <p:nvPr/>
          </p:nvSpPr>
          <p:spPr>
            <a:xfrm>
              <a:off x="5586324" y="3611077"/>
              <a:ext cx="5382" cy="96905"/>
            </a:xfrm>
            <a:custGeom>
              <a:avLst/>
              <a:gdLst/>
              <a:ahLst/>
              <a:cxnLst/>
              <a:rect l="l" t="t" r="r" b="b"/>
              <a:pathLst>
                <a:path w="268" h="4838" extrusionOk="0">
                  <a:moveTo>
                    <a:pt x="268" y="1"/>
                  </a:moveTo>
                  <a:lnTo>
                    <a:pt x="1" y="134"/>
                  </a:lnTo>
                  <a:lnTo>
                    <a:pt x="1" y="4838"/>
                  </a:lnTo>
                  <a:lnTo>
                    <a:pt x="268" y="4704"/>
                  </a:lnTo>
                  <a:lnTo>
                    <a:pt x="2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3"/>
            <p:cNvSpPr/>
            <p:nvPr/>
          </p:nvSpPr>
          <p:spPr>
            <a:xfrm>
              <a:off x="5219899" y="3210858"/>
              <a:ext cx="698710" cy="384716"/>
            </a:xfrm>
            <a:custGeom>
              <a:avLst/>
              <a:gdLst/>
              <a:ahLst/>
              <a:cxnLst/>
              <a:rect l="l" t="t" r="r" b="b"/>
              <a:pathLst>
                <a:path w="34792" h="19207" extrusionOk="0">
                  <a:moveTo>
                    <a:pt x="16379" y="1"/>
                  </a:moveTo>
                  <a:lnTo>
                    <a:pt x="201" y="8173"/>
                  </a:lnTo>
                  <a:cubicBezTo>
                    <a:pt x="101" y="8240"/>
                    <a:pt x="34" y="8340"/>
                    <a:pt x="0" y="8473"/>
                  </a:cubicBezTo>
                  <a:cubicBezTo>
                    <a:pt x="34" y="8574"/>
                    <a:pt x="101" y="8674"/>
                    <a:pt x="201" y="8740"/>
                  </a:cubicBezTo>
                  <a:lnTo>
                    <a:pt x="18247" y="19181"/>
                  </a:lnTo>
                  <a:cubicBezTo>
                    <a:pt x="18297" y="19198"/>
                    <a:pt x="18355" y="19206"/>
                    <a:pt x="18418" y="19206"/>
                  </a:cubicBezTo>
                  <a:cubicBezTo>
                    <a:pt x="18480" y="19206"/>
                    <a:pt x="18547" y="19198"/>
                    <a:pt x="18614" y="19181"/>
                  </a:cubicBezTo>
                  <a:lnTo>
                    <a:pt x="34792" y="10975"/>
                  </a:lnTo>
                  <a:lnTo>
                    <a:pt x="34792" y="10608"/>
                  </a:lnTo>
                  <a:lnTo>
                    <a:pt x="16379"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3"/>
            <p:cNvSpPr/>
            <p:nvPr/>
          </p:nvSpPr>
          <p:spPr>
            <a:xfrm>
              <a:off x="5219236" y="3374563"/>
              <a:ext cx="370462" cy="220510"/>
            </a:xfrm>
            <a:custGeom>
              <a:avLst/>
              <a:gdLst/>
              <a:ahLst/>
              <a:cxnLst/>
              <a:rect l="l" t="t" r="r" b="b"/>
              <a:pathLst>
                <a:path w="18447" h="11009" extrusionOk="0">
                  <a:moveTo>
                    <a:pt x="234" y="0"/>
                  </a:moveTo>
                  <a:lnTo>
                    <a:pt x="234" y="0"/>
                  </a:lnTo>
                  <a:cubicBezTo>
                    <a:pt x="222" y="4"/>
                    <a:pt x="212" y="9"/>
                    <a:pt x="203" y="15"/>
                  </a:cubicBezTo>
                  <a:lnTo>
                    <a:pt x="203" y="15"/>
                  </a:lnTo>
                  <a:cubicBezTo>
                    <a:pt x="213" y="10"/>
                    <a:pt x="223" y="5"/>
                    <a:pt x="234" y="0"/>
                  </a:cubicBezTo>
                  <a:close/>
                  <a:moveTo>
                    <a:pt x="203" y="15"/>
                  </a:moveTo>
                  <a:lnTo>
                    <a:pt x="203" y="15"/>
                  </a:lnTo>
                  <a:cubicBezTo>
                    <a:pt x="1" y="130"/>
                    <a:pt x="11" y="440"/>
                    <a:pt x="234" y="567"/>
                  </a:cubicBezTo>
                  <a:lnTo>
                    <a:pt x="18280" y="10975"/>
                  </a:lnTo>
                  <a:cubicBezTo>
                    <a:pt x="18347" y="11008"/>
                    <a:pt x="18380" y="11008"/>
                    <a:pt x="18447" y="11008"/>
                  </a:cubicBezTo>
                  <a:lnTo>
                    <a:pt x="18447" y="10675"/>
                  </a:lnTo>
                  <a:cubicBezTo>
                    <a:pt x="18380" y="10675"/>
                    <a:pt x="18347" y="10641"/>
                    <a:pt x="18280" y="10608"/>
                  </a:cubicBezTo>
                  <a:lnTo>
                    <a:pt x="234" y="200"/>
                  </a:lnTo>
                  <a:cubicBezTo>
                    <a:pt x="145" y="171"/>
                    <a:pt x="135" y="63"/>
                    <a:pt x="203" y="1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3"/>
            <p:cNvSpPr/>
            <p:nvPr/>
          </p:nvSpPr>
          <p:spPr>
            <a:xfrm>
              <a:off x="5221907" y="3210858"/>
              <a:ext cx="696702" cy="377525"/>
            </a:xfrm>
            <a:custGeom>
              <a:avLst/>
              <a:gdLst/>
              <a:ahLst/>
              <a:cxnLst/>
              <a:rect l="l" t="t" r="r" b="b"/>
              <a:pathLst>
                <a:path w="34692" h="18848" extrusionOk="0">
                  <a:moveTo>
                    <a:pt x="16279" y="1"/>
                  </a:moveTo>
                  <a:lnTo>
                    <a:pt x="101" y="8173"/>
                  </a:lnTo>
                  <a:cubicBezTo>
                    <a:pt x="1" y="8207"/>
                    <a:pt x="1" y="8340"/>
                    <a:pt x="101" y="8407"/>
                  </a:cubicBezTo>
                  <a:lnTo>
                    <a:pt x="18147" y="18814"/>
                  </a:lnTo>
                  <a:cubicBezTo>
                    <a:pt x="18214" y="18848"/>
                    <a:pt x="18247" y="18848"/>
                    <a:pt x="18314" y="18848"/>
                  </a:cubicBezTo>
                  <a:cubicBezTo>
                    <a:pt x="18380" y="18848"/>
                    <a:pt x="18447" y="18848"/>
                    <a:pt x="18514" y="18814"/>
                  </a:cubicBezTo>
                  <a:lnTo>
                    <a:pt x="34692" y="10608"/>
                  </a:lnTo>
                  <a:lnTo>
                    <a:pt x="1627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3"/>
            <p:cNvSpPr/>
            <p:nvPr/>
          </p:nvSpPr>
          <p:spPr>
            <a:xfrm>
              <a:off x="5589678" y="3423336"/>
              <a:ext cx="328931" cy="171737"/>
            </a:xfrm>
            <a:custGeom>
              <a:avLst/>
              <a:gdLst/>
              <a:ahLst/>
              <a:cxnLst/>
              <a:rect l="l" t="t" r="r" b="b"/>
              <a:pathLst>
                <a:path w="16379" h="8574" extrusionOk="0">
                  <a:moveTo>
                    <a:pt x="16379" y="0"/>
                  </a:moveTo>
                  <a:lnTo>
                    <a:pt x="201" y="8173"/>
                  </a:lnTo>
                  <a:cubicBezTo>
                    <a:pt x="134" y="8206"/>
                    <a:pt x="67" y="8240"/>
                    <a:pt x="1" y="8240"/>
                  </a:cubicBezTo>
                  <a:lnTo>
                    <a:pt x="1" y="8573"/>
                  </a:lnTo>
                  <a:cubicBezTo>
                    <a:pt x="67" y="8573"/>
                    <a:pt x="134" y="8573"/>
                    <a:pt x="201" y="8540"/>
                  </a:cubicBezTo>
                  <a:lnTo>
                    <a:pt x="16379" y="367"/>
                  </a:lnTo>
                  <a:lnTo>
                    <a:pt x="163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3"/>
            <p:cNvSpPr/>
            <p:nvPr/>
          </p:nvSpPr>
          <p:spPr>
            <a:xfrm>
              <a:off x="5543448" y="3118660"/>
              <a:ext cx="369819" cy="307360"/>
            </a:xfrm>
            <a:custGeom>
              <a:avLst/>
              <a:gdLst/>
              <a:ahLst/>
              <a:cxnLst/>
              <a:rect l="l" t="t" r="r" b="b"/>
              <a:pathLst>
                <a:path w="18415" h="15345" extrusionOk="0">
                  <a:moveTo>
                    <a:pt x="1" y="0"/>
                  </a:moveTo>
                  <a:lnTo>
                    <a:pt x="1" y="4737"/>
                  </a:lnTo>
                  <a:lnTo>
                    <a:pt x="18414" y="15345"/>
                  </a:lnTo>
                  <a:lnTo>
                    <a:pt x="18414" y="10675"/>
                  </a:lnTo>
                  <a:lnTo>
                    <a:pt x="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3"/>
            <p:cNvSpPr/>
            <p:nvPr/>
          </p:nvSpPr>
          <p:spPr>
            <a:xfrm>
              <a:off x="5543448" y="3118660"/>
              <a:ext cx="369819" cy="307360"/>
            </a:xfrm>
            <a:custGeom>
              <a:avLst/>
              <a:gdLst/>
              <a:ahLst/>
              <a:cxnLst/>
              <a:rect l="l" t="t" r="r" b="b"/>
              <a:pathLst>
                <a:path w="18415" h="15345" extrusionOk="0">
                  <a:moveTo>
                    <a:pt x="1" y="0"/>
                  </a:moveTo>
                  <a:lnTo>
                    <a:pt x="1" y="4737"/>
                  </a:lnTo>
                  <a:lnTo>
                    <a:pt x="18414" y="15345"/>
                  </a:lnTo>
                  <a:lnTo>
                    <a:pt x="18414" y="10675"/>
                  </a:ln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3"/>
            <p:cNvSpPr/>
            <p:nvPr/>
          </p:nvSpPr>
          <p:spPr>
            <a:xfrm>
              <a:off x="5219899" y="3180793"/>
              <a:ext cx="649809" cy="391887"/>
            </a:xfrm>
            <a:custGeom>
              <a:avLst/>
              <a:gdLst/>
              <a:ahLst/>
              <a:cxnLst/>
              <a:rect l="l" t="t" r="r" b="b"/>
              <a:pathLst>
                <a:path w="32357" h="19565" extrusionOk="0">
                  <a:moveTo>
                    <a:pt x="13944" y="1"/>
                  </a:moveTo>
                  <a:lnTo>
                    <a:pt x="234" y="7406"/>
                  </a:lnTo>
                  <a:cubicBezTo>
                    <a:pt x="101" y="7506"/>
                    <a:pt x="34" y="7639"/>
                    <a:pt x="0" y="7806"/>
                  </a:cubicBezTo>
                  <a:lnTo>
                    <a:pt x="0" y="8774"/>
                  </a:lnTo>
                  <a:cubicBezTo>
                    <a:pt x="34" y="8907"/>
                    <a:pt x="101" y="9074"/>
                    <a:pt x="234" y="9141"/>
                  </a:cubicBezTo>
                  <a:lnTo>
                    <a:pt x="18213" y="19515"/>
                  </a:lnTo>
                  <a:cubicBezTo>
                    <a:pt x="18280" y="19548"/>
                    <a:pt x="18355" y="19565"/>
                    <a:pt x="18430" y="19565"/>
                  </a:cubicBezTo>
                  <a:cubicBezTo>
                    <a:pt x="18505" y="19565"/>
                    <a:pt x="18580" y="19548"/>
                    <a:pt x="18647" y="19515"/>
                  </a:cubicBezTo>
                  <a:lnTo>
                    <a:pt x="32357" y="12109"/>
                  </a:lnTo>
                  <a:lnTo>
                    <a:pt x="32357" y="10608"/>
                  </a:lnTo>
                  <a:lnTo>
                    <a:pt x="1394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3"/>
            <p:cNvSpPr/>
            <p:nvPr/>
          </p:nvSpPr>
          <p:spPr>
            <a:xfrm>
              <a:off x="5221907" y="3180793"/>
              <a:ext cx="647801" cy="362483"/>
            </a:xfrm>
            <a:custGeom>
              <a:avLst/>
              <a:gdLst/>
              <a:ahLst/>
              <a:cxnLst/>
              <a:rect l="l" t="t" r="r" b="b"/>
              <a:pathLst>
                <a:path w="32257" h="18097" extrusionOk="0">
                  <a:moveTo>
                    <a:pt x="13844" y="1"/>
                  </a:moveTo>
                  <a:lnTo>
                    <a:pt x="134" y="7406"/>
                  </a:lnTo>
                  <a:cubicBezTo>
                    <a:pt x="1" y="7473"/>
                    <a:pt x="1" y="7639"/>
                    <a:pt x="134" y="7673"/>
                  </a:cubicBezTo>
                  <a:lnTo>
                    <a:pt x="18113" y="18047"/>
                  </a:lnTo>
                  <a:cubicBezTo>
                    <a:pt x="18180" y="18080"/>
                    <a:pt x="18255" y="18097"/>
                    <a:pt x="18330" y="18097"/>
                  </a:cubicBezTo>
                  <a:cubicBezTo>
                    <a:pt x="18405" y="18097"/>
                    <a:pt x="18480" y="18080"/>
                    <a:pt x="18547" y="18047"/>
                  </a:cubicBezTo>
                  <a:lnTo>
                    <a:pt x="32257" y="10608"/>
                  </a:lnTo>
                  <a:lnTo>
                    <a:pt x="13844"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3"/>
            <p:cNvSpPr/>
            <p:nvPr/>
          </p:nvSpPr>
          <p:spPr>
            <a:xfrm>
              <a:off x="5831512" y="3389265"/>
              <a:ext cx="15423" cy="7872"/>
            </a:xfrm>
            <a:custGeom>
              <a:avLst/>
              <a:gdLst/>
              <a:ahLst/>
              <a:cxnLst/>
              <a:rect l="l" t="t" r="r" b="b"/>
              <a:pathLst>
                <a:path w="768" h="393" extrusionOk="0">
                  <a:moveTo>
                    <a:pt x="367" y="0"/>
                  </a:moveTo>
                  <a:cubicBezTo>
                    <a:pt x="301" y="0"/>
                    <a:pt x="201" y="0"/>
                    <a:pt x="134" y="67"/>
                  </a:cubicBezTo>
                  <a:cubicBezTo>
                    <a:pt x="134" y="50"/>
                    <a:pt x="126" y="42"/>
                    <a:pt x="117" y="42"/>
                  </a:cubicBezTo>
                  <a:cubicBezTo>
                    <a:pt x="109" y="42"/>
                    <a:pt x="101" y="50"/>
                    <a:pt x="101" y="67"/>
                  </a:cubicBezTo>
                  <a:cubicBezTo>
                    <a:pt x="1" y="134"/>
                    <a:pt x="34" y="267"/>
                    <a:pt x="167" y="334"/>
                  </a:cubicBezTo>
                  <a:cubicBezTo>
                    <a:pt x="201" y="334"/>
                    <a:pt x="267" y="367"/>
                    <a:pt x="301" y="367"/>
                  </a:cubicBezTo>
                  <a:cubicBezTo>
                    <a:pt x="351" y="384"/>
                    <a:pt x="392" y="392"/>
                    <a:pt x="434" y="392"/>
                  </a:cubicBezTo>
                  <a:cubicBezTo>
                    <a:pt x="476" y="392"/>
                    <a:pt x="518" y="384"/>
                    <a:pt x="568" y="367"/>
                  </a:cubicBezTo>
                  <a:cubicBezTo>
                    <a:pt x="568" y="367"/>
                    <a:pt x="601" y="367"/>
                    <a:pt x="634" y="334"/>
                  </a:cubicBezTo>
                  <a:cubicBezTo>
                    <a:pt x="768" y="267"/>
                    <a:pt x="734" y="167"/>
                    <a:pt x="601" y="67"/>
                  </a:cubicBezTo>
                  <a:cubicBezTo>
                    <a:pt x="534" y="33"/>
                    <a:pt x="468" y="0"/>
                    <a:pt x="3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3"/>
            <p:cNvSpPr/>
            <p:nvPr/>
          </p:nvSpPr>
          <p:spPr>
            <a:xfrm>
              <a:off x="5219899" y="3330457"/>
              <a:ext cx="369799" cy="242563"/>
            </a:xfrm>
            <a:custGeom>
              <a:avLst/>
              <a:gdLst/>
              <a:ahLst/>
              <a:cxnLst/>
              <a:rect l="l" t="t" r="r" b="b"/>
              <a:pathLst>
                <a:path w="18414" h="12110" extrusionOk="0">
                  <a:moveTo>
                    <a:pt x="167" y="1"/>
                  </a:moveTo>
                  <a:lnTo>
                    <a:pt x="167" y="1"/>
                  </a:lnTo>
                  <a:cubicBezTo>
                    <a:pt x="67" y="67"/>
                    <a:pt x="34" y="201"/>
                    <a:pt x="0" y="334"/>
                  </a:cubicBezTo>
                  <a:lnTo>
                    <a:pt x="0" y="1302"/>
                  </a:lnTo>
                  <a:cubicBezTo>
                    <a:pt x="34" y="1435"/>
                    <a:pt x="101" y="1602"/>
                    <a:pt x="234" y="1669"/>
                  </a:cubicBezTo>
                  <a:lnTo>
                    <a:pt x="18213" y="12043"/>
                  </a:lnTo>
                  <a:cubicBezTo>
                    <a:pt x="18280" y="12076"/>
                    <a:pt x="18347" y="12109"/>
                    <a:pt x="18414" y="12109"/>
                  </a:cubicBezTo>
                  <a:lnTo>
                    <a:pt x="18414" y="10608"/>
                  </a:lnTo>
                  <a:cubicBezTo>
                    <a:pt x="18347" y="10608"/>
                    <a:pt x="18280" y="10608"/>
                    <a:pt x="18180" y="10575"/>
                  </a:cubicBezTo>
                  <a:lnTo>
                    <a:pt x="234" y="201"/>
                  </a:lnTo>
                  <a:cubicBezTo>
                    <a:pt x="134" y="134"/>
                    <a:pt x="134" y="67"/>
                    <a:pt x="167"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3"/>
            <p:cNvSpPr/>
            <p:nvPr/>
          </p:nvSpPr>
          <p:spPr>
            <a:xfrm>
              <a:off x="5838882" y="3352750"/>
              <a:ext cx="54946" cy="85969"/>
            </a:xfrm>
            <a:custGeom>
              <a:avLst/>
              <a:gdLst/>
              <a:ahLst/>
              <a:cxnLst/>
              <a:rect l="l" t="t" r="r" b="b"/>
              <a:pathLst>
                <a:path w="2736" h="4292" extrusionOk="0">
                  <a:moveTo>
                    <a:pt x="1745" y="1"/>
                  </a:moveTo>
                  <a:cubicBezTo>
                    <a:pt x="1574" y="1"/>
                    <a:pt x="1408" y="51"/>
                    <a:pt x="1268" y="155"/>
                  </a:cubicBezTo>
                  <a:cubicBezTo>
                    <a:pt x="634" y="622"/>
                    <a:pt x="201" y="1289"/>
                    <a:pt x="0" y="2057"/>
                  </a:cubicBezTo>
                  <a:lnTo>
                    <a:pt x="334" y="2090"/>
                  </a:lnTo>
                  <a:cubicBezTo>
                    <a:pt x="467" y="1423"/>
                    <a:pt x="868" y="822"/>
                    <a:pt x="1435" y="422"/>
                  </a:cubicBezTo>
                  <a:cubicBezTo>
                    <a:pt x="1535" y="355"/>
                    <a:pt x="1702" y="289"/>
                    <a:pt x="1835" y="289"/>
                  </a:cubicBezTo>
                  <a:cubicBezTo>
                    <a:pt x="1902" y="289"/>
                    <a:pt x="2002" y="322"/>
                    <a:pt x="2069" y="355"/>
                  </a:cubicBezTo>
                  <a:cubicBezTo>
                    <a:pt x="2335" y="622"/>
                    <a:pt x="2502" y="1023"/>
                    <a:pt x="2436" y="1423"/>
                  </a:cubicBezTo>
                  <a:cubicBezTo>
                    <a:pt x="2402" y="2390"/>
                    <a:pt x="1835" y="3491"/>
                    <a:pt x="1168" y="3891"/>
                  </a:cubicBezTo>
                  <a:cubicBezTo>
                    <a:pt x="1059" y="3946"/>
                    <a:pt x="928" y="4000"/>
                    <a:pt x="793" y="4000"/>
                  </a:cubicBezTo>
                  <a:cubicBezTo>
                    <a:pt x="762" y="4000"/>
                    <a:pt x="732" y="3997"/>
                    <a:pt x="701" y="3991"/>
                  </a:cubicBezTo>
                  <a:lnTo>
                    <a:pt x="367" y="4191"/>
                  </a:lnTo>
                  <a:cubicBezTo>
                    <a:pt x="501" y="4258"/>
                    <a:pt x="634" y="4292"/>
                    <a:pt x="768" y="4292"/>
                  </a:cubicBezTo>
                  <a:cubicBezTo>
                    <a:pt x="968" y="4292"/>
                    <a:pt x="1135" y="4225"/>
                    <a:pt x="1301" y="4125"/>
                  </a:cubicBezTo>
                  <a:cubicBezTo>
                    <a:pt x="2069" y="3724"/>
                    <a:pt x="2669" y="2490"/>
                    <a:pt x="2702" y="1423"/>
                  </a:cubicBezTo>
                  <a:cubicBezTo>
                    <a:pt x="2736" y="789"/>
                    <a:pt x="2536" y="322"/>
                    <a:pt x="2202" y="122"/>
                  </a:cubicBezTo>
                  <a:cubicBezTo>
                    <a:pt x="2059" y="42"/>
                    <a:pt x="1900" y="1"/>
                    <a:pt x="17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3"/>
            <p:cNvSpPr/>
            <p:nvPr/>
          </p:nvSpPr>
          <p:spPr>
            <a:xfrm>
              <a:off x="5219899" y="3116657"/>
              <a:ext cx="698710" cy="419288"/>
            </a:xfrm>
            <a:custGeom>
              <a:avLst/>
              <a:gdLst/>
              <a:ahLst/>
              <a:cxnLst/>
              <a:rect l="l" t="t" r="r" b="b"/>
              <a:pathLst>
                <a:path w="34792" h="20933" extrusionOk="0">
                  <a:moveTo>
                    <a:pt x="16379" y="0"/>
                  </a:moveTo>
                  <a:lnTo>
                    <a:pt x="201" y="9874"/>
                  </a:lnTo>
                  <a:cubicBezTo>
                    <a:pt x="101" y="9941"/>
                    <a:pt x="34" y="10041"/>
                    <a:pt x="0" y="10174"/>
                  </a:cubicBezTo>
                  <a:cubicBezTo>
                    <a:pt x="34" y="10308"/>
                    <a:pt x="101" y="10408"/>
                    <a:pt x="201" y="10475"/>
                  </a:cubicBezTo>
                  <a:lnTo>
                    <a:pt x="18247" y="20882"/>
                  </a:lnTo>
                  <a:cubicBezTo>
                    <a:pt x="18297" y="20915"/>
                    <a:pt x="18355" y="20932"/>
                    <a:pt x="18418" y="20932"/>
                  </a:cubicBezTo>
                  <a:cubicBezTo>
                    <a:pt x="18480" y="20932"/>
                    <a:pt x="18547" y="20915"/>
                    <a:pt x="18614" y="20882"/>
                  </a:cubicBezTo>
                  <a:lnTo>
                    <a:pt x="34792" y="11008"/>
                  </a:lnTo>
                  <a:lnTo>
                    <a:pt x="34792" y="10608"/>
                  </a:lnTo>
                  <a:lnTo>
                    <a:pt x="16379"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3"/>
            <p:cNvSpPr/>
            <p:nvPr/>
          </p:nvSpPr>
          <p:spPr>
            <a:xfrm>
              <a:off x="5219236" y="3314433"/>
              <a:ext cx="370462" cy="220490"/>
            </a:xfrm>
            <a:custGeom>
              <a:avLst/>
              <a:gdLst/>
              <a:ahLst/>
              <a:cxnLst/>
              <a:rect l="l" t="t" r="r" b="b"/>
              <a:pathLst>
                <a:path w="18447" h="11008" extrusionOk="0">
                  <a:moveTo>
                    <a:pt x="234" y="0"/>
                  </a:moveTo>
                  <a:lnTo>
                    <a:pt x="234" y="0"/>
                  </a:lnTo>
                  <a:cubicBezTo>
                    <a:pt x="222" y="4"/>
                    <a:pt x="212" y="9"/>
                    <a:pt x="203" y="15"/>
                  </a:cubicBezTo>
                  <a:lnTo>
                    <a:pt x="203" y="15"/>
                  </a:lnTo>
                  <a:cubicBezTo>
                    <a:pt x="213" y="10"/>
                    <a:pt x="223" y="5"/>
                    <a:pt x="234" y="0"/>
                  </a:cubicBezTo>
                  <a:close/>
                  <a:moveTo>
                    <a:pt x="203" y="15"/>
                  </a:moveTo>
                  <a:lnTo>
                    <a:pt x="203" y="15"/>
                  </a:lnTo>
                  <a:cubicBezTo>
                    <a:pt x="1" y="130"/>
                    <a:pt x="11" y="440"/>
                    <a:pt x="234" y="567"/>
                  </a:cubicBezTo>
                  <a:lnTo>
                    <a:pt x="18280" y="10975"/>
                  </a:lnTo>
                  <a:cubicBezTo>
                    <a:pt x="18347" y="11008"/>
                    <a:pt x="18380" y="11008"/>
                    <a:pt x="18447" y="11008"/>
                  </a:cubicBezTo>
                  <a:lnTo>
                    <a:pt x="18447" y="10674"/>
                  </a:lnTo>
                  <a:cubicBezTo>
                    <a:pt x="18380" y="10674"/>
                    <a:pt x="18313" y="10641"/>
                    <a:pt x="18280" y="10608"/>
                  </a:cubicBezTo>
                  <a:lnTo>
                    <a:pt x="234" y="200"/>
                  </a:lnTo>
                  <a:cubicBezTo>
                    <a:pt x="145" y="171"/>
                    <a:pt x="135" y="63"/>
                    <a:pt x="203" y="1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3"/>
            <p:cNvSpPr/>
            <p:nvPr/>
          </p:nvSpPr>
          <p:spPr>
            <a:xfrm>
              <a:off x="5221907" y="3115996"/>
              <a:ext cx="696702" cy="412257"/>
            </a:xfrm>
            <a:custGeom>
              <a:avLst/>
              <a:gdLst/>
              <a:ahLst/>
              <a:cxnLst/>
              <a:rect l="l" t="t" r="r" b="b"/>
              <a:pathLst>
                <a:path w="34692" h="20582" extrusionOk="0">
                  <a:moveTo>
                    <a:pt x="16279" y="0"/>
                  </a:moveTo>
                  <a:lnTo>
                    <a:pt x="101" y="9907"/>
                  </a:lnTo>
                  <a:cubicBezTo>
                    <a:pt x="1" y="9940"/>
                    <a:pt x="1" y="10074"/>
                    <a:pt x="101" y="10107"/>
                  </a:cubicBezTo>
                  <a:lnTo>
                    <a:pt x="18147" y="20515"/>
                  </a:lnTo>
                  <a:cubicBezTo>
                    <a:pt x="18214" y="20548"/>
                    <a:pt x="18247" y="20581"/>
                    <a:pt x="18314" y="20581"/>
                  </a:cubicBezTo>
                  <a:cubicBezTo>
                    <a:pt x="18380" y="20581"/>
                    <a:pt x="18447" y="20548"/>
                    <a:pt x="18514" y="20515"/>
                  </a:cubicBezTo>
                  <a:lnTo>
                    <a:pt x="34692" y="10641"/>
                  </a:lnTo>
                  <a:lnTo>
                    <a:pt x="16279"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3"/>
            <p:cNvSpPr/>
            <p:nvPr/>
          </p:nvSpPr>
          <p:spPr>
            <a:xfrm>
              <a:off x="5589678" y="3329115"/>
              <a:ext cx="328931" cy="205808"/>
            </a:xfrm>
            <a:custGeom>
              <a:avLst/>
              <a:gdLst/>
              <a:ahLst/>
              <a:cxnLst/>
              <a:rect l="l" t="t" r="r" b="b"/>
              <a:pathLst>
                <a:path w="16379" h="10275" extrusionOk="0">
                  <a:moveTo>
                    <a:pt x="16379" y="1"/>
                  </a:moveTo>
                  <a:lnTo>
                    <a:pt x="201" y="9875"/>
                  </a:lnTo>
                  <a:cubicBezTo>
                    <a:pt x="134" y="9908"/>
                    <a:pt x="67" y="9941"/>
                    <a:pt x="1" y="9941"/>
                  </a:cubicBezTo>
                  <a:lnTo>
                    <a:pt x="1" y="10275"/>
                  </a:lnTo>
                  <a:cubicBezTo>
                    <a:pt x="67" y="10275"/>
                    <a:pt x="134" y="10275"/>
                    <a:pt x="201" y="10242"/>
                  </a:cubicBezTo>
                  <a:lnTo>
                    <a:pt x="16379" y="335"/>
                  </a:lnTo>
                  <a:lnTo>
                    <a:pt x="1637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3"/>
            <p:cNvSpPr/>
            <p:nvPr/>
          </p:nvSpPr>
          <p:spPr>
            <a:xfrm>
              <a:off x="5913247" y="3329115"/>
              <a:ext cx="5362" cy="96905"/>
            </a:xfrm>
            <a:custGeom>
              <a:avLst/>
              <a:gdLst/>
              <a:ahLst/>
              <a:cxnLst/>
              <a:rect l="l" t="t" r="r" b="b"/>
              <a:pathLst>
                <a:path w="267" h="4838" extrusionOk="0">
                  <a:moveTo>
                    <a:pt x="267" y="1"/>
                  </a:moveTo>
                  <a:lnTo>
                    <a:pt x="0" y="168"/>
                  </a:lnTo>
                  <a:lnTo>
                    <a:pt x="0" y="4838"/>
                  </a:lnTo>
                  <a:lnTo>
                    <a:pt x="267" y="4704"/>
                  </a:lnTo>
                  <a:lnTo>
                    <a:pt x="267"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3"/>
            <p:cNvSpPr/>
            <p:nvPr/>
          </p:nvSpPr>
          <p:spPr>
            <a:xfrm>
              <a:off x="5913247" y="3329115"/>
              <a:ext cx="5362" cy="96905"/>
            </a:xfrm>
            <a:custGeom>
              <a:avLst/>
              <a:gdLst/>
              <a:ahLst/>
              <a:cxnLst/>
              <a:rect l="l" t="t" r="r" b="b"/>
              <a:pathLst>
                <a:path w="267" h="4838" extrusionOk="0">
                  <a:moveTo>
                    <a:pt x="267" y="1"/>
                  </a:moveTo>
                  <a:lnTo>
                    <a:pt x="0" y="168"/>
                  </a:lnTo>
                  <a:lnTo>
                    <a:pt x="0" y="4838"/>
                  </a:lnTo>
                  <a:lnTo>
                    <a:pt x="267" y="4704"/>
                  </a:lnTo>
                  <a:lnTo>
                    <a:pt x="2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3"/>
            <p:cNvSpPr/>
            <p:nvPr/>
          </p:nvSpPr>
          <p:spPr>
            <a:xfrm>
              <a:off x="5216545" y="3113312"/>
              <a:ext cx="693368" cy="399578"/>
            </a:xfrm>
            <a:custGeom>
              <a:avLst/>
              <a:gdLst/>
              <a:ahLst/>
              <a:cxnLst/>
              <a:rect l="l" t="t" r="r" b="b"/>
              <a:pathLst>
                <a:path w="34526" h="19949" extrusionOk="0">
                  <a:moveTo>
                    <a:pt x="16362" y="1"/>
                  </a:moveTo>
                  <a:cubicBezTo>
                    <a:pt x="16221" y="1"/>
                    <a:pt x="16079" y="34"/>
                    <a:pt x="15945" y="101"/>
                  </a:cubicBezTo>
                  <a:lnTo>
                    <a:pt x="1" y="9307"/>
                  </a:lnTo>
                  <a:lnTo>
                    <a:pt x="18414" y="19948"/>
                  </a:lnTo>
                  <a:lnTo>
                    <a:pt x="34359" y="10708"/>
                  </a:lnTo>
                  <a:cubicBezTo>
                    <a:pt x="34459" y="10675"/>
                    <a:pt x="34525" y="10575"/>
                    <a:pt x="34525" y="10475"/>
                  </a:cubicBezTo>
                  <a:lnTo>
                    <a:pt x="34525" y="10108"/>
                  </a:lnTo>
                  <a:lnTo>
                    <a:pt x="16779" y="101"/>
                  </a:lnTo>
                  <a:cubicBezTo>
                    <a:pt x="16646" y="34"/>
                    <a:pt x="16504" y="1"/>
                    <a:pt x="1636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3"/>
            <p:cNvSpPr/>
            <p:nvPr/>
          </p:nvSpPr>
          <p:spPr>
            <a:xfrm>
              <a:off x="5216545" y="3113312"/>
              <a:ext cx="693368" cy="399578"/>
            </a:xfrm>
            <a:custGeom>
              <a:avLst/>
              <a:gdLst/>
              <a:ahLst/>
              <a:cxnLst/>
              <a:rect l="l" t="t" r="r" b="b"/>
              <a:pathLst>
                <a:path w="34526" h="19949" extrusionOk="0">
                  <a:moveTo>
                    <a:pt x="16362" y="1"/>
                  </a:moveTo>
                  <a:cubicBezTo>
                    <a:pt x="16221" y="1"/>
                    <a:pt x="16079" y="34"/>
                    <a:pt x="15945" y="101"/>
                  </a:cubicBezTo>
                  <a:lnTo>
                    <a:pt x="1" y="9307"/>
                  </a:lnTo>
                  <a:lnTo>
                    <a:pt x="18414" y="19948"/>
                  </a:lnTo>
                  <a:lnTo>
                    <a:pt x="34359" y="10708"/>
                  </a:lnTo>
                  <a:cubicBezTo>
                    <a:pt x="34459" y="10675"/>
                    <a:pt x="34525" y="10575"/>
                    <a:pt x="34525" y="10475"/>
                  </a:cubicBezTo>
                  <a:lnTo>
                    <a:pt x="34525" y="10108"/>
                  </a:lnTo>
                  <a:lnTo>
                    <a:pt x="16779" y="101"/>
                  </a:lnTo>
                  <a:cubicBezTo>
                    <a:pt x="16646" y="34"/>
                    <a:pt x="16504" y="1"/>
                    <a:pt x="1636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3"/>
            <p:cNvSpPr/>
            <p:nvPr/>
          </p:nvSpPr>
          <p:spPr>
            <a:xfrm>
              <a:off x="5216545" y="3105961"/>
              <a:ext cx="694714" cy="398897"/>
            </a:xfrm>
            <a:custGeom>
              <a:avLst/>
              <a:gdLst/>
              <a:ahLst/>
              <a:cxnLst/>
              <a:rect l="l" t="t" r="r" b="b"/>
              <a:pathLst>
                <a:path w="34593" h="19915" extrusionOk="0">
                  <a:moveTo>
                    <a:pt x="16362" y="1"/>
                  </a:moveTo>
                  <a:cubicBezTo>
                    <a:pt x="16221" y="1"/>
                    <a:pt x="16079" y="34"/>
                    <a:pt x="15945" y="101"/>
                  </a:cubicBezTo>
                  <a:lnTo>
                    <a:pt x="1" y="9307"/>
                  </a:lnTo>
                  <a:lnTo>
                    <a:pt x="18414" y="19915"/>
                  </a:lnTo>
                  <a:lnTo>
                    <a:pt x="34359" y="10708"/>
                  </a:lnTo>
                  <a:cubicBezTo>
                    <a:pt x="34592" y="10575"/>
                    <a:pt x="34592" y="10375"/>
                    <a:pt x="34359" y="10241"/>
                  </a:cubicBezTo>
                  <a:lnTo>
                    <a:pt x="16779" y="101"/>
                  </a:lnTo>
                  <a:cubicBezTo>
                    <a:pt x="16646" y="34"/>
                    <a:pt x="16504" y="1"/>
                    <a:pt x="1636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3"/>
            <p:cNvSpPr/>
            <p:nvPr/>
          </p:nvSpPr>
          <p:spPr>
            <a:xfrm>
              <a:off x="5216545" y="3105961"/>
              <a:ext cx="694714" cy="398897"/>
            </a:xfrm>
            <a:custGeom>
              <a:avLst/>
              <a:gdLst/>
              <a:ahLst/>
              <a:cxnLst/>
              <a:rect l="l" t="t" r="r" b="b"/>
              <a:pathLst>
                <a:path w="34593" h="19915" extrusionOk="0">
                  <a:moveTo>
                    <a:pt x="16362" y="1"/>
                  </a:moveTo>
                  <a:cubicBezTo>
                    <a:pt x="16221" y="1"/>
                    <a:pt x="16079" y="34"/>
                    <a:pt x="15945" y="101"/>
                  </a:cubicBezTo>
                  <a:lnTo>
                    <a:pt x="1" y="9307"/>
                  </a:lnTo>
                  <a:lnTo>
                    <a:pt x="18414" y="19915"/>
                  </a:lnTo>
                  <a:lnTo>
                    <a:pt x="34359" y="10708"/>
                  </a:lnTo>
                  <a:cubicBezTo>
                    <a:pt x="34592" y="10575"/>
                    <a:pt x="34592" y="10375"/>
                    <a:pt x="34359" y="10241"/>
                  </a:cubicBezTo>
                  <a:lnTo>
                    <a:pt x="16779" y="101"/>
                  </a:lnTo>
                  <a:cubicBezTo>
                    <a:pt x="16646" y="34"/>
                    <a:pt x="16504" y="1"/>
                    <a:pt x="1636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3"/>
            <p:cNvSpPr/>
            <p:nvPr/>
          </p:nvSpPr>
          <p:spPr>
            <a:xfrm>
              <a:off x="5256068" y="3105300"/>
              <a:ext cx="645130" cy="371496"/>
            </a:xfrm>
            <a:custGeom>
              <a:avLst/>
              <a:gdLst/>
              <a:ahLst/>
              <a:cxnLst/>
              <a:rect l="l" t="t" r="r" b="b"/>
              <a:pathLst>
                <a:path w="32124" h="18547" extrusionOk="0">
                  <a:moveTo>
                    <a:pt x="13940" y="0"/>
                  </a:moveTo>
                  <a:cubicBezTo>
                    <a:pt x="13794" y="0"/>
                    <a:pt x="13644" y="34"/>
                    <a:pt x="13510" y="100"/>
                  </a:cubicBezTo>
                  <a:lnTo>
                    <a:pt x="1702" y="6939"/>
                  </a:lnTo>
                  <a:lnTo>
                    <a:pt x="1" y="5938"/>
                  </a:lnTo>
                  <a:lnTo>
                    <a:pt x="1" y="7906"/>
                  </a:lnTo>
                  <a:lnTo>
                    <a:pt x="18414" y="18547"/>
                  </a:lnTo>
                  <a:lnTo>
                    <a:pt x="31924" y="10741"/>
                  </a:lnTo>
                  <a:cubicBezTo>
                    <a:pt x="32057" y="10675"/>
                    <a:pt x="32124" y="10541"/>
                    <a:pt x="32057" y="10408"/>
                  </a:cubicBezTo>
                  <a:lnTo>
                    <a:pt x="32090" y="10408"/>
                  </a:lnTo>
                  <a:lnTo>
                    <a:pt x="32090" y="8606"/>
                  </a:lnTo>
                  <a:lnTo>
                    <a:pt x="30556" y="9507"/>
                  </a:lnTo>
                  <a:lnTo>
                    <a:pt x="14344" y="100"/>
                  </a:lnTo>
                  <a:cubicBezTo>
                    <a:pt x="14228" y="34"/>
                    <a:pt x="14086" y="0"/>
                    <a:pt x="1394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3"/>
            <p:cNvSpPr/>
            <p:nvPr/>
          </p:nvSpPr>
          <p:spPr>
            <a:xfrm>
              <a:off x="5256068" y="3065881"/>
              <a:ext cx="645813" cy="370835"/>
            </a:xfrm>
            <a:custGeom>
              <a:avLst/>
              <a:gdLst/>
              <a:ahLst/>
              <a:cxnLst/>
              <a:rect l="l" t="t" r="r" b="b"/>
              <a:pathLst>
                <a:path w="32158" h="18514" extrusionOk="0">
                  <a:moveTo>
                    <a:pt x="13927" y="0"/>
                  </a:moveTo>
                  <a:cubicBezTo>
                    <a:pt x="13786" y="0"/>
                    <a:pt x="13644" y="34"/>
                    <a:pt x="13510" y="100"/>
                  </a:cubicBezTo>
                  <a:lnTo>
                    <a:pt x="1" y="7906"/>
                  </a:lnTo>
                  <a:lnTo>
                    <a:pt x="18414" y="18513"/>
                  </a:lnTo>
                  <a:lnTo>
                    <a:pt x="31924" y="10708"/>
                  </a:lnTo>
                  <a:cubicBezTo>
                    <a:pt x="32157" y="10641"/>
                    <a:pt x="32157" y="10308"/>
                    <a:pt x="31924" y="10241"/>
                  </a:cubicBezTo>
                  <a:lnTo>
                    <a:pt x="14344" y="100"/>
                  </a:lnTo>
                  <a:cubicBezTo>
                    <a:pt x="14211" y="34"/>
                    <a:pt x="14069" y="0"/>
                    <a:pt x="1392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3"/>
            <p:cNvSpPr/>
            <p:nvPr/>
          </p:nvSpPr>
          <p:spPr>
            <a:xfrm>
              <a:off x="5256068" y="3224218"/>
              <a:ext cx="369799" cy="252578"/>
            </a:xfrm>
            <a:custGeom>
              <a:avLst/>
              <a:gdLst/>
              <a:ahLst/>
              <a:cxnLst/>
              <a:rect l="l" t="t" r="r" b="b"/>
              <a:pathLst>
                <a:path w="18414" h="12610" extrusionOk="0">
                  <a:moveTo>
                    <a:pt x="1" y="1"/>
                  </a:moveTo>
                  <a:lnTo>
                    <a:pt x="1" y="1969"/>
                  </a:lnTo>
                  <a:lnTo>
                    <a:pt x="18414" y="12610"/>
                  </a:lnTo>
                  <a:lnTo>
                    <a:pt x="18414" y="10608"/>
                  </a:lnTo>
                  <a:lnTo>
                    <a:pt x="1"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3"/>
            <p:cNvSpPr/>
            <p:nvPr/>
          </p:nvSpPr>
          <p:spPr>
            <a:xfrm>
              <a:off x="5618476" y="3415044"/>
              <a:ext cx="14761" cy="7631"/>
            </a:xfrm>
            <a:custGeom>
              <a:avLst/>
              <a:gdLst/>
              <a:ahLst/>
              <a:cxnLst/>
              <a:rect l="l" t="t" r="r" b="b"/>
              <a:pathLst>
                <a:path w="735" h="381" extrusionOk="0">
                  <a:moveTo>
                    <a:pt x="281" y="0"/>
                  </a:moveTo>
                  <a:cubicBezTo>
                    <a:pt x="212" y="0"/>
                    <a:pt x="148" y="24"/>
                    <a:pt x="101" y="47"/>
                  </a:cubicBezTo>
                  <a:cubicBezTo>
                    <a:pt x="101" y="47"/>
                    <a:pt x="101" y="47"/>
                    <a:pt x="101" y="81"/>
                  </a:cubicBezTo>
                  <a:cubicBezTo>
                    <a:pt x="1" y="147"/>
                    <a:pt x="1" y="248"/>
                    <a:pt x="134" y="314"/>
                  </a:cubicBezTo>
                  <a:cubicBezTo>
                    <a:pt x="168" y="348"/>
                    <a:pt x="234" y="348"/>
                    <a:pt x="301" y="381"/>
                  </a:cubicBezTo>
                  <a:lnTo>
                    <a:pt x="535" y="381"/>
                  </a:lnTo>
                  <a:cubicBezTo>
                    <a:pt x="568" y="348"/>
                    <a:pt x="601" y="348"/>
                    <a:pt x="601" y="348"/>
                  </a:cubicBezTo>
                  <a:cubicBezTo>
                    <a:pt x="735" y="281"/>
                    <a:pt x="735" y="147"/>
                    <a:pt x="568" y="81"/>
                  </a:cubicBezTo>
                  <a:cubicBezTo>
                    <a:pt x="501" y="14"/>
                    <a:pt x="435" y="14"/>
                    <a:pt x="368" y="14"/>
                  </a:cubicBezTo>
                  <a:cubicBezTo>
                    <a:pt x="339" y="4"/>
                    <a:pt x="309" y="0"/>
                    <a:pt x="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3"/>
            <p:cNvSpPr/>
            <p:nvPr/>
          </p:nvSpPr>
          <p:spPr>
            <a:xfrm>
              <a:off x="5578954" y="3409295"/>
              <a:ext cx="50266" cy="62834"/>
            </a:xfrm>
            <a:custGeom>
              <a:avLst/>
              <a:gdLst/>
              <a:ahLst/>
              <a:cxnLst/>
              <a:rect l="l" t="t" r="r" b="b"/>
              <a:pathLst>
                <a:path w="2503" h="3137" extrusionOk="0">
                  <a:moveTo>
                    <a:pt x="1735" y="1"/>
                  </a:moveTo>
                  <a:cubicBezTo>
                    <a:pt x="1535" y="1"/>
                    <a:pt x="1335" y="68"/>
                    <a:pt x="1168" y="201"/>
                  </a:cubicBezTo>
                  <a:cubicBezTo>
                    <a:pt x="501" y="635"/>
                    <a:pt x="68" y="1368"/>
                    <a:pt x="34" y="2169"/>
                  </a:cubicBezTo>
                  <a:cubicBezTo>
                    <a:pt x="1" y="2403"/>
                    <a:pt x="68" y="2636"/>
                    <a:pt x="234" y="2836"/>
                  </a:cubicBezTo>
                  <a:cubicBezTo>
                    <a:pt x="368" y="3036"/>
                    <a:pt x="601" y="3136"/>
                    <a:pt x="835" y="3136"/>
                  </a:cubicBezTo>
                  <a:cubicBezTo>
                    <a:pt x="1035" y="3103"/>
                    <a:pt x="1235" y="3070"/>
                    <a:pt x="1402" y="2936"/>
                  </a:cubicBezTo>
                  <a:cubicBezTo>
                    <a:pt x="1435" y="2936"/>
                    <a:pt x="1469" y="2903"/>
                    <a:pt x="1502" y="2903"/>
                  </a:cubicBezTo>
                  <a:lnTo>
                    <a:pt x="1268" y="2769"/>
                  </a:lnTo>
                  <a:cubicBezTo>
                    <a:pt x="1111" y="2853"/>
                    <a:pt x="963" y="2893"/>
                    <a:pt x="832" y="2893"/>
                  </a:cubicBezTo>
                  <a:cubicBezTo>
                    <a:pt x="494" y="2893"/>
                    <a:pt x="268" y="2626"/>
                    <a:pt x="268" y="2169"/>
                  </a:cubicBezTo>
                  <a:cubicBezTo>
                    <a:pt x="301" y="1435"/>
                    <a:pt x="668" y="768"/>
                    <a:pt x="1268" y="401"/>
                  </a:cubicBezTo>
                  <a:cubicBezTo>
                    <a:pt x="1397" y="291"/>
                    <a:pt x="1546" y="241"/>
                    <a:pt x="1692" y="241"/>
                  </a:cubicBezTo>
                  <a:cubicBezTo>
                    <a:pt x="1812" y="241"/>
                    <a:pt x="1931" y="274"/>
                    <a:pt x="2036" y="334"/>
                  </a:cubicBezTo>
                  <a:cubicBezTo>
                    <a:pt x="2136" y="434"/>
                    <a:pt x="2236" y="535"/>
                    <a:pt x="2269" y="668"/>
                  </a:cubicBezTo>
                  <a:lnTo>
                    <a:pt x="2503" y="668"/>
                  </a:lnTo>
                  <a:cubicBezTo>
                    <a:pt x="2469" y="535"/>
                    <a:pt x="2403" y="401"/>
                    <a:pt x="2336" y="301"/>
                  </a:cubicBezTo>
                  <a:cubicBezTo>
                    <a:pt x="2169" y="101"/>
                    <a:pt x="1969" y="1"/>
                    <a:pt x="17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3"/>
            <p:cNvSpPr/>
            <p:nvPr/>
          </p:nvSpPr>
          <p:spPr>
            <a:xfrm>
              <a:off x="5591024" y="3259631"/>
              <a:ext cx="318890" cy="162383"/>
            </a:xfrm>
            <a:custGeom>
              <a:avLst/>
              <a:gdLst/>
              <a:ahLst/>
              <a:cxnLst/>
              <a:rect l="l" t="t" r="r" b="b"/>
              <a:pathLst>
                <a:path w="15879" h="8107" extrusionOk="0">
                  <a:moveTo>
                    <a:pt x="15878" y="1"/>
                  </a:moveTo>
                  <a:lnTo>
                    <a:pt x="0" y="7740"/>
                  </a:lnTo>
                  <a:lnTo>
                    <a:pt x="0" y="8107"/>
                  </a:lnTo>
                  <a:lnTo>
                    <a:pt x="15678" y="601"/>
                  </a:lnTo>
                  <a:cubicBezTo>
                    <a:pt x="15812" y="535"/>
                    <a:pt x="15878" y="401"/>
                    <a:pt x="15878" y="234"/>
                  </a:cubicBezTo>
                  <a:lnTo>
                    <a:pt x="1587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3"/>
            <p:cNvSpPr/>
            <p:nvPr/>
          </p:nvSpPr>
          <p:spPr>
            <a:xfrm>
              <a:off x="5591024" y="3259631"/>
              <a:ext cx="318890" cy="162383"/>
            </a:xfrm>
            <a:custGeom>
              <a:avLst/>
              <a:gdLst/>
              <a:ahLst/>
              <a:cxnLst/>
              <a:rect l="l" t="t" r="r" b="b"/>
              <a:pathLst>
                <a:path w="15879" h="8107" extrusionOk="0">
                  <a:moveTo>
                    <a:pt x="15878" y="1"/>
                  </a:moveTo>
                  <a:lnTo>
                    <a:pt x="0" y="7740"/>
                  </a:lnTo>
                  <a:lnTo>
                    <a:pt x="0" y="8107"/>
                  </a:lnTo>
                  <a:lnTo>
                    <a:pt x="15678" y="601"/>
                  </a:lnTo>
                  <a:cubicBezTo>
                    <a:pt x="15812" y="535"/>
                    <a:pt x="15878" y="401"/>
                    <a:pt x="15878" y="234"/>
                  </a:cubicBezTo>
                  <a:lnTo>
                    <a:pt x="1587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3"/>
            <p:cNvSpPr/>
            <p:nvPr/>
          </p:nvSpPr>
          <p:spPr>
            <a:xfrm>
              <a:off x="5216545" y="3049176"/>
              <a:ext cx="694714" cy="368171"/>
            </a:xfrm>
            <a:custGeom>
              <a:avLst/>
              <a:gdLst/>
              <a:ahLst/>
              <a:cxnLst/>
              <a:rect l="l" t="t" r="r" b="b"/>
              <a:pathLst>
                <a:path w="34593" h="18381" extrusionOk="0">
                  <a:moveTo>
                    <a:pt x="16362" y="0"/>
                  </a:moveTo>
                  <a:cubicBezTo>
                    <a:pt x="16221" y="0"/>
                    <a:pt x="16079" y="34"/>
                    <a:pt x="15945" y="100"/>
                  </a:cubicBezTo>
                  <a:lnTo>
                    <a:pt x="1" y="7773"/>
                  </a:lnTo>
                  <a:lnTo>
                    <a:pt x="18414" y="18380"/>
                  </a:lnTo>
                  <a:lnTo>
                    <a:pt x="34359" y="10741"/>
                  </a:lnTo>
                  <a:cubicBezTo>
                    <a:pt x="34592" y="10641"/>
                    <a:pt x="34592" y="10341"/>
                    <a:pt x="34359" y="10241"/>
                  </a:cubicBezTo>
                  <a:lnTo>
                    <a:pt x="16779" y="100"/>
                  </a:lnTo>
                  <a:cubicBezTo>
                    <a:pt x="16646" y="34"/>
                    <a:pt x="16504" y="0"/>
                    <a:pt x="1636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3"/>
            <p:cNvSpPr/>
            <p:nvPr/>
          </p:nvSpPr>
          <p:spPr>
            <a:xfrm>
              <a:off x="5216545" y="3204849"/>
              <a:ext cx="369799" cy="307360"/>
            </a:xfrm>
            <a:custGeom>
              <a:avLst/>
              <a:gdLst/>
              <a:ahLst/>
              <a:cxnLst/>
              <a:rect l="l" t="t" r="r" b="b"/>
              <a:pathLst>
                <a:path w="18414" h="15345" extrusionOk="0">
                  <a:moveTo>
                    <a:pt x="1" y="1"/>
                  </a:moveTo>
                  <a:lnTo>
                    <a:pt x="1" y="4737"/>
                  </a:lnTo>
                  <a:lnTo>
                    <a:pt x="18414" y="15345"/>
                  </a:lnTo>
                  <a:lnTo>
                    <a:pt x="18414" y="10608"/>
                  </a:lnTo>
                  <a:lnTo>
                    <a:pt x="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3"/>
            <p:cNvSpPr/>
            <p:nvPr/>
          </p:nvSpPr>
          <p:spPr>
            <a:xfrm>
              <a:off x="5216545" y="3204849"/>
              <a:ext cx="369799" cy="307360"/>
            </a:xfrm>
            <a:custGeom>
              <a:avLst/>
              <a:gdLst/>
              <a:ahLst/>
              <a:cxnLst/>
              <a:rect l="l" t="t" r="r" b="b"/>
              <a:pathLst>
                <a:path w="18414" h="15345" extrusionOk="0">
                  <a:moveTo>
                    <a:pt x="1" y="1"/>
                  </a:moveTo>
                  <a:lnTo>
                    <a:pt x="1" y="4737"/>
                  </a:lnTo>
                  <a:lnTo>
                    <a:pt x="18414" y="15345"/>
                  </a:lnTo>
                  <a:lnTo>
                    <a:pt x="18414" y="10608"/>
                  </a:ln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3"/>
            <p:cNvSpPr/>
            <p:nvPr/>
          </p:nvSpPr>
          <p:spPr>
            <a:xfrm>
              <a:off x="5479144" y="3388584"/>
              <a:ext cx="50929" cy="62834"/>
            </a:xfrm>
            <a:custGeom>
              <a:avLst/>
              <a:gdLst/>
              <a:ahLst/>
              <a:cxnLst/>
              <a:rect l="l" t="t" r="r" b="b"/>
              <a:pathLst>
                <a:path w="2536" h="3137" extrusionOk="0">
                  <a:moveTo>
                    <a:pt x="801" y="1"/>
                  </a:moveTo>
                  <a:cubicBezTo>
                    <a:pt x="334" y="1"/>
                    <a:pt x="1" y="401"/>
                    <a:pt x="1" y="1001"/>
                  </a:cubicBezTo>
                  <a:cubicBezTo>
                    <a:pt x="34" y="1802"/>
                    <a:pt x="468" y="2536"/>
                    <a:pt x="1135" y="2970"/>
                  </a:cubicBezTo>
                  <a:cubicBezTo>
                    <a:pt x="1302" y="3070"/>
                    <a:pt x="1502" y="3136"/>
                    <a:pt x="1702" y="3136"/>
                  </a:cubicBezTo>
                  <a:cubicBezTo>
                    <a:pt x="1935" y="3136"/>
                    <a:pt x="2169" y="3036"/>
                    <a:pt x="2302" y="2869"/>
                  </a:cubicBezTo>
                  <a:cubicBezTo>
                    <a:pt x="2436" y="2669"/>
                    <a:pt x="2536" y="2402"/>
                    <a:pt x="2502" y="2169"/>
                  </a:cubicBezTo>
                  <a:cubicBezTo>
                    <a:pt x="2469" y="1368"/>
                    <a:pt x="2035" y="635"/>
                    <a:pt x="1368" y="201"/>
                  </a:cubicBezTo>
                  <a:cubicBezTo>
                    <a:pt x="1202" y="67"/>
                    <a:pt x="1001" y="34"/>
                    <a:pt x="8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3"/>
            <p:cNvSpPr/>
            <p:nvPr/>
          </p:nvSpPr>
          <p:spPr>
            <a:xfrm>
              <a:off x="5483843" y="3393732"/>
              <a:ext cx="40868" cy="52799"/>
            </a:xfrm>
            <a:custGeom>
              <a:avLst/>
              <a:gdLst/>
              <a:ahLst/>
              <a:cxnLst/>
              <a:rect l="l" t="t" r="r" b="b"/>
              <a:pathLst>
                <a:path w="2035" h="2636" extrusionOk="0">
                  <a:moveTo>
                    <a:pt x="572" y="0"/>
                  </a:moveTo>
                  <a:cubicBezTo>
                    <a:pt x="234" y="0"/>
                    <a:pt x="0" y="272"/>
                    <a:pt x="0" y="744"/>
                  </a:cubicBezTo>
                  <a:cubicBezTo>
                    <a:pt x="34" y="1445"/>
                    <a:pt x="400" y="2112"/>
                    <a:pt x="1034" y="2512"/>
                  </a:cubicBezTo>
                  <a:cubicBezTo>
                    <a:pt x="1192" y="2596"/>
                    <a:pt x="1340" y="2636"/>
                    <a:pt x="1470" y="2636"/>
                  </a:cubicBezTo>
                  <a:cubicBezTo>
                    <a:pt x="1809" y="2636"/>
                    <a:pt x="2035" y="2369"/>
                    <a:pt x="2035" y="1912"/>
                  </a:cubicBezTo>
                  <a:cubicBezTo>
                    <a:pt x="2002" y="1178"/>
                    <a:pt x="1635" y="544"/>
                    <a:pt x="1034" y="144"/>
                  </a:cubicBezTo>
                  <a:cubicBezTo>
                    <a:pt x="869" y="47"/>
                    <a:pt x="712" y="0"/>
                    <a:pt x="57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3"/>
            <p:cNvSpPr/>
            <p:nvPr/>
          </p:nvSpPr>
          <p:spPr>
            <a:xfrm>
              <a:off x="5245364" y="3249796"/>
              <a:ext cx="205002" cy="157977"/>
            </a:xfrm>
            <a:custGeom>
              <a:avLst/>
              <a:gdLst/>
              <a:ahLst/>
              <a:cxnLst/>
              <a:rect l="l" t="t" r="r" b="b"/>
              <a:pathLst>
                <a:path w="10208" h="7887" extrusionOk="0">
                  <a:moveTo>
                    <a:pt x="610" y="1"/>
                  </a:moveTo>
                  <a:cubicBezTo>
                    <a:pt x="251" y="1"/>
                    <a:pt x="0" y="296"/>
                    <a:pt x="0" y="792"/>
                  </a:cubicBezTo>
                  <a:lnTo>
                    <a:pt x="0" y="1159"/>
                  </a:lnTo>
                  <a:cubicBezTo>
                    <a:pt x="33" y="1960"/>
                    <a:pt x="434" y="2660"/>
                    <a:pt x="1101" y="3127"/>
                  </a:cubicBezTo>
                  <a:lnTo>
                    <a:pt x="9073" y="7730"/>
                  </a:lnTo>
                  <a:cubicBezTo>
                    <a:pt x="9257" y="7837"/>
                    <a:pt x="9429" y="7887"/>
                    <a:pt x="9581" y="7887"/>
                  </a:cubicBezTo>
                  <a:cubicBezTo>
                    <a:pt x="9955" y="7887"/>
                    <a:pt x="10207" y="7584"/>
                    <a:pt x="10207" y="7063"/>
                  </a:cubicBezTo>
                  <a:lnTo>
                    <a:pt x="10207" y="6730"/>
                  </a:lnTo>
                  <a:cubicBezTo>
                    <a:pt x="10174" y="5929"/>
                    <a:pt x="9740" y="5195"/>
                    <a:pt x="9073" y="4795"/>
                  </a:cubicBezTo>
                  <a:lnTo>
                    <a:pt x="1101" y="158"/>
                  </a:lnTo>
                  <a:cubicBezTo>
                    <a:pt x="925" y="51"/>
                    <a:pt x="759" y="1"/>
                    <a:pt x="61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3"/>
            <p:cNvSpPr/>
            <p:nvPr/>
          </p:nvSpPr>
          <p:spPr>
            <a:xfrm>
              <a:off x="5586324" y="3415324"/>
              <a:ext cx="5382" cy="96885"/>
            </a:xfrm>
            <a:custGeom>
              <a:avLst/>
              <a:gdLst/>
              <a:ahLst/>
              <a:cxnLst/>
              <a:rect l="l" t="t" r="r" b="b"/>
              <a:pathLst>
                <a:path w="268" h="4837" extrusionOk="0">
                  <a:moveTo>
                    <a:pt x="268" y="0"/>
                  </a:moveTo>
                  <a:lnTo>
                    <a:pt x="1" y="100"/>
                  </a:lnTo>
                  <a:lnTo>
                    <a:pt x="1" y="4837"/>
                  </a:lnTo>
                  <a:lnTo>
                    <a:pt x="268" y="4703"/>
                  </a:lnTo>
                  <a:lnTo>
                    <a:pt x="268"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3"/>
            <p:cNvSpPr/>
            <p:nvPr/>
          </p:nvSpPr>
          <p:spPr>
            <a:xfrm>
              <a:off x="5586324" y="3415324"/>
              <a:ext cx="5382" cy="96885"/>
            </a:xfrm>
            <a:custGeom>
              <a:avLst/>
              <a:gdLst/>
              <a:ahLst/>
              <a:cxnLst/>
              <a:rect l="l" t="t" r="r" b="b"/>
              <a:pathLst>
                <a:path w="268" h="4837" extrusionOk="0">
                  <a:moveTo>
                    <a:pt x="268" y="0"/>
                  </a:moveTo>
                  <a:lnTo>
                    <a:pt x="1" y="100"/>
                  </a:lnTo>
                  <a:lnTo>
                    <a:pt x="1" y="4837"/>
                  </a:lnTo>
                  <a:lnTo>
                    <a:pt x="268" y="4703"/>
                  </a:lnTo>
                  <a:lnTo>
                    <a:pt x="26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3"/>
            <p:cNvSpPr/>
            <p:nvPr/>
          </p:nvSpPr>
          <p:spPr>
            <a:xfrm>
              <a:off x="5681455" y="3696605"/>
              <a:ext cx="380523" cy="452358"/>
            </a:xfrm>
            <a:custGeom>
              <a:avLst/>
              <a:gdLst/>
              <a:ahLst/>
              <a:cxnLst/>
              <a:rect l="l" t="t" r="r" b="b"/>
              <a:pathLst>
                <a:path w="18948" h="22584" extrusionOk="0">
                  <a:moveTo>
                    <a:pt x="1" y="0"/>
                  </a:moveTo>
                  <a:lnTo>
                    <a:pt x="1" y="11609"/>
                  </a:lnTo>
                  <a:lnTo>
                    <a:pt x="18947" y="22583"/>
                  </a:lnTo>
                  <a:lnTo>
                    <a:pt x="18947" y="10942"/>
                  </a:lnTo>
                  <a:lnTo>
                    <a:pt x="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3"/>
            <p:cNvSpPr/>
            <p:nvPr/>
          </p:nvSpPr>
          <p:spPr>
            <a:xfrm>
              <a:off x="6061958" y="3764086"/>
              <a:ext cx="263964" cy="384876"/>
            </a:xfrm>
            <a:custGeom>
              <a:avLst/>
              <a:gdLst/>
              <a:ahLst/>
              <a:cxnLst/>
              <a:rect l="l" t="t" r="r" b="b"/>
              <a:pathLst>
                <a:path w="13144" h="19215" extrusionOk="0">
                  <a:moveTo>
                    <a:pt x="13143" y="1"/>
                  </a:moveTo>
                  <a:lnTo>
                    <a:pt x="0" y="7573"/>
                  </a:lnTo>
                  <a:lnTo>
                    <a:pt x="0" y="19214"/>
                  </a:lnTo>
                  <a:lnTo>
                    <a:pt x="13143" y="11609"/>
                  </a:lnTo>
                  <a:lnTo>
                    <a:pt x="1314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3"/>
            <p:cNvSpPr/>
            <p:nvPr/>
          </p:nvSpPr>
          <p:spPr>
            <a:xfrm>
              <a:off x="5681455" y="3544257"/>
              <a:ext cx="644468" cy="371516"/>
            </a:xfrm>
            <a:custGeom>
              <a:avLst/>
              <a:gdLst/>
              <a:ahLst/>
              <a:cxnLst/>
              <a:rect l="l" t="t" r="r" b="b"/>
              <a:pathLst>
                <a:path w="32091" h="18548" extrusionOk="0">
                  <a:moveTo>
                    <a:pt x="13143" y="1"/>
                  </a:moveTo>
                  <a:lnTo>
                    <a:pt x="1" y="7606"/>
                  </a:lnTo>
                  <a:lnTo>
                    <a:pt x="18947" y="18548"/>
                  </a:lnTo>
                  <a:lnTo>
                    <a:pt x="32090" y="10976"/>
                  </a:lnTo>
                  <a:lnTo>
                    <a:pt x="13143"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3"/>
            <p:cNvSpPr/>
            <p:nvPr/>
          </p:nvSpPr>
          <p:spPr>
            <a:xfrm>
              <a:off x="5879750" y="3889034"/>
              <a:ext cx="291417" cy="111587"/>
            </a:xfrm>
            <a:custGeom>
              <a:avLst/>
              <a:gdLst/>
              <a:ahLst/>
              <a:cxnLst/>
              <a:rect l="l" t="t" r="r" b="b"/>
              <a:pathLst>
                <a:path w="14511" h="5571" extrusionOk="0">
                  <a:moveTo>
                    <a:pt x="0" y="0"/>
                  </a:moveTo>
                  <a:lnTo>
                    <a:pt x="9073" y="5571"/>
                  </a:lnTo>
                  <a:lnTo>
                    <a:pt x="14511" y="2102"/>
                  </a:lnTo>
                  <a:lnTo>
                    <a:pt x="9073" y="5237"/>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3"/>
            <p:cNvSpPr/>
            <p:nvPr/>
          </p:nvSpPr>
          <p:spPr>
            <a:xfrm>
              <a:off x="5770561" y="3884347"/>
              <a:ext cx="510477" cy="174421"/>
            </a:xfrm>
            <a:custGeom>
              <a:avLst/>
              <a:gdLst/>
              <a:ahLst/>
              <a:cxnLst/>
              <a:rect l="l" t="t" r="r" b="b"/>
              <a:pathLst>
                <a:path w="25419" h="8708" extrusionOk="0">
                  <a:moveTo>
                    <a:pt x="0" y="1"/>
                  </a:moveTo>
                  <a:lnTo>
                    <a:pt x="14510" y="8707"/>
                  </a:lnTo>
                  <a:lnTo>
                    <a:pt x="25418" y="2102"/>
                  </a:lnTo>
                  <a:lnTo>
                    <a:pt x="25418" y="2102"/>
                  </a:lnTo>
                  <a:lnTo>
                    <a:pt x="14510" y="8407"/>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3"/>
            <p:cNvSpPr/>
            <p:nvPr/>
          </p:nvSpPr>
          <p:spPr>
            <a:xfrm>
              <a:off x="5713607" y="3782794"/>
              <a:ext cx="129311" cy="72188"/>
            </a:xfrm>
            <a:custGeom>
              <a:avLst/>
              <a:gdLst/>
              <a:ahLst/>
              <a:cxnLst/>
              <a:rect l="l" t="t" r="r" b="b"/>
              <a:pathLst>
                <a:path w="6439" h="3604" extrusionOk="0">
                  <a:moveTo>
                    <a:pt x="201" y="1"/>
                  </a:moveTo>
                  <a:cubicBezTo>
                    <a:pt x="67" y="834"/>
                    <a:pt x="1" y="1702"/>
                    <a:pt x="67" y="2569"/>
                  </a:cubicBezTo>
                  <a:cubicBezTo>
                    <a:pt x="67" y="2569"/>
                    <a:pt x="95" y="2568"/>
                    <a:pt x="149" y="2568"/>
                  </a:cubicBezTo>
                  <a:cubicBezTo>
                    <a:pt x="599" y="2568"/>
                    <a:pt x="2868" y="2621"/>
                    <a:pt x="6439" y="3603"/>
                  </a:cubicBezTo>
                  <a:lnTo>
                    <a:pt x="2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3"/>
            <p:cNvSpPr/>
            <p:nvPr/>
          </p:nvSpPr>
          <p:spPr>
            <a:xfrm>
              <a:off x="5704911" y="3782794"/>
              <a:ext cx="138007" cy="72188"/>
            </a:xfrm>
            <a:custGeom>
              <a:avLst/>
              <a:gdLst/>
              <a:ahLst/>
              <a:cxnLst/>
              <a:rect l="l" t="t" r="r" b="b"/>
              <a:pathLst>
                <a:path w="6872" h="3604" extrusionOk="0">
                  <a:moveTo>
                    <a:pt x="634" y="1"/>
                  </a:moveTo>
                  <a:lnTo>
                    <a:pt x="0" y="1602"/>
                  </a:lnTo>
                  <a:lnTo>
                    <a:pt x="6872" y="3603"/>
                  </a:lnTo>
                  <a:lnTo>
                    <a:pt x="634"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3"/>
            <p:cNvSpPr/>
            <p:nvPr/>
          </p:nvSpPr>
          <p:spPr>
            <a:xfrm>
              <a:off x="5879750" y="3983916"/>
              <a:ext cx="167488" cy="126289"/>
            </a:xfrm>
            <a:custGeom>
              <a:avLst/>
              <a:gdLst/>
              <a:ahLst/>
              <a:cxnLst/>
              <a:rect l="l" t="t" r="r" b="b"/>
              <a:pathLst>
                <a:path w="8340" h="6305" extrusionOk="0">
                  <a:moveTo>
                    <a:pt x="0" y="0"/>
                  </a:moveTo>
                  <a:lnTo>
                    <a:pt x="6838" y="6305"/>
                  </a:lnTo>
                  <a:cubicBezTo>
                    <a:pt x="6838" y="6305"/>
                    <a:pt x="7039" y="5437"/>
                    <a:pt x="8340" y="4803"/>
                  </a:cubicBez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3"/>
            <p:cNvSpPr/>
            <p:nvPr/>
          </p:nvSpPr>
          <p:spPr>
            <a:xfrm>
              <a:off x="5879750" y="3983916"/>
              <a:ext cx="167488" cy="108242"/>
            </a:xfrm>
            <a:custGeom>
              <a:avLst/>
              <a:gdLst/>
              <a:ahLst/>
              <a:cxnLst/>
              <a:rect l="l" t="t" r="r" b="b"/>
              <a:pathLst>
                <a:path w="8340" h="5404" extrusionOk="0">
                  <a:moveTo>
                    <a:pt x="0" y="0"/>
                  </a:moveTo>
                  <a:lnTo>
                    <a:pt x="6405" y="5404"/>
                  </a:lnTo>
                  <a:lnTo>
                    <a:pt x="8340" y="4837"/>
                  </a:lnTo>
                  <a:lnTo>
                    <a:pt x="0"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3"/>
            <p:cNvSpPr/>
            <p:nvPr/>
          </p:nvSpPr>
          <p:spPr>
            <a:xfrm>
              <a:off x="6193920" y="3854963"/>
              <a:ext cx="99167" cy="50115"/>
            </a:xfrm>
            <a:custGeom>
              <a:avLst/>
              <a:gdLst/>
              <a:ahLst/>
              <a:cxnLst/>
              <a:rect l="l" t="t" r="r" b="b"/>
              <a:pathLst>
                <a:path w="4938" h="2502" extrusionOk="0">
                  <a:moveTo>
                    <a:pt x="4337" y="0"/>
                  </a:moveTo>
                  <a:lnTo>
                    <a:pt x="1" y="2502"/>
                  </a:lnTo>
                  <a:lnTo>
                    <a:pt x="4871" y="2068"/>
                  </a:lnTo>
                  <a:cubicBezTo>
                    <a:pt x="4938" y="1368"/>
                    <a:pt x="4771" y="667"/>
                    <a:pt x="4371" y="67"/>
                  </a:cubicBezTo>
                  <a:cubicBezTo>
                    <a:pt x="4371" y="67"/>
                    <a:pt x="4337" y="33"/>
                    <a:pt x="433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3"/>
            <p:cNvSpPr/>
            <p:nvPr/>
          </p:nvSpPr>
          <p:spPr>
            <a:xfrm>
              <a:off x="6193920" y="3854963"/>
              <a:ext cx="115916" cy="50115"/>
            </a:xfrm>
            <a:custGeom>
              <a:avLst/>
              <a:gdLst/>
              <a:ahLst/>
              <a:cxnLst/>
              <a:rect l="l" t="t" r="r" b="b"/>
              <a:pathLst>
                <a:path w="5772" h="2502" extrusionOk="0">
                  <a:moveTo>
                    <a:pt x="4337" y="0"/>
                  </a:moveTo>
                  <a:lnTo>
                    <a:pt x="1" y="2502"/>
                  </a:lnTo>
                  <a:lnTo>
                    <a:pt x="5772" y="767"/>
                  </a:lnTo>
                  <a:lnTo>
                    <a:pt x="433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3"/>
            <p:cNvSpPr/>
            <p:nvPr/>
          </p:nvSpPr>
          <p:spPr>
            <a:xfrm>
              <a:off x="5743751" y="3579650"/>
              <a:ext cx="227113" cy="132999"/>
            </a:xfrm>
            <a:custGeom>
              <a:avLst/>
              <a:gdLst/>
              <a:ahLst/>
              <a:cxnLst/>
              <a:rect l="l" t="t" r="r" b="b"/>
              <a:pathLst>
                <a:path w="11309" h="6640" extrusionOk="0">
                  <a:moveTo>
                    <a:pt x="11131" y="1"/>
                  </a:moveTo>
                  <a:cubicBezTo>
                    <a:pt x="11098" y="1"/>
                    <a:pt x="11066" y="12"/>
                    <a:pt x="11042" y="35"/>
                  </a:cubicBezTo>
                  <a:lnTo>
                    <a:pt x="168" y="6306"/>
                  </a:lnTo>
                  <a:cubicBezTo>
                    <a:pt x="1" y="6407"/>
                    <a:pt x="67" y="6640"/>
                    <a:pt x="234" y="6640"/>
                  </a:cubicBezTo>
                  <a:cubicBezTo>
                    <a:pt x="268" y="6640"/>
                    <a:pt x="301" y="6640"/>
                    <a:pt x="301" y="6607"/>
                  </a:cubicBezTo>
                  <a:lnTo>
                    <a:pt x="11209" y="335"/>
                  </a:lnTo>
                  <a:cubicBezTo>
                    <a:pt x="11275" y="269"/>
                    <a:pt x="11309" y="169"/>
                    <a:pt x="11275" y="102"/>
                  </a:cubicBezTo>
                  <a:cubicBezTo>
                    <a:pt x="11254" y="37"/>
                    <a:pt x="11191" y="1"/>
                    <a:pt x="111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3"/>
            <p:cNvSpPr/>
            <p:nvPr/>
          </p:nvSpPr>
          <p:spPr>
            <a:xfrm>
              <a:off x="5780602" y="3600822"/>
              <a:ext cx="227374" cy="132559"/>
            </a:xfrm>
            <a:custGeom>
              <a:avLst/>
              <a:gdLst/>
              <a:ahLst/>
              <a:cxnLst/>
              <a:rect l="l" t="t" r="r" b="b"/>
              <a:pathLst>
                <a:path w="11322" h="6618" extrusionOk="0">
                  <a:moveTo>
                    <a:pt x="11077" y="1"/>
                  </a:moveTo>
                  <a:cubicBezTo>
                    <a:pt x="11056" y="1"/>
                    <a:pt x="11032" y="4"/>
                    <a:pt x="11008" y="12"/>
                  </a:cubicBezTo>
                  <a:lnTo>
                    <a:pt x="134" y="6317"/>
                  </a:lnTo>
                  <a:cubicBezTo>
                    <a:pt x="34" y="6350"/>
                    <a:pt x="0" y="6450"/>
                    <a:pt x="67" y="6550"/>
                  </a:cubicBezTo>
                  <a:cubicBezTo>
                    <a:pt x="100" y="6584"/>
                    <a:pt x="134" y="6617"/>
                    <a:pt x="201" y="6617"/>
                  </a:cubicBezTo>
                  <a:lnTo>
                    <a:pt x="301" y="6617"/>
                  </a:lnTo>
                  <a:lnTo>
                    <a:pt x="11175" y="313"/>
                  </a:lnTo>
                  <a:cubicBezTo>
                    <a:pt x="11322" y="195"/>
                    <a:pt x="11236" y="1"/>
                    <a:pt x="1107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3"/>
            <p:cNvSpPr/>
            <p:nvPr/>
          </p:nvSpPr>
          <p:spPr>
            <a:xfrm>
              <a:off x="5817454" y="3621813"/>
              <a:ext cx="227796" cy="132939"/>
            </a:xfrm>
            <a:custGeom>
              <a:avLst/>
              <a:gdLst/>
              <a:ahLst/>
              <a:cxnLst/>
              <a:rect l="l" t="t" r="r" b="b"/>
              <a:pathLst>
                <a:path w="11343" h="6637" extrusionOk="0">
                  <a:moveTo>
                    <a:pt x="11101" y="1"/>
                  </a:moveTo>
                  <a:cubicBezTo>
                    <a:pt x="11072" y="1"/>
                    <a:pt x="11040" y="10"/>
                    <a:pt x="11008" y="32"/>
                  </a:cubicBezTo>
                  <a:lnTo>
                    <a:pt x="100" y="6336"/>
                  </a:lnTo>
                  <a:cubicBezTo>
                    <a:pt x="33" y="6370"/>
                    <a:pt x="0" y="6470"/>
                    <a:pt x="33" y="6570"/>
                  </a:cubicBezTo>
                  <a:cubicBezTo>
                    <a:pt x="67" y="6603"/>
                    <a:pt x="133" y="6637"/>
                    <a:pt x="200" y="6637"/>
                  </a:cubicBezTo>
                  <a:cubicBezTo>
                    <a:pt x="234" y="6637"/>
                    <a:pt x="234" y="6637"/>
                    <a:pt x="267" y="6603"/>
                  </a:cubicBezTo>
                  <a:lnTo>
                    <a:pt x="11175" y="332"/>
                  </a:lnTo>
                  <a:cubicBezTo>
                    <a:pt x="11342" y="248"/>
                    <a:pt x="11253" y="1"/>
                    <a:pt x="111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3"/>
            <p:cNvSpPr/>
            <p:nvPr/>
          </p:nvSpPr>
          <p:spPr>
            <a:xfrm>
              <a:off x="5852940" y="3642745"/>
              <a:ext cx="228659" cy="132719"/>
            </a:xfrm>
            <a:custGeom>
              <a:avLst/>
              <a:gdLst/>
              <a:ahLst/>
              <a:cxnLst/>
              <a:rect l="l" t="t" r="r" b="b"/>
              <a:pathLst>
                <a:path w="11386" h="6626" extrusionOk="0">
                  <a:moveTo>
                    <a:pt x="11144" y="1"/>
                  </a:moveTo>
                  <a:cubicBezTo>
                    <a:pt x="11122" y="1"/>
                    <a:pt x="11099" y="7"/>
                    <a:pt x="11076" y="21"/>
                  </a:cubicBezTo>
                  <a:lnTo>
                    <a:pt x="168" y="6325"/>
                  </a:lnTo>
                  <a:cubicBezTo>
                    <a:pt x="1" y="6392"/>
                    <a:pt x="68" y="6626"/>
                    <a:pt x="234" y="6626"/>
                  </a:cubicBezTo>
                  <a:cubicBezTo>
                    <a:pt x="268" y="6626"/>
                    <a:pt x="301" y="6626"/>
                    <a:pt x="335" y="6592"/>
                  </a:cubicBezTo>
                  <a:lnTo>
                    <a:pt x="11242" y="321"/>
                  </a:lnTo>
                  <a:cubicBezTo>
                    <a:pt x="11386" y="235"/>
                    <a:pt x="11282" y="1"/>
                    <a:pt x="1114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3"/>
            <p:cNvSpPr/>
            <p:nvPr/>
          </p:nvSpPr>
          <p:spPr>
            <a:xfrm>
              <a:off x="5889128" y="3663856"/>
              <a:ext cx="229081" cy="132979"/>
            </a:xfrm>
            <a:custGeom>
              <a:avLst/>
              <a:gdLst/>
              <a:ahLst/>
              <a:cxnLst/>
              <a:rect l="l" t="t" r="r" b="b"/>
              <a:pathLst>
                <a:path w="11407" h="6639" extrusionOk="0">
                  <a:moveTo>
                    <a:pt x="11176" y="1"/>
                  </a:moveTo>
                  <a:cubicBezTo>
                    <a:pt x="11144" y="1"/>
                    <a:pt x="11110" y="11"/>
                    <a:pt x="11075" y="34"/>
                  </a:cubicBezTo>
                  <a:lnTo>
                    <a:pt x="167" y="6305"/>
                  </a:lnTo>
                  <a:cubicBezTo>
                    <a:pt x="0" y="6406"/>
                    <a:pt x="67" y="6639"/>
                    <a:pt x="267" y="6639"/>
                  </a:cubicBezTo>
                  <a:cubicBezTo>
                    <a:pt x="267" y="6639"/>
                    <a:pt x="300" y="6606"/>
                    <a:pt x="334" y="6606"/>
                  </a:cubicBezTo>
                  <a:lnTo>
                    <a:pt x="11242" y="301"/>
                  </a:lnTo>
                  <a:cubicBezTo>
                    <a:pt x="11406" y="219"/>
                    <a:pt x="11322" y="1"/>
                    <a:pt x="1117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3"/>
            <p:cNvSpPr/>
            <p:nvPr/>
          </p:nvSpPr>
          <p:spPr>
            <a:xfrm>
              <a:off x="5925960" y="3684808"/>
              <a:ext cx="228519" cy="132759"/>
            </a:xfrm>
            <a:custGeom>
              <a:avLst/>
              <a:gdLst/>
              <a:ahLst/>
              <a:cxnLst/>
              <a:rect l="l" t="t" r="r" b="b"/>
              <a:pathLst>
                <a:path w="11379" h="6628" extrusionOk="0">
                  <a:moveTo>
                    <a:pt x="11130" y="0"/>
                  </a:moveTo>
                  <a:cubicBezTo>
                    <a:pt x="11102" y="0"/>
                    <a:pt x="11073" y="7"/>
                    <a:pt x="11042" y="22"/>
                  </a:cubicBezTo>
                  <a:lnTo>
                    <a:pt x="168" y="6327"/>
                  </a:lnTo>
                  <a:cubicBezTo>
                    <a:pt x="1" y="6394"/>
                    <a:pt x="68" y="6627"/>
                    <a:pt x="234" y="6627"/>
                  </a:cubicBezTo>
                  <a:cubicBezTo>
                    <a:pt x="268" y="6627"/>
                    <a:pt x="301" y="6627"/>
                    <a:pt x="334" y="6594"/>
                  </a:cubicBezTo>
                  <a:lnTo>
                    <a:pt x="11209" y="323"/>
                  </a:lnTo>
                  <a:cubicBezTo>
                    <a:pt x="11379" y="209"/>
                    <a:pt x="11284" y="0"/>
                    <a:pt x="1113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3"/>
            <p:cNvSpPr/>
            <p:nvPr/>
          </p:nvSpPr>
          <p:spPr>
            <a:xfrm>
              <a:off x="5963474" y="3705719"/>
              <a:ext cx="226711" cy="132559"/>
            </a:xfrm>
            <a:custGeom>
              <a:avLst/>
              <a:gdLst/>
              <a:ahLst/>
              <a:cxnLst/>
              <a:rect l="l" t="t" r="r" b="b"/>
              <a:pathLst>
                <a:path w="11289" h="6618" extrusionOk="0">
                  <a:moveTo>
                    <a:pt x="11035" y="1"/>
                  </a:moveTo>
                  <a:cubicBezTo>
                    <a:pt x="11016" y="1"/>
                    <a:pt x="10996" y="4"/>
                    <a:pt x="10975" y="12"/>
                  </a:cubicBezTo>
                  <a:lnTo>
                    <a:pt x="101" y="6317"/>
                  </a:lnTo>
                  <a:cubicBezTo>
                    <a:pt x="1" y="6350"/>
                    <a:pt x="1" y="6450"/>
                    <a:pt x="34" y="6550"/>
                  </a:cubicBezTo>
                  <a:cubicBezTo>
                    <a:pt x="68" y="6584"/>
                    <a:pt x="134" y="6617"/>
                    <a:pt x="168" y="6617"/>
                  </a:cubicBezTo>
                  <a:lnTo>
                    <a:pt x="268" y="6617"/>
                  </a:lnTo>
                  <a:lnTo>
                    <a:pt x="11142" y="313"/>
                  </a:lnTo>
                  <a:cubicBezTo>
                    <a:pt x="11289" y="195"/>
                    <a:pt x="11178" y="1"/>
                    <a:pt x="110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3"/>
            <p:cNvSpPr/>
            <p:nvPr/>
          </p:nvSpPr>
          <p:spPr>
            <a:xfrm>
              <a:off x="5999662" y="3726670"/>
              <a:ext cx="227736" cy="132979"/>
            </a:xfrm>
            <a:custGeom>
              <a:avLst/>
              <a:gdLst/>
              <a:ahLst/>
              <a:cxnLst/>
              <a:rect l="l" t="t" r="r" b="b"/>
              <a:pathLst>
                <a:path w="11340" h="6639" extrusionOk="0">
                  <a:moveTo>
                    <a:pt x="11108" y="0"/>
                  </a:moveTo>
                  <a:cubicBezTo>
                    <a:pt x="11077" y="0"/>
                    <a:pt x="11043" y="11"/>
                    <a:pt x="11008" y="34"/>
                  </a:cubicBezTo>
                  <a:lnTo>
                    <a:pt x="100" y="6305"/>
                  </a:lnTo>
                  <a:cubicBezTo>
                    <a:pt x="34" y="6372"/>
                    <a:pt x="0" y="6472"/>
                    <a:pt x="67" y="6539"/>
                  </a:cubicBezTo>
                  <a:cubicBezTo>
                    <a:pt x="67" y="6605"/>
                    <a:pt x="134" y="6639"/>
                    <a:pt x="200" y="6639"/>
                  </a:cubicBezTo>
                  <a:cubicBezTo>
                    <a:pt x="234" y="6639"/>
                    <a:pt x="267" y="6605"/>
                    <a:pt x="267" y="6605"/>
                  </a:cubicBezTo>
                  <a:lnTo>
                    <a:pt x="11175" y="334"/>
                  </a:lnTo>
                  <a:cubicBezTo>
                    <a:pt x="11340" y="224"/>
                    <a:pt x="11255" y="0"/>
                    <a:pt x="1110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3"/>
            <p:cNvSpPr/>
            <p:nvPr/>
          </p:nvSpPr>
          <p:spPr>
            <a:xfrm>
              <a:off x="6035168" y="3747782"/>
              <a:ext cx="227776" cy="132579"/>
            </a:xfrm>
            <a:custGeom>
              <a:avLst/>
              <a:gdLst/>
              <a:ahLst/>
              <a:cxnLst/>
              <a:rect l="l" t="t" r="r" b="b"/>
              <a:pathLst>
                <a:path w="11342" h="6619" extrusionOk="0">
                  <a:moveTo>
                    <a:pt x="11120" y="1"/>
                  </a:moveTo>
                  <a:cubicBezTo>
                    <a:pt x="11095" y="1"/>
                    <a:pt x="11068" y="5"/>
                    <a:pt x="11041" y="14"/>
                  </a:cubicBezTo>
                  <a:lnTo>
                    <a:pt x="167" y="6318"/>
                  </a:lnTo>
                  <a:cubicBezTo>
                    <a:pt x="0" y="6385"/>
                    <a:pt x="67" y="6619"/>
                    <a:pt x="234" y="6619"/>
                  </a:cubicBezTo>
                  <a:lnTo>
                    <a:pt x="334" y="6619"/>
                  </a:lnTo>
                  <a:lnTo>
                    <a:pt x="11208" y="314"/>
                  </a:lnTo>
                  <a:cubicBezTo>
                    <a:pt x="11308" y="281"/>
                    <a:pt x="11342" y="181"/>
                    <a:pt x="11275" y="81"/>
                  </a:cubicBezTo>
                  <a:cubicBezTo>
                    <a:pt x="11250" y="32"/>
                    <a:pt x="11190" y="1"/>
                    <a:pt x="111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3"/>
            <p:cNvSpPr/>
            <p:nvPr/>
          </p:nvSpPr>
          <p:spPr>
            <a:xfrm>
              <a:off x="7694485" y="950532"/>
              <a:ext cx="75048" cy="123625"/>
            </a:xfrm>
            <a:custGeom>
              <a:avLst/>
              <a:gdLst/>
              <a:ahLst/>
              <a:cxnLst/>
              <a:rect l="l" t="t" r="r" b="b"/>
              <a:pathLst>
                <a:path w="3737" h="6172" extrusionOk="0">
                  <a:moveTo>
                    <a:pt x="1" y="0"/>
                  </a:moveTo>
                  <a:lnTo>
                    <a:pt x="1" y="6171"/>
                  </a:lnTo>
                  <a:lnTo>
                    <a:pt x="3637" y="2269"/>
                  </a:lnTo>
                  <a:cubicBezTo>
                    <a:pt x="3737" y="2102"/>
                    <a:pt x="3703" y="1868"/>
                    <a:pt x="3537" y="1768"/>
                  </a:cubicBezTo>
                  <a:lnTo>
                    <a:pt x="534" y="34"/>
                  </a:lnTo>
                  <a:cubicBezTo>
                    <a:pt x="468" y="0"/>
                    <a:pt x="434" y="0"/>
                    <a:pt x="3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3"/>
            <p:cNvSpPr/>
            <p:nvPr/>
          </p:nvSpPr>
          <p:spPr>
            <a:xfrm>
              <a:off x="7694485" y="950532"/>
              <a:ext cx="75048" cy="123625"/>
            </a:xfrm>
            <a:custGeom>
              <a:avLst/>
              <a:gdLst/>
              <a:ahLst/>
              <a:cxnLst/>
              <a:rect l="l" t="t" r="r" b="b"/>
              <a:pathLst>
                <a:path w="3737" h="6172" extrusionOk="0">
                  <a:moveTo>
                    <a:pt x="1" y="0"/>
                  </a:moveTo>
                  <a:lnTo>
                    <a:pt x="1" y="6171"/>
                  </a:lnTo>
                  <a:lnTo>
                    <a:pt x="3637" y="2269"/>
                  </a:lnTo>
                  <a:cubicBezTo>
                    <a:pt x="3737" y="2102"/>
                    <a:pt x="3703" y="1868"/>
                    <a:pt x="3537" y="1768"/>
                  </a:cubicBezTo>
                  <a:lnTo>
                    <a:pt x="534" y="34"/>
                  </a:lnTo>
                  <a:cubicBezTo>
                    <a:pt x="468" y="0"/>
                    <a:pt x="434" y="0"/>
                    <a:pt x="3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3"/>
            <p:cNvSpPr/>
            <p:nvPr/>
          </p:nvSpPr>
          <p:spPr>
            <a:xfrm>
              <a:off x="7677736" y="985264"/>
              <a:ext cx="93143" cy="88893"/>
            </a:xfrm>
            <a:custGeom>
              <a:avLst/>
              <a:gdLst/>
              <a:ahLst/>
              <a:cxnLst/>
              <a:rect l="l" t="t" r="r" b="b"/>
              <a:pathLst>
                <a:path w="4638" h="4438" extrusionOk="0">
                  <a:moveTo>
                    <a:pt x="835" y="1"/>
                  </a:moveTo>
                  <a:lnTo>
                    <a:pt x="1" y="701"/>
                  </a:lnTo>
                  <a:lnTo>
                    <a:pt x="835" y="4437"/>
                  </a:lnTo>
                  <a:lnTo>
                    <a:pt x="4471" y="535"/>
                  </a:lnTo>
                  <a:cubicBezTo>
                    <a:pt x="4637" y="334"/>
                    <a:pt x="4471" y="1"/>
                    <a:pt x="420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3"/>
            <p:cNvSpPr/>
            <p:nvPr/>
          </p:nvSpPr>
          <p:spPr>
            <a:xfrm>
              <a:off x="7072831" y="855811"/>
              <a:ext cx="621674" cy="624415"/>
            </a:xfrm>
            <a:custGeom>
              <a:avLst/>
              <a:gdLst/>
              <a:ahLst/>
              <a:cxnLst/>
              <a:rect l="l" t="t" r="r" b="b"/>
              <a:pathLst>
                <a:path w="30956" h="31174" extrusionOk="0">
                  <a:moveTo>
                    <a:pt x="28120" y="1"/>
                  </a:moveTo>
                  <a:cubicBezTo>
                    <a:pt x="27628" y="1"/>
                    <a:pt x="27136" y="109"/>
                    <a:pt x="26686" y="326"/>
                  </a:cubicBezTo>
                  <a:lnTo>
                    <a:pt x="1435" y="14937"/>
                  </a:lnTo>
                  <a:cubicBezTo>
                    <a:pt x="567" y="15470"/>
                    <a:pt x="34" y="16404"/>
                    <a:pt x="0" y="17405"/>
                  </a:cubicBezTo>
                  <a:lnTo>
                    <a:pt x="0" y="28380"/>
                  </a:lnTo>
                  <a:cubicBezTo>
                    <a:pt x="34" y="29380"/>
                    <a:pt x="567" y="30281"/>
                    <a:pt x="1435" y="30848"/>
                  </a:cubicBezTo>
                  <a:cubicBezTo>
                    <a:pt x="1868" y="31065"/>
                    <a:pt x="2352" y="31173"/>
                    <a:pt x="2840" y="31173"/>
                  </a:cubicBezTo>
                  <a:cubicBezTo>
                    <a:pt x="3328" y="31173"/>
                    <a:pt x="3820" y="31065"/>
                    <a:pt x="4270" y="30848"/>
                  </a:cubicBezTo>
                  <a:lnTo>
                    <a:pt x="29688" y="16171"/>
                  </a:lnTo>
                  <a:cubicBezTo>
                    <a:pt x="30956" y="15437"/>
                    <a:pt x="30956" y="14703"/>
                    <a:pt x="30956" y="13802"/>
                  </a:cubicBezTo>
                  <a:lnTo>
                    <a:pt x="30956" y="2795"/>
                  </a:lnTo>
                  <a:cubicBezTo>
                    <a:pt x="30889" y="1794"/>
                    <a:pt x="30389" y="893"/>
                    <a:pt x="29555" y="326"/>
                  </a:cubicBezTo>
                  <a:cubicBezTo>
                    <a:pt x="29104" y="109"/>
                    <a:pt x="28612" y="1"/>
                    <a:pt x="2812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3"/>
            <p:cNvSpPr/>
            <p:nvPr/>
          </p:nvSpPr>
          <p:spPr>
            <a:xfrm>
              <a:off x="7072831" y="1175690"/>
              <a:ext cx="80410" cy="304296"/>
            </a:xfrm>
            <a:custGeom>
              <a:avLst/>
              <a:gdLst/>
              <a:ahLst/>
              <a:cxnLst/>
              <a:rect l="l" t="t" r="r" b="b"/>
              <a:pathLst>
                <a:path w="4004" h="15192" extrusionOk="0">
                  <a:moveTo>
                    <a:pt x="401" y="1"/>
                  </a:moveTo>
                  <a:cubicBezTo>
                    <a:pt x="134" y="434"/>
                    <a:pt x="0" y="901"/>
                    <a:pt x="0" y="1402"/>
                  </a:cubicBezTo>
                  <a:lnTo>
                    <a:pt x="0" y="12376"/>
                  </a:lnTo>
                  <a:cubicBezTo>
                    <a:pt x="34" y="13377"/>
                    <a:pt x="567" y="14311"/>
                    <a:pt x="1401" y="14845"/>
                  </a:cubicBezTo>
                  <a:cubicBezTo>
                    <a:pt x="1875" y="15072"/>
                    <a:pt x="2381" y="15192"/>
                    <a:pt x="2882" y="15192"/>
                  </a:cubicBezTo>
                  <a:cubicBezTo>
                    <a:pt x="3264" y="15192"/>
                    <a:pt x="3643" y="15122"/>
                    <a:pt x="4003" y="14978"/>
                  </a:cubicBezTo>
                  <a:lnTo>
                    <a:pt x="4003" y="14978"/>
                  </a:lnTo>
                  <a:cubicBezTo>
                    <a:pt x="3871" y="15024"/>
                    <a:pt x="3744" y="15047"/>
                    <a:pt x="3628" y="15047"/>
                  </a:cubicBezTo>
                  <a:cubicBezTo>
                    <a:pt x="3157" y="15047"/>
                    <a:pt x="2836" y="14679"/>
                    <a:pt x="2836" y="14011"/>
                  </a:cubicBezTo>
                  <a:lnTo>
                    <a:pt x="2836" y="3036"/>
                  </a:lnTo>
                  <a:cubicBezTo>
                    <a:pt x="2869" y="2536"/>
                    <a:pt x="3002" y="2069"/>
                    <a:pt x="3269" y="1635"/>
                  </a:cubicBezTo>
                  <a:lnTo>
                    <a:pt x="4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3"/>
            <p:cNvSpPr/>
            <p:nvPr/>
          </p:nvSpPr>
          <p:spPr>
            <a:xfrm>
              <a:off x="7080864" y="855991"/>
              <a:ext cx="612978" cy="353129"/>
            </a:xfrm>
            <a:custGeom>
              <a:avLst/>
              <a:gdLst/>
              <a:ahLst/>
              <a:cxnLst/>
              <a:rect l="l" t="t" r="r" b="b"/>
              <a:pathLst>
                <a:path w="30523" h="17630" extrusionOk="0">
                  <a:moveTo>
                    <a:pt x="27704" y="0"/>
                  </a:moveTo>
                  <a:cubicBezTo>
                    <a:pt x="27220" y="0"/>
                    <a:pt x="26736" y="117"/>
                    <a:pt x="26286" y="350"/>
                  </a:cubicBezTo>
                  <a:lnTo>
                    <a:pt x="1001" y="14928"/>
                  </a:lnTo>
                  <a:cubicBezTo>
                    <a:pt x="601" y="15194"/>
                    <a:pt x="234" y="15561"/>
                    <a:pt x="1" y="15995"/>
                  </a:cubicBezTo>
                  <a:lnTo>
                    <a:pt x="2836" y="17630"/>
                  </a:lnTo>
                  <a:cubicBezTo>
                    <a:pt x="3069" y="17196"/>
                    <a:pt x="3436" y="16829"/>
                    <a:pt x="3837" y="16562"/>
                  </a:cubicBezTo>
                  <a:lnTo>
                    <a:pt x="29121" y="1985"/>
                  </a:lnTo>
                  <a:cubicBezTo>
                    <a:pt x="29358" y="1843"/>
                    <a:pt x="29582" y="1777"/>
                    <a:pt x="29779" y="1777"/>
                  </a:cubicBezTo>
                  <a:cubicBezTo>
                    <a:pt x="30140" y="1777"/>
                    <a:pt x="30415" y="1998"/>
                    <a:pt x="30522" y="2385"/>
                  </a:cubicBezTo>
                  <a:cubicBezTo>
                    <a:pt x="30356" y="1551"/>
                    <a:pt x="29855" y="817"/>
                    <a:pt x="29121" y="350"/>
                  </a:cubicBezTo>
                  <a:cubicBezTo>
                    <a:pt x="28671" y="117"/>
                    <a:pt x="28187" y="0"/>
                    <a:pt x="27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3"/>
            <p:cNvSpPr/>
            <p:nvPr/>
          </p:nvSpPr>
          <p:spPr>
            <a:xfrm>
              <a:off x="7174649" y="1244673"/>
              <a:ext cx="58299" cy="130656"/>
            </a:xfrm>
            <a:custGeom>
              <a:avLst/>
              <a:gdLst/>
              <a:ahLst/>
              <a:cxnLst/>
              <a:rect l="l" t="t" r="r" b="b"/>
              <a:pathLst>
                <a:path w="2903" h="6523" extrusionOk="0">
                  <a:moveTo>
                    <a:pt x="951" y="1"/>
                  </a:moveTo>
                  <a:cubicBezTo>
                    <a:pt x="935" y="1"/>
                    <a:pt x="918" y="9"/>
                    <a:pt x="901" y="26"/>
                  </a:cubicBezTo>
                  <a:lnTo>
                    <a:pt x="167" y="426"/>
                  </a:lnTo>
                  <a:cubicBezTo>
                    <a:pt x="101" y="459"/>
                    <a:pt x="67" y="526"/>
                    <a:pt x="34" y="560"/>
                  </a:cubicBezTo>
                  <a:cubicBezTo>
                    <a:pt x="1" y="626"/>
                    <a:pt x="1" y="693"/>
                    <a:pt x="1" y="760"/>
                  </a:cubicBezTo>
                  <a:lnTo>
                    <a:pt x="1" y="6364"/>
                  </a:lnTo>
                  <a:cubicBezTo>
                    <a:pt x="1" y="6397"/>
                    <a:pt x="1" y="6464"/>
                    <a:pt x="34" y="6497"/>
                  </a:cubicBezTo>
                  <a:cubicBezTo>
                    <a:pt x="51" y="6514"/>
                    <a:pt x="76" y="6522"/>
                    <a:pt x="101" y="6522"/>
                  </a:cubicBezTo>
                  <a:cubicBezTo>
                    <a:pt x="126" y="6522"/>
                    <a:pt x="151" y="6514"/>
                    <a:pt x="167" y="6497"/>
                  </a:cubicBezTo>
                  <a:lnTo>
                    <a:pt x="2769" y="4996"/>
                  </a:lnTo>
                  <a:cubicBezTo>
                    <a:pt x="2803" y="4963"/>
                    <a:pt x="2836" y="4929"/>
                    <a:pt x="2869" y="4863"/>
                  </a:cubicBezTo>
                  <a:cubicBezTo>
                    <a:pt x="2903" y="4796"/>
                    <a:pt x="2903" y="4729"/>
                    <a:pt x="2903" y="4662"/>
                  </a:cubicBezTo>
                  <a:lnTo>
                    <a:pt x="2903" y="3762"/>
                  </a:lnTo>
                  <a:cubicBezTo>
                    <a:pt x="2903" y="3695"/>
                    <a:pt x="2903" y="3662"/>
                    <a:pt x="2869" y="3628"/>
                  </a:cubicBezTo>
                  <a:cubicBezTo>
                    <a:pt x="2853" y="3612"/>
                    <a:pt x="2836" y="3603"/>
                    <a:pt x="2819" y="3603"/>
                  </a:cubicBezTo>
                  <a:cubicBezTo>
                    <a:pt x="2803" y="3603"/>
                    <a:pt x="2786" y="3612"/>
                    <a:pt x="2769" y="3628"/>
                  </a:cubicBezTo>
                  <a:lnTo>
                    <a:pt x="1035" y="4596"/>
                  </a:lnTo>
                  <a:lnTo>
                    <a:pt x="1035" y="159"/>
                  </a:lnTo>
                  <a:cubicBezTo>
                    <a:pt x="1035" y="126"/>
                    <a:pt x="1035" y="59"/>
                    <a:pt x="1001" y="26"/>
                  </a:cubicBezTo>
                  <a:cubicBezTo>
                    <a:pt x="985" y="9"/>
                    <a:pt x="968" y="1"/>
                    <a:pt x="95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3"/>
            <p:cNvSpPr/>
            <p:nvPr/>
          </p:nvSpPr>
          <p:spPr>
            <a:xfrm>
              <a:off x="7238291" y="1226305"/>
              <a:ext cx="61653" cy="101752"/>
            </a:xfrm>
            <a:custGeom>
              <a:avLst/>
              <a:gdLst/>
              <a:ahLst/>
              <a:cxnLst/>
              <a:rect l="l" t="t" r="r" b="b"/>
              <a:pathLst>
                <a:path w="3070" h="5080" extrusionOk="0">
                  <a:moveTo>
                    <a:pt x="1761" y="1297"/>
                  </a:moveTo>
                  <a:cubicBezTo>
                    <a:pt x="1812" y="1297"/>
                    <a:pt x="1857" y="1313"/>
                    <a:pt x="1902" y="1343"/>
                  </a:cubicBezTo>
                  <a:cubicBezTo>
                    <a:pt x="2002" y="1477"/>
                    <a:pt x="2035" y="1610"/>
                    <a:pt x="2035" y="1777"/>
                  </a:cubicBezTo>
                  <a:lnTo>
                    <a:pt x="1035" y="2344"/>
                  </a:lnTo>
                  <a:cubicBezTo>
                    <a:pt x="1035" y="2144"/>
                    <a:pt x="1101" y="1977"/>
                    <a:pt x="1168" y="1777"/>
                  </a:cubicBezTo>
                  <a:cubicBezTo>
                    <a:pt x="1235" y="1610"/>
                    <a:pt x="1368" y="1443"/>
                    <a:pt x="1535" y="1376"/>
                  </a:cubicBezTo>
                  <a:cubicBezTo>
                    <a:pt x="1627" y="1321"/>
                    <a:pt x="1698" y="1297"/>
                    <a:pt x="1761" y="1297"/>
                  </a:cubicBezTo>
                  <a:close/>
                  <a:moveTo>
                    <a:pt x="2113" y="0"/>
                  </a:moveTo>
                  <a:cubicBezTo>
                    <a:pt x="1912" y="0"/>
                    <a:pt x="1701" y="65"/>
                    <a:pt x="1535" y="176"/>
                  </a:cubicBezTo>
                  <a:cubicBezTo>
                    <a:pt x="1301" y="342"/>
                    <a:pt x="1068" y="509"/>
                    <a:pt x="901" y="743"/>
                  </a:cubicBezTo>
                  <a:cubicBezTo>
                    <a:pt x="701" y="976"/>
                    <a:pt x="534" y="1243"/>
                    <a:pt x="401" y="1510"/>
                  </a:cubicBezTo>
                  <a:cubicBezTo>
                    <a:pt x="267" y="1810"/>
                    <a:pt x="167" y="2110"/>
                    <a:pt x="134" y="2411"/>
                  </a:cubicBezTo>
                  <a:cubicBezTo>
                    <a:pt x="67" y="2744"/>
                    <a:pt x="34" y="3078"/>
                    <a:pt x="34" y="3411"/>
                  </a:cubicBezTo>
                  <a:cubicBezTo>
                    <a:pt x="1" y="3711"/>
                    <a:pt x="34" y="4012"/>
                    <a:pt x="134" y="4312"/>
                  </a:cubicBezTo>
                  <a:cubicBezTo>
                    <a:pt x="167" y="4545"/>
                    <a:pt x="267" y="4746"/>
                    <a:pt x="401" y="4879"/>
                  </a:cubicBezTo>
                  <a:cubicBezTo>
                    <a:pt x="534" y="5012"/>
                    <a:pt x="701" y="5079"/>
                    <a:pt x="901" y="5079"/>
                  </a:cubicBezTo>
                  <a:cubicBezTo>
                    <a:pt x="1135" y="5046"/>
                    <a:pt x="1335" y="4979"/>
                    <a:pt x="1535" y="4879"/>
                  </a:cubicBezTo>
                  <a:cubicBezTo>
                    <a:pt x="1802" y="4712"/>
                    <a:pt x="2035" y="4545"/>
                    <a:pt x="2202" y="4312"/>
                  </a:cubicBezTo>
                  <a:cubicBezTo>
                    <a:pt x="2369" y="4112"/>
                    <a:pt x="2536" y="3878"/>
                    <a:pt x="2669" y="3678"/>
                  </a:cubicBezTo>
                  <a:cubicBezTo>
                    <a:pt x="2769" y="3478"/>
                    <a:pt x="2869" y="3278"/>
                    <a:pt x="2936" y="3078"/>
                  </a:cubicBezTo>
                  <a:cubicBezTo>
                    <a:pt x="2969" y="2978"/>
                    <a:pt x="3003" y="2844"/>
                    <a:pt x="3003" y="2711"/>
                  </a:cubicBezTo>
                  <a:cubicBezTo>
                    <a:pt x="3003" y="2639"/>
                    <a:pt x="2985" y="2584"/>
                    <a:pt x="2951" y="2584"/>
                  </a:cubicBezTo>
                  <a:cubicBezTo>
                    <a:pt x="2937" y="2584"/>
                    <a:pt x="2921" y="2592"/>
                    <a:pt x="2903" y="2611"/>
                  </a:cubicBezTo>
                  <a:lnTo>
                    <a:pt x="2169" y="3011"/>
                  </a:lnTo>
                  <a:cubicBezTo>
                    <a:pt x="2135" y="3044"/>
                    <a:pt x="2102" y="3044"/>
                    <a:pt x="2069" y="3078"/>
                  </a:cubicBezTo>
                  <a:lnTo>
                    <a:pt x="1969" y="3244"/>
                  </a:lnTo>
                  <a:cubicBezTo>
                    <a:pt x="1935" y="3345"/>
                    <a:pt x="1869" y="3411"/>
                    <a:pt x="1802" y="3478"/>
                  </a:cubicBezTo>
                  <a:cubicBezTo>
                    <a:pt x="1735" y="3578"/>
                    <a:pt x="1635" y="3645"/>
                    <a:pt x="1535" y="3678"/>
                  </a:cubicBezTo>
                  <a:cubicBezTo>
                    <a:pt x="1468" y="3711"/>
                    <a:pt x="1435" y="3745"/>
                    <a:pt x="1368" y="3778"/>
                  </a:cubicBezTo>
                  <a:lnTo>
                    <a:pt x="1201" y="3778"/>
                  </a:lnTo>
                  <a:cubicBezTo>
                    <a:pt x="1135" y="3745"/>
                    <a:pt x="1101" y="3678"/>
                    <a:pt x="1068" y="3611"/>
                  </a:cubicBezTo>
                  <a:cubicBezTo>
                    <a:pt x="1035" y="3511"/>
                    <a:pt x="1035" y="3411"/>
                    <a:pt x="1035" y="3311"/>
                  </a:cubicBezTo>
                  <a:lnTo>
                    <a:pt x="2903" y="2244"/>
                  </a:lnTo>
                  <a:cubicBezTo>
                    <a:pt x="2969" y="2210"/>
                    <a:pt x="3003" y="2144"/>
                    <a:pt x="3003" y="2110"/>
                  </a:cubicBezTo>
                  <a:cubicBezTo>
                    <a:pt x="3036" y="2044"/>
                    <a:pt x="3069" y="1977"/>
                    <a:pt x="3069" y="1910"/>
                  </a:cubicBezTo>
                  <a:lnTo>
                    <a:pt x="3069" y="1677"/>
                  </a:lnTo>
                  <a:cubicBezTo>
                    <a:pt x="3069" y="1410"/>
                    <a:pt x="3036" y="1143"/>
                    <a:pt x="2969" y="876"/>
                  </a:cubicBezTo>
                  <a:cubicBezTo>
                    <a:pt x="2936" y="643"/>
                    <a:pt x="2836" y="442"/>
                    <a:pt x="2702" y="276"/>
                  </a:cubicBezTo>
                  <a:cubicBezTo>
                    <a:pt x="2602" y="109"/>
                    <a:pt x="2436" y="9"/>
                    <a:pt x="2235" y="9"/>
                  </a:cubicBezTo>
                  <a:cubicBezTo>
                    <a:pt x="2195" y="3"/>
                    <a:pt x="2154" y="0"/>
                    <a:pt x="211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3"/>
            <p:cNvSpPr/>
            <p:nvPr/>
          </p:nvSpPr>
          <p:spPr>
            <a:xfrm>
              <a:off x="7304603" y="1161168"/>
              <a:ext cx="48921" cy="123445"/>
            </a:xfrm>
            <a:custGeom>
              <a:avLst/>
              <a:gdLst/>
              <a:ahLst/>
              <a:cxnLst/>
              <a:rect l="l" t="t" r="r" b="b"/>
              <a:pathLst>
                <a:path w="2436" h="6163" extrusionOk="0">
                  <a:moveTo>
                    <a:pt x="1485" y="0"/>
                  </a:moveTo>
                  <a:cubicBezTo>
                    <a:pt x="1469" y="0"/>
                    <a:pt x="1452" y="8"/>
                    <a:pt x="1435" y="25"/>
                  </a:cubicBezTo>
                  <a:lnTo>
                    <a:pt x="735" y="425"/>
                  </a:lnTo>
                  <a:cubicBezTo>
                    <a:pt x="668" y="459"/>
                    <a:pt x="635" y="526"/>
                    <a:pt x="635" y="559"/>
                  </a:cubicBezTo>
                  <a:cubicBezTo>
                    <a:pt x="601" y="626"/>
                    <a:pt x="568" y="692"/>
                    <a:pt x="568" y="759"/>
                  </a:cubicBezTo>
                  <a:lnTo>
                    <a:pt x="568" y="2160"/>
                  </a:lnTo>
                  <a:lnTo>
                    <a:pt x="168" y="2394"/>
                  </a:lnTo>
                  <a:cubicBezTo>
                    <a:pt x="101" y="2427"/>
                    <a:pt x="68" y="2494"/>
                    <a:pt x="68" y="2527"/>
                  </a:cubicBezTo>
                  <a:cubicBezTo>
                    <a:pt x="34" y="2594"/>
                    <a:pt x="1" y="2660"/>
                    <a:pt x="1" y="2727"/>
                  </a:cubicBezTo>
                  <a:lnTo>
                    <a:pt x="1" y="3594"/>
                  </a:lnTo>
                  <a:cubicBezTo>
                    <a:pt x="1" y="3661"/>
                    <a:pt x="34" y="3694"/>
                    <a:pt x="68" y="3728"/>
                  </a:cubicBezTo>
                  <a:cubicBezTo>
                    <a:pt x="68" y="3744"/>
                    <a:pt x="84" y="3753"/>
                    <a:pt x="105" y="3753"/>
                  </a:cubicBezTo>
                  <a:cubicBezTo>
                    <a:pt x="126" y="3753"/>
                    <a:pt x="151" y="3744"/>
                    <a:pt x="168" y="3728"/>
                  </a:cubicBezTo>
                  <a:lnTo>
                    <a:pt x="568" y="3494"/>
                  </a:lnTo>
                  <a:lnTo>
                    <a:pt x="568" y="4962"/>
                  </a:lnTo>
                  <a:cubicBezTo>
                    <a:pt x="568" y="5196"/>
                    <a:pt x="601" y="5396"/>
                    <a:pt x="668" y="5629"/>
                  </a:cubicBezTo>
                  <a:cubicBezTo>
                    <a:pt x="701" y="5796"/>
                    <a:pt x="768" y="5929"/>
                    <a:pt x="902" y="6029"/>
                  </a:cubicBezTo>
                  <a:cubicBezTo>
                    <a:pt x="1002" y="6130"/>
                    <a:pt x="1135" y="6163"/>
                    <a:pt x="1268" y="6163"/>
                  </a:cubicBezTo>
                  <a:cubicBezTo>
                    <a:pt x="1435" y="6163"/>
                    <a:pt x="1602" y="6096"/>
                    <a:pt x="1735" y="5996"/>
                  </a:cubicBezTo>
                  <a:lnTo>
                    <a:pt x="2269" y="5696"/>
                  </a:lnTo>
                  <a:cubicBezTo>
                    <a:pt x="2336" y="5663"/>
                    <a:pt x="2369" y="5629"/>
                    <a:pt x="2403" y="5562"/>
                  </a:cubicBezTo>
                  <a:cubicBezTo>
                    <a:pt x="2403" y="5496"/>
                    <a:pt x="2436" y="5429"/>
                    <a:pt x="2436" y="5362"/>
                  </a:cubicBezTo>
                  <a:lnTo>
                    <a:pt x="2436" y="4495"/>
                  </a:lnTo>
                  <a:cubicBezTo>
                    <a:pt x="2436" y="4462"/>
                    <a:pt x="2436" y="4395"/>
                    <a:pt x="2403" y="4362"/>
                  </a:cubicBezTo>
                  <a:cubicBezTo>
                    <a:pt x="2386" y="4345"/>
                    <a:pt x="2361" y="4337"/>
                    <a:pt x="2336" y="4337"/>
                  </a:cubicBezTo>
                  <a:cubicBezTo>
                    <a:pt x="2311" y="4337"/>
                    <a:pt x="2286" y="4345"/>
                    <a:pt x="2269" y="4362"/>
                  </a:cubicBezTo>
                  <a:lnTo>
                    <a:pt x="1836" y="4628"/>
                  </a:lnTo>
                  <a:cubicBezTo>
                    <a:pt x="1786" y="4645"/>
                    <a:pt x="1744" y="4653"/>
                    <a:pt x="1710" y="4653"/>
                  </a:cubicBezTo>
                  <a:cubicBezTo>
                    <a:pt x="1677" y="4653"/>
                    <a:pt x="1652" y="4645"/>
                    <a:pt x="1635" y="4628"/>
                  </a:cubicBezTo>
                  <a:cubicBezTo>
                    <a:pt x="1602" y="4528"/>
                    <a:pt x="1569" y="4428"/>
                    <a:pt x="1602" y="4362"/>
                  </a:cubicBezTo>
                  <a:lnTo>
                    <a:pt x="1602" y="2894"/>
                  </a:lnTo>
                  <a:lnTo>
                    <a:pt x="2236" y="2527"/>
                  </a:lnTo>
                  <a:cubicBezTo>
                    <a:pt x="2269" y="2494"/>
                    <a:pt x="2303" y="2460"/>
                    <a:pt x="2336" y="2394"/>
                  </a:cubicBezTo>
                  <a:cubicBezTo>
                    <a:pt x="2369" y="2360"/>
                    <a:pt x="2369" y="2293"/>
                    <a:pt x="2369" y="2227"/>
                  </a:cubicBezTo>
                  <a:lnTo>
                    <a:pt x="2369" y="1326"/>
                  </a:lnTo>
                  <a:cubicBezTo>
                    <a:pt x="2369" y="1293"/>
                    <a:pt x="2369" y="1226"/>
                    <a:pt x="2336" y="1193"/>
                  </a:cubicBezTo>
                  <a:cubicBezTo>
                    <a:pt x="2319" y="1176"/>
                    <a:pt x="2303" y="1168"/>
                    <a:pt x="2286" y="1168"/>
                  </a:cubicBezTo>
                  <a:cubicBezTo>
                    <a:pt x="2269" y="1168"/>
                    <a:pt x="2253" y="1176"/>
                    <a:pt x="2236" y="1193"/>
                  </a:cubicBezTo>
                  <a:lnTo>
                    <a:pt x="1602" y="1560"/>
                  </a:lnTo>
                  <a:lnTo>
                    <a:pt x="1602" y="159"/>
                  </a:lnTo>
                  <a:cubicBezTo>
                    <a:pt x="1602" y="92"/>
                    <a:pt x="1569" y="59"/>
                    <a:pt x="1535" y="25"/>
                  </a:cubicBezTo>
                  <a:cubicBezTo>
                    <a:pt x="1519" y="8"/>
                    <a:pt x="1502" y="0"/>
                    <a:pt x="148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3"/>
            <p:cNvSpPr/>
            <p:nvPr/>
          </p:nvSpPr>
          <p:spPr>
            <a:xfrm>
              <a:off x="7362882" y="1119986"/>
              <a:ext cx="32192" cy="44627"/>
            </a:xfrm>
            <a:custGeom>
              <a:avLst/>
              <a:gdLst/>
              <a:ahLst/>
              <a:cxnLst/>
              <a:rect l="l" t="t" r="r" b="b"/>
              <a:pathLst>
                <a:path w="1603" h="2228" extrusionOk="0">
                  <a:moveTo>
                    <a:pt x="1546" y="1"/>
                  </a:moveTo>
                  <a:cubicBezTo>
                    <a:pt x="1533" y="1"/>
                    <a:pt x="1519" y="5"/>
                    <a:pt x="1502" y="13"/>
                  </a:cubicBezTo>
                  <a:lnTo>
                    <a:pt x="735" y="447"/>
                  </a:lnTo>
                  <a:cubicBezTo>
                    <a:pt x="701" y="447"/>
                    <a:pt x="668" y="480"/>
                    <a:pt x="635" y="513"/>
                  </a:cubicBezTo>
                  <a:cubicBezTo>
                    <a:pt x="601" y="580"/>
                    <a:pt x="568" y="647"/>
                    <a:pt x="535" y="714"/>
                  </a:cubicBezTo>
                  <a:lnTo>
                    <a:pt x="34" y="2014"/>
                  </a:lnTo>
                  <a:cubicBezTo>
                    <a:pt x="1" y="2048"/>
                    <a:pt x="1" y="2081"/>
                    <a:pt x="1" y="2148"/>
                  </a:cubicBezTo>
                  <a:cubicBezTo>
                    <a:pt x="1" y="2197"/>
                    <a:pt x="19" y="2228"/>
                    <a:pt x="55" y="2228"/>
                  </a:cubicBezTo>
                  <a:cubicBezTo>
                    <a:pt x="68" y="2228"/>
                    <a:pt x="83" y="2224"/>
                    <a:pt x="101" y="2215"/>
                  </a:cubicBezTo>
                  <a:lnTo>
                    <a:pt x="568" y="1948"/>
                  </a:lnTo>
                  <a:cubicBezTo>
                    <a:pt x="635" y="1914"/>
                    <a:pt x="668" y="1848"/>
                    <a:pt x="735" y="1814"/>
                  </a:cubicBezTo>
                  <a:cubicBezTo>
                    <a:pt x="768" y="1748"/>
                    <a:pt x="802" y="1714"/>
                    <a:pt x="802" y="1648"/>
                  </a:cubicBezTo>
                  <a:lnTo>
                    <a:pt x="1569" y="247"/>
                  </a:lnTo>
                  <a:cubicBezTo>
                    <a:pt x="1602" y="213"/>
                    <a:pt x="1602" y="180"/>
                    <a:pt x="1602" y="113"/>
                  </a:cubicBezTo>
                  <a:cubicBezTo>
                    <a:pt x="1602" y="38"/>
                    <a:pt x="1583" y="1"/>
                    <a:pt x="154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3"/>
            <p:cNvSpPr/>
            <p:nvPr/>
          </p:nvSpPr>
          <p:spPr>
            <a:xfrm>
              <a:off x="7405096" y="1131824"/>
              <a:ext cx="56954" cy="102293"/>
            </a:xfrm>
            <a:custGeom>
              <a:avLst/>
              <a:gdLst/>
              <a:ahLst/>
              <a:cxnLst/>
              <a:rect l="l" t="t" r="r" b="b"/>
              <a:pathLst>
                <a:path w="2836" h="5107" extrusionOk="0">
                  <a:moveTo>
                    <a:pt x="2068" y="1"/>
                  </a:moveTo>
                  <a:cubicBezTo>
                    <a:pt x="2012" y="1"/>
                    <a:pt x="1957" y="9"/>
                    <a:pt x="1902" y="22"/>
                  </a:cubicBezTo>
                  <a:cubicBezTo>
                    <a:pt x="1702" y="56"/>
                    <a:pt x="1502" y="123"/>
                    <a:pt x="1368" y="223"/>
                  </a:cubicBezTo>
                  <a:cubicBezTo>
                    <a:pt x="1168" y="323"/>
                    <a:pt x="968" y="456"/>
                    <a:pt x="801" y="623"/>
                  </a:cubicBezTo>
                  <a:cubicBezTo>
                    <a:pt x="634" y="790"/>
                    <a:pt x="501" y="990"/>
                    <a:pt x="401" y="1157"/>
                  </a:cubicBezTo>
                  <a:cubicBezTo>
                    <a:pt x="267" y="1357"/>
                    <a:pt x="201" y="1557"/>
                    <a:pt x="134" y="1757"/>
                  </a:cubicBezTo>
                  <a:cubicBezTo>
                    <a:pt x="67" y="1957"/>
                    <a:pt x="34" y="2157"/>
                    <a:pt x="34" y="2357"/>
                  </a:cubicBezTo>
                  <a:cubicBezTo>
                    <a:pt x="0" y="2658"/>
                    <a:pt x="67" y="2958"/>
                    <a:pt x="267" y="3191"/>
                  </a:cubicBezTo>
                  <a:cubicBezTo>
                    <a:pt x="372" y="3296"/>
                    <a:pt x="515" y="3348"/>
                    <a:pt x="665" y="3348"/>
                  </a:cubicBezTo>
                  <a:cubicBezTo>
                    <a:pt x="755" y="3348"/>
                    <a:pt x="847" y="3329"/>
                    <a:pt x="934" y="3291"/>
                  </a:cubicBezTo>
                  <a:cubicBezTo>
                    <a:pt x="1101" y="3258"/>
                    <a:pt x="1235" y="3225"/>
                    <a:pt x="1335" y="3158"/>
                  </a:cubicBezTo>
                  <a:cubicBezTo>
                    <a:pt x="1435" y="3125"/>
                    <a:pt x="1502" y="3091"/>
                    <a:pt x="1602" y="3091"/>
                  </a:cubicBezTo>
                  <a:cubicBezTo>
                    <a:pt x="1618" y="3075"/>
                    <a:pt x="1643" y="3066"/>
                    <a:pt x="1668" y="3066"/>
                  </a:cubicBezTo>
                  <a:cubicBezTo>
                    <a:pt x="1693" y="3066"/>
                    <a:pt x="1718" y="3075"/>
                    <a:pt x="1735" y="3091"/>
                  </a:cubicBezTo>
                  <a:cubicBezTo>
                    <a:pt x="1768" y="3125"/>
                    <a:pt x="1802" y="3158"/>
                    <a:pt x="1802" y="3225"/>
                  </a:cubicBezTo>
                  <a:cubicBezTo>
                    <a:pt x="1768" y="3291"/>
                    <a:pt x="1735" y="3392"/>
                    <a:pt x="1668" y="3458"/>
                  </a:cubicBezTo>
                  <a:cubicBezTo>
                    <a:pt x="1602" y="3558"/>
                    <a:pt x="1502" y="3625"/>
                    <a:pt x="1401" y="3692"/>
                  </a:cubicBezTo>
                  <a:cubicBezTo>
                    <a:pt x="1301" y="3725"/>
                    <a:pt x="1235" y="3758"/>
                    <a:pt x="1135" y="3792"/>
                  </a:cubicBezTo>
                  <a:cubicBezTo>
                    <a:pt x="1101" y="3792"/>
                    <a:pt x="1035" y="3792"/>
                    <a:pt x="1001" y="3758"/>
                  </a:cubicBezTo>
                  <a:cubicBezTo>
                    <a:pt x="968" y="3758"/>
                    <a:pt x="968" y="3725"/>
                    <a:pt x="934" y="3692"/>
                  </a:cubicBezTo>
                  <a:lnTo>
                    <a:pt x="834" y="3692"/>
                  </a:lnTo>
                  <a:lnTo>
                    <a:pt x="134" y="4125"/>
                  </a:lnTo>
                  <a:cubicBezTo>
                    <a:pt x="101" y="4159"/>
                    <a:pt x="67" y="4192"/>
                    <a:pt x="34" y="4259"/>
                  </a:cubicBezTo>
                  <a:cubicBezTo>
                    <a:pt x="0" y="4292"/>
                    <a:pt x="0" y="4359"/>
                    <a:pt x="0" y="4426"/>
                  </a:cubicBezTo>
                  <a:cubicBezTo>
                    <a:pt x="0" y="4559"/>
                    <a:pt x="34" y="4692"/>
                    <a:pt x="101" y="4793"/>
                  </a:cubicBezTo>
                  <a:cubicBezTo>
                    <a:pt x="167" y="4926"/>
                    <a:pt x="267" y="4993"/>
                    <a:pt x="367" y="5059"/>
                  </a:cubicBezTo>
                  <a:cubicBezTo>
                    <a:pt x="462" y="5083"/>
                    <a:pt x="556" y="5107"/>
                    <a:pt x="662" y="5107"/>
                  </a:cubicBezTo>
                  <a:cubicBezTo>
                    <a:pt x="706" y="5107"/>
                    <a:pt x="752" y="5103"/>
                    <a:pt x="801" y="5093"/>
                  </a:cubicBezTo>
                  <a:cubicBezTo>
                    <a:pt x="1001" y="5059"/>
                    <a:pt x="1201" y="4993"/>
                    <a:pt x="1368" y="4859"/>
                  </a:cubicBezTo>
                  <a:cubicBezTo>
                    <a:pt x="1602" y="4759"/>
                    <a:pt x="1802" y="4592"/>
                    <a:pt x="1969" y="4426"/>
                  </a:cubicBezTo>
                  <a:cubicBezTo>
                    <a:pt x="2169" y="4225"/>
                    <a:pt x="2302" y="4059"/>
                    <a:pt x="2436" y="3859"/>
                  </a:cubicBezTo>
                  <a:cubicBezTo>
                    <a:pt x="2536" y="3658"/>
                    <a:pt x="2636" y="3458"/>
                    <a:pt x="2702" y="3225"/>
                  </a:cubicBezTo>
                  <a:cubicBezTo>
                    <a:pt x="2769" y="3025"/>
                    <a:pt x="2802" y="2824"/>
                    <a:pt x="2802" y="2624"/>
                  </a:cubicBezTo>
                  <a:cubicBezTo>
                    <a:pt x="2836" y="2357"/>
                    <a:pt x="2736" y="2057"/>
                    <a:pt x="2569" y="1857"/>
                  </a:cubicBezTo>
                  <a:cubicBezTo>
                    <a:pt x="2483" y="1729"/>
                    <a:pt x="2343" y="1669"/>
                    <a:pt x="2165" y="1669"/>
                  </a:cubicBezTo>
                  <a:cubicBezTo>
                    <a:pt x="2066" y="1669"/>
                    <a:pt x="1955" y="1688"/>
                    <a:pt x="1835" y="1724"/>
                  </a:cubicBezTo>
                  <a:lnTo>
                    <a:pt x="1401" y="1890"/>
                  </a:lnTo>
                  <a:lnTo>
                    <a:pt x="1168" y="1957"/>
                  </a:lnTo>
                  <a:cubicBezTo>
                    <a:pt x="1157" y="1968"/>
                    <a:pt x="1142" y="1972"/>
                    <a:pt x="1127" y="1972"/>
                  </a:cubicBezTo>
                  <a:cubicBezTo>
                    <a:pt x="1098" y="1972"/>
                    <a:pt x="1068" y="1957"/>
                    <a:pt x="1068" y="1957"/>
                  </a:cubicBezTo>
                  <a:cubicBezTo>
                    <a:pt x="1035" y="1890"/>
                    <a:pt x="1035" y="1857"/>
                    <a:pt x="1035" y="1824"/>
                  </a:cubicBezTo>
                  <a:cubicBezTo>
                    <a:pt x="1035" y="1724"/>
                    <a:pt x="1068" y="1657"/>
                    <a:pt x="1135" y="1590"/>
                  </a:cubicBezTo>
                  <a:cubicBezTo>
                    <a:pt x="1168" y="1490"/>
                    <a:pt x="1268" y="1457"/>
                    <a:pt x="1335" y="1390"/>
                  </a:cubicBezTo>
                  <a:cubicBezTo>
                    <a:pt x="1401" y="1357"/>
                    <a:pt x="1468" y="1323"/>
                    <a:pt x="1568" y="1323"/>
                  </a:cubicBezTo>
                  <a:cubicBezTo>
                    <a:pt x="1585" y="1307"/>
                    <a:pt x="1610" y="1298"/>
                    <a:pt x="1635" y="1298"/>
                  </a:cubicBezTo>
                  <a:cubicBezTo>
                    <a:pt x="1660" y="1298"/>
                    <a:pt x="1685" y="1307"/>
                    <a:pt x="1702" y="1323"/>
                  </a:cubicBezTo>
                  <a:lnTo>
                    <a:pt x="1802" y="1357"/>
                  </a:lnTo>
                  <a:cubicBezTo>
                    <a:pt x="1802" y="1373"/>
                    <a:pt x="1810" y="1382"/>
                    <a:pt x="1827" y="1382"/>
                  </a:cubicBezTo>
                  <a:cubicBezTo>
                    <a:pt x="1843" y="1382"/>
                    <a:pt x="1868" y="1373"/>
                    <a:pt x="1902" y="1357"/>
                  </a:cubicBezTo>
                  <a:lnTo>
                    <a:pt x="2569" y="956"/>
                  </a:lnTo>
                  <a:cubicBezTo>
                    <a:pt x="2602" y="923"/>
                    <a:pt x="2636" y="890"/>
                    <a:pt x="2669" y="823"/>
                  </a:cubicBezTo>
                  <a:cubicBezTo>
                    <a:pt x="2702" y="756"/>
                    <a:pt x="2702" y="690"/>
                    <a:pt x="2702" y="656"/>
                  </a:cubicBezTo>
                  <a:cubicBezTo>
                    <a:pt x="2702" y="523"/>
                    <a:pt x="2669" y="389"/>
                    <a:pt x="2602" y="256"/>
                  </a:cubicBezTo>
                  <a:cubicBezTo>
                    <a:pt x="2536" y="156"/>
                    <a:pt x="2436" y="89"/>
                    <a:pt x="2302" y="56"/>
                  </a:cubicBezTo>
                  <a:cubicBezTo>
                    <a:pt x="2224" y="17"/>
                    <a:pt x="2146" y="1"/>
                    <a:pt x="20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3"/>
            <p:cNvSpPr/>
            <p:nvPr/>
          </p:nvSpPr>
          <p:spPr>
            <a:xfrm>
              <a:off x="7492856" y="1069631"/>
              <a:ext cx="60970" cy="149504"/>
            </a:xfrm>
            <a:custGeom>
              <a:avLst/>
              <a:gdLst/>
              <a:ahLst/>
              <a:cxnLst/>
              <a:rect l="l" t="t" r="r" b="b"/>
              <a:pathLst>
                <a:path w="3036" h="7464" extrusionOk="0">
                  <a:moveTo>
                    <a:pt x="1726" y="1977"/>
                  </a:moveTo>
                  <a:cubicBezTo>
                    <a:pt x="1785" y="1977"/>
                    <a:pt x="1835" y="1993"/>
                    <a:pt x="1868" y="2027"/>
                  </a:cubicBezTo>
                  <a:cubicBezTo>
                    <a:pt x="1968" y="2127"/>
                    <a:pt x="2002" y="2260"/>
                    <a:pt x="2035" y="2394"/>
                  </a:cubicBezTo>
                  <a:cubicBezTo>
                    <a:pt x="2035" y="2560"/>
                    <a:pt x="2035" y="2761"/>
                    <a:pt x="2035" y="2927"/>
                  </a:cubicBezTo>
                  <a:cubicBezTo>
                    <a:pt x="2002" y="3127"/>
                    <a:pt x="1935" y="3294"/>
                    <a:pt x="1868" y="3461"/>
                  </a:cubicBezTo>
                  <a:cubicBezTo>
                    <a:pt x="1802" y="3628"/>
                    <a:pt x="1668" y="3795"/>
                    <a:pt x="1535" y="3895"/>
                  </a:cubicBezTo>
                  <a:cubicBezTo>
                    <a:pt x="1451" y="3928"/>
                    <a:pt x="1376" y="3945"/>
                    <a:pt x="1314" y="3945"/>
                  </a:cubicBezTo>
                  <a:cubicBezTo>
                    <a:pt x="1251" y="3945"/>
                    <a:pt x="1201" y="3928"/>
                    <a:pt x="1168" y="3895"/>
                  </a:cubicBezTo>
                  <a:cubicBezTo>
                    <a:pt x="1068" y="3761"/>
                    <a:pt x="1001" y="3628"/>
                    <a:pt x="1001" y="3461"/>
                  </a:cubicBezTo>
                  <a:cubicBezTo>
                    <a:pt x="1001" y="3394"/>
                    <a:pt x="1001" y="3328"/>
                    <a:pt x="1001" y="3261"/>
                  </a:cubicBezTo>
                  <a:lnTo>
                    <a:pt x="1001" y="3027"/>
                  </a:lnTo>
                  <a:cubicBezTo>
                    <a:pt x="1034" y="2827"/>
                    <a:pt x="1068" y="2627"/>
                    <a:pt x="1168" y="2460"/>
                  </a:cubicBezTo>
                  <a:cubicBezTo>
                    <a:pt x="1234" y="2260"/>
                    <a:pt x="1368" y="2127"/>
                    <a:pt x="1535" y="2027"/>
                  </a:cubicBezTo>
                  <a:cubicBezTo>
                    <a:pt x="1601" y="1993"/>
                    <a:pt x="1668" y="1977"/>
                    <a:pt x="1726" y="1977"/>
                  </a:cubicBezTo>
                  <a:close/>
                  <a:moveTo>
                    <a:pt x="2936" y="0"/>
                  </a:moveTo>
                  <a:cubicBezTo>
                    <a:pt x="2911" y="0"/>
                    <a:pt x="2886" y="9"/>
                    <a:pt x="2869" y="25"/>
                  </a:cubicBezTo>
                  <a:lnTo>
                    <a:pt x="2235" y="392"/>
                  </a:lnTo>
                  <a:cubicBezTo>
                    <a:pt x="2168" y="426"/>
                    <a:pt x="2135" y="459"/>
                    <a:pt x="2135" y="526"/>
                  </a:cubicBezTo>
                  <a:cubicBezTo>
                    <a:pt x="2102" y="592"/>
                    <a:pt x="2068" y="659"/>
                    <a:pt x="2068" y="726"/>
                  </a:cubicBezTo>
                  <a:lnTo>
                    <a:pt x="2068" y="893"/>
                  </a:lnTo>
                  <a:cubicBezTo>
                    <a:pt x="2035" y="859"/>
                    <a:pt x="2002" y="792"/>
                    <a:pt x="1968" y="759"/>
                  </a:cubicBezTo>
                  <a:cubicBezTo>
                    <a:pt x="1935" y="726"/>
                    <a:pt x="1868" y="692"/>
                    <a:pt x="1802" y="692"/>
                  </a:cubicBezTo>
                  <a:lnTo>
                    <a:pt x="1601" y="692"/>
                  </a:lnTo>
                  <a:cubicBezTo>
                    <a:pt x="1468" y="726"/>
                    <a:pt x="1368" y="759"/>
                    <a:pt x="1268" y="826"/>
                  </a:cubicBezTo>
                  <a:cubicBezTo>
                    <a:pt x="1101" y="926"/>
                    <a:pt x="934" y="1093"/>
                    <a:pt x="801" y="1226"/>
                  </a:cubicBezTo>
                  <a:cubicBezTo>
                    <a:pt x="634" y="1426"/>
                    <a:pt x="501" y="1626"/>
                    <a:pt x="401" y="1827"/>
                  </a:cubicBezTo>
                  <a:cubicBezTo>
                    <a:pt x="267" y="2060"/>
                    <a:pt x="200" y="2327"/>
                    <a:pt x="134" y="2594"/>
                  </a:cubicBezTo>
                  <a:cubicBezTo>
                    <a:pt x="34" y="2894"/>
                    <a:pt x="0" y="3194"/>
                    <a:pt x="0" y="3528"/>
                  </a:cubicBezTo>
                  <a:lnTo>
                    <a:pt x="0" y="3828"/>
                  </a:lnTo>
                  <a:lnTo>
                    <a:pt x="0" y="4128"/>
                  </a:lnTo>
                  <a:cubicBezTo>
                    <a:pt x="0" y="4395"/>
                    <a:pt x="34" y="4662"/>
                    <a:pt x="134" y="4929"/>
                  </a:cubicBezTo>
                  <a:cubicBezTo>
                    <a:pt x="167" y="5096"/>
                    <a:pt x="267" y="5262"/>
                    <a:pt x="401" y="5396"/>
                  </a:cubicBezTo>
                  <a:cubicBezTo>
                    <a:pt x="482" y="5450"/>
                    <a:pt x="586" y="5505"/>
                    <a:pt x="712" y="5505"/>
                  </a:cubicBezTo>
                  <a:cubicBezTo>
                    <a:pt x="741" y="5505"/>
                    <a:pt x="770" y="5502"/>
                    <a:pt x="801" y="5496"/>
                  </a:cubicBezTo>
                  <a:cubicBezTo>
                    <a:pt x="968" y="5496"/>
                    <a:pt x="1134" y="5429"/>
                    <a:pt x="1268" y="5362"/>
                  </a:cubicBezTo>
                  <a:cubicBezTo>
                    <a:pt x="1368" y="5296"/>
                    <a:pt x="1501" y="5196"/>
                    <a:pt x="1568" y="5129"/>
                  </a:cubicBezTo>
                  <a:cubicBezTo>
                    <a:pt x="1668" y="5062"/>
                    <a:pt x="1735" y="4962"/>
                    <a:pt x="1802" y="4862"/>
                  </a:cubicBezTo>
                  <a:cubicBezTo>
                    <a:pt x="1835" y="4795"/>
                    <a:pt x="1902" y="4729"/>
                    <a:pt x="1935" y="4629"/>
                  </a:cubicBezTo>
                  <a:cubicBezTo>
                    <a:pt x="1968" y="4562"/>
                    <a:pt x="2002" y="4462"/>
                    <a:pt x="2035" y="4395"/>
                  </a:cubicBezTo>
                  <a:lnTo>
                    <a:pt x="2035" y="4995"/>
                  </a:lnTo>
                  <a:cubicBezTo>
                    <a:pt x="2035" y="5196"/>
                    <a:pt x="2002" y="5396"/>
                    <a:pt x="1868" y="5563"/>
                  </a:cubicBezTo>
                  <a:cubicBezTo>
                    <a:pt x="1802" y="5696"/>
                    <a:pt x="1668" y="5829"/>
                    <a:pt x="1501" y="5929"/>
                  </a:cubicBezTo>
                  <a:cubicBezTo>
                    <a:pt x="1368" y="5996"/>
                    <a:pt x="1301" y="5996"/>
                    <a:pt x="1268" y="5996"/>
                  </a:cubicBezTo>
                  <a:cubicBezTo>
                    <a:pt x="1201" y="5963"/>
                    <a:pt x="1168" y="5929"/>
                    <a:pt x="1134" y="5863"/>
                  </a:cubicBezTo>
                  <a:cubicBezTo>
                    <a:pt x="1113" y="5798"/>
                    <a:pt x="1091" y="5761"/>
                    <a:pt x="1052" y="5761"/>
                  </a:cubicBezTo>
                  <a:cubicBezTo>
                    <a:pt x="1030" y="5761"/>
                    <a:pt x="1003" y="5772"/>
                    <a:pt x="968" y="5796"/>
                  </a:cubicBezTo>
                  <a:lnTo>
                    <a:pt x="234" y="6196"/>
                  </a:lnTo>
                  <a:cubicBezTo>
                    <a:pt x="200" y="6230"/>
                    <a:pt x="167" y="6296"/>
                    <a:pt x="134" y="6330"/>
                  </a:cubicBezTo>
                  <a:cubicBezTo>
                    <a:pt x="100" y="6396"/>
                    <a:pt x="100" y="6463"/>
                    <a:pt x="100" y="6530"/>
                  </a:cubicBezTo>
                  <a:cubicBezTo>
                    <a:pt x="100" y="6663"/>
                    <a:pt x="134" y="6797"/>
                    <a:pt x="167" y="6930"/>
                  </a:cubicBezTo>
                  <a:cubicBezTo>
                    <a:pt x="200" y="7097"/>
                    <a:pt x="267" y="7197"/>
                    <a:pt x="367" y="7330"/>
                  </a:cubicBezTo>
                  <a:cubicBezTo>
                    <a:pt x="501" y="7397"/>
                    <a:pt x="634" y="7464"/>
                    <a:pt x="801" y="7464"/>
                  </a:cubicBezTo>
                  <a:cubicBezTo>
                    <a:pt x="1068" y="7464"/>
                    <a:pt x="1301" y="7364"/>
                    <a:pt x="1501" y="7230"/>
                  </a:cubicBezTo>
                  <a:cubicBezTo>
                    <a:pt x="1735" y="7097"/>
                    <a:pt x="1935" y="6930"/>
                    <a:pt x="2135" y="6730"/>
                  </a:cubicBezTo>
                  <a:cubicBezTo>
                    <a:pt x="2335" y="6563"/>
                    <a:pt x="2502" y="6330"/>
                    <a:pt x="2602" y="6096"/>
                  </a:cubicBezTo>
                  <a:cubicBezTo>
                    <a:pt x="2902" y="5563"/>
                    <a:pt x="3036" y="4962"/>
                    <a:pt x="3036" y="4395"/>
                  </a:cubicBezTo>
                  <a:lnTo>
                    <a:pt x="3036" y="159"/>
                  </a:lnTo>
                  <a:cubicBezTo>
                    <a:pt x="3036" y="92"/>
                    <a:pt x="3036" y="59"/>
                    <a:pt x="3002" y="25"/>
                  </a:cubicBezTo>
                  <a:cubicBezTo>
                    <a:pt x="2986" y="9"/>
                    <a:pt x="2961" y="0"/>
                    <a:pt x="293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3"/>
            <p:cNvSpPr/>
            <p:nvPr/>
          </p:nvSpPr>
          <p:spPr>
            <a:xfrm>
              <a:off x="7563868" y="1038725"/>
              <a:ext cx="62316" cy="102253"/>
            </a:xfrm>
            <a:custGeom>
              <a:avLst/>
              <a:gdLst/>
              <a:ahLst/>
              <a:cxnLst/>
              <a:rect l="l" t="t" r="r" b="b"/>
              <a:pathLst>
                <a:path w="3103" h="5105" extrusionOk="0">
                  <a:moveTo>
                    <a:pt x="1777" y="1455"/>
                  </a:moveTo>
                  <a:cubicBezTo>
                    <a:pt x="1828" y="1455"/>
                    <a:pt x="1871" y="1472"/>
                    <a:pt x="1901" y="1502"/>
                  </a:cubicBezTo>
                  <a:cubicBezTo>
                    <a:pt x="2035" y="1602"/>
                    <a:pt x="2068" y="1768"/>
                    <a:pt x="2068" y="1935"/>
                  </a:cubicBezTo>
                  <a:lnTo>
                    <a:pt x="2068" y="2202"/>
                  </a:lnTo>
                  <a:lnTo>
                    <a:pt x="2068" y="2502"/>
                  </a:lnTo>
                  <a:cubicBezTo>
                    <a:pt x="2068" y="2736"/>
                    <a:pt x="2002" y="2936"/>
                    <a:pt x="1901" y="3103"/>
                  </a:cubicBezTo>
                  <a:cubicBezTo>
                    <a:pt x="1835" y="3303"/>
                    <a:pt x="1701" y="3436"/>
                    <a:pt x="1568" y="3536"/>
                  </a:cubicBezTo>
                  <a:cubicBezTo>
                    <a:pt x="1465" y="3578"/>
                    <a:pt x="1374" y="3606"/>
                    <a:pt x="1305" y="3606"/>
                  </a:cubicBezTo>
                  <a:cubicBezTo>
                    <a:pt x="1262" y="3606"/>
                    <a:pt x="1226" y="3595"/>
                    <a:pt x="1201" y="3570"/>
                  </a:cubicBezTo>
                  <a:cubicBezTo>
                    <a:pt x="1101" y="3436"/>
                    <a:pt x="1034" y="3303"/>
                    <a:pt x="1034" y="3136"/>
                  </a:cubicBezTo>
                  <a:cubicBezTo>
                    <a:pt x="1034" y="3036"/>
                    <a:pt x="1034" y="2936"/>
                    <a:pt x="1034" y="2836"/>
                  </a:cubicBezTo>
                  <a:lnTo>
                    <a:pt x="1034" y="2536"/>
                  </a:lnTo>
                  <a:cubicBezTo>
                    <a:pt x="1034" y="2302"/>
                    <a:pt x="1101" y="2102"/>
                    <a:pt x="1201" y="1935"/>
                  </a:cubicBezTo>
                  <a:cubicBezTo>
                    <a:pt x="1268" y="1768"/>
                    <a:pt x="1401" y="1635"/>
                    <a:pt x="1568" y="1535"/>
                  </a:cubicBezTo>
                  <a:cubicBezTo>
                    <a:pt x="1641" y="1480"/>
                    <a:pt x="1715" y="1455"/>
                    <a:pt x="1777" y="1455"/>
                  </a:cubicBezTo>
                  <a:close/>
                  <a:moveTo>
                    <a:pt x="2168" y="0"/>
                  </a:moveTo>
                  <a:cubicBezTo>
                    <a:pt x="1935" y="0"/>
                    <a:pt x="1735" y="67"/>
                    <a:pt x="1535" y="201"/>
                  </a:cubicBezTo>
                  <a:cubicBezTo>
                    <a:pt x="1301" y="334"/>
                    <a:pt x="1101" y="501"/>
                    <a:pt x="934" y="701"/>
                  </a:cubicBezTo>
                  <a:cubicBezTo>
                    <a:pt x="734" y="934"/>
                    <a:pt x="567" y="1168"/>
                    <a:pt x="434" y="1435"/>
                  </a:cubicBezTo>
                  <a:cubicBezTo>
                    <a:pt x="300" y="1702"/>
                    <a:pt x="200" y="1969"/>
                    <a:pt x="134" y="2269"/>
                  </a:cubicBezTo>
                  <a:cubicBezTo>
                    <a:pt x="67" y="2536"/>
                    <a:pt x="0" y="2802"/>
                    <a:pt x="0" y="3103"/>
                  </a:cubicBezTo>
                  <a:lnTo>
                    <a:pt x="0" y="3436"/>
                  </a:lnTo>
                  <a:lnTo>
                    <a:pt x="0" y="3770"/>
                  </a:lnTo>
                  <a:cubicBezTo>
                    <a:pt x="0" y="4003"/>
                    <a:pt x="67" y="4237"/>
                    <a:pt x="134" y="4470"/>
                  </a:cubicBezTo>
                  <a:cubicBezTo>
                    <a:pt x="200" y="4637"/>
                    <a:pt x="300" y="4804"/>
                    <a:pt x="434" y="4937"/>
                  </a:cubicBezTo>
                  <a:cubicBezTo>
                    <a:pt x="567" y="5037"/>
                    <a:pt x="734" y="5104"/>
                    <a:pt x="934" y="5104"/>
                  </a:cubicBezTo>
                  <a:cubicBezTo>
                    <a:pt x="1134" y="5071"/>
                    <a:pt x="1368" y="5004"/>
                    <a:pt x="1568" y="4871"/>
                  </a:cubicBezTo>
                  <a:cubicBezTo>
                    <a:pt x="1801" y="4737"/>
                    <a:pt x="2002" y="4570"/>
                    <a:pt x="2168" y="4370"/>
                  </a:cubicBezTo>
                  <a:cubicBezTo>
                    <a:pt x="2368" y="4170"/>
                    <a:pt x="2535" y="3937"/>
                    <a:pt x="2669" y="3670"/>
                  </a:cubicBezTo>
                  <a:cubicBezTo>
                    <a:pt x="2802" y="3403"/>
                    <a:pt x="2902" y="3136"/>
                    <a:pt x="2969" y="2836"/>
                  </a:cubicBezTo>
                  <a:cubicBezTo>
                    <a:pt x="3036" y="2569"/>
                    <a:pt x="3069" y="2269"/>
                    <a:pt x="3102" y="2002"/>
                  </a:cubicBezTo>
                  <a:lnTo>
                    <a:pt x="3102" y="1668"/>
                  </a:lnTo>
                  <a:lnTo>
                    <a:pt x="3102" y="1335"/>
                  </a:lnTo>
                  <a:cubicBezTo>
                    <a:pt x="3069" y="1101"/>
                    <a:pt x="3036" y="834"/>
                    <a:pt x="2936" y="601"/>
                  </a:cubicBezTo>
                  <a:cubicBezTo>
                    <a:pt x="2902" y="434"/>
                    <a:pt x="2769" y="267"/>
                    <a:pt x="2635" y="167"/>
                  </a:cubicBezTo>
                  <a:cubicBezTo>
                    <a:pt x="2502" y="34"/>
                    <a:pt x="2335" y="0"/>
                    <a:pt x="21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3"/>
            <p:cNvSpPr/>
            <p:nvPr/>
          </p:nvSpPr>
          <p:spPr>
            <a:xfrm>
              <a:off x="7636888" y="978755"/>
              <a:ext cx="20103" cy="130816"/>
            </a:xfrm>
            <a:custGeom>
              <a:avLst/>
              <a:gdLst/>
              <a:ahLst/>
              <a:cxnLst/>
              <a:rect l="l" t="t" r="r" b="b"/>
              <a:pathLst>
                <a:path w="1001" h="6531" extrusionOk="0">
                  <a:moveTo>
                    <a:pt x="917" y="1"/>
                  </a:moveTo>
                  <a:cubicBezTo>
                    <a:pt x="901" y="1"/>
                    <a:pt x="884" y="9"/>
                    <a:pt x="867" y="26"/>
                  </a:cubicBezTo>
                  <a:lnTo>
                    <a:pt x="167" y="426"/>
                  </a:lnTo>
                  <a:cubicBezTo>
                    <a:pt x="100" y="459"/>
                    <a:pt x="67" y="526"/>
                    <a:pt x="33" y="559"/>
                  </a:cubicBezTo>
                  <a:cubicBezTo>
                    <a:pt x="0" y="626"/>
                    <a:pt x="0" y="693"/>
                    <a:pt x="0" y="760"/>
                  </a:cubicBezTo>
                  <a:lnTo>
                    <a:pt x="0" y="4496"/>
                  </a:lnTo>
                  <a:cubicBezTo>
                    <a:pt x="0" y="4562"/>
                    <a:pt x="0" y="4596"/>
                    <a:pt x="33" y="4662"/>
                  </a:cubicBezTo>
                  <a:lnTo>
                    <a:pt x="167" y="4662"/>
                  </a:lnTo>
                  <a:lnTo>
                    <a:pt x="867" y="4229"/>
                  </a:lnTo>
                  <a:cubicBezTo>
                    <a:pt x="901" y="4195"/>
                    <a:pt x="934" y="4162"/>
                    <a:pt x="967" y="4095"/>
                  </a:cubicBezTo>
                  <a:cubicBezTo>
                    <a:pt x="1001" y="4029"/>
                    <a:pt x="1001" y="3962"/>
                    <a:pt x="1001" y="3928"/>
                  </a:cubicBezTo>
                  <a:lnTo>
                    <a:pt x="1001" y="159"/>
                  </a:lnTo>
                  <a:cubicBezTo>
                    <a:pt x="1001" y="92"/>
                    <a:pt x="1001" y="59"/>
                    <a:pt x="967" y="26"/>
                  </a:cubicBezTo>
                  <a:cubicBezTo>
                    <a:pt x="951" y="9"/>
                    <a:pt x="934" y="1"/>
                    <a:pt x="917" y="1"/>
                  </a:cubicBezTo>
                  <a:close/>
                  <a:moveTo>
                    <a:pt x="917" y="4737"/>
                  </a:moveTo>
                  <a:cubicBezTo>
                    <a:pt x="901" y="4737"/>
                    <a:pt x="884" y="4746"/>
                    <a:pt x="867" y="4762"/>
                  </a:cubicBezTo>
                  <a:lnTo>
                    <a:pt x="167" y="5196"/>
                  </a:lnTo>
                  <a:cubicBezTo>
                    <a:pt x="100" y="5196"/>
                    <a:pt x="67" y="5263"/>
                    <a:pt x="33" y="5296"/>
                  </a:cubicBezTo>
                  <a:cubicBezTo>
                    <a:pt x="0" y="5363"/>
                    <a:pt x="0" y="5430"/>
                    <a:pt x="0" y="5496"/>
                  </a:cubicBezTo>
                  <a:lnTo>
                    <a:pt x="0" y="6364"/>
                  </a:lnTo>
                  <a:cubicBezTo>
                    <a:pt x="0" y="6430"/>
                    <a:pt x="0" y="6464"/>
                    <a:pt x="33" y="6530"/>
                  </a:cubicBezTo>
                  <a:lnTo>
                    <a:pt x="167" y="6530"/>
                  </a:lnTo>
                  <a:lnTo>
                    <a:pt x="867" y="6097"/>
                  </a:lnTo>
                  <a:cubicBezTo>
                    <a:pt x="901" y="6063"/>
                    <a:pt x="934" y="6030"/>
                    <a:pt x="967" y="5963"/>
                  </a:cubicBezTo>
                  <a:cubicBezTo>
                    <a:pt x="1001" y="5897"/>
                    <a:pt x="1001" y="5830"/>
                    <a:pt x="1001" y="5763"/>
                  </a:cubicBezTo>
                  <a:lnTo>
                    <a:pt x="1001" y="4896"/>
                  </a:lnTo>
                  <a:cubicBezTo>
                    <a:pt x="1001" y="4862"/>
                    <a:pt x="1001" y="4796"/>
                    <a:pt x="967" y="4762"/>
                  </a:cubicBezTo>
                  <a:cubicBezTo>
                    <a:pt x="951" y="4746"/>
                    <a:pt x="934" y="4737"/>
                    <a:pt x="917" y="4737"/>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605"/>
        <p:cNvGrpSpPr/>
        <p:nvPr/>
      </p:nvGrpSpPr>
      <p:grpSpPr>
        <a:xfrm>
          <a:off x="0" y="0"/>
          <a:ext cx="0" cy="0"/>
          <a:chOff x="0" y="0"/>
          <a:chExt cx="0" cy="0"/>
        </a:xfrm>
      </p:grpSpPr>
      <p:sp>
        <p:nvSpPr>
          <p:cNvPr id="3606" name="Google Shape;3606;p74"/>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Alternative Icons</a:t>
            </a:r>
            <a:endParaRPr/>
          </a:p>
        </p:txBody>
      </p:sp>
      <p:grpSp>
        <p:nvGrpSpPr>
          <p:cNvPr id="3607" name="Google Shape;3607;p74"/>
          <p:cNvGrpSpPr/>
          <p:nvPr/>
        </p:nvGrpSpPr>
        <p:grpSpPr>
          <a:xfrm>
            <a:off x="1038850" y="1477175"/>
            <a:ext cx="428925" cy="466775"/>
            <a:chOff x="1038850" y="1477175"/>
            <a:chExt cx="428925" cy="466775"/>
          </a:xfrm>
        </p:grpSpPr>
        <p:sp>
          <p:nvSpPr>
            <p:cNvPr id="3608" name="Google Shape;3608;p74"/>
            <p:cNvSpPr/>
            <p:nvPr/>
          </p:nvSpPr>
          <p:spPr>
            <a:xfrm>
              <a:off x="1038850" y="1560125"/>
              <a:ext cx="428925" cy="383825"/>
            </a:xfrm>
            <a:custGeom>
              <a:avLst/>
              <a:gdLst/>
              <a:ahLst/>
              <a:cxnLst/>
              <a:rect l="l" t="t" r="r" b="b"/>
              <a:pathLst>
                <a:path w="17157" h="15353" extrusionOk="0">
                  <a:moveTo>
                    <a:pt x="12068" y="0"/>
                  </a:moveTo>
                  <a:cubicBezTo>
                    <a:pt x="11942" y="0"/>
                    <a:pt x="11841" y="102"/>
                    <a:pt x="11841" y="228"/>
                  </a:cubicBezTo>
                  <a:cubicBezTo>
                    <a:pt x="11841" y="352"/>
                    <a:pt x="11942" y="463"/>
                    <a:pt x="12068" y="463"/>
                  </a:cubicBezTo>
                  <a:lnTo>
                    <a:pt x="15777" y="463"/>
                  </a:lnTo>
                  <a:cubicBezTo>
                    <a:pt x="16285" y="463"/>
                    <a:pt x="16694" y="870"/>
                    <a:pt x="16694" y="1372"/>
                  </a:cubicBezTo>
                  <a:lnTo>
                    <a:pt x="16694" y="10907"/>
                  </a:lnTo>
                  <a:cubicBezTo>
                    <a:pt x="16694" y="11408"/>
                    <a:pt x="16285" y="11816"/>
                    <a:pt x="15777" y="11816"/>
                  </a:cubicBezTo>
                  <a:lnTo>
                    <a:pt x="1372" y="11816"/>
                  </a:lnTo>
                  <a:cubicBezTo>
                    <a:pt x="871" y="11816"/>
                    <a:pt x="455" y="11408"/>
                    <a:pt x="455" y="10907"/>
                  </a:cubicBezTo>
                  <a:lnTo>
                    <a:pt x="455" y="1380"/>
                  </a:lnTo>
                  <a:cubicBezTo>
                    <a:pt x="455" y="870"/>
                    <a:pt x="871" y="463"/>
                    <a:pt x="1372" y="463"/>
                  </a:cubicBezTo>
                  <a:lnTo>
                    <a:pt x="5136" y="463"/>
                  </a:lnTo>
                  <a:cubicBezTo>
                    <a:pt x="5262" y="463"/>
                    <a:pt x="5371" y="360"/>
                    <a:pt x="5371" y="235"/>
                  </a:cubicBezTo>
                  <a:cubicBezTo>
                    <a:pt x="5371" y="109"/>
                    <a:pt x="5262" y="8"/>
                    <a:pt x="5136" y="8"/>
                  </a:cubicBezTo>
                  <a:lnTo>
                    <a:pt x="1372" y="8"/>
                  </a:lnTo>
                  <a:cubicBezTo>
                    <a:pt x="612" y="8"/>
                    <a:pt x="0" y="619"/>
                    <a:pt x="0" y="1380"/>
                  </a:cubicBezTo>
                  <a:lnTo>
                    <a:pt x="0" y="10907"/>
                  </a:lnTo>
                  <a:cubicBezTo>
                    <a:pt x="0" y="11668"/>
                    <a:pt x="612" y="12279"/>
                    <a:pt x="1372" y="12279"/>
                  </a:cubicBezTo>
                  <a:lnTo>
                    <a:pt x="8344" y="12279"/>
                  </a:lnTo>
                  <a:lnTo>
                    <a:pt x="8344" y="14897"/>
                  </a:lnTo>
                  <a:lnTo>
                    <a:pt x="5004" y="14897"/>
                  </a:lnTo>
                  <a:cubicBezTo>
                    <a:pt x="4878" y="14897"/>
                    <a:pt x="4776" y="15000"/>
                    <a:pt x="4776" y="15125"/>
                  </a:cubicBezTo>
                  <a:cubicBezTo>
                    <a:pt x="4776" y="15251"/>
                    <a:pt x="4878" y="15352"/>
                    <a:pt x="5004" y="15352"/>
                  </a:cubicBezTo>
                  <a:lnTo>
                    <a:pt x="12145" y="15352"/>
                  </a:lnTo>
                  <a:cubicBezTo>
                    <a:pt x="12271" y="15352"/>
                    <a:pt x="12373" y="15251"/>
                    <a:pt x="12373" y="15125"/>
                  </a:cubicBezTo>
                  <a:cubicBezTo>
                    <a:pt x="12373" y="15000"/>
                    <a:pt x="12271" y="14897"/>
                    <a:pt x="12145" y="14897"/>
                  </a:cubicBezTo>
                  <a:lnTo>
                    <a:pt x="8805" y="14897"/>
                  </a:lnTo>
                  <a:lnTo>
                    <a:pt x="8805" y="12279"/>
                  </a:lnTo>
                  <a:lnTo>
                    <a:pt x="15777" y="12279"/>
                  </a:lnTo>
                  <a:cubicBezTo>
                    <a:pt x="16538" y="12279"/>
                    <a:pt x="17149" y="11668"/>
                    <a:pt x="17149" y="10907"/>
                  </a:cubicBezTo>
                  <a:lnTo>
                    <a:pt x="17149" y="1380"/>
                  </a:lnTo>
                  <a:cubicBezTo>
                    <a:pt x="17157" y="619"/>
                    <a:pt x="16538" y="0"/>
                    <a:pt x="157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4"/>
            <p:cNvSpPr/>
            <p:nvPr/>
          </p:nvSpPr>
          <p:spPr>
            <a:xfrm>
              <a:off x="1202925" y="1477175"/>
              <a:ext cx="100750" cy="311525"/>
            </a:xfrm>
            <a:custGeom>
              <a:avLst/>
              <a:gdLst/>
              <a:ahLst/>
              <a:cxnLst/>
              <a:rect l="l" t="t" r="r" b="b"/>
              <a:pathLst>
                <a:path w="4030" h="12461" extrusionOk="0">
                  <a:moveTo>
                    <a:pt x="3349" y="463"/>
                  </a:moveTo>
                  <a:cubicBezTo>
                    <a:pt x="3465" y="463"/>
                    <a:pt x="3569" y="565"/>
                    <a:pt x="3569" y="684"/>
                  </a:cubicBezTo>
                  <a:lnTo>
                    <a:pt x="3569" y="2266"/>
                  </a:lnTo>
                  <a:cubicBezTo>
                    <a:pt x="3569" y="2283"/>
                    <a:pt x="3569" y="2306"/>
                    <a:pt x="3576" y="2323"/>
                  </a:cubicBezTo>
                  <a:cubicBezTo>
                    <a:pt x="3569" y="2345"/>
                    <a:pt x="3569" y="2360"/>
                    <a:pt x="3569" y="2385"/>
                  </a:cubicBezTo>
                  <a:lnTo>
                    <a:pt x="3569" y="9662"/>
                  </a:lnTo>
                  <a:lnTo>
                    <a:pt x="464" y="9662"/>
                  </a:lnTo>
                  <a:lnTo>
                    <a:pt x="464" y="2400"/>
                  </a:lnTo>
                  <a:cubicBezTo>
                    <a:pt x="464" y="2377"/>
                    <a:pt x="454" y="2353"/>
                    <a:pt x="447" y="2330"/>
                  </a:cubicBezTo>
                  <a:cubicBezTo>
                    <a:pt x="454" y="2306"/>
                    <a:pt x="464" y="2283"/>
                    <a:pt x="464" y="2259"/>
                  </a:cubicBezTo>
                  <a:lnTo>
                    <a:pt x="464" y="684"/>
                  </a:lnTo>
                  <a:cubicBezTo>
                    <a:pt x="464" y="565"/>
                    <a:pt x="558" y="463"/>
                    <a:pt x="675" y="463"/>
                  </a:cubicBezTo>
                  <a:close/>
                  <a:moveTo>
                    <a:pt x="3334" y="10123"/>
                  </a:moveTo>
                  <a:lnTo>
                    <a:pt x="2016" y="11849"/>
                  </a:lnTo>
                  <a:lnTo>
                    <a:pt x="690" y="10123"/>
                  </a:lnTo>
                  <a:close/>
                  <a:moveTo>
                    <a:pt x="682" y="1"/>
                  </a:moveTo>
                  <a:cubicBezTo>
                    <a:pt x="313" y="1"/>
                    <a:pt x="8" y="307"/>
                    <a:pt x="8" y="684"/>
                  </a:cubicBezTo>
                  <a:lnTo>
                    <a:pt x="8" y="2266"/>
                  </a:lnTo>
                  <a:cubicBezTo>
                    <a:pt x="8" y="2283"/>
                    <a:pt x="16" y="2306"/>
                    <a:pt x="23" y="2330"/>
                  </a:cubicBezTo>
                  <a:cubicBezTo>
                    <a:pt x="16" y="2353"/>
                    <a:pt x="8" y="2377"/>
                    <a:pt x="8" y="2400"/>
                  </a:cubicBezTo>
                  <a:lnTo>
                    <a:pt x="8" y="9888"/>
                  </a:lnTo>
                  <a:lnTo>
                    <a:pt x="1" y="9888"/>
                  </a:lnTo>
                  <a:lnTo>
                    <a:pt x="1" y="9912"/>
                  </a:lnTo>
                  <a:cubicBezTo>
                    <a:pt x="1" y="9927"/>
                    <a:pt x="8" y="9935"/>
                    <a:pt x="8" y="9944"/>
                  </a:cubicBezTo>
                  <a:lnTo>
                    <a:pt x="8" y="9952"/>
                  </a:lnTo>
                  <a:cubicBezTo>
                    <a:pt x="8" y="9959"/>
                    <a:pt x="8" y="9967"/>
                    <a:pt x="16" y="9974"/>
                  </a:cubicBezTo>
                  <a:cubicBezTo>
                    <a:pt x="23" y="9982"/>
                    <a:pt x="23" y="9999"/>
                    <a:pt x="31" y="10006"/>
                  </a:cubicBezTo>
                  <a:cubicBezTo>
                    <a:pt x="40" y="10014"/>
                    <a:pt x="40" y="10021"/>
                    <a:pt x="48" y="10029"/>
                  </a:cubicBezTo>
                  <a:lnTo>
                    <a:pt x="55" y="10029"/>
                  </a:lnTo>
                  <a:lnTo>
                    <a:pt x="1836" y="12366"/>
                  </a:lnTo>
                  <a:cubicBezTo>
                    <a:pt x="1875" y="12428"/>
                    <a:pt x="1945" y="12460"/>
                    <a:pt x="2016" y="12460"/>
                  </a:cubicBezTo>
                  <a:cubicBezTo>
                    <a:pt x="2086" y="12460"/>
                    <a:pt x="2157" y="12428"/>
                    <a:pt x="2204" y="12366"/>
                  </a:cubicBezTo>
                  <a:lnTo>
                    <a:pt x="3983" y="10029"/>
                  </a:lnTo>
                  <a:cubicBezTo>
                    <a:pt x="3992" y="10021"/>
                    <a:pt x="4000" y="10014"/>
                    <a:pt x="4000" y="10006"/>
                  </a:cubicBezTo>
                  <a:lnTo>
                    <a:pt x="4007" y="10006"/>
                  </a:lnTo>
                  <a:cubicBezTo>
                    <a:pt x="4007" y="9999"/>
                    <a:pt x="4015" y="9991"/>
                    <a:pt x="4015" y="9974"/>
                  </a:cubicBezTo>
                  <a:lnTo>
                    <a:pt x="4022" y="9974"/>
                  </a:lnTo>
                  <a:cubicBezTo>
                    <a:pt x="4022" y="9967"/>
                    <a:pt x="4022" y="9959"/>
                    <a:pt x="4030" y="9952"/>
                  </a:cubicBezTo>
                  <a:lnTo>
                    <a:pt x="4030" y="9944"/>
                  </a:lnTo>
                  <a:lnTo>
                    <a:pt x="4030" y="9912"/>
                  </a:lnTo>
                  <a:lnTo>
                    <a:pt x="4030" y="9888"/>
                  </a:lnTo>
                  <a:lnTo>
                    <a:pt x="4030" y="2385"/>
                  </a:lnTo>
                  <a:cubicBezTo>
                    <a:pt x="4030" y="2360"/>
                    <a:pt x="4030" y="2345"/>
                    <a:pt x="4022" y="2323"/>
                  </a:cubicBezTo>
                  <a:cubicBezTo>
                    <a:pt x="4030" y="2306"/>
                    <a:pt x="4030" y="2283"/>
                    <a:pt x="4030" y="2266"/>
                  </a:cubicBezTo>
                  <a:lnTo>
                    <a:pt x="4030" y="684"/>
                  </a:lnTo>
                  <a:cubicBezTo>
                    <a:pt x="4030" y="307"/>
                    <a:pt x="3733" y="1"/>
                    <a:pt x="335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4"/>
            <p:cNvSpPr/>
            <p:nvPr/>
          </p:nvSpPr>
          <p:spPr>
            <a:xfrm>
              <a:off x="1247450" y="1508925"/>
              <a:ext cx="11550" cy="190575"/>
            </a:xfrm>
            <a:custGeom>
              <a:avLst/>
              <a:gdLst/>
              <a:ahLst/>
              <a:cxnLst/>
              <a:rect l="l" t="t" r="r" b="b"/>
              <a:pathLst>
                <a:path w="462" h="7623" extrusionOk="0">
                  <a:moveTo>
                    <a:pt x="235" y="1"/>
                  </a:moveTo>
                  <a:cubicBezTo>
                    <a:pt x="109" y="1"/>
                    <a:pt x="0" y="102"/>
                    <a:pt x="0" y="236"/>
                  </a:cubicBezTo>
                  <a:lnTo>
                    <a:pt x="0" y="7395"/>
                  </a:lnTo>
                  <a:cubicBezTo>
                    <a:pt x="0" y="7521"/>
                    <a:pt x="109" y="7622"/>
                    <a:pt x="235" y="7622"/>
                  </a:cubicBezTo>
                  <a:cubicBezTo>
                    <a:pt x="360" y="7622"/>
                    <a:pt x="461" y="7521"/>
                    <a:pt x="461" y="7395"/>
                  </a:cubicBezTo>
                  <a:lnTo>
                    <a:pt x="461" y="236"/>
                  </a:lnTo>
                  <a:cubicBezTo>
                    <a:pt x="461" y="102"/>
                    <a:pt x="360" y="1"/>
                    <a:pt x="2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1" name="Google Shape;3611;p74"/>
          <p:cNvGrpSpPr/>
          <p:nvPr/>
        </p:nvGrpSpPr>
        <p:grpSpPr>
          <a:xfrm>
            <a:off x="1759231" y="3957250"/>
            <a:ext cx="466725" cy="406550"/>
            <a:chOff x="1772000" y="3846600"/>
            <a:chExt cx="466725" cy="406550"/>
          </a:xfrm>
        </p:grpSpPr>
        <p:sp>
          <p:nvSpPr>
            <p:cNvPr id="3612" name="Google Shape;3612;p74"/>
            <p:cNvSpPr/>
            <p:nvPr/>
          </p:nvSpPr>
          <p:spPr>
            <a:xfrm>
              <a:off x="1772000" y="3846600"/>
              <a:ext cx="310900" cy="335050"/>
            </a:xfrm>
            <a:custGeom>
              <a:avLst/>
              <a:gdLst/>
              <a:ahLst/>
              <a:cxnLst/>
              <a:rect l="l" t="t" r="r" b="b"/>
              <a:pathLst>
                <a:path w="12436" h="13402" extrusionOk="0">
                  <a:moveTo>
                    <a:pt x="5951" y="1"/>
                  </a:moveTo>
                  <a:cubicBezTo>
                    <a:pt x="4602" y="1"/>
                    <a:pt x="3505" y="1098"/>
                    <a:pt x="3505" y="2447"/>
                  </a:cubicBezTo>
                  <a:lnTo>
                    <a:pt x="3505" y="4909"/>
                  </a:lnTo>
                  <a:cubicBezTo>
                    <a:pt x="3505" y="5317"/>
                    <a:pt x="3685" y="5701"/>
                    <a:pt x="4000" y="5951"/>
                  </a:cubicBezTo>
                  <a:lnTo>
                    <a:pt x="4000" y="8140"/>
                  </a:lnTo>
                  <a:cubicBezTo>
                    <a:pt x="3559" y="8358"/>
                    <a:pt x="1977" y="9182"/>
                    <a:pt x="518" y="10381"/>
                  </a:cubicBezTo>
                  <a:cubicBezTo>
                    <a:pt x="189" y="10648"/>
                    <a:pt x="1" y="11057"/>
                    <a:pt x="1" y="11480"/>
                  </a:cubicBezTo>
                  <a:lnTo>
                    <a:pt x="1" y="13166"/>
                  </a:lnTo>
                  <a:cubicBezTo>
                    <a:pt x="1" y="13290"/>
                    <a:pt x="102" y="13401"/>
                    <a:pt x="226" y="13401"/>
                  </a:cubicBezTo>
                  <a:cubicBezTo>
                    <a:pt x="353" y="13401"/>
                    <a:pt x="454" y="13290"/>
                    <a:pt x="454" y="13166"/>
                  </a:cubicBezTo>
                  <a:lnTo>
                    <a:pt x="454" y="11480"/>
                  </a:lnTo>
                  <a:cubicBezTo>
                    <a:pt x="454" y="11190"/>
                    <a:pt x="580" y="10915"/>
                    <a:pt x="808" y="10735"/>
                  </a:cubicBezTo>
                  <a:cubicBezTo>
                    <a:pt x="2313" y="9497"/>
                    <a:pt x="3952" y="8665"/>
                    <a:pt x="4265" y="8516"/>
                  </a:cubicBezTo>
                  <a:cubicBezTo>
                    <a:pt x="4383" y="8452"/>
                    <a:pt x="4453" y="8335"/>
                    <a:pt x="4453" y="8209"/>
                  </a:cubicBezTo>
                  <a:lnTo>
                    <a:pt x="4453" y="5835"/>
                  </a:lnTo>
                  <a:cubicBezTo>
                    <a:pt x="4453" y="5755"/>
                    <a:pt x="4414" y="5686"/>
                    <a:pt x="4351" y="5646"/>
                  </a:cubicBezTo>
                  <a:cubicBezTo>
                    <a:pt x="4109" y="5481"/>
                    <a:pt x="3960" y="5206"/>
                    <a:pt x="3960" y="4909"/>
                  </a:cubicBezTo>
                  <a:lnTo>
                    <a:pt x="3960" y="2447"/>
                  </a:lnTo>
                  <a:cubicBezTo>
                    <a:pt x="3960" y="1348"/>
                    <a:pt x="4854" y="464"/>
                    <a:pt x="5951" y="464"/>
                  </a:cubicBezTo>
                  <a:lnTo>
                    <a:pt x="6476" y="464"/>
                  </a:lnTo>
                  <a:cubicBezTo>
                    <a:pt x="7583" y="464"/>
                    <a:pt x="8469" y="1348"/>
                    <a:pt x="8469" y="2447"/>
                  </a:cubicBezTo>
                  <a:lnTo>
                    <a:pt x="8469" y="4909"/>
                  </a:lnTo>
                  <a:cubicBezTo>
                    <a:pt x="8469" y="5206"/>
                    <a:pt x="8318" y="5481"/>
                    <a:pt x="8076" y="5646"/>
                  </a:cubicBezTo>
                  <a:cubicBezTo>
                    <a:pt x="8013" y="5686"/>
                    <a:pt x="7974" y="5755"/>
                    <a:pt x="7974" y="5835"/>
                  </a:cubicBezTo>
                  <a:lnTo>
                    <a:pt x="7974" y="8209"/>
                  </a:lnTo>
                  <a:cubicBezTo>
                    <a:pt x="7974" y="8335"/>
                    <a:pt x="8045" y="8452"/>
                    <a:pt x="8162" y="8516"/>
                  </a:cubicBezTo>
                  <a:cubicBezTo>
                    <a:pt x="8476" y="8665"/>
                    <a:pt x="10116" y="9497"/>
                    <a:pt x="11629" y="10735"/>
                  </a:cubicBezTo>
                  <a:cubicBezTo>
                    <a:pt x="11847" y="10915"/>
                    <a:pt x="11980" y="11190"/>
                    <a:pt x="11980" y="11480"/>
                  </a:cubicBezTo>
                  <a:lnTo>
                    <a:pt x="11980" y="13166"/>
                  </a:lnTo>
                  <a:cubicBezTo>
                    <a:pt x="11980" y="13290"/>
                    <a:pt x="12082" y="13401"/>
                    <a:pt x="12208" y="13401"/>
                  </a:cubicBezTo>
                  <a:cubicBezTo>
                    <a:pt x="12334" y="13401"/>
                    <a:pt x="12436" y="13290"/>
                    <a:pt x="12436" y="13166"/>
                  </a:cubicBezTo>
                  <a:lnTo>
                    <a:pt x="12436" y="11480"/>
                  </a:lnTo>
                  <a:cubicBezTo>
                    <a:pt x="12436" y="11057"/>
                    <a:pt x="12248" y="10648"/>
                    <a:pt x="11918" y="10381"/>
                  </a:cubicBezTo>
                  <a:cubicBezTo>
                    <a:pt x="10452" y="9182"/>
                    <a:pt x="8875" y="8358"/>
                    <a:pt x="8429" y="8140"/>
                  </a:cubicBezTo>
                  <a:lnTo>
                    <a:pt x="8429" y="5951"/>
                  </a:lnTo>
                  <a:cubicBezTo>
                    <a:pt x="8742" y="5701"/>
                    <a:pt x="8930" y="5317"/>
                    <a:pt x="8930" y="4909"/>
                  </a:cubicBezTo>
                  <a:lnTo>
                    <a:pt x="8930" y="2447"/>
                  </a:lnTo>
                  <a:cubicBezTo>
                    <a:pt x="8930" y="1098"/>
                    <a:pt x="7833" y="1"/>
                    <a:pt x="64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4"/>
            <p:cNvSpPr/>
            <p:nvPr/>
          </p:nvSpPr>
          <p:spPr>
            <a:xfrm>
              <a:off x="1901150" y="4063200"/>
              <a:ext cx="52375" cy="189950"/>
            </a:xfrm>
            <a:custGeom>
              <a:avLst/>
              <a:gdLst/>
              <a:ahLst/>
              <a:cxnLst/>
              <a:rect l="l" t="t" r="r" b="b"/>
              <a:pathLst>
                <a:path w="2095" h="7598" extrusionOk="0">
                  <a:moveTo>
                    <a:pt x="706" y="1216"/>
                  </a:moveTo>
                  <a:cubicBezTo>
                    <a:pt x="809" y="1256"/>
                    <a:pt x="926" y="1271"/>
                    <a:pt x="1045" y="1271"/>
                  </a:cubicBezTo>
                  <a:cubicBezTo>
                    <a:pt x="1154" y="1271"/>
                    <a:pt x="1248" y="1256"/>
                    <a:pt x="1342" y="1232"/>
                  </a:cubicBezTo>
                  <a:lnTo>
                    <a:pt x="1585" y="6555"/>
                  </a:lnTo>
                  <a:lnTo>
                    <a:pt x="1020" y="7065"/>
                  </a:lnTo>
                  <a:lnTo>
                    <a:pt x="471" y="6563"/>
                  </a:lnTo>
                  <a:lnTo>
                    <a:pt x="706" y="1216"/>
                  </a:lnTo>
                  <a:close/>
                  <a:moveTo>
                    <a:pt x="228" y="1"/>
                  </a:moveTo>
                  <a:cubicBezTo>
                    <a:pt x="104" y="1"/>
                    <a:pt x="0" y="102"/>
                    <a:pt x="0" y="229"/>
                  </a:cubicBezTo>
                  <a:cubicBezTo>
                    <a:pt x="0" y="486"/>
                    <a:pt x="94" y="729"/>
                    <a:pt x="260" y="910"/>
                  </a:cubicBezTo>
                  <a:lnTo>
                    <a:pt x="10" y="6657"/>
                  </a:lnTo>
                  <a:cubicBezTo>
                    <a:pt x="10" y="6721"/>
                    <a:pt x="32" y="6790"/>
                    <a:pt x="87" y="6830"/>
                  </a:cubicBezTo>
                  <a:lnTo>
                    <a:pt x="872" y="7536"/>
                  </a:lnTo>
                  <a:cubicBezTo>
                    <a:pt x="911" y="7575"/>
                    <a:pt x="966" y="7598"/>
                    <a:pt x="1020" y="7598"/>
                  </a:cubicBezTo>
                  <a:cubicBezTo>
                    <a:pt x="1075" y="7598"/>
                    <a:pt x="1129" y="7575"/>
                    <a:pt x="1176" y="7536"/>
                  </a:cubicBezTo>
                  <a:lnTo>
                    <a:pt x="1969" y="6822"/>
                  </a:lnTo>
                  <a:cubicBezTo>
                    <a:pt x="2016" y="6775"/>
                    <a:pt x="2048" y="6713"/>
                    <a:pt x="2040" y="6642"/>
                  </a:cubicBezTo>
                  <a:lnTo>
                    <a:pt x="1788" y="964"/>
                  </a:lnTo>
                  <a:cubicBezTo>
                    <a:pt x="1976" y="769"/>
                    <a:pt x="2095" y="511"/>
                    <a:pt x="2095" y="229"/>
                  </a:cubicBezTo>
                  <a:cubicBezTo>
                    <a:pt x="2095" y="102"/>
                    <a:pt x="1993" y="1"/>
                    <a:pt x="1860" y="1"/>
                  </a:cubicBezTo>
                  <a:cubicBezTo>
                    <a:pt x="1733" y="1"/>
                    <a:pt x="1632" y="102"/>
                    <a:pt x="1632" y="229"/>
                  </a:cubicBezTo>
                  <a:cubicBezTo>
                    <a:pt x="1632" y="400"/>
                    <a:pt x="1562" y="558"/>
                    <a:pt x="1444" y="659"/>
                  </a:cubicBezTo>
                  <a:cubicBezTo>
                    <a:pt x="1421" y="675"/>
                    <a:pt x="1397" y="691"/>
                    <a:pt x="1382" y="706"/>
                  </a:cubicBezTo>
                  <a:cubicBezTo>
                    <a:pt x="1287" y="769"/>
                    <a:pt x="1176" y="816"/>
                    <a:pt x="1045" y="816"/>
                  </a:cubicBezTo>
                  <a:cubicBezTo>
                    <a:pt x="723" y="816"/>
                    <a:pt x="463" y="550"/>
                    <a:pt x="463" y="229"/>
                  </a:cubicBezTo>
                  <a:cubicBezTo>
                    <a:pt x="463" y="102"/>
                    <a:pt x="354" y="1"/>
                    <a:pt x="2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4"/>
            <p:cNvSpPr/>
            <p:nvPr/>
          </p:nvSpPr>
          <p:spPr>
            <a:xfrm>
              <a:off x="2041525" y="3856025"/>
              <a:ext cx="197200" cy="183300"/>
            </a:xfrm>
            <a:custGeom>
              <a:avLst/>
              <a:gdLst/>
              <a:ahLst/>
              <a:cxnLst/>
              <a:rect l="l" t="t" r="r" b="b"/>
              <a:pathLst>
                <a:path w="7888" h="7332" extrusionOk="0">
                  <a:moveTo>
                    <a:pt x="6736" y="454"/>
                  </a:moveTo>
                  <a:cubicBezTo>
                    <a:pt x="7120" y="454"/>
                    <a:pt x="7426" y="768"/>
                    <a:pt x="7426" y="1144"/>
                  </a:cubicBezTo>
                  <a:lnTo>
                    <a:pt x="7426" y="4556"/>
                  </a:lnTo>
                  <a:cubicBezTo>
                    <a:pt x="7426" y="4932"/>
                    <a:pt x="7120" y="5245"/>
                    <a:pt x="6736" y="5245"/>
                  </a:cubicBezTo>
                  <a:lnTo>
                    <a:pt x="3576" y="5245"/>
                  </a:lnTo>
                  <a:cubicBezTo>
                    <a:pt x="3522" y="5245"/>
                    <a:pt x="3458" y="5269"/>
                    <a:pt x="3411" y="5309"/>
                  </a:cubicBezTo>
                  <a:lnTo>
                    <a:pt x="2101" y="6562"/>
                  </a:lnTo>
                  <a:lnTo>
                    <a:pt x="2101" y="5473"/>
                  </a:lnTo>
                  <a:cubicBezTo>
                    <a:pt x="2101" y="5346"/>
                    <a:pt x="1999" y="5245"/>
                    <a:pt x="1875" y="5245"/>
                  </a:cubicBezTo>
                  <a:lnTo>
                    <a:pt x="1152" y="5245"/>
                  </a:lnTo>
                  <a:cubicBezTo>
                    <a:pt x="776" y="5245"/>
                    <a:pt x="464" y="4932"/>
                    <a:pt x="464" y="4556"/>
                  </a:cubicBezTo>
                  <a:lnTo>
                    <a:pt x="464" y="1144"/>
                  </a:lnTo>
                  <a:cubicBezTo>
                    <a:pt x="464" y="768"/>
                    <a:pt x="776" y="454"/>
                    <a:pt x="1152" y="454"/>
                  </a:cubicBezTo>
                  <a:close/>
                  <a:moveTo>
                    <a:pt x="1152" y="0"/>
                  </a:moveTo>
                  <a:cubicBezTo>
                    <a:pt x="518" y="0"/>
                    <a:pt x="1" y="510"/>
                    <a:pt x="1" y="1144"/>
                  </a:cubicBezTo>
                  <a:lnTo>
                    <a:pt x="1" y="4556"/>
                  </a:lnTo>
                  <a:cubicBezTo>
                    <a:pt x="1" y="5183"/>
                    <a:pt x="518" y="5700"/>
                    <a:pt x="1152" y="5700"/>
                  </a:cubicBezTo>
                  <a:lnTo>
                    <a:pt x="1640" y="5700"/>
                  </a:lnTo>
                  <a:lnTo>
                    <a:pt x="1640" y="7104"/>
                  </a:lnTo>
                  <a:cubicBezTo>
                    <a:pt x="1640" y="7191"/>
                    <a:pt x="1694" y="7275"/>
                    <a:pt x="1781" y="7307"/>
                  </a:cubicBezTo>
                  <a:cubicBezTo>
                    <a:pt x="1811" y="7322"/>
                    <a:pt x="1843" y="7332"/>
                    <a:pt x="1875" y="7332"/>
                  </a:cubicBezTo>
                  <a:cubicBezTo>
                    <a:pt x="1930" y="7332"/>
                    <a:pt x="1984" y="7307"/>
                    <a:pt x="2031" y="7260"/>
                  </a:cubicBezTo>
                  <a:lnTo>
                    <a:pt x="3670" y="5700"/>
                  </a:lnTo>
                  <a:lnTo>
                    <a:pt x="6736" y="5700"/>
                  </a:lnTo>
                  <a:cubicBezTo>
                    <a:pt x="7370" y="5700"/>
                    <a:pt x="7887" y="5183"/>
                    <a:pt x="7887" y="4556"/>
                  </a:cubicBezTo>
                  <a:lnTo>
                    <a:pt x="7887" y="1144"/>
                  </a:lnTo>
                  <a:cubicBezTo>
                    <a:pt x="7887" y="510"/>
                    <a:pt x="7370" y="0"/>
                    <a:pt x="67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4"/>
            <p:cNvSpPr/>
            <p:nvPr/>
          </p:nvSpPr>
          <p:spPr>
            <a:xfrm>
              <a:off x="2085425" y="3904800"/>
              <a:ext cx="109400" cy="11425"/>
            </a:xfrm>
            <a:custGeom>
              <a:avLst/>
              <a:gdLst/>
              <a:ahLst/>
              <a:cxnLst/>
              <a:rect l="l" t="t" r="r" b="b"/>
              <a:pathLst>
                <a:path w="4376" h="457" extrusionOk="0">
                  <a:moveTo>
                    <a:pt x="228" y="1"/>
                  </a:moveTo>
                  <a:cubicBezTo>
                    <a:pt x="102" y="1"/>
                    <a:pt x="0" y="102"/>
                    <a:pt x="0" y="228"/>
                  </a:cubicBezTo>
                  <a:cubicBezTo>
                    <a:pt x="0" y="354"/>
                    <a:pt x="102" y="456"/>
                    <a:pt x="228" y="456"/>
                  </a:cubicBezTo>
                  <a:lnTo>
                    <a:pt x="4140" y="456"/>
                  </a:lnTo>
                  <a:cubicBezTo>
                    <a:pt x="4267" y="456"/>
                    <a:pt x="4376" y="354"/>
                    <a:pt x="4376" y="228"/>
                  </a:cubicBezTo>
                  <a:cubicBezTo>
                    <a:pt x="4376" y="102"/>
                    <a:pt x="4267" y="1"/>
                    <a:pt x="41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4"/>
            <p:cNvSpPr/>
            <p:nvPr/>
          </p:nvSpPr>
          <p:spPr>
            <a:xfrm>
              <a:off x="2085425" y="3939700"/>
              <a:ext cx="109400" cy="11425"/>
            </a:xfrm>
            <a:custGeom>
              <a:avLst/>
              <a:gdLst/>
              <a:ahLst/>
              <a:cxnLst/>
              <a:rect l="l" t="t" r="r" b="b"/>
              <a:pathLst>
                <a:path w="4376" h="457" extrusionOk="0">
                  <a:moveTo>
                    <a:pt x="228" y="1"/>
                  </a:moveTo>
                  <a:cubicBezTo>
                    <a:pt x="102" y="1"/>
                    <a:pt x="0" y="103"/>
                    <a:pt x="0" y="229"/>
                  </a:cubicBezTo>
                  <a:cubicBezTo>
                    <a:pt x="0" y="353"/>
                    <a:pt x="102" y="456"/>
                    <a:pt x="228" y="456"/>
                  </a:cubicBezTo>
                  <a:lnTo>
                    <a:pt x="4140" y="456"/>
                  </a:lnTo>
                  <a:cubicBezTo>
                    <a:pt x="4267" y="456"/>
                    <a:pt x="4376" y="353"/>
                    <a:pt x="4376" y="229"/>
                  </a:cubicBezTo>
                  <a:cubicBezTo>
                    <a:pt x="4376" y="103"/>
                    <a:pt x="4267" y="1"/>
                    <a:pt x="41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7" name="Google Shape;3617;p74"/>
          <p:cNvGrpSpPr/>
          <p:nvPr/>
        </p:nvGrpSpPr>
        <p:grpSpPr>
          <a:xfrm>
            <a:off x="3230667" y="3929400"/>
            <a:ext cx="466775" cy="462250"/>
            <a:chOff x="3247825" y="3818750"/>
            <a:chExt cx="466775" cy="462250"/>
          </a:xfrm>
        </p:grpSpPr>
        <p:sp>
          <p:nvSpPr>
            <p:cNvPr id="3618" name="Google Shape;3618;p74"/>
            <p:cNvSpPr/>
            <p:nvPr/>
          </p:nvSpPr>
          <p:spPr>
            <a:xfrm>
              <a:off x="3247825" y="3818750"/>
              <a:ext cx="466775" cy="314875"/>
            </a:xfrm>
            <a:custGeom>
              <a:avLst/>
              <a:gdLst/>
              <a:ahLst/>
              <a:cxnLst/>
              <a:rect l="l" t="t" r="r" b="b"/>
              <a:pathLst>
                <a:path w="18671" h="12595" extrusionOk="0">
                  <a:moveTo>
                    <a:pt x="17190" y="456"/>
                  </a:moveTo>
                  <a:lnTo>
                    <a:pt x="17190" y="11730"/>
                  </a:lnTo>
                  <a:cubicBezTo>
                    <a:pt x="17190" y="11958"/>
                    <a:pt x="17009" y="12139"/>
                    <a:pt x="16781" y="12139"/>
                  </a:cubicBezTo>
                  <a:lnTo>
                    <a:pt x="1962" y="12139"/>
                  </a:lnTo>
                  <a:cubicBezTo>
                    <a:pt x="1734" y="12139"/>
                    <a:pt x="1553" y="11950"/>
                    <a:pt x="1553" y="11730"/>
                  </a:cubicBezTo>
                  <a:lnTo>
                    <a:pt x="1553" y="456"/>
                  </a:lnTo>
                  <a:close/>
                  <a:moveTo>
                    <a:pt x="229" y="1"/>
                  </a:moveTo>
                  <a:cubicBezTo>
                    <a:pt x="104" y="1"/>
                    <a:pt x="1" y="102"/>
                    <a:pt x="1" y="228"/>
                  </a:cubicBezTo>
                  <a:cubicBezTo>
                    <a:pt x="1" y="355"/>
                    <a:pt x="104" y="456"/>
                    <a:pt x="229" y="456"/>
                  </a:cubicBezTo>
                  <a:lnTo>
                    <a:pt x="1092" y="456"/>
                  </a:lnTo>
                  <a:lnTo>
                    <a:pt x="1092" y="11730"/>
                  </a:lnTo>
                  <a:cubicBezTo>
                    <a:pt x="1092" y="12210"/>
                    <a:pt x="1484" y="12594"/>
                    <a:pt x="1954" y="12594"/>
                  </a:cubicBezTo>
                  <a:lnTo>
                    <a:pt x="16781" y="12594"/>
                  </a:lnTo>
                  <a:cubicBezTo>
                    <a:pt x="17259" y="12594"/>
                    <a:pt x="17643" y="12201"/>
                    <a:pt x="17643" y="11730"/>
                  </a:cubicBezTo>
                  <a:lnTo>
                    <a:pt x="17643" y="456"/>
                  </a:lnTo>
                  <a:lnTo>
                    <a:pt x="18443" y="456"/>
                  </a:lnTo>
                  <a:cubicBezTo>
                    <a:pt x="18569" y="456"/>
                    <a:pt x="18671" y="355"/>
                    <a:pt x="18671" y="228"/>
                  </a:cubicBezTo>
                  <a:cubicBezTo>
                    <a:pt x="18671" y="102"/>
                    <a:pt x="18569" y="1"/>
                    <a:pt x="1844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4"/>
            <p:cNvSpPr/>
            <p:nvPr/>
          </p:nvSpPr>
          <p:spPr>
            <a:xfrm>
              <a:off x="3409950" y="4160650"/>
              <a:ext cx="153125" cy="120350"/>
            </a:xfrm>
            <a:custGeom>
              <a:avLst/>
              <a:gdLst/>
              <a:ahLst/>
              <a:cxnLst/>
              <a:rect l="l" t="t" r="r" b="b"/>
              <a:pathLst>
                <a:path w="6125" h="4814" extrusionOk="0">
                  <a:moveTo>
                    <a:pt x="1288" y="0"/>
                  </a:moveTo>
                  <a:cubicBezTo>
                    <a:pt x="1162" y="0"/>
                    <a:pt x="1060" y="102"/>
                    <a:pt x="1060" y="228"/>
                  </a:cubicBezTo>
                  <a:cubicBezTo>
                    <a:pt x="1060" y="352"/>
                    <a:pt x="1162" y="454"/>
                    <a:pt x="1288" y="454"/>
                  </a:cubicBezTo>
                  <a:lnTo>
                    <a:pt x="2831" y="454"/>
                  </a:lnTo>
                  <a:lnTo>
                    <a:pt x="2831" y="1669"/>
                  </a:lnTo>
                  <a:lnTo>
                    <a:pt x="87" y="4422"/>
                  </a:lnTo>
                  <a:cubicBezTo>
                    <a:pt x="1" y="4509"/>
                    <a:pt x="1" y="4658"/>
                    <a:pt x="87" y="4744"/>
                  </a:cubicBezTo>
                  <a:cubicBezTo>
                    <a:pt x="134" y="4791"/>
                    <a:pt x="189" y="4814"/>
                    <a:pt x="253" y="4814"/>
                  </a:cubicBezTo>
                  <a:cubicBezTo>
                    <a:pt x="308" y="4814"/>
                    <a:pt x="370" y="4791"/>
                    <a:pt x="409" y="4744"/>
                  </a:cubicBezTo>
                  <a:lnTo>
                    <a:pt x="2840" y="2320"/>
                  </a:lnTo>
                  <a:lnTo>
                    <a:pt x="2840" y="4586"/>
                  </a:lnTo>
                  <a:cubicBezTo>
                    <a:pt x="2840" y="4712"/>
                    <a:pt x="2942" y="4814"/>
                    <a:pt x="3066" y="4814"/>
                  </a:cubicBezTo>
                  <a:cubicBezTo>
                    <a:pt x="3192" y="4814"/>
                    <a:pt x="3294" y="4712"/>
                    <a:pt x="3294" y="4586"/>
                  </a:cubicBezTo>
                  <a:lnTo>
                    <a:pt x="3294" y="2320"/>
                  </a:lnTo>
                  <a:lnTo>
                    <a:pt x="5718" y="4735"/>
                  </a:lnTo>
                  <a:cubicBezTo>
                    <a:pt x="5765" y="4782"/>
                    <a:pt x="5819" y="4806"/>
                    <a:pt x="5874" y="4806"/>
                  </a:cubicBezTo>
                  <a:cubicBezTo>
                    <a:pt x="5936" y="4806"/>
                    <a:pt x="5993" y="4782"/>
                    <a:pt x="6040" y="4735"/>
                  </a:cubicBezTo>
                  <a:cubicBezTo>
                    <a:pt x="6124" y="4650"/>
                    <a:pt x="6124" y="4500"/>
                    <a:pt x="6040" y="4415"/>
                  </a:cubicBezTo>
                  <a:lnTo>
                    <a:pt x="3294" y="1669"/>
                  </a:lnTo>
                  <a:lnTo>
                    <a:pt x="3294" y="454"/>
                  </a:lnTo>
                  <a:lnTo>
                    <a:pt x="4784" y="454"/>
                  </a:lnTo>
                  <a:cubicBezTo>
                    <a:pt x="4911" y="454"/>
                    <a:pt x="5012" y="352"/>
                    <a:pt x="5012" y="228"/>
                  </a:cubicBezTo>
                  <a:cubicBezTo>
                    <a:pt x="5012" y="102"/>
                    <a:pt x="4911" y="0"/>
                    <a:pt x="47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4"/>
            <p:cNvSpPr/>
            <p:nvPr/>
          </p:nvSpPr>
          <p:spPr>
            <a:xfrm>
              <a:off x="3622275" y="3952400"/>
              <a:ext cx="35300" cy="56725"/>
            </a:xfrm>
            <a:custGeom>
              <a:avLst/>
              <a:gdLst/>
              <a:ahLst/>
              <a:cxnLst/>
              <a:rect l="l" t="t" r="r" b="b"/>
              <a:pathLst>
                <a:path w="1412" h="2269" extrusionOk="0">
                  <a:moveTo>
                    <a:pt x="253" y="0"/>
                  </a:moveTo>
                  <a:cubicBezTo>
                    <a:pt x="195" y="0"/>
                    <a:pt x="138" y="22"/>
                    <a:pt x="95" y="65"/>
                  </a:cubicBezTo>
                  <a:cubicBezTo>
                    <a:pt x="1" y="159"/>
                    <a:pt x="1" y="300"/>
                    <a:pt x="95" y="387"/>
                  </a:cubicBezTo>
                  <a:lnTo>
                    <a:pt x="840" y="1132"/>
                  </a:lnTo>
                  <a:lnTo>
                    <a:pt x="102" y="1877"/>
                  </a:lnTo>
                  <a:cubicBezTo>
                    <a:pt x="8" y="1971"/>
                    <a:pt x="8" y="2112"/>
                    <a:pt x="102" y="2207"/>
                  </a:cubicBezTo>
                  <a:cubicBezTo>
                    <a:pt x="142" y="2244"/>
                    <a:pt x="204" y="2269"/>
                    <a:pt x="258" y="2269"/>
                  </a:cubicBezTo>
                  <a:cubicBezTo>
                    <a:pt x="313" y="2269"/>
                    <a:pt x="377" y="2244"/>
                    <a:pt x="424" y="2197"/>
                  </a:cubicBezTo>
                  <a:lnTo>
                    <a:pt x="1325" y="1288"/>
                  </a:lnTo>
                  <a:cubicBezTo>
                    <a:pt x="1412" y="1194"/>
                    <a:pt x="1412" y="1053"/>
                    <a:pt x="1325" y="966"/>
                  </a:cubicBezTo>
                  <a:lnTo>
                    <a:pt x="416" y="65"/>
                  </a:lnTo>
                  <a:cubicBezTo>
                    <a:pt x="369" y="22"/>
                    <a:pt x="311" y="0"/>
                    <a:pt x="2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4"/>
            <p:cNvSpPr/>
            <p:nvPr/>
          </p:nvSpPr>
          <p:spPr>
            <a:xfrm>
              <a:off x="3308250" y="3952400"/>
              <a:ext cx="35300" cy="56725"/>
            </a:xfrm>
            <a:custGeom>
              <a:avLst/>
              <a:gdLst/>
              <a:ahLst/>
              <a:cxnLst/>
              <a:rect l="l" t="t" r="r" b="b"/>
              <a:pathLst>
                <a:path w="1412" h="2269" extrusionOk="0">
                  <a:moveTo>
                    <a:pt x="1163" y="0"/>
                  </a:moveTo>
                  <a:cubicBezTo>
                    <a:pt x="1103" y="0"/>
                    <a:pt x="1043" y="22"/>
                    <a:pt x="996" y="65"/>
                  </a:cubicBezTo>
                  <a:lnTo>
                    <a:pt x="87" y="966"/>
                  </a:lnTo>
                  <a:cubicBezTo>
                    <a:pt x="0" y="1053"/>
                    <a:pt x="0" y="1202"/>
                    <a:pt x="87" y="1296"/>
                  </a:cubicBezTo>
                  <a:lnTo>
                    <a:pt x="996" y="2207"/>
                  </a:lnTo>
                  <a:cubicBezTo>
                    <a:pt x="1043" y="2244"/>
                    <a:pt x="1097" y="2269"/>
                    <a:pt x="1159" y="2269"/>
                  </a:cubicBezTo>
                  <a:cubicBezTo>
                    <a:pt x="1216" y="2269"/>
                    <a:pt x="1278" y="2244"/>
                    <a:pt x="1318" y="2207"/>
                  </a:cubicBezTo>
                  <a:cubicBezTo>
                    <a:pt x="1412" y="2120"/>
                    <a:pt x="1412" y="1971"/>
                    <a:pt x="1318" y="1885"/>
                  </a:cubicBezTo>
                  <a:lnTo>
                    <a:pt x="580" y="1132"/>
                  </a:lnTo>
                  <a:lnTo>
                    <a:pt x="1325" y="394"/>
                  </a:lnTo>
                  <a:cubicBezTo>
                    <a:pt x="1412" y="308"/>
                    <a:pt x="1412" y="159"/>
                    <a:pt x="1325" y="65"/>
                  </a:cubicBezTo>
                  <a:cubicBezTo>
                    <a:pt x="1282" y="22"/>
                    <a:pt x="1223" y="0"/>
                    <a:pt x="11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4"/>
            <p:cNvSpPr/>
            <p:nvPr/>
          </p:nvSpPr>
          <p:spPr>
            <a:xfrm>
              <a:off x="3364700" y="3877575"/>
              <a:ext cx="233100" cy="197225"/>
            </a:xfrm>
            <a:custGeom>
              <a:avLst/>
              <a:gdLst/>
              <a:ahLst/>
              <a:cxnLst/>
              <a:rect l="l" t="t" r="r" b="b"/>
              <a:pathLst>
                <a:path w="9324" h="7889" extrusionOk="0">
                  <a:moveTo>
                    <a:pt x="8868" y="463"/>
                  </a:moveTo>
                  <a:lnTo>
                    <a:pt x="8868" y="4712"/>
                  </a:lnTo>
                  <a:lnTo>
                    <a:pt x="6758" y="2603"/>
                  </a:lnTo>
                  <a:cubicBezTo>
                    <a:pt x="6716" y="2560"/>
                    <a:pt x="6657" y="2539"/>
                    <a:pt x="6597" y="2539"/>
                  </a:cubicBezTo>
                  <a:cubicBezTo>
                    <a:pt x="6537" y="2539"/>
                    <a:pt x="6476" y="2560"/>
                    <a:pt x="6429" y="2603"/>
                  </a:cubicBezTo>
                  <a:lnTo>
                    <a:pt x="3482" y="5551"/>
                  </a:lnTo>
                  <a:lnTo>
                    <a:pt x="2494" y="4564"/>
                  </a:lnTo>
                  <a:cubicBezTo>
                    <a:pt x="2451" y="4520"/>
                    <a:pt x="2394" y="4499"/>
                    <a:pt x="2336" y="4499"/>
                  </a:cubicBezTo>
                  <a:cubicBezTo>
                    <a:pt x="2278" y="4499"/>
                    <a:pt x="2219" y="4520"/>
                    <a:pt x="2172" y="4564"/>
                  </a:cubicBezTo>
                  <a:lnTo>
                    <a:pt x="454" y="6272"/>
                  </a:lnTo>
                  <a:lnTo>
                    <a:pt x="454" y="463"/>
                  </a:lnTo>
                  <a:close/>
                  <a:moveTo>
                    <a:pt x="6594" y="3083"/>
                  </a:moveTo>
                  <a:lnTo>
                    <a:pt x="8853" y="5348"/>
                  </a:lnTo>
                  <a:cubicBezTo>
                    <a:pt x="8860" y="5348"/>
                    <a:pt x="8860" y="5356"/>
                    <a:pt x="8868" y="5356"/>
                  </a:cubicBezTo>
                  <a:lnTo>
                    <a:pt x="8868" y="7433"/>
                  </a:lnTo>
                  <a:lnTo>
                    <a:pt x="454" y="7433"/>
                  </a:lnTo>
                  <a:lnTo>
                    <a:pt x="454" y="6923"/>
                  </a:lnTo>
                  <a:lnTo>
                    <a:pt x="478" y="6901"/>
                  </a:lnTo>
                  <a:lnTo>
                    <a:pt x="2336" y="5049"/>
                  </a:lnTo>
                  <a:lnTo>
                    <a:pt x="3316" y="6029"/>
                  </a:lnTo>
                  <a:cubicBezTo>
                    <a:pt x="3363" y="6077"/>
                    <a:pt x="3422" y="6100"/>
                    <a:pt x="3481" y="6100"/>
                  </a:cubicBezTo>
                  <a:cubicBezTo>
                    <a:pt x="3540" y="6100"/>
                    <a:pt x="3599" y="6077"/>
                    <a:pt x="3646" y="6029"/>
                  </a:cubicBezTo>
                  <a:lnTo>
                    <a:pt x="6594" y="3083"/>
                  </a:lnTo>
                  <a:close/>
                  <a:moveTo>
                    <a:pt x="228" y="0"/>
                  </a:moveTo>
                  <a:cubicBezTo>
                    <a:pt x="102" y="0"/>
                    <a:pt x="0" y="102"/>
                    <a:pt x="0" y="228"/>
                  </a:cubicBezTo>
                  <a:lnTo>
                    <a:pt x="0" y="7661"/>
                  </a:lnTo>
                  <a:cubicBezTo>
                    <a:pt x="0" y="7787"/>
                    <a:pt x="102" y="7889"/>
                    <a:pt x="228" y="7889"/>
                  </a:cubicBezTo>
                  <a:lnTo>
                    <a:pt x="9095" y="7889"/>
                  </a:lnTo>
                  <a:cubicBezTo>
                    <a:pt x="9221" y="7889"/>
                    <a:pt x="9323" y="7787"/>
                    <a:pt x="9323" y="7661"/>
                  </a:cubicBezTo>
                  <a:lnTo>
                    <a:pt x="9323" y="228"/>
                  </a:lnTo>
                  <a:cubicBezTo>
                    <a:pt x="9323" y="102"/>
                    <a:pt x="9221" y="0"/>
                    <a:pt x="90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4"/>
            <p:cNvSpPr/>
            <p:nvPr/>
          </p:nvSpPr>
          <p:spPr>
            <a:xfrm>
              <a:off x="3410575" y="3916200"/>
              <a:ext cx="51350" cy="51400"/>
            </a:xfrm>
            <a:custGeom>
              <a:avLst/>
              <a:gdLst/>
              <a:ahLst/>
              <a:cxnLst/>
              <a:rect l="l" t="t" r="r" b="b"/>
              <a:pathLst>
                <a:path w="2054" h="2056" extrusionOk="0">
                  <a:moveTo>
                    <a:pt x="1028" y="463"/>
                  </a:moveTo>
                  <a:cubicBezTo>
                    <a:pt x="1340" y="463"/>
                    <a:pt x="1600" y="713"/>
                    <a:pt x="1600" y="1028"/>
                  </a:cubicBezTo>
                  <a:cubicBezTo>
                    <a:pt x="1600" y="1340"/>
                    <a:pt x="1340" y="1600"/>
                    <a:pt x="1028" y="1600"/>
                  </a:cubicBezTo>
                  <a:cubicBezTo>
                    <a:pt x="713" y="1600"/>
                    <a:pt x="454" y="1349"/>
                    <a:pt x="454" y="1028"/>
                  </a:cubicBezTo>
                  <a:cubicBezTo>
                    <a:pt x="454" y="713"/>
                    <a:pt x="713" y="463"/>
                    <a:pt x="1028" y="463"/>
                  </a:cubicBezTo>
                  <a:close/>
                  <a:moveTo>
                    <a:pt x="1028" y="0"/>
                  </a:moveTo>
                  <a:cubicBezTo>
                    <a:pt x="463" y="0"/>
                    <a:pt x="0" y="463"/>
                    <a:pt x="0" y="1028"/>
                  </a:cubicBezTo>
                  <a:cubicBezTo>
                    <a:pt x="0" y="1600"/>
                    <a:pt x="463" y="2055"/>
                    <a:pt x="1028" y="2055"/>
                  </a:cubicBezTo>
                  <a:cubicBezTo>
                    <a:pt x="1592" y="2055"/>
                    <a:pt x="2053" y="1600"/>
                    <a:pt x="2053" y="1028"/>
                  </a:cubicBezTo>
                  <a:cubicBezTo>
                    <a:pt x="2053" y="463"/>
                    <a:pt x="1592" y="0"/>
                    <a:pt x="10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4" name="Google Shape;3624;p74"/>
          <p:cNvGrpSpPr/>
          <p:nvPr/>
        </p:nvGrpSpPr>
        <p:grpSpPr>
          <a:xfrm>
            <a:off x="1019825" y="2334825"/>
            <a:ext cx="466775" cy="384800"/>
            <a:chOff x="1019825" y="2334825"/>
            <a:chExt cx="466775" cy="384800"/>
          </a:xfrm>
        </p:grpSpPr>
        <p:sp>
          <p:nvSpPr>
            <p:cNvPr id="3625" name="Google Shape;3625;p74"/>
            <p:cNvSpPr/>
            <p:nvPr/>
          </p:nvSpPr>
          <p:spPr>
            <a:xfrm>
              <a:off x="1019825" y="2334825"/>
              <a:ext cx="407350" cy="384800"/>
            </a:xfrm>
            <a:custGeom>
              <a:avLst/>
              <a:gdLst/>
              <a:ahLst/>
              <a:cxnLst/>
              <a:rect l="l" t="t" r="r" b="b"/>
              <a:pathLst>
                <a:path w="16294" h="15392" extrusionOk="0">
                  <a:moveTo>
                    <a:pt x="3726" y="1"/>
                  </a:moveTo>
                  <a:cubicBezTo>
                    <a:pt x="3491" y="1"/>
                    <a:pt x="3277" y="121"/>
                    <a:pt x="3153" y="320"/>
                  </a:cubicBezTo>
                  <a:cubicBezTo>
                    <a:pt x="3004" y="548"/>
                    <a:pt x="3004" y="838"/>
                    <a:pt x="3145" y="1066"/>
                  </a:cubicBezTo>
                  <a:cubicBezTo>
                    <a:pt x="3514" y="1645"/>
                    <a:pt x="3623" y="2210"/>
                    <a:pt x="3467" y="2744"/>
                  </a:cubicBezTo>
                  <a:cubicBezTo>
                    <a:pt x="3467" y="2759"/>
                    <a:pt x="3460" y="2784"/>
                    <a:pt x="3450" y="2799"/>
                  </a:cubicBezTo>
                  <a:cubicBezTo>
                    <a:pt x="2494" y="3591"/>
                    <a:pt x="1796" y="4579"/>
                    <a:pt x="1405" y="5669"/>
                  </a:cubicBezTo>
                  <a:lnTo>
                    <a:pt x="1013" y="5669"/>
                  </a:lnTo>
                  <a:cubicBezTo>
                    <a:pt x="449" y="5669"/>
                    <a:pt x="1" y="6124"/>
                    <a:pt x="1" y="6679"/>
                  </a:cubicBezTo>
                  <a:lnTo>
                    <a:pt x="1" y="8593"/>
                  </a:lnTo>
                  <a:cubicBezTo>
                    <a:pt x="1" y="9157"/>
                    <a:pt x="456" y="9605"/>
                    <a:pt x="1013" y="9605"/>
                  </a:cubicBezTo>
                  <a:lnTo>
                    <a:pt x="1380" y="9605"/>
                  </a:lnTo>
                  <a:cubicBezTo>
                    <a:pt x="1734" y="10655"/>
                    <a:pt x="2385" y="11619"/>
                    <a:pt x="3262" y="12411"/>
                  </a:cubicBezTo>
                  <a:cubicBezTo>
                    <a:pt x="3992" y="13077"/>
                    <a:pt x="4165" y="13956"/>
                    <a:pt x="4173" y="14105"/>
                  </a:cubicBezTo>
                  <a:lnTo>
                    <a:pt x="4173" y="14741"/>
                  </a:lnTo>
                  <a:cubicBezTo>
                    <a:pt x="4173" y="15100"/>
                    <a:pt x="4470" y="15392"/>
                    <a:pt x="4831" y="15392"/>
                  </a:cubicBezTo>
                  <a:lnTo>
                    <a:pt x="7402" y="15392"/>
                  </a:lnTo>
                  <a:cubicBezTo>
                    <a:pt x="7763" y="15392"/>
                    <a:pt x="8053" y="15100"/>
                    <a:pt x="8053" y="14741"/>
                  </a:cubicBezTo>
                  <a:lnTo>
                    <a:pt x="8053" y="14380"/>
                  </a:lnTo>
                  <a:cubicBezTo>
                    <a:pt x="8274" y="14396"/>
                    <a:pt x="8496" y="14404"/>
                    <a:pt x="8718" y="14404"/>
                  </a:cubicBezTo>
                  <a:cubicBezTo>
                    <a:pt x="9024" y="14404"/>
                    <a:pt x="9330" y="14389"/>
                    <a:pt x="9630" y="14357"/>
                  </a:cubicBezTo>
                  <a:lnTo>
                    <a:pt x="9630" y="14733"/>
                  </a:lnTo>
                  <a:cubicBezTo>
                    <a:pt x="9630" y="15093"/>
                    <a:pt x="9920" y="15383"/>
                    <a:pt x="10289" y="15383"/>
                  </a:cubicBezTo>
                  <a:lnTo>
                    <a:pt x="11096" y="15383"/>
                  </a:lnTo>
                  <a:cubicBezTo>
                    <a:pt x="11222" y="15383"/>
                    <a:pt x="11324" y="15281"/>
                    <a:pt x="11324" y="15157"/>
                  </a:cubicBezTo>
                  <a:cubicBezTo>
                    <a:pt x="11324" y="15023"/>
                    <a:pt x="11213" y="14922"/>
                    <a:pt x="11089" y="14922"/>
                  </a:cubicBezTo>
                  <a:lnTo>
                    <a:pt x="10281" y="14922"/>
                  </a:lnTo>
                  <a:cubicBezTo>
                    <a:pt x="10170" y="14922"/>
                    <a:pt x="10084" y="14835"/>
                    <a:pt x="10084" y="14733"/>
                  </a:cubicBezTo>
                  <a:lnTo>
                    <a:pt x="10084" y="14097"/>
                  </a:lnTo>
                  <a:cubicBezTo>
                    <a:pt x="10084" y="14028"/>
                    <a:pt x="10061" y="13964"/>
                    <a:pt x="10006" y="13924"/>
                  </a:cubicBezTo>
                  <a:cubicBezTo>
                    <a:pt x="9963" y="13887"/>
                    <a:pt x="9914" y="13865"/>
                    <a:pt x="9861" y="13865"/>
                  </a:cubicBezTo>
                  <a:cubicBezTo>
                    <a:pt x="9847" y="13865"/>
                    <a:pt x="9833" y="13866"/>
                    <a:pt x="9818" y="13870"/>
                  </a:cubicBezTo>
                  <a:cubicBezTo>
                    <a:pt x="9457" y="13917"/>
                    <a:pt x="9081" y="13941"/>
                    <a:pt x="8704" y="13941"/>
                  </a:cubicBezTo>
                  <a:cubicBezTo>
                    <a:pt x="8422" y="13941"/>
                    <a:pt x="8125" y="13924"/>
                    <a:pt x="7835" y="13894"/>
                  </a:cubicBezTo>
                  <a:cubicBezTo>
                    <a:pt x="7827" y="13893"/>
                    <a:pt x="7819" y="13893"/>
                    <a:pt x="7810" y="13893"/>
                  </a:cubicBezTo>
                  <a:cubicBezTo>
                    <a:pt x="7754" y="13893"/>
                    <a:pt x="7696" y="13915"/>
                    <a:pt x="7662" y="13956"/>
                  </a:cubicBezTo>
                  <a:cubicBezTo>
                    <a:pt x="7607" y="13996"/>
                    <a:pt x="7583" y="14058"/>
                    <a:pt x="7583" y="14129"/>
                  </a:cubicBezTo>
                  <a:lnTo>
                    <a:pt x="7583" y="14733"/>
                  </a:lnTo>
                  <a:cubicBezTo>
                    <a:pt x="7583" y="14835"/>
                    <a:pt x="7496" y="14929"/>
                    <a:pt x="7387" y="14929"/>
                  </a:cubicBezTo>
                  <a:lnTo>
                    <a:pt x="4814" y="14929"/>
                  </a:lnTo>
                  <a:cubicBezTo>
                    <a:pt x="4713" y="14929"/>
                    <a:pt x="4626" y="14842"/>
                    <a:pt x="4626" y="14733"/>
                  </a:cubicBezTo>
                  <a:lnTo>
                    <a:pt x="4626" y="14097"/>
                  </a:lnTo>
                  <a:cubicBezTo>
                    <a:pt x="4619" y="13870"/>
                    <a:pt x="4423" y="12851"/>
                    <a:pt x="3569" y="12067"/>
                  </a:cubicBezTo>
                  <a:cubicBezTo>
                    <a:pt x="2697" y="11299"/>
                    <a:pt x="2071" y="10341"/>
                    <a:pt x="1756" y="9306"/>
                  </a:cubicBezTo>
                  <a:cubicBezTo>
                    <a:pt x="1726" y="9204"/>
                    <a:pt x="1640" y="9142"/>
                    <a:pt x="1538" y="9142"/>
                  </a:cubicBezTo>
                  <a:lnTo>
                    <a:pt x="1004" y="9142"/>
                  </a:lnTo>
                  <a:cubicBezTo>
                    <a:pt x="699" y="9142"/>
                    <a:pt x="456" y="8900"/>
                    <a:pt x="456" y="8593"/>
                  </a:cubicBezTo>
                  <a:lnTo>
                    <a:pt x="456" y="6679"/>
                  </a:lnTo>
                  <a:cubicBezTo>
                    <a:pt x="456" y="6374"/>
                    <a:pt x="699" y="6131"/>
                    <a:pt x="1004" y="6131"/>
                  </a:cubicBezTo>
                  <a:lnTo>
                    <a:pt x="1568" y="6131"/>
                  </a:lnTo>
                  <a:cubicBezTo>
                    <a:pt x="1672" y="6131"/>
                    <a:pt x="1766" y="6067"/>
                    <a:pt x="1796" y="5973"/>
                  </a:cubicBezTo>
                  <a:cubicBezTo>
                    <a:pt x="2150" y="4876"/>
                    <a:pt x="2855" y="3881"/>
                    <a:pt x="3819" y="3104"/>
                  </a:cubicBezTo>
                  <a:cubicBezTo>
                    <a:pt x="3874" y="3057"/>
                    <a:pt x="3906" y="2994"/>
                    <a:pt x="3906" y="2932"/>
                  </a:cubicBezTo>
                  <a:cubicBezTo>
                    <a:pt x="3906" y="2908"/>
                    <a:pt x="3906" y="2893"/>
                    <a:pt x="3913" y="2868"/>
                  </a:cubicBezTo>
                  <a:cubicBezTo>
                    <a:pt x="4094" y="2219"/>
                    <a:pt x="3968" y="1504"/>
                    <a:pt x="3537" y="823"/>
                  </a:cubicBezTo>
                  <a:cubicBezTo>
                    <a:pt x="3490" y="736"/>
                    <a:pt x="3490" y="650"/>
                    <a:pt x="3537" y="573"/>
                  </a:cubicBezTo>
                  <a:cubicBezTo>
                    <a:pt x="3587" y="500"/>
                    <a:pt x="3658" y="461"/>
                    <a:pt x="3742" y="461"/>
                  </a:cubicBezTo>
                  <a:cubicBezTo>
                    <a:pt x="3749" y="461"/>
                    <a:pt x="3757" y="461"/>
                    <a:pt x="3764" y="461"/>
                  </a:cubicBezTo>
                  <a:cubicBezTo>
                    <a:pt x="5012" y="620"/>
                    <a:pt x="5661" y="1231"/>
                    <a:pt x="5991" y="1717"/>
                  </a:cubicBezTo>
                  <a:cubicBezTo>
                    <a:pt x="6034" y="1783"/>
                    <a:pt x="6104" y="1822"/>
                    <a:pt x="6180" y="1822"/>
                  </a:cubicBezTo>
                  <a:cubicBezTo>
                    <a:pt x="6203" y="1822"/>
                    <a:pt x="6227" y="1818"/>
                    <a:pt x="6250" y="1811"/>
                  </a:cubicBezTo>
                  <a:cubicBezTo>
                    <a:pt x="7035" y="1560"/>
                    <a:pt x="7865" y="1434"/>
                    <a:pt x="8704" y="1434"/>
                  </a:cubicBezTo>
                  <a:cubicBezTo>
                    <a:pt x="11817" y="1434"/>
                    <a:pt x="14562" y="3168"/>
                    <a:pt x="15541" y="5748"/>
                  </a:cubicBezTo>
                  <a:cubicBezTo>
                    <a:pt x="15612" y="5951"/>
                    <a:pt x="15682" y="6162"/>
                    <a:pt x="15739" y="6367"/>
                  </a:cubicBezTo>
                  <a:cubicBezTo>
                    <a:pt x="15769" y="6500"/>
                    <a:pt x="15793" y="6632"/>
                    <a:pt x="15816" y="6773"/>
                  </a:cubicBezTo>
                  <a:cubicBezTo>
                    <a:pt x="15838" y="6888"/>
                    <a:pt x="15937" y="6964"/>
                    <a:pt x="16049" y="6964"/>
                  </a:cubicBezTo>
                  <a:cubicBezTo>
                    <a:pt x="16060" y="6964"/>
                    <a:pt x="16072" y="6963"/>
                    <a:pt x="16083" y="6961"/>
                  </a:cubicBezTo>
                  <a:cubicBezTo>
                    <a:pt x="16209" y="6939"/>
                    <a:pt x="16294" y="6813"/>
                    <a:pt x="16271" y="6696"/>
                  </a:cubicBezTo>
                  <a:cubicBezTo>
                    <a:pt x="16247" y="6547"/>
                    <a:pt x="16217" y="6397"/>
                    <a:pt x="16177" y="6256"/>
                  </a:cubicBezTo>
                  <a:cubicBezTo>
                    <a:pt x="16122" y="6030"/>
                    <a:pt x="16051" y="5802"/>
                    <a:pt x="15964" y="5574"/>
                  </a:cubicBezTo>
                  <a:cubicBezTo>
                    <a:pt x="14929" y="2821"/>
                    <a:pt x="12013" y="971"/>
                    <a:pt x="8704" y="971"/>
                  </a:cubicBezTo>
                  <a:cubicBezTo>
                    <a:pt x="7872" y="971"/>
                    <a:pt x="7058" y="1090"/>
                    <a:pt x="6273" y="1316"/>
                  </a:cubicBezTo>
                  <a:cubicBezTo>
                    <a:pt x="5866" y="776"/>
                    <a:pt x="5121" y="164"/>
                    <a:pt x="3827" y="8"/>
                  </a:cubicBezTo>
                  <a:cubicBezTo>
                    <a:pt x="3793" y="3"/>
                    <a:pt x="3759" y="1"/>
                    <a:pt x="37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4"/>
            <p:cNvSpPr/>
            <p:nvPr/>
          </p:nvSpPr>
          <p:spPr>
            <a:xfrm>
              <a:off x="1331325" y="2533975"/>
              <a:ext cx="155275" cy="185425"/>
            </a:xfrm>
            <a:custGeom>
              <a:avLst/>
              <a:gdLst/>
              <a:ahLst/>
              <a:cxnLst/>
              <a:rect l="l" t="t" r="r" b="b"/>
              <a:pathLst>
                <a:path w="6211" h="7417" extrusionOk="0">
                  <a:moveTo>
                    <a:pt x="3098" y="463"/>
                  </a:moveTo>
                  <a:cubicBezTo>
                    <a:pt x="3975" y="463"/>
                    <a:pt x="4690" y="1176"/>
                    <a:pt x="4690" y="2046"/>
                  </a:cubicBezTo>
                  <a:lnTo>
                    <a:pt x="4690" y="3246"/>
                  </a:lnTo>
                  <a:lnTo>
                    <a:pt x="1506" y="3246"/>
                  </a:lnTo>
                  <a:lnTo>
                    <a:pt x="1506" y="2046"/>
                  </a:lnTo>
                  <a:lnTo>
                    <a:pt x="1513" y="2046"/>
                  </a:lnTo>
                  <a:cubicBezTo>
                    <a:pt x="1513" y="1176"/>
                    <a:pt x="2227" y="463"/>
                    <a:pt x="3098" y="463"/>
                  </a:cubicBezTo>
                  <a:close/>
                  <a:moveTo>
                    <a:pt x="5748" y="3709"/>
                  </a:moveTo>
                  <a:lnTo>
                    <a:pt x="5748" y="6956"/>
                  </a:lnTo>
                  <a:lnTo>
                    <a:pt x="463" y="6956"/>
                  </a:lnTo>
                  <a:lnTo>
                    <a:pt x="463" y="3709"/>
                  </a:lnTo>
                  <a:close/>
                  <a:moveTo>
                    <a:pt x="3105" y="0"/>
                  </a:moveTo>
                  <a:cubicBezTo>
                    <a:pt x="1976" y="0"/>
                    <a:pt x="1058" y="917"/>
                    <a:pt x="1058" y="2046"/>
                  </a:cubicBezTo>
                  <a:lnTo>
                    <a:pt x="1058" y="3246"/>
                  </a:lnTo>
                  <a:lnTo>
                    <a:pt x="236" y="3246"/>
                  </a:lnTo>
                  <a:cubicBezTo>
                    <a:pt x="102" y="3246"/>
                    <a:pt x="0" y="3348"/>
                    <a:pt x="0" y="3474"/>
                  </a:cubicBezTo>
                  <a:lnTo>
                    <a:pt x="0" y="7191"/>
                  </a:lnTo>
                  <a:cubicBezTo>
                    <a:pt x="0" y="7315"/>
                    <a:pt x="102" y="7417"/>
                    <a:pt x="236" y="7417"/>
                  </a:cubicBezTo>
                  <a:lnTo>
                    <a:pt x="5983" y="7417"/>
                  </a:lnTo>
                  <a:cubicBezTo>
                    <a:pt x="6109" y="7417"/>
                    <a:pt x="6210" y="7315"/>
                    <a:pt x="6210" y="7191"/>
                  </a:cubicBezTo>
                  <a:lnTo>
                    <a:pt x="6210" y="3474"/>
                  </a:lnTo>
                  <a:cubicBezTo>
                    <a:pt x="6210" y="3348"/>
                    <a:pt x="6101" y="3246"/>
                    <a:pt x="5975" y="3246"/>
                  </a:cubicBezTo>
                  <a:lnTo>
                    <a:pt x="5151" y="3246"/>
                  </a:lnTo>
                  <a:lnTo>
                    <a:pt x="5151" y="2046"/>
                  </a:lnTo>
                  <a:cubicBezTo>
                    <a:pt x="5151" y="917"/>
                    <a:pt x="4235" y="0"/>
                    <a:pt x="31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7" name="Google Shape;3627;p74"/>
          <p:cNvGrpSpPr/>
          <p:nvPr/>
        </p:nvGrpSpPr>
        <p:grpSpPr>
          <a:xfrm>
            <a:off x="4013750" y="3110475"/>
            <a:ext cx="410875" cy="466750"/>
            <a:chOff x="4013750" y="3110475"/>
            <a:chExt cx="410875" cy="466750"/>
          </a:xfrm>
        </p:grpSpPr>
        <p:sp>
          <p:nvSpPr>
            <p:cNvPr id="3628" name="Google Shape;3628;p74"/>
            <p:cNvSpPr/>
            <p:nvPr/>
          </p:nvSpPr>
          <p:spPr>
            <a:xfrm>
              <a:off x="4125050" y="3193375"/>
              <a:ext cx="188400" cy="383850"/>
            </a:xfrm>
            <a:custGeom>
              <a:avLst/>
              <a:gdLst/>
              <a:ahLst/>
              <a:cxnLst/>
              <a:rect l="l" t="t" r="r" b="b"/>
              <a:pathLst>
                <a:path w="7536" h="15354" extrusionOk="0">
                  <a:moveTo>
                    <a:pt x="3764" y="0"/>
                  </a:moveTo>
                  <a:cubicBezTo>
                    <a:pt x="3710" y="0"/>
                    <a:pt x="3648" y="25"/>
                    <a:pt x="3608" y="64"/>
                  </a:cubicBezTo>
                  <a:lnTo>
                    <a:pt x="87" y="3585"/>
                  </a:lnTo>
                  <a:cubicBezTo>
                    <a:pt x="1" y="3679"/>
                    <a:pt x="1" y="3820"/>
                    <a:pt x="87" y="3914"/>
                  </a:cubicBezTo>
                  <a:cubicBezTo>
                    <a:pt x="131" y="3957"/>
                    <a:pt x="189" y="3978"/>
                    <a:pt x="248" y="3978"/>
                  </a:cubicBezTo>
                  <a:cubicBezTo>
                    <a:pt x="307" y="3978"/>
                    <a:pt x="366" y="3957"/>
                    <a:pt x="409" y="3914"/>
                  </a:cubicBezTo>
                  <a:lnTo>
                    <a:pt x="3537" y="785"/>
                  </a:lnTo>
                  <a:lnTo>
                    <a:pt x="3537" y="15119"/>
                  </a:lnTo>
                  <a:cubicBezTo>
                    <a:pt x="3537" y="15252"/>
                    <a:pt x="3640" y="15354"/>
                    <a:pt x="3764" y="15354"/>
                  </a:cubicBezTo>
                  <a:cubicBezTo>
                    <a:pt x="3891" y="15354"/>
                    <a:pt x="3992" y="15252"/>
                    <a:pt x="3992" y="15126"/>
                  </a:cubicBezTo>
                  <a:lnTo>
                    <a:pt x="3992" y="785"/>
                  </a:lnTo>
                  <a:lnTo>
                    <a:pt x="7122" y="3914"/>
                  </a:lnTo>
                  <a:cubicBezTo>
                    <a:pt x="7169" y="3961"/>
                    <a:pt x="7231" y="3976"/>
                    <a:pt x="7285" y="3976"/>
                  </a:cubicBezTo>
                  <a:cubicBezTo>
                    <a:pt x="7340" y="3976"/>
                    <a:pt x="7404" y="3961"/>
                    <a:pt x="7442" y="3914"/>
                  </a:cubicBezTo>
                  <a:cubicBezTo>
                    <a:pt x="7536" y="3828"/>
                    <a:pt x="7536" y="3679"/>
                    <a:pt x="7442" y="3585"/>
                  </a:cubicBezTo>
                  <a:lnTo>
                    <a:pt x="3930" y="64"/>
                  </a:lnTo>
                  <a:cubicBezTo>
                    <a:pt x="3883" y="25"/>
                    <a:pt x="3819" y="0"/>
                    <a:pt x="376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4"/>
            <p:cNvSpPr/>
            <p:nvPr/>
          </p:nvSpPr>
          <p:spPr>
            <a:xfrm>
              <a:off x="4013750" y="3110475"/>
              <a:ext cx="410875" cy="110950"/>
            </a:xfrm>
            <a:custGeom>
              <a:avLst/>
              <a:gdLst/>
              <a:ahLst/>
              <a:cxnLst/>
              <a:rect l="l" t="t" r="r" b="b"/>
              <a:pathLst>
                <a:path w="16435" h="4438" extrusionOk="0">
                  <a:moveTo>
                    <a:pt x="236" y="0"/>
                  </a:moveTo>
                  <a:cubicBezTo>
                    <a:pt x="102" y="0"/>
                    <a:pt x="0" y="102"/>
                    <a:pt x="0" y="228"/>
                  </a:cubicBezTo>
                  <a:lnTo>
                    <a:pt x="0" y="4210"/>
                  </a:lnTo>
                  <a:cubicBezTo>
                    <a:pt x="0" y="4336"/>
                    <a:pt x="102" y="4438"/>
                    <a:pt x="236" y="4438"/>
                  </a:cubicBezTo>
                  <a:cubicBezTo>
                    <a:pt x="360" y="4438"/>
                    <a:pt x="461" y="4336"/>
                    <a:pt x="461" y="4210"/>
                  </a:cubicBezTo>
                  <a:lnTo>
                    <a:pt x="461" y="456"/>
                  </a:lnTo>
                  <a:lnTo>
                    <a:pt x="15972" y="456"/>
                  </a:lnTo>
                  <a:lnTo>
                    <a:pt x="15972" y="4210"/>
                  </a:lnTo>
                  <a:cubicBezTo>
                    <a:pt x="15972" y="4336"/>
                    <a:pt x="16081" y="4438"/>
                    <a:pt x="16207" y="4438"/>
                  </a:cubicBezTo>
                  <a:cubicBezTo>
                    <a:pt x="16333" y="4438"/>
                    <a:pt x="16434" y="4336"/>
                    <a:pt x="16434" y="4210"/>
                  </a:cubicBezTo>
                  <a:lnTo>
                    <a:pt x="16434" y="228"/>
                  </a:lnTo>
                  <a:cubicBezTo>
                    <a:pt x="16434" y="102"/>
                    <a:pt x="16333" y="0"/>
                    <a:pt x="1620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0" name="Google Shape;3630;p74"/>
          <p:cNvGrpSpPr/>
          <p:nvPr/>
        </p:nvGrpSpPr>
        <p:grpSpPr>
          <a:xfrm>
            <a:off x="6983900" y="2293850"/>
            <a:ext cx="374225" cy="466725"/>
            <a:chOff x="6983900" y="2293850"/>
            <a:chExt cx="374225" cy="466725"/>
          </a:xfrm>
        </p:grpSpPr>
        <p:sp>
          <p:nvSpPr>
            <p:cNvPr id="3631" name="Google Shape;3631;p74"/>
            <p:cNvSpPr/>
            <p:nvPr/>
          </p:nvSpPr>
          <p:spPr>
            <a:xfrm>
              <a:off x="6983900" y="2293850"/>
              <a:ext cx="374225" cy="403450"/>
            </a:xfrm>
            <a:custGeom>
              <a:avLst/>
              <a:gdLst/>
              <a:ahLst/>
              <a:cxnLst/>
              <a:rect l="l" t="t" r="r" b="b"/>
              <a:pathLst>
                <a:path w="14969" h="16138" extrusionOk="0">
                  <a:moveTo>
                    <a:pt x="7167" y="0"/>
                  </a:moveTo>
                  <a:cubicBezTo>
                    <a:pt x="5560" y="0"/>
                    <a:pt x="4250" y="1308"/>
                    <a:pt x="4250" y="2917"/>
                  </a:cubicBezTo>
                  <a:lnTo>
                    <a:pt x="4250" y="5904"/>
                  </a:lnTo>
                  <a:cubicBezTo>
                    <a:pt x="4250" y="6389"/>
                    <a:pt x="4470" y="6837"/>
                    <a:pt x="4846" y="7134"/>
                  </a:cubicBezTo>
                  <a:lnTo>
                    <a:pt x="4846" y="9840"/>
                  </a:lnTo>
                  <a:cubicBezTo>
                    <a:pt x="4351" y="10083"/>
                    <a:pt x="2415" y="11086"/>
                    <a:pt x="612" y="12569"/>
                  </a:cubicBezTo>
                  <a:cubicBezTo>
                    <a:pt x="228" y="12882"/>
                    <a:pt x="8" y="13361"/>
                    <a:pt x="8" y="13862"/>
                  </a:cubicBezTo>
                  <a:lnTo>
                    <a:pt x="8" y="15902"/>
                  </a:lnTo>
                  <a:cubicBezTo>
                    <a:pt x="1" y="16026"/>
                    <a:pt x="102" y="16137"/>
                    <a:pt x="228" y="16137"/>
                  </a:cubicBezTo>
                  <a:cubicBezTo>
                    <a:pt x="352" y="16137"/>
                    <a:pt x="456" y="16026"/>
                    <a:pt x="456" y="15902"/>
                  </a:cubicBezTo>
                  <a:lnTo>
                    <a:pt x="456" y="13862"/>
                  </a:lnTo>
                  <a:cubicBezTo>
                    <a:pt x="456" y="13493"/>
                    <a:pt x="620" y="13149"/>
                    <a:pt x="902" y="12921"/>
                  </a:cubicBezTo>
                  <a:cubicBezTo>
                    <a:pt x="2737" y="11408"/>
                    <a:pt x="4720" y="10405"/>
                    <a:pt x="5104" y="10224"/>
                  </a:cubicBezTo>
                  <a:cubicBezTo>
                    <a:pt x="5230" y="10162"/>
                    <a:pt x="5309" y="10036"/>
                    <a:pt x="5309" y="9895"/>
                  </a:cubicBezTo>
                  <a:lnTo>
                    <a:pt x="5309" y="7018"/>
                  </a:lnTo>
                  <a:cubicBezTo>
                    <a:pt x="5309" y="6939"/>
                    <a:pt x="5270" y="6869"/>
                    <a:pt x="5198" y="6830"/>
                  </a:cubicBezTo>
                  <a:cubicBezTo>
                    <a:pt x="4886" y="6617"/>
                    <a:pt x="4705" y="6273"/>
                    <a:pt x="4705" y="5896"/>
                  </a:cubicBezTo>
                  <a:lnTo>
                    <a:pt x="4705" y="2908"/>
                  </a:lnTo>
                  <a:cubicBezTo>
                    <a:pt x="4705" y="1560"/>
                    <a:pt x="5802" y="454"/>
                    <a:pt x="7159" y="454"/>
                  </a:cubicBezTo>
                  <a:lnTo>
                    <a:pt x="7803" y="454"/>
                  </a:lnTo>
                  <a:cubicBezTo>
                    <a:pt x="9160" y="454"/>
                    <a:pt x="10264" y="1560"/>
                    <a:pt x="10264" y="2908"/>
                  </a:cubicBezTo>
                  <a:lnTo>
                    <a:pt x="10264" y="5896"/>
                  </a:lnTo>
                  <a:cubicBezTo>
                    <a:pt x="10264" y="6273"/>
                    <a:pt x="10076" y="6617"/>
                    <a:pt x="9762" y="6830"/>
                  </a:cubicBezTo>
                  <a:cubicBezTo>
                    <a:pt x="9700" y="6869"/>
                    <a:pt x="9660" y="6939"/>
                    <a:pt x="9660" y="7018"/>
                  </a:cubicBezTo>
                  <a:lnTo>
                    <a:pt x="9660" y="9895"/>
                  </a:lnTo>
                  <a:cubicBezTo>
                    <a:pt x="9660" y="10036"/>
                    <a:pt x="9739" y="10162"/>
                    <a:pt x="9865" y="10224"/>
                  </a:cubicBezTo>
                  <a:cubicBezTo>
                    <a:pt x="10242" y="10405"/>
                    <a:pt x="12233" y="11408"/>
                    <a:pt x="14067" y="12921"/>
                  </a:cubicBezTo>
                  <a:cubicBezTo>
                    <a:pt x="14342" y="13149"/>
                    <a:pt x="14506" y="13493"/>
                    <a:pt x="14506" y="13862"/>
                  </a:cubicBezTo>
                  <a:lnTo>
                    <a:pt x="14506" y="15902"/>
                  </a:lnTo>
                  <a:cubicBezTo>
                    <a:pt x="14506" y="16026"/>
                    <a:pt x="14607" y="16137"/>
                    <a:pt x="14741" y="16137"/>
                  </a:cubicBezTo>
                  <a:cubicBezTo>
                    <a:pt x="14867" y="16137"/>
                    <a:pt x="14969" y="16026"/>
                    <a:pt x="14969" y="15902"/>
                  </a:cubicBezTo>
                  <a:lnTo>
                    <a:pt x="14969" y="13862"/>
                  </a:lnTo>
                  <a:cubicBezTo>
                    <a:pt x="14969" y="13352"/>
                    <a:pt x="14749" y="12882"/>
                    <a:pt x="14357" y="12569"/>
                  </a:cubicBezTo>
                  <a:cubicBezTo>
                    <a:pt x="12562" y="11086"/>
                    <a:pt x="10618" y="10083"/>
                    <a:pt x="10123" y="9840"/>
                  </a:cubicBezTo>
                  <a:lnTo>
                    <a:pt x="10123" y="7134"/>
                  </a:lnTo>
                  <a:cubicBezTo>
                    <a:pt x="10499" y="6837"/>
                    <a:pt x="10727" y="6389"/>
                    <a:pt x="10727" y="5904"/>
                  </a:cubicBezTo>
                  <a:lnTo>
                    <a:pt x="10727" y="2917"/>
                  </a:lnTo>
                  <a:cubicBezTo>
                    <a:pt x="10727" y="1308"/>
                    <a:pt x="9417" y="0"/>
                    <a:pt x="781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4"/>
            <p:cNvSpPr/>
            <p:nvPr/>
          </p:nvSpPr>
          <p:spPr>
            <a:xfrm>
              <a:off x="7092300" y="2622000"/>
              <a:ext cx="157050" cy="138575"/>
            </a:xfrm>
            <a:custGeom>
              <a:avLst/>
              <a:gdLst/>
              <a:ahLst/>
              <a:cxnLst/>
              <a:rect l="l" t="t" r="r" b="b"/>
              <a:pathLst>
                <a:path w="6282" h="5543" extrusionOk="0">
                  <a:moveTo>
                    <a:pt x="4524" y="471"/>
                  </a:moveTo>
                  <a:cubicBezTo>
                    <a:pt x="4871" y="471"/>
                    <a:pt x="5200" y="602"/>
                    <a:pt x="5443" y="847"/>
                  </a:cubicBezTo>
                  <a:cubicBezTo>
                    <a:pt x="5685" y="1097"/>
                    <a:pt x="5827" y="1427"/>
                    <a:pt x="5827" y="1771"/>
                  </a:cubicBezTo>
                  <a:cubicBezTo>
                    <a:pt x="5827" y="2117"/>
                    <a:pt x="5685" y="2447"/>
                    <a:pt x="5443" y="2697"/>
                  </a:cubicBezTo>
                  <a:lnTo>
                    <a:pt x="3145" y="4987"/>
                  </a:lnTo>
                  <a:lnTo>
                    <a:pt x="847" y="2689"/>
                  </a:lnTo>
                  <a:cubicBezTo>
                    <a:pt x="604" y="2447"/>
                    <a:pt x="471" y="2117"/>
                    <a:pt x="471" y="1763"/>
                  </a:cubicBezTo>
                  <a:cubicBezTo>
                    <a:pt x="471" y="1427"/>
                    <a:pt x="604" y="1097"/>
                    <a:pt x="847" y="847"/>
                  </a:cubicBezTo>
                  <a:cubicBezTo>
                    <a:pt x="1090" y="602"/>
                    <a:pt x="1419" y="471"/>
                    <a:pt x="1766" y="471"/>
                  </a:cubicBezTo>
                  <a:cubicBezTo>
                    <a:pt x="2110" y="471"/>
                    <a:pt x="2439" y="602"/>
                    <a:pt x="2689" y="847"/>
                  </a:cubicBezTo>
                  <a:lnTo>
                    <a:pt x="2979" y="1144"/>
                  </a:lnTo>
                  <a:cubicBezTo>
                    <a:pt x="3023" y="1188"/>
                    <a:pt x="3081" y="1209"/>
                    <a:pt x="3141" y="1209"/>
                  </a:cubicBezTo>
                  <a:cubicBezTo>
                    <a:pt x="3201" y="1209"/>
                    <a:pt x="3262" y="1188"/>
                    <a:pt x="3309" y="1144"/>
                  </a:cubicBezTo>
                  <a:lnTo>
                    <a:pt x="3600" y="847"/>
                  </a:lnTo>
                  <a:cubicBezTo>
                    <a:pt x="3851" y="602"/>
                    <a:pt x="4180" y="471"/>
                    <a:pt x="4524" y="471"/>
                  </a:cubicBezTo>
                  <a:close/>
                  <a:moveTo>
                    <a:pt x="1766" y="0"/>
                  </a:moveTo>
                  <a:cubicBezTo>
                    <a:pt x="1295" y="0"/>
                    <a:pt x="847" y="188"/>
                    <a:pt x="518" y="518"/>
                  </a:cubicBezTo>
                  <a:cubicBezTo>
                    <a:pt x="189" y="855"/>
                    <a:pt x="0" y="1293"/>
                    <a:pt x="0" y="1763"/>
                  </a:cubicBezTo>
                  <a:cubicBezTo>
                    <a:pt x="0" y="2234"/>
                    <a:pt x="189" y="2682"/>
                    <a:pt x="518" y="3011"/>
                  </a:cubicBezTo>
                  <a:lnTo>
                    <a:pt x="2979" y="5473"/>
                  </a:lnTo>
                  <a:lnTo>
                    <a:pt x="2989" y="5473"/>
                  </a:lnTo>
                  <a:cubicBezTo>
                    <a:pt x="3026" y="5520"/>
                    <a:pt x="3090" y="5542"/>
                    <a:pt x="3145" y="5542"/>
                  </a:cubicBezTo>
                  <a:cubicBezTo>
                    <a:pt x="3207" y="5542"/>
                    <a:pt x="3262" y="5520"/>
                    <a:pt x="3309" y="5473"/>
                  </a:cubicBezTo>
                  <a:lnTo>
                    <a:pt x="5764" y="3019"/>
                  </a:lnTo>
                  <a:cubicBezTo>
                    <a:pt x="6101" y="2689"/>
                    <a:pt x="6282" y="2241"/>
                    <a:pt x="6282" y="1771"/>
                  </a:cubicBezTo>
                  <a:cubicBezTo>
                    <a:pt x="6282" y="1301"/>
                    <a:pt x="6101" y="855"/>
                    <a:pt x="5764" y="525"/>
                  </a:cubicBezTo>
                  <a:cubicBezTo>
                    <a:pt x="5435" y="188"/>
                    <a:pt x="4987" y="8"/>
                    <a:pt x="4517" y="8"/>
                  </a:cubicBezTo>
                  <a:cubicBezTo>
                    <a:pt x="4046" y="8"/>
                    <a:pt x="3608" y="188"/>
                    <a:pt x="3271" y="525"/>
                  </a:cubicBezTo>
                  <a:lnTo>
                    <a:pt x="3145" y="649"/>
                  </a:lnTo>
                  <a:lnTo>
                    <a:pt x="3011" y="518"/>
                  </a:lnTo>
                  <a:cubicBezTo>
                    <a:pt x="2674" y="188"/>
                    <a:pt x="2236" y="0"/>
                    <a:pt x="17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3" name="Google Shape;3633;p74"/>
          <p:cNvGrpSpPr/>
          <p:nvPr/>
        </p:nvGrpSpPr>
        <p:grpSpPr>
          <a:xfrm>
            <a:off x="1789025" y="3110475"/>
            <a:ext cx="434825" cy="466750"/>
            <a:chOff x="1789025" y="3110475"/>
            <a:chExt cx="434825" cy="466750"/>
          </a:xfrm>
        </p:grpSpPr>
        <p:sp>
          <p:nvSpPr>
            <p:cNvPr id="3634" name="Google Shape;3634;p74"/>
            <p:cNvSpPr/>
            <p:nvPr/>
          </p:nvSpPr>
          <p:spPr>
            <a:xfrm>
              <a:off x="1789025" y="3110475"/>
              <a:ext cx="255625" cy="384250"/>
            </a:xfrm>
            <a:custGeom>
              <a:avLst/>
              <a:gdLst/>
              <a:ahLst/>
              <a:cxnLst/>
              <a:rect l="l" t="t" r="r" b="b"/>
              <a:pathLst>
                <a:path w="10225" h="15370" extrusionOk="0">
                  <a:moveTo>
                    <a:pt x="6823" y="0"/>
                  </a:moveTo>
                  <a:cubicBezTo>
                    <a:pt x="5285" y="0"/>
                    <a:pt x="4039" y="1246"/>
                    <a:pt x="4039" y="2784"/>
                  </a:cubicBezTo>
                  <a:lnTo>
                    <a:pt x="4039" y="5621"/>
                  </a:lnTo>
                  <a:cubicBezTo>
                    <a:pt x="4039" y="6084"/>
                    <a:pt x="4250" y="6515"/>
                    <a:pt x="4611" y="6807"/>
                  </a:cubicBezTo>
                  <a:lnTo>
                    <a:pt x="4611" y="9362"/>
                  </a:lnTo>
                  <a:cubicBezTo>
                    <a:pt x="4133" y="9605"/>
                    <a:pt x="2291" y="10554"/>
                    <a:pt x="590" y="11950"/>
                  </a:cubicBezTo>
                  <a:cubicBezTo>
                    <a:pt x="221" y="12255"/>
                    <a:pt x="1" y="12710"/>
                    <a:pt x="1" y="13188"/>
                  </a:cubicBezTo>
                  <a:lnTo>
                    <a:pt x="1" y="15142"/>
                  </a:lnTo>
                  <a:cubicBezTo>
                    <a:pt x="1" y="15266"/>
                    <a:pt x="110" y="15369"/>
                    <a:pt x="236" y="15369"/>
                  </a:cubicBezTo>
                  <a:cubicBezTo>
                    <a:pt x="362" y="15369"/>
                    <a:pt x="464" y="15266"/>
                    <a:pt x="464" y="15142"/>
                  </a:cubicBezTo>
                  <a:lnTo>
                    <a:pt x="464" y="13188"/>
                  </a:lnTo>
                  <a:cubicBezTo>
                    <a:pt x="464" y="12844"/>
                    <a:pt x="612" y="12522"/>
                    <a:pt x="880" y="12311"/>
                  </a:cubicBezTo>
                  <a:cubicBezTo>
                    <a:pt x="2620" y="10875"/>
                    <a:pt x="4510" y="9919"/>
                    <a:pt x="4871" y="9746"/>
                  </a:cubicBezTo>
                  <a:cubicBezTo>
                    <a:pt x="4995" y="9684"/>
                    <a:pt x="5074" y="9558"/>
                    <a:pt x="5074" y="9425"/>
                  </a:cubicBezTo>
                  <a:lnTo>
                    <a:pt x="5074" y="6688"/>
                  </a:lnTo>
                  <a:cubicBezTo>
                    <a:pt x="5074" y="6609"/>
                    <a:pt x="5035" y="6540"/>
                    <a:pt x="4965" y="6493"/>
                  </a:cubicBezTo>
                  <a:cubicBezTo>
                    <a:pt x="4673" y="6304"/>
                    <a:pt x="4502" y="5975"/>
                    <a:pt x="4502" y="5621"/>
                  </a:cubicBezTo>
                  <a:lnTo>
                    <a:pt x="4502" y="2784"/>
                  </a:lnTo>
                  <a:cubicBezTo>
                    <a:pt x="4502" y="1498"/>
                    <a:pt x="5545" y="456"/>
                    <a:pt x="6823" y="456"/>
                  </a:cubicBezTo>
                  <a:lnTo>
                    <a:pt x="7434" y="456"/>
                  </a:lnTo>
                  <a:cubicBezTo>
                    <a:pt x="8719" y="456"/>
                    <a:pt x="9764" y="1498"/>
                    <a:pt x="9764" y="2784"/>
                  </a:cubicBezTo>
                  <a:lnTo>
                    <a:pt x="9764" y="5621"/>
                  </a:lnTo>
                  <a:cubicBezTo>
                    <a:pt x="9764" y="5975"/>
                    <a:pt x="9591" y="6304"/>
                    <a:pt x="9293" y="6493"/>
                  </a:cubicBezTo>
                  <a:cubicBezTo>
                    <a:pt x="9229" y="6540"/>
                    <a:pt x="9190" y="6609"/>
                    <a:pt x="9190" y="6688"/>
                  </a:cubicBezTo>
                  <a:lnTo>
                    <a:pt x="9190" y="9425"/>
                  </a:lnTo>
                  <a:cubicBezTo>
                    <a:pt x="9190" y="9551"/>
                    <a:pt x="9293" y="9652"/>
                    <a:pt x="9418" y="9652"/>
                  </a:cubicBezTo>
                  <a:cubicBezTo>
                    <a:pt x="9544" y="9652"/>
                    <a:pt x="9653" y="9551"/>
                    <a:pt x="9653" y="9425"/>
                  </a:cubicBezTo>
                  <a:lnTo>
                    <a:pt x="9653" y="6797"/>
                  </a:lnTo>
                  <a:cubicBezTo>
                    <a:pt x="10007" y="6515"/>
                    <a:pt x="10225" y="6084"/>
                    <a:pt x="10225" y="5621"/>
                  </a:cubicBezTo>
                  <a:lnTo>
                    <a:pt x="10225" y="2784"/>
                  </a:lnTo>
                  <a:cubicBezTo>
                    <a:pt x="10225" y="1246"/>
                    <a:pt x="8972" y="0"/>
                    <a:pt x="74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4"/>
            <p:cNvSpPr/>
            <p:nvPr/>
          </p:nvSpPr>
          <p:spPr>
            <a:xfrm>
              <a:off x="1938225" y="3360000"/>
              <a:ext cx="58450" cy="217225"/>
            </a:xfrm>
            <a:custGeom>
              <a:avLst/>
              <a:gdLst/>
              <a:ahLst/>
              <a:cxnLst/>
              <a:rect l="l" t="t" r="r" b="b"/>
              <a:pathLst>
                <a:path w="2338" h="8689" extrusionOk="0">
                  <a:moveTo>
                    <a:pt x="738" y="1318"/>
                  </a:moveTo>
                  <a:cubicBezTo>
                    <a:pt x="870" y="1365"/>
                    <a:pt x="1020" y="1397"/>
                    <a:pt x="1169" y="1397"/>
                  </a:cubicBezTo>
                  <a:cubicBezTo>
                    <a:pt x="1293" y="1397"/>
                    <a:pt x="1427" y="1372"/>
                    <a:pt x="1538" y="1333"/>
                  </a:cubicBezTo>
                  <a:lnTo>
                    <a:pt x="1820" y="7535"/>
                  </a:lnTo>
                  <a:lnTo>
                    <a:pt x="1137" y="8155"/>
                  </a:lnTo>
                  <a:lnTo>
                    <a:pt x="471" y="7552"/>
                  </a:lnTo>
                  <a:lnTo>
                    <a:pt x="738" y="1318"/>
                  </a:lnTo>
                  <a:close/>
                  <a:moveTo>
                    <a:pt x="228" y="1"/>
                  </a:moveTo>
                  <a:cubicBezTo>
                    <a:pt x="102" y="1"/>
                    <a:pt x="0" y="102"/>
                    <a:pt x="0" y="228"/>
                  </a:cubicBezTo>
                  <a:cubicBezTo>
                    <a:pt x="0" y="526"/>
                    <a:pt x="109" y="800"/>
                    <a:pt x="290" y="1004"/>
                  </a:cubicBezTo>
                  <a:lnTo>
                    <a:pt x="8" y="7637"/>
                  </a:lnTo>
                  <a:cubicBezTo>
                    <a:pt x="0" y="7709"/>
                    <a:pt x="32" y="7771"/>
                    <a:pt x="87" y="7818"/>
                  </a:cubicBezTo>
                  <a:lnTo>
                    <a:pt x="988" y="8634"/>
                  </a:lnTo>
                  <a:cubicBezTo>
                    <a:pt x="1028" y="8665"/>
                    <a:pt x="1082" y="8689"/>
                    <a:pt x="1137" y="8689"/>
                  </a:cubicBezTo>
                  <a:cubicBezTo>
                    <a:pt x="1191" y="8689"/>
                    <a:pt x="1246" y="8665"/>
                    <a:pt x="1285" y="8634"/>
                  </a:cubicBezTo>
                  <a:lnTo>
                    <a:pt x="2204" y="7803"/>
                  </a:lnTo>
                  <a:cubicBezTo>
                    <a:pt x="2258" y="7756"/>
                    <a:pt x="2281" y="7693"/>
                    <a:pt x="2281" y="7622"/>
                  </a:cubicBezTo>
                  <a:lnTo>
                    <a:pt x="1984" y="1068"/>
                  </a:lnTo>
                  <a:cubicBezTo>
                    <a:pt x="2204" y="847"/>
                    <a:pt x="2337" y="558"/>
                    <a:pt x="2337" y="228"/>
                  </a:cubicBezTo>
                  <a:cubicBezTo>
                    <a:pt x="2337" y="102"/>
                    <a:pt x="2234" y="1"/>
                    <a:pt x="2110" y="1"/>
                  </a:cubicBezTo>
                  <a:cubicBezTo>
                    <a:pt x="1984" y="1"/>
                    <a:pt x="1874" y="102"/>
                    <a:pt x="1874" y="228"/>
                  </a:cubicBezTo>
                  <a:cubicBezTo>
                    <a:pt x="1874" y="439"/>
                    <a:pt x="1788" y="627"/>
                    <a:pt x="1639" y="761"/>
                  </a:cubicBezTo>
                  <a:cubicBezTo>
                    <a:pt x="1615" y="768"/>
                    <a:pt x="1592" y="785"/>
                    <a:pt x="1575" y="808"/>
                  </a:cubicBezTo>
                  <a:cubicBezTo>
                    <a:pt x="1466" y="894"/>
                    <a:pt x="1317" y="941"/>
                    <a:pt x="1169" y="941"/>
                  </a:cubicBezTo>
                  <a:cubicBezTo>
                    <a:pt x="775" y="941"/>
                    <a:pt x="456" y="620"/>
                    <a:pt x="456" y="228"/>
                  </a:cubicBezTo>
                  <a:cubicBezTo>
                    <a:pt x="456" y="102"/>
                    <a:pt x="352" y="1"/>
                    <a:pt x="2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4"/>
            <p:cNvSpPr/>
            <p:nvPr/>
          </p:nvSpPr>
          <p:spPr>
            <a:xfrm>
              <a:off x="2031700" y="3343725"/>
              <a:ext cx="192150" cy="187450"/>
            </a:xfrm>
            <a:custGeom>
              <a:avLst/>
              <a:gdLst/>
              <a:ahLst/>
              <a:cxnLst/>
              <a:rect l="l" t="t" r="r" b="b"/>
              <a:pathLst>
                <a:path w="7686" h="7498" extrusionOk="0">
                  <a:moveTo>
                    <a:pt x="2682" y="676"/>
                  </a:moveTo>
                  <a:lnTo>
                    <a:pt x="2682" y="676"/>
                  </a:lnTo>
                  <a:cubicBezTo>
                    <a:pt x="2550" y="832"/>
                    <a:pt x="2424" y="1005"/>
                    <a:pt x="2315" y="1216"/>
                  </a:cubicBezTo>
                  <a:cubicBezTo>
                    <a:pt x="2149" y="1506"/>
                    <a:pt x="2023" y="1835"/>
                    <a:pt x="1922" y="2172"/>
                  </a:cubicBezTo>
                  <a:lnTo>
                    <a:pt x="951" y="2172"/>
                  </a:lnTo>
                  <a:cubicBezTo>
                    <a:pt x="1310" y="1513"/>
                    <a:pt x="1875" y="1005"/>
                    <a:pt x="2580" y="714"/>
                  </a:cubicBezTo>
                  <a:cubicBezTo>
                    <a:pt x="2620" y="699"/>
                    <a:pt x="2652" y="684"/>
                    <a:pt x="2682" y="676"/>
                  </a:cubicBezTo>
                  <a:close/>
                  <a:moveTo>
                    <a:pt x="3702" y="495"/>
                  </a:moveTo>
                  <a:lnTo>
                    <a:pt x="3702" y="2172"/>
                  </a:lnTo>
                  <a:lnTo>
                    <a:pt x="2400" y="2172"/>
                  </a:lnTo>
                  <a:cubicBezTo>
                    <a:pt x="2486" y="1914"/>
                    <a:pt x="2597" y="1664"/>
                    <a:pt x="2714" y="1436"/>
                  </a:cubicBezTo>
                  <a:cubicBezTo>
                    <a:pt x="2996" y="926"/>
                    <a:pt x="3350" y="589"/>
                    <a:pt x="3702" y="495"/>
                  </a:cubicBezTo>
                  <a:close/>
                  <a:moveTo>
                    <a:pt x="4157" y="495"/>
                  </a:moveTo>
                  <a:cubicBezTo>
                    <a:pt x="4517" y="589"/>
                    <a:pt x="4871" y="926"/>
                    <a:pt x="5145" y="1436"/>
                  </a:cubicBezTo>
                  <a:cubicBezTo>
                    <a:pt x="5270" y="1664"/>
                    <a:pt x="5381" y="1914"/>
                    <a:pt x="5458" y="2172"/>
                  </a:cubicBezTo>
                  <a:lnTo>
                    <a:pt x="4157" y="2172"/>
                  </a:lnTo>
                  <a:lnTo>
                    <a:pt x="4157" y="495"/>
                  </a:lnTo>
                  <a:close/>
                  <a:moveTo>
                    <a:pt x="5270" y="785"/>
                  </a:moveTo>
                  <a:lnTo>
                    <a:pt x="5270" y="785"/>
                  </a:lnTo>
                  <a:cubicBezTo>
                    <a:pt x="5881" y="1082"/>
                    <a:pt x="6399" y="1560"/>
                    <a:pt x="6728" y="2172"/>
                  </a:cubicBezTo>
                  <a:lnTo>
                    <a:pt x="5945" y="2172"/>
                  </a:lnTo>
                  <a:cubicBezTo>
                    <a:pt x="5843" y="1828"/>
                    <a:pt x="5710" y="1506"/>
                    <a:pt x="5544" y="1216"/>
                  </a:cubicBezTo>
                  <a:cubicBezTo>
                    <a:pt x="5458" y="1060"/>
                    <a:pt x="5373" y="919"/>
                    <a:pt x="5270" y="785"/>
                  </a:cubicBezTo>
                  <a:close/>
                  <a:moveTo>
                    <a:pt x="5591" y="2627"/>
                  </a:moveTo>
                  <a:cubicBezTo>
                    <a:pt x="5670" y="2996"/>
                    <a:pt x="5710" y="3373"/>
                    <a:pt x="5710" y="3742"/>
                  </a:cubicBezTo>
                  <a:cubicBezTo>
                    <a:pt x="5710" y="4093"/>
                    <a:pt x="5663" y="4477"/>
                    <a:pt x="5569" y="4854"/>
                  </a:cubicBezTo>
                  <a:lnTo>
                    <a:pt x="4165" y="4854"/>
                  </a:lnTo>
                  <a:lnTo>
                    <a:pt x="4165" y="2627"/>
                  </a:lnTo>
                  <a:close/>
                  <a:moveTo>
                    <a:pt x="1813" y="2627"/>
                  </a:moveTo>
                  <a:cubicBezTo>
                    <a:pt x="1741" y="2996"/>
                    <a:pt x="1703" y="3373"/>
                    <a:pt x="1703" y="3742"/>
                  </a:cubicBezTo>
                  <a:cubicBezTo>
                    <a:pt x="1703" y="4101"/>
                    <a:pt x="1750" y="4477"/>
                    <a:pt x="1835" y="4854"/>
                  </a:cubicBezTo>
                  <a:lnTo>
                    <a:pt x="746" y="4854"/>
                  </a:lnTo>
                  <a:lnTo>
                    <a:pt x="746" y="4863"/>
                  </a:lnTo>
                  <a:cubicBezTo>
                    <a:pt x="488" y="4140"/>
                    <a:pt x="488" y="3358"/>
                    <a:pt x="746" y="2627"/>
                  </a:cubicBezTo>
                  <a:close/>
                  <a:moveTo>
                    <a:pt x="3702" y="2635"/>
                  </a:moveTo>
                  <a:lnTo>
                    <a:pt x="3702" y="4863"/>
                  </a:lnTo>
                  <a:lnTo>
                    <a:pt x="2306" y="4863"/>
                  </a:lnTo>
                  <a:cubicBezTo>
                    <a:pt x="2212" y="4487"/>
                    <a:pt x="2157" y="4101"/>
                    <a:pt x="2157" y="3749"/>
                  </a:cubicBezTo>
                  <a:cubicBezTo>
                    <a:pt x="2157" y="3373"/>
                    <a:pt x="2196" y="2996"/>
                    <a:pt x="2276" y="2635"/>
                  </a:cubicBezTo>
                  <a:close/>
                  <a:moveTo>
                    <a:pt x="6941" y="2635"/>
                  </a:moveTo>
                  <a:cubicBezTo>
                    <a:pt x="7198" y="3358"/>
                    <a:pt x="7198" y="4140"/>
                    <a:pt x="6941" y="4863"/>
                  </a:cubicBezTo>
                  <a:lnTo>
                    <a:pt x="6032" y="4863"/>
                  </a:lnTo>
                  <a:cubicBezTo>
                    <a:pt x="6116" y="4487"/>
                    <a:pt x="6163" y="4101"/>
                    <a:pt x="6163" y="3749"/>
                  </a:cubicBezTo>
                  <a:cubicBezTo>
                    <a:pt x="6163" y="3373"/>
                    <a:pt x="6126" y="2996"/>
                    <a:pt x="6054" y="2635"/>
                  </a:cubicBezTo>
                  <a:close/>
                  <a:moveTo>
                    <a:pt x="6728" y="5317"/>
                  </a:moveTo>
                  <a:cubicBezTo>
                    <a:pt x="6391" y="5953"/>
                    <a:pt x="5859" y="6446"/>
                    <a:pt x="5200" y="6745"/>
                  </a:cubicBezTo>
                  <a:cubicBezTo>
                    <a:pt x="5326" y="6579"/>
                    <a:pt x="5443" y="6399"/>
                    <a:pt x="5552" y="6188"/>
                  </a:cubicBezTo>
                  <a:cubicBezTo>
                    <a:pt x="5693" y="5921"/>
                    <a:pt x="5819" y="5623"/>
                    <a:pt x="5913" y="5317"/>
                  </a:cubicBezTo>
                  <a:close/>
                  <a:moveTo>
                    <a:pt x="1961" y="5317"/>
                  </a:moveTo>
                  <a:cubicBezTo>
                    <a:pt x="2055" y="5623"/>
                    <a:pt x="2174" y="5913"/>
                    <a:pt x="2315" y="6188"/>
                  </a:cubicBezTo>
                  <a:cubicBezTo>
                    <a:pt x="2456" y="6446"/>
                    <a:pt x="2605" y="6673"/>
                    <a:pt x="2761" y="6854"/>
                  </a:cubicBezTo>
                  <a:cubicBezTo>
                    <a:pt x="1993" y="6587"/>
                    <a:pt x="1350" y="6047"/>
                    <a:pt x="958" y="5317"/>
                  </a:cubicBezTo>
                  <a:close/>
                  <a:moveTo>
                    <a:pt x="3702" y="5317"/>
                  </a:moveTo>
                  <a:lnTo>
                    <a:pt x="3702" y="6995"/>
                  </a:lnTo>
                  <a:cubicBezTo>
                    <a:pt x="3365" y="6886"/>
                    <a:pt x="3011" y="6525"/>
                    <a:pt x="2722" y="5975"/>
                  </a:cubicBezTo>
                  <a:cubicBezTo>
                    <a:pt x="2612" y="5772"/>
                    <a:pt x="2526" y="5552"/>
                    <a:pt x="2439" y="5317"/>
                  </a:cubicBezTo>
                  <a:close/>
                  <a:moveTo>
                    <a:pt x="5428" y="5317"/>
                  </a:moveTo>
                  <a:cubicBezTo>
                    <a:pt x="5349" y="5552"/>
                    <a:pt x="5254" y="5772"/>
                    <a:pt x="5153" y="5975"/>
                  </a:cubicBezTo>
                  <a:cubicBezTo>
                    <a:pt x="4856" y="6525"/>
                    <a:pt x="4509" y="6886"/>
                    <a:pt x="4165" y="6995"/>
                  </a:cubicBezTo>
                  <a:lnTo>
                    <a:pt x="4165" y="5317"/>
                  </a:lnTo>
                  <a:close/>
                  <a:moveTo>
                    <a:pt x="3843" y="0"/>
                  </a:moveTo>
                  <a:cubicBezTo>
                    <a:pt x="3350" y="0"/>
                    <a:pt x="2870" y="95"/>
                    <a:pt x="2409" y="283"/>
                  </a:cubicBezTo>
                  <a:cubicBezTo>
                    <a:pt x="1491" y="667"/>
                    <a:pt x="770" y="1389"/>
                    <a:pt x="386" y="2313"/>
                  </a:cubicBezTo>
                  <a:cubicBezTo>
                    <a:pt x="0" y="3239"/>
                    <a:pt x="0" y="4259"/>
                    <a:pt x="386" y="5183"/>
                  </a:cubicBezTo>
                  <a:cubicBezTo>
                    <a:pt x="966" y="6587"/>
                    <a:pt x="2323" y="7498"/>
                    <a:pt x="3843" y="7498"/>
                  </a:cubicBezTo>
                  <a:lnTo>
                    <a:pt x="3937" y="7498"/>
                  </a:lnTo>
                  <a:cubicBezTo>
                    <a:pt x="3977" y="7498"/>
                    <a:pt x="4016" y="7498"/>
                    <a:pt x="4056" y="7488"/>
                  </a:cubicBezTo>
                  <a:cubicBezTo>
                    <a:pt x="4470" y="7466"/>
                    <a:pt x="4886" y="7372"/>
                    <a:pt x="5279" y="7215"/>
                  </a:cubicBezTo>
                  <a:cubicBezTo>
                    <a:pt x="6203" y="6830"/>
                    <a:pt x="6926" y="6109"/>
                    <a:pt x="7309" y="5183"/>
                  </a:cubicBezTo>
                  <a:cubicBezTo>
                    <a:pt x="7686" y="4259"/>
                    <a:pt x="7686" y="3239"/>
                    <a:pt x="7302" y="2313"/>
                  </a:cubicBezTo>
                  <a:cubicBezTo>
                    <a:pt x="6745" y="966"/>
                    <a:pt x="5467" y="72"/>
                    <a:pt x="401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7" name="Google Shape;3637;p74"/>
          <p:cNvGrpSpPr/>
          <p:nvPr/>
        </p:nvGrpSpPr>
        <p:grpSpPr>
          <a:xfrm>
            <a:off x="6218425" y="2293850"/>
            <a:ext cx="429300" cy="466725"/>
            <a:chOff x="6218425" y="2293850"/>
            <a:chExt cx="429300" cy="466725"/>
          </a:xfrm>
        </p:grpSpPr>
        <p:sp>
          <p:nvSpPr>
            <p:cNvPr id="3638" name="Google Shape;3638;p74"/>
            <p:cNvSpPr/>
            <p:nvPr/>
          </p:nvSpPr>
          <p:spPr>
            <a:xfrm>
              <a:off x="6343100" y="2501425"/>
              <a:ext cx="180150" cy="156250"/>
            </a:xfrm>
            <a:custGeom>
              <a:avLst/>
              <a:gdLst/>
              <a:ahLst/>
              <a:cxnLst/>
              <a:rect l="l" t="t" r="r" b="b"/>
              <a:pathLst>
                <a:path w="7206" h="6250" extrusionOk="0">
                  <a:moveTo>
                    <a:pt x="3600" y="0"/>
                  </a:moveTo>
                  <a:cubicBezTo>
                    <a:pt x="3474" y="0"/>
                    <a:pt x="3372" y="102"/>
                    <a:pt x="3372" y="228"/>
                  </a:cubicBezTo>
                  <a:lnTo>
                    <a:pt x="3372" y="3959"/>
                  </a:lnTo>
                  <a:lnTo>
                    <a:pt x="149" y="5819"/>
                  </a:lnTo>
                  <a:cubicBezTo>
                    <a:pt x="40" y="5881"/>
                    <a:pt x="0" y="6022"/>
                    <a:pt x="62" y="6131"/>
                  </a:cubicBezTo>
                  <a:cubicBezTo>
                    <a:pt x="102" y="6203"/>
                    <a:pt x="181" y="6250"/>
                    <a:pt x="260" y="6250"/>
                  </a:cubicBezTo>
                  <a:cubicBezTo>
                    <a:pt x="297" y="6250"/>
                    <a:pt x="337" y="6235"/>
                    <a:pt x="376" y="6218"/>
                  </a:cubicBezTo>
                  <a:lnTo>
                    <a:pt x="3600" y="4353"/>
                  </a:lnTo>
                  <a:lnTo>
                    <a:pt x="6829" y="6218"/>
                  </a:lnTo>
                  <a:cubicBezTo>
                    <a:pt x="6861" y="6235"/>
                    <a:pt x="6908" y="6250"/>
                    <a:pt x="6940" y="6250"/>
                  </a:cubicBezTo>
                  <a:cubicBezTo>
                    <a:pt x="7025" y="6250"/>
                    <a:pt x="7096" y="6203"/>
                    <a:pt x="7143" y="6131"/>
                  </a:cubicBezTo>
                  <a:cubicBezTo>
                    <a:pt x="7206" y="6022"/>
                    <a:pt x="7166" y="5881"/>
                    <a:pt x="7057" y="5819"/>
                  </a:cubicBezTo>
                  <a:lnTo>
                    <a:pt x="3835" y="3959"/>
                  </a:lnTo>
                  <a:lnTo>
                    <a:pt x="3835" y="228"/>
                  </a:lnTo>
                  <a:cubicBezTo>
                    <a:pt x="3835" y="102"/>
                    <a:pt x="3724" y="0"/>
                    <a:pt x="36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4"/>
            <p:cNvSpPr/>
            <p:nvPr/>
          </p:nvSpPr>
          <p:spPr>
            <a:xfrm>
              <a:off x="6388400" y="2293850"/>
              <a:ext cx="90150" cy="171500"/>
            </a:xfrm>
            <a:custGeom>
              <a:avLst/>
              <a:gdLst/>
              <a:ahLst/>
              <a:cxnLst/>
              <a:rect l="l" t="t" r="r" b="b"/>
              <a:pathLst>
                <a:path w="3606" h="6860" extrusionOk="0">
                  <a:moveTo>
                    <a:pt x="1803" y="0"/>
                  </a:moveTo>
                  <a:cubicBezTo>
                    <a:pt x="1677" y="0"/>
                    <a:pt x="1575" y="102"/>
                    <a:pt x="1575" y="226"/>
                  </a:cubicBezTo>
                  <a:lnTo>
                    <a:pt x="1575" y="1026"/>
                  </a:lnTo>
                  <a:lnTo>
                    <a:pt x="1308" y="1026"/>
                  </a:lnTo>
                  <a:cubicBezTo>
                    <a:pt x="587" y="1026"/>
                    <a:pt x="0" y="1615"/>
                    <a:pt x="0" y="2343"/>
                  </a:cubicBezTo>
                  <a:cubicBezTo>
                    <a:pt x="0" y="3066"/>
                    <a:pt x="587" y="3653"/>
                    <a:pt x="1308" y="3653"/>
                  </a:cubicBezTo>
                  <a:lnTo>
                    <a:pt x="2296" y="3653"/>
                  </a:lnTo>
                  <a:cubicBezTo>
                    <a:pt x="2759" y="3653"/>
                    <a:pt x="3143" y="4037"/>
                    <a:pt x="3143" y="4507"/>
                  </a:cubicBezTo>
                  <a:cubicBezTo>
                    <a:pt x="3143" y="4978"/>
                    <a:pt x="2759" y="5354"/>
                    <a:pt x="2296" y="5354"/>
                  </a:cubicBezTo>
                  <a:lnTo>
                    <a:pt x="525" y="5354"/>
                  </a:lnTo>
                  <a:cubicBezTo>
                    <a:pt x="399" y="5354"/>
                    <a:pt x="290" y="5458"/>
                    <a:pt x="290" y="5582"/>
                  </a:cubicBezTo>
                  <a:cubicBezTo>
                    <a:pt x="290" y="5708"/>
                    <a:pt x="399" y="5817"/>
                    <a:pt x="525" y="5817"/>
                  </a:cubicBezTo>
                  <a:lnTo>
                    <a:pt x="1575" y="5817"/>
                  </a:lnTo>
                  <a:lnTo>
                    <a:pt x="1575" y="6634"/>
                  </a:lnTo>
                  <a:cubicBezTo>
                    <a:pt x="1575" y="6758"/>
                    <a:pt x="1677" y="6860"/>
                    <a:pt x="1803" y="6860"/>
                  </a:cubicBezTo>
                  <a:cubicBezTo>
                    <a:pt x="1929" y="6860"/>
                    <a:pt x="2031" y="6758"/>
                    <a:pt x="2031" y="6634"/>
                  </a:cubicBezTo>
                  <a:lnTo>
                    <a:pt x="2031" y="5817"/>
                  </a:lnTo>
                  <a:lnTo>
                    <a:pt x="2296" y="5817"/>
                  </a:lnTo>
                  <a:cubicBezTo>
                    <a:pt x="3019" y="5817"/>
                    <a:pt x="3606" y="5230"/>
                    <a:pt x="3606" y="4507"/>
                  </a:cubicBezTo>
                  <a:cubicBezTo>
                    <a:pt x="3606" y="3787"/>
                    <a:pt x="3019" y="3199"/>
                    <a:pt x="2296" y="3199"/>
                  </a:cubicBezTo>
                  <a:lnTo>
                    <a:pt x="1308" y="3199"/>
                  </a:lnTo>
                  <a:cubicBezTo>
                    <a:pt x="838" y="3199"/>
                    <a:pt x="454" y="2814"/>
                    <a:pt x="454" y="2343"/>
                  </a:cubicBezTo>
                  <a:cubicBezTo>
                    <a:pt x="454" y="1873"/>
                    <a:pt x="838" y="1489"/>
                    <a:pt x="1308" y="1489"/>
                  </a:cubicBezTo>
                  <a:lnTo>
                    <a:pt x="3049" y="1489"/>
                  </a:lnTo>
                  <a:cubicBezTo>
                    <a:pt x="3175" y="1489"/>
                    <a:pt x="3277" y="1387"/>
                    <a:pt x="3277" y="1261"/>
                  </a:cubicBezTo>
                  <a:cubicBezTo>
                    <a:pt x="3277" y="1137"/>
                    <a:pt x="3175" y="1035"/>
                    <a:pt x="3049" y="1035"/>
                  </a:cubicBezTo>
                  <a:lnTo>
                    <a:pt x="2031" y="1035"/>
                  </a:lnTo>
                  <a:lnTo>
                    <a:pt x="2031" y="226"/>
                  </a:lnTo>
                  <a:cubicBezTo>
                    <a:pt x="2031" y="102"/>
                    <a:pt x="1929" y="0"/>
                    <a:pt x="180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4"/>
            <p:cNvSpPr/>
            <p:nvPr/>
          </p:nvSpPr>
          <p:spPr>
            <a:xfrm>
              <a:off x="6557525" y="2589050"/>
              <a:ext cx="90200" cy="171525"/>
            </a:xfrm>
            <a:custGeom>
              <a:avLst/>
              <a:gdLst/>
              <a:ahLst/>
              <a:cxnLst/>
              <a:rect l="l" t="t" r="r" b="b"/>
              <a:pathLst>
                <a:path w="3608" h="6861" extrusionOk="0">
                  <a:moveTo>
                    <a:pt x="1805" y="1"/>
                  </a:moveTo>
                  <a:cubicBezTo>
                    <a:pt x="1679" y="1"/>
                    <a:pt x="1577" y="102"/>
                    <a:pt x="1577" y="227"/>
                  </a:cubicBezTo>
                  <a:lnTo>
                    <a:pt x="1577" y="1036"/>
                  </a:lnTo>
                  <a:lnTo>
                    <a:pt x="1310" y="1036"/>
                  </a:lnTo>
                  <a:cubicBezTo>
                    <a:pt x="589" y="1036"/>
                    <a:pt x="0" y="1623"/>
                    <a:pt x="0" y="2344"/>
                  </a:cubicBezTo>
                  <a:cubicBezTo>
                    <a:pt x="0" y="3066"/>
                    <a:pt x="589" y="3654"/>
                    <a:pt x="1310" y="3654"/>
                  </a:cubicBezTo>
                  <a:lnTo>
                    <a:pt x="2298" y="3654"/>
                  </a:lnTo>
                  <a:cubicBezTo>
                    <a:pt x="2769" y="3654"/>
                    <a:pt x="3153" y="4030"/>
                    <a:pt x="3153" y="4500"/>
                  </a:cubicBezTo>
                  <a:cubicBezTo>
                    <a:pt x="3153" y="4971"/>
                    <a:pt x="2769" y="5355"/>
                    <a:pt x="2298" y="5355"/>
                  </a:cubicBezTo>
                  <a:lnTo>
                    <a:pt x="527" y="5355"/>
                  </a:lnTo>
                  <a:cubicBezTo>
                    <a:pt x="401" y="5355"/>
                    <a:pt x="300" y="5458"/>
                    <a:pt x="300" y="5582"/>
                  </a:cubicBezTo>
                  <a:cubicBezTo>
                    <a:pt x="300" y="5708"/>
                    <a:pt x="401" y="5810"/>
                    <a:pt x="527" y="5810"/>
                  </a:cubicBezTo>
                  <a:lnTo>
                    <a:pt x="1577" y="5810"/>
                  </a:lnTo>
                  <a:lnTo>
                    <a:pt x="1577" y="6634"/>
                  </a:lnTo>
                  <a:cubicBezTo>
                    <a:pt x="1577" y="6759"/>
                    <a:pt x="1679" y="6860"/>
                    <a:pt x="1805" y="6860"/>
                  </a:cubicBezTo>
                  <a:cubicBezTo>
                    <a:pt x="1929" y="6860"/>
                    <a:pt x="2033" y="6759"/>
                    <a:pt x="2033" y="6634"/>
                  </a:cubicBezTo>
                  <a:lnTo>
                    <a:pt x="2033" y="5818"/>
                  </a:lnTo>
                  <a:lnTo>
                    <a:pt x="2298" y="5818"/>
                  </a:lnTo>
                  <a:cubicBezTo>
                    <a:pt x="3021" y="5818"/>
                    <a:pt x="3608" y="5231"/>
                    <a:pt x="3608" y="4508"/>
                  </a:cubicBezTo>
                  <a:cubicBezTo>
                    <a:pt x="3608" y="3787"/>
                    <a:pt x="3021" y="3200"/>
                    <a:pt x="2298" y="3200"/>
                  </a:cubicBezTo>
                  <a:lnTo>
                    <a:pt x="1318" y="3200"/>
                  </a:lnTo>
                  <a:cubicBezTo>
                    <a:pt x="847" y="3200"/>
                    <a:pt x="463" y="2814"/>
                    <a:pt x="463" y="2344"/>
                  </a:cubicBezTo>
                  <a:cubicBezTo>
                    <a:pt x="463" y="1873"/>
                    <a:pt x="840" y="1489"/>
                    <a:pt x="1310" y="1489"/>
                  </a:cubicBezTo>
                  <a:lnTo>
                    <a:pt x="3051" y="1489"/>
                  </a:lnTo>
                  <a:cubicBezTo>
                    <a:pt x="3177" y="1489"/>
                    <a:pt x="3286" y="1388"/>
                    <a:pt x="3286" y="1262"/>
                  </a:cubicBezTo>
                  <a:cubicBezTo>
                    <a:pt x="3286" y="1138"/>
                    <a:pt x="3177" y="1036"/>
                    <a:pt x="3051" y="1036"/>
                  </a:cubicBezTo>
                  <a:lnTo>
                    <a:pt x="2033" y="1036"/>
                  </a:lnTo>
                  <a:lnTo>
                    <a:pt x="2033" y="227"/>
                  </a:lnTo>
                  <a:cubicBezTo>
                    <a:pt x="2033" y="102"/>
                    <a:pt x="1929" y="1"/>
                    <a:pt x="18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4"/>
            <p:cNvSpPr/>
            <p:nvPr/>
          </p:nvSpPr>
          <p:spPr>
            <a:xfrm>
              <a:off x="6218425" y="2589250"/>
              <a:ext cx="90200" cy="171325"/>
            </a:xfrm>
            <a:custGeom>
              <a:avLst/>
              <a:gdLst/>
              <a:ahLst/>
              <a:cxnLst/>
              <a:rect l="l" t="t" r="r" b="b"/>
              <a:pathLst>
                <a:path w="3608" h="6853" extrusionOk="0">
                  <a:moveTo>
                    <a:pt x="1812" y="0"/>
                  </a:moveTo>
                  <a:cubicBezTo>
                    <a:pt x="1679" y="0"/>
                    <a:pt x="1577" y="102"/>
                    <a:pt x="1577" y="228"/>
                  </a:cubicBezTo>
                  <a:lnTo>
                    <a:pt x="1577" y="1028"/>
                  </a:lnTo>
                  <a:lnTo>
                    <a:pt x="1317" y="1028"/>
                  </a:lnTo>
                  <a:cubicBezTo>
                    <a:pt x="589" y="1028"/>
                    <a:pt x="0" y="1615"/>
                    <a:pt x="0" y="2336"/>
                  </a:cubicBezTo>
                  <a:cubicBezTo>
                    <a:pt x="0" y="3058"/>
                    <a:pt x="589" y="3646"/>
                    <a:pt x="1310" y="3646"/>
                  </a:cubicBezTo>
                  <a:lnTo>
                    <a:pt x="2298" y="3646"/>
                  </a:lnTo>
                  <a:cubicBezTo>
                    <a:pt x="2768" y="3646"/>
                    <a:pt x="3145" y="4029"/>
                    <a:pt x="3145" y="4500"/>
                  </a:cubicBezTo>
                  <a:cubicBezTo>
                    <a:pt x="3145" y="4970"/>
                    <a:pt x="2768" y="5347"/>
                    <a:pt x="2298" y="5347"/>
                  </a:cubicBezTo>
                  <a:lnTo>
                    <a:pt x="525" y="5347"/>
                  </a:lnTo>
                  <a:cubicBezTo>
                    <a:pt x="401" y="5347"/>
                    <a:pt x="297" y="5450"/>
                    <a:pt x="297" y="5582"/>
                  </a:cubicBezTo>
                  <a:cubicBezTo>
                    <a:pt x="297" y="5708"/>
                    <a:pt x="401" y="5810"/>
                    <a:pt x="525" y="5810"/>
                  </a:cubicBezTo>
                  <a:lnTo>
                    <a:pt x="1577" y="5810"/>
                  </a:lnTo>
                  <a:lnTo>
                    <a:pt x="1577" y="6626"/>
                  </a:lnTo>
                  <a:cubicBezTo>
                    <a:pt x="1577" y="6751"/>
                    <a:pt x="1679" y="6852"/>
                    <a:pt x="1812" y="6852"/>
                  </a:cubicBezTo>
                  <a:cubicBezTo>
                    <a:pt x="1937" y="6852"/>
                    <a:pt x="2038" y="6751"/>
                    <a:pt x="2038" y="6626"/>
                  </a:cubicBezTo>
                  <a:lnTo>
                    <a:pt x="2038" y="5810"/>
                  </a:lnTo>
                  <a:lnTo>
                    <a:pt x="2298" y="5810"/>
                  </a:lnTo>
                  <a:cubicBezTo>
                    <a:pt x="3019" y="5810"/>
                    <a:pt x="3608" y="5223"/>
                    <a:pt x="3608" y="4500"/>
                  </a:cubicBezTo>
                  <a:cubicBezTo>
                    <a:pt x="3608" y="3779"/>
                    <a:pt x="3019" y="3192"/>
                    <a:pt x="2298" y="3192"/>
                  </a:cubicBezTo>
                  <a:lnTo>
                    <a:pt x="1310" y="3192"/>
                  </a:lnTo>
                  <a:cubicBezTo>
                    <a:pt x="839" y="3192"/>
                    <a:pt x="463" y="2806"/>
                    <a:pt x="463" y="2336"/>
                  </a:cubicBezTo>
                  <a:cubicBezTo>
                    <a:pt x="463" y="1865"/>
                    <a:pt x="839" y="1489"/>
                    <a:pt x="1310" y="1489"/>
                  </a:cubicBezTo>
                  <a:lnTo>
                    <a:pt x="3051" y="1489"/>
                  </a:lnTo>
                  <a:cubicBezTo>
                    <a:pt x="3177" y="1489"/>
                    <a:pt x="3278" y="1380"/>
                    <a:pt x="3278" y="1254"/>
                  </a:cubicBezTo>
                  <a:cubicBezTo>
                    <a:pt x="3278" y="1130"/>
                    <a:pt x="3177" y="1028"/>
                    <a:pt x="3051" y="1028"/>
                  </a:cubicBezTo>
                  <a:lnTo>
                    <a:pt x="2038" y="1028"/>
                  </a:lnTo>
                  <a:lnTo>
                    <a:pt x="2038" y="228"/>
                  </a:lnTo>
                  <a:cubicBezTo>
                    <a:pt x="2038" y="102"/>
                    <a:pt x="1937" y="0"/>
                    <a:pt x="18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2" name="Google Shape;3642;p74"/>
          <p:cNvGrpSpPr/>
          <p:nvPr/>
        </p:nvGrpSpPr>
        <p:grpSpPr>
          <a:xfrm>
            <a:off x="6934038" y="3110463"/>
            <a:ext cx="447525" cy="466775"/>
            <a:chOff x="6740450" y="4675975"/>
            <a:chExt cx="447525" cy="466775"/>
          </a:xfrm>
        </p:grpSpPr>
        <p:sp>
          <p:nvSpPr>
            <p:cNvPr id="3643" name="Google Shape;3643;p74"/>
            <p:cNvSpPr/>
            <p:nvPr/>
          </p:nvSpPr>
          <p:spPr>
            <a:xfrm>
              <a:off x="6740450" y="4675975"/>
              <a:ext cx="255625" cy="384025"/>
            </a:xfrm>
            <a:custGeom>
              <a:avLst/>
              <a:gdLst/>
              <a:ahLst/>
              <a:cxnLst/>
              <a:rect l="l" t="t" r="r" b="b"/>
              <a:pathLst>
                <a:path w="10225" h="15361" extrusionOk="0">
                  <a:moveTo>
                    <a:pt x="6822" y="1"/>
                  </a:moveTo>
                  <a:cubicBezTo>
                    <a:pt x="5284" y="1"/>
                    <a:pt x="4038" y="1247"/>
                    <a:pt x="4038" y="2784"/>
                  </a:cubicBezTo>
                  <a:lnTo>
                    <a:pt x="4038" y="5622"/>
                  </a:lnTo>
                  <a:cubicBezTo>
                    <a:pt x="4038" y="6085"/>
                    <a:pt x="4249" y="6516"/>
                    <a:pt x="4611" y="6807"/>
                  </a:cubicBezTo>
                  <a:lnTo>
                    <a:pt x="4611" y="9363"/>
                  </a:lnTo>
                  <a:cubicBezTo>
                    <a:pt x="4125" y="9598"/>
                    <a:pt x="2290" y="10554"/>
                    <a:pt x="580" y="11950"/>
                  </a:cubicBezTo>
                  <a:cubicBezTo>
                    <a:pt x="211" y="12255"/>
                    <a:pt x="0" y="12711"/>
                    <a:pt x="0" y="13189"/>
                  </a:cubicBezTo>
                  <a:lnTo>
                    <a:pt x="0" y="15134"/>
                  </a:lnTo>
                  <a:cubicBezTo>
                    <a:pt x="0" y="15259"/>
                    <a:pt x="102" y="15360"/>
                    <a:pt x="228" y="15360"/>
                  </a:cubicBezTo>
                  <a:cubicBezTo>
                    <a:pt x="352" y="15360"/>
                    <a:pt x="455" y="15259"/>
                    <a:pt x="455" y="15134"/>
                  </a:cubicBezTo>
                  <a:lnTo>
                    <a:pt x="455" y="13189"/>
                  </a:lnTo>
                  <a:cubicBezTo>
                    <a:pt x="455" y="12844"/>
                    <a:pt x="612" y="12522"/>
                    <a:pt x="869" y="12302"/>
                  </a:cubicBezTo>
                  <a:cubicBezTo>
                    <a:pt x="2620" y="10868"/>
                    <a:pt x="4501" y="9920"/>
                    <a:pt x="4868" y="9739"/>
                  </a:cubicBezTo>
                  <a:cubicBezTo>
                    <a:pt x="4987" y="9685"/>
                    <a:pt x="5066" y="9559"/>
                    <a:pt x="5066" y="9417"/>
                  </a:cubicBezTo>
                  <a:lnTo>
                    <a:pt x="5066" y="6681"/>
                  </a:lnTo>
                  <a:cubicBezTo>
                    <a:pt x="5066" y="6610"/>
                    <a:pt x="5026" y="6533"/>
                    <a:pt x="4962" y="6493"/>
                  </a:cubicBezTo>
                  <a:cubicBezTo>
                    <a:pt x="4665" y="6297"/>
                    <a:pt x="4492" y="5968"/>
                    <a:pt x="4492" y="5614"/>
                  </a:cubicBezTo>
                  <a:lnTo>
                    <a:pt x="4492" y="2784"/>
                  </a:lnTo>
                  <a:cubicBezTo>
                    <a:pt x="4492" y="1499"/>
                    <a:pt x="5536" y="456"/>
                    <a:pt x="6822" y="456"/>
                  </a:cubicBezTo>
                  <a:lnTo>
                    <a:pt x="7433" y="456"/>
                  </a:lnTo>
                  <a:cubicBezTo>
                    <a:pt x="8719" y="456"/>
                    <a:pt x="9761" y="1499"/>
                    <a:pt x="9761" y="2784"/>
                  </a:cubicBezTo>
                  <a:lnTo>
                    <a:pt x="9761" y="5622"/>
                  </a:lnTo>
                  <a:cubicBezTo>
                    <a:pt x="9761" y="5976"/>
                    <a:pt x="9582" y="6297"/>
                    <a:pt x="9291" y="6501"/>
                  </a:cubicBezTo>
                  <a:cubicBezTo>
                    <a:pt x="9221" y="6540"/>
                    <a:pt x="9189" y="6610"/>
                    <a:pt x="9189" y="6689"/>
                  </a:cubicBezTo>
                  <a:lnTo>
                    <a:pt x="9189" y="9425"/>
                  </a:lnTo>
                  <a:cubicBezTo>
                    <a:pt x="9189" y="9551"/>
                    <a:pt x="9291" y="9653"/>
                    <a:pt x="9417" y="9653"/>
                  </a:cubicBezTo>
                  <a:cubicBezTo>
                    <a:pt x="9543" y="9653"/>
                    <a:pt x="9644" y="9551"/>
                    <a:pt x="9644" y="9425"/>
                  </a:cubicBezTo>
                  <a:lnTo>
                    <a:pt x="9644" y="6807"/>
                  </a:lnTo>
                  <a:cubicBezTo>
                    <a:pt x="10006" y="6516"/>
                    <a:pt x="10217" y="6085"/>
                    <a:pt x="10217" y="5622"/>
                  </a:cubicBezTo>
                  <a:lnTo>
                    <a:pt x="10217" y="2784"/>
                  </a:lnTo>
                  <a:lnTo>
                    <a:pt x="10224" y="2784"/>
                  </a:lnTo>
                  <a:cubicBezTo>
                    <a:pt x="10224" y="1247"/>
                    <a:pt x="8971" y="1"/>
                    <a:pt x="74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4"/>
            <p:cNvSpPr/>
            <p:nvPr/>
          </p:nvSpPr>
          <p:spPr>
            <a:xfrm>
              <a:off x="6889625" y="4925525"/>
              <a:ext cx="58225" cy="217225"/>
            </a:xfrm>
            <a:custGeom>
              <a:avLst/>
              <a:gdLst/>
              <a:ahLst/>
              <a:cxnLst/>
              <a:rect l="l" t="t" r="r" b="b"/>
              <a:pathLst>
                <a:path w="2329" h="8689" extrusionOk="0">
                  <a:moveTo>
                    <a:pt x="736" y="1317"/>
                  </a:moveTo>
                  <a:cubicBezTo>
                    <a:pt x="870" y="1372"/>
                    <a:pt x="1011" y="1396"/>
                    <a:pt x="1160" y="1396"/>
                  </a:cubicBezTo>
                  <a:cubicBezTo>
                    <a:pt x="1293" y="1396"/>
                    <a:pt x="1419" y="1372"/>
                    <a:pt x="1536" y="1332"/>
                  </a:cubicBezTo>
                  <a:lnTo>
                    <a:pt x="1818" y="7535"/>
                  </a:lnTo>
                  <a:lnTo>
                    <a:pt x="1137" y="8154"/>
                  </a:lnTo>
                  <a:lnTo>
                    <a:pt x="471" y="7552"/>
                  </a:lnTo>
                  <a:lnTo>
                    <a:pt x="736" y="1317"/>
                  </a:lnTo>
                  <a:close/>
                  <a:moveTo>
                    <a:pt x="228" y="0"/>
                  </a:moveTo>
                  <a:cubicBezTo>
                    <a:pt x="102" y="0"/>
                    <a:pt x="0" y="102"/>
                    <a:pt x="0" y="228"/>
                  </a:cubicBezTo>
                  <a:cubicBezTo>
                    <a:pt x="0" y="525"/>
                    <a:pt x="110" y="792"/>
                    <a:pt x="290" y="1003"/>
                  </a:cubicBezTo>
                  <a:lnTo>
                    <a:pt x="8" y="7636"/>
                  </a:lnTo>
                  <a:cubicBezTo>
                    <a:pt x="0" y="7708"/>
                    <a:pt x="30" y="7770"/>
                    <a:pt x="78" y="7817"/>
                  </a:cubicBezTo>
                  <a:lnTo>
                    <a:pt x="981" y="8634"/>
                  </a:lnTo>
                  <a:cubicBezTo>
                    <a:pt x="1028" y="8672"/>
                    <a:pt x="1082" y="8688"/>
                    <a:pt x="1137" y="8688"/>
                  </a:cubicBezTo>
                  <a:cubicBezTo>
                    <a:pt x="1192" y="8688"/>
                    <a:pt x="1246" y="8672"/>
                    <a:pt x="1286" y="8634"/>
                  </a:cubicBezTo>
                  <a:lnTo>
                    <a:pt x="2204" y="7802"/>
                  </a:lnTo>
                  <a:cubicBezTo>
                    <a:pt x="2251" y="7763"/>
                    <a:pt x="2281" y="7693"/>
                    <a:pt x="2281" y="7629"/>
                  </a:cubicBezTo>
                  <a:lnTo>
                    <a:pt x="1984" y="1067"/>
                  </a:lnTo>
                  <a:cubicBezTo>
                    <a:pt x="2195" y="854"/>
                    <a:pt x="2328" y="557"/>
                    <a:pt x="2328" y="228"/>
                  </a:cubicBezTo>
                  <a:cubicBezTo>
                    <a:pt x="2328" y="102"/>
                    <a:pt x="2227" y="0"/>
                    <a:pt x="2101" y="0"/>
                  </a:cubicBezTo>
                  <a:cubicBezTo>
                    <a:pt x="1976" y="0"/>
                    <a:pt x="1875" y="102"/>
                    <a:pt x="1875" y="228"/>
                  </a:cubicBezTo>
                  <a:cubicBezTo>
                    <a:pt x="1875" y="438"/>
                    <a:pt x="1781" y="627"/>
                    <a:pt x="1639" y="760"/>
                  </a:cubicBezTo>
                  <a:cubicBezTo>
                    <a:pt x="1615" y="768"/>
                    <a:pt x="1592" y="785"/>
                    <a:pt x="1575" y="807"/>
                  </a:cubicBezTo>
                  <a:cubicBezTo>
                    <a:pt x="1459" y="894"/>
                    <a:pt x="1318" y="941"/>
                    <a:pt x="1169" y="941"/>
                  </a:cubicBezTo>
                  <a:cubicBezTo>
                    <a:pt x="776" y="941"/>
                    <a:pt x="454" y="619"/>
                    <a:pt x="454" y="228"/>
                  </a:cubicBezTo>
                  <a:cubicBezTo>
                    <a:pt x="454" y="102"/>
                    <a:pt x="352" y="0"/>
                    <a:pt x="2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4"/>
            <p:cNvSpPr/>
            <p:nvPr/>
          </p:nvSpPr>
          <p:spPr>
            <a:xfrm>
              <a:off x="7109750" y="4894550"/>
              <a:ext cx="78225" cy="78225"/>
            </a:xfrm>
            <a:custGeom>
              <a:avLst/>
              <a:gdLst/>
              <a:ahLst/>
              <a:cxnLst/>
              <a:rect l="l" t="t" r="r" b="b"/>
              <a:pathLst>
                <a:path w="3129" h="3129" extrusionOk="0">
                  <a:moveTo>
                    <a:pt x="463" y="471"/>
                  </a:moveTo>
                  <a:cubicBezTo>
                    <a:pt x="1075" y="526"/>
                    <a:pt x="1647" y="816"/>
                    <a:pt x="2063" y="1286"/>
                  </a:cubicBezTo>
                  <a:cubicBezTo>
                    <a:pt x="2407" y="1677"/>
                    <a:pt x="2620" y="2165"/>
                    <a:pt x="2658" y="2675"/>
                  </a:cubicBezTo>
                  <a:lnTo>
                    <a:pt x="463" y="2675"/>
                  </a:lnTo>
                  <a:lnTo>
                    <a:pt x="463" y="471"/>
                  </a:lnTo>
                  <a:close/>
                  <a:moveTo>
                    <a:pt x="228" y="1"/>
                  </a:moveTo>
                  <a:cubicBezTo>
                    <a:pt x="102" y="1"/>
                    <a:pt x="1" y="102"/>
                    <a:pt x="1" y="228"/>
                  </a:cubicBezTo>
                  <a:lnTo>
                    <a:pt x="1" y="2901"/>
                  </a:lnTo>
                  <a:cubicBezTo>
                    <a:pt x="1" y="3027"/>
                    <a:pt x="102" y="3128"/>
                    <a:pt x="228" y="3128"/>
                  </a:cubicBezTo>
                  <a:lnTo>
                    <a:pt x="2902" y="3128"/>
                  </a:lnTo>
                  <a:cubicBezTo>
                    <a:pt x="3027" y="3128"/>
                    <a:pt x="3128" y="3027"/>
                    <a:pt x="3128" y="2901"/>
                  </a:cubicBezTo>
                  <a:cubicBezTo>
                    <a:pt x="3128" y="2195"/>
                    <a:pt x="2878" y="1514"/>
                    <a:pt x="2407" y="981"/>
                  </a:cubicBezTo>
                  <a:cubicBezTo>
                    <a:pt x="1858" y="353"/>
                    <a:pt x="1068" y="1"/>
                    <a:pt x="2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4"/>
            <p:cNvSpPr/>
            <p:nvPr/>
          </p:nvSpPr>
          <p:spPr>
            <a:xfrm>
              <a:off x="6987050" y="4912775"/>
              <a:ext cx="181525" cy="181575"/>
            </a:xfrm>
            <a:custGeom>
              <a:avLst/>
              <a:gdLst/>
              <a:ahLst/>
              <a:cxnLst/>
              <a:rect l="l" t="t" r="r" b="b"/>
              <a:pathLst>
                <a:path w="7261" h="7263" extrusionOk="0">
                  <a:moveTo>
                    <a:pt x="3403" y="470"/>
                  </a:moveTo>
                  <a:lnTo>
                    <a:pt x="3403" y="3630"/>
                  </a:lnTo>
                  <a:cubicBezTo>
                    <a:pt x="3403" y="3756"/>
                    <a:pt x="3505" y="3865"/>
                    <a:pt x="3631" y="3865"/>
                  </a:cubicBezTo>
                  <a:lnTo>
                    <a:pt x="6798" y="3865"/>
                  </a:lnTo>
                  <a:cubicBezTo>
                    <a:pt x="6681" y="5504"/>
                    <a:pt x="5307" y="6807"/>
                    <a:pt x="3631" y="6807"/>
                  </a:cubicBezTo>
                  <a:cubicBezTo>
                    <a:pt x="1883" y="6807"/>
                    <a:pt x="462" y="5388"/>
                    <a:pt x="462" y="3630"/>
                  </a:cubicBezTo>
                  <a:cubicBezTo>
                    <a:pt x="462" y="1961"/>
                    <a:pt x="1764" y="589"/>
                    <a:pt x="3403" y="470"/>
                  </a:cubicBezTo>
                  <a:close/>
                  <a:moveTo>
                    <a:pt x="3631" y="0"/>
                  </a:moveTo>
                  <a:cubicBezTo>
                    <a:pt x="1630" y="0"/>
                    <a:pt x="1" y="1632"/>
                    <a:pt x="1" y="3630"/>
                  </a:cubicBezTo>
                  <a:cubicBezTo>
                    <a:pt x="1" y="5638"/>
                    <a:pt x="1630" y="7262"/>
                    <a:pt x="3631" y="7262"/>
                  </a:cubicBezTo>
                  <a:cubicBezTo>
                    <a:pt x="5637" y="7262"/>
                    <a:pt x="7261" y="5638"/>
                    <a:pt x="7261" y="3630"/>
                  </a:cubicBezTo>
                  <a:cubicBezTo>
                    <a:pt x="7261" y="3506"/>
                    <a:pt x="7159" y="3404"/>
                    <a:pt x="7033" y="3404"/>
                  </a:cubicBezTo>
                  <a:lnTo>
                    <a:pt x="3866" y="3404"/>
                  </a:lnTo>
                  <a:lnTo>
                    <a:pt x="3866" y="235"/>
                  </a:lnTo>
                  <a:cubicBezTo>
                    <a:pt x="3866" y="102"/>
                    <a:pt x="3755" y="0"/>
                    <a:pt x="36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7" name="Google Shape;3647;p74"/>
          <p:cNvGrpSpPr/>
          <p:nvPr/>
        </p:nvGrpSpPr>
        <p:grpSpPr>
          <a:xfrm>
            <a:off x="3985100" y="2375025"/>
            <a:ext cx="468325" cy="304375"/>
            <a:chOff x="3985100" y="2375025"/>
            <a:chExt cx="468325" cy="304375"/>
          </a:xfrm>
        </p:grpSpPr>
        <p:sp>
          <p:nvSpPr>
            <p:cNvPr id="3648" name="Google Shape;3648;p74"/>
            <p:cNvSpPr/>
            <p:nvPr/>
          </p:nvSpPr>
          <p:spPr>
            <a:xfrm>
              <a:off x="3985100" y="2375025"/>
              <a:ext cx="319175" cy="180325"/>
            </a:xfrm>
            <a:custGeom>
              <a:avLst/>
              <a:gdLst/>
              <a:ahLst/>
              <a:cxnLst/>
              <a:rect l="l" t="t" r="r" b="b"/>
              <a:pathLst>
                <a:path w="12767" h="7213" extrusionOk="0">
                  <a:moveTo>
                    <a:pt x="2432" y="525"/>
                  </a:moveTo>
                  <a:lnTo>
                    <a:pt x="4368" y="1183"/>
                  </a:lnTo>
                  <a:cubicBezTo>
                    <a:pt x="4383" y="1191"/>
                    <a:pt x="4400" y="1198"/>
                    <a:pt x="4415" y="1206"/>
                  </a:cubicBezTo>
                  <a:lnTo>
                    <a:pt x="2541" y="6688"/>
                  </a:lnTo>
                  <a:lnTo>
                    <a:pt x="550" y="6004"/>
                  </a:lnTo>
                  <a:lnTo>
                    <a:pt x="2432" y="525"/>
                  </a:lnTo>
                  <a:close/>
                  <a:moveTo>
                    <a:pt x="2290" y="0"/>
                  </a:moveTo>
                  <a:cubicBezTo>
                    <a:pt x="2255" y="0"/>
                    <a:pt x="2221" y="9"/>
                    <a:pt x="2189" y="22"/>
                  </a:cubicBezTo>
                  <a:cubicBezTo>
                    <a:pt x="2134" y="54"/>
                    <a:pt x="2095" y="101"/>
                    <a:pt x="2070" y="156"/>
                  </a:cubicBezTo>
                  <a:lnTo>
                    <a:pt x="40" y="6076"/>
                  </a:lnTo>
                  <a:cubicBezTo>
                    <a:pt x="0" y="6193"/>
                    <a:pt x="64" y="6326"/>
                    <a:pt x="181" y="6366"/>
                  </a:cubicBezTo>
                  <a:lnTo>
                    <a:pt x="2605" y="7198"/>
                  </a:lnTo>
                  <a:cubicBezTo>
                    <a:pt x="2627" y="7205"/>
                    <a:pt x="2652" y="7213"/>
                    <a:pt x="2682" y="7213"/>
                  </a:cubicBezTo>
                  <a:cubicBezTo>
                    <a:pt x="2714" y="7213"/>
                    <a:pt x="2746" y="7205"/>
                    <a:pt x="2776" y="7188"/>
                  </a:cubicBezTo>
                  <a:cubicBezTo>
                    <a:pt x="2831" y="7166"/>
                    <a:pt x="2870" y="7119"/>
                    <a:pt x="2895" y="7056"/>
                  </a:cubicBezTo>
                  <a:lnTo>
                    <a:pt x="4846" y="1364"/>
                  </a:lnTo>
                  <a:lnTo>
                    <a:pt x="5089" y="1449"/>
                  </a:lnTo>
                  <a:cubicBezTo>
                    <a:pt x="5284" y="1519"/>
                    <a:pt x="5488" y="1554"/>
                    <a:pt x="5693" y="1554"/>
                  </a:cubicBezTo>
                  <a:cubicBezTo>
                    <a:pt x="5966" y="1554"/>
                    <a:pt x="6239" y="1492"/>
                    <a:pt x="6485" y="1371"/>
                  </a:cubicBezTo>
                  <a:lnTo>
                    <a:pt x="6720" y="1253"/>
                  </a:lnTo>
                  <a:cubicBezTo>
                    <a:pt x="6907" y="1162"/>
                    <a:pt x="7108" y="1116"/>
                    <a:pt x="7311" y="1116"/>
                  </a:cubicBezTo>
                  <a:cubicBezTo>
                    <a:pt x="7458" y="1116"/>
                    <a:pt x="7606" y="1141"/>
                    <a:pt x="7748" y="1191"/>
                  </a:cubicBezTo>
                  <a:lnTo>
                    <a:pt x="12287" y="2758"/>
                  </a:lnTo>
                  <a:cubicBezTo>
                    <a:pt x="12257" y="2954"/>
                    <a:pt x="12163" y="3283"/>
                    <a:pt x="11910" y="3456"/>
                  </a:cubicBezTo>
                  <a:cubicBezTo>
                    <a:pt x="11795" y="3539"/>
                    <a:pt x="11651" y="3581"/>
                    <a:pt x="11480" y="3581"/>
                  </a:cubicBezTo>
                  <a:cubicBezTo>
                    <a:pt x="11328" y="3581"/>
                    <a:pt x="11155" y="3547"/>
                    <a:pt x="10962" y="3481"/>
                  </a:cubicBezTo>
                  <a:lnTo>
                    <a:pt x="8979" y="2798"/>
                  </a:lnTo>
                  <a:cubicBezTo>
                    <a:pt x="8953" y="2792"/>
                    <a:pt x="8927" y="2788"/>
                    <a:pt x="8901" y="2788"/>
                  </a:cubicBezTo>
                  <a:cubicBezTo>
                    <a:pt x="8865" y="2788"/>
                    <a:pt x="8830" y="2795"/>
                    <a:pt x="8798" y="2813"/>
                  </a:cubicBezTo>
                  <a:cubicBezTo>
                    <a:pt x="8736" y="2845"/>
                    <a:pt x="8704" y="2899"/>
                    <a:pt x="8681" y="2963"/>
                  </a:cubicBezTo>
                  <a:cubicBezTo>
                    <a:pt x="8681" y="2971"/>
                    <a:pt x="8382" y="4061"/>
                    <a:pt x="7466" y="4546"/>
                  </a:cubicBezTo>
                  <a:cubicBezTo>
                    <a:pt x="7163" y="4710"/>
                    <a:pt x="6821" y="4793"/>
                    <a:pt x="6445" y="4793"/>
                  </a:cubicBezTo>
                  <a:cubicBezTo>
                    <a:pt x="6101" y="4793"/>
                    <a:pt x="5730" y="4724"/>
                    <a:pt x="5333" y="4586"/>
                  </a:cubicBezTo>
                  <a:cubicBezTo>
                    <a:pt x="5308" y="4578"/>
                    <a:pt x="5283" y="4574"/>
                    <a:pt x="5258" y="4574"/>
                  </a:cubicBezTo>
                  <a:cubicBezTo>
                    <a:pt x="5160" y="4574"/>
                    <a:pt x="5072" y="4633"/>
                    <a:pt x="5034" y="4727"/>
                  </a:cubicBezTo>
                  <a:cubicBezTo>
                    <a:pt x="4995" y="4845"/>
                    <a:pt x="5059" y="4977"/>
                    <a:pt x="5183" y="5016"/>
                  </a:cubicBezTo>
                  <a:cubicBezTo>
                    <a:pt x="5631" y="5175"/>
                    <a:pt x="6054" y="5244"/>
                    <a:pt x="6446" y="5244"/>
                  </a:cubicBezTo>
                  <a:cubicBezTo>
                    <a:pt x="6893" y="5244"/>
                    <a:pt x="7309" y="5150"/>
                    <a:pt x="7686" y="4947"/>
                  </a:cubicBezTo>
                  <a:cubicBezTo>
                    <a:pt x="8501" y="4507"/>
                    <a:pt x="8892" y="3699"/>
                    <a:pt x="9050" y="3308"/>
                  </a:cubicBezTo>
                  <a:lnTo>
                    <a:pt x="10806" y="3912"/>
                  </a:lnTo>
                  <a:cubicBezTo>
                    <a:pt x="11051" y="3995"/>
                    <a:pt x="11276" y="4036"/>
                    <a:pt x="11481" y="4036"/>
                  </a:cubicBezTo>
                  <a:cubicBezTo>
                    <a:pt x="11743" y="4036"/>
                    <a:pt x="11972" y="3969"/>
                    <a:pt x="12170" y="3833"/>
                  </a:cubicBezTo>
                  <a:cubicBezTo>
                    <a:pt x="12735" y="3441"/>
                    <a:pt x="12757" y="2642"/>
                    <a:pt x="12767" y="2602"/>
                  </a:cubicBezTo>
                  <a:cubicBezTo>
                    <a:pt x="12767" y="2508"/>
                    <a:pt x="12703" y="2414"/>
                    <a:pt x="12609" y="2382"/>
                  </a:cubicBezTo>
                  <a:lnTo>
                    <a:pt x="7889" y="752"/>
                  </a:lnTo>
                  <a:cubicBezTo>
                    <a:pt x="7702" y="689"/>
                    <a:pt x="7506" y="658"/>
                    <a:pt x="7310" y="658"/>
                  </a:cubicBezTo>
                  <a:cubicBezTo>
                    <a:pt x="7036" y="658"/>
                    <a:pt x="6764" y="719"/>
                    <a:pt x="6517" y="837"/>
                  </a:cubicBezTo>
                  <a:lnTo>
                    <a:pt x="6274" y="955"/>
                  </a:lnTo>
                  <a:cubicBezTo>
                    <a:pt x="6095" y="1044"/>
                    <a:pt x="5894" y="1091"/>
                    <a:pt x="5691" y="1091"/>
                  </a:cubicBezTo>
                  <a:cubicBezTo>
                    <a:pt x="5538" y="1091"/>
                    <a:pt x="5384" y="1064"/>
                    <a:pt x="5239" y="1010"/>
                  </a:cubicBezTo>
                  <a:lnTo>
                    <a:pt x="4839" y="869"/>
                  </a:lnTo>
                  <a:cubicBezTo>
                    <a:pt x="4816" y="854"/>
                    <a:pt x="4799" y="846"/>
                    <a:pt x="4776" y="837"/>
                  </a:cubicBezTo>
                  <a:lnTo>
                    <a:pt x="2360" y="15"/>
                  </a:lnTo>
                  <a:cubicBezTo>
                    <a:pt x="2338" y="4"/>
                    <a:pt x="2314" y="0"/>
                    <a:pt x="22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4"/>
            <p:cNvSpPr/>
            <p:nvPr/>
          </p:nvSpPr>
          <p:spPr>
            <a:xfrm>
              <a:off x="4077825" y="2376000"/>
              <a:ext cx="375600" cy="303400"/>
            </a:xfrm>
            <a:custGeom>
              <a:avLst/>
              <a:gdLst/>
              <a:ahLst/>
              <a:cxnLst/>
              <a:rect l="l" t="t" r="r" b="b"/>
              <a:pathLst>
                <a:path w="15024" h="12136" extrusionOk="0">
                  <a:moveTo>
                    <a:pt x="11896" y="533"/>
                  </a:moveTo>
                  <a:lnTo>
                    <a:pt x="14444" y="5747"/>
                  </a:lnTo>
                  <a:lnTo>
                    <a:pt x="12562" y="6671"/>
                  </a:lnTo>
                  <a:lnTo>
                    <a:pt x="10006" y="1457"/>
                  </a:lnTo>
                  <a:lnTo>
                    <a:pt x="11896" y="533"/>
                  </a:lnTo>
                  <a:close/>
                  <a:moveTo>
                    <a:pt x="12003" y="0"/>
                  </a:moveTo>
                  <a:cubicBezTo>
                    <a:pt x="11969" y="0"/>
                    <a:pt x="11934" y="9"/>
                    <a:pt x="11903" y="23"/>
                  </a:cubicBezTo>
                  <a:lnTo>
                    <a:pt x="9605" y="1144"/>
                  </a:lnTo>
                  <a:cubicBezTo>
                    <a:pt x="9489" y="1206"/>
                    <a:pt x="9442" y="1340"/>
                    <a:pt x="9496" y="1449"/>
                  </a:cubicBezTo>
                  <a:lnTo>
                    <a:pt x="12170" y="6923"/>
                  </a:lnTo>
                  <a:lnTo>
                    <a:pt x="11276" y="7746"/>
                  </a:lnTo>
                  <a:cubicBezTo>
                    <a:pt x="10516" y="8444"/>
                    <a:pt x="9652" y="9023"/>
                    <a:pt x="8728" y="9479"/>
                  </a:cubicBezTo>
                  <a:lnTo>
                    <a:pt x="4321" y="11635"/>
                  </a:lnTo>
                  <a:cubicBezTo>
                    <a:pt x="4254" y="11671"/>
                    <a:pt x="4179" y="11688"/>
                    <a:pt x="4104" y="11688"/>
                  </a:cubicBezTo>
                  <a:cubicBezTo>
                    <a:pt x="4047" y="11688"/>
                    <a:pt x="3991" y="11678"/>
                    <a:pt x="3937" y="11658"/>
                  </a:cubicBezTo>
                  <a:cubicBezTo>
                    <a:pt x="3804" y="11611"/>
                    <a:pt x="3702" y="11517"/>
                    <a:pt x="3638" y="11400"/>
                  </a:cubicBezTo>
                  <a:cubicBezTo>
                    <a:pt x="3576" y="11274"/>
                    <a:pt x="3568" y="11141"/>
                    <a:pt x="3615" y="11007"/>
                  </a:cubicBezTo>
                  <a:cubicBezTo>
                    <a:pt x="3662" y="10875"/>
                    <a:pt x="3757" y="10772"/>
                    <a:pt x="3873" y="10717"/>
                  </a:cubicBezTo>
                  <a:lnTo>
                    <a:pt x="6337" y="9511"/>
                  </a:lnTo>
                  <a:cubicBezTo>
                    <a:pt x="6446" y="9454"/>
                    <a:pt x="6493" y="9323"/>
                    <a:pt x="6438" y="9204"/>
                  </a:cubicBezTo>
                  <a:cubicBezTo>
                    <a:pt x="6399" y="9120"/>
                    <a:pt x="6319" y="9072"/>
                    <a:pt x="6233" y="9072"/>
                  </a:cubicBezTo>
                  <a:cubicBezTo>
                    <a:pt x="6199" y="9072"/>
                    <a:pt x="6165" y="9080"/>
                    <a:pt x="6131" y="9095"/>
                  </a:cubicBezTo>
                  <a:lnTo>
                    <a:pt x="3732" y="10271"/>
                  </a:lnTo>
                  <a:lnTo>
                    <a:pt x="2518" y="10866"/>
                  </a:lnTo>
                  <a:cubicBezTo>
                    <a:pt x="2447" y="10902"/>
                    <a:pt x="2370" y="10918"/>
                    <a:pt x="2295" y="10918"/>
                  </a:cubicBezTo>
                  <a:cubicBezTo>
                    <a:pt x="2104" y="10918"/>
                    <a:pt x="1920" y="10811"/>
                    <a:pt x="1835" y="10631"/>
                  </a:cubicBezTo>
                  <a:cubicBezTo>
                    <a:pt x="1709" y="10380"/>
                    <a:pt x="1813" y="10075"/>
                    <a:pt x="2070" y="9949"/>
                  </a:cubicBezTo>
                  <a:lnTo>
                    <a:pt x="5599" y="8224"/>
                  </a:lnTo>
                  <a:cubicBezTo>
                    <a:pt x="5717" y="8162"/>
                    <a:pt x="5764" y="8028"/>
                    <a:pt x="5708" y="7919"/>
                  </a:cubicBezTo>
                  <a:cubicBezTo>
                    <a:pt x="5663" y="7833"/>
                    <a:pt x="5582" y="7785"/>
                    <a:pt x="5499" y="7785"/>
                  </a:cubicBezTo>
                  <a:cubicBezTo>
                    <a:pt x="5466" y="7785"/>
                    <a:pt x="5434" y="7792"/>
                    <a:pt x="5403" y="7808"/>
                  </a:cubicBezTo>
                  <a:lnTo>
                    <a:pt x="2784" y="9087"/>
                  </a:lnTo>
                  <a:lnTo>
                    <a:pt x="1867" y="9533"/>
                  </a:lnTo>
                  <a:lnTo>
                    <a:pt x="1436" y="9746"/>
                  </a:lnTo>
                  <a:cubicBezTo>
                    <a:pt x="1364" y="9782"/>
                    <a:pt x="1286" y="9799"/>
                    <a:pt x="1210" y="9799"/>
                  </a:cubicBezTo>
                  <a:cubicBezTo>
                    <a:pt x="1020" y="9799"/>
                    <a:pt x="838" y="9694"/>
                    <a:pt x="753" y="9511"/>
                  </a:cubicBezTo>
                  <a:cubicBezTo>
                    <a:pt x="627" y="9259"/>
                    <a:pt x="731" y="8954"/>
                    <a:pt x="988" y="8828"/>
                  </a:cubicBezTo>
                  <a:lnTo>
                    <a:pt x="1419" y="8617"/>
                  </a:lnTo>
                  <a:lnTo>
                    <a:pt x="4579" y="7064"/>
                  </a:lnTo>
                  <a:cubicBezTo>
                    <a:pt x="4697" y="7008"/>
                    <a:pt x="4745" y="6876"/>
                    <a:pt x="4690" y="6758"/>
                  </a:cubicBezTo>
                  <a:cubicBezTo>
                    <a:pt x="4651" y="6680"/>
                    <a:pt x="4567" y="6633"/>
                    <a:pt x="4482" y="6633"/>
                  </a:cubicBezTo>
                  <a:cubicBezTo>
                    <a:pt x="4449" y="6633"/>
                    <a:pt x="4415" y="6641"/>
                    <a:pt x="4383" y="6656"/>
                  </a:cubicBezTo>
                  <a:lnTo>
                    <a:pt x="2353" y="7644"/>
                  </a:lnTo>
                  <a:lnTo>
                    <a:pt x="1224" y="8201"/>
                  </a:lnTo>
                  <a:cubicBezTo>
                    <a:pt x="1152" y="8236"/>
                    <a:pt x="1078" y="8254"/>
                    <a:pt x="1004" y="8254"/>
                  </a:cubicBezTo>
                  <a:cubicBezTo>
                    <a:pt x="947" y="8254"/>
                    <a:pt x="890" y="8244"/>
                    <a:pt x="832" y="8224"/>
                  </a:cubicBezTo>
                  <a:cubicBezTo>
                    <a:pt x="706" y="8177"/>
                    <a:pt x="597" y="8090"/>
                    <a:pt x="542" y="7966"/>
                  </a:cubicBezTo>
                  <a:cubicBezTo>
                    <a:pt x="478" y="7840"/>
                    <a:pt x="471" y="7706"/>
                    <a:pt x="518" y="7573"/>
                  </a:cubicBezTo>
                  <a:cubicBezTo>
                    <a:pt x="557" y="7448"/>
                    <a:pt x="652" y="7337"/>
                    <a:pt x="778" y="7283"/>
                  </a:cubicBezTo>
                  <a:lnTo>
                    <a:pt x="2454" y="6460"/>
                  </a:lnTo>
                  <a:cubicBezTo>
                    <a:pt x="2565" y="6396"/>
                    <a:pt x="2612" y="6265"/>
                    <a:pt x="2556" y="6154"/>
                  </a:cubicBezTo>
                  <a:cubicBezTo>
                    <a:pt x="2517" y="6070"/>
                    <a:pt x="2437" y="6022"/>
                    <a:pt x="2351" y="6022"/>
                  </a:cubicBezTo>
                  <a:cubicBezTo>
                    <a:pt x="2318" y="6022"/>
                    <a:pt x="2284" y="6029"/>
                    <a:pt x="2251" y="6044"/>
                  </a:cubicBezTo>
                  <a:lnTo>
                    <a:pt x="572" y="6867"/>
                  </a:lnTo>
                  <a:cubicBezTo>
                    <a:pt x="345" y="6985"/>
                    <a:pt x="166" y="7181"/>
                    <a:pt x="87" y="7424"/>
                  </a:cubicBezTo>
                  <a:cubicBezTo>
                    <a:pt x="0" y="7667"/>
                    <a:pt x="15" y="7934"/>
                    <a:pt x="126" y="8169"/>
                  </a:cubicBezTo>
                  <a:cubicBezTo>
                    <a:pt x="221" y="8350"/>
                    <a:pt x="362" y="8498"/>
                    <a:pt x="542" y="8593"/>
                  </a:cubicBezTo>
                  <a:cubicBezTo>
                    <a:pt x="243" y="8875"/>
                    <a:pt x="157" y="9330"/>
                    <a:pt x="345" y="9707"/>
                  </a:cubicBezTo>
                  <a:cubicBezTo>
                    <a:pt x="518" y="10051"/>
                    <a:pt x="862" y="10254"/>
                    <a:pt x="1216" y="10254"/>
                  </a:cubicBezTo>
                  <a:cubicBezTo>
                    <a:pt x="1263" y="10254"/>
                    <a:pt x="1303" y="10247"/>
                    <a:pt x="1342" y="10247"/>
                  </a:cubicBezTo>
                  <a:cubicBezTo>
                    <a:pt x="1318" y="10435"/>
                    <a:pt x="1333" y="10640"/>
                    <a:pt x="1427" y="10828"/>
                  </a:cubicBezTo>
                  <a:cubicBezTo>
                    <a:pt x="1600" y="11173"/>
                    <a:pt x="1944" y="11368"/>
                    <a:pt x="2298" y="11368"/>
                  </a:cubicBezTo>
                  <a:cubicBezTo>
                    <a:pt x="2439" y="11368"/>
                    <a:pt x="2588" y="11336"/>
                    <a:pt x="2722" y="11274"/>
                  </a:cubicBezTo>
                  <a:lnTo>
                    <a:pt x="3145" y="11063"/>
                  </a:lnTo>
                  <a:lnTo>
                    <a:pt x="3145" y="11063"/>
                  </a:lnTo>
                  <a:cubicBezTo>
                    <a:pt x="3120" y="11242"/>
                    <a:pt x="3152" y="11423"/>
                    <a:pt x="3239" y="11588"/>
                  </a:cubicBezTo>
                  <a:cubicBezTo>
                    <a:pt x="3348" y="11824"/>
                    <a:pt x="3553" y="11995"/>
                    <a:pt x="3796" y="12081"/>
                  </a:cubicBezTo>
                  <a:cubicBezTo>
                    <a:pt x="3898" y="12113"/>
                    <a:pt x="4007" y="12136"/>
                    <a:pt x="4108" y="12136"/>
                  </a:cubicBezTo>
                  <a:cubicBezTo>
                    <a:pt x="4259" y="12136"/>
                    <a:pt x="4408" y="12106"/>
                    <a:pt x="4541" y="12034"/>
                  </a:cubicBezTo>
                  <a:lnTo>
                    <a:pt x="8939" y="9887"/>
                  </a:lnTo>
                  <a:cubicBezTo>
                    <a:pt x="9912" y="9407"/>
                    <a:pt x="10798" y="8796"/>
                    <a:pt x="11598" y="8067"/>
                  </a:cubicBezTo>
                  <a:lnTo>
                    <a:pt x="12594" y="7149"/>
                  </a:lnTo>
                  <a:lnTo>
                    <a:pt x="14859" y="6044"/>
                  </a:lnTo>
                  <a:cubicBezTo>
                    <a:pt x="14976" y="5982"/>
                    <a:pt x="15023" y="5849"/>
                    <a:pt x="14969" y="5738"/>
                  </a:cubicBezTo>
                  <a:lnTo>
                    <a:pt x="12210" y="124"/>
                  </a:lnTo>
                  <a:cubicBezTo>
                    <a:pt x="12178" y="70"/>
                    <a:pt x="12131" y="30"/>
                    <a:pt x="12076" y="15"/>
                  </a:cubicBezTo>
                  <a:cubicBezTo>
                    <a:pt x="12053" y="5"/>
                    <a:pt x="12028" y="0"/>
                    <a:pt x="1200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0" name="Google Shape;3650;p74"/>
          <p:cNvGrpSpPr/>
          <p:nvPr/>
        </p:nvGrpSpPr>
        <p:grpSpPr>
          <a:xfrm>
            <a:off x="3272150" y="3110475"/>
            <a:ext cx="416775" cy="466750"/>
            <a:chOff x="3272150" y="3110475"/>
            <a:chExt cx="416775" cy="466750"/>
          </a:xfrm>
        </p:grpSpPr>
        <p:sp>
          <p:nvSpPr>
            <p:cNvPr id="3651" name="Google Shape;3651;p74"/>
            <p:cNvSpPr/>
            <p:nvPr/>
          </p:nvSpPr>
          <p:spPr>
            <a:xfrm>
              <a:off x="3499350" y="3196700"/>
              <a:ext cx="103325" cy="103350"/>
            </a:xfrm>
            <a:custGeom>
              <a:avLst/>
              <a:gdLst/>
              <a:ahLst/>
              <a:cxnLst/>
              <a:rect l="l" t="t" r="r" b="b"/>
              <a:pathLst>
                <a:path w="4133" h="4134" extrusionOk="0">
                  <a:moveTo>
                    <a:pt x="2063" y="464"/>
                  </a:moveTo>
                  <a:cubicBezTo>
                    <a:pt x="2949" y="464"/>
                    <a:pt x="3670" y="1184"/>
                    <a:pt x="3670" y="2071"/>
                  </a:cubicBezTo>
                  <a:cubicBezTo>
                    <a:pt x="3670" y="2957"/>
                    <a:pt x="2949" y="3678"/>
                    <a:pt x="2063" y="3678"/>
                  </a:cubicBezTo>
                  <a:cubicBezTo>
                    <a:pt x="1176" y="3678"/>
                    <a:pt x="456" y="2957"/>
                    <a:pt x="456" y="2071"/>
                  </a:cubicBezTo>
                  <a:cubicBezTo>
                    <a:pt x="456" y="1184"/>
                    <a:pt x="1176" y="464"/>
                    <a:pt x="2063" y="464"/>
                  </a:cubicBezTo>
                  <a:close/>
                  <a:moveTo>
                    <a:pt x="2063" y="1"/>
                  </a:moveTo>
                  <a:cubicBezTo>
                    <a:pt x="926" y="1"/>
                    <a:pt x="0" y="927"/>
                    <a:pt x="0" y="2071"/>
                  </a:cubicBezTo>
                  <a:cubicBezTo>
                    <a:pt x="0" y="3207"/>
                    <a:pt x="926" y="4133"/>
                    <a:pt x="2063" y="4133"/>
                  </a:cubicBezTo>
                  <a:cubicBezTo>
                    <a:pt x="3207" y="4133"/>
                    <a:pt x="4133" y="3207"/>
                    <a:pt x="4133" y="2071"/>
                  </a:cubicBezTo>
                  <a:cubicBezTo>
                    <a:pt x="4133" y="927"/>
                    <a:pt x="3207" y="1"/>
                    <a:pt x="20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4"/>
            <p:cNvSpPr/>
            <p:nvPr/>
          </p:nvSpPr>
          <p:spPr>
            <a:xfrm>
              <a:off x="3412925" y="3110475"/>
              <a:ext cx="276000" cy="276050"/>
            </a:xfrm>
            <a:custGeom>
              <a:avLst/>
              <a:gdLst/>
              <a:ahLst/>
              <a:cxnLst/>
              <a:rect l="l" t="t" r="r" b="b"/>
              <a:pathLst>
                <a:path w="11040" h="11042" extrusionOk="0">
                  <a:moveTo>
                    <a:pt x="5904" y="456"/>
                  </a:moveTo>
                  <a:cubicBezTo>
                    <a:pt x="6022" y="456"/>
                    <a:pt x="6124" y="557"/>
                    <a:pt x="6124" y="674"/>
                  </a:cubicBezTo>
                  <a:lnTo>
                    <a:pt x="6124" y="1372"/>
                  </a:lnTo>
                  <a:cubicBezTo>
                    <a:pt x="6124" y="1481"/>
                    <a:pt x="6193" y="1575"/>
                    <a:pt x="6305" y="1600"/>
                  </a:cubicBezTo>
                  <a:cubicBezTo>
                    <a:pt x="6822" y="1701"/>
                    <a:pt x="7300" y="1897"/>
                    <a:pt x="7738" y="2187"/>
                  </a:cubicBezTo>
                  <a:cubicBezTo>
                    <a:pt x="7781" y="2216"/>
                    <a:pt x="7829" y="2230"/>
                    <a:pt x="7877" y="2230"/>
                  </a:cubicBezTo>
                  <a:cubicBezTo>
                    <a:pt x="7936" y="2230"/>
                    <a:pt x="7994" y="2208"/>
                    <a:pt x="8038" y="2164"/>
                  </a:cubicBezTo>
                  <a:lnTo>
                    <a:pt x="8523" y="1669"/>
                  </a:lnTo>
                  <a:cubicBezTo>
                    <a:pt x="8563" y="1632"/>
                    <a:pt x="8617" y="1607"/>
                    <a:pt x="8672" y="1607"/>
                  </a:cubicBezTo>
                  <a:cubicBezTo>
                    <a:pt x="8734" y="1607"/>
                    <a:pt x="8790" y="1632"/>
                    <a:pt x="8828" y="1669"/>
                  </a:cubicBezTo>
                  <a:lnTo>
                    <a:pt x="9362" y="2204"/>
                  </a:lnTo>
                  <a:cubicBezTo>
                    <a:pt x="9449" y="2290"/>
                    <a:pt x="9449" y="2432"/>
                    <a:pt x="9362" y="2516"/>
                  </a:cubicBezTo>
                  <a:lnTo>
                    <a:pt x="8868" y="3011"/>
                  </a:lnTo>
                  <a:cubicBezTo>
                    <a:pt x="8790" y="3081"/>
                    <a:pt x="8781" y="3207"/>
                    <a:pt x="8845" y="3301"/>
                  </a:cubicBezTo>
                  <a:cubicBezTo>
                    <a:pt x="9135" y="3739"/>
                    <a:pt x="9338" y="4219"/>
                    <a:pt x="9440" y="4737"/>
                  </a:cubicBezTo>
                  <a:cubicBezTo>
                    <a:pt x="9464" y="4846"/>
                    <a:pt x="9551" y="4925"/>
                    <a:pt x="9667" y="4925"/>
                  </a:cubicBezTo>
                  <a:lnTo>
                    <a:pt x="10366" y="4925"/>
                  </a:lnTo>
                  <a:cubicBezTo>
                    <a:pt x="10484" y="4925"/>
                    <a:pt x="10578" y="5019"/>
                    <a:pt x="10578" y="5143"/>
                  </a:cubicBezTo>
                  <a:lnTo>
                    <a:pt x="10578" y="5896"/>
                  </a:lnTo>
                  <a:cubicBezTo>
                    <a:pt x="10578" y="6022"/>
                    <a:pt x="10484" y="6116"/>
                    <a:pt x="10366" y="6116"/>
                  </a:cubicBezTo>
                  <a:lnTo>
                    <a:pt x="9667" y="6116"/>
                  </a:lnTo>
                  <a:cubicBezTo>
                    <a:pt x="9558" y="6116"/>
                    <a:pt x="9464" y="6195"/>
                    <a:pt x="9440" y="6297"/>
                  </a:cubicBezTo>
                  <a:cubicBezTo>
                    <a:pt x="9338" y="6814"/>
                    <a:pt x="9135" y="7300"/>
                    <a:pt x="8845" y="7738"/>
                  </a:cubicBezTo>
                  <a:cubicBezTo>
                    <a:pt x="8781" y="7832"/>
                    <a:pt x="8798" y="7951"/>
                    <a:pt x="8875" y="8030"/>
                  </a:cubicBezTo>
                  <a:lnTo>
                    <a:pt x="9362" y="8523"/>
                  </a:lnTo>
                  <a:cubicBezTo>
                    <a:pt x="9449" y="8602"/>
                    <a:pt x="9449" y="8743"/>
                    <a:pt x="9362" y="8830"/>
                  </a:cubicBezTo>
                  <a:lnTo>
                    <a:pt x="8828" y="9362"/>
                  </a:lnTo>
                  <a:cubicBezTo>
                    <a:pt x="8790" y="9409"/>
                    <a:pt x="8734" y="9425"/>
                    <a:pt x="8679" y="9425"/>
                  </a:cubicBezTo>
                  <a:cubicBezTo>
                    <a:pt x="8617" y="9425"/>
                    <a:pt x="8563" y="9409"/>
                    <a:pt x="8523" y="9362"/>
                  </a:cubicBezTo>
                  <a:lnTo>
                    <a:pt x="8028" y="8877"/>
                  </a:lnTo>
                  <a:cubicBezTo>
                    <a:pt x="7983" y="8831"/>
                    <a:pt x="7924" y="8807"/>
                    <a:pt x="7864" y="8807"/>
                  </a:cubicBezTo>
                  <a:cubicBezTo>
                    <a:pt x="7821" y="8807"/>
                    <a:pt x="7778" y="8819"/>
                    <a:pt x="7738" y="8845"/>
                  </a:cubicBezTo>
                  <a:cubicBezTo>
                    <a:pt x="7300" y="9135"/>
                    <a:pt x="6822" y="9338"/>
                    <a:pt x="6305" y="9441"/>
                  </a:cubicBezTo>
                  <a:cubicBezTo>
                    <a:pt x="6193" y="9464"/>
                    <a:pt x="6116" y="9558"/>
                    <a:pt x="6116" y="9667"/>
                  </a:cubicBezTo>
                  <a:lnTo>
                    <a:pt x="6116" y="10358"/>
                  </a:lnTo>
                  <a:cubicBezTo>
                    <a:pt x="6116" y="10484"/>
                    <a:pt x="6015" y="10578"/>
                    <a:pt x="5896" y="10578"/>
                  </a:cubicBezTo>
                  <a:lnTo>
                    <a:pt x="5143" y="10578"/>
                  </a:lnTo>
                  <a:cubicBezTo>
                    <a:pt x="5017" y="10578"/>
                    <a:pt x="4923" y="10476"/>
                    <a:pt x="4923" y="10358"/>
                  </a:cubicBezTo>
                  <a:lnTo>
                    <a:pt x="4923" y="9667"/>
                  </a:lnTo>
                  <a:cubicBezTo>
                    <a:pt x="4923" y="9558"/>
                    <a:pt x="4846" y="9464"/>
                    <a:pt x="4735" y="9441"/>
                  </a:cubicBezTo>
                  <a:cubicBezTo>
                    <a:pt x="4227" y="9338"/>
                    <a:pt x="3740" y="9135"/>
                    <a:pt x="3301" y="8845"/>
                  </a:cubicBezTo>
                  <a:cubicBezTo>
                    <a:pt x="3262" y="8820"/>
                    <a:pt x="3215" y="8805"/>
                    <a:pt x="3175" y="8805"/>
                  </a:cubicBezTo>
                  <a:cubicBezTo>
                    <a:pt x="3120" y="8805"/>
                    <a:pt x="3058" y="8830"/>
                    <a:pt x="3011" y="8877"/>
                  </a:cubicBezTo>
                  <a:lnTo>
                    <a:pt x="2524" y="9370"/>
                  </a:lnTo>
                  <a:cubicBezTo>
                    <a:pt x="2477" y="9409"/>
                    <a:pt x="2430" y="9432"/>
                    <a:pt x="2368" y="9432"/>
                  </a:cubicBezTo>
                  <a:cubicBezTo>
                    <a:pt x="2313" y="9432"/>
                    <a:pt x="2251" y="9409"/>
                    <a:pt x="2219" y="9370"/>
                  </a:cubicBezTo>
                  <a:lnTo>
                    <a:pt x="1686" y="8837"/>
                  </a:lnTo>
                  <a:cubicBezTo>
                    <a:pt x="1600" y="8751"/>
                    <a:pt x="1600" y="8610"/>
                    <a:pt x="1686" y="8523"/>
                  </a:cubicBezTo>
                  <a:lnTo>
                    <a:pt x="2172" y="8030"/>
                  </a:lnTo>
                  <a:cubicBezTo>
                    <a:pt x="2251" y="7959"/>
                    <a:pt x="2259" y="7832"/>
                    <a:pt x="2204" y="7738"/>
                  </a:cubicBezTo>
                  <a:cubicBezTo>
                    <a:pt x="1905" y="7300"/>
                    <a:pt x="1709" y="6822"/>
                    <a:pt x="1607" y="6304"/>
                  </a:cubicBezTo>
                  <a:cubicBezTo>
                    <a:pt x="1583" y="6195"/>
                    <a:pt x="1489" y="6116"/>
                    <a:pt x="1380" y="6116"/>
                  </a:cubicBezTo>
                  <a:lnTo>
                    <a:pt x="682" y="6116"/>
                  </a:lnTo>
                  <a:cubicBezTo>
                    <a:pt x="565" y="6116"/>
                    <a:pt x="471" y="6022"/>
                    <a:pt x="471" y="5896"/>
                  </a:cubicBezTo>
                  <a:lnTo>
                    <a:pt x="471" y="5143"/>
                  </a:lnTo>
                  <a:cubicBezTo>
                    <a:pt x="471" y="5019"/>
                    <a:pt x="565" y="4925"/>
                    <a:pt x="682" y="4925"/>
                  </a:cubicBezTo>
                  <a:lnTo>
                    <a:pt x="1380" y="4925"/>
                  </a:lnTo>
                  <a:cubicBezTo>
                    <a:pt x="1489" y="4925"/>
                    <a:pt x="1583" y="4846"/>
                    <a:pt x="1607" y="4744"/>
                  </a:cubicBezTo>
                  <a:cubicBezTo>
                    <a:pt x="1709" y="4227"/>
                    <a:pt x="1905" y="3749"/>
                    <a:pt x="2204" y="3301"/>
                  </a:cubicBezTo>
                  <a:cubicBezTo>
                    <a:pt x="2259" y="3214"/>
                    <a:pt x="2251" y="3090"/>
                    <a:pt x="2172" y="3011"/>
                  </a:cubicBezTo>
                  <a:lnTo>
                    <a:pt x="1686" y="2526"/>
                  </a:lnTo>
                  <a:cubicBezTo>
                    <a:pt x="1600" y="2439"/>
                    <a:pt x="1600" y="2298"/>
                    <a:pt x="1686" y="2211"/>
                  </a:cubicBezTo>
                  <a:lnTo>
                    <a:pt x="2219" y="1679"/>
                  </a:lnTo>
                  <a:cubicBezTo>
                    <a:pt x="2259" y="1639"/>
                    <a:pt x="2313" y="1615"/>
                    <a:pt x="2368" y="1615"/>
                  </a:cubicBezTo>
                  <a:cubicBezTo>
                    <a:pt x="2430" y="1615"/>
                    <a:pt x="2486" y="1639"/>
                    <a:pt x="2524" y="1679"/>
                  </a:cubicBezTo>
                  <a:lnTo>
                    <a:pt x="3011" y="2172"/>
                  </a:lnTo>
                  <a:cubicBezTo>
                    <a:pt x="3056" y="2213"/>
                    <a:pt x="3116" y="2235"/>
                    <a:pt x="3177" y="2235"/>
                  </a:cubicBezTo>
                  <a:cubicBezTo>
                    <a:pt x="3222" y="2235"/>
                    <a:pt x="3268" y="2223"/>
                    <a:pt x="3309" y="2196"/>
                  </a:cubicBezTo>
                  <a:cubicBezTo>
                    <a:pt x="3740" y="1905"/>
                    <a:pt x="4227" y="1701"/>
                    <a:pt x="4744" y="1600"/>
                  </a:cubicBezTo>
                  <a:cubicBezTo>
                    <a:pt x="4854" y="1575"/>
                    <a:pt x="4923" y="1481"/>
                    <a:pt x="4923" y="1372"/>
                  </a:cubicBezTo>
                  <a:lnTo>
                    <a:pt x="4923" y="674"/>
                  </a:lnTo>
                  <a:cubicBezTo>
                    <a:pt x="4923" y="557"/>
                    <a:pt x="5027" y="456"/>
                    <a:pt x="5143" y="456"/>
                  </a:cubicBezTo>
                  <a:close/>
                  <a:moveTo>
                    <a:pt x="5143" y="0"/>
                  </a:moveTo>
                  <a:cubicBezTo>
                    <a:pt x="4767" y="0"/>
                    <a:pt x="4470" y="298"/>
                    <a:pt x="4470" y="674"/>
                  </a:cubicBezTo>
                  <a:lnTo>
                    <a:pt x="4470" y="1184"/>
                  </a:lnTo>
                  <a:cubicBezTo>
                    <a:pt x="4022" y="1293"/>
                    <a:pt x="3598" y="1474"/>
                    <a:pt x="3207" y="1709"/>
                  </a:cubicBezTo>
                  <a:lnTo>
                    <a:pt x="2846" y="1350"/>
                  </a:lnTo>
                  <a:cubicBezTo>
                    <a:pt x="2721" y="1223"/>
                    <a:pt x="2548" y="1144"/>
                    <a:pt x="2368" y="1144"/>
                  </a:cubicBezTo>
                  <a:cubicBezTo>
                    <a:pt x="2187" y="1144"/>
                    <a:pt x="2016" y="1216"/>
                    <a:pt x="1890" y="1350"/>
                  </a:cubicBezTo>
                  <a:lnTo>
                    <a:pt x="1348" y="1882"/>
                  </a:lnTo>
                  <a:cubicBezTo>
                    <a:pt x="1082" y="2149"/>
                    <a:pt x="1082" y="2573"/>
                    <a:pt x="1348" y="2846"/>
                  </a:cubicBezTo>
                  <a:lnTo>
                    <a:pt x="1709" y="3207"/>
                  </a:lnTo>
                  <a:cubicBezTo>
                    <a:pt x="1474" y="3591"/>
                    <a:pt x="1293" y="4014"/>
                    <a:pt x="1192" y="4462"/>
                  </a:cubicBezTo>
                  <a:lnTo>
                    <a:pt x="674" y="4462"/>
                  </a:lnTo>
                  <a:cubicBezTo>
                    <a:pt x="305" y="4462"/>
                    <a:pt x="0" y="4767"/>
                    <a:pt x="0" y="5143"/>
                  </a:cubicBezTo>
                  <a:lnTo>
                    <a:pt x="0" y="5896"/>
                  </a:lnTo>
                  <a:cubicBezTo>
                    <a:pt x="0" y="6272"/>
                    <a:pt x="305" y="6579"/>
                    <a:pt x="674" y="6579"/>
                  </a:cubicBezTo>
                  <a:lnTo>
                    <a:pt x="1192" y="6579"/>
                  </a:lnTo>
                  <a:cubicBezTo>
                    <a:pt x="1293" y="7018"/>
                    <a:pt x="1474" y="7441"/>
                    <a:pt x="1709" y="7832"/>
                  </a:cubicBezTo>
                  <a:lnTo>
                    <a:pt x="1348" y="8194"/>
                  </a:lnTo>
                  <a:cubicBezTo>
                    <a:pt x="1082" y="8461"/>
                    <a:pt x="1082" y="8892"/>
                    <a:pt x="1348" y="9159"/>
                  </a:cubicBezTo>
                  <a:lnTo>
                    <a:pt x="1882" y="9692"/>
                  </a:lnTo>
                  <a:cubicBezTo>
                    <a:pt x="2006" y="9818"/>
                    <a:pt x="2180" y="9887"/>
                    <a:pt x="2360" y="9887"/>
                  </a:cubicBezTo>
                  <a:cubicBezTo>
                    <a:pt x="2541" y="9887"/>
                    <a:pt x="2712" y="9818"/>
                    <a:pt x="2838" y="9692"/>
                  </a:cubicBezTo>
                  <a:lnTo>
                    <a:pt x="3199" y="9330"/>
                  </a:lnTo>
                  <a:cubicBezTo>
                    <a:pt x="3591" y="9566"/>
                    <a:pt x="4014" y="9746"/>
                    <a:pt x="4462" y="9848"/>
                  </a:cubicBezTo>
                  <a:lnTo>
                    <a:pt x="4462" y="10358"/>
                  </a:lnTo>
                  <a:cubicBezTo>
                    <a:pt x="4462" y="10734"/>
                    <a:pt x="4760" y="11041"/>
                    <a:pt x="5136" y="11041"/>
                  </a:cubicBezTo>
                  <a:lnTo>
                    <a:pt x="5896" y="11041"/>
                  </a:lnTo>
                  <a:cubicBezTo>
                    <a:pt x="6273" y="11041"/>
                    <a:pt x="6570" y="10734"/>
                    <a:pt x="6570" y="10358"/>
                  </a:cubicBezTo>
                  <a:lnTo>
                    <a:pt x="6570" y="9848"/>
                  </a:lnTo>
                  <a:cubicBezTo>
                    <a:pt x="7018" y="9746"/>
                    <a:pt x="7441" y="9566"/>
                    <a:pt x="7833" y="9330"/>
                  </a:cubicBezTo>
                  <a:lnTo>
                    <a:pt x="8194" y="9692"/>
                  </a:lnTo>
                  <a:cubicBezTo>
                    <a:pt x="8320" y="9818"/>
                    <a:pt x="8491" y="9887"/>
                    <a:pt x="8672" y="9887"/>
                  </a:cubicBezTo>
                  <a:cubicBezTo>
                    <a:pt x="8853" y="9887"/>
                    <a:pt x="9026" y="9818"/>
                    <a:pt x="9150" y="9692"/>
                  </a:cubicBezTo>
                  <a:lnTo>
                    <a:pt x="9684" y="9159"/>
                  </a:lnTo>
                  <a:cubicBezTo>
                    <a:pt x="9950" y="8892"/>
                    <a:pt x="9950" y="8461"/>
                    <a:pt x="9684" y="8194"/>
                  </a:cubicBezTo>
                  <a:lnTo>
                    <a:pt x="9323" y="7832"/>
                  </a:lnTo>
                  <a:cubicBezTo>
                    <a:pt x="9558" y="7441"/>
                    <a:pt x="9739" y="7018"/>
                    <a:pt x="9840" y="6579"/>
                  </a:cubicBezTo>
                  <a:lnTo>
                    <a:pt x="10366" y="6579"/>
                  </a:lnTo>
                  <a:cubicBezTo>
                    <a:pt x="10734" y="6579"/>
                    <a:pt x="11039" y="6272"/>
                    <a:pt x="11039" y="5896"/>
                  </a:cubicBezTo>
                  <a:lnTo>
                    <a:pt x="11039" y="5143"/>
                  </a:lnTo>
                  <a:cubicBezTo>
                    <a:pt x="11039" y="4767"/>
                    <a:pt x="10734" y="4462"/>
                    <a:pt x="10366" y="4462"/>
                  </a:cubicBezTo>
                  <a:lnTo>
                    <a:pt x="9848" y="4462"/>
                  </a:lnTo>
                  <a:cubicBezTo>
                    <a:pt x="9746" y="4014"/>
                    <a:pt x="9566" y="3591"/>
                    <a:pt x="9331" y="3207"/>
                  </a:cubicBezTo>
                  <a:lnTo>
                    <a:pt x="9692" y="2846"/>
                  </a:lnTo>
                  <a:cubicBezTo>
                    <a:pt x="9957" y="2580"/>
                    <a:pt x="9957" y="2149"/>
                    <a:pt x="9692" y="1882"/>
                  </a:cubicBezTo>
                  <a:lnTo>
                    <a:pt x="9157" y="1350"/>
                  </a:lnTo>
                  <a:cubicBezTo>
                    <a:pt x="9033" y="1223"/>
                    <a:pt x="8860" y="1144"/>
                    <a:pt x="8679" y="1144"/>
                  </a:cubicBezTo>
                  <a:cubicBezTo>
                    <a:pt x="8499" y="1144"/>
                    <a:pt x="8327" y="1216"/>
                    <a:pt x="8201" y="1350"/>
                  </a:cubicBezTo>
                  <a:lnTo>
                    <a:pt x="7840" y="1709"/>
                  </a:lnTo>
                  <a:cubicBezTo>
                    <a:pt x="7449" y="1474"/>
                    <a:pt x="7025" y="1293"/>
                    <a:pt x="6579" y="1184"/>
                  </a:cubicBezTo>
                  <a:lnTo>
                    <a:pt x="6579" y="674"/>
                  </a:lnTo>
                  <a:cubicBezTo>
                    <a:pt x="6579" y="298"/>
                    <a:pt x="6280" y="0"/>
                    <a:pt x="59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4"/>
            <p:cNvSpPr/>
            <p:nvPr/>
          </p:nvSpPr>
          <p:spPr>
            <a:xfrm>
              <a:off x="3272150" y="3187800"/>
              <a:ext cx="341725" cy="389425"/>
            </a:xfrm>
            <a:custGeom>
              <a:avLst/>
              <a:gdLst/>
              <a:ahLst/>
              <a:cxnLst/>
              <a:rect l="l" t="t" r="r" b="b"/>
              <a:pathLst>
                <a:path w="13669" h="15577" extrusionOk="0">
                  <a:moveTo>
                    <a:pt x="5735" y="0"/>
                  </a:moveTo>
                  <a:cubicBezTo>
                    <a:pt x="5710" y="0"/>
                    <a:pt x="5686" y="4"/>
                    <a:pt x="5661" y="12"/>
                  </a:cubicBezTo>
                  <a:cubicBezTo>
                    <a:pt x="5443" y="91"/>
                    <a:pt x="5231" y="176"/>
                    <a:pt x="5020" y="280"/>
                  </a:cubicBezTo>
                  <a:cubicBezTo>
                    <a:pt x="3953" y="773"/>
                    <a:pt x="3051" y="1557"/>
                    <a:pt x="2408" y="2538"/>
                  </a:cubicBezTo>
                  <a:cubicBezTo>
                    <a:pt x="1749" y="3548"/>
                    <a:pt x="1405" y="4732"/>
                    <a:pt x="1405" y="5940"/>
                  </a:cubicBezTo>
                  <a:lnTo>
                    <a:pt x="1405" y="6881"/>
                  </a:lnTo>
                  <a:lnTo>
                    <a:pt x="204" y="9179"/>
                  </a:lnTo>
                  <a:cubicBezTo>
                    <a:pt x="16" y="9531"/>
                    <a:pt x="1" y="9892"/>
                    <a:pt x="166" y="10167"/>
                  </a:cubicBezTo>
                  <a:cubicBezTo>
                    <a:pt x="330" y="10441"/>
                    <a:pt x="652" y="10590"/>
                    <a:pt x="1060" y="10590"/>
                  </a:cubicBezTo>
                  <a:lnTo>
                    <a:pt x="1405" y="10590"/>
                  </a:lnTo>
                  <a:lnTo>
                    <a:pt x="1405" y="12589"/>
                  </a:lnTo>
                  <a:cubicBezTo>
                    <a:pt x="1405" y="13413"/>
                    <a:pt x="2071" y="14087"/>
                    <a:pt x="2903" y="14087"/>
                  </a:cubicBezTo>
                  <a:cubicBezTo>
                    <a:pt x="2910" y="14087"/>
                    <a:pt x="2925" y="14087"/>
                    <a:pt x="2933" y="14079"/>
                  </a:cubicBezTo>
                  <a:lnTo>
                    <a:pt x="4408" y="13859"/>
                  </a:lnTo>
                  <a:lnTo>
                    <a:pt x="4408" y="15342"/>
                  </a:lnTo>
                  <a:cubicBezTo>
                    <a:pt x="4408" y="15475"/>
                    <a:pt x="4510" y="15577"/>
                    <a:pt x="4636" y="15577"/>
                  </a:cubicBezTo>
                  <a:lnTo>
                    <a:pt x="11762" y="15577"/>
                  </a:lnTo>
                  <a:cubicBezTo>
                    <a:pt x="11888" y="15577"/>
                    <a:pt x="11990" y="15475"/>
                    <a:pt x="11990" y="15342"/>
                  </a:cubicBezTo>
                  <a:lnTo>
                    <a:pt x="11990" y="10472"/>
                  </a:lnTo>
                  <a:cubicBezTo>
                    <a:pt x="12743" y="9758"/>
                    <a:pt x="13307" y="8864"/>
                    <a:pt x="13629" y="7892"/>
                  </a:cubicBezTo>
                  <a:cubicBezTo>
                    <a:pt x="13669" y="7767"/>
                    <a:pt x="13605" y="7641"/>
                    <a:pt x="13480" y="7594"/>
                  </a:cubicBezTo>
                  <a:cubicBezTo>
                    <a:pt x="13460" y="7589"/>
                    <a:pt x="13439" y="7586"/>
                    <a:pt x="13418" y="7586"/>
                  </a:cubicBezTo>
                  <a:cubicBezTo>
                    <a:pt x="13318" y="7586"/>
                    <a:pt x="13221" y="7646"/>
                    <a:pt x="13189" y="7743"/>
                  </a:cubicBezTo>
                  <a:cubicBezTo>
                    <a:pt x="12884" y="8676"/>
                    <a:pt x="12327" y="9523"/>
                    <a:pt x="11599" y="10197"/>
                  </a:cubicBezTo>
                  <a:cubicBezTo>
                    <a:pt x="11559" y="10236"/>
                    <a:pt x="11527" y="10300"/>
                    <a:pt x="11527" y="10370"/>
                  </a:cubicBezTo>
                  <a:lnTo>
                    <a:pt x="11527" y="15114"/>
                  </a:lnTo>
                  <a:lnTo>
                    <a:pt x="4871" y="15114"/>
                  </a:lnTo>
                  <a:lnTo>
                    <a:pt x="4871" y="13584"/>
                  </a:lnTo>
                  <a:cubicBezTo>
                    <a:pt x="4871" y="13522"/>
                    <a:pt x="4839" y="13460"/>
                    <a:pt x="4785" y="13413"/>
                  </a:cubicBezTo>
                  <a:cubicBezTo>
                    <a:pt x="4745" y="13380"/>
                    <a:pt x="4689" y="13364"/>
                    <a:pt x="4635" y="13364"/>
                  </a:cubicBezTo>
                  <a:cubicBezTo>
                    <a:pt x="4625" y="13364"/>
                    <a:pt x="4614" y="13365"/>
                    <a:pt x="4604" y="13366"/>
                  </a:cubicBezTo>
                  <a:lnTo>
                    <a:pt x="2878" y="13616"/>
                  </a:lnTo>
                  <a:cubicBezTo>
                    <a:pt x="2314" y="13609"/>
                    <a:pt x="1860" y="13146"/>
                    <a:pt x="1860" y="12581"/>
                  </a:cubicBezTo>
                  <a:lnTo>
                    <a:pt x="1860" y="10355"/>
                  </a:lnTo>
                  <a:cubicBezTo>
                    <a:pt x="1860" y="10229"/>
                    <a:pt x="1757" y="10127"/>
                    <a:pt x="1632" y="10127"/>
                  </a:cubicBezTo>
                  <a:lnTo>
                    <a:pt x="1051" y="10127"/>
                  </a:lnTo>
                  <a:cubicBezTo>
                    <a:pt x="816" y="10127"/>
                    <a:pt x="644" y="10048"/>
                    <a:pt x="558" y="9924"/>
                  </a:cubicBezTo>
                  <a:cubicBezTo>
                    <a:pt x="479" y="9790"/>
                    <a:pt x="496" y="9602"/>
                    <a:pt x="612" y="9390"/>
                  </a:cubicBezTo>
                  <a:lnTo>
                    <a:pt x="1836" y="7045"/>
                  </a:lnTo>
                  <a:cubicBezTo>
                    <a:pt x="1860" y="7015"/>
                    <a:pt x="1868" y="6975"/>
                    <a:pt x="1868" y="6936"/>
                  </a:cubicBezTo>
                  <a:lnTo>
                    <a:pt x="1868" y="5940"/>
                  </a:lnTo>
                  <a:cubicBezTo>
                    <a:pt x="1868" y="3689"/>
                    <a:pt x="3177" y="1634"/>
                    <a:pt x="5215" y="686"/>
                  </a:cubicBezTo>
                  <a:cubicBezTo>
                    <a:pt x="5411" y="599"/>
                    <a:pt x="5607" y="515"/>
                    <a:pt x="5812" y="451"/>
                  </a:cubicBezTo>
                  <a:cubicBezTo>
                    <a:pt x="5929" y="404"/>
                    <a:pt x="5991" y="280"/>
                    <a:pt x="5953" y="153"/>
                  </a:cubicBezTo>
                  <a:cubicBezTo>
                    <a:pt x="5922" y="59"/>
                    <a:pt x="5831" y="0"/>
                    <a:pt x="57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4" name="Google Shape;3654;p74"/>
          <p:cNvGrpSpPr/>
          <p:nvPr/>
        </p:nvGrpSpPr>
        <p:grpSpPr>
          <a:xfrm>
            <a:off x="1020463" y="3929363"/>
            <a:ext cx="469700" cy="462325"/>
            <a:chOff x="1019825" y="3818675"/>
            <a:chExt cx="469700" cy="462325"/>
          </a:xfrm>
        </p:grpSpPr>
        <p:sp>
          <p:nvSpPr>
            <p:cNvPr id="3655" name="Google Shape;3655;p74"/>
            <p:cNvSpPr/>
            <p:nvPr/>
          </p:nvSpPr>
          <p:spPr>
            <a:xfrm>
              <a:off x="1234500" y="3922450"/>
              <a:ext cx="148400" cy="148225"/>
            </a:xfrm>
            <a:custGeom>
              <a:avLst/>
              <a:gdLst/>
              <a:ahLst/>
              <a:cxnLst/>
              <a:rect l="l" t="t" r="r" b="b"/>
              <a:pathLst>
                <a:path w="5936" h="5929" extrusionOk="0">
                  <a:moveTo>
                    <a:pt x="2968" y="0"/>
                  </a:moveTo>
                  <a:cubicBezTo>
                    <a:pt x="2959" y="0"/>
                    <a:pt x="2950" y="0"/>
                    <a:pt x="2940" y="0"/>
                  </a:cubicBezTo>
                  <a:cubicBezTo>
                    <a:pt x="2148" y="8"/>
                    <a:pt x="1412" y="322"/>
                    <a:pt x="855" y="879"/>
                  </a:cubicBezTo>
                  <a:cubicBezTo>
                    <a:pt x="305" y="1444"/>
                    <a:pt x="1" y="2189"/>
                    <a:pt x="8" y="2981"/>
                  </a:cubicBezTo>
                  <a:cubicBezTo>
                    <a:pt x="8" y="3105"/>
                    <a:pt x="110" y="3207"/>
                    <a:pt x="236" y="3207"/>
                  </a:cubicBezTo>
                  <a:cubicBezTo>
                    <a:pt x="352" y="3207"/>
                    <a:pt x="454" y="3105"/>
                    <a:pt x="454" y="2981"/>
                  </a:cubicBezTo>
                  <a:cubicBezTo>
                    <a:pt x="454" y="2313"/>
                    <a:pt x="714" y="1679"/>
                    <a:pt x="1177" y="1201"/>
                  </a:cubicBezTo>
                  <a:cubicBezTo>
                    <a:pt x="1647" y="723"/>
                    <a:pt x="2274" y="456"/>
                    <a:pt x="2948" y="456"/>
                  </a:cubicBezTo>
                  <a:cubicBezTo>
                    <a:pt x="2957" y="456"/>
                    <a:pt x="2967" y="456"/>
                    <a:pt x="2976" y="456"/>
                  </a:cubicBezTo>
                  <a:cubicBezTo>
                    <a:pt x="3641" y="456"/>
                    <a:pt x="4257" y="713"/>
                    <a:pt x="4728" y="1176"/>
                  </a:cubicBezTo>
                  <a:cubicBezTo>
                    <a:pt x="5206" y="1639"/>
                    <a:pt x="5473" y="2275"/>
                    <a:pt x="5473" y="2942"/>
                  </a:cubicBezTo>
                  <a:cubicBezTo>
                    <a:pt x="5480" y="3615"/>
                    <a:pt x="5223" y="4242"/>
                    <a:pt x="4752" y="4729"/>
                  </a:cubicBezTo>
                  <a:cubicBezTo>
                    <a:pt x="4289" y="5207"/>
                    <a:pt x="3653" y="5465"/>
                    <a:pt x="2987" y="5475"/>
                  </a:cubicBezTo>
                  <a:cubicBezTo>
                    <a:pt x="2861" y="5475"/>
                    <a:pt x="2759" y="5576"/>
                    <a:pt x="2759" y="5700"/>
                  </a:cubicBezTo>
                  <a:cubicBezTo>
                    <a:pt x="2759" y="5827"/>
                    <a:pt x="2861" y="5928"/>
                    <a:pt x="2987" y="5928"/>
                  </a:cubicBezTo>
                  <a:cubicBezTo>
                    <a:pt x="3779" y="5921"/>
                    <a:pt x="4517" y="5606"/>
                    <a:pt x="5072" y="5042"/>
                  </a:cubicBezTo>
                  <a:cubicBezTo>
                    <a:pt x="5629" y="4477"/>
                    <a:pt x="5936" y="3734"/>
                    <a:pt x="5928" y="2942"/>
                  </a:cubicBezTo>
                  <a:cubicBezTo>
                    <a:pt x="5919" y="2142"/>
                    <a:pt x="5607" y="1404"/>
                    <a:pt x="5042" y="847"/>
                  </a:cubicBezTo>
                  <a:cubicBezTo>
                    <a:pt x="4492" y="306"/>
                    <a:pt x="3750" y="0"/>
                    <a:pt x="29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4"/>
            <p:cNvSpPr/>
            <p:nvPr/>
          </p:nvSpPr>
          <p:spPr>
            <a:xfrm>
              <a:off x="1128025" y="3818675"/>
              <a:ext cx="361500" cy="355300"/>
            </a:xfrm>
            <a:custGeom>
              <a:avLst/>
              <a:gdLst/>
              <a:ahLst/>
              <a:cxnLst/>
              <a:rect l="l" t="t" r="r" b="b"/>
              <a:pathLst>
                <a:path w="14460" h="14212" extrusionOk="0">
                  <a:moveTo>
                    <a:pt x="9270" y="1"/>
                  </a:moveTo>
                  <a:cubicBezTo>
                    <a:pt x="8942" y="1"/>
                    <a:pt x="8628" y="195"/>
                    <a:pt x="8494" y="514"/>
                  </a:cubicBezTo>
                  <a:lnTo>
                    <a:pt x="8202" y="1219"/>
                  </a:lnTo>
                  <a:cubicBezTo>
                    <a:pt x="7877" y="1165"/>
                    <a:pt x="7550" y="1138"/>
                    <a:pt x="7224" y="1138"/>
                  </a:cubicBezTo>
                  <a:cubicBezTo>
                    <a:pt x="6898" y="1138"/>
                    <a:pt x="6572" y="1165"/>
                    <a:pt x="6251" y="1219"/>
                  </a:cubicBezTo>
                  <a:lnTo>
                    <a:pt x="5961" y="514"/>
                  </a:lnTo>
                  <a:cubicBezTo>
                    <a:pt x="5874" y="311"/>
                    <a:pt x="5709" y="152"/>
                    <a:pt x="5505" y="66"/>
                  </a:cubicBezTo>
                  <a:cubicBezTo>
                    <a:pt x="5400" y="24"/>
                    <a:pt x="5292" y="2"/>
                    <a:pt x="5184" y="2"/>
                  </a:cubicBezTo>
                  <a:cubicBezTo>
                    <a:pt x="5076" y="2"/>
                    <a:pt x="4968" y="24"/>
                    <a:pt x="4862" y="66"/>
                  </a:cubicBezTo>
                  <a:lnTo>
                    <a:pt x="3913" y="459"/>
                  </a:lnTo>
                  <a:cubicBezTo>
                    <a:pt x="3710" y="546"/>
                    <a:pt x="3554" y="702"/>
                    <a:pt x="3467" y="905"/>
                  </a:cubicBezTo>
                  <a:cubicBezTo>
                    <a:pt x="3381" y="1118"/>
                    <a:pt x="3381" y="1346"/>
                    <a:pt x="3467" y="1549"/>
                  </a:cubicBezTo>
                  <a:lnTo>
                    <a:pt x="3757" y="2254"/>
                  </a:lnTo>
                  <a:cubicBezTo>
                    <a:pt x="3215" y="2631"/>
                    <a:pt x="2754" y="3094"/>
                    <a:pt x="2368" y="3634"/>
                  </a:cubicBezTo>
                  <a:lnTo>
                    <a:pt x="1672" y="3344"/>
                  </a:lnTo>
                  <a:cubicBezTo>
                    <a:pt x="1566" y="3301"/>
                    <a:pt x="1456" y="3279"/>
                    <a:pt x="1347" y="3279"/>
                  </a:cubicBezTo>
                  <a:cubicBezTo>
                    <a:pt x="1238" y="3279"/>
                    <a:pt x="1130" y="3301"/>
                    <a:pt x="1028" y="3344"/>
                  </a:cubicBezTo>
                  <a:cubicBezTo>
                    <a:pt x="816" y="3431"/>
                    <a:pt x="660" y="3594"/>
                    <a:pt x="573" y="3799"/>
                  </a:cubicBezTo>
                  <a:lnTo>
                    <a:pt x="182" y="4748"/>
                  </a:lnTo>
                  <a:cubicBezTo>
                    <a:pt x="1" y="5171"/>
                    <a:pt x="204" y="5664"/>
                    <a:pt x="628" y="5837"/>
                  </a:cubicBezTo>
                  <a:lnTo>
                    <a:pt x="1499" y="6199"/>
                  </a:lnTo>
                  <a:cubicBezTo>
                    <a:pt x="1528" y="6213"/>
                    <a:pt x="1559" y="6219"/>
                    <a:pt x="1589" y="6219"/>
                  </a:cubicBezTo>
                  <a:cubicBezTo>
                    <a:pt x="1678" y="6219"/>
                    <a:pt x="1761" y="6163"/>
                    <a:pt x="1796" y="6080"/>
                  </a:cubicBezTo>
                  <a:cubicBezTo>
                    <a:pt x="1843" y="5964"/>
                    <a:pt x="1789" y="5830"/>
                    <a:pt x="1680" y="5790"/>
                  </a:cubicBezTo>
                  <a:lnTo>
                    <a:pt x="801" y="5422"/>
                  </a:lnTo>
                  <a:cubicBezTo>
                    <a:pt x="605" y="5344"/>
                    <a:pt x="511" y="5117"/>
                    <a:pt x="598" y="4921"/>
                  </a:cubicBezTo>
                  <a:lnTo>
                    <a:pt x="989" y="3980"/>
                  </a:lnTo>
                  <a:cubicBezTo>
                    <a:pt x="1049" y="3830"/>
                    <a:pt x="1195" y="3739"/>
                    <a:pt x="1348" y="3739"/>
                  </a:cubicBezTo>
                  <a:cubicBezTo>
                    <a:pt x="1396" y="3739"/>
                    <a:pt x="1444" y="3748"/>
                    <a:pt x="1491" y="3767"/>
                  </a:cubicBezTo>
                  <a:lnTo>
                    <a:pt x="2361" y="4129"/>
                  </a:lnTo>
                  <a:cubicBezTo>
                    <a:pt x="2390" y="4142"/>
                    <a:pt x="2421" y="4149"/>
                    <a:pt x="2452" y="4149"/>
                  </a:cubicBezTo>
                  <a:cubicBezTo>
                    <a:pt x="2526" y="4149"/>
                    <a:pt x="2597" y="4111"/>
                    <a:pt x="2636" y="4050"/>
                  </a:cubicBezTo>
                  <a:cubicBezTo>
                    <a:pt x="3044" y="3446"/>
                    <a:pt x="3554" y="2928"/>
                    <a:pt x="4156" y="2529"/>
                  </a:cubicBezTo>
                  <a:cubicBezTo>
                    <a:pt x="4243" y="2475"/>
                    <a:pt x="4282" y="2356"/>
                    <a:pt x="4235" y="2254"/>
                  </a:cubicBezTo>
                  <a:lnTo>
                    <a:pt x="3874" y="1383"/>
                  </a:lnTo>
                  <a:cubicBezTo>
                    <a:pt x="3836" y="1289"/>
                    <a:pt x="3836" y="1187"/>
                    <a:pt x="3874" y="1093"/>
                  </a:cubicBezTo>
                  <a:cubicBezTo>
                    <a:pt x="3913" y="992"/>
                    <a:pt x="3992" y="922"/>
                    <a:pt x="4086" y="883"/>
                  </a:cubicBezTo>
                  <a:lnTo>
                    <a:pt x="5035" y="489"/>
                  </a:lnTo>
                  <a:cubicBezTo>
                    <a:pt x="5082" y="470"/>
                    <a:pt x="5131" y="461"/>
                    <a:pt x="5180" y="461"/>
                  </a:cubicBezTo>
                  <a:cubicBezTo>
                    <a:pt x="5229" y="461"/>
                    <a:pt x="5278" y="470"/>
                    <a:pt x="5325" y="489"/>
                  </a:cubicBezTo>
                  <a:cubicBezTo>
                    <a:pt x="5419" y="529"/>
                    <a:pt x="5498" y="600"/>
                    <a:pt x="5537" y="694"/>
                  </a:cubicBezTo>
                  <a:lnTo>
                    <a:pt x="5897" y="1571"/>
                  </a:lnTo>
                  <a:cubicBezTo>
                    <a:pt x="5932" y="1654"/>
                    <a:pt x="6022" y="1708"/>
                    <a:pt x="6112" y="1708"/>
                  </a:cubicBezTo>
                  <a:cubicBezTo>
                    <a:pt x="6125" y="1708"/>
                    <a:pt x="6137" y="1707"/>
                    <a:pt x="6149" y="1705"/>
                  </a:cubicBezTo>
                  <a:cubicBezTo>
                    <a:pt x="6506" y="1634"/>
                    <a:pt x="6864" y="1599"/>
                    <a:pt x="7223" y="1599"/>
                  </a:cubicBezTo>
                  <a:cubicBezTo>
                    <a:pt x="7581" y="1599"/>
                    <a:pt x="7940" y="1634"/>
                    <a:pt x="8296" y="1705"/>
                  </a:cubicBezTo>
                  <a:cubicBezTo>
                    <a:pt x="8313" y="1709"/>
                    <a:pt x="8329" y="1711"/>
                    <a:pt x="8346" y="1711"/>
                  </a:cubicBezTo>
                  <a:cubicBezTo>
                    <a:pt x="8433" y="1711"/>
                    <a:pt x="8515" y="1658"/>
                    <a:pt x="8548" y="1571"/>
                  </a:cubicBezTo>
                  <a:lnTo>
                    <a:pt x="8908" y="694"/>
                  </a:lnTo>
                  <a:cubicBezTo>
                    <a:pt x="8973" y="548"/>
                    <a:pt x="9113" y="458"/>
                    <a:pt x="9261" y="458"/>
                  </a:cubicBezTo>
                  <a:cubicBezTo>
                    <a:pt x="9311" y="458"/>
                    <a:pt x="9361" y="468"/>
                    <a:pt x="9410" y="489"/>
                  </a:cubicBezTo>
                  <a:lnTo>
                    <a:pt x="10359" y="883"/>
                  </a:lnTo>
                  <a:cubicBezTo>
                    <a:pt x="10554" y="969"/>
                    <a:pt x="10648" y="1187"/>
                    <a:pt x="10571" y="1383"/>
                  </a:cubicBezTo>
                  <a:lnTo>
                    <a:pt x="10210" y="2247"/>
                  </a:lnTo>
                  <a:cubicBezTo>
                    <a:pt x="10170" y="2349"/>
                    <a:pt x="10202" y="2465"/>
                    <a:pt x="10297" y="2522"/>
                  </a:cubicBezTo>
                  <a:cubicBezTo>
                    <a:pt x="10901" y="2928"/>
                    <a:pt x="11411" y="3438"/>
                    <a:pt x="11810" y="4042"/>
                  </a:cubicBezTo>
                  <a:cubicBezTo>
                    <a:pt x="11854" y="4104"/>
                    <a:pt x="11926" y="4141"/>
                    <a:pt x="12001" y="4141"/>
                  </a:cubicBezTo>
                  <a:cubicBezTo>
                    <a:pt x="12031" y="4141"/>
                    <a:pt x="12062" y="4135"/>
                    <a:pt x="12092" y="4121"/>
                  </a:cubicBezTo>
                  <a:lnTo>
                    <a:pt x="12963" y="3760"/>
                  </a:lnTo>
                  <a:cubicBezTo>
                    <a:pt x="13010" y="3740"/>
                    <a:pt x="13059" y="3730"/>
                    <a:pt x="13108" y="3730"/>
                  </a:cubicBezTo>
                  <a:cubicBezTo>
                    <a:pt x="13157" y="3730"/>
                    <a:pt x="13206" y="3740"/>
                    <a:pt x="13253" y="3760"/>
                  </a:cubicBezTo>
                  <a:cubicBezTo>
                    <a:pt x="13347" y="3799"/>
                    <a:pt x="13424" y="3877"/>
                    <a:pt x="13464" y="3971"/>
                  </a:cubicBezTo>
                  <a:lnTo>
                    <a:pt x="13857" y="4921"/>
                  </a:lnTo>
                  <a:cubicBezTo>
                    <a:pt x="13887" y="5015"/>
                    <a:pt x="13887" y="5117"/>
                    <a:pt x="13857" y="5211"/>
                  </a:cubicBezTo>
                  <a:cubicBezTo>
                    <a:pt x="13817" y="5305"/>
                    <a:pt x="13738" y="5382"/>
                    <a:pt x="13644" y="5422"/>
                  </a:cubicBezTo>
                  <a:lnTo>
                    <a:pt x="12775" y="5783"/>
                  </a:lnTo>
                  <a:cubicBezTo>
                    <a:pt x="12681" y="5822"/>
                    <a:pt x="12617" y="5932"/>
                    <a:pt x="12641" y="6033"/>
                  </a:cubicBezTo>
                  <a:cubicBezTo>
                    <a:pt x="12782" y="6746"/>
                    <a:pt x="12782" y="7469"/>
                    <a:pt x="12641" y="8182"/>
                  </a:cubicBezTo>
                  <a:cubicBezTo>
                    <a:pt x="12617" y="8291"/>
                    <a:pt x="12671" y="8393"/>
                    <a:pt x="12775" y="8433"/>
                  </a:cubicBezTo>
                  <a:lnTo>
                    <a:pt x="13644" y="8794"/>
                  </a:lnTo>
                  <a:cubicBezTo>
                    <a:pt x="13840" y="8880"/>
                    <a:pt x="13934" y="9099"/>
                    <a:pt x="13857" y="9296"/>
                  </a:cubicBezTo>
                  <a:lnTo>
                    <a:pt x="13464" y="10245"/>
                  </a:lnTo>
                  <a:cubicBezTo>
                    <a:pt x="13398" y="10393"/>
                    <a:pt x="13256" y="10483"/>
                    <a:pt x="13106" y="10483"/>
                  </a:cubicBezTo>
                  <a:cubicBezTo>
                    <a:pt x="13058" y="10483"/>
                    <a:pt x="13010" y="10474"/>
                    <a:pt x="12963" y="10456"/>
                  </a:cubicBezTo>
                  <a:lnTo>
                    <a:pt x="12092" y="10087"/>
                  </a:lnTo>
                  <a:cubicBezTo>
                    <a:pt x="12065" y="10077"/>
                    <a:pt x="12037" y="10072"/>
                    <a:pt x="12010" y="10072"/>
                  </a:cubicBezTo>
                  <a:cubicBezTo>
                    <a:pt x="11932" y="10072"/>
                    <a:pt x="11855" y="10109"/>
                    <a:pt x="11810" y="10173"/>
                  </a:cubicBezTo>
                  <a:cubicBezTo>
                    <a:pt x="11411" y="10777"/>
                    <a:pt x="10893" y="11287"/>
                    <a:pt x="10297" y="11686"/>
                  </a:cubicBezTo>
                  <a:cubicBezTo>
                    <a:pt x="10202" y="11750"/>
                    <a:pt x="10170" y="11867"/>
                    <a:pt x="10210" y="11968"/>
                  </a:cubicBezTo>
                  <a:lnTo>
                    <a:pt x="10579" y="12840"/>
                  </a:lnTo>
                  <a:cubicBezTo>
                    <a:pt x="10611" y="12934"/>
                    <a:pt x="10611" y="13036"/>
                    <a:pt x="10579" y="13130"/>
                  </a:cubicBezTo>
                  <a:cubicBezTo>
                    <a:pt x="10539" y="13224"/>
                    <a:pt x="10460" y="13303"/>
                    <a:pt x="10366" y="13342"/>
                  </a:cubicBezTo>
                  <a:lnTo>
                    <a:pt x="9418" y="13734"/>
                  </a:lnTo>
                  <a:cubicBezTo>
                    <a:pt x="9371" y="13753"/>
                    <a:pt x="9320" y="13763"/>
                    <a:pt x="9269" y="13763"/>
                  </a:cubicBezTo>
                  <a:cubicBezTo>
                    <a:pt x="9218" y="13763"/>
                    <a:pt x="9167" y="13753"/>
                    <a:pt x="9120" y="13734"/>
                  </a:cubicBezTo>
                  <a:cubicBezTo>
                    <a:pt x="9026" y="13694"/>
                    <a:pt x="8955" y="13615"/>
                    <a:pt x="8917" y="13521"/>
                  </a:cubicBezTo>
                  <a:lnTo>
                    <a:pt x="8556" y="12652"/>
                  </a:lnTo>
                  <a:cubicBezTo>
                    <a:pt x="8515" y="12564"/>
                    <a:pt x="8435" y="12515"/>
                    <a:pt x="8349" y="12515"/>
                  </a:cubicBezTo>
                  <a:cubicBezTo>
                    <a:pt x="8319" y="12515"/>
                    <a:pt x="8289" y="12521"/>
                    <a:pt x="8258" y="12533"/>
                  </a:cubicBezTo>
                  <a:cubicBezTo>
                    <a:pt x="8140" y="12580"/>
                    <a:pt x="8093" y="12714"/>
                    <a:pt x="8140" y="12825"/>
                  </a:cubicBezTo>
                  <a:lnTo>
                    <a:pt x="8501" y="13694"/>
                  </a:lnTo>
                  <a:cubicBezTo>
                    <a:pt x="8588" y="13907"/>
                    <a:pt x="8744" y="14063"/>
                    <a:pt x="8955" y="14150"/>
                  </a:cubicBezTo>
                  <a:cubicBezTo>
                    <a:pt x="9058" y="14189"/>
                    <a:pt x="9167" y="14212"/>
                    <a:pt x="9277" y="14212"/>
                  </a:cubicBezTo>
                  <a:cubicBezTo>
                    <a:pt x="9388" y="14212"/>
                    <a:pt x="9489" y="14189"/>
                    <a:pt x="9591" y="14150"/>
                  </a:cubicBezTo>
                  <a:lnTo>
                    <a:pt x="10547" y="13756"/>
                  </a:lnTo>
                  <a:cubicBezTo>
                    <a:pt x="10752" y="13672"/>
                    <a:pt x="10908" y="13513"/>
                    <a:pt x="10995" y="13303"/>
                  </a:cubicBezTo>
                  <a:cubicBezTo>
                    <a:pt x="11089" y="13098"/>
                    <a:pt x="11089" y="12872"/>
                    <a:pt x="10995" y="12667"/>
                  </a:cubicBezTo>
                  <a:lnTo>
                    <a:pt x="10705" y="11961"/>
                  </a:lnTo>
                  <a:cubicBezTo>
                    <a:pt x="11245" y="11585"/>
                    <a:pt x="11708" y="11114"/>
                    <a:pt x="12092" y="10582"/>
                  </a:cubicBezTo>
                  <a:lnTo>
                    <a:pt x="12790" y="10871"/>
                  </a:lnTo>
                  <a:cubicBezTo>
                    <a:pt x="12895" y="10915"/>
                    <a:pt x="13005" y="10936"/>
                    <a:pt x="13114" y="10936"/>
                  </a:cubicBezTo>
                  <a:cubicBezTo>
                    <a:pt x="13223" y="10936"/>
                    <a:pt x="13331" y="10915"/>
                    <a:pt x="13434" y="10871"/>
                  </a:cubicBezTo>
                  <a:cubicBezTo>
                    <a:pt x="13644" y="10785"/>
                    <a:pt x="13801" y="10621"/>
                    <a:pt x="13887" y="10416"/>
                  </a:cubicBezTo>
                  <a:lnTo>
                    <a:pt x="14280" y="9468"/>
                  </a:lnTo>
                  <a:cubicBezTo>
                    <a:pt x="14459" y="9044"/>
                    <a:pt x="14256" y="8551"/>
                    <a:pt x="13825" y="8378"/>
                  </a:cubicBezTo>
                  <a:lnTo>
                    <a:pt x="13127" y="8088"/>
                  </a:lnTo>
                  <a:cubicBezTo>
                    <a:pt x="13236" y="7430"/>
                    <a:pt x="13236" y="6778"/>
                    <a:pt x="13127" y="6127"/>
                  </a:cubicBezTo>
                  <a:lnTo>
                    <a:pt x="13825" y="5837"/>
                  </a:lnTo>
                  <a:cubicBezTo>
                    <a:pt x="14028" y="5758"/>
                    <a:pt x="14194" y="5595"/>
                    <a:pt x="14271" y="5391"/>
                  </a:cubicBezTo>
                  <a:cubicBezTo>
                    <a:pt x="14358" y="5186"/>
                    <a:pt x="14358" y="4959"/>
                    <a:pt x="14271" y="4748"/>
                  </a:cubicBezTo>
                  <a:lnTo>
                    <a:pt x="13880" y="3799"/>
                  </a:lnTo>
                  <a:cubicBezTo>
                    <a:pt x="13793" y="3594"/>
                    <a:pt x="13637" y="3431"/>
                    <a:pt x="13424" y="3344"/>
                  </a:cubicBezTo>
                  <a:cubicBezTo>
                    <a:pt x="13323" y="3301"/>
                    <a:pt x="13215" y="3279"/>
                    <a:pt x="13107" y="3279"/>
                  </a:cubicBezTo>
                  <a:cubicBezTo>
                    <a:pt x="12999" y="3279"/>
                    <a:pt x="12892" y="3301"/>
                    <a:pt x="12790" y="3344"/>
                  </a:cubicBezTo>
                  <a:lnTo>
                    <a:pt x="12084" y="3634"/>
                  </a:lnTo>
                  <a:cubicBezTo>
                    <a:pt x="11700" y="3101"/>
                    <a:pt x="11237" y="2638"/>
                    <a:pt x="10695" y="2254"/>
                  </a:cubicBezTo>
                  <a:lnTo>
                    <a:pt x="10995" y="1549"/>
                  </a:lnTo>
                  <a:cubicBezTo>
                    <a:pt x="11166" y="1125"/>
                    <a:pt x="10963" y="630"/>
                    <a:pt x="10539" y="459"/>
                  </a:cubicBezTo>
                  <a:lnTo>
                    <a:pt x="9591" y="66"/>
                  </a:lnTo>
                  <a:cubicBezTo>
                    <a:pt x="9486" y="22"/>
                    <a:pt x="9377" y="1"/>
                    <a:pt x="9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4"/>
            <p:cNvSpPr/>
            <p:nvPr/>
          </p:nvSpPr>
          <p:spPr>
            <a:xfrm>
              <a:off x="1103150" y="4091625"/>
              <a:ext cx="106075" cy="106075"/>
            </a:xfrm>
            <a:custGeom>
              <a:avLst/>
              <a:gdLst/>
              <a:ahLst/>
              <a:cxnLst/>
              <a:rect l="l" t="t" r="r" b="b"/>
              <a:pathLst>
                <a:path w="4243" h="4243" extrusionOk="0">
                  <a:moveTo>
                    <a:pt x="2125" y="456"/>
                  </a:moveTo>
                  <a:cubicBezTo>
                    <a:pt x="3043" y="456"/>
                    <a:pt x="3787" y="1201"/>
                    <a:pt x="3787" y="2125"/>
                  </a:cubicBezTo>
                  <a:cubicBezTo>
                    <a:pt x="3787" y="3043"/>
                    <a:pt x="3043" y="3789"/>
                    <a:pt x="2125" y="3789"/>
                  </a:cubicBezTo>
                  <a:cubicBezTo>
                    <a:pt x="1199" y="3789"/>
                    <a:pt x="456" y="3043"/>
                    <a:pt x="456" y="2125"/>
                  </a:cubicBezTo>
                  <a:cubicBezTo>
                    <a:pt x="456" y="1201"/>
                    <a:pt x="1199" y="456"/>
                    <a:pt x="2125" y="456"/>
                  </a:cubicBezTo>
                  <a:close/>
                  <a:moveTo>
                    <a:pt x="2125" y="0"/>
                  </a:moveTo>
                  <a:cubicBezTo>
                    <a:pt x="956" y="0"/>
                    <a:pt x="0" y="956"/>
                    <a:pt x="0" y="2125"/>
                  </a:cubicBezTo>
                  <a:cubicBezTo>
                    <a:pt x="0" y="3294"/>
                    <a:pt x="956" y="4242"/>
                    <a:pt x="2125" y="4242"/>
                  </a:cubicBezTo>
                  <a:cubicBezTo>
                    <a:pt x="3294" y="4242"/>
                    <a:pt x="4242" y="3286"/>
                    <a:pt x="4242" y="2118"/>
                  </a:cubicBezTo>
                  <a:cubicBezTo>
                    <a:pt x="4242" y="949"/>
                    <a:pt x="3294" y="0"/>
                    <a:pt x="21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4"/>
            <p:cNvSpPr/>
            <p:nvPr/>
          </p:nvSpPr>
          <p:spPr>
            <a:xfrm>
              <a:off x="1019825" y="4008125"/>
              <a:ext cx="272900" cy="272875"/>
            </a:xfrm>
            <a:custGeom>
              <a:avLst/>
              <a:gdLst/>
              <a:ahLst/>
              <a:cxnLst/>
              <a:rect l="l" t="t" r="r" b="b"/>
              <a:pathLst>
                <a:path w="10916" h="10915" extrusionOk="0">
                  <a:moveTo>
                    <a:pt x="5834" y="456"/>
                  </a:moveTo>
                  <a:cubicBezTo>
                    <a:pt x="5953" y="456"/>
                    <a:pt x="6055" y="557"/>
                    <a:pt x="6055" y="674"/>
                  </a:cubicBezTo>
                  <a:lnTo>
                    <a:pt x="6055" y="1365"/>
                  </a:lnTo>
                  <a:cubicBezTo>
                    <a:pt x="6055" y="1474"/>
                    <a:pt x="6124" y="1568"/>
                    <a:pt x="6235" y="1592"/>
                  </a:cubicBezTo>
                  <a:cubicBezTo>
                    <a:pt x="6743" y="1694"/>
                    <a:pt x="7223" y="1890"/>
                    <a:pt x="7654" y="2179"/>
                  </a:cubicBezTo>
                  <a:cubicBezTo>
                    <a:pt x="7691" y="2203"/>
                    <a:pt x="7735" y="2215"/>
                    <a:pt x="7778" y="2215"/>
                  </a:cubicBezTo>
                  <a:cubicBezTo>
                    <a:pt x="7837" y="2215"/>
                    <a:pt x="7895" y="2194"/>
                    <a:pt x="7936" y="2149"/>
                  </a:cubicBezTo>
                  <a:lnTo>
                    <a:pt x="8422" y="1662"/>
                  </a:lnTo>
                  <a:cubicBezTo>
                    <a:pt x="8469" y="1624"/>
                    <a:pt x="8524" y="1600"/>
                    <a:pt x="8578" y="1600"/>
                  </a:cubicBezTo>
                  <a:cubicBezTo>
                    <a:pt x="8642" y="1600"/>
                    <a:pt x="8697" y="1624"/>
                    <a:pt x="8736" y="1662"/>
                  </a:cubicBezTo>
                  <a:lnTo>
                    <a:pt x="9261" y="2196"/>
                  </a:lnTo>
                  <a:cubicBezTo>
                    <a:pt x="9308" y="2236"/>
                    <a:pt x="9323" y="2290"/>
                    <a:pt x="9323" y="2345"/>
                  </a:cubicBezTo>
                  <a:cubicBezTo>
                    <a:pt x="9323" y="2407"/>
                    <a:pt x="9308" y="2462"/>
                    <a:pt x="9261" y="2501"/>
                  </a:cubicBezTo>
                  <a:lnTo>
                    <a:pt x="8766" y="2989"/>
                  </a:lnTo>
                  <a:cubicBezTo>
                    <a:pt x="8697" y="3058"/>
                    <a:pt x="8682" y="3184"/>
                    <a:pt x="8744" y="3271"/>
                  </a:cubicBezTo>
                  <a:cubicBezTo>
                    <a:pt x="9034" y="3709"/>
                    <a:pt x="9229" y="4180"/>
                    <a:pt x="9331" y="4690"/>
                  </a:cubicBezTo>
                  <a:cubicBezTo>
                    <a:pt x="9355" y="4799"/>
                    <a:pt x="9442" y="4870"/>
                    <a:pt x="9551" y="4870"/>
                  </a:cubicBezTo>
                  <a:lnTo>
                    <a:pt x="10242" y="4870"/>
                  </a:lnTo>
                  <a:cubicBezTo>
                    <a:pt x="10358" y="4870"/>
                    <a:pt x="10460" y="4972"/>
                    <a:pt x="10460" y="5089"/>
                  </a:cubicBezTo>
                  <a:lnTo>
                    <a:pt x="10460" y="5834"/>
                  </a:lnTo>
                  <a:cubicBezTo>
                    <a:pt x="10460" y="5960"/>
                    <a:pt x="10358" y="6054"/>
                    <a:pt x="10242" y="6054"/>
                  </a:cubicBezTo>
                  <a:lnTo>
                    <a:pt x="9551" y="6054"/>
                  </a:lnTo>
                  <a:cubicBezTo>
                    <a:pt x="9442" y="6054"/>
                    <a:pt x="9355" y="6131"/>
                    <a:pt x="9331" y="6235"/>
                  </a:cubicBezTo>
                  <a:cubicBezTo>
                    <a:pt x="9229" y="6743"/>
                    <a:pt x="9034" y="7223"/>
                    <a:pt x="8744" y="7654"/>
                  </a:cubicBezTo>
                  <a:cubicBezTo>
                    <a:pt x="8682" y="7748"/>
                    <a:pt x="8697" y="7864"/>
                    <a:pt x="8766" y="7943"/>
                  </a:cubicBezTo>
                  <a:lnTo>
                    <a:pt x="9254" y="8429"/>
                  </a:lnTo>
                  <a:cubicBezTo>
                    <a:pt x="9301" y="8468"/>
                    <a:pt x="9323" y="8523"/>
                    <a:pt x="9323" y="8587"/>
                  </a:cubicBezTo>
                  <a:cubicBezTo>
                    <a:pt x="9323" y="8642"/>
                    <a:pt x="9301" y="8696"/>
                    <a:pt x="9254" y="8736"/>
                  </a:cubicBezTo>
                  <a:lnTo>
                    <a:pt x="8729" y="9268"/>
                  </a:lnTo>
                  <a:cubicBezTo>
                    <a:pt x="8689" y="9308"/>
                    <a:pt x="8635" y="9330"/>
                    <a:pt x="8571" y="9330"/>
                  </a:cubicBezTo>
                  <a:cubicBezTo>
                    <a:pt x="8516" y="9330"/>
                    <a:pt x="8461" y="9308"/>
                    <a:pt x="8422" y="9268"/>
                  </a:cubicBezTo>
                  <a:lnTo>
                    <a:pt x="7929" y="8783"/>
                  </a:lnTo>
                  <a:cubicBezTo>
                    <a:pt x="7888" y="8737"/>
                    <a:pt x="7829" y="8716"/>
                    <a:pt x="7770" y="8716"/>
                  </a:cubicBezTo>
                  <a:cubicBezTo>
                    <a:pt x="7726" y="8716"/>
                    <a:pt x="7683" y="8727"/>
                    <a:pt x="7647" y="8751"/>
                  </a:cubicBezTo>
                  <a:cubicBezTo>
                    <a:pt x="7214" y="9041"/>
                    <a:pt x="6736" y="9236"/>
                    <a:pt x="6226" y="9340"/>
                  </a:cubicBezTo>
                  <a:cubicBezTo>
                    <a:pt x="6117" y="9362"/>
                    <a:pt x="6047" y="9456"/>
                    <a:pt x="6047" y="9566"/>
                  </a:cubicBezTo>
                  <a:lnTo>
                    <a:pt x="6047" y="10249"/>
                  </a:lnTo>
                  <a:cubicBezTo>
                    <a:pt x="6047" y="10375"/>
                    <a:pt x="5944" y="10469"/>
                    <a:pt x="5827" y="10469"/>
                  </a:cubicBezTo>
                  <a:lnTo>
                    <a:pt x="5082" y="10469"/>
                  </a:lnTo>
                  <a:cubicBezTo>
                    <a:pt x="4956" y="10469"/>
                    <a:pt x="4862" y="10375"/>
                    <a:pt x="4862" y="10249"/>
                  </a:cubicBezTo>
                  <a:lnTo>
                    <a:pt x="4862" y="9566"/>
                  </a:lnTo>
                  <a:cubicBezTo>
                    <a:pt x="4862" y="9456"/>
                    <a:pt x="4784" y="9362"/>
                    <a:pt x="4683" y="9340"/>
                  </a:cubicBezTo>
                  <a:cubicBezTo>
                    <a:pt x="4173" y="9236"/>
                    <a:pt x="3695" y="9041"/>
                    <a:pt x="3262" y="8751"/>
                  </a:cubicBezTo>
                  <a:cubicBezTo>
                    <a:pt x="3224" y="8728"/>
                    <a:pt x="3177" y="8711"/>
                    <a:pt x="3138" y="8711"/>
                  </a:cubicBezTo>
                  <a:cubicBezTo>
                    <a:pt x="3083" y="8711"/>
                    <a:pt x="3019" y="8736"/>
                    <a:pt x="2980" y="8783"/>
                  </a:cubicBezTo>
                  <a:lnTo>
                    <a:pt x="2494" y="9268"/>
                  </a:lnTo>
                  <a:cubicBezTo>
                    <a:pt x="2447" y="9315"/>
                    <a:pt x="2400" y="9330"/>
                    <a:pt x="2338" y="9330"/>
                  </a:cubicBezTo>
                  <a:cubicBezTo>
                    <a:pt x="2283" y="9330"/>
                    <a:pt x="2219" y="9315"/>
                    <a:pt x="2180" y="9268"/>
                  </a:cubicBezTo>
                  <a:lnTo>
                    <a:pt x="1655" y="8743"/>
                  </a:lnTo>
                  <a:cubicBezTo>
                    <a:pt x="1615" y="8704"/>
                    <a:pt x="1593" y="8649"/>
                    <a:pt x="1593" y="8587"/>
                  </a:cubicBezTo>
                  <a:cubicBezTo>
                    <a:pt x="1593" y="8531"/>
                    <a:pt x="1615" y="8476"/>
                    <a:pt x="1655" y="8429"/>
                  </a:cubicBezTo>
                  <a:lnTo>
                    <a:pt x="2142" y="7943"/>
                  </a:lnTo>
                  <a:cubicBezTo>
                    <a:pt x="2219" y="7872"/>
                    <a:pt x="2227" y="7748"/>
                    <a:pt x="2165" y="7661"/>
                  </a:cubicBezTo>
                  <a:cubicBezTo>
                    <a:pt x="1875" y="7223"/>
                    <a:pt x="1679" y="6752"/>
                    <a:pt x="1578" y="6242"/>
                  </a:cubicBezTo>
                  <a:cubicBezTo>
                    <a:pt x="1553" y="6131"/>
                    <a:pt x="1467" y="6062"/>
                    <a:pt x="1358" y="6062"/>
                  </a:cubicBezTo>
                  <a:lnTo>
                    <a:pt x="674" y="6062"/>
                  </a:lnTo>
                  <a:cubicBezTo>
                    <a:pt x="550" y="6062"/>
                    <a:pt x="456" y="5960"/>
                    <a:pt x="456" y="5841"/>
                  </a:cubicBezTo>
                  <a:lnTo>
                    <a:pt x="456" y="5089"/>
                  </a:lnTo>
                  <a:cubicBezTo>
                    <a:pt x="456" y="4972"/>
                    <a:pt x="558" y="4870"/>
                    <a:pt x="674" y="4870"/>
                  </a:cubicBezTo>
                  <a:lnTo>
                    <a:pt x="1365" y="4870"/>
                  </a:lnTo>
                  <a:cubicBezTo>
                    <a:pt x="1474" y="4870"/>
                    <a:pt x="1561" y="4799"/>
                    <a:pt x="1585" y="4690"/>
                  </a:cubicBezTo>
                  <a:cubicBezTo>
                    <a:pt x="1687" y="4180"/>
                    <a:pt x="1883" y="3702"/>
                    <a:pt x="2172" y="3271"/>
                  </a:cubicBezTo>
                  <a:cubicBezTo>
                    <a:pt x="2236" y="3184"/>
                    <a:pt x="2219" y="3058"/>
                    <a:pt x="2150" y="2989"/>
                  </a:cubicBezTo>
                  <a:lnTo>
                    <a:pt x="1655" y="2501"/>
                  </a:lnTo>
                  <a:cubicBezTo>
                    <a:pt x="1615" y="2454"/>
                    <a:pt x="1593" y="2407"/>
                    <a:pt x="1593" y="2345"/>
                  </a:cubicBezTo>
                  <a:cubicBezTo>
                    <a:pt x="1593" y="2290"/>
                    <a:pt x="1615" y="2226"/>
                    <a:pt x="1655" y="2189"/>
                  </a:cubicBezTo>
                  <a:lnTo>
                    <a:pt x="2189" y="1662"/>
                  </a:lnTo>
                  <a:cubicBezTo>
                    <a:pt x="2227" y="1615"/>
                    <a:pt x="2283" y="1600"/>
                    <a:pt x="2338" y="1600"/>
                  </a:cubicBezTo>
                  <a:cubicBezTo>
                    <a:pt x="2400" y="1600"/>
                    <a:pt x="2455" y="1615"/>
                    <a:pt x="2494" y="1662"/>
                  </a:cubicBezTo>
                  <a:lnTo>
                    <a:pt x="2980" y="2149"/>
                  </a:lnTo>
                  <a:cubicBezTo>
                    <a:pt x="3025" y="2189"/>
                    <a:pt x="3083" y="2212"/>
                    <a:pt x="3142" y="2212"/>
                  </a:cubicBezTo>
                  <a:cubicBezTo>
                    <a:pt x="3187" y="2212"/>
                    <a:pt x="3231" y="2199"/>
                    <a:pt x="3271" y="2172"/>
                  </a:cubicBezTo>
                  <a:cubicBezTo>
                    <a:pt x="3702" y="1882"/>
                    <a:pt x="4180" y="1686"/>
                    <a:pt x="4690" y="1585"/>
                  </a:cubicBezTo>
                  <a:cubicBezTo>
                    <a:pt x="4792" y="1560"/>
                    <a:pt x="4871" y="1474"/>
                    <a:pt x="4871" y="1365"/>
                  </a:cubicBezTo>
                  <a:lnTo>
                    <a:pt x="4871" y="674"/>
                  </a:lnTo>
                  <a:cubicBezTo>
                    <a:pt x="4871" y="557"/>
                    <a:pt x="4965" y="456"/>
                    <a:pt x="5089" y="456"/>
                  </a:cubicBezTo>
                  <a:close/>
                  <a:moveTo>
                    <a:pt x="5082" y="0"/>
                  </a:moveTo>
                  <a:cubicBezTo>
                    <a:pt x="4713" y="0"/>
                    <a:pt x="4408" y="298"/>
                    <a:pt x="4408" y="666"/>
                  </a:cubicBezTo>
                  <a:lnTo>
                    <a:pt x="4408" y="1169"/>
                  </a:lnTo>
                  <a:cubicBezTo>
                    <a:pt x="3968" y="1278"/>
                    <a:pt x="3554" y="1451"/>
                    <a:pt x="3160" y="1686"/>
                  </a:cubicBezTo>
                  <a:lnTo>
                    <a:pt x="2808" y="1333"/>
                  </a:lnTo>
                  <a:cubicBezTo>
                    <a:pt x="2682" y="1208"/>
                    <a:pt x="2519" y="1137"/>
                    <a:pt x="2330" y="1137"/>
                  </a:cubicBezTo>
                  <a:cubicBezTo>
                    <a:pt x="2157" y="1137"/>
                    <a:pt x="1984" y="1208"/>
                    <a:pt x="1860" y="1333"/>
                  </a:cubicBezTo>
                  <a:lnTo>
                    <a:pt x="1326" y="1859"/>
                  </a:lnTo>
                  <a:cubicBezTo>
                    <a:pt x="1201" y="1991"/>
                    <a:pt x="1130" y="2157"/>
                    <a:pt x="1130" y="2337"/>
                  </a:cubicBezTo>
                  <a:cubicBezTo>
                    <a:pt x="1130" y="2509"/>
                    <a:pt x="1201" y="2682"/>
                    <a:pt x="1326" y="2815"/>
                  </a:cubicBezTo>
                  <a:lnTo>
                    <a:pt x="1687" y="3167"/>
                  </a:lnTo>
                  <a:cubicBezTo>
                    <a:pt x="1444" y="3553"/>
                    <a:pt x="1279" y="3967"/>
                    <a:pt x="1169" y="4415"/>
                  </a:cubicBezTo>
                  <a:lnTo>
                    <a:pt x="674" y="4415"/>
                  </a:lnTo>
                  <a:cubicBezTo>
                    <a:pt x="307" y="4415"/>
                    <a:pt x="1" y="4712"/>
                    <a:pt x="1" y="5081"/>
                  </a:cubicBezTo>
                  <a:lnTo>
                    <a:pt x="1" y="5826"/>
                  </a:lnTo>
                  <a:cubicBezTo>
                    <a:pt x="8" y="6210"/>
                    <a:pt x="307" y="6508"/>
                    <a:pt x="674" y="6508"/>
                  </a:cubicBezTo>
                  <a:lnTo>
                    <a:pt x="1177" y="6508"/>
                  </a:lnTo>
                  <a:cubicBezTo>
                    <a:pt x="1279" y="6948"/>
                    <a:pt x="1452" y="7364"/>
                    <a:pt x="1694" y="7748"/>
                  </a:cubicBezTo>
                  <a:lnTo>
                    <a:pt x="1333" y="8107"/>
                  </a:lnTo>
                  <a:cubicBezTo>
                    <a:pt x="1209" y="8233"/>
                    <a:pt x="1137" y="8399"/>
                    <a:pt x="1137" y="8578"/>
                  </a:cubicBezTo>
                  <a:cubicBezTo>
                    <a:pt x="1137" y="8758"/>
                    <a:pt x="1209" y="8924"/>
                    <a:pt x="1333" y="9057"/>
                  </a:cubicBezTo>
                  <a:lnTo>
                    <a:pt x="1868" y="9582"/>
                  </a:lnTo>
                  <a:cubicBezTo>
                    <a:pt x="1992" y="9716"/>
                    <a:pt x="2157" y="9778"/>
                    <a:pt x="2338" y="9778"/>
                  </a:cubicBezTo>
                  <a:cubicBezTo>
                    <a:pt x="2519" y="9778"/>
                    <a:pt x="2690" y="9716"/>
                    <a:pt x="2816" y="9582"/>
                  </a:cubicBezTo>
                  <a:lnTo>
                    <a:pt x="3168" y="9229"/>
                  </a:lnTo>
                  <a:cubicBezTo>
                    <a:pt x="3561" y="9464"/>
                    <a:pt x="3977" y="9637"/>
                    <a:pt x="4416" y="9746"/>
                  </a:cubicBezTo>
                  <a:lnTo>
                    <a:pt x="4416" y="10249"/>
                  </a:lnTo>
                  <a:cubicBezTo>
                    <a:pt x="4416" y="10617"/>
                    <a:pt x="4720" y="10915"/>
                    <a:pt x="5089" y="10915"/>
                  </a:cubicBezTo>
                  <a:lnTo>
                    <a:pt x="5834" y="10915"/>
                  </a:lnTo>
                  <a:cubicBezTo>
                    <a:pt x="6203" y="10915"/>
                    <a:pt x="6508" y="10617"/>
                    <a:pt x="6508" y="10249"/>
                  </a:cubicBezTo>
                  <a:lnTo>
                    <a:pt x="6508" y="9739"/>
                  </a:lnTo>
                  <a:cubicBezTo>
                    <a:pt x="6948" y="9637"/>
                    <a:pt x="7364" y="9464"/>
                    <a:pt x="7748" y="9221"/>
                  </a:cubicBezTo>
                  <a:lnTo>
                    <a:pt x="8108" y="9582"/>
                  </a:lnTo>
                  <a:cubicBezTo>
                    <a:pt x="8234" y="9707"/>
                    <a:pt x="8399" y="9778"/>
                    <a:pt x="8578" y="9778"/>
                  </a:cubicBezTo>
                  <a:cubicBezTo>
                    <a:pt x="8759" y="9778"/>
                    <a:pt x="8924" y="9707"/>
                    <a:pt x="9058" y="9582"/>
                  </a:cubicBezTo>
                  <a:lnTo>
                    <a:pt x="9583" y="9048"/>
                  </a:lnTo>
                  <a:cubicBezTo>
                    <a:pt x="9717" y="8924"/>
                    <a:pt x="9779" y="8758"/>
                    <a:pt x="9779" y="8578"/>
                  </a:cubicBezTo>
                  <a:cubicBezTo>
                    <a:pt x="9779" y="8399"/>
                    <a:pt x="9717" y="8226"/>
                    <a:pt x="9583" y="8100"/>
                  </a:cubicBezTo>
                  <a:lnTo>
                    <a:pt x="9229" y="7748"/>
                  </a:lnTo>
                  <a:cubicBezTo>
                    <a:pt x="9465" y="7354"/>
                    <a:pt x="9638" y="6940"/>
                    <a:pt x="9747" y="6500"/>
                  </a:cubicBezTo>
                  <a:lnTo>
                    <a:pt x="10242" y="6500"/>
                  </a:lnTo>
                  <a:cubicBezTo>
                    <a:pt x="10611" y="6500"/>
                    <a:pt x="10915" y="6203"/>
                    <a:pt x="10915" y="5826"/>
                  </a:cubicBezTo>
                  <a:lnTo>
                    <a:pt x="10915" y="5081"/>
                  </a:lnTo>
                  <a:cubicBezTo>
                    <a:pt x="10915" y="4712"/>
                    <a:pt x="10611" y="4415"/>
                    <a:pt x="10242" y="4415"/>
                  </a:cubicBezTo>
                  <a:lnTo>
                    <a:pt x="9739" y="4415"/>
                  </a:lnTo>
                  <a:cubicBezTo>
                    <a:pt x="9630" y="3967"/>
                    <a:pt x="9457" y="3553"/>
                    <a:pt x="9222" y="3167"/>
                  </a:cubicBezTo>
                  <a:lnTo>
                    <a:pt x="9576" y="2815"/>
                  </a:lnTo>
                  <a:cubicBezTo>
                    <a:pt x="9707" y="2682"/>
                    <a:pt x="9771" y="2518"/>
                    <a:pt x="9771" y="2337"/>
                  </a:cubicBezTo>
                  <a:cubicBezTo>
                    <a:pt x="9771" y="2157"/>
                    <a:pt x="9707" y="1991"/>
                    <a:pt x="9576" y="1859"/>
                  </a:cubicBezTo>
                  <a:lnTo>
                    <a:pt x="9049" y="1333"/>
                  </a:lnTo>
                  <a:cubicBezTo>
                    <a:pt x="8924" y="1208"/>
                    <a:pt x="8751" y="1137"/>
                    <a:pt x="8571" y="1137"/>
                  </a:cubicBezTo>
                  <a:cubicBezTo>
                    <a:pt x="8390" y="1137"/>
                    <a:pt x="8226" y="1208"/>
                    <a:pt x="8100" y="1333"/>
                  </a:cubicBezTo>
                  <a:lnTo>
                    <a:pt x="7741" y="1686"/>
                  </a:lnTo>
                  <a:cubicBezTo>
                    <a:pt x="7355" y="1451"/>
                    <a:pt x="6941" y="1278"/>
                    <a:pt x="6501" y="1169"/>
                  </a:cubicBezTo>
                  <a:lnTo>
                    <a:pt x="6501" y="666"/>
                  </a:lnTo>
                  <a:cubicBezTo>
                    <a:pt x="6501" y="298"/>
                    <a:pt x="6196" y="0"/>
                    <a:pt x="58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9" name="Google Shape;3659;p74"/>
          <p:cNvGrpSpPr/>
          <p:nvPr/>
        </p:nvGrpSpPr>
        <p:grpSpPr>
          <a:xfrm>
            <a:off x="7675675" y="1504850"/>
            <a:ext cx="466750" cy="411675"/>
            <a:chOff x="7675675" y="1394350"/>
            <a:chExt cx="466750" cy="411675"/>
          </a:xfrm>
        </p:grpSpPr>
        <p:sp>
          <p:nvSpPr>
            <p:cNvPr id="3660" name="Google Shape;3660;p74"/>
            <p:cNvSpPr/>
            <p:nvPr/>
          </p:nvSpPr>
          <p:spPr>
            <a:xfrm>
              <a:off x="7819150" y="1394350"/>
              <a:ext cx="179800" cy="193275"/>
            </a:xfrm>
            <a:custGeom>
              <a:avLst/>
              <a:gdLst/>
              <a:ahLst/>
              <a:cxnLst/>
              <a:rect l="l" t="t" r="r" b="b"/>
              <a:pathLst>
                <a:path w="7192" h="7731" extrusionOk="0">
                  <a:moveTo>
                    <a:pt x="3443" y="0"/>
                  </a:moveTo>
                  <a:cubicBezTo>
                    <a:pt x="2635" y="0"/>
                    <a:pt x="1969" y="659"/>
                    <a:pt x="1969" y="1474"/>
                  </a:cubicBezTo>
                  <a:lnTo>
                    <a:pt x="1969" y="2853"/>
                  </a:lnTo>
                  <a:cubicBezTo>
                    <a:pt x="1969" y="3105"/>
                    <a:pt x="2071" y="3323"/>
                    <a:pt x="2251" y="3489"/>
                  </a:cubicBezTo>
                  <a:lnTo>
                    <a:pt x="2251" y="4611"/>
                  </a:lnTo>
                  <a:cubicBezTo>
                    <a:pt x="1937" y="4767"/>
                    <a:pt x="1107" y="5215"/>
                    <a:pt x="330" y="5856"/>
                  </a:cubicBezTo>
                  <a:cubicBezTo>
                    <a:pt x="119" y="6029"/>
                    <a:pt x="1" y="6280"/>
                    <a:pt x="1" y="6554"/>
                  </a:cubicBezTo>
                  <a:lnTo>
                    <a:pt x="1" y="7503"/>
                  </a:lnTo>
                  <a:cubicBezTo>
                    <a:pt x="1" y="7629"/>
                    <a:pt x="102" y="7731"/>
                    <a:pt x="228" y="7731"/>
                  </a:cubicBezTo>
                  <a:cubicBezTo>
                    <a:pt x="355" y="7731"/>
                    <a:pt x="456" y="7629"/>
                    <a:pt x="456" y="7503"/>
                  </a:cubicBezTo>
                  <a:lnTo>
                    <a:pt x="456" y="6554"/>
                  </a:lnTo>
                  <a:cubicBezTo>
                    <a:pt x="456" y="6421"/>
                    <a:pt x="518" y="6287"/>
                    <a:pt x="620" y="6210"/>
                  </a:cubicBezTo>
                  <a:cubicBezTo>
                    <a:pt x="1459" y="5519"/>
                    <a:pt x="2368" y="5057"/>
                    <a:pt x="2541" y="4970"/>
                  </a:cubicBezTo>
                  <a:cubicBezTo>
                    <a:pt x="2643" y="4923"/>
                    <a:pt x="2707" y="4821"/>
                    <a:pt x="2707" y="4712"/>
                  </a:cubicBezTo>
                  <a:lnTo>
                    <a:pt x="2707" y="3380"/>
                  </a:lnTo>
                  <a:cubicBezTo>
                    <a:pt x="2707" y="3301"/>
                    <a:pt x="2667" y="3229"/>
                    <a:pt x="2603" y="3192"/>
                  </a:cubicBezTo>
                  <a:cubicBezTo>
                    <a:pt x="2494" y="3120"/>
                    <a:pt x="2432" y="2987"/>
                    <a:pt x="2432" y="2862"/>
                  </a:cubicBezTo>
                  <a:lnTo>
                    <a:pt x="2432" y="1474"/>
                  </a:lnTo>
                  <a:cubicBezTo>
                    <a:pt x="2432" y="917"/>
                    <a:pt x="2886" y="454"/>
                    <a:pt x="3443" y="454"/>
                  </a:cubicBezTo>
                  <a:lnTo>
                    <a:pt x="3742" y="454"/>
                  </a:lnTo>
                  <a:cubicBezTo>
                    <a:pt x="4306" y="454"/>
                    <a:pt x="4760" y="917"/>
                    <a:pt x="4760" y="1474"/>
                  </a:cubicBezTo>
                  <a:lnTo>
                    <a:pt x="4760" y="2853"/>
                  </a:lnTo>
                  <a:cubicBezTo>
                    <a:pt x="4760" y="2987"/>
                    <a:pt x="4698" y="3113"/>
                    <a:pt x="4589" y="3182"/>
                  </a:cubicBezTo>
                  <a:cubicBezTo>
                    <a:pt x="4525" y="3229"/>
                    <a:pt x="4485" y="3301"/>
                    <a:pt x="4485" y="3380"/>
                  </a:cubicBezTo>
                  <a:lnTo>
                    <a:pt x="4485" y="4712"/>
                  </a:lnTo>
                  <a:cubicBezTo>
                    <a:pt x="4485" y="4821"/>
                    <a:pt x="4542" y="4923"/>
                    <a:pt x="4651" y="4970"/>
                  </a:cubicBezTo>
                  <a:cubicBezTo>
                    <a:pt x="4824" y="5049"/>
                    <a:pt x="5733" y="5512"/>
                    <a:pt x="6572" y="6203"/>
                  </a:cubicBezTo>
                  <a:cubicBezTo>
                    <a:pt x="6674" y="6287"/>
                    <a:pt x="6728" y="6413"/>
                    <a:pt x="6728" y="6547"/>
                  </a:cubicBezTo>
                  <a:lnTo>
                    <a:pt x="6728" y="7495"/>
                  </a:lnTo>
                  <a:cubicBezTo>
                    <a:pt x="6728" y="7629"/>
                    <a:pt x="6838" y="7731"/>
                    <a:pt x="6964" y="7731"/>
                  </a:cubicBezTo>
                  <a:cubicBezTo>
                    <a:pt x="7090" y="7731"/>
                    <a:pt x="7191" y="7629"/>
                    <a:pt x="7191" y="7503"/>
                  </a:cubicBezTo>
                  <a:lnTo>
                    <a:pt x="7191" y="6554"/>
                  </a:lnTo>
                  <a:cubicBezTo>
                    <a:pt x="7191" y="6280"/>
                    <a:pt x="7073" y="6022"/>
                    <a:pt x="6862" y="5856"/>
                  </a:cubicBezTo>
                  <a:cubicBezTo>
                    <a:pt x="6085" y="5215"/>
                    <a:pt x="5247" y="4767"/>
                    <a:pt x="4941" y="4611"/>
                  </a:cubicBezTo>
                  <a:lnTo>
                    <a:pt x="4941" y="3489"/>
                  </a:lnTo>
                  <a:cubicBezTo>
                    <a:pt x="5114" y="3333"/>
                    <a:pt x="5215" y="3105"/>
                    <a:pt x="5215" y="2862"/>
                  </a:cubicBezTo>
                  <a:lnTo>
                    <a:pt x="5215" y="1474"/>
                  </a:lnTo>
                  <a:cubicBezTo>
                    <a:pt x="5215" y="659"/>
                    <a:pt x="4557" y="0"/>
                    <a:pt x="374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4"/>
            <p:cNvSpPr/>
            <p:nvPr/>
          </p:nvSpPr>
          <p:spPr>
            <a:xfrm>
              <a:off x="7962650" y="1612925"/>
              <a:ext cx="179775" cy="193100"/>
            </a:xfrm>
            <a:custGeom>
              <a:avLst/>
              <a:gdLst/>
              <a:ahLst/>
              <a:cxnLst/>
              <a:rect l="l" t="t" r="r" b="b"/>
              <a:pathLst>
                <a:path w="7191" h="7724" extrusionOk="0">
                  <a:moveTo>
                    <a:pt x="3450" y="0"/>
                  </a:moveTo>
                  <a:cubicBezTo>
                    <a:pt x="2635" y="0"/>
                    <a:pt x="1969" y="659"/>
                    <a:pt x="1969" y="1474"/>
                  </a:cubicBezTo>
                  <a:lnTo>
                    <a:pt x="1969" y="2853"/>
                  </a:lnTo>
                  <a:cubicBezTo>
                    <a:pt x="1969" y="3096"/>
                    <a:pt x="2078" y="3323"/>
                    <a:pt x="2251" y="3481"/>
                  </a:cubicBezTo>
                  <a:lnTo>
                    <a:pt x="2251" y="4601"/>
                  </a:lnTo>
                  <a:cubicBezTo>
                    <a:pt x="1944" y="4759"/>
                    <a:pt x="1107" y="5213"/>
                    <a:pt x="330" y="5849"/>
                  </a:cubicBezTo>
                  <a:cubicBezTo>
                    <a:pt x="119" y="6022"/>
                    <a:pt x="0" y="6272"/>
                    <a:pt x="0" y="6547"/>
                  </a:cubicBezTo>
                  <a:lnTo>
                    <a:pt x="0" y="7495"/>
                  </a:lnTo>
                  <a:cubicBezTo>
                    <a:pt x="0" y="7622"/>
                    <a:pt x="102" y="7723"/>
                    <a:pt x="228" y="7723"/>
                  </a:cubicBezTo>
                  <a:cubicBezTo>
                    <a:pt x="354" y="7723"/>
                    <a:pt x="456" y="7622"/>
                    <a:pt x="456" y="7495"/>
                  </a:cubicBezTo>
                  <a:lnTo>
                    <a:pt x="456" y="6547"/>
                  </a:lnTo>
                  <a:cubicBezTo>
                    <a:pt x="456" y="6413"/>
                    <a:pt x="518" y="6287"/>
                    <a:pt x="620" y="6201"/>
                  </a:cubicBezTo>
                  <a:cubicBezTo>
                    <a:pt x="1459" y="5512"/>
                    <a:pt x="2368" y="5049"/>
                    <a:pt x="2541" y="4970"/>
                  </a:cubicBezTo>
                  <a:cubicBezTo>
                    <a:pt x="2643" y="4915"/>
                    <a:pt x="2706" y="4821"/>
                    <a:pt x="2706" y="4705"/>
                  </a:cubicBezTo>
                  <a:lnTo>
                    <a:pt x="2706" y="3370"/>
                  </a:lnTo>
                  <a:cubicBezTo>
                    <a:pt x="2706" y="3301"/>
                    <a:pt x="2667" y="3222"/>
                    <a:pt x="2603" y="3182"/>
                  </a:cubicBezTo>
                  <a:cubicBezTo>
                    <a:pt x="2494" y="3113"/>
                    <a:pt x="2432" y="2987"/>
                    <a:pt x="2432" y="2853"/>
                  </a:cubicBezTo>
                  <a:lnTo>
                    <a:pt x="2432" y="1474"/>
                  </a:lnTo>
                  <a:cubicBezTo>
                    <a:pt x="2432" y="909"/>
                    <a:pt x="2885" y="454"/>
                    <a:pt x="3450" y="454"/>
                  </a:cubicBezTo>
                  <a:lnTo>
                    <a:pt x="3742" y="454"/>
                  </a:lnTo>
                  <a:cubicBezTo>
                    <a:pt x="4306" y="454"/>
                    <a:pt x="4760" y="909"/>
                    <a:pt x="4760" y="1474"/>
                  </a:cubicBezTo>
                  <a:lnTo>
                    <a:pt x="4760" y="2853"/>
                  </a:lnTo>
                  <a:cubicBezTo>
                    <a:pt x="4760" y="2987"/>
                    <a:pt x="4697" y="3113"/>
                    <a:pt x="4588" y="3182"/>
                  </a:cubicBezTo>
                  <a:cubicBezTo>
                    <a:pt x="4524" y="3222"/>
                    <a:pt x="4485" y="3301"/>
                    <a:pt x="4485" y="3370"/>
                  </a:cubicBezTo>
                  <a:lnTo>
                    <a:pt x="4485" y="4705"/>
                  </a:lnTo>
                  <a:cubicBezTo>
                    <a:pt x="4485" y="4821"/>
                    <a:pt x="4549" y="4923"/>
                    <a:pt x="4650" y="4970"/>
                  </a:cubicBezTo>
                  <a:cubicBezTo>
                    <a:pt x="4824" y="5049"/>
                    <a:pt x="5732" y="5512"/>
                    <a:pt x="6572" y="6201"/>
                  </a:cubicBezTo>
                  <a:cubicBezTo>
                    <a:pt x="6673" y="6287"/>
                    <a:pt x="6736" y="6413"/>
                    <a:pt x="6736" y="6547"/>
                  </a:cubicBezTo>
                  <a:lnTo>
                    <a:pt x="6736" y="7495"/>
                  </a:lnTo>
                  <a:cubicBezTo>
                    <a:pt x="6736" y="7622"/>
                    <a:pt x="6837" y="7723"/>
                    <a:pt x="6963" y="7723"/>
                  </a:cubicBezTo>
                  <a:cubicBezTo>
                    <a:pt x="7089" y="7723"/>
                    <a:pt x="7191" y="7622"/>
                    <a:pt x="7191" y="7495"/>
                  </a:cubicBezTo>
                  <a:lnTo>
                    <a:pt x="7191" y="6547"/>
                  </a:lnTo>
                  <a:cubicBezTo>
                    <a:pt x="7191" y="6272"/>
                    <a:pt x="7065" y="6022"/>
                    <a:pt x="6862" y="5849"/>
                  </a:cubicBezTo>
                  <a:cubicBezTo>
                    <a:pt x="6084" y="5213"/>
                    <a:pt x="5247" y="4759"/>
                    <a:pt x="4940" y="4601"/>
                  </a:cubicBezTo>
                  <a:lnTo>
                    <a:pt x="4940" y="3481"/>
                  </a:lnTo>
                  <a:cubicBezTo>
                    <a:pt x="5113" y="3323"/>
                    <a:pt x="5223" y="3096"/>
                    <a:pt x="5223" y="2853"/>
                  </a:cubicBezTo>
                  <a:lnTo>
                    <a:pt x="5223" y="1474"/>
                  </a:lnTo>
                  <a:cubicBezTo>
                    <a:pt x="5223" y="659"/>
                    <a:pt x="4556" y="0"/>
                    <a:pt x="374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4"/>
            <p:cNvSpPr/>
            <p:nvPr/>
          </p:nvSpPr>
          <p:spPr>
            <a:xfrm>
              <a:off x="7675675" y="1612925"/>
              <a:ext cx="179775" cy="193100"/>
            </a:xfrm>
            <a:custGeom>
              <a:avLst/>
              <a:gdLst/>
              <a:ahLst/>
              <a:cxnLst/>
              <a:rect l="l" t="t" r="r" b="b"/>
              <a:pathLst>
                <a:path w="7191" h="7724" extrusionOk="0">
                  <a:moveTo>
                    <a:pt x="3442" y="0"/>
                  </a:moveTo>
                  <a:cubicBezTo>
                    <a:pt x="2635" y="0"/>
                    <a:pt x="1969" y="659"/>
                    <a:pt x="1969" y="1474"/>
                  </a:cubicBezTo>
                  <a:lnTo>
                    <a:pt x="1969" y="2853"/>
                  </a:lnTo>
                  <a:cubicBezTo>
                    <a:pt x="1969" y="3096"/>
                    <a:pt x="2070" y="3323"/>
                    <a:pt x="2251" y="3481"/>
                  </a:cubicBezTo>
                  <a:lnTo>
                    <a:pt x="2251" y="4601"/>
                  </a:lnTo>
                  <a:cubicBezTo>
                    <a:pt x="1937" y="4759"/>
                    <a:pt x="1107" y="5213"/>
                    <a:pt x="330" y="5849"/>
                  </a:cubicBezTo>
                  <a:cubicBezTo>
                    <a:pt x="119" y="6022"/>
                    <a:pt x="0" y="6272"/>
                    <a:pt x="0" y="6547"/>
                  </a:cubicBezTo>
                  <a:lnTo>
                    <a:pt x="0" y="7495"/>
                  </a:lnTo>
                  <a:cubicBezTo>
                    <a:pt x="0" y="7622"/>
                    <a:pt x="102" y="7723"/>
                    <a:pt x="228" y="7723"/>
                  </a:cubicBezTo>
                  <a:cubicBezTo>
                    <a:pt x="354" y="7723"/>
                    <a:pt x="456" y="7622"/>
                    <a:pt x="456" y="7495"/>
                  </a:cubicBezTo>
                  <a:lnTo>
                    <a:pt x="456" y="6547"/>
                  </a:lnTo>
                  <a:cubicBezTo>
                    <a:pt x="456" y="6413"/>
                    <a:pt x="510" y="6287"/>
                    <a:pt x="619" y="6201"/>
                  </a:cubicBezTo>
                  <a:cubicBezTo>
                    <a:pt x="1459" y="5512"/>
                    <a:pt x="2368" y="5049"/>
                    <a:pt x="2541" y="4970"/>
                  </a:cubicBezTo>
                  <a:cubicBezTo>
                    <a:pt x="2642" y="4915"/>
                    <a:pt x="2706" y="4821"/>
                    <a:pt x="2706" y="4705"/>
                  </a:cubicBezTo>
                  <a:lnTo>
                    <a:pt x="2706" y="3370"/>
                  </a:lnTo>
                  <a:cubicBezTo>
                    <a:pt x="2706" y="3301"/>
                    <a:pt x="2667" y="3222"/>
                    <a:pt x="2603" y="3182"/>
                  </a:cubicBezTo>
                  <a:cubicBezTo>
                    <a:pt x="2494" y="3113"/>
                    <a:pt x="2424" y="2987"/>
                    <a:pt x="2424" y="2853"/>
                  </a:cubicBezTo>
                  <a:lnTo>
                    <a:pt x="2424" y="1474"/>
                  </a:lnTo>
                  <a:cubicBezTo>
                    <a:pt x="2424" y="909"/>
                    <a:pt x="2885" y="454"/>
                    <a:pt x="3442" y="454"/>
                  </a:cubicBezTo>
                  <a:lnTo>
                    <a:pt x="3741" y="454"/>
                  </a:lnTo>
                  <a:cubicBezTo>
                    <a:pt x="4306" y="454"/>
                    <a:pt x="4759" y="909"/>
                    <a:pt x="4759" y="1474"/>
                  </a:cubicBezTo>
                  <a:lnTo>
                    <a:pt x="4759" y="2853"/>
                  </a:lnTo>
                  <a:cubicBezTo>
                    <a:pt x="4759" y="2987"/>
                    <a:pt x="4697" y="3113"/>
                    <a:pt x="4588" y="3182"/>
                  </a:cubicBezTo>
                  <a:cubicBezTo>
                    <a:pt x="4517" y="3222"/>
                    <a:pt x="4485" y="3301"/>
                    <a:pt x="4485" y="3370"/>
                  </a:cubicBezTo>
                  <a:lnTo>
                    <a:pt x="4485" y="4705"/>
                  </a:lnTo>
                  <a:cubicBezTo>
                    <a:pt x="4485" y="4821"/>
                    <a:pt x="4541" y="4923"/>
                    <a:pt x="4643" y="4970"/>
                  </a:cubicBezTo>
                  <a:cubicBezTo>
                    <a:pt x="4823" y="5049"/>
                    <a:pt x="5732" y="5512"/>
                    <a:pt x="6572" y="6201"/>
                  </a:cubicBezTo>
                  <a:cubicBezTo>
                    <a:pt x="6673" y="6287"/>
                    <a:pt x="6728" y="6413"/>
                    <a:pt x="6728" y="6547"/>
                  </a:cubicBezTo>
                  <a:lnTo>
                    <a:pt x="6728" y="7495"/>
                  </a:lnTo>
                  <a:cubicBezTo>
                    <a:pt x="6728" y="7622"/>
                    <a:pt x="6829" y="7723"/>
                    <a:pt x="6963" y="7723"/>
                  </a:cubicBezTo>
                  <a:cubicBezTo>
                    <a:pt x="7089" y="7723"/>
                    <a:pt x="7191" y="7622"/>
                    <a:pt x="7191" y="7495"/>
                  </a:cubicBezTo>
                  <a:lnTo>
                    <a:pt x="7191" y="6547"/>
                  </a:lnTo>
                  <a:cubicBezTo>
                    <a:pt x="7191" y="6272"/>
                    <a:pt x="7072" y="6022"/>
                    <a:pt x="6861" y="5849"/>
                  </a:cubicBezTo>
                  <a:cubicBezTo>
                    <a:pt x="6084" y="5213"/>
                    <a:pt x="5247" y="4759"/>
                    <a:pt x="4940" y="4601"/>
                  </a:cubicBezTo>
                  <a:lnTo>
                    <a:pt x="4940" y="3481"/>
                  </a:lnTo>
                  <a:cubicBezTo>
                    <a:pt x="5113" y="3323"/>
                    <a:pt x="5215" y="3096"/>
                    <a:pt x="5215" y="2853"/>
                  </a:cubicBezTo>
                  <a:lnTo>
                    <a:pt x="5215" y="1474"/>
                  </a:lnTo>
                  <a:cubicBezTo>
                    <a:pt x="5215" y="659"/>
                    <a:pt x="4556" y="0"/>
                    <a:pt x="37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4"/>
            <p:cNvSpPr/>
            <p:nvPr/>
          </p:nvSpPr>
          <p:spPr>
            <a:xfrm>
              <a:off x="7844650" y="1583700"/>
              <a:ext cx="130150" cy="112750"/>
            </a:xfrm>
            <a:custGeom>
              <a:avLst/>
              <a:gdLst/>
              <a:ahLst/>
              <a:cxnLst/>
              <a:rect l="l" t="t" r="r" b="b"/>
              <a:pathLst>
                <a:path w="5206" h="4510" extrusionOk="0">
                  <a:moveTo>
                    <a:pt x="2603" y="0"/>
                  </a:moveTo>
                  <a:cubicBezTo>
                    <a:pt x="2477" y="0"/>
                    <a:pt x="2376" y="102"/>
                    <a:pt x="2376" y="228"/>
                  </a:cubicBezTo>
                  <a:lnTo>
                    <a:pt x="2376" y="2799"/>
                  </a:lnTo>
                  <a:lnTo>
                    <a:pt x="149" y="4086"/>
                  </a:lnTo>
                  <a:cubicBezTo>
                    <a:pt x="40" y="4148"/>
                    <a:pt x="1" y="4289"/>
                    <a:pt x="63" y="4398"/>
                  </a:cubicBezTo>
                  <a:cubicBezTo>
                    <a:pt x="110" y="4470"/>
                    <a:pt x="189" y="4509"/>
                    <a:pt x="266" y="4509"/>
                  </a:cubicBezTo>
                  <a:cubicBezTo>
                    <a:pt x="306" y="4509"/>
                    <a:pt x="338" y="4500"/>
                    <a:pt x="377" y="4485"/>
                  </a:cubicBezTo>
                  <a:lnTo>
                    <a:pt x="2603" y="3200"/>
                  </a:lnTo>
                  <a:lnTo>
                    <a:pt x="4830" y="4485"/>
                  </a:lnTo>
                  <a:cubicBezTo>
                    <a:pt x="4869" y="4500"/>
                    <a:pt x="4909" y="4509"/>
                    <a:pt x="4948" y="4509"/>
                  </a:cubicBezTo>
                  <a:cubicBezTo>
                    <a:pt x="5027" y="4509"/>
                    <a:pt x="5104" y="4470"/>
                    <a:pt x="5144" y="4398"/>
                  </a:cubicBezTo>
                  <a:cubicBezTo>
                    <a:pt x="5206" y="4289"/>
                    <a:pt x="5168" y="4148"/>
                    <a:pt x="5057" y="4086"/>
                  </a:cubicBezTo>
                  <a:lnTo>
                    <a:pt x="2831" y="2799"/>
                  </a:lnTo>
                  <a:lnTo>
                    <a:pt x="2831" y="228"/>
                  </a:lnTo>
                  <a:cubicBezTo>
                    <a:pt x="2831" y="102"/>
                    <a:pt x="2729" y="0"/>
                    <a:pt x="260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4" name="Google Shape;3664;p74"/>
          <p:cNvGrpSpPr/>
          <p:nvPr/>
        </p:nvGrpSpPr>
        <p:grpSpPr>
          <a:xfrm>
            <a:off x="1767475" y="1477350"/>
            <a:ext cx="475575" cy="466600"/>
            <a:chOff x="1767475" y="1477350"/>
            <a:chExt cx="475575" cy="466600"/>
          </a:xfrm>
        </p:grpSpPr>
        <p:sp>
          <p:nvSpPr>
            <p:cNvPr id="3665" name="Google Shape;3665;p74"/>
            <p:cNvSpPr/>
            <p:nvPr/>
          </p:nvSpPr>
          <p:spPr>
            <a:xfrm>
              <a:off x="1767475" y="1477350"/>
              <a:ext cx="419125" cy="316050"/>
            </a:xfrm>
            <a:custGeom>
              <a:avLst/>
              <a:gdLst/>
              <a:ahLst/>
              <a:cxnLst/>
              <a:rect l="l" t="t" r="r" b="b"/>
              <a:pathLst>
                <a:path w="16765" h="12642" extrusionOk="0">
                  <a:moveTo>
                    <a:pt x="9490" y="1"/>
                  </a:moveTo>
                  <a:cubicBezTo>
                    <a:pt x="9461" y="1"/>
                    <a:pt x="9432" y="1"/>
                    <a:pt x="9403" y="1"/>
                  </a:cubicBezTo>
                  <a:cubicBezTo>
                    <a:pt x="6909" y="26"/>
                    <a:pt x="4579" y="1029"/>
                    <a:pt x="2839" y="2809"/>
                  </a:cubicBezTo>
                  <a:cubicBezTo>
                    <a:pt x="1593" y="4087"/>
                    <a:pt x="737" y="5679"/>
                    <a:pt x="377" y="7427"/>
                  </a:cubicBezTo>
                  <a:cubicBezTo>
                    <a:pt x="24" y="9120"/>
                    <a:pt x="142" y="10869"/>
                    <a:pt x="729" y="12500"/>
                  </a:cubicBezTo>
                  <a:cubicBezTo>
                    <a:pt x="761" y="12587"/>
                    <a:pt x="848" y="12641"/>
                    <a:pt x="942" y="12641"/>
                  </a:cubicBezTo>
                  <a:cubicBezTo>
                    <a:pt x="972" y="12641"/>
                    <a:pt x="996" y="12641"/>
                    <a:pt x="1019" y="12626"/>
                  </a:cubicBezTo>
                  <a:cubicBezTo>
                    <a:pt x="1138" y="12587"/>
                    <a:pt x="1200" y="12453"/>
                    <a:pt x="1160" y="12337"/>
                  </a:cubicBezTo>
                  <a:cubicBezTo>
                    <a:pt x="1" y="9105"/>
                    <a:pt x="769" y="5577"/>
                    <a:pt x="3161" y="3131"/>
                  </a:cubicBezTo>
                  <a:cubicBezTo>
                    <a:pt x="4896" y="1351"/>
                    <a:pt x="7203" y="459"/>
                    <a:pt x="9512" y="459"/>
                  </a:cubicBezTo>
                  <a:cubicBezTo>
                    <a:pt x="11751" y="459"/>
                    <a:pt x="13992" y="1298"/>
                    <a:pt x="15714" y="2982"/>
                  </a:cubicBezTo>
                  <a:lnTo>
                    <a:pt x="15972" y="3240"/>
                  </a:lnTo>
                  <a:lnTo>
                    <a:pt x="14625" y="3257"/>
                  </a:lnTo>
                  <a:cubicBezTo>
                    <a:pt x="14499" y="3257"/>
                    <a:pt x="14397" y="3366"/>
                    <a:pt x="14405" y="3492"/>
                  </a:cubicBezTo>
                  <a:cubicBezTo>
                    <a:pt x="14405" y="3616"/>
                    <a:pt x="14506" y="3718"/>
                    <a:pt x="14632" y="3718"/>
                  </a:cubicBezTo>
                  <a:lnTo>
                    <a:pt x="16537" y="3695"/>
                  </a:lnTo>
                  <a:cubicBezTo>
                    <a:pt x="16601" y="3695"/>
                    <a:pt x="16655" y="3663"/>
                    <a:pt x="16702" y="3624"/>
                  </a:cubicBezTo>
                  <a:cubicBezTo>
                    <a:pt x="16742" y="3586"/>
                    <a:pt x="16764" y="3522"/>
                    <a:pt x="16764" y="3460"/>
                  </a:cubicBezTo>
                  <a:lnTo>
                    <a:pt x="16742" y="1554"/>
                  </a:lnTo>
                  <a:cubicBezTo>
                    <a:pt x="16742" y="1429"/>
                    <a:pt x="16638" y="1328"/>
                    <a:pt x="16514" y="1328"/>
                  </a:cubicBezTo>
                  <a:lnTo>
                    <a:pt x="16507" y="1328"/>
                  </a:lnTo>
                  <a:cubicBezTo>
                    <a:pt x="16380" y="1328"/>
                    <a:pt x="16279" y="1437"/>
                    <a:pt x="16286" y="1563"/>
                  </a:cubicBezTo>
                  <a:lnTo>
                    <a:pt x="16301" y="2910"/>
                  </a:lnTo>
                  <a:lnTo>
                    <a:pt x="16036" y="2660"/>
                  </a:lnTo>
                  <a:cubicBezTo>
                    <a:pt x="14277" y="940"/>
                    <a:pt x="11951" y="1"/>
                    <a:pt x="94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4"/>
            <p:cNvSpPr/>
            <p:nvPr/>
          </p:nvSpPr>
          <p:spPr>
            <a:xfrm>
              <a:off x="1823950" y="1627850"/>
              <a:ext cx="419100" cy="316100"/>
            </a:xfrm>
            <a:custGeom>
              <a:avLst/>
              <a:gdLst/>
              <a:ahLst/>
              <a:cxnLst/>
              <a:rect l="l" t="t" r="r" b="b"/>
              <a:pathLst>
                <a:path w="16764" h="12644" extrusionOk="0">
                  <a:moveTo>
                    <a:pt x="15818" y="0"/>
                  </a:moveTo>
                  <a:cubicBezTo>
                    <a:pt x="15793" y="0"/>
                    <a:pt x="15768" y="4"/>
                    <a:pt x="15744" y="12"/>
                  </a:cubicBezTo>
                  <a:cubicBezTo>
                    <a:pt x="15627" y="59"/>
                    <a:pt x="15565" y="191"/>
                    <a:pt x="15603" y="310"/>
                  </a:cubicBezTo>
                  <a:cubicBezTo>
                    <a:pt x="16764" y="3541"/>
                    <a:pt x="15996" y="7069"/>
                    <a:pt x="13604" y="9516"/>
                  </a:cubicBezTo>
                  <a:cubicBezTo>
                    <a:pt x="11863" y="11294"/>
                    <a:pt x="9558" y="12188"/>
                    <a:pt x="7253" y="12188"/>
                  </a:cubicBezTo>
                  <a:cubicBezTo>
                    <a:pt x="5017" y="12188"/>
                    <a:pt x="2776" y="11341"/>
                    <a:pt x="1050" y="9664"/>
                  </a:cubicBezTo>
                  <a:lnTo>
                    <a:pt x="783" y="9405"/>
                  </a:lnTo>
                  <a:lnTo>
                    <a:pt x="2132" y="9390"/>
                  </a:lnTo>
                  <a:cubicBezTo>
                    <a:pt x="2258" y="9390"/>
                    <a:pt x="2368" y="9280"/>
                    <a:pt x="2360" y="9154"/>
                  </a:cubicBezTo>
                  <a:cubicBezTo>
                    <a:pt x="2360" y="9033"/>
                    <a:pt x="2265" y="8934"/>
                    <a:pt x="2139" y="8934"/>
                  </a:cubicBezTo>
                  <a:cubicBezTo>
                    <a:pt x="2134" y="8934"/>
                    <a:pt x="2129" y="8934"/>
                    <a:pt x="2125" y="8934"/>
                  </a:cubicBezTo>
                  <a:lnTo>
                    <a:pt x="228" y="8951"/>
                  </a:lnTo>
                  <a:cubicBezTo>
                    <a:pt x="102" y="8951"/>
                    <a:pt x="0" y="9060"/>
                    <a:pt x="0" y="9186"/>
                  </a:cubicBezTo>
                  <a:lnTo>
                    <a:pt x="23" y="11091"/>
                  </a:lnTo>
                  <a:cubicBezTo>
                    <a:pt x="23" y="11217"/>
                    <a:pt x="124" y="11318"/>
                    <a:pt x="250" y="11318"/>
                  </a:cubicBezTo>
                  <a:lnTo>
                    <a:pt x="258" y="11318"/>
                  </a:lnTo>
                  <a:cubicBezTo>
                    <a:pt x="384" y="11318"/>
                    <a:pt x="486" y="11209"/>
                    <a:pt x="486" y="11083"/>
                  </a:cubicBezTo>
                  <a:lnTo>
                    <a:pt x="471" y="9726"/>
                  </a:lnTo>
                  <a:lnTo>
                    <a:pt x="728" y="9986"/>
                  </a:lnTo>
                  <a:cubicBezTo>
                    <a:pt x="2486" y="11702"/>
                    <a:pt x="4799" y="12643"/>
                    <a:pt x="7253" y="12643"/>
                  </a:cubicBezTo>
                  <a:lnTo>
                    <a:pt x="7362" y="12643"/>
                  </a:lnTo>
                  <a:cubicBezTo>
                    <a:pt x="9855" y="12621"/>
                    <a:pt x="12185" y="11616"/>
                    <a:pt x="13926" y="9836"/>
                  </a:cubicBezTo>
                  <a:cubicBezTo>
                    <a:pt x="15179" y="8558"/>
                    <a:pt x="16026" y="6958"/>
                    <a:pt x="16395" y="5218"/>
                  </a:cubicBezTo>
                  <a:cubicBezTo>
                    <a:pt x="16741" y="3524"/>
                    <a:pt x="16622" y="1776"/>
                    <a:pt x="16043" y="144"/>
                  </a:cubicBezTo>
                  <a:cubicBezTo>
                    <a:pt x="16005" y="57"/>
                    <a:pt x="15914" y="0"/>
                    <a:pt x="158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4"/>
            <p:cNvSpPr/>
            <p:nvPr/>
          </p:nvSpPr>
          <p:spPr>
            <a:xfrm>
              <a:off x="1846850" y="1570900"/>
              <a:ext cx="301725" cy="279325"/>
            </a:xfrm>
            <a:custGeom>
              <a:avLst/>
              <a:gdLst/>
              <a:ahLst/>
              <a:cxnLst/>
              <a:rect l="l" t="t" r="r" b="b"/>
              <a:pathLst>
                <a:path w="12069" h="11173" extrusionOk="0">
                  <a:moveTo>
                    <a:pt x="4878" y="674"/>
                  </a:moveTo>
                  <a:cubicBezTo>
                    <a:pt x="4596" y="926"/>
                    <a:pt x="4346" y="1255"/>
                    <a:pt x="4118" y="1639"/>
                  </a:cubicBezTo>
                  <a:cubicBezTo>
                    <a:pt x="3836" y="2125"/>
                    <a:pt x="3616" y="2689"/>
                    <a:pt x="3459" y="3308"/>
                  </a:cubicBezTo>
                  <a:lnTo>
                    <a:pt x="1741" y="3308"/>
                  </a:lnTo>
                  <a:cubicBezTo>
                    <a:pt x="2276" y="2243"/>
                    <a:pt x="3185" y="1349"/>
                    <a:pt x="4376" y="855"/>
                  </a:cubicBezTo>
                  <a:cubicBezTo>
                    <a:pt x="4541" y="785"/>
                    <a:pt x="4705" y="721"/>
                    <a:pt x="4878" y="674"/>
                  </a:cubicBezTo>
                  <a:close/>
                  <a:moveTo>
                    <a:pt x="6250" y="478"/>
                  </a:moveTo>
                  <a:lnTo>
                    <a:pt x="6250" y="3316"/>
                  </a:lnTo>
                  <a:lnTo>
                    <a:pt x="3937" y="3316"/>
                  </a:lnTo>
                  <a:cubicBezTo>
                    <a:pt x="4361" y="1733"/>
                    <a:pt x="5215" y="619"/>
                    <a:pt x="6250" y="478"/>
                  </a:cubicBezTo>
                  <a:close/>
                  <a:moveTo>
                    <a:pt x="6706" y="478"/>
                  </a:moveTo>
                  <a:cubicBezTo>
                    <a:pt x="7741" y="627"/>
                    <a:pt x="8595" y="1733"/>
                    <a:pt x="9018" y="3316"/>
                  </a:cubicBezTo>
                  <a:lnTo>
                    <a:pt x="6706" y="3316"/>
                  </a:lnTo>
                  <a:lnTo>
                    <a:pt x="6706" y="478"/>
                  </a:lnTo>
                  <a:close/>
                  <a:moveTo>
                    <a:pt x="8219" y="823"/>
                  </a:moveTo>
                  <a:lnTo>
                    <a:pt x="8219" y="823"/>
                  </a:lnTo>
                  <a:cubicBezTo>
                    <a:pt x="9387" y="1278"/>
                    <a:pt x="10358" y="2157"/>
                    <a:pt x="10932" y="3316"/>
                  </a:cubicBezTo>
                  <a:lnTo>
                    <a:pt x="9489" y="3316"/>
                  </a:lnTo>
                  <a:cubicBezTo>
                    <a:pt x="9333" y="2689"/>
                    <a:pt x="9112" y="2125"/>
                    <a:pt x="8830" y="1639"/>
                  </a:cubicBezTo>
                  <a:cubicBezTo>
                    <a:pt x="8650" y="1325"/>
                    <a:pt x="8446" y="1050"/>
                    <a:pt x="8219" y="823"/>
                  </a:cubicBezTo>
                  <a:close/>
                  <a:moveTo>
                    <a:pt x="3358" y="3771"/>
                  </a:moveTo>
                  <a:cubicBezTo>
                    <a:pt x="3247" y="4343"/>
                    <a:pt x="3192" y="4963"/>
                    <a:pt x="3192" y="5591"/>
                  </a:cubicBezTo>
                  <a:cubicBezTo>
                    <a:pt x="3192" y="6218"/>
                    <a:pt x="3247" y="6829"/>
                    <a:pt x="3373" y="7409"/>
                  </a:cubicBezTo>
                  <a:lnTo>
                    <a:pt x="1538" y="7409"/>
                  </a:lnTo>
                  <a:cubicBezTo>
                    <a:pt x="1083" y="6195"/>
                    <a:pt x="1115" y="4908"/>
                    <a:pt x="1546" y="3771"/>
                  </a:cubicBezTo>
                  <a:close/>
                  <a:moveTo>
                    <a:pt x="6243" y="3771"/>
                  </a:moveTo>
                  <a:lnTo>
                    <a:pt x="6243" y="7409"/>
                  </a:lnTo>
                  <a:lnTo>
                    <a:pt x="3843" y="7409"/>
                  </a:lnTo>
                  <a:cubicBezTo>
                    <a:pt x="3717" y="6829"/>
                    <a:pt x="3655" y="6210"/>
                    <a:pt x="3655" y="5591"/>
                  </a:cubicBezTo>
                  <a:cubicBezTo>
                    <a:pt x="3655" y="4947"/>
                    <a:pt x="3710" y="4336"/>
                    <a:pt x="3828" y="3771"/>
                  </a:cubicBezTo>
                  <a:close/>
                  <a:moveTo>
                    <a:pt x="9120" y="3771"/>
                  </a:moveTo>
                  <a:cubicBezTo>
                    <a:pt x="9239" y="4336"/>
                    <a:pt x="9301" y="4947"/>
                    <a:pt x="9301" y="5591"/>
                  </a:cubicBezTo>
                  <a:cubicBezTo>
                    <a:pt x="9301" y="6210"/>
                    <a:pt x="9229" y="6829"/>
                    <a:pt x="9105" y="7409"/>
                  </a:cubicBezTo>
                  <a:lnTo>
                    <a:pt x="6706" y="7409"/>
                  </a:lnTo>
                  <a:lnTo>
                    <a:pt x="6706" y="3771"/>
                  </a:lnTo>
                  <a:close/>
                  <a:moveTo>
                    <a:pt x="11120" y="3771"/>
                  </a:moveTo>
                  <a:cubicBezTo>
                    <a:pt x="11574" y="4947"/>
                    <a:pt x="11574" y="6225"/>
                    <a:pt x="11128" y="7409"/>
                  </a:cubicBezTo>
                  <a:lnTo>
                    <a:pt x="9575" y="7409"/>
                  </a:lnTo>
                  <a:cubicBezTo>
                    <a:pt x="9692" y="6829"/>
                    <a:pt x="9756" y="6210"/>
                    <a:pt x="9756" y="5591"/>
                  </a:cubicBezTo>
                  <a:cubicBezTo>
                    <a:pt x="9756" y="4955"/>
                    <a:pt x="9692" y="4343"/>
                    <a:pt x="9583" y="3771"/>
                  </a:cubicBezTo>
                  <a:close/>
                  <a:moveTo>
                    <a:pt x="10932" y="7864"/>
                  </a:moveTo>
                  <a:cubicBezTo>
                    <a:pt x="10383" y="8978"/>
                    <a:pt x="9457" y="9848"/>
                    <a:pt x="8298" y="10326"/>
                  </a:cubicBezTo>
                  <a:cubicBezTo>
                    <a:pt x="8251" y="10350"/>
                    <a:pt x="8204" y="10365"/>
                    <a:pt x="8157" y="10390"/>
                  </a:cubicBezTo>
                  <a:cubicBezTo>
                    <a:pt x="8399" y="10130"/>
                    <a:pt x="8635" y="9825"/>
                    <a:pt x="8838" y="9456"/>
                  </a:cubicBezTo>
                  <a:cubicBezTo>
                    <a:pt x="9105" y="8986"/>
                    <a:pt x="9316" y="8444"/>
                    <a:pt x="9474" y="7864"/>
                  </a:cubicBezTo>
                  <a:close/>
                  <a:moveTo>
                    <a:pt x="3482" y="7864"/>
                  </a:moveTo>
                  <a:cubicBezTo>
                    <a:pt x="3640" y="8444"/>
                    <a:pt x="3851" y="8986"/>
                    <a:pt x="4118" y="9456"/>
                  </a:cubicBezTo>
                  <a:cubicBezTo>
                    <a:pt x="4361" y="9895"/>
                    <a:pt x="4643" y="10249"/>
                    <a:pt x="4940" y="10531"/>
                  </a:cubicBezTo>
                  <a:cubicBezTo>
                    <a:pt x="3561" y="10138"/>
                    <a:pt x="2392" y="9182"/>
                    <a:pt x="1741" y="7864"/>
                  </a:cubicBezTo>
                  <a:close/>
                  <a:moveTo>
                    <a:pt x="6250" y="7864"/>
                  </a:moveTo>
                  <a:lnTo>
                    <a:pt x="6250" y="10695"/>
                  </a:lnTo>
                  <a:cubicBezTo>
                    <a:pt x="5607" y="10601"/>
                    <a:pt x="4995" y="10091"/>
                    <a:pt x="4517" y="9229"/>
                  </a:cubicBezTo>
                  <a:cubicBezTo>
                    <a:pt x="4289" y="8830"/>
                    <a:pt x="4111" y="8367"/>
                    <a:pt x="3969" y="7864"/>
                  </a:cubicBezTo>
                  <a:close/>
                  <a:moveTo>
                    <a:pt x="8986" y="7864"/>
                  </a:moveTo>
                  <a:cubicBezTo>
                    <a:pt x="8845" y="8367"/>
                    <a:pt x="8657" y="8830"/>
                    <a:pt x="8439" y="9229"/>
                  </a:cubicBezTo>
                  <a:cubicBezTo>
                    <a:pt x="7951" y="10091"/>
                    <a:pt x="7340" y="10601"/>
                    <a:pt x="6706" y="10695"/>
                  </a:cubicBezTo>
                  <a:lnTo>
                    <a:pt x="6706" y="7864"/>
                  </a:lnTo>
                  <a:close/>
                  <a:moveTo>
                    <a:pt x="6337" y="0"/>
                  </a:moveTo>
                  <a:cubicBezTo>
                    <a:pt x="5599" y="0"/>
                    <a:pt x="4886" y="149"/>
                    <a:pt x="4205" y="431"/>
                  </a:cubicBezTo>
                  <a:cubicBezTo>
                    <a:pt x="1350" y="1607"/>
                    <a:pt x="1" y="4878"/>
                    <a:pt x="1177" y="7723"/>
                  </a:cubicBezTo>
                  <a:cubicBezTo>
                    <a:pt x="2048" y="9818"/>
                    <a:pt x="4071" y="11173"/>
                    <a:pt x="6337" y="11173"/>
                  </a:cubicBezTo>
                  <a:lnTo>
                    <a:pt x="6500" y="11173"/>
                  </a:lnTo>
                  <a:cubicBezTo>
                    <a:pt x="6557" y="11173"/>
                    <a:pt x="6595" y="11173"/>
                    <a:pt x="6651" y="11165"/>
                  </a:cubicBezTo>
                  <a:cubicBezTo>
                    <a:pt x="7278" y="11135"/>
                    <a:pt x="7889" y="10994"/>
                    <a:pt x="8476" y="10749"/>
                  </a:cubicBezTo>
                  <a:cubicBezTo>
                    <a:pt x="9850" y="10185"/>
                    <a:pt x="10923" y="9103"/>
                    <a:pt x="11497" y="7731"/>
                  </a:cubicBezTo>
                  <a:cubicBezTo>
                    <a:pt x="12069" y="6359"/>
                    <a:pt x="12069" y="4838"/>
                    <a:pt x="11497" y="3450"/>
                  </a:cubicBezTo>
                  <a:cubicBezTo>
                    <a:pt x="10673" y="1466"/>
                    <a:pt x="8798" y="149"/>
                    <a:pt x="6681" y="15"/>
                  </a:cubicBezTo>
                  <a:cubicBezTo>
                    <a:pt x="6612" y="8"/>
                    <a:pt x="6548" y="8"/>
                    <a:pt x="6478" y="8"/>
                  </a:cubicBezTo>
                  <a:lnTo>
                    <a:pt x="6453" y="8"/>
                  </a:lnTo>
                  <a:cubicBezTo>
                    <a:pt x="6416" y="8"/>
                    <a:pt x="6376" y="0"/>
                    <a:pt x="633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8" name="Google Shape;3668;p74"/>
          <p:cNvGrpSpPr/>
          <p:nvPr/>
        </p:nvGrpSpPr>
        <p:grpSpPr>
          <a:xfrm>
            <a:off x="6174189" y="3929300"/>
            <a:ext cx="469725" cy="462450"/>
            <a:chOff x="3862975" y="4677350"/>
            <a:chExt cx="469725" cy="462450"/>
          </a:xfrm>
        </p:grpSpPr>
        <p:sp>
          <p:nvSpPr>
            <p:cNvPr id="3669" name="Google Shape;3669;p74"/>
            <p:cNvSpPr/>
            <p:nvPr/>
          </p:nvSpPr>
          <p:spPr>
            <a:xfrm>
              <a:off x="3969625" y="4887700"/>
              <a:ext cx="148400" cy="148200"/>
            </a:xfrm>
            <a:custGeom>
              <a:avLst/>
              <a:gdLst/>
              <a:ahLst/>
              <a:cxnLst/>
              <a:rect l="l" t="t" r="r" b="b"/>
              <a:pathLst>
                <a:path w="5936" h="5928" extrusionOk="0">
                  <a:moveTo>
                    <a:pt x="2949" y="0"/>
                  </a:moveTo>
                  <a:cubicBezTo>
                    <a:pt x="2157" y="8"/>
                    <a:pt x="1419" y="322"/>
                    <a:pt x="862" y="886"/>
                  </a:cubicBezTo>
                  <a:cubicBezTo>
                    <a:pt x="307" y="1443"/>
                    <a:pt x="0" y="2204"/>
                    <a:pt x="8" y="2986"/>
                  </a:cubicBezTo>
                  <a:cubicBezTo>
                    <a:pt x="15" y="3779"/>
                    <a:pt x="329" y="4516"/>
                    <a:pt x="887" y="5073"/>
                  </a:cubicBezTo>
                  <a:cubicBezTo>
                    <a:pt x="1451" y="5630"/>
                    <a:pt x="2196" y="5928"/>
                    <a:pt x="2989" y="5928"/>
                  </a:cubicBezTo>
                  <a:cubicBezTo>
                    <a:pt x="3779" y="5920"/>
                    <a:pt x="4524" y="5606"/>
                    <a:pt x="5074" y="5041"/>
                  </a:cubicBezTo>
                  <a:cubicBezTo>
                    <a:pt x="5631" y="4484"/>
                    <a:pt x="5935" y="3732"/>
                    <a:pt x="5928" y="2939"/>
                  </a:cubicBezTo>
                  <a:cubicBezTo>
                    <a:pt x="5928" y="2815"/>
                    <a:pt x="5826" y="2714"/>
                    <a:pt x="5700" y="2714"/>
                  </a:cubicBezTo>
                  <a:cubicBezTo>
                    <a:pt x="5576" y="2714"/>
                    <a:pt x="5473" y="2815"/>
                    <a:pt x="5473" y="2939"/>
                  </a:cubicBezTo>
                  <a:cubicBezTo>
                    <a:pt x="5482" y="3615"/>
                    <a:pt x="5222" y="4242"/>
                    <a:pt x="4759" y="4720"/>
                  </a:cubicBezTo>
                  <a:cubicBezTo>
                    <a:pt x="4289" y="5207"/>
                    <a:pt x="3662" y="5465"/>
                    <a:pt x="2989" y="5472"/>
                  </a:cubicBezTo>
                  <a:cubicBezTo>
                    <a:pt x="2313" y="5472"/>
                    <a:pt x="1686" y="5215"/>
                    <a:pt x="1208" y="4752"/>
                  </a:cubicBezTo>
                  <a:cubicBezTo>
                    <a:pt x="730" y="4281"/>
                    <a:pt x="463" y="3655"/>
                    <a:pt x="463" y="2979"/>
                  </a:cubicBezTo>
                  <a:cubicBezTo>
                    <a:pt x="456" y="2313"/>
                    <a:pt x="713" y="1679"/>
                    <a:pt x="1176" y="1199"/>
                  </a:cubicBezTo>
                  <a:cubicBezTo>
                    <a:pt x="1647" y="721"/>
                    <a:pt x="2273" y="455"/>
                    <a:pt x="2949" y="455"/>
                  </a:cubicBezTo>
                  <a:cubicBezTo>
                    <a:pt x="3073" y="455"/>
                    <a:pt x="3177" y="352"/>
                    <a:pt x="3177" y="228"/>
                  </a:cubicBezTo>
                  <a:cubicBezTo>
                    <a:pt x="3177" y="102"/>
                    <a:pt x="3073" y="0"/>
                    <a:pt x="29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4"/>
            <p:cNvSpPr/>
            <p:nvPr/>
          </p:nvSpPr>
          <p:spPr>
            <a:xfrm>
              <a:off x="3862975" y="4784175"/>
              <a:ext cx="361325" cy="355625"/>
            </a:xfrm>
            <a:custGeom>
              <a:avLst/>
              <a:gdLst/>
              <a:ahLst/>
              <a:cxnLst/>
              <a:rect l="l" t="t" r="r" b="b"/>
              <a:pathLst>
                <a:path w="14453" h="14225" extrusionOk="0">
                  <a:moveTo>
                    <a:pt x="5184" y="1"/>
                  </a:moveTo>
                  <a:cubicBezTo>
                    <a:pt x="5073" y="1"/>
                    <a:pt x="4964" y="24"/>
                    <a:pt x="4863" y="63"/>
                  </a:cubicBezTo>
                  <a:lnTo>
                    <a:pt x="3914" y="456"/>
                  </a:lnTo>
                  <a:cubicBezTo>
                    <a:pt x="3709" y="550"/>
                    <a:pt x="3545" y="707"/>
                    <a:pt x="3459" y="910"/>
                  </a:cubicBezTo>
                  <a:cubicBezTo>
                    <a:pt x="3372" y="1123"/>
                    <a:pt x="3372" y="1350"/>
                    <a:pt x="3459" y="1553"/>
                  </a:cubicBezTo>
                  <a:lnTo>
                    <a:pt x="3749" y="2259"/>
                  </a:lnTo>
                  <a:cubicBezTo>
                    <a:pt x="3216" y="2636"/>
                    <a:pt x="2753" y="3098"/>
                    <a:pt x="2369" y="3639"/>
                  </a:cubicBezTo>
                  <a:lnTo>
                    <a:pt x="1664" y="3349"/>
                  </a:lnTo>
                  <a:cubicBezTo>
                    <a:pt x="1561" y="3305"/>
                    <a:pt x="1453" y="3284"/>
                    <a:pt x="1346" y="3284"/>
                  </a:cubicBezTo>
                  <a:cubicBezTo>
                    <a:pt x="1238" y="3284"/>
                    <a:pt x="1130" y="3305"/>
                    <a:pt x="1028" y="3349"/>
                  </a:cubicBezTo>
                  <a:cubicBezTo>
                    <a:pt x="817" y="3435"/>
                    <a:pt x="659" y="3592"/>
                    <a:pt x="574" y="3804"/>
                  </a:cubicBezTo>
                  <a:lnTo>
                    <a:pt x="181" y="4753"/>
                  </a:lnTo>
                  <a:cubicBezTo>
                    <a:pt x="0" y="5176"/>
                    <a:pt x="205" y="5662"/>
                    <a:pt x="629" y="5842"/>
                  </a:cubicBezTo>
                  <a:lnTo>
                    <a:pt x="1334" y="6132"/>
                  </a:lnTo>
                  <a:cubicBezTo>
                    <a:pt x="1223" y="6783"/>
                    <a:pt x="1223" y="7442"/>
                    <a:pt x="1334" y="8093"/>
                  </a:cubicBezTo>
                  <a:lnTo>
                    <a:pt x="629" y="8383"/>
                  </a:lnTo>
                  <a:cubicBezTo>
                    <a:pt x="433" y="8462"/>
                    <a:pt x="267" y="8625"/>
                    <a:pt x="188" y="8831"/>
                  </a:cubicBezTo>
                  <a:cubicBezTo>
                    <a:pt x="104" y="9041"/>
                    <a:pt x="104" y="9261"/>
                    <a:pt x="188" y="9472"/>
                  </a:cubicBezTo>
                  <a:lnTo>
                    <a:pt x="582" y="10421"/>
                  </a:lnTo>
                  <a:cubicBezTo>
                    <a:pt x="668" y="10633"/>
                    <a:pt x="824" y="10790"/>
                    <a:pt x="1028" y="10876"/>
                  </a:cubicBezTo>
                  <a:cubicBezTo>
                    <a:pt x="1134" y="10919"/>
                    <a:pt x="1244" y="10941"/>
                    <a:pt x="1353" y="10941"/>
                  </a:cubicBezTo>
                  <a:cubicBezTo>
                    <a:pt x="1462" y="10941"/>
                    <a:pt x="1569" y="10919"/>
                    <a:pt x="1671" y="10876"/>
                  </a:cubicBezTo>
                  <a:lnTo>
                    <a:pt x="2377" y="10586"/>
                  </a:lnTo>
                  <a:cubicBezTo>
                    <a:pt x="2753" y="11119"/>
                    <a:pt x="3224" y="11582"/>
                    <a:pt x="3756" y="11966"/>
                  </a:cubicBezTo>
                  <a:lnTo>
                    <a:pt x="3466" y="12671"/>
                  </a:lnTo>
                  <a:cubicBezTo>
                    <a:pt x="3286" y="13095"/>
                    <a:pt x="3491" y="13590"/>
                    <a:pt x="3922" y="13761"/>
                  </a:cubicBezTo>
                  <a:lnTo>
                    <a:pt x="4863" y="14154"/>
                  </a:lnTo>
                  <a:cubicBezTo>
                    <a:pt x="4969" y="14199"/>
                    <a:pt x="5079" y="14220"/>
                    <a:pt x="5187" y="14220"/>
                  </a:cubicBezTo>
                  <a:cubicBezTo>
                    <a:pt x="5515" y="14220"/>
                    <a:pt x="5824" y="14025"/>
                    <a:pt x="5960" y="13706"/>
                  </a:cubicBezTo>
                  <a:lnTo>
                    <a:pt x="6250" y="13001"/>
                  </a:lnTo>
                  <a:cubicBezTo>
                    <a:pt x="6575" y="13056"/>
                    <a:pt x="6903" y="13084"/>
                    <a:pt x="7230" y="13084"/>
                  </a:cubicBezTo>
                  <a:cubicBezTo>
                    <a:pt x="7558" y="13084"/>
                    <a:pt x="7885" y="13056"/>
                    <a:pt x="8211" y="13001"/>
                  </a:cubicBezTo>
                  <a:lnTo>
                    <a:pt x="8500" y="13706"/>
                  </a:lnTo>
                  <a:cubicBezTo>
                    <a:pt x="8587" y="13912"/>
                    <a:pt x="8743" y="14068"/>
                    <a:pt x="8948" y="14154"/>
                  </a:cubicBezTo>
                  <a:cubicBezTo>
                    <a:pt x="9054" y="14201"/>
                    <a:pt x="9163" y="14225"/>
                    <a:pt x="9272" y="14225"/>
                  </a:cubicBezTo>
                  <a:cubicBezTo>
                    <a:pt x="9381" y="14225"/>
                    <a:pt x="9488" y="14201"/>
                    <a:pt x="9590" y="14154"/>
                  </a:cubicBezTo>
                  <a:lnTo>
                    <a:pt x="10538" y="13761"/>
                  </a:lnTo>
                  <a:cubicBezTo>
                    <a:pt x="10751" y="13676"/>
                    <a:pt x="10907" y="13518"/>
                    <a:pt x="10994" y="13315"/>
                  </a:cubicBezTo>
                  <a:cubicBezTo>
                    <a:pt x="11080" y="13102"/>
                    <a:pt x="11080" y="12876"/>
                    <a:pt x="10994" y="12671"/>
                  </a:cubicBezTo>
                  <a:lnTo>
                    <a:pt x="10704" y="11966"/>
                  </a:lnTo>
                  <a:cubicBezTo>
                    <a:pt x="11237" y="11589"/>
                    <a:pt x="11707" y="11126"/>
                    <a:pt x="12091" y="10586"/>
                  </a:cubicBezTo>
                  <a:lnTo>
                    <a:pt x="12789" y="10876"/>
                  </a:lnTo>
                  <a:cubicBezTo>
                    <a:pt x="12895" y="10919"/>
                    <a:pt x="13005" y="10941"/>
                    <a:pt x="13114" y="10941"/>
                  </a:cubicBezTo>
                  <a:cubicBezTo>
                    <a:pt x="13223" y="10941"/>
                    <a:pt x="13331" y="10919"/>
                    <a:pt x="13433" y="10876"/>
                  </a:cubicBezTo>
                  <a:cubicBezTo>
                    <a:pt x="13636" y="10790"/>
                    <a:pt x="13801" y="10633"/>
                    <a:pt x="13888" y="10421"/>
                  </a:cubicBezTo>
                  <a:lnTo>
                    <a:pt x="14279" y="9472"/>
                  </a:lnTo>
                  <a:cubicBezTo>
                    <a:pt x="14453" y="9049"/>
                    <a:pt x="14247" y="8556"/>
                    <a:pt x="13824" y="8383"/>
                  </a:cubicBezTo>
                  <a:lnTo>
                    <a:pt x="12955" y="8021"/>
                  </a:lnTo>
                  <a:cubicBezTo>
                    <a:pt x="12925" y="8008"/>
                    <a:pt x="12895" y="8002"/>
                    <a:pt x="12865" y="8002"/>
                  </a:cubicBezTo>
                  <a:cubicBezTo>
                    <a:pt x="12775" y="8002"/>
                    <a:pt x="12691" y="8058"/>
                    <a:pt x="12655" y="8140"/>
                  </a:cubicBezTo>
                  <a:cubicBezTo>
                    <a:pt x="12608" y="8257"/>
                    <a:pt x="12665" y="8390"/>
                    <a:pt x="12781" y="8437"/>
                  </a:cubicBezTo>
                  <a:lnTo>
                    <a:pt x="13653" y="8799"/>
                  </a:lnTo>
                  <a:cubicBezTo>
                    <a:pt x="13848" y="8878"/>
                    <a:pt x="13943" y="9103"/>
                    <a:pt x="13856" y="9301"/>
                  </a:cubicBezTo>
                  <a:lnTo>
                    <a:pt x="13465" y="10249"/>
                  </a:lnTo>
                  <a:cubicBezTo>
                    <a:pt x="13406" y="10396"/>
                    <a:pt x="13264" y="10485"/>
                    <a:pt x="13114" y="10485"/>
                  </a:cubicBezTo>
                  <a:cubicBezTo>
                    <a:pt x="13063" y="10485"/>
                    <a:pt x="13012" y="10475"/>
                    <a:pt x="12962" y="10453"/>
                  </a:cubicBezTo>
                  <a:lnTo>
                    <a:pt x="12091" y="10091"/>
                  </a:lnTo>
                  <a:cubicBezTo>
                    <a:pt x="12064" y="10081"/>
                    <a:pt x="12035" y="10075"/>
                    <a:pt x="12007" y="10075"/>
                  </a:cubicBezTo>
                  <a:cubicBezTo>
                    <a:pt x="11935" y="10075"/>
                    <a:pt x="11862" y="10108"/>
                    <a:pt x="11818" y="10170"/>
                  </a:cubicBezTo>
                  <a:cubicBezTo>
                    <a:pt x="11417" y="10774"/>
                    <a:pt x="10900" y="11292"/>
                    <a:pt x="10303" y="11691"/>
                  </a:cubicBezTo>
                  <a:cubicBezTo>
                    <a:pt x="10209" y="11755"/>
                    <a:pt x="10179" y="11864"/>
                    <a:pt x="10218" y="11966"/>
                  </a:cubicBezTo>
                  <a:lnTo>
                    <a:pt x="10578" y="12837"/>
                  </a:lnTo>
                  <a:cubicBezTo>
                    <a:pt x="10617" y="12931"/>
                    <a:pt x="10617" y="13040"/>
                    <a:pt x="10578" y="13134"/>
                  </a:cubicBezTo>
                  <a:cubicBezTo>
                    <a:pt x="10538" y="13228"/>
                    <a:pt x="10469" y="13300"/>
                    <a:pt x="10375" y="13338"/>
                  </a:cubicBezTo>
                  <a:lnTo>
                    <a:pt x="9426" y="13731"/>
                  </a:lnTo>
                  <a:cubicBezTo>
                    <a:pt x="9379" y="13751"/>
                    <a:pt x="9328" y="13760"/>
                    <a:pt x="9277" y="13760"/>
                  </a:cubicBezTo>
                  <a:cubicBezTo>
                    <a:pt x="9225" y="13760"/>
                    <a:pt x="9174" y="13751"/>
                    <a:pt x="9127" y="13731"/>
                  </a:cubicBezTo>
                  <a:cubicBezTo>
                    <a:pt x="9033" y="13691"/>
                    <a:pt x="8956" y="13620"/>
                    <a:pt x="8924" y="13526"/>
                  </a:cubicBezTo>
                  <a:lnTo>
                    <a:pt x="8555" y="12656"/>
                  </a:lnTo>
                  <a:cubicBezTo>
                    <a:pt x="8520" y="12566"/>
                    <a:pt x="8435" y="12513"/>
                    <a:pt x="8340" y="12513"/>
                  </a:cubicBezTo>
                  <a:cubicBezTo>
                    <a:pt x="8329" y="12513"/>
                    <a:pt x="8317" y="12514"/>
                    <a:pt x="8305" y="12515"/>
                  </a:cubicBezTo>
                  <a:cubicBezTo>
                    <a:pt x="7948" y="12586"/>
                    <a:pt x="7589" y="12621"/>
                    <a:pt x="7230" y="12621"/>
                  </a:cubicBezTo>
                  <a:cubicBezTo>
                    <a:pt x="6871" y="12621"/>
                    <a:pt x="6512" y="12586"/>
                    <a:pt x="6156" y="12515"/>
                  </a:cubicBezTo>
                  <a:cubicBezTo>
                    <a:pt x="6141" y="12512"/>
                    <a:pt x="6126" y="12510"/>
                    <a:pt x="6111" y="12510"/>
                  </a:cubicBezTo>
                  <a:cubicBezTo>
                    <a:pt x="6024" y="12510"/>
                    <a:pt x="5939" y="12569"/>
                    <a:pt x="5905" y="12656"/>
                  </a:cubicBezTo>
                  <a:lnTo>
                    <a:pt x="5544" y="13526"/>
                  </a:lnTo>
                  <a:cubicBezTo>
                    <a:pt x="5479" y="13673"/>
                    <a:pt x="5341" y="13763"/>
                    <a:pt x="5194" y="13763"/>
                  </a:cubicBezTo>
                  <a:cubicBezTo>
                    <a:pt x="5144" y="13763"/>
                    <a:pt x="5093" y="13753"/>
                    <a:pt x="5043" y="13731"/>
                  </a:cubicBezTo>
                  <a:lnTo>
                    <a:pt x="4093" y="13338"/>
                  </a:lnTo>
                  <a:cubicBezTo>
                    <a:pt x="3897" y="13253"/>
                    <a:pt x="3803" y="13033"/>
                    <a:pt x="3890" y="12837"/>
                  </a:cubicBezTo>
                  <a:lnTo>
                    <a:pt x="4251" y="11966"/>
                  </a:lnTo>
                  <a:cubicBezTo>
                    <a:pt x="4291" y="11864"/>
                    <a:pt x="4259" y="11755"/>
                    <a:pt x="4165" y="11691"/>
                  </a:cubicBezTo>
                  <a:cubicBezTo>
                    <a:pt x="3560" y="11284"/>
                    <a:pt x="3050" y="10774"/>
                    <a:pt x="2652" y="10170"/>
                  </a:cubicBezTo>
                  <a:cubicBezTo>
                    <a:pt x="2606" y="10108"/>
                    <a:pt x="2537" y="10075"/>
                    <a:pt x="2464" y="10075"/>
                  </a:cubicBezTo>
                  <a:cubicBezTo>
                    <a:pt x="2435" y="10075"/>
                    <a:pt x="2406" y="10081"/>
                    <a:pt x="2377" y="10091"/>
                  </a:cubicBezTo>
                  <a:lnTo>
                    <a:pt x="1505" y="10453"/>
                  </a:lnTo>
                  <a:cubicBezTo>
                    <a:pt x="1458" y="10472"/>
                    <a:pt x="1408" y="10482"/>
                    <a:pt x="1357" y="10482"/>
                  </a:cubicBezTo>
                  <a:cubicBezTo>
                    <a:pt x="1306" y="10482"/>
                    <a:pt x="1255" y="10472"/>
                    <a:pt x="1208" y="10453"/>
                  </a:cubicBezTo>
                  <a:cubicBezTo>
                    <a:pt x="1114" y="10413"/>
                    <a:pt x="1035" y="10344"/>
                    <a:pt x="1005" y="10249"/>
                  </a:cubicBezTo>
                  <a:lnTo>
                    <a:pt x="612" y="9292"/>
                  </a:lnTo>
                  <a:cubicBezTo>
                    <a:pt x="574" y="9198"/>
                    <a:pt x="574" y="9096"/>
                    <a:pt x="612" y="9002"/>
                  </a:cubicBezTo>
                  <a:cubicBezTo>
                    <a:pt x="644" y="8908"/>
                    <a:pt x="723" y="8831"/>
                    <a:pt x="817" y="8791"/>
                  </a:cubicBezTo>
                  <a:lnTo>
                    <a:pt x="1686" y="8430"/>
                  </a:lnTo>
                  <a:cubicBezTo>
                    <a:pt x="1788" y="8390"/>
                    <a:pt x="1844" y="8281"/>
                    <a:pt x="1827" y="8179"/>
                  </a:cubicBezTo>
                  <a:cubicBezTo>
                    <a:pt x="1679" y="7466"/>
                    <a:pt x="1686" y="6744"/>
                    <a:pt x="1827" y="6030"/>
                  </a:cubicBezTo>
                  <a:cubicBezTo>
                    <a:pt x="1844" y="5929"/>
                    <a:pt x="1788" y="5820"/>
                    <a:pt x="1686" y="5780"/>
                  </a:cubicBezTo>
                  <a:lnTo>
                    <a:pt x="817" y="5419"/>
                  </a:lnTo>
                  <a:cubicBezTo>
                    <a:pt x="621" y="5340"/>
                    <a:pt x="527" y="5114"/>
                    <a:pt x="604" y="4916"/>
                  </a:cubicBezTo>
                  <a:lnTo>
                    <a:pt x="997" y="3968"/>
                  </a:lnTo>
                  <a:cubicBezTo>
                    <a:pt x="1061" y="3822"/>
                    <a:pt x="1199" y="3732"/>
                    <a:pt x="1347" y="3732"/>
                  </a:cubicBezTo>
                  <a:cubicBezTo>
                    <a:pt x="1397" y="3732"/>
                    <a:pt x="1448" y="3743"/>
                    <a:pt x="1498" y="3765"/>
                  </a:cubicBezTo>
                  <a:lnTo>
                    <a:pt x="2369" y="4126"/>
                  </a:lnTo>
                  <a:cubicBezTo>
                    <a:pt x="2398" y="4137"/>
                    <a:pt x="2428" y="4142"/>
                    <a:pt x="2458" y="4142"/>
                  </a:cubicBezTo>
                  <a:cubicBezTo>
                    <a:pt x="2532" y="4142"/>
                    <a:pt x="2604" y="4109"/>
                    <a:pt x="2644" y="4047"/>
                  </a:cubicBezTo>
                  <a:cubicBezTo>
                    <a:pt x="3050" y="3443"/>
                    <a:pt x="3560" y="2925"/>
                    <a:pt x="4165" y="2526"/>
                  </a:cubicBezTo>
                  <a:cubicBezTo>
                    <a:pt x="4251" y="2462"/>
                    <a:pt x="4291" y="2353"/>
                    <a:pt x="4244" y="2252"/>
                  </a:cubicBezTo>
                  <a:lnTo>
                    <a:pt x="3882" y="1380"/>
                  </a:lnTo>
                  <a:cubicBezTo>
                    <a:pt x="3843" y="1286"/>
                    <a:pt x="3843" y="1177"/>
                    <a:pt x="3882" y="1083"/>
                  </a:cubicBezTo>
                  <a:cubicBezTo>
                    <a:pt x="3922" y="989"/>
                    <a:pt x="3999" y="917"/>
                    <a:pt x="4093" y="880"/>
                  </a:cubicBezTo>
                  <a:lnTo>
                    <a:pt x="5043" y="486"/>
                  </a:lnTo>
                  <a:cubicBezTo>
                    <a:pt x="5090" y="467"/>
                    <a:pt x="5139" y="457"/>
                    <a:pt x="5188" y="457"/>
                  </a:cubicBezTo>
                  <a:cubicBezTo>
                    <a:pt x="5237" y="457"/>
                    <a:pt x="5286" y="467"/>
                    <a:pt x="5333" y="486"/>
                  </a:cubicBezTo>
                  <a:cubicBezTo>
                    <a:pt x="5427" y="526"/>
                    <a:pt x="5504" y="598"/>
                    <a:pt x="5544" y="692"/>
                  </a:cubicBezTo>
                  <a:lnTo>
                    <a:pt x="5905" y="1561"/>
                  </a:lnTo>
                  <a:cubicBezTo>
                    <a:pt x="5941" y="1651"/>
                    <a:pt x="6026" y="1704"/>
                    <a:pt x="6116" y="1704"/>
                  </a:cubicBezTo>
                  <a:cubicBezTo>
                    <a:pt x="6145" y="1704"/>
                    <a:pt x="6174" y="1698"/>
                    <a:pt x="6203" y="1687"/>
                  </a:cubicBezTo>
                  <a:cubicBezTo>
                    <a:pt x="6321" y="1640"/>
                    <a:pt x="6368" y="1506"/>
                    <a:pt x="6321" y="1388"/>
                  </a:cubicBezTo>
                  <a:lnTo>
                    <a:pt x="5960" y="518"/>
                  </a:lnTo>
                  <a:cubicBezTo>
                    <a:pt x="5873" y="315"/>
                    <a:pt x="5717" y="157"/>
                    <a:pt x="5504" y="63"/>
                  </a:cubicBezTo>
                  <a:cubicBezTo>
                    <a:pt x="5403" y="24"/>
                    <a:pt x="5294" y="1"/>
                    <a:pt x="51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4"/>
            <p:cNvSpPr/>
            <p:nvPr/>
          </p:nvSpPr>
          <p:spPr>
            <a:xfrm>
              <a:off x="4143300" y="4760675"/>
              <a:ext cx="105900" cy="106050"/>
            </a:xfrm>
            <a:custGeom>
              <a:avLst/>
              <a:gdLst/>
              <a:ahLst/>
              <a:cxnLst/>
              <a:rect l="l" t="t" r="r" b="b"/>
              <a:pathLst>
                <a:path w="4236" h="4242" extrusionOk="0">
                  <a:moveTo>
                    <a:pt x="2118" y="455"/>
                  </a:moveTo>
                  <a:cubicBezTo>
                    <a:pt x="3034" y="455"/>
                    <a:pt x="3787" y="1199"/>
                    <a:pt x="3787" y="2117"/>
                  </a:cubicBezTo>
                  <a:cubicBezTo>
                    <a:pt x="3787" y="3043"/>
                    <a:pt x="3034" y="3786"/>
                    <a:pt x="2118" y="3786"/>
                  </a:cubicBezTo>
                  <a:cubicBezTo>
                    <a:pt x="1200" y="3786"/>
                    <a:pt x="447" y="3043"/>
                    <a:pt x="447" y="2117"/>
                  </a:cubicBezTo>
                  <a:cubicBezTo>
                    <a:pt x="447" y="1199"/>
                    <a:pt x="1200" y="455"/>
                    <a:pt x="2118" y="455"/>
                  </a:cubicBezTo>
                  <a:close/>
                  <a:moveTo>
                    <a:pt x="2118" y="0"/>
                  </a:moveTo>
                  <a:cubicBezTo>
                    <a:pt x="949" y="0"/>
                    <a:pt x="1" y="956"/>
                    <a:pt x="1" y="2125"/>
                  </a:cubicBezTo>
                  <a:cubicBezTo>
                    <a:pt x="1" y="3293"/>
                    <a:pt x="949" y="4242"/>
                    <a:pt x="2118" y="4242"/>
                  </a:cubicBezTo>
                  <a:cubicBezTo>
                    <a:pt x="3287" y="4242"/>
                    <a:pt x="4235" y="3293"/>
                    <a:pt x="4235" y="2125"/>
                  </a:cubicBezTo>
                  <a:cubicBezTo>
                    <a:pt x="4235" y="956"/>
                    <a:pt x="3287" y="0"/>
                    <a:pt x="2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4"/>
            <p:cNvSpPr/>
            <p:nvPr/>
          </p:nvSpPr>
          <p:spPr>
            <a:xfrm>
              <a:off x="4059625" y="4677350"/>
              <a:ext cx="273075" cy="273075"/>
            </a:xfrm>
            <a:custGeom>
              <a:avLst/>
              <a:gdLst/>
              <a:ahLst/>
              <a:cxnLst/>
              <a:rect l="l" t="t" r="r" b="b"/>
              <a:pathLst>
                <a:path w="10923" h="10923" extrusionOk="0">
                  <a:moveTo>
                    <a:pt x="5834" y="456"/>
                  </a:moveTo>
                  <a:cubicBezTo>
                    <a:pt x="5951" y="456"/>
                    <a:pt x="6052" y="550"/>
                    <a:pt x="6052" y="674"/>
                  </a:cubicBezTo>
                  <a:lnTo>
                    <a:pt x="6052" y="1357"/>
                  </a:lnTo>
                  <a:cubicBezTo>
                    <a:pt x="6052" y="1466"/>
                    <a:pt x="6124" y="1560"/>
                    <a:pt x="6233" y="1585"/>
                  </a:cubicBezTo>
                  <a:cubicBezTo>
                    <a:pt x="6743" y="1686"/>
                    <a:pt x="7221" y="1882"/>
                    <a:pt x="7652" y="2172"/>
                  </a:cubicBezTo>
                  <a:cubicBezTo>
                    <a:pt x="7684" y="2196"/>
                    <a:pt x="7731" y="2211"/>
                    <a:pt x="7770" y="2211"/>
                  </a:cubicBezTo>
                  <a:cubicBezTo>
                    <a:pt x="7832" y="2211"/>
                    <a:pt x="7887" y="2189"/>
                    <a:pt x="7934" y="2142"/>
                  </a:cubicBezTo>
                  <a:lnTo>
                    <a:pt x="8421" y="1654"/>
                  </a:lnTo>
                  <a:cubicBezTo>
                    <a:pt x="8459" y="1615"/>
                    <a:pt x="8515" y="1592"/>
                    <a:pt x="8570" y="1592"/>
                  </a:cubicBezTo>
                  <a:cubicBezTo>
                    <a:pt x="8632" y="1592"/>
                    <a:pt x="8687" y="1615"/>
                    <a:pt x="8726" y="1654"/>
                  </a:cubicBezTo>
                  <a:lnTo>
                    <a:pt x="9259" y="2179"/>
                  </a:lnTo>
                  <a:cubicBezTo>
                    <a:pt x="9298" y="2227"/>
                    <a:pt x="9323" y="2274"/>
                    <a:pt x="9323" y="2338"/>
                  </a:cubicBezTo>
                  <a:cubicBezTo>
                    <a:pt x="9323" y="2392"/>
                    <a:pt x="9298" y="2447"/>
                    <a:pt x="9259" y="2494"/>
                  </a:cubicBezTo>
                  <a:lnTo>
                    <a:pt x="8766" y="2979"/>
                  </a:lnTo>
                  <a:cubicBezTo>
                    <a:pt x="8694" y="3051"/>
                    <a:pt x="8679" y="3177"/>
                    <a:pt x="8741" y="3262"/>
                  </a:cubicBezTo>
                  <a:cubicBezTo>
                    <a:pt x="9033" y="3702"/>
                    <a:pt x="9229" y="4172"/>
                    <a:pt x="9330" y="4682"/>
                  </a:cubicBezTo>
                  <a:cubicBezTo>
                    <a:pt x="9353" y="4791"/>
                    <a:pt x="9447" y="4861"/>
                    <a:pt x="9558" y="4861"/>
                  </a:cubicBezTo>
                  <a:lnTo>
                    <a:pt x="10239" y="4861"/>
                  </a:lnTo>
                  <a:cubicBezTo>
                    <a:pt x="10358" y="4861"/>
                    <a:pt x="10459" y="4965"/>
                    <a:pt x="10459" y="5081"/>
                  </a:cubicBezTo>
                  <a:lnTo>
                    <a:pt x="10459" y="5826"/>
                  </a:lnTo>
                  <a:cubicBezTo>
                    <a:pt x="10459" y="5943"/>
                    <a:pt x="10365" y="6047"/>
                    <a:pt x="10247" y="6047"/>
                  </a:cubicBezTo>
                  <a:lnTo>
                    <a:pt x="9558" y="6047"/>
                  </a:lnTo>
                  <a:cubicBezTo>
                    <a:pt x="9447" y="6047"/>
                    <a:pt x="9362" y="6124"/>
                    <a:pt x="9338" y="6225"/>
                  </a:cubicBezTo>
                  <a:cubicBezTo>
                    <a:pt x="9236" y="6735"/>
                    <a:pt x="9040" y="7213"/>
                    <a:pt x="8751" y="7646"/>
                  </a:cubicBezTo>
                  <a:cubicBezTo>
                    <a:pt x="8687" y="7731"/>
                    <a:pt x="8694" y="7857"/>
                    <a:pt x="8773" y="7928"/>
                  </a:cubicBezTo>
                  <a:lnTo>
                    <a:pt x="9259" y="8422"/>
                  </a:lnTo>
                  <a:cubicBezTo>
                    <a:pt x="9298" y="8461"/>
                    <a:pt x="9323" y="8516"/>
                    <a:pt x="9323" y="8570"/>
                  </a:cubicBezTo>
                  <a:cubicBezTo>
                    <a:pt x="9323" y="8625"/>
                    <a:pt x="9298" y="8689"/>
                    <a:pt x="9259" y="8728"/>
                  </a:cubicBezTo>
                  <a:lnTo>
                    <a:pt x="8734" y="9253"/>
                  </a:lnTo>
                  <a:cubicBezTo>
                    <a:pt x="8687" y="9300"/>
                    <a:pt x="8640" y="9323"/>
                    <a:pt x="8578" y="9323"/>
                  </a:cubicBezTo>
                  <a:cubicBezTo>
                    <a:pt x="8523" y="9323"/>
                    <a:pt x="8459" y="9300"/>
                    <a:pt x="8421" y="9253"/>
                  </a:cubicBezTo>
                  <a:lnTo>
                    <a:pt x="7934" y="8766"/>
                  </a:lnTo>
                  <a:cubicBezTo>
                    <a:pt x="7894" y="8726"/>
                    <a:pt x="7836" y="8704"/>
                    <a:pt x="7777" y="8704"/>
                  </a:cubicBezTo>
                  <a:cubicBezTo>
                    <a:pt x="7733" y="8704"/>
                    <a:pt x="7689" y="8717"/>
                    <a:pt x="7652" y="8743"/>
                  </a:cubicBezTo>
                  <a:cubicBezTo>
                    <a:pt x="7213" y="9033"/>
                    <a:pt x="6743" y="9229"/>
                    <a:pt x="6233" y="9330"/>
                  </a:cubicBezTo>
                  <a:cubicBezTo>
                    <a:pt x="6124" y="9355"/>
                    <a:pt x="6052" y="9441"/>
                    <a:pt x="6052" y="9551"/>
                  </a:cubicBezTo>
                  <a:lnTo>
                    <a:pt x="6052" y="10241"/>
                  </a:lnTo>
                  <a:cubicBezTo>
                    <a:pt x="6052" y="10358"/>
                    <a:pt x="5951" y="10460"/>
                    <a:pt x="5834" y="10460"/>
                  </a:cubicBezTo>
                  <a:lnTo>
                    <a:pt x="5081" y="10460"/>
                  </a:lnTo>
                  <a:cubicBezTo>
                    <a:pt x="4963" y="10460"/>
                    <a:pt x="4861" y="10358"/>
                    <a:pt x="4861" y="10241"/>
                  </a:cubicBezTo>
                  <a:lnTo>
                    <a:pt x="4861" y="9551"/>
                  </a:lnTo>
                  <a:cubicBezTo>
                    <a:pt x="4861" y="9441"/>
                    <a:pt x="4789" y="9347"/>
                    <a:pt x="4680" y="9330"/>
                  </a:cubicBezTo>
                  <a:cubicBezTo>
                    <a:pt x="4170" y="9229"/>
                    <a:pt x="3692" y="9026"/>
                    <a:pt x="3261" y="8736"/>
                  </a:cubicBezTo>
                  <a:cubicBezTo>
                    <a:pt x="3224" y="8712"/>
                    <a:pt x="3182" y="8700"/>
                    <a:pt x="3139" y="8700"/>
                  </a:cubicBezTo>
                  <a:cubicBezTo>
                    <a:pt x="3082" y="8700"/>
                    <a:pt x="3024" y="8722"/>
                    <a:pt x="2979" y="8766"/>
                  </a:cubicBezTo>
                  <a:lnTo>
                    <a:pt x="2494" y="9253"/>
                  </a:lnTo>
                  <a:cubicBezTo>
                    <a:pt x="2454" y="9293"/>
                    <a:pt x="2399" y="9315"/>
                    <a:pt x="2335" y="9315"/>
                  </a:cubicBezTo>
                  <a:cubicBezTo>
                    <a:pt x="2273" y="9315"/>
                    <a:pt x="2226" y="9293"/>
                    <a:pt x="2179" y="9253"/>
                  </a:cubicBezTo>
                  <a:lnTo>
                    <a:pt x="1654" y="8728"/>
                  </a:lnTo>
                  <a:cubicBezTo>
                    <a:pt x="1615" y="8681"/>
                    <a:pt x="1590" y="8625"/>
                    <a:pt x="1590" y="8570"/>
                  </a:cubicBezTo>
                  <a:cubicBezTo>
                    <a:pt x="1590" y="8516"/>
                    <a:pt x="1615" y="8454"/>
                    <a:pt x="1654" y="8414"/>
                  </a:cubicBezTo>
                  <a:lnTo>
                    <a:pt x="2140" y="7928"/>
                  </a:lnTo>
                  <a:cubicBezTo>
                    <a:pt x="2219" y="7849"/>
                    <a:pt x="2226" y="7731"/>
                    <a:pt x="2164" y="7637"/>
                  </a:cubicBezTo>
                  <a:cubicBezTo>
                    <a:pt x="1873" y="7206"/>
                    <a:pt x="1677" y="6728"/>
                    <a:pt x="1575" y="6225"/>
                  </a:cubicBezTo>
                  <a:cubicBezTo>
                    <a:pt x="1560" y="6116"/>
                    <a:pt x="1466" y="6037"/>
                    <a:pt x="1355" y="6037"/>
                  </a:cubicBezTo>
                  <a:lnTo>
                    <a:pt x="666" y="6037"/>
                  </a:lnTo>
                  <a:cubicBezTo>
                    <a:pt x="548" y="6037"/>
                    <a:pt x="454" y="5943"/>
                    <a:pt x="454" y="5826"/>
                  </a:cubicBezTo>
                  <a:lnTo>
                    <a:pt x="454" y="5074"/>
                  </a:lnTo>
                  <a:cubicBezTo>
                    <a:pt x="454" y="4955"/>
                    <a:pt x="548" y="4854"/>
                    <a:pt x="666" y="4854"/>
                  </a:cubicBezTo>
                  <a:lnTo>
                    <a:pt x="1355" y="4854"/>
                  </a:lnTo>
                  <a:cubicBezTo>
                    <a:pt x="1466" y="4854"/>
                    <a:pt x="1560" y="4784"/>
                    <a:pt x="1575" y="4673"/>
                  </a:cubicBezTo>
                  <a:cubicBezTo>
                    <a:pt x="1677" y="4165"/>
                    <a:pt x="1873" y="3685"/>
                    <a:pt x="2164" y="3254"/>
                  </a:cubicBezTo>
                  <a:cubicBezTo>
                    <a:pt x="2226" y="3167"/>
                    <a:pt x="2219" y="3043"/>
                    <a:pt x="2140" y="2972"/>
                  </a:cubicBezTo>
                  <a:lnTo>
                    <a:pt x="1654" y="2486"/>
                  </a:lnTo>
                  <a:cubicBezTo>
                    <a:pt x="1615" y="2439"/>
                    <a:pt x="1590" y="2392"/>
                    <a:pt x="1590" y="2330"/>
                  </a:cubicBezTo>
                  <a:cubicBezTo>
                    <a:pt x="1590" y="2274"/>
                    <a:pt x="1615" y="2219"/>
                    <a:pt x="1654" y="2172"/>
                  </a:cubicBezTo>
                  <a:lnTo>
                    <a:pt x="2179" y="1647"/>
                  </a:lnTo>
                  <a:cubicBezTo>
                    <a:pt x="2226" y="1607"/>
                    <a:pt x="2273" y="1585"/>
                    <a:pt x="2335" y="1585"/>
                  </a:cubicBezTo>
                  <a:cubicBezTo>
                    <a:pt x="2399" y="1585"/>
                    <a:pt x="2454" y="1607"/>
                    <a:pt x="2494" y="1647"/>
                  </a:cubicBezTo>
                  <a:lnTo>
                    <a:pt x="2979" y="2132"/>
                  </a:lnTo>
                  <a:cubicBezTo>
                    <a:pt x="3023" y="2176"/>
                    <a:pt x="3079" y="2198"/>
                    <a:pt x="3134" y="2198"/>
                  </a:cubicBezTo>
                  <a:cubicBezTo>
                    <a:pt x="3179" y="2198"/>
                    <a:pt x="3223" y="2184"/>
                    <a:pt x="3261" y="2157"/>
                  </a:cubicBezTo>
                  <a:cubicBezTo>
                    <a:pt x="3700" y="1867"/>
                    <a:pt x="4170" y="1671"/>
                    <a:pt x="4680" y="1568"/>
                  </a:cubicBezTo>
                  <a:cubicBezTo>
                    <a:pt x="4789" y="1545"/>
                    <a:pt x="4861" y="1459"/>
                    <a:pt x="4861" y="1350"/>
                  </a:cubicBezTo>
                  <a:lnTo>
                    <a:pt x="4861" y="674"/>
                  </a:lnTo>
                  <a:cubicBezTo>
                    <a:pt x="4861" y="550"/>
                    <a:pt x="4963" y="456"/>
                    <a:pt x="5081" y="456"/>
                  </a:cubicBezTo>
                  <a:close/>
                  <a:moveTo>
                    <a:pt x="5089" y="0"/>
                  </a:moveTo>
                  <a:cubicBezTo>
                    <a:pt x="4720" y="0"/>
                    <a:pt x="4413" y="307"/>
                    <a:pt x="4413" y="674"/>
                  </a:cubicBezTo>
                  <a:lnTo>
                    <a:pt x="4413" y="1176"/>
                  </a:lnTo>
                  <a:cubicBezTo>
                    <a:pt x="3975" y="1278"/>
                    <a:pt x="3559" y="1451"/>
                    <a:pt x="3167" y="1694"/>
                  </a:cubicBezTo>
                  <a:lnTo>
                    <a:pt x="2813" y="1333"/>
                  </a:lnTo>
                  <a:cubicBezTo>
                    <a:pt x="2689" y="1208"/>
                    <a:pt x="2524" y="1137"/>
                    <a:pt x="2343" y="1137"/>
                  </a:cubicBezTo>
                  <a:cubicBezTo>
                    <a:pt x="2164" y="1137"/>
                    <a:pt x="1991" y="1208"/>
                    <a:pt x="1865" y="1333"/>
                  </a:cubicBezTo>
                  <a:lnTo>
                    <a:pt x="1340" y="1867"/>
                  </a:lnTo>
                  <a:cubicBezTo>
                    <a:pt x="1206" y="1991"/>
                    <a:pt x="1144" y="2157"/>
                    <a:pt x="1144" y="2338"/>
                  </a:cubicBezTo>
                  <a:cubicBezTo>
                    <a:pt x="1144" y="2518"/>
                    <a:pt x="1206" y="2689"/>
                    <a:pt x="1340" y="2816"/>
                  </a:cubicBezTo>
                  <a:lnTo>
                    <a:pt x="1694" y="3167"/>
                  </a:lnTo>
                  <a:cubicBezTo>
                    <a:pt x="1459" y="3561"/>
                    <a:pt x="1285" y="3977"/>
                    <a:pt x="1176" y="4415"/>
                  </a:cubicBezTo>
                  <a:lnTo>
                    <a:pt x="674" y="4415"/>
                  </a:lnTo>
                  <a:cubicBezTo>
                    <a:pt x="305" y="4415"/>
                    <a:pt x="0" y="4720"/>
                    <a:pt x="0" y="5089"/>
                  </a:cubicBezTo>
                  <a:lnTo>
                    <a:pt x="0" y="5834"/>
                  </a:lnTo>
                  <a:cubicBezTo>
                    <a:pt x="0" y="6203"/>
                    <a:pt x="305" y="6508"/>
                    <a:pt x="674" y="6508"/>
                  </a:cubicBezTo>
                  <a:lnTo>
                    <a:pt x="1176" y="6508"/>
                  </a:lnTo>
                  <a:cubicBezTo>
                    <a:pt x="1278" y="6948"/>
                    <a:pt x="1459" y="7364"/>
                    <a:pt x="1694" y="7748"/>
                  </a:cubicBezTo>
                  <a:lnTo>
                    <a:pt x="1340" y="8107"/>
                  </a:lnTo>
                  <a:cubicBezTo>
                    <a:pt x="1206" y="8233"/>
                    <a:pt x="1144" y="8399"/>
                    <a:pt x="1144" y="8578"/>
                  </a:cubicBezTo>
                  <a:cubicBezTo>
                    <a:pt x="1144" y="8758"/>
                    <a:pt x="1206" y="8932"/>
                    <a:pt x="1340" y="9058"/>
                  </a:cubicBezTo>
                  <a:lnTo>
                    <a:pt x="1865" y="9583"/>
                  </a:lnTo>
                  <a:cubicBezTo>
                    <a:pt x="1991" y="9716"/>
                    <a:pt x="2164" y="9778"/>
                    <a:pt x="2343" y="9778"/>
                  </a:cubicBezTo>
                  <a:cubicBezTo>
                    <a:pt x="2524" y="9778"/>
                    <a:pt x="2689" y="9716"/>
                    <a:pt x="2813" y="9583"/>
                  </a:cubicBezTo>
                  <a:lnTo>
                    <a:pt x="3167" y="9229"/>
                  </a:lnTo>
                  <a:cubicBezTo>
                    <a:pt x="3559" y="9464"/>
                    <a:pt x="3975" y="9637"/>
                    <a:pt x="4413" y="9746"/>
                  </a:cubicBezTo>
                  <a:lnTo>
                    <a:pt x="4413" y="10249"/>
                  </a:lnTo>
                  <a:cubicBezTo>
                    <a:pt x="4413" y="10618"/>
                    <a:pt x="4720" y="10922"/>
                    <a:pt x="5089" y="10922"/>
                  </a:cubicBezTo>
                  <a:lnTo>
                    <a:pt x="5834" y="10922"/>
                  </a:lnTo>
                  <a:cubicBezTo>
                    <a:pt x="6201" y="10922"/>
                    <a:pt x="6508" y="10618"/>
                    <a:pt x="6508" y="10249"/>
                  </a:cubicBezTo>
                  <a:lnTo>
                    <a:pt x="6508" y="9746"/>
                  </a:lnTo>
                  <a:cubicBezTo>
                    <a:pt x="6946" y="9637"/>
                    <a:pt x="7362" y="9464"/>
                    <a:pt x="7753" y="9229"/>
                  </a:cubicBezTo>
                  <a:lnTo>
                    <a:pt x="8107" y="9583"/>
                  </a:lnTo>
                  <a:cubicBezTo>
                    <a:pt x="8233" y="9716"/>
                    <a:pt x="8397" y="9778"/>
                    <a:pt x="8578" y="9778"/>
                  </a:cubicBezTo>
                  <a:cubicBezTo>
                    <a:pt x="8758" y="9778"/>
                    <a:pt x="8929" y="9716"/>
                    <a:pt x="9056" y="9583"/>
                  </a:cubicBezTo>
                  <a:lnTo>
                    <a:pt x="9581" y="9058"/>
                  </a:lnTo>
                  <a:cubicBezTo>
                    <a:pt x="9714" y="8932"/>
                    <a:pt x="9776" y="8758"/>
                    <a:pt x="9776" y="8578"/>
                  </a:cubicBezTo>
                  <a:cubicBezTo>
                    <a:pt x="9776" y="8406"/>
                    <a:pt x="9714" y="8233"/>
                    <a:pt x="9581" y="8107"/>
                  </a:cubicBezTo>
                  <a:lnTo>
                    <a:pt x="9229" y="7748"/>
                  </a:lnTo>
                  <a:cubicBezTo>
                    <a:pt x="9464" y="7364"/>
                    <a:pt x="9635" y="6948"/>
                    <a:pt x="9746" y="6508"/>
                  </a:cubicBezTo>
                  <a:lnTo>
                    <a:pt x="10247" y="6508"/>
                  </a:lnTo>
                  <a:cubicBezTo>
                    <a:pt x="10616" y="6508"/>
                    <a:pt x="10922" y="6203"/>
                    <a:pt x="10922" y="5834"/>
                  </a:cubicBezTo>
                  <a:lnTo>
                    <a:pt x="10922" y="5089"/>
                  </a:lnTo>
                  <a:cubicBezTo>
                    <a:pt x="10915" y="4712"/>
                    <a:pt x="10616" y="4415"/>
                    <a:pt x="10247" y="4415"/>
                  </a:cubicBezTo>
                  <a:lnTo>
                    <a:pt x="9746" y="4415"/>
                  </a:lnTo>
                  <a:cubicBezTo>
                    <a:pt x="9645" y="3967"/>
                    <a:pt x="9464" y="3553"/>
                    <a:pt x="9229" y="3167"/>
                  </a:cubicBezTo>
                  <a:lnTo>
                    <a:pt x="9581" y="2816"/>
                  </a:lnTo>
                  <a:cubicBezTo>
                    <a:pt x="9714" y="2682"/>
                    <a:pt x="9776" y="2518"/>
                    <a:pt x="9776" y="2338"/>
                  </a:cubicBezTo>
                  <a:cubicBezTo>
                    <a:pt x="9776" y="2157"/>
                    <a:pt x="9714" y="1991"/>
                    <a:pt x="9581" y="1860"/>
                  </a:cubicBezTo>
                  <a:lnTo>
                    <a:pt x="9056" y="1333"/>
                  </a:lnTo>
                  <a:cubicBezTo>
                    <a:pt x="8929" y="1208"/>
                    <a:pt x="8766" y="1137"/>
                    <a:pt x="8578" y="1137"/>
                  </a:cubicBezTo>
                  <a:cubicBezTo>
                    <a:pt x="8404" y="1137"/>
                    <a:pt x="8233" y="1208"/>
                    <a:pt x="8107" y="1333"/>
                  </a:cubicBezTo>
                  <a:lnTo>
                    <a:pt x="7753" y="1686"/>
                  </a:lnTo>
                  <a:cubicBezTo>
                    <a:pt x="7362" y="1451"/>
                    <a:pt x="6946" y="1278"/>
                    <a:pt x="6508" y="1169"/>
                  </a:cubicBezTo>
                  <a:lnTo>
                    <a:pt x="6508" y="674"/>
                  </a:lnTo>
                  <a:cubicBezTo>
                    <a:pt x="6508" y="307"/>
                    <a:pt x="6201" y="0"/>
                    <a:pt x="58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74"/>
          <p:cNvGrpSpPr/>
          <p:nvPr/>
        </p:nvGrpSpPr>
        <p:grpSpPr>
          <a:xfrm>
            <a:off x="3247825" y="2326125"/>
            <a:ext cx="466775" cy="402300"/>
            <a:chOff x="3247825" y="2326125"/>
            <a:chExt cx="466775" cy="402300"/>
          </a:xfrm>
        </p:grpSpPr>
        <p:sp>
          <p:nvSpPr>
            <p:cNvPr id="3674" name="Google Shape;3674;p74"/>
            <p:cNvSpPr/>
            <p:nvPr/>
          </p:nvSpPr>
          <p:spPr>
            <a:xfrm>
              <a:off x="3332150" y="2326125"/>
              <a:ext cx="302675" cy="81600"/>
            </a:xfrm>
            <a:custGeom>
              <a:avLst/>
              <a:gdLst/>
              <a:ahLst/>
              <a:cxnLst/>
              <a:rect l="l" t="t" r="r" b="b"/>
              <a:pathLst>
                <a:path w="12107" h="3264" extrusionOk="0">
                  <a:moveTo>
                    <a:pt x="5848" y="1"/>
                  </a:moveTo>
                  <a:cubicBezTo>
                    <a:pt x="3755" y="1"/>
                    <a:pt x="1663" y="809"/>
                    <a:pt x="87" y="2417"/>
                  </a:cubicBezTo>
                  <a:cubicBezTo>
                    <a:pt x="0" y="2511"/>
                    <a:pt x="0" y="2661"/>
                    <a:pt x="94" y="2755"/>
                  </a:cubicBezTo>
                  <a:cubicBezTo>
                    <a:pt x="141" y="2802"/>
                    <a:pt x="202" y="2826"/>
                    <a:pt x="263" y="2826"/>
                  </a:cubicBezTo>
                  <a:cubicBezTo>
                    <a:pt x="323" y="2826"/>
                    <a:pt x="384" y="2802"/>
                    <a:pt x="431" y="2755"/>
                  </a:cubicBezTo>
                  <a:cubicBezTo>
                    <a:pt x="1912" y="1238"/>
                    <a:pt x="3878" y="477"/>
                    <a:pt x="5845" y="477"/>
                  </a:cubicBezTo>
                  <a:cubicBezTo>
                    <a:pt x="7754" y="477"/>
                    <a:pt x="9664" y="1193"/>
                    <a:pt x="11135" y="2629"/>
                  </a:cubicBezTo>
                  <a:lnTo>
                    <a:pt x="11291" y="2778"/>
                  </a:lnTo>
                  <a:lnTo>
                    <a:pt x="10234" y="2793"/>
                  </a:lnTo>
                  <a:cubicBezTo>
                    <a:pt x="10100" y="2793"/>
                    <a:pt x="9989" y="2904"/>
                    <a:pt x="9998" y="3028"/>
                  </a:cubicBezTo>
                  <a:cubicBezTo>
                    <a:pt x="9998" y="3162"/>
                    <a:pt x="10108" y="3263"/>
                    <a:pt x="10234" y="3263"/>
                  </a:cubicBezTo>
                  <a:lnTo>
                    <a:pt x="10241" y="3263"/>
                  </a:lnTo>
                  <a:lnTo>
                    <a:pt x="11871" y="3248"/>
                  </a:lnTo>
                  <a:cubicBezTo>
                    <a:pt x="12004" y="3248"/>
                    <a:pt x="12106" y="3139"/>
                    <a:pt x="12106" y="3006"/>
                  </a:cubicBezTo>
                  <a:lnTo>
                    <a:pt x="12084" y="1374"/>
                  </a:lnTo>
                  <a:cubicBezTo>
                    <a:pt x="12084" y="1240"/>
                    <a:pt x="11982" y="1139"/>
                    <a:pt x="11848" y="1139"/>
                  </a:cubicBezTo>
                  <a:cubicBezTo>
                    <a:pt x="11715" y="1139"/>
                    <a:pt x="11606" y="1250"/>
                    <a:pt x="11613" y="1382"/>
                  </a:cubicBezTo>
                  <a:lnTo>
                    <a:pt x="11621" y="2441"/>
                  </a:lnTo>
                  <a:lnTo>
                    <a:pt x="11472" y="2285"/>
                  </a:lnTo>
                  <a:cubicBezTo>
                    <a:pt x="9908" y="760"/>
                    <a:pt x="7878" y="1"/>
                    <a:pt x="584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4"/>
            <p:cNvSpPr/>
            <p:nvPr/>
          </p:nvSpPr>
          <p:spPr>
            <a:xfrm>
              <a:off x="3321550" y="2646450"/>
              <a:ext cx="302925" cy="81975"/>
            </a:xfrm>
            <a:custGeom>
              <a:avLst/>
              <a:gdLst/>
              <a:ahLst/>
              <a:cxnLst/>
              <a:rect l="l" t="t" r="r" b="b"/>
              <a:pathLst>
                <a:path w="12117" h="3279" extrusionOk="0">
                  <a:moveTo>
                    <a:pt x="1875" y="1"/>
                  </a:moveTo>
                  <a:lnTo>
                    <a:pt x="236" y="25"/>
                  </a:lnTo>
                  <a:cubicBezTo>
                    <a:pt x="110" y="25"/>
                    <a:pt x="1" y="134"/>
                    <a:pt x="8" y="268"/>
                  </a:cubicBezTo>
                  <a:lnTo>
                    <a:pt x="25" y="1899"/>
                  </a:lnTo>
                  <a:cubicBezTo>
                    <a:pt x="25" y="2033"/>
                    <a:pt x="134" y="2135"/>
                    <a:pt x="260" y="2135"/>
                  </a:cubicBezTo>
                  <a:lnTo>
                    <a:pt x="268" y="2135"/>
                  </a:lnTo>
                  <a:cubicBezTo>
                    <a:pt x="402" y="2135"/>
                    <a:pt x="503" y="2024"/>
                    <a:pt x="503" y="1892"/>
                  </a:cubicBezTo>
                  <a:lnTo>
                    <a:pt x="486" y="832"/>
                  </a:lnTo>
                  <a:lnTo>
                    <a:pt x="644" y="981"/>
                  </a:lnTo>
                  <a:cubicBezTo>
                    <a:pt x="2157" y="2464"/>
                    <a:pt x="4156" y="3279"/>
                    <a:pt x="6265" y="3279"/>
                  </a:cubicBezTo>
                  <a:lnTo>
                    <a:pt x="6360" y="3279"/>
                  </a:lnTo>
                  <a:cubicBezTo>
                    <a:pt x="8509" y="3247"/>
                    <a:pt x="10524" y="2393"/>
                    <a:pt x="12022" y="857"/>
                  </a:cubicBezTo>
                  <a:cubicBezTo>
                    <a:pt x="12116" y="753"/>
                    <a:pt x="12116" y="605"/>
                    <a:pt x="12022" y="518"/>
                  </a:cubicBezTo>
                  <a:cubicBezTo>
                    <a:pt x="11975" y="471"/>
                    <a:pt x="11912" y="448"/>
                    <a:pt x="11850" y="448"/>
                  </a:cubicBezTo>
                  <a:cubicBezTo>
                    <a:pt x="11788" y="448"/>
                    <a:pt x="11727" y="471"/>
                    <a:pt x="11683" y="518"/>
                  </a:cubicBezTo>
                  <a:cubicBezTo>
                    <a:pt x="10272" y="1969"/>
                    <a:pt x="8375" y="2776"/>
                    <a:pt x="6352" y="2801"/>
                  </a:cubicBezTo>
                  <a:cubicBezTo>
                    <a:pt x="6323" y="2801"/>
                    <a:pt x="6294" y="2801"/>
                    <a:pt x="6265" y="2801"/>
                  </a:cubicBezTo>
                  <a:cubicBezTo>
                    <a:pt x="4275" y="2801"/>
                    <a:pt x="2404" y="2035"/>
                    <a:pt x="974" y="644"/>
                  </a:cubicBezTo>
                  <a:lnTo>
                    <a:pt x="825" y="496"/>
                  </a:lnTo>
                  <a:lnTo>
                    <a:pt x="1883" y="481"/>
                  </a:lnTo>
                  <a:cubicBezTo>
                    <a:pt x="2009" y="481"/>
                    <a:pt x="2118" y="370"/>
                    <a:pt x="2118" y="236"/>
                  </a:cubicBezTo>
                  <a:cubicBezTo>
                    <a:pt x="2110" y="112"/>
                    <a:pt x="2001" y="1"/>
                    <a:pt x="18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4"/>
            <p:cNvSpPr/>
            <p:nvPr/>
          </p:nvSpPr>
          <p:spPr>
            <a:xfrm>
              <a:off x="3247825" y="2437325"/>
              <a:ext cx="181575" cy="195275"/>
            </a:xfrm>
            <a:custGeom>
              <a:avLst/>
              <a:gdLst/>
              <a:ahLst/>
              <a:cxnLst/>
              <a:rect l="l" t="t" r="r" b="b"/>
              <a:pathLst>
                <a:path w="7263" h="7811" extrusionOk="0">
                  <a:moveTo>
                    <a:pt x="3482" y="1"/>
                  </a:moveTo>
                  <a:cubicBezTo>
                    <a:pt x="2660" y="1"/>
                    <a:pt x="1986" y="667"/>
                    <a:pt x="1986" y="1497"/>
                  </a:cubicBezTo>
                  <a:lnTo>
                    <a:pt x="1986" y="2893"/>
                  </a:lnTo>
                  <a:cubicBezTo>
                    <a:pt x="1986" y="3136"/>
                    <a:pt x="2088" y="3364"/>
                    <a:pt x="2269" y="3529"/>
                  </a:cubicBezTo>
                  <a:lnTo>
                    <a:pt x="2269" y="4649"/>
                  </a:lnTo>
                  <a:cubicBezTo>
                    <a:pt x="1954" y="4815"/>
                    <a:pt x="1115" y="5261"/>
                    <a:pt x="330" y="5904"/>
                  </a:cubicBezTo>
                  <a:cubicBezTo>
                    <a:pt x="127" y="6085"/>
                    <a:pt x="1" y="6335"/>
                    <a:pt x="1" y="6610"/>
                  </a:cubicBezTo>
                  <a:lnTo>
                    <a:pt x="1" y="7566"/>
                  </a:lnTo>
                  <a:cubicBezTo>
                    <a:pt x="1" y="7700"/>
                    <a:pt x="112" y="7811"/>
                    <a:pt x="236" y="7811"/>
                  </a:cubicBezTo>
                  <a:cubicBezTo>
                    <a:pt x="370" y="7811"/>
                    <a:pt x="481" y="7700"/>
                    <a:pt x="481" y="7566"/>
                  </a:cubicBezTo>
                  <a:lnTo>
                    <a:pt x="481" y="6610"/>
                  </a:lnTo>
                  <a:cubicBezTo>
                    <a:pt x="481" y="6484"/>
                    <a:pt x="535" y="6360"/>
                    <a:pt x="637" y="6273"/>
                  </a:cubicBezTo>
                  <a:cubicBezTo>
                    <a:pt x="1476" y="5582"/>
                    <a:pt x="2400" y="5120"/>
                    <a:pt x="2573" y="5035"/>
                  </a:cubicBezTo>
                  <a:cubicBezTo>
                    <a:pt x="2675" y="4978"/>
                    <a:pt x="2739" y="4877"/>
                    <a:pt x="2739" y="4760"/>
                  </a:cubicBezTo>
                  <a:lnTo>
                    <a:pt x="2739" y="3418"/>
                  </a:lnTo>
                  <a:cubicBezTo>
                    <a:pt x="2739" y="3341"/>
                    <a:pt x="2700" y="3262"/>
                    <a:pt x="2636" y="3223"/>
                  </a:cubicBezTo>
                  <a:cubicBezTo>
                    <a:pt x="2519" y="3144"/>
                    <a:pt x="2457" y="3027"/>
                    <a:pt x="2457" y="2893"/>
                  </a:cubicBezTo>
                  <a:lnTo>
                    <a:pt x="2457" y="1497"/>
                  </a:lnTo>
                  <a:cubicBezTo>
                    <a:pt x="2464" y="932"/>
                    <a:pt x="2927" y="479"/>
                    <a:pt x="3482" y="479"/>
                  </a:cubicBezTo>
                  <a:lnTo>
                    <a:pt x="3789" y="479"/>
                  </a:lnTo>
                  <a:cubicBezTo>
                    <a:pt x="4354" y="479"/>
                    <a:pt x="4809" y="932"/>
                    <a:pt x="4809" y="1497"/>
                  </a:cubicBezTo>
                  <a:lnTo>
                    <a:pt x="4809" y="2893"/>
                  </a:lnTo>
                  <a:cubicBezTo>
                    <a:pt x="4809" y="3019"/>
                    <a:pt x="4745" y="3144"/>
                    <a:pt x="4628" y="3215"/>
                  </a:cubicBezTo>
                  <a:cubicBezTo>
                    <a:pt x="4564" y="3262"/>
                    <a:pt x="4527" y="3332"/>
                    <a:pt x="4527" y="3411"/>
                  </a:cubicBezTo>
                  <a:lnTo>
                    <a:pt x="4527" y="4760"/>
                  </a:lnTo>
                  <a:cubicBezTo>
                    <a:pt x="4527" y="4869"/>
                    <a:pt x="4589" y="4978"/>
                    <a:pt x="4691" y="5025"/>
                  </a:cubicBezTo>
                  <a:cubicBezTo>
                    <a:pt x="4864" y="5112"/>
                    <a:pt x="5788" y="5575"/>
                    <a:pt x="6627" y="6273"/>
                  </a:cubicBezTo>
                  <a:cubicBezTo>
                    <a:pt x="6729" y="6352"/>
                    <a:pt x="6793" y="6476"/>
                    <a:pt x="6793" y="6610"/>
                  </a:cubicBezTo>
                  <a:lnTo>
                    <a:pt x="6793" y="7566"/>
                  </a:lnTo>
                  <a:cubicBezTo>
                    <a:pt x="6793" y="7692"/>
                    <a:pt x="6894" y="7801"/>
                    <a:pt x="7028" y="7801"/>
                  </a:cubicBezTo>
                  <a:cubicBezTo>
                    <a:pt x="7161" y="7801"/>
                    <a:pt x="7263" y="7692"/>
                    <a:pt x="7263" y="7566"/>
                  </a:cubicBezTo>
                  <a:lnTo>
                    <a:pt x="7263" y="6610"/>
                  </a:lnTo>
                  <a:cubicBezTo>
                    <a:pt x="7263" y="6335"/>
                    <a:pt x="7144" y="6077"/>
                    <a:pt x="6934" y="5904"/>
                  </a:cubicBezTo>
                  <a:cubicBezTo>
                    <a:pt x="6149" y="5261"/>
                    <a:pt x="5310" y="4807"/>
                    <a:pt x="4997" y="4649"/>
                  </a:cubicBezTo>
                  <a:lnTo>
                    <a:pt x="4997" y="3520"/>
                  </a:lnTo>
                  <a:cubicBezTo>
                    <a:pt x="5176" y="3364"/>
                    <a:pt x="5280" y="3129"/>
                    <a:pt x="5280" y="2886"/>
                  </a:cubicBezTo>
                  <a:lnTo>
                    <a:pt x="5280" y="1497"/>
                  </a:lnTo>
                  <a:cubicBezTo>
                    <a:pt x="5280" y="667"/>
                    <a:pt x="4604" y="1"/>
                    <a:pt x="37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4"/>
            <p:cNvSpPr/>
            <p:nvPr/>
          </p:nvSpPr>
          <p:spPr>
            <a:xfrm>
              <a:off x="3533075" y="2437325"/>
              <a:ext cx="181525" cy="195275"/>
            </a:xfrm>
            <a:custGeom>
              <a:avLst/>
              <a:gdLst/>
              <a:ahLst/>
              <a:cxnLst/>
              <a:rect l="l" t="t" r="r" b="b"/>
              <a:pathLst>
                <a:path w="7261" h="7811" extrusionOk="0">
                  <a:moveTo>
                    <a:pt x="3482" y="1"/>
                  </a:moveTo>
                  <a:cubicBezTo>
                    <a:pt x="2650" y="1"/>
                    <a:pt x="1984" y="667"/>
                    <a:pt x="1984" y="1497"/>
                  </a:cubicBezTo>
                  <a:lnTo>
                    <a:pt x="1984" y="2893"/>
                  </a:lnTo>
                  <a:cubicBezTo>
                    <a:pt x="1984" y="3136"/>
                    <a:pt x="2086" y="3364"/>
                    <a:pt x="2266" y="3529"/>
                  </a:cubicBezTo>
                  <a:lnTo>
                    <a:pt x="2266" y="4649"/>
                  </a:lnTo>
                  <a:cubicBezTo>
                    <a:pt x="1944" y="4815"/>
                    <a:pt x="1115" y="5261"/>
                    <a:pt x="330" y="5904"/>
                  </a:cubicBezTo>
                  <a:cubicBezTo>
                    <a:pt x="117" y="6085"/>
                    <a:pt x="1" y="6335"/>
                    <a:pt x="1" y="6610"/>
                  </a:cubicBezTo>
                  <a:lnTo>
                    <a:pt x="1" y="7566"/>
                  </a:lnTo>
                  <a:cubicBezTo>
                    <a:pt x="1" y="7700"/>
                    <a:pt x="102" y="7811"/>
                    <a:pt x="236" y="7811"/>
                  </a:cubicBezTo>
                  <a:cubicBezTo>
                    <a:pt x="369" y="7811"/>
                    <a:pt x="471" y="7700"/>
                    <a:pt x="471" y="7566"/>
                  </a:cubicBezTo>
                  <a:lnTo>
                    <a:pt x="471" y="6610"/>
                  </a:lnTo>
                  <a:cubicBezTo>
                    <a:pt x="471" y="6484"/>
                    <a:pt x="533" y="6360"/>
                    <a:pt x="635" y="6273"/>
                  </a:cubicBezTo>
                  <a:cubicBezTo>
                    <a:pt x="1474" y="5582"/>
                    <a:pt x="2400" y="5120"/>
                    <a:pt x="2573" y="5035"/>
                  </a:cubicBezTo>
                  <a:cubicBezTo>
                    <a:pt x="2675" y="4978"/>
                    <a:pt x="2737" y="4877"/>
                    <a:pt x="2737" y="4760"/>
                  </a:cubicBezTo>
                  <a:lnTo>
                    <a:pt x="2737" y="3418"/>
                  </a:lnTo>
                  <a:cubicBezTo>
                    <a:pt x="2737" y="3341"/>
                    <a:pt x="2697" y="3262"/>
                    <a:pt x="2628" y="3223"/>
                  </a:cubicBezTo>
                  <a:cubicBezTo>
                    <a:pt x="2517" y="3144"/>
                    <a:pt x="2454" y="3027"/>
                    <a:pt x="2454" y="2893"/>
                  </a:cubicBezTo>
                  <a:lnTo>
                    <a:pt x="2454" y="1497"/>
                  </a:lnTo>
                  <a:cubicBezTo>
                    <a:pt x="2454" y="932"/>
                    <a:pt x="2910" y="479"/>
                    <a:pt x="3474" y="479"/>
                  </a:cubicBezTo>
                  <a:lnTo>
                    <a:pt x="3779" y="479"/>
                  </a:lnTo>
                  <a:cubicBezTo>
                    <a:pt x="4336" y="479"/>
                    <a:pt x="4792" y="932"/>
                    <a:pt x="4792" y="1497"/>
                  </a:cubicBezTo>
                  <a:lnTo>
                    <a:pt x="4792" y="2893"/>
                  </a:lnTo>
                  <a:cubicBezTo>
                    <a:pt x="4792" y="3019"/>
                    <a:pt x="4728" y="3144"/>
                    <a:pt x="4619" y="3215"/>
                  </a:cubicBezTo>
                  <a:cubicBezTo>
                    <a:pt x="4556" y="3262"/>
                    <a:pt x="4517" y="3332"/>
                    <a:pt x="4517" y="3411"/>
                  </a:cubicBezTo>
                  <a:lnTo>
                    <a:pt x="4517" y="4760"/>
                  </a:lnTo>
                  <a:cubicBezTo>
                    <a:pt x="4517" y="4869"/>
                    <a:pt x="4579" y="4978"/>
                    <a:pt x="4681" y="5025"/>
                  </a:cubicBezTo>
                  <a:cubicBezTo>
                    <a:pt x="4854" y="5112"/>
                    <a:pt x="5772" y="5575"/>
                    <a:pt x="6619" y="6273"/>
                  </a:cubicBezTo>
                  <a:cubicBezTo>
                    <a:pt x="6721" y="6352"/>
                    <a:pt x="6775" y="6476"/>
                    <a:pt x="6775" y="6610"/>
                  </a:cubicBezTo>
                  <a:lnTo>
                    <a:pt x="6775" y="7566"/>
                  </a:lnTo>
                  <a:cubicBezTo>
                    <a:pt x="6783" y="7700"/>
                    <a:pt x="6892" y="7811"/>
                    <a:pt x="7025" y="7811"/>
                  </a:cubicBezTo>
                  <a:cubicBezTo>
                    <a:pt x="7152" y="7811"/>
                    <a:pt x="7261" y="7700"/>
                    <a:pt x="7261" y="7566"/>
                  </a:cubicBezTo>
                  <a:lnTo>
                    <a:pt x="7261" y="6610"/>
                  </a:lnTo>
                  <a:cubicBezTo>
                    <a:pt x="7261" y="6335"/>
                    <a:pt x="7136" y="6085"/>
                    <a:pt x="6931" y="5904"/>
                  </a:cubicBezTo>
                  <a:cubicBezTo>
                    <a:pt x="6149" y="5261"/>
                    <a:pt x="5309" y="4815"/>
                    <a:pt x="4995" y="4649"/>
                  </a:cubicBezTo>
                  <a:lnTo>
                    <a:pt x="4995" y="3529"/>
                  </a:lnTo>
                  <a:cubicBezTo>
                    <a:pt x="5176" y="3364"/>
                    <a:pt x="5277" y="3136"/>
                    <a:pt x="5277" y="2893"/>
                  </a:cubicBezTo>
                  <a:lnTo>
                    <a:pt x="5277" y="1497"/>
                  </a:lnTo>
                  <a:cubicBezTo>
                    <a:pt x="5277" y="667"/>
                    <a:pt x="4604" y="1"/>
                    <a:pt x="377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8" name="Google Shape;3678;p74"/>
          <p:cNvGrpSpPr/>
          <p:nvPr/>
        </p:nvGrpSpPr>
        <p:grpSpPr>
          <a:xfrm>
            <a:off x="6937650" y="1504850"/>
            <a:ext cx="466725" cy="411475"/>
            <a:chOff x="6937650" y="1504850"/>
            <a:chExt cx="466725" cy="411475"/>
          </a:xfrm>
        </p:grpSpPr>
        <p:sp>
          <p:nvSpPr>
            <p:cNvPr id="3679" name="Google Shape;3679;p74"/>
            <p:cNvSpPr/>
            <p:nvPr/>
          </p:nvSpPr>
          <p:spPr>
            <a:xfrm>
              <a:off x="7104675" y="1692225"/>
              <a:ext cx="134300" cy="116275"/>
            </a:xfrm>
            <a:custGeom>
              <a:avLst/>
              <a:gdLst/>
              <a:ahLst/>
              <a:cxnLst/>
              <a:rect l="l" t="t" r="r" b="b"/>
              <a:pathLst>
                <a:path w="5372" h="4651" extrusionOk="0">
                  <a:moveTo>
                    <a:pt x="2689" y="2407"/>
                  </a:moveTo>
                  <a:cubicBezTo>
                    <a:pt x="3026" y="2407"/>
                    <a:pt x="3301" y="2682"/>
                    <a:pt x="3301" y="3019"/>
                  </a:cubicBezTo>
                  <a:cubicBezTo>
                    <a:pt x="3301" y="3365"/>
                    <a:pt x="3026" y="3638"/>
                    <a:pt x="2689" y="3638"/>
                  </a:cubicBezTo>
                  <a:cubicBezTo>
                    <a:pt x="2343" y="3638"/>
                    <a:pt x="2070" y="3365"/>
                    <a:pt x="2070" y="3019"/>
                  </a:cubicBezTo>
                  <a:cubicBezTo>
                    <a:pt x="2070" y="2682"/>
                    <a:pt x="2343" y="2407"/>
                    <a:pt x="2689" y="2407"/>
                  </a:cubicBezTo>
                  <a:close/>
                  <a:moveTo>
                    <a:pt x="2682" y="0"/>
                  </a:moveTo>
                  <a:cubicBezTo>
                    <a:pt x="2556" y="0"/>
                    <a:pt x="2454" y="102"/>
                    <a:pt x="2454" y="228"/>
                  </a:cubicBezTo>
                  <a:lnTo>
                    <a:pt x="2454" y="1976"/>
                  </a:lnTo>
                  <a:cubicBezTo>
                    <a:pt x="1967" y="2078"/>
                    <a:pt x="1607" y="2509"/>
                    <a:pt x="1607" y="3019"/>
                  </a:cubicBezTo>
                  <a:cubicBezTo>
                    <a:pt x="1607" y="3137"/>
                    <a:pt x="1622" y="3247"/>
                    <a:pt x="1654" y="3348"/>
                  </a:cubicBezTo>
                  <a:lnTo>
                    <a:pt x="149" y="4219"/>
                  </a:lnTo>
                  <a:cubicBezTo>
                    <a:pt x="38" y="4282"/>
                    <a:pt x="0" y="4423"/>
                    <a:pt x="62" y="4532"/>
                  </a:cubicBezTo>
                  <a:cubicBezTo>
                    <a:pt x="109" y="4603"/>
                    <a:pt x="179" y="4650"/>
                    <a:pt x="266" y="4650"/>
                  </a:cubicBezTo>
                  <a:cubicBezTo>
                    <a:pt x="305" y="4650"/>
                    <a:pt x="337" y="4635"/>
                    <a:pt x="377" y="4618"/>
                  </a:cubicBezTo>
                  <a:lnTo>
                    <a:pt x="1890" y="3749"/>
                  </a:lnTo>
                  <a:cubicBezTo>
                    <a:pt x="2085" y="3960"/>
                    <a:pt x="2375" y="4101"/>
                    <a:pt x="2689" y="4101"/>
                  </a:cubicBezTo>
                  <a:cubicBezTo>
                    <a:pt x="3002" y="4101"/>
                    <a:pt x="3284" y="3960"/>
                    <a:pt x="3482" y="3749"/>
                  </a:cubicBezTo>
                  <a:lnTo>
                    <a:pt x="4987" y="4618"/>
                  </a:lnTo>
                  <a:cubicBezTo>
                    <a:pt x="5025" y="4635"/>
                    <a:pt x="5064" y="4650"/>
                    <a:pt x="5104" y="4650"/>
                  </a:cubicBezTo>
                  <a:cubicBezTo>
                    <a:pt x="5183" y="4650"/>
                    <a:pt x="5260" y="4603"/>
                    <a:pt x="5307" y="4532"/>
                  </a:cubicBezTo>
                  <a:cubicBezTo>
                    <a:pt x="5371" y="4423"/>
                    <a:pt x="5332" y="4282"/>
                    <a:pt x="5222" y="4219"/>
                  </a:cubicBezTo>
                  <a:lnTo>
                    <a:pt x="3707" y="3348"/>
                  </a:lnTo>
                  <a:cubicBezTo>
                    <a:pt x="3739" y="3247"/>
                    <a:pt x="3755" y="3137"/>
                    <a:pt x="3755" y="3019"/>
                  </a:cubicBezTo>
                  <a:cubicBezTo>
                    <a:pt x="3755" y="2509"/>
                    <a:pt x="3395" y="2078"/>
                    <a:pt x="2908" y="1976"/>
                  </a:cubicBezTo>
                  <a:lnTo>
                    <a:pt x="2908" y="228"/>
                  </a:lnTo>
                  <a:cubicBezTo>
                    <a:pt x="2908" y="102"/>
                    <a:pt x="2806" y="0"/>
                    <a:pt x="26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4"/>
            <p:cNvSpPr/>
            <p:nvPr/>
          </p:nvSpPr>
          <p:spPr>
            <a:xfrm>
              <a:off x="7081150" y="1504850"/>
              <a:ext cx="179975" cy="193275"/>
            </a:xfrm>
            <a:custGeom>
              <a:avLst/>
              <a:gdLst/>
              <a:ahLst/>
              <a:cxnLst/>
              <a:rect l="l" t="t" r="r" b="b"/>
              <a:pathLst>
                <a:path w="7199" h="7731" extrusionOk="0">
                  <a:moveTo>
                    <a:pt x="3450" y="0"/>
                  </a:moveTo>
                  <a:cubicBezTo>
                    <a:pt x="2635" y="0"/>
                    <a:pt x="1967" y="666"/>
                    <a:pt x="1967" y="1481"/>
                  </a:cubicBezTo>
                  <a:lnTo>
                    <a:pt x="1967" y="2862"/>
                  </a:lnTo>
                  <a:cubicBezTo>
                    <a:pt x="1967" y="3105"/>
                    <a:pt x="2070" y="3333"/>
                    <a:pt x="2249" y="3497"/>
                  </a:cubicBezTo>
                  <a:lnTo>
                    <a:pt x="2249" y="4611"/>
                  </a:lnTo>
                  <a:cubicBezTo>
                    <a:pt x="1937" y="4767"/>
                    <a:pt x="1105" y="5222"/>
                    <a:pt x="330" y="5856"/>
                  </a:cubicBezTo>
                  <a:cubicBezTo>
                    <a:pt x="117" y="6029"/>
                    <a:pt x="0" y="6280"/>
                    <a:pt x="0" y="6554"/>
                  </a:cubicBezTo>
                  <a:lnTo>
                    <a:pt x="0" y="7503"/>
                  </a:lnTo>
                  <a:cubicBezTo>
                    <a:pt x="0" y="7629"/>
                    <a:pt x="102" y="7731"/>
                    <a:pt x="226" y="7731"/>
                  </a:cubicBezTo>
                  <a:cubicBezTo>
                    <a:pt x="352" y="7731"/>
                    <a:pt x="454" y="7629"/>
                    <a:pt x="454" y="7503"/>
                  </a:cubicBezTo>
                  <a:lnTo>
                    <a:pt x="454" y="6554"/>
                  </a:lnTo>
                  <a:cubicBezTo>
                    <a:pt x="454" y="6421"/>
                    <a:pt x="518" y="6297"/>
                    <a:pt x="619" y="6210"/>
                  </a:cubicBezTo>
                  <a:cubicBezTo>
                    <a:pt x="1459" y="5519"/>
                    <a:pt x="2368" y="5064"/>
                    <a:pt x="2541" y="4979"/>
                  </a:cubicBezTo>
                  <a:cubicBezTo>
                    <a:pt x="2642" y="4923"/>
                    <a:pt x="2705" y="4821"/>
                    <a:pt x="2705" y="4712"/>
                  </a:cubicBezTo>
                  <a:lnTo>
                    <a:pt x="2705" y="3380"/>
                  </a:lnTo>
                  <a:cubicBezTo>
                    <a:pt x="2705" y="3301"/>
                    <a:pt x="2673" y="3229"/>
                    <a:pt x="2603" y="3192"/>
                  </a:cubicBezTo>
                  <a:cubicBezTo>
                    <a:pt x="2494" y="3113"/>
                    <a:pt x="2430" y="2994"/>
                    <a:pt x="2430" y="2862"/>
                  </a:cubicBezTo>
                  <a:lnTo>
                    <a:pt x="2430" y="1481"/>
                  </a:lnTo>
                  <a:cubicBezTo>
                    <a:pt x="2430" y="924"/>
                    <a:pt x="2885" y="463"/>
                    <a:pt x="3450" y="463"/>
                  </a:cubicBezTo>
                  <a:lnTo>
                    <a:pt x="3747" y="463"/>
                  </a:lnTo>
                  <a:cubicBezTo>
                    <a:pt x="4304" y="463"/>
                    <a:pt x="4767" y="917"/>
                    <a:pt x="4767" y="1481"/>
                  </a:cubicBezTo>
                  <a:lnTo>
                    <a:pt x="4767" y="2862"/>
                  </a:lnTo>
                  <a:cubicBezTo>
                    <a:pt x="4767" y="2994"/>
                    <a:pt x="4696" y="3113"/>
                    <a:pt x="4586" y="3192"/>
                  </a:cubicBezTo>
                  <a:cubicBezTo>
                    <a:pt x="4524" y="3229"/>
                    <a:pt x="4485" y="3308"/>
                    <a:pt x="4485" y="3380"/>
                  </a:cubicBezTo>
                  <a:lnTo>
                    <a:pt x="4485" y="4720"/>
                  </a:lnTo>
                  <a:cubicBezTo>
                    <a:pt x="4485" y="4829"/>
                    <a:pt x="4547" y="4932"/>
                    <a:pt x="4648" y="4979"/>
                  </a:cubicBezTo>
                  <a:cubicBezTo>
                    <a:pt x="4822" y="5064"/>
                    <a:pt x="5731" y="5519"/>
                    <a:pt x="6570" y="6218"/>
                  </a:cubicBezTo>
                  <a:cubicBezTo>
                    <a:pt x="6681" y="6297"/>
                    <a:pt x="6735" y="6421"/>
                    <a:pt x="6735" y="6554"/>
                  </a:cubicBezTo>
                  <a:lnTo>
                    <a:pt x="6735" y="7503"/>
                  </a:lnTo>
                  <a:cubicBezTo>
                    <a:pt x="6735" y="7629"/>
                    <a:pt x="6837" y="7731"/>
                    <a:pt x="6963" y="7731"/>
                  </a:cubicBezTo>
                  <a:cubicBezTo>
                    <a:pt x="7087" y="7731"/>
                    <a:pt x="7198" y="7629"/>
                    <a:pt x="7198" y="7503"/>
                  </a:cubicBezTo>
                  <a:lnTo>
                    <a:pt x="7198" y="6554"/>
                  </a:lnTo>
                  <a:cubicBezTo>
                    <a:pt x="7198" y="6280"/>
                    <a:pt x="7072" y="6029"/>
                    <a:pt x="6869" y="5856"/>
                  </a:cubicBezTo>
                  <a:cubicBezTo>
                    <a:pt x="6084" y="5222"/>
                    <a:pt x="5253" y="4774"/>
                    <a:pt x="4948" y="4618"/>
                  </a:cubicBezTo>
                  <a:lnTo>
                    <a:pt x="4948" y="3497"/>
                  </a:lnTo>
                  <a:cubicBezTo>
                    <a:pt x="5119" y="3333"/>
                    <a:pt x="5222" y="3105"/>
                    <a:pt x="5222" y="2862"/>
                  </a:cubicBezTo>
                  <a:lnTo>
                    <a:pt x="5222" y="1481"/>
                  </a:lnTo>
                  <a:cubicBezTo>
                    <a:pt x="5222" y="666"/>
                    <a:pt x="4564" y="0"/>
                    <a:pt x="37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4"/>
            <p:cNvSpPr/>
            <p:nvPr/>
          </p:nvSpPr>
          <p:spPr>
            <a:xfrm>
              <a:off x="7224625" y="1723175"/>
              <a:ext cx="179750" cy="193150"/>
            </a:xfrm>
            <a:custGeom>
              <a:avLst/>
              <a:gdLst/>
              <a:ahLst/>
              <a:cxnLst/>
              <a:rect l="l" t="t" r="r" b="b"/>
              <a:pathLst>
                <a:path w="7190" h="7726" extrusionOk="0">
                  <a:moveTo>
                    <a:pt x="3443" y="1"/>
                  </a:moveTo>
                  <a:cubicBezTo>
                    <a:pt x="2626" y="1"/>
                    <a:pt x="1967" y="659"/>
                    <a:pt x="1967" y="1476"/>
                  </a:cubicBezTo>
                  <a:lnTo>
                    <a:pt x="1967" y="2863"/>
                  </a:lnTo>
                  <a:cubicBezTo>
                    <a:pt x="1967" y="3098"/>
                    <a:pt x="2071" y="3333"/>
                    <a:pt x="2250" y="3491"/>
                  </a:cubicBezTo>
                  <a:lnTo>
                    <a:pt x="2250" y="4611"/>
                  </a:lnTo>
                  <a:cubicBezTo>
                    <a:pt x="1937" y="4769"/>
                    <a:pt x="1106" y="5215"/>
                    <a:pt x="330" y="5859"/>
                  </a:cubicBezTo>
                  <a:cubicBezTo>
                    <a:pt x="118" y="6032"/>
                    <a:pt x="1" y="6282"/>
                    <a:pt x="1" y="6557"/>
                  </a:cubicBezTo>
                  <a:lnTo>
                    <a:pt x="1" y="7498"/>
                  </a:lnTo>
                  <a:cubicBezTo>
                    <a:pt x="1" y="7622"/>
                    <a:pt x="103" y="7726"/>
                    <a:pt x="227" y="7726"/>
                  </a:cubicBezTo>
                  <a:cubicBezTo>
                    <a:pt x="353" y="7726"/>
                    <a:pt x="454" y="7622"/>
                    <a:pt x="454" y="7498"/>
                  </a:cubicBezTo>
                  <a:lnTo>
                    <a:pt x="454" y="6549"/>
                  </a:lnTo>
                  <a:cubicBezTo>
                    <a:pt x="454" y="6416"/>
                    <a:pt x="509" y="6290"/>
                    <a:pt x="620" y="6211"/>
                  </a:cubicBezTo>
                  <a:cubicBezTo>
                    <a:pt x="1459" y="5522"/>
                    <a:pt x="2368" y="5059"/>
                    <a:pt x="2541" y="4972"/>
                  </a:cubicBezTo>
                  <a:cubicBezTo>
                    <a:pt x="2643" y="4925"/>
                    <a:pt x="2705" y="4824"/>
                    <a:pt x="2705" y="4715"/>
                  </a:cubicBezTo>
                  <a:lnTo>
                    <a:pt x="2705" y="3373"/>
                  </a:lnTo>
                  <a:cubicBezTo>
                    <a:pt x="2705" y="3303"/>
                    <a:pt x="2666" y="3224"/>
                    <a:pt x="2604" y="3185"/>
                  </a:cubicBezTo>
                  <a:cubicBezTo>
                    <a:pt x="2494" y="3115"/>
                    <a:pt x="2430" y="2989"/>
                    <a:pt x="2430" y="2855"/>
                  </a:cubicBezTo>
                  <a:lnTo>
                    <a:pt x="2430" y="1476"/>
                  </a:lnTo>
                  <a:cubicBezTo>
                    <a:pt x="2430" y="919"/>
                    <a:pt x="2886" y="456"/>
                    <a:pt x="3443" y="456"/>
                  </a:cubicBezTo>
                  <a:lnTo>
                    <a:pt x="3740" y="456"/>
                  </a:lnTo>
                  <a:cubicBezTo>
                    <a:pt x="4305" y="456"/>
                    <a:pt x="4760" y="911"/>
                    <a:pt x="4760" y="1476"/>
                  </a:cubicBezTo>
                  <a:lnTo>
                    <a:pt x="4760" y="2855"/>
                  </a:lnTo>
                  <a:cubicBezTo>
                    <a:pt x="4760" y="2989"/>
                    <a:pt x="4696" y="3106"/>
                    <a:pt x="4587" y="3185"/>
                  </a:cubicBezTo>
                  <a:cubicBezTo>
                    <a:pt x="4525" y="3224"/>
                    <a:pt x="4485" y="3303"/>
                    <a:pt x="4485" y="3373"/>
                  </a:cubicBezTo>
                  <a:lnTo>
                    <a:pt x="4485" y="4715"/>
                  </a:lnTo>
                  <a:cubicBezTo>
                    <a:pt x="4485" y="4824"/>
                    <a:pt x="4540" y="4925"/>
                    <a:pt x="4649" y="4972"/>
                  </a:cubicBezTo>
                  <a:cubicBezTo>
                    <a:pt x="4822" y="5059"/>
                    <a:pt x="5731" y="5514"/>
                    <a:pt x="6570" y="6211"/>
                  </a:cubicBezTo>
                  <a:cubicBezTo>
                    <a:pt x="6672" y="6290"/>
                    <a:pt x="6736" y="6416"/>
                    <a:pt x="6736" y="6549"/>
                  </a:cubicBezTo>
                  <a:lnTo>
                    <a:pt x="6736" y="7498"/>
                  </a:lnTo>
                  <a:cubicBezTo>
                    <a:pt x="6736" y="7622"/>
                    <a:pt x="6838" y="7726"/>
                    <a:pt x="6964" y="7726"/>
                  </a:cubicBezTo>
                  <a:cubicBezTo>
                    <a:pt x="7088" y="7726"/>
                    <a:pt x="7190" y="7622"/>
                    <a:pt x="7190" y="7498"/>
                  </a:cubicBezTo>
                  <a:lnTo>
                    <a:pt x="7190" y="6549"/>
                  </a:lnTo>
                  <a:cubicBezTo>
                    <a:pt x="7190" y="6275"/>
                    <a:pt x="7073" y="6023"/>
                    <a:pt x="6860" y="5851"/>
                  </a:cubicBezTo>
                  <a:cubicBezTo>
                    <a:pt x="6085" y="5215"/>
                    <a:pt x="5253" y="4769"/>
                    <a:pt x="4941" y="4611"/>
                  </a:cubicBezTo>
                  <a:lnTo>
                    <a:pt x="4941" y="3491"/>
                  </a:lnTo>
                  <a:cubicBezTo>
                    <a:pt x="5120" y="3333"/>
                    <a:pt x="5223" y="3106"/>
                    <a:pt x="5223" y="2863"/>
                  </a:cubicBezTo>
                  <a:lnTo>
                    <a:pt x="5223" y="1476"/>
                  </a:lnTo>
                  <a:cubicBezTo>
                    <a:pt x="5223" y="659"/>
                    <a:pt x="4555" y="1"/>
                    <a:pt x="37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4"/>
            <p:cNvSpPr/>
            <p:nvPr/>
          </p:nvSpPr>
          <p:spPr>
            <a:xfrm>
              <a:off x="6937650" y="1723175"/>
              <a:ext cx="179975" cy="193150"/>
            </a:xfrm>
            <a:custGeom>
              <a:avLst/>
              <a:gdLst/>
              <a:ahLst/>
              <a:cxnLst/>
              <a:rect l="l" t="t" r="r" b="b"/>
              <a:pathLst>
                <a:path w="7199" h="7726" extrusionOk="0">
                  <a:moveTo>
                    <a:pt x="3450" y="1"/>
                  </a:moveTo>
                  <a:cubicBezTo>
                    <a:pt x="2635" y="1"/>
                    <a:pt x="1977" y="659"/>
                    <a:pt x="1977" y="1476"/>
                  </a:cubicBezTo>
                  <a:lnTo>
                    <a:pt x="1977" y="2863"/>
                  </a:lnTo>
                  <a:cubicBezTo>
                    <a:pt x="1977" y="3098"/>
                    <a:pt x="2078" y="3333"/>
                    <a:pt x="2250" y="3491"/>
                  </a:cubicBezTo>
                  <a:lnTo>
                    <a:pt x="2250" y="4611"/>
                  </a:lnTo>
                  <a:cubicBezTo>
                    <a:pt x="1945" y="4769"/>
                    <a:pt x="1105" y="5215"/>
                    <a:pt x="330" y="5851"/>
                  </a:cubicBezTo>
                  <a:cubicBezTo>
                    <a:pt x="125" y="6023"/>
                    <a:pt x="1" y="6275"/>
                    <a:pt x="1" y="6549"/>
                  </a:cubicBezTo>
                  <a:lnTo>
                    <a:pt x="1" y="7498"/>
                  </a:lnTo>
                  <a:cubicBezTo>
                    <a:pt x="1" y="7622"/>
                    <a:pt x="102" y="7726"/>
                    <a:pt x="227" y="7726"/>
                  </a:cubicBezTo>
                  <a:cubicBezTo>
                    <a:pt x="360" y="7726"/>
                    <a:pt x="462" y="7622"/>
                    <a:pt x="462" y="7498"/>
                  </a:cubicBezTo>
                  <a:lnTo>
                    <a:pt x="462" y="6549"/>
                  </a:lnTo>
                  <a:cubicBezTo>
                    <a:pt x="462" y="6416"/>
                    <a:pt x="518" y="6290"/>
                    <a:pt x="620" y="6211"/>
                  </a:cubicBezTo>
                  <a:cubicBezTo>
                    <a:pt x="1459" y="5522"/>
                    <a:pt x="2368" y="5059"/>
                    <a:pt x="2549" y="4972"/>
                  </a:cubicBezTo>
                  <a:cubicBezTo>
                    <a:pt x="2643" y="4925"/>
                    <a:pt x="2712" y="4824"/>
                    <a:pt x="2712" y="4715"/>
                  </a:cubicBezTo>
                  <a:lnTo>
                    <a:pt x="2712" y="3373"/>
                  </a:lnTo>
                  <a:cubicBezTo>
                    <a:pt x="2712" y="3303"/>
                    <a:pt x="2673" y="3224"/>
                    <a:pt x="2611" y="3185"/>
                  </a:cubicBezTo>
                  <a:cubicBezTo>
                    <a:pt x="2494" y="3115"/>
                    <a:pt x="2430" y="2989"/>
                    <a:pt x="2430" y="2855"/>
                  </a:cubicBezTo>
                  <a:lnTo>
                    <a:pt x="2430" y="1476"/>
                  </a:lnTo>
                  <a:cubicBezTo>
                    <a:pt x="2430" y="919"/>
                    <a:pt x="2886" y="456"/>
                    <a:pt x="3450" y="456"/>
                  </a:cubicBezTo>
                  <a:lnTo>
                    <a:pt x="3747" y="456"/>
                  </a:lnTo>
                  <a:cubicBezTo>
                    <a:pt x="4305" y="456"/>
                    <a:pt x="4767" y="911"/>
                    <a:pt x="4767" y="1476"/>
                  </a:cubicBezTo>
                  <a:lnTo>
                    <a:pt x="4767" y="2855"/>
                  </a:lnTo>
                  <a:cubicBezTo>
                    <a:pt x="4767" y="2989"/>
                    <a:pt x="4705" y="3106"/>
                    <a:pt x="4587" y="3185"/>
                  </a:cubicBezTo>
                  <a:cubicBezTo>
                    <a:pt x="4525" y="3224"/>
                    <a:pt x="4485" y="3303"/>
                    <a:pt x="4485" y="3373"/>
                  </a:cubicBezTo>
                  <a:lnTo>
                    <a:pt x="4485" y="4715"/>
                  </a:lnTo>
                  <a:cubicBezTo>
                    <a:pt x="4485" y="4824"/>
                    <a:pt x="4547" y="4925"/>
                    <a:pt x="4649" y="4972"/>
                  </a:cubicBezTo>
                  <a:cubicBezTo>
                    <a:pt x="4822" y="5059"/>
                    <a:pt x="5731" y="5514"/>
                    <a:pt x="6578" y="6211"/>
                  </a:cubicBezTo>
                  <a:cubicBezTo>
                    <a:pt x="6681" y="6290"/>
                    <a:pt x="6736" y="6416"/>
                    <a:pt x="6736" y="6549"/>
                  </a:cubicBezTo>
                  <a:lnTo>
                    <a:pt x="6736" y="7498"/>
                  </a:lnTo>
                  <a:cubicBezTo>
                    <a:pt x="6736" y="7622"/>
                    <a:pt x="6837" y="7726"/>
                    <a:pt x="6971" y="7726"/>
                  </a:cubicBezTo>
                  <a:cubicBezTo>
                    <a:pt x="7095" y="7726"/>
                    <a:pt x="7199" y="7622"/>
                    <a:pt x="7199" y="7498"/>
                  </a:cubicBezTo>
                  <a:lnTo>
                    <a:pt x="7199" y="6549"/>
                  </a:lnTo>
                  <a:cubicBezTo>
                    <a:pt x="7199" y="6275"/>
                    <a:pt x="7080" y="6023"/>
                    <a:pt x="6869" y="5851"/>
                  </a:cubicBezTo>
                  <a:cubicBezTo>
                    <a:pt x="6092" y="5215"/>
                    <a:pt x="5253" y="4769"/>
                    <a:pt x="4948" y="4611"/>
                  </a:cubicBezTo>
                  <a:lnTo>
                    <a:pt x="4948" y="3491"/>
                  </a:lnTo>
                  <a:cubicBezTo>
                    <a:pt x="5119" y="3333"/>
                    <a:pt x="5223" y="3106"/>
                    <a:pt x="5223" y="2863"/>
                  </a:cubicBezTo>
                  <a:lnTo>
                    <a:pt x="5223" y="1476"/>
                  </a:lnTo>
                  <a:cubicBezTo>
                    <a:pt x="5223" y="659"/>
                    <a:pt x="4564" y="1"/>
                    <a:pt x="37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3" name="Google Shape;3683;p74"/>
          <p:cNvGrpSpPr/>
          <p:nvPr/>
        </p:nvGrpSpPr>
        <p:grpSpPr>
          <a:xfrm>
            <a:off x="2527100" y="3110475"/>
            <a:ext cx="432225" cy="466750"/>
            <a:chOff x="2527100" y="3110475"/>
            <a:chExt cx="432225" cy="466750"/>
          </a:xfrm>
        </p:grpSpPr>
        <p:sp>
          <p:nvSpPr>
            <p:cNvPr id="3684" name="Google Shape;3684;p74"/>
            <p:cNvSpPr/>
            <p:nvPr/>
          </p:nvSpPr>
          <p:spPr>
            <a:xfrm>
              <a:off x="2527100" y="3110475"/>
              <a:ext cx="432225" cy="466750"/>
            </a:xfrm>
            <a:custGeom>
              <a:avLst/>
              <a:gdLst/>
              <a:ahLst/>
              <a:cxnLst/>
              <a:rect l="l" t="t" r="r" b="b"/>
              <a:pathLst>
                <a:path w="17289" h="18670" extrusionOk="0">
                  <a:moveTo>
                    <a:pt x="10576" y="456"/>
                  </a:moveTo>
                  <a:lnTo>
                    <a:pt x="10576" y="4925"/>
                  </a:lnTo>
                  <a:lnTo>
                    <a:pt x="10576" y="18207"/>
                  </a:lnTo>
                  <a:lnTo>
                    <a:pt x="461" y="18207"/>
                  </a:lnTo>
                  <a:lnTo>
                    <a:pt x="461" y="456"/>
                  </a:lnTo>
                  <a:close/>
                  <a:moveTo>
                    <a:pt x="16833" y="5160"/>
                  </a:moveTo>
                  <a:lnTo>
                    <a:pt x="16833" y="18207"/>
                  </a:lnTo>
                  <a:lnTo>
                    <a:pt x="11032" y="18207"/>
                  </a:lnTo>
                  <a:lnTo>
                    <a:pt x="11032" y="5160"/>
                  </a:lnTo>
                  <a:close/>
                  <a:moveTo>
                    <a:pt x="235" y="0"/>
                  </a:moveTo>
                  <a:cubicBezTo>
                    <a:pt x="109" y="0"/>
                    <a:pt x="0" y="102"/>
                    <a:pt x="0" y="228"/>
                  </a:cubicBezTo>
                  <a:lnTo>
                    <a:pt x="0" y="18442"/>
                  </a:lnTo>
                  <a:cubicBezTo>
                    <a:pt x="0" y="18568"/>
                    <a:pt x="109" y="18670"/>
                    <a:pt x="235" y="18670"/>
                  </a:cubicBezTo>
                  <a:lnTo>
                    <a:pt x="17061" y="18670"/>
                  </a:lnTo>
                  <a:cubicBezTo>
                    <a:pt x="17187" y="18670"/>
                    <a:pt x="17289" y="18568"/>
                    <a:pt x="17289" y="18442"/>
                  </a:cubicBezTo>
                  <a:lnTo>
                    <a:pt x="17289" y="4925"/>
                  </a:lnTo>
                  <a:cubicBezTo>
                    <a:pt x="17289" y="4799"/>
                    <a:pt x="17187" y="4697"/>
                    <a:pt x="17061" y="4697"/>
                  </a:cubicBezTo>
                  <a:lnTo>
                    <a:pt x="11032" y="4697"/>
                  </a:lnTo>
                  <a:lnTo>
                    <a:pt x="11032" y="228"/>
                  </a:lnTo>
                  <a:cubicBezTo>
                    <a:pt x="11032" y="102"/>
                    <a:pt x="10930" y="0"/>
                    <a:pt x="108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4"/>
            <p:cNvSpPr/>
            <p:nvPr/>
          </p:nvSpPr>
          <p:spPr>
            <a:xfrm>
              <a:off x="2838350" y="3276500"/>
              <a:ext cx="73925" cy="11400"/>
            </a:xfrm>
            <a:custGeom>
              <a:avLst/>
              <a:gdLst/>
              <a:ahLst/>
              <a:cxnLst/>
              <a:rect l="l" t="t" r="r" b="b"/>
              <a:pathLst>
                <a:path w="2957" h="456" extrusionOk="0">
                  <a:moveTo>
                    <a:pt x="228" y="0"/>
                  </a:moveTo>
                  <a:cubicBezTo>
                    <a:pt x="102" y="0"/>
                    <a:pt x="0" y="102"/>
                    <a:pt x="0" y="228"/>
                  </a:cubicBezTo>
                  <a:cubicBezTo>
                    <a:pt x="0" y="354"/>
                    <a:pt x="102" y="456"/>
                    <a:pt x="228" y="456"/>
                  </a:cubicBezTo>
                  <a:lnTo>
                    <a:pt x="2729" y="456"/>
                  </a:lnTo>
                  <a:cubicBezTo>
                    <a:pt x="2855" y="456"/>
                    <a:pt x="2957" y="354"/>
                    <a:pt x="2957" y="228"/>
                  </a:cubicBezTo>
                  <a:cubicBezTo>
                    <a:pt x="2957" y="102"/>
                    <a:pt x="2855" y="0"/>
                    <a:pt x="27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4"/>
            <p:cNvSpPr/>
            <p:nvPr/>
          </p:nvSpPr>
          <p:spPr>
            <a:xfrm>
              <a:off x="2838350" y="3324725"/>
              <a:ext cx="73925" cy="11400"/>
            </a:xfrm>
            <a:custGeom>
              <a:avLst/>
              <a:gdLst/>
              <a:ahLst/>
              <a:cxnLst/>
              <a:rect l="l" t="t" r="r" b="b"/>
              <a:pathLst>
                <a:path w="2957" h="456" extrusionOk="0">
                  <a:moveTo>
                    <a:pt x="228" y="0"/>
                  </a:moveTo>
                  <a:cubicBezTo>
                    <a:pt x="102" y="0"/>
                    <a:pt x="0" y="102"/>
                    <a:pt x="0" y="228"/>
                  </a:cubicBezTo>
                  <a:cubicBezTo>
                    <a:pt x="0" y="354"/>
                    <a:pt x="102" y="456"/>
                    <a:pt x="228" y="456"/>
                  </a:cubicBezTo>
                  <a:lnTo>
                    <a:pt x="2729" y="456"/>
                  </a:lnTo>
                  <a:cubicBezTo>
                    <a:pt x="2855" y="456"/>
                    <a:pt x="2957" y="354"/>
                    <a:pt x="2957" y="228"/>
                  </a:cubicBezTo>
                  <a:cubicBezTo>
                    <a:pt x="2957" y="102"/>
                    <a:pt x="2855" y="0"/>
                    <a:pt x="27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4"/>
            <p:cNvSpPr/>
            <p:nvPr/>
          </p:nvSpPr>
          <p:spPr>
            <a:xfrm>
              <a:off x="2838350" y="3372750"/>
              <a:ext cx="73925" cy="11400"/>
            </a:xfrm>
            <a:custGeom>
              <a:avLst/>
              <a:gdLst/>
              <a:ahLst/>
              <a:cxnLst/>
              <a:rect l="l" t="t" r="r" b="b"/>
              <a:pathLst>
                <a:path w="2957" h="456" extrusionOk="0">
                  <a:moveTo>
                    <a:pt x="228" y="1"/>
                  </a:moveTo>
                  <a:cubicBezTo>
                    <a:pt x="102" y="1"/>
                    <a:pt x="0" y="102"/>
                    <a:pt x="0" y="228"/>
                  </a:cubicBezTo>
                  <a:cubicBezTo>
                    <a:pt x="0" y="352"/>
                    <a:pt x="102" y="456"/>
                    <a:pt x="228" y="456"/>
                  </a:cubicBezTo>
                  <a:lnTo>
                    <a:pt x="2729" y="456"/>
                  </a:lnTo>
                  <a:cubicBezTo>
                    <a:pt x="2855" y="456"/>
                    <a:pt x="2957" y="352"/>
                    <a:pt x="2957" y="228"/>
                  </a:cubicBezTo>
                  <a:cubicBezTo>
                    <a:pt x="2957" y="102"/>
                    <a:pt x="2855" y="1"/>
                    <a:pt x="27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4"/>
            <p:cNvSpPr/>
            <p:nvPr/>
          </p:nvSpPr>
          <p:spPr>
            <a:xfrm>
              <a:off x="2838350" y="3420975"/>
              <a:ext cx="73925" cy="11400"/>
            </a:xfrm>
            <a:custGeom>
              <a:avLst/>
              <a:gdLst/>
              <a:ahLst/>
              <a:cxnLst/>
              <a:rect l="l" t="t" r="r" b="b"/>
              <a:pathLst>
                <a:path w="2957" h="456" extrusionOk="0">
                  <a:moveTo>
                    <a:pt x="228" y="0"/>
                  </a:moveTo>
                  <a:cubicBezTo>
                    <a:pt x="102" y="0"/>
                    <a:pt x="0" y="102"/>
                    <a:pt x="0" y="228"/>
                  </a:cubicBezTo>
                  <a:cubicBezTo>
                    <a:pt x="0" y="352"/>
                    <a:pt x="102" y="456"/>
                    <a:pt x="228" y="456"/>
                  </a:cubicBezTo>
                  <a:lnTo>
                    <a:pt x="2729" y="456"/>
                  </a:lnTo>
                  <a:cubicBezTo>
                    <a:pt x="2855" y="456"/>
                    <a:pt x="2957" y="352"/>
                    <a:pt x="2957" y="228"/>
                  </a:cubicBezTo>
                  <a:cubicBezTo>
                    <a:pt x="2957" y="102"/>
                    <a:pt x="2855" y="0"/>
                    <a:pt x="27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4"/>
            <p:cNvSpPr/>
            <p:nvPr/>
          </p:nvSpPr>
          <p:spPr>
            <a:xfrm>
              <a:off x="2838350" y="3469000"/>
              <a:ext cx="73925" cy="11375"/>
            </a:xfrm>
            <a:custGeom>
              <a:avLst/>
              <a:gdLst/>
              <a:ahLst/>
              <a:cxnLst/>
              <a:rect l="l" t="t" r="r" b="b"/>
              <a:pathLst>
                <a:path w="2957" h="455" extrusionOk="0">
                  <a:moveTo>
                    <a:pt x="228" y="1"/>
                  </a:moveTo>
                  <a:cubicBezTo>
                    <a:pt x="102" y="1"/>
                    <a:pt x="0" y="102"/>
                    <a:pt x="0" y="228"/>
                  </a:cubicBezTo>
                  <a:cubicBezTo>
                    <a:pt x="0" y="353"/>
                    <a:pt x="102" y="454"/>
                    <a:pt x="228" y="454"/>
                  </a:cubicBezTo>
                  <a:lnTo>
                    <a:pt x="2729" y="454"/>
                  </a:lnTo>
                  <a:cubicBezTo>
                    <a:pt x="2855" y="454"/>
                    <a:pt x="2957" y="353"/>
                    <a:pt x="2957" y="228"/>
                  </a:cubicBezTo>
                  <a:cubicBezTo>
                    <a:pt x="2957" y="102"/>
                    <a:pt x="2855" y="1"/>
                    <a:pt x="27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4"/>
            <p:cNvSpPr/>
            <p:nvPr/>
          </p:nvSpPr>
          <p:spPr>
            <a:xfrm>
              <a:off x="2838350" y="3517050"/>
              <a:ext cx="73925" cy="11350"/>
            </a:xfrm>
            <a:custGeom>
              <a:avLst/>
              <a:gdLst/>
              <a:ahLst/>
              <a:cxnLst/>
              <a:rect l="l" t="t" r="r" b="b"/>
              <a:pathLst>
                <a:path w="2957" h="454" extrusionOk="0">
                  <a:moveTo>
                    <a:pt x="228" y="0"/>
                  </a:moveTo>
                  <a:cubicBezTo>
                    <a:pt x="102" y="0"/>
                    <a:pt x="0" y="102"/>
                    <a:pt x="0" y="226"/>
                  </a:cubicBezTo>
                  <a:cubicBezTo>
                    <a:pt x="0" y="352"/>
                    <a:pt x="102" y="454"/>
                    <a:pt x="228" y="454"/>
                  </a:cubicBezTo>
                  <a:lnTo>
                    <a:pt x="2729" y="454"/>
                  </a:lnTo>
                  <a:cubicBezTo>
                    <a:pt x="2855" y="454"/>
                    <a:pt x="2957" y="352"/>
                    <a:pt x="2957" y="226"/>
                  </a:cubicBezTo>
                  <a:cubicBezTo>
                    <a:pt x="2957" y="102"/>
                    <a:pt x="2855" y="0"/>
                    <a:pt x="27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4"/>
            <p:cNvSpPr/>
            <p:nvPr/>
          </p:nvSpPr>
          <p:spPr>
            <a:xfrm>
              <a:off x="2581200" y="3163950"/>
              <a:ext cx="11350" cy="32775"/>
            </a:xfrm>
            <a:custGeom>
              <a:avLst/>
              <a:gdLst/>
              <a:ahLst/>
              <a:cxnLst/>
              <a:rect l="l" t="t" r="r" b="b"/>
              <a:pathLst>
                <a:path w="454" h="1311" extrusionOk="0">
                  <a:moveTo>
                    <a:pt x="226" y="1"/>
                  </a:moveTo>
                  <a:cubicBezTo>
                    <a:pt x="102" y="1"/>
                    <a:pt x="0" y="104"/>
                    <a:pt x="0" y="229"/>
                  </a:cubicBezTo>
                  <a:lnTo>
                    <a:pt x="0" y="1083"/>
                  </a:lnTo>
                  <a:cubicBezTo>
                    <a:pt x="0" y="1209"/>
                    <a:pt x="102" y="1311"/>
                    <a:pt x="226" y="1311"/>
                  </a:cubicBezTo>
                  <a:cubicBezTo>
                    <a:pt x="352" y="1311"/>
                    <a:pt x="454" y="1209"/>
                    <a:pt x="454" y="1083"/>
                  </a:cubicBezTo>
                  <a:lnTo>
                    <a:pt x="454" y="229"/>
                  </a:lnTo>
                  <a:cubicBezTo>
                    <a:pt x="454" y="104"/>
                    <a:pt x="360" y="1"/>
                    <a:pt x="2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4"/>
            <p:cNvSpPr/>
            <p:nvPr/>
          </p:nvSpPr>
          <p:spPr>
            <a:xfrm>
              <a:off x="2633325" y="3163950"/>
              <a:ext cx="11400" cy="32775"/>
            </a:xfrm>
            <a:custGeom>
              <a:avLst/>
              <a:gdLst/>
              <a:ahLst/>
              <a:cxnLst/>
              <a:rect l="l" t="t" r="r" b="b"/>
              <a:pathLst>
                <a:path w="456" h="1311" extrusionOk="0">
                  <a:moveTo>
                    <a:pt x="228" y="1"/>
                  </a:moveTo>
                  <a:cubicBezTo>
                    <a:pt x="102" y="1"/>
                    <a:pt x="0" y="104"/>
                    <a:pt x="0" y="229"/>
                  </a:cubicBezTo>
                  <a:lnTo>
                    <a:pt x="0" y="1083"/>
                  </a:lnTo>
                  <a:cubicBezTo>
                    <a:pt x="0" y="1209"/>
                    <a:pt x="102" y="1311"/>
                    <a:pt x="228" y="1311"/>
                  </a:cubicBezTo>
                  <a:cubicBezTo>
                    <a:pt x="352" y="1311"/>
                    <a:pt x="456" y="1209"/>
                    <a:pt x="456" y="1083"/>
                  </a:cubicBezTo>
                  <a:lnTo>
                    <a:pt x="456" y="229"/>
                  </a:lnTo>
                  <a:cubicBezTo>
                    <a:pt x="456" y="104"/>
                    <a:pt x="352" y="1"/>
                    <a:pt x="2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4"/>
            <p:cNvSpPr/>
            <p:nvPr/>
          </p:nvSpPr>
          <p:spPr>
            <a:xfrm>
              <a:off x="2685250" y="3163950"/>
              <a:ext cx="11600" cy="32775"/>
            </a:xfrm>
            <a:custGeom>
              <a:avLst/>
              <a:gdLst/>
              <a:ahLst/>
              <a:cxnLst/>
              <a:rect l="l" t="t" r="r" b="b"/>
              <a:pathLst>
                <a:path w="464" h="1311" extrusionOk="0">
                  <a:moveTo>
                    <a:pt x="229" y="1"/>
                  </a:moveTo>
                  <a:cubicBezTo>
                    <a:pt x="103" y="1"/>
                    <a:pt x="1" y="104"/>
                    <a:pt x="1" y="229"/>
                  </a:cubicBezTo>
                  <a:lnTo>
                    <a:pt x="1" y="1083"/>
                  </a:lnTo>
                  <a:cubicBezTo>
                    <a:pt x="1" y="1209"/>
                    <a:pt x="103" y="1311"/>
                    <a:pt x="229" y="1311"/>
                  </a:cubicBezTo>
                  <a:cubicBezTo>
                    <a:pt x="355" y="1311"/>
                    <a:pt x="464" y="1209"/>
                    <a:pt x="464" y="1083"/>
                  </a:cubicBezTo>
                  <a:lnTo>
                    <a:pt x="464" y="229"/>
                  </a:lnTo>
                  <a:cubicBezTo>
                    <a:pt x="464" y="104"/>
                    <a:pt x="355" y="1"/>
                    <a:pt x="2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4"/>
            <p:cNvSpPr/>
            <p:nvPr/>
          </p:nvSpPr>
          <p:spPr>
            <a:xfrm>
              <a:off x="2737375" y="3163950"/>
              <a:ext cx="11600" cy="32775"/>
            </a:xfrm>
            <a:custGeom>
              <a:avLst/>
              <a:gdLst/>
              <a:ahLst/>
              <a:cxnLst/>
              <a:rect l="l" t="t" r="r" b="b"/>
              <a:pathLst>
                <a:path w="464" h="1311" extrusionOk="0">
                  <a:moveTo>
                    <a:pt x="229" y="1"/>
                  </a:moveTo>
                  <a:cubicBezTo>
                    <a:pt x="104" y="1"/>
                    <a:pt x="1" y="104"/>
                    <a:pt x="1" y="229"/>
                  </a:cubicBezTo>
                  <a:lnTo>
                    <a:pt x="1" y="1083"/>
                  </a:lnTo>
                  <a:cubicBezTo>
                    <a:pt x="1" y="1209"/>
                    <a:pt x="104" y="1311"/>
                    <a:pt x="229" y="1311"/>
                  </a:cubicBezTo>
                  <a:cubicBezTo>
                    <a:pt x="355" y="1311"/>
                    <a:pt x="464" y="1209"/>
                    <a:pt x="464" y="1083"/>
                  </a:cubicBezTo>
                  <a:lnTo>
                    <a:pt x="464" y="229"/>
                  </a:lnTo>
                  <a:cubicBezTo>
                    <a:pt x="464" y="104"/>
                    <a:pt x="355" y="1"/>
                    <a:pt x="2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4"/>
            <p:cNvSpPr/>
            <p:nvPr/>
          </p:nvSpPr>
          <p:spPr>
            <a:xfrm>
              <a:off x="2581200" y="3229625"/>
              <a:ext cx="11350" cy="32775"/>
            </a:xfrm>
            <a:custGeom>
              <a:avLst/>
              <a:gdLst/>
              <a:ahLst/>
              <a:cxnLst/>
              <a:rect l="l" t="t" r="r" b="b"/>
              <a:pathLst>
                <a:path w="454" h="1311" extrusionOk="0">
                  <a:moveTo>
                    <a:pt x="226" y="1"/>
                  </a:moveTo>
                  <a:cubicBezTo>
                    <a:pt x="102" y="1"/>
                    <a:pt x="0" y="103"/>
                    <a:pt x="0" y="229"/>
                  </a:cubicBezTo>
                  <a:lnTo>
                    <a:pt x="0" y="1083"/>
                  </a:lnTo>
                  <a:cubicBezTo>
                    <a:pt x="0" y="1209"/>
                    <a:pt x="102" y="1311"/>
                    <a:pt x="226" y="1311"/>
                  </a:cubicBezTo>
                  <a:cubicBezTo>
                    <a:pt x="352" y="1311"/>
                    <a:pt x="454" y="1209"/>
                    <a:pt x="454" y="1083"/>
                  </a:cubicBezTo>
                  <a:lnTo>
                    <a:pt x="454" y="229"/>
                  </a:lnTo>
                  <a:cubicBezTo>
                    <a:pt x="454" y="103"/>
                    <a:pt x="360" y="1"/>
                    <a:pt x="2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4"/>
            <p:cNvSpPr/>
            <p:nvPr/>
          </p:nvSpPr>
          <p:spPr>
            <a:xfrm>
              <a:off x="2633325" y="3229625"/>
              <a:ext cx="11400" cy="32775"/>
            </a:xfrm>
            <a:custGeom>
              <a:avLst/>
              <a:gdLst/>
              <a:ahLst/>
              <a:cxnLst/>
              <a:rect l="l" t="t" r="r" b="b"/>
              <a:pathLst>
                <a:path w="456" h="1311" extrusionOk="0">
                  <a:moveTo>
                    <a:pt x="228" y="1"/>
                  </a:moveTo>
                  <a:cubicBezTo>
                    <a:pt x="102" y="1"/>
                    <a:pt x="0" y="103"/>
                    <a:pt x="0" y="229"/>
                  </a:cubicBezTo>
                  <a:lnTo>
                    <a:pt x="0" y="1083"/>
                  </a:lnTo>
                  <a:cubicBezTo>
                    <a:pt x="0" y="1209"/>
                    <a:pt x="102" y="1311"/>
                    <a:pt x="228" y="1311"/>
                  </a:cubicBezTo>
                  <a:cubicBezTo>
                    <a:pt x="352" y="1311"/>
                    <a:pt x="456" y="1209"/>
                    <a:pt x="456" y="1083"/>
                  </a:cubicBezTo>
                  <a:lnTo>
                    <a:pt x="456" y="229"/>
                  </a:lnTo>
                  <a:cubicBezTo>
                    <a:pt x="456" y="103"/>
                    <a:pt x="352" y="1"/>
                    <a:pt x="2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4"/>
            <p:cNvSpPr/>
            <p:nvPr/>
          </p:nvSpPr>
          <p:spPr>
            <a:xfrm>
              <a:off x="2685250" y="3229625"/>
              <a:ext cx="11600" cy="32775"/>
            </a:xfrm>
            <a:custGeom>
              <a:avLst/>
              <a:gdLst/>
              <a:ahLst/>
              <a:cxnLst/>
              <a:rect l="l" t="t" r="r" b="b"/>
              <a:pathLst>
                <a:path w="464" h="1311" extrusionOk="0">
                  <a:moveTo>
                    <a:pt x="229" y="1"/>
                  </a:moveTo>
                  <a:cubicBezTo>
                    <a:pt x="103" y="1"/>
                    <a:pt x="1" y="103"/>
                    <a:pt x="1" y="229"/>
                  </a:cubicBezTo>
                  <a:lnTo>
                    <a:pt x="1" y="1083"/>
                  </a:lnTo>
                  <a:cubicBezTo>
                    <a:pt x="1" y="1209"/>
                    <a:pt x="103" y="1311"/>
                    <a:pt x="229" y="1311"/>
                  </a:cubicBezTo>
                  <a:cubicBezTo>
                    <a:pt x="355" y="1311"/>
                    <a:pt x="464" y="1209"/>
                    <a:pt x="464" y="1083"/>
                  </a:cubicBezTo>
                  <a:lnTo>
                    <a:pt x="464" y="229"/>
                  </a:lnTo>
                  <a:cubicBezTo>
                    <a:pt x="464" y="103"/>
                    <a:pt x="355" y="1"/>
                    <a:pt x="2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4"/>
            <p:cNvSpPr/>
            <p:nvPr/>
          </p:nvSpPr>
          <p:spPr>
            <a:xfrm>
              <a:off x="2737375" y="3229625"/>
              <a:ext cx="11600" cy="32775"/>
            </a:xfrm>
            <a:custGeom>
              <a:avLst/>
              <a:gdLst/>
              <a:ahLst/>
              <a:cxnLst/>
              <a:rect l="l" t="t" r="r" b="b"/>
              <a:pathLst>
                <a:path w="464" h="1311" extrusionOk="0">
                  <a:moveTo>
                    <a:pt x="229" y="1"/>
                  </a:moveTo>
                  <a:cubicBezTo>
                    <a:pt x="104" y="1"/>
                    <a:pt x="1" y="103"/>
                    <a:pt x="1" y="229"/>
                  </a:cubicBezTo>
                  <a:lnTo>
                    <a:pt x="1" y="1083"/>
                  </a:lnTo>
                  <a:cubicBezTo>
                    <a:pt x="1" y="1209"/>
                    <a:pt x="104" y="1311"/>
                    <a:pt x="229" y="1311"/>
                  </a:cubicBezTo>
                  <a:cubicBezTo>
                    <a:pt x="355" y="1311"/>
                    <a:pt x="464" y="1209"/>
                    <a:pt x="464" y="1083"/>
                  </a:cubicBezTo>
                  <a:lnTo>
                    <a:pt x="464" y="229"/>
                  </a:lnTo>
                  <a:cubicBezTo>
                    <a:pt x="464" y="103"/>
                    <a:pt x="355" y="1"/>
                    <a:pt x="2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4"/>
            <p:cNvSpPr/>
            <p:nvPr/>
          </p:nvSpPr>
          <p:spPr>
            <a:xfrm>
              <a:off x="2581200" y="3295125"/>
              <a:ext cx="11350" cy="32775"/>
            </a:xfrm>
            <a:custGeom>
              <a:avLst/>
              <a:gdLst/>
              <a:ahLst/>
              <a:cxnLst/>
              <a:rect l="l" t="t" r="r" b="b"/>
              <a:pathLst>
                <a:path w="454" h="1311" extrusionOk="0">
                  <a:moveTo>
                    <a:pt x="226" y="0"/>
                  </a:moveTo>
                  <a:cubicBezTo>
                    <a:pt x="102" y="0"/>
                    <a:pt x="0" y="110"/>
                    <a:pt x="0" y="236"/>
                  </a:cubicBezTo>
                  <a:lnTo>
                    <a:pt x="0" y="1083"/>
                  </a:lnTo>
                  <a:cubicBezTo>
                    <a:pt x="0" y="1209"/>
                    <a:pt x="102" y="1310"/>
                    <a:pt x="226" y="1310"/>
                  </a:cubicBezTo>
                  <a:cubicBezTo>
                    <a:pt x="352" y="1310"/>
                    <a:pt x="454" y="1209"/>
                    <a:pt x="454" y="1083"/>
                  </a:cubicBezTo>
                  <a:lnTo>
                    <a:pt x="454" y="236"/>
                  </a:lnTo>
                  <a:cubicBezTo>
                    <a:pt x="454" y="110"/>
                    <a:pt x="360" y="0"/>
                    <a:pt x="22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4"/>
            <p:cNvSpPr/>
            <p:nvPr/>
          </p:nvSpPr>
          <p:spPr>
            <a:xfrm>
              <a:off x="2633325" y="3295125"/>
              <a:ext cx="11400" cy="32775"/>
            </a:xfrm>
            <a:custGeom>
              <a:avLst/>
              <a:gdLst/>
              <a:ahLst/>
              <a:cxnLst/>
              <a:rect l="l" t="t" r="r" b="b"/>
              <a:pathLst>
                <a:path w="456" h="1311" extrusionOk="0">
                  <a:moveTo>
                    <a:pt x="228" y="0"/>
                  </a:moveTo>
                  <a:cubicBezTo>
                    <a:pt x="102" y="0"/>
                    <a:pt x="0" y="110"/>
                    <a:pt x="0" y="236"/>
                  </a:cubicBezTo>
                  <a:lnTo>
                    <a:pt x="0" y="1083"/>
                  </a:lnTo>
                  <a:cubicBezTo>
                    <a:pt x="0" y="1209"/>
                    <a:pt x="102" y="1310"/>
                    <a:pt x="228" y="1310"/>
                  </a:cubicBezTo>
                  <a:cubicBezTo>
                    <a:pt x="352" y="1310"/>
                    <a:pt x="456" y="1209"/>
                    <a:pt x="456" y="1083"/>
                  </a:cubicBezTo>
                  <a:lnTo>
                    <a:pt x="456" y="236"/>
                  </a:lnTo>
                  <a:cubicBezTo>
                    <a:pt x="456" y="110"/>
                    <a:pt x="352" y="0"/>
                    <a:pt x="2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4"/>
            <p:cNvSpPr/>
            <p:nvPr/>
          </p:nvSpPr>
          <p:spPr>
            <a:xfrm>
              <a:off x="2685250" y="3295125"/>
              <a:ext cx="11600" cy="32775"/>
            </a:xfrm>
            <a:custGeom>
              <a:avLst/>
              <a:gdLst/>
              <a:ahLst/>
              <a:cxnLst/>
              <a:rect l="l" t="t" r="r" b="b"/>
              <a:pathLst>
                <a:path w="464" h="1311" extrusionOk="0">
                  <a:moveTo>
                    <a:pt x="229" y="0"/>
                  </a:moveTo>
                  <a:cubicBezTo>
                    <a:pt x="103" y="0"/>
                    <a:pt x="1" y="110"/>
                    <a:pt x="1" y="236"/>
                  </a:cubicBezTo>
                  <a:lnTo>
                    <a:pt x="1" y="1083"/>
                  </a:lnTo>
                  <a:cubicBezTo>
                    <a:pt x="1" y="1209"/>
                    <a:pt x="103" y="1310"/>
                    <a:pt x="229" y="1310"/>
                  </a:cubicBezTo>
                  <a:cubicBezTo>
                    <a:pt x="355" y="1310"/>
                    <a:pt x="464" y="1209"/>
                    <a:pt x="464" y="1083"/>
                  </a:cubicBezTo>
                  <a:lnTo>
                    <a:pt x="464" y="236"/>
                  </a:lnTo>
                  <a:cubicBezTo>
                    <a:pt x="464" y="110"/>
                    <a:pt x="355" y="0"/>
                    <a:pt x="2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4"/>
            <p:cNvSpPr/>
            <p:nvPr/>
          </p:nvSpPr>
          <p:spPr>
            <a:xfrm>
              <a:off x="2737375" y="3295125"/>
              <a:ext cx="11600" cy="32775"/>
            </a:xfrm>
            <a:custGeom>
              <a:avLst/>
              <a:gdLst/>
              <a:ahLst/>
              <a:cxnLst/>
              <a:rect l="l" t="t" r="r" b="b"/>
              <a:pathLst>
                <a:path w="464" h="1311" extrusionOk="0">
                  <a:moveTo>
                    <a:pt x="229" y="0"/>
                  </a:moveTo>
                  <a:cubicBezTo>
                    <a:pt x="104" y="0"/>
                    <a:pt x="1" y="110"/>
                    <a:pt x="1" y="236"/>
                  </a:cubicBezTo>
                  <a:lnTo>
                    <a:pt x="1" y="1083"/>
                  </a:lnTo>
                  <a:cubicBezTo>
                    <a:pt x="1" y="1209"/>
                    <a:pt x="104" y="1310"/>
                    <a:pt x="229" y="1310"/>
                  </a:cubicBezTo>
                  <a:cubicBezTo>
                    <a:pt x="355" y="1310"/>
                    <a:pt x="464" y="1209"/>
                    <a:pt x="464" y="1083"/>
                  </a:cubicBezTo>
                  <a:lnTo>
                    <a:pt x="464" y="236"/>
                  </a:lnTo>
                  <a:cubicBezTo>
                    <a:pt x="464" y="110"/>
                    <a:pt x="355" y="0"/>
                    <a:pt x="2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4"/>
            <p:cNvSpPr/>
            <p:nvPr/>
          </p:nvSpPr>
          <p:spPr>
            <a:xfrm>
              <a:off x="2581200" y="3360800"/>
              <a:ext cx="11350" cy="32775"/>
            </a:xfrm>
            <a:custGeom>
              <a:avLst/>
              <a:gdLst/>
              <a:ahLst/>
              <a:cxnLst/>
              <a:rect l="l" t="t" r="r" b="b"/>
              <a:pathLst>
                <a:path w="454" h="1311" extrusionOk="0">
                  <a:moveTo>
                    <a:pt x="226" y="1"/>
                  </a:moveTo>
                  <a:cubicBezTo>
                    <a:pt x="102" y="1"/>
                    <a:pt x="0" y="110"/>
                    <a:pt x="0" y="236"/>
                  </a:cubicBezTo>
                  <a:lnTo>
                    <a:pt x="0" y="1083"/>
                  </a:lnTo>
                  <a:cubicBezTo>
                    <a:pt x="0" y="1207"/>
                    <a:pt x="102" y="1310"/>
                    <a:pt x="226" y="1310"/>
                  </a:cubicBezTo>
                  <a:cubicBezTo>
                    <a:pt x="352" y="1310"/>
                    <a:pt x="454" y="1207"/>
                    <a:pt x="454" y="1083"/>
                  </a:cubicBezTo>
                  <a:lnTo>
                    <a:pt x="454" y="236"/>
                  </a:lnTo>
                  <a:cubicBezTo>
                    <a:pt x="454" y="110"/>
                    <a:pt x="360" y="1"/>
                    <a:pt x="2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4"/>
            <p:cNvSpPr/>
            <p:nvPr/>
          </p:nvSpPr>
          <p:spPr>
            <a:xfrm>
              <a:off x="2633325" y="3360800"/>
              <a:ext cx="11400" cy="32775"/>
            </a:xfrm>
            <a:custGeom>
              <a:avLst/>
              <a:gdLst/>
              <a:ahLst/>
              <a:cxnLst/>
              <a:rect l="l" t="t" r="r" b="b"/>
              <a:pathLst>
                <a:path w="456" h="1311" extrusionOk="0">
                  <a:moveTo>
                    <a:pt x="228" y="1"/>
                  </a:moveTo>
                  <a:cubicBezTo>
                    <a:pt x="102" y="1"/>
                    <a:pt x="0" y="110"/>
                    <a:pt x="0" y="236"/>
                  </a:cubicBezTo>
                  <a:lnTo>
                    <a:pt x="0" y="1083"/>
                  </a:lnTo>
                  <a:cubicBezTo>
                    <a:pt x="0" y="1207"/>
                    <a:pt x="102" y="1310"/>
                    <a:pt x="228" y="1310"/>
                  </a:cubicBezTo>
                  <a:cubicBezTo>
                    <a:pt x="352" y="1310"/>
                    <a:pt x="456" y="1207"/>
                    <a:pt x="456" y="1083"/>
                  </a:cubicBezTo>
                  <a:lnTo>
                    <a:pt x="456" y="236"/>
                  </a:lnTo>
                  <a:cubicBezTo>
                    <a:pt x="456" y="110"/>
                    <a:pt x="352" y="1"/>
                    <a:pt x="2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4"/>
            <p:cNvSpPr/>
            <p:nvPr/>
          </p:nvSpPr>
          <p:spPr>
            <a:xfrm>
              <a:off x="2685250" y="3360800"/>
              <a:ext cx="11600" cy="32775"/>
            </a:xfrm>
            <a:custGeom>
              <a:avLst/>
              <a:gdLst/>
              <a:ahLst/>
              <a:cxnLst/>
              <a:rect l="l" t="t" r="r" b="b"/>
              <a:pathLst>
                <a:path w="464" h="1311" extrusionOk="0">
                  <a:moveTo>
                    <a:pt x="229" y="1"/>
                  </a:moveTo>
                  <a:cubicBezTo>
                    <a:pt x="103" y="1"/>
                    <a:pt x="1" y="110"/>
                    <a:pt x="1" y="236"/>
                  </a:cubicBezTo>
                  <a:lnTo>
                    <a:pt x="1" y="1083"/>
                  </a:lnTo>
                  <a:cubicBezTo>
                    <a:pt x="1" y="1207"/>
                    <a:pt x="103" y="1310"/>
                    <a:pt x="229" y="1310"/>
                  </a:cubicBezTo>
                  <a:cubicBezTo>
                    <a:pt x="355" y="1310"/>
                    <a:pt x="464" y="1207"/>
                    <a:pt x="464" y="1083"/>
                  </a:cubicBezTo>
                  <a:lnTo>
                    <a:pt x="464" y="236"/>
                  </a:lnTo>
                  <a:cubicBezTo>
                    <a:pt x="464" y="110"/>
                    <a:pt x="355" y="1"/>
                    <a:pt x="2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4"/>
            <p:cNvSpPr/>
            <p:nvPr/>
          </p:nvSpPr>
          <p:spPr>
            <a:xfrm>
              <a:off x="2737375" y="3360800"/>
              <a:ext cx="11600" cy="32775"/>
            </a:xfrm>
            <a:custGeom>
              <a:avLst/>
              <a:gdLst/>
              <a:ahLst/>
              <a:cxnLst/>
              <a:rect l="l" t="t" r="r" b="b"/>
              <a:pathLst>
                <a:path w="464" h="1311" extrusionOk="0">
                  <a:moveTo>
                    <a:pt x="229" y="1"/>
                  </a:moveTo>
                  <a:cubicBezTo>
                    <a:pt x="104" y="1"/>
                    <a:pt x="1" y="110"/>
                    <a:pt x="1" y="236"/>
                  </a:cubicBezTo>
                  <a:lnTo>
                    <a:pt x="1" y="1083"/>
                  </a:lnTo>
                  <a:cubicBezTo>
                    <a:pt x="1" y="1207"/>
                    <a:pt x="104" y="1310"/>
                    <a:pt x="229" y="1310"/>
                  </a:cubicBezTo>
                  <a:cubicBezTo>
                    <a:pt x="355" y="1310"/>
                    <a:pt x="464" y="1207"/>
                    <a:pt x="464" y="1083"/>
                  </a:cubicBezTo>
                  <a:lnTo>
                    <a:pt x="464" y="236"/>
                  </a:lnTo>
                  <a:cubicBezTo>
                    <a:pt x="464" y="110"/>
                    <a:pt x="355" y="1"/>
                    <a:pt x="2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4"/>
            <p:cNvSpPr/>
            <p:nvPr/>
          </p:nvSpPr>
          <p:spPr>
            <a:xfrm>
              <a:off x="2581200" y="3426475"/>
              <a:ext cx="11350" cy="32725"/>
            </a:xfrm>
            <a:custGeom>
              <a:avLst/>
              <a:gdLst/>
              <a:ahLst/>
              <a:cxnLst/>
              <a:rect l="l" t="t" r="r" b="b"/>
              <a:pathLst>
                <a:path w="454" h="1309" extrusionOk="0">
                  <a:moveTo>
                    <a:pt x="226" y="1"/>
                  </a:moveTo>
                  <a:cubicBezTo>
                    <a:pt x="102" y="1"/>
                    <a:pt x="0" y="102"/>
                    <a:pt x="0" y="226"/>
                  </a:cubicBezTo>
                  <a:lnTo>
                    <a:pt x="0" y="1083"/>
                  </a:lnTo>
                  <a:cubicBezTo>
                    <a:pt x="0" y="1207"/>
                    <a:pt x="102" y="1308"/>
                    <a:pt x="226" y="1308"/>
                  </a:cubicBezTo>
                  <a:cubicBezTo>
                    <a:pt x="352" y="1308"/>
                    <a:pt x="454" y="1207"/>
                    <a:pt x="454" y="1083"/>
                  </a:cubicBezTo>
                  <a:lnTo>
                    <a:pt x="454" y="226"/>
                  </a:lnTo>
                  <a:cubicBezTo>
                    <a:pt x="454" y="102"/>
                    <a:pt x="360" y="1"/>
                    <a:pt x="2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4"/>
            <p:cNvSpPr/>
            <p:nvPr/>
          </p:nvSpPr>
          <p:spPr>
            <a:xfrm>
              <a:off x="2633325" y="3426475"/>
              <a:ext cx="11400" cy="32725"/>
            </a:xfrm>
            <a:custGeom>
              <a:avLst/>
              <a:gdLst/>
              <a:ahLst/>
              <a:cxnLst/>
              <a:rect l="l" t="t" r="r" b="b"/>
              <a:pathLst>
                <a:path w="456" h="1309" extrusionOk="0">
                  <a:moveTo>
                    <a:pt x="228" y="1"/>
                  </a:moveTo>
                  <a:cubicBezTo>
                    <a:pt x="102" y="1"/>
                    <a:pt x="0" y="102"/>
                    <a:pt x="0" y="226"/>
                  </a:cubicBezTo>
                  <a:lnTo>
                    <a:pt x="0" y="1083"/>
                  </a:lnTo>
                  <a:cubicBezTo>
                    <a:pt x="0" y="1207"/>
                    <a:pt x="102" y="1308"/>
                    <a:pt x="228" y="1308"/>
                  </a:cubicBezTo>
                  <a:cubicBezTo>
                    <a:pt x="352" y="1308"/>
                    <a:pt x="456" y="1207"/>
                    <a:pt x="456" y="1083"/>
                  </a:cubicBezTo>
                  <a:lnTo>
                    <a:pt x="456" y="226"/>
                  </a:lnTo>
                  <a:cubicBezTo>
                    <a:pt x="456" y="102"/>
                    <a:pt x="352" y="1"/>
                    <a:pt x="2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4"/>
            <p:cNvSpPr/>
            <p:nvPr/>
          </p:nvSpPr>
          <p:spPr>
            <a:xfrm>
              <a:off x="2685250" y="3426475"/>
              <a:ext cx="11600" cy="32725"/>
            </a:xfrm>
            <a:custGeom>
              <a:avLst/>
              <a:gdLst/>
              <a:ahLst/>
              <a:cxnLst/>
              <a:rect l="l" t="t" r="r" b="b"/>
              <a:pathLst>
                <a:path w="464" h="1309" extrusionOk="0">
                  <a:moveTo>
                    <a:pt x="229" y="1"/>
                  </a:moveTo>
                  <a:cubicBezTo>
                    <a:pt x="103" y="1"/>
                    <a:pt x="1" y="102"/>
                    <a:pt x="1" y="226"/>
                  </a:cubicBezTo>
                  <a:lnTo>
                    <a:pt x="1" y="1083"/>
                  </a:lnTo>
                  <a:cubicBezTo>
                    <a:pt x="1" y="1207"/>
                    <a:pt x="103" y="1308"/>
                    <a:pt x="229" y="1308"/>
                  </a:cubicBezTo>
                  <a:cubicBezTo>
                    <a:pt x="355" y="1308"/>
                    <a:pt x="464" y="1207"/>
                    <a:pt x="464" y="1083"/>
                  </a:cubicBezTo>
                  <a:lnTo>
                    <a:pt x="464" y="226"/>
                  </a:lnTo>
                  <a:cubicBezTo>
                    <a:pt x="464" y="102"/>
                    <a:pt x="355" y="1"/>
                    <a:pt x="2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4"/>
            <p:cNvSpPr/>
            <p:nvPr/>
          </p:nvSpPr>
          <p:spPr>
            <a:xfrm>
              <a:off x="2737375" y="3426475"/>
              <a:ext cx="11600" cy="32725"/>
            </a:xfrm>
            <a:custGeom>
              <a:avLst/>
              <a:gdLst/>
              <a:ahLst/>
              <a:cxnLst/>
              <a:rect l="l" t="t" r="r" b="b"/>
              <a:pathLst>
                <a:path w="464" h="1309" extrusionOk="0">
                  <a:moveTo>
                    <a:pt x="229" y="1"/>
                  </a:moveTo>
                  <a:cubicBezTo>
                    <a:pt x="104" y="1"/>
                    <a:pt x="1" y="102"/>
                    <a:pt x="1" y="226"/>
                  </a:cubicBezTo>
                  <a:lnTo>
                    <a:pt x="1" y="1083"/>
                  </a:lnTo>
                  <a:cubicBezTo>
                    <a:pt x="1" y="1207"/>
                    <a:pt x="104" y="1308"/>
                    <a:pt x="229" y="1308"/>
                  </a:cubicBezTo>
                  <a:cubicBezTo>
                    <a:pt x="355" y="1308"/>
                    <a:pt x="464" y="1207"/>
                    <a:pt x="464" y="1083"/>
                  </a:cubicBezTo>
                  <a:lnTo>
                    <a:pt x="464" y="226"/>
                  </a:lnTo>
                  <a:cubicBezTo>
                    <a:pt x="464" y="102"/>
                    <a:pt x="355" y="1"/>
                    <a:pt x="2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4"/>
            <p:cNvSpPr/>
            <p:nvPr/>
          </p:nvSpPr>
          <p:spPr>
            <a:xfrm>
              <a:off x="2581200" y="3491925"/>
              <a:ext cx="11350" cy="32750"/>
            </a:xfrm>
            <a:custGeom>
              <a:avLst/>
              <a:gdLst/>
              <a:ahLst/>
              <a:cxnLst/>
              <a:rect l="l" t="t" r="r" b="b"/>
              <a:pathLst>
                <a:path w="454" h="1310" extrusionOk="0">
                  <a:moveTo>
                    <a:pt x="226" y="0"/>
                  </a:moveTo>
                  <a:cubicBezTo>
                    <a:pt x="102" y="0"/>
                    <a:pt x="0" y="111"/>
                    <a:pt x="0" y="235"/>
                  </a:cubicBezTo>
                  <a:lnTo>
                    <a:pt x="0" y="1082"/>
                  </a:lnTo>
                  <a:cubicBezTo>
                    <a:pt x="0" y="1208"/>
                    <a:pt x="102" y="1310"/>
                    <a:pt x="226" y="1310"/>
                  </a:cubicBezTo>
                  <a:cubicBezTo>
                    <a:pt x="352" y="1310"/>
                    <a:pt x="454" y="1208"/>
                    <a:pt x="454" y="1082"/>
                  </a:cubicBezTo>
                  <a:lnTo>
                    <a:pt x="454" y="235"/>
                  </a:lnTo>
                  <a:cubicBezTo>
                    <a:pt x="454" y="111"/>
                    <a:pt x="360" y="0"/>
                    <a:pt x="22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4"/>
            <p:cNvSpPr/>
            <p:nvPr/>
          </p:nvSpPr>
          <p:spPr>
            <a:xfrm>
              <a:off x="2633325" y="3491925"/>
              <a:ext cx="11400" cy="32750"/>
            </a:xfrm>
            <a:custGeom>
              <a:avLst/>
              <a:gdLst/>
              <a:ahLst/>
              <a:cxnLst/>
              <a:rect l="l" t="t" r="r" b="b"/>
              <a:pathLst>
                <a:path w="456" h="1310" extrusionOk="0">
                  <a:moveTo>
                    <a:pt x="228" y="0"/>
                  </a:moveTo>
                  <a:cubicBezTo>
                    <a:pt x="102" y="0"/>
                    <a:pt x="0" y="111"/>
                    <a:pt x="0" y="235"/>
                  </a:cubicBezTo>
                  <a:lnTo>
                    <a:pt x="0" y="1082"/>
                  </a:lnTo>
                  <a:cubicBezTo>
                    <a:pt x="0" y="1208"/>
                    <a:pt x="102" y="1310"/>
                    <a:pt x="228" y="1310"/>
                  </a:cubicBezTo>
                  <a:cubicBezTo>
                    <a:pt x="352" y="1310"/>
                    <a:pt x="456" y="1208"/>
                    <a:pt x="456" y="1082"/>
                  </a:cubicBezTo>
                  <a:lnTo>
                    <a:pt x="456" y="235"/>
                  </a:lnTo>
                  <a:cubicBezTo>
                    <a:pt x="456" y="111"/>
                    <a:pt x="352" y="0"/>
                    <a:pt x="2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4"/>
            <p:cNvSpPr/>
            <p:nvPr/>
          </p:nvSpPr>
          <p:spPr>
            <a:xfrm>
              <a:off x="2685250" y="3491925"/>
              <a:ext cx="11600" cy="32750"/>
            </a:xfrm>
            <a:custGeom>
              <a:avLst/>
              <a:gdLst/>
              <a:ahLst/>
              <a:cxnLst/>
              <a:rect l="l" t="t" r="r" b="b"/>
              <a:pathLst>
                <a:path w="464" h="1310" extrusionOk="0">
                  <a:moveTo>
                    <a:pt x="229" y="0"/>
                  </a:moveTo>
                  <a:cubicBezTo>
                    <a:pt x="103" y="0"/>
                    <a:pt x="1" y="111"/>
                    <a:pt x="1" y="235"/>
                  </a:cubicBezTo>
                  <a:lnTo>
                    <a:pt x="1" y="1082"/>
                  </a:lnTo>
                  <a:cubicBezTo>
                    <a:pt x="1" y="1208"/>
                    <a:pt x="103" y="1310"/>
                    <a:pt x="229" y="1310"/>
                  </a:cubicBezTo>
                  <a:cubicBezTo>
                    <a:pt x="355" y="1310"/>
                    <a:pt x="464" y="1208"/>
                    <a:pt x="464" y="1082"/>
                  </a:cubicBezTo>
                  <a:lnTo>
                    <a:pt x="464" y="235"/>
                  </a:lnTo>
                  <a:cubicBezTo>
                    <a:pt x="464" y="111"/>
                    <a:pt x="355" y="0"/>
                    <a:pt x="2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4"/>
            <p:cNvSpPr/>
            <p:nvPr/>
          </p:nvSpPr>
          <p:spPr>
            <a:xfrm>
              <a:off x="2737375" y="3491925"/>
              <a:ext cx="11600" cy="32750"/>
            </a:xfrm>
            <a:custGeom>
              <a:avLst/>
              <a:gdLst/>
              <a:ahLst/>
              <a:cxnLst/>
              <a:rect l="l" t="t" r="r" b="b"/>
              <a:pathLst>
                <a:path w="464" h="1310" extrusionOk="0">
                  <a:moveTo>
                    <a:pt x="229" y="0"/>
                  </a:moveTo>
                  <a:cubicBezTo>
                    <a:pt x="104" y="0"/>
                    <a:pt x="1" y="111"/>
                    <a:pt x="1" y="235"/>
                  </a:cubicBezTo>
                  <a:lnTo>
                    <a:pt x="1" y="1082"/>
                  </a:lnTo>
                  <a:cubicBezTo>
                    <a:pt x="1" y="1208"/>
                    <a:pt x="104" y="1310"/>
                    <a:pt x="229" y="1310"/>
                  </a:cubicBezTo>
                  <a:cubicBezTo>
                    <a:pt x="355" y="1310"/>
                    <a:pt x="464" y="1208"/>
                    <a:pt x="464" y="1082"/>
                  </a:cubicBezTo>
                  <a:lnTo>
                    <a:pt x="464" y="235"/>
                  </a:lnTo>
                  <a:cubicBezTo>
                    <a:pt x="464" y="111"/>
                    <a:pt x="355" y="0"/>
                    <a:pt x="2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5" name="Google Shape;3715;p74"/>
          <p:cNvSpPr/>
          <p:nvPr/>
        </p:nvSpPr>
        <p:spPr>
          <a:xfrm>
            <a:off x="4701553" y="3987225"/>
            <a:ext cx="467125" cy="346600"/>
          </a:xfrm>
          <a:custGeom>
            <a:avLst/>
            <a:gdLst/>
            <a:ahLst/>
            <a:cxnLst/>
            <a:rect l="l" t="t" r="r" b="b"/>
            <a:pathLst>
              <a:path w="18685" h="13864" extrusionOk="0">
                <a:moveTo>
                  <a:pt x="16410" y="463"/>
                </a:moveTo>
                <a:lnTo>
                  <a:pt x="16410" y="9731"/>
                </a:lnTo>
                <a:lnTo>
                  <a:pt x="2305" y="9731"/>
                </a:lnTo>
                <a:lnTo>
                  <a:pt x="2305" y="463"/>
                </a:lnTo>
                <a:close/>
                <a:moveTo>
                  <a:pt x="11534" y="12554"/>
                </a:moveTo>
                <a:lnTo>
                  <a:pt x="11893" y="13267"/>
                </a:lnTo>
                <a:lnTo>
                  <a:pt x="6812" y="13267"/>
                </a:lnTo>
                <a:lnTo>
                  <a:pt x="7166" y="12554"/>
                </a:lnTo>
                <a:close/>
                <a:moveTo>
                  <a:pt x="16496" y="10194"/>
                </a:moveTo>
                <a:lnTo>
                  <a:pt x="18088" y="13416"/>
                </a:lnTo>
                <a:lnTo>
                  <a:pt x="12475" y="13416"/>
                </a:lnTo>
                <a:cubicBezTo>
                  <a:pt x="12467" y="13401"/>
                  <a:pt x="12467" y="13393"/>
                  <a:pt x="12458" y="13384"/>
                </a:cubicBezTo>
                <a:lnTo>
                  <a:pt x="11886" y="12224"/>
                </a:lnTo>
                <a:cubicBezTo>
                  <a:pt x="11846" y="12145"/>
                  <a:pt x="11769" y="12098"/>
                  <a:pt x="11675" y="12098"/>
                </a:cubicBezTo>
                <a:lnTo>
                  <a:pt x="7025" y="12098"/>
                </a:lnTo>
                <a:cubicBezTo>
                  <a:pt x="6939" y="12098"/>
                  <a:pt x="6859" y="12145"/>
                  <a:pt x="6822" y="12224"/>
                </a:cubicBezTo>
                <a:lnTo>
                  <a:pt x="6240" y="13401"/>
                </a:lnTo>
                <a:cubicBezTo>
                  <a:pt x="6233" y="13401"/>
                  <a:pt x="6233" y="13408"/>
                  <a:pt x="6233" y="13416"/>
                </a:cubicBezTo>
                <a:lnTo>
                  <a:pt x="612" y="13416"/>
                </a:lnTo>
                <a:lnTo>
                  <a:pt x="2219" y="10194"/>
                </a:lnTo>
                <a:close/>
                <a:moveTo>
                  <a:pt x="2070" y="0"/>
                </a:moveTo>
                <a:cubicBezTo>
                  <a:pt x="1944" y="0"/>
                  <a:pt x="1842" y="109"/>
                  <a:pt x="1842" y="235"/>
                </a:cubicBezTo>
                <a:lnTo>
                  <a:pt x="1842" y="9902"/>
                </a:lnTo>
                <a:lnTo>
                  <a:pt x="38" y="13542"/>
                </a:lnTo>
                <a:cubicBezTo>
                  <a:pt x="0" y="13611"/>
                  <a:pt x="8" y="13698"/>
                  <a:pt x="47" y="13760"/>
                </a:cubicBezTo>
                <a:cubicBezTo>
                  <a:pt x="94" y="13824"/>
                  <a:pt x="164" y="13864"/>
                  <a:pt x="243" y="13864"/>
                </a:cubicBezTo>
                <a:lnTo>
                  <a:pt x="18457" y="13864"/>
                </a:lnTo>
                <a:cubicBezTo>
                  <a:pt x="18583" y="13864"/>
                  <a:pt x="18685" y="13760"/>
                  <a:pt x="18685" y="13636"/>
                </a:cubicBezTo>
                <a:cubicBezTo>
                  <a:pt x="18685" y="13596"/>
                  <a:pt x="18668" y="13557"/>
                  <a:pt x="18653" y="13517"/>
                </a:cubicBezTo>
                <a:lnTo>
                  <a:pt x="16873" y="9902"/>
                </a:lnTo>
                <a:lnTo>
                  <a:pt x="16873" y="235"/>
                </a:lnTo>
                <a:cubicBezTo>
                  <a:pt x="16873" y="109"/>
                  <a:pt x="16764" y="0"/>
                  <a:pt x="1663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6" name="Google Shape;3716;p74"/>
          <p:cNvGrpSpPr/>
          <p:nvPr/>
        </p:nvGrpSpPr>
        <p:grpSpPr>
          <a:xfrm>
            <a:off x="6238400" y="3110475"/>
            <a:ext cx="389350" cy="466750"/>
            <a:chOff x="6238400" y="3110475"/>
            <a:chExt cx="389350" cy="466750"/>
          </a:xfrm>
        </p:grpSpPr>
        <p:sp>
          <p:nvSpPr>
            <p:cNvPr id="3717" name="Google Shape;3717;p74"/>
            <p:cNvSpPr/>
            <p:nvPr/>
          </p:nvSpPr>
          <p:spPr>
            <a:xfrm>
              <a:off x="6507750" y="3110475"/>
              <a:ext cx="84150" cy="98450"/>
            </a:xfrm>
            <a:custGeom>
              <a:avLst/>
              <a:gdLst/>
              <a:ahLst/>
              <a:cxnLst/>
              <a:rect l="l" t="t" r="r" b="b"/>
              <a:pathLst>
                <a:path w="3366" h="3938" extrusionOk="0">
                  <a:moveTo>
                    <a:pt x="1719" y="456"/>
                  </a:moveTo>
                  <a:cubicBezTo>
                    <a:pt x="1961" y="456"/>
                    <a:pt x="2754" y="533"/>
                    <a:pt x="2801" y="1615"/>
                  </a:cubicBezTo>
                  <a:lnTo>
                    <a:pt x="2801" y="1632"/>
                  </a:lnTo>
                  <a:cubicBezTo>
                    <a:pt x="2831" y="1905"/>
                    <a:pt x="2823" y="2729"/>
                    <a:pt x="2439" y="3167"/>
                  </a:cubicBezTo>
                  <a:cubicBezTo>
                    <a:pt x="2259" y="3373"/>
                    <a:pt x="2016" y="3474"/>
                    <a:pt x="1694" y="3474"/>
                  </a:cubicBezTo>
                  <a:lnTo>
                    <a:pt x="1679" y="3474"/>
                  </a:lnTo>
                  <a:cubicBezTo>
                    <a:pt x="1357" y="3474"/>
                    <a:pt x="1122" y="3373"/>
                    <a:pt x="934" y="3167"/>
                  </a:cubicBezTo>
                  <a:cubicBezTo>
                    <a:pt x="471" y="2642"/>
                    <a:pt x="573" y="1639"/>
                    <a:pt x="573" y="1632"/>
                  </a:cubicBezTo>
                  <a:lnTo>
                    <a:pt x="573" y="1615"/>
                  </a:lnTo>
                  <a:cubicBezTo>
                    <a:pt x="620" y="533"/>
                    <a:pt x="1412" y="456"/>
                    <a:pt x="1655" y="456"/>
                  </a:cubicBezTo>
                  <a:close/>
                  <a:moveTo>
                    <a:pt x="1655" y="0"/>
                  </a:moveTo>
                  <a:cubicBezTo>
                    <a:pt x="973" y="0"/>
                    <a:pt x="166" y="416"/>
                    <a:pt x="110" y="1592"/>
                  </a:cubicBezTo>
                  <a:cubicBezTo>
                    <a:pt x="95" y="1701"/>
                    <a:pt x="0" y="2816"/>
                    <a:pt x="580" y="3474"/>
                  </a:cubicBezTo>
                  <a:cubicBezTo>
                    <a:pt x="855" y="3771"/>
                    <a:pt x="1216" y="3928"/>
                    <a:pt x="1662" y="3937"/>
                  </a:cubicBezTo>
                  <a:lnTo>
                    <a:pt x="1709" y="3937"/>
                  </a:lnTo>
                  <a:cubicBezTo>
                    <a:pt x="2157" y="3928"/>
                    <a:pt x="2518" y="3771"/>
                    <a:pt x="2784" y="3474"/>
                  </a:cubicBezTo>
                  <a:cubicBezTo>
                    <a:pt x="3365" y="2816"/>
                    <a:pt x="3271" y="1701"/>
                    <a:pt x="3254" y="1592"/>
                  </a:cubicBezTo>
                  <a:cubicBezTo>
                    <a:pt x="3207" y="416"/>
                    <a:pt x="2400" y="0"/>
                    <a:pt x="17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4"/>
            <p:cNvSpPr/>
            <p:nvPr/>
          </p:nvSpPr>
          <p:spPr>
            <a:xfrm>
              <a:off x="6238400" y="3227400"/>
              <a:ext cx="389350" cy="349825"/>
            </a:xfrm>
            <a:custGeom>
              <a:avLst/>
              <a:gdLst/>
              <a:ahLst/>
              <a:cxnLst/>
              <a:rect l="l" t="t" r="r" b="b"/>
              <a:pathLst>
                <a:path w="15574" h="13993" extrusionOk="0">
                  <a:moveTo>
                    <a:pt x="4196" y="513"/>
                  </a:moveTo>
                  <a:cubicBezTo>
                    <a:pt x="4391" y="600"/>
                    <a:pt x="4738" y="773"/>
                    <a:pt x="5074" y="991"/>
                  </a:cubicBezTo>
                  <a:cubicBezTo>
                    <a:pt x="5042" y="1023"/>
                    <a:pt x="5012" y="1055"/>
                    <a:pt x="4973" y="1095"/>
                  </a:cubicBezTo>
                  <a:cubicBezTo>
                    <a:pt x="4901" y="1172"/>
                    <a:pt x="4683" y="1385"/>
                    <a:pt x="4713" y="2561"/>
                  </a:cubicBezTo>
                  <a:cubicBezTo>
                    <a:pt x="4730" y="3155"/>
                    <a:pt x="4807" y="3807"/>
                    <a:pt x="4909" y="4183"/>
                  </a:cubicBezTo>
                  <a:cubicBezTo>
                    <a:pt x="4980" y="4418"/>
                    <a:pt x="5082" y="4693"/>
                    <a:pt x="5200" y="4943"/>
                  </a:cubicBezTo>
                  <a:cubicBezTo>
                    <a:pt x="5012" y="5337"/>
                    <a:pt x="4832" y="5658"/>
                    <a:pt x="4832" y="5666"/>
                  </a:cubicBezTo>
                  <a:cubicBezTo>
                    <a:pt x="4832" y="5673"/>
                    <a:pt x="4824" y="5673"/>
                    <a:pt x="4824" y="5681"/>
                  </a:cubicBezTo>
                  <a:cubicBezTo>
                    <a:pt x="4706" y="5956"/>
                    <a:pt x="4627" y="6238"/>
                    <a:pt x="4596" y="6535"/>
                  </a:cubicBezTo>
                  <a:lnTo>
                    <a:pt x="3898" y="13349"/>
                  </a:lnTo>
                  <a:cubicBezTo>
                    <a:pt x="3891" y="13451"/>
                    <a:pt x="3804" y="13530"/>
                    <a:pt x="3703" y="13530"/>
                  </a:cubicBezTo>
                  <a:lnTo>
                    <a:pt x="2502" y="13530"/>
                  </a:lnTo>
                  <a:cubicBezTo>
                    <a:pt x="2400" y="13530"/>
                    <a:pt x="2321" y="13451"/>
                    <a:pt x="2306" y="13349"/>
                  </a:cubicBezTo>
                  <a:lnTo>
                    <a:pt x="1608" y="6535"/>
                  </a:lnTo>
                  <a:cubicBezTo>
                    <a:pt x="1585" y="6238"/>
                    <a:pt x="1506" y="5948"/>
                    <a:pt x="1390" y="5681"/>
                  </a:cubicBezTo>
                  <a:lnTo>
                    <a:pt x="1373" y="5666"/>
                  </a:lnTo>
                  <a:cubicBezTo>
                    <a:pt x="1373" y="5658"/>
                    <a:pt x="840" y="4700"/>
                    <a:pt x="667" y="4059"/>
                  </a:cubicBezTo>
                  <a:cubicBezTo>
                    <a:pt x="573" y="3720"/>
                    <a:pt x="503" y="3101"/>
                    <a:pt x="486" y="2553"/>
                  </a:cubicBezTo>
                  <a:cubicBezTo>
                    <a:pt x="464" y="1754"/>
                    <a:pt x="565" y="1462"/>
                    <a:pt x="613" y="1424"/>
                  </a:cubicBezTo>
                  <a:cubicBezTo>
                    <a:pt x="739" y="1291"/>
                    <a:pt x="801" y="1236"/>
                    <a:pt x="942" y="1133"/>
                  </a:cubicBezTo>
                  <a:cubicBezTo>
                    <a:pt x="1326" y="850"/>
                    <a:pt x="1774" y="624"/>
                    <a:pt x="2016" y="513"/>
                  </a:cubicBezTo>
                  <a:lnTo>
                    <a:pt x="2918" y="1754"/>
                  </a:lnTo>
                  <a:cubicBezTo>
                    <a:pt x="2957" y="1816"/>
                    <a:pt x="3027" y="1848"/>
                    <a:pt x="3106" y="1848"/>
                  </a:cubicBezTo>
                  <a:cubicBezTo>
                    <a:pt x="3177" y="1848"/>
                    <a:pt x="3247" y="1816"/>
                    <a:pt x="3294" y="1754"/>
                  </a:cubicBezTo>
                  <a:lnTo>
                    <a:pt x="4196" y="513"/>
                  </a:lnTo>
                  <a:close/>
                  <a:moveTo>
                    <a:pt x="8878" y="513"/>
                  </a:moveTo>
                  <a:cubicBezTo>
                    <a:pt x="9113" y="624"/>
                    <a:pt x="9566" y="843"/>
                    <a:pt x="9952" y="1133"/>
                  </a:cubicBezTo>
                  <a:cubicBezTo>
                    <a:pt x="10084" y="1236"/>
                    <a:pt x="10148" y="1291"/>
                    <a:pt x="10281" y="1424"/>
                  </a:cubicBezTo>
                  <a:cubicBezTo>
                    <a:pt x="10319" y="1471"/>
                    <a:pt x="10423" y="1754"/>
                    <a:pt x="10398" y="2553"/>
                  </a:cubicBezTo>
                  <a:cubicBezTo>
                    <a:pt x="10391" y="3101"/>
                    <a:pt x="10312" y="3720"/>
                    <a:pt x="10217" y="4059"/>
                  </a:cubicBezTo>
                  <a:cubicBezTo>
                    <a:pt x="10046" y="4700"/>
                    <a:pt x="9512" y="5649"/>
                    <a:pt x="9512" y="5666"/>
                  </a:cubicBezTo>
                  <a:cubicBezTo>
                    <a:pt x="9504" y="5673"/>
                    <a:pt x="9504" y="5673"/>
                    <a:pt x="9497" y="5681"/>
                  </a:cubicBezTo>
                  <a:cubicBezTo>
                    <a:pt x="9378" y="5956"/>
                    <a:pt x="9301" y="6238"/>
                    <a:pt x="9277" y="6535"/>
                  </a:cubicBezTo>
                  <a:lnTo>
                    <a:pt x="8578" y="13349"/>
                  </a:lnTo>
                  <a:cubicBezTo>
                    <a:pt x="8563" y="13451"/>
                    <a:pt x="8484" y="13530"/>
                    <a:pt x="8383" y="13530"/>
                  </a:cubicBezTo>
                  <a:lnTo>
                    <a:pt x="7184" y="13530"/>
                  </a:lnTo>
                  <a:cubicBezTo>
                    <a:pt x="7082" y="13530"/>
                    <a:pt x="6996" y="13451"/>
                    <a:pt x="6988" y="13349"/>
                  </a:cubicBezTo>
                  <a:lnTo>
                    <a:pt x="6290" y="6535"/>
                  </a:lnTo>
                  <a:cubicBezTo>
                    <a:pt x="6258" y="6238"/>
                    <a:pt x="6179" y="5948"/>
                    <a:pt x="6062" y="5681"/>
                  </a:cubicBezTo>
                  <a:cubicBezTo>
                    <a:pt x="6062" y="5673"/>
                    <a:pt x="6055" y="5673"/>
                    <a:pt x="6055" y="5666"/>
                  </a:cubicBezTo>
                  <a:cubicBezTo>
                    <a:pt x="6047" y="5658"/>
                    <a:pt x="5520" y="4708"/>
                    <a:pt x="5349" y="4059"/>
                  </a:cubicBezTo>
                  <a:cubicBezTo>
                    <a:pt x="5255" y="3720"/>
                    <a:pt x="5184" y="3101"/>
                    <a:pt x="5161" y="2553"/>
                  </a:cubicBezTo>
                  <a:cubicBezTo>
                    <a:pt x="5136" y="1754"/>
                    <a:pt x="5238" y="1471"/>
                    <a:pt x="5285" y="1424"/>
                  </a:cubicBezTo>
                  <a:cubicBezTo>
                    <a:pt x="5411" y="1291"/>
                    <a:pt x="5473" y="1236"/>
                    <a:pt x="5614" y="1133"/>
                  </a:cubicBezTo>
                  <a:cubicBezTo>
                    <a:pt x="6000" y="850"/>
                    <a:pt x="6461" y="624"/>
                    <a:pt x="6697" y="513"/>
                  </a:cubicBezTo>
                  <a:lnTo>
                    <a:pt x="7600" y="1754"/>
                  </a:lnTo>
                  <a:cubicBezTo>
                    <a:pt x="7637" y="1816"/>
                    <a:pt x="7709" y="1848"/>
                    <a:pt x="7788" y="1848"/>
                  </a:cubicBezTo>
                  <a:cubicBezTo>
                    <a:pt x="7865" y="1848"/>
                    <a:pt x="7929" y="1816"/>
                    <a:pt x="7976" y="1754"/>
                  </a:cubicBezTo>
                  <a:lnTo>
                    <a:pt x="8878" y="513"/>
                  </a:lnTo>
                  <a:close/>
                  <a:moveTo>
                    <a:pt x="13558" y="513"/>
                  </a:moveTo>
                  <a:cubicBezTo>
                    <a:pt x="13793" y="624"/>
                    <a:pt x="14248" y="843"/>
                    <a:pt x="14632" y="1133"/>
                  </a:cubicBezTo>
                  <a:cubicBezTo>
                    <a:pt x="14773" y="1236"/>
                    <a:pt x="14828" y="1291"/>
                    <a:pt x="14962" y="1424"/>
                  </a:cubicBezTo>
                  <a:cubicBezTo>
                    <a:pt x="15001" y="1471"/>
                    <a:pt x="15110" y="1754"/>
                    <a:pt x="15088" y="2553"/>
                  </a:cubicBezTo>
                  <a:cubicBezTo>
                    <a:pt x="15071" y="3101"/>
                    <a:pt x="14994" y="3720"/>
                    <a:pt x="14899" y="4059"/>
                  </a:cubicBezTo>
                  <a:cubicBezTo>
                    <a:pt x="14726" y="4700"/>
                    <a:pt x="14194" y="5649"/>
                    <a:pt x="14194" y="5666"/>
                  </a:cubicBezTo>
                  <a:cubicBezTo>
                    <a:pt x="14186" y="5673"/>
                    <a:pt x="14186" y="5673"/>
                    <a:pt x="14177" y="5681"/>
                  </a:cubicBezTo>
                  <a:cubicBezTo>
                    <a:pt x="14060" y="5956"/>
                    <a:pt x="13989" y="6238"/>
                    <a:pt x="13959" y="6535"/>
                  </a:cubicBezTo>
                  <a:lnTo>
                    <a:pt x="13260" y="13349"/>
                  </a:lnTo>
                  <a:cubicBezTo>
                    <a:pt x="13245" y="13451"/>
                    <a:pt x="13166" y="13530"/>
                    <a:pt x="13065" y="13530"/>
                  </a:cubicBezTo>
                  <a:lnTo>
                    <a:pt x="11864" y="13530"/>
                  </a:lnTo>
                  <a:cubicBezTo>
                    <a:pt x="11762" y="13530"/>
                    <a:pt x="11676" y="13451"/>
                    <a:pt x="11668" y="13349"/>
                  </a:cubicBezTo>
                  <a:lnTo>
                    <a:pt x="10970" y="6535"/>
                  </a:lnTo>
                  <a:cubicBezTo>
                    <a:pt x="10940" y="6238"/>
                    <a:pt x="10869" y="5948"/>
                    <a:pt x="10742" y="5681"/>
                  </a:cubicBezTo>
                  <a:cubicBezTo>
                    <a:pt x="10742" y="5673"/>
                    <a:pt x="10735" y="5673"/>
                    <a:pt x="10735" y="5666"/>
                  </a:cubicBezTo>
                  <a:cubicBezTo>
                    <a:pt x="10735" y="5658"/>
                    <a:pt x="10554" y="5337"/>
                    <a:pt x="10376" y="4943"/>
                  </a:cubicBezTo>
                  <a:cubicBezTo>
                    <a:pt x="10485" y="4685"/>
                    <a:pt x="10586" y="4418"/>
                    <a:pt x="10658" y="4183"/>
                  </a:cubicBezTo>
                  <a:cubicBezTo>
                    <a:pt x="10752" y="3807"/>
                    <a:pt x="10837" y="3155"/>
                    <a:pt x="10854" y="2561"/>
                  </a:cubicBezTo>
                  <a:cubicBezTo>
                    <a:pt x="10884" y="1385"/>
                    <a:pt x="10673" y="1172"/>
                    <a:pt x="10594" y="1095"/>
                  </a:cubicBezTo>
                  <a:cubicBezTo>
                    <a:pt x="10554" y="1055"/>
                    <a:pt x="10524" y="1023"/>
                    <a:pt x="10492" y="991"/>
                  </a:cubicBezTo>
                  <a:cubicBezTo>
                    <a:pt x="10829" y="773"/>
                    <a:pt x="11183" y="607"/>
                    <a:pt x="11379" y="513"/>
                  </a:cubicBezTo>
                  <a:lnTo>
                    <a:pt x="12280" y="1754"/>
                  </a:lnTo>
                  <a:cubicBezTo>
                    <a:pt x="12319" y="1816"/>
                    <a:pt x="12389" y="1848"/>
                    <a:pt x="12468" y="1848"/>
                  </a:cubicBezTo>
                  <a:cubicBezTo>
                    <a:pt x="12540" y="1848"/>
                    <a:pt x="12609" y="1816"/>
                    <a:pt x="12656" y="1754"/>
                  </a:cubicBezTo>
                  <a:lnTo>
                    <a:pt x="13558" y="513"/>
                  </a:lnTo>
                  <a:close/>
                  <a:moveTo>
                    <a:pt x="11461" y="0"/>
                  </a:moveTo>
                  <a:cubicBezTo>
                    <a:pt x="11431" y="0"/>
                    <a:pt x="11401" y="7"/>
                    <a:pt x="11371" y="20"/>
                  </a:cubicBezTo>
                  <a:cubicBezTo>
                    <a:pt x="11347" y="28"/>
                    <a:pt x="10712" y="286"/>
                    <a:pt x="10140" y="687"/>
                  </a:cubicBezTo>
                  <a:cubicBezTo>
                    <a:pt x="10131" y="687"/>
                    <a:pt x="10131" y="687"/>
                    <a:pt x="10131" y="694"/>
                  </a:cubicBezTo>
                  <a:cubicBezTo>
                    <a:pt x="9559" y="286"/>
                    <a:pt x="8917" y="28"/>
                    <a:pt x="8885" y="20"/>
                  </a:cubicBezTo>
                  <a:cubicBezTo>
                    <a:pt x="8858" y="9"/>
                    <a:pt x="8829" y="4"/>
                    <a:pt x="8800" y="4"/>
                  </a:cubicBezTo>
                  <a:cubicBezTo>
                    <a:pt x="8728" y="4"/>
                    <a:pt x="8657" y="37"/>
                    <a:pt x="8618" y="97"/>
                  </a:cubicBezTo>
                  <a:lnTo>
                    <a:pt x="7779" y="1227"/>
                  </a:lnTo>
                  <a:lnTo>
                    <a:pt x="6956" y="97"/>
                  </a:lnTo>
                  <a:cubicBezTo>
                    <a:pt x="6917" y="37"/>
                    <a:pt x="6846" y="4"/>
                    <a:pt x="6774" y="4"/>
                  </a:cubicBezTo>
                  <a:cubicBezTo>
                    <a:pt x="6745" y="4"/>
                    <a:pt x="6716" y="9"/>
                    <a:pt x="6689" y="20"/>
                  </a:cubicBezTo>
                  <a:cubicBezTo>
                    <a:pt x="6659" y="35"/>
                    <a:pt x="6015" y="295"/>
                    <a:pt x="5443" y="694"/>
                  </a:cubicBezTo>
                  <a:lnTo>
                    <a:pt x="5436" y="687"/>
                  </a:lnTo>
                  <a:cubicBezTo>
                    <a:pt x="4862" y="286"/>
                    <a:pt x="4228" y="28"/>
                    <a:pt x="4203" y="20"/>
                  </a:cubicBezTo>
                  <a:cubicBezTo>
                    <a:pt x="4174" y="9"/>
                    <a:pt x="4144" y="4"/>
                    <a:pt x="4115" y="4"/>
                  </a:cubicBezTo>
                  <a:cubicBezTo>
                    <a:pt x="4043" y="4"/>
                    <a:pt x="3974" y="37"/>
                    <a:pt x="3930" y="97"/>
                  </a:cubicBezTo>
                  <a:lnTo>
                    <a:pt x="3106" y="1227"/>
                  </a:lnTo>
                  <a:lnTo>
                    <a:pt x="2284" y="97"/>
                  </a:lnTo>
                  <a:cubicBezTo>
                    <a:pt x="2243" y="37"/>
                    <a:pt x="2173" y="4"/>
                    <a:pt x="2101" y="4"/>
                  </a:cubicBezTo>
                  <a:cubicBezTo>
                    <a:pt x="2072" y="4"/>
                    <a:pt x="2043" y="9"/>
                    <a:pt x="2016" y="20"/>
                  </a:cubicBezTo>
                  <a:cubicBezTo>
                    <a:pt x="1984" y="35"/>
                    <a:pt x="1271" y="325"/>
                    <a:pt x="675" y="766"/>
                  </a:cubicBezTo>
                  <a:cubicBezTo>
                    <a:pt x="511" y="882"/>
                    <a:pt x="432" y="961"/>
                    <a:pt x="291" y="1102"/>
                  </a:cubicBezTo>
                  <a:cubicBezTo>
                    <a:pt x="221" y="1172"/>
                    <a:pt x="1" y="1392"/>
                    <a:pt x="33" y="2568"/>
                  </a:cubicBezTo>
                  <a:cubicBezTo>
                    <a:pt x="40" y="3155"/>
                    <a:pt x="127" y="3807"/>
                    <a:pt x="221" y="4183"/>
                  </a:cubicBezTo>
                  <a:cubicBezTo>
                    <a:pt x="409" y="4849"/>
                    <a:pt x="910" y="5767"/>
                    <a:pt x="966" y="5877"/>
                  </a:cubicBezTo>
                  <a:cubicBezTo>
                    <a:pt x="1068" y="6097"/>
                    <a:pt x="1130" y="6340"/>
                    <a:pt x="1155" y="6582"/>
                  </a:cubicBezTo>
                  <a:lnTo>
                    <a:pt x="1851" y="13404"/>
                  </a:lnTo>
                  <a:cubicBezTo>
                    <a:pt x="1883" y="13741"/>
                    <a:pt x="2165" y="13993"/>
                    <a:pt x="2502" y="13993"/>
                  </a:cubicBezTo>
                  <a:lnTo>
                    <a:pt x="3703" y="13993"/>
                  </a:lnTo>
                  <a:cubicBezTo>
                    <a:pt x="4039" y="13993"/>
                    <a:pt x="4314" y="13741"/>
                    <a:pt x="4354" y="13404"/>
                  </a:cubicBezTo>
                  <a:lnTo>
                    <a:pt x="5050" y="6582"/>
                  </a:lnTo>
                  <a:cubicBezTo>
                    <a:pt x="5067" y="6340"/>
                    <a:pt x="5136" y="6104"/>
                    <a:pt x="5231" y="5877"/>
                  </a:cubicBezTo>
                  <a:cubicBezTo>
                    <a:pt x="5255" y="5837"/>
                    <a:pt x="5332" y="5688"/>
                    <a:pt x="5443" y="5478"/>
                  </a:cubicBezTo>
                  <a:cubicBezTo>
                    <a:pt x="5545" y="5688"/>
                    <a:pt x="5631" y="5837"/>
                    <a:pt x="5654" y="5877"/>
                  </a:cubicBezTo>
                  <a:cubicBezTo>
                    <a:pt x="5748" y="6097"/>
                    <a:pt x="5812" y="6340"/>
                    <a:pt x="5835" y="6582"/>
                  </a:cubicBezTo>
                  <a:lnTo>
                    <a:pt x="6533" y="13404"/>
                  </a:lnTo>
                  <a:cubicBezTo>
                    <a:pt x="6565" y="13741"/>
                    <a:pt x="6847" y="13993"/>
                    <a:pt x="7184" y="13993"/>
                  </a:cubicBezTo>
                  <a:lnTo>
                    <a:pt x="8383" y="13993"/>
                  </a:lnTo>
                  <a:cubicBezTo>
                    <a:pt x="8720" y="13993"/>
                    <a:pt x="8994" y="13741"/>
                    <a:pt x="9034" y="13404"/>
                  </a:cubicBezTo>
                  <a:lnTo>
                    <a:pt x="9732" y="6582"/>
                  </a:lnTo>
                  <a:cubicBezTo>
                    <a:pt x="9755" y="6340"/>
                    <a:pt x="9818" y="6104"/>
                    <a:pt x="9913" y="5877"/>
                  </a:cubicBezTo>
                  <a:cubicBezTo>
                    <a:pt x="9935" y="5837"/>
                    <a:pt x="10022" y="5688"/>
                    <a:pt x="10123" y="5478"/>
                  </a:cubicBezTo>
                  <a:cubicBezTo>
                    <a:pt x="10225" y="5688"/>
                    <a:pt x="10312" y="5837"/>
                    <a:pt x="10336" y="5877"/>
                  </a:cubicBezTo>
                  <a:cubicBezTo>
                    <a:pt x="10430" y="6097"/>
                    <a:pt x="10492" y="6340"/>
                    <a:pt x="10517" y="6582"/>
                  </a:cubicBezTo>
                  <a:lnTo>
                    <a:pt x="11213" y="13404"/>
                  </a:lnTo>
                  <a:cubicBezTo>
                    <a:pt x="11245" y="13741"/>
                    <a:pt x="11527" y="13993"/>
                    <a:pt x="11864" y="13993"/>
                  </a:cubicBezTo>
                  <a:lnTo>
                    <a:pt x="13065" y="13993"/>
                  </a:lnTo>
                  <a:cubicBezTo>
                    <a:pt x="13402" y="13993"/>
                    <a:pt x="13684" y="13741"/>
                    <a:pt x="13716" y="13404"/>
                  </a:cubicBezTo>
                  <a:lnTo>
                    <a:pt x="14412" y="6582"/>
                  </a:lnTo>
                  <a:cubicBezTo>
                    <a:pt x="14437" y="6340"/>
                    <a:pt x="14499" y="6104"/>
                    <a:pt x="14593" y="5877"/>
                  </a:cubicBezTo>
                  <a:cubicBezTo>
                    <a:pt x="14657" y="5767"/>
                    <a:pt x="15157" y="4849"/>
                    <a:pt x="15338" y="4183"/>
                  </a:cubicBezTo>
                  <a:cubicBezTo>
                    <a:pt x="15440" y="3807"/>
                    <a:pt x="15519" y="3155"/>
                    <a:pt x="15541" y="2561"/>
                  </a:cubicBezTo>
                  <a:cubicBezTo>
                    <a:pt x="15573" y="1385"/>
                    <a:pt x="15353" y="1172"/>
                    <a:pt x="15283" y="1095"/>
                  </a:cubicBezTo>
                  <a:cubicBezTo>
                    <a:pt x="15142" y="961"/>
                    <a:pt x="15063" y="882"/>
                    <a:pt x="14899" y="756"/>
                  </a:cubicBezTo>
                  <a:cubicBezTo>
                    <a:pt x="14303" y="318"/>
                    <a:pt x="13590" y="28"/>
                    <a:pt x="13558" y="20"/>
                  </a:cubicBezTo>
                  <a:cubicBezTo>
                    <a:pt x="13531" y="9"/>
                    <a:pt x="13502" y="4"/>
                    <a:pt x="13474" y="4"/>
                  </a:cubicBezTo>
                  <a:cubicBezTo>
                    <a:pt x="13405" y="4"/>
                    <a:pt x="13337" y="37"/>
                    <a:pt x="13292" y="97"/>
                  </a:cubicBezTo>
                  <a:lnTo>
                    <a:pt x="12468" y="1227"/>
                  </a:lnTo>
                  <a:lnTo>
                    <a:pt x="11646" y="97"/>
                  </a:lnTo>
                  <a:cubicBezTo>
                    <a:pt x="11600" y="38"/>
                    <a:pt x="11533" y="0"/>
                    <a:pt x="114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4"/>
            <p:cNvSpPr/>
            <p:nvPr/>
          </p:nvSpPr>
          <p:spPr>
            <a:xfrm>
              <a:off x="6273875" y="3110475"/>
              <a:ext cx="83975" cy="98450"/>
            </a:xfrm>
            <a:custGeom>
              <a:avLst/>
              <a:gdLst/>
              <a:ahLst/>
              <a:cxnLst/>
              <a:rect l="l" t="t" r="r" b="b"/>
              <a:pathLst>
                <a:path w="3359" h="3938" extrusionOk="0">
                  <a:moveTo>
                    <a:pt x="1719" y="456"/>
                  </a:moveTo>
                  <a:cubicBezTo>
                    <a:pt x="1954" y="456"/>
                    <a:pt x="2746" y="533"/>
                    <a:pt x="2801" y="1615"/>
                  </a:cubicBezTo>
                  <a:lnTo>
                    <a:pt x="2801" y="1632"/>
                  </a:lnTo>
                  <a:cubicBezTo>
                    <a:pt x="2831" y="1905"/>
                    <a:pt x="2824" y="2729"/>
                    <a:pt x="2432" y="3167"/>
                  </a:cubicBezTo>
                  <a:cubicBezTo>
                    <a:pt x="2252" y="3373"/>
                    <a:pt x="2009" y="3474"/>
                    <a:pt x="1687" y="3474"/>
                  </a:cubicBezTo>
                  <a:lnTo>
                    <a:pt x="1679" y="3474"/>
                  </a:lnTo>
                  <a:cubicBezTo>
                    <a:pt x="1358" y="3474"/>
                    <a:pt x="1115" y="3373"/>
                    <a:pt x="934" y="3167"/>
                  </a:cubicBezTo>
                  <a:cubicBezTo>
                    <a:pt x="464" y="2642"/>
                    <a:pt x="565" y="1639"/>
                    <a:pt x="565" y="1632"/>
                  </a:cubicBezTo>
                  <a:lnTo>
                    <a:pt x="565" y="1615"/>
                  </a:lnTo>
                  <a:cubicBezTo>
                    <a:pt x="620" y="533"/>
                    <a:pt x="1412" y="456"/>
                    <a:pt x="1647" y="456"/>
                  </a:cubicBezTo>
                  <a:close/>
                  <a:moveTo>
                    <a:pt x="1647" y="0"/>
                  </a:moveTo>
                  <a:cubicBezTo>
                    <a:pt x="974" y="0"/>
                    <a:pt x="166" y="416"/>
                    <a:pt x="112" y="1585"/>
                  </a:cubicBezTo>
                  <a:cubicBezTo>
                    <a:pt x="95" y="1694"/>
                    <a:pt x="1" y="2816"/>
                    <a:pt x="582" y="3467"/>
                  </a:cubicBezTo>
                  <a:cubicBezTo>
                    <a:pt x="848" y="3771"/>
                    <a:pt x="1209" y="3928"/>
                    <a:pt x="1655" y="3937"/>
                  </a:cubicBezTo>
                  <a:lnTo>
                    <a:pt x="1711" y="3937"/>
                  </a:lnTo>
                  <a:cubicBezTo>
                    <a:pt x="2150" y="3928"/>
                    <a:pt x="2511" y="3771"/>
                    <a:pt x="2777" y="3474"/>
                  </a:cubicBezTo>
                  <a:cubicBezTo>
                    <a:pt x="3358" y="2816"/>
                    <a:pt x="3264" y="1701"/>
                    <a:pt x="3247" y="1592"/>
                  </a:cubicBezTo>
                  <a:cubicBezTo>
                    <a:pt x="3200" y="416"/>
                    <a:pt x="2385" y="0"/>
                    <a:pt x="17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4"/>
            <p:cNvSpPr/>
            <p:nvPr/>
          </p:nvSpPr>
          <p:spPr>
            <a:xfrm>
              <a:off x="6390925" y="3110475"/>
              <a:ext cx="83925" cy="98450"/>
            </a:xfrm>
            <a:custGeom>
              <a:avLst/>
              <a:gdLst/>
              <a:ahLst/>
              <a:cxnLst/>
              <a:rect l="l" t="t" r="r" b="b"/>
              <a:pathLst>
                <a:path w="3357" h="3938" extrusionOk="0">
                  <a:moveTo>
                    <a:pt x="1710" y="456"/>
                  </a:moveTo>
                  <a:cubicBezTo>
                    <a:pt x="1952" y="456"/>
                    <a:pt x="2745" y="533"/>
                    <a:pt x="2792" y="1615"/>
                  </a:cubicBezTo>
                  <a:lnTo>
                    <a:pt x="2792" y="1632"/>
                  </a:lnTo>
                  <a:cubicBezTo>
                    <a:pt x="2824" y="1905"/>
                    <a:pt x="2816" y="2729"/>
                    <a:pt x="2430" y="3167"/>
                  </a:cubicBezTo>
                  <a:cubicBezTo>
                    <a:pt x="2252" y="3373"/>
                    <a:pt x="2007" y="3474"/>
                    <a:pt x="1687" y="3474"/>
                  </a:cubicBezTo>
                  <a:lnTo>
                    <a:pt x="1670" y="3474"/>
                  </a:lnTo>
                  <a:cubicBezTo>
                    <a:pt x="1348" y="3474"/>
                    <a:pt x="1113" y="3373"/>
                    <a:pt x="925" y="3167"/>
                  </a:cubicBezTo>
                  <a:cubicBezTo>
                    <a:pt x="464" y="2642"/>
                    <a:pt x="565" y="1639"/>
                    <a:pt x="565" y="1632"/>
                  </a:cubicBezTo>
                  <a:lnTo>
                    <a:pt x="565" y="1615"/>
                  </a:lnTo>
                  <a:cubicBezTo>
                    <a:pt x="612" y="533"/>
                    <a:pt x="1405" y="456"/>
                    <a:pt x="1647" y="456"/>
                  </a:cubicBezTo>
                  <a:close/>
                  <a:moveTo>
                    <a:pt x="1647" y="0"/>
                  </a:moveTo>
                  <a:cubicBezTo>
                    <a:pt x="972" y="0"/>
                    <a:pt x="165" y="416"/>
                    <a:pt x="102" y="1592"/>
                  </a:cubicBezTo>
                  <a:cubicBezTo>
                    <a:pt x="95" y="1701"/>
                    <a:pt x="1" y="2816"/>
                    <a:pt x="580" y="3474"/>
                  </a:cubicBezTo>
                  <a:cubicBezTo>
                    <a:pt x="848" y="3771"/>
                    <a:pt x="1207" y="3928"/>
                    <a:pt x="1647" y="3937"/>
                  </a:cubicBezTo>
                  <a:lnTo>
                    <a:pt x="1702" y="3937"/>
                  </a:lnTo>
                  <a:cubicBezTo>
                    <a:pt x="2148" y="3928"/>
                    <a:pt x="2509" y="3771"/>
                    <a:pt x="2777" y="3474"/>
                  </a:cubicBezTo>
                  <a:cubicBezTo>
                    <a:pt x="3356" y="2816"/>
                    <a:pt x="3262" y="1701"/>
                    <a:pt x="3247" y="1592"/>
                  </a:cubicBezTo>
                  <a:cubicBezTo>
                    <a:pt x="3200" y="416"/>
                    <a:pt x="2393" y="0"/>
                    <a:pt x="17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1" name="Google Shape;3721;p74"/>
          <p:cNvGrpSpPr/>
          <p:nvPr/>
        </p:nvGrpSpPr>
        <p:grpSpPr>
          <a:xfrm>
            <a:off x="6199600" y="1497175"/>
            <a:ext cx="466950" cy="426950"/>
            <a:chOff x="6199600" y="1497175"/>
            <a:chExt cx="466950" cy="426950"/>
          </a:xfrm>
        </p:grpSpPr>
        <p:sp>
          <p:nvSpPr>
            <p:cNvPr id="3722" name="Google Shape;3722;p74"/>
            <p:cNvSpPr/>
            <p:nvPr/>
          </p:nvSpPr>
          <p:spPr>
            <a:xfrm>
              <a:off x="6385425" y="1592250"/>
              <a:ext cx="96275" cy="11400"/>
            </a:xfrm>
            <a:custGeom>
              <a:avLst/>
              <a:gdLst/>
              <a:ahLst/>
              <a:cxnLst/>
              <a:rect l="l" t="t" r="r" b="b"/>
              <a:pathLst>
                <a:path w="3851" h="456" extrusionOk="0">
                  <a:moveTo>
                    <a:pt x="228" y="1"/>
                  </a:moveTo>
                  <a:cubicBezTo>
                    <a:pt x="102" y="1"/>
                    <a:pt x="1" y="102"/>
                    <a:pt x="1" y="228"/>
                  </a:cubicBezTo>
                  <a:cubicBezTo>
                    <a:pt x="1" y="354"/>
                    <a:pt x="102" y="456"/>
                    <a:pt x="228" y="456"/>
                  </a:cubicBezTo>
                  <a:lnTo>
                    <a:pt x="3623" y="456"/>
                  </a:lnTo>
                  <a:cubicBezTo>
                    <a:pt x="3749" y="456"/>
                    <a:pt x="3851" y="354"/>
                    <a:pt x="3851" y="228"/>
                  </a:cubicBezTo>
                  <a:cubicBezTo>
                    <a:pt x="3851" y="102"/>
                    <a:pt x="3749" y="1"/>
                    <a:pt x="36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4"/>
            <p:cNvSpPr/>
            <p:nvPr/>
          </p:nvSpPr>
          <p:spPr>
            <a:xfrm>
              <a:off x="6199600" y="1497175"/>
              <a:ext cx="466950" cy="425400"/>
            </a:xfrm>
            <a:custGeom>
              <a:avLst/>
              <a:gdLst/>
              <a:ahLst/>
              <a:cxnLst/>
              <a:rect l="l" t="t" r="r" b="b"/>
              <a:pathLst>
                <a:path w="18678" h="17016" extrusionOk="0">
                  <a:moveTo>
                    <a:pt x="5638" y="6359"/>
                  </a:moveTo>
                  <a:lnTo>
                    <a:pt x="5482" y="9065"/>
                  </a:lnTo>
                  <a:lnTo>
                    <a:pt x="4165" y="9065"/>
                  </a:lnTo>
                  <a:lnTo>
                    <a:pt x="4579" y="6767"/>
                  </a:lnTo>
                  <a:cubicBezTo>
                    <a:pt x="4626" y="6532"/>
                    <a:pt x="4831" y="6359"/>
                    <a:pt x="5074" y="6359"/>
                  </a:cubicBezTo>
                  <a:close/>
                  <a:moveTo>
                    <a:pt x="11284" y="456"/>
                  </a:moveTo>
                  <a:cubicBezTo>
                    <a:pt x="11809" y="456"/>
                    <a:pt x="12257" y="872"/>
                    <a:pt x="12287" y="1404"/>
                  </a:cubicBezTo>
                  <a:lnTo>
                    <a:pt x="12742" y="9065"/>
                  </a:lnTo>
                  <a:lnTo>
                    <a:pt x="5936" y="9065"/>
                  </a:lnTo>
                  <a:lnTo>
                    <a:pt x="6391" y="1404"/>
                  </a:lnTo>
                  <a:cubicBezTo>
                    <a:pt x="6423" y="872"/>
                    <a:pt x="6869" y="456"/>
                    <a:pt x="7394" y="456"/>
                  </a:cubicBezTo>
                  <a:close/>
                  <a:moveTo>
                    <a:pt x="13604" y="6359"/>
                  </a:moveTo>
                  <a:cubicBezTo>
                    <a:pt x="13847" y="6359"/>
                    <a:pt x="14052" y="6532"/>
                    <a:pt x="14099" y="6775"/>
                  </a:cubicBezTo>
                  <a:lnTo>
                    <a:pt x="14515" y="9073"/>
                  </a:lnTo>
                  <a:lnTo>
                    <a:pt x="13198" y="9073"/>
                  </a:lnTo>
                  <a:lnTo>
                    <a:pt x="13040" y="6359"/>
                  </a:lnTo>
                  <a:close/>
                  <a:moveTo>
                    <a:pt x="17016" y="9521"/>
                  </a:moveTo>
                  <a:lnTo>
                    <a:pt x="17016" y="10860"/>
                  </a:lnTo>
                  <a:lnTo>
                    <a:pt x="1662" y="10860"/>
                  </a:lnTo>
                  <a:lnTo>
                    <a:pt x="1662" y="9521"/>
                  </a:lnTo>
                  <a:close/>
                  <a:moveTo>
                    <a:pt x="7394" y="0"/>
                  </a:moveTo>
                  <a:cubicBezTo>
                    <a:pt x="6626" y="0"/>
                    <a:pt x="5983" y="604"/>
                    <a:pt x="5936" y="1382"/>
                  </a:cubicBezTo>
                  <a:lnTo>
                    <a:pt x="5670" y="5898"/>
                  </a:lnTo>
                  <a:lnTo>
                    <a:pt x="5074" y="5898"/>
                  </a:lnTo>
                  <a:cubicBezTo>
                    <a:pt x="4611" y="5898"/>
                    <a:pt x="4212" y="6235"/>
                    <a:pt x="4125" y="6681"/>
                  </a:cubicBezTo>
                  <a:lnTo>
                    <a:pt x="3702" y="9065"/>
                  </a:lnTo>
                  <a:lnTo>
                    <a:pt x="236" y="9065"/>
                  </a:lnTo>
                  <a:cubicBezTo>
                    <a:pt x="110" y="9065"/>
                    <a:pt x="0" y="9167"/>
                    <a:pt x="0" y="9293"/>
                  </a:cubicBezTo>
                  <a:cubicBezTo>
                    <a:pt x="0" y="9417"/>
                    <a:pt x="110" y="9521"/>
                    <a:pt x="236" y="9521"/>
                  </a:cubicBezTo>
                  <a:lnTo>
                    <a:pt x="1201" y="9521"/>
                  </a:lnTo>
                  <a:lnTo>
                    <a:pt x="1201" y="11088"/>
                  </a:lnTo>
                  <a:cubicBezTo>
                    <a:pt x="1201" y="11214"/>
                    <a:pt x="1303" y="11323"/>
                    <a:pt x="1427" y="11323"/>
                  </a:cubicBezTo>
                  <a:lnTo>
                    <a:pt x="2432" y="11323"/>
                  </a:lnTo>
                  <a:lnTo>
                    <a:pt x="2432" y="16781"/>
                  </a:lnTo>
                  <a:cubicBezTo>
                    <a:pt x="2432" y="16907"/>
                    <a:pt x="2541" y="17016"/>
                    <a:pt x="2667" y="17016"/>
                  </a:cubicBezTo>
                  <a:lnTo>
                    <a:pt x="3883" y="17016"/>
                  </a:lnTo>
                  <a:cubicBezTo>
                    <a:pt x="4007" y="17016"/>
                    <a:pt x="4108" y="16907"/>
                    <a:pt x="4108" y="16781"/>
                  </a:cubicBezTo>
                  <a:cubicBezTo>
                    <a:pt x="4108" y="16655"/>
                    <a:pt x="4007" y="16553"/>
                    <a:pt x="3883" y="16553"/>
                  </a:cubicBezTo>
                  <a:lnTo>
                    <a:pt x="2895" y="16553"/>
                  </a:lnTo>
                  <a:lnTo>
                    <a:pt x="2895" y="11323"/>
                  </a:lnTo>
                  <a:lnTo>
                    <a:pt x="15785" y="11323"/>
                  </a:lnTo>
                  <a:lnTo>
                    <a:pt x="15785" y="16553"/>
                  </a:lnTo>
                  <a:lnTo>
                    <a:pt x="14797" y="16553"/>
                  </a:lnTo>
                  <a:cubicBezTo>
                    <a:pt x="14671" y="16553"/>
                    <a:pt x="14570" y="16655"/>
                    <a:pt x="14570" y="16781"/>
                  </a:cubicBezTo>
                  <a:cubicBezTo>
                    <a:pt x="14570" y="16907"/>
                    <a:pt x="14671" y="17016"/>
                    <a:pt x="14797" y="17016"/>
                  </a:cubicBezTo>
                  <a:lnTo>
                    <a:pt x="16021" y="17016"/>
                  </a:lnTo>
                  <a:cubicBezTo>
                    <a:pt x="16145" y="17016"/>
                    <a:pt x="16246" y="16907"/>
                    <a:pt x="16246" y="16781"/>
                  </a:cubicBezTo>
                  <a:lnTo>
                    <a:pt x="16246" y="11323"/>
                  </a:lnTo>
                  <a:lnTo>
                    <a:pt x="17251" y="11323"/>
                  </a:lnTo>
                  <a:cubicBezTo>
                    <a:pt x="17375" y="11323"/>
                    <a:pt x="17479" y="11214"/>
                    <a:pt x="17479" y="11088"/>
                  </a:cubicBezTo>
                  <a:lnTo>
                    <a:pt x="17479" y="9521"/>
                  </a:lnTo>
                  <a:lnTo>
                    <a:pt x="18442" y="9521"/>
                  </a:lnTo>
                  <a:cubicBezTo>
                    <a:pt x="18569" y="9521"/>
                    <a:pt x="18678" y="9417"/>
                    <a:pt x="18678" y="9293"/>
                  </a:cubicBezTo>
                  <a:cubicBezTo>
                    <a:pt x="18678" y="9167"/>
                    <a:pt x="18569" y="9065"/>
                    <a:pt x="18442" y="9065"/>
                  </a:cubicBezTo>
                  <a:lnTo>
                    <a:pt x="14976" y="9065"/>
                  </a:lnTo>
                  <a:lnTo>
                    <a:pt x="14545" y="6681"/>
                  </a:lnTo>
                  <a:cubicBezTo>
                    <a:pt x="14459" y="6235"/>
                    <a:pt x="14067" y="5898"/>
                    <a:pt x="13604" y="5898"/>
                  </a:cubicBezTo>
                  <a:lnTo>
                    <a:pt x="13010" y="5898"/>
                  </a:lnTo>
                  <a:lnTo>
                    <a:pt x="12742" y="1382"/>
                  </a:lnTo>
                  <a:cubicBezTo>
                    <a:pt x="12695" y="604"/>
                    <a:pt x="12052" y="0"/>
                    <a:pt x="112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4"/>
            <p:cNvSpPr/>
            <p:nvPr/>
          </p:nvSpPr>
          <p:spPr>
            <a:xfrm>
              <a:off x="6329175" y="1816325"/>
              <a:ext cx="208800" cy="107800"/>
            </a:xfrm>
            <a:custGeom>
              <a:avLst/>
              <a:gdLst/>
              <a:ahLst/>
              <a:cxnLst/>
              <a:rect l="l" t="t" r="r" b="b"/>
              <a:pathLst>
                <a:path w="8352" h="4312" extrusionOk="0">
                  <a:moveTo>
                    <a:pt x="228" y="1"/>
                  </a:moveTo>
                  <a:cubicBezTo>
                    <a:pt x="102" y="1"/>
                    <a:pt x="0" y="102"/>
                    <a:pt x="0" y="227"/>
                  </a:cubicBezTo>
                  <a:cubicBezTo>
                    <a:pt x="0" y="353"/>
                    <a:pt x="102" y="454"/>
                    <a:pt x="228" y="454"/>
                  </a:cubicBezTo>
                  <a:lnTo>
                    <a:pt x="3929" y="454"/>
                  </a:lnTo>
                  <a:lnTo>
                    <a:pt x="3929" y="1984"/>
                  </a:lnTo>
                  <a:lnTo>
                    <a:pt x="2078" y="3834"/>
                  </a:lnTo>
                  <a:cubicBezTo>
                    <a:pt x="1993" y="3921"/>
                    <a:pt x="1993" y="4069"/>
                    <a:pt x="2078" y="4156"/>
                  </a:cubicBezTo>
                  <a:cubicBezTo>
                    <a:pt x="2125" y="4203"/>
                    <a:pt x="2189" y="4225"/>
                    <a:pt x="2243" y="4225"/>
                  </a:cubicBezTo>
                  <a:cubicBezTo>
                    <a:pt x="2298" y="4225"/>
                    <a:pt x="2360" y="4203"/>
                    <a:pt x="2399" y="4156"/>
                  </a:cubicBezTo>
                  <a:lnTo>
                    <a:pt x="3929" y="2635"/>
                  </a:lnTo>
                  <a:lnTo>
                    <a:pt x="3929" y="4084"/>
                  </a:lnTo>
                  <a:cubicBezTo>
                    <a:pt x="3929" y="4210"/>
                    <a:pt x="4031" y="4312"/>
                    <a:pt x="4157" y="4312"/>
                  </a:cubicBezTo>
                  <a:cubicBezTo>
                    <a:pt x="4281" y="4312"/>
                    <a:pt x="4383" y="4210"/>
                    <a:pt x="4383" y="4084"/>
                  </a:cubicBezTo>
                  <a:lnTo>
                    <a:pt x="4383" y="2643"/>
                  </a:lnTo>
                  <a:lnTo>
                    <a:pt x="5898" y="4156"/>
                  </a:lnTo>
                  <a:cubicBezTo>
                    <a:pt x="5945" y="4203"/>
                    <a:pt x="5999" y="4225"/>
                    <a:pt x="6054" y="4225"/>
                  </a:cubicBezTo>
                  <a:cubicBezTo>
                    <a:pt x="6116" y="4225"/>
                    <a:pt x="6171" y="4203"/>
                    <a:pt x="6218" y="4156"/>
                  </a:cubicBezTo>
                  <a:cubicBezTo>
                    <a:pt x="6304" y="4069"/>
                    <a:pt x="6304" y="3921"/>
                    <a:pt x="6218" y="3826"/>
                  </a:cubicBezTo>
                  <a:lnTo>
                    <a:pt x="4383" y="1999"/>
                  </a:lnTo>
                  <a:lnTo>
                    <a:pt x="4383" y="454"/>
                  </a:lnTo>
                  <a:lnTo>
                    <a:pt x="8124" y="454"/>
                  </a:lnTo>
                  <a:cubicBezTo>
                    <a:pt x="8250" y="454"/>
                    <a:pt x="8352" y="353"/>
                    <a:pt x="8352" y="227"/>
                  </a:cubicBezTo>
                  <a:cubicBezTo>
                    <a:pt x="8352" y="102"/>
                    <a:pt x="8250" y="1"/>
                    <a:pt x="81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74"/>
          <p:cNvGrpSpPr/>
          <p:nvPr/>
        </p:nvGrpSpPr>
        <p:grpSpPr>
          <a:xfrm>
            <a:off x="5461775" y="1507375"/>
            <a:ext cx="466775" cy="406600"/>
            <a:chOff x="5461775" y="1507375"/>
            <a:chExt cx="466775" cy="406600"/>
          </a:xfrm>
        </p:grpSpPr>
        <p:sp>
          <p:nvSpPr>
            <p:cNvPr id="3726" name="Google Shape;3726;p74"/>
            <p:cNvSpPr/>
            <p:nvPr/>
          </p:nvSpPr>
          <p:spPr>
            <a:xfrm>
              <a:off x="5641300" y="1647350"/>
              <a:ext cx="287250" cy="266625"/>
            </a:xfrm>
            <a:custGeom>
              <a:avLst/>
              <a:gdLst/>
              <a:ahLst/>
              <a:cxnLst/>
              <a:rect l="l" t="t" r="r" b="b"/>
              <a:pathLst>
                <a:path w="11490" h="10665" extrusionOk="0">
                  <a:moveTo>
                    <a:pt x="5740" y="0"/>
                  </a:moveTo>
                  <a:cubicBezTo>
                    <a:pt x="5616" y="0"/>
                    <a:pt x="5514" y="102"/>
                    <a:pt x="5514" y="228"/>
                  </a:cubicBezTo>
                  <a:cubicBezTo>
                    <a:pt x="5514" y="352"/>
                    <a:pt x="5616" y="456"/>
                    <a:pt x="5740" y="456"/>
                  </a:cubicBezTo>
                  <a:lnTo>
                    <a:pt x="9890" y="456"/>
                  </a:lnTo>
                  <a:cubicBezTo>
                    <a:pt x="10509" y="456"/>
                    <a:pt x="11026" y="964"/>
                    <a:pt x="11026" y="1592"/>
                  </a:cubicBezTo>
                  <a:lnTo>
                    <a:pt x="11026" y="6656"/>
                  </a:lnTo>
                  <a:cubicBezTo>
                    <a:pt x="11026" y="7277"/>
                    <a:pt x="10509" y="7785"/>
                    <a:pt x="9890" y="7785"/>
                  </a:cubicBezTo>
                  <a:lnTo>
                    <a:pt x="8815" y="7785"/>
                  </a:lnTo>
                  <a:cubicBezTo>
                    <a:pt x="8689" y="7785"/>
                    <a:pt x="8587" y="7896"/>
                    <a:pt x="8587" y="8021"/>
                  </a:cubicBezTo>
                  <a:lnTo>
                    <a:pt x="8587" y="9895"/>
                  </a:lnTo>
                  <a:lnTo>
                    <a:pt x="6446" y="7857"/>
                  </a:lnTo>
                  <a:cubicBezTo>
                    <a:pt x="6408" y="7810"/>
                    <a:pt x="6352" y="7785"/>
                    <a:pt x="6290" y="7785"/>
                  </a:cubicBezTo>
                  <a:lnTo>
                    <a:pt x="1600" y="7785"/>
                  </a:lnTo>
                  <a:cubicBezTo>
                    <a:pt x="974" y="7785"/>
                    <a:pt x="464" y="7277"/>
                    <a:pt x="464" y="6656"/>
                  </a:cubicBezTo>
                  <a:lnTo>
                    <a:pt x="464" y="4069"/>
                  </a:lnTo>
                  <a:cubicBezTo>
                    <a:pt x="464" y="3944"/>
                    <a:pt x="362" y="3843"/>
                    <a:pt x="228" y="3843"/>
                  </a:cubicBezTo>
                  <a:cubicBezTo>
                    <a:pt x="104" y="3843"/>
                    <a:pt x="1" y="3944"/>
                    <a:pt x="1" y="4069"/>
                  </a:cubicBezTo>
                  <a:lnTo>
                    <a:pt x="1" y="6656"/>
                  </a:lnTo>
                  <a:cubicBezTo>
                    <a:pt x="1" y="7527"/>
                    <a:pt x="716" y="8248"/>
                    <a:pt x="1600" y="8248"/>
                  </a:cubicBezTo>
                  <a:lnTo>
                    <a:pt x="6203" y="8248"/>
                  </a:lnTo>
                  <a:lnTo>
                    <a:pt x="8666" y="10601"/>
                  </a:lnTo>
                  <a:cubicBezTo>
                    <a:pt x="8704" y="10640"/>
                    <a:pt x="8761" y="10665"/>
                    <a:pt x="8823" y="10665"/>
                  </a:cubicBezTo>
                  <a:cubicBezTo>
                    <a:pt x="8855" y="10665"/>
                    <a:pt x="8885" y="10655"/>
                    <a:pt x="8917" y="10648"/>
                  </a:cubicBezTo>
                  <a:cubicBezTo>
                    <a:pt x="8996" y="10608"/>
                    <a:pt x="9050" y="10531"/>
                    <a:pt x="9050" y="10437"/>
                  </a:cubicBezTo>
                  <a:lnTo>
                    <a:pt x="9050" y="8248"/>
                  </a:lnTo>
                  <a:lnTo>
                    <a:pt x="9897" y="8248"/>
                  </a:lnTo>
                  <a:cubicBezTo>
                    <a:pt x="10774" y="8248"/>
                    <a:pt x="11489" y="7535"/>
                    <a:pt x="11489" y="6656"/>
                  </a:cubicBezTo>
                  <a:lnTo>
                    <a:pt x="11489" y="1592"/>
                  </a:lnTo>
                  <a:cubicBezTo>
                    <a:pt x="11480" y="713"/>
                    <a:pt x="10767" y="0"/>
                    <a:pt x="98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4"/>
            <p:cNvSpPr/>
            <p:nvPr/>
          </p:nvSpPr>
          <p:spPr>
            <a:xfrm>
              <a:off x="5461775" y="1507375"/>
              <a:ext cx="289175" cy="268575"/>
            </a:xfrm>
            <a:custGeom>
              <a:avLst/>
              <a:gdLst/>
              <a:ahLst/>
              <a:cxnLst/>
              <a:rect l="l" t="t" r="r" b="b"/>
              <a:pathLst>
                <a:path w="11567" h="10743" extrusionOk="0">
                  <a:moveTo>
                    <a:pt x="9957" y="456"/>
                  </a:moveTo>
                  <a:cubicBezTo>
                    <a:pt x="10593" y="456"/>
                    <a:pt x="11111" y="974"/>
                    <a:pt x="11111" y="1600"/>
                  </a:cubicBezTo>
                  <a:lnTo>
                    <a:pt x="11111" y="6704"/>
                  </a:lnTo>
                  <a:cubicBezTo>
                    <a:pt x="11111" y="7340"/>
                    <a:pt x="10593" y="7850"/>
                    <a:pt x="9957" y="7850"/>
                  </a:cubicBezTo>
                  <a:lnTo>
                    <a:pt x="5230" y="7850"/>
                  </a:lnTo>
                  <a:cubicBezTo>
                    <a:pt x="5168" y="7850"/>
                    <a:pt x="5112" y="7872"/>
                    <a:pt x="5074" y="7912"/>
                  </a:cubicBezTo>
                  <a:lnTo>
                    <a:pt x="2917" y="9974"/>
                  </a:lnTo>
                  <a:lnTo>
                    <a:pt x="2917" y="8078"/>
                  </a:lnTo>
                  <a:cubicBezTo>
                    <a:pt x="2917" y="8014"/>
                    <a:pt x="2893" y="7959"/>
                    <a:pt x="2846" y="7912"/>
                  </a:cubicBezTo>
                  <a:cubicBezTo>
                    <a:pt x="2806" y="7872"/>
                    <a:pt x="2744" y="7850"/>
                    <a:pt x="2690" y="7850"/>
                  </a:cubicBezTo>
                  <a:lnTo>
                    <a:pt x="1608" y="7850"/>
                  </a:lnTo>
                  <a:cubicBezTo>
                    <a:pt x="972" y="7850"/>
                    <a:pt x="454" y="7332"/>
                    <a:pt x="454" y="6696"/>
                  </a:cubicBezTo>
                  <a:lnTo>
                    <a:pt x="454" y="1600"/>
                  </a:lnTo>
                  <a:cubicBezTo>
                    <a:pt x="454" y="974"/>
                    <a:pt x="972" y="456"/>
                    <a:pt x="1608" y="456"/>
                  </a:cubicBezTo>
                  <a:close/>
                  <a:moveTo>
                    <a:pt x="1608" y="1"/>
                  </a:moveTo>
                  <a:cubicBezTo>
                    <a:pt x="721" y="1"/>
                    <a:pt x="1" y="721"/>
                    <a:pt x="1" y="1600"/>
                  </a:cubicBezTo>
                  <a:lnTo>
                    <a:pt x="1" y="6704"/>
                  </a:lnTo>
                  <a:cubicBezTo>
                    <a:pt x="1" y="7590"/>
                    <a:pt x="721" y="8313"/>
                    <a:pt x="1608" y="8313"/>
                  </a:cubicBezTo>
                  <a:lnTo>
                    <a:pt x="2454" y="8313"/>
                  </a:lnTo>
                  <a:lnTo>
                    <a:pt x="2454" y="10514"/>
                  </a:lnTo>
                  <a:cubicBezTo>
                    <a:pt x="2454" y="10601"/>
                    <a:pt x="2509" y="10688"/>
                    <a:pt x="2596" y="10720"/>
                  </a:cubicBezTo>
                  <a:cubicBezTo>
                    <a:pt x="2628" y="10735"/>
                    <a:pt x="2650" y="10742"/>
                    <a:pt x="2682" y="10742"/>
                  </a:cubicBezTo>
                  <a:cubicBezTo>
                    <a:pt x="2744" y="10742"/>
                    <a:pt x="2799" y="10720"/>
                    <a:pt x="2846" y="10680"/>
                  </a:cubicBezTo>
                  <a:lnTo>
                    <a:pt x="5317" y="8303"/>
                  </a:lnTo>
                  <a:lnTo>
                    <a:pt x="9957" y="8303"/>
                  </a:lnTo>
                  <a:cubicBezTo>
                    <a:pt x="10844" y="8303"/>
                    <a:pt x="11566" y="7590"/>
                    <a:pt x="11566" y="6704"/>
                  </a:cubicBezTo>
                  <a:lnTo>
                    <a:pt x="11566" y="1600"/>
                  </a:lnTo>
                  <a:cubicBezTo>
                    <a:pt x="11566" y="721"/>
                    <a:pt x="10844" y="1"/>
                    <a:pt x="995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74"/>
          <p:cNvGrpSpPr/>
          <p:nvPr/>
        </p:nvGrpSpPr>
        <p:grpSpPr>
          <a:xfrm>
            <a:off x="1771200" y="2294025"/>
            <a:ext cx="468125" cy="466550"/>
            <a:chOff x="1771200" y="2294025"/>
            <a:chExt cx="468125" cy="466550"/>
          </a:xfrm>
        </p:grpSpPr>
        <p:sp>
          <p:nvSpPr>
            <p:cNvPr id="3729" name="Google Shape;3729;p74"/>
            <p:cNvSpPr/>
            <p:nvPr/>
          </p:nvSpPr>
          <p:spPr>
            <a:xfrm>
              <a:off x="1771200" y="2294025"/>
              <a:ext cx="468125" cy="466550"/>
            </a:xfrm>
            <a:custGeom>
              <a:avLst/>
              <a:gdLst/>
              <a:ahLst/>
              <a:cxnLst/>
              <a:rect l="l" t="t" r="r" b="b"/>
              <a:pathLst>
                <a:path w="18725" h="18662" extrusionOk="0">
                  <a:moveTo>
                    <a:pt x="12059" y="454"/>
                  </a:moveTo>
                  <a:cubicBezTo>
                    <a:pt x="12138" y="454"/>
                    <a:pt x="12208" y="471"/>
                    <a:pt x="12280" y="501"/>
                  </a:cubicBezTo>
                  <a:lnTo>
                    <a:pt x="13542" y="1019"/>
                  </a:lnTo>
                  <a:cubicBezTo>
                    <a:pt x="13683" y="1075"/>
                    <a:pt x="13793" y="1185"/>
                    <a:pt x="13855" y="1333"/>
                  </a:cubicBezTo>
                  <a:cubicBezTo>
                    <a:pt x="13911" y="1474"/>
                    <a:pt x="13911" y="1631"/>
                    <a:pt x="13855" y="1772"/>
                  </a:cubicBezTo>
                  <a:lnTo>
                    <a:pt x="13377" y="2925"/>
                  </a:lnTo>
                  <a:cubicBezTo>
                    <a:pt x="13330" y="3027"/>
                    <a:pt x="13369" y="3145"/>
                    <a:pt x="13456" y="3208"/>
                  </a:cubicBezTo>
                  <a:cubicBezTo>
                    <a:pt x="14263" y="3740"/>
                    <a:pt x="14946" y="4423"/>
                    <a:pt x="15486" y="5230"/>
                  </a:cubicBezTo>
                  <a:cubicBezTo>
                    <a:pt x="15525" y="5298"/>
                    <a:pt x="15598" y="5334"/>
                    <a:pt x="15673" y="5334"/>
                  </a:cubicBezTo>
                  <a:cubicBezTo>
                    <a:pt x="15702" y="5334"/>
                    <a:pt x="15732" y="5328"/>
                    <a:pt x="15761" y="5317"/>
                  </a:cubicBezTo>
                  <a:lnTo>
                    <a:pt x="16913" y="4839"/>
                  </a:lnTo>
                  <a:cubicBezTo>
                    <a:pt x="16984" y="4807"/>
                    <a:pt x="17063" y="4792"/>
                    <a:pt x="17133" y="4792"/>
                  </a:cubicBezTo>
                  <a:cubicBezTo>
                    <a:pt x="17368" y="4792"/>
                    <a:pt x="17581" y="4933"/>
                    <a:pt x="17665" y="5144"/>
                  </a:cubicBezTo>
                  <a:lnTo>
                    <a:pt x="18192" y="6399"/>
                  </a:lnTo>
                  <a:cubicBezTo>
                    <a:pt x="18247" y="6540"/>
                    <a:pt x="18247" y="6696"/>
                    <a:pt x="18192" y="6838"/>
                  </a:cubicBezTo>
                  <a:cubicBezTo>
                    <a:pt x="18128" y="6986"/>
                    <a:pt x="18019" y="7097"/>
                    <a:pt x="17878" y="7159"/>
                  </a:cubicBezTo>
                  <a:lnTo>
                    <a:pt x="16725" y="7637"/>
                  </a:lnTo>
                  <a:cubicBezTo>
                    <a:pt x="16623" y="7677"/>
                    <a:pt x="16568" y="7786"/>
                    <a:pt x="16583" y="7897"/>
                  </a:cubicBezTo>
                  <a:cubicBezTo>
                    <a:pt x="16772" y="8846"/>
                    <a:pt x="16772" y="9809"/>
                    <a:pt x="16583" y="10757"/>
                  </a:cubicBezTo>
                  <a:cubicBezTo>
                    <a:pt x="16561" y="10868"/>
                    <a:pt x="16623" y="10970"/>
                    <a:pt x="16725" y="11017"/>
                  </a:cubicBezTo>
                  <a:lnTo>
                    <a:pt x="17878" y="11495"/>
                  </a:lnTo>
                  <a:cubicBezTo>
                    <a:pt x="18019" y="11550"/>
                    <a:pt x="18128" y="11661"/>
                    <a:pt x="18192" y="11809"/>
                  </a:cubicBezTo>
                  <a:cubicBezTo>
                    <a:pt x="18247" y="11951"/>
                    <a:pt x="18247" y="12107"/>
                    <a:pt x="18192" y="12248"/>
                  </a:cubicBezTo>
                  <a:lnTo>
                    <a:pt x="17665" y="13503"/>
                  </a:lnTo>
                  <a:cubicBezTo>
                    <a:pt x="17581" y="13721"/>
                    <a:pt x="17368" y="13855"/>
                    <a:pt x="17133" y="13855"/>
                  </a:cubicBezTo>
                  <a:cubicBezTo>
                    <a:pt x="17063" y="13855"/>
                    <a:pt x="16984" y="13840"/>
                    <a:pt x="16913" y="13815"/>
                  </a:cubicBezTo>
                  <a:lnTo>
                    <a:pt x="15761" y="13337"/>
                  </a:lnTo>
                  <a:cubicBezTo>
                    <a:pt x="15734" y="13324"/>
                    <a:pt x="15704" y="13317"/>
                    <a:pt x="15673" y="13317"/>
                  </a:cubicBezTo>
                  <a:cubicBezTo>
                    <a:pt x="15600" y="13317"/>
                    <a:pt x="15525" y="13355"/>
                    <a:pt x="15486" y="13416"/>
                  </a:cubicBezTo>
                  <a:cubicBezTo>
                    <a:pt x="14946" y="14224"/>
                    <a:pt x="14263" y="14907"/>
                    <a:pt x="13456" y="15447"/>
                  </a:cubicBezTo>
                  <a:cubicBezTo>
                    <a:pt x="13369" y="15502"/>
                    <a:pt x="13330" y="15620"/>
                    <a:pt x="13377" y="15722"/>
                  </a:cubicBezTo>
                  <a:lnTo>
                    <a:pt x="13855" y="16873"/>
                  </a:lnTo>
                  <a:cubicBezTo>
                    <a:pt x="13973" y="17173"/>
                    <a:pt x="13832" y="17509"/>
                    <a:pt x="13542" y="17626"/>
                  </a:cubicBezTo>
                  <a:lnTo>
                    <a:pt x="12280" y="18153"/>
                  </a:lnTo>
                  <a:cubicBezTo>
                    <a:pt x="12218" y="18183"/>
                    <a:pt x="12138" y="18200"/>
                    <a:pt x="12059" y="18200"/>
                  </a:cubicBezTo>
                  <a:cubicBezTo>
                    <a:pt x="11824" y="18200"/>
                    <a:pt x="11613" y="18059"/>
                    <a:pt x="11527" y="17839"/>
                  </a:cubicBezTo>
                  <a:lnTo>
                    <a:pt x="11049" y="16685"/>
                  </a:lnTo>
                  <a:cubicBezTo>
                    <a:pt x="11017" y="16601"/>
                    <a:pt x="10930" y="16544"/>
                    <a:pt x="10836" y="16544"/>
                  </a:cubicBezTo>
                  <a:cubicBezTo>
                    <a:pt x="10821" y="16544"/>
                    <a:pt x="10806" y="16544"/>
                    <a:pt x="10789" y="16554"/>
                  </a:cubicBezTo>
                  <a:cubicBezTo>
                    <a:pt x="10319" y="16648"/>
                    <a:pt x="9838" y="16695"/>
                    <a:pt x="9358" y="16695"/>
                  </a:cubicBezTo>
                  <a:cubicBezTo>
                    <a:pt x="8878" y="16695"/>
                    <a:pt x="8397" y="16648"/>
                    <a:pt x="7927" y="16554"/>
                  </a:cubicBezTo>
                  <a:cubicBezTo>
                    <a:pt x="7911" y="16550"/>
                    <a:pt x="7894" y="16548"/>
                    <a:pt x="7878" y="16548"/>
                  </a:cubicBezTo>
                  <a:cubicBezTo>
                    <a:pt x="7792" y="16548"/>
                    <a:pt x="7710" y="16600"/>
                    <a:pt x="7677" y="16685"/>
                  </a:cubicBezTo>
                  <a:lnTo>
                    <a:pt x="7199" y="17839"/>
                  </a:lnTo>
                  <a:cubicBezTo>
                    <a:pt x="7105" y="18059"/>
                    <a:pt x="6892" y="18200"/>
                    <a:pt x="6666" y="18200"/>
                  </a:cubicBezTo>
                  <a:cubicBezTo>
                    <a:pt x="6587" y="18200"/>
                    <a:pt x="6516" y="18183"/>
                    <a:pt x="6438" y="18153"/>
                  </a:cubicBezTo>
                  <a:lnTo>
                    <a:pt x="5183" y="17636"/>
                  </a:lnTo>
                  <a:cubicBezTo>
                    <a:pt x="4893" y="17509"/>
                    <a:pt x="4752" y="17173"/>
                    <a:pt x="4869" y="16883"/>
                  </a:cubicBezTo>
                  <a:lnTo>
                    <a:pt x="5349" y="15729"/>
                  </a:lnTo>
                  <a:cubicBezTo>
                    <a:pt x="5396" y="15628"/>
                    <a:pt x="5356" y="15509"/>
                    <a:pt x="5262" y="15447"/>
                  </a:cubicBezTo>
                  <a:cubicBezTo>
                    <a:pt x="4455" y="14907"/>
                    <a:pt x="3779" y="14224"/>
                    <a:pt x="3239" y="13424"/>
                  </a:cubicBezTo>
                  <a:cubicBezTo>
                    <a:pt x="3193" y="13356"/>
                    <a:pt x="3124" y="13321"/>
                    <a:pt x="3051" y="13321"/>
                  </a:cubicBezTo>
                  <a:cubicBezTo>
                    <a:pt x="3022" y="13321"/>
                    <a:pt x="2993" y="13326"/>
                    <a:pt x="2965" y="13337"/>
                  </a:cubicBezTo>
                  <a:lnTo>
                    <a:pt x="1811" y="13815"/>
                  </a:lnTo>
                  <a:cubicBezTo>
                    <a:pt x="1741" y="13847"/>
                    <a:pt x="1662" y="13862"/>
                    <a:pt x="1585" y="13862"/>
                  </a:cubicBezTo>
                  <a:cubicBezTo>
                    <a:pt x="1350" y="13862"/>
                    <a:pt x="1145" y="13721"/>
                    <a:pt x="1051" y="13503"/>
                  </a:cubicBezTo>
                  <a:lnTo>
                    <a:pt x="533" y="12248"/>
                  </a:lnTo>
                  <a:cubicBezTo>
                    <a:pt x="479" y="12107"/>
                    <a:pt x="479" y="11951"/>
                    <a:pt x="533" y="11809"/>
                  </a:cubicBezTo>
                  <a:cubicBezTo>
                    <a:pt x="588" y="11668"/>
                    <a:pt x="699" y="11557"/>
                    <a:pt x="847" y="11495"/>
                  </a:cubicBezTo>
                  <a:lnTo>
                    <a:pt x="1999" y="11017"/>
                  </a:lnTo>
                  <a:cubicBezTo>
                    <a:pt x="2103" y="10978"/>
                    <a:pt x="2157" y="10868"/>
                    <a:pt x="2140" y="10757"/>
                  </a:cubicBezTo>
                  <a:cubicBezTo>
                    <a:pt x="1952" y="9809"/>
                    <a:pt x="1952" y="8846"/>
                    <a:pt x="2140" y="7897"/>
                  </a:cubicBezTo>
                  <a:cubicBezTo>
                    <a:pt x="2165" y="7794"/>
                    <a:pt x="2103" y="7684"/>
                    <a:pt x="1999" y="7645"/>
                  </a:cubicBezTo>
                  <a:lnTo>
                    <a:pt x="847" y="7159"/>
                  </a:lnTo>
                  <a:cubicBezTo>
                    <a:pt x="706" y="7105"/>
                    <a:pt x="597" y="6994"/>
                    <a:pt x="533" y="6845"/>
                  </a:cubicBezTo>
                  <a:cubicBezTo>
                    <a:pt x="479" y="6704"/>
                    <a:pt x="479" y="6548"/>
                    <a:pt x="533" y="6407"/>
                  </a:cubicBezTo>
                  <a:lnTo>
                    <a:pt x="1051" y="5151"/>
                  </a:lnTo>
                  <a:cubicBezTo>
                    <a:pt x="1145" y="4933"/>
                    <a:pt x="1350" y="4792"/>
                    <a:pt x="1585" y="4792"/>
                  </a:cubicBezTo>
                  <a:cubicBezTo>
                    <a:pt x="1662" y="4792"/>
                    <a:pt x="1734" y="4807"/>
                    <a:pt x="1811" y="4839"/>
                  </a:cubicBezTo>
                  <a:lnTo>
                    <a:pt x="2965" y="5317"/>
                  </a:lnTo>
                  <a:cubicBezTo>
                    <a:pt x="2992" y="5331"/>
                    <a:pt x="3020" y="5337"/>
                    <a:pt x="3049" y="5337"/>
                  </a:cubicBezTo>
                  <a:cubicBezTo>
                    <a:pt x="3121" y="5337"/>
                    <a:pt x="3194" y="5298"/>
                    <a:pt x="3239" y="5230"/>
                  </a:cubicBezTo>
                  <a:cubicBezTo>
                    <a:pt x="3779" y="4423"/>
                    <a:pt x="4462" y="3740"/>
                    <a:pt x="5262" y="3208"/>
                  </a:cubicBezTo>
                  <a:cubicBezTo>
                    <a:pt x="5356" y="3145"/>
                    <a:pt x="5396" y="3034"/>
                    <a:pt x="5349" y="2925"/>
                  </a:cubicBezTo>
                  <a:lnTo>
                    <a:pt x="4869" y="1781"/>
                  </a:lnTo>
                  <a:cubicBezTo>
                    <a:pt x="4752" y="1482"/>
                    <a:pt x="4893" y="1145"/>
                    <a:pt x="5183" y="1019"/>
                  </a:cubicBezTo>
                  <a:lnTo>
                    <a:pt x="6438" y="501"/>
                  </a:lnTo>
                  <a:cubicBezTo>
                    <a:pt x="6508" y="471"/>
                    <a:pt x="6587" y="454"/>
                    <a:pt x="6666" y="454"/>
                  </a:cubicBezTo>
                  <a:cubicBezTo>
                    <a:pt x="6892" y="454"/>
                    <a:pt x="7105" y="596"/>
                    <a:pt x="7199" y="816"/>
                  </a:cubicBezTo>
                  <a:lnTo>
                    <a:pt x="7677" y="1960"/>
                  </a:lnTo>
                  <a:cubicBezTo>
                    <a:pt x="7710" y="2048"/>
                    <a:pt x="7795" y="2106"/>
                    <a:pt x="7882" y="2106"/>
                  </a:cubicBezTo>
                  <a:cubicBezTo>
                    <a:pt x="7897" y="2106"/>
                    <a:pt x="7912" y="2105"/>
                    <a:pt x="7927" y="2101"/>
                  </a:cubicBezTo>
                  <a:cubicBezTo>
                    <a:pt x="8397" y="2007"/>
                    <a:pt x="8878" y="1960"/>
                    <a:pt x="9358" y="1960"/>
                  </a:cubicBezTo>
                  <a:cubicBezTo>
                    <a:pt x="9838" y="1960"/>
                    <a:pt x="10319" y="2007"/>
                    <a:pt x="10789" y="2101"/>
                  </a:cubicBezTo>
                  <a:cubicBezTo>
                    <a:pt x="10807" y="2105"/>
                    <a:pt x="10824" y="2107"/>
                    <a:pt x="10842" y="2107"/>
                  </a:cubicBezTo>
                  <a:cubicBezTo>
                    <a:pt x="10933" y="2107"/>
                    <a:pt x="11016" y="2053"/>
                    <a:pt x="11049" y="1960"/>
                  </a:cubicBezTo>
                  <a:lnTo>
                    <a:pt x="11527" y="816"/>
                  </a:lnTo>
                  <a:cubicBezTo>
                    <a:pt x="11613" y="596"/>
                    <a:pt x="11824" y="454"/>
                    <a:pt x="12059" y="454"/>
                  </a:cubicBezTo>
                  <a:close/>
                  <a:moveTo>
                    <a:pt x="6666" y="1"/>
                  </a:moveTo>
                  <a:cubicBezTo>
                    <a:pt x="6525" y="1"/>
                    <a:pt x="6399" y="23"/>
                    <a:pt x="6265" y="78"/>
                  </a:cubicBezTo>
                  <a:lnTo>
                    <a:pt x="5010" y="596"/>
                  </a:lnTo>
                  <a:cubicBezTo>
                    <a:pt x="4478" y="816"/>
                    <a:pt x="4227" y="1427"/>
                    <a:pt x="4446" y="1952"/>
                  </a:cubicBezTo>
                  <a:lnTo>
                    <a:pt x="4854" y="2933"/>
                  </a:lnTo>
                  <a:cubicBezTo>
                    <a:pt x="4116" y="3450"/>
                    <a:pt x="3482" y="4086"/>
                    <a:pt x="2965" y="4822"/>
                  </a:cubicBezTo>
                  <a:lnTo>
                    <a:pt x="1984" y="4416"/>
                  </a:lnTo>
                  <a:cubicBezTo>
                    <a:pt x="1850" y="4369"/>
                    <a:pt x="1717" y="4337"/>
                    <a:pt x="1585" y="4337"/>
                  </a:cubicBezTo>
                  <a:cubicBezTo>
                    <a:pt x="1162" y="4337"/>
                    <a:pt x="785" y="4587"/>
                    <a:pt x="627" y="4980"/>
                  </a:cubicBezTo>
                  <a:lnTo>
                    <a:pt x="110" y="6226"/>
                  </a:lnTo>
                  <a:cubicBezTo>
                    <a:pt x="8" y="6486"/>
                    <a:pt x="8" y="6759"/>
                    <a:pt x="110" y="7018"/>
                  </a:cubicBezTo>
                  <a:cubicBezTo>
                    <a:pt x="221" y="7276"/>
                    <a:pt x="417" y="7474"/>
                    <a:pt x="674" y="7583"/>
                  </a:cubicBezTo>
                  <a:lnTo>
                    <a:pt x="1655" y="7982"/>
                  </a:lnTo>
                  <a:cubicBezTo>
                    <a:pt x="1499" y="8876"/>
                    <a:pt x="1499" y="9769"/>
                    <a:pt x="1655" y="10656"/>
                  </a:cubicBezTo>
                  <a:lnTo>
                    <a:pt x="674" y="11064"/>
                  </a:lnTo>
                  <a:cubicBezTo>
                    <a:pt x="417" y="11173"/>
                    <a:pt x="211" y="11378"/>
                    <a:pt x="110" y="11629"/>
                  </a:cubicBezTo>
                  <a:cubicBezTo>
                    <a:pt x="1" y="11887"/>
                    <a:pt x="1" y="12169"/>
                    <a:pt x="110" y="12421"/>
                  </a:cubicBezTo>
                  <a:lnTo>
                    <a:pt x="627" y="13674"/>
                  </a:lnTo>
                  <a:cubicBezTo>
                    <a:pt x="793" y="14068"/>
                    <a:pt x="1169" y="14318"/>
                    <a:pt x="1585" y="14318"/>
                  </a:cubicBezTo>
                  <a:cubicBezTo>
                    <a:pt x="1726" y="14318"/>
                    <a:pt x="1850" y="14295"/>
                    <a:pt x="1984" y="14239"/>
                  </a:cubicBezTo>
                  <a:lnTo>
                    <a:pt x="2965" y="13832"/>
                  </a:lnTo>
                  <a:cubicBezTo>
                    <a:pt x="3482" y="14568"/>
                    <a:pt x="4116" y="15204"/>
                    <a:pt x="4854" y="15722"/>
                  </a:cubicBezTo>
                  <a:lnTo>
                    <a:pt x="4446" y="16702"/>
                  </a:lnTo>
                  <a:cubicBezTo>
                    <a:pt x="4235" y="17235"/>
                    <a:pt x="4485" y="17839"/>
                    <a:pt x="5010" y="18059"/>
                  </a:cubicBezTo>
                  <a:lnTo>
                    <a:pt x="6265" y="18576"/>
                  </a:lnTo>
                  <a:cubicBezTo>
                    <a:pt x="6391" y="18631"/>
                    <a:pt x="6525" y="18661"/>
                    <a:pt x="6666" y="18661"/>
                  </a:cubicBezTo>
                  <a:cubicBezTo>
                    <a:pt x="7080" y="18661"/>
                    <a:pt x="7456" y="18403"/>
                    <a:pt x="7622" y="18019"/>
                  </a:cubicBezTo>
                  <a:lnTo>
                    <a:pt x="8021" y="17039"/>
                  </a:lnTo>
                  <a:cubicBezTo>
                    <a:pt x="8464" y="17117"/>
                    <a:pt x="8913" y="17156"/>
                    <a:pt x="9362" y="17156"/>
                  </a:cubicBezTo>
                  <a:cubicBezTo>
                    <a:pt x="9810" y="17156"/>
                    <a:pt x="10257" y="17117"/>
                    <a:pt x="10695" y="17039"/>
                  </a:cubicBezTo>
                  <a:lnTo>
                    <a:pt x="11103" y="18019"/>
                  </a:lnTo>
                  <a:cubicBezTo>
                    <a:pt x="11267" y="18411"/>
                    <a:pt x="11636" y="18661"/>
                    <a:pt x="12059" y="18661"/>
                  </a:cubicBezTo>
                  <a:cubicBezTo>
                    <a:pt x="12201" y="18661"/>
                    <a:pt x="12327" y="18631"/>
                    <a:pt x="12460" y="18576"/>
                  </a:cubicBezTo>
                  <a:lnTo>
                    <a:pt x="13714" y="18059"/>
                  </a:lnTo>
                  <a:cubicBezTo>
                    <a:pt x="14241" y="17839"/>
                    <a:pt x="14498" y="17235"/>
                    <a:pt x="14278" y="16702"/>
                  </a:cubicBezTo>
                  <a:lnTo>
                    <a:pt x="13872" y="15722"/>
                  </a:lnTo>
                  <a:cubicBezTo>
                    <a:pt x="14607" y="15204"/>
                    <a:pt x="15244" y="14568"/>
                    <a:pt x="15761" y="13832"/>
                  </a:cubicBezTo>
                  <a:lnTo>
                    <a:pt x="16741" y="14239"/>
                  </a:lnTo>
                  <a:cubicBezTo>
                    <a:pt x="16866" y="14295"/>
                    <a:pt x="16999" y="14318"/>
                    <a:pt x="17140" y="14318"/>
                  </a:cubicBezTo>
                  <a:cubicBezTo>
                    <a:pt x="17564" y="14318"/>
                    <a:pt x="17940" y="14068"/>
                    <a:pt x="18098" y="13674"/>
                  </a:cubicBezTo>
                  <a:lnTo>
                    <a:pt x="18616" y="12421"/>
                  </a:lnTo>
                  <a:cubicBezTo>
                    <a:pt x="18725" y="12169"/>
                    <a:pt x="18725" y="11887"/>
                    <a:pt x="18616" y="11629"/>
                  </a:cubicBezTo>
                  <a:cubicBezTo>
                    <a:pt x="18512" y="11378"/>
                    <a:pt x="18309" y="11173"/>
                    <a:pt x="18059" y="11064"/>
                  </a:cubicBezTo>
                  <a:lnTo>
                    <a:pt x="17071" y="10663"/>
                  </a:lnTo>
                  <a:cubicBezTo>
                    <a:pt x="17227" y="9779"/>
                    <a:pt x="17227" y="8876"/>
                    <a:pt x="17071" y="7991"/>
                  </a:cubicBezTo>
                  <a:lnTo>
                    <a:pt x="18051" y="7590"/>
                  </a:lnTo>
                  <a:cubicBezTo>
                    <a:pt x="18309" y="7481"/>
                    <a:pt x="18505" y="7285"/>
                    <a:pt x="18606" y="7026"/>
                  </a:cubicBezTo>
                  <a:cubicBezTo>
                    <a:pt x="18717" y="6768"/>
                    <a:pt x="18717" y="6493"/>
                    <a:pt x="18606" y="6234"/>
                  </a:cubicBezTo>
                  <a:lnTo>
                    <a:pt x="18089" y="4980"/>
                  </a:lnTo>
                  <a:cubicBezTo>
                    <a:pt x="17933" y="4587"/>
                    <a:pt x="17556" y="4337"/>
                    <a:pt x="17133" y="4337"/>
                  </a:cubicBezTo>
                  <a:cubicBezTo>
                    <a:pt x="16992" y="4337"/>
                    <a:pt x="16866" y="4369"/>
                    <a:pt x="16734" y="4416"/>
                  </a:cubicBezTo>
                  <a:lnTo>
                    <a:pt x="15754" y="4822"/>
                  </a:lnTo>
                  <a:cubicBezTo>
                    <a:pt x="15236" y="4086"/>
                    <a:pt x="14600" y="3450"/>
                    <a:pt x="13864" y="2933"/>
                  </a:cubicBezTo>
                  <a:lnTo>
                    <a:pt x="14271" y="1952"/>
                  </a:lnTo>
                  <a:cubicBezTo>
                    <a:pt x="14372" y="1695"/>
                    <a:pt x="14372" y="1420"/>
                    <a:pt x="14271" y="1160"/>
                  </a:cubicBezTo>
                  <a:cubicBezTo>
                    <a:pt x="14161" y="902"/>
                    <a:pt x="13966" y="707"/>
                    <a:pt x="13706" y="596"/>
                  </a:cubicBezTo>
                  <a:lnTo>
                    <a:pt x="12460" y="78"/>
                  </a:lnTo>
                  <a:cubicBezTo>
                    <a:pt x="12334" y="23"/>
                    <a:pt x="12201" y="1"/>
                    <a:pt x="12067" y="1"/>
                  </a:cubicBezTo>
                  <a:cubicBezTo>
                    <a:pt x="11644" y="1"/>
                    <a:pt x="11267" y="251"/>
                    <a:pt x="11111" y="635"/>
                  </a:cubicBezTo>
                  <a:lnTo>
                    <a:pt x="10703" y="1615"/>
                  </a:lnTo>
                  <a:cubicBezTo>
                    <a:pt x="10260" y="1541"/>
                    <a:pt x="9812" y="1504"/>
                    <a:pt x="9364" y="1504"/>
                  </a:cubicBezTo>
                  <a:cubicBezTo>
                    <a:pt x="8916" y="1504"/>
                    <a:pt x="8469" y="1541"/>
                    <a:pt x="8030" y="1615"/>
                  </a:cubicBezTo>
                  <a:lnTo>
                    <a:pt x="7622" y="635"/>
                  </a:lnTo>
                  <a:cubicBezTo>
                    <a:pt x="7456" y="244"/>
                    <a:pt x="7080" y="1"/>
                    <a:pt x="66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4"/>
            <p:cNvSpPr/>
            <p:nvPr/>
          </p:nvSpPr>
          <p:spPr>
            <a:xfrm>
              <a:off x="1896075" y="2431025"/>
              <a:ext cx="218200" cy="192350"/>
            </a:xfrm>
            <a:custGeom>
              <a:avLst/>
              <a:gdLst/>
              <a:ahLst/>
              <a:cxnLst/>
              <a:rect l="l" t="t" r="r" b="b"/>
              <a:pathLst>
                <a:path w="8728" h="7694" extrusionOk="0">
                  <a:moveTo>
                    <a:pt x="4360" y="464"/>
                  </a:moveTo>
                  <a:cubicBezTo>
                    <a:pt x="5740" y="464"/>
                    <a:pt x="6963" y="1279"/>
                    <a:pt x="7495" y="2549"/>
                  </a:cubicBezTo>
                  <a:cubicBezTo>
                    <a:pt x="8210" y="4274"/>
                    <a:pt x="7386" y="6258"/>
                    <a:pt x="5661" y="6971"/>
                  </a:cubicBezTo>
                  <a:cubicBezTo>
                    <a:pt x="5247" y="7144"/>
                    <a:pt x="4814" y="7231"/>
                    <a:pt x="4368" y="7231"/>
                  </a:cubicBezTo>
                  <a:cubicBezTo>
                    <a:pt x="2996" y="7231"/>
                    <a:pt x="1765" y="6416"/>
                    <a:pt x="1238" y="5146"/>
                  </a:cubicBezTo>
                  <a:cubicBezTo>
                    <a:pt x="518" y="3420"/>
                    <a:pt x="1342" y="1437"/>
                    <a:pt x="3066" y="723"/>
                  </a:cubicBezTo>
                  <a:cubicBezTo>
                    <a:pt x="3481" y="550"/>
                    <a:pt x="3920" y="464"/>
                    <a:pt x="4360" y="464"/>
                  </a:cubicBezTo>
                  <a:close/>
                  <a:moveTo>
                    <a:pt x="4368" y="1"/>
                  </a:moveTo>
                  <a:cubicBezTo>
                    <a:pt x="3858" y="1"/>
                    <a:pt x="3365" y="95"/>
                    <a:pt x="2894" y="291"/>
                  </a:cubicBezTo>
                  <a:cubicBezTo>
                    <a:pt x="933" y="1107"/>
                    <a:pt x="0" y="3358"/>
                    <a:pt x="815" y="5317"/>
                  </a:cubicBezTo>
                  <a:cubicBezTo>
                    <a:pt x="1411" y="6760"/>
                    <a:pt x="2808" y="7694"/>
                    <a:pt x="4368" y="7694"/>
                  </a:cubicBezTo>
                  <a:cubicBezTo>
                    <a:pt x="4870" y="7694"/>
                    <a:pt x="5363" y="7592"/>
                    <a:pt x="5834" y="7395"/>
                  </a:cubicBezTo>
                  <a:cubicBezTo>
                    <a:pt x="7795" y="6587"/>
                    <a:pt x="8728" y="4329"/>
                    <a:pt x="7919" y="2378"/>
                  </a:cubicBezTo>
                  <a:cubicBezTo>
                    <a:pt x="7324" y="934"/>
                    <a:pt x="5928" y="1"/>
                    <a:pt x="43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1" name="Google Shape;3731;p74"/>
          <p:cNvGrpSpPr/>
          <p:nvPr/>
        </p:nvGrpSpPr>
        <p:grpSpPr>
          <a:xfrm>
            <a:off x="2509825" y="1503850"/>
            <a:ext cx="466950" cy="413650"/>
            <a:chOff x="2509825" y="1503850"/>
            <a:chExt cx="466950" cy="413650"/>
          </a:xfrm>
        </p:grpSpPr>
        <p:sp>
          <p:nvSpPr>
            <p:cNvPr id="3732" name="Google Shape;3732;p74"/>
            <p:cNvSpPr/>
            <p:nvPr/>
          </p:nvSpPr>
          <p:spPr>
            <a:xfrm>
              <a:off x="2660550" y="1503850"/>
              <a:ext cx="316225" cy="340725"/>
            </a:xfrm>
            <a:custGeom>
              <a:avLst/>
              <a:gdLst/>
              <a:ahLst/>
              <a:cxnLst/>
              <a:rect l="l" t="t" r="r" b="b"/>
              <a:pathLst>
                <a:path w="12649" h="13629" extrusionOk="0">
                  <a:moveTo>
                    <a:pt x="6055" y="1"/>
                  </a:moveTo>
                  <a:cubicBezTo>
                    <a:pt x="4683" y="1"/>
                    <a:pt x="3569" y="1115"/>
                    <a:pt x="3569" y="2486"/>
                  </a:cubicBezTo>
                  <a:lnTo>
                    <a:pt x="3569" y="4995"/>
                  </a:lnTo>
                  <a:cubicBezTo>
                    <a:pt x="3569" y="5411"/>
                    <a:pt x="3757" y="5795"/>
                    <a:pt x="4071" y="6054"/>
                  </a:cubicBezTo>
                  <a:lnTo>
                    <a:pt x="4071" y="8281"/>
                  </a:lnTo>
                  <a:cubicBezTo>
                    <a:pt x="3623" y="8501"/>
                    <a:pt x="2016" y="9338"/>
                    <a:pt x="526" y="10561"/>
                  </a:cubicBezTo>
                  <a:cubicBezTo>
                    <a:pt x="197" y="10836"/>
                    <a:pt x="1" y="11245"/>
                    <a:pt x="1" y="11683"/>
                  </a:cubicBezTo>
                  <a:lnTo>
                    <a:pt x="1" y="13401"/>
                  </a:lnTo>
                  <a:cubicBezTo>
                    <a:pt x="1" y="13525"/>
                    <a:pt x="110" y="13629"/>
                    <a:pt x="236" y="13629"/>
                  </a:cubicBezTo>
                  <a:cubicBezTo>
                    <a:pt x="362" y="13629"/>
                    <a:pt x="464" y="13525"/>
                    <a:pt x="464" y="13401"/>
                  </a:cubicBezTo>
                  <a:lnTo>
                    <a:pt x="464" y="11683"/>
                  </a:lnTo>
                  <a:cubicBezTo>
                    <a:pt x="464" y="11378"/>
                    <a:pt x="597" y="11103"/>
                    <a:pt x="816" y="10915"/>
                  </a:cubicBezTo>
                  <a:cubicBezTo>
                    <a:pt x="2361" y="9652"/>
                    <a:pt x="4024" y="8813"/>
                    <a:pt x="4337" y="8657"/>
                  </a:cubicBezTo>
                  <a:cubicBezTo>
                    <a:pt x="4455" y="8602"/>
                    <a:pt x="4532" y="8484"/>
                    <a:pt x="4532" y="8350"/>
                  </a:cubicBezTo>
                  <a:lnTo>
                    <a:pt x="4532" y="5936"/>
                  </a:lnTo>
                  <a:cubicBezTo>
                    <a:pt x="4532" y="5866"/>
                    <a:pt x="4495" y="5787"/>
                    <a:pt x="4431" y="5748"/>
                  </a:cubicBezTo>
                  <a:cubicBezTo>
                    <a:pt x="4173" y="5584"/>
                    <a:pt x="4024" y="5302"/>
                    <a:pt x="4024" y="4995"/>
                  </a:cubicBezTo>
                  <a:lnTo>
                    <a:pt x="4024" y="2494"/>
                  </a:lnTo>
                  <a:cubicBezTo>
                    <a:pt x="4024" y="1372"/>
                    <a:pt x="4933" y="463"/>
                    <a:pt x="6055" y="463"/>
                  </a:cubicBezTo>
                  <a:lnTo>
                    <a:pt x="6595" y="463"/>
                  </a:lnTo>
                  <a:cubicBezTo>
                    <a:pt x="7709" y="463"/>
                    <a:pt x="8618" y="1372"/>
                    <a:pt x="8618" y="2494"/>
                  </a:cubicBezTo>
                  <a:lnTo>
                    <a:pt x="8618" y="4995"/>
                  </a:lnTo>
                  <a:cubicBezTo>
                    <a:pt x="8618" y="5302"/>
                    <a:pt x="8469" y="5584"/>
                    <a:pt x="8219" y="5748"/>
                  </a:cubicBezTo>
                  <a:cubicBezTo>
                    <a:pt x="8155" y="5787"/>
                    <a:pt x="8117" y="5866"/>
                    <a:pt x="8117" y="5936"/>
                  </a:cubicBezTo>
                  <a:lnTo>
                    <a:pt x="8117" y="8350"/>
                  </a:lnTo>
                  <a:cubicBezTo>
                    <a:pt x="8117" y="8484"/>
                    <a:pt x="8187" y="8602"/>
                    <a:pt x="8306" y="8657"/>
                  </a:cubicBezTo>
                  <a:cubicBezTo>
                    <a:pt x="8625" y="8813"/>
                    <a:pt x="10296" y="9652"/>
                    <a:pt x="11825" y="10915"/>
                  </a:cubicBezTo>
                  <a:cubicBezTo>
                    <a:pt x="12052" y="11103"/>
                    <a:pt x="12186" y="11378"/>
                    <a:pt x="12186" y="11683"/>
                  </a:cubicBezTo>
                  <a:lnTo>
                    <a:pt x="12186" y="13401"/>
                  </a:lnTo>
                  <a:cubicBezTo>
                    <a:pt x="12186" y="13525"/>
                    <a:pt x="12287" y="13629"/>
                    <a:pt x="12414" y="13629"/>
                  </a:cubicBezTo>
                  <a:cubicBezTo>
                    <a:pt x="12540" y="13629"/>
                    <a:pt x="12641" y="13525"/>
                    <a:pt x="12641" y="13401"/>
                  </a:cubicBezTo>
                  <a:lnTo>
                    <a:pt x="12641" y="11683"/>
                  </a:lnTo>
                  <a:cubicBezTo>
                    <a:pt x="12649" y="11245"/>
                    <a:pt x="12453" y="10836"/>
                    <a:pt x="12116" y="10561"/>
                  </a:cubicBezTo>
                  <a:cubicBezTo>
                    <a:pt x="10633" y="9338"/>
                    <a:pt x="9026" y="8501"/>
                    <a:pt x="8578" y="8281"/>
                  </a:cubicBezTo>
                  <a:lnTo>
                    <a:pt x="8578" y="6054"/>
                  </a:lnTo>
                  <a:cubicBezTo>
                    <a:pt x="8893" y="5795"/>
                    <a:pt x="9081" y="5411"/>
                    <a:pt x="9081" y="4995"/>
                  </a:cubicBezTo>
                  <a:lnTo>
                    <a:pt x="9081" y="2486"/>
                  </a:lnTo>
                  <a:cubicBezTo>
                    <a:pt x="9081" y="1122"/>
                    <a:pt x="7967" y="1"/>
                    <a:pt x="65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4"/>
            <p:cNvSpPr/>
            <p:nvPr/>
          </p:nvSpPr>
          <p:spPr>
            <a:xfrm>
              <a:off x="2509825" y="1565200"/>
              <a:ext cx="187025" cy="279375"/>
            </a:xfrm>
            <a:custGeom>
              <a:avLst/>
              <a:gdLst/>
              <a:ahLst/>
              <a:cxnLst/>
              <a:rect l="l" t="t" r="r" b="b"/>
              <a:pathLst>
                <a:path w="7481" h="11175" extrusionOk="0">
                  <a:moveTo>
                    <a:pt x="4972" y="0"/>
                  </a:moveTo>
                  <a:cubicBezTo>
                    <a:pt x="3834" y="0"/>
                    <a:pt x="2910" y="926"/>
                    <a:pt x="2910" y="2070"/>
                  </a:cubicBezTo>
                  <a:lnTo>
                    <a:pt x="2910" y="4108"/>
                  </a:lnTo>
                  <a:cubicBezTo>
                    <a:pt x="2910" y="4447"/>
                    <a:pt x="3059" y="4767"/>
                    <a:pt x="3316" y="4987"/>
                  </a:cubicBezTo>
                  <a:lnTo>
                    <a:pt x="3316" y="6760"/>
                  </a:lnTo>
                  <a:cubicBezTo>
                    <a:pt x="2925" y="6956"/>
                    <a:pt x="1640" y="7629"/>
                    <a:pt x="447" y="8610"/>
                  </a:cubicBezTo>
                  <a:cubicBezTo>
                    <a:pt x="164" y="8845"/>
                    <a:pt x="1" y="9182"/>
                    <a:pt x="1" y="9551"/>
                  </a:cubicBezTo>
                  <a:lnTo>
                    <a:pt x="1" y="10947"/>
                  </a:lnTo>
                  <a:cubicBezTo>
                    <a:pt x="8" y="11071"/>
                    <a:pt x="110" y="11175"/>
                    <a:pt x="236" y="11175"/>
                  </a:cubicBezTo>
                  <a:cubicBezTo>
                    <a:pt x="369" y="11175"/>
                    <a:pt x="471" y="11071"/>
                    <a:pt x="471" y="10947"/>
                  </a:cubicBezTo>
                  <a:lnTo>
                    <a:pt x="471" y="9551"/>
                  </a:lnTo>
                  <a:cubicBezTo>
                    <a:pt x="471" y="9316"/>
                    <a:pt x="565" y="9105"/>
                    <a:pt x="746" y="8964"/>
                  </a:cubicBezTo>
                  <a:cubicBezTo>
                    <a:pt x="1992" y="7936"/>
                    <a:pt x="3348" y="7253"/>
                    <a:pt x="3599" y="7129"/>
                  </a:cubicBezTo>
                  <a:cubicBezTo>
                    <a:pt x="3717" y="7072"/>
                    <a:pt x="3779" y="6963"/>
                    <a:pt x="3779" y="6837"/>
                  </a:cubicBezTo>
                  <a:lnTo>
                    <a:pt x="3779" y="4878"/>
                  </a:lnTo>
                  <a:cubicBezTo>
                    <a:pt x="3779" y="4799"/>
                    <a:pt x="3749" y="4730"/>
                    <a:pt x="3678" y="4682"/>
                  </a:cubicBezTo>
                  <a:cubicBezTo>
                    <a:pt x="3489" y="4556"/>
                    <a:pt x="3373" y="4336"/>
                    <a:pt x="3373" y="4108"/>
                  </a:cubicBezTo>
                  <a:lnTo>
                    <a:pt x="3373" y="2070"/>
                  </a:lnTo>
                  <a:cubicBezTo>
                    <a:pt x="3373" y="1184"/>
                    <a:pt x="4094" y="463"/>
                    <a:pt x="4980" y="463"/>
                  </a:cubicBezTo>
                  <a:lnTo>
                    <a:pt x="5418" y="463"/>
                  </a:lnTo>
                  <a:cubicBezTo>
                    <a:pt x="6305" y="463"/>
                    <a:pt x="7025" y="1184"/>
                    <a:pt x="7025" y="2070"/>
                  </a:cubicBezTo>
                  <a:lnTo>
                    <a:pt x="7025" y="4108"/>
                  </a:lnTo>
                  <a:cubicBezTo>
                    <a:pt x="7025" y="4336"/>
                    <a:pt x="6909" y="4556"/>
                    <a:pt x="6713" y="4682"/>
                  </a:cubicBezTo>
                  <a:cubicBezTo>
                    <a:pt x="6649" y="4730"/>
                    <a:pt x="6610" y="4799"/>
                    <a:pt x="6610" y="4878"/>
                  </a:cubicBezTo>
                  <a:lnTo>
                    <a:pt x="6610" y="6493"/>
                  </a:lnTo>
                  <a:cubicBezTo>
                    <a:pt x="6610" y="6619"/>
                    <a:pt x="6713" y="6720"/>
                    <a:pt x="6837" y="6720"/>
                  </a:cubicBezTo>
                  <a:cubicBezTo>
                    <a:pt x="6963" y="6720"/>
                    <a:pt x="7072" y="6619"/>
                    <a:pt x="7072" y="6493"/>
                  </a:cubicBezTo>
                  <a:lnTo>
                    <a:pt x="7072" y="4987"/>
                  </a:lnTo>
                  <a:cubicBezTo>
                    <a:pt x="7332" y="4767"/>
                    <a:pt x="7481" y="4447"/>
                    <a:pt x="7481" y="4108"/>
                  </a:cubicBezTo>
                  <a:lnTo>
                    <a:pt x="7481" y="2070"/>
                  </a:lnTo>
                  <a:cubicBezTo>
                    <a:pt x="7481" y="926"/>
                    <a:pt x="6555" y="0"/>
                    <a:pt x="54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4"/>
            <p:cNvSpPr/>
            <p:nvPr/>
          </p:nvSpPr>
          <p:spPr>
            <a:xfrm>
              <a:off x="2792100" y="1724175"/>
              <a:ext cx="53150" cy="193325"/>
            </a:xfrm>
            <a:custGeom>
              <a:avLst/>
              <a:gdLst/>
              <a:ahLst/>
              <a:cxnLst/>
              <a:rect l="l" t="t" r="r" b="b"/>
              <a:pathLst>
                <a:path w="2126" h="7733" extrusionOk="0">
                  <a:moveTo>
                    <a:pt x="1412" y="1240"/>
                  </a:moveTo>
                  <a:lnTo>
                    <a:pt x="1647" y="6688"/>
                  </a:lnTo>
                  <a:lnTo>
                    <a:pt x="1090" y="7191"/>
                  </a:lnTo>
                  <a:lnTo>
                    <a:pt x="518" y="6673"/>
                  </a:lnTo>
                  <a:lnTo>
                    <a:pt x="761" y="1255"/>
                  </a:lnTo>
                  <a:cubicBezTo>
                    <a:pt x="855" y="1278"/>
                    <a:pt x="957" y="1295"/>
                    <a:pt x="1068" y="1295"/>
                  </a:cubicBezTo>
                  <a:cubicBezTo>
                    <a:pt x="1184" y="1295"/>
                    <a:pt x="1303" y="1270"/>
                    <a:pt x="1412" y="1240"/>
                  </a:cubicBezTo>
                  <a:close/>
                  <a:moveTo>
                    <a:pt x="1890" y="0"/>
                  </a:moveTo>
                  <a:cubicBezTo>
                    <a:pt x="1764" y="0"/>
                    <a:pt x="1662" y="111"/>
                    <a:pt x="1662" y="235"/>
                  </a:cubicBezTo>
                  <a:cubicBezTo>
                    <a:pt x="1662" y="565"/>
                    <a:pt x="1397" y="832"/>
                    <a:pt x="1068" y="832"/>
                  </a:cubicBezTo>
                  <a:cubicBezTo>
                    <a:pt x="934" y="832"/>
                    <a:pt x="815" y="792"/>
                    <a:pt x="721" y="730"/>
                  </a:cubicBezTo>
                  <a:cubicBezTo>
                    <a:pt x="706" y="706"/>
                    <a:pt x="682" y="691"/>
                    <a:pt x="659" y="683"/>
                  </a:cubicBezTo>
                  <a:cubicBezTo>
                    <a:pt x="541" y="572"/>
                    <a:pt x="463" y="416"/>
                    <a:pt x="463" y="235"/>
                  </a:cubicBezTo>
                  <a:cubicBezTo>
                    <a:pt x="463" y="111"/>
                    <a:pt x="362" y="8"/>
                    <a:pt x="236" y="8"/>
                  </a:cubicBezTo>
                  <a:cubicBezTo>
                    <a:pt x="110" y="8"/>
                    <a:pt x="1" y="111"/>
                    <a:pt x="1" y="235"/>
                  </a:cubicBezTo>
                  <a:cubicBezTo>
                    <a:pt x="1" y="525"/>
                    <a:pt x="127" y="792"/>
                    <a:pt x="315" y="981"/>
                  </a:cubicBezTo>
                  <a:lnTo>
                    <a:pt x="55" y="6760"/>
                  </a:lnTo>
                  <a:cubicBezTo>
                    <a:pt x="48" y="6829"/>
                    <a:pt x="80" y="6893"/>
                    <a:pt x="134" y="6940"/>
                  </a:cubicBezTo>
                  <a:lnTo>
                    <a:pt x="934" y="7669"/>
                  </a:lnTo>
                  <a:cubicBezTo>
                    <a:pt x="981" y="7708"/>
                    <a:pt x="1036" y="7733"/>
                    <a:pt x="1090" y="7733"/>
                  </a:cubicBezTo>
                  <a:cubicBezTo>
                    <a:pt x="1145" y="7733"/>
                    <a:pt x="1199" y="7708"/>
                    <a:pt x="1246" y="7669"/>
                  </a:cubicBezTo>
                  <a:lnTo>
                    <a:pt x="2039" y="6955"/>
                  </a:lnTo>
                  <a:cubicBezTo>
                    <a:pt x="2086" y="6908"/>
                    <a:pt x="2118" y="6846"/>
                    <a:pt x="2118" y="6775"/>
                  </a:cubicBezTo>
                  <a:lnTo>
                    <a:pt x="1867" y="934"/>
                  </a:lnTo>
                  <a:cubicBezTo>
                    <a:pt x="2024" y="745"/>
                    <a:pt x="2125" y="503"/>
                    <a:pt x="2125" y="235"/>
                  </a:cubicBezTo>
                  <a:cubicBezTo>
                    <a:pt x="2125" y="111"/>
                    <a:pt x="2024" y="0"/>
                    <a:pt x="18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5" name="Google Shape;3735;p74"/>
          <p:cNvGrpSpPr/>
          <p:nvPr/>
        </p:nvGrpSpPr>
        <p:grpSpPr>
          <a:xfrm>
            <a:off x="4752925" y="3110400"/>
            <a:ext cx="408350" cy="466825"/>
            <a:chOff x="4752925" y="3110400"/>
            <a:chExt cx="408350" cy="466825"/>
          </a:xfrm>
        </p:grpSpPr>
        <p:sp>
          <p:nvSpPr>
            <p:cNvPr id="3736" name="Google Shape;3736;p74"/>
            <p:cNvSpPr/>
            <p:nvPr/>
          </p:nvSpPr>
          <p:spPr>
            <a:xfrm>
              <a:off x="4752925" y="3110400"/>
              <a:ext cx="230000" cy="239050"/>
            </a:xfrm>
            <a:custGeom>
              <a:avLst/>
              <a:gdLst/>
              <a:ahLst/>
              <a:cxnLst/>
              <a:rect l="l" t="t" r="r" b="b"/>
              <a:pathLst>
                <a:path w="9200" h="9562" extrusionOk="0">
                  <a:moveTo>
                    <a:pt x="7794" y="0"/>
                  </a:moveTo>
                  <a:cubicBezTo>
                    <a:pt x="7736" y="0"/>
                    <a:pt x="7677" y="22"/>
                    <a:pt x="7630" y="65"/>
                  </a:cubicBezTo>
                  <a:cubicBezTo>
                    <a:pt x="7543" y="152"/>
                    <a:pt x="7543" y="301"/>
                    <a:pt x="7630" y="395"/>
                  </a:cubicBezTo>
                  <a:lnTo>
                    <a:pt x="8415" y="1172"/>
                  </a:lnTo>
                  <a:lnTo>
                    <a:pt x="8172" y="1172"/>
                  </a:lnTo>
                  <a:cubicBezTo>
                    <a:pt x="8162" y="1172"/>
                    <a:pt x="8153" y="1172"/>
                    <a:pt x="8143" y="1172"/>
                  </a:cubicBezTo>
                  <a:cubicBezTo>
                    <a:pt x="5973" y="1172"/>
                    <a:pt x="3931" y="2025"/>
                    <a:pt x="2393" y="3554"/>
                  </a:cubicBezTo>
                  <a:cubicBezTo>
                    <a:pt x="848" y="5099"/>
                    <a:pt x="1" y="7154"/>
                    <a:pt x="1" y="9333"/>
                  </a:cubicBezTo>
                  <a:cubicBezTo>
                    <a:pt x="1" y="9460"/>
                    <a:pt x="102" y="9561"/>
                    <a:pt x="229" y="9561"/>
                  </a:cubicBezTo>
                  <a:cubicBezTo>
                    <a:pt x="355" y="9561"/>
                    <a:pt x="464" y="9460"/>
                    <a:pt x="464" y="9333"/>
                  </a:cubicBezTo>
                  <a:cubicBezTo>
                    <a:pt x="464" y="5084"/>
                    <a:pt x="3913" y="1625"/>
                    <a:pt x="8172" y="1625"/>
                  </a:cubicBezTo>
                  <a:lnTo>
                    <a:pt x="8415" y="1625"/>
                  </a:lnTo>
                  <a:lnTo>
                    <a:pt x="7637" y="2410"/>
                  </a:lnTo>
                  <a:cubicBezTo>
                    <a:pt x="7543" y="2497"/>
                    <a:pt x="7543" y="2638"/>
                    <a:pt x="7637" y="2732"/>
                  </a:cubicBezTo>
                  <a:cubicBezTo>
                    <a:pt x="7677" y="2779"/>
                    <a:pt x="7741" y="2802"/>
                    <a:pt x="7795" y="2802"/>
                  </a:cubicBezTo>
                  <a:cubicBezTo>
                    <a:pt x="7850" y="2802"/>
                    <a:pt x="7912" y="2779"/>
                    <a:pt x="7952" y="2732"/>
                  </a:cubicBezTo>
                  <a:lnTo>
                    <a:pt x="9128" y="1563"/>
                  </a:lnTo>
                  <a:cubicBezTo>
                    <a:pt x="9167" y="1516"/>
                    <a:pt x="9199" y="1454"/>
                    <a:pt x="9199" y="1400"/>
                  </a:cubicBezTo>
                  <a:cubicBezTo>
                    <a:pt x="9199" y="1343"/>
                    <a:pt x="9175" y="1281"/>
                    <a:pt x="9128" y="1242"/>
                  </a:cubicBezTo>
                  <a:lnTo>
                    <a:pt x="7952" y="65"/>
                  </a:lnTo>
                  <a:cubicBezTo>
                    <a:pt x="7908" y="22"/>
                    <a:pt x="7851" y="0"/>
                    <a:pt x="77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4"/>
            <p:cNvSpPr/>
            <p:nvPr/>
          </p:nvSpPr>
          <p:spPr>
            <a:xfrm>
              <a:off x="4931325" y="3338025"/>
              <a:ext cx="229950" cy="239200"/>
            </a:xfrm>
            <a:custGeom>
              <a:avLst/>
              <a:gdLst/>
              <a:ahLst/>
              <a:cxnLst/>
              <a:rect l="l" t="t" r="r" b="b"/>
              <a:pathLst>
                <a:path w="9198" h="9568" extrusionOk="0">
                  <a:moveTo>
                    <a:pt x="8970" y="1"/>
                  </a:moveTo>
                  <a:cubicBezTo>
                    <a:pt x="8845" y="1"/>
                    <a:pt x="8744" y="104"/>
                    <a:pt x="8744" y="228"/>
                  </a:cubicBezTo>
                  <a:cubicBezTo>
                    <a:pt x="8744" y="4479"/>
                    <a:pt x="5285" y="7936"/>
                    <a:pt x="1036" y="7936"/>
                  </a:cubicBezTo>
                  <a:lnTo>
                    <a:pt x="784" y="7936"/>
                  </a:lnTo>
                  <a:lnTo>
                    <a:pt x="1568" y="7152"/>
                  </a:lnTo>
                  <a:cubicBezTo>
                    <a:pt x="1655" y="7067"/>
                    <a:pt x="1655" y="6926"/>
                    <a:pt x="1568" y="6832"/>
                  </a:cubicBezTo>
                  <a:cubicBezTo>
                    <a:pt x="1526" y="6786"/>
                    <a:pt x="1469" y="6764"/>
                    <a:pt x="1411" y="6764"/>
                  </a:cubicBezTo>
                  <a:cubicBezTo>
                    <a:pt x="1351" y="6764"/>
                    <a:pt x="1291" y="6788"/>
                    <a:pt x="1247" y="6832"/>
                  </a:cubicBezTo>
                  <a:lnTo>
                    <a:pt x="70" y="8008"/>
                  </a:lnTo>
                  <a:cubicBezTo>
                    <a:pt x="31" y="8046"/>
                    <a:pt x="1" y="8110"/>
                    <a:pt x="1" y="8164"/>
                  </a:cubicBezTo>
                  <a:cubicBezTo>
                    <a:pt x="1" y="8219"/>
                    <a:pt x="23" y="8281"/>
                    <a:pt x="70" y="8320"/>
                  </a:cubicBezTo>
                  <a:lnTo>
                    <a:pt x="1247" y="9496"/>
                  </a:lnTo>
                  <a:cubicBezTo>
                    <a:pt x="1286" y="9544"/>
                    <a:pt x="1348" y="9568"/>
                    <a:pt x="1405" y="9568"/>
                  </a:cubicBezTo>
                  <a:cubicBezTo>
                    <a:pt x="1459" y="9568"/>
                    <a:pt x="1521" y="9544"/>
                    <a:pt x="1561" y="9496"/>
                  </a:cubicBezTo>
                  <a:cubicBezTo>
                    <a:pt x="1655" y="9410"/>
                    <a:pt x="1655" y="9261"/>
                    <a:pt x="1561" y="9175"/>
                  </a:cubicBezTo>
                  <a:lnTo>
                    <a:pt x="784" y="8392"/>
                  </a:lnTo>
                  <a:lnTo>
                    <a:pt x="1028" y="8392"/>
                  </a:lnTo>
                  <a:cubicBezTo>
                    <a:pt x="1038" y="8392"/>
                    <a:pt x="1048" y="8392"/>
                    <a:pt x="1057" y="8392"/>
                  </a:cubicBezTo>
                  <a:cubicBezTo>
                    <a:pt x="3233" y="8392"/>
                    <a:pt x="5277" y="7546"/>
                    <a:pt x="6805" y="6008"/>
                  </a:cubicBezTo>
                  <a:cubicBezTo>
                    <a:pt x="8350" y="4463"/>
                    <a:pt x="9197" y="2409"/>
                    <a:pt x="9197" y="228"/>
                  </a:cubicBezTo>
                  <a:cubicBezTo>
                    <a:pt x="9197" y="104"/>
                    <a:pt x="9096" y="1"/>
                    <a:pt x="89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4"/>
            <p:cNvSpPr/>
            <p:nvPr/>
          </p:nvSpPr>
          <p:spPr>
            <a:xfrm>
              <a:off x="4818225" y="3207100"/>
              <a:ext cx="277800" cy="273075"/>
            </a:xfrm>
            <a:custGeom>
              <a:avLst/>
              <a:gdLst/>
              <a:ahLst/>
              <a:cxnLst/>
              <a:rect l="l" t="t" r="r" b="b"/>
              <a:pathLst>
                <a:path w="11112" h="10923" extrusionOk="0">
                  <a:moveTo>
                    <a:pt x="7112" y="471"/>
                  </a:moveTo>
                  <a:cubicBezTo>
                    <a:pt x="7135" y="471"/>
                    <a:pt x="7167" y="479"/>
                    <a:pt x="7199" y="486"/>
                  </a:cubicBezTo>
                  <a:lnTo>
                    <a:pt x="7920" y="785"/>
                  </a:lnTo>
                  <a:cubicBezTo>
                    <a:pt x="7974" y="808"/>
                    <a:pt x="8021" y="855"/>
                    <a:pt x="8046" y="909"/>
                  </a:cubicBezTo>
                  <a:cubicBezTo>
                    <a:pt x="8068" y="973"/>
                    <a:pt x="8068" y="1036"/>
                    <a:pt x="8046" y="1090"/>
                  </a:cubicBezTo>
                  <a:lnTo>
                    <a:pt x="7771" y="1749"/>
                  </a:lnTo>
                  <a:cubicBezTo>
                    <a:pt x="7724" y="1850"/>
                    <a:pt x="7763" y="1969"/>
                    <a:pt x="7857" y="2031"/>
                  </a:cubicBezTo>
                  <a:cubicBezTo>
                    <a:pt x="8311" y="2338"/>
                    <a:pt x="8687" y="2714"/>
                    <a:pt x="8994" y="3168"/>
                  </a:cubicBezTo>
                  <a:cubicBezTo>
                    <a:pt x="9039" y="3235"/>
                    <a:pt x="9108" y="3271"/>
                    <a:pt x="9181" y="3271"/>
                  </a:cubicBezTo>
                  <a:cubicBezTo>
                    <a:pt x="9210" y="3271"/>
                    <a:pt x="9240" y="3265"/>
                    <a:pt x="9269" y="3254"/>
                  </a:cubicBezTo>
                  <a:lnTo>
                    <a:pt x="9935" y="2980"/>
                  </a:lnTo>
                  <a:cubicBezTo>
                    <a:pt x="9958" y="2964"/>
                    <a:pt x="9990" y="2957"/>
                    <a:pt x="10022" y="2957"/>
                  </a:cubicBezTo>
                  <a:cubicBezTo>
                    <a:pt x="10116" y="2957"/>
                    <a:pt x="10200" y="3019"/>
                    <a:pt x="10240" y="3106"/>
                  </a:cubicBezTo>
                  <a:lnTo>
                    <a:pt x="10539" y="3826"/>
                  </a:lnTo>
                  <a:cubicBezTo>
                    <a:pt x="10562" y="3883"/>
                    <a:pt x="10562" y="3952"/>
                    <a:pt x="10539" y="4007"/>
                  </a:cubicBezTo>
                  <a:cubicBezTo>
                    <a:pt x="10515" y="4062"/>
                    <a:pt x="10468" y="4109"/>
                    <a:pt x="10413" y="4133"/>
                  </a:cubicBezTo>
                  <a:lnTo>
                    <a:pt x="9747" y="4408"/>
                  </a:lnTo>
                  <a:cubicBezTo>
                    <a:pt x="9653" y="4447"/>
                    <a:pt x="9589" y="4556"/>
                    <a:pt x="9613" y="4666"/>
                  </a:cubicBezTo>
                  <a:cubicBezTo>
                    <a:pt x="9715" y="5200"/>
                    <a:pt x="9715" y="5740"/>
                    <a:pt x="9613" y="6273"/>
                  </a:cubicBezTo>
                  <a:cubicBezTo>
                    <a:pt x="9589" y="6384"/>
                    <a:pt x="9645" y="6485"/>
                    <a:pt x="9747" y="6532"/>
                  </a:cubicBezTo>
                  <a:lnTo>
                    <a:pt x="10413" y="6807"/>
                  </a:lnTo>
                  <a:cubicBezTo>
                    <a:pt x="10530" y="6854"/>
                    <a:pt x="10586" y="6988"/>
                    <a:pt x="10539" y="7112"/>
                  </a:cubicBezTo>
                  <a:lnTo>
                    <a:pt x="10240" y="7835"/>
                  </a:lnTo>
                  <a:cubicBezTo>
                    <a:pt x="10200" y="7919"/>
                    <a:pt x="10116" y="7976"/>
                    <a:pt x="10022" y="7976"/>
                  </a:cubicBezTo>
                  <a:cubicBezTo>
                    <a:pt x="9990" y="7976"/>
                    <a:pt x="9958" y="7966"/>
                    <a:pt x="9935" y="7959"/>
                  </a:cubicBezTo>
                  <a:lnTo>
                    <a:pt x="9269" y="7684"/>
                  </a:lnTo>
                  <a:cubicBezTo>
                    <a:pt x="9241" y="7670"/>
                    <a:pt x="9212" y="7664"/>
                    <a:pt x="9182" y="7664"/>
                  </a:cubicBezTo>
                  <a:cubicBezTo>
                    <a:pt x="9111" y="7664"/>
                    <a:pt x="9038" y="7702"/>
                    <a:pt x="8994" y="7763"/>
                  </a:cubicBezTo>
                  <a:cubicBezTo>
                    <a:pt x="8687" y="8219"/>
                    <a:pt x="8311" y="8602"/>
                    <a:pt x="7857" y="8907"/>
                  </a:cubicBezTo>
                  <a:cubicBezTo>
                    <a:pt x="7763" y="8964"/>
                    <a:pt x="7724" y="9080"/>
                    <a:pt x="7771" y="9182"/>
                  </a:cubicBezTo>
                  <a:lnTo>
                    <a:pt x="8046" y="9841"/>
                  </a:lnTo>
                  <a:cubicBezTo>
                    <a:pt x="8093" y="9967"/>
                    <a:pt x="8036" y="10100"/>
                    <a:pt x="7920" y="10147"/>
                  </a:cubicBezTo>
                  <a:lnTo>
                    <a:pt x="7199" y="10445"/>
                  </a:lnTo>
                  <a:cubicBezTo>
                    <a:pt x="7167" y="10460"/>
                    <a:pt x="7135" y="10469"/>
                    <a:pt x="7112" y="10469"/>
                  </a:cubicBezTo>
                  <a:cubicBezTo>
                    <a:pt x="7011" y="10469"/>
                    <a:pt x="6932" y="10413"/>
                    <a:pt x="6892" y="10319"/>
                  </a:cubicBezTo>
                  <a:lnTo>
                    <a:pt x="6617" y="9660"/>
                  </a:lnTo>
                  <a:cubicBezTo>
                    <a:pt x="6578" y="9575"/>
                    <a:pt x="6493" y="9519"/>
                    <a:pt x="6407" y="9519"/>
                  </a:cubicBezTo>
                  <a:lnTo>
                    <a:pt x="6360" y="9519"/>
                  </a:lnTo>
                  <a:cubicBezTo>
                    <a:pt x="6097" y="9574"/>
                    <a:pt x="5827" y="9602"/>
                    <a:pt x="5556" y="9602"/>
                  </a:cubicBezTo>
                  <a:cubicBezTo>
                    <a:pt x="5285" y="9602"/>
                    <a:pt x="5015" y="9574"/>
                    <a:pt x="4752" y="9519"/>
                  </a:cubicBezTo>
                  <a:cubicBezTo>
                    <a:pt x="4740" y="9517"/>
                    <a:pt x="4728" y="9516"/>
                    <a:pt x="4716" y="9516"/>
                  </a:cubicBezTo>
                  <a:cubicBezTo>
                    <a:pt x="4620" y="9516"/>
                    <a:pt x="4535" y="9570"/>
                    <a:pt x="4493" y="9660"/>
                  </a:cubicBezTo>
                  <a:lnTo>
                    <a:pt x="4218" y="10319"/>
                  </a:lnTo>
                  <a:cubicBezTo>
                    <a:pt x="4178" y="10413"/>
                    <a:pt x="4101" y="10469"/>
                    <a:pt x="4000" y="10469"/>
                  </a:cubicBezTo>
                  <a:cubicBezTo>
                    <a:pt x="3975" y="10469"/>
                    <a:pt x="3943" y="10460"/>
                    <a:pt x="3913" y="10445"/>
                  </a:cubicBezTo>
                  <a:lnTo>
                    <a:pt x="3191" y="10147"/>
                  </a:lnTo>
                  <a:cubicBezTo>
                    <a:pt x="3136" y="10123"/>
                    <a:pt x="3089" y="10083"/>
                    <a:pt x="3066" y="10021"/>
                  </a:cubicBezTo>
                  <a:cubicBezTo>
                    <a:pt x="3042" y="9967"/>
                    <a:pt x="3042" y="9905"/>
                    <a:pt x="3066" y="9841"/>
                  </a:cubicBezTo>
                  <a:lnTo>
                    <a:pt x="3341" y="9182"/>
                  </a:lnTo>
                  <a:cubicBezTo>
                    <a:pt x="3388" y="9080"/>
                    <a:pt x="3349" y="8964"/>
                    <a:pt x="3255" y="8907"/>
                  </a:cubicBezTo>
                  <a:cubicBezTo>
                    <a:pt x="2799" y="8602"/>
                    <a:pt x="2423" y="8219"/>
                    <a:pt x="2118" y="7763"/>
                  </a:cubicBezTo>
                  <a:cubicBezTo>
                    <a:pt x="2073" y="7702"/>
                    <a:pt x="2004" y="7664"/>
                    <a:pt x="1932" y="7664"/>
                  </a:cubicBezTo>
                  <a:cubicBezTo>
                    <a:pt x="1903" y="7664"/>
                    <a:pt x="1873" y="7670"/>
                    <a:pt x="1843" y="7684"/>
                  </a:cubicBezTo>
                  <a:lnTo>
                    <a:pt x="1177" y="7959"/>
                  </a:lnTo>
                  <a:cubicBezTo>
                    <a:pt x="1152" y="7966"/>
                    <a:pt x="1121" y="7976"/>
                    <a:pt x="1090" y="7976"/>
                  </a:cubicBezTo>
                  <a:cubicBezTo>
                    <a:pt x="996" y="7976"/>
                    <a:pt x="910" y="7919"/>
                    <a:pt x="870" y="7835"/>
                  </a:cubicBezTo>
                  <a:lnTo>
                    <a:pt x="573" y="7112"/>
                  </a:lnTo>
                  <a:cubicBezTo>
                    <a:pt x="526" y="6988"/>
                    <a:pt x="580" y="6854"/>
                    <a:pt x="697" y="6807"/>
                  </a:cubicBezTo>
                  <a:lnTo>
                    <a:pt x="1365" y="6532"/>
                  </a:lnTo>
                  <a:cubicBezTo>
                    <a:pt x="1459" y="6485"/>
                    <a:pt x="1521" y="6384"/>
                    <a:pt x="1497" y="6273"/>
                  </a:cubicBezTo>
                  <a:cubicBezTo>
                    <a:pt x="1395" y="5740"/>
                    <a:pt x="1395" y="5200"/>
                    <a:pt x="1497" y="4666"/>
                  </a:cubicBezTo>
                  <a:cubicBezTo>
                    <a:pt x="1521" y="4556"/>
                    <a:pt x="1467" y="4447"/>
                    <a:pt x="1365" y="4408"/>
                  </a:cubicBezTo>
                  <a:lnTo>
                    <a:pt x="697" y="4133"/>
                  </a:lnTo>
                  <a:cubicBezTo>
                    <a:pt x="643" y="4109"/>
                    <a:pt x="595" y="4062"/>
                    <a:pt x="573" y="4007"/>
                  </a:cubicBezTo>
                  <a:cubicBezTo>
                    <a:pt x="548" y="3952"/>
                    <a:pt x="548" y="3883"/>
                    <a:pt x="573" y="3826"/>
                  </a:cubicBezTo>
                  <a:lnTo>
                    <a:pt x="870" y="3106"/>
                  </a:lnTo>
                  <a:cubicBezTo>
                    <a:pt x="910" y="3019"/>
                    <a:pt x="996" y="2957"/>
                    <a:pt x="1090" y="2957"/>
                  </a:cubicBezTo>
                  <a:cubicBezTo>
                    <a:pt x="1121" y="2957"/>
                    <a:pt x="1152" y="2964"/>
                    <a:pt x="1177" y="2980"/>
                  </a:cubicBezTo>
                  <a:lnTo>
                    <a:pt x="1843" y="3254"/>
                  </a:lnTo>
                  <a:cubicBezTo>
                    <a:pt x="1870" y="3265"/>
                    <a:pt x="1898" y="3271"/>
                    <a:pt x="1926" y="3271"/>
                  </a:cubicBezTo>
                  <a:cubicBezTo>
                    <a:pt x="1999" y="3271"/>
                    <a:pt x="2072" y="3235"/>
                    <a:pt x="2118" y="3168"/>
                  </a:cubicBezTo>
                  <a:cubicBezTo>
                    <a:pt x="2423" y="2714"/>
                    <a:pt x="2799" y="2338"/>
                    <a:pt x="3255" y="2031"/>
                  </a:cubicBezTo>
                  <a:cubicBezTo>
                    <a:pt x="3349" y="1969"/>
                    <a:pt x="3388" y="1860"/>
                    <a:pt x="3341" y="1749"/>
                  </a:cubicBezTo>
                  <a:lnTo>
                    <a:pt x="3066" y="1090"/>
                  </a:lnTo>
                  <a:cubicBezTo>
                    <a:pt x="3042" y="1036"/>
                    <a:pt x="3042" y="973"/>
                    <a:pt x="3066" y="909"/>
                  </a:cubicBezTo>
                  <a:cubicBezTo>
                    <a:pt x="3089" y="855"/>
                    <a:pt x="3136" y="808"/>
                    <a:pt x="3191" y="785"/>
                  </a:cubicBezTo>
                  <a:lnTo>
                    <a:pt x="3913" y="486"/>
                  </a:lnTo>
                  <a:cubicBezTo>
                    <a:pt x="3943" y="479"/>
                    <a:pt x="3975" y="471"/>
                    <a:pt x="4000" y="471"/>
                  </a:cubicBezTo>
                  <a:cubicBezTo>
                    <a:pt x="4101" y="471"/>
                    <a:pt x="4178" y="526"/>
                    <a:pt x="4218" y="612"/>
                  </a:cubicBezTo>
                  <a:lnTo>
                    <a:pt x="4493" y="1278"/>
                  </a:lnTo>
                  <a:cubicBezTo>
                    <a:pt x="4533" y="1359"/>
                    <a:pt x="4613" y="1417"/>
                    <a:pt x="4705" y="1417"/>
                  </a:cubicBezTo>
                  <a:cubicBezTo>
                    <a:pt x="4720" y="1417"/>
                    <a:pt x="4736" y="1416"/>
                    <a:pt x="4752" y="1412"/>
                  </a:cubicBezTo>
                  <a:cubicBezTo>
                    <a:pt x="5010" y="1358"/>
                    <a:pt x="5274" y="1333"/>
                    <a:pt x="5538" y="1333"/>
                  </a:cubicBezTo>
                  <a:cubicBezTo>
                    <a:pt x="5812" y="1333"/>
                    <a:pt x="6088" y="1360"/>
                    <a:pt x="6360" y="1412"/>
                  </a:cubicBezTo>
                  <a:cubicBezTo>
                    <a:pt x="6377" y="1416"/>
                    <a:pt x="6394" y="1418"/>
                    <a:pt x="6410" y="1418"/>
                  </a:cubicBezTo>
                  <a:cubicBezTo>
                    <a:pt x="6499" y="1418"/>
                    <a:pt x="6578" y="1364"/>
                    <a:pt x="6617" y="1278"/>
                  </a:cubicBezTo>
                  <a:lnTo>
                    <a:pt x="6892" y="612"/>
                  </a:lnTo>
                  <a:cubicBezTo>
                    <a:pt x="6932" y="526"/>
                    <a:pt x="7011" y="471"/>
                    <a:pt x="7112" y="471"/>
                  </a:cubicBezTo>
                  <a:close/>
                  <a:moveTo>
                    <a:pt x="4000" y="1"/>
                  </a:moveTo>
                  <a:cubicBezTo>
                    <a:pt x="3913" y="1"/>
                    <a:pt x="3827" y="25"/>
                    <a:pt x="3740" y="55"/>
                  </a:cubicBezTo>
                  <a:lnTo>
                    <a:pt x="3019" y="354"/>
                  </a:lnTo>
                  <a:cubicBezTo>
                    <a:pt x="2846" y="424"/>
                    <a:pt x="2713" y="558"/>
                    <a:pt x="2643" y="731"/>
                  </a:cubicBezTo>
                  <a:cubicBezTo>
                    <a:pt x="2571" y="902"/>
                    <a:pt x="2571" y="1090"/>
                    <a:pt x="2643" y="1263"/>
                  </a:cubicBezTo>
                  <a:lnTo>
                    <a:pt x="2846" y="1749"/>
                  </a:lnTo>
                  <a:cubicBezTo>
                    <a:pt x="2462" y="2031"/>
                    <a:pt x="2125" y="2368"/>
                    <a:pt x="1843" y="2754"/>
                  </a:cubicBezTo>
                  <a:lnTo>
                    <a:pt x="1348" y="2549"/>
                  </a:lnTo>
                  <a:cubicBezTo>
                    <a:pt x="1271" y="2518"/>
                    <a:pt x="1177" y="2494"/>
                    <a:pt x="1090" y="2494"/>
                  </a:cubicBezTo>
                  <a:cubicBezTo>
                    <a:pt x="808" y="2494"/>
                    <a:pt x="556" y="2667"/>
                    <a:pt x="447" y="2925"/>
                  </a:cubicBezTo>
                  <a:lnTo>
                    <a:pt x="149" y="3648"/>
                  </a:lnTo>
                  <a:cubicBezTo>
                    <a:pt x="78" y="3819"/>
                    <a:pt x="78" y="4007"/>
                    <a:pt x="149" y="4180"/>
                  </a:cubicBezTo>
                  <a:cubicBezTo>
                    <a:pt x="219" y="4353"/>
                    <a:pt x="353" y="4485"/>
                    <a:pt x="526" y="4556"/>
                  </a:cubicBezTo>
                  <a:lnTo>
                    <a:pt x="1011" y="4752"/>
                  </a:lnTo>
                  <a:cubicBezTo>
                    <a:pt x="942" y="5223"/>
                    <a:pt x="942" y="5701"/>
                    <a:pt x="1011" y="6171"/>
                  </a:cubicBezTo>
                  <a:lnTo>
                    <a:pt x="526" y="6376"/>
                  </a:lnTo>
                  <a:cubicBezTo>
                    <a:pt x="172" y="6525"/>
                    <a:pt x="1" y="6931"/>
                    <a:pt x="149" y="7278"/>
                  </a:cubicBezTo>
                  <a:lnTo>
                    <a:pt x="447" y="8006"/>
                  </a:lnTo>
                  <a:cubicBezTo>
                    <a:pt x="548" y="8266"/>
                    <a:pt x="808" y="8429"/>
                    <a:pt x="1090" y="8429"/>
                  </a:cubicBezTo>
                  <a:cubicBezTo>
                    <a:pt x="1177" y="8429"/>
                    <a:pt x="1271" y="8414"/>
                    <a:pt x="1348" y="8375"/>
                  </a:cubicBezTo>
                  <a:lnTo>
                    <a:pt x="1843" y="8172"/>
                  </a:lnTo>
                  <a:cubicBezTo>
                    <a:pt x="2125" y="8563"/>
                    <a:pt x="2462" y="8900"/>
                    <a:pt x="2846" y="9175"/>
                  </a:cubicBezTo>
                  <a:lnTo>
                    <a:pt x="2643" y="9669"/>
                  </a:lnTo>
                  <a:cubicBezTo>
                    <a:pt x="2571" y="9841"/>
                    <a:pt x="2571" y="10029"/>
                    <a:pt x="2643" y="10202"/>
                  </a:cubicBezTo>
                  <a:cubicBezTo>
                    <a:pt x="2713" y="10375"/>
                    <a:pt x="2846" y="10507"/>
                    <a:pt x="3019" y="10571"/>
                  </a:cubicBezTo>
                  <a:lnTo>
                    <a:pt x="3740" y="10868"/>
                  </a:lnTo>
                  <a:cubicBezTo>
                    <a:pt x="3827" y="10908"/>
                    <a:pt x="3913" y="10923"/>
                    <a:pt x="4000" y="10923"/>
                  </a:cubicBezTo>
                  <a:cubicBezTo>
                    <a:pt x="4290" y="10923"/>
                    <a:pt x="4532" y="10759"/>
                    <a:pt x="4641" y="10499"/>
                  </a:cubicBezTo>
                  <a:lnTo>
                    <a:pt x="4847" y="10006"/>
                  </a:lnTo>
                  <a:cubicBezTo>
                    <a:pt x="5082" y="10041"/>
                    <a:pt x="5319" y="10059"/>
                    <a:pt x="5556" y="10059"/>
                  </a:cubicBezTo>
                  <a:cubicBezTo>
                    <a:pt x="5793" y="10059"/>
                    <a:pt x="6030" y="10041"/>
                    <a:pt x="6265" y="10006"/>
                  </a:cubicBezTo>
                  <a:lnTo>
                    <a:pt x="6469" y="10499"/>
                  </a:lnTo>
                  <a:cubicBezTo>
                    <a:pt x="6570" y="10759"/>
                    <a:pt x="6822" y="10923"/>
                    <a:pt x="7112" y="10923"/>
                  </a:cubicBezTo>
                  <a:cubicBezTo>
                    <a:pt x="7199" y="10923"/>
                    <a:pt x="7284" y="10908"/>
                    <a:pt x="7370" y="10868"/>
                  </a:cubicBezTo>
                  <a:lnTo>
                    <a:pt x="8093" y="10571"/>
                  </a:lnTo>
                  <a:cubicBezTo>
                    <a:pt x="8445" y="10430"/>
                    <a:pt x="8618" y="10021"/>
                    <a:pt x="8469" y="9669"/>
                  </a:cubicBezTo>
                  <a:lnTo>
                    <a:pt x="8264" y="9175"/>
                  </a:lnTo>
                  <a:cubicBezTo>
                    <a:pt x="8648" y="8900"/>
                    <a:pt x="8987" y="8563"/>
                    <a:pt x="9269" y="8172"/>
                  </a:cubicBezTo>
                  <a:lnTo>
                    <a:pt x="9762" y="8375"/>
                  </a:lnTo>
                  <a:cubicBezTo>
                    <a:pt x="9841" y="8414"/>
                    <a:pt x="9935" y="8429"/>
                    <a:pt x="10022" y="8429"/>
                  </a:cubicBezTo>
                  <a:cubicBezTo>
                    <a:pt x="10304" y="8429"/>
                    <a:pt x="10554" y="8266"/>
                    <a:pt x="10663" y="8006"/>
                  </a:cubicBezTo>
                  <a:lnTo>
                    <a:pt x="10963" y="7278"/>
                  </a:lnTo>
                  <a:cubicBezTo>
                    <a:pt x="11111" y="6931"/>
                    <a:pt x="10938" y="6525"/>
                    <a:pt x="10586" y="6376"/>
                  </a:cubicBezTo>
                  <a:lnTo>
                    <a:pt x="10099" y="6171"/>
                  </a:lnTo>
                  <a:cubicBezTo>
                    <a:pt x="10170" y="5701"/>
                    <a:pt x="10170" y="5223"/>
                    <a:pt x="10099" y="4752"/>
                  </a:cubicBezTo>
                  <a:lnTo>
                    <a:pt x="10586" y="4556"/>
                  </a:lnTo>
                  <a:cubicBezTo>
                    <a:pt x="10757" y="4477"/>
                    <a:pt x="10891" y="4353"/>
                    <a:pt x="10963" y="4180"/>
                  </a:cubicBezTo>
                  <a:cubicBezTo>
                    <a:pt x="11032" y="4007"/>
                    <a:pt x="11032" y="3819"/>
                    <a:pt x="10963" y="3648"/>
                  </a:cubicBezTo>
                  <a:lnTo>
                    <a:pt x="10663" y="2925"/>
                  </a:lnTo>
                  <a:cubicBezTo>
                    <a:pt x="10562" y="2667"/>
                    <a:pt x="10304" y="2494"/>
                    <a:pt x="10022" y="2494"/>
                  </a:cubicBezTo>
                  <a:cubicBezTo>
                    <a:pt x="9935" y="2494"/>
                    <a:pt x="9841" y="2518"/>
                    <a:pt x="9762" y="2549"/>
                  </a:cubicBezTo>
                  <a:lnTo>
                    <a:pt x="9269" y="2754"/>
                  </a:lnTo>
                  <a:cubicBezTo>
                    <a:pt x="8987" y="2368"/>
                    <a:pt x="8648" y="2031"/>
                    <a:pt x="8264" y="1749"/>
                  </a:cubicBezTo>
                  <a:lnTo>
                    <a:pt x="8469" y="1263"/>
                  </a:lnTo>
                  <a:cubicBezTo>
                    <a:pt x="8618" y="909"/>
                    <a:pt x="8445" y="503"/>
                    <a:pt x="8093" y="354"/>
                  </a:cubicBezTo>
                  <a:lnTo>
                    <a:pt x="7370" y="55"/>
                  </a:lnTo>
                  <a:cubicBezTo>
                    <a:pt x="7284" y="25"/>
                    <a:pt x="7199" y="1"/>
                    <a:pt x="7112" y="1"/>
                  </a:cubicBezTo>
                  <a:cubicBezTo>
                    <a:pt x="6822" y="1"/>
                    <a:pt x="6578" y="174"/>
                    <a:pt x="6469" y="432"/>
                  </a:cubicBezTo>
                  <a:lnTo>
                    <a:pt x="6265" y="926"/>
                  </a:lnTo>
                  <a:cubicBezTo>
                    <a:pt x="6030" y="891"/>
                    <a:pt x="5793" y="873"/>
                    <a:pt x="5556" y="873"/>
                  </a:cubicBezTo>
                  <a:cubicBezTo>
                    <a:pt x="5319" y="873"/>
                    <a:pt x="5082" y="891"/>
                    <a:pt x="4847" y="926"/>
                  </a:cubicBezTo>
                  <a:lnTo>
                    <a:pt x="4641" y="432"/>
                  </a:lnTo>
                  <a:cubicBezTo>
                    <a:pt x="4540" y="174"/>
                    <a:pt x="4290" y="1"/>
                    <a:pt x="40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4"/>
            <p:cNvSpPr/>
            <p:nvPr/>
          </p:nvSpPr>
          <p:spPr>
            <a:xfrm>
              <a:off x="4891725" y="3286100"/>
              <a:ext cx="124700" cy="115275"/>
            </a:xfrm>
            <a:custGeom>
              <a:avLst/>
              <a:gdLst/>
              <a:ahLst/>
              <a:cxnLst/>
              <a:rect l="l" t="t" r="r" b="b"/>
              <a:pathLst>
                <a:path w="4988" h="4611" extrusionOk="0">
                  <a:moveTo>
                    <a:pt x="2620" y="456"/>
                  </a:moveTo>
                  <a:cubicBezTo>
                    <a:pt x="3373" y="456"/>
                    <a:pt x="4039" y="902"/>
                    <a:pt x="4328" y="1600"/>
                  </a:cubicBezTo>
                  <a:cubicBezTo>
                    <a:pt x="4509" y="2055"/>
                    <a:pt x="4509" y="2558"/>
                    <a:pt x="4328" y="3011"/>
                  </a:cubicBezTo>
                  <a:cubicBezTo>
                    <a:pt x="4140" y="3467"/>
                    <a:pt x="3779" y="3818"/>
                    <a:pt x="3325" y="4016"/>
                  </a:cubicBezTo>
                  <a:cubicBezTo>
                    <a:pt x="3098" y="4110"/>
                    <a:pt x="2863" y="4157"/>
                    <a:pt x="2620" y="4157"/>
                  </a:cubicBezTo>
                  <a:cubicBezTo>
                    <a:pt x="1867" y="4157"/>
                    <a:pt x="1201" y="3709"/>
                    <a:pt x="909" y="3011"/>
                  </a:cubicBezTo>
                  <a:cubicBezTo>
                    <a:pt x="518" y="2070"/>
                    <a:pt x="966" y="988"/>
                    <a:pt x="1914" y="597"/>
                  </a:cubicBezTo>
                  <a:cubicBezTo>
                    <a:pt x="2132" y="503"/>
                    <a:pt x="2377" y="456"/>
                    <a:pt x="2620" y="456"/>
                  </a:cubicBezTo>
                  <a:close/>
                  <a:moveTo>
                    <a:pt x="2620" y="0"/>
                  </a:moveTo>
                  <a:cubicBezTo>
                    <a:pt x="2313" y="0"/>
                    <a:pt x="2016" y="55"/>
                    <a:pt x="1733" y="173"/>
                  </a:cubicBezTo>
                  <a:cubicBezTo>
                    <a:pt x="557" y="659"/>
                    <a:pt x="0" y="2016"/>
                    <a:pt x="486" y="3192"/>
                  </a:cubicBezTo>
                  <a:cubicBezTo>
                    <a:pt x="847" y="4054"/>
                    <a:pt x="1679" y="4611"/>
                    <a:pt x="2620" y="4611"/>
                  </a:cubicBezTo>
                  <a:cubicBezTo>
                    <a:pt x="2917" y="4611"/>
                    <a:pt x="3214" y="4556"/>
                    <a:pt x="3497" y="4439"/>
                  </a:cubicBezTo>
                  <a:cubicBezTo>
                    <a:pt x="4071" y="4204"/>
                    <a:pt x="4509" y="3756"/>
                    <a:pt x="4752" y="3192"/>
                  </a:cubicBezTo>
                  <a:cubicBezTo>
                    <a:pt x="4987" y="2620"/>
                    <a:pt x="4987" y="1993"/>
                    <a:pt x="4752" y="1428"/>
                  </a:cubicBezTo>
                  <a:cubicBezTo>
                    <a:pt x="4391" y="557"/>
                    <a:pt x="3553" y="0"/>
                    <a:pt x="26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0" name="Google Shape;3740;p74"/>
          <p:cNvGrpSpPr/>
          <p:nvPr/>
        </p:nvGrpSpPr>
        <p:grpSpPr>
          <a:xfrm>
            <a:off x="2509825" y="2318925"/>
            <a:ext cx="467150" cy="416575"/>
            <a:chOff x="2509825" y="2318925"/>
            <a:chExt cx="467150" cy="416575"/>
          </a:xfrm>
        </p:grpSpPr>
        <p:sp>
          <p:nvSpPr>
            <p:cNvPr id="3741" name="Google Shape;3741;p74"/>
            <p:cNvSpPr/>
            <p:nvPr/>
          </p:nvSpPr>
          <p:spPr>
            <a:xfrm>
              <a:off x="2681925" y="2362000"/>
              <a:ext cx="210350" cy="141975"/>
            </a:xfrm>
            <a:custGeom>
              <a:avLst/>
              <a:gdLst/>
              <a:ahLst/>
              <a:cxnLst/>
              <a:rect l="l" t="t" r="r" b="b"/>
              <a:pathLst>
                <a:path w="8414" h="5679" extrusionOk="0">
                  <a:moveTo>
                    <a:pt x="1427" y="0"/>
                  </a:moveTo>
                  <a:cubicBezTo>
                    <a:pt x="1369" y="0"/>
                    <a:pt x="1310" y="22"/>
                    <a:pt x="1263" y="65"/>
                  </a:cubicBezTo>
                  <a:lnTo>
                    <a:pt x="87" y="1241"/>
                  </a:lnTo>
                  <a:cubicBezTo>
                    <a:pt x="0" y="1335"/>
                    <a:pt x="0" y="1476"/>
                    <a:pt x="87" y="1571"/>
                  </a:cubicBezTo>
                  <a:lnTo>
                    <a:pt x="1263" y="2747"/>
                  </a:lnTo>
                  <a:cubicBezTo>
                    <a:pt x="1310" y="2786"/>
                    <a:pt x="1365" y="2809"/>
                    <a:pt x="1419" y="2809"/>
                  </a:cubicBezTo>
                  <a:cubicBezTo>
                    <a:pt x="1483" y="2809"/>
                    <a:pt x="1538" y="2786"/>
                    <a:pt x="1585" y="2747"/>
                  </a:cubicBezTo>
                  <a:cubicBezTo>
                    <a:pt x="1671" y="2660"/>
                    <a:pt x="1671" y="2511"/>
                    <a:pt x="1585" y="2417"/>
                  </a:cubicBezTo>
                  <a:lnTo>
                    <a:pt x="800" y="1633"/>
                  </a:lnTo>
                  <a:lnTo>
                    <a:pt x="5529" y="1633"/>
                  </a:lnTo>
                  <a:cubicBezTo>
                    <a:pt x="6869" y="1633"/>
                    <a:pt x="7959" y="2722"/>
                    <a:pt x="7959" y="4064"/>
                  </a:cubicBezTo>
                  <a:lnTo>
                    <a:pt x="7959" y="5451"/>
                  </a:lnTo>
                  <a:cubicBezTo>
                    <a:pt x="7959" y="5577"/>
                    <a:pt x="8062" y="5679"/>
                    <a:pt x="8186" y="5679"/>
                  </a:cubicBezTo>
                  <a:cubicBezTo>
                    <a:pt x="8312" y="5679"/>
                    <a:pt x="8414" y="5577"/>
                    <a:pt x="8414" y="5451"/>
                  </a:cubicBezTo>
                  <a:lnTo>
                    <a:pt x="8414" y="4056"/>
                  </a:lnTo>
                  <a:cubicBezTo>
                    <a:pt x="8414" y="2464"/>
                    <a:pt x="7121" y="1179"/>
                    <a:pt x="5537" y="1179"/>
                  </a:cubicBezTo>
                  <a:lnTo>
                    <a:pt x="800" y="1179"/>
                  </a:lnTo>
                  <a:lnTo>
                    <a:pt x="1585" y="394"/>
                  </a:lnTo>
                  <a:cubicBezTo>
                    <a:pt x="1671" y="300"/>
                    <a:pt x="1671" y="159"/>
                    <a:pt x="1585" y="65"/>
                  </a:cubicBezTo>
                  <a:cubicBezTo>
                    <a:pt x="1542" y="22"/>
                    <a:pt x="1485" y="0"/>
                    <a:pt x="14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4"/>
            <p:cNvSpPr/>
            <p:nvPr/>
          </p:nvSpPr>
          <p:spPr>
            <a:xfrm>
              <a:off x="2594700" y="2520050"/>
              <a:ext cx="210000" cy="141950"/>
            </a:xfrm>
            <a:custGeom>
              <a:avLst/>
              <a:gdLst/>
              <a:ahLst/>
              <a:cxnLst/>
              <a:rect l="l" t="t" r="r" b="b"/>
              <a:pathLst>
                <a:path w="8400" h="5678" extrusionOk="0">
                  <a:moveTo>
                    <a:pt x="228" y="0"/>
                  </a:moveTo>
                  <a:cubicBezTo>
                    <a:pt x="102" y="0"/>
                    <a:pt x="0" y="102"/>
                    <a:pt x="0" y="228"/>
                  </a:cubicBezTo>
                  <a:lnTo>
                    <a:pt x="0" y="1615"/>
                  </a:lnTo>
                  <a:cubicBezTo>
                    <a:pt x="0" y="3207"/>
                    <a:pt x="1295" y="4502"/>
                    <a:pt x="2885" y="4502"/>
                  </a:cubicBezTo>
                  <a:lnTo>
                    <a:pt x="7590" y="4502"/>
                  </a:lnTo>
                  <a:lnTo>
                    <a:pt x="6807" y="5284"/>
                  </a:lnTo>
                  <a:cubicBezTo>
                    <a:pt x="6720" y="5371"/>
                    <a:pt x="6720" y="5512"/>
                    <a:pt x="6807" y="5606"/>
                  </a:cubicBezTo>
                  <a:cubicBezTo>
                    <a:pt x="6854" y="5653"/>
                    <a:pt x="6909" y="5678"/>
                    <a:pt x="6971" y="5678"/>
                  </a:cubicBezTo>
                  <a:cubicBezTo>
                    <a:pt x="7025" y="5678"/>
                    <a:pt x="7089" y="5653"/>
                    <a:pt x="7129" y="5606"/>
                  </a:cubicBezTo>
                  <a:lnTo>
                    <a:pt x="8305" y="4430"/>
                  </a:lnTo>
                  <a:cubicBezTo>
                    <a:pt x="8399" y="4343"/>
                    <a:pt x="8399" y="4202"/>
                    <a:pt x="8305" y="4108"/>
                  </a:cubicBezTo>
                  <a:lnTo>
                    <a:pt x="7129" y="2932"/>
                  </a:lnTo>
                  <a:cubicBezTo>
                    <a:pt x="7085" y="2889"/>
                    <a:pt x="7027" y="2867"/>
                    <a:pt x="6968" y="2867"/>
                  </a:cubicBezTo>
                  <a:cubicBezTo>
                    <a:pt x="6909" y="2867"/>
                    <a:pt x="6850" y="2889"/>
                    <a:pt x="6807" y="2932"/>
                  </a:cubicBezTo>
                  <a:cubicBezTo>
                    <a:pt x="6720" y="3019"/>
                    <a:pt x="6720" y="3167"/>
                    <a:pt x="6807" y="3254"/>
                  </a:cubicBezTo>
                  <a:lnTo>
                    <a:pt x="7590" y="4039"/>
                  </a:lnTo>
                  <a:lnTo>
                    <a:pt x="2885" y="4039"/>
                  </a:lnTo>
                  <a:cubicBezTo>
                    <a:pt x="1545" y="4039"/>
                    <a:pt x="456" y="2957"/>
                    <a:pt x="456" y="1615"/>
                  </a:cubicBezTo>
                  <a:lnTo>
                    <a:pt x="456" y="228"/>
                  </a:lnTo>
                  <a:cubicBezTo>
                    <a:pt x="456" y="102"/>
                    <a:pt x="354" y="0"/>
                    <a:pt x="2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4"/>
            <p:cNvSpPr/>
            <p:nvPr/>
          </p:nvSpPr>
          <p:spPr>
            <a:xfrm>
              <a:off x="2796200" y="2541400"/>
              <a:ext cx="180775" cy="194100"/>
            </a:xfrm>
            <a:custGeom>
              <a:avLst/>
              <a:gdLst/>
              <a:ahLst/>
              <a:cxnLst/>
              <a:rect l="l" t="t" r="r" b="b"/>
              <a:pathLst>
                <a:path w="7231" h="7764" extrusionOk="0">
                  <a:moveTo>
                    <a:pt x="3459" y="1"/>
                  </a:moveTo>
                  <a:cubicBezTo>
                    <a:pt x="2644" y="1"/>
                    <a:pt x="1986" y="667"/>
                    <a:pt x="1986" y="1483"/>
                  </a:cubicBezTo>
                  <a:lnTo>
                    <a:pt x="1986" y="2878"/>
                  </a:lnTo>
                  <a:cubicBezTo>
                    <a:pt x="1986" y="3121"/>
                    <a:pt x="2087" y="3348"/>
                    <a:pt x="2258" y="3506"/>
                  </a:cubicBezTo>
                  <a:lnTo>
                    <a:pt x="2258" y="4636"/>
                  </a:lnTo>
                  <a:cubicBezTo>
                    <a:pt x="1954" y="4792"/>
                    <a:pt x="1107" y="5247"/>
                    <a:pt x="330" y="5889"/>
                  </a:cubicBezTo>
                  <a:cubicBezTo>
                    <a:pt x="119" y="6062"/>
                    <a:pt x="0" y="6312"/>
                    <a:pt x="0" y="6587"/>
                  </a:cubicBezTo>
                  <a:lnTo>
                    <a:pt x="0" y="7535"/>
                  </a:lnTo>
                  <a:cubicBezTo>
                    <a:pt x="0" y="7662"/>
                    <a:pt x="104" y="7763"/>
                    <a:pt x="228" y="7763"/>
                  </a:cubicBezTo>
                  <a:cubicBezTo>
                    <a:pt x="354" y="7763"/>
                    <a:pt x="456" y="7662"/>
                    <a:pt x="456" y="7535"/>
                  </a:cubicBezTo>
                  <a:lnTo>
                    <a:pt x="456" y="6587"/>
                  </a:lnTo>
                  <a:cubicBezTo>
                    <a:pt x="456" y="6453"/>
                    <a:pt x="518" y="6329"/>
                    <a:pt x="621" y="6243"/>
                  </a:cubicBezTo>
                  <a:cubicBezTo>
                    <a:pt x="1459" y="5544"/>
                    <a:pt x="2377" y="5089"/>
                    <a:pt x="2550" y="5002"/>
                  </a:cubicBezTo>
                  <a:cubicBezTo>
                    <a:pt x="2652" y="4948"/>
                    <a:pt x="2714" y="4854"/>
                    <a:pt x="2714" y="4737"/>
                  </a:cubicBezTo>
                  <a:lnTo>
                    <a:pt x="2714" y="3395"/>
                  </a:lnTo>
                  <a:cubicBezTo>
                    <a:pt x="2714" y="3318"/>
                    <a:pt x="2674" y="3247"/>
                    <a:pt x="2612" y="3207"/>
                  </a:cubicBezTo>
                  <a:cubicBezTo>
                    <a:pt x="2503" y="3130"/>
                    <a:pt x="2432" y="3012"/>
                    <a:pt x="2432" y="2878"/>
                  </a:cubicBezTo>
                  <a:lnTo>
                    <a:pt x="2432" y="1483"/>
                  </a:lnTo>
                  <a:cubicBezTo>
                    <a:pt x="2432" y="919"/>
                    <a:pt x="2895" y="464"/>
                    <a:pt x="3459" y="464"/>
                  </a:cubicBezTo>
                  <a:lnTo>
                    <a:pt x="3756" y="464"/>
                  </a:lnTo>
                  <a:cubicBezTo>
                    <a:pt x="4321" y="464"/>
                    <a:pt x="4784" y="919"/>
                    <a:pt x="4784" y="1483"/>
                  </a:cubicBezTo>
                  <a:lnTo>
                    <a:pt x="4784" y="2878"/>
                  </a:lnTo>
                  <a:cubicBezTo>
                    <a:pt x="4784" y="3012"/>
                    <a:pt x="4722" y="3138"/>
                    <a:pt x="4603" y="3207"/>
                  </a:cubicBezTo>
                  <a:cubicBezTo>
                    <a:pt x="4541" y="3247"/>
                    <a:pt x="4502" y="3318"/>
                    <a:pt x="4502" y="3395"/>
                  </a:cubicBezTo>
                  <a:lnTo>
                    <a:pt x="4502" y="4737"/>
                  </a:lnTo>
                  <a:cubicBezTo>
                    <a:pt x="4502" y="4846"/>
                    <a:pt x="4564" y="4948"/>
                    <a:pt x="4667" y="5002"/>
                  </a:cubicBezTo>
                  <a:cubicBezTo>
                    <a:pt x="4838" y="5082"/>
                    <a:pt x="5757" y="5544"/>
                    <a:pt x="6604" y="6243"/>
                  </a:cubicBezTo>
                  <a:cubicBezTo>
                    <a:pt x="6705" y="6329"/>
                    <a:pt x="6760" y="6453"/>
                    <a:pt x="6760" y="6587"/>
                  </a:cubicBezTo>
                  <a:lnTo>
                    <a:pt x="6760" y="7535"/>
                  </a:lnTo>
                  <a:cubicBezTo>
                    <a:pt x="6760" y="7662"/>
                    <a:pt x="6861" y="7763"/>
                    <a:pt x="6988" y="7763"/>
                  </a:cubicBezTo>
                  <a:cubicBezTo>
                    <a:pt x="7114" y="7763"/>
                    <a:pt x="7215" y="7662"/>
                    <a:pt x="7215" y="7535"/>
                  </a:cubicBezTo>
                  <a:lnTo>
                    <a:pt x="7215" y="6587"/>
                  </a:lnTo>
                  <a:cubicBezTo>
                    <a:pt x="7230" y="6312"/>
                    <a:pt x="7104" y="6062"/>
                    <a:pt x="6893" y="5889"/>
                  </a:cubicBezTo>
                  <a:cubicBezTo>
                    <a:pt x="6116" y="5247"/>
                    <a:pt x="5279" y="4792"/>
                    <a:pt x="4965" y="4636"/>
                  </a:cubicBezTo>
                  <a:lnTo>
                    <a:pt x="4965" y="3506"/>
                  </a:lnTo>
                  <a:cubicBezTo>
                    <a:pt x="5145" y="3348"/>
                    <a:pt x="5247" y="3121"/>
                    <a:pt x="5247" y="2878"/>
                  </a:cubicBezTo>
                  <a:lnTo>
                    <a:pt x="5247" y="1483"/>
                  </a:lnTo>
                  <a:cubicBezTo>
                    <a:pt x="5247" y="667"/>
                    <a:pt x="4581" y="1"/>
                    <a:pt x="376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4"/>
            <p:cNvSpPr/>
            <p:nvPr/>
          </p:nvSpPr>
          <p:spPr>
            <a:xfrm>
              <a:off x="2509825" y="2318925"/>
              <a:ext cx="180550" cy="194075"/>
            </a:xfrm>
            <a:custGeom>
              <a:avLst/>
              <a:gdLst/>
              <a:ahLst/>
              <a:cxnLst/>
              <a:rect l="l" t="t" r="r" b="b"/>
              <a:pathLst>
                <a:path w="7222" h="7763" extrusionOk="0">
                  <a:moveTo>
                    <a:pt x="3467" y="0"/>
                  </a:moveTo>
                  <a:cubicBezTo>
                    <a:pt x="2650" y="0"/>
                    <a:pt x="1984" y="667"/>
                    <a:pt x="1984" y="1481"/>
                  </a:cubicBezTo>
                  <a:lnTo>
                    <a:pt x="1984" y="2870"/>
                  </a:lnTo>
                  <a:cubicBezTo>
                    <a:pt x="1984" y="3113"/>
                    <a:pt x="2086" y="3341"/>
                    <a:pt x="2259" y="3504"/>
                  </a:cubicBezTo>
                  <a:lnTo>
                    <a:pt x="2259" y="4633"/>
                  </a:lnTo>
                  <a:cubicBezTo>
                    <a:pt x="1952" y="4784"/>
                    <a:pt x="1115" y="5238"/>
                    <a:pt x="330" y="5881"/>
                  </a:cubicBezTo>
                  <a:cubicBezTo>
                    <a:pt x="117" y="6054"/>
                    <a:pt x="1" y="6312"/>
                    <a:pt x="1" y="6579"/>
                  </a:cubicBezTo>
                  <a:lnTo>
                    <a:pt x="1" y="7535"/>
                  </a:lnTo>
                  <a:cubicBezTo>
                    <a:pt x="8" y="7661"/>
                    <a:pt x="110" y="7763"/>
                    <a:pt x="236" y="7763"/>
                  </a:cubicBezTo>
                  <a:cubicBezTo>
                    <a:pt x="362" y="7763"/>
                    <a:pt x="463" y="7661"/>
                    <a:pt x="463" y="7535"/>
                  </a:cubicBezTo>
                  <a:lnTo>
                    <a:pt x="463" y="6579"/>
                  </a:lnTo>
                  <a:cubicBezTo>
                    <a:pt x="463" y="6446"/>
                    <a:pt x="526" y="6320"/>
                    <a:pt x="627" y="6233"/>
                  </a:cubicBezTo>
                  <a:cubicBezTo>
                    <a:pt x="1474" y="5544"/>
                    <a:pt x="2385" y="5081"/>
                    <a:pt x="2564" y="4995"/>
                  </a:cubicBezTo>
                  <a:cubicBezTo>
                    <a:pt x="2658" y="4948"/>
                    <a:pt x="2722" y="4846"/>
                    <a:pt x="2722" y="4737"/>
                  </a:cubicBezTo>
                  <a:lnTo>
                    <a:pt x="2722" y="3395"/>
                  </a:lnTo>
                  <a:cubicBezTo>
                    <a:pt x="2722" y="3316"/>
                    <a:pt x="2690" y="3247"/>
                    <a:pt x="2620" y="3199"/>
                  </a:cubicBezTo>
                  <a:cubicBezTo>
                    <a:pt x="2509" y="3128"/>
                    <a:pt x="2447" y="3004"/>
                    <a:pt x="2447" y="2870"/>
                  </a:cubicBezTo>
                  <a:lnTo>
                    <a:pt x="2447" y="1481"/>
                  </a:lnTo>
                  <a:cubicBezTo>
                    <a:pt x="2447" y="917"/>
                    <a:pt x="2902" y="456"/>
                    <a:pt x="3467" y="456"/>
                  </a:cubicBezTo>
                  <a:lnTo>
                    <a:pt x="3772" y="456"/>
                  </a:lnTo>
                  <a:cubicBezTo>
                    <a:pt x="4329" y="456"/>
                    <a:pt x="4792" y="917"/>
                    <a:pt x="4792" y="1481"/>
                  </a:cubicBezTo>
                  <a:lnTo>
                    <a:pt x="4792" y="2870"/>
                  </a:lnTo>
                  <a:cubicBezTo>
                    <a:pt x="4792" y="3004"/>
                    <a:pt x="4728" y="3128"/>
                    <a:pt x="4611" y="3199"/>
                  </a:cubicBezTo>
                  <a:cubicBezTo>
                    <a:pt x="4549" y="3247"/>
                    <a:pt x="4509" y="3316"/>
                    <a:pt x="4509" y="3395"/>
                  </a:cubicBezTo>
                  <a:lnTo>
                    <a:pt x="4509" y="4737"/>
                  </a:lnTo>
                  <a:cubicBezTo>
                    <a:pt x="4509" y="4846"/>
                    <a:pt x="4572" y="4948"/>
                    <a:pt x="4673" y="4995"/>
                  </a:cubicBezTo>
                  <a:cubicBezTo>
                    <a:pt x="4846" y="5081"/>
                    <a:pt x="5763" y="5544"/>
                    <a:pt x="6610" y="6233"/>
                  </a:cubicBezTo>
                  <a:cubicBezTo>
                    <a:pt x="6713" y="6320"/>
                    <a:pt x="6768" y="6446"/>
                    <a:pt x="6768" y="6579"/>
                  </a:cubicBezTo>
                  <a:lnTo>
                    <a:pt x="6768" y="7535"/>
                  </a:lnTo>
                  <a:cubicBezTo>
                    <a:pt x="6768" y="7661"/>
                    <a:pt x="6869" y="7763"/>
                    <a:pt x="6995" y="7763"/>
                  </a:cubicBezTo>
                  <a:cubicBezTo>
                    <a:pt x="7120" y="7763"/>
                    <a:pt x="7221" y="7661"/>
                    <a:pt x="7221" y="7535"/>
                  </a:cubicBezTo>
                  <a:lnTo>
                    <a:pt x="7221" y="6579"/>
                  </a:lnTo>
                  <a:cubicBezTo>
                    <a:pt x="7221" y="6312"/>
                    <a:pt x="7104" y="6054"/>
                    <a:pt x="6901" y="5881"/>
                  </a:cubicBezTo>
                  <a:cubicBezTo>
                    <a:pt x="6117" y="5245"/>
                    <a:pt x="5277" y="4792"/>
                    <a:pt x="4963" y="4633"/>
                  </a:cubicBezTo>
                  <a:lnTo>
                    <a:pt x="4963" y="3504"/>
                  </a:lnTo>
                  <a:cubicBezTo>
                    <a:pt x="5144" y="3341"/>
                    <a:pt x="5245" y="3113"/>
                    <a:pt x="5245" y="2870"/>
                  </a:cubicBezTo>
                  <a:lnTo>
                    <a:pt x="5245" y="1481"/>
                  </a:lnTo>
                  <a:cubicBezTo>
                    <a:pt x="5245" y="667"/>
                    <a:pt x="4579" y="0"/>
                    <a:pt x="376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5" name="Google Shape;3745;p74"/>
          <p:cNvGrpSpPr/>
          <p:nvPr/>
        </p:nvGrpSpPr>
        <p:grpSpPr>
          <a:xfrm>
            <a:off x="1039625" y="3110475"/>
            <a:ext cx="427350" cy="466750"/>
            <a:chOff x="1039625" y="3110475"/>
            <a:chExt cx="427350" cy="466750"/>
          </a:xfrm>
        </p:grpSpPr>
        <p:sp>
          <p:nvSpPr>
            <p:cNvPr id="3746" name="Google Shape;3746;p74"/>
            <p:cNvSpPr/>
            <p:nvPr/>
          </p:nvSpPr>
          <p:spPr>
            <a:xfrm>
              <a:off x="1039625" y="3110475"/>
              <a:ext cx="112575" cy="112550"/>
            </a:xfrm>
            <a:custGeom>
              <a:avLst/>
              <a:gdLst/>
              <a:ahLst/>
              <a:cxnLst/>
              <a:rect l="l" t="t" r="r" b="b"/>
              <a:pathLst>
                <a:path w="4503" h="4502" extrusionOk="0">
                  <a:moveTo>
                    <a:pt x="3718" y="456"/>
                  </a:moveTo>
                  <a:cubicBezTo>
                    <a:pt x="3898" y="463"/>
                    <a:pt x="4039" y="604"/>
                    <a:pt x="4039" y="776"/>
                  </a:cubicBezTo>
                  <a:lnTo>
                    <a:pt x="4039" y="3724"/>
                  </a:lnTo>
                  <a:cubicBezTo>
                    <a:pt x="4039" y="3898"/>
                    <a:pt x="3898" y="4046"/>
                    <a:pt x="3718" y="4046"/>
                  </a:cubicBezTo>
                  <a:lnTo>
                    <a:pt x="776" y="4046"/>
                  </a:lnTo>
                  <a:cubicBezTo>
                    <a:pt x="598" y="4046"/>
                    <a:pt x="456" y="3898"/>
                    <a:pt x="456" y="3724"/>
                  </a:cubicBezTo>
                  <a:lnTo>
                    <a:pt x="456" y="776"/>
                  </a:lnTo>
                  <a:cubicBezTo>
                    <a:pt x="456" y="604"/>
                    <a:pt x="598" y="456"/>
                    <a:pt x="776" y="456"/>
                  </a:cubicBezTo>
                  <a:close/>
                  <a:moveTo>
                    <a:pt x="776" y="0"/>
                  </a:moveTo>
                  <a:cubicBezTo>
                    <a:pt x="345" y="0"/>
                    <a:pt x="1" y="352"/>
                    <a:pt x="1" y="776"/>
                  </a:cubicBezTo>
                  <a:lnTo>
                    <a:pt x="1" y="3724"/>
                  </a:lnTo>
                  <a:cubicBezTo>
                    <a:pt x="1" y="4155"/>
                    <a:pt x="345" y="4502"/>
                    <a:pt x="776" y="4502"/>
                  </a:cubicBezTo>
                  <a:lnTo>
                    <a:pt x="3725" y="4502"/>
                  </a:lnTo>
                  <a:cubicBezTo>
                    <a:pt x="4156" y="4502"/>
                    <a:pt x="4502" y="4155"/>
                    <a:pt x="4502" y="3724"/>
                  </a:cubicBezTo>
                  <a:lnTo>
                    <a:pt x="4502" y="776"/>
                  </a:lnTo>
                  <a:cubicBezTo>
                    <a:pt x="4502" y="352"/>
                    <a:pt x="4156" y="0"/>
                    <a:pt x="37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4"/>
            <p:cNvSpPr/>
            <p:nvPr/>
          </p:nvSpPr>
          <p:spPr>
            <a:xfrm>
              <a:off x="1039625" y="3287450"/>
              <a:ext cx="112575" cy="112750"/>
            </a:xfrm>
            <a:custGeom>
              <a:avLst/>
              <a:gdLst/>
              <a:ahLst/>
              <a:cxnLst/>
              <a:rect l="l" t="t" r="r" b="b"/>
              <a:pathLst>
                <a:path w="4503" h="4510" extrusionOk="0">
                  <a:moveTo>
                    <a:pt x="3725" y="456"/>
                  </a:moveTo>
                  <a:cubicBezTo>
                    <a:pt x="3898" y="456"/>
                    <a:pt x="4047" y="605"/>
                    <a:pt x="4047" y="778"/>
                  </a:cubicBezTo>
                  <a:lnTo>
                    <a:pt x="4047" y="3727"/>
                  </a:lnTo>
                  <a:cubicBezTo>
                    <a:pt x="4047" y="3906"/>
                    <a:pt x="3898" y="4047"/>
                    <a:pt x="3725" y="4047"/>
                  </a:cubicBezTo>
                  <a:lnTo>
                    <a:pt x="776" y="4047"/>
                  </a:lnTo>
                  <a:cubicBezTo>
                    <a:pt x="605" y="4047"/>
                    <a:pt x="456" y="3906"/>
                    <a:pt x="456" y="3727"/>
                  </a:cubicBezTo>
                  <a:lnTo>
                    <a:pt x="456" y="778"/>
                  </a:lnTo>
                  <a:cubicBezTo>
                    <a:pt x="456" y="605"/>
                    <a:pt x="605" y="456"/>
                    <a:pt x="776" y="456"/>
                  </a:cubicBezTo>
                  <a:close/>
                  <a:moveTo>
                    <a:pt x="776" y="1"/>
                  </a:moveTo>
                  <a:cubicBezTo>
                    <a:pt x="353" y="1"/>
                    <a:pt x="1" y="347"/>
                    <a:pt x="1" y="778"/>
                  </a:cubicBezTo>
                  <a:lnTo>
                    <a:pt x="1" y="3727"/>
                  </a:lnTo>
                  <a:cubicBezTo>
                    <a:pt x="1" y="4158"/>
                    <a:pt x="345" y="4510"/>
                    <a:pt x="776" y="4510"/>
                  </a:cubicBezTo>
                  <a:lnTo>
                    <a:pt x="3725" y="4510"/>
                  </a:lnTo>
                  <a:cubicBezTo>
                    <a:pt x="4156" y="4510"/>
                    <a:pt x="4502" y="4158"/>
                    <a:pt x="4502" y="3727"/>
                  </a:cubicBezTo>
                  <a:lnTo>
                    <a:pt x="4502" y="778"/>
                  </a:lnTo>
                  <a:cubicBezTo>
                    <a:pt x="4502" y="355"/>
                    <a:pt x="4156" y="1"/>
                    <a:pt x="37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4"/>
            <p:cNvSpPr/>
            <p:nvPr/>
          </p:nvSpPr>
          <p:spPr>
            <a:xfrm>
              <a:off x="1039625" y="3464500"/>
              <a:ext cx="112575" cy="112725"/>
            </a:xfrm>
            <a:custGeom>
              <a:avLst/>
              <a:gdLst/>
              <a:ahLst/>
              <a:cxnLst/>
              <a:rect l="l" t="t" r="r" b="b"/>
              <a:pathLst>
                <a:path w="4503" h="4509" extrusionOk="0">
                  <a:moveTo>
                    <a:pt x="3725" y="463"/>
                  </a:moveTo>
                  <a:cubicBezTo>
                    <a:pt x="3898" y="463"/>
                    <a:pt x="4047" y="604"/>
                    <a:pt x="4047" y="785"/>
                  </a:cubicBezTo>
                  <a:lnTo>
                    <a:pt x="4047" y="3724"/>
                  </a:lnTo>
                  <a:cubicBezTo>
                    <a:pt x="4047" y="3905"/>
                    <a:pt x="3898" y="4046"/>
                    <a:pt x="3725" y="4046"/>
                  </a:cubicBezTo>
                  <a:lnTo>
                    <a:pt x="776" y="4046"/>
                  </a:lnTo>
                  <a:cubicBezTo>
                    <a:pt x="605" y="4046"/>
                    <a:pt x="456" y="3905"/>
                    <a:pt x="456" y="3724"/>
                  </a:cubicBezTo>
                  <a:lnTo>
                    <a:pt x="456" y="785"/>
                  </a:lnTo>
                  <a:cubicBezTo>
                    <a:pt x="456" y="604"/>
                    <a:pt x="605" y="463"/>
                    <a:pt x="776" y="463"/>
                  </a:cubicBezTo>
                  <a:close/>
                  <a:moveTo>
                    <a:pt x="776" y="0"/>
                  </a:moveTo>
                  <a:cubicBezTo>
                    <a:pt x="353" y="0"/>
                    <a:pt x="1" y="344"/>
                    <a:pt x="1" y="785"/>
                  </a:cubicBezTo>
                  <a:lnTo>
                    <a:pt x="1" y="3724"/>
                  </a:lnTo>
                  <a:cubicBezTo>
                    <a:pt x="1" y="4155"/>
                    <a:pt x="345" y="4509"/>
                    <a:pt x="776" y="4509"/>
                  </a:cubicBezTo>
                  <a:lnTo>
                    <a:pt x="3725" y="4509"/>
                  </a:lnTo>
                  <a:cubicBezTo>
                    <a:pt x="4156" y="4509"/>
                    <a:pt x="4502" y="4155"/>
                    <a:pt x="4502" y="3724"/>
                  </a:cubicBezTo>
                  <a:lnTo>
                    <a:pt x="4502" y="785"/>
                  </a:lnTo>
                  <a:cubicBezTo>
                    <a:pt x="4502" y="352"/>
                    <a:pt x="4156" y="0"/>
                    <a:pt x="37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4"/>
            <p:cNvSpPr/>
            <p:nvPr/>
          </p:nvSpPr>
          <p:spPr>
            <a:xfrm>
              <a:off x="1214700" y="3157900"/>
              <a:ext cx="252275" cy="11400"/>
            </a:xfrm>
            <a:custGeom>
              <a:avLst/>
              <a:gdLst/>
              <a:ahLst/>
              <a:cxnLst/>
              <a:rect l="l" t="t" r="r" b="b"/>
              <a:pathLst>
                <a:path w="10091" h="456" extrusionOk="0">
                  <a:moveTo>
                    <a:pt x="228" y="0"/>
                  </a:moveTo>
                  <a:cubicBezTo>
                    <a:pt x="102" y="0"/>
                    <a:pt x="0" y="102"/>
                    <a:pt x="0" y="228"/>
                  </a:cubicBezTo>
                  <a:cubicBezTo>
                    <a:pt x="0" y="354"/>
                    <a:pt x="102" y="456"/>
                    <a:pt x="228" y="456"/>
                  </a:cubicBezTo>
                  <a:lnTo>
                    <a:pt x="9856" y="456"/>
                  </a:lnTo>
                  <a:cubicBezTo>
                    <a:pt x="9989" y="456"/>
                    <a:pt x="10091" y="354"/>
                    <a:pt x="10091" y="228"/>
                  </a:cubicBezTo>
                  <a:cubicBezTo>
                    <a:pt x="10091" y="102"/>
                    <a:pt x="9989" y="0"/>
                    <a:pt x="985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4"/>
            <p:cNvSpPr/>
            <p:nvPr/>
          </p:nvSpPr>
          <p:spPr>
            <a:xfrm>
              <a:off x="1211350" y="3338025"/>
              <a:ext cx="11600" cy="11600"/>
            </a:xfrm>
            <a:custGeom>
              <a:avLst/>
              <a:gdLst/>
              <a:ahLst/>
              <a:cxnLst/>
              <a:rect l="l" t="t" r="r" b="b"/>
              <a:pathLst>
                <a:path w="464" h="464" extrusionOk="0">
                  <a:moveTo>
                    <a:pt x="236" y="1"/>
                  </a:moveTo>
                  <a:cubicBezTo>
                    <a:pt x="174" y="1"/>
                    <a:pt x="117" y="25"/>
                    <a:pt x="70" y="72"/>
                  </a:cubicBezTo>
                  <a:cubicBezTo>
                    <a:pt x="33" y="112"/>
                    <a:pt x="1" y="174"/>
                    <a:pt x="1" y="228"/>
                  </a:cubicBezTo>
                  <a:cubicBezTo>
                    <a:pt x="1" y="292"/>
                    <a:pt x="23" y="347"/>
                    <a:pt x="70" y="394"/>
                  </a:cubicBezTo>
                  <a:cubicBezTo>
                    <a:pt x="117" y="434"/>
                    <a:pt x="174" y="464"/>
                    <a:pt x="236" y="464"/>
                  </a:cubicBezTo>
                  <a:cubicBezTo>
                    <a:pt x="298" y="464"/>
                    <a:pt x="353" y="441"/>
                    <a:pt x="400" y="394"/>
                  </a:cubicBezTo>
                  <a:cubicBezTo>
                    <a:pt x="439" y="347"/>
                    <a:pt x="464" y="292"/>
                    <a:pt x="464" y="228"/>
                  </a:cubicBezTo>
                  <a:cubicBezTo>
                    <a:pt x="464" y="174"/>
                    <a:pt x="447" y="112"/>
                    <a:pt x="400" y="72"/>
                  </a:cubicBezTo>
                  <a:cubicBezTo>
                    <a:pt x="353" y="25"/>
                    <a:pt x="298" y="1"/>
                    <a:pt x="2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4"/>
            <p:cNvSpPr/>
            <p:nvPr/>
          </p:nvSpPr>
          <p:spPr>
            <a:xfrm>
              <a:off x="1428150" y="3338025"/>
              <a:ext cx="11600" cy="11600"/>
            </a:xfrm>
            <a:custGeom>
              <a:avLst/>
              <a:gdLst/>
              <a:ahLst/>
              <a:cxnLst/>
              <a:rect l="l" t="t" r="r" b="b"/>
              <a:pathLst>
                <a:path w="464" h="464" extrusionOk="0">
                  <a:moveTo>
                    <a:pt x="228" y="1"/>
                  </a:moveTo>
                  <a:cubicBezTo>
                    <a:pt x="102" y="1"/>
                    <a:pt x="0" y="104"/>
                    <a:pt x="0" y="228"/>
                  </a:cubicBezTo>
                  <a:cubicBezTo>
                    <a:pt x="0" y="355"/>
                    <a:pt x="102" y="464"/>
                    <a:pt x="228" y="464"/>
                  </a:cubicBezTo>
                  <a:cubicBezTo>
                    <a:pt x="354" y="464"/>
                    <a:pt x="463" y="355"/>
                    <a:pt x="463" y="228"/>
                  </a:cubicBezTo>
                  <a:cubicBezTo>
                    <a:pt x="463" y="104"/>
                    <a:pt x="354" y="1"/>
                    <a:pt x="2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4"/>
            <p:cNvSpPr/>
            <p:nvPr/>
          </p:nvSpPr>
          <p:spPr>
            <a:xfrm>
              <a:off x="1307800" y="3338025"/>
              <a:ext cx="11400" cy="11600"/>
            </a:xfrm>
            <a:custGeom>
              <a:avLst/>
              <a:gdLst/>
              <a:ahLst/>
              <a:cxnLst/>
              <a:rect l="l" t="t" r="r" b="b"/>
              <a:pathLst>
                <a:path w="456" h="464" extrusionOk="0">
                  <a:moveTo>
                    <a:pt x="228" y="1"/>
                  </a:moveTo>
                  <a:cubicBezTo>
                    <a:pt x="102" y="1"/>
                    <a:pt x="0" y="104"/>
                    <a:pt x="0" y="228"/>
                  </a:cubicBezTo>
                  <a:cubicBezTo>
                    <a:pt x="0" y="355"/>
                    <a:pt x="102" y="464"/>
                    <a:pt x="228" y="464"/>
                  </a:cubicBezTo>
                  <a:cubicBezTo>
                    <a:pt x="352" y="464"/>
                    <a:pt x="456" y="355"/>
                    <a:pt x="456" y="228"/>
                  </a:cubicBezTo>
                  <a:cubicBezTo>
                    <a:pt x="456" y="104"/>
                    <a:pt x="352" y="1"/>
                    <a:pt x="2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4"/>
            <p:cNvSpPr/>
            <p:nvPr/>
          </p:nvSpPr>
          <p:spPr>
            <a:xfrm>
              <a:off x="1283675" y="3338025"/>
              <a:ext cx="11400" cy="11600"/>
            </a:xfrm>
            <a:custGeom>
              <a:avLst/>
              <a:gdLst/>
              <a:ahLst/>
              <a:cxnLst/>
              <a:rect l="l" t="t" r="r" b="b"/>
              <a:pathLst>
                <a:path w="456" h="464" extrusionOk="0">
                  <a:moveTo>
                    <a:pt x="228" y="1"/>
                  </a:moveTo>
                  <a:cubicBezTo>
                    <a:pt x="104" y="1"/>
                    <a:pt x="0" y="104"/>
                    <a:pt x="0" y="228"/>
                  </a:cubicBezTo>
                  <a:cubicBezTo>
                    <a:pt x="0" y="355"/>
                    <a:pt x="104" y="464"/>
                    <a:pt x="228" y="464"/>
                  </a:cubicBezTo>
                  <a:cubicBezTo>
                    <a:pt x="354" y="464"/>
                    <a:pt x="456" y="355"/>
                    <a:pt x="456" y="228"/>
                  </a:cubicBezTo>
                  <a:cubicBezTo>
                    <a:pt x="456" y="104"/>
                    <a:pt x="354" y="1"/>
                    <a:pt x="2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4"/>
            <p:cNvSpPr/>
            <p:nvPr/>
          </p:nvSpPr>
          <p:spPr>
            <a:xfrm>
              <a:off x="1331875" y="3338025"/>
              <a:ext cx="11425" cy="11600"/>
            </a:xfrm>
            <a:custGeom>
              <a:avLst/>
              <a:gdLst/>
              <a:ahLst/>
              <a:cxnLst/>
              <a:rect l="l" t="t" r="r" b="b"/>
              <a:pathLst>
                <a:path w="457" h="464" extrusionOk="0">
                  <a:moveTo>
                    <a:pt x="229" y="1"/>
                  </a:moveTo>
                  <a:cubicBezTo>
                    <a:pt x="104" y="1"/>
                    <a:pt x="1" y="104"/>
                    <a:pt x="1" y="228"/>
                  </a:cubicBezTo>
                  <a:cubicBezTo>
                    <a:pt x="1" y="355"/>
                    <a:pt x="104" y="464"/>
                    <a:pt x="229" y="464"/>
                  </a:cubicBezTo>
                  <a:cubicBezTo>
                    <a:pt x="355" y="464"/>
                    <a:pt x="456" y="355"/>
                    <a:pt x="456" y="228"/>
                  </a:cubicBezTo>
                  <a:cubicBezTo>
                    <a:pt x="456" y="104"/>
                    <a:pt x="355" y="1"/>
                    <a:pt x="2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4"/>
            <p:cNvSpPr/>
            <p:nvPr/>
          </p:nvSpPr>
          <p:spPr>
            <a:xfrm>
              <a:off x="1259575" y="3338025"/>
              <a:ext cx="11425" cy="11600"/>
            </a:xfrm>
            <a:custGeom>
              <a:avLst/>
              <a:gdLst/>
              <a:ahLst/>
              <a:cxnLst/>
              <a:rect l="l" t="t" r="r" b="b"/>
              <a:pathLst>
                <a:path w="457" h="464" extrusionOk="0">
                  <a:moveTo>
                    <a:pt x="228" y="1"/>
                  </a:moveTo>
                  <a:cubicBezTo>
                    <a:pt x="102" y="1"/>
                    <a:pt x="1" y="104"/>
                    <a:pt x="1" y="228"/>
                  </a:cubicBezTo>
                  <a:cubicBezTo>
                    <a:pt x="1" y="355"/>
                    <a:pt x="102" y="464"/>
                    <a:pt x="228" y="464"/>
                  </a:cubicBezTo>
                  <a:cubicBezTo>
                    <a:pt x="362" y="464"/>
                    <a:pt x="456" y="355"/>
                    <a:pt x="456" y="228"/>
                  </a:cubicBezTo>
                  <a:cubicBezTo>
                    <a:pt x="456" y="104"/>
                    <a:pt x="353" y="1"/>
                    <a:pt x="2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4"/>
            <p:cNvSpPr/>
            <p:nvPr/>
          </p:nvSpPr>
          <p:spPr>
            <a:xfrm>
              <a:off x="1235450" y="3338025"/>
              <a:ext cx="11600" cy="11600"/>
            </a:xfrm>
            <a:custGeom>
              <a:avLst/>
              <a:gdLst/>
              <a:ahLst/>
              <a:cxnLst/>
              <a:rect l="l" t="t" r="r" b="b"/>
              <a:pathLst>
                <a:path w="464" h="464" extrusionOk="0">
                  <a:moveTo>
                    <a:pt x="235" y="1"/>
                  </a:moveTo>
                  <a:cubicBezTo>
                    <a:pt x="111" y="1"/>
                    <a:pt x="0" y="104"/>
                    <a:pt x="0" y="228"/>
                  </a:cubicBezTo>
                  <a:cubicBezTo>
                    <a:pt x="0" y="355"/>
                    <a:pt x="111" y="464"/>
                    <a:pt x="235" y="464"/>
                  </a:cubicBezTo>
                  <a:cubicBezTo>
                    <a:pt x="362" y="464"/>
                    <a:pt x="463" y="355"/>
                    <a:pt x="463" y="228"/>
                  </a:cubicBezTo>
                  <a:cubicBezTo>
                    <a:pt x="463" y="104"/>
                    <a:pt x="362" y="1"/>
                    <a:pt x="2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4"/>
            <p:cNvSpPr/>
            <p:nvPr/>
          </p:nvSpPr>
          <p:spPr>
            <a:xfrm>
              <a:off x="1355825" y="3338025"/>
              <a:ext cx="11600" cy="11600"/>
            </a:xfrm>
            <a:custGeom>
              <a:avLst/>
              <a:gdLst/>
              <a:ahLst/>
              <a:cxnLst/>
              <a:rect l="l" t="t" r="r" b="b"/>
              <a:pathLst>
                <a:path w="464" h="464" extrusionOk="0">
                  <a:moveTo>
                    <a:pt x="229" y="1"/>
                  </a:moveTo>
                  <a:cubicBezTo>
                    <a:pt x="102" y="1"/>
                    <a:pt x="1" y="104"/>
                    <a:pt x="1" y="228"/>
                  </a:cubicBezTo>
                  <a:cubicBezTo>
                    <a:pt x="1" y="355"/>
                    <a:pt x="102" y="464"/>
                    <a:pt x="229" y="464"/>
                  </a:cubicBezTo>
                  <a:cubicBezTo>
                    <a:pt x="360" y="464"/>
                    <a:pt x="464" y="355"/>
                    <a:pt x="464" y="228"/>
                  </a:cubicBezTo>
                  <a:cubicBezTo>
                    <a:pt x="464" y="104"/>
                    <a:pt x="360" y="1"/>
                    <a:pt x="2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4"/>
            <p:cNvSpPr/>
            <p:nvPr/>
          </p:nvSpPr>
          <p:spPr>
            <a:xfrm>
              <a:off x="1404050" y="3338025"/>
              <a:ext cx="11600" cy="11600"/>
            </a:xfrm>
            <a:custGeom>
              <a:avLst/>
              <a:gdLst/>
              <a:ahLst/>
              <a:cxnLst/>
              <a:rect l="l" t="t" r="r" b="b"/>
              <a:pathLst>
                <a:path w="464" h="464" extrusionOk="0">
                  <a:moveTo>
                    <a:pt x="228" y="1"/>
                  </a:moveTo>
                  <a:cubicBezTo>
                    <a:pt x="102" y="1"/>
                    <a:pt x="1" y="104"/>
                    <a:pt x="1" y="228"/>
                  </a:cubicBezTo>
                  <a:cubicBezTo>
                    <a:pt x="1" y="355"/>
                    <a:pt x="102" y="464"/>
                    <a:pt x="228" y="464"/>
                  </a:cubicBezTo>
                  <a:cubicBezTo>
                    <a:pt x="360" y="464"/>
                    <a:pt x="464" y="355"/>
                    <a:pt x="464" y="228"/>
                  </a:cubicBezTo>
                  <a:cubicBezTo>
                    <a:pt x="464" y="104"/>
                    <a:pt x="360" y="1"/>
                    <a:pt x="2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4"/>
            <p:cNvSpPr/>
            <p:nvPr/>
          </p:nvSpPr>
          <p:spPr>
            <a:xfrm>
              <a:off x="1379925" y="3338025"/>
              <a:ext cx="11600" cy="11600"/>
            </a:xfrm>
            <a:custGeom>
              <a:avLst/>
              <a:gdLst/>
              <a:ahLst/>
              <a:cxnLst/>
              <a:rect l="l" t="t" r="r" b="b"/>
              <a:pathLst>
                <a:path w="464" h="464" extrusionOk="0">
                  <a:moveTo>
                    <a:pt x="228" y="1"/>
                  </a:moveTo>
                  <a:cubicBezTo>
                    <a:pt x="102" y="1"/>
                    <a:pt x="0" y="104"/>
                    <a:pt x="0" y="228"/>
                  </a:cubicBezTo>
                  <a:cubicBezTo>
                    <a:pt x="0" y="355"/>
                    <a:pt x="102" y="464"/>
                    <a:pt x="228" y="464"/>
                  </a:cubicBezTo>
                  <a:cubicBezTo>
                    <a:pt x="362" y="464"/>
                    <a:pt x="463" y="355"/>
                    <a:pt x="463" y="228"/>
                  </a:cubicBezTo>
                  <a:cubicBezTo>
                    <a:pt x="463" y="104"/>
                    <a:pt x="362" y="1"/>
                    <a:pt x="2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4"/>
            <p:cNvSpPr/>
            <p:nvPr/>
          </p:nvSpPr>
          <p:spPr>
            <a:xfrm>
              <a:off x="1452275" y="3338025"/>
              <a:ext cx="11600" cy="11600"/>
            </a:xfrm>
            <a:custGeom>
              <a:avLst/>
              <a:gdLst/>
              <a:ahLst/>
              <a:cxnLst/>
              <a:rect l="l" t="t" r="r" b="b"/>
              <a:pathLst>
                <a:path w="464" h="464" extrusionOk="0">
                  <a:moveTo>
                    <a:pt x="228" y="1"/>
                  </a:moveTo>
                  <a:cubicBezTo>
                    <a:pt x="172" y="1"/>
                    <a:pt x="110" y="25"/>
                    <a:pt x="70" y="72"/>
                  </a:cubicBezTo>
                  <a:cubicBezTo>
                    <a:pt x="23" y="112"/>
                    <a:pt x="1" y="174"/>
                    <a:pt x="1" y="228"/>
                  </a:cubicBezTo>
                  <a:cubicBezTo>
                    <a:pt x="1" y="292"/>
                    <a:pt x="23" y="347"/>
                    <a:pt x="70" y="394"/>
                  </a:cubicBezTo>
                  <a:cubicBezTo>
                    <a:pt x="110" y="434"/>
                    <a:pt x="172" y="464"/>
                    <a:pt x="228" y="464"/>
                  </a:cubicBezTo>
                  <a:cubicBezTo>
                    <a:pt x="290" y="464"/>
                    <a:pt x="345" y="441"/>
                    <a:pt x="392" y="394"/>
                  </a:cubicBezTo>
                  <a:cubicBezTo>
                    <a:pt x="432" y="347"/>
                    <a:pt x="464" y="292"/>
                    <a:pt x="464" y="228"/>
                  </a:cubicBezTo>
                  <a:cubicBezTo>
                    <a:pt x="464" y="174"/>
                    <a:pt x="439" y="112"/>
                    <a:pt x="392" y="72"/>
                  </a:cubicBezTo>
                  <a:cubicBezTo>
                    <a:pt x="345" y="25"/>
                    <a:pt x="290" y="1"/>
                    <a:pt x="2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4"/>
            <p:cNvSpPr/>
            <p:nvPr/>
          </p:nvSpPr>
          <p:spPr>
            <a:xfrm>
              <a:off x="1211350" y="3515075"/>
              <a:ext cx="252300" cy="11600"/>
            </a:xfrm>
            <a:custGeom>
              <a:avLst/>
              <a:gdLst/>
              <a:ahLst/>
              <a:cxnLst/>
              <a:rect l="l" t="t" r="r" b="b"/>
              <a:pathLst>
                <a:path w="10092" h="464" extrusionOk="0">
                  <a:moveTo>
                    <a:pt x="236" y="0"/>
                  </a:moveTo>
                  <a:cubicBezTo>
                    <a:pt x="110" y="0"/>
                    <a:pt x="1" y="102"/>
                    <a:pt x="1" y="228"/>
                  </a:cubicBezTo>
                  <a:cubicBezTo>
                    <a:pt x="1" y="361"/>
                    <a:pt x="110" y="463"/>
                    <a:pt x="236" y="463"/>
                  </a:cubicBezTo>
                  <a:lnTo>
                    <a:pt x="9865" y="463"/>
                  </a:lnTo>
                  <a:cubicBezTo>
                    <a:pt x="9990" y="463"/>
                    <a:pt x="10091" y="361"/>
                    <a:pt x="10091" y="228"/>
                  </a:cubicBezTo>
                  <a:cubicBezTo>
                    <a:pt x="10091" y="102"/>
                    <a:pt x="9990" y="0"/>
                    <a:pt x="98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2" name="Google Shape;3762;p74"/>
          <p:cNvGrpSpPr/>
          <p:nvPr/>
        </p:nvGrpSpPr>
        <p:grpSpPr>
          <a:xfrm>
            <a:off x="3247825" y="1504650"/>
            <a:ext cx="466975" cy="411875"/>
            <a:chOff x="3247825" y="1504650"/>
            <a:chExt cx="466975" cy="411875"/>
          </a:xfrm>
        </p:grpSpPr>
        <p:sp>
          <p:nvSpPr>
            <p:cNvPr id="3763" name="Google Shape;3763;p74"/>
            <p:cNvSpPr/>
            <p:nvPr/>
          </p:nvSpPr>
          <p:spPr>
            <a:xfrm>
              <a:off x="3391550" y="1504650"/>
              <a:ext cx="179750" cy="193475"/>
            </a:xfrm>
            <a:custGeom>
              <a:avLst/>
              <a:gdLst/>
              <a:ahLst/>
              <a:cxnLst/>
              <a:rect l="l" t="t" r="r" b="b"/>
              <a:pathLst>
                <a:path w="7190" h="7739" extrusionOk="0">
                  <a:moveTo>
                    <a:pt x="3443" y="1"/>
                  </a:moveTo>
                  <a:cubicBezTo>
                    <a:pt x="2636" y="1"/>
                    <a:pt x="1968" y="667"/>
                    <a:pt x="1968" y="1482"/>
                  </a:cubicBezTo>
                  <a:lnTo>
                    <a:pt x="1968" y="2861"/>
                  </a:lnTo>
                  <a:cubicBezTo>
                    <a:pt x="1968" y="3106"/>
                    <a:pt x="2071" y="3331"/>
                    <a:pt x="2250" y="3497"/>
                  </a:cubicBezTo>
                  <a:lnTo>
                    <a:pt x="2250" y="4619"/>
                  </a:lnTo>
                  <a:cubicBezTo>
                    <a:pt x="1937" y="4775"/>
                    <a:pt x="1098" y="5230"/>
                    <a:pt x="321" y="5864"/>
                  </a:cubicBezTo>
                  <a:cubicBezTo>
                    <a:pt x="118" y="6037"/>
                    <a:pt x="1" y="6288"/>
                    <a:pt x="1" y="6562"/>
                  </a:cubicBezTo>
                  <a:lnTo>
                    <a:pt x="1" y="7511"/>
                  </a:lnTo>
                  <a:cubicBezTo>
                    <a:pt x="1" y="7637"/>
                    <a:pt x="103" y="7739"/>
                    <a:pt x="227" y="7739"/>
                  </a:cubicBezTo>
                  <a:cubicBezTo>
                    <a:pt x="353" y="7739"/>
                    <a:pt x="455" y="7637"/>
                    <a:pt x="455" y="7511"/>
                  </a:cubicBezTo>
                  <a:lnTo>
                    <a:pt x="455" y="6562"/>
                  </a:lnTo>
                  <a:cubicBezTo>
                    <a:pt x="455" y="6429"/>
                    <a:pt x="509" y="6305"/>
                    <a:pt x="613" y="6218"/>
                  </a:cubicBezTo>
                  <a:cubicBezTo>
                    <a:pt x="1459" y="5527"/>
                    <a:pt x="2368" y="5072"/>
                    <a:pt x="2541" y="4987"/>
                  </a:cubicBezTo>
                  <a:cubicBezTo>
                    <a:pt x="2643" y="4931"/>
                    <a:pt x="2705" y="4829"/>
                    <a:pt x="2705" y="4728"/>
                  </a:cubicBezTo>
                  <a:lnTo>
                    <a:pt x="2705" y="3388"/>
                  </a:lnTo>
                  <a:cubicBezTo>
                    <a:pt x="2705" y="3316"/>
                    <a:pt x="2666" y="3237"/>
                    <a:pt x="2604" y="3200"/>
                  </a:cubicBezTo>
                  <a:cubicBezTo>
                    <a:pt x="2494" y="3128"/>
                    <a:pt x="2423" y="3002"/>
                    <a:pt x="2423" y="2870"/>
                  </a:cubicBezTo>
                  <a:lnTo>
                    <a:pt x="2423" y="1482"/>
                  </a:lnTo>
                  <a:cubicBezTo>
                    <a:pt x="2423" y="917"/>
                    <a:pt x="2878" y="462"/>
                    <a:pt x="3443" y="462"/>
                  </a:cubicBezTo>
                  <a:lnTo>
                    <a:pt x="3740" y="462"/>
                  </a:lnTo>
                  <a:cubicBezTo>
                    <a:pt x="4305" y="462"/>
                    <a:pt x="4760" y="917"/>
                    <a:pt x="4760" y="1482"/>
                  </a:cubicBezTo>
                  <a:lnTo>
                    <a:pt x="4760" y="2861"/>
                  </a:lnTo>
                  <a:cubicBezTo>
                    <a:pt x="4760" y="2995"/>
                    <a:pt x="4696" y="3121"/>
                    <a:pt x="4579" y="3200"/>
                  </a:cubicBezTo>
                  <a:cubicBezTo>
                    <a:pt x="4517" y="3237"/>
                    <a:pt x="4478" y="3309"/>
                    <a:pt x="4478" y="3388"/>
                  </a:cubicBezTo>
                  <a:lnTo>
                    <a:pt x="4478" y="4720"/>
                  </a:lnTo>
                  <a:cubicBezTo>
                    <a:pt x="4478" y="4829"/>
                    <a:pt x="4540" y="4931"/>
                    <a:pt x="4642" y="4978"/>
                  </a:cubicBezTo>
                  <a:cubicBezTo>
                    <a:pt x="4815" y="5065"/>
                    <a:pt x="5724" y="5527"/>
                    <a:pt x="6563" y="6218"/>
                  </a:cubicBezTo>
                  <a:cubicBezTo>
                    <a:pt x="6672" y="6305"/>
                    <a:pt x="6729" y="6429"/>
                    <a:pt x="6729" y="6562"/>
                  </a:cubicBezTo>
                  <a:lnTo>
                    <a:pt x="6729" y="7503"/>
                  </a:lnTo>
                  <a:cubicBezTo>
                    <a:pt x="6736" y="7637"/>
                    <a:pt x="6838" y="7739"/>
                    <a:pt x="6964" y="7739"/>
                  </a:cubicBezTo>
                  <a:cubicBezTo>
                    <a:pt x="7088" y="7739"/>
                    <a:pt x="7190" y="7637"/>
                    <a:pt x="7190" y="7503"/>
                  </a:cubicBezTo>
                  <a:lnTo>
                    <a:pt x="7190" y="6562"/>
                  </a:lnTo>
                  <a:cubicBezTo>
                    <a:pt x="7190" y="6288"/>
                    <a:pt x="7073" y="6037"/>
                    <a:pt x="6860" y="5864"/>
                  </a:cubicBezTo>
                  <a:cubicBezTo>
                    <a:pt x="6085" y="5223"/>
                    <a:pt x="5253" y="4775"/>
                    <a:pt x="4941" y="4619"/>
                  </a:cubicBezTo>
                  <a:lnTo>
                    <a:pt x="4941" y="3489"/>
                  </a:lnTo>
                  <a:cubicBezTo>
                    <a:pt x="5120" y="3331"/>
                    <a:pt x="5223" y="3106"/>
                    <a:pt x="5223" y="2861"/>
                  </a:cubicBezTo>
                  <a:lnTo>
                    <a:pt x="5223" y="1482"/>
                  </a:lnTo>
                  <a:cubicBezTo>
                    <a:pt x="5223" y="667"/>
                    <a:pt x="4555" y="1"/>
                    <a:pt x="37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4"/>
            <p:cNvSpPr/>
            <p:nvPr/>
          </p:nvSpPr>
          <p:spPr>
            <a:xfrm>
              <a:off x="3535050" y="1723175"/>
              <a:ext cx="179750" cy="193350"/>
            </a:xfrm>
            <a:custGeom>
              <a:avLst/>
              <a:gdLst/>
              <a:ahLst/>
              <a:cxnLst/>
              <a:rect l="l" t="t" r="r" b="b"/>
              <a:pathLst>
                <a:path w="7190" h="7734" extrusionOk="0">
                  <a:moveTo>
                    <a:pt x="3442" y="1"/>
                  </a:moveTo>
                  <a:cubicBezTo>
                    <a:pt x="2626" y="1"/>
                    <a:pt x="1967" y="659"/>
                    <a:pt x="1967" y="1476"/>
                  </a:cubicBezTo>
                  <a:lnTo>
                    <a:pt x="1967" y="2863"/>
                  </a:lnTo>
                  <a:cubicBezTo>
                    <a:pt x="1967" y="3106"/>
                    <a:pt x="2071" y="3326"/>
                    <a:pt x="2242" y="3491"/>
                  </a:cubicBezTo>
                  <a:lnTo>
                    <a:pt x="2242" y="4611"/>
                  </a:lnTo>
                  <a:cubicBezTo>
                    <a:pt x="1937" y="4769"/>
                    <a:pt x="1098" y="5223"/>
                    <a:pt x="321" y="5866"/>
                  </a:cubicBezTo>
                  <a:cubicBezTo>
                    <a:pt x="117" y="6032"/>
                    <a:pt x="1" y="6290"/>
                    <a:pt x="1" y="6557"/>
                  </a:cubicBezTo>
                  <a:lnTo>
                    <a:pt x="1" y="7505"/>
                  </a:lnTo>
                  <a:cubicBezTo>
                    <a:pt x="1" y="7632"/>
                    <a:pt x="102" y="7733"/>
                    <a:pt x="226" y="7733"/>
                  </a:cubicBezTo>
                  <a:cubicBezTo>
                    <a:pt x="352" y="7733"/>
                    <a:pt x="454" y="7632"/>
                    <a:pt x="454" y="7505"/>
                  </a:cubicBezTo>
                  <a:lnTo>
                    <a:pt x="454" y="6557"/>
                  </a:lnTo>
                  <a:cubicBezTo>
                    <a:pt x="454" y="6423"/>
                    <a:pt x="509" y="6297"/>
                    <a:pt x="612" y="6220"/>
                  </a:cubicBezTo>
                  <a:cubicBezTo>
                    <a:pt x="1459" y="5529"/>
                    <a:pt x="2368" y="5067"/>
                    <a:pt x="2541" y="4980"/>
                  </a:cubicBezTo>
                  <a:cubicBezTo>
                    <a:pt x="2635" y="4933"/>
                    <a:pt x="2705" y="4831"/>
                    <a:pt x="2705" y="4722"/>
                  </a:cubicBezTo>
                  <a:lnTo>
                    <a:pt x="2705" y="3380"/>
                  </a:lnTo>
                  <a:cubicBezTo>
                    <a:pt x="2705" y="3303"/>
                    <a:pt x="2665" y="3232"/>
                    <a:pt x="2603" y="3185"/>
                  </a:cubicBezTo>
                  <a:cubicBezTo>
                    <a:pt x="2494" y="3115"/>
                    <a:pt x="2423" y="2989"/>
                    <a:pt x="2423" y="2855"/>
                  </a:cubicBezTo>
                  <a:lnTo>
                    <a:pt x="2423" y="1476"/>
                  </a:lnTo>
                  <a:cubicBezTo>
                    <a:pt x="2423" y="911"/>
                    <a:pt x="2878" y="456"/>
                    <a:pt x="3442" y="456"/>
                  </a:cubicBezTo>
                  <a:lnTo>
                    <a:pt x="3740" y="456"/>
                  </a:lnTo>
                  <a:cubicBezTo>
                    <a:pt x="4304" y="456"/>
                    <a:pt x="4760" y="911"/>
                    <a:pt x="4760" y="1476"/>
                  </a:cubicBezTo>
                  <a:lnTo>
                    <a:pt x="4760" y="2863"/>
                  </a:lnTo>
                  <a:cubicBezTo>
                    <a:pt x="4760" y="2997"/>
                    <a:pt x="4696" y="3115"/>
                    <a:pt x="4579" y="3192"/>
                  </a:cubicBezTo>
                  <a:cubicBezTo>
                    <a:pt x="4517" y="3232"/>
                    <a:pt x="4477" y="3311"/>
                    <a:pt x="4477" y="3380"/>
                  </a:cubicBezTo>
                  <a:lnTo>
                    <a:pt x="4477" y="4722"/>
                  </a:lnTo>
                  <a:cubicBezTo>
                    <a:pt x="4477" y="4831"/>
                    <a:pt x="4540" y="4933"/>
                    <a:pt x="4641" y="4980"/>
                  </a:cubicBezTo>
                  <a:cubicBezTo>
                    <a:pt x="4814" y="5059"/>
                    <a:pt x="5723" y="5522"/>
                    <a:pt x="6563" y="6211"/>
                  </a:cubicBezTo>
                  <a:cubicBezTo>
                    <a:pt x="6664" y="6297"/>
                    <a:pt x="6728" y="6423"/>
                    <a:pt x="6728" y="6557"/>
                  </a:cubicBezTo>
                  <a:lnTo>
                    <a:pt x="6728" y="7505"/>
                  </a:lnTo>
                  <a:cubicBezTo>
                    <a:pt x="6728" y="7632"/>
                    <a:pt x="6830" y="7733"/>
                    <a:pt x="6954" y="7733"/>
                  </a:cubicBezTo>
                  <a:cubicBezTo>
                    <a:pt x="7080" y="7733"/>
                    <a:pt x="7182" y="7632"/>
                    <a:pt x="7182" y="7505"/>
                  </a:cubicBezTo>
                  <a:lnTo>
                    <a:pt x="7182" y="6557"/>
                  </a:lnTo>
                  <a:cubicBezTo>
                    <a:pt x="7189" y="6282"/>
                    <a:pt x="7073" y="6032"/>
                    <a:pt x="6860" y="5859"/>
                  </a:cubicBezTo>
                  <a:cubicBezTo>
                    <a:pt x="6085" y="5223"/>
                    <a:pt x="5245" y="4769"/>
                    <a:pt x="4940" y="4611"/>
                  </a:cubicBezTo>
                  <a:lnTo>
                    <a:pt x="4940" y="3491"/>
                  </a:lnTo>
                  <a:cubicBezTo>
                    <a:pt x="5112" y="3333"/>
                    <a:pt x="5223" y="3106"/>
                    <a:pt x="5223" y="2863"/>
                  </a:cubicBezTo>
                  <a:lnTo>
                    <a:pt x="5223" y="1476"/>
                  </a:lnTo>
                  <a:cubicBezTo>
                    <a:pt x="5223" y="659"/>
                    <a:pt x="4555" y="1"/>
                    <a:pt x="37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4"/>
            <p:cNvSpPr/>
            <p:nvPr/>
          </p:nvSpPr>
          <p:spPr>
            <a:xfrm>
              <a:off x="3247825" y="1723175"/>
              <a:ext cx="179800" cy="193350"/>
            </a:xfrm>
            <a:custGeom>
              <a:avLst/>
              <a:gdLst/>
              <a:ahLst/>
              <a:cxnLst/>
              <a:rect l="l" t="t" r="r" b="b"/>
              <a:pathLst>
                <a:path w="7192" h="7734" extrusionOk="0">
                  <a:moveTo>
                    <a:pt x="3452" y="1"/>
                  </a:moveTo>
                  <a:cubicBezTo>
                    <a:pt x="2636" y="1"/>
                    <a:pt x="1969" y="659"/>
                    <a:pt x="1969" y="1476"/>
                  </a:cubicBezTo>
                  <a:lnTo>
                    <a:pt x="1969" y="2863"/>
                  </a:lnTo>
                  <a:cubicBezTo>
                    <a:pt x="1969" y="3106"/>
                    <a:pt x="2071" y="3326"/>
                    <a:pt x="2252" y="3491"/>
                  </a:cubicBezTo>
                  <a:lnTo>
                    <a:pt x="2252" y="4611"/>
                  </a:lnTo>
                  <a:cubicBezTo>
                    <a:pt x="1939" y="4769"/>
                    <a:pt x="1107" y="5223"/>
                    <a:pt x="330" y="5866"/>
                  </a:cubicBezTo>
                  <a:cubicBezTo>
                    <a:pt x="120" y="6032"/>
                    <a:pt x="1" y="6290"/>
                    <a:pt x="1" y="6557"/>
                  </a:cubicBezTo>
                  <a:lnTo>
                    <a:pt x="1" y="7505"/>
                  </a:lnTo>
                  <a:cubicBezTo>
                    <a:pt x="10" y="7632"/>
                    <a:pt x="112" y="7733"/>
                    <a:pt x="236" y="7733"/>
                  </a:cubicBezTo>
                  <a:cubicBezTo>
                    <a:pt x="362" y="7733"/>
                    <a:pt x="464" y="7632"/>
                    <a:pt x="464" y="7505"/>
                  </a:cubicBezTo>
                  <a:lnTo>
                    <a:pt x="464" y="6557"/>
                  </a:lnTo>
                  <a:cubicBezTo>
                    <a:pt x="464" y="6423"/>
                    <a:pt x="518" y="6297"/>
                    <a:pt x="622" y="6211"/>
                  </a:cubicBezTo>
                  <a:cubicBezTo>
                    <a:pt x="1469" y="5522"/>
                    <a:pt x="2378" y="5059"/>
                    <a:pt x="2551" y="4980"/>
                  </a:cubicBezTo>
                  <a:cubicBezTo>
                    <a:pt x="2652" y="4925"/>
                    <a:pt x="2715" y="4824"/>
                    <a:pt x="2715" y="4722"/>
                  </a:cubicBezTo>
                  <a:lnTo>
                    <a:pt x="2715" y="3380"/>
                  </a:lnTo>
                  <a:cubicBezTo>
                    <a:pt x="2715" y="3303"/>
                    <a:pt x="2675" y="3232"/>
                    <a:pt x="2613" y="3185"/>
                  </a:cubicBezTo>
                  <a:cubicBezTo>
                    <a:pt x="2504" y="3115"/>
                    <a:pt x="2432" y="2989"/>
                    <a:pt x="2432" y="2855"/>
                  </a:cubicBezTo>
                  <a:lnTo>
                    <a:pt x="2432" y="1476"/>
                  </a:lnTo>
                  <a:cubicBezTo>
                    <a:pt x="2432" y="911"/>
                    <a:pt x="2888" y="456"/>
                    <a:pt x="3452" y="456"/>
                  </a:cubicBezTo>
                  <a:lnTo>
                    <a:pt x="3750" y="456"/>
                  </a:lnTo>
                  <a:cubicBezTo>
                    <a:pt x="4314" y="456"/>
                    <a:pt x="4770" y="911"/>
                    <a:pt x="4770" y="1476"/>
                  </a:cubicBezTo>
                  <a:lnTo>
                    <a:pt x="4770" y="2863"/>
                  </a:lnTo>
                  <a:cubicBezTo>
                    <a:pt x="4770" y="2997"/>
                    <a:pt x="4706" y="3115"/>
                    <a:pt x="4589" y="3192"/>
                  </a:cubicBezTo>
                  <a:cubicBezTo>
                    <a:pt x="4527" y="3232"/>
                    <a:pt x="4487" y="3311"/>
                    <a:pt x="4487" y="3380"/>
                  </a:cubicBezTo>
                  <a:lnTo>
                    <a:pt x="4487" y="4722"/>
                  </a:lnTo>
                  <a:cubicBezTo>
                    <a:pt x="4487" y="4831"/>
                    <a:pt x="4549" y="4933"/>
                    <a:pt x="4651" y="4980"/>
                  </a:cubicBezTo>
                  <a:cubicBezTo>
                    <a:pt x="4824" y="5059"/>
                    <a:pt x="5733" y="5522"/>
                    <a:pt x="6580" y="6211"/>
                  </a:cubicBezTo>
                  <a:cubicBezTo>
                    <a:pt x="6681" y="6297"/>
                    <a:pt x="6738" y="6423"/>
                    <a:pt x="6738" y="6557"/>
                  </a:cubicBezTo>
                  <a:lnTo>
                    <a:pt x="6738" y="7505"/>
                  </a:lnTo>
                  <a:cubicBezTo>
                    <a:pt x="6738" y="7632"/>
                    <a:pt x="6840" y="7733"/>
                    <a:pt x="6964" y="7733"/>
                  </a:cubicBezTo>
                  <a:cubicBezTo>
                    <a:pt x="7090" y="7733"/>
                    <a:pt x="7191" y="7632"/>
                    <a:pt x="7191" y="7505"/>
                  </a:cubicBezTo>
                  <a:lnTo>
                    <a:pt x="7191" y="6557"/>
                  </a:lnTo>
                  <a:cubicBezTo>
                    <a:pt x="7191" y="6290"/>
                    <a:pt x="7075" y="6032"/>
                    <a:pt x="6862" y="5859"/>
                  </a:cubicBezTo>
                  <a:cubicBezTo>
                    <a:pt x="6087" y="5223"/>
                    <a:pt x="5255" y="4769"/>
                    <a:pt x="4941" y="4611"/>
                  </a:cubicBezTo>
                  <a:lnTo>
                    <a:pt x="4941" y="3491"/>
                  </a:lnTo>
                  <a:cubicBezTo>
                    <a:pt x="5121" y="3333"/>
                    <a:pt x="5223" y="3106"/>
                    <a:pt x="5223" y="2863"/>
                  </a:cubicBezTo>
                  <a:lnTo>
                    <a:pt x="5223" y="1476"/>
                  </a:lnTo>
                  <a:cubicBezTo>
                    <a:pt x="5223" y="659"/>
                    <a:pt x="4557" y="1"/>
                    <a:pt x="374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4"/>
            <p:cNvSpPr/>
            <p:nvPr/>
          </p:nvSpPr>
          <p:spPr>
            <a:xfrm>
              <a:off x="3441725" y="1686525"/>
              <a:ext cx="79425" cy="149400"/>
            </a:xfrm>
            <a:custGeom>
              <a:avLst/>
              <a:gdLst/>
              <a:ahLst/>
              <a:cxnLst/>
              <a:rect l="l" t="t" r="r" b="b"/>
              <a:pathLst>
                <a:path w="3177" h="5976" extrusionOk="0">
                  <a:moveTo>
                    <a:pt x="1585" y="1"/>
                  </a:moveTo>
                  <a:cubicBezTo>
                    <a:pt x="1458" y="1"/>
                    <a:pt x="1357" y="102"/>
                    <a:pt x="1357" y="228"/>
                  </a:cubicBezTo>
                  <a:lnTo>
                    <a:pt x="1357" y="887"/>
                  </a:lnTo>
                  <a:lnTo>
                    <a:pt x="1161" y="887"/>
                  </a:lnTo>
                  <a:cubicBezTo>
                    <a:pt x="518" y="887"/>
                    <a:pt x="0" y="1412"/>
                    <a:pt x="0" y="2048"/>
                  </a:cubicBezTo>
                  <a:cubicBezTo>
                    <a:pt x="0" y="2690"/>
                    <a:pt x="518" y="3217"/>
                    <a:pt x="1161" y="3217"/>
                  </a:cubicBezTo>
                  <a:lnTo>
                    <a:pt x="2008" y="3217"/>
                  </a:lnTo>
                  <a:cubicBezTo>
                    <a:pt x="2399" y="3217"/>
                    <a:pt x="2714" y="3529"/>
                    <a:pt x="2714" y="3913"/>
                  </a:cubicBezTo>
                  <a:cubicBezTo>
                    <a:pt x="2714" y="4306"/>
                    <a:pt x="2399" y="4619"/>
                    <a:pt x="2008" y="4619"/>
                  </a:cubicBezTo>
                  <a:lnTo>
                    <a:pt x="487" y="4619"/>
                  </a:lnTo>
                  <a:cubicBezTo>
                    <a:pt x="361" y="4619"/>
                    <a:pt x="260" y="4722"/>
                    <a:pt x="260" y="4846"/>
                  </a:cubicBezTo>
                  <a:cubicBezTo>
                    <a:pt x="260" y="4973"/>
                    <a:pt x="361" y="5074"/>
                    <a:pt x="487" y="5074"/>
                  </a:cubicBezTo>
                  <a:lnTo>
                    <a:pt x="1357" y="5074"/>
                  </a:lnTo>
                  <a:lnTo>
                    <a:pt x="1357" y="5748"/>
                  </a:lnTo>
                  <a:cubicBezTo>
                    <a:pt x="1357" y="5874"/>
                    <a:pt x="1458" y="5976"/>
                    <a:pt x="1585" y="5976"/>
                  </a:cubicBezTo>
                  <a:cubicBezTo>
                    <a:pt x="1711" y="5976"/>
                    <a:pt x="1820" y="5874"/>
                    <a:pt x="1820" y="5748"/>
                  </a:cubicBezTo>
                  <a:lnTo>
                    <a:pt x="1820" y="5074"/>
                  </a:lnTo>
                  <a:lnTo>
                    <a:pt x="2015" y="5074"/>
                  </a:lnTo>
                  <a:cubicBezTo>
                    <a:pt x="2652" y="5074"/>
                    <a:pt x="3177" y="4557"/>
                    <a:pt x="3177" y="3913"/>
                  </a:cubicBezTo>
                  <a:cubicBezTo>
                    <a:pt x="3177" y="3279"/>
                    <a:pt x="2652" y="2754"/>
                    <a:pt x="2015" y="2754"/>
                  </a:cubicBezTo>
                  <a:lnTo>
                    <a:pt x="1169" y="2754"/>
                  </a:lnTo>
                  <a:cubicBezTo>
                    <a:pt x="777" y="2754"/>
                    <a:pt x="463" y="2440"/>
                    <a:pt x="463" y="2048"/>
                  </a:cubicBezTo>
                  <a:cubicBezTo>
                    <a:pt x="463" y="1664"/>
                    <a:pt x="777" y="1350"/>
                    <a:pt x="1169" y="1350"/>
                  </a:cubicBezTo>
                  <a:lnTo>
                    <a:pt x="2667" y="1350"/>
                  </a:lnTo>
                  <a:cubicBezTo>
                    <a:pt x="2793" y="1350"/>
                    <a:pt x="2894" y="1248"/>
                    <a:pt x="2894" y="1122"/>
                  </a:cubicBezTo>
                  <a:cubicBezTo>
                    <a:pt x="2894" y="996"/>
                    <a:pt x="2793" y="887"/>
                    <a:pt x="2667" y="887"/>
                  </a:cubicBezTo>
                  <a:lnTo>
                    <a:pt x="1820" y="887"/>
                  </a:lnTo>
                  <a:lnTo>
                    <a:pt x="1820" y="228"/>
                  </a:lnTo>
                  <a:cubicBezTo>
                    <a:pt x="1820" y="102"/>
                    <a:pt x="1711" y="1"/>
                    <a:pt x="15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7" name="Google Shape;3767;p74"/>
          <p:cNvGrpSpPr/>
          <p:nvPr/>
        </p:nvGrpSpPr>
        <p:grpSpPr>
          <a:xfrm>
            <a:off x="5437746" y="3946938"/>
            <a:ext cx="467375" cy="427175"/>
            <a:chOff x="1955250" y="4695775"/>
            <a:chExt cx="467375" cy="427175"/>
          </a:xfrm>
        </p:grpSpPr>
        <p:sp>
          <p:nvSpPr>
            <p:cNvPr id="3768" name="Google Shape;3768;p74"/>
            <p:cNvSpPr/>
            <p:nvPr/>
          </p:nvSpPr>
          <p:spPr>
            <a:xfrm>
              <a:off x="1955250" y="4695775"/>
              <a:ext cx="467375" cy="427175"/>
            </a:xfrm>
            <a:custGeom>
              <a:avLst/>
              <a:gdLst/>
              <a:ahLst/>
              <a:cxnLst/>
              <a:rect l="l" t="t" r="r" b="b"/>
              <a:pathLst>
                <a:path w="18695" h="17087" extrusionOk="0">
                  <a:moveTo>
                    <a:pt x="10155" y="1"/>
                  </a:moveTo>
                  <a:cubicBezTo>
                    <a:pt x="7834" y="1"/>
                    <a:pt x="5663" y="917"/>
                    <a:pt x="4039" y="2581"/>
                  </a:cubicBezTo>
                  <a:cubicBezTo>
                    <a:pt x="3952" y="2675"/>
                    <a:pt x="3952" y="2816"/>
                    <a:pt x="4046" y="2910"/>
                  </a:cubicBezTo>
                  <a:cubicBezTo>
                    <a:pt x="4088" y="2952"/>
                    <a:pt x="4145" y="2973"/>
                    <a:pt x="4203" y="2973"/>
                  </a:cubicBezTo>
                  <a:cubicBezTo>
                    <a:pt x="4263" y="2973"/>
                    <a:pt x="4324" y="2949"/>
                    <a:pt x="4368" y="2901"/>
                  </a:cubicBezTo>
                  <a:cubicBezTo>
                    <a:pt x="5906" y="1326"/>
                    <a:pt x="7961" y="464"/>
                    <a:pt x="10155" y="464"/>
                  </a:cubicBezTo>
                  <a:cubicBezTo>
                    <a:pt x="14609" y="464"/>
                    <a:pt x="18232" y="4086"/>
                    <a:pt x="18232" y="8539"/>
                  </a:cubicBezTo>
                  <a:cubicBezTo>
                    <a:pt x="18232" y="13001"/>
                    <a:pt x="14609" y="16623"/>
                    <a:pt x="10155" y="16623"/>
                  </a:cubicBezTo>
                  <a:cubicBezTo>
                    <a:pt x="5702" y="16623"/>
                    <a:pt x="2070" y="13001"/>
                    <a:pt x="2070" y="8539"/>
                  </a:cubicBezTo>
                  <a:lnTo>
                    <a:pt x="2070" y="7858"/>
                  </a:lnTo>
                  <a:lnTo>
                    <a:pt x="3271" y="9056"/>
                  </a:lnTo>
                  <a:cubicBezTo>
                    <a:pt x="3311" y="9096"/>
                    <a:pt x="3373" y="9120"/>
                    <a:pt x="3427" y="9120"/>
                  </a:cubicBezTo>
                  <a:cubicBezTo>
                    <a:pt x="3491" y="9120"/>
                    <a:pt x="3546" y="9096"/>
                    <a:pt x="3593" y="9056"/>
                  </a:cubicBezTo>
                  <a:cubicBezTo>
                    <a:pt x="3679" y="8962"/>
                    <a:pt x="3679" y="8821"/>
                    <a:pt x="3593" y="8727"/>
                  </a:cubicBezTo>
                  <a:lnTo>
                    <a:pt x="2001" y="7144"/>
                  </a:lnTo>
                  <a:cubicBezTo>
                    <a:pt x="1957" y="7097"/>
                    <a:pt x="1901" y="7074"/>
                    <a:pt x="1843" y="7074"/>
                  </a:cubicBezTo>
                  <a:cubicBezTo>
                    <a:pt x="1785" y="7074"/>
                    <a:pt x="1726" y="7097"/>
                    <a:pt x="1679" y="7144"/>
                  </a:cubicBezTo>
                  <a:lnTo>
                    <a:pt x="87" y="8727"/>
                  </a:lnTo>
                  <a:cubicBezTo>
                    <a:pt x="0" y="8814"/>
                    <a:pt x="0" y="8962"/>
                    <a:pt x="87" y="9056"/>
                  </a:cubicBezTo>
                  <a:cubicBezTo>
                    <a:pt x="134" y="9096"/>
                    <a:pt x="198" y="9120"/>
                    <a:pt x="253" y="9120"/>
                  </a:cubicBezTo>
                  <a:cubicBezTo>
                    <a:pt x="307" y="9120"/>
                    <a:pt x="369" y="9096"/>
                    <a:pt x="416" y="9056"/>
                  </a:cubicBezTo>
                  <a:lnTo>
                    <a:pt x="1609" y="7858"/>
                  </a:lnTo>
                  <a:lnTo>
                    <a:pt x="1609" y="8539"/>
                  </a:lnTo>
                  <a:cubicBezTo>
                    <a:pt x="1609" y="10822"/>
                    <a:pt x="2494" y="12969"/>
                    <a:pt x="4110" y="14585"/>
                  </a:cubicBezTo>
                  <a:cubicBezTo>
                    <a:pt x="5725" y="16192"/>
                    <a:pt x="7866" y="17086"/>
                    <a:pt x="10147" y="17086"/>
                  </a:cubicBezTo>
                  <a:cubicBezTo>
                    <a:pt x="12430" y="17086"/>
                    <a:pt x="14570" y="16192"/>
                    <a:pt x="16184" y="14585"/>
                  </a:cubicBezTo>
                  <a:cubicBezTo>
                    <a:pt x="17801" y="12969"/>
                    <a:pt x="18695" y="10822"/>
                    <a:pt x="18695" y="8539"/>
                  </a:cubicBezTo>
                  <a:cubicBezTo>
                    <a:pt x="18695" y="6258"/>
                    <a:pt x="17808" y="4117"/>
                    <a:pt x="16194" y="2502"/>
                  </a:cubicBezTo>
                  <a:cubicBezTo>
                    <a:pt x="14577" y="895"/>
                    <a:pt x="12437" y="1"/>
                    <a:pt x="101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4"/>
            <p:cNvSpPr/>
            <p:nvPr/>
          </p:nvSpPr>
          <p:spPr>
            <a:xfrm>
              <a:off x="2117975" y="4793400"/>
              <a:ext cx="182325" cy="218375"/>
            </a:xfrm>
            <a:custGeom>
              <a:avLst/>
              <a:gdLst/>
              <a:ahLst/>
              <a:cxnLst/>
              <a:rect l="l" t="t" r="r" b="b"/>
              <a:pathLst>
                <a:path w="7293" h="8735" extrusionOk="0">
                  <a:moveTo>
                    <a:pt x="3646" y="464"/>
                  </a:moveTo>
                  <a:cubicBezTo>
                    <a:pt x="4705" y="464"/>
                    <a:pt x="5575" y="1333"/>
                    <a:pt x="5575" y="2393"/>
                  </a:cubicBezTo>
                  <a:lnTo>
                    <a:pt x="5575" y="3859"/>
                  </a:lnTo>
                  <a:lnTo>
                    <a:pt x="1709" y="3859"/>
                  </a:lnTo>
                  <a:lnTo>
                    <a:pt x="1709" y="2393"/>
                  </a:lnTo>
                  <a:cubicBezTo>
                    <a:pt x="1709" y="1333"/>
                    <a:pt x="2581" y="464"/>
                    <a:pt x="3646" y="464"/>
                  </a:cubicBezTo>
                  <a:close/>
                  <a:moveTo>
                    <a:pt x="6830" y="4321"/>
                  </a:moveTo>
                  <a:lnTo>
                    <a:pt x="6830" y="8273"/>
                  </a:lnTo>
                  <a:lnTo>
                    <a:pt x="454" y="8273"/>
                  </a:lnTo>
                  <a:lnTo>
                    <a:pt x="454" y="4321"/>
                  </a:lnTo>
                  <a:close/>
                  <a:moveTo>
                    <a:pt x="3646" y="1"/>
                  </a:moveTo>
                  <a:cubicBezTo>
                    <a:pt x="2329" y="1"/>
                    <a:pt x="1254" y="1075"/>
                    <a:pt x="1254" y="2393"/>
                  </a:cubicBezTo>
                  <a:lnTo>
                    <a:pt x="1254" y="3859"/>
                  </a:lnTo>
                  <a:lnTo>
                    <a:pt x="228" y="3859"/>
                  </a:lnTo>
                  <a:cubicBezTo>
                    <a:pt x="102" y="3859"/>
                    <a:pt x="1" y="3968"/>
                    <a:pt x="1" y="4094"/>
                  </a:cubicBezTo>
                  <a:lnTo>
                    <a:pt x="1" y="8499"/>
                  </a:lnTo>
                  <a:cubicBezTo>
                    <a:pt x="1" y="8625"/>
                    <a:pt x="102" y="8734"/>
                    <a:pt x="228" y="8734"/>
                  </a:cubicBezTo>
                  <a:lnTo>
                    <a:pt x="7065" y="8734"/>
                  </a:lnTo>
                  <a:cubicBezTo>
                    <a:pt x="7191" y="8734"/>
                    <a:pt x="7293" y="8625"/>
                    <a:pt x="7293" y="8499"/>
                  </a:cubicBezTo>
                  <a:lnTo>
                    <a:pt x="7293" y="4094"/>
                  </a:lnTo>
                  <a:cubicBezTo>
                    <a:pt x="7293" y="3968"/>
                    <a:pt x="7191" y="3859"/>
                    <a:pt x="7065" y="3859"/>
                  </a:cubicBezTo>
                  <a:lnTo>
                    <a:pt x="6038" y="3859"/>
                  </a:lnTo>
                  <a:lnTo>
                    <a:pt x="6038" y="2393"/>
                  </a:lnTo>
                  <a:cubicBezTo>
                    <a:pt x="6038" y="1075"/>
                    <a:pt x="4963" y="1"/>
                    <a:pt x="36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0" name="Google Shape;3770;p74"/>
          <p:cNvGrpSpPr/>
          <p:nvPr/>
        </p:nvGrpSpPr>
        <p:grpSpPr>
          <a:xfrm>
            <a:off x="6912982" y="3927138"/>
            <a:ext cx="477775" cy="466775"/>
            <a:chOff x="4809775" y="4675975"/>
            <a:chExt cx="477775" cy="466775"/>
          </a:xfrm>
        </p:grpSpPr>
        <p:sp>
          <p:nvSpPr>
            <p:cNvPr id="3771" name="Google Shape;3771;p74"/>
            <p:cNvSpPr/>
            <p:nvPr/>
          </p:nvSpPr>
          <p:spPr>
            <a:xfrm>
              <a:off x="4809775" y="4675975"/>
              <a:ext cx="477775" cy="466775"/>
            </a:xfrm>
            <a:custGeom>
              <a:avLst/>
              <a:gdLst/>
              <a:ahLst/>
              <a:cxnLst/>
              <a:rect l="l" t="t" r="r" b="b"/>
              <a:pathLst>
                <a:path w="19111" h="18671" extrusionOk="0">
                  <a:moveTo>
                    <a:pt x="9778" y="4352"/>
                  </a:moveTo>
                  <a:cubicBezTo>
                    <a:pt x="11526" y="4352"/>
                    <a:pt x="12947" y="5772"/>
                    <a:pt x="12947" y="7521"/>
                  </a:cubicBezTo>
                  <a:lnTo>
                    <a:pt x="12947" y="11151"/>
                  </a:lnTo>
                  <a:cubicBezTo>
                    <a:pt x="12947" y="12899"/>
                    <a:pt x="11526" y="14318"/>
                    <a:pt x="9778" y="14318"/>
                  </a:cubicBezTo>
                  <a:cubicBezTo>
                    <a:pt x="8030" y="14318"/>
                    <a:pt x="6611" y="12899"/>
                    <a:pt x="6611" y="11151"/>
                  </a:cubicBezTo>
                  <a:lnTo>
                    <a:pt x="6611" y="7521"/>
                  </a:lnTo>
                  <a:cubicBezTo>
                    <a:pt x="6611" y="5772"/>
                    <a:pt x="8030" y="4352"/>
                    <a:pt x="9778" y="4352"/>
                  </a:cubicBezTo>
                  <a:close/>
                  <a:moveTo>
                    <a:pt x="9778" y="1"/>
                  </a:moveTo>
                  <a:cubicBezTo>
                    <a:pt x="9654" y="1"/>
                    <a:pt x="9550" y="102"/>
                    <a:pt x="9550" y="228"/>
                  </a:cubicBezTo>
                  <a:lnTo>
                    <a:pt x="9550" y="3898"/>
                  </a:lnTo>
                  <a:cubicBezTo>
                    <a:pt x="7654" y="4015"/>
                    <a:pt x="6148" y="5599"/>
                    <a:pt x="6148" y="7521"/>
                  </a:cubicBezTo>
                  <a:lnTo>
                    <a:pt x="6148" y="11151"/>
                  </a:lnTo>
                  <a:cubicBezTo>
                    <a:pt x="6148" y="13149"/>
                    <a:pt x="7780" y="14773"/>
                    <a:pt x="9778" y="14773"/>
                  </a:cubicBezTo>
                  <a:cubicBezTo>
                    <a:pt x="11779" y="14773"/>
                    <a:pt x="13401" y="13149"/>
                    <a:pt x="13401" y="11151"/>
                  </a:cubicBezTo>
                  <a:lnTo>
                    <a:pt x="13401" y="7521"/>
                  </a:lnTo>
                  <a:cubicBezTo>
                    <a:pt x="13401" y="5592"/>
                    <a:pt x="11903" y="4015"/>
                    <a:pt x="10006" y="3898"/>
                  </a:cubicBezTo>
                  <a:lnTo>
                    <a:pt x="10006" y="464"/>
                  </a:lnTo>
                  <a:cubicBezTo>
                    <a:pt x="14797" y="588"/>
                    <a:pt x="18655" y="4517"/>
                    <a:pt x="18655" y="9331"/>
                  </a:cubicBezTo>
                  <a:cubicBezTo>
                    <a:pt x="18655" y="12468"/>
                    <a:pt x="17048" y="15306"/>
                    <a:pt x="14366" y="16937"/>
                  </a:cubicBezTo>
                  <a:cubicBezTo>
                    <a:pt x="12963" y="17788"/>
                    <a:pt x="11402" y="18214"/>
                    <a:pt x="9799" y="18214"/>
                  </a:cubicBezTo>
                  <a:cubicBezTo>
                    <a:pt x="8240" y="18214"/>
                    <a:pt x="6640" y="17811"/>
                    <a:pt x="5106" y="17007"/>
                  </a:cubicBezTo>
                  <a:cubicBezTo>
                    <a:pt x="3811" y="16333"/>
                    <a:pt x="2768" y="15298"/>
                    <a:pt x="2102" y="13996"/>
                  </a:cubicBezTo>
                  <a:cubicBezTo>
                    <a:pt x="0" y="9974"/>
                    <a:pt x="698" y="5545"/>
                    <a:pt x="3875" y="2714"/>
                  </a:cubicBezTo>
                  <a:cubicBezTo>
                    <a:pt x="3969" y="2628"/>
                    <a:pt x="3976" y="2487"/>
                    <a:pt x="3890" y="2385"/>
                  </a:cubicBezTo>
                  <a:cubicBezTo>
                    <a:pt x="3843" y="2335"/>
                    <a:pt x="3781" y="2308"/>
                    <a:pt x="3719" y="2308"/>
                  </a:cubicBezTo>
                  <a:cubicBezTo>
                    <a:pt x="3665" y="2308"/>
                    <a:pt x="3612" y="2328"/>
                    <a:pt x="3568" y="2368"/>
                  </a:cubicBezTo>
                  <a:cubicBezTo>
                    <a:pt x="2040" y="3732"/>
                    <a:pt x="988" y="5584"/>
                    <a:pt x="604" y="7583"/>
                  </a:cubicBezTo>
                  <a:cubicBezTo>
                    <a:pt x="198" y="9762"/>
                    <a:pt x="565" y="12052"/>
                    <a:pt x="1686" y="14209"/>
                  </a:cubicBezTo>
                  <a:cubicBezTo>
                    <a:pt x="2409" y="15588"/>
                    <a:pt x="3513" y="16695"/>
                    <a:pt x="4885" y="17415"/>
                  </a:cubicBezTo>
                  <a:cubicBezTo>
                    <a:pt x="6492" y="18255"/>
                    <a:pt x="8164" y="18670"/>
                    <a:pt x="9795" y="18670"/>
                  </a:cubicBezTo>
                  <a:cubicBezTo>
                    <a:pt x="11479" y="18670"/>
                    <a:pt x="13126" y="18223"/>
                    <a:pt x="14609" y="17321"/>
                  </a:cubicBezTo>
                  <a:cubicBezTo>
                    <a:pt x="15958" y="16506"/>
                    <a:pt x="17087" y="15353"/>
                    <a:pt x="17870" y="13988"/>
                  </a:cubicBezTo>
                  <a:cubicBezTo>
                    <a:pt x="18687" y="12577"/>
                    <a:pt x="19110" y="10970"/>
                    <a:pt x="19110" y="9331"/>
                  </a:cubicBezTo>
                  <a:cubicBezTo>
                    <a:pt x="19110" y="6837"/>
                    <a:pt x="18145" y="4502"/>
                    <a:pt x="16382" y="2737"/>
                  </a:cubicBezTo>
                  <a:cubicBezTo>
                    <a:pt x="14616" y="974"/>
                    <a:pt x="12272" y="1"/>
                    <a:pt x="97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4"/>
            <p:cNvSpPr/>
            <p:nvPr/>
          </p:nvSpPr>
          <p:spPr>
            <a:xfrm>
              <a:off x="5048525" y="4822400"/>
              <a:ext cx="11400" cy="58825"/>
            </a:xfrm>
            <a:custGeom>
              <a:avLst/>
              <a:gdLst/>
              <a:ahLst/>
              <a:cxnLst/>
              <a:rect l="l" t="t" r="r" b="b"/>
              <a:pathLst>
                <a:path w="456" h="2353" extrusionOk="0">
                  <a:moveTo>
                    <a:pt x="228" y="0"/>
                  </a:moveTo>
                  <a:cubicBezTo>
                    <a:pt x="104" y="0"/>
                    <a:pt x="0" y="111"/>
                    <a:pt x="0" y="235"/>
                  </a:cubicBezTo>
                  <a:lnTo>
                    <a:pt x="0" y="2126"/>
                  </a:lnTo>
                  <a:cubicBezTo>
                    <a:pt x="0" y="2251"/>
                    <a:pt x="104" y="2352"/>
                    <a:pt x="228" y="2352"/>
                  </a:cubicBezTo>
                  <a:cubicBezTo>
                    <a:pt x="354" y="2352"/>
                    <a:pt x="456" y="2251"/>
                    <a:pt x="456" y="2126"/>
                  </a:cubicBezTo>
                  <a:lnTo>
                    <a:pt x="456" y="235"/>
                  </a:lnTo>
                  <a:cubicBezTo>
                    <a:pt x="456" y="111"/>
                    <a:pt x="354" y="0"/>
                    <a:pt x="2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3" name="Google Shape;3773;p74"/>
          <p:cNvGrpSpPr/>
          <p:nvPr/>
        </p:nvGrpSpPr>
        <p:grpSpPr>
          <a:xfrm>
            <a:off x="4723725" y="1478550"/>
            <a:ext cx="466750" cy="464225"/>
            <a:chOff x="4723725" y="1478550"/>
            <a:chExt cx="466750" cy="464225"/>
          </a:xfrm>
        </p:grpSpPr>
        <p:sp>
          <p:nvSpPr>
            <p:cNvPr id="3774" name="Google Shape;3774;p74"/>
            <p:cNvSpPr/>
            <p:nvPr/>
          </p:nvSpPr>
          <p:spPr>
            <a:xfrm>
              <a:off x="4723725" y="1478550"/>
              <a:ext cx="466750" cy="317000"/>
            </a:xfrm>
            <a:custGeom>
              <a:avLst/>
              <a:gdLst/>
              <a:ahLst/>
              <a:cxnLst/>
              <a:rect l="l" t="t" r="r" b="b"/>
              <a:pathLst>
                <a:path w="18670" h="12680" extrusionOk="0">
                  <a:moveTo>
                    <a:pt x="17189" y="463"/>
                  </a:moveTo>
                  <a:lnTo>
                    <a:pt x="17189" y="11818"/>
                  </a:lnTo>
                  <a:cubicBezTo>
                    <a:pt x="17189" y="12036"/>
                    <a:pt x="17008" y="12217"/>
                    <a:pt x="16781" y="12217"/>
                  </a:cubicBezTo>
                  <a:lnTo>
                    <a:pt x="1961" y="12217"/>
                  </a:lnTo>
                  <a:cubicBezTo>
                    <a:pt x="1741" y="12217"/>
                    <a:pt x="1560" y="12036"/>
                    <a:pt x="1560" y="11809"/>
                  </a:cubicBezTo>
                  <a:lnTo>
                    <a:pt x="1560" y="463"/>
                  </a:lnTo>
                  <a:close/>
                  <a:moveTo>
                    <a:pt x="235" y="0"/>
                  </a:moveTo>
                  <a:cubicBezTo>
                    <a:pt x="102" y="0"/>
                    <a:pt x="0" y="104"/>
                    <a:pt x="0" y="228"/>
                  </a:cubicBezTo>
                  <a:cubicBezTo>
                    <a:pt x="0" y="354"/>
                    <a:pt x="102" y="463"/>
                    <a:pt x="235" y="463"/>
                  </a:cubicBezTo>
                  <a:lnTo>
                    <a:pt x="1099" y="463"/>
                  </a:lnTo>
                  <a:lnTo>
                    <a:pt x="1099" y="11818"/>
                  </a:lnTo>
                  <a:cubicBezTo>
                    <a:pt x="1099" y="12296"/>
                    <a:pt x="1483" y="12680"/>
                    <a:pt x="1961" y="12680"/>
                  </a:cubicBezTo>
                  <a:lnTo>
                    <a:pt x="16781" y="12680"/>
                  </a:lnTo>
                  <a:cubicBezTo>
                    <a:pt x="17259" y="12680"/>
                    <a:pt x="17650" y="12289"/>
                    <a:pt x="17650" y="11809"/>
                  </a:cubicBezTo>
                  <a:lnTo>
                    <a:pt x="17650" y="463"/>
                  </a:lnTo>
                  <a:lnTo>
                    <a:pt x="18442" y="463"/>
                  </a:lnTo>
                  <a:cubicBezTo>
                    <a:pt x="18568" y="463"/>
                    <a:pt x="18670" y="354"/>
                    <a:pt x="18670" y="228"/>
                  </a:cubicBezTo>
                  <a:cubicBezTo>
                    <a:pt x="18670" y="104"/>
                    <a:pt x="18568" y="0"/>
                    <a:pt x="1844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4"/>
            <p:cNvSpPr/>
            <p:nvPr/>
          </p:nvSpPr>
          <p:spPr>
            <a:xfrm>
              <a:off x="4885650" y="1822200"/>
              <a:ext cx="153300" cy="120575"/>
            </a:xfrm>
            <a:custGeom>
              <a:avLst/>
              <a:gdLst/>
              <a:ahLst/>
              <a:cxnLst/>
              <a:rect l="l" t="t" r="r" b="b"/>
              <a:pathLst>
                <a:path w="6132" h="4823" extrusionOk="0">
                  <a:moveTo>
                    <a:pt x="1303" y="1"/>
                  </a:moveTo>
                  <a:cubicBezTo>
                    <a:pt x="1177" y="1"/>
                    <a:pt x="1067" y="103"/>
                    <a:pt x="1067" y="227"/>
                  </a:cubicBezTo>
                  <a:cubicBezTo>
                    <a:pt x="1067" y="360"/>
                    <a:pt x="1177" y="462"/>
                    <a:pt x="1303" y="462"/>
                  </a:cubicBezTo>
                  <a:lnTo>
                    <a:pt x="2838" y="462"/>
                  </a:lnTo>
                  <a:lnTo>
                    <a:pt x="2838" y="1678"/>
                  </a:lnTo>
                  <a:lnTo>
                    <a:pt x="87" y="4423"/>
                  </a:lnTo>
                  <a:cubicBezTo>
                    <a:pt x="0" y="4517"/>
                    <a:pt x="0" y="4658"/>
                    <a:pt x="87" y="4753"/>
                  </a:cubicBezTo>
                  <a:cubicBezTo>
                    <a:pt x="134" y="4800"/>
                    <a:pt x="196" y="4822"/>
                    <a:pt x="251" y="4822"/>
                  </a:cubicBezTo>
                  <a:cubicBezTo>
                    <a:pt x="305" y="4822"/>
                    <a:pt x="369" y="4800"/>
                    <a:pt x="416" y="4753"/>
                  </a:cubicBezTo>
                  <a:lnTo>
                    <a:pt x="2838" y="2329"/>
                  </a:lnTo>
                  <a:lnTo>
                    <a:pt x="2838" y="4594"/>
                  </a:lnTo>
                  <a:cubicBezTo>
                    <a:pt x="2846" y="4721"/>
                    <a:pt x="2957" y="4822"/>
                    <a:pt x="3081" y="4822"/>
                  </a:cubicBezTo>
                  <a:cubicBezTo>
                    <a:pt x="3207" y="4822"/>
                    <a:pt x="3309" y="4721"/>
                    <a:pt x="3309" y="4594"/>
                  </a:cubicBezTo>
                  <a:lnTo>
                    <a:pt x="3309" y="2329"/>
                  </a:lnTo>
                  <a:lnTo>
                    <a:pt x="5725" y="4743"/>
                  </a:lnTo>
                  <a:cubicBezTo>
                    <a:pt x="5772" y="4790"/>
                    <a:pt x="5827" y="4815"/>
                    <a:pt x="5881" y="4815"/>
                  </a:cubicBezTo>
                  <a:cubicBezTo>
                    <a:pt x="5943" y="4815"/>
                    <a:pt x="6007" y="4790"/>
                    <a:pt x="6045" y="4743"/>
                  </a:cubicBezTo>
                  <a:cubicBezTo>
                    <a:pt x="6132" y="4649"/>
                    <a:pt x="6132" y="4508"/>
                    <a:pt x="6045" y="4414"/>
                  </a:cubicBezTo>
                  <a:lnTo>
                    <a:pt x="3309" y="1678"/>
                  </a:lnTo>
                  <a:lnTo>
                    <a:pt x="3309" y="462"/>
                  </a:lnTo>
                  <a:lnTo>
                    <a:pt x="4792" y="462"/>
                  </a:lnTo>
                  <a:cubicBezTo>
                    <a:pt x="4925" y="462"/>
                    <a:pt x="5027" y="360"/>
                    <a:pt x="5027" y="227"/>
                  </a:cubicBezTo>
                  <a:cubicBezTo>
                    <a:pt x="5027" y="103"/>
                    <a:pt x="4925" y="1"/>
                    <a:pt x="47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4"/>
            <p:cNvSpPr/>
            <p:nvPr/>
          </p:nvSpPr>
          <p:spPr>
            <a:xfrm>
              <a:off x="4987600" y="1528925"/>
              <a:ext cx="84700" cy="84900"/>
            </a:xfrm>
            <a:custGeom>
              <a:avLst/>
              <a:gdLst/>
              <a:ahLst/>
              <a:cxnLst/>
              <a:rect l="l" t="t" r="r" b="b"/>
              <a:pathLst>
                <a:path w="3388" h="3396" extrusionOk="0">
                  <a:moveTo>
                    <a:pt x="461" y="479"/>
                  </a:moveTo>
                  <a:cubicBezTo>
                    <a:pt x="1145" y="535"/>
                    <a:pt x="1788" y="855"/>
                    <a:pt x="2249" y="1382"/>
                  </a:cubicBezTo>
                  <a:cubicBezTo>
                    <a:pt x="2643" y="1813"/>
                    <a:pt x="2870" y="2353"/>
                    <a:pt x="2917" y="2934"/>
                  </a:cubicBezTo>
                  <a:lnTo>
                    <a:pt x="461" y="2934"/>
                  </a:lnTo>
                  <a:lnTo>
                    <a:pt x="461" y="479"/>
                  </a:lnTo>
                  <a:close/>
                  <a:moveTo>
                    <a:pt x="226" y="1"/>
                  </a:moveTo>
                  <a:cubicBezTo>
                    <a:pt x="102" y="1"/>
                    <a:pt x="0" y="102"/>
                    <a:pt x="0" y="236"/>
                  </a:cubicBezTo>
                  <a:lnTo>
                    <a:pt x="0" y="3160"/>
                  </a:lnTo>
                  <a:cubicBezTo>
                    <a:pt x="0" y="3286"/>
                    <a:pt x="102" y="3395"/>
                    <a:pt x="226" y="3395"/>
                  </a:cubicBezTo>
                  <a:lnTo>
                    <a:pt x="3160" y="3395"/>
                  </a:lnTo>
                  <a:cubicBezTo>
                    <a:pt x="3284" y="3395"/>
                    <a:pt x="3388" y="3286"/>
                    <a:pt x="3388" y="3160"/>
                  </a:cubicBezTo>
                  <a:cubicBezTo>
                    <a:pt x="3388" y="2392"/>
                    <a:pt x="3113" y="1647"/>
                    <a:pt x="2603" y="1068"/>
                  </a:cubicBezTo>
                  <a:cubicBezTo>
                    <a:pt x="1999" y="394"/>
                    <a:pt x="1137" y="1"/>
                    <a:pt x="2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4"/>
            <p:cNvSpPr/>
            <p:nvPr/>
          </p:nvSpPr>
          <p:spPr>
            <a:xfrm>
              <a:off x="4853100" y="1548925"/>
              <a:ext cx="198025" cy="198025"/>
            </a:xfrm>
            <a:custGeom>
              <a:avLst/>
              <a:gdLst/>
              <a:ahLst/>
              <a:cxnLst/>
              <a:rect l="l" t="t" r="r" b="b"/>
              <a:pathLst>
                <a:path w="7921" h="7921" extrusionOk="0">
                  <a:moveTo>
                    <a:pt x="3724" y="471"/>
                  </a:moveTo>
                  <a:lnTo>
                    <a:pt x="3724" y="3960"/>
                  </a:lnTo>
                  <a:cubicBezTo>
                    <a:pt x="3724" y="4086"/>
                    <a:pt x="3828" y="4195"/>
                    <a:pt x="3960" y="4195"/>
                  </a:cubicBezTo>
                  <a:lnTo>
                    <a:pt x="7450" y="4195"/>
                  </a:lnTo>
                  <a:cubicBezTo>
                    <a:pt x="7332" y="6015"/>
                    <a:pt x="5811" y="7458"/>
                    <a:pt x="3960" y="7458"/>
                  </a:cubicBezTo>
                  <a:cubicBezTo>
                    <a:pt x="2031" y="7458"/>
                    <a:pt x="463" y="5889"/>
                    <a:pt x="463" y="3960"/>
                  </a:cubicBezTo>
                  <a:cubicBezTo>
                    <a:pt x="463" y="2110"/>
                    <a:pt x="1907" y="589"/>
                    <a:pt x="3724" y="471"/>
                  </a:cubicBezTo>
                  <a:close/>
                  <a:moveTo>
                    <a:pt x="3960" y="0"/>
                  </a:moveTo>
                  <a:cubicBezTo>
                    <a:pt x="1773" y="0"/>
                    <a:pt x="0" y="1773"/>
                    <a:pt x="0" y="3960"/>
                  </a:cubicBezTo>
                  <a:cubicBezTo>
                    <a:pt x="0" y="6148"/>
                    <a:pt x="1773" y="7921"/>
                    <a:pt x="3960" y="7921"/>
                  </a:cubicBezTo>
                  <a:cubicBezTo>
                    <a:pt x="6141" y="7921"/>
                    <a:pt x="7921" y="6148"/>
                    <a:pt x="7921" y="3960"/>
                  </a:cubicBezTo>
                  <a:cubicBezTo>
                    <a:pt x="7921" y="3836"/>
                    <a:pt x="7817" y="3734"/>
                    <a:pt x="7686" y="3734"/>
                  </a:cubicBezTo>
                  <a:lnTo>
                    <a:pt x="4187" y="3734"/>
                  </a:lnTo>
                  <a:lnTo>
                    <a:pt x="4187" y="228"/>
                  </a:lnTo>
                  <a:cubicBezTo>
                    <a:pt x="4187" y="102"/>
                    <a:pt x="4086" y="0"/>
                    <a:pt x="39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8" name="Google Shape;3778;p74"/>
          <p:cNvGrpSpPr/>
          <p:nvPr/>
        </p:nvGrpSpPr>
        <p:grpSpPr>
          <a:xfrm>
            <a:off x="7723700" y="3110475"/>
            <a:ext cx="370700" cy="466750"/>
            <a:chOff x="7723700" y="3110475"/>
            <a:chExt cx="370700" cy="466750"/>
          </a:xfrm>
        </p:grpSpPr>
        <p:sp>
          <p:nvSpPr>
            <p:cNvPr id="3779" name="Google Shape;3779;p74"/>
            <p:cNvSpPr/>
            <p:nvPr/>
          </p:nvSpPr>
          <p:spPr>
            <a:xfrm>
              <a:off x="7723700" y="3110475"/>
              <a:ext cx="370700" cy="466750"/>
            </a:xfrm>
            <a:custGeom>
              <a:avLst/>
              <a:gdLst/>
              <a:ahLst/>
              <a:cxnLst/>
              <a:rect l="l" t="t" r="r" b="b"/>
              <a:pathLst>
                <a:path w="14828" h="18670" extrusionOk="0">
                  <a:moveTo>
                    <a:pt x="7409" y="456"/>
                  </a:moveTo>
                  <a:cubicBezTo>
                    <a:pt x="9095" y="456"/>
                    <a:pt x="10460" y="1820"/>
                    <a:pt x="10460" y="3504"/>
                  </a:cubicBezTo>
                  <a:lnTo>
                    <a:pt x="10460" y="3749"/>
                  </a:lnTo>
                  <a:lnTo>
                    <a:pt x="4361" y="3749"/>
                  </a:lnTo>
                  <a:lnTo>
                    <a:pt x="4361" y="3504"/>
                  </a:lnTo>
                  <a:cubicBezTo>
                    <a:pt x="4361" y="1828"/>
                    <a:pt x="5733" y="456"/>
                    <a:pt x="7409" y="456"/>
                  </a:cubicBezTo>
                  <a:close/>
                  <a:moveTo>
                    <a:pt x="13275" y="4202"/>
                  </a:moveTo>
                  <a:lnTo>
                    <a:pt x="14357" y="16412"/>
                  </a:lnTo>
                  <a:cubicBezTo>
                    <a:pt x="14357" y="17407"/>
                    <a:pt x="13401" y="18207"/>
                    <a:pt x="12233" y="18207"/>
                  </a:cubicBezTo>
                  <a:lnTo>
                    <a:pt x="2596" y="18207"/>
                  </a:lnTo>
                  <a:cubicBezTo>
                    <a:pt x="1419" y="18207"/>
                    <a:pt x="471" y="17407"/>
                    <a:pt x="463" y="16412"/>
                  </a:cubicBezTo>
                  <a:lnTo>
                    <a:pt x="1546" y="4202"/>
                  </a:lnTo>
                  <a:lnTo>
                    <a:pt x="3905" y="4202"/>
                  </a:lnTo>
                  <a:lnTo>
                    <a:pt x="3905" y="6124"/>
                  </a:lnTo>
                  <a:cubicBezTo>
                    <a:pt x="3905" y="6250"/>
                    <a:pt x="4007" y="6351"/>
                    <a:pt x="4133" y="6351"/>
                  </a:cubicBezTo>
                  <a:cubicBezTo>
                    <a:pt x="4257" y="6351"/>
                    <a:pt x="4361" y="6250"/>
                    <a:pt x="4361" y="6124"/>
                  </a:cubicBezTo>
                  <a:lnTo>
                    <a:pt x="4361" y="4202"/>
                  </a:lnTo>
                  <a:lnTo>
                    <a:pt x="10460" y="4202"/>
                  </a:lnTo>
                  <a:lnTo>
                    <a:pt x="10460" y="6124"/>
                  </a:lnTo>
                  <a:cubicBezTo>
                    <a:pt x="10460" y="6250"/>
                    <a:pt x="10561" y="6351"/>
                    <a:pt x="10688" y="6351"/>
                  </a:cubicBezTo>
                  <a:cubicBezTo>
                    <a:pt x="10814" y="6351"/>
                    <a:pt x="10915" y="6250"/>
                    <a:pt x="10915" y="6124"/>
                  </a:cubicBezTo>
                  <a:lnTo>
                    <a:pt x="10915" y="4202"/>
                  </a:lnTo>
                  <a:close/>
                  <a:moveTo>
                    <a:pt x="7409" y="0"/>
                  </a:moveTo>
                  <a:cubicBezTo>
                    <a:pt x="5473" y="0"/>
                    <a:pt x="3898" y="1568"/>
                    <a:pt x="3898" y="3504"/>
                  </a:cubicBezTo>
                  <a:lnTo>
                    <a:pt x="3898" y="3749"/>
                  </a:lnTo>
                  <a:lnTo>
                    <a:pt x="1333" y="3749"/>
                  </a:lnTo>
                  <a:cubicBezTo>
                    <a:pt x="1216" y="3749"/>
                    <a:pt x="1115" y="3843"/>
                    <a:pt x="1105" y="3960"/>
                  </a:cubicBezTo>
                  <a:lnTo>
                    <a:pt x="1" y="16387"/>
                  </a:lnTo>
                  <a:lnTo>
                    <a:pt x="1" y="16404"/>
                  </a:lnTo>
                  <a:cubicBezTo>
                    <a:pt x="1" y="17650"/>
                    <a:pt x="1169" y="18670"/>
                    <a:pt x="2596" y="18670"/>
                  </a:cubicBezTo>
                  <a:lnTo>
                    <a:pt x="12233" y="18670"/>
                  </a:lnTo>
                  <a:cubicBezTo>
                    <a:pt x="13659" y="18670"/>
                    <a:pt x="14828" y="17658"/>
                    <a:pt x="14828" y="16404"/>
                  </a:cubicBezTo>
                  <a:lnTo>
                    <a:pt x="14828" y="16387"/>
                  </a:lnTo>
                  <a:lnTo>
                    <a:pt x="13714" y="3960"/>
                  </a:lnTo>
                  <a:cubicBezTo>
                    <a:pt x="13706" y="3843"/>
                    <a:pt x="13604" y="3749"/>
                    <a:pt x="13488" y="3749"/>
                  </a:cubicBezTo>
                  <a:lnTo>
                    <a:pt x="10915" y="3749"/>
                  </a:lnTo>
                  <a:lnTo>
                    <a:pt x="10915" y="3504"/>
                  </a:lnTo>
                  <a:cubicBezTo>
                    <a:pt x="10915" y="1575"/>
                    <a:pt x="9348" y="0"/>
                    <a:pt x="74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4"/>
            <p:cNvSpPr/>
            <p:nvPr/>
          </p:nvSpPr>
          <p:spPr>
            <a:xfrm>
              <a:off x="7844850" y="3354700"/>
              <a:ext cx="128225" cy="90200"/>
            </a:xfrm>
            <a:custGeom>
              <a:avLst/>
              <a:gdLst/>
              <a:ahLst/>
              <a:cxnLst/>
              <a:rect l="l" t="t" r="r" b="b"/>
              <a:pathLst>
                <a:path w="5129" h="3608" extrusionOk="0">
                  <a:moveTo>
                    <a:pt x="4881" y="1"/>
                  </a:moveTo>
                  <a:cubicBezTo>
                    <a:pt x="4822" y="1"/>
                    <a:pt x="4763" y="24"/>
                    <a:pt x="4720" y="71"/>
                  </a:cubicBezTo>
                  <a:lnTo>
                    <a:pt x="1733" y="3050"/>
                  </a:lnTo>
                  <a:lnTo>
                    <a:pt x="416" y="1733"/>
                  </a:lnTo>
                  <a:cubicBezTo>
                    <a:pt x="373" y="1691"/>
                    <a:pt x="314" y="1670"/>
                    <a:pt x="255" y="1670"/>
                  </a:cubicBezTo>
                  <a:cubicBezTo>
                    <a:pt x="196" y="1670"/>
                    <a:pt x="138" y="1691"/>
                    <a:pt x="94" y="1733"/>
                  </a:cubicBezTo>
                  <a:cubicBezTo>
                    <a:pt x="0" y="1820"/>
                    <a:pt x="0" y="1968"/>
                    <a:pt x="94" y="2055"/>
                  </a:cubicBezTo>
                  <a:lnTo>
                    <a:pt x="1575" y="3545"/>
                  </a:lnTo>
                  <a:cubicBezTo>
                    <a:pt x="1622" y="3592"/>
                    <a:pt x="1679" y="3607"/>
                    <a:pt x="1733" y="3607"/>
                  </a:cubicBezTo>
                  <a:cubicBezTo>
                    <a:pt x="1796" y="3607"/>
                    <a:pt x="1858" y="3592"/>
                    <a:pt x="1897" y="3545"/>
                  </a:cubicBezTo>
                  <a:lnTo>
                    <a:pt x="5042" y="401"/>
                  </a:lnTo>
                  <a:cubicBezTo>
                    <a:pt x="5128" y="307"/>
                    <a:pt x="5128" y="165"/>
                    <a:pt x="5042" y="71"/>
                  </a:cubicBezTo>
                  <a:cubicBezTo>
                    <a:pt x="4998" y="24"/>
                    <a:pt x="4940" y="1"/>
                    <a:pt x="48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1" name="Google Shape;3781;p74"/>
          <p:cNvGrpSpPr/>
          <p:nvPr/>
        </p:nvGrpSpPr>
        <p:grpSpPr>
          <a:xfrm>
            <a:off x="5480875" y="2304200"/>
            <a:ext cx="447150" cy="466775"/>
            <a:chOff x="7695650" y="4675975"/>
            <a:chExt cx="447150" cy="466775"/>
          </a:xfrm>
        </p:grpSpPr>
        <p:sp>
          <p:nvSpPr>
            <p:cNvPr id="3782" name="Google Shape;3782;p74"/>
            <p:cNvSpPr/>
            <p:nvPr/>
          </p:nvSpPr>
          <p:spPr>
            <a:xfrm>
              <a:off x="7695650" y="4675975"/>
              <a:ext cx="447150" cy="466775"/>
            </a:xfrm>
            <a:custGeom>
              <a:avLst/>
              <a:gdLst/>
              <a:ahLst/>
              <a:cxnLst/>
              <a:rect l="l" t="t" r="r" b="b"/>
              <a:pathLst>
                <a:path w="17886" h="18671" extrusionOk="0">
                  <a:moveTo>
                    <a:pt x="8712" y="456"/>
                  </a:moveTo>
                  <a:lnTo>
                    <a:pt x="8712" y="4775"/>
                  </a:lnTo>
                  <a:lnTo>
                    <a:pt x="699" y="4775"/>
                  </a:lnTo>
                  <a:lnTo>
                    <a:pt x="4109" y="456"/>
                  </a:lnTo>
                  <a:close/>
                  <a:moveTo>
                    <a:pt x="13778" y="456"/>
                  </a:moveTo>
                  <a:lnTo>
                    <a:pt x="17180" y="4775"/>
                  </a:lnTo>
                  <a:lnTo>
                    <a:pt x="9175" y="4775"/>
                  </a:lnTo>
                  <a:lnTo>
                    <a:pt x="9175" y="456"/>
                  </a:lnTo>
                  <a:close/>
                  <a:moveTo>
                    <a:pt x="17423" y="5238"/>
                  </a:moveTo>
                  <a:lnTo>
                    <a:pt x="17423" y="18208"/>
                  </a:lnTo>
                  <a:lnTo>
                    <a:pt x="456" y="18208"/>
                  </a:lnTo>
                  <a:lnTo>
                    <a:pt x="456" y="5238"/>
                  </a:lnTo>
                  <a:close/>
                  <a:moveTo>
                    <a:pt x="3992" y="1"/>
                  </a:moveTo>
                  <a:cubicBezTo>
                    <a:pt x="3930" y="1"/>
                    <a:pt x="3859" y="33"/>
                    <a:pt x="3819" y="87"/>
                  </a:cubicBezTo>
                  <a:lnTo>
                    <a:pt x="48" y="4869"/>
                  </a:lnTo>
                  <a:cubicBezTo>
                    <a:pt x="16" y="4909"/>
                    <a:pt x="1" y="4956"/>
                    <a:pt x="1" y="5010"/>
                  </a:cubicBezTo>
                  <a:lnTo>
                    <a:pt x="1" y="18443"/>
                  </a:lnTo>
                  <a:cubicBezTo>
                    <a:pt x="1" y="18569"/>
                    <a:pt x="103" y="18670"/>
                    <a:pt x="229" y="18670"/>
                  </a:cubicBezTo>
                  <a:lnTo>
                    <a:pt x="17651" y="18670"/>
                  </a:lnTo>
                  <a:cubicBezTo>
                    <a:pt x="17784" y="18670"/>
                    <a:pt x="17886" y="18569"/>
                    <a:pt x="17886" y="18443"/>
                  </a:cubicBezTo>
                  <a:lnTo>
                    <a:pt x="17886" y="5010"/>
                  </a:lnTo>
                  <a:cubicBezTo>
                    <a:pt x="17886" y="4956"/>
                    <a:pt x="17871" y="4901"/>
                    <a:pt x="17839" y="4869"/>
                  </a:cubicBezTo>
                  <a:lnTo>
                    <a:pt x="14068" y="87"/>
                  </a:lnTo>
                  <a:cubicBezTo>
                    <a:pt x="14028" y="33"/>
                    <a:pt x="13959" y="1"/>
                    <a:pt x="138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4"/>
            <p:cNvSpPr/>
            <p:nvPr/>
          </p:nvSpPr>
          <p:spPr>
            <a:xfrm>
              <a:off x="7770925" y="4903550"/>
              <a:ext cx="296625" cy="11600"/>
            </a:xfrm>
            <a:custGeom>
              <a:avLst/>
              <a:gdLst/>
              <a:ahLst/>
              <a:cxnLst/>
              <a:rect l="l" t="t" r="r" b="b"/>
              <a:pathLst>
                <a:path w="11865" h="464" extrusionOk="0">
                  <a:moveTo>
                    <a:pt x="229" y="0"/>
                  </a:moveTo>
                  <a:cubicBezTo>
                    <a:pt x="103" y="0"/>
                    <a:pt x="1" y="104"/>
                    <a:pt x="1" y="228"/>
                  </a:cubicBezTo>
                  <a:cubicBezTo>
                    <a:pt x="1" y="361"/>
                    <a:pt x="103" y="463"/>
                    <a:pt x="229" y="463"/>
                  </a:cubicBezTo>
                  <a:lnTo>
                    <a:pt x="11629" y="463"/>
                  </a:lnTo>
                  <a:cubicBezTo>
                    <a:pt x="11755" y="463"/>
                    <a:pt x="11864" y="361"/>
                    <a:pt x="11864" y="228"/>
                  </a:cubicBezTo>
                  <a:cubicBezTo>
                    <a:pt x="11864" y="104"/>
                    <a:pt x="11755" y="0"/>
                    <a:pt x="116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4"/>
            <p:cNvSpPr/>
            <p:nvPr/>
          </p:nvSpPr>
          <p:spPr>
            <a:xfrm>
              <a:off x="7825050" y="4968850"/>
              <a:ext cx="188200" cy="11600"/>
            </a:xfrm>
            <a:custGeom>
              <a:avLst/>
              <a:gdLst/>
              <a:ahLst/>
              <a:cxnLst/>
              <a:rect l="l" t="t" r="r" b="b"/>
              <a:pathLst>
                <a:path w="7528" h="464" extrusionOk="0">
                  <a:moveTo>
                    <a:pt x="228" y="0"/>
                  </a:moveTo>
                  <a:cubicBezTo>
                    <a:pt x="102" y="0"/>
                    <a:pt x="0" y="109"/>
                    <a:pt x="0" y="235"/>
                  </a:cubicBezTo>
                  <a:cubicBezTo>
                    <a:pt x="0" y="361"/>
                    <a:pt x="102" y="463"/>
                    <a:pt x="228" y="463"/>
                  </a:cubicBezTo>
                  <a:lnTo>
                    <a:pt x="7300" y="463"/>
                  </a:lnTo>
                  <a:cubicBezTo>
                    <a:pt x="7426" y="463"/>
                    <a:pt x="7527" y="361"/>
                    <a:pt x="7527" y="235"/>
                  </a:cubicBezTo>
                  <a:cubicBezTo>
                    <a:pt x="7527" y="109"/>
                    <a:pt x="7426" y="0"/>
                    <a:pt x="73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4"/>
            <p:cNvSpPr/>
            <p:nvPr/>
          </p:nvSpPr>
          <p:spPr>
            <a:xfrm>
              <a:off x="7825050" y="5034325"/>
              <a:ext cx="188200" cy="11550"/>
            </a:xfrm>
            <a:custGeom>
              <a:avLst/>
              <a:gdLst/>
              <a:ahLst/>
              <a:cxnLst/>
              <a:rect l="l" t="t" r="r" b="b"/>
              <a:pathLst>
                <a:path w="7528" h="462" extrusionOk="0">
                  <a:moveTo>
                    <a:pt x="228" y="1"/>
                  </a:moveTo>
                  <a:cubicBezTo>
                    <a:pt x="102" y="1"/>
                    <a:pt x="0" y="102"/>
                    <a:pt x="0" y="227"/>
                  </a:cubicBezTo>
                  <a:cubicBezTo>
                    <a:pt x="0" y="360"/>
                    <a:pt x="102" y="462"/>
                    <a:pt x="228" y="462"/>
                  </a:cubicBezTo>
                  <a:lnTo>
                    <a:pt x="7300" y="462"/>
                  </a:lnTo>
                  <a:cubicBezTo>
                    <a:pt x="7426" y="462"/>
                    <a:pt x="7527" y="360"/>
                    <a:pt x="7527" y="227"/>
                  </a:cubicBezTo>
                  <a:cubicBezTo>
                    <a:pt x="7527" y="102"/>
                    <a:pt x="7426" y="1"/>
                    <a:pt x="73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6" name="Google Shape;3786;p74"/>
          <p:cNvSpPr/>
          <p:nvPr/>
        </p:nvSpPr>
        <p:spPr>
          <a:xfrm>
            <a:off x="2495024" y="3927138"/>
            <a:ext cx="466575" cy="466775"/>
          </a:xfrm>
          <a:custGeom>
            <a:avLst/>
            <a:gdLst/>
            <a:ahLst/>
            <a:cxnLst/>
            <a:rect l="l" t="t" r="r" b="b"/>
            <a:pathLst>
              <a:path w="18663" h="18671" extrusionOk="0">
                <a:moveTo>
                  <a:pt x="463" y="464"/>
                </a:moveTo>
                <a:cubicBezTo>
                  <a:pt x="471" y="464"/>
                  <a:pt x="495" y="464"/>
                  <a:pt x="542" y="479"/>
                </a:cubicBezTo>
                <a:cubicBezTo>
                  <a:pt x="933" y="652"/>
                  <a:pt x="1332" y="840"/>
                  <a:pt x="1718" y="1013"/>
                </a:cubicBezTo>
                <a:cubicBezTo>
                  <a:pt x="1842" y="1068"/>
                  <a:pt x="1961" y="1122"/>
                  <a:pt x="2078" y="1177"/>
                </a:cubicBezTo>
                <a:lnTo>
                  <a:pt x="4972" y="2494"/>
                </a:lnTo>
                <a:cubicBezTo>
                  <a:pt x="9340" y="4478"/>
                  <a:pt x="13705" y="6461"/>
                  <a:pt x="18066" y="8446"/>
                </a:cubicBezTo>
                <a:cubicBezTo>
                  <a:pt x="18105" y="8461"/>
                  <a:pt x="18184" y="8501"/>
                  <a:pt x="18199" y="8516"/>
                </a:cubicBezTo>
                <a:lnTo>
                  <a:pt x="18199" y="8531"/>
                </a:lnTo>
                <a:lnTo>
                  <a:pt x="18199" y="8556"/>
                </a:lnTo>
                <a:cubicBezTo>
                  <a:pt x="18184" y="8571"/>
                  <a:pt x="18105" y="8603"/>
                  <a:pt x="18066" y="8618"/>
                </a:cubicBezTo>
                <a:cubicBezTo>
                  <a:pt x="17462" y="8860"/>
                  <a:pt x="16858" y="9105"/>
                  <a:pt x="16255" y="9348"/>
                </a:cubicBezTo>
                <a:cubicBezTo>
                  <a:pt x="14656" y="9982"/>
                  <a:pt x="13009" y="10648"/>
                  <a:pt x="11385" y="11292"/>
                </a:cubicBezTo>
                <a:cubicBezTo>
                  <a:pt x="11331" y="11316"/>
                  <a:pt x="11284" y="11363"/>
                  <a:pt x="11259" y="11418"/>
                </a:cubicBezTo>
                <a:cubicBezTo>
                  <a:pt x="10664" y="12906"/>
                  <a:pt x="10060" y="14421"/>
                  <a:pt x="9471" y="15880"/>
                </a:cubicBezTo>
                <a:cubicBezTo>
                  <a:pt x="9174" y="16608"/>
                  <a:pt x="8884" y="17346"/>
                  <a:pt x="8594" y="18074"/>
                </a:cubicBezTo>
                <a:lnTo>
                  <a:pt x="8587" y="18081"/>
                </a:lnTo>
                <a:cubicBezTo>
                  <a:pt x="8570" y="18128"/>
                  <a:pt x="8540" y="18200"/>
                  <a:pt x="8523" y="18207"/>
                </a:cubicBezTo>
                <a:cubicBezTo>
                  <a:pt x="8523" y="18207"/>
                  <a:pt x="8515" y="18215"/>
                  <a:pt x="8508" y="18215"/>
                </a:cubicBezTo>
                <a:lnTo>
                  <a:pt x="8500" y="18215"/>
                </a:lnTo>
                <a:cubicBezTo>
                  <a:pt x="8476" y="18215"/>
                  <a:pt x="8461" y="18215"/>
                  <a:pt x="8406" y="18081"/>
                </a:cubicBezTo>
                <a:lnTo>
                  <a:pt x="5559" y="11787"/>
                </a:lnTo>
                <a:cubicBezTo>
                  <a:pt x="3890" y="8070"/>
                  <a:pt x="2204" y="4361"/>
                  <a:pt x="533" y="644"/>
                </a:cubicBezTo>
                <a:cubicBezTo>
                  <a:pt x="525" y="620"/>
                  <a:pt x="510" y="605"/>
                  <a:pt x="502" y="590"/>
                </a:cubicBezTo>
                <a:cubicBezTo>
                  <a:pt x="486" y="550"/>
                  <a:pt x="463" y="511"/>
                  <a:pt x="463" y="496"/>
                </a:cubicBezTo>
                <a:lnTo>
                  <a:pt x="463" y="486"/>
                </a:lnTo>
                <a:lnTo>
                  <a:pt x="463" y="464"/>
                </a:lnTo>
                <a:close/>
                <a:moveTo>
                  <a:pt x="471" y="1"/>
                </a:moveTo>
                <a:cubicBezTo>
                  <a:pt x="344" y="1"/>
                  <a:pt x="228" y="48"/>
                  <a:pt x="141" y="134"/>
                </a:cubicBezTo>
                <a:cubicBezTo>
                  <a:pt x="55" y="228"/>
                  <a:pt x="8" y="345"/>
                  <a:pt x="8" y="486"/>
                </a:cubicBezTo>
                <a:cubicBezTo>
                  <a:pt x="0" y="612"/>
                  <a:pt x="55" y="714"/>
                  <a:pt x="87" y="785"/>
                </a:cubicBezTo>
                <a:cubicBezTo>
                  <a:pt x="94" y="800"/>
                  <a:pt x="102" y="816"/>
                  <a:pt x="109" y="832"/>
                </a:cubicBezTo>
                <a:cubicBezTo>
                  <a:pt x="1788" y="4542"/>
                  <a:pt x="3466" y="8258"/>
                  <a:pt x="5143" y="11975"/>
                </a:cubicBezTo>
                <a:lnTo>
                  <a:pt x="7983" y="18270"/>
                </a:lnTo>
                <a:cubicBezTo>
                  <a:pt x="8052" y="18411"/>
                  <a:pt x="8171" y="18670"/>
                  <a:pt x="8500" y="18670"/>
                </a:cubicBezTo>
                <a:lnTo>
                  <a:pt x="8530" y="18670"/>
                </a:lnTo>
                <a:cubicBezTo>
                  <a:pt x="8852" y="18663"/>
                  <a:pt x="8954" y="18403"/>
                  <a:pt x="9010" y="18255"/>
                </a:cubicBezTo>
                <a:lnTo>
                  <a:pt x="9018" y="18247"/>
                </a:lnTo>
                <a:cubicBezTo>
                  <a:pt x="9308" y="17517"/>
                  <a:pt x="9597" y="16789"/>
                  <a:pt x="9895" y="16051"/>
                </a:cubicBezTo>
                <a:cubicBezTo>
                  <a:pt x="10469" y="14624"/>
                  <a:pt x="11063" y="13142"/>
                  <a:pt x="11645" y="11683"/>
                </a:cubicBezTo>
                <a:cubicBezTo>
                  <a:pt x="13235" y="11049"/>
                  <a:pt x="14859" y="10405"/>
                  <a:pt x="16419" y="9779"/>
                </a:cubicBezTo>
                <a:cubicBezTo>
                  <a:pt x="17023" y="9536"/>
                  <a:pt x="17627" y="9293"/>
                  <a:pt x="18231" y="9049"/>
                </a:cubicBezTo>
                <a:cubicBezTo>
                  <a:pt x="18380" y="8986"/>
                  <a:pt x="18645" y="8877"/>
                  <a:pt x="18655" y="8548"/>
                </a:cubicBezTo>
                <a:cubicBezTo>
                  <a:pt x="18662" y="8211"/>
                  <a:pt x="18403" y="8093"/>
                  <a:pt x="18261" y="8030"/>
                </a:cubicBezTo>
                <a:cubicBezTo>
                  <a:pt x="13894" y="6047"/>
                  <a:pt x="9528" y="4062"/>
                  <a:pt x="5168" y="2071"/>
                </a:cubicBezTo>
                <a:lnTo>
                  <a:pt x="2273" y="761"/>
                </a:lnTo>
                <a:cubicBezTo>
                  <a:pt x="2149" y="706"/>
                  <a:pt x="2031" y="644"/>
                  <a:pt x="1906" y="597"/>
                </a:cubicBezTo>
                <a:cubicBezTo>
                  <a:pt x="1521" y="417"/>
                  <a:pt x="1122" y="236"/>
                  <a:pt x="721" y="63"/>
                </a:cubicBezTo>
                <a:cubicBezTo>
                  <a:pt x="644" y="25"/>
                  <a:pt x="557" y="1"/>
                  <a:pt x="4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7" name="Google Shape;3787;p74"/>
          <p:cNvGrpSpPr/>
          <p:nvPr/>
        </p:nvGrpSpPr>
        <p:grpSpPr>
          <a:xfrm>
            <a:off x="5497800" y="3110475"/>
            <a:ext cx="394650" cy="466750"/>
            <a:chOff x="5497800" y="3110475"/>
            <a:chExt cx="394650" cy="466750"/>
          </a:xfrm>
        </p:grpSpPr>
        <p:sp>
          <p:nvSpPr>
            <p:cNvPr id="3788" name="Google Shape;3788;p74"/>
            <p:cNvSpPr/>
            <p:nvPr/>
          </p:nvSpPr>
          <p:spPr>
            <a:xfrm>
              <a:off x="5609550" y="3110475"/>
              <a:ext cx="170800" cy="183675"/>
            </a:xfrm>
            <a:custGeom>
              <a:avLst/>
              <a:gdLst/>
              <a:ahLst/>
              <a:cxnLst/>
              <a:rect l="l" t="t" r="r" b="b"/>
              <a:pathLst>
                <a:path w="6832" h="7347" extrusionOk="0">
                  <a:moveTo>
                    <a:pt x="3279" y="0"/>
                  </a:moveTo>
                  <a:cubicBezTo>
                    <a:pt x="2503" y="0"/>
                    <a:pt x="1867" y="627"/>
                    <a:pt x="1867" y="1404"/>
                  </a:cubicBezTo>
                  <a:lnTo>
                    <a:pt x="1867" y="2721"/>
                  </a:lnTo>
                  <a:cubicBezTo>
                    <a:pt x="1867" y="2949"/>
                    <a:pt x="1969" y="3167"/>
                    <a:pt x="2134" y="3316"/>
                  </a:cubicBezTo>
                  <a:lnTo>
                    <a:pt x="2134" y="4368"/>
                  </a:lnTo>
                  <a:cubicBezTo>
                    <a:pt x="1835" y="4517"/>
                    <a:pt x="1052" y="4940"/>
                    <a:pt x="322" y="5544"/>
                  </a:cubicBezTo>
                  <a:cubicBezTo>
                    <a:pt x="119" y="5708"/>
                    <a:pt x="0" y="5951"/>
                    <a:pt x="0" y="6210"/>
                  </a:cubicBezTo>
                  <a:lnTo>
                    <a:pt x="0" y="7112"/>
                  </a:lnTo>
                  <a:cubicBezTo>
                    <a:pt x="0" y="7238"/>
                    <a:pt x="104" y="7339"/>
                    <a:pt x="228" y="7339"/>
                  </a:cubicBezTo>
                  <a:cubicBezTo>
                    <a:pt x="354" y="7339"/>
                    <a:pt x="463" y="7238"/>
                    <a:pt x="463" y="7112"/>
                  </a:cubicBezTo>
                  <a:lnTo>
                    <a:pt x="463" y="6210"/>
                  </a:lnTo>
                  <a:cubicBezTo>
                    <a:pt x="463" y="6092"/>
                    <a:pt x="510" y="5975"/>
                    <a:pt x="612" y="5896"/>
                  </a:cubicBezTo>
                  <a:cubicBezTo>
                    <a:pt x="1404" y="5245"/>
                    <a:pt x="2268" y="4806"/>
                    <a:pt x="2432" y="4727"/>
                  </a:cubicBezTo>
                  <a:cubicBezTo>
                    <a:pt x="2526" y="4680"/>
                    <a:pt x="2588" y="4579"/>
                    <a:pt x="2588" y="4470"/>
                  </a:cubicBezTo>
                  <a:lnTo>
                    <a:pt x="2588" y="3207"/>
                  </a:lnTo>
                  <a:cubicBezTo>
                    <a:pt x="2588" y="3137"/>
                    <a:pt x="2550" y="3058"/>
                    <a:pt x="2486" y="3019"/>
                  </a:cubicBezTo>
                  <a:cubicBezTo>
                    <a:pt x="2385" y="2949"/>
                    <a:pt x="2323" y="2838"/>
                    <a:pt x="2323" y="2721"/>
                  </a:cubicBezTo>
                  <a:lnTo>
                    <a:pt x="2323" y="1404"/>
                  </a:lnTo>
                  <a:cubicBezTo>
                    <a:pt x="2323" y="879"/>
                    <a:pt x="2754" y="456"/>
                    <a:pt x="3279" y="456"/>
                  </a:cubicBezTo>
                  <a:lnTo>
                    <a:pt x="3561" y="456"/>
                  </a:lnTo>
                  <a:cubicBezTo>
                    <a:pt x="4086" y="456"/>
                    <a:pt x="4509" y="879"/>
                    <a:pt x="4509" y="1404"/>
                  </a:cubicBezTo>
                  <a:lnTo>
                    <a:pt x="4509" y="2721"/>
                  </a:lnTo>
                  <a:cubicBezTo>
                    <a:pt x="4509" y="2838"/>
                    <a:pt x="4447" y="2949"/>
                    <a:pt x="4346" y="3019"/>
                  </a:cubicBezTo>
                  <a:cubicBezTo>
                    <a:pt x="4282" y="3058"/>
                    <a:pt x="4244" y="3137"/>
                    <a:pt x="4244" y="3207"/>
                  </a:cubicBezTo>
                  <a:lnTo>
                    <a:pt x="4244" y="4477"/>
                  </a:lnTo>
                  <a:cubicBezTo>
                    <a:pt x="4244" y="4586"/>
                    <a:pt x="4306" y="4680"/>
                    <a:pt x="4408" y="4737"/>
                  </a:cubicBezTo>
                  <a:cubicBezTo>
                    <a:pt x="4564" y="4814"/>
                    <a:pt x="5428" y="5245"/>
                    <a:pt x="6227" y="5904"/>
                  </a:cubicBezTo>
                  <a:cubicBezTo>
                    <a:pt x="6321" y="5983"/>
                    <a:pt x="6376" y="6092"/>
                    <a:pt x="6376" y="6218"/>
                  </a:cubicBezTo>
                  <a:lnTo>
                    <a:pt x="6376" y="7112"/>
                  </a:lnTo>
                  <a:cubicBezTo>
                    <a:pt x="6376" y="7238"/>
                    <a:pt x="6478" y="7347"/>
                    <a:pt x="6604" y="7347"/>
                  </a:cubicBezTo>
                  <a:cubicBezTo>
                    <a:pt x="6728" y="7347"/>
                    <a:pt x="6831" y="7238"/>
                    <a:pt x="6831" y="7112"/>
                  </a:cubicBezTo>
                  <a:lnTo>
                    <a:pt x="6831" y="6218"/>
                  </a:lnTo>
                  <a:cubicBezTo>
                    <a:pt x="6831" y="5960"/>
                    <a:pt x="6720" y="5715"/>
                    <a:pt x="6517" y="5552"/>
                  </a:cubicBezTo>
                  <a:cubicBezTo>
                    <a:pt x="5780" y="4948"/>
                    <a:pt x="4997" y="4524"/>
                    <a:pt x="4697" y="4376"/>
                  </a:cubicBezTo>
                  <a:lnTo>
                    <a:pt x="4697" y="3316"/>
                  </a:lnTo>
                  <a:cubicBezTo>
                    <a:pt x="4878" y="3167"/>
                    <a:pt x="4972" y="2949"/>
                    <a:pt x="4972" y="2721"/>
                  </a:cubicBezTo>
                  <a:lnTo>
                    <a:pt x="4972" y="1404"/>
                  </a:lnTo>
                  <a:cubicBezTo>
                    <a:pt x="4972" y="627"/>
                    <a:pt x="4338" y="0"/>
                    <a:pt x="35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4"/>
            <p:cNvSpPr/>
            <p:nvPr/>
          </p:nvSpPr>
          <p:spPr>
            <a:xfrm>
              <a:off x="5740700" y="3414100"/>
              <a:ext cx="151750" cy="163125"/>
            </a:xfrm>
            <a:custGeom>
              <a:avLst/>
              <a:gdLst/>
              <a:ahLst/>
              <a:cxnLst/>
              <a:rect l="l" t="t" r="r" b="b"/>
              <a:pathLst>
                <a:path w="6070" h="6525" extrusionOk="0">
                  <a:moveTo>
                    <a:pt x="2910" y="1"/>
                  </a:moveTo>
                  <a:cubicBezTo>
                    <a:pt x="2212" y="1"/>
                    <a:pt x="1640" y="573"/>
                    <a:pt x="1640" y="1271"/>
                  </a:cubicBezTo>
                  <a:lnTo>
                    <a:pt x="1640" y="2424"/>
                  </a:lnTo>
                  <a:cubicBezTo>
                    <a:pt x="1640" y="2635"/>
                    <a:pt x="1727" y="2823"/>
                    <a:pt x="1875" y="2965"/>
                  </a:cubicBezTo>
                  <a:lnTo>
                    <a:pt x="1875" y="3866"/>
                  </a:lnTo>
                  <a:cubicBezTo>
                    <a:pt x="1601" y="4007"/>
                    <a:pt x="927" y="4376"/>
                    <a:pt x="291" y="4893"/>
                  </a:cubicBezTo>
                  <a:cubicBezTo>
                    <a:pt x="110" y="5042"/>
                    <a:pt x="1" y="5270"/>
                    <a:pt x="1" y="5505"/>
                  </a:cubicBezTo>
                  <a:lnTo>
                    <a:pt x="1" y="6297"/>
                  </a:lnTo>
                  <a:cubicBezTo>
                    <a:pt x="1" y="6423"/>
                    <a:pt x="110" y="6525"/>
                    <a:pt x="236" y="6525"/>
                  </a:cubicBezTo>
                  <a:cubicBezTo>
                    <a:pt x="362" y="6525"/>
                    <a:pt x="464" y="6423"/>
                    <a:pt x="464" y="6297"/>
                  </a:cubicBezTo>
                  <a:lnTo>
                    <a:pt x="464" y="5505"/>
                  </a:lnTo>
                  <a:cubicBezTo>
                    <a:pt x="464" y="5403"/>
                    <a:pt x="503" y="5309"/>
                    <a:pt x="581" y="5247"/>
                  </a:cubicBezTo>
                  <a:cubicBezTo>
                    <a:pt x="1279" y="4683"/>
                    <a:pt x="2031" y="4297"/>
                    <a:pt x="2173" y="4227"/>
                  </a:cubicBezTo>
                  <a:cubicBezTo>
                    <a:pt x="2274" y="4180"/>
                    <a:pt x="2329" y="4079"/>
                    <a:pt x="2329" y="3977"/>
                  </a:cubicBezTo>
                  <a:lnTo>
                    <a:pt x="2329" y="2863"/>
                  </a:lnTo>
                  <a:cubicBezTo>
                    <a:pt x="2329" y="2784"/>
                    <a:pt x="2291" y="2714"/>
                    <a:pt x="2227" y="2675"/>
                  </a:cubicBezTo>
                  <a:cubicBezTo>
                    <a:pt x="2150" y="2620"/>
                    <a:pt x="2103" y="2526"/>
                    <a:pt x="2103" y="2424"/>
                  </a:cubicBezTo>
                  <a:lnTo>
                    <a:pt x="2103" y="1271"/>
                  </a:lnTo>
                  <a:cubicBezTo>
                    <a:pt x="2103" y="825"/>
                    <a:pt x="2462" y="464"/>
                    <a:pt x="2910" y="464"/>
                  </a:cubicBezTo>
                  <a:lnTo>
                    <a:pt x="3161" y="464"/>
                  </a:lnTo>
                  <a:cubicBezTo>
                    <a:pt x="3608" y="464"/>
                    <a:pt x="3968" y="825"/>
                    <a:pt x="3968" y="1271"/>
                  </a:cubicBezTo>
                  <a:lnTo>
                    <a:pt x="3968" y="2424"/>
                  </a:lnTo>
                  <a:cubicBezTo>
                    <a:pt x="3968" y="2526"/>
                    <a:pt x="3921" y="2613"/>
                    <a:pt x="3844" y="2675"/>
                  </a:cubicBezTo>
                  <a:cubicBezTo>
                    <a:pt x="3772" y="2714"/>
                    <a:pt x="3740" y="2784"/>
                    <a:pt x="3740" y="2863"/>
                  </a:cubicBezTo>
                  <a:lnTo>
                    <a:pt x="3740" y="3977"/>
                  </a:lnTo>
                  <a:cubicBezTo>
                    <a:pt x="3740" y="4079"/>
                    <a:pt x="3797" y="4180"/>
                    <a:pt x="3898" y="4227"/>
                  </a:cubicBezTo>
                  <a:cubicBezTo>
                    <a:pt x="4039" y="4297"/>
                    <a:pt x="4792" y="4683"/>
                    <a:pt x="5490" y="5247"/>
                  </a:cubicBezTo>
                  <a:cubicBezTo>
                    <a:pt x="5567" y="5309"/>
                    <a:pt x="5607" y="5403"/>
                    <a:pt x="5607" y="5505"/>
                  </a:cubicBezTo>
                  <a:lnTo>
                    <a:pt x="5607" y="6297"/>
                  </a:lnTo>
                  <a:cubicBezTo>
                    <a:pt x="5607" y="6423"/>
                    <a:pt x="5709" y="6525"/>
                    <a:pt x="5835" y="6525"/>
                  </a:cubicBezTo>
                  <a:cubicBezTo>
                    <a:pt x="5961" y="6525"/>
                    <a:pt x="6070" y="6423"/>
                    <a:pt x="6070" y="6297"/>
                  </a:cubicBezTo>
                  <a:lnTo>
                    <a:pt x="6070" y="5505"/>
                  </a:lnTo>
                  <a:cubicBezTo>
                    <a:pt x="6070" y="5270"/>
                    <a:pt x="5961" y="5050"/>
                    <a:pt x="5780" y="4893"/>
                  </a:cubicBezTo>
                  <a:cubicBezTo>
                    <a:pt x="5144" y="4376"/>
                    <a:pt x="4463" y="4007"/>
                    <a:pt x="4196" y="3866"/>
                  </a:cubicBezTo>
                  <a:lnTo>
                    <a:pt x="4196" y="2965"/>
                  </a:lnTo>
                  <a:cubicBezTo>
                    <a:pt x="4344" y="2823"/>
                    <a:pt x="4431" y="2635"/>
                    <a:pt x="4431" y="2424"/>
                  </a:cubicBezTo>
                  <a:lnTo>
                    <a:pt x="4431" y="1271"/>
                  </a:lnTo>
                  <a:cubicBezTo>
                    <a:pt x="4431" y="573"/>
                    <a:pt x="3859" y="1"/>
                    <a:pt x="31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4"/>
            <p:cNvSpPr/>
            <p:nvPr/>
          </p:nvSpPr>
          <p:spPr>
            <a:xfrm>
              <a:off x="5497800" y="3414300"/>
              <a:ext cx="150025" cy="161150"/>
            </a:xfrm>
            <a:custGeom>
              <a:avLst/>
              <a:gdLst/>
              <a:ahLst/>
              <a:cxnLst/>
              <a:rect l="l" t="t" r="r" b="b"/>
              <a:pathLst>
                <a:path w="6001" h="6446" extrusionOk="0">
                  <a:moveTo>
                    <a:pt x="2880" y="0"/>
                  </a:moveTo>
                  <a:cubicBezTo>
                    <a:pt x="2190" y="0"/>
                    <a:pt x="1625" y="565"/>
                    <a:pt x="1625" y="1255"/>
                  </a:cubicBezTo>
                  <a:lnTo>
                    <a:pt x="1625" y="2392"/>
                  </a:lnTo>
                  <a:cubicBezTo>
                    <a:pt x="1625" y="2595"/>
                    <a:pt x="1712" y="2793"/>
                    <a:pt x="1853" y="2934"/>
                  </a:cubicBezTo>
                  <a:lnTo>
                    <a:pt x="1853" y="3811"/>
                  </a:lnTo>
                  <a:cubicBezTo>
                    <a:pt x="1586" y="3952"/>
                    <a:pt x="912" y="4313"/>
                    <a:pt x="293" y="4831"/>
                  </a:cubicBezTo>
                  <a:cubicBezTo>
                    <a:pt x="112" y="4980"/>
                    <a:pt x="1" y="5200"/>
                    <a:pt x="1" y="5435"/>
                  </a:cubicBezTo>
                  <a:lnTo>
                    <a:pt x="1" y="6210"/>
                  </a:lnTo>
                  <a:cubicBezTo>
                    <a:pt x="1" y="6336"/>
                    <a:pt x="104" y="6445"/>
                    <a:pt x="229" y="6445"/>
                  </a:cubicBezTo>
                  <a:cubicBezTo>
                    <a:pt x="355" y="6445"/>
                    <a:pt x="464" y="6336"/>
                    <a:pt x="464" y="6210"/>
                  </a:cubicBezTo>
                  <a:lnTo>
                    <a:pt x="464" y="5435"/>
                  </a:lnTo>
                  <a:cubicBezTo>
                    <a:pt x="464" y="5333"/>
                    <a:pt x="503" y="5239"/>
                    <a:pt x="582" y="5183"/>
                  </a:cubicBezTo>
                  <a:cubicBezTo>
                    <a:pt x="1271" y="4618"/>
                    <a:pt x="2016" y="4242"/>
                    <a:pt x="2158" y="4165"/>
                  </a:cubicBezTo>
                  <a:cubicBezTo>
                    <a:pt x="2252" y="4125"/>
                    <a:pt x="2316" y="4024"/>
                    <a:pt x="2316" y="3913"/>
                  </a:cubicBezTo>
                  <a:lnTo>
                    <a:pt x="2316" y="2815"/>
                  </a:lnTo>
                  <a:cubicBezTo>
                    <a:pt x="2316" y="2746"/>
                    <a:pt x="2276" y="2667"/>
                    <a:pt x="2212" y="2627"/>
                  </a:cubicBezTo>
                  <a:cubicBezTo>
                    <a:pt x="2127" y="2573"/>
                    <a:pt x="2088" y="2486"/>
                    <a:pt x="2088" y="2392"/>
                  </a:cubicBezTo>
                  <a:lnTo>
                    <a:pt x="2088" y="1255"/>
                  </a:lnTo>
                  <a:cubicBezTo>
                    <a:pt x="2088" y="817"/>
                    <a:pt x="2440" y="456"/>
                    <a:pt x="2880" y="456"/>
                  </a:cubicBezTo>
                  <a:lnTo>
                    <a:pt x="3123" y="456"/>
                  </a:lnTo>
                  <a:cubicBezTo>
                    <a:pt x="3561" y="456"/>
                    <a:pt x="3923" y="817"/>
                    <a:pt x="3923" y="1255"/>
                  </a:cubicBezTo>
                  <a:lnTo>
                    <a:pt x="3923" y="2392"/>
                  </a:lnTo>
                  <a:cubicBezTo>
                    <a:pt x="3923" y="2486"/>
                    <a:pt x="3868" y="2573"/>
                    <a:pt x="3797" y="2627"/>
                  </a:cubicBezTo>
                  <a:cubicBezTo>
                    <a:pt x="3735" y="2667"/>
                    <a:pt x="3695" y="2746"/>
                    <a:pt x="3695" y="2815"/>
                  </a:cubicBezTo>
                  <a:lnTo>
                    <a:pt x="3695" y="3913"/>
                  </a:lnTo>
                  <a:cubicBezTo>
                    <a:pt x="3695" y="4024"/>
                    <a:pt x="3750" y="4125"/>
                    <a:pt x="3851" y="4165"/>
                  </a:cubicBezTo>
                  <a:cubicBezTo>
                    <a:pt x="3992" y="4234"/>
                    <a:pt x="4738" y="4611"/>
                    <a:pt x="5428" y="5183"/>
                  </a:cubicBezTo>
                  <a:cubicBezTo>
                    <a:pt x="5498" y="5239"/>
                    <a:pt x="5545" y="5333"/>
                    <a:pt x="5545" y="5435"/>
                  </a:cubicBezTo>
                  <a:lnTo>
                    <a:pt x="5545" y="6210"/>
                  </a:lnTo>
                  <a:cubicBezTo>
                    <a:pt x="5545" y="6336"/>
                    <a:pt x="5639" y="6445"/>
                    <a:pt x="5773" y="6445"/>
                  </a:cubicBezTo>
                  <a:cubicBezTo>
                    <a:pt x="5899" y="6445"/>
                    <a:pt x="6000" y="6336"/>
                    <a:pt x="6000" y="6210"/>
                  </a:cubicBezTo>
                  <a:lnTo>
                    <a:pt x="6000" y="5435"/>
                  </a:lnTo>
                  <a:cubicBezTo>
                    <a:pt x="6000" y="5200"/>
                    <a:pt x="5899" y="4980"/>
                    <a:pt x="5718" y="4831"/>
                  </a:cubicBezTo>
                  <a:cubicBezTo>
                    <a:pt x="5091" y="4313"/>
                    <a:pt x="4416" y="3952"/>
                    <a:pt x="4150" y="3811"/>
                  </a:cubicBezTo>
                  <a:lnTo>
                    <a:pt x="4150" y="2934"/>
                  </a:lnTo>
                  <a:cubicBezTo>
                    <a:pt x="4292" y="2793"/>
                    <a:pt x="4376" y="2595"/>
                    <a:pt x="4376" y="2392"/>
                  </a:cubicBezTo>
                  <a:lnTo>
                    <a:pt x="4376" y="1255"/>
                  </a:lnTo>
                  <a:cubicBezTo>
                    <a:pt x="4376" y="557"/>
                    <a:pt x="3812" y="0"/>
                    <a:pt x="31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4"/>
            <p:cNvSpPr/>
            <p:nvPr/>
          </p:nvSpPr>
          <p:spPr>
            <a:xfrm>
              <a:off x="5567025" y="3299225"/>
              <a:ext cx="255250" cy="94900"/>
            </a:xfrm>
            <a:custGeom>
              <a:avLst/>
              <a:gdLst/>
              <a:ahLst/>
              <a:cxnLst/>
              <a:rect l="l" t="t" r="r" b="b"/>
              <a:pathLst>
                <a:path w="10210" h="3796" extrusionOk="0">
                  <a:moveTo>
                    <a:pt x="5121" y="0"/>
                  </a:moveTo>
                  <a:cubicBezTo>
                    <a:pt x="4995" y="0"/>
                    <a:pt x="4893" y="104"/>
                    <a:pt x="4893" y="228"/>
                  </a:cubicBezTo>
                  <a:lnTo>
                    <a:pt x="4893" y="1671"/>
                  </a:lnTo>
                  <a:lnTo>
                    <a:pt x="228" y="1671"/>
                  </a:lnTo>
                  <a:cubicBezTo>
                    <a:pt x="102" y="1671"/>
                    <a:pt x="0" y="1773"/>
                    <a:pt x="0" y="1899"/>
                  </a:cubicBezTo>
                  <a:lnTo>
                    <a:pt x="0" y="3568"/>
                  </a:lnTo>
                  <a:cubicBezTo>
                    <a:pt x="0" y="3694"/>
                    <a:pt x="102" y="3796"/>
                    <a:pt x="228" y="3796"/>
                  </a:cubicBezTo>
                  <a:cubicBezTo>
                    <a:pt x="354" y="3796"/>
                    <a:pt x="456" y="3694"/>
                    <a:pt x="456" y="3568"/>
                  </a:cubicBezTo>
                  <a:lnTo>
                    <a:pt x="456" y="2127"/>
                  </a:lnTo>
                  <a:lnTo>
                    <a:pt x="9756" y="2127"/>
                  </a:lnTo>
                  <a:lnTo>
                    <a:pt x="9756" y="3568"/>
                  </a:lnTo>
                  <a:cubicBezTo>
                    <a:pt x="9756" y="3694"/>
                    <a:pt x="9857" y="3796"/>
                    <a:pt x="9981" y="3796"/>
                  </a:cubicBezTo>
                  <a:cubicBezTo>
                    <a:pt x="10108" y="3796"/>
                    <a:pt x="10209" y="3694"/>
                    <a:pt x="10209" y="3568"/>
                  </a:cubicBezTo>
                  <a:lnTo>
                    <a:pt x="10209" y="1899"/>
                  </a:lnTo>
                  <a:cubicBezTo>
                    <a:pt x="10209" y="1773"/>
                    <a:pt x="10108" y="1671"/>
                    <a:pt x="9981" y="1671"/>
                  </a:cubicBezTo>
                  <a:lnTo>
                    <a:pt x="5348" y="1671"/>
                  </a:lnTo>
                  <a:lnTo>
                    <a:pt x="5348" y="228"/>
                  </a:lnTo>
                  <a:cubicBezTo>
                    <a:pt x="5348" y="104"/>
                    <a:pt x="5247" y="0"/>
                    <a:pt x="5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2" name="Google Shape;3792;p74"/>
          <p:cNvGrpSpPr/>
          <p:nvPr/>
        </p:nvGrpSpPr>
        <p:grpSpPr>
          <a:xfrm>
            <a:off x="3966510" y="3927138"/>
            <a:ext cx="465975" cy="466775"/>
            <a:chOff x="1001200" y="4676725"/>
            <a:chExt cx="465975" cy="466775"/>
          </a:xfrm>
        </p:grpSpPr>
        <p:sp>
          <p:nvSpPr>
            <p:cNvPr id="3793" name="Google Shape;3793;p74"/>
            <p:cNvSpPr/>
            <p:nvPr/>
          </p:nvSpPr>
          <p:spPr>
            <a:xfrm>
              <a:off x="1283100" y="4676725"/>
              <a:ext cx="184075" cy="173725"/>
            </a:xfrm>
            <a:custGeom>
              <a:avLst/>
              <a:gdLst/>
              <a:ahLst/>
              <a:cxnLst/>
              <a:rect l="l" t="t" r="r" b="b"/>
              <a:pathLst>
                <a:path w="7363" h="6949" extrusionOk="0">
                  <a:moveTo>
                    <a:pt x="1720" y="1"/>
                  </a:moveTo>
                  <a:cubicBezTo>
                    <a:pt x="1650" y="1"/>
                    <a:pt x="1578" y="28"/>
                    <a:pt x="1521" y="80"/>
                  </a:cubicBezTo>
                  <a:lnTo>
                    <a:pt x="80" y="1523"/>
                  </a:lnTo>
                  <a:cubicBezTo>
                    <a:pt x="33" y="1570"/>
                    <a:pt x="1" y="1649"/>
                    <a:pt x="1" y="1711"/>
                  </a:cubicBezTo>
                  <a:cubicBezTo>
                    <a:pt x="1" y="1781"/>
                    <a:pt x="23" y="1853"/>
                    <a:pt x="80" y="1900"/>
                  </a:cubicBezTo>
                  <a:lnTo>
                    <a:pt x="1521" y="3343"/>
                  </a:lnTo>
                  <a:cubicBezTo>
                    <a:pt x="1576" y="3398"/>
                    <a:pt x="1647" y="3420"/>
                    <a:pt x="1709" y="3420"/>
                  </a:cubicBezTo>
                  <a:cubicBezTo>
                    <a:pt x="1781" y="3420"/>
                    <a:pt x="1850" y="3398"/>
                    <a:pt x="1897" y="3343"/>
                  </a:cubicBezTo>
                  <a:cubicBezTo>
                    <a:pt x="1999" y="3239"/>
                    <a:pt x="1999" y="3068"/>
                    <a:pt x="1897" y="2967"/>
                  </a:cubicBezTo>
                  <a:lnTo>
                    <a:pt x="909" y="1979"/>
                  </a:lnTo>
                  <a:lnTo>
                    <a:pt x="3826" y="1979"/>
                  </a:lnTo>
                  <a:cubicBezTo>
                    <a:pt x="5480" y="1979"/>
                    <a:pt x="6822" y="3319"/>
                    <a:pt x="6822" y="4973"/>
                  </a:cubicBezTo>
                  <a:lnTo>
                    <a:pt x="6822" y="6674"/>
                  </a:lnTo>
                  <a:cubicBezTo>
                    <a:pt x="6822" y="6824"/>
                    <a:pt x="6948" y="6949"/>
                    <a:pt x="7089" y="6949"/>
                  </a:cubicBezTo>
                  <a:cubicBezTo>
                    <a:pt x="7238" y="6949"/>
                    <a:pt x="7362" y="6824"/>
                    <a:pt x="7362" y="6674"/>
                  </a:cubicBezTo>
                  <a:lnTo>
                    <a:pt x="7362" y="4980"/>
                  </a:lnTo>
                  <a:cubicBezTo>
                    <a:pt x="7362" y="3029"/>
                    <a:pt x="5780" y="1444"/>
                    <a:pt x="3834" y="1444"/>
                  </a:cubicBezTo>
                  <a:lnTo>
                    <a:pt x="909" y="1444"/>
                  </a:lnTo>
                  <a:lnTo>
                    <a:pt x="1905" y="456"/>
                  </a:lnTo>
                  <a:cubicBezTo>
                    <a:pt x="2008" y="355"/>
                    <a:pt x="2008" y="191"/>
                    <a:pt x="1905" y="80"/>
                  </a:cubicBezTo>
                  <a:cubicBezTo>
                    <a:pt x="1855" y="26"/>
                    <a:pt x="1788" y="1"/>
                    <a:pt x="17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4"/>
            <p:cNvSpPr/>
            <p:nvPr/>
          </p:nvSpPr>
          <p:spPr>
            <a:xfrm>
              <a:off x="1452850" y="5129975"/>
              <a:ext cx="13375" cy="13525"/>
            </a:xfrm>
            <a:custGeom>
              <a:avLst/>
              <a:gdLst/>
              <a:ahLst/>
              <a:cxnLst/>
              <a:rect l="l" t="t" r="r" b="b"/>
              <a:pathLst>
                <a:path w="535" h="541" extrusionOk="0">
                  <a:moveTo>
                    <a:pt x="267" y="0"/>
                  </a:moveTo>
                  <a:cubicBezTo>
                    <a:pt x="196" y="0"/>
                    <a:pt x="126" y="32"/>
                    <a:pt x="79" y="80"/>
                  </a:cubicBezTo>
                  <a:cubicBezTo>
                    <a:pt x="32" y="134"/>
                    <a:pt x="0" y="204"/>
                    <a:pt x="0" y="275"/>
                  </a:cubicBezTo>
                  <a:cubicBezTo>
                    <a:pt x="0" y="345"/>
                    <a:pt x="25" y="416"/>
                    <a:pt x="79" y="463"/>
                  </a:cubicBezTo>
                  <a:cubicBezTo>
                    <a:pt x="134" y="510"/>
                    <a:pt x="196" y="541"/>
                    <a:pt x="267" y="541"/>
                  </a:cubicBezTo>
                  <a:cubicBezTo>
                    <a:pt x="330" y="541"/>
                    <a:pt x="409" y="518"/>
                    <a:pt x="456" y="463"/>
                  </a:cubicBezTo>
                  <a:cubicBezTo>
                    <a:pt x="503" y="409"/>
                    <a:pt x="535" y="337"/>
                    <a:pt x="535" y="275"/>
                  </a:cubicBezTo>
                  <a:cubicBezTo>
                    <a:pt x="535" y="204"/>
                    <a:pt x="510" y="134"/>
                    <a:pt x="456" y="80"/>
                  </a:cubicBezTo>
                  <a:cubicBezTo>
                    <a:pt x="409" y="32"/>
                    <a:pt x="337"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4"/>
            <p:cNvSpPr/>
            <p:nvPr/>
          </p:nvSpPr>
          <p:spPr>
            <a:xfrm>
              <a:off x="1270175" y="5129975"/>
              <a:ext cx="13525" cy="13350"/>
            </a:xfrm>
            <a:custGeom>
              <a:avLst/>
              <a:gdLst/>
              <a:ahLst/>
              <a:cxnLst/>
              <a:rect l="l" t="t" r="r" b="b"/>
              <a:pathLst>
                <a:path w="541" h="534" extrusionOk="0">
                  <a:moveTo>
                    <a:pt x="275" y="0"/>
                  </a:moveTo>
                  <a:cubicBezTo>
                    <a:pt x="126" y="0"/>
                    <a:pt x="0" y="127"/>
                    <a:pt x="0" y="268"/>
                  </a:cubicBezTo>
                  <a:cubicBezTo>
                    <a:pt x="0" y="416"/>
                    <a:pt x="126" y="533"/>
                    <a:pt x="275" y="533"/>
                  </a:cubicBezTo>
                  <a:cubicBezTo>
                    <a:pt x="416" y="533"/>
                    <a:pt x="540" y="416"/>
                    <a:pt x="540" y="268"/>
                  </a:cubicBezTo>
                  <a:cubicBezTo>
                    <a:pt x="540" y="127"/>
                    <a:pt x="416" y="0"/>
                    <a:pt x="2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4"/>
            <p:cNvSpPr/>
            <p:nvPr/>
          </p:nvSpPr>
          <p:spPr>
            <a:xfrm>
              <a:off x="1296225" y="5129975"/>
              <a:ext cx="13575" cy="13350"/>
            </a:xfrm>
            <a:custGeom>
              <a:avLst/>
              <a:gdLst/>
              <a:ahLst/>
              <a:cxnLst/>
              <a:rect l="l" t="t" r="r" b="b"/>
              <a:pathLst>
                <a:path w="543" h="534" extrusionOk="0">
                  <a:moveTo>
                    <a:pt x="275" y="0"/>
                  </a:moveTo>
                  <a:cubicBezTo>
                    <a:pt x="127" y="0"/>
                    <a:pt x="1" y="127"/>
                    <a:pt x="1" y="268"/>
                  </a:cubicBezTo>
                  <a:cubicBezTo>
                    <a:pt x="1" y="416"/>
                    <a:pt x="127" y="533"/>
                    <a:pt x="275" y="533"/>
                  </a:cubicBezTo>
                  <a:cubicBezTo>
                    <a:pt x="416" y="533"/>
                    <a:pt x="543" y="416"/>
                    <a:pt x="543" y="268"/>
                  </a:cubicBezTo>
                  <a:cubicBezTo>
                    <a:pt x="543" y="127"/>
                    <a:pt x="416" y="0"/>
                    <a:pt x="2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4"/>
            <p:cNvSpPr/>
            <p:nvPr/>
          </p:nvSpPr>
          <p:spPr>
            <a:xfrm>
              <a:off x="1348600" y="5129975"/>
              <a:ext cx="13325" cy="13350"/>
            </a:xfrm>
            <a:custGeom>
              <a:avLst/>
              <a:gdLst/>
              <a:ahLst/>
              <a:cxnLst/>
              <a:rect l="l" t="t" r="r" b="b"/>
              <a:pathLst>
                <a:path w="533" h="534" extrusionOk="0">
                  <a:moveTo>
                    <a:pt x="265" y="0"/>
                  </a:moveTo>
                  <a:cubicBezTo>
                    <a:pt x="117" y="0"/>
                    <a:pt x="0" y="127"/>
                    <a:pt x="0" y="268"/>
                  </a:cubicBezTo>
                  <a:cubicBezTo>
                    <a:pt x="0" y="416"/>
                    <a:pt x="117" y="533"/>
                    <a:pt x="265" y="533"/>
                  </a:cubicBezTo>
                  <a:cubicBezTo>
                    <a:pt x="407" y="533"/>
                    <a:pt x="533" y="416"/>
                    <a:pt x="533" y="268"/>
                  </a:cubicBezTo>
                  <a:cubicBezTo>
                    <a:pt x="533" y="127"/>
                    <a:pt x="407"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4"/>
            <p:cNvSpPr/>
            <p:nvPr/>
          </p:nvSpPr>
          <p:spPr>
            <a:xfrm>
              <a:off x="1400725" y="5129975"/>
              <a:ext cx="13325" cy="13350"/>
            </a:xfrm>
            <a:custGeom>
              <a:avLst/>
              <a:gdLst/>
              <a:ahLst/>
              <a:cxnLst/>
              <a:rect l="l" t="t" r="r" b="b"/>
              <a:pathLst>
                <a:path w="533" h="534" extrusionOk="0">
                  <a:moveTo>
                    <a:pt x="267" y="0"/>
                  </a:moveTo>
                  <a:cubicBezTo>
                    <a:pt x="117" y="0"/>
                    <a:pt x="0" y="127"/>
                    <a:pt x="0" y="268"/>
                  </a:cubicBezTo>
                  <a:cubicBezTo>
                    <a:pt x="0" y="416"/>
                    <a:pt x="117" y="533"/>
                    <a:pt x="267" y="533"/>
                  </a:cubicBezTo>
                  <a:cubicBezTo>
                    <a:pt x="416" y="533"/>
                    <a:pt x="533" y="416"/>
                    <a:pt x="533" y="268"/>
                  </a:cubicBezTo>
                  <a:cubicBezTo>
                    <a:pt x="533" y="127"/>
                    <a:pt x="416"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4"/>
            <p:cNvSpPr/>
            <p:nvPr/>
          </p:nvSpPr>
          <p:spPr>
            <a:xfrm>
              <a:off x="1426775" y="5129975"/>
              <a:ext cx="13350" cy="13350"/>
            </a:xfrm>
            <a:custGeom>
              <a:avLst/>
              <a:gdLst/>
              <a:ahLst/>
              <a:cxnLst/>
              <a:rect l="l" t="t" r="r" b="b"/>
              <a:pathLst>
                <a:path w="534" h="534" extrusionOk="0">
                  <a:moveTo>
                    <a:pt x="268" y="0"/>
                  </a:moveTo>
                  <a:cubicBezTo>
                    <a:pt x="119" y="0"/>
                    <a:pt x="1" y="127"/>
                    <a:pt x="1" y="268"/>
                  </a:cubicBezTo>
                  <a:cubicBezTo>
                    <a:pt x="1" y="416"/>
                    <a:pt x="119" y="533"/>
                    <a:pt x="268" y="533"/>
                  </a:cubicBezTo>
                  <a:cubicBezTo>
                    <a:pt x="417" y="533"/>
                    <a:pt x="533" y="416"/>
                    <a:pt x="533" y="268"/>
                  </a:cubicBezTo>
                  <a:cubicBezTo>
                    <a:pt x="533" y="127"/>
                    <a:pt x="417"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4"/>
            <p:cNvSpPr/>
            <p:nvPr/>
          </p:nvSpPr>
          <p:spPr>
            <a:xfrm>
              <a:off x="1322475" y="5129975"/>
              <a:ext cx="13400" cy="13350"/>
            </a:xfrm>
            <a:custGeom>
              <a:avLst/>
              <a:gdLst/>
              <a:ahLst/>
              <a:cxnLst/>
              <a:rect l="l" t="t" r="r" b="b"/>
              <a:pathLst>
                <a:path w="536" h="534" extrusionOk="0">
                  <a:moveTo>
                    <a:pt x="268" y="0"/>
                  </a:moveTo>
                  <a:cubicBezTo>
                    <a:pt x="119" y="0"/>
                    <a:pt x="1" y="127"/>
                    <a:pt x="1" y="268"/>
                  </a:cubicBezTo>
                  <a:cubicBezTo>
                    <a:pt x="1" y="416"/>
                    <a:pt x="119" y="533"/>
                    <a:pt x="268" y="533"/>
                  </a:cubicBezTo>
                  <a:cubicBezTo>
                    <a:pt x="409" y="533"/>
                    <a:pt x="535" y="416"/>
                    <a:pt x="535" y="268"/>
                  </a:cubicBezTo>
                  <a:cubicBezTo>
                    <a:pt x="535" y="127"/>
                    <a:pt x="409"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4"/>
            <p:cNvSpPr/>
            <p:nvPr/>
          </p:nvSpPr>
          <p:spPr>
            <a:xfrm>
              <a:off x="1374650" y="5129975"/>
              <a:ext cx="13350" cy="13350"/>
            </a:xfrm>
            <a:custGeom>
              <a:avLst/>
              <a:gdLst/>
              <a:ahLst/>
              <a:cxnLst/>
              <a:rect l="l" t="t" r="r" b="b"/>
              <a:pathLst>
                <a:path w="534" h="534" extrusionOk="0">
                  <a:moveTo>
                    <a:pt x="266" y="0"/>
                  </a:moveTo>
                  <a:cubicBezTo>
                    <a:pt x="117" y="0"/>
                    <a:pt x="1" y="127"/>
                    <a:pt x="1" y="268"/>
                  </a:cubicBezTo>
                  <a:cubicBezTo>
                    <a:pt x="1" y="416"/>
                    <a:pt x="117" y="533"/>
                    <a:pt x="266" y="533"/>
                  </a:cubicBezTo>
                  <a:cubicBezTo>
                    <a:pt x="416" y="533"/>
                    <a:pt x="533" y="416"/>
                    <a:pt x="533" y="268"/>
                  </a:cubicBezTo>
                  <a:cubicBezTo>
                    <a:pt x="533" y="127"/>
                    <a:pt x="416"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4"/>
            <p:cNvSpPr/>
            <p:nvPr/>
          </p:nvSpPr>
          <p:spPr>
            <a:xfrm>
              <a:off x="1244100" y="5129975"/>
              <a:ext cx="13525" cy="13350"/>
            </a:xfrm>
            <a:custGeom>
              <a:avLst/>
              <a:gdLst/>
              <a:ahLst/>
              <a:cxnLst/>
              <a:rect l="l" t="t" r="r" b="b"/>
              <a:pathLst>
                <a:path w="541" h="534" extrusionOk="0">
                  <a:moveTo>
                    <a:pt x="266" y="0"/>
                  </a:moveTo>
                  <a:cubicBezTo>
                    <a:pt x="196" y="0"/>
                    <a:pt x="134" y="32"/>
                    <a:pt x="78" y="80"/>
                  </a:cubicBezTo>
                  <a:cubicBezTo>
                    <a:pt x="31" y="127"/>
                    <a:pt x="0" y="196"/>
                    <a:pt x="0" y="268"/>
                  </a:cubicBezTo>
                  <a:cubicBezTo>
                    <a:pt x="0" y="337"/>
                    <a:pt x="23" y="409"/>
                    <a:pt x="78" y="456"/>
                  </a:cubicBezTo>
                  <a:cubicBezTo>
                    <a:pt x="134" y="503"/>
                    <a:pt x="196" y="533"/>
                    <a:pt x="266" y="533"/>
                  </a:cubicBezTo>
                  <a:cubicBezTo>
                    <a:pt x="337" y="533"/>
                    <a:pt x="407" y="510"/>
                    <a:pt x="454" y="456"/>
                  </a:cubicBezTo>
                  <a:cubicBezTo>
                    <a:pt x="510" y="409"/>
                    <a:pt x="541" y="337"/>
                    <a:pt x="541" y="268"/>
                  </a:cubicBezTo>
                  <a:cubicBezTo>
                    <a:pt x="541" y="204"/>
                    <a:pt x="510" y="134"/>
                    <a:pt x="454" y="80"/>
                  </a:cubicBezTo>
                  <a:cubicBezTo>
                    <a:pt x="407" y="32"/>
                    <a:pt x="337"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4"/>
            <p:cNvSpPr/>
            <p:nvPr/>
          </p:nvSpPr>
          <p:spPr>
            <a:xfrm>
              <a:off x="1244100" y="5025675"/>
              <a:ext cx="13525" cy="13375"/>
            </a:xfrm>
            <a:custGeom>
              <a:avLst/>
              <a:gdLst/>
              <a:ahLst/>
              <a:cxnLst/>
              <a:rect l="l" t="t" r="r" b="b"/>
              <a:pathLst>
                <a:path w="541" h="535" extrusionOk="0">
                  <a:moveTo>
                    <a:pt x="266" y="0"/>
                  </a:moveTo>
                  <a:cubicBezTo>
                    <a:pt x="125" y="0"/>
                    <a:pt x="0" y="119"/>
                    <a:pt x="0" y="268"/>
                  </a:cubicBezTo>
                  <a:cubicBezTo>
                    <a:pt x="0" y="416"/>
                    <a:pt x="125" y="535"/>
                    <a:pt x="266" y="535"/>
                  </a:cubicBezTo>
                  <a:cubicBezTo>
                    <a:pt x="416" y="535"/>
                    <a:pt x="541" y="416"/>
                    <a:pt x="541" y="268"/>
                  </a:cubicBezTo>
                  <a:cubicBezTo>
                    <a:pt x="541" y="119"/>
                    <a:pt x="416"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4"/>
            <p:cNvSpPr/>
            <p:nvPr/>
          </p:nvSpPr>
          <p:spPr>
            <a:xfrm>
              <a:off x="1244100" y="4999600"/>
              <a:ext cx="13525" cy="13350"/>
            </a:xfrm>
            <a:custGeom>
              <a:avLst/>
              <a:gdLst/>
              <a:ahLst/>
              <a:cxnLst/>
              <a:rect l="l" t="t" r="r" b="b"/>
              <a:pathLst>
                <a:path w="541" h="534" extrusionOk="0">
                  <a:moveTo>
                    <a:pt x="266" y="1"/>
                  </a:moveTo>
                  <a:cubicBezTo>
                    <a:pt x="125" y="1"/>
                    <a:pt x="0" y="119"/>
                    <a:pt x="0" y="268"/>
                  </a:cubicBezTo>
                  <a:cubicBezTo>
                    <a:pt x="0" y="417"/>
                    <a:pt x="125" y="533"/>
                    <a:pt x="266" y="533"/>
                  </a:cubicBezTo>
                  <a:cubicBezTo>
                    <a:pt x="416" y="533"/>
                    <a:pt x="541" y="417"/>
                    <a:pt x="541" y="268"/>
                  </a:cubicBezTo>
                  <a:cubicBezTo>
                    <a:pt x="541" y="119"/>
                    <a:pt x="416"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4"/>
            <p:cNvSpPr/>
            <p:nvPr/>
          </p:nvSpPr>
          <p:spPr>
            <a:xfrm>
              <a:off x="1244100" y="5051725"/>
              <a:ext cx="13525" cy="13400"/>
            </a:xfrm>
            <a:custGeom>
              <a:avLst/>
              <a:gdLst/>
              <a:ahLst/>
              <a:cxnLst/>
              <a:rect l="l" t="t" r="r" b="b"/>
              <a:pathLst>
                <a:path w="541" h="536" extrusionOk="0">
                  <a:moveTo>
                    <a:pt x="266" y="1"/>
                  </a:moveTo>
                  <a:cubicBezTo>
                    <a:pt x="125" y="1"/>
                    <a:pt x="0" y="120"/>
                    <a:pt x="0" y="268"/>
                  </a:cubicBezTo>
                  <a:cubicBezTo>
                    <a:pt x="0" y="417"/>
                    <a:pt x="125" y="535"/>
                    <a:pt x="266" y="535"/>
                  </a:cubicBezTo>
                  <a:cubicBezTo>
                    <a:pt x="416" y="535"/>
                    <a:pt x="541" y="417"/>
                    <a:pt x="541" y="268"/>
                  </a:cubicBezTo>
                  <a:cubicBezTo>
                    <a:pt x="541" y="120"/>
                    <a:pt x="416"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4"/>
            <p:cNvSpPr/>
            <p:nvPr/>
          </p:nvSpPr>
          <p:spPr>
            <a:xfrm>
              <a:off x="1244100" y="4947300"/>
              <a:ext cx="13525" cy="13525"/>
            </a:xfrm>
            <a:custGeom>
              <a:avLst/>
              <a:gdLst/>
              <a:ahLst/>
              <a:cxnLst/>
              <a:rect l="l" t="t" r="r" b="b"/>
              <a:pathLst>
                <a:path w="541" h="541" extrusionOk="0">
                  <a:moveTo>
                    <a:pt x="266" y="0"/>
                  </a:moveTo>
                  <a:cubicBezTo>
                    <a:pt x="125" y="0"/>
                    <a:pt x="0" y="124"/>
                    <a:pt x="0" y="266"/>
                  </a:cubicBezTo>
                  <a:cubicBezTo>
                    <a:pt x="0" y="414"/>
                    <a:pt x="125" y="540"/>
                    <a:pt x="266" y="540"/>
                  </a:cubicBezTo>
                  <a:cubicBezTo>
                    <a:pt x="416" y="540"/>
                    <a:pt x="541" y="414"/>
                    <a:pt x="541" y="266"/>
                  </a:cubicBezTo>
                  <a:cubicBezTo>
                    <a:pt x="541" y="124"/>
                    <a:pt x="416"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4"/>
            <p:cNvSpPr/>
            <p:nvPr/>
          </p:nvSpPr>
          <p:spPr>
            <a:xfrm>
              <a:off x="1244100" y="4973350"/>
              <a:ext cx="13525" cy="13525"/>
            </a:xfrm>
            <a:custGeom>
              <a:avLst/>
              <a:gdLst/>
              <a:ahLst/>
              <a:cxnLst/>
              <a:rect l="l" t="t" r="r" b="b"/>
              <a:pathLst>
                <a:path w="541" h="541" extrusionOk="0">
                  <a:moveTo>
                    <a:pt x="266" y="1"/>
                  </a:moveTo>
                  <a:cubicBezTo>
                    <a:pt x="125" y="1"/>
                    <a:pt x="0" y="125"/>
                    <a:pt x="0" y="266"/>
                  </a:cubicBezTo>
                  <a:cubicBezTo>
                    <a:pt x="0" y="417"/>
                    <a:pt x="125" y="541"/>
                    <a:pt x="266" y="541"/>
                  </a:cubicBezTo>
                  <a:cubicBezTo>
                    <a:pt x="416" y="541"/>
                    <a:pt x="541" y="417"/>
                    <a:pt x="541" y="266"/>
                  </a:cubicBezTo>
                  <a:cubicBezTo>
                    <a:pt x="541" y="125"/>
                    <a:pt x="416"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4"/>
            <p:cNvSpPr/>
            <p:nvPr/>
          </p:nvSpPr>
          <p:spPr>
            <a:xfrm>
              <a:off x="1244100" y="5103900"/>
              <a:ext cx="13525" cy="13350"/>
            </a:xfrm>
            <a:custGeom>
              <a:avLst/>
              <a:gdLst/>
              <a:ahLst/>
              <a:cxnLst/>
              <a:rect l="l" t="t" r="r" b="b"/>
              <a:pathLst>
                <a:path w="541" h="534" extrusionOk="0">
                  <a:moveTo>
                    <a:pt x="266" y="1"/>
                  </a:moveTo>
                  <a:cubicBezTo>
                    <a:pt x="125" y="1"/>
                    <a:pt x="0" y="125"/>
                    <a:pt x="0" y="266"/>
                  </a:cubicBezTo>
                  <a:cubicBezTo>
                    <a:pt x="0" y="417"/>
                    <a:pt x="125" y="533"/>
                    <a:pt x="266" y="533"/>
                  </a:cubicBezTo>
                  <a:cubicBezTo>
                    <a:pt x="416" y="533"/>
                    <a:pt x="541" y="417"/>
                    <a:pt x="541" y="266"/>
                  </a:cubicBezTo>
                  <a:cubicBezTo>
                    <a:pt x="541" y="125"/>
                    <a:pt x="416"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4"/>
            <p:cNvSpPr/>
            <p:nvPr/>
          </p:nvSpPr>
          <p:spPr>
            <a:xfrm>
              <a:off x="1244100" y="5077850"/>
              <a:ext cx="13525" cy="13325"/>
            </a:xfrm>
            <a:custGeom>
              <a:avLst/>
              <a:gdLst/>
              <a:ahLst/>
              <a:cxnLst/>
              <a:rect l="l" t="t" r="r" b="b"/>
              <a:pathLst>
                <a:path w="541" h="533" extrusionOk="0">
                  <a:moveTo>
                    <a:pt x="266" y="0"/>
                  </a:moveTo>
                  <a:cubicBezTo>
                    <a:pt x="125" y="0"/>
                    <a:pt x="0" y="117"/>
                    <a:pt x="0" y="266"/>
                  </a:cubicBezTo>
                  <a:cubicBezTo>
                    <a:pt x="0" y="414"/>
                    <a:pt x="125" y="533"/>
                    <a:pt x="266" y="533"/>
                  </a:cubicBezTo>
                  <a:cubicBezTo>
                    <a:pt x="416" y="533"/>
                    <a:pt x="541" y="414"/>
                    <a:pt x="541" y="266"/>
                  </a:cubicBezTo>
                  <a:cubicBezTo>
                    <a:pt x="541" y="117"/>
                    <a:pt x="416"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4"/>
            <p:cNvSpPr/>
            <p:nvPr/>
          </p:nvSpPr>
          <p:spPr>
            <a:xfrm>
              <a:off x="1244100" y="4921175"/>
              <a:ext cx="13525" cy="13400"/>
            </a:xfrm>
            <a:custGeom>
              <a:avLst/>
              <a:gdLst/>
              <a:ahLst/>
              <a:cxnLst/>
              <a:rect l="l" t="t" r="r" b="b"/>
              <a:pathLst>
                <a:path w="541" h="536" extrusionOk="0">
                  <a:moveTo>
                    <a:pt x="266" y="1"/>
                  </a:moveTo>
                  <a:cubicBezTo>
                    <a:pt x="196" y="1"/>
                    <a:pt x="125" y="33"/>
                    <a:pt x="78" y="80"/>
                  </a:cubicBezTo>
                  <a:cubicBezTo>
                    <a:pt x="31" y="134"/>
                    <a:pt x="0" y="206"/>
                    <a:pt x="0" y="268"/>
                  </a:cubicBezTo>
                  <a:cubicBezTo>
                    <a:pt x="0" y="340"/>
                    <a:pt x="23" y="409"/>
                    <a:pt x="78" y="456"/>
                  </a:cubicBezTo>
                  <a:cubicBezTo>
                    <a:pt x="134" y="503"/>
                    <a:pt x="196" y="535"/>
                    <a:pt x="266" y="535"/>
                  </a:cubicBezTo>
                  <a:cubicBezTo>
                    <a:pt x="330" y="535"/>
                    <a:pt x="407" y="511"/>
                    <a:pt x="454" y="456"/>
                  </a:cubicBezTo>
                  <a:cubicBezTo>
                    <a:pt x="510" y="409"/>
                    <a:pt x="541" y="340"/>
                    <a:pt x="541" y="268"/>
                  </a:cubicBezTo>
                  <a:cubicBezTo>
                    <a:pt x="541" y="206"/>
                    <a:pt x="510" y="134"/>
                    <a:pt x="454" y="80"/>
                  </a:cubicBezTo>
                  <a:cubicBezTo>
                    <a:pt x="407" y="33"/>
                    <a:pt x="337"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4"/>
            <p:cNvSpPr/>
            <p:nvPr/>
          </p:nvSpPr>
          <p:spPr>
            <a:xfrm>
              <a:off x="1374650" y="4921175"/>
              <a:ext cx="13350" cy="13400"/>
            </a:xfrm>
            <a:custGeom>
              <a:avLst/>
              <a:gdLst/>
              <a:ahLst/>
              <a:cxnLst/>
              <a:rect l="l" t="t" r="r" b="b"/>
              <a:pathLst>
                <a:path w="534" h="536" extrusionOk="0">
                  <a:moveTo>
                    <a:pt x="266" y="1"/>
                  </a:moveTo>
                  <a:cubicBezTo>
                    <a:pt x="117" y="1"/>
                    <a:pt x="1" y="127"/>
                    <a:pt x="1" y="268"/>
                  </a:cubicBezTo>
                  <a:cubicBezTo>
                    <a:pt x="1" y="417"/>
                    <a:pt x="117" y="535"/>
                    <a:pt x="266" y="535"/>
                  </a:cubicBezTo>
                  <a:cubicBezTo>
                    <a:pt x="416" y="535"/>
                    <a:pt x="533" y="417"/>
                    <a:pt x="533" y="268"/>
                  </a:cubicBezTo>
                  <a:cubicBezTo>
                    <a:pt x="533" y="127"/>
                    <a:pt x="416"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4"/>
            <p:cNvSpPr/>
            <p:nvPr/>
          </p:nvSpPr>
          <p:spPr>
            <a:xfrm>
              <a:off x="1348600" y="4921175"/>
              <a:ext cx="13325" cy="13400"/>
            </a:xfrm>
            <a:custGeom>
              <a:avLst/>
              <a:gdLst/>
              <a:ahLst/>
              <a:cxnLst/>
              <a:rect l="l" t="t" r="r" b="b"/>
              <a:pathLst>
                <a:path w="533" h="536" extrusionOk="0">
                  <a:moveTo>
                    <a:pt x="265" y="1"/>
                  </a:moveTo>
                  <a:cubicBezTo>
                    <a:pt x="117" y="1"/>
                    <a:pt x="0" y="127"/>
                    <a:pt x="0" y="268"/>
                  </a:cubicBezTo>
                  <a:cubicBezTo>
                    <a:pt x="0" y="417"/>
                    <a:pt x="117" y="535"/>
                    <a:pt x="265" y="535"/>
                  </a:cubicBezTo>
                  <a:cubicBezTo>
                    <a:pt x="407" y="535"/>
                    <a:pt x="533" y="417"/>
                    <a:pt x="533" y="268"/>
                  </a:cubicBezTo>
                  <a:cubicBezTo>
                    <a:pt x="533" y="127"/>
                    <a:pt x="407" y="1"/>
                    <a:pt x="2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4"/>
            <p:cNvSpPr/>
            <p:nvPr/>
          </p:nvSpPr>
          <p:spPr>
            <a:xfrm>
              <a:off x="1400725" y="4921175"/>
              <a:ext cx="13325" cy="13400"/>
            </a:xfrm>
            <a:custGeom>
              <a:avLst/>
              <a:gdLst/>
              <a:ahLst/>
              <a:cxnLst/>
              <a:rect l="l" t="t" r="r" b="b"/>
              <a:pathLst>
                <a:path w="533" h="536" extrusionOk="0">
                  <a:moveTo>
                    <a:pt x="267" y="1"/>
                  </a:moveTo>
                  <a:cubicBezTo>
                    <a:pt x="117" y="1"/>
                    <a:pt x="0" y="127"/>
                    <a:pt x="0" y="268"/>
                  </a:cubicBezTo>
                  <a:cubicBezTo>
                    <a:pt x="0" y="417"/>
                    <a:pt x="117" y="535"/>
                    <a:pt x="267" y="535"/>
                  </a:cubicBezTo>
                  <a:cubicBezTo>
                    <a:pt x="416" y="535"/>
                    <a:pt x="533" y="417"/>
                    <a:pt x="533" y="268"/>
                  </a:cubicBezTo>
                  <a:cubicBezTo>
                    <a:pt x="533" y="127"/>
                    <a:pt x="416"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4"/>
            <p:cNvSpPr/>
            <p:nvPr/>
          </p:nvSpPr>
          <p:spPr>
            <a:xfrm>
              <a:off x="1322475" y="4921175"/>
              <a:ext cx="13400" cy="13400"/>
            </a:xfrm>
            <a:custGeom>
              <a:avLst/>
              <a:gdLst/>
              <a:ahLst/>
              <a:cxnLst/>
              <a:rect l="l" t="t" r="r" b="b"/>
              <a:pathLst>
                <a:path w="536" h="536" extrusionOk="0">
                  <a:moveTo>
                    <a:pt x="268" y="1"/>
                  </a:moveTo>
                  <a:cubicBezTo>
                    <a:pt x="119" y="1"/>
                    <a:pt x="1" y="127"/>
                    <a:pt x="1" y="268"/>
                  </a:cubicBezTo>
                  <a:cubicBezTo>
                    <a:pt x="1" y="417"/>
                    <a:pt x="119" y="535"/>
                    <a:pt x="268" y="535"/>
                  </a:cubicBezTo>
                  <a:cubicBezTo>
                    <a:pt x="409" y="535"/>
                    <a:pt x="535" y="417"/>
                    <a:pt x="535" y="268"/>
                  </a:cubicBezTo>
                  <a:cubicBezTo>
                    <a:pt x="535" y="127"/>
                    <a:pt x="409"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4"/>
            <p:cNvSpPr/>
            <p:nvPr/>
          </p:nvSpPr>
          <p:spPr>
            <a:xfrm>
              <a:off x="1270175" y="4921175"/>
              <a:ext cx="13525" cy="13400"/>
            </a:xfrm>
            <a:custGeom>
              <a:avLst/>
              <a:gdLst/>
              <a:ahLst/>
              <a:cxnLst/>
              <a:rect l="l" t="t" r="r" b="b"/>
              <a:pathLst>
                <a:path w="541" h="536" extrusionOk="0">
                  <a:moveTo>
                    <a:pt x="275" y="1"/>
                  </a:moveTo>
                  <a:cubicBezTo>
                    <a:pt x="126" y="1"/>
                    <a:pt x="0" y="127"/>
                    <a:pt x="0" y="268"/>
                  </a:cubicBezTo>
                  <a:cubicBezTo>
                    <a:pt x="0" y="417"/>
                    <a:pt x="126" y="535"/>
                    <a:pt x="275" y="535"/>
                  </a:cubicBezTo>
                  <a:cubicBezTo>
                    <a:pt x="416" y="535"/>
                    <a:pt x="540" y="417"/>
                    <a:pt x="540" y="268"/>
                  </a:cubicBezTo>
                  <a:cubicBezTo>
                    <a:pt x="540" y="127"/>
                    <a:pt x="416" y="1"/>
                    <a:pt x="2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4"/>
            <p:cNvSpPr/>
            <p:nvPr/>
          </p:nvSpPr>
          <p:spPr>
            <a:xfrm>
              <a:off x="1426775" y="4921175"/>
              <a:ext cx="13350" cy="13400"/>
            </a:xfrm>
            <a:custGeom>
              <a:avLst/>
              <a:gdLst/>
              <a:ahLst/>
              <a:cxnLst/>
              <a:rect l="l" t="t" r="r" b="b"/>
              <a:pathLst>
                <a:path w="534" h="536" extrusionOk="0">
                  <a:moveTo>
                    <a:pt x="268" y="1"/>
                  </a:moveTo>
                  <a:cubicBezTo>
                    <a:pt x="119" y="1"/>
                    <a:pt x="1" y="127"/>
                    <a:pt x="1" y="268"/>
                  </a:cubicBezTo>
                  <a:cubicBezTo>
                    <a:pt x="1" y="417"/>
                    <a:pt x="119" y="535"/>
                    <a:pt x="268" y="535"/>
                  </a:cubicBezTo>
                  <a:cubicBezTo>
                    <a:pt x="417" y="535"/>
                    <a:pt x="533" y="417"/>
                    <a:pt x="533" y="268"/>
                  </a:cubicBezTo>
                  <a:cubicBezTo>
                    <a:pt x="533" y="127"/>
                    <a:pt x="417"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4"/>
            <p:cNvSpPr/>
            <p:nvPr/>
          </p:nvSpPr>
          <p:spPr>
            <a:xfrm>
              <a:off x="1296225" y="4921175"/>
              <a:ext cx="13575" cy="13400"/>
            </a:xfrm>
            <a:custGeom>
              <a:avLst/>
              <a:gdLst/>
              <a:ahLst/>
              <a:cxnLst/>
              <a:rect l="l" t="t" r="r" b="b"/>
              <a:pathLst>
                <a:path w="543" h="536" extrusionOk="0">
                  <a:moveTo>
                    <a:pt x="275" y="1"/>
                  </a:moveTo>
                  <a:cubicBezTo>
                    <a:pt x="127" y="1"/>
                    <a:pt x="1" y="127"/>
                    <a:pt x="1" y="268"/>
                  </a:cubicBezTo>
                  <a:cubicBezTo>
                    <a:pt x="1" y="417"/>
                    <a:pt x="127" y="535"/>
                    <a:pt x="275" y="535"/>
                  </a:cubicBezTo>
                  <a:cubicBezTo>
                    <a:pt x="416" y="535"/>
                    <a:pt x="543" y="417"/>
                    <a:pt x="543" y="268"/>
                  </a:cubicBezTo>
                  <a:cubicBezTo>
                    <a:pt x="543" y="127"/>
                    <a:pt x="416" y="1"/>
                    <a:pt x="2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4"/>
            <p:cNvSpPr/>
            <p:nvPr/>
          </p:nvSpPr>
          <p:spPr>
            <a:xfrm>
              <a:off x="1452850" y="4921175"/>
              <a:ext cx="13575" cy="13400"/>
            </a:xfrm>
            <a:custGeom>
              <a:avLst/>
              <a:gdLst/>
              <a:ahLst/>
              <a:cxnLst/>
              <a:rect l="l" t="t" r="r" b="b"/>
              <a:pathLst>
                <a:path w="543" h="536" extrusionOk="0">
                  <a:moveTo>
                    <a:pt x="267" y="1"/>
                  </a:moveTo>
                  <a:cubicBezTo>
                    <a:pt x="205" y="1"/>
                    <a:pt x="134" y="33"/>
                    <a:pt x="87" y="80"/>
                  </a:cubicBezTo>
                  <a:cubicBezTo>
                    <a:pt x="32" y="134"/>
                    <a:pt x="0" y="206"/>
                    <a:pt x="0" y="268"/>
                  </a:cubicBezTo>
                  <a:cubicBezTo>
                    <a:pt x="0" y="340"/>
                    <a:pt x="32" y="409"/>
                    <a:pt x="87" y="456"/>
                  </a:cubicBezTo>
                  <a:cubicBezTo>
                    <a:pt x="134" y="503"/>
                    <a:pt x="205" y="535"/>
                    <a:pt x="267" y="535"/>
                  </a:cubicBezTo>
                  <a:cubicBezTo>
                    <a:pt x="337" y="535"/>
                    <a:pt x="409" y="511"/>
                    <a:pt x="456" y="456"/>
                  </a:cubicBezTo>
                  <a:cubicBezTo>
                    <a:pt x="510" y="409"/>
                    <a:pt x="542" y="340"/>
                    <a:pt x="542" y="268"/>
                  </a:cubicBezTo>
                  <a:cubicBezTo>
                    <a:pt x="535" y="206"/>
                    <a:pt x="510" y="134"/>
                    <a:pt x="456" y="80"/>
                  </a:cubicBezTo>
                  <a:cubicBezTo>
                    <a:pt x="409" y="33"/>
                    <a:pt x="337"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4"/>
            <p:cNvSpPr/>
            <p:nvPr/>
          </p:nvSpPr>
          <p:spPr>
            <a:xfrm>
              <a:off x="1452850" y="4973350"/>
              <a:ext cx="13375" cy="13525"/>
            </a:xfrm>
            <a:custGeom>
              <a:avLst/>
              <a:gdLst/>
              <a:ahLst/>
              <a:cxnLst/>
              <a:rect l="l" t="t" r="r" b="b"/>
              <a:pathLst>
                <a:path w="535" h="541" extrusionOk="0">
                  <a:moveTo>
                    <a:pt x="267" y="1"/>
                  </a:moveTo>
                  <a:cubicBezTo>
                    <a:pt x="119" y="1"/>
                    <a:pt x="0" y="125"/>
                    <a:pt x="0" y="266"/>
                  </a:cubicBezTo>
                  <a:cubicBezTo>
                    <a:pt x="0" y="417"/>
                    <a:pt x="119" y="541"/>
                    <a:pt x="267" y="541"/>
                  </a:cubicBezTo>
                  <a:cubicBezTo>
                    <a:pt x="416" y="541"/>
                    <a:pt x="535" y="417"/>
                    <a:pt x="535" y="266"/>
                  </a:cubicBezTo>
                  <a:cubicBezTo>
                    <a:pt x="535" y="125"/>
                    <a:pt x="416"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4"/>
            <p:cNvSpPr/>
            <p:nvPr/>
          </p:nvSpPr>
          <p:spPr>
            <a:xfrm>
              <a:off x="1452850" y="5103900"/>
              <a:ext cx="13375" cy="13350"/>
            </a:xfrm>
            <a:custGeom>
              <a:avLst/>
              <a:gdLst/>
              <a:ahLst/>
              <a:cxnLst/>
              <a:rect l="l" t="t" r="r" b="b"/>
              <a:pathLst>
                <a:path w="535" h="534" extrusionOk="0">
                  <a:moveTo>
                    <a:pt x="267" y="1"/>
                  </a:moveTo>
                  <a:cubicBezTo>
                    <a:pt x="119" y="1"/>
                    <a:pt x="0" y="125"/>
                    <a:pt x="0" y="266"/>
                  </a:cubicBezTo>
                  <a:cubicBezTo>
                    <a:pt x="0" y="417"/>
                    <a:pt x="119" y="533"/>
                    <a:pt x="267" y="533"/>
                  </a:cubicBezTo>
                  <a:cubicBezTo>
                    <a:pt x="416" y="533"/>
                    <a:pt x="535" y="417"/>
                    <a:pt x="535" y="266"/>
                  </a:cubicBezTo>
                  <a:cubicBezTo>
                    <a:pt x="535" y="125"/>
                    <a:pt x="416"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4"/>
            <p:cNvSpPr/>
            <p:nvPr/>
          </p:nvSpPr>
          <p:spPr>
            <a:xfrm>
              <a:off x="1452850" y="5051725"/>
              <a:ext cx="13375" cy="13400"/>
            </a:xfrm>
            <a:custGeom>
              <a:avLst/>
              <a:gdLst/>
              <a:ahLst/>
              <a:cxnLst/>
              <a:rect l="l" t="t" r="r" b="b"/>
              <a:pathLst>
                <a:path w="535" h="536" extrusionOk="0">
                  <a:moveTo>
                    <a:pt x="267" y="1"/>
                  </a:moveTo>
                  <a:cubicBezTo>
                    <a:pt x="119" y="1"/>
                    <a:pt x="0" y="120"/>
                    <a:pt x="0" y="268"/>
                  </a:cubicBezTo>
                  <a:cubicBezTo>
                    <a:pt x="0" y="417"/>
                    <a:pt x="119" y="535"/>
                    <a:pt x="267" y="535"/>
                  </a:cubicBezTo>
                  <a:cubicBezTo>
                    <a:pt x="416" y="535"/>
                    <a:pt x="535" y="417"/>
                    <a:pt x="535" y="268"/>
                  </a:cubicBezTo>
                  <a:cubicBezTo>
                    <a:pt x="535" y="120"/>
                    <a:pt x="416"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4"/>
            <p:cNvSpPr/>
            <p:nvPr/>
          </p:nvSpPr>
          <p:spPr>
            <a:xfrm>
              <a:off x="1452850" y="5025675"/>
              <a:ext cx="13375" cy="13375"/>
            </a:xfrm>
            <a:custGeom>
              <a:avLst/>
              <a:gdLst/>
              <a:ahLst/>
              <a:cxnLst/>
              <a:rect l="l" t="t" r="r" b="b"/>
              <a:pathLst>
                <a:path w="535" h="535" extrusionOk="0">
                  <a:moveTo>
                    <a:pt x="267" y="0"/>
                  </a:moveTo>
                  <a:cubicBezTo>
                    <a:pt x="119" y="0"/>
                    <a:pt x="0" y="119"/>
                    <a:pt x="0" y="268"/>
                  </a:cubicBezTo>
                  <a:cubicBezTo>
                    <a:pt x="0" y="416"/>
                    <a:pt x="119" y="535"/>
                    <a:pt x="267" y="535"/>
                  </a:cubicBezTo>
                  <a:cubicBezTo>
                    <a:pt x="416" y="535"/>
                    <a:pt x="535" y="416"/>
                    <a:pt x="535" y="268"/>
                  </a:cubicBezTo>
                  <a:cubicBezTo>
                    <a:pt x="535" y="119"/>
                    <a:pt x="416"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4"/>
            <p:cNvSpPr/>
            <p:nvPr/>
          </p:nvSpPr>
          <p:spPr>
            <a:xfrm>
              <a:off x="1452850" y="4947300"/>
              <a:ext cx="13375" cy="13525"/>
            </a:xfrm>
            <a:custGeom>
              <a:avLst/>
              <a:gdLst/>
              <a:ahLst/>
              <a:cxnLst/>
              <a:rect l="l" t="t" r="r" b="b"/>
              <a:pathLst>
                <a:path w="535" h="541" extrusionOk="0">
                  <a:moveTo>
                    <a:pt x="267" y="0"/>
                  </a:moveTo>
                  <a:cubicBezTo>
                    <a:pt x="119" y="0"/>
                    <a:pt x="0" y="124"/>
                    <a:pt x="0" y="266"/>
                  </a:cubicBezTo>
                  <a:cubicBezTo>
                    <a:pt x="0" y="414"/>
                    <a:pt x="119" y="540"/>
                    <a:pt x="267" y="540"/>
                  </a:cubicBezTo>
                  <a:cubicBezTo>
                    <a:pt x="416" y="540"/>
                    <a:pt x="535" y="414"/>
                    <a:pt x="535" y="266"/>
                  </a:cubicBezTo>
                  <a:cubicBezTo>
                    <a:pt x="535" y="124"/>
                    <a:pt x="416"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4"/>
            <p:cNvSpPr/>
            <p:nvPr/>
          </p:nvSpPr>
          <p:spPr>
            <a:xfrm>
              <a:off x="1452850" y="4999600"/>
              <a:ext cx="13375" cy="13350"/>
            </a:xfrm>
            <a:custGeom>
              <a:avLst/>
              <a:gdLst/>
              <a:ahLst/>
              <a:cxnLst/>
              <a:rect l="l" t="t" r="r" b="b"/>
              <a:pathLst>
                <a:path w="535" h="534" extrusionOk="0">
                  <a:moveTo>
                    <a:pt x="267" y="1"/>
                  </a:moveTo>
                  <a:cubicBezTo>
                    <a:pt x="119" y="1"/>
                    <a:pt x="0" y="119"/>
                    <a:pt x="0" y="268"/>
                  </a:cubicBezTo>
                  <a:cubicBezTo>
                    <a:pt x="0" y="417"/>
                    <a:pt x="119" y="533"/>
                    <a:pt x="267" y="533"/>
                  </a:cubicBezTo>
                  <a:cubicBezTo>
                    <a:pt x="416" y="533"/>
                    <a:pt x="535" y="417"/>
                    <a:pt x="535" y="268"/>
                  </a:cubicBezTo>
                  <a:cubicBezTo>
                    <a:pt x="535" y="119"/>
                    <a:pt x="416"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4"/>
            <p:cNvSpPr/>
            <p:nvPr/>
          </p:nvSpPr>
          <p:spPr>
            <a:xfrm>
              <a:off x="1452850" y="5077850"/>
              <a:ext cx="13375" cy="13325"/>
            </a:xfrm>
            <a:custGeom>
              <a:avLst/>
              <a:gdLst/>
              <a:ahLst/>
              <a:cxnLst/>
              <a:rect l="l" t="t" r="r" b="b"/>
              <a:pathLst>
                <a:path w="535" h="533" extrusionOk="0">
                  <a:moveTo>
                    <a:pt x="267" y="0"/>
                  </a:moveTo>
                  <a:cubicBezTo>
                    <a:pt x="119" y="0"/>
                    <a:pt x="0" y="117"/>
                    <a:pt x="0" y="266"/>
                  </a:cubicBezTo>
                  <a:cubicBezTo>
                    <a:pt x="0" y="414"/>
                    <a:pt x="119" y="533"/>
                    <a:pt x="267" y="533"/>
                  </a:cubicBezTo>
                  <a:cubicBezTo>
                    <a:pt x="416" y="533"/>
                    <a:pt x="535" y="414"/>
                    <a:pt x="535" y="266"/>
                  </a:cubicBezTo>
                  <a:cubicBezTo>
                    <a:pt x="535" y="117"/>
                    <a:pt x="416"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4"/>
            <p:cNvSpPr/>
            <p:nvPr/>
          </p:nvSpPr>
          <p:spPr>
            <a:xfrm>
              <a:off x="1001200" y="4969825"/>
              <a:ext cx="184125" cy="173500"/>
            </a:xfrm>
            <a:custGeom>
              <a:avLst/>
              <a:gdLst/>
              <a:ahLst/>
              <a:cxnLst/>
              <a:rect l="l" t="t" r="r" b="b"/>
              <a:pathLst>
                <a:path w="7365" h="6940" extrusionOk="0">
                  <a:moveTo>
                    <a:pt x="268" y="1"/>
                  </a:moveTo>
                  <a:cubicBezTo>
                    <a:pt x="127" y="1"/>
                    <a:pt x="1" y="117"/>
                    <a:pt x="1" y="266"/>
                  </a:cubicBezTo>
                  <a:lnTo>
                    <a:pt x="1" y="1969"/>
                  </a:lnTo>
                  <a:cubicBezTo>
                    <a:pt x="1" y="3921"/>
                    <a:pt x="1585" y="5505"/>
                    <a:pt x="3537" y="5505"/>
                  </a:cubicBezTo>
                  <a:lnTo>
                    <a:pt x="6453" y="5505"/>
                  </a:lnTo>
                  <a:lnTo>
                    <a:pt x="5465" y="6493"/>
                  </a:lnTo>
                  <a:cubicBezTo>
                    <a:pt x="5364" y="6595"/>
                    <a:pt x="5364" y="6758"/>
                    <a:pt x="5465" y="6862"/>
                  </a:cubicBezTo>
                  <a:cubicBezTo>
                    <a:pt x="5522" y="6916"/>
                    <a:pt x="5584" y="6939"/>
                    <a:pt x="5654" y="6939"/>
                  </a:cubicBezTo>
                  <a:cubicBezTo>
                    <a:pt x="5718" y="6939"/>
                    <a:pt x="5787" y="6916"/>
                    <a:pt x="5842" y="6862"/>
                  </a:cubicBezTo>
                  <a:lnTo>
                    <a:pt x="7285" y="5419"/>
                  </a:lnTo>
                  <a:cubicBezTo>
                    <a:pt x="7332" y="5371"/>
                    <a:pt x="7364" y="5300"/>
                    <a:pt x="7364" y="5230"/>
                  </a:cubicBezTo>
                  <a:cubicBezTo>
                    <a:pt x="7364" y="5159"/>
                    <a:pt x="7340" y="5089"/>
                    <a:pt x="7285" y="5042"/>
                  </a:cubicBezTo>
                  <a:lnTo>
                    <a:pt x="5842" y="3599"/>
                  </a:lnTo>
                  <a:cubicBezTo>
                    <a:pt x="5791" y="3548"/>
                    <a:pt x="5725" y="3523"/>
                    <a:pt x="5657" y="3523"/>
                  </a:cubicBezTo>
                  <a:cubicBezTo>
                    <a:pt x="5590" y="3523"/>
                    <a:pt x="5521" y="3548"/>
                    <a:pt x="5465" y="3599"/>
                  </a:cubicBezTo>
                  <a:cubicBezTo>
                    <a:pt x="5364" y="3700"/>
                    <a:pt x="5364" y="3874"/>
                    <a:pt x="5465" y="3975"/>
                  </a:cubicBezTo>
                  <a:lnTo>
                    <a:pt x="6453" y="4971"/>
                  </a:lnTo>
                  <a:lnTo>
                    <a:pt x="3537" y="4971"/>
                  </a:lnTo>
                  <a:cubicBezTo>
                    <a:pt x="1882" y="4971"/>
                    <a:pt x="542" y="3623"/>
                    <a:pt x="542" y="1969"/>
                  </a:cubicBezTo>
                  <a:lnTo>
                    <a:pt x="542" y="266"/>
                  </a:lnTo>
                  <a:cubicBezTo>
                    <a:pt x="542" y="117"/>
                    <a:pt x="4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4"/>
            <p:cNvSpPr/>
            <p:nvPr/>
          </p:nvSpPr>
          <p:spPr>
            <a:xfrm>
              <a:off x="1002200" y="4676775"/>
              <a:ext cx="222125" cy="222075"/>
            </a:xfrm>
            <a:custGeom>
              <a:avLst/>
              <a:gdLst/>
              <a:ahLst/>
              <a:cxnLst/>
              <a:rect l="l" t="t" r="r" b="b"/>
              <a:pathLst>
                <a:path w="8885" h="8883" extrusionOk="0">
                  <a:moveTo>
                    <a:pt x="8352" y="533"/>
                  </a:moveTo>
                  <a:lnTo>
                    <a:pt x="8352" y="8350"/>
                  </a:lnTo>
                  <a:lnTo>
                    <a:pt x="542" y="8350"/>
                  </a:lnTo>
                  <a:lnTo>
                    <a:pt x="542" y="533"/>
                  </a:lnTo>
                  <a:close/>
                  <a:moveTo>
                    <a:pt x="275" y="1"/>
                  </a:moveTo>
                  <a:cubicBezTo>
                    <a:pt x="126" y="1"/>
                    <a:pt x="0" y="125"/>
                    <a:pt x="0" y="266"/>
                  </a:cubicBezTo>
                  <a:lnTo>
                    <a:pt x="0" y="8618"/>
                  </a:lnTo>
                  <a:cubicBezTo>
                    <a:pt x="0" y="8766"/>
                    <a:pt x="126" y="8883"/>
                    <a:pt x="275" y="8883"/>
                  </a:cubicBezTo>
                  <a:lnTo>
                    <a:pt x="8625" y="8883"/>
                  </a:lnTo>
                  <a:cubicBezTo>
                    <a:pt x="8766" y="8883"/>
                    <a:pt x="8884" y="8766"/>
                    <a:pt x="8884" y="8618"/>
                  </a:cubicBezTo>
                  <a:lnTo>
                    <a:pt x="8884" y="266"/>
                  </a:lnTo>
                  <a:cubicBezTo>
                    <a:pt x="8884" y="125"/>
                    <a:pt x="8766" y="1"/>
                    <a:pt x="86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8" name="Google Shape;3828;p74"/>
          <p:cNvGrpSpPr/>
          <p:nvPr/>
        </p:nvGrpSpPr>
        <p:grpSpPr>
          <a:xfrm>
            <a:off x="4723725" y="2293850"/>
            <a:ext cx="466750" cy="466725"/>
            <a:chOff x="4723725" y="2293850"/>
            <a:chExt cx="466750" cy="466725"/>
          </a:xfrm>
        </p:grpSpPr>
        <p:sp>
          <p:nvSpPr>
            <p:cNvPr id="3829" name="Google Shape;3829;p74"/>
            <p:cNvSpPr/>
            <p:nvPr/>
          </p:nvSpPr>
          <p:spPr>
            <a:xfrm>
              <a:off x="4861525" y="2417525"/>
              <a:ext cx="191350" cy="199375"/>
            </a:xfrm>
            <a:custGeom>
              <a:avLst/>
              <a:gdLst/>
              <a:ahLst/>
              <a:cxnLst/>
              <a:rect l="l" t="t" r="r" b="b"/>
              <a:pathLst>
                <a:path w="7654" h="7975" extrusionOk="0">
                  <a:moveTo>
                    <a:pt x="3585" y="1"/>
                  </a:moveTo>
                  <a:cubicBezTo>
                    <a:pt x="2503" y="1"/>
                    <a:pt x="1617" y="878"/>
                    <a:pt x="1617" y="1969"/>
                  </a:cubicBezTo>
                  <a:lnTo>
                    <a:pt x="1617" y="3889"/>
                  </a:lnTo>
                  <a:cubicBezTo>
                    <a:pt x="1617" y="4218"/>
                    <a:pt x="1765" y="4525"/>
                    <a:pt x="2008" y="4728"/>
                  </a:cubicBezTo>
                  <a:lnTo>
                    <a:pt x="2008" y="6391"/>
                  </a:lnTo>
                  <a:cubicBezTo>
                    <a:pt x="1711" y="6540"/>
                    <a:pt x="958" y="6932"/>
                    <a:pt x="134" y="7511"/>
                  </a:cubicBezTo>
                  <a:cubicBezTo>
                    <a:pt x="32" y="7583"/>
                    <a:pt x="0" y="7724"/>
                    <a:pt x="79" y="7825"/>
                  </a:cubicBezTo>
                  <a:cubicBezTo>
                    <a:pt x="123" y="7893"/>
                    <a:pt x="191" y="7928"/>
                    <a:pt x="262" y="7928"/>
                  </a:cubicBezTo>
                  <a:cubicBezTo>
                    <a:pt x="306" y="7928"/>
                    <a:pt x="351" y="7915"/>
                    <a:pt x="393" y="7887"/>
                  </a:cubicBezTo>
                  <a:cubicBezTo>
                    <a:pt x="1280" y="7268"/>
                    <a:pt x="2063" y="6869"/>
                    <a:pt x="2283" y="6758"/>
                  </a:cubicBezTo>
                  <a:cubicBezTo>
                    <a:pt x="2399" y="6711"/>
                    <a:pt x="2463" y="6602"/>
                    <a:pt x="2463" y="6476"/>
                  </a:cubicBezTo>
                  <a:lnTo>
                    <a:pt x="2463" y="4619"/>
                  </a:lnTo>
                  <a:cubicBezTo>
                    <a:pt x="2463" y="4547"/>
                    <a:pt x="2424" y="4470"/>
                    <a:pt x="2362" y="4431"/>
                  </a:cubicBezTo>
                  <a:cubicBezTo>
                    <a:pt x="2181" y="4312"/>
                    <a:pt x="2070" y="4109"/>
                    <a:pt x="2070" y="3898"/>
                  </a:cubicBezTo>
                  <a:lnTo>
                    <a:pt x="2070" y="1969"/>
                  </a:lnTo>
                  <a:cubicBezTo>
                    <a:pt x="2070" y="1137"/>
                    <a:pt x="2746" y="464"/>
                    <a:pt x="3585" y="464"/>
                  </a:cubicBezTo>
                  <a:lnTo>
                    <a:pt x="3999" y="464"/>
                  </a:lnTo>
                  <a:cubicBezTo>
                    <a:pt x="4831" y="464"/>
                    <a:pt x="5504" y="1137"/>
                    <a:pt x="5504" y="1969"/>
                  </a:cubicBezTo>
                  <a:lnTo>
                    <a:pt x="5504" y="3898"/>
                  </a:lnTo>
                  <a:cubicBezTo>
                    <a:pt x="5504" y="4109"/>
                    <a:pt x="5395" y="4312"/>
                    <a:pt x="5222" y="4431"/>
                  </a:cubicBezTo>
                  <a:cubicBezTo>
                    <a:pt x="5153" y="4470"/>
                    <a:pt x="5113" y="4547"/>
                    <a:pt x="5113" y="4619"/>
                  </a:cubicBezTo>
                  <a:lnTo>
                    <a:pt x="5113" y="6476"/>
                  </a:lnTo>
                  <a:cubicBezTo>
                    <a:pt x="5113" y="6602"/>
                    <a:pt x="5185" y="6711"/>
                    <a:pt x="5294" y="6758"/>
                  </a:cubicBezTo>
                  <a:cubicBezTo>
                    <a:pt x="5474" y="6852"/>
                    <a:pt x="6141" y="7182"/>
                    <a:pt x="6916" y="7699"/>
                  </a:cubicBezTo>
                  <a:cubicBezTo>
                    <a:pt x="7034" y="7778"/>
                    <a:pt x="7151" y="7857"/>
                    <a:pt x="7262" y="7935"/>
                  </a:cubicBezTo>
                  <a:cubicBezTo>
                    <a:pt x="7302" y="7959"/>
                    <a:pt x="7349" y="7974"/>
                    <a:pt x="7396" y="7974"/>
                  </a:cubicBezTo>
                  <a:cubicBezTo>
                    <a:pt x="7465" y="7974"/>
                    <a:pt x="7537" y="7944"/>
                    <a:pt x="7584" y="7880"/>
                  </a:cubicBezTo>
                  <a:cubicBezTo>
                    <a:pt x="7654" y="7778"/>
                    <a:pt x="7631" y="7637"/>
                    <a:pt x="7527" y="7558"/>
                  </a:cubicBezTo>
                  <a:cubicBezTo>
                    <a:pt x="7418" y="7481"/>
                    <a:pt x="7292" y="7402"/>
                    <a:pt x="7176" y="7323"/>
                  </a:cubicBezTo>
                  <a:cubicBezTo>
                    <a:pt x="6462" y="6845"/>
                    <a:pt x="5834" y="6523"/>
                    <a:pt x="5576" y="6391"/>
                  </a:cubicBezTo>
                  <a:lnTo>
                    <a:pt x="5576" y="4728"/>
                  </a:lnTo>
                  <a:cubicBezTo>
                    <a:pt x="5819" y="4525"/>
                    <a:pt x="5967" y="4218"/>
                    <a:pt x="5967" y="3889"/>
                  </a:cubicBezTo>
                  <a:lnTo>
                    <a:pt x="5967" y="1969"/>
                  </a:lnTo>
                  <a:cubicBezTo>
                    <a:pt x="5967" y="887"/>
                    <a:pt x="5090" y="1"/>
                    <a:pt x="39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4"/>
            <p:cNvSpPr/>
            <p:nvPr/>
          </p:nvSpPr>
          <p:spPr>
            <a:xfrm>
              <a:off x="4723725" y="2293850"/>
              <a:ext cx="466750" cy="466725"/>
            </a:xfrm>
            <a:custGeom>
              <a:avLst/>
              <a:gdLst/>
              <a:ahLst/>
              <a:cxnLst/>
              <a:rect l="l" t="t" r="r" b="b"/>
              <a:pathLst>
                <a:path w="18670" h="18669" extrusionOk="0">
                  <a:moveTo>
                    <a:pt x="9300" y="2509"/>
                  </a:moveTo>
                  <a:cubicBezTo>
                    <a:pt x="13064" y="2509"/>
                    <a:pt x="16122" y="5567"/>
                    <a:pt x="16122" y="9338"/>
                  </a:cubicBezTo>
                  <a:cubicBezTo>
                    <a:pt x="16122" y="13102"/>
                    <a:pt x="13064" y="16160"/>
                    <a:pt x="9300" y="16160"/>
                  </a:cubicBezTo>
                  <a:cubicBezTo>
                    <a:pt x="5537" y="16160"/>
                    <a:pt x="2479" y="13102"/>
                    <a:pt x="2479" y="9338"/>
                  </a:cubicBezTo>
                  <a:cubicBezTo>
                    <a:pt x="2479" y="5567"/>
                    <a:pt x="5537" y="2509"/>
                    <a:pt x="9300" y="2509"/>
                  </a:cubicBezTo>
                  <a:close/>
                  <a:moveTo>
                    <a:pt x="9340" y="0"/>
                  </a:moveTo>
                  <a:cubicBezTo>
                    <a:pt x="9214" y="0"/>
                    <a:pt x="9112" y="102"/>
                    <a:pt x="9112" y="226"/>
                  </a:cubicBezTo>
                  <a:lnTo>
                    <a:pt x="9112" y="2053"/>
                  </a:lnTo>
                  <a:cubicBezTo>
                    <a:pt x="5254" y="2155"/>
                    <a:pt x="2142" y="5260"/>
                    <a:pt x="2023" y="9103"/>
                  </a:cubicBezTo>
                  <a:lnTo>
                    <a:pt x="228" y="9103"/>
                  </a:lnTo>
                  <a:cubicBezTo>
                    <a:pt x="102" y="9103"/>
                    <a:pt x="0" y="9212"/>
                    <a:pt x="0" y="9338"/>
                  </a:cubicBezTo>
                  <a:cubicBezTo>
                    <a:pt x="0" y="9464"/>
                    <a:pt x="102" y="9566"/>
                    <a:pt x="228" y="9566"/>
                  </a:cubicBezTo>
                  <a:lnTo>
                    <a:pt x="2023" y="9566"/>
                  </a:lnTo>
                  <a:cubicBezTo>
                    <a:pt x="2142" y="13408"/>
                    <a:pt x="5254" y="16513"/>
                    <a:pt x="9112" y="16615"/>
                  </a:cubicBezTo>
                  <a:lnTo>
                    <a:pt x="9112" y="18442"/>
                  </a:lnTo>
                  <a:cubicBezTo>
                    <a:pt x="9112" y="18567"/>
                    <a:pt x="9214" y="18668"/>
                    <a:pt x="9340" y="18668"/>
                  </a:cubicBezTo>
                  <a:cubicBezTo>
                    <a:pt x="9464" y="18668"/>
                    <a:pt x="9567" y="18567"/>
                    <a:pt x="9567" y="18442"/>
                  </a:cubicBezTo>
                  <a:lnTo>
                    <a:pt x="9567" y="16615"/>
                  </a:lnTo>
                  <a:cubicBezTo>
                    <a:pt x="13386" y="16474"/>
                    <a:pt x="16459" y="13384"/>
                    <a:pt x="16577" y="9566"/>
                  </a:cubicBezTo>
                  <a:lnTo>
                    <a:pt x="18442" y="9566"/>
                  </a:lnTo>
                  <a:cubicBezTo>
                    <a:pt x="18568" y="9566"/>
                    <a:pt x="18670" y="9464"/>
                    <a:pt x="18670" y="9338"/>
                  </a:cubicBezTo>
                  <a:cubicBezTo>
                    <a:pt x="18670" y="9212"/>
                    <a:pt x="18568" y="9103"/>
                    <a:pt x="18442" y="9103"/>
                  </a:cubicBezTo>
                  <a:lnTo>
                    <a:pt x="16577" y="9103"/>
                  </a:lnTo>
                  <a:cubicBezTo>
                    <a:pt x="16459" y="5285"/>
                    <a:pt x="13378" y="2195"/>
                    <a:pt x="9567" y="2053"/>
                  </a:cubicBezTo>
                  <a:lnTo>
                    <a:pt x="9567" y="226"/>
                  </a:lnTo>
                  <a:cubicBezTo>
                    <a:pt x="9567" y="102"/>
                    <a:pt x="9464" y="0"/>
                    <a:pt x="93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1" name="Google Shape;3831;p74"/>
          <p:cNvGrpSpPr/>
          <p:nvPr/>
        </p:nvGrpSpPr>
        <p:grpSpPr>
          <a:xfrm>
            <a:off x="7659825" y="3927138"/>
            <a:ext cx="499700" cy="466775"/>
            <a:chOff x="5752850" y="4675975"/>
            <a:chExt cx="499700" cy="466775"/>
          </a:xfrm>
        </p:grpSpPr>
        <p:sp>
          <p:nvSpPr>
            <p:cNvPr id="3832" name="Google Shape;3832;p74"/>
            <p:cNvSpPr/>
            <p:nvPr/>
          </p:nvSpPr>
          <p:spPr>
            <a:xfrm>
              <a:off x="5944375" y="4863900"/>
              <a:ext cx="129400" cy="91050"/>
            </a:xfrm>
            <a:custGeom>
              <a:avLst/>
              <a:gdLst/>
              <a:ahLst/>
              <a:cxnLst/>
              <a:rect l="l" t="t" r="r" b="b"/>
              <a:pathLst>
                <a:path w="5176" h="3642" extrusionOk="0">
                  <a:moveTo>
                    <a:pt x="4931" y="1"/>
                  </a:moveTo>
                  <a:cubicBezTo>
                    <a:pt x="4873" y="1"/>
                    <a:pt x="4814" y="22"/>
                    <a:pt x="4767" y="66"/>
                  </a:cubicBezTo>
                  <a:lnTo>
                    <a:pt x="1749" y="3084"/>
                  </a:lnTo>
                  <a:lnTo>
                    <a:pt x="416" y="1744"/>
                  </a:lnTo>
                  <a:cubicBezTo>
                    <a:pt x="369" y="1701"/>
                    <a:pt x="310" y="1679"/>
                    <a:pt x="252" y="1679"/>
                  </a:cubicBezTo>
                  <a:cubicBezTo>
                    <a:pt x="193" y="1679"/>
                    <a:pt x="134" y="1701"/>
                    <a:pt x="87" y="1744"/>
                  </a:cubicBezTo>
                  <a:cubicBezTo>
                    <a:pt x="0" y="1831"/>
                    <a:pt x="0" y="1979"/>
                    <a:pt x="87" y="2074"/>
                  </a:cubicBezTo>
                  <a:lnTo>
                    <a:pt x="1592" y="3572"/>
                  </a:lnTo>
                  <a:cubicBezTo>
                    <a:pt x="1640" y="3619"/>
                    <a:pt x="1694" y="3641"/>
                    <a:pt x="1749" y="3641"/>
                  </a:cubicBezTo>
                  <a:cubicBezTo>
                    <a:pt x="1803" y="3641"/>
                    <a:pt x="1867" y="3619"/>
                    <a:pt x="1914" y="3572"/>
                  </a:cubicBezTo>
                  <a:lnTo>
                    <a:pt x="5089" y="387"/>
                  </a:lnTo>
                  <a:cubicBezTo>
                    <a:pt x="5175" y="301"/>
                    <a:pt x="5175" y="160"/>
                    <a:pt x="5089" y="66"/>
                  </a:cubicBezTo>
                  <a:cubicBezTo>
                    <a:pt x="5046" y="22"/>
                    <a:pt x="4989" y="1"/>
                    <a:pt x="493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4"/>
            <p:cNvSpPr/>
            <p:nvPr/>
          </p:nvSpPr>
          <p:spPr>
            <a:xfrm>
              <a:off x="5752850" y="4675975"/>
              <a:ext cx="499700" cy="466775"/>
            </a:xfrm>
            <a:custGeom>
              <a:avLst/>
              <a:gdLst/>
              <a:ahLst/>
              <a:cxnLst/>
              <a:rect l="l" t="t" r="r" b="b"/>
              <a:pathLst>
                <a:path w="19988" h="18671" extrusionOk="0">
                  <a:moveTo>
                    <a:pt x="10249" y="456"/>
                  </a:moveTo>
                  <a:cubicBezTo>
                    <a:pt x="12626" y="456"/>
                    <a:pt x="14852" y="1380"/>
                    <a:pt x="16531" y="3059"/>
                  </a:cubicBezTo>
                  <a:cubicBezTo>
                    <a:pt x="19987" y="6516"/>
                    <a:pt x="19987" y="12146"/>
                    <a:pt x="16531" y="15612"/>
                  </a:cubicBezTo>
                  <a:cubicBezTo>
                    <a:pt x="14852" y="17289"/>
                    <a:pt x="12626" y="18208"/>
                    <a:pt x="10249" y="18208"/>
                  </a:cubicBezTo>
                  <a:cubicBezTo>
                    <a:pt x="8664" y="18208"/>
                    <a:pt x="7112" y="17784"/>
                    <a:pt x="5757" y="16992"/>
                  </a:cubicBezTo>
                  <a:cubicBezTo>
                    <a:pt x="5725" y="16969"/>
                    <a:pt x="5678" y="16960"/>
                    <a:pt x="5638" y="16960"/>
                  </a:cubicBezTo>
                  <a:cubicBezTo>
                    <a:pt x="5591" y="16960"/>
                    <a:pt x="5544" y="16977"/>
                    <a:pt x="5505" y="17007"/>
                  </a:cubicBezTo>
                  <a:cubicBezTo>
                    <a:pt x="4267" y="17972"/>
                    <a:pt x="2964" y="18113"/>
                    <a:pt x="2306" y="18113"/>
                  </a:cubicBezTo>
                  <a:cubicBezTo>
                    <a:pt x="2078" y="18113"/>
                    <a:pt x="1852" y="18098"/>
                    <a:pt x="1647" y="18066"/>
                  </a:cubicBezTo>
                  <a:cubicBezTo>
                    <a:pt x="1570" y="18051"/>
                    <a:pt x="1553" y="17987"/>
                    <a:pt x="1545" y="17957"/>
                  </a:cubicBezTo>
                  <a:cubicBezTo>
                    <a:pt x="1545" y="17933"/>
                    <a:pt x="1538" y="17863"/>
                    <a:pt x="1617" y="17831"/>
                  </a:cubicBezTo>
                  <a:cubicBezTo>
                    <a:pt x="2454" y="17415"/>
                    <a:pt x="3137" y="16615"/>
                    <a:pt x="3647" y="15454"/>
                  </a:cubicBezTo>
                  <a:cubicBezTo>
                    <a:pt x="3678" y="15377"/>
                    <a:pt x="3663" y="15283"/>
                    <a:pt x="3608" y="15212"/>
                  </a:cubicBezTo>
                  <a:cubicBezTo>
                    <a:pt x="495" y="11715"/>
                    <a:pt x="659" y="6367"/>
                    <a:pt x="3977" y="3059"/>
                  </a:cubicBezTo>
                  <a:cubicBezTo>
                    <a:pt x="5654" y="1380"/>
                    <a:pt x="7882" y="456"/>
                    <a:pt x="10249" y="456"/>
                  </a:cubicBezTo>
                  <a:close/>
                  <a:moveTo>
                    <a:pt x="10249" y="1"/>
                  </a:moveTo>
                  <a:cubicBezTo>
                    <a:pt x="7763" y="1"/>
                    <a:pt x="5418" y="974"/>
                    <a:pt x="3655" y="2737"/>
                  </a:cubicBezTo>
                  <a:cubicBezTo>
                    <a:pt x="206" y="6186"/>
                    <a:pt x="0" y="11723"/>
                    <a:pt x="3160" y="15407"/>
                  </a:cubicBezTo>
                  <a:cubicBezTo>
                    <a:pt x="2707" y="16395"/>
                    <a:pt x="2118" y="17071"/>
                    <a:pt x="1412" y="17423"/>
                  </a:cubicBezTo>
                  <a:cubicBezTo>
                    <a:pt x="1177" y="17534"/>
                    <a:pt x="1052" y="17777"/>
                    <a:pt x="1090" y="18027"/>
                  </a:cubicBezTo>
                  <a:cubicBezTo>
                    <a:pt x="1130" y="18287"/>
                    <a:pt x="1318" y="18482"/>
                    <a:pt x="1577" y="18522"/>
                  </a:cubicBezTo>
                  <a:cubicBezTo>
                    <a:pt x="1805" y="18552"/>
                    <a:pt x="2048" y="18569"/>
                    <a:pt x="2306" y="18569"/>
                  </a:cubicBezTo>
                  <a:cubicBezTo>
                    <a:pt x="3004" y="18569"/>
                    <a:pt x="4353" y="18418"/>
                    <a:pt x="5663" y="17462"/>
                  </a:cubicBezTo>
                  <a:cubicBezTo>
                    <a:pt x="7050" y="18255"/>
                    <a:pt x="8634" y="18670"/>
                    <a:pt x="10249" y="18670"/>
                  </a:cubicBezTo>
                  <a:cubicBezTo>
                    <a:pt x="12742" y="18670"/>
                    <a:pt x="15087" y="17698"/>
                    <a:pt x="16850" y="15942"/>
                  </a:cubicBezTo>
                  <a:cubicBezTo>
                    <a:pt x="18616" y="14177"/>
                    <a:pt x="19589" y="11824"/>
                    <a:pt x="19589" y="9331"/>
                  </a:cubicBezTo>
                  <a:cubicBezTo>
                    <a:pt x="19589" y="6845"/>
                    <a:pt x="18616" y="4502"/>
                    <a:pt x="16860" y="2737"/>
                  </a:cubicBezTo>
                  <a:cubicBezTo>
                    <a:pt x="15095" y="974"/>
                    <a:pt x="12742" y="1"/>
                    <a:pt x="1024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4" name="Google Shape;3834;p74"/>
          <p:cNvGrpSpPr/>
          <p:nvPr/>
        </p:nvGrpSpPr>
        <p:grpSpPr>
          <a:xfrm>
            <a:off x="3985900" y="1576575"/>
            <a:ext cx="466775" cy="268000"/>
            <a:chOff x="3985900" y="1466075"/>
            <a:chExt cx="466775" cy="268000"/>
          </a:xfrm>
        </p:grpSpPr>
        <p:sp>
          <p:nvSpPr>
            <p:cNvPr id="3835" name="Google Shape;3835;p74"/>
            <p:cNvSpPr/>
            <p:nvPr/>
          </p:nvSpPr>
          <p:spPr>
            <a:xfrm>
              <a:off x="4152900" y="1466075"/>
              <a:ext cx="102350" cy="102350"/>
            </a:xfrm>
            <a:custGeom>
              <a:avLst/>
              <a:gdLst/>
              <a:ahLst/>
              <a:cxnLst/>
              <a:rect l="l" t="t" r="r" b="b"/>
              <a:pathLst>
                <a:path w="4094" h="4094" extrusionOk="0">
                  <a:moveTo>
                    <a:pt x="456" y="471"/>
                  </a:moveTo>
                  <a:cubicBezTo>
                    <a:pt x="1350" y="533"/>
                    <a:pt x="2188" y="942"/>
                    <a:pt x="2784" y="1615"/>
                  </a:cubicBezTo>
                  <a:cubicBezTo>
                    <a:pt x="3287" y="2180"/>
                    <a:pt x="3576" y="2893"/>
                    <a:pt x="3631" y="3646"/>
                  </a:cubicBezTo>
                  <a:lnTo>
                    <a:pt x="456" y="3646"/>
                  </a:lnTo>
                  <a:lnTo>
                    <a:pt x="456" y="471"/>
                  </a:lnTo>
                  <a:close/>
                  <a:moveTo>
                    <a:pt x="229" y="1"/>
                  </a:moveTo>
                  <a:cubicBezTo>
                    <a:pt x="102" y="1"/>
                    <a:pt x="1" y="110"/>
                    <a:pt x="1" y="236"/>
                  </a:cubicBezTo>
                  <a:lnTo>
                    <a:pt x="1" y="3866"/>
                  </a:lnTo>
                  <a:cubicBezTo>
                    <a:pt x="1" y="3992"/>
                    <a:pt x="102" y="4094"/>
                    <a:pt x="229" y="4094"/>
                  </a:cubicBezTo>
                  <a:lnTo>
                    <a:pt x="3866" y="4094"/>
                  </a:lnTo>
                  <a:cubicBezTo>
                    <a:pt x="3992" y="4094"/>
                    <a:pt x="4094" y="3992"/>
                    <a:pt x="4094" y="3866"/>
                  </a:cubicBezTo>
                  <a:cubicBezTo>
                    <a:pt x="4094" y="2925"/>
                    <a:pt x="3757" y="2016"/>
                    <a:pt x="3121" y="1311"/>
                  </a:cubicBezTo>
                  <a:cubicBezTo>
                    <a:pt x="2393" y="479"/>
                    <a:pt x="1333" y="1"/>
                    <a:pt x="2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4"/>
            <p:cNvSpPr/>
            <p:nvPr/>
          </p:nvSpPr>
          <p:spPr>
            <a:xfrm>
              <a:off x="3985900" y="1490975"/>
              <a:ext cx="242875" cy="243100"/>
            </a:xfrm>
            <a:custGeom>
              <a:avLst/>
              <a:gdLst/>
              <a:ahLst/>
              <a:cxnLst/>
              <a:rect l="l" t="t" r="r" b="b"/>
              <a:pathLst>
                <a:path w="9715" h="9724" extrusionOk="0">
                  <a:moveTo>
                    <a:pt x="4626" y="463"/>
                  </a:moveTo>
                  <a:lnTo>
                    <a:pt x="4626" y="4861"/>
                  </a:lnTo>
                  <a:cubicBezTo>
                    <a:pt x="4626" y="4987"/>
                    <a:pt x="4727" y="5089"/>
                    <a:pt x="4854" y="5089"/>
                  </a:cubicBezTo>
                  <a:lnTo>
                    <a:pt x="9261" y="5089"/>
                  </a:lnTo>
                  <a:cubicBezTo>
                    <a:pt x="9142" y="7409"/>
                    <a:pt x="7213" y="9268"/>
                    <a:pt x="4854" y="9268"/>
                  </a:cubicBezTo>
                  <a:cubicBezTo>
                    <a:pt x="2422" y="9268"/>
                    <a:pt x="456" y="7285"/>
                    <a:pt x="456" y="4861"/>
                  </a:cubicBezTo>
                  <a:cubicBezTo>
                    <a:pt x="446" y="2509"/>
                    <a:pt x="2306" y="580"/>
                    <a:pt x="4626" y="463"/>
                  </a:cubicBezTo>
                  <a:close/>
                  <a:moveTo>
                    <a:pt x="4854" y="0"/>
                  </a:moveTo>
                  <a:cubicBezTo>
                    <a:pt x="2172" y="0"/>
                    <a:pt x="0" y="2187"/>
                    <a:pt x="0" y="4861"/>
                  </a:cubicBezTo>
                  <a:cubicBezTo>
                    <a:pt x="0" y="7535"/>
                    <a:pt x="2172" y="9724"/>
                    <a:pt x="4854" y="9724"/>
                  </a:cubicBezTo>
                  <a:cubicBezTo>
                    <a:pt x="7535" y="9724"/>
                    <a:pt x="9714" y="7543"/>
                    <a:pt x="9714" y="4861"/>
                  </a:cubicBezTo>
                  <a:cubicBezTo>
                    <a:pt x="9714" y="4737"/>
                    <a:pt x="9613" y="4633"/>
                    <a:pt x="9489" y="4633"/>
                  </a:cubicBezTo>
                  <a:lnTo>
                    <a:pt x="5089" y="4633"/>
                  </a:lnTo>
                  <a:lnTo>
                    <a:pt x="5089" y="228"/>
                  </a:lnTo>
                  <a:cubicBezTo>
                    <a:pt x="5089" y="102"/>
                    <a:pt x="4980" y="0"/>
                    <a:pt x="48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4"/>
            <p:cNvSpPr/>
            <p:nvPr/>
          </p:nvSpPr>
          <p:spPr>
            <a:xfrm>
              <a:off x="4296575" y="1503525"/>
              <a:ext cx="156100" cy="11375"/>
            </a:xfrm>
            <a:custGeom>
              <a:avLst/>
              <a:gdLst/>
              <a:ahLst/>
              <a:cxnLst/>
              <a:rect l="l" t="t" r="r" b="b"/>
              <a:pathLst>
                <a:path w="6244" h="455" extrusionOk="0">
                  <a:moveTo>
                    <a:pt x="229" y="1"/>
                  </a:moveTo>
                  <a:cubicBezTo>
                    <a:pt x="103" y="1"/>
                    <a:pt x="1" y="102"/>
                    <a:pt x="1" y="227"/>
                  </a:cubicBezTo>
                  <a:cubicBezTo>
                    <a:pt x="1" y="353"/>
                    <a:pt x="103" y="454"/>
                    <a:pt x="229" y="454"/>
                  </a:cubicBezTo>
                  <a:lnTo>
                    <a:pt x="6015" y="454"/>
                  </a:lnTo>
                  <a:cubicBezTo>
                    <a:pt x="6141" y="454"/>
                    <a:pt x="6243" y="353"/>
                    <a:pt x="6243" y="227"/>
                  </a:cubicBezTo>
                  <a:cubicBezTo>
                    <a:pt x="6243" y="102"/>
                    <a:pt x="6141" y="1"/>
                    <a:pt x="60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4"/>
            <p:cNvSpPr/>
            <p:nvPr/>
          </p:nvSpPr>
          <p:spPr>
            <a:xfrm>
              <a:off x="4296575" y="1548975"/>
              <a:ext cx="156100" cy="11425"/>
            </a:xfrm>
            <a:custGeom>
              <a:avLst/>
              <a:gdLst/>
              <a:ahLst/>
              <a:cxnLst/>
              <a:rect l="l" t="t" r="r" b="b"/>
              <a:pathLst>
                <a:path w="6244" h="457" extrusionOk="0">
                  <a:moveTo>
                    <a:pt x="229" y="1"/>
                  </a:moveTo>
                  <a:cubicBezTo>
                    <a:pt x="103" y="1"/>
                    <a:pt x="1" y="102"/>
                    <a:pt x="1" y="228"/>
                  </a:cubicBezTo>
                  <a:cubicBezTo>
                    <a:pt x="1" y="354"/>
                    <a:pt x="103" y="456"/>
                    <a:pt x="229" y="456"/>
                  </a:cubicBezTo>
                  <a:lnTo>
                    <a:pt x="6015" y="456"/>
                  </a:lnTo>
                  <a:cubicBezTo>
                    <a:pt x="6141" y="456"/>
                    <a:pt x="6243" y="354"/>
                    <a:pt x="6243" y="228"/>
                  </a:cubicBezTo>
                  <a:cubicBezTo>
                    <a:pt x="6243" y="102"/>
                    <a:pt x="6141" y="1"/>
                    <a:pt x="60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4"/>
            <p:cNvSpPr/>
            <p:nvPr/>
          </p:nvSpPr>
          <p:spPr>
            <a:xfrm>
              <a:off x="4296575" y="1594475"/>
              <a:ext cx="104150" cy="11400"/>
            </a:xfrm>
            <a:custGeom>
              <a:avLst/>
              <a:gdLst/>
              <a:ahLst/>
              <a:cxnLst/>
              <a:rect l="l" t="t" r="r" b="b"/>
              <a:pathLst>
                <a:path w="4166" h="456" extrusionOk="0">
                  <a:moveTo>
                    <a:pt x="229" y="0"/>
                  </a:moveTo>
                  <a:cubicBezTo>
                    <a:pt x="103" y="0"/>
                    <a:pt x="1" y="102"/>
                    <a:pt x="1" y="228"/>
                  </a:cubicBezTo>
                  <a:cubicBezTo>
                    <a:pt x="1" y="352"/>
                    <a:pt x="103" y="456"/>
                    <a:pt x="229" y="456"/>
                  </a:cubicBezTo>
                  <a:lnTo>
                    <a:pt x="3938" y="456"/>
                  </a:lnTo>
                  <a:cubicBezTo>
                    <a:pt x="4062" y="456"/>
                    <a:pt x="4165" y="352"/>
                    <a:pt x="4165" y="228"/>
                  </a:cubicBezTo>
                  <a:cubicBezTo>
                    <a:pt x="4165" y="102"/>
                    <a:pt x="4062" y="0"/>
                    <a:pt x="393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4"/>
            <p:cNvSpPr/>
            <p:nvPr/>
          </p:nvSpPr>
          <p:spPr>
            <a:xfrm>
              <a:off x="4296575" y="1639975"/>
              <a:ext cx="156100" cy="11350"/>
            </a:xfrm>
            <a:custGeom>
              <a:avLst/>
              <a:gdLst/>
              <a:ahLst/>
              <a:cxnLst/>
              <a:rect l="l" t="t" r="r" b="b"/>
              <a:pathLst>
                <a:path w="6244" h="454" extrusionOk="0">
                  <a:moveTo>
                    <a:pt x="229" y="0"/>
                  </a:moveTo>
                  <a:cubicBezTo>
                    <a:pt x="103" y="0"/>
                    <a:pt x="1" y="102"/>
                    <a:pt x="1" y="226"/>
                  </a:cubicBezTo>
                  <a:cubicBezTo>
                    <a:pt x="1" y="352"/>
                    <a:pt x="103" y="454"/>
                    <a:pt x="229" y="454"/>
                  </a:cubicBezTo>
                  <a:lnTo>
                    <a:pt x="6015" y="454"/>
                  </a:lnTo>
                  <a:cubicBezTo>
                    <a:pt x="6141" y="454"/>
                    <a:pt x="6243" y="352"/>
                    <a:pt x="6243" y="226"/>
                  </a:cubicBezTo>
                  <a:cubicBezTo>
                    <a:pt x="6243" y="102"/>
                    <a:pt x="6141" y="0"/>
                    <a:pt x="60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4"/>
            <p:cNvSpPr/>
            <p:nvPr/>
          </p:nvSpPr>
          <p:spPr>
            <a:xfrm>
              <a:off x="4296575" y="1685400"/>
              <a:ext cx="68450" cy="11425"/>
            </a:xfrm>
            <a:custGeom>
              <a:avLst/>
              <a:gdLst/>
              <a:ahLst/>
              <a:cxnLst/>
              <a:rect l="l" t="t" r="r" b="b"/>
              <a:pathLst>
                <a:path w="2738" h="457" extrusionOk="0">
                  <a:moveTo>
                    <a:pt x="229" y="1"/>
                  </a:moveTo>
                  <a:cubicBezTo>
                    <a:pt x="103" y="1"/>
                    <a:pt x="1" y="103"/>
                    <a:pt x="1" y="229"/>
                  </a:cubicBezTo>
                  <a:cubicBezTo>
                    <a:pt x="1" y="355"/>
                    <a:pt x="103" y="456"/>
                    <a:pt x="229" y="456"/>
                  </a:cubicBezTo>
                  <a:lnTo>
                    <a:pt x="2509" y="456"/>
                  </a:lnTo>
                  <a:cubicBezTo>
                    <a:pt x="2636" y="456"/>
                    <a:pt x="2737" y="355"/>
                    <a:pt x="2737" y="229"/>
                  </a:cubicBezTo>
                  <a:cubicBezTo>
                    <a:pt x="2737" y="103"/>
                    <a:pt x="2636" y="1"/>
                    <a:pt x="25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2" name="Google Shape;3842;p74"/>
          <p:cNvGrpSpPr/>
          <p:nvPr/>
        </p:nvGrpSpPr>
        <p:grpSpPr>
          <a:xfrm>
            <a:off x="7715100" y="2293850"/>
            <a:ext cx="387725" cy="466725"/>
            <a:chOff x="7715100" y="2293850"/>
            <a:chExt cx="387725" cy="466725"/>
          </a:xfrm>
        </p:grpSpPr>
        <p:sp>
          <p:nvSpPr>
            <p:cNvPr id="3843" name="Google Shape;3843;p74"/>
            <p:cNvSpPr/>
            <p:nvPr/>
          </p:nvSpPr>
          <p:spPr>
            <a:xfrm>
              <a:off x="7715100" y="2293850"/>
              <a:ext cx="387725" cy="418125"/>
            </a:xfrm>
            <a:custGeom>
              <a:avLst/>
              <a:gdLst/>
              <a:ahLst/>
              <a:cxnLst/>
              <a:rect l="l" t="t" r="r" b="b"/>
              <a:pathLst>
                <a:path w="15509" h="16725" extrusionOk="0">
                  <a:moveTo>
                    <a:pt x="7424" y="0"/>
                  </a:moveTo>
                  <a:cubicBezTo>
                    <a:pt x="5755" y="0"/>
                    <a:pt x="4398" y="1355"/>
                    <a:pt x="4398" y="3019"/>
                  </a:cubicBezTo>
                  <a:lnTo>
                    <a:pt x="4398" y="6116"/>
                  </a:lnTo>
                  <a:cubicBezTo>
                    <a:pt x="4398" y="6617"/>
                    <a:pt x="4633" y="7087"/>
                    <a:pt x="5025" y="7394"/>
                  </a:cubicBezTo>
                  <a:lnTo>
                    <a:pt x="5025" y="10209"/>
                  </a:lnTo>
                  <a:cubicBezTo>
                    <a:pt x="4517" y="10460"/>
                    <a:pt x="2494" y="11502"/>
                    <a:pt x="627" y="13040"/>
                  </a:cubicBezTo>
                  <a:cubicBezTo>
                    <a:pt x="235" y="13369"/>
                    <a:pt x="0" y="13854"/>
                    <a:pt x="0" y="14372"/>
                  </a:cubicBezTo>
                  <a:lnTo>
                    <a:pt x="0" y="16497"/>
                  </a:lnTo>
                  <a:cubicBezTo>
                    <a:pt x="0" y="16623"/>
                    <a:pt x="109" y="16724"/>
                    <a:pt x="235" y="16724"/>
                  </a:cubicBezTo>
                  <a:cubicBezTo>
                    <a:pt x="360" y="16724"/>
                    <a:pt x="461" y="16623"/>
                    <a:pt x="461" y="16497"/>
                  </a:cubicBezTo>
                  <a:lnTo>
                    <a:pt x="461" y="14372"/>
                  </a:lnTo>
                  <a:cubicBezTo>
                    <a:pt x="461" y="13988"/>
                    <a:pt x="634" y="13634"/>
                    <a:pt x="924" y="13391"/>
                  </a:cubicBezTo>
                  <a:cubicBezTo>
                    <a:pt x="2830" y="11831"/>
                    <a:pt x="4893" y="10789"/>
                    <a:pt x="5284" y="10601"/>
                  </a:cubicBezTo>
                  <a:cubicBezTo>
                    <a:pt x="5410" y="10539"/>
                    <a:pt x="5495" y="10413"/>
                    <a:pt x="5495" y="10271"/>
                  </a:cubicBezTo>
                  <a:lnTo>
                    <a:pt x="5495" y="7283"/>
                  </a:lnTo>
                  <a:cubicBezTo>
                    <a:pt x="5495" y="7206"/>
                    <a:pt x="5458" y="7134"/>
                    <a:pt x="5386" y="7087"/>
                  </a:cubicBezTo>
                  <a:cubicBezTo>
                    <a:pt x="5064" y="6877"/>
                    <a:pt x="4868" y="6508"/>
                    <a:pt x="4868" y="6124"/>
                  </a:cubicBezTo>
                  <a:lnTo>
                    <a:pt x="4868" y="3019"/>
                  </a:lnTo>
                  <a:cubicBezTo>
                    <a:pt x="4868" y="1607"/>
                    <a:pt x="6013" y="461"/>
                    <a:pt x="7424" y="461"/>
                  </a:cubicBezTo>
                  <a:lnTo>
                    <a:pt x="8092" y="461"/>
                  </a:lnTo>
                  <a:cubicBezTo>
                    <a:pt x="9503" y="461"/>
                    <a:pt x="10648" y="1607"/>
                    <a:pt x="10648" y="3019"/>
                  </a:cubicBezTo>
                  <a:lnTo>
                    <a:pt x="10648" y="6116"/>
                  </a:lnTo>
                  <a:cubicBezTo>
                    <a:pt x="10648" y="6508"/>
                    <a:pt x="10452" y="6869"/>
                    <a:pt x="10123" y="7080"/>
                  </a:cubicBezTo>
                  <a:cubicBezTo>
                    <a:pt x="10059" y="7127"/>
                    <a:pt x="10021" y="7198"/>
                    <a:pt x="10021" y="7276"/>
                  </a:cubicBezTo>
                  <a:lnTo>
                    <a:pt x="10021" y="10264"/>
                  </a:lnTo>
                  <a:cubicBezTo>
                    <a:pt x="10021" y="10405"/>
                    <a:pt x="10098" y="10529"/>
                    <a:pt x="10232" y="10593"/>
                  </a:cubicBezTo>
                  <a:cubicBezTo>
                    <a:pt x="10623" y="10781"/>
                    <a:pt x="12686" y="11824"/>
                    <a:pt x="14592" y="13384"/>
                  </a:cubicBezTo>
                  <a:cubicBezTo>
                    <a:pt x="14882" y="13627"/>
                    <a:pt x="15055" y="13988"/>
                    <a:pt x="15055" y="14364"/>
                  </a:cubicBezTo>
                  <a:lnTo>
                    <a:pt x="15055" y="16489"/>
                  </a:lnTo>
                  <a:cubicBezTo>
                    <a:pt x="15055" y="16615"/>
                    <a:pt x="15157" y="16717"/>
                    <a:pt x="15281" y="16717"/>
                  </a:cubicBezTo>
                  <a:cubicBezTo>
                    <a:pt x="15407" y="16717"/>
                    <a:pt x="15508" y="16615"/>
                    <a:pt x="15508" y="16489"/>
                  </a:cubicBezTo>
                  <a:lnTo>
                    <a:pt x="15508" y="14364"/>
                  </a:lnTo>
                  <a:cubicBezTo>
                    <a:pt x="15508" y="13847"/>
                    <a:pt x="15281" y="13361"/>
                    <a:pt x="14882" y="13032"/>
                  </a:cubicBezTo>
                  <a:cubicBezTo>
                    <a:pt x="13007" y="11495"/>
                    <a:pt x="10992" y="10452"/>
                    <a:pt x="10482" y="10200"/>
                  </a:cubicBezTo>
                  <a:lnTo>
                    <a:pt x="10482" y="7387"/>
                  </a:lnTo>
                  <a:cubicBezTo>
                    <a:pt x="10875" y="7080"/>
                    <a:pt x="11103" y="6609"/>
                    <a:pt x="11103" y="6107"/>
                  </a:cubicBezTo>
                  <a:lnTo>
                    <a:pt x="11103" y="3019"/>
                  </a:lnTo>
                  <a:cubicBezTo>
                    <a:pt x="11103" y="1355"/>
                    <a:pt x="9746" y="0"/>
                    <a:pt x="80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4"/>
            <p:cNvSpPr/>
            <p:nvPr/>
          </p:nvSpPr>
          <p:spPr>
            <a:xfrm>
              <a:off x="7840150" y="2661100"/>
              <a:ext cx="137800" cy="99475"/>
            </a:xfrm>
            <a:custGeom>
              <a:avLst/>
              <a:gdLst/>
              <a:ahLst/>
              <a:cxnLst/>
              <a:rect l="l" t="t" r="r" b="b"/>
              <a:pathLst>
                <a:path w="5512" h="3979" extrusionOk="0">
                  <a:moveTo>
                    <a:pt x="5264" y="1"/>
                  </a:moveTo>
                  <a:cubicBezTo>
                    <a:pt x="5204" y="1"/>
                    <a:pt x="5143" y="23"/>
                    <a:pt x="5096" y="66"/>
                  </a:cubicBezTo>
                  <a:lnTo>
                    <a:pt x="1741" y="3423"/>
                  </a:lnTo>
                  <a:lnTo>
                    <a:pt x="416" y="2096"/>
                  </a:lnTo>
                  <a:cubicBezTo>
                    <a:pt x="373" y="2054"/>
                    <a:pt x="314" y="2033"/>
                    <a:pt x="255" y="2033"/>
                  </a:cubicBezTo>
                  <a:cubicBezTo>
                    <a:pt x="196" y="2033"/>
                    <a:pt x="137" y="2054"/>
                    <a:pt x="94" y="2096"/>
                  </a:cubicBezTo>
                  <a:cubicBezTo>
                    <a:pt x="0" y="2183"/>
                    <a:pt x="0" y="2332"/>
                    <a:pt x="94" y="2426"/>
                  </a:cubicBezTo>
                  <a:lnTo>
                    <a:pt x="1585" y="3916"/>
                  </a:lnTo>
                  <a:cubicBezTo>
                    <a:pt x="1632" y="3956"/>
                    <a:pt x="1686" y="3978"/>
                    <a:pt x="1748" y="3978"/>
                  </a:cubicBezTo>
                  <a:cubicBezTo>
                    <a:pt x="1803" y="3978"/>
                    <a:pt x="1867" y="3956"/>
                    <a:pt x="1905" y="3909"/>
                  </a:cubicBezTo>
                  <a:lnTo>
                    <a:pt x="5425" y="395"/>
                  </a:lnTo>
                  <a:cubicBezTo>
                    <a:pt x="5512" y="301"/>
                    <a:pt x="5512" y="160"/>
                    <a:pt x="5425" y="66"/>
                  </a:cubicBezTo>
                  <a:cubicBezTo>
                    <a:pt x="5382" y="23"/>
                    <a:pt x="5323" y="1"/>
                    <a:pt x="526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848"/>
        <p:cNvGrpSpPr/>
        <p:nvPr/>
      </p:nvGrpSpPr>
      <p:grpSpPr>
        <a:xfrm>
          <a:off x="0" y="0"/>
          <a:ext cx="0" cy="0"/>
          <a:chOff x="0" y="0"/>
          <a:chExt cx="0" cy="0"/>
        </a:xfrm>
      </p:grpSpPr>
      <p:sp>
        <p:nvSpPr>
          <p:cNvPr id="3849" name="Google Shape;3849;p75"/>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Alternative Resources</a:t>
            </a:r>
            <a:endParaRPr/>
          </a:p>
        </p:txBody>
      </p:sp>
      <p:grpSp>
        <p:nvGrpSpPr>
          <p:cNvPr id="3850" name="Google Shape;3850;p75"/>
          <p:cNvGrpSpPr/>
          <p:nvPr/>
        </p:nvGrpSpPr>
        <p:grpSpPr>
          <a:xfrm>
            <a:off x="720007" y="3273967"/>
            <a:ext cx="1648233" cy="1445676"/>
            <a:chOff x="1330300" y="760550"/>
            <a:chExt cx="4931875" cy="4321900"/>
          </a:xfrm>
        </p:grpSpPr>
        <p:sp>
          <p:nvSpPr>
            <p:cNvPr id="3851" name="Google Shape;3851;p75"/>
            <p:cNvSpPr/>
            <p:nvPr/>
          </p:nvSpPr>
          <p:spPr>
            <a:xfrm>
              <a:off x="1330300" y="2234550"/>
              <a:ext cx="4931875" cy="2847900"/>
            </a:xfrm>
            <a:custGeom>
              <a:avLst/>
              <a:gdLst/>
              <a:ahLst/>
              <a:cxnLst/>
              <a:rect l="l" t="t" r="r" b="b"/>
              <a:pathLst>
                <a:path w="197275" h="113916" extrusionOk="0">
                  <a:moveTo>
                    <a:pt x="98637" y="0"/>
                  </a:moveTo>
                  <a:cubicBezTo>
                    <a:pt x="44165" y="0"/>
                    <a:pt x="0" y="25518"/>
                    <a:pt x="0" y="56974"/>
                  </a:cubicBezTo>
                  <a:cubicBezTo>
                    <a:pt x="0" y="88430"/>
                    <a:pt x="44165" y="113915"/>
                    <a:pt x="98637" y="113915"/>
                  </a:cubicBezTo>
                  <a:cubicBezTo>
                    <a:pt x="153109" y="113915"/>
                    <a:pt x="197274" y="88430"/>
                    <a:pt x="197274" y="56974"/>
                  </a:cubicBezTo>
                  <a:cubicBezTo>
                    <a:pt x="197274" y="25518"/>
                    <a:pt x="153109" y="0"/>
                    <a:pt x="9863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5"/>
            <p:cNvSpPr/>
            <p:nvPr/>
          </p:nvSpPr>
          <p:spPr>
            <a:xfrm>
              <a:off x="3699475" y="2328775"/>
              <a:ext cx="2305850" cy="1326800"/>
            </a:xfrm>
            <a:custGeom>
              <a:avLst/>
              <a:gdLst/>
              <a:ahLst/>
              <a:cxnLst/>
              <a:rect l="l" t="t" r="r" b="b"/>
              <a:pathLst>
                <a:path w="92234" h="53072" extrusionOk="0">
                  <a:moveTo>
                    <a:pt x="39029" y="1"/>
                  </a:moveTo>
                  <a:cubicBezTo>
                    <a:pt x="38745" y="1"/>
                    <a:pt x="38461" y="67"/>
                    <a:pt x="38195" y="201"/>
                  </a:cubicBezTo>
                  <a:lnTo>
                    <a:pt x="468" y="21950"/>
                  </a:lnTo>
                  <a:cubicBezTo>
                    <a:pt x="1" y="22116"/>
                    <a:pt x="1" y="22750"/>
                    <a:pt x="468" y="22917"/>
                  </a:cubicBezTo>
                  <a:lnTo>
                    <a:pt x="52371" y="52872"/>
                  </a:lnTo>
                  <a:cubicBezTo>
                    <a:pt x="52638" y="53005"/>
                    <a:pt x="52922" y="53072"/>
                    <a:pt x="53205" y="53072"/>
                  </a:cubicBezTo>
                  <a:cubicBezTo>
                    <a:pt x="53489" y="53072"/>
                    <a:pt x="53772" y="53005"/>
                    <a:pt x="54039" y="52872"/>
                  </a:cubicBezTo>
                  <a:lnTo>
                    <a:pt x="91766" y="31089"/>
                  </a:lnTo>
                  <a:cubicBezTo>
                    <a:pt x="92233" y="30956"/>
                    <a:pt x="92233" y="30289"/>
                    <a:pt x="91766" y="30122"/>
                  </a:cubicBezTo>
                  <a:lnTo>
                    <a:pt x="39862" y="201"/>
                  </a:lnTo>
                  <a:cubicBezTo>
                    <a:pt x="39596" y="67"/>
                    <a:pt x="39312" y="1"/>
                    <a:pt x="3902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5"/>
            <p:cNvSpPr/>
            <p:nvPr/>
          </p:nvSpPr>
          <p:spPr>
            <a:xfrm>
              <a:off x="1966575" y="3357850"/>
              <a:ext cx="1952250" cy="1123325"/>
            </a:xfrm>
            <a:custGeom>
              <a:avLst/>
              <a:gdLst/>
              <a:ahLst/>
              <a:cxnLst/>
              <a:rect l="l" t="t" r="r" b="b"/>
              <a:pathLst>
                <a:path w="78090" h="44933" extrusionOk="0">
                  <a:moveTo>
                    <a:pt x="45354" y="0"/>
                  </a:moveTo>
                  <a:cubicBezTo>
                    <a:pt x="45066" y="0"/>
                    <a:pt x="44782" y="67"/>
                    <a:pt x="44532" y="200"/>
                  </a:cubicBezTo>
                  <a:lnTo>
                    <a:pt x="468" y="25619"/>
                  </a:lnTo>
                  <a:cubicBezTo>
                    <a:pt x="1" y="25785"/>
                    <a:pt x="1" y="26453"/>
                    <a:pt x="468" y="26586"/>
                  </a:cubicBezTo>
                  <a:lnTo>
                    <a:pt x="31923" y="44732"/>
                  </a:lnTo>
                  <a:cubicBezTo>
                    <a:pt x="32173" y="44866"/>
                    <a:pt x="32457" y="44932"/>
                    <a:pt x="32745" y="44932"/>
                  </a:cubicBezTo>
                  <a:cubicBezTo>
                    <a:pt x="33032" y="44932"/>
                    <a:pt x="33324" y="44866"/>
                    <a:pt x="33591" y="44732"/>
                  </a:cubicBezTo>
                  <a:lnTo>
                    <a:pt x="77623" y="19314"/>
                  </a:lnTo>
                  <a:cubicBezTo>
                    <a:pt x="78090" y="19147"/>
                    <a:pt x="78090" y="18480"/>
                    <a:pt x="77623" y="18347"/>
                  </a:cubicBezTo>
                  <a:lnTo>
                    <a:pt x="46200" y="200"/>
                  </a:lnTo>
                  <a:cubicBezTo>
                    <a:pt x="45933" y="67"/>
                    <a:pt x="45641" y="0"/>
                    <a:pt x="4535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5"/>
            <p:cNvSpPr/>
            <p:nvPr/>
          </p:nvSpPr>
          <p:spPr>
            <a:xfrm>
              <a:off x="3054025" y="3949925"/>
              <a:ext cx="1534450" cy="882325"/>
            </a:xfrm>
            <a:custGeom>
              <a:avLst/>
              <a:gdLst/>
              <a:ahLst/>
              <a:cxnLst/>
              <a:rect l="l" t="t" r="r" b="b"/>
              <a:pathLst>
                <a:path w="61378" h="35293" extrusionOk="0">
                  <a:moveTo>
                    <a:pt x="39695" y="1"/>
                  </a:moveTo>
                  <a:cubicBezTo>
                    <a:pt x="39412" y="1"/>
                    <a:pt x="39128" y="68"/>
                    <a:pt x="38861" y="201"/>
                  </a:cubicBezTo>
                  <a:lnTo>
                    <a:pt x="467" y="22350"/>
                  </a:lnTo>
                  <a:cubicBezTo>
                    <a:pt x="0" y="22517"/>
                    <a:pt x="0" y="23151"/>
                    <a:pt x="434" y="23318"/>
                  </a:cubicBezTo>
                  <a:lnTo>
                    <a:pt x="20848" y="35093"/>
                  </a:lnTo>
                  <a:cubicBezTo>
                    <a:pt x="21099" y="35226"/>
                    <a:pt x="21382" y="35293"/>
                    <a:pt x="21670" y="35293"/>
                  </a:cubicBezTo>
                  <a:cubicBezTo>
                    <a:pt x="21958" y="35293"/>
                    <a:pt x="22249" y="35226"/>
                    <a:pt x="22516" y="35093"/>
                  </a:cubicBezTo>
                  <a:lnTo>
                    <a:pt x="60910" y="12910"/>
                  </a:lnTo>
                  <a:cubicBezTo>
                    <a:pt x="61377" y="12777"/>
                    <a:pt x="61377" y="12110"/>
                    <a:pt x="60910" y="11943"/>
                  </a:cubicBezTo>
                  <a:lnTo>
                    <a:pt x="40529" y="201"/>
                  </a:lnTo>
                  <a:cubicBezTo>
                    <a:pt x="40262" y="68"/>
                    <a:pt x="39979" y="1"/>
                    <a:pt x="3969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5"/>
            <p:cNvSpPr/>
            <p:nvPr/>
          </p:nvSpPr>
          <p:spPr>
            <a:xfrm>
              <a:off x="1446200" y="2281250"/>
              <a:ext cx="2244125" cy="1290325"/>
            </a:xfrm>
            <a:custGeom>
              <a:avLst/>
              <a:gdLst/>
              <a:ahLst/>
              <a:cxnLst/>
              <a:rect l="l" t="t" r="r" b="b"/>
              <a:pathLst>
                <a:path w="89765" h="51613" extrusionOk="0">
                  <a:moveTo>
                    <a:pt x="75688" y="0"/>
                  </a:moveTo>
                  <a:cubicBezTo>
                    <a:pt x="75263" y="0"/>
                    <a:pt x="74837" y="100"/>
                    <a:pt x="74454" y="300"/>
                  </a:cubicBezTo>
                  <a:lnTo>
                    <a:pt x="701" y="42864"/>
                  </a:lnTo>
                  <a:cubicBezTo>
                    <a:pt x="1" y="43264"/>
                    <a:pt x="1" y="43932"/>
                    <a:pt x="701" y="44299"/>
                  </a:cubicBezTo>
                  <a:lnTo>
                    <a:pt x="12843" y="51337"/>
                  </a:lnTo>
                  <a:cubicBezTo>
                    <a:pt x="13227" y="51520"/>
                    <a:pt x="13652" y="51612"/>
                    <a:pt x="14077" y="51612"/>
                  </a:cubicBezTo>
                  <a:cubicBezTo>
                    <a:pt x="14503" y="51612"/>
                    <a:pt x="14928" y="51520"/>
                    <a:pt x="15312" y="51337"/>
                  </a:cubicBezTo>
                  <a:lnTo>
                    <a:pt x="89064" y="8740"/>
                  </a:lnTo>
                  <a:cubicBezTo>
                    <a:pt x="89765" y="8339"/>
                    <a:pt x="89765" y="7706"/>
                    <a:pt x="89064" y="7305"/>
                  </a:cubicBezTo>
                  <a:lnTo>
                    <a:pt x="76922" y="300"/>
                  </a:lnTo>
                  <a:cubicBezTo>
                    <a:pt x="76539" y="100"/>
                    <a:pt x="76113" y="0"/>
                    <a:pt x="7568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5"/>
            <p:cNvSpPr/>
            <p:nvPr/>
          </p:nvSpPr>
          <p:spPr>
            <a:xfrm>
              <a:off x="2406900" y="2489725"/>
              <a:ext cx="752225" cy="785375"/>
            </a:xfrm>
            <a:custGeom>
              <a:avLst/>
              <a:gdLst/>
              <a:ahLst/>
              <a:cxnLst/>
              <a:rect l="l" t="t" r="r" b="b"/>
              <a:pathLst>
                <a:path w="30089" h="31415" extrusionOk="0">
                  <a:moveTo>
                    <a:pt x="18213" y="0"/>
                  </a:moveTo>
                  <a:lnTo>
                    <a:pt x="0" y="10541"/>
                  </a:lnTo>
                  <a:lnTo>
                    <a:pt x="0" y="23384"/>
                  </a:lnTo>
                  <a:cubicBezTo>
                    <a:pt x="33" y="24118"/>
                    <a:pt x="400" y="24785"/>
                    <a:pt x="1034" y="25185"/>
                  </a:cubicBezTo>
                  <a:lnTo>
                    <a:pt x="10241" y="30489"/>
                  </a:lnTo>
                  <a:cubicBezTo>
                    <a:pt x="11308" y="31106"/>
                    <a:pt x="12718" y="31415"/>
                    <a:pt x="14131" y="31415"/>
                  </a:cubicBezTo>
                  <a:cubicBezTo>
                    <a:pt x="15545" y="31415"/>
                    <a:pt x="16962" y="31106"/>
                    <a:pt x="18046" y="30489"/>
                  </a:cubicBezTo>
                  <a:lnTo>
                    <a:pt x="28487" y="24451"/>
                  </a:lnTo>
                  <a:cubicBezTo>
                    <a:pt x="29555" y="23851"/>
                    <a:pt x="30088" y="23017"/>
                    <a:pt x="30088" y="22216"/>
                  </a:cubicBezTo>
                  <a:lnTo>
                    <a:pt x="30088" y="20749"/>
                  </a:lnTo>
                  <a:lnTo>
                    <a:pt x="19247" y="14644"/>
                  </a:lnTo>
                  <a:cubicBezTo>
                    <a:pt x="18647" y="14244"/>
                    <a:pt x="18246" y="13577"/>
                    <a:pt x="18213" y="12843"/>
                  </a:cubicBezTo>
                  <a:lnTo>
                    <a:pt x="1821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5"/>
            <p:cNvSpPr/>
            <p:nvPr/>
          </p:nvSpPr>
          <p:spPr>
            <a:xfrm>
              <a:off x="2406900" y="2703200"/>
              <a:ext cx="109250" cy="464525"/>
            </a:xfrm>
            <a:custGeom>
              <a:avLst/>
              <a:gdLst/>
              <a:ahLst/>
              <a:cxnLst/>
              <a:rect l="l" t="t" r="r" b="b"/>
              <a:pathLst>
                <a:path w="4370" h="18581" extrusionOk="0">
                  <a:moveTo>
                    <a:pt x="3469" y="1"/>
                  </a:moveTo>
                  <a:lnTo>
                    <a:pt x="0" y="2002"/>
                  </a:lnTo>
                  <a:lnTo>
                    <a:pt x="0" y="14845"/>
                  </a:lnTo>
                  <a:cubicBezTo>
                    <a:pt x="33" y="15579"/>
                    <a:pt x="434" y="16246"/>
                    <a:pt x="1034" y="16646"/>
                  </a:cubicBezTo>
                  <a:lnTo>
                    <a:pt x="4370" y="18581"/>
                  </a:lnTo>
                  <a:lnTo>
                    <a:pt x="4370" y="17113"/>
                  </a:lnTo>
                  <a:lnTo>
                    <a:pt x="2302" y="15912"/>
                  </a:lnTo>
                  <a:cubicBezTo>
                    <a:pt x="1668" y="15512"/>
                    <a:pt x="1301" y="14845"/>
                    <a:pt x="1268" y="14111"/>
                  </a:cubicBezTo>
                  <a:lnTo>
                    <a:pt x="1268" y="4070"/>
                  </a:lnTo>
                  <a:lnTo>
                    <a:pt x="3703" y="2669"/>
                  </a:lnTo>
                  <a:cubicBezTo>
                    <a:pt x="3603" y="1769"/>
                    <a:pt x="3536" y="868"/>
                    <a:pt x="34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5"/>
            <p:cNvSpPr/>
            <p:nvPr/>
          </p:nvSpPr>
          <p:spPr>
            <a:xfrm>
              <a:off x="2437750" y="2542250"/>
              <a:ext cx="733875" cy="697000"/>
            </a:xfrm>
            <a:custGeom>
              <a:avLst/>
              <a:gdLst/>
              <a:ahLst/>
              <a:cxnLst/>
              <a:rect l="l" t="t" r="r" b="b"/>
              <a:pathLst>
                <a:path w="29355" h="27880" extrusionOk="0">
                  <a:moveTo>
                    <a:pt x="18213" y="1"/>
                  </a:moveTo>
                  <a:lnTo>
                    <a:pt x="0" y="10508"/>
                  </a:lnTo>
                  <a:lnTo>
                    <a:pt x="0" y="20549"/>
                  </a:lnTo>
                  <a:cubicBezTo>
                    <a:pt x="67" y="21283"/>
                    <a:pt x="434" y="21950"/>
                    <a:pt x="1034" y="22350"/>
                  </a:cubicBezTo>
                  <a:lnTo>
                    <a:pt x="9007" y="26954"/>
                  </a:lnTo>
                  <a:cubicBezTo>
                    <a:pt x="10074" y="27571"/>
                    <a:pt x="11484" y="27879"/>
                    <a:pt x="12893" y="27879"/>
                  </a:cubicBezTo>
                  <a:cubicBezTo>
                    <a:pt x="14302" y="27879"/>
                    <a:pt x="15712" y="27571"/>
                    <a:pt x="16779" y="26954"/>
                  </a:cubicBezTo>
                  <a:lnTo>
                    <a:pt x="27220" y="20916"/>
                  </a:lnTo>
                  <a:cubicBezTo>
                    <a:pt x="29355" y="19682"/>
                    <a:pt x="29355" y="17680"/>
                    <a:pt x="27220" y="16413"/>
                  </a:cubicBezTo>
                  <a:lnTo>
                    <a:pt x="19281" y="11843"/>
                  </a:lnTo>
                  <a:cubicBezTo>
                    <a:pt x="18647" y="11443"/>
                    <a:pt x="18280" y="10775"/>
                    <a:pt x="18213" y="10041"/>
                  </a:cubicBezTo>
                  <a:lnTo>
                    <a:pt x="18213"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5"/>
            <p:cNvSpPr/>
            <p:nvPr/>
          </p:nvSpPr>
          <p:spPr>
            <a:xfrm>
              <a:off x="2438575" y="2542250"/>
              <a:ext cx="534575" cy="588800"/>
            </a:xfrm>
            <a:custGeom>
              <a:avLst/>
              <a:gdLst/>
              <a:ahLst/>
              <a:cxnLst/>
              <a:rect l="l" t="t" r="r" b="b"/>
              <a:pathLst>
                <a:path w="21383" h="23552" extrusionOk="0">
                  <a:moveTo>
                    <a:pt x="18214" y="1"/>
                  </a:moveTo>
                  <a:lnTo>
                    <a:pt x="1" y="10508"/>
                  </a:lnTo>
                  <a:lnTo>
                    <a:pt x="1" y="20549"/>
                  </a:lnTo>
                  <a:cubicBezTo>
                    <a:pt x="34" y="21283"/>
                    <a:pt x="401" y="21950"/>
                    <a:pt x="1035" y="22350"/>
                  </a:cubicBezTo>
                  <a:lnTo>
                    <a:pt x="3103" y="23551"/>
                  </a:lnTo>
                  <a:lnTo>
                    <a:pt x="21383" y="13044"/>
                  </a:lnTo>
                  <a:lnTo>
                    <a:pt x="19248" y="11843"/>
                  </a:lnTo>
                  <a:cubicBezTo>
                    <a:pt x="18647" y="11443"/>
                    <a:pt x="18247" y="10775"/>
                    <a:pt x="18214" y="10041"/>
                  </a:cubicBezTo>
                  <a:lnTo>
                    <a:pt x="1821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5"/>
            <p:cNvSpPr/>
            <p:nvPr/>
          </p:nvSpPr>
          <p:spPr>
            <a:xfrm>
              <a:off x="2764650" y="3008425"/>
              <a:ext cx="394475" cy="266875"/>
            </a:xfrm>
            <a:custGeom>
              <a:avLst/>
              <a:gdLst/>
              <a:ahLst/>
              <a:cxnLst/>
              <a:rect l="l" t="t" r="r" b="b"/>
              <a:pathLst>
                <a:path w="15779" h="10675" extrusionOk="0">
                  <a:moveTo>
                    <a:pt x="15778" y="1"/>
                  </a:moveTo>
                  <a:cubicBezTo>
                    <a:pt x="15778" y="835"/>
                    <a:pt x="15211" y="1635"/>
                    <a:pt x="14144" y="2269"/>
                  </a:cubicBezTo>
                  <a:lnTo>
                    <a:pt x="3736" y="8307"/>
                  </a:lnTo>
                  <a:cubicBezTo>
                    <a:pt x="2622" y="8880"/>
                    <a:pt x="1417" y="9210"/>
                    <a:pt x="179" y="9210"/>
                  </a:cubicBezTo>
                  <a:cubicBezTo>
                    <a:pt x="119" y="9210"/>
                    <a:pt x="60" y="9209"/>
                    <a:pt x="0" y="9207"/>
                  </a:cubicBezTo>
                  <a:lnTo>
                    <a:pt x="0" y="10675"/>
                  </a:lnTo>
                  <a:cubicBezTo>
                    <a:pt x="1301" y="10675"/>
                    <a:pt x="2602" y="10341"/>
                    <a:pt x="3736" y="9741"/>
                  </a:cubicBezTo>
                  <a:lnTo>
                    <a:pt x="14144" y="3703"/>
                  </a:lnTo>
                  <a:cubicBezTo>
                    <a:pt x="15211" y="3103"/>
                    <a:pt x="15778" y="2302"/>
                    <a:pt x="15778" y="1468"/>
                  </a:cubicBezTo>
                  <a:lnTo>
                    <a:pt x="15778"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5"/>
            <p:cNvSpPr/>
            <p:nvPr/>
          </p:nvSpPr>
          <p:spPr>
            <a:xfrm>
              <a:off x="1592975" y="760550"/>
              <a:ext cx="2049825" cy="2663200"/>
            </a:xfrm>
            <a:custGeom>
              <a:avLst/>
              <a:gdLst/>
              <a:ahLst/>
              <a:cxnLst/>
              <a:rect l="l" t="t" r="r" b="b"/>
              <a:pathLst>
                <a:path w="81993" h="106528" extrusionOk="0">
                  <a:moveTo>
                    <a:pt x="79556" y="1"/>
                  </a:moveTo>
                  <a:cubicBezTo>
                    <a:pt x="79118" y="1"/>
                    <a:pt x="78670" y="121"/>
                    <a:pt x="78256" y="385"/>
                  </a:cubicBezTo>
                  <a:lnTo>
                    <a:pt x="1301" y="44783"/>
                  </a:lnTo>
                  <a:cubicBezTo>
                    <a:pt x="534" y="45284"/>
                    <a:pt x="67" y="46118"/>
                    <a:pt x="1" y="47052"/>
                  </a:cubicBezTo>
                  <a:lnTo>
                    <a:pt x="1" y="104026"/>
                  </a:lnTo>
                  <a:cubicBezTo>
                    <a:pt x="34" y="104926"/>
                    <a:pt x="501" y="105727"/>
                    <a:pt x="1235" y="106227"/>
                  </a:cubicBezTo>
                  <a:cubicBezTo>
                    <a:pt x="1602" y="106427"/>
                    <a:pt x="2035" y="106528"/>
                    <a:pt x="2436" y="106528"/>
                  </a:cubicBezTo>
                  <a:lnTo>
                    <a:pt x="2436" y="105427"/>
                  </a:lnTo>
                  <a:cubicBezTo>
                    <a:pt x="2436" y="106031"/>
                    <a:pt x="2721" y="106370"/>
                    <a:pt x="3148" y="106370"/>
                  </a:cubicBezTo>
                  <a:cubicBezTo>
                    <a:pt x="3287" y="106370"/>
                    <a:pt x="3440" y="106334"/>
                    <a:pt x="3603" y="106261"/>
                  </a:cubicBezTo>
                  <a:lnTo>
                    <a:pt x="3636" y="106261"/>
                  </a:lnTo>
                  <a:lnTo>
                    <a:pt x="3737" y="106227"/>
                  </a:lnTo>
                  <a:lnTo>
                    <a:pt x="17013" y="98555"/>
                  </a:lnTo>
                  <a:lnTo>
                    <a:pt x="18947" y="97421"/>
                  </a:lnTo>
                  <a:lnTo>
                    <a:pt x="20949" y="96287"/>
                  </a:lnTo>
                  <a:lnTo>
                    <a:pt x="22350" y="95486"/>
                  </a:lnTo>
                  <a:lnTo>
                    <a:pt x="23751" y="94652"/>
                  </a:lnTo>
                  <a:lnTo>
                    <a:pt x="25185" y="93818"/>
                  </a:lnTo>
                  <a:lnTo>
                    <a:pt x="29655" y="91250"/>
                  </a:lnTo>
                  <a:lnTo>
                    <a:pt x="31189" y="90349"/>
                  </a:lnTo>
                  <a:lnTo>
                    <a:pt x="40696" y="84879"/>
                  </a:lnTo>
                  <a:lnTo>
                    <a:pt x="42231" y="83978"/>
                  </a:lnTo>
                  <a:lnTo>
                    <a:pt x="75221" y="64931"/>
                  </a:lnTo>
                  <a:lnTo>
                    <a:pt x="76088" y="64431"/>
                  </a:lnTo>
                  <a:lnTo>
                    <a:pt x="78090" y="63263"/>
                  </a:lnTo>
                  <a:lnTo>
                    <a:pt x="78790" y="62863"/>
                  </a:lnTo>
                  <a:lnTo>
                    <a:pt x="80691" y="61762"/>
                  </a:lnTo>
                  <a:cubicBezTo>
                    <a:pt x="81459" y="61262"/>
                    <a:pt x="81959" y="60428"/>
                    <a:pt x="81992" y="59527"/>
                  </a:cubicBezTo>
                  <a:lnTo>
                    <a:pt x="81992" y="2520"/>
                  </a:lnTo>
                  <a:cubicBezTo>
                    <a:pt x="81992" y="2420"/>
                    <a:pt x="81992" y="2353"/>
                    <a:pt x="81992" y="2286"/>
                  </a:cubicBezTo>
                  <a:cubicBezTo>
                    <a:pt x="81919" y="936"/>
                    <a:pt x="80778" y="1"/>
                    <a:pt x="7955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5"/>
            <p:cNvSpPr/>
            <p:nvPr/>
          </p:nvSpPr>
          <p:spPr>
            <a:xfrm>
              <a:off x="1653850" y="800025"/>
              <a:ext cx="1988950" cy="2619775"/>
            </a:xfrm>
            <a:custGeom>
              <a:avLst/>
              <a:gdLst/>
              <a:ahLst/>
              <a:cxnLst/>
              <a:rect l="l" t="t" r="r" b="b"/>
              <a:pathLst>
                <a:path w="79558" h="104791" extrusionOk="0">
                  <a:moveTo>
                    <a:pt x="78846" y="0"/>
                  </a:moveTo>
                  <a:cubicBezTo>
                    <a:pt x="78669" y="0"/>
                    <a:pt x="78470" y="56"/>
                    <a:pt x="78256" y="174"/>
                  </a:cubicBezTo>
                  <a:lnTo>
                    <a:pt x="1302" y="44639"/>
                  </a:lnTo>
                  <a:cubicBezTo>
                    <a:pt x="534" y="45106"/>
                    <a:pt x="67" y="45940"/>
                    <a:pt x="1" y="46874"/>
                  </a:cubicBezTo>
                  <a:lnTo>
                    <a:pt x="1" y="103848"/>
                  </a:lnTo>
                  <a:cubicBezTo>
                    <a:pt x="1" y="104452"/>
                    <a:pt x="286" y="104791"/>
                    <a:pt x="713" y="104791"/>
                  </a:cubicBezTo>
                  <a:cubicBezTo>
                    <a:pt x="852" y="104791"/>
                    <a:pt x="1005" y="104755"/>
                    <a:pt x="1168" y="104682"/>
                  </a:cubicBezTo>
                  <a:lnTo>
                    <a:pt x="1201" y="104682"/>
                  </a:lnTo>
                  <a:lnTo>
                    <a:pt x="1302" y="104648"/>
                  </a:lnTo>
                  <a:lnTo>
                    <a:pt x="14578" y="96976"/>
                  </a:lnTo>
                  <a:lnTo>
                    <a:pt x="16512" y="95842"/>
                  </a:lnTo>
                  <a:lnTo>
                    <a:pt x="18514" y="94708"/>
                  </a:lnTo>
                  <a:lnTo>
                    <a:pt x="19915" y="93907"/>
                  </a:lnTo>
                  <a:lnTo>
                    <a:pt x="21316" y="93073"/>
                  </a:lnTo>
                  <a:lnTo>
                    <a:pt x="22750" y="92239"/>
                  </a:lnTo>
                  <a:lnTo>
                    <a:pt x="27220" y="89671"/>
                  </a:lnTo>
                  <a:lnTo>
                    <a:pt x="28754" y="88770"/>
                  </a:lnTo>
                  <a:lnTo>
                    <a:pt x="38261" y="83300"/>
                  </a:lnTo>
                  <a:lnTo>
                    <a:pt x="39796" y="82399"/>
                  </a:lnTo>
                  <a:lnTo>
                    <a:pt x="72786" y="63352"/>
                  </a:lnTo>
                  <a:lnTo>
                    <a:pt x="73653" y="62852"/>
                  </a:lnTo>
                  <a:lnTo>
                    <a:pt x="75655" y="61684"/>
                  </a:lnTo>
                  <a:lnTo>
                    <a:pt x="76355" y="61284"/>
                  </a:lnTo>
                  <a:lnTo>
                    <a:pt x="78256" y="60183"/>
                  </a:lnTo>
                  <a:cubicBezTo>
                    <a:pt x="79024" y="59683"/>
                    <a:pt x="79524" y="58849"/>
                    <a:pt x="79557" y="57948"/>
                  </a:cubicBezTo>
                  <a:lnTo>
                    <a:pt x="79557" y="941"/>
                  </a:lnTo>
                  <a:cubicBezTo>
                    <a:pt x="79557" y="841"/>
                    <a:pt x="79557" y="774"/>
                    <a:pt x="79557" y="707"/>
                  </a:cubicBezTo>
                  <a:cubicBezTo>
                    <a:pt x="79489" y="253"/>
                    <a:pt x="79221" y="0"/>
                    <a:pt x="78846"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5"/>
            <p:cNvSpPr/>
            <p:nvPr/>
          </p:nvSpPr>
          <p:spPr>
            <a:xfrm>
              <a:off x="1592975" y="3266950"/>
              <a:ext cx="89250" cy="156800"/>
            </a:xfrm>
            <a:custGeom>
              <a:avLst/>
              <a:gdLst/>
              <a:ahLst/>
              <a:cxnLst/>
              <a:rect l="l" t="t" r="r" b="b"/>
              <a:pathLst>
                <a:path w="3570" h="6272" extrusionOk="0">
                  <a:moveTo>
                    <a:pt x="1" y="0"/>
                  </a:moveTo>
                  <a:lnTo>
                    <a:pt x="1" y="3803"/>
                  </a:lnTo>
                  <a:cubicBezTo>
                    <a:pt x="34" y="4670"/>
                    <a:pt x="501" y="5504"/>
                    <a:pt x="1235" y="6005"/>
                  </a:cubicBezTo>
                  <a:cubicBezTo>
                    <a:pt x="1602" y="6205"/>
                    <a:pt x="2035" y="6272"/>
                    <a:pt x="2436" y="6272"/>
                  </a:cubicBezTo>
                  <a:cubicBezTo>
                    <a:pt x="2536" y="6272"/>
                    <a:pt x="2636" y="6272"/>
                    <a:pt x="2736" y="6238"/>
                  </a:cubicBezTo>
                  <a:cubicBezTo>
                    <a:pt x="2836" y="6238"/>
                    <a:pt x="2936" y="6238"/>
                    <a:pt x="3036" y="6205"/>
                  </a:cubicBezTo>
                  <a:lnTo>
                    <a:pt x="3069" y="6205"/>
                  </a:lnTo>
                  <a:cubicBezTo>
                    <a:pt x="3136" y="6205"/>
                    <a:pt x="3203" y="6171"/>
                    <a:pt x="3270" y="6138"/>
                  </a:cubicBezTo>
                  <a:lnTo>
                    <a:pt x="3370" y="6138"/>
                  </a:lnTo>
                  <a:cubicBezTo>
                    <a:pt x="3436" y="6105"/>
                    <a:pt x="3503" y="6071"/>
                    <a:pt x="3570" y="6038"/>
                  </a:cubicBezTo>
                  <a:lnTo>
                    <a:pt x="3570" y="6038"/>
                  </a:lnTo>
                  <a:cubicBezTo>
                    <a:pt x="3424" y="6099"/>
                    <a:pt x="3286" y="6129"/>
                    <a:pt x="3159" y="6129"/>
                  </a:cubicBezTo>
                  <a:cubicBezTo>
                    <a:pt x="2733" y="6129"/>
                    <a:pt x="2436" y="5795"/>
                    <a:pt x="2436" y="5204"/>
                  </a:cubicBezTo>
                  <a:lnTo>
                    <a:pt x="2436" y="1401"/>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5"/>
            <p:cNvSpPr/>
            <p:nvPr/>
          </p:nvSpPr>
          <p:spPr>
            <a:xfrm>
              <a:off x="1653850" y="2152825"/>
              <a:ext cx="1988950" cy="1266975"/>
            </a:xfrm>
            <a:custGeom>
              <a:avLst/>
              <a:gdLst/>
              <a:ahLst/>
              <a:cxnLst/>
              <a:rect l="l" t="t" r="r" b="b"/>
              <a:pathLst>
                <a:path w="79558" h="50679" extrusionOk="0">
                  <a:moveTo>
                    <a:pt x="79557" y="0"/>
                  </a:moveTo>
                  <a:lnTo>
                    <a:pt x="1" y="45966"/>
                  </a:lnTo>
                  <a:lnTo>
                    <a:pt x="1" y="49736"/>
                  </a:lnTo>
                  <a:cubicBezTo>
                    <a:pt x="1" y="50340"/>
                    <a:pt x="286" y="50679"/>
                    <a:pt x="713" y="50679"/>
                  </a:cubicBezTo>
                  <a:cubicBezTo>
                    <a:pt x="852" y="50679"/>
                    <a:pt x="1005" y="50643"/>
                    <a:pt x="1168" y="50570"/>
                  </a:cubicBezTo>
                  <a:lnTo>
                    <a:pt x="1201" y="50570"/>
                  </a:lnTo>
                  <a:lnTo>
                    <a:pt x="1302" y="50536"/>
                  </a:lnTo>
                  <a:lnTo>
                    <a:pt x="14578" y="42864"/>
                  </a:lnTo>
                  <a:lnTo>
                    <a:pt x="16512" y="41730"/>
                  </a:lnTo>
                  <a:lnTo>
                    <a:pt x="18514" y="40596"/>
                  </a:lnTo>
                  <a:lnTo>
                    <a:pt x="19915" y="39795"/>
                  </a:lnTo>
                  <a:lnTo>
                    <a:pt x="21316" y="38961"/>
                  </a:lnTo>
                  <a:lnTo>
                    <a:pt x="22750" y="38127"/>
                  </a:lnTo>
                  <a:lnTo>
                    <a:pt x="27220" y="35559"/>
                  </a:lnTo>
                  <a:lnTo>
                    <a:pt x="28754" y="34658"/>
                  </a:lnTo>
                  <a:lnTo>
                    <a:pt x="38261" y="29188"/>
                  </a:lnTo>
                  <a:lnTo>
                    <a:pt x="39796" y="28287"/>
                  </a:lnTo>
                  <a:lnTo>
                    <a:pt x="72786" y="9240"/>
                  </a:lnTo>
                  <a:lnTo>
                    <a:pt x="73653" y="8740"/>
                  </a:lnTo>
                  <a:lnTo>
                    <a:pt x="75655" y="7572"/>
                  </a:lnTo>
                  <a:lnTo>
                    <a:pt x="76355" y="7172"/>
                  </a:lnTo>
                  <a:lnTo>
                    <a:pt x="78256" y="6071"/>
                  </a:lnTo>
                  <a:cubicBezTo>
                    <a:pt x="79024" y="5571"/>
                    <a:pt x="79524" y="4737"/>
                    <a:pt x="79557" y="3836"/>
                  </a:cubicBezTo>
                  <a:lnTo>
                    <a:pt x="7955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5"/>
            <p:cNvSpPr/>
            <p:nvPr/>
          </p:nvSpPr>
          <p:spPr>
            <a:xfrm>
              <a:off x="1592975" y="1904300"/>
              <a:ext cx="70900" cy="1397700"/>
            </a:xfrm>
            <a:custGeom>
              <a:avLst/>
              <a:gdLst/>
              <a:ahLst/>
              <a:cxnLst/>
              <a:rect l="l" t="t" r="r" b="b"/>
              <a:pathLst>
                <a:path w="2836" h="55908" extrusionOk="0">
                  <a:moveTo>
                    <a:pt x="401" y="1"/>
                  </a:moveTo>
                  <a:cubicBezTo>
                    <a:pt x="167" y="401"/>
                    <a:pt x="34" y="835"/>
                    <a:pt x="1" y="1302"/>
                  </a:cubicBezTo>
                  <a:lnTo>
                    <a:pt x="1" y="54506"/>
                  </a:lnTo>
                  <a:lnTo>
                    <a:pt x="2436" y="55907"/>
                  </a:lnTo>
                  <a:lnTo>
                    <a:pt x="2436" y="2703"/>
                  </a:lnTo>
                  <a:cubicBezTo>
                    <a:pt x="2469" y="2236"/>
                    <a:pt x="2602" y="1802"/>
                    <a:pt x="2836" y="1402"/>
                  </a:cubicBezTo>
                  <a:lnTo>
                    <a:pt x="40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5"/>
            <p:cNvSpPr/>
            <p:nvPr/>
          </p:nvSpPr>
          <p:spPr>
            <a:xfrm>
              <a:off x="2613700" y="2757550"/>
              <a:ext cx="74975" cy="89950"/>
            </a:xfrm>
            <a:custGeom>
              <a:avLst/>
              <a:gdLst/>
              <a:ahLst/>
              <a:cxnLst/>
              <a:rect l="l" t="t" r="r" b="b"/>
              <a:pathLst>
                <a:path w="2999" h="3598" extrusionOk="0">
                  <a:moveTo>
                    <a:pt x="1944" y="414"/>
                  </a:moveTo>
                  <a:cubicBezTo>
                    <a:pt x="2277" y="414"/>
                    <a:pt x="2589" y="712"/>
                    <a:pt x="2469" y="1096"/>
                  </a:cubicBezTo>
                  <a:cubicBezTo>
                    <a:pt x="2436" y="1896"/>
                    <a:pt x="2002" y="2597"/>
                    <a:pt x="1368" y="3031"/>
                  </a:cubicBezTo>
                  <a:cubicBezTo>
                    <a:pt x="1256" y="3134"/>
                    <a:pt x="1125" y="3179"/>
                    <a:pt x="999" y="3179"/>
                  </a:cubicBezTo>
                  <a:cubicBezTo>
                    <a:pt x="673" y="3179"/>
                    <a:pt x="372" y="2881"/>
                    <a:pt x="468" y="2497"/>
                  </a:cubicBezTo>
                  <a:cubicBezTo>
                    <a:pt x="501" y="1730"/>
                    <a:pt x="935" y="996"/>
                    <a:pt x="1568" y="562"/>
                  </a:cubicBezTo>
                  <a:cubicBezTo>
                    <a:pt x="1681" y="459"/>
                    <a:pt x="1814" y="414"/>
                    <a:pt x="1944" y="414"/>
                  </a:cubicBezTo>
                  <a:close/>
                  <a:moveTo>
                    <a:pt x="1972" y="1"/>
                  </a:moveTo>
                  <a:cubicBezTo>
                    <a:pt x="1766" y="1"/>
                    <a:pt x="1554" y="71"/>
                    <a:pt x="1368" y="229"/>
                  </a:cubicBezTo>
                  <a:cubicBezTo>
                    <a:pt x="568" y="729"/>
                    <a:pt x="101" y="1563"/>
                    <a:pt x="34" y="2497"/>
                  </a:cubicBezTo>
                  <a:cubicBezTo>
                    <a:pt x="1" y="2897"/>
                    <a:pt x="201" y="3264"/>
                    <a:pt x="501" y="3464"/>
                  </a:cubicBezTo>
                  <a:cubicBezTo>
                    <a:pt x="634" y="3531"/>
                    <a:pt x="768" y="3598"/>
                    <a:pt x="935" y="3598"/>
                  </a:cubicBezTo>
                  <a:cubicBezTo>
                    <a:pt x="1168" y="3564"/>
                    <a:pt x="1368" y="3498"/>
                    <a:pt x="1568" y="3398"/>
                  </a:cubicBezTo>
                  <a:cubicBezTo>
                    <a:pt x="2369" y="2897"/>
                    <a:pt x="2869" y="2030"/>
                    <a:pt x="2903" y="1096"/>
                  </a:cubicBezTo>
                  <a:cubicBezTo>
                    <a:pt x="2999" y="470"/>
                    <a:pt x="2505" y="1"/>
                    <a:pt x="197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5"/>
            <p:cNvSpPr/>
            <p:nvPr/>
          </p:nvSpPr>
          <p:spPr>
            <a:xfrm>
              <a:off x="1714725" y="899800"/>
              <a:ext cx="1867200" cy="2253225"/>
            </a:xfrm>
            <a:custGeom>
              <a:avLst/>
              <a:gdLst/>
              <a:ahLst/>
              <a:cxnLst/>
              <a:rect l="l" t="t" r="r" b="b"/>
              <a:pathLst>
                <a:path w="74688" h="90129" extrusionOk="0">
                  <a:moveTo>
                    <a:pt x="74264" y="0"/>
                  </a:moveTo>
                  <a:cubicBezTo>
                    <a:pt x="74159" y="0"/>
                    <a:pt x="74041" y="38"/>
                    <a:pt x="73920" y="119"/>
                  </a:cubicBezTo>
                  <a:lnTo>
                    <a:pt x="801" y="42349"/>
                  </a:lnTo>
                  <a:cubicBezTo>
                    <a:pt x="334" y="42649"/>
                    <a:pt x="34" y="43150"/>
                    <a:pt x="1" y="43683"/>
                  </a:cubicBezTo>
                  <a:lnTo>
                    <a:pt x="1" y="89549"/>
                  </a:lnTo>
                  <a:cubicBezTo>
                    <a:pt x="1" y="89907"/>
                    <a:pt x="188" y="90128"/>
                    <a:pt x="453" y="90128"/>
                  </a:cubicBezTo>
                  <a:cubicBezTo>
                    <a:pt x="559" y="90128"/>
                    <a:pt x="677" y="90093"/>
                    <a:pt x="801" y="90016"/>
                  </a:cubicBezTo>
                  <a:lnTo>
                    <a:pt x="73920" y="47786"/>
                  </a:lnTo>
                  <a:cubicBezTo>
                    <a:pt x="74354" y="47486"/>
                    <a:pt x="74654" y="46986"/>
                    <a:pt x="74687" y="46419"/>
                  </a:cubicBezTo>
                  <a:lnTo>
                    <a:pt x="74687" y="552"/>
                  </a:lnTo>
                  <a:cubicBezTo>
                    <a:pt x="74687" y="203"/>
                    <a:pt x="74509" y="0"/>
                    <a:pt x="7426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5"/>
            <p:cNvSpPr/>
            <p:nvPr/>
          </p:nvSpPr>
          <p:spPr>
            <a:xfrm>
              <a:off x="1790625" y="1011550"/>
              <a:ext cx="1694550" cy="2050725"/>
            </a:xfrm>
            <a:custGeom>
              <a:avLst/>
              <a:gdLst/>
              <a:ahLst/>
              <a:cxnLst/>
              <a:rect l="l" t="t" r="r" b="b"/>
              <a:pathLst>
                <a:path w="67782" h="82029" extrusionOk="0">
                  <a:moveTo>
                    <a:pt x="67318" y="1"/>
                  </a:moveTo>
                  <a:cubicBezTo>
                    <a:pt x="67204" y="1"/>
                    <a:pt x="67077" y="39"/>
                    <a:pt x="66948" y="119"/>
                  </a:cubicBezTo>
                  <a:lnTo>
                    <a:pt x="834" y="38279"/>
                  </a:lnTo>
                  <a:cubicBezTo>
                    <a:pt x="334" y="38613"/>
                    <a:pt x="34" y="39147"/>
                    <a:pt x="0" y="39747"/>
                  </a:cubicBezTo>
                  <a:lnTo>
                    <a:pt x="0" y="81443"/>
                  </a:lnTo>
                  <a:cubicBezTo>
                    <a:pt x="0" y="81818"/>
                    <a:pt x="181" y="82028"/>
                    <a:pt x="450" y="82028"/>
                  </a:cubicBezTo>
                  <a:cubicBezTo>
                    <a:pt x="564" y="82028"/>
                    <a:pt x="695" y="81990"/>
                    <a:pt x="834" y="81910"/>
                  </a:cubicBezTo>
                  <a:lnTo>
                    <a:pt x="66948" y="43750"/>
                  </a:lnTo>
                  <a:cubicBezTo>
                    <a:pt x="67415" y="43416"/>
                    <a:pt x="67749" y="42883"/>
                    <a:pt x="67782" y="42282"/>
                  </a:cubicBezTo>
                  <a:lnTo>
                    <a:pt x="67782" y="586"/>
                  </a:lnTo>
                  <a:cubicBezTo>
                    <a:pt x="67782" y="211"/>
                    <a:pt x="67585" y="1"/>
                    <a:pt x="6731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5"/>
            <p:cNvSpPr/>
            <p:nvPr/>
          </p:nvSpPr>
          <p:spPr>
            <a:xfrm>
              <a:off x="3204125" y="1520075"/>
              <a:ext cx="10025" cy="697825"/>
            </a:xfrm>
            <a:custGeom>
              <a:avLst/>
              <a:gdLst/>
              <a:ahLst/>
              <a:cxnLst/>
              <a:rect l="l" t="t" r="r" b="b"/>
              <a:pathLst>
                <a:path w="401" h="27913" extrusionOk="0">
                  <a:moveTo>
                    <a:pt x="201" y="0"/>
                  </a:moveTo>
                  <a:cubicBezTo>
                    <a:pt x="101" y="0"/>
                    <a:pt x="1" y="75"/>
                    <a:pt x="1" y="226"/>
                  </a:cubicBezTo>
                  <a:lnTo>
                    <a:pt x="1" y="27679"/>
                  </a:lnTo>
                  <a:cubicBezTo>
                    <a:pt x="1" y="27812"/>
                    <a:pt x="67" y="27912"/>
                    <a:pt x="201" y="27912"/>
                  </a:cubicBezTo>
                  <a:cubicBezTo>
                    <a:pt x="301" y="27912"/>
                    <a:pt x="401" y="27812"/>
                    <a:pt x="401" y="27679"/>
                  </a:cubicBezTo>
                  <a:lnTo>
                    <a:pt x="401" y="226"/>
                  </a:lnTo>
                  <a:cubicBezTo>
                    <a:pt x="401" y="75"/>
                    <a:pt x="301" y="0"/>
                    <a:pt x="2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5"/>
            <p:cNvSpPr/>
            <p:nvPr/>
          </p:nvSpPr>
          <p:spPr>
            <a:xfrm>
              <a:off x="3248325" y="1384325"/>
              <a:ext cx="196825" cy="322800"/>
            </a:xfrm>
            <a:custGeom>
              <a:avLst/>
              <a:gdLst/>
              <a:ahLst/>
              <a:cxnLst/>
              <a:rect l="l" t="t" r="r" b="b"/>
              <a:pathLst>
                <a:path w="7873" h="12912" extrusionOk="0">
                  <a:moveTo>
                    <a:pt x="7423" y="1"/>
                  </a:moveTo>
                  <a:cubicBezTo>
                    <a:pt x="7309" y="1"/>
                    <a:pt x="7178" y="39"/>
                    <a:pt x="7039" y="118"/>
                  </a:cubicBezTo>
                  <a:lnTo>
                    <a:pt x="834" y="3687"/>
                  </a:lnTo>
                  <a:cubicBezTo>
                    <a:pt x="367" y="4021"/>
                    <a:pt x="34" y="4555"/>
                    <a:pt x="0" y="5155"/>
                  </a:cubicBezTo>
                  <a:lnTo>
                    <a:pt x="0" y="12327"/>
                  </a:lnTo>
                  <a:cubicBezTo>
                    <a:pt x="0" y="12701"/>
                    <a:pt x="181" y="12912"/>
                    <a:pt x="450" y="12912"/>
                  </a:cubicBezTo>
                  <a:cubicBezTo>
                    <a:pt x="565" y="12912"/>
                    <a:pt x="695" y="12874"/>
                    <a:pt x="834" y="12794"/>
                  </a:cubicBezTo>
                  <a:lnTo>
                    <a:pt x="7039" y="9225"/>
                  </a:lnTo>
                  <a:cubicBezTo>
                    <a:pt x="7539" y="8891"/>
                    <a:pt x="7839" y="8357"/>
                    <a:pt x="7873" y="7757"/>
                  </a:cubicBezTo>
                  <a:lnTo>
                    <a:pt x="7873" y="585"/>
                  </a:lnTo>
                  <a:cubicBezTo>
                    <a:pt x="7873" y="211"/>
                    <a:pt x="7692" y="1"/>
                    <a:pt x="742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5"/>
            <p:cNvSpPr/>
            <p:nvPr/>
          </p:nvSpPr>
          <p:spPr>
            <a:xfrm>
              <a:off x="3248325" y="1384325"/>
              <a:ext cx="196825" cy="322800"/>
            </a:xfrm>
            <a:custGeom>
              <a:avLst/>
              <a:gdLst/>
              <a:ahLst/>
              <a:cxnLst/>
              <a:rect l="l" t="t" r="r" b="b"/>
              <a:pathLst>
                <a:path w="7873" h="12912" extrusionOk="0">
                  <a:moveTo>
                    <a:pt x="7423" y="1"/>
                  </a:moveTo>
                  <a:cubicBezTo>
                    <a:pt x="7309" y="1"/>
                    <a:pt x="7178" y="39"/>
                    <a:pt x="7039" y="118"/>
                  </a:cubicBezTo>
                  <a:lnTo>
                    <a:pt x="834" y="3687"/>
                  </a:lnTo>
                  <a:cubicBezTo>
                    <a:pt x="367" y="4021"/>
                    <a:pt x="34" y="4555"/>
                    <a:pt x="0" y="5155"/>
                  </a:cubicBezTo>
                  <a:lnTo>
                    <a:pt x="0" y="12327"/>
                  </a:lnTo>
                  <a:cubicBezTo>
                    <a:pt x="0" y="12701"/>
                    <a:pt x="181" y="12912"/>
                    <a:pt x="450" y="12912"/>
                  </a:cubicBezTo>
                  <a:cubicBezTo>
                    <a:pt x="565" y="12912"/>
                    <a:pt x="695" y="12874"/>
                    <a:pt x="834" y="12794"/>
                  </a:cubicBezTo>
                  <a:lnTo>
                    <a:pt x="7039" y="9225"/>
                  </a:lnTo>
                  <a:cubicBezTo>
                    <a:pt x="7539" y="8891"/>
                    <a:pt x="7839" y="8357"/>
                    <a:pt x="7873" y="7757"/>
                  </a:cubicBezTo>
                  <a:lnTo>
                    <a:pt x="7873" y="585"/>
                  </a:lnTo>
                  <a:cubicBezTo>
                    <a:pt x="7873" y="211"/>
                    <a:pt x="7692" y="1"/>
                    <a:pt x="74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5"/>
            <p:cNvSpPr/>
            <p:nvPr/>
          </p:nvSpPr>
          <p:spPr>
            <a:xfrm>
              <a:off x="3249150" y="1507850"/>
              <a:ext cx="196850" cy="198275"/>
            </a:xfrm>
            <a:custGeom>
              <a:avLst/>
              <a:gdLst/>
              <a:ahLst/>
              <a:cxnLst/>
              <a:rect l="l" t="t" r="r" b="b"/>
              <a:pathLst>
                <a:path w="7874" h="7931" extrusionOk="0">
                  <a:moveTo>
                    <a:pt x="6251" y="1"/>
                  </a:moveTo>
                  <a:cubicBezTo>
                    <a:pt x="6135" y="1"/>
                    <a:pt x="6018" y="61"/>
                    <a:pt x="5938" y="181"/>
                  </a:cubicBezTo>
                  <a:lnTo>
                    <a:pt x="4838" y="2082"/>
                  </a:lnTo>
                  <a:lnTo>
                    <a:pt x="5738" y="3350"/>
                  </a:lnTo>
                  <a:lnTo>
                    <a:pt x="2803" y="648"/>
                  </a:lnTo>
                  <a:cubicBezTo>
                    <a:pt x="2738" y="583"/>
                    <a:pt x="2658" y="553"/>
                    <a:pt x="2578" y="553"/>
                  </a:cubicBezTo>
                  <a:cubicBezTo>
                    <a:pt x="2453" y="553"/>
                    <a:pt x="2330" y="626"/>
                    <a:pt x="2269" y="748"/>
                  </a:cubicBezTo>
                  <a:lnTo>
                    <a:pt x="1" y="5451"/>
                  </a:lnTo>
                  <a:lnTo>
                    <a:pt x="1" y="7319"/>
                  </a:lnTo>
                  <a:cubicBezTo>
                    <a:pt x="1" y="7702"/>
                    <a:pt x="190" y="7931"/>
                    <a:pt x="469" y="7931"/>
                  </a:cubicBezTo>
                  <a:cubicBezTo>
                    <a:pt x="579" y="7931"/>
                    <a:pt x="703" y="7895"/>
                    <a:pt x="835" y="7820"/>
                  </a:cubicBezTo>
                  <a:lnTo>
                    <a:pt x="7039" y="4250"/>
                  </a:lnTo>
                  <a:cubicBezTo>
                    <a:pt x="7506" y="3917"/>
                    <a:pt x="7840" y="3383"/>
                    <a:pt x="7873" y="2783"/>
                  </a:cubicBezTo>
                  <a:lnTo>
                    <a:pt x="7873" y="1248"/>
                  </a:lnTo>
                  <a:lnTo>
                    <a:pt x="6472" y="81"/>
                  </a:lnTo>
                  <a:cubicBezTo>
                    <a:pt x="6405" y="27"/>
                    <a:pt x="6328" y="1"/>
                    <a:pt x="625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5"/>
            <p:cNvSpPr/>
            <p:nvPr/>
          </p:nvSpPr>
          <p:spPr>
            <a:xfrm>
              <a:off x="3359225" y="1449050"/>
              <a:ext cx="40075" cy="50750"/>
            </a:xfrm>
            <a:custGeom>
              <a:avLst/>
              <a:gdLst/>
              <a:ahLst/>
              <a:cxnLst/>
              <a:rect l="l" t="t" r="r" b="b"/>
              <a:pathLst>
                <a:path w="1603" h="2030" extrusionOk="0">
                  <a:moveTo>
                    <a:pt x="1139" y="1"/>
                  </a:moveTo>
                  <a:cubicBezTo>
                    <a:pt x="1038" y="1"/>
                    <a:pt x="924" y="32"/>
                    <a:pt x="802" y="98"/>
                  </a:cubicBezTo>
                  <a:cubicBezTo>
                    <a:pt x="335" y="398"/>
                    <a:pt x="34" y="932"/>
                    <a:pt x="1" y="1465"/>
                  </a:cubicBezTo>
                  <a:cubicBezTo>
                    <a:pt x="1" y="1825"/>
                    <a:pt x="190" y="2029"/>
                    <a:pt x="458" y="2029"/>
                  </a:cubicBezTo>
                  <a:cubicBezTo>
                    <a:pt x="563" y="2029"/>
                    <a:pt x="680" y="1998"/>
                    <a:pt x="802" y="1932"/>
                  </a:cubicBezTo>
                  <a:cubicBezTo>
                    <a:pt x="1269" y="1632"/>
                    <a:pt x="1569" y="1132"/>
                    <a:pt x="1602" y="565"/>
                  </a:cubicBezTo>
                  <a:cubicBezTo>
                    <a:pt x="1578" y="205"/>
                    <a:pt x="1399" y="1"/>
                    <a:pt x="11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5"/>
            <p:cNvSpPr/>
            <p:nvPr/>
          </p:nvSpPr>
          <p:spPr>
            <a:xfrm>
              <a:off x="3248325" y="1640950"/>
              <a:ext cx="196825" cy="127250"/>
            </a:xfrm>
            <a:custGeom>
              <a:avLst/>
              <a:gdLst/>
              <a:ahLst/>
              <a:cxnLst/>
              <a:rect l="l" t="t" r="r" b="b"/>
              <a:pathLst>
                <a:path w="7873" h="5090" extrusionOk="0">
                  <a:moveTo>
                    <a:pt x="7665" y="1"/>
                  </a:moveTo>
                  <a:cubicBezTo>
                    <a:pt x="7609" y="1"/>
                    <a:pt x="7544" y="20"/>
                    <a:pt x="7472" y="61"/>
                  </a:cubicBezTo>
                  <a:lnTo>
                    <a:pt x="434" y="4130"/>
                  </a:lnTo>
                  <a:cubicBezTo>
                    <a:pt x="167" y="4264"/>
                    <a:pt x="34" y="4530"/>
                    <a:pt x="0" y="4797"/>
                  </a:cubicBezTo>
                  <a:cubicBezTo>
                    <a:pt x="0" y="4984"/>
                    <a:pt x="99" y="5090"/>
                    <a:pt x="238" y="5090"/>
                  </a:cubicBezTo>
                  <a:cubicBezTo>
                    <a:pt x="298" y="5090"/>
                    <a:pt x="364" y="5071"/>
                    <a:pt x="434" y="5031"/>
                  </a:cubicBezTo>
                  <a:lnTo>
                    <a:pt x="7472" y="961"/>
                  </a:lnTo>
                  <a:cubicBezTo>
                    <a:pt x="7706" y="794"/>
                    <a:pt x="7873" y="561"/>
                    <a:pt x="7873" y="261"/>
                  </a:cubicBezTo>
                  <a:cubicBezTo>
                    <a:pt x="7873" y="99"/>
                    <a:pt x="7792" y="1"/>
                    <a:pt x="766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5"/>
            <p:cNvSpPr/>
            <p:nvPr/>
          </p:nvSpPr>
          <p:spPr>
            <a:xfrm>
              <a:off x="3248325" y="1675150"/>
              <a:ext cx="196825" cy="128100"/>
            </a:xfrm>
            <a:custGeom>
              <a:avLst/>
              <a:gdLst/>
              <a:ahLst/>
              <a:cxnLst/>
              <a:rect l="l" t="t" r="r" b="b"/>
              <a:pathLst>
                <a:path w="7873" h="5124" extrusionOk="0">
                  <a:moveTo>
                    <a:pt x="7665" y="0"/>
                  </a:moveTo>
                  <a:cubicBezTo>
                    <a:pt x="7609" y="0"/>
                    <a:pt x="7544" y="19"/>
                    <a:pt x="7472" y="60"/>
                  </a:cubicBezTo>
                  <a:lnTo>
                    <a:pt x="434" y="4130"/>
                  </a:lnTo>
                  <a:cubicBezTo>
                    <a:pt x="167" y="4297"/>
                    <a:pt x="34" y="4563"/>
                    <a:pt x="0" y="4864"/>
                  </a:cubicBezTo>
                  <a:cubicBezTo>
                    <a:pt x="0" y="5026"/>
                    <a:pt x="97" y="5124"/>
                    <a:pt x="234" y="5124"/>
                  </a:cubicBezTo>
                  <a:cubicBezTo>
                    <a:pt x="294" y="5124"/>
                    <a:pt x="363" y="5105"/>
                    <a:pt x="434" y="5064"/>
                  </a:cubicBezTo>
                  <a:lnTo>
                    <a:pt x="7472" y="961"/>
                  </a:lnTo>
                  <a:cubicBezTo>
                    <a:pt x="7706" y="827"/>
                    <a:pt x="7873" y="561"/>
                    <a:pt x="7873" y="260"/>
                  </a:cubicBezTo>
                  <a:cubicBezTo>
                    <a:pt x="7873" y="98"/>
                    <a:pt x="7792" y="0"/>
                    <a:pt x="766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5"/>
            <p:cNvSpPr/>
            <p:nvPr/>
          </p:nvSpPr>
          <p:spPr>
            <a:xfrm>
              <a:off x="3248325" y="1710175"/>
              <a:ext cx="196825" cy="127275"/>
            </a:xfrm>
            <a:custGeom>
              <a:avLst/>
              <a:gdLst/>
              <a:ahLst/>
              <a:cxnLst/>
              <a:rect l="l" t="t" r="r" b="b"/>
              <a:pathLst>
                <a:path w="7873" h="5091" extrusionOk="0">
                  <a:moveTo>
                    <a:pt x="7665" y="0"/>
                  </a:moveTo>
                  <a:cubicBezTo>
                    <a:pt x="7609" y="0"/>
                    <a:pt x="7544" y="19"/>
                    <a:pt x="7472" y="60"/>
                  </a:cubicBezTo>
                  <a:lnTo>
                    <a:pt x="434" y="4130"/>
                  </a:lnTo>
                  <a:cubicBezTo>
                    <a:pt x="167" y="4263"/>
                    <a:pt x="34" y="4530"/>
                    <a:pt x="0" y="4830"/>
                  </a:cubicBezTo>
                  <a:cubicBezTo>
                    <a:pt x="0" y="4992"/>
                    <a:pt x="97" y="5090"/>
                    <a:pt x="234" y="5090"/>
                  </a:cubicBezTo>
                  <a:cubicBezTo>
                    <a:pt x="294" y="5090"/>
                    <a:pt x="363" y="5071"/>
                    <a:pt x="434" y="5030"/>
                  </a:cubicBezTo>
                  <a:lnTo>
                    <a:pt x="7472" y="961"/>
                  </a:lnTo>
                  <a:cubicBezTo>
                    <a:pt x="7706" y="827"/>
                    <a:pt x="7873" y="561"/>
                    <a:pt x="7873" y="260"/>
                  </a:cubicBezTo>
                  <a:cubicBezTo>
                    <a:pt x="7873" y="98"/>
                    <a:pt x="7792" y="0"/>
                    <a:pt x="766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5"/>
            <p:cNvSpPr/>
            <p:nvPr/>
          </p:nvSpPr>
          <p:spPr>
            <a:xfrm>
              <a:off x="3248325" y="1773800"/>
              <a:ext cx="196825" cy="322775"/>
            </a:xfrm>
            <a:custGeom>
              <a:avLst/>
              <a:gdLst/>
              <a:ahLst/>
              <a:cxnLst/>
              <a:rect l="l" t="t" r="r" b="b"/>
              <a:pathLst>
                <a:path w="7873" h="12911" extrusionOk="0">
                  <a:moveTo>
                    <a:pt x="7419" y="0"/>
                  </a:moveTo>
                  <a:cubicBezTo>
                    <a:pt x="7306" y="0"/>
                    <a:pt x="7177" y="38"/>
                    <a:pt x="7039" y="117"/>
                  </a:cubicBezTo>
                  <a:lnTo>
                    <a:pt x="834" y="3686"/>
                  </a:lnTo>
                  <a:cubicBezTo>
                    <a:pt x="367" y="4020"/>
                    <a:pt x="34" y="4554"/>
                    <a:pt x="0" y="5154"/>
                  </a:cubicBezTo>
                  <a:lnTo>
                    <a:pt x="0" y="12326"/>
                  </a:lnTo>
                  <a:cubicBezTo>
                    <a:pt x="0" y="12700"/>
                    <a:pt x="181" y="12910"/>
                    <a:pt x="450" y="12910"/>
                  </a:cubicBezTo>
                  <a:cubicBezTo>
                    <a:pt x="565" y="12910"/>
                    <a:pt x="695" y="12872"/>
                    <a:pt x="834" y="12793"/>
                  </a:cubicBezTo>
                  <a:lnTo>
                    <a:pt x="7039" y="9224"/>
                  </a:lnTo>
                  <a:cubicBezTo>
                    <a:pt x="7539" y="8890"/>
                    <a:pt x="7839" y="8356"/>
                    <a:pt x="7873" y="7756"/>
                  </a:cubicBezTo>
                  <a:lnTo>
                    <a:pt x="7873" y="617"/>
                  </a:lnTo>
                  <a:cubicBezTo>
                    <a:pt x="7873" y="218"/>
                    <a:pt x="7690" y="0"/>
                    <a:pt x="741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5"/>
            <p:cNvSpPr/>
            <p:nvPr/>
          </p:nvSpPr>
          <p:spPr>
            <a:xfrm>
              <a:off x="3248325" y="1773800"/>
              <a:ext cx="196825" cy="322775"/>
            </a:xfrm>
            <a:custGeom>
              <a:avLst/>
              <a:gdLst/>
              <a:ahLst/>
              <a:cxnLst/>
              <a:rect l="l" t="t" r="r" b="b"/>
              <a:pathLst>
                <a:path w="7873" h="12911" extrusionOk="0">
                  <a:moveTo>
                    <a:pt x="7419" y="0"/>
                  </a:moveTo>
                  <a:cubicBezTo>
                    <a:pt x="7306" y="0"/>
                    <a:pt x="7177" y="38"/>
                    <a:pt x="7039" y="117"/>
                  </a:cubicBezTo>
                  <a:lnTo>
                    <a:pt x="834" y="3686"/>
                  </a:lnTo>
                  <a:cubicBezTo>
                    <a:pt x="367" y="4020"/>
                    <a:pt x="34" y="4554"/>
                    <a:pt x="0" y="5154"/>
                  </a:cubicBezTo>
                  <a:lnTo>
                    <a:pt x="0" y="12326"/>
                  </a:lnTo>
                  <a:cubicBezTo>
                    <a:pt x="0" y="12700"/>
                    <a:pt x="181" y="12910"/>
                    <a:pt x="450" y="12910"/>
                  </a:cubicBezTo>
                  <a:cubicBezTo>
                    <a:pt x="565" y="12910"/>
                    <a:pt x="695" y="12872"/>
                    <a:pt x="834" y="12793"/>
                  </a:cubicBezTo>
                  <a:lnTo>
                    <a:pt x="7039" y="9224"/>
                  </a:lnTo>
                  <a:cubicBezTo>
                    <a:pt x="7539" y="8890"/>
                    <a:pt x="7839" y="8356"/>
                    <a:pt x="7873" y="7756"/>
                  </a:cubicBezTo>
                  <a:lnTo>
                    <a:pt x="7873" y="617"/>
                  </a:lnTo>
                  <a:cubicBezTo>
                    <a:pt x="7873" y="218"/>
                    <a:pt x="7690" y="0"/>
                    <a:pt x="74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5"/>
            <p:cNvSpPr/>
            <p:nvPr/>
          </p:nvSpPr>
          <p:spPr>
            <a:xfrm>
              <a:off x="3249150" y="1898075"/>
              <a:ext cx="196850" cy="198325"/>
            </a:xfrm>
            <a:custGeom>
              <a:avLst/>
              <a:gdLst/>
              <a:ahLst/>
              <a:cxnLst/>
              <a:rect l="l" t="t" r="r" b="b"/>
              <a:pathLst>
                <a:path w="7874" h="7933" extrusionOk="0">
                  <a:moveTo>
                    <a:pt x="6241" y="1"/>
                  </a:moveTo>
                  <a:cubicBezTo>
                    <a:pt x="6128" y="1"/>
                    <a:pt x="6016" y="52"/>
                    <a:pt x="5938" y="150"/>
                  </a:cubicBezTo>
                  <a:lnTo>
                    <a:pt x="4838" y="2084"/>
                  </a:lnTo>
                  <a:lnTo>
                    <a:pt x="5738" y="3352"/>
                  </a:lnTo>
                  <a:lnTo>
                    <a:pt x="5738" y="3352"/>
                  </a:lnTo>
                  <a:lnTo>
                    <a:pt x="2803" y="617"/>
                  </a:lnTo>
                  <a:cubicBezTo>
                    <a:pt x="2744" y="569"/>
                    <a:pt x="2672" y="547"/>
                    <a:pt x="2601" y="547"/>
                  </a:cubicBezTo>
                  <a:cubicBezTo>
                    <a:pt x="2472" y="547"/>
                    <a:pt x="2346" y="621"/>
                    <a:pt x="2302" y="750"/>
                  </a:cubicBezTo>
                  <a:lnTo>
                    <a:pt x="1" y="5453"/>
                  </a:lnTo>
                  <a:lnTo>
                    <a:pt x="1" y="7321"/>
                  </a:lnTo>
                  <a:cubicBezTo>
                    <a:pt x="1" y="7704"/>
                    <a:pt x="190" y="7933"/>
                    <a:pt x="469" y="7933"/>
                  </a:cubicBezTo>
                  <a:cubicBezTo>
                    <a:pt x="579" y="7933"/>
                    <a:pt x="703" y="7897"/>
                    <a:pt x="835" y="7822"/>
                  </a:cubicBezTo>
                  <a:lnTo>
                    <a:pt x="7039" y="4219"/>
                  </a:lnTo>
                  <a:cubicBezTo>
                    <a:pt x="7540" y="3919"/>
                    <a:pt x="7840" y="3352"/>
                    <a:pt x="7873" y="2785"/>
                  </a:cubicBezTo>
                  <a:lnTo>
                    <a:pt x="7873" y="1250"/>
                  </a:lnTo>
                  <a:lnTo>
                    <a:pt x="6472" y="83"/>
                  </a:lnTo>
                  <a:cubicBezTo>
                    <a:pt x="6402" y="27"/>
                    <a:pt x="6321" y="1"/>
                    <a:pt x="624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5"/>
            <p:cNvSpPr/>
            <p:nvPr/>
          </p:nvSpPr>
          <p:spPr>
            <a:xfrm>
              <a:off x="3359225" y="1838800"/>
              <a:ext cx="40075" cy="50950"/>
            </a:xfrm>
            <a:custGeom>
              <a:avLst/>
              <a:gdLst/>
              <a:ahLst/>
              <a:cxnLst/>
              <a:rect l="l" t="t" r="r" b="b"/>
              <a:pathLst>
                <a:path w="1603" h="2038" extrusionOk="0">
                  <a:moveTo>
                    <a:pt x="1162" y="0"/>
                  </a:moveTo>
                  <a:cubicBezTo>
                    <a:pt x="1054" y="0"/>
                    <a:pt x="932" y="38"/>
                    <a:pt x="802" y="119"/>
                  </a:cubicBezTo>
                  <a:cubicBezTo>
                    <a:pt x="335" y="419"/>
                    <a:pt x="34" y="919"/>
                    <a:pt x="1" y="1453"/>
                  </a:cubicBezTo>
                  <a:cubicBezTo>
                    <a:pt x="1" y="1828"/>
                    <a:pt x="182" y="2038"/>
                    <a:pt x="439" y="2038"/>
                  </a:cubicBezTo>
                  <a:cubicBezTo>
                    <a:pt x="549" y="2038"/>
                    <a:pt x="672" y="2000"/>
                    <a:pt x="802" y="1920"/>
                  </a:cubicBezTo>
                  <a:cubicBezTo>
                    <a:pt x="1269" y="1620"/>
                    <a:pt x="1569" y="1120"/>
                    <a:pt x="1602" y="553"/>
                  </a:cubicBezTo>
                  <a:cubicBezTo>
                    <a:pt x="1579" y="203"/>
                    <a:pt x="1409" y="0"/>
                    <a:pt x="11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5"/>
            <p:cNvSpPr/>
            <p:nvPr/>
          </p:nvSpPr>
          <p:spPr>
            <a:xfrm>
              <a:off x="3248325" y="2030400"/>
              <a:ext cx="196825" cy="127275"/>
            </a:xfrm>
            <a:custGeom>
              <a:avLst/>
              <a:gdLst/>
              <a:ahLst/>
              <a:cxnLst/>
              <a:rect l="l" t="t" r="r" b="b"/>
              <a:pathLst>
                <a:path w="7873" h="5091" extrusionOk="0">
                  <a:moveTo>
                    <a:pt x="7665" y="1"/>
                  </a:moveTo>
                  <a:cubicBezTo>
                    <a:pt x="7609" y="1"/>
                    <a:pt x="7544" y="20"/>
                    <a:pt x="7472" y="60"/>
                  </a:cubicBezTo>
                  <a:lnTo>
                    <a:pt x="434" y="4130"/>
                  </a:lnTo>
                  <a:cubicBezTo>
                    <a:pt x="167" y="4263"/>
                    <a:pt x="34" y="4530"/>
                    <a:pt x="0" y="4830"/>
                  </a:cubicBezTo>
                  <a:cubicBezTo>
                    <a:pt x="0" y="4993"/>
                    <a:pt x="97" y="5090"/>
                    <a:pt x="234" y="5090"/>
                  </a:cubicBezTo>
                  <a:cubicBezTo>
                    <a:pt x="294" y="5090"/>
                    <a:pt x="363" y="5071"/>
                    <a:pt x="434" y="5031"/>
                  </a:cubicBezTo>
                  <a:lnTo>
                    <a:pt x="7472" y="961"/>
                  </a:lnTo>
                  <a:cubicBezTo>
                    <a:pt x="7706" y="794"/>
                    <a:pt x="7873" y="561"/>
                    <a:pt x="7873" y="261"/>
                  </a:cubicBezTo>
                  <a:cubicBezTo>
                    <a:pt x="7873" y="98"/>
                    <a:pt x="7792" y="1"/>
                    <a:pt x="766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5"/>
            <p:cNvSpPr/>
            <p:nvPr/>
          </p:nvSpPr>
          <p:spPr>
            <a:xfrm>
              <a:off x="3248325" y="2064625"/>
              <a:ext cx="196825" cy="128050"/>
            </a:xfrm>
            <a:custGeom>
              <a:avLst/>
              <a:gdLst/>
              <a:ahLst/>
              <a:cxnLst/>
              <a:rect l="l" t="t" r="r" b="b"/>
              <a:pathLst>
                <a:path w="7873" h="5122" extrusionOk="0">
                  <a:moveTo>
                    <a:pt x="7661" y="0"/>
                  </a:moveTo>
                  <a:cubicBezTo>
                    <a:pt x="7606" y="0"/>
                    <a:pt x="7542" y="19"/>
                    <a:pt x="7472" y="59"/>
                  </a:cubicBezTo>
                  <a:lnTo>
                    <a:pt x="434" y="4129"/>
                  </a:lnTo>
                  <a:cubicBezTo>
                    <a:pt x="167" y="4295"/>
                    <a:pt x="34" y="4562"/>
                    <a:pt x="0" y="4829"/>
                  </a:cubicBezTo>
                  <a:cubicBezTo>
                    <a:pt x="0" y="5016"/>
                    <a:pt x="99" y="5121"/>
                    <a:pt x="238" y="5121"/>
                  </a:cubicBezTo>
                  <a:cubicBezTo>
                    <a:pt x="298" y="5121"/>
                    <a:pt x="364" y="5102"/>
                    <a:pt x="434" y="5063"/>
                  </a:cubicBezTo>
                  <a:lnTo>
                    <a:pt x="7472" y="993"/>
                  </a:lnTo>
                  <a:cubicBezTo>
                    <a:pt x="7706" y="826"/>
                    <a:pt x="7873" y="559"/>
                    <a:pt x="7873" y="293"/>
                  </a:cubicBezTo>
                  <a:cubicBezTo>
                    <a:pt x="7873" y="105"/>
                    <a:pt x="7791" y="0"/>
                    <a:pt x="766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5"/>
            <p:cNvSpPr/>
            <p:nvPr/>
          </p:nvSpPr>
          <p:spPr>
            <a:xfrm>
              <a:off x="2145025" y="1715575"/>
              <a:ext cx="984900" cy="1096500"/>
            </a:xfrm>
            <a:custGeom>
              <a:avLst/>
              <a:gdLst/>
              <a:ahLst/>
              <a:cxnLst/>
              <a:rect l="l" t="t" r="r" b="b"/>
              <a:pathLst>
                <a:path w="39396" h="43860" extrusionOk="0">
                  <a:moveTo>
                    <a:pt x="38928" y="0"/>
                  </a:moveTo>
                  <a:cubicBezTo>
                    <a:pt x="38818" y="0"/>
                    <a:pt x="38694" y="36"/>
                    <a:pt x="38562" y="111"/>
                  </a:cubicBezTo>
                  <a:lnTo>
                    <a:pt x="835" y="21893"/>
                  </a:lnTo>
                  <a:cubicBezTo>
                    <a:pt x="335" y="22227"/>
                    <a:pt x="34" y="22761"/>
                    <a:pt x="1" y="23361"/>
                  </a:cubicBezTo>
                  <a:lnTo>
                    <a:pt x="1" y="43275"/>
                  </a:lnTo>
                  <a:cubicBezTo>
                    <a:pt x="1" y="43650"/>
                    <a:pt x="182" y="43860"/>
                    <a:pt x="451" y="43860"/>
                  </a:cubicBezTo>
                  <a:cubicBezTo>
                    <a:pt x="565" y="43860"/>
                    <a:pt x="696" y="43822"/>
                    <a:pt x="835" y="43742"/>
                  </a:cubicBezTo>
                  <a:lnTo>
                    <a:pt x="38562" y="21960"/>
                  </a:lnTo>
                  <a:cubicBezTo>
                    <a:pt x="39062" y="21626"/>
                    <a:pt x="39362" y="21093"/>
                    <a:pt x="39396" y="20492"/>
                  </a:cubicBezTo>
                  <a:lnTo>
                    <a:pt x="39396" y="611"/>
                  </a:lnTo>
                  <a:cubicBezTo>
                    <a:pt x="39396" y="229"/>
                    <a:pt x="39207" y="0"/>
                    <a:pt x="3892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5"/>
            <p:cNvSpPr/>
            <p:nvPr/>
          </p:nvSpPr>
          <p:spPr>
            <a:xfrm>
              <a:off x="2145025" y="1715575"/>
              <a:ext cx="984900" cy="1096500"/>
            </a:xfrm>
            <a:custGeom>
              <a:avLst/>
              <a:gdLst/>
              <a:ahLst/>
              <a:cxnLst/>
              <a:rect l="l" t="t" r="r" b="b"/>
              <a:pathLst>
                <a:path w="39396" h="43860" extrusionOk="0">
                  <a:moveTo>
                    <a:pt x="38928" y="0"/>
                  </a:moveTo>
                  <a:cubicBezTo>
                    <a:pt x="38818" y="0"/>
                    <a:pt x="38694" y="36"/>
                    <a:pt x="38562" y="111"/>
                  </a:cubicBezTo>
                  <a:lnTo>
                    <a:pt x="835" y="21893"/>
                  </a:lnTo>
                  <a:cubicBezTo>
                    <a:pt x="335" y="22227"/>
                    <a:pt x="34" y="22761"/>
                    <a:pt x="1" y="23361"/>
                  </a:cubicBezTo>
                  <a:lnTo>
                    <a:pt x="1" y="43275"/>
                  </a:lnTo>
                  <a:cubicBezTo>
                    <a:pt x="1" y="43650"/>
                    <a:pt x="182" y="43860"/>
                    <a:pt x="451" y="43860"/>
                  </a:cubicBezTo>
                  <a:cubicBezTo>
                    <a:pt x="565" y="43860"/>
                    <a:pt x="696" y="43822"/>
                    <a:pt x="835" y="43742"/>
                  </a:cubicBezTo>
                  <a:lnTo>
                    <a:pt x="38562" y="21960"/>
                  </a:lnTo>
                  <a:cubicBezTo>
                    <a:pt x="39062" y="21626"/>
                    <a:pt x="39362" y="21093"/>
                    <a:pt x="39396" y="20492"/>
                  </a:cubicBezTo>
                  <a:lnTo>
                    <a:pt x="39396" y="611"/>
                  </a:lnTo>
                  <a:cubicBezTo>
                    <a:pt x="39396" y="229"/>
                    <a:pt x="39207" y="0"/>
                    <a:pt x="38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5"/>
            <p:cNvSpPr/>
            <p:nvPr/>
          </p:nvSpPr>
          <p:spPr>
            <a:xfrm>
              <a:off x="2724625" y="2004700"/>
              <a:ext cx="102600" cy="131625"/>
            </a:xfrm>
            <a:custGeom>
              <a:avLst/>
              <a:gdLst/>
              <a:ahLst/>
              <a:cxnLst/>
              <a:rect l="l" t="t" r="r" b="b"/>
              <a:pathLst>
                <a:path w="4104" h="5265" extrusionOk="0">
                  <a:moveTo>
                    <a:pt x="2959" y="1"/>
                  </a:moveTo>
                  <a:cubicBezTo>
                    <a:pt x="2680" y="1"/>
                    <a:pt x="2366" y="93"/>
                    <a:pt x="2035" y="288"/>
                  </a:cubicBezTo>
                  <a:cubicBezTo>
                    <a:pt x="834" y="1055"/>
                    <a:pt x="67" y="2356"/>
                    <a:pt x="0" y="3824"/>
                  </a:cubicBezTo>
                  <a:cubicBezTo>
                    <a:pt x="0" y="4745"/>
                    <a:pt x="452" y="5265"/>
                    <a:pt x="1118" y="5265"/>
                  </a:cubicBezTo>
                  <a:cubicBezTo>
                    <a:pt x="1393" y="5265"/>
                    <a:pt x="1704" y="5176"/>
                    <a:pt x="2035" y="4991"/>
                  </a:cubicBezTo>
                  <a:cubicBezTo>
                    <a:pt x="3236" y="4224"/>
                    <a:pt x="4003" y="2890"/>
                    <a:pt x="4103" y="1489"/>
                  </a:cubicBezTo>
                  <a:cubicBezTo>
                    <a:pt x="4103" y="544"/>
                    <a:pt x="3635" y="1"/>
                    <a:pt x="2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5"/>
            <p:cNvSpPr/>
            <p:nvPr/>
          </p:nvSpPr>
          <p:spPr>
            <a:xfrm>
              <a:off x="2145025" y="2065525"/>
              <a:ext cx="984900" cy="746550"/>
            </a:xfrm>
            <a:custGeom>
              <a:avLst/>
              <a:gdLst/>
              <a:ahLst/>
              <a:cxnLst/>
              <a:rect l="l" t="t" r="r" b="b"/>
              <a:pathLst>
                <a:path w="39396" h="29862" extrusionOk="0">
                  <a:moveTo>
                    <a:pt x="31738" y="0"/>
                  </a:moveTo>
                  <a:cubicBezTo>
                    <a:pt x="31410" y="0"/>
                    <a:pt x="31086" y="148"/>
                    <a:pt x="30890" y="423"/>
                  </a:cubicBezTo>
                  <a:lnTo>
                    <a:pt x="24385" y="9296"/>
                  </a:lnTo>
                  <a:lnTo>
                    <a:pt x="27287" y="12665"/>
                  </a:lnTo>
                  <a:lnTo>
                    <a:pt x="15545" y="4226"/>
                  </a:lnTo>
                  <a:cubicBezTo>
                    <a:pt x="15372" y="4102"/>
                    <a:pt x="15166" y="4042"/>
                    <a:pt x="14958" y="4042"/>
                  </a:cubicBezTo>
                  <a:cubicBezTo>
                    <a:pt x="14608" y="4042"/>
                    <a:pt x="14254" y="4212"/>
                    <a:pt x="14044" y="4526"/>
                  </a:cubicBezTo>
                  <a:lnTo>
                    <a:pt x="1" y="27009"/>
                  </a:lnTo>
                  <a:lnTo>
                    <a:pt x="1" y="29277"/>
                  </a:lnTo>
                  <a:cubicBezTo>
                    <a:pt x="1" y="29652"/>
                    <a:pt x="182" y="29862"/>
                    <a:pt x="451" y="29862"/>
                  </a:cubicBezTo>
                  <a:cubicBezTo>
                    <a:pt x="565" y="29862"/>
                    <a:pt x="696" y="29824"/>
                    <a:pt x="835" y="29744"/>
                  </a:cubicBezTo>
                  <a:lnTo>
                    <a:pt x="38562" y="7962"/>
                  </a:lnTo>
                  <a:cubicBezTo>
                    <a:pt x="39062" y="7628"/>
                    <a:pt x="39362" y="7095"/>
                    <a:pt x="39396" y="6494"/>
                  </a:cubicBezTo>
                  <a:lnTo>
                    <a:pt x="39396" y="5460"/>
                  </a:lnTo>
                  <a:lnTo>
                    <a:pt x="32391" y="223"/>
                  </a:lnTo>
                  <a:cubicBezTo>
                    <a:pt x="32199" y="72"/>
                    <a:pt x="31967" y="0"/>
                    <a:pt x="3173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5"/>
            <p:cNvSpPr/>
            <p:nvPr/>
          </p:nvSpPr>
          <p:spPr>
            <a:xfrm>
              <a:off x="1790625" y="1007375"/>
              <a:ext cx="1694550" cy="1071250"/>
            </a:xfrm>
            <a:custGeom>
              <a:avLst/>
              <a:gdLst/>
              <a:ahLst/>
              <a:cxnLst/>
              <a:rect l="l" t="t" r="r" b="b"/>
              <a:pathLst>
                <a:path w="67782" h="42850" extrusionOk="0">
                  <a:moveTo>
                    <a:pt x="67436" y="1"/>
                  </a:moveTo>
                  <a:cubicBezTo>
                    <a:pt x="67351" y="1"/>
                    <a:pt x="67254" y="28"/>
                    <a:pt x="67148" y="85"/>
                  </a:cubicBezTo>
                  <a:lnTo>
                    <a:pt x="601" y="38513"/>
                  </a:lnTo>
                  <a:cubicBezTo>
                    <a:pt x="234" y="38780"/>
                    <a:pt x="0" y="39147"/>
                    <a:pt x="0" y="39580"/>
                  </a:cubicBezTo>
                  <a:lnTo>
                    <a:pt x="0" y="42849"/>
                  </a:lnTo>
                  <a:lnTo>
                    <a:pt x="67782" y="3721"/>
                  </a:lnTo>
                  <a:lnTo>
                    <a:pt x="67782" y="452"/>
                  </a:lnTo>
                  <a:cubicBezTo>
                    <a:pt x="67782" y="167"/>
                    <a:pt x="67647" y="1"/>
                    <a:pt x="6743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5"/>
            <p:cNvSpPr/>
            <p:nvPr/>
          </p:nvSpPr>
          <p:spPr>
            <a:xfrm>
              <a:off x="1790625" y="1100400"/>
              <a:ext cx="1694550" cy="1078300"/>
            </a:xfrm>
            <a:custGeom>
              <a:avLst/>
              <a:gdLst/>
              <a:ahLst/>
              <a:cxnLst/>
              <a:rect l="l" t="t" r="r" b="b"/>
              <a:pathLst>
                <a:path w="67782" h="43132" extrusionOk="0">
                  <a:moveTo>
                    <a:pt x="67782" y="0"/>
                  </a:moveTo>
                  <a:lnTo>
                    <a:pt x="19481" y="27854"/>
                  </a:lnTo>
                  <a:cubicBezTo>
                    <a:pt x="19389" y="27909"/>
                    <a:pt x="19315" y="27933"/>
                    <a:pt x="19251" y="27933"/>
                  </a:cubicBezTo>
                  <a:cubicBezTo>
                    <a:pt x="19084" y="27933"/>
                    <a:pt x="18992" y="27762"/>
                    <a:pt x="18847" y="27520"/>
                  </a:cubicBezTo>
                  <a:lnTo>
                    <a:pt x="18347" y="26586"/>
                  </a:lnTo>
                  <a:cubicBezTo>
                    <a:pt x="18190" y="26331"/>
                    <a:pt x="18033" y="26238"/>
                    <a:pt x="17863" y="26238"/>
                  </a:cubicBezTo>
                  <a:cubicBezTo>
                    <a:pt x="17743" y="26238"/>
                    <a:pt x="17617" y="26284"/>
                    <a:pt x="17479" y="26353"/>
                  </a:cubicBezTo>
                  <a:lnTo>
                    <a:pt x="2869" y="34792"/>
                  </a:lnTo>
                  <a:cubicBezTo>
                    <a:pt x="2535" y="35059"/>
                    <a:pt x="2302" y="35426"/>
                    <a:pt x="2268" y="35859"/>
                  </a:cubicBezTo>
                  <a:lnTo>
                    <a:pt x="1835" y="37327"/>
                  </a:lnTo>
                  <a:cubicBezTo>
                    <a:pt x="1701" y="37928"/>
                    <a:pt x="1568" y="38228"/>
                    <a:pt x="1234" y="38395"/>
                  </a:cubicBezTo>
                  <a:lnTo>
                    <a:pt x="0" y="39128"/>
                  </a:lnTo>
                  <a:lnTo>
                    <a:pt x="0" y="43131"/>
                  </a:lnTo>
                  <a:lnTo>
                    <a:pt x="67782" y="3970"/>
                  </a:lnTo>
                  <a:lnTo>
                    <a:pt x="67782"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5"/>
            <p:cNvSpPr/>
            <p:nvPr/>
          </p:nvSpPr>
          <p:spPr>
            <a:xfrm>
              <a:off x="3409275" y="1064075"/>
              <a:ext cx="32550" cy="41800"/>
            </a:xfrm>
            <a:custGeom>
              <a:avLst/>
              <a:gdLst/>
              <a:ahLst/>
              <a:cxnLst/>
              <a:rect l="l" t="t" r="r" b="b"/>
              <a:pathLst>
                <a:path w="1302" h="1672" extrusionOk="0">
                  <a:moveTo>
                    <a:pt x="929" y="1"/>
                  </a:moveTo>
                  <a:cubicBezTo>
                    <a:pt x="840" y="1"/>
                    <a:pt x="740" y="28"/>
                    <a:pt x="634" y="86"/>
                  </a:cubicBezTo>
                  <a:cubicBezTo>
                    <a:pt x="267" y="319"/>
                    <a:pt x="34" y="753"/>
                    <a:pt x="0" y="1220"/>
                  </a:cubicBezTo>
                  <a:cubicBezTo>
                    <a:pt x="0" y="1505"/>
                    <a:pt x="153" y="1672"/>
                    <a:pt x="361" y="1672"/>
                  </a:cubicBezTo>
                  <a:cubicBezTo>
                    <a:pt x="445" y="1672"/>
                    <a:pt x="538" y="1644"/>
                    <a:pt x="634" y="1587"/>
                  </a:cubicBezTo>
                  <a:cubicBezTo>
                    <a:pt x="1034" y="1353"/>
                    <a:pt x="1268" y="920"/>
                    <a:pt x="1301" y="453"/>
                  </a:cubicBezTo>
                  <a:cubicBezTo>
                    <a:pt x="1301" y="168"/>
                    <a:pt x="1149" y="1"/>
                    <a:pt x="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5"/>
            <p:cNvSpPr/>
            <p:nvPr/>
          </p:nvSpPr>
          <p:spPr>
            <a:xfrm>
              <a:off x="3350075" y="1097750"/>
              <a:ext cx="33375" cy="42325"/>
            </a:xfrm>
            <a:custGeom>
              <a:avLst/>
              <a:gdLst/>
              <a:ahLst/>
              <a:cxnLst/>
              <a:rect l="l" t="t" r="r" b="b"/>
              <a:pathLst>
                <a:path w="1335" h="1693" extrusionOk="0">
                  <a:moveTo>
                    <a:pt x="980" y="1"/>
                  </a:moveTo>
                  <a:cubicBezTo>
                    <a:pt x="886" y="1"/>
                    <a:pt x="780" y="35"/>
                    <a:pt x="667" y="106"/>
                  </a:cubicBezTo>
                  <a:cubicBezTo>
                    <a:pt x="267" y="340"/>
                    <a:pt x="33" y="774"/>
                    <a:pt x="0" y="1241"/>
                  </a:cubicBezTo>
                  <a:cubicBezTo>
                    <a:pt x="0" y="1526"/>
                    <a:pt x="152" y="1692"/>
                    <a:pt x="373" y="1692"/>
                  </a:cubicBezTo>
                  <a:cubicBezTo>
                    <a:pt x="462" y="1692"/>
                    <a:pt x="562" y="1665"/>
                    <a:pt x="667" y="1607"/>
                  </a:cubicBezTo>
                  <a:cubicBezTo>
                    <a:pt x="1034" y="1341"/>
                    <a:pt x="1301" y="940"/>
                    <a:pt x="1334" y="473"/>
                  </a:cubicBezTo>
                  <a:cubicBezTo>
                    <a:pt x="1334" y="173"/>
                    <a:pt x="1190" y="1"/>
                    <a:pt x="9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5"/>
            <p:cNvSpPr/>
            <p:nvPr/>
          </p:nvSpPr>
          <p:spPr>
            <a:xfrm>
              <a:off x="3291700" y="1131650"/>
              <a:ext cx="32525" cy="42300"/>
            </a:xfrm>
            <a:custGeom>
              <a:avLst/>
              <a:gdLst/>
              <a:ahLst/>
              <a:cxnLst/>
              <a:rect l="l" t="t" r="r" b="b"/>
              <a:pathLst>
                <a:path w="1301" h="1692" extrusionOk="0">
                  <a:moveTo>
                    <a:pt x="925" y="1"/>
                  </a:moveTo>
                  <a:cubicBezTo>
                    <a:pt x="837" y="1"/>
                    <a:pt x="738" y="28"/>
                    <a:pt x="634" y="85"/>
                  </a:cubicBezTo>
                  <a:cubicBezTo>
                    <a:pt x="267" y="352"/>
                    <a:pt x="0" y="752"/>
                    <a:pt x="0" y="1219"/>
                  </a:cubicBezTo>
                  <a:cubicBezTo>
                    <a:pt x="0" y="1519"/>
                    <a:pt x="144" y="1691"/>
                    <a:pt x="343" y="1691"/>
                  </a:cubicBezTo>
                  <a:cubicBezTo>
                    <a:pt x="432" y="1691"/>
                    <a:pt x="531" y="1658"/>
                    <a:pt x="634" y="1586"/>
                  </a:cubicBezTo>
                  <a:cubicBezTo>
                    <a:pt x="1034" y="1352"/>
                    <a:pt x="1268" y="919"/>
                    <a:pt x="1301" y="485"/>
                  </a:cubicBezTo>
                  <a:cubicBezTo>
                    <a:pt x="1301" y="174"/>
                    <a:pt x="1147" y="1"/>
                    <a:pt x="9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5"/>
            <p:cNvSpPr/>
            <p:nvPr/>
          </p:nvSpPr>
          <p:spPr>
            <a:xfrm>
              <a:off x="1829800" y="2077425"/>
              <a:ext cx="32550" cy="40400"/>
            </a:xfrm>
            <a:custGeom>
              <a:avLst/>
              <a:gdLst/>
              <a:ahLst/>
              <a:cxnLst/>
              <a:rect l="l" t="t" r="r" b="b"/>
              <a:pathLst>
                <a:path w="1302" h="1616" extrusionOk="0">
                  <a:moveTo>
                    <a:pt x="608" y="1"/>
                  </a:moveTo>
                  <a:cubicBezTo>
                    <a:pt x="583" y="1"/>
                    <a:pt x="559" y="32"/>
                    <a:pt x="535" y="81"/>
                  </a:cubicBezTo>
                  <a:lnTo>
                    <a:pt x="1" y="1081"/>
                  </a:lnTo>
                  <a:cubicBezTo>
                    <a:pt x="1" y="1081"/>
                    <a:pt x="1" y="1081"/>
                    <a:pt x="1" y="1115"/>
                  </a:cubicBezTo>
                  <a:cubicBezTo>
                    <a:pt x="1" y="1115"/>
                    <a:pt x="1" y="1148"/>
                    <a:pt x="1" y="1148"/>
                  </a:cubicBezTo>
                  <a:cubicBezTo>
                    <a:pt x="1" y="1182"/>
                    <a:pt x="1" y="1182"/>
                    <a:pt x="1" y="1215"/>
                  </a:cubicBezTo>
                  <a:lnTo>
                    <a:pt x="535" y="1615"/>
                  </a:lnTo>
                  <a:lnTo>
                    <a:pt x="568" y="1615"/>
                  </a:lnTo>
                  <a:cubicBezTo>
                    <a:pt x="601" y="1615"/>
                    <a:pt x="635" y="1582"/>
                    <a:pt x="635" y="1548"/>
                  </a:cubicBezTo>
                  <a:cubicBezTo>
                    <a:pt x="668" y="1482"/>
                    <a:pt x="668" y="1415"/>
                    <a:pt x="635" y="1382"/>
                  </a:cubicBezTo>
                  <a:lnTo>
                    <a:pt x="268" y="1115"/>
                  </a:lnTo>
                  <a:lnTo>
                    <a:pt x="1235" y="548"/>
                  </a:lnTo>
                  <a:cubicBezTo>
                    <a:pt x="1302" y="514"/>
                    <a:pt x="1302" y="448"/>
                    <a:pt x="1302" y="381"/>
                  </a:cubicBezTo>
                  <a:cubicBezTo>
                    <a:pt x="1302" y="357"/>
                    <a:pt x="1285" y="334"/>
                    <a:pt x="1264" y="334"/>
                  </a:cubicBezTo>
                  <a:cubicBezTo>
                    <a:pt x="1255" y="334"/>
                    <a:pt x="1245" y="338"/>
                    <a:pt x="1235" y="348"/>
                  </a:cubicBezTo>
                  <a:lnTo>
                    <a:pt x="268" y="915"/>
                  </a:lnTo>
                  <a:lnTo>
                    <a:pt x="268" y="915"/>
                  </a:lnTo>
                  <a:lnTo>
                    <a:pt x="635" y="181"/>
                  </a:lnTo>
                  <a:cubicBezTo>
                    <a:pt x="668" y="147"/>
                    <a:pt x="668" y="81"/>
                    <a:pt x="635" y="14"/>
                  </a:cubicBezTo>
                  <a:cubicBezTo>
                    <a:pt x="626" y="5"/>
                    <a:pt x="617" y="1"/>
                    <a:pt x="60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5"/>
            <p:cNvSpPr/>
            <p:nvPr/>
          </p:nvSpPr>
          <p:spPr>
            <a:xfrm>
              <a:off x="1878175" y="2047425"/>
              <a:ext cx="33375" cy="41200"/>
            </a:xfrm>
            <a:custGeom>
              <a:avLst/>
              <a:gdLst/>
              <a:ahLst/>
              <a:cxnLst/>
              <a:rect l="l" t="t" r="r" b="b"/>
              <a:pathLst>
                <a:path w="1335" h="1648" extrusionOk="0">
                  <a:moveTo>
                    <a:pt x="769" y="0"/>
                  </a:moveTo>
                  <a:cubicBezTo>
                    <a:pt x="737" y="0"/>
                    <a:pt x="701" y="31"/>
                    <a:pt x="701" y="80"/>
                  </a:cubicBezTo>
                  <a:cubicBezTo>
                    <a:pt x="668" y="113"/>
                    <a:pt x="668" y="180"/>
                    <a:pt x="701" y="247"/>
                  </a:cubicBezTo>
                  <a:lnTo>
                    <a:pt x="1068" y="514"/>
                  </a:lnTo>
                  <a:lnTo>
                    <a:pt x="101" y="1081"/>
                  </a:lnTo>
                  <a:cubicBezTo>
                    <a:pt x="34" y="1114"/>
                    <a:pt x="1" y="1181"/>
                    <a:pt x="34" y="1247"/>
                  </a:cubicBezTo>
                  <a:cubicBezTo>
                    <a:pt x="34" y="1296"/>
                    <a:pt x="52" y="1327"/>
                    <a:pt x="75" y="1327"/>
                  </a:cubicBezTo>
                  <a:cubicBezTo>
                    <a:pt x="83" y="1327"/>
                    <a:pt x="92" y="1323"/>
                    <a:pt x="101" y="1314"/>
                  </a:cubicBezTo>
                  <a:lnTo>
                    <a:pt x="1068" y="747"/>
                  </a:lnTo>
                  <a:lnTo>
                    <a:pt x="1068" y="747"/>
                  </a:lnTo>
                  <a:lnTo>
                    <a:pt x="701" y="1448"/>
                  </a:lnTo>
                  <a:cubicBezTo>
                    <a:pt x="668" y="1514"/>
                    <a:pt x="668" y="1581"/>
                    <a:pt x="701" y="1648"/>
                  </a:cubicBezTo>
                  <a:lnTo>
                    <a:pt x="735" y="1648"/>
                  </a:lnTo>
                  <a:cubicBezTo>
                    <a:pt x="768" y="1614"/>
                    <a:pt x="801" y="1614"/>
                    <a:pt x="801" y="1581"/>
                  </a:cubicBezTo>
                  <a:lnTo>
                    <a:pt x="1335" y="580"/>
                  </a:lnTo>
                  <a:cubicBezTo>
                    <a:pt x="1335" y="580"/>
                    <a:pt x="1335" y="547"/>
                    <a:pt x="1335" y="547"/>
                  </a:cubicBezTo>
                  <a:cubicBezTo>
                    <a:pt x="1335" y="514"/>
                    <a:pt x="1335" y="514"/>
                    <a:pt x="1335" y="480"/>
                  </a:cubicBezTo>
                  <a:cubicBezTo>
                    <a:pt x="1335" y="480"/>
                    <a:pt x="1335" y="447"/>
                    <a:pt x="1335" y="447"/>
                  </a:cubicBezTo>
                  <a:cubicBezTo>
                    <a:pt x="1335" y="447"/>
                    <a:pt x="1335" y="413"/>
                    <a:pt x="1335" y="413"/>
                  </a:cubicBezTo>
                  <a:lnTo>
                    <a:pt x="801" y="13"/>
                  </a:lnTo>
                  <a:cubicBezTo>
                    <a:pt x="792" y="4"/>
                    <a:pt x="781" y="0"/>
                    <a:pt x="76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5"/>
            <p:cNvSpPr/>
            <p:nvPr/>
          </p:nvSpPr>
          <p:spPr>
            <a:xfrm>
              <a:off x="1931550" y="2003950"/>
              <a:ext cx="28375" cy="59150"/>
            </a:xfrm>
            <a:custGeom>
              <a:avLst/>
              <a:gdLst/>
              <a:ahLst/>
              <a:cxnLst/>
              <a:rect l="l" t="t" r="r" b="b"/>
              <a:pathLst>
                <a:path w="1135" h="2366" extrusionOk="0">
                  <a:moveTo>
                    <a:pt x="1080" y="1"/>
                  </a:moveTo>
                  <a:cubicBezTo>
                    <a:pt x="1068" y="1"/>
                    <a:pt x="1051" y="18"/>
                    <a:pt x="1035" y="51"/>
                  </a:cubicBezTo>
                  <a:lnTo>
                    <a:pt x="901" y="385"/>
                  </a:lnTo>
                  <a:cubicBezTo>
                    <a:pt x="884" y="382"/>
                    <a:pt x="867" y="381"/>
                    <a:pt x="850" y="381"/>
                  </a:cubicBezTo>
                  <a:cubicBezTo>
                    <a:pt x="630" y="381"/>
                    <a:pt x="389" y="580"/>
                    <a:pt x="234" y="952"/>
                  </a:cubicBezTo>
                  <a:cubicBezTo>
                    <a:pt x="1" y="1452"/>
                    <a:pt x="1" y="2052"/>
                    <a:pt x="234" y="2286"/>
                  </a:cubicBezTo>
                  <a:cubicBezTo>
                    <a:pt x="289" y="2341"/>
                    <a:pt x="364" y="2366"/>
                    <a:pt x="443" y="2366"/>
                  </a:cubicBezTo>
                  <a:cubicBezTo>
                    <a:pt x="508" y="2366"/>
                    <a:pt x="574" y="2349"/>
                    <a:pt x="634" y="2319"/>
                  </a:cubicBezTo>
                  <a:cubicBezTo>
                    <a:pt x="834" y="2186"/>
                    <a:pt x="968" y="1986"/>
                    <a:pt x="1068" y="1786"/>
                  </a:cubicBezTo>
                  <a:cubicBezTo>
                    <a:pt x="1101" y="1719"/>
                    <a:pt x="1101" y="1685"/>
                    <a:pt x="1068" y="1619"/>
                  </a:cubicBezTo>
                  <a:cubicBezTo>
                    <a:pt x="1059" y="1610"/>
                    <a:pt x="1048" y="1606"/>
                    <a:pt x="1035" y="1606"/>
                  </a:cubicBezTo>
                  <a:cubicBezTo>
                    <a:pt x="1001" y="1606"/>
                    <a:pt x="959" y="1637"/>
                    <a:pt x="935" y="1685"/>
                  </a:cubicBezTo>
                  <a:cubicBezTo>
                    <a:pt x="812" y="1956"/>
                    <a:pt x="617" y="2117"/>
                    <a:pt x="456" y="2117"/>
                  </a:cubicBezTo>
                  <a:cubicBezTo>
                    <a:pt x="398" y="2117"/>
                    <a:pt x="345" y="2096"/>
                    <a:pt x="301" y="2052"/>
                  </a:cubicBezTo>
                  <a:cubicBezTo>
                    <a:pt x="101" y="1752"/>
                    <a:pt x="101" y="1352"/>
                    <a:pt x="301" y="1052"/>
                  </a:cubicBezTo>
                  <a:cubicBezTo>
                    <a:pt x="434" y="785"/>
                    <a:pt x="601" y="651"/>
                    <a:pt x="768" y="618"/>
                  </a:cubicBezTo>
                  <a:lnTo>
                    <a:pt x="768" y="618"/>
                  </a:lnTo>
                  <a:lnTo>
                    <a:pt x="668" y="852"/>
                  </a:lnTo>
                  <a:cubicBezTo>
                    <a:pt x="640" y="906"/>
                    <a:pt x="658" y="960"/>
                    <a:pt x="683" y="960"/>
                  </a:cubicBezTo>
                  <a:cubicBezTo>
                    <a:pt x="689" y="960"/>
                    <a:pt x="695" y="958"/>
                    <a:pt x="701" y="952"/>
                  </a:cubicBezTo>
                  <a:lnTo>
                    <a:pt x="1101" y="718"/>
                  </a:lnTo>
                  <a:cubicBezTo>
                    <a:pt x="1135" y="685"/>
                    <a:pt x="1135" y="651"/>
                    <a:pt x="1135" y="585"/>
                  </a:cubicBezTo>
                  <a:lnTo>
                    <a:pt x="1101" y="51"/>
                  </a:lnTo>
                  <a:cubicBezTo>
                    <a:pt x="1101" y="18"/>
                    <a:pt x="1093" y="1"/>
                    <a:pt x="108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5"/>
            <p:cNvSpPr/>
            <p:nvPr/>
          </p:nvSpPr>
          <p:spPr>
            <a:xfrm>
              <a:off x="2200075" y="1780550"/>
              <a:ext cx="27550" cy="53525"/>
            </a:xfrm>
            <a:custGeom>
              <a:avLst/>
              <a:gdLst/>
              <a:ahLst/>
              <a:cxnLst/>
              <a:rect l="l" t="t" r="r" b="b"/>
              <a:pathLst>
                <a:path w="1102" h="2141" extrusionOk="0">
                  <a:moveTo>
                    <a:pt x="1015" y="1"/>
                  </a:moveTo>
                  <a:cubicBezTo>
                    <a:pt x="968" y="1"/>
                    <a:pt x="926" y="32"/>
                    <a:pt x="901" y="81"/>
                  </a:cubicBezTo>
                  <a:lnTo>
                    <a:pt x="568" y="848"/>
                  </a:lnTo>
                  <a:lnTo>
                    <a:pt x="201" y="514"/>
                  </a:lnTo>
                  <a:cubicBezTo>
                    <a:pt x="192" y="506"/>
                    <a:pt x="182" y="502"/>
                    <a:pt x="170" y="502"/>
                  </a:cubicBezTo>
                  <a:cubicBezTo>
                    <a:pt x="136" y="502"/>
                    <a:pt x="92" y="539"/>
                    <a:pt x="67" y="614"/>
                  </a:cubicBezTo>
                  <a:cubicBezTo>
                    <a:pt x="1" y="681"/>
                    <a:pt x="1" y="748"/>
                    <a:pt x="67" y="814"/>
                  </a:cubicBezTo>
                  <a:lnTo>
                    <a:pt x="401" y="1181"/>
                  </a:lnTo>
                  <a:lnTo>
                    <a:pt x="67" y="1882"/>
                  </a:lnTo>
                  <a:cubicBezTo>
                    <a:pt x="1" y="1949"/>
                    <a:pt x="1" y="2049"/>
                    <a:pt x="67" y="2115"/>
                  </a:cubicBezTo>
                  <a:cubicBezTo>
                    <a:pt x="67" y="2132"/>
                    <a:pt x="76" y="2140"/>
                    <a:pt x="88" y="2140"/>
                  </a:cubicBezTo>
                  <a:cubicBezTo>
                    <a:pt x="101" y="2140"/>
                    <a:pt x="117" y="2132"/>
                    <a:pt x="134" y="2115"/>
                  </a:cubicBezTo>
                  <a:cubicBezTo>
                    <a:pt x="167" y="2115"/>
                    <a:pt x="201" y="2082"/>
                    <a:pt x="201" y="2049"/>
                  </a:cubicBezTo>
                  <a:lnTo>
                    <a:pt x="568" y="1281"/>
                  </a:lnTo>
                  <a:lnTo>
                    <a:pt x="901" y="1615"/>
                  </a:lnTo>
                  <a:cubicBezTo>
                    <a:pt x="918" y="1632"/>
                    <a:pt x="935" y="1640"/>
                    <a:pt x="947" y="1640"/>
                  </a:cubicBezTo>
                  <a:cubicBezTo>
                    <a:pt x="960" y="1640"/>
                    <a:pt x="968" y="1632"/>
                    <a:pt x="968" y="1615"/>
                  </a:cubicBezTo>
                  <a:cubicBezTo>
                    <a:pt x="1001" y="1615"/>
                    <a:pt x="1035" y="1582"/>
                    <a:pt x="1068" y="1548"/>
                  </a:cubicBezTo>
                  <a:cubicBezTo>
                    <a:pt x="1101" y="1482"/>
                    <a:pt x="1101" y="1381"/>
                    <a:pt x="1068" y="1315"/>
                  </a:cubicBezTo>
                  <a:lnTo>
                    <a:pt x="701" y="981"/>
                  </a:lnTo>
                  <a:lnTo>
                    <a:pt x="1068" y="247"/>
                  </a:lnTo>
                  <a:cubicBezTo>
                    <a:pt x="1101" y="181"/>
                    <a:pt x="1101" y="81"/>
                    <a:pt x="1068" y="14"/>
                  </a:cubicBezTo>
                  <a:cubicBezTo>
                    <a:pt x="1050" y="5"/>
                    <a:pt x="1032" y="1"/>
                    <a:pt x="101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5"/>
            <p:cNvSpPr/>
            <p:nvPr/>
          </p:nvSpPr>
          <p:spPr>
            <a:xfrm>
              <a:off x="1991600" y="1174175"/>
              <a:ext cx="1406850" cy="864875"/>
            </a:xfrm>
            <a:custGeom>
              <a:avLst/>
              <a:gdLst/>
              <a:ahLst/>
              <a:cxnLst/>
              <a:rect l="l" t="t" r="r" b="b"/>
              <a:pathLst>
                <a:path w="56274" h="34595" extrusionOk="0">
                  <a:moveTo>
                    <a:pt x="55940" y="0"/>
                  </a:moveTo>
                  <a:cubicBezTo>
                    <a:pt x="55860" y="0"/>
                    <a:pt x="55769" y="27"/>
                    <a:pt x="55673" y="85"/>
                  </a:cubicBezTo>
                  <a:lnTo>
                    <a:pt x="601" y="31841"/>
                  </a:lnTo>
                  <a:cubicBezTo>
                    <a:pt x="234" y="32074"/>
                    <a:pt x="0" y="32475"/>
                    <a:pt x="0" y="32908"/>
                  </a:cubicBezTo>
                  <a:lnTo>
                    <a:pt x="0" y="34143"/>
                  </a:lnTo>
                  <a:cubicBezTo>
                    <a:pt x="0" y="34428"/>
                    <a:pt x="136" y="34594"/>
                    <a:pt x="334" y="34594"/>
                  </a:cubicBezTo>
                  <a:cubicBezTo>
                    <a:pt x="414" y="34594"/>
                    <a:pt x="505" y="34567"/>
                    <a:pt x="601" y="34510"/>
                  </a:cubicBezTo>
                  <a:lnTo>
                    <a:pt x="55673" y="2753"/>
                  </a:lnTo>
                  <a:cubicBezTo>
                    <a:pt x="56040" y="2520"/>
                    <a:pt x="56274" y="2120"/>
                    <a:pt x="56274" y="1686"/>
                  </a:cubicBezTo>
                  <a:lnTo>
                    <a:pt x="56274" y="452"/>
                  </a:lnTo>
                  <a:cubicBezTo>
                    <a:pt x="56274" y="167"/>
                    <a:pt x="56138" y="0"/>
                    <a:pt x="5594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5"/>
            <p:cNvSpPr/>
            <p:nvPr/>
          </p:nvSpPr>
          <p:spPr>
            <a:xfrm>
              <a:off x="3351725" y="1187950"/>
              <a:ext cx="42550" cy="58400"/>
            </a:xfrm>
            <a:custGeom>
              <a:avLst/>
              <a:gdLst/>
              <a:ahLst/>
              <a:cxnLst/>
              <a:rect l="l" t="t" r="r" b="b"/>
              <a:pathLst>
                <a:path w="1702" h="2336" extrusionOk="0">
                  <a:moveTo>
                    <a:pt x="868" y="468"/>
                  </a:moveTo>
                  <a:lnTo>
                    <a:pt x="935" y="568"/>
                  </a:lnTo>
                  <a:cubicBezTo>
                    <a:pt x="959" y="640"/>
                    <a:pt x="1017" y="695"/>
                    <a:pt x="1086" y="695"/>
                  </a:cubicBezTo>
                  <a:cubicBezTo>
                    <a:pt x="1112" y="695"/>
                    <a:pt x="1140" y="687"/>
                    <a:pt x="1168" y="668"/>
                  </a:cubicBezTo>
                  <a:lnTo>
                    <a:pt x="1268" y="635"/>
                  </a:lnTo>
                  <a:lnTo>
                    <a:pt x="1268" y="635"/>
                  </a:lnTo>
                  <a:lnTo>
                    <a:pt x="1135" y="935"/>
                  </a:lnTo>
                  <a:cubicBezTo>
                    <a:pt x="1102" y="1002"/>
                    <a:pt x="1068" y="1068"/>
                    <a:pt x="1068" y="1135"/>
                  </a:cubicBezTo>
                  <a:lnTo>
                    <a:pt x="1135" y="1535"/>
                  </a:lnTo>
                  <a:lnTo>
                    <a:pt x="901" y="1535"/>
                  </a:lnTo>
                  <a:cubicBezTo>
                    <a:pt x="876" y="1527"/>
                    <a:pt x="853" y="1523"/>
                    <a:pt x="833" y="1523"/>
                  </a:cubicBezTo>
                  <a:cubicBezTo>
                    <a:pt x="770" y="1523"/>
                    <a:pt x="726" y="1560"/>
                    <a:pt x="701" y="1635"/>
                  </a:cubicBezTo>
                  <a:lnTo>
                    <a:pt x="601" y="1735"/>
                  </a:lnTo>
                  <a:lnTo>
                    <a:pt x="601" y="1602"/>
                  </a:lnTo>
                  <a:cubicBezTo>
                    <a:pt x="635" y="1502"/>
                    <a:pt x="601" y="1435"/>
                    <a:pt x="534" y="1369"/>
                  </a:cubicBezTo>
                  <a:lnTo>
                    <a:pt x="334" y="1235"/>
                  </a:lnTo>
                  <a:lnTo>
                    <a:pt x="668" y="968"/>
                  </a:lnTo>
                  <a:cubicBezTo>
                    <a:pt x="701" y="935"/>
                    <a:pt x="735" y="868"/>
                    <a:pt x="768" y="801"/>
                  </a:cubicBezTo>
                  <a:lnTo>
                    <a:pt x="868" y="468"/>
                  </a:lnTo>
                  <a:close/>
                  <a:moveTo>
                    <a:pt x="868" y="1"/>
                  </a:moveTo>
                  <a:cubicBezTo>
                    <a:pt x="768" y="34"/>
                    <a:pt x="668" y="101"/>
                    <a:pt x="635" y="201"/>
                  </a:cubicBezTo>
                  <a:lnTo>
                    <a:pt x="468" y="735"/>
                  </a:lnTo>
                  <a:lnTo>
                    <a:pt x="134" y="1035"/>
                  </a:lnTo>
                  <a:cubicBezTo>
                    <a:pt x="34" y="1102"/>
                    <a:pt x="1" y="1168"/>
                    <a:pt x="1" y="1268"/>
                  </a:cubicBezTo>
                  <a:cubicBezTo>
                    <a:pt x="1" y="1335"/>
                    <a:pt x="34" y="1402"/>
                    <a:pt x="101" y="1469"/>
                  </a:cubicBezTo>
                  <a:lnTo>
                    <a:pt x="301" y="1602"/>
                  </a:lnTo>
                  <a:lnTo>
                    <a:pt x="234" y="2069"/>
                  </a:lnTo>
                  <a:cubicBezTo>
                    <a:pt x="234" y="2169"/>
                    <a:pt x="268" y="2269"/>
                    <a:pt x="368" y="2336"/>
                  </a:cubicBezTo>
                  <a:lnTo>
                    <a:pt x="434" y="2336"/>
                  </a:lnTo>
                  <a:cubicBezTo>
                    <a:pt x="501" y="2303"/>
                    <a:pt x="568" y="2303"/>
                    <a:pt x="601" y="2236"/>
                  </a:cubicBezTo>
                  <a:lnTo>
                    <a:pt x="901" y="1869"/>
                  </a:lnTo>
                  <a:lnTo>
                    <a:pt x="1168" y="1902"/>
                  </a:lnTo>
                  <a:cubicBezTo>
                    <a:pt x="1235" y="1902"/>
                    <a:pt x="1302" y="1869"/>
                    <a:pt x="1368" y="1802"/>
                  </a:cubicBezTo>
                  <a:cubicBezTo>
                    <a:pt x="1435" y="1735"/>
                    <a:pt x="1468" y="1635"/>
                    <a:pt x="1435" y="1569"/>
                  </a:cubicBezTo>
                  <a:lnTo>
                    <a:pt x="1402" y="1102"/>
                  </a:lnTo>
                  <a:lnTo>
                    <a:pt x="1635" y="635"/>
                  </a:lnTo>
                  <a:cubicBezTo>
                    <a:pt x="1702" y="535"/>
                    <a:pt x="1702" y="401"/>
                    <a:pt x="1635" y="334"/>
                  </a:cubicBezTo>
                  <a:cubicBezTo>
                    <a:pt x="1611" y="286"/>
                    <a:pt x="1551" y="255"/>
                    <a:pt x="1494" y="255"/>
                  </a:cubicBezTo>
                  <a:cubicBezTo>
                    <a:pt x="1473" y="255"/>
                    <a:pt x="1453" y="259"/>
                    <a:pt x="1435" y="268"/>
                  </a:cubicBezTo>
                  <a:lnTo>
                    <a:pt x="1168" y="368"/>
                  </a:lnTo>
                  <a:lnTo>
                    <a:pt x="1035" y="134"/>
                  </a:lnTo>
                  <a:cubicBezTo>
                    <a:pt x="1035" y="34"/>
                    <a:pt x="935" y="1"/>
                    <a:pt x="86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5"/>
            <p:cNvSpPr/>
            <p:nvPr/>
          </p:nvSpPr>
          <p:spPr>
            <a:xfrm>
              <a:off x="3410950" y="1139550"/>
              <a:ext cx="53375" cy="33425"/>
            </a:xfrm>
            <a:custGeom>
              <a:avLst/>
              <a:gdLst/>
              <a:ahLst/>
              <a:cxnLst/>
              <a:rect l="l" t="t" r="r" b="b"/>
              <a:pathLst>
                <a:path w="2135" h="1337" extrusionOk="0">
                  <a:moveTo>
                    <a:pt x="1914" y="1"/>
                  </a:moveTo>
                  <a:cubicBezTo>
                    <a:pt x="1876" y="1"/>
                    <a:pt x="1837" y="12"/>
                    <a:pt x="1801" y="36"/>
                  </a:cubicBezTo>
                  <a:lnTo>
                    <a:pt x="200" y="970"/>
                  </a:lnTo>
                  <a:cubicBezTo>
                    <a:pt x="0" y="1070"/>
                    <a:pt x="100" y="1336"/>
                    <a:pt x="300" y="1336"/>
                  </a:cubicBezTo>
                  <a:cubicBezTo>
                    <a:pt x="334" y="1336"/>
                    <a:pt x="367" y="1303"/>
                    <a:pt x="400" y="1303"/>
                  </a:cubicBezTo>
                  <a:lnTo>
                    <a:pt x="2002" y="369"/>
                  </a:lnTo>
                  <a:cubicBezTo>
                    <a:pt x="2102" y="302"/>
                    <a:pt x="2135" y="202"/>
                    <a:pt x="2068" y="102"/>
                  </a:cubicBezTo>
                  <a:cubicBezTo>
                    <a:pt x="2047" y="38"/>
                    <a:pt x="1983" y="1"/>
                    <a:pt x="191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5"/>
            <p:cNvSpPr/>
            <p:nvPr/>
          </p:nvSpPr>
          <p:spPr>
            <a:xfrm>
              <a:off x="3410950" y="1163000"/>
              <a:ext cx="54950" cy="33325"/>
            </a:xfrm>
            <a:custGeom>
              <a:avLst/>
              <a:gdLst/>
              <a:ahLst/>
              <a:cxnLst/>
              <a:rect l="l" t="t" r="r" b="b"/>
              <a:pathLst>
                <a:path w="2198" h="1333" extrusionOk="0">
                  <a:moveTo>
                    <a:pt x="1910" y="1"/>
                  </a:moveTo>
                  <a:cubicBezTo>
                    <a:pt x="1876" y="1"/>
                    <a:pt x="1839" y="10"/>
                    <a:pt x="1801" y="32"/>
                  </a:cubicBezTo>
                  <a:lnTo>
                    <a:pt x="200" y="966"/>
                  </a:lnTo>
                  <a:cubicBezTo>
                    <a:pt x="0" y="1066"/>
                    <a:pt x="100" y="1332"/>
                    <a:pt x="300" y="1332"/>
                  </a:cubicBezTo>
                  <a:cubicBezTo>
                    <a:pt x="334" y="1332"/>
                    <a:pt x="367" y="1299"/>
                    <a:pt x="400" y="1299"/>
                  </a:cubicBezTo>
                  <a:lnTo>
                    <a:pt x="2002" y="365"/>
                  </a:lnTo>
                  <a:cubicBezTo>
                    <a:pt x="2197" y="253"/>
                    <a:pt x="2088" y="1"/>
                    <a:pt x="191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5"/>
            <p:cNvSpPr/>
            <p:nvPr/>
          </p:nvSpPr>
          <p:spPr>
            <a:xfrm>
              <a:off x="3410950" y="1186250"/>
              <a:ext cx="53375" cy="33425"/>
            </a:xfrm>
            <a:custGeom>
              <a:avLst/>
              <a:gdLst/>
              <a:ahLst/>
              <a:cxnLst/>
              <a:rect l="l" t="t" r="r" b="b"/>
              <a:pathLst>
                <a:path w="2135" h="1337" extrusionOk="0">
                  <a:moveTo>
                    <a:pt x="1914" y="1"/>
                  </a:moveTo>
                  <a:cubicBezTo>
                    <a:pt x="1876" y="1"/>
                    <a:pt x="1837" y="12"/>
                    <a:pt x="1801" y="36"/>
                  </a:cubicBezTo>
                  <a:lnTo>
                    <a:pt x="200" y="970"/>
                  </a:lnTo>
                  <a:cubicBezTo>
                    <a:pt x="0" y="1070"/>
                    <a:pt x="100" y="1336"/>
                    <a:pt x="300" y="1336"/>
                  </a:cubicBezTo>
                  <a:cubicBezTo>
                    <a:pt x="334" y="1336"/>
                    <a:pt x="367" y="1303"/>
                    <a:pt x="400" y="1303"/>
                  </a:cubicBezTo>
                  <a:lnTo>
                    <a:pt x="2002" y="369"/>
                  </a:lnTo>
                  <a:cubicBezTo>
                    <a:pt x="2102" y="302"/>
                    <a:pt x="2135" y="169"/>
                    <a:pt x="2068" y="102"/>
                  </a:cubicBezTo>
                  <a:cubicBezTo>
                    <a:pt x="2047" y="38"/>
                    <a:pt x="1983" y="1"/>
                    <a:pt x="191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5"/>
            <p:cNvSpPr/>
            <p:nvPr/>
          </p:nvSpPr>
          <p:spPr>
            <a:xfrm>
              <a:off x="1879850" y="2105975"/>
              <a:ext cx="146800" cy="108400"/>
            </a:xfrm>
            <a:custGeom>
              <a:avLst/>
              <a:gdLst/>
              <a:ahLst/>
              <a:cxnLst/>
              <a:rect l="l" t="t" r="r" b="b"/>
              <a:pathLst>
                <a:path w="5872" h="4336" extrusionOk="0">
                  <a:moveTo>
                    <a:pt x="5669" y="0"/>
                  </a:moveTo>
                  <a:cubicBezTo>
                    <a:pt x="5627" y="0"/>
                    <a:pt x="5582" y="13"/>
                    <a:pt x="5538" y="40"/>
                  </a:cubicBezTo>
                  <a:lnTo>
                    <a:pt x="367" y="3042"/>
                  </a:lnTo>
                  <a:cubicBezTo>
                    <a:pt x="134" y="3175"/>
                    <a:pt x="34" y="3409"/>
                    <a:pt x="0" y="3642"/>
                  </a:cubicBezTo>
                  <a:lnTo>
                    <a:pt x="0" y="4076"/>
                  </a:lnTo>
                  <a:cubicBezTo>
                    <a:pt x="0" y="4238"/>
                    <a:pt x="81" y="4336"/>
                    <a:pt x="197" y="4336"/>
                  </a:cubicBezTo>
                  <a:cubicBezTo>
                    <a:pt x="248" y="4336"/>
                    <a:pt x="306" y="4317"/>
                    <a:pt x="367" y="4276"/>
                  </a:cubicBezTo>
                  <a:lnTo>
                    <a:pt x="5538" y="1307"/>
                  </a:lnTo>
                  <a:cubicBezTo>
                    <a:pt x="5738" y="1174"/>
                    <a:pt x="5871" y="940"/>
                    <a:pt x="5871" y="707"/>
                  </a:cubicBezTo>
                  <a:lnTo>
                    <a:pt x="5871" y="240"/>
                  </a:lnTo>
                  <a:cubicBezTo>
                    <a:pt x="5871" y="93"/>
                    <a:pt x="5782" y="0"/>
                    <a:pt x="566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5"/>
            <p:cNvSpPr/>
            <p:nvPr/>
          </p:nvSpPr>
          <p:spPr>
            <a:xfrm>
              <a:off x="1826475" y="2206350"/>
              <a:ext cx="26700" cy="39200"/>
            </a:xfrm>
            <a:custGeom>
              <a:avLst/>
              <a:gdLst/>
              <a:ahLst/>
              <a:cxnLst/>
              <a:rect l="l" t="t" r="r" b="b"/>
              <a:pathLst>
                <a:path w="1068" h="1568" extrusionOk="0">
                  <a:moveTo>
                    <a:pt x="883" y="1"/>
                  </a:moveTo>
                  <a:cubicBezTo>
                    <a:pt x="836" y="1"/>
                    <a:pt x="785" y="20"/>
                    <a:pt x="734" y="61"/>
                  </a:cubicBezTo>
                  <a:lnTo>
                    <a:pt x="334" y="261"/>
                  </a:lnTo>
                  <a:cubicBezTo>
                    <a:pt x="134" y="394"/>
                    <a:pt x="1" y="628"/>
                    <a:pt x="1" y="861"/>
                  </a:cubicBezTo>
                  <a:lnTo>
                    <a:pt x="1" y="1328"/>
                  </a:lnTo>
                  <a:cubicBezTo>
                    <a:pt x="1" y="1475"/>
                    <a:pt x="72" y="1568"/>
                    <a:pt x="189" y="1568"/>
                  </a:cubicBezTo>
                  <a:cubicBezTo>
                    <a:pt x="232" y="1568"/>
                    <a:pt x="280" y="1555"/>
                    <a:pt x="334" y="1528"/>
                  </a:cubicBezTo>
                  <a:lnTo>
                    <a:pt x="734" y="1295"/>
                  </a:lnTo>
                  <a:cubicBezTo>
                    <a:pt x="935" y="1162"/>
                    <a:pt x="1035" y="928"/>
                    <a:pt x="1068" y="695"/>
                  </a:cubicBezTo>
                  <a:lnTo>
                    <a:pt x="1068" y="261"/>
                  </a:lnTo>
                  <a:cubicBezTo>
                    <a:pt x="1068" y="99"/>
                    <a:pt x="988" y="1"/>
                    <a:pt x="88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5"/>
            <p:cNvSpPr/>
            <p:nvPr/>
          </p:nvSpPr>
          <p:spPr>
            <a:xfrm>
              <a:off x="1879850" y="2168375"/>
              <a:ext cx="146800" cy="108025"/>
            </a:xfrm>
            <a:custGeom>
              <a:avLst/>
              <a:gdLst/>
              <a:ahLst/>
              <a:cxnLst/>
              <a:rect l="l" t="t" r="r" b="b"/>
              <a:pathLst>
                <a:path w="5872" h="4321" extrusionOk="0">
                  <a:moveTo>
                    <a:pt x="5683" y="0"/>
                  </a:moveTo>
                  <a:cubicBezTo>
                    <a:pt x="5638" y="0"/>
                    <a:pt x="5588" y="15"/>
                    <a:pt x="5538" y="45"/>
                  </a:cubicBezTo>
                  <a:lnTo>
                    <a:pt x="367" y="3047"/>
                  </a:lnTo>
                  <a:cubicBezTo>
                    <a:pt x="134" y="3181"/>
                    <a:pt x="34" y="3381"/>
                    <a:pt x="0" y="3648"/>
                  </a:cubicBezTo>
                  <a:lnTo>
                    <a:pt x="0" y="4082"/>
                  </a:lnTo>
                  <a:cubicBezTo>
                    <a:pt x="0" y="4228"/>
                    <a:pt x="90" y="4321"/>
                    <a:pt x="216" y="4321"/>
                  </a:cubicBezTo>
                  <a:cubicBezTo>
                    <a:pt x="262" y="4321"/>
                    <a:pt x="314" y="4308"/>
                    <a:pt x="367" y="4282"/>
                  </a:cubicBezTo>
                  <a:lnTo>
                    <a:pt x="5538" y="1280"/>
                  </a:lnTo>
                  <a:cubicBezTo>
                    <a:pt x="5738" y="1146"/>
                    <a:pt x="5871" y="946"/>
                    <a:pt x="5871" y="679"/>
                  </a:cubicBezTo>
                  <a:lnTo>
                    <a:pt x="5871" y="245"/>
                  </a:lnTo>
                  <a:cubicBezTo>
                    <a:pt x="5871" y="82"/>
                    <a:pt x="5790" y="0"/>
                    <a:pt x="568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5"/>
            <p:cNvSpPr/>
            <p:nvPr/>
          </p:nvSpPr>
          <p:spPr>
            <a:xfrm>
              <a:off x="1826475" y="2268575"/>
              <a:ext cx="26700" cy="39050"/>
            </a:xfrm>
            <a:custGeom>
              <a:avLst/>
              <a:gdLst/>
              <a:ahLst/>
              <a:cxnLst/>
              <a:rect l="l" t="t" r="r" b="b"/>
              <a:pathLst>
                <a:path w="1068" h="1562" extrusionOk="0">
                  <a:moveTo>
                    <a:pt x="865" y="1"/>
                  </a:moveTo>
                  <a:cubicBezTo>
                    <a:pt x="824" y="1"/>
                    <a:pt x="779" y="13"/>
                    <a:pt x="734" y="40"/>
                  </a:cubicBezTo>
                  <a:lnTo>
                    <a:pt x="334" y="274"/>
                  </a:lnTo>
                  <a:cubicBezTo>
                    <a:pt x="134" y="407"/>
                    <a:pt x="1" y="641"/>
                    <a:pt x="1" y="874"/>
                  </a:cubicBezTo>
                  <a:lnTo>
                    <a:pt x="1" y="1308"/>
                  </a:lnTo>
                  <a:cubicBezTo>
                    <a:pt x="1" y="1452"/>
                    <a:pt x="70" y="1562"/>
                    <a:pt x="183" y="1562"/>
                  </a:cubicBezTo>
                  <a:cubicBezTo>
                    <a:pt x="228" y="1562"/>
                    <a:pt x="278" y="1545"/>
                    <a:pt x="334" y="1508"/>
                  </a:cubicBezTo>
                  <a:lnTo>
                    <a:pt x="734" y="1308"/>
                  </a:lnTo>
                  <a:cubicBezTo>
                    <a:pt x="935" y="1174"/>
                    <a:pt x="1035" y="941"/>
                    <a:pt x="1068" y="707"/>
                  </a:cubicBezTo>
                  <a:lnTo>
                    <a:pt x="1068" y="240"/>
                  </a:lnTo>
                  <a:cubicBezTo>
                    <a:pt x="1068" y="94"/>
                    <a:pt x="979" y="1"/>
                    <a:pt x="86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5"/>
            <p:cNvSpPr/>
            <p:nvPr/>
          </p:nvSpPr>
          <p:spPr>
            <a:xfrm>
              <a:off x="1879850" y="2230525"/>
              <a:ext cx="146800" cy="108425"/>
            </a:xfrm>
            <a:custGeom>
              <a:avLst/>
              <a:gdLst/>
              <a:ahLst/>
              <a:cxnLst/>
              <a:rect l="l" t="t" r="r" b="b"/>
              <a:pathLst>
                <a:path w="5872" h="4337" extrusionOk="0">
                  <a:moveTo>
                    <a:pt x="5690" y="0"/>
                  </a:moveTo>
                  <a:cubicBezTo>
                    <a:pt x="5642" y="0"/>
                    <a:pt x="5590" y="19"/>
                    <a:pt x="5538" y="61"/>
                  </a:cubicBezTo>
                  <a:lnTo>
                    <a:pt x="367" y="3030"/>
                  </a:lnTo>
                  <a:cubicBezTo>
                    <a:pt x="134" y="3163"/>
                    <a:pt x="34" y="3397"/>
                    <a:pt x="0" y="3630"/>
                  </a:cubicBezTo>
                  <a:lnTo>
                    <a:pt x="0" y="4097"/>
                  </a:lnTo>
                  <a:cubicBezTo>
                    <a:pt x="0" y="4244"/>
                    <a:pt x="90" y="4337"/>
                    <a:pt x="216" y="4337"/>
                  </a:cubicBezTo>
                  <a:cubicBezTo>
                    <a:pt x="262" y="4337"/>
                    <a:pt x="314" y="4324"/>
                    <a:pt x="367" y="4297"/>
                  </a:cubicBezTo>
                  <a:lnTo>
                    <a:pt x="5538" y="1295"/>
                  </a:lnTo>
                  <a:cubicBezTo>
                    <a:pt x="5738" y="1162"/>
                    <a:pt x="5871" y="928"/>
                    <a:pt x="5871" y="695"/>
                  </a:cubicBezTo>
                  <a:lnTo>
                    <a:pt x="5871" y="228"/>
                  </a:lnTo>
                  <a:cubicBezTo>
                    <a:pt x="5871" y="91"/>
                    <a:pt x="5793" y="0"/>
                    <a:pt x="569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5"/>
            <p:cNvSpPr/>
            <p:nvPr/>
          </p:nvSpPr>
          <p:spPr>
            <a:xfrm>
              <a:off x="1826475" y="2330975"/>
              <a:ext cx="26700" cy="38825"/>
            </a:xfrm>
            <a:custGeom>
              <a:avLst/>
              <a:gdLst/>
              <a:ahLst/>
              <a:cxnLst/>
              <a:rect l="l" t="t" r="r" b="b"/>
              <a:pathLst>
                <a:path w="1068" h="1553" extrusionOk="0">
                  <a:moveTo>
                    <a:pt x="880" y="1"/>
                  </a:moveTo>
                  <a:cubicBezTo>
                    <a:pt x="834" y="1"/>
                    <a:pt x="784" y="16"/>
                    <a:pt x="734" y="46"/>
                  </a:cubicBezTo>
                  <a:lnTo>
                    <a:pt x="334" y="279"/>
                  </a:lnTo>
                  <a:cubicBezTo>
                    <a:pt x="134" y="413"/>
                    <a:pt x="1" y="613"/>
                    <a:pt x="1" y="880"/>
                  </a:cubicBezTo>
                  <a:lnTo>
                    <a:pt x="1" y="1314"/>
                  </a:lnTo>
                  <a:cubicBezTo>
                    <a:pt x="1" y="1460"/>
                    <a:pt x="72" y="1553"/>
                    <a:pt x="189" y="1553"/>
                  </a:cubicBezTo>
                  <a:cubicBezTo>
                    <a:pt x="232" y="1553"/>
                    <a:pt x="280" y="1540"/>
                    <a:pt x="334" y="1514"/>
                  </a:cubicBezTo>
                  <a:lnTo>
                    <a:pt x="734" y="1280"/>
                  </a:lnTo>
                  <a:cubicBezTo>
                    <a:pt x="935" y="1147"/>
                    <a:pt x="1035" y="947"/>
                    <a:pt x="1068" y="680"/>
                  </a:cubicBezTo>
                  <a:lnTo>
                    <a:pt x="1068" y="246"/>
                  </a:lnTo>
                  <a:cubicBezTo>
                    <a:pt x="1068" y="83"/>
                    <a:pt x="986" y="1"/>
                    <a:pt x="88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5"/>
            <p:cNvSpPr/>
            <p:nvPr/>
          </p:nvSpPr>
          <p:spPr>
            <a:xfrm>
              <a:off x="1879850" y="2291800"/>
              <a:ext cx="146800" cy="108175"/>
            </a:xfrm>
            <a:custGeom>
              <a:avLst/>
              <a:gdLst/>
              <a:ahLst/>
              <a:cxnLst/>
              <a:rect l="l" t="t" r="r" b="b"/>
              <a:pathLst>
                <a:path w="5872" h="4327" extrusionOk="0">
                  <a:moveTo>
                    <a:pt x="5683" y="0"/>
                  </a:moveTo>
                  <a:cubicBezTo>
                    <a:pt x="5638" y="0"/>
                    <a:pt x="5588" y="15"/>
                    <a:pt x="5538" y="45"/>
                  </a:cubicBezTo>
                  <a:lnTo>
                    <a:pt x="367" y="3047"/>
                  </a:lnTo>
                  <a:cubicBezTo>
                    <a:pt x="134" y="3181"/>
                    <a:pt x="34" y="3381"/>
                    <a:pt x="0" y="3648"/>
                  </a:cubicBezTo>
                  <a:lnTo>
                    <a:pt x="0" y="4081"/>
                  </a:lnTo>
                  <a:cubicBezTo>
                    <a:pt x="0" y="4245"/>
                    <a:pt x="82" y="4327"/>
                    <a:pt x="200" y="4327"/>
                  </a:cubicBezTo>
                  <a:cubicBezTo>
                    <a:pt x="250" y="4327"/>
                    <a:pt x="307" y="4312"/>
                    <a:pt x="367" y="4282"/>
                  </a:cubicBezTo>
                  <a:lnTo>
                    <a:pt x="5538" y="1279"/>
                  </a:lnTo>
                  <a:cubicBezTo>
                    <a:pt x="5738" y="1146"/>
                    <a:pt x="5871" y="946"/>
                    <a:pt x="5871" y="679"/>
                  </a:cubicBezTo>
                  <a:lnTo>
                    <a:pt x="5871" y="245"/>
                  </a:lnTo>
                  <a:cubicBezTo>
                    <a:pt x="5871" y="82"/>
                    <a:pt x="5790" y="0"/>
                    <a:pt x="568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5"/>
            <p:cNvSpPr/>
            <p:nvPr/>
          </p:nvSpPr>
          <p:spPr>
            <a:xfrm>
              <a:off x="1826475" y="2392000"/>
              <a:ext cx="26700" cy="39050"/>
            </a:xfrm>
            <a:custGeom>
              <a:avLst/>
              <a:gdLst/>
              <a:ahLst/>
              <a:cxnLst/>
              <a:rect l="l" t="t" r="r" b="b"/>
              <a:pathLst>
                <a:path w="1068" h="1562" extrusionOk="0">
                  <a:moveTo>
                    <a:pt x="865" y="1"/>
                  </a:moveTo>
                  <a:cubicBezTo>
                    <a:pt x="824" y="1"/>
                    <a:pt x="779" y="13"/>
                    <a:pt x="734" y="40"/>
                  </a:cubicBezTo>
                  <a:lnTo>
                    <a:pt x="334" y="274"/>
                  </a:lnTo>
                  <a:cubicBezTo>
                    <a:pt x="134" y="407"/>
                    <a:pt x="1" y="640"/>
                    <a:pt x="1" y="874"/>
                  </a:cubicBezTo>
                  <a:lnTo>
                    <a:pt x="1" y="1308"/>
                  </a:lnTo>
                  <a:cubicBezTo>
                    <a:pt x="1" y="1452"/>
                    <a:pt x="70" y="1561"/>
                    <a:pt x="183" y="1561"/>
                  </a:cubicBezTo>
                  <a:cubicBezTo>
                    <a:pt x="228" y="1561"/>
                    <a:pt x="278" y="1545"/>
                    <a:pt x="334" y="1508"/>
                  </a:cubicBezTo>
                  <a:lnTo>
                    <a:pt x="734" y="1308"/>
                  </a:lnTo>
                  <a:cubicBezTo>
                    <a:pt x="935" y="1174"/>
                    <a:pt x="1035" y="941"/>
                    <a:pt x="1068" y="707"/>
                  </a:cubicBezTo>
                  <a:lnTo>
                    <a:pt x="1068" y="240"/>
                  </a:lnTo>
                  <a:cubicBezTo>
                    <a:pt x="1068" y="94"/>
                    <a:pt x="979" y="1"/>
                    <a:pt x="86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5"/>
            <p:cNvSpPr/>
            <p:nvPr/>
          </p:nvSpPr>
          <p:spPr>
            <a:xfrm>
              <a:off x="1879850" y="2350300"/>
              <a:ext cx="146800" cy="108425"/>
            </a:xfrm>
            <a:custGeom>
              <a:avLst/>
              <a:gdLst/>
              <a:ahLst/>
              <a:cxnLst/>
              <a:rect l="l" t="t" r="r" b="b"/>
              <a:pathLst>
                <a:path w="5872" h="4337" extrusionOk="0">
                  <a:moveTo>
                    <a:pt x="5669" y="1"/>
                  </a:moveTo>
                  <a:cubicBezTo>
                    <a:pt x="5627" y="1"/>
                    <a:pt x="5582" y="13"/>
                    <a:pt x="5538" y="40"/>
                  </a:cubicBezTo>
                  <a:lnTo>
                    <a:pt x="367" y="3042"/>
                  </a:lnTo>
                  <a:cubicBezTo>
                    <a:pt x="134" y="3176"/>
                    <a:pt x="34" y="3409"/>
                    <a:pt x="0" y="3643"/>
                  </a:cubicBezTo>
                  <a:lnTo>
                    <a:pt x="0" y="4076"/>
                  </a:lnTo>
                  <a:cubicBezTo>
                    <a:pt x="0" y="4239"/>
                    <a:pt x="81" y="4336"/>
                    <a:pt x="197" y="4336"/>
                  </a:cubicBezTo>
                  <a:cubicBezTo>
                    <a:pt x="248" y="4336"/>
                    <a:pt x="306" y="4317"/>
                    <a:pt x="367" y="4277"/>
                  </a:cubicBezTo>
                  <a:lnTo>
                    <a:pt x="5538" y="1308"/>
                  </a:lnTo>
                  <a:cubicBezTo>
                    <a:pt x="5738" y="1174"/>
                    <a:pt x="5871" y="941"/>
                    <a:pt x="5871" y="707"/>
                  </a:cubicBezTo>
                  <a:lnTo>
                    <a:pt x="5871" y="240"/>
                  </a:lnTo>
                  <a:cubicBezTo>
                    <a:pt x="5871" y="94"/>
                    <a:pt x="5782" y="1"/>
                    <a:pt x="566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5"/>
            <p:cNvSpPr/>
            <p:nvPr/>
          </p:nvSpPr>
          <p:spPr>
            <a:xfrm>
              <a:off x="1826475" y="2450700"/>
              <a:ext cx="26700" cy="39200"/>
            </a:xfrm>
            <a:custGeom>
              <a:avLst/>
              <a:gdLst/>
              <a:ahLst/>
              <a:cxnLst/>
              <a:rect l="l" t="t" r="r" b="b"/>
              <a:pathLst>
                <a:path w="1068" h="1568" extrusionOk="0">
                  <a:moveTo>
                    <a:pt x="883" y="1"/>
                  </a:moveTo>
                  <a:cubicBezTo>
                    <a:pt x="836" y="1"/>
                    <a:pt x="785" y="20"/>
                    <a:pt x="734" y="60"/>
                  </a:cubicBezTo>
                  <a:lnTo>
                    <a:pt x="334" y="261"/>
                  </a:lnTo>
                  <a:cubicBezTo>
                    <a:pt x="134" y="394"/>
                    <a:pt x="1" y="627"/>
                    <a:pt x="1" y="861"/>
                  </a:cubicBezTo>
                  <a:lnTo>
                    <a:pt x="1" y="1328"/>
                  </a:lnTo>
                  <a:cubicBezTo>
                    <a:pt x="1" y="1474"/>
                    <a:pt x="72" y="1567"/>
                    <a:pt x="189" y="1567"/>
                  </a:cubicBezTo>
                  <a:cubicBezTo>
                    <a:pt x="232" y="1567"/>
                    <a:pt x="280" y="1555"/>
                    <a:pt x="334" y="1528"/>
                  </a:cubicBezTo>
                  <a:lnTo>
                    <a:pt x="734" y="1295"/>
                  </a:lnTo>
                  <a:cubicBezTo>
                    <a:pt x="935" y="1161"/>
                    <a:pt x="1035" y="928"/>
                    <a:pt x="1068" y="694"/>
                  </a:cubicBezTo>
                  <a:lnTo>
                    <a:pt x="1068" y="261"/>
                  </a:lnTo>
                  <a:cubicBezTo>
                    <a:pt x="1068" y="98"/>
                    <a:pt x="988" y="1"/>
                    <a:pt x="88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5"/>
            <p:cNvSpPr/>
            <p:nvPr/>
          </p:nvSpPr>
          <p:spPr>
            <a:xfrm>
              <a:off x="2060800" y="2043575"/>
              <a:ext cx="10050" cy="833125"/>
            </a:xfrm>
            <a:custGeom>
              <a:avLst/>
              <a:gdLst/>
              <a:ahLst/>
              <a:cxnLst/>
              <a:rect l="l" t="t" r="r" b="b"/>
              <a:pathLst>
                <a:path w="402" h="33325" extrusionOk="0">
                  <a:moveTo>
                    <a:pt x="201" y="0"/>
                  </a:moveTo>
                  <a:cubicBezTo>
                    <a:pt x="101" y="0"/>
                    <a:pt x="1" y="100"/>
                    <a:pt x="1" y="201"/>
                  </a:cubicBezTo>
                  <a:lnTo>
                    <a:pt x="1" y="33124"/>
                  </a:lnTo>
                  <a:cubicBezTo>
                    <a:pt x="1" y="33224"/>
                    <a:pt x="101" y="33324"/>
                    <a:pt x="201" y="33324"/>
                  </a:cubicBezTo>
                  <a:cubicBezTo>
                    <a:pt x="301" y="33324"/>
                    <a:pt x="401" y="33224"/>
                    <a:pt x="401" y="33124"/>
                  </a:cubicBezTo>
                  <a:lnTo>
                    <a:pt x="401" y="201"/>
                  </a:lnTo>
                  <a:cubicBezTo>
                    <a:pt x="401" y="100"/>
                    <a:pt x="301" y="0"/>
                    <a:pt x="2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5"/>
            <p:cNvSpPr/>
            <p:nvPr/>
          </p:nvSpPr>
          <p:spPr>
            <a:xfrm>
              <a:off x="2145025" y="2090900"/>
              <a:ext cx="95950" cy="123350"/>
            </a:xfrm>
            <a:custGeom>
              <a:avLst/>
              <a:gdLst/>
              <a:ahLst/>
              <a:cxnLst/>
              <a:rect l="l" t="t" r="r" b="b"/>
              <a:pathLst>
                <a:path w="3838" h="4934" extrusionOk="0">
                  <a:moveTo>
                    <a:pt x="2771" y="1"/>
                  </a:moveTo>
                  <a:cubicBezTo>
                    <a:pt x="2511" y="1"/>
                    <a:pt x="2217" y="89"/>
                    <a:pt x="1902" y="276"/>
                  </a:cubicBezTo>
                  <a:cubicBezTo>
                    <a:pt x="768" y="1009"/>
                    <a:pt x="68" y="2244"/>
                    <a:pt x="1" y="3578"/>
                  </a:cubicBezTo>
                  <a:cubicBezTo>
                    <a:pt x="1" y="4433"/>
                    <a:pt x="424" y="4933"/>
                    <a:pt x="1053" y="4933"/>
                  </a:cubicBezTo>
                  <a:cubicBezTo>
                    <a:pt x="1307" y="4933"/>
                    <a:pt x="1595" y="4852"/>
                    <a:pt x="1902" y="4679"/>
                  </a:cubicBezTo>
                  <a:cubicBezTo>
                    <a:pt x="3036" y="3945"/>
                    <a:pt x="3737" y="2711"/>
                    <a:pt x="3837" y="1376"/>
                  </a:cubicBezTo>
                  <a:cubicBezTo>
                    <a:pt x="3813" y="506"/>
                    <a:pt x="3392" y="1"/>
                    <a:pt x="277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5"/>
            <p:cNvSpPr/>
            <p:nvPr/>
          </p:nvSpPr>
          <p:spPr>
            <a:xfrm>
              <a:off x="2177550" y="2111650"/>
              <a:ext cx="29600" cy="34525"/>
            </a:xfrm>
            <a:custGeom>
              <a:avLst/>
              <a:gdLst/>
              <a:ahLst/>
              <a:cxnLst/>
              <a:rect l="l" t="t" r="r" b="b"/>
              <a:pathLst>
                <a:path w="1184" h="1381" extrusionOk="0">
                  <a:moveTo>
                    <a:pt x="769" y="0"/>
                  </a:moveTo>
                  <a:cubicBezTo>
                    <a:pt x="689" y="0"/>
                    <a:pt x="607" y="25"/>
                    <a:pt x="535" y="79"/>
                  </a:cubicBezTo>
                  <a:cubicBezTo>
                    <a:pt x="234" y="280"/>
                    <a:pt x="68" y="580"/>
                    <a:pt x="34" y="947"/>
                  </a:cubicBezTo>
                  <a:cubicBezTo>
                    <a:pt x="1" y="1080"/>
                    <a:pt x="101" y="1247"/>
                    <a:pt x="201" y="1314"/>
                  </a:cubicBezTo>
                  <a:cubicBezTo>
                    <a:pt x="268" y="1347"/>
                    <a:pt x="334" y="1380"/>
                    <a:pt x="401" y="1380"/>
                  </a:cubicBezTo>
                  <a:cubicBezTo>
                    <a:pt x="468" y="1380"/>
                    <a:pt x="568" y="1347"/>
                    <a:pt x="635" y="1314"/>
                  </a:cubicBezTo>
                  <a:cubicBezTo>
                    <a:pt x="935" y="1113"/>
                    <a:pt x="1135" y="780"/>
                    <a:pt x="1135" y="446"/>
                  </a:cubicBezTo>
                  <a:cubicBezTo>
                    <a:pt x="1184" y="179"/>
                    <a:pt x="984" y="0"/>
                    <a:pt x="7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5"/>
            <p:cNvSpPr/>
            <p:nvPr/>
          </p:nvSpPr>
          <p:spPr>
            <a:xfrm>
              <a:off x="2166725" y="2147700"/>
              <a:ext cx="53400" cy="51300"/>
            </a:xfrm>
            <a:custGeom>
              <a:avLst/>
              <a:gdLst/>
              <a:ahLst/>
              <a:cxnLst/>
              <a:rect l="l" t="t" r="r" b="b"/>
              <a:pathLst>
                <a:path w="2136" h="2052" extrusionOk="0">
                  <a:moveTo>
                    <a:pt x="1493" y="0"/>
                  </a:moveTo>
                  <a:cubicBezTo>
                    <a:pt x="1368" y="0"/>
                    <a:pt x="1242" y="34"/>
                    <a:pt x="1134" y="105"/>
                  </a:cubicBezTo>
                  <a:lnTo>
                    <a:pt x="868" y="272"/>
                  </a:lnTo>
                  <a:cubicBezTo>
                    <a:pt x="334" y="605"/>
                    <a:pt x="34" y="1173"/>
                    <a:pt x="0" y="1773"/>
                  </a:cubicBezTo>
                  <a:lnTo>
                    <a:pt x="0" y="1973"/>
                  </a:lnTo>
                  <a:cubicBezTo>
                    <a:pt x="129" y="2024"/>
                    <a:pt x="267" y="2051"/>
                    <a:pt x="406" y="2051"/>
                  </a:cubicBezTo>
                  <a:cubicBezTo>
                    <a:pt x="627" y="2051"/>
                    <a:pt x="850" y="1983"/>
                    <a:pt x="1034" y="1840"/>
                  </a:cubicBezTo>
                  <a:cubicBezTo>
                    <a:pt x="1468" y="1573"/>
                    <a:pt x="1835" y="1206"/>
                    <a:pt x="2102" y="772"/>
                  </a:cubicBezTo>
                  <a:lnTo>
                    <a:pt x="2102" y="706"/>
                  </a:lnTo>
                  <a:cubicBezTo>
                    <a:pt x="2135" y="472"/>
                    <a:pt x="2002" y="205"/>
                    <a:pt x="1802" y="72"/>
                  </a:cubicBezTo>
                  <a:cubicBezTo>
                    <a:pt x="1709" y="25"/>
                    <a:pt x="1601" y="0"/>
                    <a:pt x="14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5"/>
            <p:cNvSpPr/>
            <p:nvPr/>
          </p:nvSpPr>
          <p:spPr>
            <a:xfrm>
              <a:off x="2274300" y="1935375"/>
              <a:ext cx="236025" cy="163925"/>
            </a:xfrm>
            <a:custGeom>
              <a:avLst/>
              <a:gdLst/>
              <a:ahLst/>
              <a:cxnLst/>
              <a:rect l="l" t="t" r="r" b="b"/>
              <a:pathLst>
                <a:path w="9441" h="6557" extrusionOk="0">
                  <a:moveTo>
                    <a:pt x="9010" y="0"/>
                  </a:moveTo>
                  <a:cubicBezTo>
                    <a:pt x="8891" y="0"/>
                    <a:pt x="8754" y="41"/>
                    <a:pt x="8606" y="125"/>
                  </a:cubicBezTo>
                  <a:lnTo>
                    <a:pt x="834" y="4629"/>
                  </a:lnTo>
                  <a:cubicBezTo>
                    <a:pt x="334" y="4929"/>
                    <a:pt x="34" y="5429"/>
                    <a:pt x="0" y="6030"/>
                  </a:cubicBezTo>
                  <a:cubicBezTo>
                    <a:pt x="0" y="6370"/>
                    <a:pt x="170" y="6556"/>
                    <a:pt x="426" y="6556"/>
                  </a:cubicBezTo>
                  <a:cubicBezTo>
                    <a:pt x="546" y="6556"/>
                    <a:pt x="685" y="6515"/>
                    <a:pt x="834" y="6430"/>
                  </a:cubicBezTo>
                  <a:lnTo>
                    <a:pt x="8606" y="1927"/>
                  </a:lnTo>
                  <a:cubicBezTo>
                    <a:pt x="9107" y="1626"/>
                    <a:pt x="9407" y="1126"/>
                    <a:pt x="9440" y="559"/>
                  </a:cubicBezTo>
                  <a:cubicBezTo>
                    <a:pt x="9440" y="194"/>
                    <a:pt x="9268" y="0"/>
                    <a:pt x="901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5"/>
            <p:cNvSpPr/>
            <p:nvPr/>
          </p:nvSpPr>
          <p:spPr>
            <a:xfrm>
              <a:off x="2274300" y="2065450"/>
              <a:ext cx="121775" cy="85525"/>
            </a:xfrm>
            <a:custGeom>
              <a:avLst/>
              <a:gdLst/>
              <a:ahLst/>
              <a:cxnLst/>
              <a:rect l="l" t="t" r="r" b="b"/>
              <a:pathLst>
                <a:path w="4871" h="3421" extrusionOk="0">
                  <a:moveTo>
                    <a:pt x="4644" y="1"/>
                  </a:moveTo>
                  <a:cubicBezTo>
                    <a:pt x="4590" y="1"/>
                    <a:pt x="4530" y="20"/>
                    <a:pt x="4470" y="59"/>
                  </a:cubicBezTo>
                  <a:lnTo>
                    <a:pt x="434" y="2394"/>
                  </a:lnTo>
                  <a:cubicBezTo>
                    <a:pt x="167" y="2561"/>
                    <a:pt x="0" y="2828"/>
                    <a:pt x="0" y="3128"/>
                  </a:cubicBezTo>
                  <a:cubicBezTo>
                    <a:pt x="0" y="3315"/>
                    <a:pt x="99" y="3421"/>
                    <a:pt x="238" y="3421"/>
                  </a:cubicBezTo>
                  <a:cubicBezTo>
                    <a:pt x="298" y="3421"/>
                    <a:pt x="364" y="3402"/>
                    <a:pt x="434" y="3362"/>
                  </a:cubicBezTo>
                  <a:lnTo>
                    <a:pt x="4470" y="1027"/>
                  </a:lnTo>
                  <a:cubicBezTo>
                    <a:pt x="4704" y="860"/>
                    <a:pt x="4870" y="593"/>
                    <a:pt x="4870" y="293"/>
                  </a:cubicBezTo>
                  <a:cubicBezTo>
                    <a:pt x="4870" y="106"/>
                    <a:pt x="4772" y="1"/>
                    <a:pt x="464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5"/>
            <p:cNvSpPr/>
            <p:nvPr/>
          </p:nvSpPr>
          <p:spPr>
            <a:xfrm>
              <a:off x="2060800" y="1199625"/>
              <a:ext cx="1424375" cy="942375"/>
            </a:xfrm>
            <a:custGeom>
              <a:avLst/>
              <a:gdLst/>
              <a:ahLst/>
              <a:cxnLst/>
              <a:rect l="l" t="t" r="r" b="b"/>
              <a:pathLst>
                <a:path w="56975" h="37695" extrusionOk="0">
                  <a:moveTo>
                    <a:pt x="56975" y="1"/>
                  </a:moveTo>
                  <a:lnTo>
                    <a:pt x="1" y="32891"/>
                  </a:lnTo>
                  <a:lnTo>
                    <a:pt x="1" y="37695"/>
                  </a:lnTo>
                  <a:lnTo>
                    <a:pt x="56975" y="4804"/>
                  </a:lnTo>
                  <a:lnTo>
                    <a:pt x="5697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5"/>
            <p:cNvSpPr/>
            <p:nvPr/>
          </p:nvSpPr>
          <p:spPr>
            <a:xfrm>
              <a:off x="2060800" y="1199625"/>
              <a:ext cx="1424375" cy="942375"/>
            </a:xfrm>
            <a:custGeom>
              <a:avLst/>
              <a:gdLst/>
              <a:ahLst/>
              <a:cxnLst/>
              <a:rect l="l" t="t" r="r" b="b"/>
              <a:pathLst>
                <a:path w="56975" h="37695" extrusionOk="0">
                  <a:moveTo>
                    <a:pt x="56975" y="1"/>
                  </a:moveTo>
                  <a:lnTo>
                    <a:pt x="1" y="32891"/>
                  </a:lnTo>
                  <a:lnTo>
                    <a:pt x="1" y="37695"/>
                  </a:lnTo>
                  <a:lnTo>
                    <a:pt x="56975" y="4804"/>
                  </a:lnTo>
                  <a:lnTo>
                    <a:pt x="5697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5"/>
            <p:cNvSpPr/>
            <p:nvPr/>
          </p:nvSpPr>
          <p:spPr>
            <a:xfrm>
              <a:off x="2145025" y="1566075"/>
              <a:ext cx="788100" cy="482175"/>
            </a:xfrm>
            <a:custGeom>
              <a:avLst/>
              <a:gdLst/>
              <a:ahLst/>
              <a:cxnLst/>
              <a:rect l="l" t="t" r="r" b="b"/>
              <a:pathLst>
                <a:path w="31524" h="19287" extrusionOk="0">
                  <a:moveTo>
                    <a:pt x="31082" y="1"/>
                  </a:moveTo>
                  <a:cubicBezTo>
                    <a:pt x="30966" y="1"/>
                    <a:pt x="30832" y="39"/>
                    <a:pt x="30690" y="120"/>
                  </a:cubicBezTo>
                  <a:lnTo>
                    <a:pt x="835" y="17366"/>
                  </a:lnTo>
                  <a:cubicBezTo>
                    <a:pt x="335" y="17666"/>
                    <a:pt x="34" y="18166"/>
                    <a:pt x="1" y="18767"/>
                  </a:cubicBezTo>
                  <a:cubicBezTo>
                    <a:pt x="1" y="19091"/>
                    <a:pt x="178" y="19287"/>
                    <a:pt x="442" y="19287"/>
                  </a:cubicBezTo>
                  <a:cubicBezTo>
                    <a:pt x="559" y="19287"/>
                    <a:pt x="692" y="19249"/>
                    <a:pt x="835" y="19167"/>
                  </a:cubicBezTo>
                  <a:lnTo>
                    <a:pt x="30690" y="1921"/>
                  </a:lnTo>
                  <a:cubicBezTo>
                    <a:pt x="31157" y="1621"/>
                    <a:pt x="31490" y="1121"/>
                    <a:pt x="31523" y="520"/>
                  </a:cubicBezTo>
                  <a:cubicBezTo>
                    <a:pt x="31523" y="196"/>
                    <a:pt x="31347" y="1"/>
                    <a:pt x="3108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5"/>
            <p:cNvSpPr/>
            <p:nvPr/>
          </p:nvSpPr>
          <p:spPr>
            <a:xfrm>
              <a:off x="5767625" y="2716150"/>
              <a:ext cx="383625" cy="463050"/>
            </a:xfrm>
            <a:custGeom>
              <a:avLst/>
              <a:gdLst/>
              <a:ahLst/>
              <a:cxnLst/>
              <a:rect l="l" t="t" r="r" b="b"/>
              <a:pathLst>
                <a:path w="15345" h="18522" extrusionOk="0">
                  <a:moveTo>
                    <a:pt x="12516" y="1"/>
                  </a:moveTo>
                  <a:cubicBezTo>
                    <a:pt x="10988" y="1"/>
                    <a:pt x="9880" y="1061"/>
                    <a:pt x="8540" y="1684"/>
                  </a:cubicBezTo>
                  <a:cubicBezTo>
                    <a:pt x="8326" y="1787"/>
                    <a:pt x="8123" y="1828"/>
                    <a:pt x="7926" y="1828"/>
                  </a:cubicBezTo>
                  <a:cubicBezTo>
                    <a:pt x="7357" y="1828"/>
                    <a:pt x="6842" y="1483"/>
                    <a:pt x="6272" y="1284"/>
                  </a:cubicBezTo>
                  <a:cubicBezTo>
                    <a:pt x="5983" y="1190"/>
                    <a:pt x="5687" y="1147"/>
                    <a:pt x="5391" y="1147"/>
                  </a:cubicBezTo>
                  <a:cubicBezTo>
                    <a:pt x="4319" y="1147"/>
                    <a:pt x="3256" y="1722"/>
                    <a:pt x="2602" y="2585"/>
                  </a:cubicBezTo>
                  <a:cubicBezTo>
                    <a:pt x="2035" y="3352"/>
                    <a:pt x="1668" y="4253"/>
                    <a:pt x="1535" y="5220"/>
                  </a:cubicBezTo>
                  <a:cubicBezTo>
                    <a:pt x="1401" y="6154"/>
                    <a:pt x="1602" y="7022"/>
                    <a:pt x="1768" y="7956"/>
                  </a:cubicBezTo>
                  <a:cubicBezTo>
                    <a:pt x="1935" y="8856"/>
                    <a:pt x="1935" y="9824"/>
                    <a:pt x="1768" y="10724"/>
                  </a:cubicBezTo>
                  <a:cubicBezTo>
                    <a:pt x="1501" y="11725"/>
                    <a:pt x="801" y="12526"/>
                    <a:pt x="467" y="13460"/>
                  </a:cubicBezTo>
                  <a:cubicBezTo>
                    <a:pt x="0" y="14727"/>
                    <a:pt x="267" y="16028"/>
                    <a:pt x="601" y="17296"/>
                  </a:cubicBezTo>
                  <a:cubicBezTo>
                    <a:pt x="634" y="17663"/>
                    <a:pt x="834" y="17963"/>
                    <a:pt x="1101" y="18230"/>
                  </a:cubicBezTo>
                  <a:cubicBezTo>
                    <a:pt x="1268" y="18296"/>
                    <a:pt x="1468" y="18363"/>
                    <a:pt x="1635" y="18396"/>
                  </a:cubicBezTo>
                  <a:cubicBezTo>
                    <a:pt x="2059" y="18477"/>
                    <a:pt x="2471" y="18521"/>
                    <a:pt x="2886" y="18521"/>
                  </a:cubicBezTo>
                  <a:cubicBezTo>
                    <a:pt x="3156" y="18521"/>
                    <a:pt x="3427" y="18503"/>
                    <a:pt x="3703" y="18463"/>
                  </a:cubicBezTo>
                  <a:cubicBezTo>
                    <a:pt x="4504" y="18363"/>
                    <a:pt x="5271" y="18063"/>
                    <a:pt x="5938" y="17629"/>
                  </a:cubicBezTo>
                  <a:cubicBezTo>
                    <a:pt x="6939" y="16962"/>
                    <a:pt x="7639" y="15928"/>
                    <a:pt x="7839" y="14761"/>
                  </a:cubicBezTo>
                  <a:cubicBezTo>
                    <a:pt x="8006" y="13860"/>
                    <a:pt x="7206" y="12426"/>
                    <a:pt x="7939" y="11725"/>
                  </a:cubicBezTo>
                  <a:cubicBezTo>
                    <a:pt x="8940" y="10824"/>
                    <a:pt x="11942" y="11458"/>
                    <a:pt x="12543" y="9657"/>
                  </a:cubicBezTo>
                  <a:cubicBezTo>
                    <a:pt x="13010" y="8156"/>
                    <a:pt x="11175" y="6922"/>
                    <a:pt x="12076" y="5487"/>
                  </a:cubicBezTo>
                  <a:cubicBezTo>
                    <a:pt x="12810" y="4320"/>
                    <a:pt x="14344" y="3753"/>
                    <a:pt x="14811" y="2452"/>
                  </a:cubicBezTo>
                  <a:cubicBezTo>
                    <a:pt x="15345" y="1051"/>
                    <a:pt x="14144" y="183"/>
                    <a:pt x="12843" y="17"/>
                  </a:cubicBezTo>
                  <a:cubicBezTo>
                    <a:pt x="12732" y="6"/>
                    <a:pt x="12623" y="1"/>
                    <a:pt x="1251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5"/>
            <p:cNvSpPr/>
            <p:nvPr/>
          </p:nvSpPr>
          <p:spPr>
            <a:xfrm>
              <a:off x="5842675" y="2757925"/>
              <a:ext cx="249375" cy="290550"/>
            </a:xfrm>
            <a:custGeom>
              <a:avLst/>
              <a:gdLst/>
              <a:ahLst/>
              <a:cxnLst/>
              <a:rect l="l" t="t" r="r" b="b"/>
              <a:pathLst>
                <a:path w="9975" h="11622" extrusionOk="0">
                  <a:moveTo>
                    <a:pt x="9782" y="1"/>
                  </a:moveTo>
                  <a:cubicBezTo>
                    <a:pt x="9758" y="1"/>
                    <a:pt x="9733" y="5"/>
                    <a:pt x="9708" y="13"/>
                  </a:cubicBezTo>
                  <a:cubicBezTo>
                    <a:pt x="6539" y="1181"/>
                    <a:pt x="534" y="5951"/>
                    <a:pt x="34" y="11422"/>
                  </a:cubicBezTo>
                  <a:cubicBezTo>
                    <a:pt x="1" y="11522"/>
                    <a:pt x="67" y="11588"/>
                    <a:pt x="167" y="11622"/>
                  </a:cubicBezTo>
                  <a:lnTo>
                    <a:pt x="201" y="11622"/>
                  </a:lnTo>
                  <a:cubicBezTo>
                    <a:pt x="267" y="11588"/>
                    <a:pt x="334" y="11522"/>
                    <a:pt x="367" y="11455"/>
                  </a:cubicBezTo>
                  <a:cubicBezTo>
                    <a:pt x="868" y="6151"/>
                    <a:pt x="6705" y="1448"/>
                    <a:pt x="9841" y="314"/>
                  </a:cubicBezTo>
                  <a:cubicBezTo>
                    <a:pt x="9908" y="280"/>
                    <a:pt x="9974" y="180"/>
                    <a:pt x="9941" y="114"/>
                  </a:cubicBezTo>
                  <a:cubicBezTo>
                    <a:pt x="9916" y="39"/>
                    <a:pt x="9853" y="1"/>
                    <a:pt x="97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5"/>
            <p:cNvSpPr/>
            <p:nvPr/>
          </p:nvSpPr>
          <p:spPr>
            <a:xfrm>
              <a:off x="5897325" y="2899825"/>
              <a:ext cx="128000" cy="26075"/>
            </a:xfrm>
            <a:custGeom>
              <a:avLst/>
              <a:gdLst/>
              <a:ahLst/>
              <a:cxnLst/>
              <a:rect l="l" t="t" r="r" b="b"/>
              <a:pathLst>
                <a:path w="5120" h="1043" extrusionOk="0">
                  <a:moveTo>
                    <a:pt x="1865" y="1"/>
                  </a:moveTo>
                  <a:cubicBezTo>
                    <a:pt x="1320" y="1"/>
                    <a:pt x="746" y="76"/>
                    <a:pt x="183" y="275"/>
                  </a:cubicBezTo>
                  <a:cubicBezTo>
                    <a:pt x="1" y="305"/>
                    <a:pt x="95" y="584"/>
                    <a:pt x="239" y="584"/>
                  </a:cubicBezTo>
                  <a:cubicBezTo>
                    <a:pt x="253" y="584"/>
                    <a:pt x="268" y="581"/>
                    <a:pt x="283" y="575"/>
                  </a:cubicBezTo>
                  <a:cubicBezTo>
                    <a:pt x="798" y="390"/>
                    <a:pt x="1329" y="320"/>
                    <a:pt x="1838" y="320"/>
                  </a:cubicBezTo>
                  <a:cubicBezTo>
                    <a:pt x="3439" y="320"/>
                    <a:pt x="4828" y="1017"/>
                    <a:pt x="4853" y="1042"/>
                  </a:cubicBezTo>
                  <a:lnTo>
                    <a:pt x="4920" y="1042"/>
                  </a:lnTo>
                  <a:cubicBezTo>
                    <a:pt x="4986" y="1042"/>
                    <a:pt x="5053" y="1009"/>
                    <a:pt x="5086" y="976"/>
                  </a:cubicBezTo>
                  <a:cubicBezTo>
                    <a:pt x="5120" y="876"/>
                    <a:pt x="5086" y="775"/>
                    <a:pt x="4986" y="742"/>
                  </a:cubicBezTo>
                  <a:cubicBezTo>
                    <a:pt x="4911" y="692"/>
                    <a:pt x="3516" y="1"/>
                    <a:pt x="18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5"/>
            <p:cNvSpPr/>
            <p:nvPr/>
          </p:nvSpPr>
          <p:spPr>
            <a:xfrm>
              <a:off x="5871000" y="2815175"/>
              <a:ext cx="39250" cy="126350"/>
            </a:xfrm>
            <a:custGeom>
              <a:avLst/>
              <a:gdLst/>
              <a:ahLst/>
              <a:cxnLst/>
              <a:rect l="l" t="t" r="r" b="b"/>
              <a:pathLst>
                <a:path w="1570" h="5054" extrusionOk="0">
                  <a:moveTo>
                    <a:pt x="228" y="0"/>
                  </a:moveTo>
                  <a:cubicBezTo>
                    <a:pt x="115" y="0"/>
                    <a:pt x="1" y="113"/>
                    <a:pt x="68" y="225"/>
                  </a:cubicBezTo>
                  <a:cubicBezTo>
                    <a:pt x="1169" y="2227"/>
                    <a:pt x="402" y="4795"/>
                    <a:pt x="402" y="4829"/>
                  </a:cubicBezTo>
                  <a:cubicBezTo>
                    <a:pt x="402" y="4862"/>
                    <a:pt x="402" y="4895"/>
                    <a:pt x="402" y="4929"/>
                  </a:cubicBezTo>
                  <a:cubicBezTo>
                    <a:pt x="419" y="5012"/>
                    <a:pt x="485" y="5054"/>
                    <a:pt x="556" y="5054"/>
                  </a:cubicBezTo>
                  <a:cubicBezTo>
                    <a:pt x="627" y="5054"/>
                    <a:pt x="702" y="5012"/>
                    <a:pt x="736" y="4929"/>
                  </a:cubicBezTo>
                  <a:cubicBezTo>
                    <a:pt x="769" y="4795"/>
                    <a:pt x="1570" y="2193"/>
                    <a:pt x="369" y="92"/>
                  </a:cubicBezTo>
                  <a:cubicBezTo>
                    <a:pt x="336" y="27"/>
                    <a:pt x="282" y="0"/>
                    <a:pt x="2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5"/>
            <p:cNvSpPr/>
            <p:nvPr/>
          </p:nvSpPr>
          <p:spPr>
            <a:xfrm>
              <a:off x="1884850" y="2978675"/>
              <a:ext cx="310250" cy="601025"/>
            </a:xfrm>
            <a:custGeom>
              <a:avLst/>
              <a:gdLst/>
              <a:ahLst/>
              <a:cxnLst/>
              <a:rect l="l" t="t" r="r" b="b"/>
              <a:pathLst>
                <a:path w="12410" h="24041" extrusionOk="0">
                  <a:moveTo>
                    <a:pt x="3244" y="0"/>
                  </a:moveTo>
                  <a:cubicBezTo>
                    <a:pt x="2921" y="0"/>
                    <a:pt x="2636" y="53"/>
                    <a:pt x="2402" y="157"/>
                  </a:cubicBezTo>
                  <a:cubicBezTo>
                    <a:pt x="401" y="991"/>
                    <a:pt x="1" y="3392"/>
                    <a:pt x="3703" y="7962"/>
                  </a:cubicBezTo>
                  <a:cubicBezTo>
                    <a:pt x="5905" y="10664"/>
                    <a:pt x="8240" y="16568"/>
                    <a:pt x="8340" y="24040"/>
                  </a:cubicBezTo>
                  <a:lnTo>
                    <a:pt x="11375" y="22272"/>
                  </a:lnTo>
                  <a:cubicBezTo>
                    <a:pt x="11375" y="22272"/>
                    <a:pt x="12409" y="15668"/>
                    <a:pt x="11375" y="9964"/>
                  </a:cubicBezTo>
                  <a:cubicBezTo>
                    <a:pt x="10082" y="2911"/>
                    <a:pt x="5631" y="0"/>
                    <a:pt x="324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5"/>
            <p:cNvSpPr/>
            <p:nvPr/>
          </p:nvSpPr>
          <p:spPr>
            <a:xfrm>
              <a:off x="1884850" y="2978675"/>
              <a:ext cx="310250" cy="601025"/>
            </a:xfrm>
            <a:custGeom>
              <a:avLst/>
              <a:gdLst/>
              <a:ahLst/>
              <a:cxnLst/>
              <a:rect l="l" t="t" r="r" b="b"/>
              <a:pathLst>
                <a:path w="12410" h="24041" extrusionOk="0">
                  <a:moveTo>
                    <a:pt x="3244" y="0"/>
                  </a:moveTo>
                  <a:cubicBezTo>
                    <a:pt x="2921" y="0"/>
                    <a:pt x="2636" y="53"/>
                    <a:pt x="2402" y="157"/>
                  </a:cubicBezTo>
                  <a:cubicBezTo>
                    <a:pt x="401" y="991"/>
                    <a:pt x="1" y="3392"/>
                    <a:pt x="3703" y="7962"/>
                  </a:cubicBezTo>
                  <a:cubicBezTo>
                    <a:pt x="5905" y="10664"/>
                    <a:pt x="8240" y="16568"/>
                    <a:pt x="8340" y="24040"/>
                  </a:cubicBezTo>
                  <a:lnTo>
                    <a:pt x="11375" y="22272"/>
                  </a:lnTo>
                  <a:cubicBezTo>
                    <a:pt x="11375" y="22272"/>
                    <a:pt x="12409" y="15668"/>
                    <a:pt x="11375" y="9964"/>
                  </a:cubicBezTo>
                  <a:cubicBezTo>
                    <a:pt x="10082" y="2911"/>
                    <a:pt x="5631" y="0"/>
                    <a:pt x="32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5"/>
            <p:cNvSpPr/>
            <p:nvPr/>
          </p:nvSpPr>
          <p:spPr>
            <a:xfrm>
              <a:off x="1973350" y="3007100"/>
              <a:ext cx="180050" cy="487525"/>
            </a:xfrm>
            <a:custGeom>
              <a:avLst/>
              <a:gdLst/>
              <a:ahLst/>
              <a:cxnLst/>
              <a:rect l="l" t="t" r="r" b="b"/>
              <a:pathLst>
                <a:path w="7202" h="19501" extrusionOk="0">
                  <a:moveTo>
                    <a:pt x="263" y="1"/>
                  </a:moveTo>
                  <a:cubicBezTo>
                    <a:pt x="112" y="1"/>
                    <a:pt x="0" y="191"/>
                    <a:pt x="130" y="321"/>
                  </a:cubicBezTo>
                  <a:cubicBezTo>
                    <a:pt x="3632" y="3556"/>
                    <a:pt x="6835" y="11762"/>
                    <a:pt x="5967" y="19301"/>
                  </a:cubicBezTo>
                  <a:cubicBezTo>
                    <a:pt x="5967" y="19401"/>
                    <a:pt x="6034" y="19501"/>
                    <a:pt x="6134" y="19501"/>
                  </a:cubicBezTo>
                  <a:lnTo>
                    <a:pt x="6167" y="19501"/>
                  </a:lnTo>
                  <a:cubicBezTo>
                    <a:pt x="6234" y="19501"/>
                    <a:pt x="6334" y="19434"/>
                    <a:pt x="6334" y="19367"/>
                  </a:cubicBezTo>
                  <a:cubicBezTo>
                    <a:pt x="7202" y="11695"/>
                    <a:pt x="3933" y="3356"/>
                    <a:pt x="397" y="54"/>
                  </a:cubicBezTo>
                  <a:cubicBezTo>
                    <a:pt x="352" y="16"/>
                    <a:pt x="306" y="1"/>
                    <a:pt x="2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5"/>
            <p:cNvSpPr/>
            <p:nvPr/>
          </p:nvSpPr>
          <p:spPr>
            <a:xfrm>
              <a:off x="1789775" y="3152275"/>
              <a:ext cx="351950" cy="526675"/>
            </a:xfrm>
            <a:custGeom>
              <a:avLst/>
              <a:gdLst/>
              <a:ahLst/>
              <a:cxnLst/>
              <a:rect l="l" t="t" r="r" b="b"/>
              <a:pathLst>
                <a:path w="14078" h="21067" extrusionOk="0">
                  <a:moveTo>
                    <a:pt x="2701" y="1"/>
                  </a:moveTo>
                  <a:cubicBezTo>
                    <a:pt x="2251" y="1"/>
                    <a:pt x="1797" y="140"/>
                    <a:pt x="1435" y="418"/>
                  </a:cubicBezTo>
                  <a:cubicBezTo>
                    <a:pt x="968" y="951"/>
                    <a:pt x="868" y="1685"/>
                    <a:pt x="1168" y="2319"/>
                  </a:cubicBezTo>
                  <a:cubicBezTo>
                    <a:pt x="1435" y="2920"/>
                    <a:pt x="1769" y="3520"/>
                    <a:pt x="2169" y="4054"/>
                  </a:cubicBezTo>
                  <a:cubicBezTo>
                    <a:pt x="2336" y="4321"/>
                    <a:pt x="2436" y="4621"/>
                    <a:pt x="2503" y="4921"/>
                  </a:cubicBezTo>
                  <a:cubicBezTo>
                    <a:pt x="2503" y="5455"/>
                    <a:pt x="2369" y="5955"/>
                    <a:pt x="2069" y="6355"/>
                  </a:cubicBezTo>
                  <a:cubicBezTo>
                    <a:pt x="1702" y="6956"/>
                    <a:pt x="1202" y="7456"/>
                    <a:pt x="768" y="7990"/>
                  </a:cubicBezTo>
                  <a:cubicBezTo>
                    <a:pt x="301" y="8557"/>
                    <a:pt x="34" y="9224"/>
                    <a:pt x="1" y="9925"/>
                  </a:cubicBezTo>
                  <a:cubicBezTo>
                    <a:pt x="34" y="10825"/>
                    <a:pt x="735" y="11492"/>
                    <a:pt x="1435" y="11959"/>
                  </a:cubicBezTo>
                  <a:cubicBezTo>
                    <a:pt x="2069" y="12426"/>
                    <a:pt x="2736" y="12927"/>
                    <a:pt x="2836" y="13694"/>
                  </a:cubicBezTo>
                  <a:cubicBezTo>
                    <a:pt x="2870" y="14061"/>
                    <a:pt x="2836" y="14428"/>
                    <a:pt x="2703" y="14795"/>
                  </a:cubicBezTo>
                  <a:cubicBezTo>
                    <a:pt x="2603" y="15162"/>
                    <a:pt x="2503" y="15529"/>
                    <a:pt x="2436" y="15895"/>
                  </a:cubicBezTo>
                  <a:cubicBezTo>
                    <a:pt x="2302" y="16296"/>
                    <a:pt x="2236" y="16663"/>
                    <a:pt x="2169" y="17063"/>
                  </a:cubicBezTo>
                  <a:cubicBezTo>
                    <a:pt x="2069" y="17797"/>
                    <a:pt x="2202" y="18531"/>
                    <a:pt x="2536" y="19198"/>
                  </a:cubicBezTo>
                  <a:cubicBezTo>
                    <a:pt x="2836" y="19765"/>
                    <a:pt x="3303" y="20265"/>
                    <a:pt x="3837" y="20599"/>
                  </a:cubicBezTo>
                  <a:cubicBezTo>
                    <a:pt x="4103" y="20758"/>
                    <a:pt x="4687" y="21066"/>
                    <a:pt x="5115" y="21066"/>
                  </a:cubicBezTo>
                  <a:cubicBezTo>
                    <a:pt x="5225" y="21066"/>
                    <a:pt x="5324" y="21046"/>
                    <a:pt x="5405" y="20999"/>
                  </a:cubicBezTo>
                  <a:cubicBezTo>
                    <a:pt x="5471" y="20966"/>
                    <a:pt x="12210" y="17096"/>
                    <a:pt x="12210" y="17063"/>
                  </a:cubicBezTo>
                  <a:cubicBezTo>
                    <a:pt x="12710" y="16329"/>
                    <a:pt x="13110" y="15529"/>
                    <a:pt x="13510" y="14728"/>
                  </a:cubicBezTo>
                  <a:cubicBezTo>
                    <a:pt x="13811" y="13994"/>
                    <a:pt x="14011" y="13194"/>
                    <a:pt x="14044" y="12393"/>
                  </a:cubicBezTo>
                  <a:cubicBezTo>
                    <a:pt x="14078" y="11926"/>
                    <a:pt x="13977" y="11426"/>
                    <a:pt x="13744" y="11025"/>
                  </a:cubicBezTo>
                  <a:cubicBezTo>
                    <a:pt x="12943" y="9758"/>
                    <a:pt x="11309" y="9124"/>
                    <a:pt x="11409" y="7389"/>
                  </a:cubicBezTo>
                  <a:cubicBezTo>
                    <a:pt x="11476" y="6322"/>
                    <a:pt x="11943" y="5154"/>
                    <a:pt x="11309" y="4154"/>
                  </a:cubicBezTo>
                  <a:cubicBezTo>
                    <a:pt x="10542" y="2986"/>
                    <a:pt x="9007" y="3253"/>
                    <a:pt x="7873" y="2819"/>
                  </a:cubicBezTo>
                  <a:cubicBezTo>
                    <a:pt x="7006" y="2519"/>
                    <a:pt x="6405" y="1785"/>
                    <a:pt x="5638" y="1252"/>
                  </a:cubicBezTo>
                  <a:cubicBezTo>
                    <a:pt x="4871" y="718"/>
                    <a:pt x="3937" y="51"/>
                    <a:pt x="2970" y="17"/>
                  </a:cubicBezTo>
                  <a:cubicBezTo>
                    <a:pt x="2881" y="6"/>
                    <a:pt x="2791" y="1"/>
                    <a:pt x="270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5"/>
            <p:cNvSpPr/>
            <p:nvPr/>
          </p:nvSpPr>
          <p:spPr>
            <a:xfrm>
              <a:off x="1871500" y="3180625"/>
              <a:ext cx="161825" cy="441600"/>
            </a:xfrm>
            <a:custGeom>
              <a:avLst/>
              <a:gdLst/>
              <a:ahLst/>
              <a:cxnLst/>
              <a:rect l="l" t="t" r="r" b="b"/>
              <a:pathLst>
                <a:path w="6473" h="17664" extrusionOk="0">
                  <a:moveTo>
                    <a:pt x="188" y="1"/>
                  </a:moveTo>
                  <a:cubicBezTo>
                    <a:pt x="143" y="1"/>
                    <a:pt x="101" y="18"/>
                    <a:pt x="68" y="51"/>
                  </a:cubicBezTo>
                  <a:cubicBezTo>
                    <a:pt x="1" y="118"/>
                    <a:pt x="1" y="218"/>
                    <a:pt x="68" y="318"/>
                  </a:cubicBezTo>
                  <a:cubicBezTo>
                    <a:pt x="2569" y="2519"/>
                    <a:pt x="6105" y="10325"/>
                    <a:pt x="5972" y="17463"/>
                  </a:cubicBezTo>
                  <a:cubicBezTo>
                    <a:pt x="5972" y="17563"/>
                    <a:pt x="6038" y="17664"/>
                    <a:pt x="6172" y="17664"/>
                  </a:cubicBezTo>
                  <a:cubicBezTo>
                    <a:pt x="6239" y="17664"/>
                    <a:pt x="6339" y="17597"/>
                    <a:pt x="6339" y="17497"/>
                  </a:cubicBezTo>
                  <a:cubicBezTo>
                    <a:pt x="6472" y="10258"/>
                    <a:pt x="2870" y="2319"/>
                    <a:pt x="334" y="51"/>
                  </a:cubicBezTo>
                  <a:cubicBezTo>
                    <a:pt x="284" y="18"/>
                    <a:pt x="234" y="1"/>
                    <a:pt x="1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5"/>
            <p:cNvSpPr/>
            <p:nvPr/>
          </p:nvSpPr>
          <p:spPr>
            <a:xfrm>
              <a:off x="1858175" y="3384525"/>
              <a:ext cx="141775" cy="27550"/>
            </a:xfrm>
            <a:custGeom>
              <a:avLst/>
              <a:gdLst/>
              <a:ahLst/>
              <a:cxnLst/>
              <a:rect l="l" t="t" r="r" b="b"/>
              <a:pathLst>
                <a:path w="5671" h="1102" extrusionOk="0">
                  <a:moveTo>
                    <a:pt x="200" y="1"/>
                  </a:moveTo>
                  <a:cubicBezTo>
                    <a:pt x="100" y="1"/>
                    <a:pt x="0" y="101"/>
                    <a:pt x="0" y="201"/>
                  </a:cubicBezTo>
                  <a:cubicBezTo>
                    <a:pt x="0" y="301"/>
                    <a:pt x="100" y="368"/>
                    <a:pt x="200" y="368"/>
                  </a:cubicBezTo>
                  <a:cubicBezTo>
                    <a:pt x="1935" y="434"/>
                    <a:pt x="3703" y="668"/>
                    <a:pt x="5404" y="1102"/>
                  </a:cubicBezTo>
                  <a:lnTo>
                    <a:pt x="5437" y="1102"/>
                  </a:lnTo>
                  <a:cubicBezTo>
                    <a:pt x="5637" y="1068"/>
                    <a:pt x="5671" y="801"/>
                    <a:pt x="5471" y="735"/>
                  </a:cubicBezTo>
                  <a:cubicBezTo>
                    <a:pt x="3769" y="301"/>
                    <a:pt x="1968" y="67"/>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5"/>
            <p:cNvSpPr/>
            <p:nvPr/>
          </p:nvSpPr>
          <p:spPr>
            <a:xfrm>
              <a:off x="2018275" y="3287375"/>
              <a:ext cx="1819650" cy="1048275"/>
            </a:xfrm>
            <a:custGeom>
              <a:avLst/>
              <a:gdLst/>
              <a:ahLst/>
              <a:cxnLst/>
              <a:rect l="l" t="t" r="r" b="b"/>
              <a:pathLst>
                <a:path w="72786" h="41931" extrusionOk="0">
                  <a:moveTo>
                    <a:pt x="40494" y="3215"/>
                  </a:moveTo>
                  <a:cubicBezTo>
                    <a:pt x="40685" y="3215"/>
                    <a:pt x="40874" y="3284"/>
                    <a:pt x="41030" y="3420"/>
                  </a:cubicBezTo>
                  <a:lnTo>
                    <a:pt x="67182" y="18497"/>
                  </a:lnTo>
                  <a:cubicBezTo>
                    <a:pt x="67482" y="18597"/>
                    <a:pt x="67482" y="19031"/>
                    <a:pt x="67182" y="19164"/>
                  </a:cubicBezTo>
                  <a:lnTo>
                    <a:pt x="33191" y="38745"/>
                  </a:lnTo>
                  <a:cubicBezTo>
                    <a:pt x="33024" y="38828"/>
                    <a:pt x="32832" y="38870"/>
                    <a:pt x="32641" y="38870"/>
                  </a:cubicBezTo>
                  <a:cubicBezTo>
                    <a:pt x="32449" y="38870"/>
                    <a:pt x="32257" y="38828"/>
                    <a:pt x="32090" y="38745"/>
                  </a:cubicBezTo>
                  <a:lnTo>
                    <a:pt x="5938" y="23668"/>
                  </a:lnTo>
                  <a:cubicBezTo>
                    <a:pt x="5605" y="23534"/>
                    <a:pt x="5605" y="23101"/>
                    <a:pt x="5938" y="23000"/>
                  </a:cubicBezTo>
                  <a:lnTo>
                    <a:pt x="40096" y="3320"/>
                  </a:lnTo>
                  <a:cubicBezTo>
                    <a:pt x="40221" y="3250"/>
                    <a:pt x="40358" y="3215"/>
                    <a:pt x="40494" y="3215"/>
                  </a:cubicBezTo>
                  <a:close/>
                  <a:moveTo>
                    <a:pt x="43699" y="1"/>
                  </a:moveTo>
                  <a:cubicBezTo>
                    <a:pt x="43473" y="1"/>
                    <a:pt x="43248" y="51"/>
                    <a:pt x="43031" y="151"/>
                  </a:cubicBezTo>
                  <a:lnTo>
                    <a:pt x="334" y="24835"/>
                  </a:lnTo>
                  <a:cubicBezTo>
                    <a:pt x="1" y="24969"/>
                    <a:pt x="1" y="25436"/>
                    <a:pt x="334" y="25569"/>
                  </a:cubicBezTo>
                  <a:lnTo>
                    <a:pt x="28421" y="41781"/>
                  </a:lnTo>
                  <a:cubicBezTo>
                    <a:pt x="28638" y="41881"/>
                    <a:pt x="28863" y="41931"/>
                    <a:pt x="29088" y="41931"/>
                  </a:cubicBezTo>
                  <a:cubicBezTo>
                    <a:pt x="29313" y="41931"/>
                    <a:pt x="29538" y="41881"/>
                    <a:pt x="29755" y="41781"/>
                  </a:cubicBezTo>
                  <a:lnTo>
                    <a:pt x="72452" y="17130"/>
                  </a:lnTo>
                  <a:cubicBezTo>
                    <a:pt x="72786" y="16963"/>
                    <a:pt x="72786" y="16529"/>
                    <a:pt x="72452" y="16362"/>
                  </a:cubicBezTo>
                  <a:lnTo>
                    <a:pt x="44366" y="151"/>
                  </a:lnTo>
                  <a:cubicBezTo>
                    <a:pt x="44149" y="51"/>
                    <a:pt x="43924" y="1"/>
                    <a:pt x="4369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5"/>
            <p:cNvSpPr/>
            <p:nvPr/>
          </p:nvSpPr>
          <p:spPr>
            <a:xfrm>
              <a:off x="2387700" y="4073575"/>
              <a:ext cx="94275" cy="59025"/>
            </a:xfrm>
            <a:custGeom>
              <a:avLst/>
              <a:gdLst/>
              <a:ahLst/>
              <a:cxnLst/>
              <a:rect l="l" t="t" r="r" b="b"/>
              <a:pathLst>
                <a:path w="3771" h="2361" extrusionOk="0">
                  <a:moveTo>
                    <a:pt x="2022" y="419"/>
                  </a:moveTo>
                  <a:cubicBezTo>
                    <a:pt x="2363" y="419"/>
                    <a:pt x="2679" y="514"/>
                    <a:pt x="2970" y="659"/>
                  </a:cubicBezTo>
                  <a:cubicBezTo>
                    <a:pt x="3237" y="826"/>
                    <a:pt x="3370" y="993"/>
                    <a:pt x="3370" y="1193"/>
                  </a:cubicBezTo>
                  <a:cubicBezTo>
                    <a:pt x="3370" y="1359"/>
                    <a:pt x="3237" y="1526"/>
                    <a:pt x="2970" y="1693"/>
                  </a:cubicBezTo>
                  <a:cubicBezTo>
                    <a:pt x="2619" y="1860"/>
                    <a:pt x="2244" y="1943"/>
                    <a:pt x="1873" y="1943"/>
                  </a:cubicBezTo>
                  <a:cubicBezTo>
                    <a:pt x="1502" y="1943"/>
                    <a:pt x="1135" y="1860"/>
                    <a:pt x="801" y="1693"/>
                  </a:cubicBezTo>
                  <a:cubicBezTo>
                    <a:pt x="535" y="1526"/>
                    <a:pt x="401" y="1359"/>
                    <a:pt x="401" y="1193"/>
                  </a:cubicBezTo>
                  <a:cubicBezTo>
                    <a:pt x="401" y="993"/>
                    <a:pt x="535" y="826"/>
                    <a:pt x="801" y="659"/>
                  </a:cubicBezTo>
                  <a:cubicBezTo>
                    <a:pt x="1092" y="514"/>
                    <a:pt x="1408" y="419"/>
                    <a:pt x="1727" y="419"/>
                  </a:cubicBezTo>
                  <a:cubicBezTo>
                    <a:pt x="1774" y="419"/>
                    <a:pt x="1821" y="421"/>
                    <a:pt x="1869" y="425"/>
                  </a:cubicBezTo>
                  <a:cubicBezTo>
                    <a:pt x="1921" y="421"/>
                    <a:pt x="1972" y="419"/>
                    <a:pt x="2022" y="419"/>
                  </a:cubicBezTo>
                  <a:close/>
                  <a:moveTo>
                    <a:pt x="1886" y="0"/>
                  </a:moveTo>
                  <a:cubicBezTo>
                    <a:pt x="1444" y="0"/>
                    <a:pt x="1002" y="109"/>
                    <a:pt x="601" y="325"/>
                  </a:cubicBezTo>
                  <a:cubicBezTo>
                    <a:pt x="234" y="459"/>
                    <a:pt x="1" y="792"/>
                    <a:pt x="1" y="1193"/>
                  </a:cubicBezTo>
                  <a:cubicBezTo>
                    <a:pt x="1" y="1560"/>
                    <a:pt x="234" y="1893"/>
                    <a:pt x="601" y="2060"/>
                  </a:cubicBezTo>
                  <a:cubicBezTo>
                    <a:pt x="968" y="2260"/>
                    <a:pt x="1435" y="2360"/>
                    <a:pt x="1869" y="2360"/>
                  </a:cubicBezTo>
                  <a:cubicBezTo>
                    <a:pt x="2336" y="2360"/>
                    <a:pt x="2770" y="2260"/>
                    <a:pt x="3170" y="2060"/>
                  </a:cubicBezTo>
                  <a:cubicBezTo>
                    <a:pt x="3537" y="1893"/>
                    <a:pt x="3737" y="1560"/>
                    <a:pt x="3770" y="1193"/>
                  </a:cubicBezTo>
                  <a:cubicBezTo>
                    <a:pt x="3737" y="792"/>
                    <a:pt x="3537" y="459"/>
                    <a:pt x="3170" y="325"/>
                  </a:cubicBezTo>
                  <a:cubicBezTo>
                    <a:pt x="2770" y="109"/>
                    <a:pt x="2328" y="0"/>
                    <a:pt x="1886"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5"/>
            <p:cNvSpPr/>
            <p:nvPr/>
          </p:nvSpPr>
          <p:spPr>
            <a:xfrm>
              <a:off x="2745475" y="3698100"/>
              <a:ext cx="1100800" cy="716350"/>
            </a:xfrm>
            <a:custGeom>
              <a:avLst/>
              <a:gdLst/>
              <a:ahLst/>
              <a:cxnLst/>
              <a:rect l="l" t="t" r="r" b="b"/>
              <a:pathLst>
                <a:path w="44032" h="28654" extrusionOk="0">
                  <a:moveTo>
                    <a:pt x="43464" y="0"/>
                  </a:moveTo>
                  <a:lnTo>
                    <a:pt x="43464" y="0"/>
                  </a:lnTo>
                  <a:cubicBezTo>
                    <a:pt x="43731" y="200"/>
                    <a:pt x="43698" y="500"/>
                    <a:pt x="43364" y="701"/>
                  </a:cubicBezTo>
                  <a:lnTo>
                    <a:pt x="667" y="25385"/>
                  </a:lnTo>
                  <a:cubicBezTo>
                    <a:pt x="534" y="25452"/>
                    <a:pt x="400" y="25485"/>
                    <a:pt x="267" y="25518"/>
                  </a:cubicBezTo>
                  <a:lnTo>
                    <a:pt x="0" y="25518"/>
                  </a:lnTo>
                  <a:lnTo>
                    <a:pt x="0" y="28654"/>
                  </a:lnTo>
                  <a:lnTo>
                    <a:pt x="167" y="28654"/>
                  </a:lnTo>
                  <a:cubicBezTo>
                    <a:pt x="334" y="28654"/>
                    <a:pt x="500" y="28587"/>
                    <a:pt x="667" y="28520"/>
                  </a:cubicBezTo>
                  <a:lnTo>
                    <a:pt x="43364" y="3836"/>
                  </a:lnTo>
                  <a:cubicBezTo>
                    <a:pt x="43765" y="3603"/>
                    <a:pt x="43998" y="3169"/>
                    <a:pt x="44032" y="2702"/>
                  </a:cubicBezTo>
                  <a:lnTo>
                    <a:pt x="44032" y="1068"/>
                  </a:lnTo>
                  <a:cubicBezTo>
                    <a:pt x="43998" y="634"/>
                    <a:pt x="43798" y="234"/>
                    <a:pt x="43464"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5"/>
            <p:cNvSpPr/>
            <p:nvPr/>
          </p:nvSpPr>
          <p:spPr>
            <a:xfrm>
              <a:off x="2158375" y="3367750"/>
              <a:ext cx="1546975" cy="891400"/>
            </a:xfrm>
            <a:custGeom>
              <a:avLst/>
              <a:gdLst/>
              <a:ahLst/>
              <a:cxnLst/>
              <a:rect l="l" t="t" r="r" b="b"/>
              <a:pathLst>
                <a:path w="61879" h="35656" extrusionOk="0">
                  <a:moveTo>
                    <a:pt x="34890" y="0"/>
                  </a:moveTo>
                  <a:cubicBezTo>
                    <a:pt x="34754" y="0"/>
                    <a:pt x="34617" y="35"/>
                    <a:pt x="34492" y="105"/>
                  </a:cubicBezTo>
                  <a:lnTo>
                    <a:pt x="334" y="19785"/>
                  </a:lnTo>
                  <a:cubicBezTo>
                    <a:pt x="1" y="19886"/>
                    <a:pt x="1" y="20319"/>
                    <a:pt x="334" y="20453"/>
                  </a:cubicBezTo>
                  <a:lnTo>
                    <a:pt x="26486" y="35530"/>
                  </a:lnTo>
                  <a:cubicBezTo>
                    <a:pt x="26653" y="35613"/>
                    <a:pt x="26845" y="35655"/>
                    <a:pt x="27037" y="35655"/>
                  </a:cubicBezTo>
                  <a:cubicBezTo>
                    <a:pt x="27228" y="35655"/>
                    <a:pt x="27420" y="35613"/>
                    <a:pt x="27587" y="35530"/>
                  </a:cubicBezTo>
                  <a:lnTo>
                    <a:pt x="61578" y="15949"/>
                  </a:lnTo>
                  <a:cubicBezTo>
                    <a:pt x="61878" y="15816"/>
                    <a:pt x="61878" y="15382"/>
                    <a:pt x="61578" y="15282"/>
                  </a:cubicBezTo>
                  <a:lnTo>
                    <a:pt x="35426" y="205"/>
                  </a:lnTo>
                  <a:cubicBezTo>
                    <a:pt x="35270" y="69"/>
                    <a:pt x="35081" y="0"/>
                    <a:pt x="3489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5"/>
            <p:cNvSpPr/>
            <p:nvPr/>
          </p:nvSpPr>
          <p:spPr>
            <a:xfrm>
              <a:off x="2158375" y="3367750"/>
              <a:ext cx="1546975" cy="891400"/>
            </a:xfrm>
            <a:custGeom>
              <a:avLst/>
              <a:gdLst/>
              <a:ahLst/>
              <a:cxnLst/>
              <a:rect l="l" t="t" r="r" b="b"/>
              <a:pathLst>
                <a:path w="61879" h="35656" extrusionOk="0">
                  <a:moveTo>
                    <a:pt x="34890" y="0"/>
                  </a:moveTo>
                  <a:cubicBezTo>
                    <a:pt x="34754" y="0"/>
                    <a:pt x="34617" y="35"/>
                    <a:pt x="34492" y="105"/>
                  </a:cubicBezTo>
                  <a:lnTo>
                    <a:pt x="334" y="19785"/>
                  </a:lnTo>
                  <a:cubicBezTo>
                    <a:pt x="1" y="19886"/>
                    <a:pt x="1" y="20319"/>
                    <a:pt x="334" y="20453"/>
                  </a:cubicBezTo>
                  <a:lnTo>
                    <a:pt x="26486" y="35530"/>
                  </a:lnTo>
                  <a:cubicBezTo>
                    <a:pt x="26653" y="35613"/>
                    <a:pt x="26845" y="35655"/>
                    <a:pt x="27037" y="35655"/>
                  </a:cubicBezTo>
                  <a:cubicBezTo>
                    <a:pt x="27228" y="35655"/>
                    <a:pt x="27420" y="35613"/>
                    <a:pt x="27587" y="35530"/>
                  </a:cubicBezTo>
                  <a:lnTo>
                    <a:pt x="61578" y="15949"/>
                  </a:lnTo>
                  <a:cubicBezTo>
                    <a:pt x="61878" y="15816"/>
                    <a:pt x="61878" y="15382"/>
                    <a:pt x="61578" y="15282"/>
                  </a:cubicBezTo>
                  <a:lnTo>
                    <a:pt x="35426" y="205"/>
                  </a:lnTo>
                  <a:cubicBezTo>
                    <a:pt x="35270" y="69"/>
                    <a:pt x="35081" y="0"/>
                    <a:pt x="3489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5"/>
            <p:cNvSpPr/>
            <p:nvPr/>
          </p:nvSpPr>
          <p:spPr>
            <a:xfrm>
              <a:off x="2300975" y="3452925"/>
              <a:ext cx="1262600" cy="722200"/>
            </a:xfrm>
            <a:custGeom>
              <a:avLst/>
              <a:gdLst/>
              <a:ahLst/>
              <a:cxnLst/>
              <a:rect l="l" t="t" r="r" b="b"/>
              <a:pathLst>
                <a:path w="50504" h="28888" extrusionOk="0">
                  <a:moveTo>
                    <a:pt x="29188" y="0"/>
                  </a:moveTo>
                  <a:cubicBezTo>
                    <a:pt x="28613" y="0"/>
                    <a:pt x="28037" y="133"/>
                    <a:pt x="27520" y="400"/>
                  </a:cubicBezTo>
                  <a:lnTo>
                    <a:pt x="901" y="15745"/>
                  </a:lnTo>
                  <a:cubicBezTo>
                    <a:pt x="1" y="16278"/>
                    <a:pt x="1" y="17146"/>
                    <a:pt x="901" y="17679"/>
                  </a:cubicBezTo>
                  <a:lnTo>
                    <a:pt x="19615" y="28487"/>
                  </a:lnTo>
                  <a:cubicBezTo>
                    <a:pt x="20148" y="28754"/>
                    <a:pt x="20724" y="28887"/>
                    <a:pt x="21299" y="28887"/>
                  </a:cubicBezTo>
                  <a:cubicBezTo>
                    <a:pt x="21875" y="28887"/>
                    <a:pt x="22450" y="28754"/>
                    <a:pt x="22984" y="28487"/>
                  </a:cubicBezTo>
                  <a:lnTo>
                    <a:pt x="49569" y="13143"/>
                  </a:lnTo>
                  <a:cubicBezTo>
                    <a:pt x="50503" y="12609"/>
                    <a:pt x="50503" y="11708"/>
                    <a:pt x="49569" y="11175"/>
                  </a:cubicBezTo>
                  <a:lnTo>
                    <a:pt x="30856" y="400"/>
                  </a:lnTo>
                  <a:cubicBezTo>
                    <a:pt x="30339" y="133"/>
                    <a:pt x="29764" y="0"/>
                    <a:pt x="2918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5"/>
            <p:cNvSpPr/>
            <p:nvPr/>
          </p:nvSpPr>
          <p:spPr>
            <a:xfrm>
              <a:off x="2561175" y="3580100"/>
              <a:ext cx="773075" cy="445750"/>
            </a:xfrm>
            <a:custGeom>
              <a:avLst/>
              <a:gdLst/>
              <a:ahLst/>
              <a:cxnLst/>
              <a:rect l="l" t="t" r="r" b="b"/>
              <a:pathLst>
                <a:path w="30923" h="17830" extrusionOk="0">
                  <a:moveTo>
                    <a:pt x="18776" y="779"/>
                  </a:moveTo>
                  <a:cubicBezTo>
                    <a:pt x="19249" y="779"/>
                    <a:pt x="19695" y="908"/>
                    <a:pt x="20115" y="1117"/>
                  </a:cubicBezTo>
                  <a:lnTo>
                    <a:pt x="29354" y="6455"/>
                  </a:lnTo>
                  <a:cubicBezTo>
                    <a:pt x="29688" y="6655"/>
                    <a:pt x="29855" y="6888"/>
                    <a:pt x="29855" y="7088"/>
                  </a:cubicBezTo>
                  <a:cubicBezTo>
                    <a:pt x="29855" y="7289"/>
                    <a:pt x="29688" y="7522"/>
                    <a:pt x="29354" y="7722"/>
                  </a:cubicBezTo>
                  <a:lnTo>
                    <a:pt x="13810" y="16695"/>
                  </a:lnTo>
                  <a:cubicBezTo>
                    <a:pt x="13343" y="16929"/>
                    <a:pt x="12834" y="17046"/>
                    <a:pt x="12326" y="17046"/>
                  </a:cubicBezTo>
                  <a:cubicBezTo>
                    <a:pt x="11817" y="17046"/>
                    <a:pt x="11308" y="16929"/>
                    <a:pt x="10841" y="16695"/>
                  </a:cubicBezTo>
                  <a:lnTo>
                    <a:pt x="1568" y="11358"/>
                  </a:lnTo>
                  <a:cubicBezTo>
                    <a:pt x="1268" y="11191"/>
                    <a:pt x="1068" y="10958"/>
                    <a:pt x="1068" y="10724"/>
                  </a:cubicBezTo>
                  <a:cubicBezTo>
                    <a:pt x="1068" y="10524"/>
                    <a:pt x="1268" y="10291"/>
                    <a:pt x="1568" y="10091"/>
                  </a:cubicBezTo>
                  <a:lnTo>
                    <a:pt x="17146" y="1117"/>
                  </a:lnTo>
                  <a:cubicBezTo>
                    <a:pt x="17535" y="908"/>
                    <a:pt x="18005" y="779"/>
                    <a:pt x="18459" y="779"/>
                  </a:cubicBezTo>
                  <a:cubicBezTo>
                    <a:pt x="18511" y="779"/>
                    <a:pt x="18562" y="781"/>
                    <a:pt x="18613" y="784"/>
                  </a:cubicBezTo>
                  <a:cubicBezTo>
                    <a:pt x="18668" y="781"/>
                    <a:pt x="18722" y="779"/>
                    <a:pt x="18776" y="779"/>
                  </a:cubicBezTo>
                  <a:close/>
                  <a:moveTo>
                    <a:pt x="18613" y="0"/>
                  </a:moveTo>
                  <a:cubicBezTo>
                    <a:pt x="17971" y="0"/>
                    <a:pt x="17329" y="150"/>
                    <a:pt x="16745" y="450"/>
                  </a:cubicBezTo>
                  <a:lnTo>
                    <a:pt x="1201" y="9423"/>
                  </a:lnTo>
                  <a:cubicBezTo>
                    <a:pt x="0" y="9890"/>
                    <a:pt x="0" y="11558"/>
                    <a:pt x="1201" y="12025"/>
                  </a:cubicBezTo>
                  <a:lnTo>
                    <a:pt x="10441" y="17396"/>
                  </a:lnTo>
                  <a:cubicBezTo>
                    <a:pt x="11008" y="17696"/>
                    <a:pt x="11675" y="17829"/>
                    <a:pt x="12309" y="17829"/>
                  </a:cubicBezTo>
                  <a:cubicBezTo>
                    <a:pt x="12976" y="17829"/>
                    <a:pt x="13610" y="17696"/>
                    <a:pt x="14177" y="17396"/>
                  </a:cubicBezTo>
                  <a:lnTo>
                    <a:pt x="29755" y="8389"/>
                  </a:lnTo>
                  <a:cubicBezTo>
                    <a:pt x="30922" y="7922"/>
                    <a:pt x="30922" y="6255"/>
                    <a:pt x="29755" y="5788"/>
                  </a:cubicBezTo>
                  <a:lnTo>
                    <a:pt x="20481" y="450"/>
                  </a:lnTo>
                  <a:cubicBezTo>
                    <a:pt x="19898" y="150"/>
                    <a:pt x="19256" y="0"/>
                    <a:pt x="1861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5"/>
            <p:cNvSpPr/>
            <p:nvPr/>
          </p:nvSpPr>
          <p:spPr>
            <a:xfrm>
              <a:off x="2799675" y="3739750"/>
              <a:ext cx="258725" cy="145275"/>
            </a:xfrm>
            <a:custGeom>
              <a:avLst/>
              <a:gdLst/>
              <a:ahLst/>
              <a:cxnLst/>
              <a:rect l="l" t="t" r="r" b="b"/>
              <a:pathLst>
                <a:path w="10349" h="5811" extrusionOk="0">
                  <a:moveTo>
                    <a:pt x="9956" y="1"/>
                  </a:moveTo>
                  <a:cubicBezTo>
                    <a:pt x="9885" y="1"/>
                    <a:pt x="9802" y="12"/>
                    <a:pt x="9707" y="35"/>
                  </a:cubicBezTo>
                  <a:lnTo>
                    <a:pt x="567" y="2304"/>
                  </a:lnTo>
                  <a:cubicBezTo>
                    <a:pt x="34" y="2437"/>
                    <a:pt x="0" y="2737"/>
                    <a:pt x="467" y="3004"/>
                  </a:cubicBezTo>
                  <a:lnTo>
                    <a:pt x="5071" y="5673"/>
                  </a:lnTo>
                  <a:cubicBezTo>
                    <a:pt x="5245" y="5766"/>
                    <a:pt x="5432" y="5810"/>
                    <a:pt x="5615" y="5810"/>
                  </a:cubicBezTo>
                  <a:cubicBezTo>
                    <a:pt x="5957" y="5810"/>
                    <a:pt x="6288" y="5655"/>
                    <a:pt x="6505" y="5372"/>
                  </a:cubicBezTo>
                  <a:lnTo>
                    <a:pt x="10074" y="569"/>
                  </a:lnTo>
                  <a:cubicBezTo>
                    <a:pt x="10349" y="240"/>
                    <a:pt x="10284" y="1"/>
                    <a:pt x="995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5"/>
            <p:cNvSpPr/>
            <p:nvPr/>
          </p:nvSpPr>
          <p:spPr>
            <a:xfrm>
              <a:off x="2009950" y="3909075"/>
              <a:ext cx="735550" cy="505375"/>
            </a:xfrm>
            <a:custGeom>
              <a:avLst/>
              <a:gdLst/>
              <a:ahLst/>
              <a:cxnLst/>
              <a:rect l="l" t="t" r="r" b="b"/>
              <a:pathLst>
                <a:path w="29422" h="20215" extrusionOk="0">
                  <a:moveTo>
                    <a:pt x="567" y="0"/>
                  </a:moveTo>
                  <a:lnTo>
                    <a:pt x="567" y="0"/>
                  </a:lnTo>
                  <a:cubicBezTo>
                    <a:pt x="234" y="267"/>
                    <a:pt x="33" y="668"/>
                    <a:pt x="0" y="1101"/>
                  </a:cubicBezTo>
                  <a:lnTo>
                    <a:pt x="0" y="2736"/>
                  </a:lnTo>
                  <a:cubicBezTo>
                    <a:pt x="33" y="3203"/>
                    <a:pt x="267" y="3603"/>
                    <a:pt x="667" y="3870"/>
                  </a:cubicBezTo>
                  <a:lnTo>
                    <a:pt x="28754" y="20081"/>
                  </a:lnTo>
                  <a:cubicBezTo>
                    <a:pt x="28954" y="20182"/>
                    <a:pt x="29188" y="20215"/>
                    <a:pt x="29421" y="20215"/>
                  </a:cubicBezTo>
                  <a:lnTo>
                    <a:pt x="29421" y="17079"/>
                  </a:lnTo>
                  <a:cubicBezTo>
                    <a:pt x="29188" y="17079"/>
                    <a:pt x="28954" y="17013"/>
                    <a:pt x="28754" y="16913"/>
                  </a:cubicBezTo>
                  <a:lnTo>
                    <a:pt x="667" y="701"/>
                  </a:lnTo>
                  <a:cubicBezTo>
                    <a:pt x="334" y="534"/>
                    <a:pt x="300" y="234"/>
                    <a:pt x="5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5"/>
            <p:cNvSpPr/>
            <p:nvPr/>
          </p:nvSpPr>
          <p:spPr>
            <a:xfrm>
              <a:off x="3436800" y="3516700"/>
              <a:ext cx="15025" cy="7750"/>
            </a:xfrm>
            <a:custGeom>
              <a:avLst/>
              <a:gdLst/>
              <a:ahLst/>
              <a:cxnLst/>
              <a:rect l="l" t="t" r="r" b="b"/>
              <a:pathLst>
                <a:path w="601" h="310" extrusionOk="0">
                  <a:moveTo>
                    <a:pt x="300" y="1"/>
                  </a:moveTo>
                  <a:cubicBezTo>
                    <a:pt x="234" y="1"/>
                    <a:pt x="167" y="18"/>
                    <a:pt x="100" y="51"/>
                  </a:cubicBezTo>
                  <a:cubicBezTo>
                    <a:pt x="0" y="84"/>
                    <a:pt x="0" y="218"/>
                    <a:pt x="100" y="284"/>
                  </a:cubicBezTo>
                  <a:cubicBezTo>
                    <a:pt x="167" y="301"/>
                    <a:pt x="234" y="309"/>
                    <a:pt x="300" y="309"/>
                  </a:cubicBezTo>
                  <a:cubicBezTo>
                    <a:pt x="367" y="309"/>
                    <a:pt x="434" y="301"/>
                    <a:pt x="501" y="284"/>
                  </a:cubicBezTo>
                  <a:cubicBezTo>
                    <a:pt x="601" y="218"/>
                    <a:pt x="601" y="84"/>
                    <a:pt x="501" y="51"/>
                  </a:cubicBezTo>
                  <a:cubicBezTo>
                    <a:pt x="434" y="18"/>
                    <a:pt x="367" y="1"/>
                    <a:pt x="3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5"/>
            <p:cNvSpPr/>
            <p:nvPr/>
          </p:nvSpPr>
          <p:spPr>
            <a:xfrm>
              <a:off x="3450125" y="3554650"/>
              <a:ext cx="30900" cy="16075"/>
            </a:xfrm>
            <a:custGeom>
              <a:avLst/>
              <a:gdLst/>
              <a:ahLst/>
              <a:cxnLst/>
              <a:rect l="l" t="t" r="r" b="b"/>
              <a:pathLst>
                <a:path w="1236" h="643" extrusionOk="0">
                  <a:moveTo>
                    <a:pt x="614" y="1"/>
                  </a:moveTo>
                  <a:cubicBezTo>
                    <a:pt x="476" y="1"/>
                    <a:pt x="334" y="34"/>
                    <a:pt x="201" y="101"/>
                  </a:cubicBezTo>
                  <a:cubicBezTo>
                    <a:pt x="1" y="167"/>
                    <a:pt x="1" y="468"/>
                    <a:pt x="201" y="568"/>
                  </a:cubicBezTo>
                  <a:cubicBezTo>
                    <a:pt x="334" y="618"/>
                    <a:pt x="468" y="643"/>
                    <a:pt x="601" y="643"/>
                  </a:cubicBezTo>
                  <a:cubicBezTo>
                    <a:pt x="735" y="643"/>
                    <a:pt x="868" y="618"/>
                    <a:pt x="1002" y="568"/>
                  </a:cubicBezTo>
                  <a:cubicBezTo>
                    <a:pt x="1235" y="468"/>
                    <a:pt x="1235" y="167"/>
                    <a:pt x="1002" y="101"/>
                  </a:cubicBezTo>
                  <a:cubicBezTo>
                    <a:pt x="885" y="34"/>
                    <a:pt x="751" y="1"/>
                    <a:pt x="6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5"/>
            <p:cNvSpPr/>
            <p:nvPr/>
          </p:nvSpPr>
          <p:spPr>
            <a:xfrm>
              <a:off x="3359225" y="3501075"/>
              <a:ext cx="85925" cy="49025"/>
            </a:xfrm>
            <a:custGeom>
              <a:avLst/>
              <a:gdLst/>
              <a:ahLst/>
              <a:cxnLst/>
              <a:rect l="l" t="t" r="r" b="b"/>
              <a:pathLst>
                <a:path w="3437" h="1961" extrusionOk="0">
                  <a:moveTo>
                    <a:pt x="405" y="0"/>
                  </a:moveTo>
                  <a:cubicBezTo>
                    <a:pt x="310" y="0"/>
                    <a:pt x="218" y="25"/>
                    <a:pt x="134" y="75"/>
                  </a:cubicBezTo>
                  <a:cubicBezTo>
                    <a:pt x="1" y="142"/>
                    <a:pt x="1" y="309"/>
                    <a:pt x="134" y="376"/>
                  </a:cubicBezTo>
                  <a:lnTo>
                    <a:pt x="2770" y="1910"/>
                  </a:lnTo>
                  <a:cubicBezTo>
                    <a:pt x="2853" y="1943"/>
                    <a:pt x="2945" y="1960"/>
                    <a:pt x="3036" y="1960"/>
                  </a:cubicBezTo>
                  <a:cubicBezTo>
                    <a:pt x="3128" y="1960"/>
                    <a:pt x="3220" y="1943"/>
                    <a:pt x="3303" y="1910"/>
                  </a:cubicBezTo>
                  <a:cubicBezTo>
                    <a:pt x="3437" y="1810"/>
                    <a:pt x="3437" y="1677"/>
                    <a:pt x="3303" y="1577"/>
                  </a:cubicBezTo>
                  <a:lnTo>
                    <a:pt x="701" y="75"/>
                  </a:lnTo>
                  <a:cubicBezTo>
                    <a:pt x="601" y="25"/>
                    <a:pt x="501" y="0"/>
                    <a:pt x="4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5"/>
            <p:cNvSpPr/>
            <p:nvPr/>
          </p:nvSpPr>
          <p:spPr>
            <a:xfrm>
              <a:off x="3084050" y="4181775"/>
              <a:ext cx="1451050" cy="609000"/>
            </a:xfrm>
            <a:custGeom>
              <a:avLst/>
              <a:gdLst/>
              <a:ahLst/>
              <a:cxnLst/>
              <a:rect l="l" t="t" r="r" b="b"/>
              <a:pathLst>
                <a:path w="58042" h="24360" extrusionOk="0">
                  <a:moveTo>
                    <a:pt x="57408" y="0"/>
                  </a:moveTo>
                  <a:cubicBezTo>
                    <a:pt x="57430" y="16"/>
                    <a:pt x="57451" y="32"/>
                    <a:pt x="57472" y="49"/>
                  </a:cubicBezTo>
                  <a:lnTo>
                    <a:pt x="57472" y="49"/>
                  </a:lnTo>
                  <a:cubicBezTo>
                    <a:pt x="57452" y="32"/>
                    <a:pt x="57431" y="16"/>
                    <a:pt x="57408" y="0"/>
                  </a:cubicBezTo>
                  <a:close/>
                  <a:moveTo>
                    <a:pt x="601" y="9974"/>
                  </a:moveTo>
                  <a:lnTo>
                    <a:pt x="601" y="9974"/>
                  </a:lnTo>
                  <a:cubicBezTo>
                    <a:pt x="593" y="9980"/>
                    <a:pt x="587" y="9987"/>
                    <a:pt x="580" y="9993"/>
                  </a:cubicBezTo>
                  <a:lnTo>
                    <a:pt x="580" y="9993"/>
                  </a:lnTo>
                  <a:cubicBezTo>
                    <a:pt x="587" y="9987"/>
                    <a:pt x="594" y="9980"/>
                    <a:pt x="601" y="9974"/>
                  </a:cubicBezTo>
                  <a:close/>
                  <a:moveTo>
                    <a:pt x="57472" y="49"/>
                  </a:moveTo>
                  <a:cubicBezTo>
                    <a:pt x="57701" y="251"/>
                    <a:pt x="57649" y="550"/>
                    <a:pt x="57341" y="734"/>
                  </a:cubicBezTo>
                  <a:lnTo>
                    <a:pt x="21082" y="21682"/>
                  </a:lnTo>
                  <a:cubicBezTo>
                    <a:pt x="20865" y="21799"/>
                    <a:pt x="20623" y="21858"/>
                    <a:pt x="20381" y="21858"/>
                  </a:cubicBezTo>
                  <a:cubicBezTo>
                    <a:pt x="20139" y="21858"/>
                    <a:pt x="19898" y="21799"/>
                    <a:pt x="19681" y="21682"/>
                  </a:cubicBezTo>
                  <a:lnTo>
                    <a:pt x="701" y="10708"/>
                  </a:lnTo>
                  <a:cubicBezTo>
                    <a:pt x="376" y="10546"/>
                    <a:pt x="336" y="10225"/>
                    <a:pt x="580" y="9993"/>
                  </a:cubicBezTo>
                  <a:lnTo>
                    <a:pt x="580" y="9993"/>
                  </a:lnTo>
                  <a:cubicBezTo>
                    <a:pt x="257" y="10291"/>
                    <a:pt x="33" y="10684"/>
                    <a:pt x="0" y="11142"/>
                  </a:cubicBezTo>
                  <a:lnTo>
                    <a:pt x="0" y="12042"/>
                  </a:lnTo>
                  <a:cubicBezTo>
                    <a:pt x="33" y="12509"/>
                    <a:pt x="300" y="12976"/>
                    <a:pt x="701" y="13243"/>
                  </a:cubicBezTo>
                  <a:lnTo>
                    <a:pt x="19681" y="24184"/>
                  </a:lnTo>
                  <a:cubicBezTo>
                    <a:pt x="19898" y="24301"/>
                    <a:pt x="20131" y="24359"/>
                    <a:pt x="20369" y="24359"/>
                  </a:cubicBezTo>
                  <a:cubicBezTo>
                    <a:pt x="20606" y="24359"/>
                    <a:pt x="20848" y="24301"/>
                    <a:pt x="21082" y="24184"/>
                  </a:cubicBezTo>
                  <a:lnTo>
                    <a:pt x="57341" y="3236"/>
                  </a:lnTo>
                  <a:cubicBezTo>
                    <a:pt x="57741" y="2969"/>
                    <a:pt x="58008" y="2535"/>
                    <a:pt x="58042" y="2035"/>
                  </a:cubicBezTo>
                  <a:lnTo>
                    <a:pt x="58042" y="1134"/>
                  </a:lnTo>
                  <a:cubicBezTo>
                    <a:pt x="58010" y="695"/>
                    <a:pt x="57802" y="315"/>
                    <a:pt x="57472" y="49"/>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5"/>
            <p:cNvSpPr/>
            <p:nvPr/>
          </p:nvSpPr>
          <p:spPr>
            <a:xfrm>
              <a:off x="3084050" y="4181775"/>
              <a:ext cx="1451050" cy="609000"/>
            </a:xfrm>
            <a:custGeom>
              <a:avLst/>
              <a:gdLst/>
              <a:ahLst/>
              <a:cxnLst/>
              <a:rect l="l" t="t" r="r" b="b"/>
              <a:pathLst>
                <a:path w="58042" h="24360" extrusionOk="0">
                  <a:moveTo>
                    <a:pt x="57408" y="0"/>
                  </a:moveTo>
                  <a:cubicBezTo>
                    <a:pt x="57430" y="16"/>
                    <a:pt x="57451" y="32"/>
                    <a:pt x="57472" y="49"/>
                  </a:cubicBezTo>
                  <a:lnTo>
                    <a:pt x="57472" y="49"/>
                  </a:lnTo>
                  <a:cubicBezTo>
                    <a:pt x="57452" y="32"/>
                    <a:pt x="57431" y="16"/>
                    <a:pt x="57408" y="0"/>
                  </a:cubicBezTo>
                  <a:close/>
                  <a:moveTo>
                    <a:pt x="601" y="9974"/>
                  </a:moveTo>
                  <a:lnTo>
                    <a:pt x="601" y="9974"/>
                  </a:lnTo>
                  <a:cubicBezTo>
                    <a:pt x="593" y="9980"/>
                    <a:pt x="587" y="9987"/>
                    <a:pt x="580" y="9993"/>
                  </a:cubicBezTo>
                  <a:lnTo>
                    <a:pt x="580" y="9993"/>
                  </a:lnTo>
                  <a:cubicBezTo>
                    <a:pt x="587" y="9987"/>
                    <a:pt x="594" y="9980"/>
                    <a:pt x="601" y="9974"/>
                  </a:cubicBezTo>
                  <a:close/>
                  <a:moveTo>
                    <a:pt x="57472" y="49"/>
                  </a:moveTo>
                  <a:cubicBezTo>
                    <a:pt x="57701" y="251"/>
                    <a:pt x="57649" y="550"/>
                    <a:pt x="57341" y="734"/>
                  </a:cubicBezTo>
                  <a:lnTo>
                    <a:pt x="21082" y="21682"/>
                  </a:lnTo>
                  <a:cubicBezTo>
                    <a:pt x="20865" y="21799"/>
                    <a:pt x="20623" y="21858"/>
                    <a:pt x="20381" y="21858"/>
                  </a:cubicBezTo>
                  <a:cubicBezTo>
                    <a:pt x="20139" y="21858"/>
                    <a:pt x="19898" y="21799"/>
                    <a:pt x="19681" y="21682"/>
                  </a:cubicBezTo>
                  <a:lnTo>
                    <a:pt x="701" y="10708"/>
                  </a:lnTo>
                  <a:cubicBezTo>
                    <a:pt x="376" y="10546"/>
                    <a:pt x="336" y="10225"/>
                    <a:pt x="580" y="9993"/>
                  </a:cubicBezTo>
                  <a:lnTo>
                    <a:pt x="580" y="9993"/>
                  </a:lnTo>
                  <a:cubicBezTo>
                    <a:pt x="257" y="10291"/>
                    <a:pt x="33" y="10684"/>
                    <a:pt x="0" y="11142"/>
                  </a:cubicBezTo>
                  <a:lnTo>
                    <a:pt x="0" y="12042"/>
                  </a:lnTo>
                  <a:cubicBezTo>
                    <a:pt x="33" y="12509"/>
                    <a:pt x="300" y="12976"/>
                    <a:pt x="701" y="13243"/>
                  </a:cubicBezTo>
                  <a:lnTo>
                    <a:pt x="19681" y="24184"/>
                  </a:lnTo>
                  <a:cubicBezTo>
                    <a:pt x="19898" y="24301"/>
                    <a:pt x="20131" y="24359"/>
                    <a:pt x="20369" y="24359"/>
                  </a:cubicBezTo>
                  <a:cubicBezTo>
                    <a:pt x="20606" y="24359"/>
                    <a:pt x="20848" y="24301"/>
                    <a:pt x="21082" y="24184"/>
                  </a:cubicBezTo>
                  <a:lnTo>
                    <a:pt x="57341" y="3236"/>
                  </a:lnTo>
                  <a:cubicBezTo>
                    <a:pt x="57741" y="2969"/>
                    <a:pt x="58008" y="2535"/>
                    <a:pt x="58042" y="2035"/>
                  </a:cubicBezTo>
                  <a:lnTo>
                    <a:pt x="58042" y="1134"/>
                  </a:lnTo>
                  <a:cubicBezTo>
                    <a:pt x="58010" y="695"/>
                    <a:pt x="57802" y="315"/>
                    <a:pt x="57472" y="4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5"/>
            <p:cNvSpPr/>
            <p:nvPr/>
          </p:nvSpPr>
          <p:spPr>
            <a:xfrm>
              <a:off x="3092375" y="3901975"/>
              <a:ext cx="1434375" cy="825625"/>
            </a:xfrm>
            <a:custGeom>
              <a:avLst/>
              <a:gdLst/>
              <a:ahLst/>
              <a:cxnLst/>
              <a:rect l="l" t="t" r="r" b="b"/>
              <a:pathLst>
                <a:path w="57375" h="33025" extrusionOk="0">
                  <a:moveTo>
                    <a:pt x="34135" y="2906"/>
                  </a:moveTo>
                  <a:cubicBezTo>
                    <a:pt x="34341" y="2906"/>
                    <a:pt x="34545" y="2966"/>
                    <a:pt x="34725" y="3086"/>
                  </a:cubicBezTo>
                  <a:lnTo>
                    <a:pt x="51971" y="13060"/>
                  </a:lnTo>
                  <a:cubicBezTo>
                    <a:pt x="52305" y="13194"/>
                    <a:pt x="52305" y="13627"/>
                    <a:pt x="51971" y="13761"/>
                  </a:cubicBezTo>
                  <a:lnTo>
                    <a:pt x="23751" y="30072"/>
                  </a:lnTo>
                  <a:cubicBezTo>
                    <a:pt x="23551" y="30173"/>
                    <a:pt x="23342" y="30223"/>
                    <a:pt x="23138" y="30223"/>
                  </a:cubicBezTo>
                  <a:cubicBezTo>
                    <a:pt x="22934" y="30223"/>
                    <a:pt x="22734" y="30173"/>
                    <a:pt x="22550" y="30072"/>
                  </a:cubicBezTo>
                  <a:lnTo>
                    <a:pt x="5304" y="20099"/>
                  </a:lnTo>
                  <a:cubicBezTo>
                    <a:pt x="4971" y="19999"/>
                    <a:pt x="4971" y="19532"/>
                    <a:pt x="5304" y="19431"/>
                  </a:cubicBezTo>
                  <a:lnTo>
                    <a:pt x="33725" y="2986"/>
                  </a:lnTo>
                  <a:cubicBezTo>
                    <a:pt x="33858" y="2933"/>
                    <a:pt x="33997" y="2906"/>
                    <a:pt x="34135" y="2906"/>
                  </a:cubicBezTo>
                  <a:close/>
                  <a:moveTo>
                    <a:pt x="37327" y="1"/>
                  </a:moveTo>
                  <a:cubicBezTo>
                    <a:pt x="37085" y="1"/>
                    <a:pt x="36844" y="51"/>
                    <a:pt x="36627" y="151"/>
                  </a:cubicBezTo>
                  <a:lnTo>
                    <a:pt x="368" y="21099"/>
                  </a:lnTo>
                  <a:cubicBezTo>
                    <a:pt x="1" y="21333"/>
                    <a:pt x="1" y="21700"/>
                    <a:pt x="368" y="21900"/>
                  </a:cubicBezTo>
                  <a:lnTo>
                    <a:pt x="19348" y="32874"/>
                  </a:lnTo>
                  <a:cubicBezTo>
                    <a:pt x="19565" y="32975"/>
                    <a:pt x="19806" y="33025"/>
                    <a:pt x="20048" y="33025"/>
                  </a:cubicBezTo>
                  <a:cubicBezTo>
                    <a:pt x="20290" y="33025"/>
                    <a:pt x="20532" y="32975"/>
                    <a:pt x="20749" y="32874"/>
                  </a:cubicBezTo>
                  <a:lnTo>
                    <a:pt x="57008" y="11926"/>
                  </a:lnTo>
                  <a:cubicBezTo>
                    <a:pt x="57375" y="11793"/>
                    <a:pt x="57375" y="11259"/>
                    <a:pt x="57008" y="11126"/>
                  </a:cubicBezTo>
                  <a:lnTo>
                    <a:pt x="38028" y="151"/>
                  </a:lnTo>
                  <a:cubicBezTo>
                    <a:pt x="37811" y="51"/>
                    <a:pt x="37569" y="1"/>
                    <a:pt x="3732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5"/>
            <p:cNvSpPr/>
            <p:nvPr/>
          </p:nvSpPr>
          <p:spPr>
            <a:xfrm>
              <a:off x="3092375" y="3901975"/>
              <a:ext cx="1434375" cy="825625"/>
            </a:xfrm>
            <a:custGeom>
              <a:avLst/>
              <a:gdLst/>
              <a:ahLst/>
              <a:cxnLst/>
              <a:rect l="l" t="t" r="r" b="b"/>
              <a:pathLst>
                <a:path w="57375" h="33025" extrusionOk="0">
                  <a:moveTo>
                    <a:pt x="34135" y="2906"/>
                  </a:moveTo>
                  <a:cubicBezTo>
                    <a:pt x="34341" y="2906"/>
                    <a:pt x="34545" y="2966"/>
                    <a:pt x="34725" y="3086"/>
                  </a:cubicBezTo>
                  <a:lnTo>
                    <a:pt x="51971" y="13060"/>
                  </a:lnTo>
                  <a:cubicBezTo>
                    <a:pt x="52305" y="13194"/>
                    <a:pt x="52305" y="13627"/>
                    <a:pt x="51971" y="13761"/>
                  </a:cubicBezTo>
                  <a:lnTo>
                    <a:pt x="23751" y="30072"/>
                  </a:lnTo>
                  <a:cubicBezTo>
                    <a:pt x="23551" y="30173"/>
                    <a:pt x="23342" y="30223"/>
                    <a:pt x="23138" y="30223"/>
                  </a:cubicBezTo>
                  <a:cubicBezTo>
                    <a:pt x="22934" y="30223"/>
                    <a:pt x="22734" y="30173"/>
                    <a:pt x="22550" y="30072"/>
                  </a:cubicBezTo>
                  <a:lnTo>
                    <a:pt x="5304" y="20099"/>
                  </a:lnTo>
                  <a:cubicBezTo>
                    <a:pt x="4971" y="19999"/>
                    <a:pt x="4971" y="19532"/>
                    <a:pt x="5304" y="19431"/>
                  </a:cubicBezTo>
                  <a:lnTo>
                    <a:pt x="33725" y="2986"/>
                  </a:lnTo>
                  <a:cubicBezTo>
                    <a:pt x="33858" y="2933"/>
                    <a:pt x="33997" y="2906"/>
                    <a:pt x="34135" y="2906"/>
                  </a:cubicBezTo>
                  <a:close/>
                  <a:moveTo>
                    <a:pt x="37327" y="1"/>
                  </a:moveTo>
                  <a:cubicBezTo>
                    <a:pt x="37085" y="1"/>
                    <a:pt x="36844" y="51"/>
                    <a:pt x="36627" y="151"/>
                  </a:cubicBezTo>
                  <a:lnTo>
                    <a:pt x="368" y="21099"/>
                  </a:lnTo>
                  <a:cubicBezTo>
                    <a:pt x="1" y="21333"/>
                    <a:pt x="1" y="21700"/>
                    <a:pt x="368" y="21900"/>
                  </a:cubicBezTo>
                  <a:lnTo>
                    <a:pt x="19348" y="32874"/>
                  </a:lnTo>
                  <a:cubicBezTo>
                    <a:pt x="19565" y="32975"/>
                    <a:pt x="19806" y="33025"/>
                    <a:pt x="20048" y="33025"/>
                  </a:cubicBezTo>
                  <a:cubicBezTo>
                    <a:pt x="20290" y="33025"/>
                    <a:pt x="20532" y="32975"/>
                    <a:pt x="20749" y="32874"/>
                  </a:cubicBezTo>
                  <a:lnTo>
                    <a:pt x="57008" y="11926"/>
                  </a:lnTo>
                  <a:cubicBezTo>
                    <a:pt x="57375" y="11793"/>
                    <a:pt x="57375" y="11259"/>
                    <a:pt x="57008" y="11126"/>
                  </a:cubicBezTo>
                  <a:lnTo>
                    <a:pt x="38028" y="151"/>
                  </a:lnTo>
                  <a:cubicBezTo>
                    <a:pt x="37811" y="51"/>
                    <a:pt x="37569" y="1"/>
                    <a:pt x="37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5"/>
            <p:cNvSpPr/>
            <p:nvPr/>
          </p:nvSpPr>
          <p:spPr>
            <a:xfrm>
              <a:off x="3593575" y="4181775"/>
              <a:ext cx="941525" cy="608800"/>
            </a:xfrm>
            <a:custGeom>
              <a:avLst/>
              <a:gdLst/>
              <a:ahLst/>
              <a:cxnLst/>
              <a:rect l="l" t="t" r="r" b="b"/>
              <a:pathLst>
                <a:path w="37661" h="24352" extrusionOk="0">
                  <a:moveTo>
                    <a:pt x="37060" y="0"/>
                  </a:moveTo>
                  <a:cubicBezTo>
                    <a:pt x="37100" y="32"/>
                    <a:pt x="37139" y="66"/>
                    <a:pt x="37176" y="102"/>
                  </a:cubicBezTo>
                  <a:lnTo>
                    <a:pt x="37176" y="102"/>
                  </a:lnTo>
                  <a:cubicBezTo>
                    <a:pt x="37145" y="65"/>
                    <a:pt x="37107" y="31"/>
                    <a:pt x="37060" y="0"/>
                  </a:cubicBezTo>
                  <a:close/>
                  <a:moveTo>
                    <a:pt x="37176" y="102"/>
                  </a:moveTo>
                  <a:lnTo>
                    <a:pt x="37176" y="102"/>
                  </a:lnTo>
                  <a:cubicBezTo>
                    <a:pt x="37342" y="301"/>
                    <a:pt x="37270" y="565"/>
                    <a:pt x="36960" y="734"/>
                  </a:cubicBezTo>
                  <a:lnTo>
                    <a:pt x="701" y="21682"/>
                  </a:lnTo>
                  <a:cubicBezTo>
                    <a:pt x="467" y="21816"/>
                    <a:pt x="234" y="21849"/>
                    <a:pt x="0" y="21849"/>
                  </a:cubicBezTo>
                  <a:lnTo>
                    <a:pt x="0" y="24351"/>
                  </a:lnTo>
                  <a:cubicBezTo>
                    <a:pt x="234" y="24351"/>
                    <a:pt x="467" y="24318"/>
                    <a:pt x="701" y="24184"/>
                  </a:cubicBezTo>
                  <a:lnTo>
                    <a:pt x="36960" y="3236"/>
                  </a:lnTo>
                  <a:cubicBezTo>
                    <a:pt x="37360" y="2969"/>
                    <a:pt x="37627" y="2535"/>
                    <a:pt x="37661" y="2035"/>
                  </a:cubicBezTo>
                  <a:lnTo>
                    <a:pt x="37661" y="1134"/>
                  </a:lnTo>
                  <a:cubicBezTo>
                    <a:pt x="37631" y="723"/>
                    <a:pt x="37447" y="364"/>
                    <a:pt x="37176" y="102"/>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5"/>
            <p:cNvSpPr/>
            <p:nvPr/>
          </p:nvSpPr>
          <p:spPr>
            <a:xfrm>
              <a:off x="3593575" y="4181775"/>
              <a:ext cx="941525" cy="608800"/>
            </a:xfrm>
            <a:custGeom>
              <a:avLst/>
              <a:gdLst/>
              <a:ahLst/>
              <a:cxnLst/>
              <a:rect l="l" t="t" r="r" b="b"/>
              <a:pathLst>
                <a:path w="37661" h="24352" extrusionOk="0">
                  <a:moveTo>
                    <a:pt x="37060" y="0"/>
                  </a:moveTo>
                  <a:cubicBezTo>
                    <a:pt x="37100" y="32"/>
                    <a:pt x="37139" y="66"/>
                    <a:pt x="37176" y="102"/>
                  </a:cubicBezTo>
                  <a:lnTo>
                    <a:pt x="37176" y="102"/>
                  </a:lnTo>
                  <a:cubicBezTo>
                    <a:pt x="37145" y="65"/>
                    <a:pt x="37107" y="31"/>
                    <a:pt x="37060" y="0"/>
                  </a:cubicBezTo>
                  <a:close/>
                  <a:moveTo>
                    <a:pt x="37176" y="102"/>
                  </a:moveTo>
                  <a:lnTo>
                    <a:pt x="37176" y="102"/>
                  </a:lnTo>
                  <a:cubicBezTo>
                    <a:pt x="37342" y="301"/>
                    <a:pt x="37270" y="565"/>
                    <a:pt x="36960" y="734"/>
                  </a:cubicBezTo>
                  <a:lnTo>
                    <a:pt x="701" y="21682"/>
                  </a:lnTo>
                  <a:cubicBezTo>
                    <a:pt x="467" y="21816"/>
                    <a:pt x="234" y="21849"/>
                    <a:pt x="0" y="21849"/>
                  </a:cubicBezTo>
                  <a:lnTo>
                    <a:pt x="0" y="24351"/>
                  </a:lnTo>
                  <a:cubicBezTo>
                    <a:pt x="234" y="24351"/>
                    <a:pt x="467" y="24318"/>
                    <a:pt x="701" y="24184"/>
                  </a:cubicBezTo>
                  <a:lnTo>
                    <a:pt x="36960" y="3236"/>
                  </a:lnTo>
                  <a:cubicBezTo>
                    <a:pt x="37360" y="2969"/>
                    <a:pt x="37627" y="2535"/>
                    <a:pt x="37661" y="2035"/>
                  </a:cubicBezTo>
                  <a:lnTo>
                    <a:pt x="37661" y="1134"/>
                  </a:lnTo>
                  <a:cubicBezTo>
                    <a:pt x="37631" y="723"/>
                    <a:pt x="37447" y="364"/>
                    <a:pt x="37176" y="102"/>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5"/>
            <p:cNvSpPr/>
            <p:nvPr/>
          </p:nvSpPr>
          <p:spPr>
            <a:xfrm>
              <a:off x="4228200" y="4054175"/>
              <a:ext cx="36700" cy="19000"/>
            </a:xfrm>
            <a:custGeom>
              <a:avLst/>
              <a:gdLst/>
              <a:ahLst/>
              <a:cxnLst/>
              <a:rect l="l" t="t" r="r" b="b"/>
              <a:pathLst>
                <a:path w="1468" h="760" extrusionOk="0">
                  <a:moveTo>
                    <a:pt x="734" y="1"/>
                  </a:moveTo>
                  <a:cubicBezTo>
                    <a:pt x="576" y="1"/>
                    <a:pt x="417" y="34"/>
                    <a:pt x="267" y="101"/>
                  </a:cubicBezTo>
                  <a:cubicBezTo>
                    <a:pt x="0" y="201"/>
                    <a:pt x="0" y="534"/>
                    <a:pt x="267" y="634"/>
                  </a:cubicBezTo>
                  <a:cubicBezTo>
                    <a:pt x="417" y="718"/>
                    <a:pt x="576" y="759"/>
                    <a:pt x="734" y="759"/>
                  </a:cubicBezTo>
                  <a:cubicBezTo>
                    <a:pt x="892" y="759"/>
                    <a:pt x="1051" y="718"/>
                    <a:pt x="1201" y="634"/>
                  </a:cubicBezTo>
                  <a:cubicBezTo>
                    <a:pt x="1468" y="568"/>
                    <a:pt x="1468" y="201"/>
                    <a:pt x="1201" y="101"/>
                  </a:cubicBezTo>
                  <a:cubicBezTo>
                    <a:pt x="1051" y="34"/>
                    <a:pt x="892" y="1"/>
                    <a:pt x="7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5"/>
            <p:cNvSpPr/>
            <p:nvPr/>
          </p:nvSpPr>
          <p:spPr>
            <a:xfrm>
              <a:off x="3340050" y="4527850"/>
              <a:ext cx="87600" cy="55075"/>
            </a:xfrm>
            <a:custGeom>
              <a:avLst/>
              <a:gdLst/>
              <a:ahLst/>
              <a:cxnLst/>
              <a:rect l="l" t="t" r="r" b="b"/>
              <a:pathLst>
                <a:path w="3504" h="2203" extrusionOk="0">
                  <a:moveTo>
                    <a:pt x="1735" y="434"/>
                  </a:moveTo>
                  <a:cubicBezTo>
                    <a:pt x="2102" y="434"/>
                    <a:pt x="2436" y="501"/>
                    <a:pt x="2736" y="668"/>
                  </a:cubicBezTo>
                  <a:cubicBezTo>
                    <a:pt x="2903" y="734"/>
                    <a:pt x="3036" y="901"/>
                    <a:pt x="3070" y="1101"/>
                  </a:cubicBezTo>
                  <a:cubicBezTo>
                    <a:pt x="3036" y="1301"/>
                    <a:pt x="2903" y="1468"/>
                    <a:pt x="2736" y="1568"/>
                  </a:cubicBezTo>
                  <a:cubicBezTo>
                    <a:pt x="2419" y="1718"/>
                    <a:pt x="2077" y="1793"/>
                    <a:pt x="1739" y="1793"/>
                  </a:cubicBezTo>
                  <a:cubicBezTo>
                    <a:pt x="1402" y="1793"/>
                    <a:pt x="1068" y="1718"/>
                    <a:pt x="768" y="1568"/>
                  </a:cubicBezTo>
                  <a:cubicBezTo>
                    <a:pt x="568" y="1468"/>
                    <a:pt x="434" y="1301"/>
                    <a:pt x="401" y="1101"/>
                  </a:cubicBezTo>
                  <a:cubicBezTo>
                    <a:pt x="434" y="901"/>
                    <a:pt x="568" y="734"/>
                    <a:pt x="768" y="668"/>
                  </a:cubicBezTo>
                  <a:cubicBezTo>
                    <a:pt x="1068" y="501"/>
                    <a:pt x="1402" y="434"/>
                    <a:pt x="1735" y="434"/>
                  </a:cubicBezTo>
                  <a:close/>
                  <a:moveTo>
                    <a:pt x="1752" y="1"/>
                  </a:moveTo>
                  <a:cubicBezTo>
                    <a:pt x="1343" y="1"/>
                    <a:pt x="935" y="101"/>
                    <a:pt x="568" y="301"/>
                  </a:cubicBezTo>
                  <a:cubicBezTo>
                    <a:pt x="234" y="434"/>
                    <a:pt x="34" y="768"/>
                    <a:pt x="1" y="1101"/>
                  </a:cubicBezTo>
                  <a:cubicBezTo>
                    <a:pt x="34" y="1468"/>
                    <a:pt x="234" y="1768"/>
                    <a:pt x="568" y="1935"/>
                  </a:cubicBezTo>
                  <a:cubicBezTo>
                    <a:pt x="935" y="2102"/>
                    <a:pt x="1335" y="2202"/>
                    <a:pt x="1735" y="2202"/>
                  </a:cubicBezTo>
                  <a:cubicBezTo>
                    <a:pt x="2169" y="2202"/>
                    <a:pt x="2569" y="2102"/>
                    <a:pt x="2936" y="1935"/>
                  </a:cubicBezTo>
                  <a:cubicBezTo>
                    <a:pt x="3270" y="1768"/>
                    <a:pt x="3470" y="1468"/>
                    <a:pt x="3503" y="1101"/>
                  </a:cubicBezTo>
                  <a:cubicBezTo>
                    <a:pt x="3470" y="768"/>
                    <a:pt x="3270" y="434"/>
                    <a:pt x="2936" y="301"/>
                  </a:cubicBezTo>
                  <a:cubicBezTo>
                    <a:pt x="2569" y="101"/>
                    <a:pt x="2161" y="1"/>
                    <a:pt x="1752"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5"/>
            <p:cNvSpPr/>
            <p:nvPr/>
          </p:nvSpPr>
          <p:spPr>
            <a:xfrm>
              <a:off x="4151475" y="4050000"/>
              <a:ext cx="118425" cy="66750"/>
            </a:xfrm>
            <a:custGeom>
              <a:avLst/>
              <a:gdLst/>
              <a:ahLst/>
              <a:cxnLst/>
              <a:rect l="l" t="t" r="r" b="b"/>
              <a:pathLst>
                <a:path w="4737" h="2670" extrusionOk="0">
                  <a:moveTo>
                    <a:pt x="567" y="1"/>
                  </a:moveTo>
                  <a:cubicBezTo>
                    <a:pt x="442" y="1"/>
                    <a:pt x="317" y="34"/>
                    <a:pt x="200" y="101"/>
                  </a:cubicBezTo>
                  <a:cubicBezTo>
                    <a:pt x="0" y="201"/>
                    <a:pt x="0" y="401"/>
                    <a:pt x="234" y="535"/>
                  </a:cubicBezTo>
                  <a:lnTo>
                    <a:pt x="3803" y="2569"/>
                  </a:lnTo>
                  <a:cubicBezTo>
                    <a:pt x="3920" y="2636"/>
                    <a:pt x="4045" y="2669"/>
                    <a:pt x="4170" y="2669"/>
                  </a:cubicBezTo>
                  <a:cubicBezTo>
                    <a:pt x="4295" y="2669"/>
                    <a:pt x="4420" y="2636"/>
                    <a:pt x="4537" y="2569"/>
                  </a:cubicBezTo>
                  <a:cubicBezTo>
                    <a:pt x="4737" y="2469"/>
                    <a:pt x="4737" y="2302"/>
                    <a:pt x="4537" y="2169"/>
                  </a:cubicBezTo>
                  <a:lnTo>
                    <a:pt x="934" y="101"/>
                  </a:lnTo>
                  <a:cubicBezTo>
                    <a:pt x="818" y="34"/>
                    <a:pt x="692" y="1"/>
                    <a:pt x="5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5"/>
            <p:cNvSpPr/>
            <p:nvPr/>
          </p:nvSpPr>
          <p:spPr>
            <a:xfrm>
              <a:off x="3216625" y="3974850"/>
              <a:ext cx="1183375" cy="682700"/>
            </a:xfrm>
            <a:custGeom>
              <a:avLst/>
              <a:gdLst/>
              <a:ahLst/>
              <a:cxnLst/>
              <a:rect l="l" t="t" r="r" b="b"/>
              <a:pathLst>
                <a:path w="47335" h="27308" extrusionOk="0">
                  <a:moveTo>
                    <a:pt x="29182" y="1"/>
                  </a:moveTo>
                  <a:cubicBezTo>
                    <a:pt x="29039" y="1"/>
                    <a:pt x="28894" y="35"/>
                    <a:pt x="28755" y="105"/>
                  </a:cubicBezTo>
                  <a:lnTo>
                    <a:pt x="334" y="16516"/>
                  </a:lnTo>
                  <a:cubicBezTo>
                    <a:pt x="1" y="16617"/>
                    <a:pt x="1" y="17084"/>
                    <a:pt x="334" y="17184"/>
                  </a:cubicBezTo>
                  <a:lnTo>
                    <a:pt x="17580" y="27157"/>
                  </a:lnTo>
                  <a:cubicBezTo>
                    <a:pt x="17764" y="27258"/>
                    <a:pt x="17964" y="27308"/>
                    <a:pt x="18168" y="27308"/>
                  </a:cubicBezTo>
                  <a:cubicBezTo>
                    <a:pt x="18372" y="27308"/>
                    <a:pt x="18581" y="27258"/>
                    <a:pt x="18781" y="27157"/>
                  </a:cubicBezTo>
                  <a:lnTo>
                    <a:pt x="47001" y="10846"/>
                  </a:lnTo>
                  <a:cubicBezTo>
                    <a:pt x="47335" y="10746"/>
                    <a:pt x="47335" y="10279"/>
                    <a:pt x="47001" y="10179"/>
                  </a:cubicBezTo>
                  <a:lnTo>
                    <a:pt x="29755" y="205"/>
                  </a:lnTo>
                  <a:cubicBezTo>
                    <a:pt x="29580" y="69"/>
                    <a:pt x="29383" y="1"/>
                    <a:pt x="2918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5"/>
            <p:cNvSpPr/>
            <p:nvPr/>
          </p:nvSpPr>
          <p:spPr>
            <a:xfrm>
              <a:off x="3926300" y="4009350"/>
              <a:ext cx="10875" cy="6275"/>
            </a:xfrm>
            <a:custGeom>
              <a:avLst/>
              <a:gdLst/>
              <a:ahLst/>
              <a:cxnLst/>
              <a:rect l="l" t="t" r="r" b="b"/>
              <a:pathLst>
                <a:path w="435" h="251" extrusionOk="0">
                  <a:moveTo>
                    <a:pt x="301" y="1"/>
                  </a:moveTo>
                  <a:cubicBezTo>
                    <a:pt x="276" y="1"/>
                    <a:pt x="251" y="9"/>
                    <a:pt x="234" y="26"/>
                  </a:cubicBezTo>
                  <a:lnTo>
                    <a:pt x="68" y="126"/>
                  </a:lnTo>
                  <a:cubicBezTo>
                    <a:pt x="1" y="159"/>
                    <a:pt x="1" y="192"/>
                    <a:pt x="68" y="226"/>
                  </a:cubicBezTo>
                  <a:cubicBezTo>
                    <a:pt x="84" y="242"/>
                    <a:pt x="109" y="251"/>
                    <a:pt x="134" y="251"/>
                  </a:cubicBezTo>
                  <a:cubicBezTo>
                    <a:pt x="159" y="251"/>
                    <a:pt x="184" y="242"/>
                    <a:pt x="201" y="226"/>
                  </a:cubicBezTo>
                  <a:lnTo>
                    <a:pt x="401" y="126"/>
                  </a:lnTo>
                  <a:cubicBezTo>
                    <a:pt x="434" y="92"/>
                    <a:pt x="434" y="59"/>
                    <a:pt x="401" y="26"/>
                  </a:cubicBezTo>
                  <a:lnTo>
                    <a:pt x="368" y="26"/>
                  </a:lnTo>
                  <a:cubicBezTo>
                    <a:pt x="351" y="9"/>
                    <a:pt x="326" y="1"/>
                    <a:pt x="3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5"/>
            <p:cNvSpPr/>
            <p:nvPr/>
          </p:nvSpPr>
          <p:spPr>
            <a:xfrm>
              <a:off x="3934650" y="4012700"/>
              <a:ext cx="14200" cy="7300"/>
            </a:xfrm>
            <a:custGeom>
              <a:avLst/>
              <a:gdLst/>
              <a:ahLst/>
              <a:cxnLst/>
              <a:rect l="l" t="t" r="r" b="b"/>
              <a:pathLst>
                <a:path w="568" h="292" extrusionOk="0">
                  <a:moveTo>
                    <a:pt x="434" y="0"/>
                  </a:moveTo>
                  <a:cubicBezTo>
                    <a:pt x="409" y="0"/>
                    <a:pt x="384" y="8"/>
                    <a:pt x="367" y="25"/>
                  </a:cubicBezTo>
                  <a:lnTo>
                    <a:pt x="34" y="192"/>
                  </a:lnTo>
                  <a:cubicBezTo>
                    <a:pt x="0" y="225"/>
                    <a:pt x="0" y="259"/>
                    <a:pt x="34" y="292"/>
                  </a:cubicBezTo>
                  <a:lnTo>
                    <a:pt x="201" y="292"/>
                  </a:lnTo>
                  <a:lnTo>
                    <a:pt x="534" y="92"/>
                  </a:lnTo>
                  <a:cubicBezTo>
                    <a:pt x="567" y="92"/>
                    <a:pt x="567" y="25"/>
                    <a:pt x="534" y="25"/>
                  </a:cubicBezTo>
                  <a:lnTo>
                    <a:pt x="501" y="25"/>
                  </a:lnTo>
                  <a:cubicBezTo>
                    <a:pt x="484" y="8"/>
                    <a:pt x="459" y="0"/>
                    <a:pt x="4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5"/>
            <p:cNvSpPr/>
            <p:nvPr/>
          </p:nvSpPr>
          <p:spPr>
            <a:xfrm>
              <a:off x="3942975" y="4015200"/>
              <a:ext cx="16725" cy="9600"/>
            </a:xfrm>
            <a:custGeom>
              <a:avLst/>
              <a:gdLst/>
              <a:ahLst/>
              <a:cxnLst/>
              <a:rect l="l" t="t" r="r" b="b"/>
              <a:pathLst>
                <a:path w="669" h="384" extrusionOk="0">
                  <a:moveTo>
                    <a:pt x="568" y="0"/>
                  </a:moveTo>
                  <a:cubicBezTo>
                    <a:pt x="543" y="0"/>
                    <a:pt x="518" y="8"/>
                    <a:pt x="501" y="25"/>
                  </a:cubicBezTo>
                  <a:lnTo>
                    <a:pt x="34" y="292"/>
                  </a:lnTo>
                  <a:cubicBezTo>
                    <a:pt x="1" y="325"/>
                    <a:pt x="1" y="359"/>
                    <a:pt x="34" y="359"/>
                  </a:cubicBezTo>
                  <a:cubicBezTo>
                    <a:pt x="51" y="375"/>
                    <a:pt x="76" y="384"/>
                    <a:pt x="101" y="384"/>
                  </a:cubicBezTo>
                  <a:cubicBezTo>
                    <a:pt x="126" y="384"/>
                    <a:pt x="151" y="375"/>
                    <a:pt x="168" y="359"/>
                  </a:cubicBezTo>
                  <a:lnTo>
                    <a:pt x="635" y="92"/>
                  </a:lnTo>
                  <a:cubicBezTo>
                    <a:pt x="668" y="92"/>
                    <a:pt x="668" y="59"/>
                    <a:pt x="635" y="25"/>
                  </a:cubicBezTo>
                  <a:cubicBezTo>
                    <a:pt x="618" y="8"/>
                    <a:pt x="593" y="0"/>
                    <a:pt x="5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5"/>
            <p:cNvSpPr/>
            <p:nvPr/>
          </p:nvSpPr>
          <p:spPr>
            <a:xfrm>
              <a:off x="3951325" y="4015200"/>
              <a:ext cx="25875" cy="14600"/>
            </a:xfrm>
            <a:custGeom>
              <a:avLst/>
              <a:gdLst/>
              <a:ahLst/>
              <a:cxnLst/>
              <a:rect l="l" t="t" r="r" b="b"/>
              <a:pathLst>
                <a:path w="1035" h="584" extrusionOk="0">
                  <a:moveTo>
                    <a:pt x="901" y="0"/>
                  </a:moveTo>
                  <a:cubicBezTo>
                    <a:pt x="876" y="0"/>
                    <a:pt x="851" y="8"/>
                    <a:pt x="834" y="25"/>
                  </a:cubicBezTo>
                  <a:lnTo>
                    <a:pt x="67" y="492"/>
                  </a:lnTo>
                  <a:cubicBezTo>
                    <a:pt x="1" y="492"/>
                    <a:pt x="1" y="526"/>
                    <a:pt x="67" y="559"/>
                  </a:cubicBezTo>
                  <a:cubicBezTo>
                    <a:pt x="84" y="576"/>
                    <a:pt x="109" y="584"/>
                    <a:pt x="134" y="584"/>
                  </a:cubicBezTo>
                  <a:cubicBezTo>
                    <a:pt x="159" y="584"/>
                    <a:pt x="184" y="576"/>
                    <a:pt x="201" y="559"/>
                  </a:cubicBezTo>
                  <a:lnTo>
                    <a:pt x="1001" y="125"/>
                  </a:lnTo>
                  <a:cubicBezTo>
                    <a:pt x="1035" y="92"/>
                    <a:pt x="1035" y="59"/>
                    <a:pt x="1001" y="25"/>
                  </a:cubicBezTo>
                  <a:lnTo>
                    <a:pt x="968" y="25"/>
                  </a:lnTo>
                  <a:cubicBezTo>
                    <a:pt x="951" y="8"/>
                    <a:pt x="926" y="0"/>
                    <a:pt x="9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5"/>
            <p:cNvSpPr/>
            <p:nvPr/>
          </p:nvSpPr>
          <p:spPr>
            <a:xfrm>
              <a:off x="3967175" y="4032500"/>
              <a:ext cx="25875" cy="10025"/>
            </a:xfrm>
            <a:custGeom>
              <a:avLst/>
              <a:gdLst/>
              <a:ahLst/>
              <a:cxnLst/>
              <a:rect l="l" t="t" r="r" b="b"/>
              <a:pathLst>
                <a:path w="1035" h="401" extrusionOk="0">
                  <a:moveTo>
                    <a:pt x="801" y="34"/>
                  </a:moveTo>
                  <a:lnTo>
                    <a:pt x="501" y="200"/>
                  </a:lnTo>
                  <a:lnTo>
                    <a:pt x="234" y="34"/>
                  </a:lnTo>
                  <a:close/>
                  <a:moveTo>
                    <a:pt x="34" y="0"/>
                  </a:moveTo>
                  <a:lnTo>
                    <a:pt x="0" y="34"/>
                  </a:lnTo>
                  <a:lnTo>
                    <a:pt x="367" y="267"/>
                  </a:lnTo>
                  <a:lnTo>
                    <a:pt x="267" y="334"/>
                  </a:lnTo>
                  <a:cubicBezTo>
                    <a:pt x="267" y="334"/>
                    <a:pt x="267" y="367"/>
                    <a:pt x="267" y="367"/>
                  </a:cubicBezTo>
                  <a:lnTo>
                    <a:pt x="334" y="401"/>
                  </a:lnTo>
                  <a:lnTo>
                    <a:pt x="401" y="401"/>
                  </a:lnTo>
                  <a:lnTo>
                    <a:pt x="534" y="334"/>
                  </a:lnTo>
                  <a:lnTo>
                    <a:pt x="601" y="367"/>
                  </a:lnTo>
                  <a:lnTo>
                    <a:pt x="701" y="367"/>
                  </a:lnTo>
                  <a:cubicBezTo>
                    <a:pt x="701" y="334"/>
                    <a:pt x="701" y="334"/>
                    <a:pt x="701" y="334"/>
                  </a:cubicBezTo>
                  <a:lnTo>
                    <a:pt x="601" y="267"/>
                  </a:lnTo>
                  <a:lnTo>
                    <a:pt x="1034" y="34"/>
                  </a:lnTo>
                  <a:lnTo>
                    <a:pt x="1001" y="34"/>
                  </a:lnTo>
                  <a:lnTo>
                    <a:pt x="96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5"/>
            <p:cNvSpPr/>
            <p:nvPr/>
          </p:nvSpPr>
          <p:spPr>
            <a:xfrm>
              <a:off x="3985525" y="4038325"/>
              <a:ext cx="28375" cy="16700"/>
            </a:xfrm>
            <a:custGeom>
              <a:avLst/>
              <a:gdLst/>
              <a:ahLst/>
              <a:cxnLst/>
              <a:rect l="l" t="t" r="r" b="b"/>
              <a:pathLst>
                <a:path w="1135" h="668" extrusionOk="0">
                  <a:moveTo>
                    <a:pt x="534" y="1"/>
                  </a:moveTo>
                  <a:cubicBezTo>
                    <a:pt x="400" y="1"/>
                    <a:pt x="267" y="34"/>
                    <a:pt x="167" y="101"/>
                  </a:cubicBezTo>
                  <a:cubicBezTo>
                    <a:pt x="34" y="168"/>
                    <a:pt x="0" y="234"/>
                    <a:pt x="0" y="301"/>
                  </a:cubicBezTo>
                  <a:cubicBezTo>
                    <a:pt x="34" y="368"/>
                    <a:pt x="100" y="468"/>
                    <a:pt x="234" y="535"/>
                  </a:cubicBezTo>
                  <a:cubicBezTo>
                    <a:pt x="334" y="601"/>
                    <a:pt x="467" y="635"/>
                    <a:pt x="567" y="668"/>
                  </a:cubicBezTo>
                  <a:lnTo>
                    <a:pt x="634" y="668"/>
                  </a:lnTo>
                  <a:lnTo>
                    <a:pt x="901" y="501"/>
                  </a:lnTo>
                  <a:lnTo>
                    <a:pt x="934" y="468"/>
                  </a:lnTo>
                  <a:lnTo>
                    <a:pt x="901" y="468"/>
                  </a:lnTo>
                  <a:lnTo>
                    <a:pt x="667" y="301"/>
                  </a:lnTo>
                  <a:lnTo>
                    <a:pt x="534" y="301"/>
                  </a:lnTo>
                  <a:lnTo>
                    <a:pt x="534" y="334"/>
                  </a:lnTo>
                  <a:cubicBezTo>
                    <a:pt x="534" y="368"/>
                    <a:pt x="567" y="368"/>
                    <a:pt x="567" y="368"/>
                  </a:cubicBezTo>
                  <a:lnTo>
                    <a:pt x="734" y="434"/>
                  </a:lnTo>
                  <a:lnTo>
                    <a:pt x="534" y="535"/>
                  </a:lnTo>
                  <a:lnTo>
                    <a:pt x="434" y="535"/>
                  </a:lnTo>
                  <a:cubicBezTo>
                    <a:pt x="400" y="501"/>
                    <a:pt x="367" y="501"/>
                    <a:pt x="367" y="468"/>
                  </a:cubicBezTo>
                  <a:cubicBezTo>
                    <a:pt x="267" y="434"/>
                    <a:pt x="234" y="368"/>
                    <a:pt x="200" y="334"/>
                  </a:cubicBezTo>
                  <a:cubicBezTo>
                    <a:pt x="200" y="268"/>
                    <a:pt x="234" y="201"/>
                    <a:pt x="334" y="168"/>
                  </a:cubicBezTo>
                  <a:cubicBezTo>
                    <a:pt x="434" y="101"/>
                    <a:pt x="501" y="101"/>
                    <a:pt x="601" y="101"/>
                  </a:cubicBezTo>
                  <a:cubicBezTo>
                    <a:pt x="701" y="101"/>
                    <a:pt x="801" y="134"/>
                    <a:pt x="867" y="168"/>
                  </a:cubicBezTo>
                  <a:cubicBezTo>
                    <a:pt x="934" y="201"/>
                    <a:pt x="1001" y="234"/>
                    <a:pt x="1034" y="301"/>
                  </a:cubicBezTo>
                  <a:lnTo>
                    <a:pt x="1134" y="301"/>
                  </a:lnTo>
                  <a:cubicBezTo>
                    <a:pt x="1134" y="268"/>
                    <a:pt x="1101" y="234"/>
                    <a:pt x="1068" y="201"/>
                  </a:cubicBezTo>
                  <a:cubicBezTo>
                    <a:pt x="1034" y="168"/>
                    <a:pt x="968" y="134"/>
                    <a:pt x="934" y="134"/>
                  </a:cubicBezTo>
                  <a:cubicBezTo>
                    <a:pt x="801" y="34"/>
                    <a:pt x="667" y="1"/>
                    <a:pt x="5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5"/>
            <p:cNvSpPr/>
            <p:nvPr/>
          </p:nvSpPr>
          <p:spPr>
            <a:xfrm>
              <a:off x="4128950" y="4119225"/>
              <a:ext cx="25875" cy="15025"/>
            </a:xfrm>
            <a:custGeom>
              <a:avLst/>
              <a:gdLst/>
              <a:ahLst/>
              <a:cxnLst/>
              <a:rect l="l" t="t" r="r" b="b"/>
              <a:pathLst>
                <a:path w="1035" h="601" extrusionOk="0">
                  <a:moveTo>
                    <a:pt x="468" y="0"/>
                  </a:moveTo>
                  <a:lnTo>
                    <a:pt x="67" y="267"/>
                  </a:lnTo>
                  <a:cubicBezTo>
                    <a:pt x="1" y="267"/>
                    <a:pt x="1" y="334"/>
                    <a:pt x="67" y="334"/>
                  </a:cubicBezTo>
                  <a:lnTo>
                    <a:pt x="468" y="601"/>
                  </a:lnTo>
                  <a:lnTo>
                    <a:pt x="601" y="601"/>
                  </a:lnTo>
                  <a:lnTo>
                    <a:pt x="1001" y="334"/>
                  </a:lnTo>
                  <a:cubicBezTo>
                    <a:pt x="1035" y="334"/>
                    <a:pt x="1035" y="301"/>
                    <a:pt x="1001" y="267"/>
                  </a:cubicBezTo>
                  <a:lnTo>
                    <a:pt x="601"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5"/>
            <p:cNvSpPr/>
            <p:nvPr/>
          </p:nvSpPr>
          <p:spPr>
            <a:xfrm>
              <a:off x="4143975" y="4117775"/>
              <a:ext cx="13350" cy="8150"/>
            </a:xfrm>
            <a:custGeom>
              <a:avLst/>
              <a:gdLst/>
              <a:ahLst/>
              <a:cxnLst/>
              <a:rect l="l" t="t" r="r" b="b"/>
              <a:pathLst>
                <a:path w="534" h="326" extrusionOk="0">
                  <a:moveTo>
                    <a:pt x="317" y="0"/>
                  </a:moveTo>
                  <a:cubicBezTo>
                    <a:pt x="267" y="0"/>
                    <a:pt x="217" y="8"/>
                    <a:pt x="167" y="25"/>
                  </a:cubicBezTo>
                  <a:lnTo>
                    <a:pt x="0" y="125"/>
                  </a:lnTo>
                  <a:lnTo>
                    <a:pt x="33" y="192"/>
                  </a:lnTo>
                  <a:lnTo>
                    <a:pt x="200" y="92"/>
                  </a:lnTo>
                  <a:cubicBezTo>
                    <a:pt x="234" y="75"/>
                    <a:pt x="267" y="67"/>
                    <a:pt x="304" y="67"/>
                  </a:cubicBezTo>
                  <a:cubicBezTo>
                    <a:pt x="342" y="67"/>
                    <a:pt x="384" y="75"/>
                    <a:pt x="434" y="92"/>
                  </a:cubicBezTo>
                  <a:cubicBezTo>
                    <a:pt x="434" y="92"/>
                    <a:pt x="467" y="125"/>
                    <a:pt x="467" y="125"/>
                  </a:cubicBezTo>
                  <a:cubicBezTo>
                    <a:pt x="467" y="159"/>
                    <a:pt x="467" y="159"/>
                    <a:pt x="434" y="192"/>
                  </a:cubicBezTo>
                  <a:lnTo>
                    <a:pt x="267" y="259"/>
                  </a:lnTo>
                  <a:lnTo>
                    <a:pt x="300" y="325"/>
                  </a:lnTo>
                  <a:lnTo>
                    <a:pt x="467" y="259"/>
                  </a:lnTo>
                  <a:cubicBezTo>
                    <a:pt x="534" y="192"/>
                    <a:pt x="534" y="58"/>
                    <a:pt x="467" y="25"/>
                  </a:cubicBezTo>
                  <a:cubicBezTo>
                    <a:pt x="417" y="8"/>
                    <a:pt x="367" y="0"/>
                    <a:pt x="3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5"/>
            <p:cNvSpPr/>
            <p:nvPr/>
          </p:nvSpPr>
          <p:spPr>
            <a:xfrm>
              <a:off x="4303250" y="4218050"/>
              <a:ext cx="50050" cy="30050"/>
            </a:xfrm>
            <a:custGeom>
              <a:avLst/>
              <a:gdLst/>
              <a:ahLst/>
              <a:cxnLst/>
              <a:rect l="l" t="t" r="r" b="b"/>
              <a:pathLst>
                <a:path w="2002" h="1202" extrusionOk="0">
                  <a:moveTo>
                    <a:pt x="680" y="67"/>
                  </a:moveTo>
                  <a:cubicBezTo>
                    <a:pt x="726" y="67"/>
                    <a:pt x="767" y="84"/>
                    <a:pt x="801" y="117"/>
                  </a:cubicBezTo>
                  <a:lnTo>
                    <a:pt x="1902" y="717"/>
                  </a:lnTo>
                  <a:cubicBezTo>
                    <a:pt x="1902" y="751"/>
                    <a:pt x="1935" y="751"/>
                    <a:pt x="1935" y="751"/>
                  </a:cubicBezTo>
                  <a:cubicBezTo>
                    <a:pt x="1935" y="784"/>
                    <a:pt x="1935" y="818"/>
                    <a:pt x="1902" y="818"/>
                  </a:cubicBezTo>
                  <a:lnTo>
                    <a:pt x="1468" y="1051"/>
                  </a:lnTo>
                  <a:cubicBezTo>
                    <a:pt x="1435" y="1068"/>
                    <a:pt x="1393" y="1076"/>
                    <a:pt x="1347" y="1076"/>
                  </a:cubicBezTo>
                  <a:cubicBezTo>
                    <a:pt x="1301" y="1076"/>
                    <a:pt x="1251" y="1068"/>
                    <a:pt x="1201" y="1051"/>
                  </a:cubicBezTo>
                  <a:lnTo>
                    <a:pt x="100" y="417"/>
                  </a:lnTo>
                  <a:cubicBezTo>
                    <a:pt x="100" y="417"/>
                    <a:pt x="67" y="417"/>
                    <a:pt x="67" y="384"/>
                  </a:cubicBezTo>
                  <a:cubicBezTo>
                    <a:pt x="67" y="384"/>
                    <a:pt x="67" y="351"/>
                    <a:pt x="134" y="317"/>
                  </a:cubicBezTo>
                  <a:lnTo>
                    <a:pt x="534" y="117"/>
                  </a:lnTo>
                  <a:cubicBezTo>
                    <a:pt x="584" y="84"/>
                    <a:pt x="634" y="67"/>
                    <a:pt x="680" y="67"/>
                  </a:cubicBezTo>
                  <a:close/>
                  <a:moveTo>
                    <a:pt x="655" y="0"/>
                  </a:moveTo>
                  <a:cubicBezTo>
                    <a:pt x="601" y="0"/>
                    <a:pt x="551" y="17"/>
                    <a:pt x="501" y="50"/>
                  </a:cubicBezTo>
                  <a:lnTo>
                    <a:pt x="67" y="284"/>
                  </a:lnTo>
                  <a:cubicBezTo>
                    <a:pt x="34" y="284"/>
                    <a:pt x="0" y="351"/>
                    <a:pt x="0" y="384"/>
                  </a:cubicBezTo>
                  <a:cubicBezTo>
                    <a:pt x="0" y="417"/>
                    <a:pt x="0" y="451"/>
                    <a:pt x="0" y="451"/>
                  </a:cubicBezTo>
                  <a:cubicBezTo>
                    <a:pt x="0" y="484"/>
                    <a:pt x="34" y="484"/>
                    <a:pt x="67" y="517"/>
                  </a:cubicBezTo>
                  <a:lnTo>
                    <a:pt x="1168" y="1151"/>
                  </a:lnTo>
                  <a:cubicBezTo>
                    <a:pt x="1218" y="1184"/>
                    <a:pt x="1276" y="1201"/>
                    <a:pt x="1335" y="1201"/>
                  </a:cubicBezTo>
                  <a:cubicBezTo>
                    <a:pt x="1393" y="1201"/>
                    <a:pt x="1451" y="1184"/>
                    <a:pt x="1501" y="1151"/>
                  </a:cubicBezTo>
                  <a:lnTo>
                    <a:pt x="1902" y="918"/>
                  </a:lnTo>
                  <a:cubicBezTo>
                    <a:pt x="1968" y="884"/>
                    <a:pt x="2002" y="851"/>
                    <a:pt x="2002" y="784"/>
                  </a:cubicBezTo>
                  <a:cubicBezTo>
                    <a:pt x="2002" y="751"/>
                    <a:pt x="1968" y="684"/>
                    <a:pt x="1935" y="684"/>
                  </a:cubicBezTo>
                  <a:lnTo>
                    <a:pt x="834" y="50"/>
                  </a:lnTo>
                  <a:cubicBezTo>
                    <a:pt x="767" y="17"/>
                    <a:pt x="709" y="0"/>
                    <a:pt x="65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5"/>
            <p:cNvSpPr/>
            <p:nvPr/>
          </p:nvSpPr>
          <p:spPr>
            <a:xfrm>
              <a:off x="4309075" y="4222850"/>
              <a:ext cx="38400" cy="20450"/>
            </a:xfrm>
            <a:custGeom>
              <a:avLst/>
              <a:gdLst/>
              <a:ahLst/>
              <a:cxnLst/>
              <a:rect l="l" t="t" r="r" b="b"/>
              <a:pathLst>
                <a:path w="1536" h="818" extrusionOk="0">
                  <a:moveTo>
                    <a:pt x="434" y="0"/>
                  </a:moveTo>
                  <a:cubicBezTo>
                    <a:pt x="401" y="0"/>
                    <a:pt x="368" y="8"/>
                    <a:pt x="334" y="25"/>
                  </a:cubicBezTo>
                  <a:lnTo>
                    <a:pt x="1" y="225"/>
                  </a:lnTo>
                  <a:lnTo>
                    <a:pt x="968" y="792"/>
                  </a:lnTo>
                  <a:cubicBezTo>
                    <a:pt x="1001" y="809"/>
                    <a:pt x="1035" y="817"/>
                    <a:pt x="1068" y="817"/>
                  </a:cubicBezTo>
                  <a:cubicBezTo>
                    <a:pt x="1102" y="817"/>
                    <a:pt x="1135" y="809"/>
                    <a:pt x="1168" y="792"/>
                  </a:cubicBezTo>
                  <a:lnTo>
                    <a:pt x="1535" y="592"/>
                  </a:lnTo>
                  <a:lnTo>
                    <a:pt x="534" y="25"/>
                  </a:lnTo>
                  <a:cubicBezTo>
                    <a:pt x="501" y="8"/>
                    <a:pt x="468" y="0"/>
                    <a:pt x="4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5"/>
            <p:cNvSpPr/>
            <p:nvPr/>
          </p:nvSpPr>
          <p:spPr>
            <a:xfrm>
              <a:off x="4341600" y="4240975"/>
              <a:ext cx="12550" cy="6700"/>
            </a:xfrm>
            <a:custGeom>
              <a:avLst/>
              <a:gdLst/>
              <a:ahLst/>
              <a:cxnLst/>
              <a:rect l="l" t="t" r="r" b="b"/>
              <a:pathLst>
                <a:path w="502" h="268" extrusionOk="0">
                  <a:moveTo>
                    <a:pt x="368" y="1"/>
                  </a:moveTo>
                  <a:lnTo>
                    <a:pt x="1" y="201"/>
                  </a:lnTo>
                  <a:lnTo>
                    <a:pt x="67" y="267"/>
                  </a:lnTo>
                  <a:cubicBezTo>
                    <a:pt x="134" y="267"/>
                    <a:pt x="234" y="267"/>
                    <a:pt x="301" y="201"/>
                  </a:cubicBezTo>
                  <a:lnTo>
                    <a:pt x="368" y="167"/>
                  </a:lnTo>
                  <a:cubicBezTo>
                    <a:pt x="434" y="134"/>
                    <a:pt x="501" y="67"/>
                    <a:pt x="434" y="34"/>
                  </a:cubicBezTo>
                  <a:lnTo>
                    <a:pt x="36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5"/>
            <p:cNvSpPr/>
            <p:nvPr/>
          </p:nvSpPr>
          <p:spPr>
            <a:xfrm>
              <a:off x="3867925" y="4121850"/>
              <a:ext cx="110100" cy="55575"/>
            </a:xfrm>
            <a:custGeom>
              <a:avLst/>
              <a:gdLst/>
              <a:ahLst/>
              <a:cxnLst/>
              <a:rect l="l" t="t" r="r" b="b"/>
              <a:pathLst>
                <a:path w="4404" h="2223" extrusionOk="0">
                  <a:moveTo>
                    <a:pt x="2640" y="404"/>
                  </a:moveTo>
                  <a:cubicBezTo>
                    <a:pt x="2820" y="404"/>
                    <a:pt x="3003" y="446"/>
                    <a:pt x="3170" y="529"/>
                  </a:cubicBezTo>
                  <a:cubicBezTo>
                    <a:pt x="3503" y="729"/>
                    <a:pt x="3570" y="996"/>
                    <a:pt x="3170" y="1330"/>
                  </a:cubicBezTo>
                  <a:cubicBezTo>
                    <a:pt x="2836" y="1330"/>
                    <a:pt x="2503" y="1296"/>
                    <a:pt x="2202" y="1130"/>
                  </a:cubicBezTo>
                  <a:cubicBezTo>
                    <a:pt x="1869" y="930"/>
                    <a:pt x="1802" y="729"/>
                    <a:pt x="2136" y="529"/>
                  </a:cubicBezTo>
                  <a:cubicBezTo>
                    <a:pt x="2286" y="446"/>
                    <a:pt x="2461" y="404"/>
                    <a:pt x="2640" y="404"/>
                  </a:cubicBezTo>
                  <a:close/>
                  <a:moveTo>
                    <a:pt x="2358" y="0"/>
                  </a:moveTo>
                  <a:cubicBezTo>
                    <a:pt x="2075" y="0"/>
                    <a:pt x="1794" y="53"/>
                    <a:pt x="1535" y="162"/>
                  </a:cubicBezTo>
                  <a:cubicBezTo>
                    <a:pt x="968" y="496"/>
                    <a:pt x="1135" y="896"/>
                    <a:pt x="1735" y="1263"/>
                  </a:cubicBezTo>
                  <a:cubicBezTo>
                    <a:pt x="2069" y="1430"/>
                    <a:pt x="2436" y="1530"/>
                    <a:pt x="2836" y="1530"/>
                  </a:cubicBezTo>
                  <a:cubicBezTo>
                    <a:pt x="2532" y="1727"/>
                    <a:pt x="2190" y="1827"/>
                    <a:pt x="1851" y="1827"/>
                  </a:cubicBezTo>
                  <a:cubicBezTo>
                    <a:pt x="1557" y="1827"/>
                    <a:pt x="1265" y="1752"/>
                    <a:pt x="1002" y="1597"/>
                  </a:cubicBezTo>
                  <a:cubicBezTo>
                    <a:pt x="801" y="1530"/>
                    <a:pt x="668" y="1363"/>
                    <a:pt x="635" y="1163"/>
                  </a:cubicBezTo>
                  <a:lnTo>
                    <a:pt x="1" y="1130"/>
                  </a:lnTo>
                  <a:lnTo>
                    <a:pt x="1" y="1130"/>
                  </a:lnTo>
                  <a:cubicBezTo>
                    <a:pt x="101" y="1463"/>
                    <a:pt x="334" y="1730"/>
                    <a:pt x="668" y="1864"/>
                  </a:cubicBezTo>
                  <a:cubicBezTo>
                    <a:pt x="1103" y="2105"/>
                    <a:pt x="1578" y="2223"/>
                    <a:pt x="2053" y="2223"/>
                  </a:cubicBezTo>
                  <a:cubicBezTo>
                    <a:pt x="2562" y="2223"/>
                    <a:pt x="3071" y="2089"/>
                    <a:pt x="3537" y="1830"/>
                  </a:cubicBezTo>
                  <a:cubicBezTo>
                    <a:pt x="4404" y="1296"/>
                    <a:pt x="4237" y="729"/>
                    <a:pt x="3537" y="329"/>
                  </a:cubicBezTo>
                  <a:cubicBezTo>
                    <a:pt x="3181" y="112"/>
                    <a:pt x="2768" y="0"/>
                    <a:pt x="235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5"/>
            <p:cNvSpPr/>
            <p:nvPr/>
          </p:nvSpPr>
          <p:spPr>
            <a:xfrm>
              <a:off x="3937975" y="4170300"/>
              <a:ext cx="65925" cy="35800"/>
            </a:xfrm>
            <a:custGeom>
              <a:avLst/>
              <a:gdLst/>
              <a:ahLst/>
              <a:cxnLst/>
              <a:rect l="l" t="t" r="r" b="b"/>
              <a:pathLst>
                <a:path w="2637" h="1432" extrusionOk="0">
                  <a:moveTo>
                    <a:pt x="1923" y="1"/>
                  </a:moveTo>
                  <a:cubicBezTo>
                    <a:pt x="1825" y="1"/>
                    <a:pt x="1727" y="19"/>
                    <a:pt x="1635" y="59"/>
                  </a:cubicBezTo>
                  <a:cubicBezTo>
                    <a:pt x="1435" y="159"/>
                    <a:pt x="1469" y="359"/>
                    <a:pt x="1702" y="493"/>
                  </a:cubicBezTo>
                  <a:cubicBezTo>
                    <a:pt x="1827" y="564"/>
                    <a:pt x="1962" y="597"/>
                    <a:pt x="2101" y="597"/>
                  </a:cubicBezTo>
                  <a:cubicBezTo>
                    <a:pt x="2222" y="597"/>
                    <a:pt x="2345" y="572"/>
                    <a:pt x="2469" y="526"/>
                  </a:cubicBezTo>
                  <a:cubicBezTo>
                    <a:pt x="2636" y="426"/>
                    <a:pt x="2603" y="259"/>
                    <a:pt x="2369" y="126"/>
                  </a:cubicBezTo>
                  <a:cubicBezTo>
                    <a:pt x="2228" y="45"/>
                    <a:pt x="2074" y="1"/>
                    <a:pt x="1923" y="1"/>
                  </a:cubicBezTo>
                  <a:close/>
                  <a:moveTo>
                    <a:pt x="481" y="835"/>
                  </a:moveTo>
                  <a:cubicBezTo>
                    <a:pt x="378" y="835"/>
                    <a:pt x="273" y="853"/>
                    <a:pt x="168" y="893"/>
                  </a:cubicBezTo>
                  <a:cubicBezTo>
                    <a:pt x="1" y="993"/>
                    <a:pt x="34" y="1193"/>
                    <a:pt x="268" y="1327"/>
                  </a:cubicBezTo>
                  <a:cubicBezTo>
                    <a:pt x="393" y="1398"/>
                    <a:pt x="528" y="1431"/>
                    <a:pt x="667" y="1431"/>
                  </a:cubicBezTo>
                  <a:cubicBezTo>
                    <a:pt x="787" y="1431"/>
                    <a:pt x="911" y="1406"/>
                    <a:pt x="1035" y="1360"/>
                  </a:cubicBezTo>
                  <a:cubicBezTo>
                    <a:pt x="1202" y="1260"/>
                    <a:pt x="1168" y="1093"/>
                    <a:pt x="935" y="960"/>
                  </a:cubicBezTo>
                  <a:cubicBezTo>
                    <a:pt x="793" y="879"/>
                    <a:pt x="640" y="835"/>
                    <a:pt x="481" y="835"/>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5"/>
            <p:cNvSpPr/>
            <p:nvPr/>
          </p:nvSpPr>
          <p:spPr>
            <a:xfrm>
              <a:off x="3981350" y="4187550"/>
              <a:ext cx="106775" cy="55175"/>
            </a:xfrm>
            <a:custGeom>
              <a:avLst/>
              <a:gdLst/>
              <a:ahLst/>
              <a:cxnLst/>
              <a:rect l="l" t="t" r="r" b="b"/>
              <a:pathLst>
                <a:path w="4271" h="2207" extrusionOk="0">
                  <a:moveTo>
                    <a:pt x="2676" y="407"/>
                  </a:moveTo>
                  <a:cubicBezTo>
                    <a:pt x="2872" y="407"/>
                    <a:pt x="3034" y="456"/>
                    <a:pt x="3169" y="536"/>
                  </a:cubicBezTo>
                  <a:cubicBezTo>
                    <a:pt x="3503" y="737"/>
                    <a:pt x="3503" y="1037"/>
                    <a:pt x="2736" y="1437"/>
                  </a:cubicBezTo>
                  <a:cubicBezTo>
                    <a:pt x="2279" y="1707"/>
                    <a:pt x="1913" y="1822"/>
                    <a:pt x="1613" y="1822"/>
                  </a:cubicBezTo>
                  <a:cubicBezTo>
                    <a:pt x="1431" y="1822"/>
                    <a:pt x="1273" y="1780"/>
                    <a:pt x="1135" y="1704"/>
                  </a:cubicBezTo>
                  <a:cubicBezTo>
                    <a:pt x="801" y="1504"/>
                    <a:pt x="801" y="1204"/>
                    <a:pt x="1568" y="770"/>
                  </a:cubicBezTo>
                  <a:cubicBezTo>
                    <a:pt x="2025" y="512"/>
                    <a:pt x="2387" y="407"/>
                    <a:pt x="2676" y="407"/>
                  </a:cubicBezTo>
                  <a:close/>
                  <a:moveTo>
                    <a:pt x="2307" y="1"/>
                  </a:moveTo>
                  <a:cubicBezTo>
                    <a:pt x="1823" y="1"/>
                    <a:pt x="1345" y="135"/>
                    <a:pt x="934" y="403"/>
                  </a:cubicBezTo>
                  <a:cubicBezTo>
                    <a:pt x="34" y="937"/>
                    <a:pt x="0" y="1504"/>
                    <a:pt x="734" y="1904"/>
                  </a:cubicBezTo>
                  <a:cubicBezTo>
                    <a:pt x="1121" y="2105"/>
                    <a:pt x="1545" y="2206"/>
                    <a:pt x="1967" y="2206"/>
                  </a:cubicBezTo>
                  <a:cubicBezTo>
                    <a:pt x="2454" y="2206"/>
                    <a:pt x="2941" y="2072"/>
                    <a:pt x="3369" y="1804"/>
                  </a:cubicBezTo>
                  <a:cubicBezTo>
                    <a:pt x="4270" y="1270"/>
                    <a:pt x="4270" y="737"/>
                    <a:pt x="3536" y="303"/>
                  </a:cubicBezTo>
                  <a:cubicBezTo>
                    <a:pt x="3149" y="102"/>
                    <a:pt x="2726" y="1"/>
                    <a:pt x="230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5"/>
            <p:cNvSpPr/>
            <p:nvPr/>
          </p:nvSpPr>
          <p:spPr>
            <a:xfrm>
              <a:off x="4053900" y="4229250"/>
              <a:ext cx="105925" cy="55150"/>
            </a:xfrm>
            <a:custGeom>
              <a:avLst/>
              <a:gdLst/>
              <a:ahLst/>
              <a:cxnLst/>
              <a:rect l="l" t="t" r="r" b="b"/>
              <a:pathLst>
                <a:path w="4237" h="2206" extrusionOk="0">
                  <a:moveTo>
                    <a:pt x="2617" y="397"/>
                  </a:moveTo>
                  <a:cubicBezTo>
                    <a:pt x="2825" y="397"/>
                    <a:pt x="2995" y="452"/>
                    <a:pt x="3136" y="536"/>
                  </a:cubicBezTo>
                  <a:cubicBezTo>
                    <a:pt x="3470" y="736"/>
                    <a:pt x="3470" y="1003"/>
                    <a:pt x="2736" y="1437"/>
                  </a:cubicBezTo>
                  <a:cubicBezTo>
                    <a:pt x="2258" y="1707"/>
                    <a:pt x="1897" y="1822"/>
                    <a:pt x="1604" y="1822"/>
                  </a:cubicBezTo>
                  <a:cubicBezTo>
                    <a:pt x="1426" y="1822"/>
                    <a:pt x="1273" y="1779"/>
                    <a:pt x="1135" y="1704"/>
                  </a:cubicBezTo>
                  <a:cubicBezTo>
                    <a:pt x="768" y="1504"/>
                    <a:pt x="801" y="1203"/>
                    <a:pt x="1535" y="770"/>
                  </a:cubicBezTo>
                  <a:cubicBezTo>
                    <a:pt x="1978" y="500"/>
                    <a:pt x="2333" y="397"/>
                    <a:pt x="2617" y="397"/>
                  </a:cubicBezTo>
                  <a:close/>
                  <a:moveTo>
                    <a:pt x="2302" y="1"/>
                  </a:moveTo>
                  <a:cubicBezTo>
                    <a:pt x="1824" y="1"/>
                    <a:pt x="1345" y="135"/>
                    <a:pt x="934" y="403"/>
                  </a:cubicBezTo>
                  <a:cubicBezTo>
                    <a:pt x="0" y="937"/>
                    <a:pt x="0" y="1470"/>
                    <a:pt x="734" y="1904"/>
                  </a:cubicBezTo>
                  <a:cubicBezTo>
                    <a:pt x="1122" y="2105"/>
                    <a:pt x="1545" y="2206"/>
                    <a:pt x="1964" y="2206"/>
                  </a:cubicBezTo>
                  <a:cubicBezTo>
                    <a:pt x="2447" y="2206"/>
                    <a:pt x="2925" y="2072"/>
                    <a:pt x="3336" y="1804"/>
                  </a:cubicBezTo>
                  <a:cubicBezTo>
                    <a:pt x="4237" y="1270"/>
                    <a:pt x="4237" y="736"/>
                    <a:pt x="3503" y="303"/>
                  </a:cubicBezTo>
                  <a:cubicBezTo>
                    <a:pt x="3131" y="102"/>
                    <a:pt x="2716" y="1"/>
                    <a:pt x="23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5"/>
            <p:cNvSpPr/>
            <p:nvPr/>
          </p:nvSpPr>
          <p:spPr>
            <a:xfrm>
              <a:off x="3580225" y="4168850"/>
              <a:ext cx="498725" cy="285425"/>
            </a:xfrm>
            <a:custGeom>
              <a:avLst/>
              <a:gdLst/>
              <a:ahLst/>
              <a:cxnLst/>
              <a:rect l="l" t="t" r="r" b="b"/>
              <a:pathLst>
                <a:path w="19949" h="11417" extrusionOk="0">
                  <a:moveTo>
                    <a:pt x="4571" y="0"/>
                  </a:moveTo>
                  <a:cubicBezTo>
                    <a:pt x="4379" y="0"/>
                    <a:pt x="4187" y="50"/>
                    <a:pt x="4003" y="150"/>
                  </a:cubicBezTo>
                  <a:lnTo>
                    <a:pt x="301" y="2285"/>
                  </a:lnTo>
                  <a:cubicBezTo>
                    <a:pt x="1" y="2385"/>
                    <a:pt x="1" y="2819"/>
                    <a:pt x="301" y="2919"/>
                  </a:cubicBezTo>
                  <a:lnTo>
                    <a:pt x="14811" y="11292"/>
                  </a:lnTo>
                  <a:cubicBezTo>
                    <a:pt x="14995" y="11375"/>
                    <a:pt x="15186" y="11417"/>
                    <a:pt x="15378" y="11417"/>
                  </a:cubicBezTo>
                  <a:cubicBezTo>
                    <a:pt x="15570" y="11417"/>
                    <a:pt x="15762" y="11375"/>
                    <a:pt x="15945" y="11292"/>
                  </a:cubicBezTo>
                  <a:lnTo>
                    <a:pt x="19648" y="9157"/>
                  </a:lnTo>
                  <a:cubicBezTo>
                    <a:pt x="19948" y="8957"/>
                    <a:pt x="19948" y="8690"/>
                    <a:pt x="19648" y="8490"/>
                  </a:cubicBezTo>
                  <a:lnTo>
                    <a:pt x="5138" y="150"/>
                  </a:lnTo>
                  <a:cubicBezTo>
                    <a:pt x="4954" y="50"/>
                    <a:pt x="4762" y="0"/>
                    <a:pt x="457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5"/>
            <p:cNvSpPr/>
            <p:nvPr/>
          </p:nvSpPr>
          <p:spPr>
            <a:xfrm>
              <a:off x="3818725" y="4272450"/>
              <a:ext cx="117625" cy="66325"/>
            </a:xfrm>
            <a:custGeom>
              <a:avLst/>
              <a:gdLst/>
              <a:ahLst/>
              <a:cxnLst/>
              <a:rect l="l" t="t" r="r" b="b"/>
              <a:pathLst>
                <a:path w="4705" h="2653" extrusionOk="0">
                  <a:moveTo>
                    <a:pt x="480" y="1"/>
                  </a:moveTo>
                  <a:cubicBezTo>
                    <a:pt x="376" y="1"/>
                    <a:pt x="268" y="26"/>
                    <a:pt x="168" y="76"/>
                  </a:cubicBezTo>
                  <a:cubicBezTo>
                    <a:pt x="1" y="143"/>
                    <a:pt x="1" y="309"/>
                    <a:pt x="168" y="409"/>
                  </a:cubicBezTo>
                  <a:lnTo>
                    <a:pt x="3904" y="2578"/>
                  </a:lnTo>
                  <a:cubicBezTo>
                    <a:pt x="4004" y="2628"/>
                    <a:pt x="4112" y="2653"/>
                    <a:pt x="4220" y="2653"/>
                  </a:cubicBezTo>
                  <a:cubicBezTo>
                    <a:pt x="4329" y="2653"/>
                    <a:pt x="4437" y="2628"/>
                    <a:pt x="4537" y="2578"/>
                  </a:cubicBezTo>
                  <a:cubicBezTo>
                    <a:pt x="4704" y="2511"/>
                    <a:pt x="4704" y="2344"/>
                    <a:pt x="4537" y="2244"/>
                  </a:cubicBezTo>
                  <a:lnTo>
                    <a:pt x="768" y="76"/>
                  </a:lnTo>
                  <a:cubicBezTo>
                    <a:pt x="685" y="26"/>
                    <a:pt x="585" y="1"/>
                    <a:pt x="48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5"/>
            <p:cNvSpPr/>
            <p:nvPr/>
          </p:nvSpPr>
          <p:spPr>
            <a:xfrm>
              <a:off x="3789550" y="4289125"/>
              <a:ext cx="214350" cy="122200"/>
            </a:xfrm>
            <a:custGeom>
              <a:avLst/>
              <a:gdLst/>
              <a:ahLst/>
              <a:cxnLst/>
              <a:rect l="l" t="t" r="r" b="b"/>
              <a:pathLst>
                <a:path w="8574" h="4888" extrusionOk="0">
                  <a:moveTo>
                    <a:pt x="480" y="1"/>
                  </a:moveTo>
                  <a:cubicBezTo>
                    <a:pt x="376" y="1"/>
                    <a:pt x="267" y="26"/>
                    <a:pt x="167" y="76"/>
                  </a:cubicBezTo>
                  <a:cubicBezTo>
                    <a:pt x="0" y="176"/>
                    <a:pt x="0" y="343"/>
                    <a:pt x="167" y="410"/>
                  </a:cubicBezTo>
                  <a:lnTo>
                    <a:pt x="7772" y="4813"/>
                  </a:lnTo>
                  <a:cubicBezTo>
                    <a:pt x="7873" y="4863"/>
                    <a:pt x="7981" y="4888"/>
                    <a:pt x="8085" y="4888"/>
                  </a:cubicBezTo>
                  <a:cubicBezTo>
                    <a:pt x="8189" y="4888"/>
                    <a:pt x="8290" y="4863"/>
                    <a:pt x="8373" y="4813"/>
                  </a:cubicBezTo>
                  <a:cubicBezTo>
                    <a:pt x="8573" y="4713"/>
                    <a:pt x="8540" y="4579"/>
                    <a:pt x="8373" y="4479"/>
                  </a:cubicBezTo>
                  <a:lnTo>
                    <a:pt x="767" y="76"/>
                  </a:lnTo>
                  <a:cubicBezTo>
                    <a:pt x="684" y="26"/>
                    <a:pt x="584" y="1"/>
                    <a:pt x="48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5"/>
            <p:cNvSpPr/>
            <p:nvPr/>
          </p:nvSpPr>
          <p:spPr>
            <a:xfrm>
              <a:off x="3761200" y="4305825"/>
              <a:ext cx="213500" cy="122175"/>
            </a:xfrm>
            <a:custGeom>
              <a:avLst/>
              <a:gdLst/>
              <a:ahLst/>
              <a:cxnLst/>
              <a:rect l="l" t="t" r="r" b="b"/>
              <a:pathLst>
                <a:path w="8540" h="4887" extrusionOk="0">
                  <a:moveTo>
                    <a:pt x="467" y="0"/>
                  </a:moveTo>
                  <a:cubicBezTo>
                    <a:pt x="367" y="0"/>
                    <a:pt x="267" y="25"/>
                    <a:pt x="167" y="75"/>
                  </a:cubicBezTo>
                  <a:cubicBezTo>
                    <a:pt x="0" y="175"/>
                    <a:pt x="0" y="309"/>
                    <a:pt x="167" y="409"/>
                  </a:cubicBezTo>
                  <a:lnTo>
                    <a:pt x="7772" y="4812"/>
                  </a:lnTo>
                  <a:cubicBezTo>
                    <a:pt x="7856" y="4862"/>
                    <a:pt x="7956" y="4887"/>
                    <a:pt x="8060" y="4887"/>
                  </a:cubicBezTo>
                  <a:cubicBezTo>
                    <a:pt x="8164" y="4887"/>
                    <a:pt x="8273" y="4862"/>
                    <a:pt x="8373" y="4812"/>
                  </a:cubicBezTo>
                  <a:cubicBezTo>
                    <a:pt x="8540" y="4712"/>
                    <a:pt x="8540" y="4545"/>
                    <a:pt x="8373" y="4445"/>
                  </a:cubicBezTo>
                  <a:lnTo>
                    <a:pt x="767" y="75"/>
                  </a:lnTo>
                  <a:cubicBezTo>
                    <a:pt x="667" y="25"/>
                    <a:pt x="567" y="0"/>
                    <a:pt x="46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5"/>
            <p:cNvSpPr/>
            <p:nvPr/>
          </p:nvSpPr>
          <p:spPr>
            <a:xfrm>
              <a:off x="3639425" y="4200125"/>
              <a:ext cx="149300" cy="85075"/>
            </a:xfrm>
            <a:custGeom>
              <a:avLst/>
              <a:gdLst/>
              <a:ahLst/>
              <a:cxnLst/>
              <a:rect l="l" t="t" r="r" b="b"/>
              <a:pathLst>
                <a:path w="5972" h="3403" extrusionOk="0">
                  <a:moveTo>
                    <a:pt x="3003" y="234"/>
                  </a:moveTo>
                  <a:cubicBezTo>
                    <a:pt x="3103" y="234"/>
                    <a:pt x="3237" y="267"/>
                    <a:pt x="3337" y="300"/>
                  </a:cubicBezTo>
                  <a:cubicBezTo>
                    <a:pt x="3470" y="334"/>
                    <a:pt x="3604" y="367"/>
                    <a:pt x="3737" y="434"/>
                  </a:cubicBezTo>
                  <a:cubicBezTo>
                    <a:pt x="3937" y="567"/>
                    <a:pt x="4004" y="567"/>
                    <a:pt x="4471" y="867"/>
                  </a:cubicBezTo>
                  <a:cubicBezTo>
                    <a:pt x="4938" y="1134"/>
                    <a:pt x="5005" y="1168"/>
                    <a:pt x="5171" y="1268"/>
                  </a:cubicBezTo>
                  <a:cubicBezTo>
                    <a:pt x="5271" y="1334"/>
                    <a:pt x="5371" y="1401"/>
                    <a:pt x="5438" y="1501"/>
                  </a:cubicBezTo>
                  <a:cubicBezTo>
                    <a:pt x="5538" y="1635"/>
                    <a:pt x="5538" y="1801"/>
                    <a:pt x="5438" y="1901"/>
                  </a:cubicBezTo>
                  <a:cubicBezTo>
                    <a:pt x="5371" y="2002"/>
                    <a:pt x="5271" y="2068"/>
                    <a:pt x="5171" y="2135"/>
                  </a:cubicBezTo>
                  <a:cubicBezTo>
                    <a:pt x="5005" y="2235"/>
                    <a:pt x="4938" y="2268"/>
                    <a:pt x="4471" y="2535"/>
                  </a:cubicBezTo>
                  <a:cubicBezTo>
                    <a:pt x="4004" y="2835"/>
                    <a:pt x="3937" y="2869"/>
                    <a:pt x="3737" y="2969"/>
                  </a:cubicBezTo>
                  <a:cubicBezTo>
                    <a:pt x="3604" y="3036"/>
                    <a:pt x="3470" y="3069"/>
                    <a:pt x="3337" y="3136"/>
                  </a:cubicBezTo>
                  <a:cubicBezTo>
                    <a:pt x="3237" y="3169"/>
                    <a:pt x="3103" y="3169"/>
                    <a:pt x="3003" y="3169"/>
                  </a:cubicBezTo>
                  <a:cubicBezTo>
                    <a:pt x="2870" y="3169"/>
                    <a:pt x="2770" y="3136"/>
                    <a:pt x="2670" y="3136"/>
                  </a:cubicBezTo>
                  <a:cubicBezTo>
                    <a:pt x="2536" y="3069"/>
                    <a:pt x="2403" y="3036"/>
                    <a:pt x="2269" y="2969"/>
                  </a:cubicBezTo>
                  <a:cubicBezTo>
                    <a:pt x="2069" y="2869"/>
                    <a:pt x="2002" y="2835"/>
                    <a:pt x="1535" y="2535"/>
                  </a:cubicBezTo>
                  <a:cubicBezTo>
                    <a:pt x="1035" y="2268"/>
                    <a:pt x="1002" y="2235"/>
                    <a:pt x="802" y="2135"/>
                  </a:cubicBezTo>
                  <a:cubicBezTo>
                    <a:pt x="701" y="2068"/>
                    <a:pt x="635" y="2002"/>
                    <a:pt x="535" y="1901"/>
                  </a:cubicBezTo>
                  <a:cubicBezTo>
                    <a:pt x="435" y="1801"/>
                    <a:pt x="435" y="1635"/>
                    <a:pt x="535" y="1501"/>
                  </a:cubicBezTo>
                  <a:cubicBezTo>
                    <a:pt x="601" y="1401"/>
                    <a:pt x="701" y="1334"/>
                    <a:pt x="802" y="1268"/>
                  </a:cubicBezTo>
                  <a:cubicBezTo>
                    <a:pt x="1002" y="1168"/>
                    <a:pt x="1068" y="1134"/>
                    <a:pt x="1535" y="867"/>
                  </a:cubicBezTo>
                  <a:cubicBezTo>
                    <a:pt x="2002" y="601"/>
                    <a:pt x="2069" y="567"/>
                    <a:pt x="2269" y="434"/>
                  </a:cubicBezTo>
                  <a:cubicBezTo>
                    <a:pt x="2403" y="367"/>
                    <a:pt x="2536" y="334"/>
                    <a:pt x="2670" y="300"/>
                  </a:cubicBezTo>
                  <a:cubicBezTo>
                    <a:pt x="2770" y="267"/>
                    <a:pt x="2870" y="234"/>
                    <a:pt x="3003" y="234"/>
                  </a:cubicBezTo>
                  <a:close/>
                  <a:moveTo>
                    <a:pt x="3003" y="0"/>
                  </a:moveTo>
                  <a:cubicBezTo>
                    <a:pt x="2836" y="0"/>
                    <a:pt x="2636" y="0"/>
                    <a:pt x="2469" y="67"/>
                  </a:cubicBezTo>
                  <a:cubicBezTo>
                    <a:pt x="2303" y="100"/>
                    <a:pt x="2136" y="167"/>
                    <a:pt x="1969" y="267"/>
                  </a:cubicBezTo>
                  <a:cubicBezTo>
                    <a:pt x="1769" y="367"/>
                    <a:pt x="1702" y="400"/>
                    <a:pt x="1202" y="667"/>
                  </a:cubicBezTo>
                  <a:cubicBezTo>
                    <a:pt x="701" y="967"/>
                    <a:pt x="668" y="1001"/>
                    <a:pt x="468" y="1101"/>
                  </a:cubicBezTo>
                  <a:cubicBezTo>
                    <a:pt x="335" y="1168"/>
                    <a:pt x="234" y="1268"/>
                    <a:pt x="134" y="1401"/>
                  </a:cubicBezTo>
                  <a:cubicBezTo>
                    <a:pt x="68" y="1468"/>
                    <a:pt x="1" y="1601"/>
                    <a:pt x="1" y="1701"/>
                  </a:cubicBezTo>
                  <a:cubicBezTo>
                    <a:pt x="1" y="1801"/>
                    <a:pt x="68" y="1901"/>
                    <a:pt x="134" y="2002"/>
                  </a:cubicBezTo>
                  <a:cubicBezTo>
                    <a:pt x="234" y="2102"/>
                    <a:pt x="335" y="2235"/>
                    <a:pt x="468" y="2302"/>
                  </a:cubicBezTo>
                  <a:cubicBezTo>
                    <a:pt x="668" y="2402"/>
                    <a:pt x="701" y="2469"/>
                    <a:pt x="1202" y="2702"/>
                  </a:cubicBezTo>
                  <a:cubicBezTo>
                    <a:pt x="1702" y="2969"/>
                    <a:pt x="1769" y="3036"/>
                    <a:pt x="1969" y="3136"/>
                  </a:cubicBezTo>
                  <a:cubicBezTo>
                    <a:pt x="2136" y="3236"/>
                    <a:pt x="2303" y="3302"/>
                    <a:pt x="2469" y="3336"/>
                  </a:cubicBezTo>
                  <a:cubicBezTo>
                    <a:pt x="2636" y="3369"/>
                    <a:pt x="2836" y="3403"/>
                    <a:pt x="3003" y="3403"/>
                  </a:cubicBezTo>
                  <a:cubicBezTo>
                    <a:pt x="3170" y="3403"/>
                    <a:pt x="3337" y="3369"/>
                    <a:pt x="3537" y="3336"/>
                  </a:cubicBezTo>
                  <a:cubicBezTo>
                    <a:pt x="3704" y="3302"/>
                    <a:pt x="3870" y="3202"/>
                    <a:pt x="4037" y="3136"/>
                  </a:cubicBezTo>
                  <a:cubicBezTo>
                    <a:pt x="4237" y="3036"/>
                    <a:pt x="4304" y="3002"/>
                    <a:pt x="4804" y="2702"/>
                  </a:cubicBezTo>
                  <a:cubicBezTo>
                    <a:pt x="5271" y="2435"/>
                    <a:pt x="5338" y="2402"/>
                    <a:pt x="5505" y="2302"/>
                  </a:cubicBezTo>
                  <a:cubicBezTo>
                    <a:pt x="5638" y="2235"/>
                    <a:pt x="5772" y="2135"/>
                    <a:pt x="5872" y="2002"/>
                  </a:cubicBezTo>
                  <a:cubicBezTo>
                    <a:pt x="5939" y="1901"/>
                    <a:pt x="5972" y="1801"/>
                    <a:pt x="5972" y="1701"/>
                  </a:cubicBezTo>
                  <a:cubicBezTo>
                    <a:pt x="5972" y="1601"/>
                    <a:pt x="5939" y="1468"/>
                    <a:pt x="5872" y="1401"/>
                  </a:cubicBezTo>
                  <a:cubicBezTo>
                    <a:pt x="5772" y="1268"/>
                    <a:pt x="5638" y="1168"/>
                    <a:pt x="5505" y="1101"/>
                  </a:cubicBezTo>
                  <a:cubicBezTo>
                    <a:pt x="5338" y="967"/>
                    <a:pt x="5271" y="934"/>
                    <a:pt x="4804" y="667"/>
                  </a:cubicBezTo>
                  <a:cubicBezTo>
                    <a:pt x="4304" y="400"/>
                    <a:pt x="4237" y="367"/>
                    <a:pt x="4037" y="267"/>
                  </a:cubicBezTo>
                  <a:cubicBezTo>
                    <a:pt x="3870" y="167"/>
                    <a:pt x="3704" y="100"/>
                    <a:pt x="3537" y="67"/>
                  </a:cubicBezTo>
                  <a:cubicBezTo>
                    <a:pt x="3337" y="0"/>
                    <a:pt x="3170" y="0"/>
                    <a:pt x="30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5"/>
            <p:cNvSpPr/>
            <p:nvPr/>
          </p:nvSpPr>
          <p:spPr>
            <a:xfrm>
              <a:off x="3678625" y="4224300"/>
              <a:ext cx="71750" cy="37350"/>
            </a:xfrm>
            <a:custGeom>
              <a:avLst/>
              <a:gdLst/>
              <a:ahLst/>
              <a:cxnLst/>
              <a:rect l="l" t="t" r="r" b="b"/>
              <a:pathLst>
                <a:path w="2870" h="1494" extrusionOk="0">
                  <a:moveTo>
                    <a:pt x="1423" y="251"/>
                  </a:moveTo>
                  <a:cubicBezTo>
                    <a:pt x="1627" y="251"/>
                    <a:pt x="1835" y="301"/>
                    <a:pt x="2036" y="401"/>
                  </a:cubicBezTo>
                  <a:cubicBezTo>
                    <a:pt x="2369" y="501"/>
                    <a:pt x="2369" y="968"/>
                    <a:pt x="2036" y="1101"/>
                  </a:cubicBezTo>
                  <a:cubicBezTo>
                    <a:pt x="1835" y="1185"/>
                    <a:pt x="1627" y="1226"/>
                    <a:pt x="1423" y="1226"/>
                  </a:cubicBezTo>
                  <a:cubicBezTo>
                    <a:pt x="1218" y="1226"/>
                    <a:pt x="1018" y="1185"/>
                    <a:pt x="835" y="1101"/>
                  </a:cubicBezTo>
                  <a:cubicBezTo>
                    <a:pt x="501" y="968"/>
                    <a:pt x="501" y="501"/>
                    <a:pt x="835" y="401"/>
                  </a:cubicBezTo>
                  <a:cubicBezTo>
                    <a:pt x="1018" y="301"/>
                    <a:pt x="1218" y="251"/>
                    <a:pt x="1423" y="251"/>
                  </a:cubicBezTo>
                  <a:close/>
                  <a:moveTo>
                    <a:pt x="1435" y="0"/>
                  </a:moveTo>
                  <a:cubicBezTo>
                    <a:pt x="1118" y="0"/>
                    <a:pt x="801" y="67"/>
                    <a:pt x="501" y="201"/>
                  </a:cubicBezTo>
                  <a:cubicBezTo>
                    <a:pt x="1" y="401"/>
                    <a:pt x="1" y="1101"/>
                    <a:pt x="501" y="1268"/>
                  </a:cubicBezTo>
                  <a:cubicBezTo>
                    <a:pt x="801" y="1418"/>
                    <a:pt x="1118" y="1493"/>
                    <a:pt x="1435" y="1493"/>
                  </a:cubicBezTo>
                  <a:cubicBezTo>
                    <a:pt x="1752" y="1493"/>
                    <a:pt x="2069" y="1418"/>
                    <a:pt x="2369" y="1268"/>
                  </a:cubicBezTo>
                  <a:cubicBezTo>
                    <a:pt x="2869" y="1101"/>
                    <a:pt x="2869" y="401"/>
                    <a:pt x="2369" y="201"/>
                  </a:cubicBezTo>
                  <a:cubicBezTo>
                    <a:pt x="2069" y="67"/>
                    <a:pt x="1752" y="0"/>
                    <a:pt x="14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5"/>
            <p:cNvSpPr/>
            <p:nvPr/>
          </p:nvSpPr>
          <p:spPr>
            <a:xfrm>
              <a:off x="3754525" y="4238900"/>
              <a:ext cx="15875" cy="8350"/>
            </a:xfrm>
            <a:custGeom>
              <a:avLst/>
              <a:gdLst/>
              <a:ahLst/>
              <a:cxnLst/>
              <a:rect l="l" t="t" r="r" b="b"/>
              <a:pathLst>
                <a:path w="635" h="334" extrusionOk="0">
                  <a:moveTo>
                    <a:pt x="317" y="0"/>
                  </a:moveTo>
                  <a:cubicBezTo>
                    <a:pt x="242" y="0"/>
                    <a:pt x="167" y="17"/>
                    <a:pt x="100" y="50"/>
                  </a:cubicBezTo>
                  <a:cubicBezTo>
                    <a:pt x="0" y="84"/>
                    <a:pt x="0" y="250"/>
                    <a:pt x="100" y="284"/>
                  </a:cubicBezTo>
                  <a:cubicBezTo>
                    <a:pt x="167" y="317"/>
                    <a:pt x="242" y="334"/>
                    <a:pt x="317" y="334"/>
                  </a:cubicBezTo>
                  <a:cubicBezTo>
                    <a:pt x="392" y="334"/>
                    <a:pt x="467" y="317"/>
                    <a:pt x="534" y="284"/>
                  </a:cubicBezTo>
                  <a:cubicBezTo>
                    <a:pt x="634" y="217"/>
                    <a:pt x="634" y="117"/>
                    <a:pt x="534" y="50"/>
                  </a:cubicBezTo>
                  <a:cubicBezTo>
                    <a:pt x="467" y="17"/>
                    <a:pt x="392" y="0"/>
                    <a:pt x="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5"/>
            <p:cNvSpPr/>
            <p:nvPr/>
          </p:nvSpPr>
          <p:spPr>
            <a:xfrm>
              <a:off x="3400100" y="4275375"/>
              <a:ext cx="498725" cy="284825"/>
            </a:xfrm>
            <a:custGeom>
              <a:avLst/>
              <a:gdLst/>
              <a:ahLst/>
              <a:cxnLst/>
              <a:rect l="l" t="t" r="r" b="b"/>
              <a:pathLst>
                <a:path w="19949" h="11393" extrusionOk="0">
                  <a:moveTo>
                    <a:pt x="4587" y="1"/>
                  </a:moveTo>
                  <a:cubicBezTo>
                    <a:pt x="4395" y="1"/>
                    <a:pt x="4203" y="42"/>
                    <a:pt x="4037" y="126"/>
                  </a:cubicBezTo>
                  <a:lnTo>
                    <a:pt x="334" y="2261"/>
                  </a:lnTo>
                  <a:cubicBezTo>
                    <a:pt x="0" y="2361"/>
                    <a:pt x="0" y="2794"/>
                    <a:pt x="334" y="2894"/>
                  </a:cubicBezTo>
                  <a:lnTo>
                    <a:pt x="14811" y="11267"/>
                  </a:lnTo>
                  <a:cubicBezTo>
                    <a:pt x="14995" y="11350"/>
                    <a:pt x="15186" y="11392"/>
                    <a:pt x="15378" y="11392"/>
                  </a:cubicBezTo>
                  <a:cubicBezTo>
                    <a:pt x="15570" y="11392"/>
                    <a:pt x="15762" y="11350"/>
                    <a:pt x="15945" y="11267"/>
                  </a:cubicBezTo>
                  <a:lnTo>
                    <a:pt x="19648" y="9132"/>
                  </a:lnTo>
                  <a:cubicBezTo>
                    <a:pt x="19948" y="9032"/>
                    <a:pt x="19948" y="8598"/>
                    <a:pt x="19648" y="8498"/>
                  </a:cubicBezTo>
                  <a:lnTo>
                    <a:pt x="5137" y="126"/>
                  </a:lnTo>
                  <a:cubicBezTo>
                    <a:pt x="4971" y="42"/>
                    <a:pt x="4779" y="1"/>
                    <a:pt x="458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5"/>
            <p:cNvSpPr/>
            <p:nvPr/>
          </p:nvSpPr>
          <p:spPr>
            <a:xfrm>
              <a:off x="3638600" y="4379200"/>
              <a:ext cx="116775" cy="66325"/>
            </a:xfrm>
            <a:custGeom>
              <a:avLst/>
              <a:gdLst/>
              <a:ahLst/>
              <a:cxnLst/>
              <a:rect l="l" t="t" r="r" b="b"/>
              <a:pathLst>
                <a:path w="4671" h="2653" extrusionOk="0">
                  <a:moveTo>
                    <a:pt x="468" y="1"/>
                  </a:moveTo>
                  <a:cubicBezTo>
                    <a:pt x="368" y="1"/>
                    <a:pt x="267" y="26"/>
                    <a:pt x="167" y="76"/>
                  </a:cubicBezTo>
                  <a:cubicBezTo>
                    <a:pt x="1" y="142"/>
                    <a:pt x="1" y="309"/>
                    <a:pt x="167" y="409"/>
                  </a:cubicBezTo>
                  <a:lnTo>
                    <a:pt x="3903" y="2577"/>
                  </a:lnTo>
                  <a:cubicBezTo>
                    <a:pt x="3987" y="2627"/>
                    <a:pt x="4087" y="2652"/>
                    <a:pt x="4191" y="2652"/>
                  </a:cubicBezTo>
                  <a:cubicBezTo>
                    <a:pt x="4295" y="2652"/>
                    <a:pt x="4404" y="2627"/>
                    <a:pt x="4504" y="2577"/>
                  </a:cubicBezTo>
                  <a:cubicBezTo>
                    <a:pt x="4671" y="2477"/>
                    <a:pt x="4671" y="2311"/>
                    <a:pt x="4504" y="2210"/>
                  </a:cubicBezTo>
                  <a:lnTo>
                    <a:pt x="768" y="76"/>
                  </a:lnTo>
                  <a:cubicBezTo>
                    <a:pt x="668" y="26"/>
                    <a:pt x="568" y="1"/>
                    <a:pt x="4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5"/>
            <p:cNvSpPr/>
            <p:nvPr/>
          </p:nvSpPr>
          <p:spPr>
            <a:xfrm>
              <a:off x="3610250" y="4395875"/>
              <a:ext cx="213500" cy="121375"/>
            </a:xfrm>
            <a:custGeom>
              <a:avLst/>
              <a:gdLst/>
              <a:ahLst/>
              <a:cxnLst/>
              <a:rect l="l" t="t" r="r" b="b"/>
              <a:pathLst>
                <a:path w="8540" h="4855" extrusionOk="0">
                  <a:moveTo>
                    <a:pt x="467" y="1"/>
                  </a:moveTo>
                  <a:cubicBezTo>
                    <a:pt x="367" y="1"/>
                    <a:pt x="267" y="26"/>
                    <a:pt x="167" y="76"/>
                  </a:cubicBezTo>
                  <a:cubicBezTo>
                    <a:pt x="0" y="142"/>
                    <a:pt x="0" y="309"/>
                    <a:pt x="167" y="409"/>
                  </a:cubicBezTo>
                  <a:lnTo>
                    <a:pt x="7773" y="4779"/>
                  </a:lnTo>
                  <a:cubicBezTo>
                    <a:pt x="7856" y="4829"/>
                    <a:pt x="7956" y="4854"/>
                    <a:pt x="8060" y="4854"/>
                  </a:cubicBezTo>
                  <a:cubicBezTo>
                    <a:pt x="8165" y="4854"/>
                    <a:pt x="8273" y="4829"/>
                    <a:pt x="8373" y="4779"/>
                  </a:cubicBezTo>
                  <a:cubicBezTo>
                    <a:pt x="8540" y="4712"/>
                    <a:pt x="8540" y="4546"/>
                    <a:pt x="8373" y="4446"/>
                  </a:cubicBezTo>
                  <a:lnTo>
                    <a:pt x="768" y="76"/>
                  </a:lnTo>
                  <a:cubicBezTo>
                    <a:pt x="668" y="26"/>
                    <a:pt x="568" y="1"/>
                    <a:pt x="46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5"/>
            <p:cNvSpPr/>
            <p:nvPr/>
          </p:nvSpPr>
          <p:spPr>
            <a:xfrm>
              <a:off x="3581050" y="4411725"/>
              <a:ext cx="213525" cy="122200"/>
            </a:xfrm>
            <a:custGeom>
              <a:avLst/>
              <a:gdLst/>
              <a:ahLst/>
              <a:cxnLst/>
              <a:rect l="l" t="t" r="r" b="b"/>
              <a:pathLst>
                <a:path w="8541" h="4888" extrusionOk="0">
                  <a:moveTo>
                    <a:pt x="468" y="1"/>
                  </a:moveTo>
                  <a:cubicBezTo>
                    <a:pt x="368" y="1"/>
                    <a:pt x="268" y="26"/>
                    <a:pt x="168" y="76"/>
                  </a:cubicBezTo>
                  <a:cubicBezTo>
                    <a:pt x="1" y="176"/>
                    <a:pt x="1" y="342"/>
                    <a:pt x="168" y="442"/>
                  </a:cubicBezTo>
                  <a:lnTo>
                    <a:pt x="7773" y="4812"/>
                  </a:lnTo>
                  <a:cubicBezTo>
                    <a:pt x="7857" y="4862"/>
                    <a:pt x="7957" y="4887"/>
                    <a:pt x="8061" y="4887"/>
                  </a:cubicBezTo>
                  <a:cubicBezTo>
                    <a:pt x="8165" y="4887"/>
                    <a:pt x="8274" y="4862"/>
                    <a:pt x="8374" y="4812"/>
                  </a:cubicBezTo>
                  <a:cubicBezTo>
                    <a:pt x="8540" y="4712"/>
                    <a:pt x="8540" y="4579"/>
                    <a:pt x="8374" y="4479"/>
                  </a:cubicBezTo>
                  <a:lnTo>
                    <a:pt x="768" y="76"/>
                  </a:lnTo>
                  <a:cubicBezTo>
                    <a:pt x="668" y="26"/>
                    <a:pt x="568" y="1"/>
                    <a:pt x="4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5"/>
            <p:cNvSpPr/>
            <p:nvPr/>
          </p:nvSpPr>
          <p:spPr>
            <a:xfrm>
              <a:off x="3482650" y="4325825"/>
              <a:ext cx="102600" cy="48600"/>
            </a:xfrm>
            <a:custGeom>
              <a:avLst/>
              <a:gdLst/>
              <a:ahLst/>
              <a:cxnLst/>
              <a:rect l="l" t="t" r="r" b="b"/>
              <a:pathLst>
                <a:path w="4104" h="1944" extrusionOk="0">
                  <a:moveTo>
                    <a:pt x="3136" y="1"/>
                  </a:moveTo>
                  <a:cubicBezTo>
                    <a:pt x="2928" y="1"/>
                    <a:pt x="2719" y="59"/>
                    <a:pt x="2536" y="176"/>
                  </a:cubicBezTo>
                  <a:lnTo>
                    <a:pt x="2102" y="409"/>
                  </a:lnTo>
                  <a:lnTo>
                    <a:pt x="1835" y="243"/>
                  </a:lnTo>
                  <a:lnTo>
                    <a:pt x="1302" y="543"/>
                  </a:lnTo>
                  <a:lnTo>
                    <a:pt x="1569" y="710"/>
                  </a:lnTo>
                  <a:lnTo>
                    <a:pt x="1" y="1644"/>
                  </a:lnTo>
                  <a:lnTo>
                    <a:pt x="535" y="1944"/>
                  </a:lnTo>
                  <a:lnTo>
                    <a:pt x="2136" y="1043"/>
                  </a:lnTo>
                  <a:lnTo>
                    <a:pt x="2503" y="1277"/>
                  </a:lnTo>
                  <a:lnTo>
                    <a:pt x="3070" y="976"/>
                  </a:lnTo>
                  <a:lnTo>
                    <a:pt x="2669" y="743"/>
                  </a:lnTo>
                  <a:lnTo>
                    <a:pt x="2970" y="543"/>
                  </a:lnTo>
                  <a:cubicBezTo>
                    <a:pt x="3036" y="509"/>
                    <a:pt x="3086" y="493"/>
                    <a:pt x="3132" y="493"/>
                  </a:cubicBezTo>
                  <a:cubicBezTo>
                    <a:pt x="3178" y="493"/>
                    <a:pt x="3220" y="509"/>
                    <a:pt x="3270" y="543"/>
                  </a:cubicBezTo>
                  <a:lnTo>
                    <a:pt x="3570" y="710"/>
                  </a:lnTo>
                  <a:lnTo>
                    <a:pt x="4104" y="376"/>
                  </a:lnTo>
                  <a:lnTo>
                    <a:pt x="3737" y="176"/>
                  </a:lnTo>
                  <a:cubicBezTo>
                    <a:pt x="3553" y="59"/>
                    <a:pt x="3345" y="1"/>
                    <a:pt x="31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5"/>
            <p:cNvSpPr/>
            <p:nvPr/>
          </p:nvSpPr>
          <p:spPr>
            <a:xfrm>
              <a:off x="3719500" y="2364625"/>
              <a:ext cx="2091500" cy="1249250"/>
            </a:xfrm>
            <a:custGeom>
              <a:avLst/>
              <a:gdLst/>
              <a:ahLst/>
              <a:cxnLst/>
              <a:rect l="l" t="t" r="r" b="b"/>
              <a:pathLst>
                <a:path w="83660" h="49970" extrusionOk="0">
                  <a:moveTo>
                    <a:pt x="31310" y="1"/>
                  </a:moveTo>
                  <a:cubicBezTo>
                    <a:pt x="30864" y="1"/>
                    <a:pt x="30422" y="101"/>
                    <a:pt x="30022" y="301"/>
                  </a:cubicBezTo>
                  <a:lnTo>
                    <a:pt x="1735" y="16613"/>
                  </a:lnTo>
                  <a:cubicBezTo>
                    <a:pt x="0" y="17547"/>
                    <a:pt x="0" y="20015"/>
                    <a:pt x="1735" y="20916"/>
                  </a:cubicBezTo>
                  <a:lnTo>
                    <a:pt x="51504" y="49670"/>
                  </a:lnTo>
                  <a:cubicBezTo>
                    <a:pt x="51921" y="49870"/>
                    <a:pt x="52371" y="49970"/>
                    <a:pt x="52817" y="49970"/>
                  </a:cubicBezTo>
                  <a:cubicBezTo>
                    <a:pt x="53263" y="49970"/>
                    <a:pt x="53705" y="49870"/>
                    <a:pt x="54106" y="49670"/>
                  </a:cubicBezTo>
                  <a:lnTo>
                    <a:pt x="82359" y="33358"/>
                  </a:lnTo>
                  <a:cubicBezTo>
                    <a:pt x="83126" y="32858"/>
                    <a:pt x="83593" y="32057"/>
                    <a:pt x="83660" y="31190"/>
                  </a:cubicBezTo>
                  <a:cubicBezTo>
                    <a:pt x="83593" y="30289"/>
                    <a:pt x="83126" y="29489"/>
                    <a:pt x="82359" y="29022"/>
                  </a:cubicBezTo>
                  <a:lnTo>
                    <a:pt x="32624" y="301"/>
                  </a:lnTo>
                  <a:cubicBezTo>
                    <a:pt x="32207" y="101"/>
                    <a:pt x="31756" y="1"/>
                    <a:pt x="3131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5"/>
            <p:cNvSpPr/>
            <p:nvPr/>
          </p:nvSpPr>
          <p:spPr>
            <a:xfrm>
              <a:off x="3731175" y="2784100"/>
              <a:ext cx="1308450" cy="829775"/>
            </a:xfrm>
            <a:custGeom>
              <a:avLst/>
              <a:gdLst/>
              <a:ahLst/>
              <a:cxnLst/>
              <a:rect l="l" t="t" r="r" b="b"/>
              <a:pathLst>
                <a:path w="52338" h="33191" extrusionOk="0">
                  <a:moveTo>
                    <a:pt x="1034" y="1"/>
                  </a:moveTo>
                  <a:cubicBezTo>
                    <a:pt x="434" y="501"/>
                    <a:pt x="34" y="1201"/>
                    <a:pt x="0" y="2002"/>
                  </a:cubicBezTo>
                  <a:cubicBezTo>
                    <a:pt x="34" y="2869"/>
                    <a:pt x="534" y="3670"/>
                    <a:pt x="1268" y="4137"/>
                  </a:cubicBezTo>
                  <a:lnTo>
                    <a:pt x="51037" y="32891"/>
                  </a:lnTo>
                  <a:cubicBezTo>
                    <a:pt x="51437" y="33091"/>
                    <a:pt x="51904" y="33191"/>
                    <a:pt x="52338" y="33191"/>
                  </a:cubicBezTo>
                  <a:lnTo>
                    <a:pt x="52338" y="30389"/>
                  </a:lnTo>
                  <a:cubicBezTo>
                    <a:pt x="51904" y="30389"/>
                    <a:pt x="51437" y="30289"/>
                    <a:pt x="51037" y="30055"/>
                  </a:cubicBezTo>
                  <a:lnTo>
                    <a:pt x="1268" y="1335"/>
                  </a:lnTo>
                  <a:cubicBezTo>
                    <a:pt x="667" y="968"/>
                    <a:pt x="567" y="401"/>
                    <a:pt x="10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5"/>
            <p:cNvSpPr/>
            <p:nvPr/>
          </p:nvSpPr>
          <p:spPr>
            <a:xfrm>
              <a:off x="3745350" y="2364625"/>
              <a:ext cx="2051475" cy="1179000"/>
            </a:xfrm>
            <a:custGeom>
              <a:avLst/>
              <a:gdLst/>
              <a:ahLst/>
              <a:cxnLst/>
              <a:rect l="l" t="t" r="r" b="b"/>
              <a:pathLst>
                <a:path w="82059" h="47160" extrusionOk="0">
                  <a:moveTo>
                    <a:pt x="30276" y="1"/>
                  </a:moveTo>
                  <a:cubicBezTo>
                    <a:pt x="29830" y="1"/>
                    <a:pt x="29388" y="101"/>
                    <a:pt x="28988" y="301"/>
                  </a:cubicBezTo>
                  <a:lnTo>
                    <a:pt x="701" y="16613"/>
                  </a:lnTo>
                  <a:cubicBezTo>
                    <a:pt x="0" y="17046"/>
                    <a:pt x="0" y="17714"/>
                    <a:pt x="701" y="18114"/>
                  </a:cubicBezTo>
                  <a:lnTo>
                    <a:pt x="50470" y="46834"/>
                  </a:lnTo>
                  <a:cubicBezTo>
                    <a:pt x="50887" y="47051"/>
                    <a:pt x="51337" y="47160"/>
                    <a:pt x="51783" y="47160"/>
                  </a:cubicBezTo>
                  <a:cubicBezTo>
                    <a:pt x="52229" y="47160"/>
                    <a:pt x="52671" y="47051"/>
                    <a:pt x="53072" y="46834"/>
                  </a:cubicBezTo>
                  <a:lnTo>
                    <a:pt x="81325" y="30523"/>
                  </a:lnTo>
                  <a:cubicBezTo>
                    <a:pt x="82059" y="30122"/>
                    <a:pt x="82059" y="29455"/>
                    <a:pt x="81325" y="29022"/>
                  </a:cubicBezTo>
                  <a:lnTo>
                    <a:pt x="31590" y="301"/>
                  </a:lnTo>
                  <a:cubicBezTo>
                    <a:pt x="31173" y="101"/>
                    <a:pt x="30722" y="1"/>
                    <a:pt x="302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5"/>
            <p:cNvSpPr/>
            <p:nvPr/>
          </p:nvSpPr>
          <p:spPr>
            <a:xfrm>
              <a:off x="5039600" y="3092650"/>
              <a:ext cx="783075" cy="521225"/>
            </a:xfrm>
            <a:custGeom>
              <a:avLst/>
              <a:gdLst/>
              <a:ahLst/>
              <a:cxnLst/>
              <a:rect l="l" t="t" r="r" b="b"/>
              <a:pathLst>
                <a:path w="31323" h="20849" extrusionOk="0">
                  <a:moveTo>
                    <a:pt x="29688" y="1"/>
                  </a:moveTo>
                  <a:cubicBezTo>
                    <a:pt x="30289" y="434"/>
                    <a:pt x="30256" y="1035"/>
                    <a:pt x="29555" y="1435"/>
                  </a:cubicBezTo>
                  <a:lnTo>
                    <a:pt x="1302" y="17747"/>
                  </a:lnTo>
                  <a:cubicBezTo>
                    <a:pt x="901" y="17947"/>
                    <a:pt x="468" y="18047"/>
                    <a:pt x="1" y="18047"/>
                  </a:cubicBezTo>
                  <a:lnTo>
                    <a:pt x="1" y="20849"/>
                  </a:lnTo>
                  <a:cubicBezTo>
                    <a:pt x="468" y="20849"/>
                    <a:pt x="901" y="20749"/>
                    <a:pt x="1302" y="20549"/>
                  </a:cubicBezTo>
                  <a:lnTo>
                    <a:pt x="29555" y="4237"/>
                  </a:lnTo>
                  <a:cubicBezTo>
                    <a:pt x="31256" y="3370"/>
                    <a:pt x="31323" y="1001"/>
                    <a:pt x="296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5"/>
            <p:cNvSpPr/>
            <p:nvPr/>
          </p:nvSpPr>
          <p:spPr>
            <a:xfrm>
              <a:off x="4501725" y="1286350"/>
              <a:ext cx="1356825" cy="1812175"/>
            </a:xfrm>
            <a:custGeom>
              <a:avLst/>
              <a:gdLst/>
              <a:ahLst/>
              <a:cxnLst/>
              <a:rect l="l" t="t" r="r" b="b"/>
              <a:pathLst>
                <a:path w="54273" h="72487" extrusionOk="0">
                  <a:moveTo>
                    <a:pt x="1877" y="0"/>
                  </a:moveTo>
                  <a:cubicBezTo>
                    <a:pt x="1465" y="0"/>
                    <a:pt x="1051" y="92"/>
                    <a:pt x="667" y="268"/>
                  </a:cubicBezTo>
                  <a:cubicBezTo>
                    <a:pt x="0" y="668"/>
                    <a:pt x="34" y="1302"/>
                    <a:pt x="34" y="2136"/>
                  </a:cubicBezTo>
                  <a:lnTo>
                    <a:pt x="34" y="41197"/>
                  </a:lnTo>
                  <a:cubicBezTo>
                    <a:pt x="100" y="42098"/>
                    <a:pt x="567" y="42932"/>
                    <a:pt x="1335" y="43432"/>
                  </a:cubicBezTo>
                  <a:lnTo>
                    <a:pt x="51103" y="72153"/>
                  </a:lnTo>
                  <a:cubicBezTo>
                    <a:pt x="51503" y="72379"/>
                    <a:pt x="51948" y="72487"/>
                    <a:pt x="52396" y="72487"/>
                  </a:cubicBezTo>
                  <a:cubicBezTo>
                    <a:pt x="52807" y="72487"/>
                    <a:pt x="53222" y="72395"/>
                    <a:pt x="53605" y="72219"/>
                  </a:cubicBezTo>
                  <a:cubicBezTo>
                    <a:pt x="54272" y="71819"/>
                    <a:pt x="54239" y="71152"/>
                    <a:pt x="54239" y="70351"/>
                  </a:cubicBezTo>
                  <a:lnTo>
                    <a:pt x="54239" y="31290"/>
                  </a:lnTo>
                  <a:cubicBezTo>
                    <a:pt x="54172" y="30389"/>
                    <a:pt x="53705" y="29556"/>
                    <a:pt x="52938" y="29055"/>
                  </a:cubicBezTo>
                  <a:lnTo>
                    <a:pt x="3169" y="335"/>
                  </a:lnTo>
                  <a:cubicBezTo>
                    <a:pt x="2770" y="109"/>
                    <a:pt x="2325" y="0"/>
                    <a:pt x="187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5"/>
            <p:cNvSpPr/>
            <p:nvPr/>
          </p:nvSpPr>
          <p:spPr>
            <a:xfrm>
              <a:off x="4501725" y="1286250"/>
              <a:ext cx="1346825" cy="777350"/>
            </a:xfrm>
            <a:custGeom>
              <a:avLst/>
              <a:gdLst/>
              <a:ahLst/>
              <a:cxnLst/>
              <a:rect l="l" t="t" r="r" b="b"/>
              <a:pathLst>
                <a:path w="53873" h="31094" extrusionOk="0">
                  <a:moveTo>
                    <a:pt x="1903" y="1"/>
                  </a:moveTo>
                  <a:cubicBezTo>
                    <a:pt x="1482" y="1"/>
                    <a:pt x="1059" y="92"/>
                    <a:pt x="667" y="272"/>
                  </a:cubicBezTo>
                  <a:cubicBezTo>
                    <a:pt x="0" y="672"/>
                    <a:pt x="34" y="1306"/>
                    <a:pt x="34" y="2140"/>
                  </a:cubicBezTo>
                  <a:cubicBezTo>
                    <a:pt x="34" y="1555"/>
                    <a:pt x="313" y="1216"/>
                    <a:pt x="733" y="1216"/>
                  </a:cubicBezTo>
                  <a:cubicBezTo>
                    <a:pt x="912" y="1216"/>
                    <a:pt x="1116" y="1277"/>
                    <a:pt x="1335" y="1406"/>
                  </a:cubicBezTo>
                  <a:lnTo>
                    <a:pt x="51103" y="30127"/>
                  </a:lnTo>
                  <a:cubicBezTo>
                    <a:pt x="51470" y="30360"/>
                    <a:pt x="51771" y="30694"/>
                    <a:pt x="52004" y="31094"/>
                  </a:cubicBezTo>
                  <a:lnTo>
                    <a:pt x="53872" y="30027"/>
                  </a:lnTo>
                  <a:cubicBezTo>
                    <a:pt x="53639" y="29626"/>
                    <a:pt x="53338" y="29293"/>
                    <a:pt x="52938" y="29059"/>
                  </a:cubicBezTo>
                  <a:lnTo>
                    <a:pt x="3169" y="305"/>
                  </a:lnTo>
                  <a:cubicBezTo>
                    <a:pt x="2777" y="101"/>
                    <a:pt x="2342" y="1"/>
                    <a:pt x="19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5"/>
            <p:cNvSpPr/>
            <p:nvPr/>
          </p:nvSpPr>
          <p:spPr>
            <a:xfrm>
              <a:off x="4502550" y="1316625"/>
              <a:ext cx="1308450" cy="1778325"/>
            </a:xfrm>
            <a:custGeom>
              <a:avLst/>
              <a:gdLst/>
              <a:ahLst/>
              <a:cxnLst/>
              <a:rect l="l" t="t" r="r" b="b"/>
              <a:pathLst>
                <a:path w="52338" h="71133" extrusionOk="0">
                  <a:moveTo>
                    <a:pt x="689" y="1"/>
                  </a:moveTo>
                  <a:cubicBezTo>
                    <a:pt x="280" y="1"/>
                    <a:pt x="1" y="340"/>
                    <a:pt x="1" y="925"/>
                  </a:cubicBezTo>
                  <a:lnTo>
                    <a:pt x="1" y="39986"/>
                  </a:lnTo>
                  <a:cubicBezTo>
                    <a:pt x="34" y="40887"/>
                    <a:pt x="534" y="41721"/>
                    <a:pt x="1268" y="42221"/>
                  </a:cubicBezTo>
                  <a:lnTo>
                    <a:pt x="51037" y="70942"/>
                  </a:lnTo>
                  <a:cubicBezTo>
                    <a:pt x="51256" y="71071"/>
                    <a:pt x="51460" y="71132"/>
                    <a:pt x="51638" y="71132"/>
                  </a:cubicBezTo>
                  <a:cubicBezTo>
                    <a:pt x="52059" y="71132"/>
                    <a:pt x="52338" y="70793"/>
                    <a:pt x="52338" y="70208"/>
                  </a:cubicBezTo>
                  <a:lnTo>
                    <a:pt x="52338" y="31180"/>
                  </a:lnTo>
                  <a:cubicBezTo>
                    <a:pt x="52305" y="30246"/>
                    <a:pt x="51804" y="29412"/>
                    <a:pt x="51037" y="28912"/>
                  </a:cubicBezTo>
                  <a:lnTo>
                    <a:pt x="1268" y="191"/>
                  </a:lnTo>
                  <a:cubicBezTo>
                    <a:pt x="1059" y="62"/>
                    <a:pt x="862" y="1"/>
                    <a:pt x="6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5"/>
            <p:cNvSpPr/>
            <p:nvPr/>
          </p:nvSpPr>
          <p:spPr>
            <a:xfrm>
              <a:off x="5782625" y="2036900"/>
              <a:ext cx="75925" cy="1061625"/>
            </a:xfrm>
            <a:custGeom>
              <a:avLst/>
              <a:gdLst/>
              <a:ahLst/>
              <a:cxnLst/>
              <a:rect l="l" t="t" r="r" b="b"/>
              <a:pathLst>
                <a:path w="3037" h="42465" extrusionOk="0">
                  <a:moveTo>
                    <a:pt x="2636" y="1"/>
                  </a:moveTo>
                  <a:lnTo>
                    <a:pt x="768" y="1068"/>
                  </a:lnTo>
                  <a:cubicBezTo>
                    <a:pt x="1002" y="1468"/>
                    <a:pt x="1135" y="1902"/>
                    <a:pt x="1135" y="2369"/>
                  </a:cubicBezTo>
                  <a:lnTo>
                    <a:pt x="1135" y="41397"/>
                  </a:lnTo>
                  <a:cubicBezTo>
                    <a:pt x="1135" y="41988"/>
                    <a:pt x="838" y="42322"/>
                    <a:pt x="412" y="42322"/>
                  </a:cubicBezTo>
                  <a:cubicBezTo>
                    <a:pt x="285" y="42322"/>
                    <a:pt x="146" y="42292"/>
                    <a:pt x="1" y="42231"/>
                  </a:cubicBezTo>
                  <a:lnTo>
                    <a:pt x="1" y="42231"/>
                  </a:lnTo>
                  <a:cubicBezTo>
                    <a:pt x="365" y="42389"/>
                    <a:pt x="752" y="42465"/>
                    <a:pt x="1137" y="42465"/>
                  </a:cubicBezTo>
                  <a:cubicBezTo>
                    <a:pt x="1562" y="42465"/>
                    <a:pt x="1984" y="42372"/>
                    <a:pt x="2369" y="42197"/>
                  </a:cubicBezTo>
                  <a:cubicBezTo>
                    <a:pt x="3036" y="41797"/>
                    <a:pt x="3003" y="41130"/>
                    <a:pt x="3003" y="40329"/>
                  </a:cubicBezTo>
                  <a:lnTo>
                    <a:pt x="3003" y="1268"/>
                  </a:lnTo>
                  <a:cubicBezTo>
                    <a:pt x="2970" y="834"/>
                    <a:pt x="2870" y="367"/>
                    <a:pt x="26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5"/>
            <p:cNvSpPr/>
            <p:nvPr/>
          </p:nvSpPr>
          <p:spPr>
            <a:xfrm>
              <a:off x="4542575" y="1382350"/>
              <a:ext cx="1238425" cy="1594350"/>
            </a:xfrm>
            <a:custGeom>
              <a:avLst/>
              <a:gdLst/>
              <a:ahLst/>
              <a:cxnLst/>
              <a:rect l="l" t="t" r="r" b="b"/>
              <a:pathLst>
                <a:path w="49537" h="63774" extrusionOk="0">
                  <a:moveTo>
                    <a:pt x="445" y="0"/>
                  </a:moveTo>
                  <a:cubicBezTo>
                    <a:pt x="190" y="0"/>
                    <a:pt x="1" y="205"/>
                    <a:pt x="1" y="564"/>
                  </a:cubicBezTo>
                  <a:lnTo>
                    <a:pt x="1" y="34622"/>
                  </a:lnTo>
                  <a:cubicBezTo>
                    <a:pt x="34" y="35156"/>
                    <a:pt x="301" y="35689"/>
                    <a:pt x="768" y="35990"/>
                  </a:cubicBezTo>
                  <a:lnTo>
                    <a:pt x="48769" y="63676"/>
                  </a:lnTo>
                  <a:cubicBezTo>
                    <a:pt x="48882" y="63742"/>
                    <a:pt x="48992" y="63773"/>
                    <a:pt x="49092" y="63773"/>
                  </a:cubicBezTo>
                  <a:cubicBezTo>
                    <a:pt x="49347" y="63773"/>
                    <a:pt x="49536" y="63569"/>
                    <a:pt x="49536" y="63209"/>
                  </a:cubicBezTo>
                  <a:lnTo>
                    <a:pt x="49536" y="29118"/>
                  </a:lnTo>
                  <a:cubicBezTo>
                    <a:pt x="49503" y="28584"/>
                    <a:pt x="49203" y="28084"/>
                    <a:pt x="48769" y="27784"/>
                  </a:cubicBezTo>
                  <a:lnTo>
                    <a:pt x="768" y="97"/>
                  </a:lnTo>
                  <a:cubicBezTo>
                    <a:pt x="655" y="31"/>
                    <a:pt x="545" y="0"/>
                    <a:pt x="44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5"/>
            <p:cNvSpPr/>
            <p:nvPr/>
          </p:nvSpPr>
          <p:spPr>
            <a:xfrm>
              <a:off x="4586775" y="1458175"/>
              <a:ext cx="1149175" cy="1445200"/>
            </a:xfrm>
            <a:custGeom>
              <a:avLst/>
              <a:gdLst/>
              <a:ahLst/>
              <a:cxnLst/>
              <a:rect l="l" t="t" r="r" b="b"/>
              <a:pathLst>
                <a:path w="45967" h="57808" extrusionOk="0">
                  <a:moveTo>
                    <a:pt x="439" y="0"/>
                  </a:moveTo>
                  <a:cubicBezTo>
                    <a:pt x="195" y="0"/>
                    <a:pt x="34" y="260"/>
                    <a:pt x="34" y="700"/>
                  </a:cubicBezTo>
                  <a:lnTo>
                    <a:pt x="34" y="30588"/>
                  </a:lnTo>
                  <a:cubicBezTo>
                    <a:pt x="1" y="31122"/>
                    <a:pt x="268" y="31622"/>
                    <a:pt x="668" y="31989"/>
                  </a:cubicBezTo>
                  <a:lnTo>
                    <a:pt x="45300" y="57741"/>
                  </a:lnTo>
                  <a:cubicBezTo>
                    <a:pt x="45382" y="57786"/>
                    <a:pt x="45460" y="57807"/>
                    <a:pt x="45533" y="57807"/>
                  </a:cubicBezTo>
                  <a:cubicBezTo>
                    <a:pt x="45786" y="57807"/>
                    <a:pt x="45967" y="57548"/>
                    <a:pt x="45967" y="57107"/>
                  </a:cubicBezTo>
                  <a:lnTo>
                    <a:pt x="45967" y="27219"/>
                  </a:lnTo>
                  <a:cubicBezTo>
                    <a:pt x="45967" y="26685"/>
                    <a:pt x="45733" y="26152"/>
                    <a:pt x="45300" y="25818"/>
                  </a:cubicBezTo>
                  <a:lnTo>
                    <a:pt x="668" y="66"/>
                  </a:lnTo>
                  <a:cubicBezTo>
                    <a:pt x="586" y="22"/>
                    <a:pt x="509" y="0"/>
                    <a:pt x="43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5"/>
            <p:cNvSpPr/>
            <p:nvPr/>
          </p:nvSpPr>
          <p:spPr>
            <a:xfrm>
              <a:off x="4635975" y="1736250"/>
              <a:ext cx="1064125" cy="690550"/>
            </a:xfrm>
            <a:custGeom>
              <a:avLst/>
              <a:gdLst/>
              <a:ahLst/>
              <a:cxnLst/>
              <a:rect l="l" t="t" r="r" b="b"/>
              <a:pathLst>
                <a:path w="42565" h="27622" extrusionOk="0">
                  <a:moveTo>
                    <a:pt x="377" y="1"/>
                  </a:moveTo>
                  <a:cubicBezTo>
                    <a:pt x="155" y="1"/>
                    <a:pt x="1" y="174"/>
                    <a:pt x="1" y="485"/>
                  </a:cubicBezTo>
                  <a:lnTo>
                    <a:pt x="1" y="2553"/>
                  </a:lnTo>
                  <a:cubicBezTo>
                    <a:pt x="1" y="3020"/>
                    <a:pt x="268" y="3454"/>
                    <a:pt x="668" y="3721"/>
                  </a:cubicBezTo>
                  <a:lnTo>
                    <a:pt x="41897" y="27538"/>
                  </a:lnTo>
                  <a:cubicBezTo>
                    <a:pt x="42001" y="27594"/>
                    <a:pt x="42100" y="27622"/>
                    <a:pt x="42188" y="27622"/>
                  </a:cubicBezTo>
                  <a:cubicBezTo>
                    <a:pt x="42410" y="27622"/>
                    <a:pt x="42564" y="27448"/>
                    <a:pt x="42564" y="27137"/>
                  </a:cubicBezTo>
                  <a:lnTo>
                    <a:pt x="42564" y="25069"/>
                  </a:lnTo>
                  <a:cubicBezTo>
                    <a:pt x="42531" y="24569"/>
                    <a:pt x="42298" y="24135"/>
                    <a:pt x="41897" y="23902"/>
                  </a:cubicBezTo>
                  <a:lnTo>
                    <a:pt x="668" y="85"/>
                  </a:lnTo>
                  <a:cubicBezTo>
                    <a:pt x="564" y="28"/>
                    <a:pt x="465" y="1"/>
                    <a:pt x="37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5"/>
            <p:cNvSpPr/>
            <p:nvPr/>
          </p:nvSpPr>
          <p:spPr>
            <a:xfrm>
              <a:off x="4637650" y="1850525"/>
              <a:ext cx="126775" cy="256125"/>
            </a:xfrm>
            <a:custGeom>
              <a:avLst/>
              <a:gdLst/>
              <a:ahLst/>
              <a:cxnLst/>
              <a:rect l="l" t="t" r="r" b="b"/>
              <a:pathLst>
                <a:path w="5071" h="10245" extrusionOk="0">
                  <a:moveTo>
                    <a:pt x="359" y="0"/>
                  </a:moveTo>
                  <a:cubicBezTo>
                    <a:pt x="148" y="0"/>
                    <a:pt x="0" y="239"/>
                    <a:pt x="0" y="584"/>
                  </a:cubicBezTo>
                  <a:lnTo>
                    <a:pt x="0" y="6722"/>
                  </a:lnTo>
                  <a:cubicBezTo>
                    <a:pt x="0" y="7189"/>
                    <a:pt x="201" y="7589"/>
                    <a:pt x="534" y="7889"/>
                  </a:cubicBezTo>
                  <a:lnTo>
                    <a:pt x="4537" y="10191"/>
                  </a:lnTo>
                  <a:cubicBezTo>
                    <a:pt x="4603" y="10227"/>
                    <a:pt x="4665" y="10245"/>
                    <a:pt x="4722" y="10245"/>
                  </a:cubicBezTo>
                  <a:cubicBezTo>
                    <a:pt x="4928" y="10245"/>
                    <a:pt x="5071" y="10022"/>
                    <a:pt x="5071" y="9657"/>
                  </a:cubicBezTo>
                  <a:lnTo>
                    <a:pt x="5071" y="3519"/>
                  </a:lnTo>
                  <a:cubicBezTo>
                    <a:pt x="5071" y="3052"/>
                    <a:pt x="4871" y="2652"/>
                    <a:pt x="4537" y="2352"/>
                  </a:cubicBezTo>
                  <a:lnTo>
                    <a:pt x="534" y="50"/>
                  </a:lnTo>
                  <a:cubicBezTo>
                    <a:pt x="473" y="16"/>
                    <a:pt x="414" y="0"/>
                    <a:pt x="35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5"/>
            <p:cNvSpPr/>
            <p:nvPr/>
          </p:nvSpPr>
          <p:spPr>
            <a:xfrm>
              <a:off x="4637650" y="1850525"/>
              <a:ext cx="126775" cy="256125"/>
            </a:xfrm>
            <a:custGeom>
              <a:avLst/>
              <a:gdLst/>
              <a:ahLst/>
              <a:cxnLst/>
              <a:rect l="l" t="t" r="r" b="b"/>
              <a:pathLst>
                <a:path w="5071" h="10245" extrusionOk="0">
                  <a:moveTo>
                    <a:pt x="359" y="0"/>
                  </a:moveTo>
                  <a:cubicBezTo>
                    <a:pt x="148" y="0"/>
                    <a:pt x="0" y="239"/>
                    <a:pt x="0" y="584"/>
                  </a:cubicBezTo>
                  <a:lnTo>
                    <a:pt x="0" y="6722"/>
                  </a:lnTo>
                  <a:cubicBezTo>
                    <a:pt x="0" y="7189"/>
                    <a:pt x="201" y="7589"/>
                    <a:pt x="534" y="7889"/>
                  </a:cubicBezTo>
                  <a:lnTo>
                    <a:pt x="4537" y="10191"/>
                  </a:lnTo>
                  <a:cubicBezTo>
                    <a:pt x="4603" y="10227"/>
                    <a:pt x="4665" y="10245"/>
                    <a:pt x="4722" y="10245"/>
                  </a:cubicBezTo>
                  <a:cubicBezTo>
                    <a:pt x="4928" y="10245"/>
                    <a:pt x="5071" y="10022"/>
                    <a:pt x="5071" y="9657"/>
                  </a:cubicBezTo>
                  <a:lnTo>
                    <a:pt x="5071" y="3519"/>
                  </a:lnTo>
                  <a:cubicBezTo>
                    <a:pt x="5071" y="3052"/>
                    <a:pt x="4871" y="2652"/>
                    <a:pt x="4537" y="2352"/>
                  </a:cubicBezTo>
                  <a:lnTo>
                    <a:pt x="534" y="50"/>
                  </a:lnTo>
                  <a:cubicBezTo>
                    <a:pt x="473" y="16"/>
                    <a:pt x="414" y="0"/>
                    <a:pt x="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5"/>
            <p:cNvSpPr/>
            <p:nvPr/>
          </p:nvSpPr>
          <p:spPr>
            <a:xfrm>
              <a:off x="4637650" y="1926450"/>
              <a:ext cx="126775" cy="181025"/>
            </a:xfrm>
            <a:custGeom>
              <a:avLst/>
              <a:gdLst/>
              <a:ahLst/>
              <a:cxnLst/>
              <a:rect l="l" t="t" r="r" b="b"/>
              <a:pathLst>
                <a:path w="5071" h="7241" extrusionOk="0">
                  <a:moveTo>
                    <a:pt x="1504" y="1"/>
                  </a:moveTo>
                  <a:cubicBezTo>
                    <a:pt x="1490" y="1"/>
                    <a:pt x="1478" y="5"/>
                    <a:pt x="1468" y="15"/>
                  </a:cubicBezTo>
                  <a:lnTo>
                    <a:pt x="0" y="2117"/>
                  </a:lnTo>
                  <a:lnTo>
                    <a:pt x="0" y="3718"/>
                  </a:lnTo>
                  <a:cubicBezTo>
                    <a:pt x="0" y="4152"/>
                    <a:pt x="201" y="4585"/>
                    <a:pt x="534" y="4852"/>
                  </a:cubicBezTo>
                  <a:lnTo>
                    <a:pt x="4537" y="7187"/>
                  </a:lnTo>
                  <a:cubicBezTo>
                    <a:pt x="4603" y="7224"/>
                    <a:pt x="4665" y="7241"/>
                    <a:pt x="4722" y="7241"/>
                  </a:cubicBezTo>
                  <a:cubicBezTo>
                    <a:pt x="4928" y="7241"/>
                    <a:pt x="5071" y="7019"/>
                    <a:pt x="5071" y="6653"/>
                  </a:cubicBezTo>
                  <a:lnTo>
                    <a:pt x="5071" y="5353"/>
                  </a:lnTo>
                  <a:lnTo>
                    <a:pt x="4170" y="3084"/>
                  </a:lnTo>
                  <a:cubicBezTo>
                    <a:pt x="4085" y="2857"/>
                    <a:pt x="3952" y="2703"/>
                    <a:pt x="3873" y="2703"/>
                  </a:cubicBezTo>
                  <a:cubicBezTo>
                    <a:pt x="3859" y="2703"/>
                    <a:pt x="3847" y="2707"/>
                    <a:pt x="3837" y="2717"/>
                  </a:cubicBezTo>
                  <a:lnTo>
                    <a:pt x="3203" y="3351"/>
                  </a:lnTo>
                  <a:lnTo>
                    <a:pt x="3736" y="5286"/>
                  </a:lnTo>
                  <a:lnTo>
                    <a:pt x="1835" y="382"/>
                  </a:lnTo>
                  <a:cubicBezTo>
                    <a:pt x="1722" y="155"/>
                    <a:pt x="1584" y="1"/>
                    <a:pt x="150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5"/>
            <p:cNvSpPr/>
            <p:nvPr/>
          </p:nvSpPr>
          <p:spPr>
            <a:xfrm>
              <a:off x="4709375" y="1924525"/>
              <a:ext cx="25025" cy="41700"/>
            </a:xfrm>
            <a:custGeom>
              <a:avLst/>
              <a:gdLst/>
              <a:ahLst/>
              <a:cxnLst/>
              <a:rect l="l" t="t" r="r" b="b"/>
              <a:pathLst>
                <a:path w="1001" h="1668" extrusionOk="0">
                  <a:moveTo>
                    <a:pt x="319" y="0"/>
                  </a:moveTo>
                  <a:cubicBezTo>
                    <a:pt x="136" y="0"/>
                    <a:pt x="0" y="195"/>
                    <a:pt x="0" y="526"/>
                  </a:cubicBezTo>
                  <a:cubicBezTo>
                    <a:pt x="0" y="960"/>
                    <a:pt x="167" y="1360"/>
                    <a:pt x="501" y="1627"/>
                  </a:cubicBezTo>
                  <a:cubicBezTo>
                    <a:pt x="563" y="1654"/>
                    <a:pt x="620" y="1668"/>
                    <a:pt x="673" y="1668"/>
                  </a:cubicBezTo>
                  <a:cubicBezTo>
                    <a:pt x="875" y="1668"/>
                    <a:pt x="1001" y="1471"/>
                    <a:pt x="1001" y="1126"/>
                  </a:cubicBezTo>
                  <a:cubicBezTo>
                    <a:pt x="1001" y="693"/>
                    <a:pt x="834" y="292"/>
                    <a:pt x="501" y="59"/>
                  </a:cubicBezTo>
                  <a:cubicBezTo>
                    <a:pt x="437" y="19"/>
                    <a:pt x="376" y="0"/>
                    <a:pt x="31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5"/>
            <p:cNvSpPr/>
            <p:nvPr/>
          </p:nvSpPr>
          <p:spPr>
            <a:xfrm>
              <a:off x="4637650" y="2064300"/>
              <a:ext cx="126775" cy="255850"/>
            </a:xfrm>
            <a:custGeom>
              <a:avLst/>
              <a:gdLst/>
              <a:ahLst/>
              <a:cxnLst/>
              <a:rect l="l" t="t" r="r" b="b"/>
              <a:pathLst>
                <a:path w="5071" h="10234" extrusionOk="0">
                  <a:moveTo>
                    <a:pt x="328" y="0"/>
                  </a:moveTo>
                  <a:cubicBezTo>
                    <a:pt x="134" y="0"/>
                    <a:pt x="0" y="220"/>
                    <a:pt x="0" y="572"/>
                  </a:cubicBezTo>
                  <a:lnTo>
                    <a:pt x="0" y="6743"/>
                  </a:lnTo>
                  <a:cubicBezTo>
                    <a:pt x="0" y="7177"/>
                    <a:pt x="201" y="7611"/>
                    <a:pt x="534" y="7878"/>
                  </a:cubicBezTo>
                  <a:lnTo>
                    <a:pt x="4537" y="10179"/>
                  </a:lnTo>
                  <a:cubicBezTo>
                    <a:pt x="4603" y="10216"/>
                    <a:pt x="4666" y="10233"/>
                    <a:pt x="4724" y="10233"/>
                  </a:cubicBezTo>
                  <a:cubicBezTo>
                    <a:pt x="4929" y="10233"/>
                    <a:pt x="5071" y="10017"/>
                    <a:pt x="5071" y="9679"/>
                  </a:cubicBezTo>
                  <a:lnTo>
                    <a:pt x="5071" y="3508"/>
                  </a:lnTo>
                  <a:cubicBezTo>
                    <a:pt x="5071" y="3074"/>
                    <a:pt x="4871" y="2641"/>
                    <a:pt x="4537" y="2374"/>
                  </a:cubicBezTo>
                  <a:lnTo>
                    <a:pt x="534" y="72"/>
                  </a:lnTo>
                  <a:cubicBezTo>
                    <a:pt x="461" y="23"/>
                    <a:pt x="391" y="0"/>
                    <a:pt x="32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5"/>
            <p:cNvSpPr/>
            <p:nvPr/>
          </p:nvSpPr>
          <p:spPr>
            <a:xfrm>
              <a:off x="4637650" y="2064300"/>
              <a:ext cx="126775" cy="255850"/>
            </a:xfrm>
            <a:custGeom>
              <a:avLst/>
              <a:gdLst/>
              <a:ahLst/>
              <a:cxnLst/>
              <a:rect l="l" t="t" r="r" b="b"/>
              <a:pathLst>
                <a:path w="5071" h="10234" extrusionOk="0">
                  <a:moveTo>
                    <a:pt x="328" y="0"/>
                  </a:moveTo>
                  <a:cubicBezTo>
                    <a:pt x="134" y="0"/>
                    <a:pt x="0" y="220"/>
                    <a:pt x="0" y="572"/>
                  </a:cubicBezTo>
                  <a:lnTo>
                    <a:pt x="0" y="6743"/>
                  </a:lnTo>
                  <a:cubicBezTo>
                    <a:pt x="0" y="7177"/>
                    <a:pt x="201" y="7611"/>
                    <a:pt x="534" y="7878"/>
                  </a:cubicBezTo>
                  <a:lnTo>
                    <a:pt x="4537" y="10179"/>
                  </a:lnTo>
                  <a:cubicBezTo>
                    <a:pt x="4603" y="10216"/>
                    <a:pt x="4666" y="10233"/>
                    <a:pt x="4724" y="10233"/>
                  </a:cubicBezTo>
                  <a:cubicBezTo>
                    <a:pt x="4929" y="10233"/>
                    <a:pt x="5071" y="10017"/>
                    <a:pt x="5071" y="9679"/>
                  </a:cubicBezTo>
                  <a:lnTo>
                    <a:pt x="5071" y="3508"/>
                  </a:lnTo>
                  <a:cubicBezTo>
                    <a:pt x="5071" y="3074"/>
                    <a:pt x="4871" y="2641"/>
                    <a:pt x="4537" y="2374"/>
                  </a:cubicBezTo>
                  <a:lnTo>
                    <a:pt x="534" y="72"/>
                  </a:lnTo>
                  <a:cubicBezTo>
                    <a:pt x="461" y="23"/>
                    <a:pt x="391"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5"/>
            <p:cNvSpPr/>
            <p:nvPr/>
          </p:nvSpPr>
          <p:spPr>
            <a:xfrm>
              <a:off x="4637650" y="2139950"/>
              <a:ext cx="126775" cy="180200"/>
            </a:xfrm>
            <a:custGeom>
              <a:avLst/>
              <a:gdLst/>
              <a:ahLst/>
              <a:cxnLst/>
              <a:rect l="l" t="t" r="r" b="b"/>
              <a:pathLst>
                <a:path w="5071" h="7208" extrusionOk="0">
                  <a:moveTo>
                    <a:pt x="1504" y="0"/>
                  </a:moveTo>
                  <a:cubicBezTo>
                    <a:pt x="1490" y="0"/>
                    <a:pt x="1478" y="5"/>
                    <a:pt x="1468" y="15"/>
                  </a:cubicBezTo>
                  <a:lnTo>
                    <a:pt x="0" y="2083"/>
                  </a:lnTo>
                  <a:lnTo>
                    <a:pt x="0" y="3717"/>
                  </a:lnTo>
                  <a:cubicBezTo>
                    <a:pt x="0" y="4151"/>
                    <a:pt x="201" y="4585"/>
                    <a:pt x="534" y="4852"/>
                  </a:cubicBezTo>
                  <a:lnTo>
                    <a:pt x="4537" y="7153"/>
                  </a:lnTo>
                  <a:cubicBezTo>
                    <a:pt x="4603" y="7190"/>
                    <a:pt x="4666" y="7207"/>
                    <a:pt x="4724" y="7207"/>
                  </a:cubicBezTo>
                  <a:cubicBezTo>
                    <a:pt x="4929" y="7207"/>
                    <a:pt x="5071" y="6991"/>
                    <a:pt x="5071" y="6653"/>
                  </a:cubicBezTo>
                  <a:lnTo>
                    <a:pt x="5071" y="5319"/>
                  </a:lnTo>
                  <a:lnTo>
                    <a:pt x="4170" y="3084"/>
                  </a:lnTo>
                  <a:cubicBezTo>
                    <a:pt x="4085" y="2857"/>
                    <a:pt x="3952" y="2702"/>
                    <a:pt x="3873" y="2702"/>
                  </a:cubicBezTo>
                  <a:cubicBezTo>
                    <a:pt x="3859" y="2702"/>
                    <a:pt x="3847" y="2707"/>
                    <a:pt x="3837" y="2717"/>
                  </a:cubicBezTo>
                  <a:lnTo>
                    <a:pt x="3203" y="3351"/>
                  </a:lnTo>
                  <a:lnTo>
                    <a:pt x="3736" y="5285"/>
                  </a:lnTo>
                  <a:lnTo>
                    <a:pt x="3736" y="5285"/>
                  </a:lnTo>
                  <a:lnTo>
                    <a:pt x="1835" y="382"/>
                  </a:lnTo>
                  <a:cubicBezTo>
                    <a:pt x="1722" y="155"/>
                    <a:pt x="1584" y="0"/>
                    <a:pt x="150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5"/>
            <p:cNvSpPr/>
            <p:nvPr/>
          </p:nvSpPr>
          <p:spPr>
            <a:xfrm>
              <a:off x="4709375" y="2138125"/>
              <a:ext cx="25875" cy="41925"/>
            </a:xfrm>
            <a:custGeom>
              <a:avLst/>
              <a:gdLst/>
              <a:ahLst/>
              <a:cxnLst/>
              <a:rect l="l" t="t" r="r" b="b"/>
              <a:pathLst>
                <a:path w="1035" h="1677" extrusionOk="0">
                  <a:moveTo>
                    <a:pt x="331" y="0"/>
                  </a:moveTo>
                  <a:cubicBezTo>
                    <a:pt x="142" y="0"/>
                    <a:pt x="0" y="217"/>
                    <a:pt x="0" y="555"/>
                  </a:cubicBezTo>
                  <a:cubicBezTo>
                    <a:pt x="0" y="955"/>
                    <a:pt x="167" y="1355"/>
                    <a:pt x="501" y="1622"/>
                  </a:cubicBezTo>
                  <a:cubicBezTo>
                    <a:pt x="567" y="1659"/>
                    <a:pt x="628" y="1676"/>
                    <a:pt x="683" y="1676"/>
                  </a:cubicBezTo>
                  <a:cubicBezTo>
                    <a:pt x="879" y="1676"/>
                    <a:pt x="1001" y="1460"/>
                    <a:pt x="1001" y="1122"/>
                  </a:cubicBezTo>
                  <a:cubicBezTo>
                    <a:pt x="1034" y="722"/>
                    <a:pt x="834" y="321"/>
                    <a:pt x="501" y="54"/>
                  </a:cubicBezTo>
                  <a:cubicBezTo>
                    <a:pt x="442" y="18"/>
                    <a:pt x="385" y="0"/>
                    <a:pt x="33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5"/>
            <p:cNvSpPr/>
            <p:nvPr/>
          </p:nvSpPr>
          <p:spPr>
            <a:xfrm>
              <a:off x="4793600" y="1953675"/>
              <a:ext cx="906500" cy="536700"/>
            </a:xfrm>
            <a:custGeom>
              <a:avLst/>
              <a:gdLst/>
              <a:ahLst/>
              <a:cxnLst/>
              <a:rect l="l" t="t" r="r" b="b"/>
              <a:pathLst>
                <a:path w="36260" h="21468" extrusionOk="0">
                  <a:moveTo>
                    <a:pt x="208" y="1"/>
                  </a:moveTo>
                  <a:cubicBezTo>
                    <a:pt x="81" y="1"/>
                    <a:pt x="0" y="99"/>
                    <a:pt x="0" y="261"/>
                  </a:cubicBezTo>
                  <a:cubicBezTo>
                    <a:pt x="0" y="561"/>
                    <a:pt x="167" y="828"/>
                    <a:pt x="401" y="995"/>
                  </a:cubicBezTo>
                  <a:lnTo>
                    <a:pt x="35826" y="21409"/>
                  </a:lnTo>
                  <a:cubicBezTo>
                    <a:pt x="35896" y="21449"/>
                    <a:pt x="35962" y="21468"/>
                    <a:pt x="36022" y="21468"/>
                  </a:cubicBezTo>
                  <a:cubicBezTo>
                    <a:pt x="36161" y="21468"/>
                    <a:pt x="36259" y="21363"/>
                    <a:pt x="36259" y="21176"/>
                  </a:cubicBezTo>
                  <a:cubicBezTo>
                    <a:pt x="36226" y="20909"/>
                    <a:pt x="36059" y="20642"/>
                    <a:pt x="35826" y="20475"/>
                  </a:cubicBezTo>
                  <a:lnTo>
                    <a:pt x="401" y="61"/>
                  </a:lnTo>
                  <a:cubicBezTo>
                    <a:pt x="329" y="20"/>
                    <a:pt x="264" y="1"/>
                    <a:pt x="20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5"/>
            <p:cNvSpPr/>
            <p:nvPr/>
          </p:nvSpPr>
          <p:spPr>
            <a:xfrm>
              <a:off x="4793600" y="1998875"/>
              <a:ext cx="906500" cy="537375"/>
            </a:xfrm>
            <a:custGeom>
              <a:avLst/>
              <a:gdLst/>
              <a:ahLst/>
              <a:cxnLst/>
              <a:rect l="l" t="t" r="r" b="b"/>
              <a:pathLst>
                <a:path w="36260" h="21495" extrusionOk="0">
                  <a:moveTo>
                    <a:pt x="226" y="1"/>
                  </a:moveTo>
                  <a:cubicBezTo>
                    <a:pt x="88" y="1"/>
                    <a:pt x="0" y="118"/>
                    <a:pt x="0" y="287"/>
                  </a:cubicBezTo>
                  <a:cubicBezTo>
                    <a:pt x="0" y="588"/>
                    <a:pt x="167" y="854"/>
                    <a:pt x="401" y="988"/>
                  </a:cubicBezTo>
                  <a:lnTo>
                    <a:pt x="35826" y="21436"/>
                  </a:lnTo>
                  <a:cubicBezTo>
                    <a:pt x="35896" y="21476"/>
                    <a:pt x="35962" y="21495"/>
                    <a:pt x="36022" y="21495"/>
                  </a:cubicBezTo>
                  <a:cubicBezTo>
                    <a:pt x="36161" y="21495"/>
                    <a:pt x="36259" y="21389"/>
                    <a:pt x="36259" y="21202"/>
                  </a:cubicBezTo>
                  <a:cubicBezTo>
                    <a:pt x="36226" y="20902"/>
                    <a:pt x="36059" y="20635"/>
                    <a:pt x="35826" y="20502"/>
                  </a:cubicBezTo>
                  <a:lnTo>
                    <a:pt x="401" y="54"/>
                  </a:lnTo>
                  <a:cubicBezTo>
                    <a:pt x="337" y="17"/>
                    <a:pt x="278" y="1"/>
                    <a:pt x="22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5"/>
            <p:cNvSpPr/>
            <p:nvPr/>
          </p:nvSpPr>
          <p:spPr>
            <a:xfrm>
              <a:off x="4793600" y="2044600"/>
              <a:ext cx="906500" cy="537525"/>
            </a:xfrm>
            <a:custGeom>
              <a:avLst/>
              <a:gdLst/>
              <a:ahLst/>
              <a:cxnLst/>
              <a:rect l="l" t="t" r="r" b="b"/>
              <a:pathLst>
                <a:path w="36260" h="21501" extrusionOk="0">
                  <a:moveTo>
                    <a:pt x="212" y="1"/>
                  </a:moveTo>
                  <a:cubicBezTo>
                    <a:pt x="82" y="1"/>
                    <a:pt x="0" y="106"/>
                    <a:pt x="0" y="293"/>
                  </a:cubicBezTo>
                  <a:cubicBezTo>
                    <a:pt x="0" y="560"/>
                    <a:pt x="167" y="827"/>
                    <a:pt x="401" y="993"/>
                  </a:cubicBezTo>
                  <a:lnTo>
                    <a:pt x="35826" y="21441"/>
                  </a:lnTo>
                  <a:cubicBezTo>
                    <a:pt x="35896" y="21481"/>
                    <a:pt x="35962" y="21500"/>
                    <a:pt x="36022" y="21500"/>
                  </a:cubicBezTo>
                  <a:cubicBezTo>
                    <a:pt x="36161" y="21500"/>
                    <a:pt x="36259" y="21395"/>
                    <a:pt x="36259" y="21208"/>
                  </a:cubicBezTo>
                  <a:cubicBezTo>
                    <a:pt x="36226" y="20908"/>
                    <a:pt x="36059" y="20641"/>
                    <a:pt x="35826" y="20474"/>
                  </a:cubicBezTo>
                  <a:lnTo>
                    <a:pt x="401" y="59"/>
                  </a:lnTo>
                  <a:cubicBezTo>
                    <a:pt x="331" y="20"/>
                    <a:pt x="267" y="1"/>
                    <a:pt x="21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5"/>
            <p:cNvSpPr/>
            <p:nvPr/>
          </p:nvSpPr>
          <p:spPr>
            <a:xfrm>
              <a:off x="4793600" y="2090450"/>
              <a:ext cx="906500" cy="536700"/>
            </a:xfrm>
            <a:custGeom>
              <a:avLst/>
              <a:gdLst/>
              <a:ahLst/>
              <a:cxnLst/>
              <a:rect l="l" t="t" r="r" b="b"/>
              <a:pathLst>
                <a:path w="36260" h="21468" extrusionOk="0">
                  <a:moveTo>
                    <a:pt x="208" y="0"/>
                  </a:moveTo>
                  <a:cubicBezTo>
                    <a:pt x="81" y="0"/>
                    <a:pt x="0" y="98"/>
                    <a:pt x="0" y="260"/>
                  </a:cubicBezTo>
                  <a:cubicBezTo>
                    <a:pt x="0" y="560"/>
                    <a:pt x="167" y="827"/>
                    <a:pt x="401" y="994"/>
                  </a:cubicBezTo>
                  <a:lnTo>
                    <a:pt x="35826" y="21409"/>
                  </a:lnTo>
                  <a:cubicBezTo>
                    <a:pt x="35896" y="21449"/>
                    <a:pt x="35962" y="21468"/>
                    <a:pt x="36022" y="21468"/>
                  </a:cubicBezTo>
                  <a:cubicBezTo>
                    <a:pt x="36161" y="21468"/>
                    <a:pt x="36259" y="21362"/>
                    <a:pt x="36259" y="21175"/>
                  </a:cubicBezTo>
                  <a:cubicBezTo>
                    <a:pt x="36226" y="20908"/>
                    <a:pt x="36059" y="20641"/>
                    <a:pt x="35826" y="20475"/>
                  </a:cubicBezTo>
                  <a:lnTo>
                    <a:pt x="401" y="60"/>
                  </a:lnTo>
                  <a:cubicBezTo>
                    <a:pt x="329" y="19"/>
                    <a:pt x="264" y="0"/>
                    <a:pt x="20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5"/>
            <p:cNvSpPr/>
            <p:nvPr/>
          </p:nvSpPr>
          <p:spPr>
            <a:xfrm>
              <a:off x="4793600" y="2165675"/>
              <a:ext cx="906500" cy="537375"/>
            </a:xfrm>
            <a:custGeom>
              <a:avLst/>
              <a:gdLst/>
              <a:ahLst/>
              <a:cxnLst/>
              <a:rect l="l" t="t" r="r" b="b"/>
              <a:pathLst>
                <a:path w="36260" h="21495" extrusionOk="0">
                  <a:moveTo>
                    <a:pt x="226" y="0"/>
                  </a:moveTo>
                  <a:cubicBezTo>
                    <a:pt x="88" y="0"/>
                    <a:pt x="0" y="117"/>
                    <a:pt x="0" y="287"/>
                  </a:cubicBezTo>
                  <a:cubicBezTo>
                    <a:pt x="0" y="587"/>
                    <a:pt x="167" y="854"/>
                    <a:pt x="401" y="1021"/>
                  </a:cubicBezTo>
                  <a:lnTo>
                    <a:pt x="35826" y="21435"/>
                  </a:lnTo>
                  <a:cubicBezTo>
                    <a:pt x="35896" y="21475"/>
                    <a:pt x="35962" y="21494"/>
                    <a:pt x="36022" y="21494"/>
                  </a:cubicBezTo>
                  <a:cubicBezTo>
                    <a:pt x="36161" y="21494"/>
                    <a:pt x="36259" y="21389"/>
                    <a:pt x="36259" y="21202"/>
                  </a:cubicBezTo>
                  <a:cubicBezTo>
                    <a:pt x="36226" y="20935"/>
                    <a:pt x="36059" y="20668"/>
                    <a:pt x="35826" y="20501"/>
                  </a:cubicBezTo>
                  <a:lnTo>
                    <a:pt x="401" y="53"/>
                  </a:lnTo>
                  <a:cubicBezTo>
                    <a:pt x="337" y="17"/>
                    <a:pt x="278" y="0"/>
                    <a:pt x="22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5"/>
            <p:cNvSpPr/>
            <p:nvPr/>
          </p:nvSpPr>
          <p:spPr>
            <a:xfrm>
              <a:off x="4793600" y="2211400"/>
              <a:ext cx="906500" cy="537500"/>
            </a:xfrm>
            <a:custGeom>
              <a:avLst/>
              <a:gdLst/>
              <a:ahLst/>
              <a:cxnLst/>
              <a:rect l="l" t="t" r="r" b="b"/>
              <a:pathLst>
                <a:path w="36260" h="21500" extrusionOk="0">
                  <a:moveTo>
                    <a:pt x="212" y="0"/>
                  </a:moveTo>
                  <a:cubicBezTo>
                    <a:pt x="82" y="0"/>
                    <a:pt x="0" y="105"/>
                    <a:pt x="0" y="292"/>
                  </a:cubicBezTo>
                  <a:cubicBezTo>
                    <a:pt x="0" y="593"/>
                    <a:pt x="167" y="826"/>
                    <a:pt x="401" y="993"/>
                  </a:cubicBezTo>
                  <a:lnTo>
                    <a:pt x="35826" y="21441"/>
                  </a:lnTo>
                  <a:cubicBezTo>
                    <a:pt x="35896" y="21481"/>
                    <a:pt x="35962" y="21500"/>
                    <a:pt x="36022" y="21500"/>
                  </a:cubicBezTo>
                  <a:cubicBezTo>
                    <a:pt x="36161" y="21500"/>
                    <a:pt x="36259" y="21395"/>
                    <a:pt x="36259" y="21207"/>
                  </a:cubicBezTo>
                  <a:cubicBezTo>
                    <a:pt x="36226" y="20907"/>
                    <a:pt x="36059" y="20640"/>
                    <a:pt x="35826" y="20507"/>
                  </a:cubicBezTo>
                  <a:lnTo>
                    <a:pt x="401" y="59"/>
                  </a:lnTo>
                  <a:cubicBezTo>
                    <a:pt x="331" y="19"/>
                    <a:pt x="267" y="0"/>
                    <a:pt x="21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5"/>
            <p:cNvSpPr/>
            <p:nvPr/>
          </p:nvSpPr>
          <p:spPr>
            <a:xfrm>
              <a:off x="4793600" y="2257250"/>
              <a:ext cx="906500" cy="536700"/>
            </a:xfrm>
            <a:custGeom>
              <a:avLst/>
              <a:gdLst/>
              <a:ahLst/>
              <a:cxnLst/>
              <a:rect l="l" t="t" r="r" b="b"/>
              <a:pathLst>
                <a:path w="36260" h="21468" extrusionOk="0">
                  <a:moveTo>
                    <a:pt x="212" y="1"/>
                  </a:moveTo>
                  <a:cubicBezTo>
                    <a:pt x="82" y="1"/>
                    <a:pt x="0" y="106"/>
                    <a:pt x="0" y="293"/>
                  </a:cubicBezTo>
                  <a:cubicBezTo>
                    <a:pt x="0" y="560"/>
                    <a:pt x="167" y="827"/>
                    <a:pt x="401" y="994"/>
                  </a:cubicBezTo>
                  <a:lnTo>
                    <a:pt x="35826" y="21408"/>
                  </a:lnTo>
                  <a:cubicBezTo>
                    <a:pt x="35897" y="21449"/>
                    <a:pt x="35966" y="21468"/>
                    <a:pt x="36026" y="21468"/>
                  </a:cubicBezTo>
                  <a:cubicBezTo>
                    <a:pt x="36163" y="21468"/>
                    <a:pt x="36259" y="21370"/>
                    <a:pt x="36259" y="21208"/>
                  </a:cubicBezTo>
                  <a:cubicBezTo>
                    <a:pt x="36226" y="20908"/>
                    <a:pt x="36059" y="20641"/>
                    <a:pt x="35826" y="20474"/>
                  </a:cubicBezTo>
                  <a:lnTo>
                    <a:pt x="401" y="60"/>
                  </a:lnTo>
                  <a:cubicBezTo>
                    <a:pt x="331" y="20"/>
                    <a:pt x="267" y="1"/>
                    <a:pt x="21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5"/>
            <p:cNvSpPr/>
            <p:nvPr/>
          </p:nvSpPr>
          <p:spPr>
            <a:xfrm>
              <a:off x="4793600" y="2303100"/>
              <a:ext cx="906500" cy="536700"/>
            </a:xfrm>
            <a:custGeom>
              <a:avLst/>
              <a:gdLst/>
              <a:ahLst/>
              <a:cxnLst/>
              <a:rect l="l" t="t" r="r" b="b"/>
              <a:pathLst>
                <a:path w="36260" h="21468" extrusionOk="0">
                  <a:moveTo>
                    <a:pt x="208" y="0"/>
                  </a:moveTo>
                  <a:cubicBezTo>
                    <a:pt x="81" y="0"/>
                    <a:pt x="0" y="98"/>
                    <a:pt x="0" y="260"/>
                  </a:cubicBezTo>
                  <a:cubicBezTo>
                    <a:pt x="0" y="561"/>
                    <a:pt x="167" y="827"/>
                    <a:pt x="401" y="994"/>
                  </a:cubicBezTo>
                  <a:lnTo>
                    <a:pt x="35826" y="21409"/>
                  </a:lnTo>
                  <a:cubicBezTo>
                    <a:pt x="35896" y="21449"/>
                    <a:pt x="35962" y="21468"/>
                    <a:pt x="36022" y="21468"/>
                  </a:cubicBezTo>
                  <a:cubicBezTo>
                    <a:pt x="36161" y="21468"/>
                    <a:pt x="36259" y="21363"/>
                    <a:pt x="36259" y="21175"/>
                  </a:cubicBezTo>
                  <a:cubicBezTo>
                    <a:pt x="36226" y="20908"/>
                    <a:pt x="36059" y="20642"/>
                    <a:pt x="35826" y="20475"/>
                  </a:cubicBezTo>
                  <a:lnTo>
                    <a:pt x="401" y="60"/>
                  </a:lnTo>
                  <a:cubicBezTo>
                    <a:pt x="329" y="19"/>
                    <a:pt x="264" y="0"/>
                    <a:pt x="20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5"/>
            <p:cNvSpPr/>
            <p:nvPr/>
          </p:nvSpPr>
          <p:spPr>
            <a:xfrm>
              <a:off x="4587625" y="1454525"/>
              <a:ext cx="1148325" cy="761700"/>
            </a:xfrm>
            <a:custGeom>
              <a:avLst/>
              <a:gdLst/>
              <a:ahLst/>
              <a:cxnLst/>
              <a:rect l="l" t="t" r="r" b="b"/>
              <a:pathLst>
                <a:path w="45933" h="30468" extrusionOk="0">
                  <a:moveTo>
                    <a:pt x="299" y="1"/>
                  </a:moveTo>
                  <a:cubicBezTo>
                    <a:pt x="120" y="1"/>
                    <a:pt x="0" y="176"/>
                    <a:pt x="0" y="513"/>
                  </a:cubicBezTo>
                  <a:lnTo>
                    <a:pt x="0" y="3948"/>
                  </a:lnTo>
                  <a:lnTo>
                    <a:pt x="45933" y="30467"/>
                  </a:lnTo>
                  <a:lnTo>
                    <a:pt x="45933" y="27032"/>
                  </a:lnTo>
                  <a:cubicBezTo>
                    <a:pt x="45933" y="26631"/>
                    <a:pt x="45766" y="26264"/>
                    <a:pt x="45466" y="26031"/>
                  </a:cubicBezTo>
                  <a:lnTo>
                    <a:pt x="467" y="46"/>
                  </a:lnTo>
                  <a:cubicBezTo>
                    <a:pt x="407" y="16"/>
                    <a:pt x="350" y="1"/>
                    <a:pt x="29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5"/>
            <p:cNvSpPr/>
            <p:nvPr/>
          </p:nvSpPr>
          <p:spPr>
            <a:xfrm>
              <a:off x="4587625" y="1515175"/>
              <a:ext cx="1148325" cy="805275"/>
            </a:xfrm>
            <a:custGeom>
              <a:avLst/>
              <a:gdLst/>
              <a:ahLst/>
              <a:cxnLst/>
              <a:rect l="l" t="t" r="r" b="b"/>
              <a:pathLst>
                <a:path w="45933" h="32211" extrusionOk="0">
                  <a:moveTo>
                    <a:pt x="2113" y="0"/>
                  </a:moveTo>
                  <a:cubicBezTo>
                    <a:pt x="1957" y="0"/>
                    <a:pt x="1879" y="211"/>
                    <a:pt x="1801" y="522"/>
                  </a:cubicBezTo>
                  <a:lnTo>
                    <a:pt x="1468" y="1622"/>
                  </a:lnTo>
                  <a:cubicBezTo>
                    <a:pt x="1364" y="1958"/>
                    <a:pt x="1281" y="2134"/>
                    <a:pt x="1125" y="2134"/>
                  </a:cubicBezTo>
                  <a:cubicBezTo>
                    <a:pt x="1079" y="2134"/>
                    <a:pt x="1027" y="2119"/>
                    <a:pt x="967" y="2089"/>
                  </a:cubicBezTo>
                  <a:lnTo>
                    <a:pt x="0" y="1522"/>
                  </a:lnTo>
                  <a:lnTo>
                    <a:pt x="0" y="5692"/>
                  </a:lnTo>
                  <a:lnTo>
                    <a:pt x="45933" y="32211"/>
                  </a:lnTo>
                  <a:lnTo>
                    <a:pt x="45933" y="28041"/>
                  </a:lnTo>
                  <a:lnTo>
                    <a:pt x="15311" y="10362"/>
                  </a:lnTo>
                  <a:cubicBezTo>
                    <a:pt x="15044" y="10229"/>
                    <a:pt x="14977" y="9928"/>
                    <a:pt x="14844" y="9361"/>
                  </a:cubicBezTo>
                  <a:lnTo>
                    <a:pt x="14410" y="7827"/>
                  </a:lnTo>
                  <a:cubicBezTo>
                    <a:pt x="14210" y="7093"/>
                    <a:pt x="14010" y="6826"/>
                    <a:pt x="13743" y="6693"/>
                  </a:cubicBezTo>
                  <a:lnTo>
                    <a:pt x="2268" y="55"/>
                  </a:lnTo>
                  <a:cubicBezTo>
                    <a:pt x="2209" y="17"/>
                    <a:pt x="2158" y="0"/>
                    <a:pt x="2113"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5"/>
            <p:cNvSpPr/>
            <p:nvPr/>
          </p:nvSpPr>
          <p:spPr>
            <a:xfrm>
              <a:off x="5676725" y="2116325"/>
              <a:ext cx="25875" cy="42050"/>
            </a:xfrm>
            <a:custGeom>
              <a:avLst/>
              <a:gdLst/>
              <a:ahLst/>
              <a:cxnLst/>
              <a:rect l="l" t="t" r="r" b="b"/>
              <a:pathLst>
                <a:path w="1035" h="1682" extrusionOk="0">
                  <a:moveTo>
                    <a:pt x="319" y="1"/>
                  </a:moveTo>
                  <a:cubicBezTo>
                    <a:pt x="136" y="1"/>
                    <a:pt x="0" y="196"/>
                    <a:pt x="0" y="526"/>
                  </a:cubicBezTo>
                  <a:cubicBezTo>
                    <a:pt x="0" y="960"/>
                    <a:pt x="167" y="1360"/>
                    <a:pt x="501" y="1627"/>
                  </a:cubicBezTo>
                  <a:cubicBezTo>
                    <a:pt x="567" y="1664"/>
                    <a:pt x="630" y="1681"/>
                    <a:pt x="688" y="1681"/>
                  </a:cubicBezTo>
                  <a:cubicBezTo>
                    <a:pt x="893" y="1681"/>
                    <a:pt x="1035" y="1465"/>
                    <a:pt x="1035" y="1127"/>
                  </a:cubicBezTo>
                  <a:cubicBezTo>
                    <a:pt x="1035" y="693"/>
                    <a:pt x="834" y="293"/>
                    <a:pt x="501" y="59"/>
                  </a:cubicBezTo>
                  <a:cubicBezTo>
                    <a:pt x="437" y="20"/>
                    <a:pt x="376" y="1"/>
                    <a:pt x="3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5"/>
            <p:cNvSpPr/>
            <p:nvPr/>
          </p:nvSpPr>
          <p:spPr>
            <a:xfrm>
              <a:off x="5630025" y="2089650"/>
              <a:ext cx="25875" cy="42025"/>
            </a:xfrm>
            <a:custGeom>
              <a:avLst/>
              <a:gdLst/>
              <a:ahLst/>
              <a:cxnLst/>
              <a:rect l="l" t="t" r="r" b="b"/>
              <a:pathLst>
                <a:path w="1035" h="1681" extrusionOk="0">
                  <a:moveTo>
                    <a:pt x="338" y="0"/>
                  </a:moveTo>
                  <a:cubicBezTo>
                    <a:pt x="148" y="0"/>
                    <a:pt x="26" y="195"/>
                    <a:pt x="0" y="526"/>
                  </a:cubicBezTo>
                  <a:cubicBezTo>
                    <a:pt x="0" y="959"/>
                    <a:pt x="201" y="1360"/>
                    <a:pt x="534" y="1627"/>
                  </a:cubicBezTo>
                  <a:cubicBezTo>
                    <a:pt x="593" y="1663"/>
                    <a:pt x="650" y="1681"/>
                    <a:pt x="704" y="1681"/>
                  </a:cubicBezTo>
                  <a:cubicBezTo>
                    <a:pt x="893" y="1681"/>
                    <a:pt x="1035" y="1464"/>
                    <a:pt x="1035" y="1126"/>
                  </a:cubicBezTo>
                  <a:cubicBezTo>
                    <a:pt x="1035" y="693"/>
                    <a:pt x="868" y="292"/>
                    <a:pt x="534" y="59"/>
                  </a:cubicBezTo>
                  <a:cubicBezTo>
                    <a:pt x="463" y="19"/>
                    <a:pt x="397"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5"/>
            <p:cNvSpPr/>
            <p:nvPr/>
          </p:nvSpPr>
          <p:spPr>
            <a:xfrm>
              <a:off x="5584150" y="2062950"/>
              <a:ext cx="25875" cy="42050"/>
            </a:xfrm>
            <a:custGeom>
              <a:avLst/>
              <a:gdLst/>
              <a:ahLst/>
              <a:cxnLst/>
              <a:rect l="l" t="t" r="r" b="b"/>
              <a:pathLst>
                <a:path w="1035" h="1682" extrusionOk="0">
                  <a:moveTo>
                    <a:pt x="319" y="1"/>
                  </a:moveTo>
                  <a:cubicBezTo>
                    <a:pt x="137" y="1"/>
                    <a:pt x="1" y="196"/>
                    <a:pt x="1" y="526"/>
                  </a:cubicBezTo>
                  <a:cubicBezTo>
                    <a:pt x="1" y="960"/>
                    <a:pt x="168" y="1360"/>
                    <a:pt x="501" y="1627"/>
                  </a:cubicBezTo>
                  <a:cubicBezTo>
                    <a:pt x="567" y="1664"/>
                    <a:pt x="630" y="1681"/>
                    <a:pt x="688" y="1681"/>
                  </a:cubicBezTo>
                  <a:cubicBezTo>
                    <a:pt x="893" y="1681"/>
                    <a:pt x="1035" y="1465"/>
                    <a:pt x="1035" y="1127"/>
                  </a:cubicBezTo>
                  <a:cubicBezTo>
                    <a:pt x="1035" y="693"/>
                    <a:pt x="835" y="293"/>
                    <a:pt x="501" y="59"/>
                  </a:cubicBezTo>
                  <a:cubicBezTo>
                    <a:pt x="438" y="20"/>
                    <a:pt x="376" y="1"/>
                    <a:pt x="3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5"/>
            <p:cNvSpPr/>
            <p:nvPr/>
          </p:nvSpPr>
          <p:spPr>
            <a:xfrm>
              <a:off x="4617625" y="1609600"/>
              <a:ext cx="26725" cy="42875"/>
            </a:xfrm>
            <a:custGeom>
              <a:avLst/>
              <a:gdLst/>
              <a:ahLst/>
              <a:cxnLst/>
              <a:rect l="l" t="t" r="r" b="b"/>
              <a:pathLst>
                <a:path w="1069" h="1715" extrusionOk="0">
                  <a:moveTo>
                    <a:pt x="461" y="1"/>
                  </a:moveTo>
                  <a:cubicBezTo>
                    <a:pt x="452" y="1"/>
                    <a:pt x="443" y="5"/>
                    <a:pt x="435" y="14"/>
                  </a:cubicBezTo>
                  <a:lnTo>
                    <a:pt x="34" y="514"/>
                  </a:lnTo>
                  <a:lnTo>
                    <a:pt x="34" y="547"/>
                  </a:lnTo>
                  <a:cubicBezTo>
                    <a:pt x="1" y="547"/>
                    <a:pt x="1" y="581"/>
                    <a:pt x="34" y="581"/>
                  </a:cubicBezTo>
                  <a:cubicBezTo>
                    <a:pt x="1" y="614"/>
                    <a:pt x="1" y="614"/>
                    <a:pt x="34" y="647"/>
                  </a:cubicBezTo>
                  <a:cubicBezTo>
                    <a:pt x="1" y="647"/>
                    <a:pt x="1" y="681"/>
                    <a:pt x="34" y="681"/>
                  </a:cubicBezTo>
                  <a:lnTo>
                    <a:pt x="435" y="1648"/>
                  </a:lnTo>
                  <a:cubicBezTo>
                    <a:pt x="435" y="1681"/>
                    <a:pt x="468" y="1681"/>
                    <a:pt x="468" y="1715"/>
                  </a:cubicBezTo>
                  <a:lnTo>
                    <a:pt x="535" y="1715"/>
                  </a:lnTo>
                  <a:cubicBezTo>
                    <a:pt x="535" y="1648"/>
                    <a:pt x="535" y="1581"/>
                    <a:pt x="535" y="1515"/>
                  </a:cubicBezTo>
                  <a:lnTo>
                    <a:pt x="234" y="848"/>
                  </a:lnTo>
                  <a:lnTo>
                    <a:pt x="1002" y="1248"/>
                  </a:lnTo>
                  <a:cubicBezTo>
                    <a:pt x="1011" y="1257"/>
                    <a:pt x="1020" y="1261"/>
                    <a:pt x="1028" y="1261"/>
                  </a:cubicBezTo>
                  <a:cubicBezTo>
                    <a:pt x="1050" y="1261"/>
                    <a:pt x="1068" y="1230"/>
                    <a:pt x="1068" y="1181"/>
                  </a:cubicBezTo>
                  <a:cubicBezTo>
                    <a:pt x="1068" y="1114"/>
                    <a:pt x="1035" y="1048"/>
                    <a:pt x="1002" y="1014"/>
                  </a:cubicBezTo>
                  <a:lnTo>
                    <a:pt x="234" y="614"/>
                  </a:lnTo>
                  <a:lnTo>
                    <a:pt x="535" y="247"/>
                  </a:lnTo>
                  <a:cubicBezTo>
                    <a:pt x="535" y="180"/>
                    <a:pt x="535" y="147"/>
                    <a:pt x="535" y="80"/>
                  </a:cubicBezTo>
                  <a:cubicBezTo>
                    <a:pt x="510" y="31"/>
                    <a:pt x="486" y="1"/>
                    <a:pt x="46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5"/>
            <p:cNvSpPr/>
            <p:nvPr/>
          </p:nvSpPr>
          <p:spPr>
            <a:xfrm>
              <a:off x="4656825" y="1632125"/>
              <a:ext cx="25875" cy="42675"/>
            </a:xfrm>
            <a:custGeom>
              <a:avLst/>
              <a:gdLst/>
              <a:ahLst/>
              <a:cxnLst/>
              <a:rect l="l" t="t" r="r" b="b"/>
              <a:pathLst>
                <a:path w="1035" h="1707" extrusionOk="0">
                  <a:moveTo>
                    <a:pt x="541" y="0"/>
                  </a:moveTo>
                  <a:cubicBezTo>
                    <a:pt x="537" y="0"/>
                    <a:pt x="534" y="4"/>
                    <a:pt x="534" y="13"/>
                  </a:cubicBezTo>
                  <a:cubicBezTo>
                    <a:pt x="501" y="80"/>
                    <a:pt x="501" y="147"/>
                    <a:pt x="534" y="213"/>
                  </a:cubicBezTo>
                  <a:lnTo>
                    <a:pt x="801" y="881"/>
                  </a:lnTo>
                  <a:lnTo>
                    <a:pt x="67" y="480"/>
                  </a:lnTo>
                  <a:cubicBezTo>
                    <a:pt x="58" y="470"/>
                    <a:pt x="48" y="466"/>
                    <a:pt x="39" y="466"/>
                  </a:cubicBezTo>
                  <a:cubicBezTo>
                    <a:pt x="17" y="466"/>
                    <a:pt x="1" y="490"/>
                    <a:pt x="1" y="514"/>
                  </a:cubicBezTo>
                  <a:cubicBezTo>
                    <a:pt x="1" y="580"/>
                    <a:pt x="1" y="647"/>
                    <a:pt x="34" y="680"/>
                  </a:cubicBezTo>
                  <a:lnTo>
                    <a:pt x="801" y="1114"/>
                  </a:lnTo>
                  <a:lnTo>
                    <a:pt x="501" y="1448"/>
                  </a:lnTo>
                  <a:cubicBezTo>
                    <a:pt x="501" y="1514"/>
                    <a:pt x="501" y="1581"/>
                    <a:pt x="501" y="1614"/>
                  </a:cubicBezTo>
                  <a:cubicBezTo>
                    <a:pt x="534" y="1648"/>
                    <a:pt x="534" y="1681"/>
                    <a:pt x="568" y="1681"/>
                  </a:cubicBezTo>
                  <a:cubicBezTo>
                    <a:pt x="568" y="1698"/>
                    <a:pt x="576" y="1706"/>
                    <a:pt x="584" y="1706"/>
                  </a:cubicBezTo>
                  <a:cubicBezTo>
                    <a:pt x="593" y="1706"/>
                    <a:pt x="601" y="1698"/>
                    <a:pt x="601" y="1681"/>
                  </a:cubicBezTo>
                  <a:lnTo>
                    <a:pt x="1035" y="1214"/>
                  </a:lnTo>
                  <a:cubicBezTo>
                    <a:pt x="1035" y="1181"/>
                    <a:pt x="1035" y="1181"/>
                    <a:pt x="1035" y="1181"/>
                  </a:cubicBezTo>
                  <a:cubicBezTo>
                    <a:pt x="1035" y="1147"/>
                    <a:pt x="1035" y="1147"/>
                    <a:pt x="1035" y="1114"/>
                  </a:cubicBezTo>
                  <a:cubicBezTo>
                    <a:pt x="1035" y="1114"/>
                    <a:pt x="1035" y="1081"/>
                    <a:pt x="1035" y="1081"/>
                  </a:cubicBezTo>
                  <a:lnTo>
                    <a:pt x="1035" y="1047"/>
                  </a:lnTo>
                  <a:lnTo>
                    <a:pt x="601" y="80"/>
                  </a:lnTo>
                  <a:cubicBezTo>
                    <a:pt x="577" y="31"/>
                    <a:pt x="552" y="0"/>
                    <a:pt x="54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5"/>
            <p:cNvSpPr/>
            <p:nvPr/>
          </p:nvSpPr>
          <p:spPr>
            <a:xfrm>
              <a:off x="4697700" y="1652000"/>
              <a:ext cx="23375" cy="50925"/>
            </a:xfrm>
            <a:custGeom>
              <a:avLst/>
              <a:gdLst/>
              <a:ahLst/>
              <a:cxnLst/>
              <a:rect l="l" t="t" r="r" b="b"/>
              <a:pathLst>
                <a:path w="935" h="2037" extrusionOk="0">
                  <a:moveTo>
                    <a:pt x="401" y="0"/>
                  </a:moveTo>
                  <a:cubicBezTo>
                    <a:pt x="325" y="0"/>
                    <a:pt x="254" y="38"/>
                    <a:pt x="200" y="119"/>
                  </a:cubicBezTo>
                  <a:cubicBezTo>
                    <a:pt x="0" y="586"/>
                    <a:pt x="0" y="1086"/>
                    <a:pt x="200" y="1520"/>
                  </a:cubicBezTo>
                  <a:cubicBezTo>
                    <a:pt x="234" y="1720"/>
                    <a:pt x="367" y="1887"/>
                    <a:pt x="534" y="1987"/>
                  </a:cubicBezTo>
                  <a:cubicBezTo>
                    <a:pt x="569" y="2022"/>
                    <a:pt x="612" y="2036"/>
                    <a:pt x="656" y="2036"/>
                  </a:cubicBezTo>
                  <a:cubicBezTo>
                    <a:pt x="738" y="2036"/>
                    <a:pt x="824" y="1985"/>
                    <a:pt x="867" y="1920"/>
                  </a:cubicBezTo>
                  <a:cubicBezTo>
                    <a:pt x="901" y="1853"/>
                    <a:pt x="901" y="1787"/>
                    <a:pt x="867" y="1720"/>
                  </a:cubicBezTo>
                  <a:cubicBezTo>
                    <a:pt x="844" y="1696"/>
                    <a:pt x="820" y="1673"/>
                    <a:pt x="809" y="1673"/>
                  </a:cubicBezTo>
                  <a:cubicBezTo>
                    <a:pt x="804" y="1673"/>
                    <a:pt x="801" y="1677"/>
                    <a:pt x="801" y="1687"/>
                  </a:cubicBezTo>
                  <a:cubicBezTo>
                    <a:pt x="748" y="1750"/>
                    <a:pt x="692" y="1780"/>
                    <a:pt x="635" y="1780"/>
                  </a:cubicBezTo>
                  <a:cubicBezTo>
                    <a:pt x="511" y="1780"/>
                    <a:pt x="381" y="1638"/>
                    <a:pt x="267" y="1386"/>
                  </a:cubicBezTo>
                  <a:cubicBezTo>
                    <a:pt x="134" y="1053"/>
                    <a:pt x="134" y="686"/>
                    <a:pt x="267" y="352"/>
                  </a:cubicBezTo>
                  <a:cubicBezTo>
                    <a:pt x="314" y="289"/>
                    <a:pt x="376" y="256"/>
                    <a:pt x="439" y="256"/>
                  </a:cubicBezTo>
                  <a:cubicBezTo>
                    <a:pt x="510" y="256"/>
                    <a:pt x="581" y="298"/>
                    <a:pt x="634" y="386"/>
                  </a:cubicBezTo>
                  <a:lnTo>
                    <a:pt x="567" y="553"/>
                  </a:lnTo>
                  <a:cubicBezTo>
                    <a:pt x="567" y="586"/>
                    <a:pt x="567" y="653"/>
                    <a:pt x="601" y="686"/>
                  </a:cubicBezTo>
                  <a:lnTo>
                    <a:pt x="901" y="819"/>
                  </a:lnTo>
                  <a:cubicBezTo>
                    <a:pt x="934" y="819"/>
                    <a:pt x="934" y="819"/>
                    <a:pt x="934" y="753"/>
                  </a:cubicBezTo>
                  <a:lnTo>
                    <a:pt x="901" y="119"/>
                  </a:lnTo>
                  <a:cubicBezTo>
                    <a:pt x="901" y="72"/>
                    <a:pt x="884" y="25"/>
                    <a:pt x="863" y="25"/>
                  </a:cubicBezTo>
                  <a:cubicBezTo>
                    <a:pt x="854" y="25"/>
                    <a:pt x="844" y="33"/>
                    <a:pt x="834" y="52"/>
                  </a:cubicBezTo>
                  <a:lnTo>
                    <a:pt x="734" y="219"/>
                  </a:lnTo>
                  <a:cubicBezTo>
                    <a:pt x="635" y="80"/>
                    <a:pt x="512" y="0"/>
                    <a:pt x="4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5"/>
            <p:cNvSpPr/>
            <p:nvPr/>
          </p:nvSpPr>
          <p:spPr>
            <a:xfrm>
              <a:off x="4909500" y="1689950"/>
              <a:ext cx="20875" cy="53425"/>
            </a:xfrm>
            <a:custGeom>
              <a:avLst/>
              <a:gdLst/>
              <a:ahLst/>
              <a:cxnLst/>
              <a:rect l="l" t="t" r="r" b="b"/>
              <a:pathLst>
                <a:path w="835" h="2137" extrusionOk="0">
                  <a:moveTo>
                    <a:pt x="70" y="1"/>
                  </a:moveTo>
                  <a:cubicBezTo>
                    <a:pt x="58" y="1"/>
                    <a:pt x="46" y="12"/>
                    <a:pt x="34" y="35"/>
                  </a:cubicBezTo>
                  <a:cubicBezTo>
                    <a:pt x="1" y="102"/>
                    <a:pt x="1" y="202"/>
                    <a:pt x="34" y="269"/>
                  </a:cubicBezTo>
                  <a:lnTo>
                    <a:pt x="301" y="1003"/>
                  </a:lnTo>
                  <a:lnTo>
                    <a:pt x="34" y="1403"/>
                  </a:lnTo>
                  <a:cubicBezTo>
                    <a:pt x="1" y="1503"/>
                    <a:pt x="1" y="1570"/>
                    <a:pt x="34" y="1670"/>
                  </a:cubicBezTo>
                  <a:cubicBezTo>
                    <a:pt x="34" y="1670"/>
                    <a:pt x="68" y="1703"/>
                    <a:pt x="68" y="1736"/>
                  </a:cubicBezTo>
                  <a:lnTo>
                    <a:pt x="134" y="1736"/>
                  </a:lnTo>
                  <a:lnTo>
                    <a:pt x="401" y="1336"/>
                  </a:lnTo>
                  <a:lnTo>
                    <a:pt x="701" y="2037"/>
                  </a:lnTo>
                  <a:cubicBezTo>
                    <a:pt x="701" y="2070"/>
                    <a:pt x="735" y="2103"/>
                    <a:pt x="735" y="2137"/>
                  </a:cubicBezTo>
                  <a:lnTo>
                    <a:pt x="801" y="2137"/>
                  </a:lnTo>
                  <a:cubicBezTo>
                    <a:pt x="835" y="2037"/>
                    <a:pt x="835" y="1970"/>
                    <a:pt x="801" y="1870"/>
                  </a:cubicBezTo>
                  <a:lnTo>
                    <a:pt x="535" y="1136"/>
                  </a:lnTo>
                  <a:lnTo>
                    <a:pt x="801" y="736"/>
                  </a:lnTo>
                  <a:cubicBezTo>
                    <a:pt x="835" y="636"/>
                    <a:pt x="835" y="569"/>
                    <a:pt x="801" y="469"/>
                  </a:cubicBezTo>
                  <a:cubicBezTo>
                    <a:pt x="777" y="420"/>
                    <a:pt x="753" y="389"/>
                    <a:pt x="728" y="389"/>
                  </a:cubicBezTo>
                  <a:cubicBezTo>
                    <a:pt x="719" y="389"/>
                    <a:pt x="710" y="393"/>
                    <a:pt x="701" y="402"/>
                  </a:cubicBezTo>
                  <a:lnTo>
                    <a:pt x="401" y="836"/>
                  </a:lnTo>
                  <a:lnTo>
                    <a:pt x="134" y="102"/>
                  </a:lnTo>
                  <a:cubicBezTo>
                    <a:pt x="113" y="37"/>
                    <a:pt x="91" y="1"/>
                    <a:pt x="7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5"/>
            <p:cNvSpPr/>
            <p:nvPr/>
          </p:nvSpPr>
          <p:spPr>
            <a:xfrm>
              <a:off x="4744400" y="1666850"/>
              <a:ext cx="924000" cy="591700"/>
            </a:xfrm>
            <a:custGeom>
              <a:avLst/>
              <a:gdLst/>
              <a:ahLst/>
              <a:cxnLst/>
              <a:rect l="l" t="t" r="r" b="b"/>
              <a:pathLst>
                <a:path w="36960" h="23668" extrusionOk="0">
                  <a:moveTo>
                    <a:pt x="323" y="0"/>
                  </a:moveTo>
                  <a:cubicBezTo>
                    <a:pt x="150" y="0"/>
                    <a:pt x="34" y="195"/>
                    <a:pt x="34" y="526"/>
                  </a:cubicBezTo>
                  <a:lnTo>
                    <a:pt x="34" y="1827"/>
                  </a:lnTo>
                  <a:cubicBezTo>
                    <a:pt x="0" y="2227"/>
                    <a:pt x="200" y="2594"/>
                    <a:pt x="501" y="2827"/>
                  </a:cubicBezTo>
                  <a:lnTo>
                    <a:pt x="36460" y="23609"/>
                  </a:lnTo>
                  <a:cubicBezTo>
                    <a:pt x="36523" y="23648"/>
                    <a:pt x="36584" y="23667"/>
                    <a:pt x="36641" y="23667"/>
                  </a:cubicBezTo>
                  <a:cubicBezTo>
                    <a:pt x="36824" y="23667"/>
                    <a:pt x="36960" y="23472"/>
                    <a:pt x="36960" y="23142"/>
                  </a:cubicBezTo>
                  <a:lnTo>
                    <a:pt x="36960" y="21874"/>
                  </a:lnTo>
                  <a:cubicBezTo>
                    <a:pt x="36960" y="21474"/>
                    <a:pt x="36793" y="21074"/>
                    <a:pt x="36460" y="20840"/>
                  </a:cubicBezTo>
                  <a:lnTo>
                    <a:pt x="501" y="59"/>
                  </a:lnTo>
                  <a:cubicBezTo>
                    <a:pt x="437" y="19"/>
                    <a:pt x="378" y="0"/>
                    <a:pt x="32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5"/>
            <p:cNvSpPr/>
            <p:nvPr/>
          </p:nvSpPr>
          <p:spPr>
            <a:xfrm>
              <a:off x="5630025" y="2189500"/>
              <a:ext cx="35875" cy="59250"/>
            </a:xfrm>
            <a:custGeom>
              <a:avLst/>
              <a:gdLst/>
              <a:ahLst/>
              <a:cxnLst/>
              <a:rect l="l" t="t" r="r" b="b"/>
              <a:pathLst>
                <a:path w="1435" h="2370" extrusionOk="0">
                  <a:moveTo>
                    <a:pt x="701" y="601"/>
                  </a:moveTo>
                  <a:lnTo>
                    <a:pt x="734" y="801"/>
                  </a:lnTo>
                  <a:cubicBezTo>
                    <a:pt x="768" y="868"/>
                    <a:pt x="801" y="902"/>
                    <a:pt x="834" y="968"/>
                  </a:cubicBezTo>
                  <a:lnTo>
                    <a:pt x="1101" y="1202"/>
                  </a:lnTo>
                  <a:lnTo>
                    <a:pt x="934" y="1402"/>
                  </a:lnTo>
                  <a:cubicBezTo>
                    <a:pt x="901" y="1435"/>
                    <a:pt x="868" y="1502"/>
                    <a:pt x="868" y="1602"/>
                  </a:cubicBezTo>
                  <a:lnTo>
                    <a:pt x="868" y="1702"/>
                  </a:lnTo>
                  <a:cubicBezTo>
                    <a:pt x="834" y="1635"/>
                    <a:pt x="768" y="1602"/>
                    <a:pt x="701" y="1602"/>
                  </a:cubicBezTo>
                  <a:cubicBezTo>
                    <a:pt x="690" y="1591"/>
                    <a:pt x="682" y="1587"/>
                    <a:pt x="676" y="1587"/>
                  </a:cubicBezTo>
                  <a:cubicBezTo>
                    <a:pt x="664" y="1587"/>
                    <a:pt x="657" y="1602"/>
                    <a:pt x="634" y="1602"/>
                  </a:cubicBezTo>
                  <a:lnTo>
                    <a:pt x="534" y="1635"/>
                  </a:lnTo>
                  <a:lnTo>
                    <a:pt x="568" y="1202"/>
                  </a:lnTo>
                  <a:cubicBezTo>
                    <a:pt x="568" y="1168"/>
                    <a:pt x="568" y="1102"/>
                    <a:pt x="534" y="1035"/>
                  </a:cubicBezTo>
                  <a:lnTo>
                    <a:pt x="401" y="701"/>
                  </a:lnTo>
                  <a:lnTo>
                    <a:pt x="467" y="735"/>
                  </a:lnTo>
                  <a:cubicBezTo>
                    <a:pt x="485" y="741"/>
                    <a:pt x="503" y="743"/>
                    <a:pt x="520" y="743"/>
                  </a:cubicBezTo>
                  <a:cubicBezTo>
                    <a:pt x="601" y="743"/>
                    <a:pt x="674" y="684"/>
                    <a:pt x="701" y="601"/>
                  </a:cubicBezTo>
                  <a:close/>
                  <a:moveTo>
                    <a:pt x="701" y="1"/>
                  </a:moveTo>
                  <a:cubicBezTo>
                    <a:pt x="634" y="1"/>
                    <a:pt x="534" y="68"/>
                    <a:pt x="534" y="134"/>
                  </a:cubicBezTo>
                  <a:lnTo>
                    <a:pt x="434" y="401"/>
                  </a:lnTo>
                  <a:lnTo>
                    <a:pt x="267" y="368"/>
                  </a:lnTo>
                  <a:lnTo>
                    <a:pt x="134" y="334"/>
                  </a:lnTo>
                  <a:lnTo>
                    <a:pt x="67" y="401"/>
                  </a:lnTo>
                  <a:cubicBezTo>
                    <a:pt x="0" y="501"/>
                    <a:pt x="0" y="635"/>
                    <a:pt x="67" y="735"/>
                  </a:cubicBezTo>
                  <a:lnTo>
                    <a:pt x="267" y="1202"/>
                  </a:lnTo>
                  <a:lnTo>
                    <a:pt x="201" y="1669"/>
                  </a:lnTo>
                  <a:cubicBezTo>
                    <a:pt x="201" y="1802"/>
                    <a:pt x="234" y="1902"/>
                    <a:pt x="334" y="1969"/>
                  </a:cubicBezTo>
                  <a:lnTo>
                    <a:pt x="434" y="2036"/>
                  </a:lnTo>
                  <a:lnTo>
                    <a:pt x="668" y="1936"/>
                  </a:lnTo>
                  <a:lnTo>
                    <a:pt x="868" y="2269"/>
                  </a:lnTo>
                  <a:cubicBezTo>
                    <a:pt x="901" y="2303"/>
                    <a:pt x="968" y="2369"/>
                    <a:pt x="1035" y="2369"/>
                  </a:cubicBezTo>
                  <a:cubicBezTo>
                    <a:pt x="1068" y="2369"/>
                    <a:pt x="1068" y="2369"/>
                    <a:pt x="1101" y="2336"/>
                  </a:cubicBezTo>
                  <a:cubicBezTo>
                    <a:pt x="1201" y="2303"/>
                    <a:pt x="1268" y="2202"/>
                    <a:pt x="1235" y="2102"/>
                  </a:cubicBezTo>
                  <a:lnTo>
                    <a:pt x="1201" y="1569"/>
                  </a:lnTo>
                  <a:lnTo>
                    <a:pt x="1368" y="1369"/>
                  </a:lnTo>
                  <a:cubicBezTo>
                    <a:pt x="1401" y="1335"/>
                    <a:pt x="1435" y="1268"/>
                    <a:pt x="1435" y="1202"/>
                  </a:cubicBezTo>
                  <a:cubicBezTo>
                    <a:pt x="1435" y="1102"/>
                    <a:pt x="1368" y="1035"/>
                    <a:pt x="1335" y="968"/>
                  </a:cubicBezTo>
                  <a:lnTo>
                    <a:pt x="1068" y="735"/>
                  </a:lnTo>
                  <a:lnTo>
                    <a:pt x="934" y="201"/>
                  </a:lnTo>
                  <a:cubicBezTo>
                    <a:pt x="901" y="101"/>
                    <a:pt x="834" y="1"/>
                    <a:pt x="70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5"/>
            <p:cNvSpPr/>
            <p:nvPr/>
          </p:nvSpPr>
          <p:spPr>
            <a:xfrm>
              <a:off x="5679325" y="2208525"/>
              <a:ext cx="39775" cy="33225"/>
            </a:xfrm>
            <a:custGeom>
              <a:avLst/>
              <a:gdLst/>
              <a:ahLst/>
              <a:cxnLst/>
              <a:rect l="l" t="t" r="r" b="b"/>
              <a:pathLst>
                <a:path w="1591" h="1329" extrusionOk="0">
                  <a:moveTo>
                    <a:pt x="72" y="1"/>
                  </a:moveTo>
                  <a:cubicBezTo>
                    <a:pt x="22" y="1"/>
                    <a:pt x="1" y="91"/>
                    <a:pt x="30" y="207"/>
                  </a:cubicBezTo>
                  <a:cubicBezTo>
                    <a:pt x="63" y="307"/>
                    <a:pt x="97" y="407"/>
                    <a:pt x="163" y="507"/>
                  </a:cubicBezTo>
                  <a:cubicBezTo>
                    <a:pt x="197" y="541"/>
                    <a:pt x="230" y="574"/>
                    <a:pt x="263" y="574"/>
                  </a:cubicBezTo>
                  <a:lnTo>
                    <a:pt x="1498" y="1308"/>
                  </a:lnTo>
                  <a:cubicBezTo>
                    <a:pt x="1512" y="1322"/>
                    <a:pt x="1525" y="1329"/>
                    <a:pt x="1536" y="1329"/>
                  </a:cubicBezTo>
                  <a:cubicBezTo>
                    <a:pt x="1576" y="1329"/>
                    <a:pt x="1591" y="1239"/>
                    <a:pt x="1564" y="1108"/>
                  </a:cubicBezTo>
                  <a:cubicBezTo>
                    <a:pt x="1531" y="974"/>
                    <a:pt x="1464" y="841"/>
                    <a:pt x="1331" y="741"/>
                  </a:cubicBezTo>
                  <a:lnTo>
                    <a:pt x="97" y="7"/>
                  </a:lnTo>
                  <a:cubicBezTo>
                    <a:pt x="88" y="3"/>
                    <a:pt x="80" y="1"/>
                    <a:pt x="7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5"/>
            <p:cNvSpPr/>
            <p:nvPr/>
          </p:nvSpPr>
          <p:spPr>
            <a:xfrm>
              <a:off x="5679325" y="2232725"/>
              <a:ext cx="39850" cy="33700"/>
            </a:xfrm>
            <a:custGeom>
              <a:avLst/>
              <a:gdLst/>
              <a:ahLst/>
              <a:cxnLst/>
              <a:rect l="l" t="t" r="r" b="b"/>
              <a:pathLst>
                <a:path w="1594" h="1348" extrusionOk="0">
                  <a:moveTo>
                    <a:pt x="73" y="0"/>
                  </a:moveTo>
                  <a:cubicBezTo>
                    <a:pt x="22" y="0"/>
                    <a:pt x="1" y="95"/>
                    <a:pt x="30" y="240"/>
                  </a:cubicBezTo>
                  <a:cubicBezTo>
                    <a:pt x="63" y="340"/>
                    <a:pt x="97" y="440"/>
                    <a:pt x="163" y="507"/>
                  </a:cubicBezTo>
                  <a:cubicBezTo>
                    <a:pt x="197" y="540"/>
                    <a:pt x="230" y="574"/>
                    <a:pt x="263" y="607"/>
                  </a:cubicBezTo>
                  <a:lnTo>
                    <a:pt x="1498" y="1341"/>
                  </a:lnTo>
                  <a:cubicBezTo>
                    <a:pt x="1506" y="1345"/>
                    <a:pt x="1514" y="1347"/>
                    <a:pt x="1522" y="1347"/>
                  </a:cubicBezTo>
                  <a:cubicBezTo>
                    <a:pt x="1572" y="1347"/>
                    <a:pt x="1593" y="1252"/>
                    <a:pt x="1564" y="1107"/>
                  </a:cubicBezTo>
                  <a:cubicBezTo>
                    <a:pt x="1531" y="974"/>
                    <a:pt x="1464" y="840"/>
                    <a:pt x="1331" y="740"/>
                  </a:cubicBezTo>
                  <a:lnTo>
                    <a:pt x="97" y="6"/>
                  </a:lnTo>
                  <a:cubicBezTo>
                    <a:pt x="88" y="2"/>
                    <a:pt x="80" y="0"/>
                    <a:pt x="7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5"/>
            <p:cNvSpPr/>
            <p:nvPr/>
          </p:nvSpPr>
          <p:spPr>
            <a:xfrm>
              <a:off x="5679400" y="2257375"/>
              <a:ext cx="39775" cy="33225"/>
            </a:xfrm>
            <a:custGeom>
              <a:avLst/>
              <a:gdLst/>
              <a:ahLst/>
              <a:cxnLst/>
              <a:rect l="l" t="t" r="r" b="b"/>
              <a:pathLst>
                <a:path w="1591" h="1329" extrusionOk="0">
                  <a:moveTo>
                    <a:pt x="56" y="0"/>
                  </a:moveTo>
                  <a:cubicBezTo>
                    <a:pt x="16" y="0"/>
                    <a:pt x="1" y="90"/>
                    <a:pt x="27" y="221"/>
                  </a:cubicBezTo>
                  <a:cubicBezTo>
                    <a:pt x="60" y="321"/>
                    <a:pt x="94" y="421"/>
                    <a:pt x="160" y="522"/>
                  </a:cubicBezTo>
                  <a:cubicBezTo>
                    <a:pt x="194" y="522"/>
                    <a:pt x="227" y="555"/>
                    <a:pt x="260" y="588"/>
                  </a:cubicBezTo>
                  <a:lnTo>
                    <a:pt x="1495" y="1322"/>
                  </a:lnTo>
                  <a:cubicBezTo>
                    <a:pt x="1503" y="1326"/>
                    <a:pt x="1512" y="1329"/>
                    <a:pt x="1519" y="1329"/>
                  </a:cubicBezTo>
                  <a:cubicBezTo>
                    <a:pt x="1569" y="1329"/>
                    <a:pt x="1590" y="1238"/>
                    <a:pt x="1561" y="1122"/>
                  </a:cubicBezTo>
                  <a:cubicBezTo>
                    <a:pt x="1528" y="955"/>
                    <a:pt x="1461" y="855"/>
                    <a:pt x="1328" y="755"/>
                  </a:cubicBezTo>
                  <a:lnTo>
                    <a:pt x="94" y="21"/>
                  </a:lnTo>
                  <a:cubicBezTo>
                    <a:pt x="79" y="7"/>
                    <a:pt x="67" y="0"/>
                    <a:pt x="5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5"/>
            <p:cNvSpPr/>
            <p:nvPr/>
          </p:nvSpPr>
          <p:spPr>
            <a:xfrm>
              <a:off x="4474200" y="2421125"/>
              <a:ext cx="1222575" cy="704500"/>
            </a:xfrm>
            <a:custGeom>
              <a:avLst/>
              <a:gdLst/>
              <a:ahLst/>
              <a:cxnLst/>
              <a:rect l="l" t="t" r="r" b="b"/>
              <a:pathLst>
                <a:path w="48903" h="28180" extrusionOk="0">
                  <a:moveTo>
                    <a:pt x="1752" y="1"/>
                  </a:moveTo>
                  <a:cubicBezTo>
                    <a:pt x="1527" y="1"/>
                    <a:pt x="1301" y="59"/>
                    <a:pt x="1101" y="176"/>
                  </a:cubicBezTo>
                  <a:lnTo>
                    <a:pt x="334" y="576"/>
                  </a:lnTo>
                  <a:cubicBezTo>
                    <a:pt x="0" y="743"/>
                    <a:pt x="0" y="1177"/>
                    <a:pt x="334" y="1343"/>
                  </a:cubicBezTo>
                  <a:lnTo>
                    <a:pt x="46534" y="28029"/>
                  </a:lnTo>
                  <a:cubicBezTo>
                    <a:pt x="46734" y="28129"/>
                    <a:pt x="46959" y="28179"/>
                    <a:pt x="47184" y="28179"/>
                  </a:cubicBezTo>
                  <a:cubicBezTo>
                    <a:pt x="47409" y="28179"/>
                    <a:pt x="47634" y="28129"/>
                    <a:pt x="47835" y="28029"/>
                  </a:cubicBezTo>
                  <a:lnTo>
                    <a:pt x="48602" y="27596"/>
                  </a:lnTo>
                  <a:cubicBezTo>
                    <a:pt x="48902" y="27429"/>
                    <a:pt x="48902" y="26995"/>
                    <a:pt x="48602" y="26862"/>
                  </a:cubicBezTo>
                  <a:lnTo>
                    <a:pt x="2402" y="176"/>
                  </a:lnTo>
                  <a:cubicBezTo>
                    <a:pt x="2202" y="59"/>
                    <a:pt x="1977" y="1"/>
                    <a:pt x="17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5"/>
            <p:cNvSpPr/>
            <p:nvPr/>
          </p:nvSpPr>
          <p:spPr>
            <a:xfrm>
              <a:off x="4107275" y="2475100"/>
              <a:ext cx="1501925" cy="864600"/>
            </a:xfrm>
            <a:custGeom>
              <a:avLst/>
              <a:gdLst/>
              <a:ahLst/>
              <a:cxnLst/>
              <a:rect l="l" t="t" r="r" b="b"/>
              <a:pathLst>
                <a:path w="60077" h="34584" extrusionOk="0">
                  <a:moveTo>
                    <a:pt x="12824" y="1"/>
                  </a:moveTo>
                  <a:cubicBezTo>
                    <a:pt x="12633" y="1"/>
                    <a:pt x="12444" y="42"/>
                    <a:pt x="12276" y="118"/>
                  </a:cubicBezTo>
                  <a:lnTo>
                    <a:pt x="301" y="7090"/>
                  </a:lnTo>
                  <a:cubicBezTo>
                    <a:pt x="0" y="7257"/>
                    <a:pt x="67" y="7557"/>
                    <a:pt x="434" y="7757"/>
                  </a:cubicBezTo>
                  <a:lnTo>
                    <a:pt x="46567" y="34410"/>
                  </a:lnTo>
                  <a:cubicBezTo>
                    <a:pt x="46775" y="34523"/>
                    <a:pt x="47005" y="34583"/>
                    <a:pt x="47232" y="34583"/>
                  </a:cubicBezTo>
                  <a:cubicBezTo>
                    <a:pt x="47405" y="34583"/>
                    <a:pt x="47576" y="34548"/>
                    <a:pt x="47734" y="34476"/>
                  </a:cubicBezTo>
                  <a:lnTo>
                    <a:pt x="59776" y="27538"/>
                  </a:lnTo>
                  <a:cubicBezTo>
                    <a:pt x="60077" y="27371"/>
                    <a:pt x="60010" y="27071"/>
                    <a:pt x="59643" y="26871"/>
                  </a:cubicBezTo>
                  <a:lnTo>
                    <a:pt x="13477" y="185"/>
                  </a:lnTo>
                  <a:cubicBezTo>
                    <a:pt x="13278" y="59"/>
                    <a:pt x="13050" y="1"/>
                    <a:pt x="128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5"/>
            <p:cNvSpPr/>
            <p:nvPr/>
          </p:nvSpPr>
          <p:spPr>
            <a:xfrm>
              <a:off x="4134800" y="2491600"/>
              <a:ext cx="1427700" cy="831875"/>
            </a:xfrm>
            <a:custGeom>
              <a:avLst/>
              <a:gdLst/>
              <a:ahLst/>
              <a:cxnLst/>
              <a:rect l="l" t="t" r="r" b="b"/>
              <a:pathLst>
                <a:path w="57108" h="33275" extrusionOk="0">
                  <a:moveTo>
                    <a:pt x="11875" y="1"/>
                  </a:moveTo>
                  <a:cubicBezTo>
                    <a:pt x="11842" y="1"/>
                    <a:pt x="11809" y="9"/>
                    <a:pt x="11775" y="26"/>
                  </a:cubicBezTo>
                  <a:lnTo>
                    <a:pt x="10374" y="826"/>
                  </a:lnTo>
                  <a:cubicBezTo>
                    <a:pt x="10341" y="859"/>
                    <a:pt x="10341" y="893"/>
                    <a:pt x="10374" y="960"/>
                  </a:cubicBezTo>
                  <a:lnTo>
                    <a:pt x="12175" y="1960"/>
                  </a:lnTo>
                  <a:cubicBezTo>
                    <a:pt x="12199" y="1984"/>
                    <a:pt x="12256" y="2007"/>
                    <a:pt x="12311" y="2007"/>
                  </a:cubicBezTo>
                  <a:cubicBezTo>
                    <a:pt x="12334" y="2007"/>
                    <a:pt x="12356" y="2003"/>
                    <a:pt x="12376" y="1994"/>
                  </a:cubicBezTo>
                  <a:lnTo>
                    <a:pt x="12376" y="1960"/>
                  </a:lnTo>
                  <a:lnTo>
                    <a:pt x="13743" y="1160"/>
                  </a:lnTo>
                  <a:cubicBezTo>
                    <a:pt x="13810" y="1126"/>
                    <a:pt x="13810" y="1093"/>
                    <a:pt x="13743" y="1060"/>
                  </a:cubicBezTo>
                  <a:lnTo>
                    <a:pt x="11975" y="26"/>
                  </a:lnTo>
                  <a:cubicBezTo>
                    <a:pt x="11942" y="9"/>
                    <a:pt x="11909" y="1"/>
                    <a:pt x="11875" y="1"/>
                  </a:cubicBezTo>
                  <a:close/>
                  <a:moveTo>
                    <a:pt x="9474" y="1368"/>
                  </a:moveTo>
                  <a:cubicBezTo>
                    <a:pt x="9440" y="1368"/>
                    <a:pt x="9407" y="1377"/>
                    <a:pt x="9373" y="1393"/>
                  </a:cubicBezTo>
                  <a:lnTo>
                    <a:pt x="7972" y="2194"/>
                  </a:lnTo>
                  <a:cubicBezTo>
                    <a:pt x="7939" y="2227"/>
                    <a:pt x="7939" y="2294"/>
                    <a:pt x="7972" y="2327"/>
                  </a:cubicBezTo>
                  <a:lnTo>
                    <a:pt x="9440" y="3161"/>
                  </a:lnTo>
                  <a:cubicBezTo>
                    <a:pt x="9474" y="3194"/>
                    <a:pt x="9574" y="3194"/>
                    <a:pt x="9640" y="3194"/>
                  </a:cubicBezTo>
                  <a:lnTo>
                    <a:pt x="9640" y="3161"/>
                  </a:lnTo>
                  <a:lnTo>
                    <a:pt x="11008" y="2361"/>
                  </a:lnTo>
                  <a:cubicBezTo>
                    <a:pt x="11075" y="2327"/>
                    <a:pt x="11075" y="2294"/>
                    <a:pt x="11008" y="2227"/>
                  </a:cubicBezTo>
                  <a:lnTo>
                    <a:pt x="9574" y="1393"/>
                  </a:lnTo>
                  <a:cubicBezTo>
                    <a:pt x="9540" y="1377"/>
                    <a:pt x="9507" y="1368"/>
                    <a:pt x="9474" y="1368"/>
                  </a:cubicBezTo>
                  <a:close/>
                  <a:moveTo>
                    <a:pt x="15223" y="1935"/>
                  </a:moveTo>
                  <a:cubicBezTo>
                    <a:pt x="15186" y="1935"/>
                    <a:pt x="15144" y="1944"/>
                    <a:pt x="15111" y="1960"/>
                  </a:cubicBezTo>
                  <a:lnTo>
                    <a:pt x="13743" y="2761"/>
                  </a:lnTo>
                  <a:cubicBezTo>
                    <a:pt x="13677" y="2794"/>
                    <a:pt x="13677" y="2828"/>
                    <a:pt x="13743" y="2894"/>
                  </a:cubicBezTo>
                  <a:lnTo>
                    <a:pt x="15178" y="3728"/>
                  </a:lnTo>
                  <a:cubicBezTo>
                    <a:pt x="15211" y="3745"/>
                    <a:pt x="15244" y="3753"/>
                    <a:pt x="15278" y="3753"/>
                  </a:cubicBezTo>
                  <a:cubicBezTo>
                    <a:pt x="15311" y="3753"/>
                    <a:pt x="15344" y="3745"/>
                    <a:pt x="15378" y="3728"/>
                  </a:cubicBezTo>
                  <a:lnTo>
                    <a:pt x="16779" y="2928"/>
                  </a:lnTo>
                  <a:cubicBezTo>
                    <a:pt x="16812" y="2894"/>
                    <a:pt x="16812" y="2828"/>
                    <a:pt x="16779" y="2794"/>
                  </a:cubicBezTo>
                  <a:lnTo>
                    <a:pt x="15311" y="1960"/>
                  </a:lnTo>
                  <a:cubicBezTo>
                    <a:pt x="15294" y="1944"/>
                    <a:pt x="15261" y="1935"/>
                    <a:pt x="15223" y="1935"/>
                  </a:cubicBezTo>
                  <a:close/>
                  <a:moveTo>
                    <a:pt x="11575" y="2636"/>
                  </a:moveTo>
                  <a:cubicBezTo>
                    <a:pt x="11542" y="2636"/>
                    <a:pt x="11508" y="2644"/>
                    <a:pt x="11475" y="2661"/>
                  </a:cubicBezTo>
                  <a:lnTo>
                    <a:pt x="10107" y="3461"/>
                  </a:lnTo>
                  <a:cubicBezTo>
                    <a:pt x="10041" y="3495"/>
                    <a:pt x="10041" y="3528"/>
                    <a:pt x="10107" y="3561"/>
                  </a:cubicBezTo>
                  <a:lnTo>
                    <a:pt x="11542" y="4395"/>
                  </a:lnTo>
                  <a:cubicBezTo>
                    <a:pt x="11575" y="4412"/>
                    <a:pt x="11608" y="4420"/>
                    <a:pt x="11642" y="4420"/>
                  </a:cubicBezTo>
                  <a:cubicBezTo>
                    <a:pt x="11675" y="4420"/>
                    <a:pt x="11708" y="4412"/>
                    <a:pt x="11742" y="4395"/>
                  </a:cubicBezTo>
                  <a:lnTo>
                    <a:pt x="13143" y="3595"/>
                  </a:lnTo>
                  <a:cubicBezTo>
                    <a:pt x="13176" y="3561"/>
                    <a:pt x="13176" y="3528"/>
                    <a:pt x="13109" y="3495"/>
                  </a:cubicBezTo>
                  <a:lnTo>
                    <a:pt x="13143" y="3495"/>
                  </a:lnTo>
                  <a:lnTo>
                    <a:pt x="11675" y="2661"/>
                  </a:lnTo>
                  <a:cubicBezTo>
                    <a:pt x="11642" y="2644"/>
                    <a:pt x="11608" y="2636"/>
                    <a:pt x="11575" y="2636"/>
                  </a:cubicBezTo>
                  <a:close/>
                  <a:moveTo>
                    <a:pt x="7472" y="2536"/>
                  </a:moveTo>
                  <a:cubicBezTo>
                    <a:pt x="7439" y="2536"/>
                    <a:pt x="7405" y="2544"/>
                    <a:pt x="7372" y="2561"/>
                  </a:cubicBezTo>
                  <a:lnTo>
                    <a:pt x="6004" y="3361"/>
                  </a:lnTo>
                  <a:cubicBezTo>
                    <a:pt x="5938" y="3395"/>
                    <a:pt x="5938" y="3461"/>
                    <a:pt x="6004" y="3495"/>
                  </a:cubicBezTo>
                  <a:lnTo>
                    <a:pt x="8206" y="4762"/>
                  </a:lnTo>
                  <a:cubicBezTo>
                    <a:pt x="8239" y="4779"/>
                    <a:pt x="8281" y="4787"/>
                    <a:pt x="8323" y="4787"/>
                  </a:cubicBezTo>
                  <a:cubicBezTo>
                    <a:pt x="8364" y="4787"/>
                    <a:pt x="8406" y="4779"/>
                    <a:pt x="8439" y="4762"/>
                  </a:cubicBezTo>
                  <a:lnTo>
                    <a:pt x="9807" y="3962"/>
                  </a:lnTo>
                  <a:cubicBezTo>
                    <a:pt x="9874" y="3928"/>
                    <a:pt x="9874" y="3895"/>
                    <a:pt x="9807" y="3862"/>
                  </a:cubicBezTo>
                  <a:lnTo>
                    <a:pt x="7572" y="2561"/>
                  </a:lnTo>
                  <a:cubicBezTo>
                    <a:pt x="7539" y="2544"/>
                    <a:pt x="7505" y="2536"/>
                    <a:pt x="7472" y="2536"/>
                  </a:cubicBezTo>
                  <a:close/>
                  <a:moveTo>
                    <a:pt x="17346" y="3169"/>
                  </a:moveTo>
                  <a:cubicBezTo>
                    <a:pt x="17312" y="3169"/>
                    <a:pt x="17279" y="3178"/>
                    <a:pt x="17246" y="3194"/>
                  </a:cubicBezTo>
                  <a:lnTo>
                    <a:pt x="15878" y="3995"/>
                  </a:lnTo>
                  <a:cubicBezTo>
                    <a:pt x="15811" y="4028"/>
                    <a:pt x="15811" y="4062"/>
                    <a:pt x="15878" y="4095"/>
                  </a:cubicBezTo>
                  <a:lnTo>
                    <a:pt x="17312" y="4929"/>
                  </a:lnTo>
                  <a:cubicBezTo>
                    <a:pt x="17346" y="4946"/>
                    <a:pt x="17379" y="4954"/>
                    <a:pt x="17413" y="4954"/>
                  </a:cubicBezTo>
                  <a:cubicBezTo>
                    <a:pt x="17446" y="4954"/>
                    <a:pt x="17479" y="4946"/>
                    <a:pt x="17513" y="4929"/>
                  </a:cubicBezTo>
                  <a:lnTo>
                    <a:pt x="18914" y="4128"/>
                  </a:lnTo>
                  <a:cubicBezTo>
                    <a:pt x="18947" y="4095"/>
                    <a:pt x="18947" y="4062"/>
                    <a:pt x="18914" y="4028"/>
                  </a:cubicBezTo>
                  <a:lnTo>
                    <a:pt x="17446" y="3194"/>
                  </a:lnTo>
                  <a:cubicBezTo>
                    <a:pt x="17413" y="3178"/>
                    <a:pt x="17379" y="3169"/>
                    <a:pt x="17346" y="3169"/>
                  </a:cubicBezTo>
                  <a:close/>
                  <a:moveTo>
                    <a:pt x="13677" y="3837"/>
                  </a:moveTo>
                  <a:cubicBezTo>
                    <a:pt x="13643" y="3837"/>
                    <a:pt x="13610" y="3845"/>
                    <a:pt x="13576" y="3862"/>
                  </a:cubicBezTo>
                  <a:lnTo>
                    <a:pt x="12175" y="4662"/>
                  </a:lnTo>
                  <a:cubicBezTo>
                    <a:pt x="12142" y="4696"/>
                    <a:pt x="12142" y="4762"/>
                    <a:pt x="12175" y="4796"/>
                  </a:cubicBezTo>
                  <a:lnTo>
                    <a:pt x="13643" y="5630"/>
                  </a:lnTo>
                  <a:cubicBezTo>
                    <a:pt x="13677" y="5646"/>
                    <a:pt x="13710" y="5655"/>
                    <a:pt x="13743" y="5655"/>
                  </a:cubicBezTo>
                  <a:cubicBezTo>
                    <a:pt x="13777" y="5655"/>
                    <a:pt x="13810" y="5646"/>
                    <a:pt x="13843" y="5630"/>
                  </a:cubicBezTo>
                  <a:lnTo>
                    <a:pt x="15244" y="4829"/>
                  </a:lnTo>
                  <a:cubicBezTo>
                    <a:pt x="15311" y="4796"/>
                    <a:pt x="15278" y="4729"/>
                    <a:pt x="15244" y="4696"/>
                  </a:cubicBezTo>
                  <a:lnTo>
                    <a:pt x="13777" y="3862"/>
                  </a:lnTo>
                  <a:cubicBezTo>
                    <a:pt x="13743" y="3845"/>
                    <a:pt x="13710" y="3837"/>
                    <a:pt x="13677" y="3837"/>
                  </a:cubicBezTo>
                  <a:close/>
                  <a:moveTo>
                    <a:pt x="10374" y="4204"/>
                  </a:moveTo>
                  <a:cubicBezTo>
                    <a:pt x="10341" y="4204"/>
                    <a:pt x="10307" y="4212"/>
                    <a:pt x="10274" y="4229"/>
                  </a:cubicBezTo>
                  <a:lnTo>
                    <a:pt x="8906" y="5029"/>
                  </a:lnTo>
                  <a:cubicBezTo>
                    <a:pt x="8840" y="5062"/>
                    <a:pt x="8840" y="5129"/>
                    <a:pt x="8906" y="5163"/>
                  </a:cubicBezTo>
                  <a:lnTo>
                    <a:pt x="10341" y="5996"/>
                  </a:lnTo>
                  <a:cubicBezTo>
                    <a:pt x="10374" y="6013"/>
                    <a:pt x="10408" y="6022"/>
                    <a:pt x="10441" y="6022"/>
                  </a:cubicBezTo>
                  <a:cubicBezTo>
                    <a:pt x="10474" y="6022"/>
                    <a:pt x="10508" y="6013"/>
                    <a:pt x="10541" y="5996"/>
                  </a:cubicBezTo>
                  <a:lnTo>
                    <a:pt x="11942" y="5196"/>
                  </a:lnTo>
                  <a:cubicBezTo>
                    <a:pt x="11975" y="5163"/>
                    <a:pt x="11975" y="5096"/>
                    <a:pt x="11942" y="5062"/>
                  </a:cubicBezTo>
                  <a:lnTo>
                    <a:pt x="10474" y="4229"/>
                  </a:lnTo>
                  <a:cubicBezTo>
                    <a:pt x="10441" y="4212"/>
                    <a:pt x="10408" y="4204"/>
                    <a:pt x="10374" y="4204"/>
                  </a:cubicBezTo>
                  <a:close/>
                  <a:moveTo>
                    <a:pt x="19435" y="4404"/>
                  </a:moveTo>
                  <a:cubicBezTo>
                    <a:pt x="19397" y="4404"/>
                    <a:pt x="19364" y="4412"/>
                    <a:pt x="19347" y="4429"/>
                  </a:cubicBezTo>
                  <a:lnTo>
                    <a:pt x="17946" y="5196"/>
                  </a:lnTo>
                  <a:cubicBezTo>
                    <a:pt x="17880" y="5263"/>
                    <a:pt x="17913" y="5296"/>
                    <a:pt x="17946" y="5329"/>
                  </a:cubicBezTo>
                  <a:lnTo>
                    <a:pt x="19381" y="6163"/>
                  </a:lnTo>
                  <a:cubicBezTo>
                    <a:pt x="19414" y="6180"/>
                    <a:pt x="19456" y="6188"/>
                    <a:pt x="19497" y="6188"/>
                  </a:cubicBezTo>
                  <a:cubicBezTo>
                    <a:pt x="19539" y="6188"/>
                    <a:pt x="19581" y="6180"/>
                    <a:pt x="19614" y="6163"/>
                  </a:cubicBezTo>
                  <a:lnTo>
                    <a:pt x="20982" y="5363"/>
                  </a:lnTo>
                  <a:cubicBezTo>
                    <a:pt x="21048" y="5329"/>
                    <a:pt x="21048" y="5296"/>
                    <a:pt x="20982" y="5263"/>
                  </a:cubicBezTo>
                  <a:lnTo>
                    <a:pt x="19547" y="4429"/>
                  </a:lnTo>
                  <a:cubicBezTo>
                    <a:pt x="19514" y="4412"/>
                    <a:pt x="19472" y="4404"/>
                    <a:pt x="19435" y="4404"/>
                  </a:cubicBezTo>
                  <a:close/>
                  <a:moveTo>
                    <a:pt x="5517" y="3670"/>
                  </a:moveTo>
                  <a:cubicBezTo>
                    <a:pt x="5479" y="3670"/>
                    <a:pt x="5437" y="3678"/>
                    <a:pt x="5404" y="3695"/>
                  </a:cubicBezTo>
                  <a:lnTo>
                    <a:pt x="4003" y="4529"/>
                  </a:lnTo>
                  <a:cubicBezTo>
                    <a:pt x="3936" y="4562"/>
                    <a:pt x="3970" y="4595"/>
                    <a:pt x="4003" y="4629"/>
                  </a:cubicBezTo>
                  <a:lnTo>
                    <a:pt x="6805" y="6230"/>
                  </a:lnTo>
                  <a:cubicBezTo>
                    <a:pt x="6838" y="6247"/>
                    <a:pt x="6872" y="6255"/>
                    <a:pt x="6905" y="6255"/>
                  </a:cubicBezTo>
                  <a:cubicBezTo>
                    <a:pt x="6938" y="6255"/>
                    <a:pt x="6972" y="6247"/>
                    <a:pt x="7005" y="6230"/>
                  </a:cubicBezTo>
                  <a:lnTo>
                    <a:pt x="8406" y="5429"/>
                  </a:lnTo>
                  <a:cubicBezTo>
                    <a:pt x="8439" y="5396"/>
                    <a:pt x="8439" y="5329"/>
                    <a:pt x="8406" y="5296"/>
                  </a:cubicBezTo>
                  <a:lnTo>
                    <a:pt x="5604" y="3695"/>
                  </a:lnTo>
                  <a:cubicBezTo>
                    <a:pt x="5587" y="3678"/>
                    <a:pt x="5554" y="3670"/>
                    <a:pt x="5517" y="3670"/>
                  </a:cubicBezTo>
                  <a:close/>
                  <a:moveTo>
                    <a:pt x="3536" y="4804"/>
                  </a:moveTo>
                  <a:cubicBezTo>
                    <a:pt x="3503" y="4804"/>
                    <a:pt x="3469" y="4812"/>
                    <a:pt x="3436" y="4829"/>
                  </a:cubicBezTo>
                  <a:lnTo>
                    <a:pt x="2035" y="5630"/>
                  </a:lnTo>
                  <a:cubicBezTo>
                    <a:pt x="2002" y="5663"/>
                    <a:pt x="2002" y="5696"/>
                    <a:pt x="2035" y="5763"/>
                  </a:cubicBezTo>
                  <a:lnTo>
                    <a:pt x="3836" y="6764"/>
                  </a:lnTo>
                  <a:cubicBezTo>
                    <a:pt x="3875" y="6803"/>
                    <a:pt x="3914" y="6819"/>
                    <a:pt x="3953" y="6819"/>
                  </a:cubicBezTo>
                  <a:cubicBezTo>
                    <a:pt x="3981" y="6819"/>
                    <a:pt x="4009" y="6811"/>
                    <a:pt x="4036" y="6797"/>
                  </a:cubicBezTo>
                  <a:lnTo>
                    <a:pt x="4036" y="6764"/>
                  </a:lnTo>
                  <a:lnTo>
                    <a:pt x="5437" y="5996"/>
                  </a:lnTo>
                  <a:cubicBezTo>
                    <a:pt x="5471" y="5930"/>
                    <a:pt x="5471" y="5896"/>
                    <a:pt x="5437" y="5863"/>
                  </a:cubicBezTo>
                  <a:lnTo>
                    <a:pt x="3636" y="4829"/>
                  </a:lnTo>
                  <a:cubicBezTo>
                    <a:pt x="3603" y="4812"/>
                    <a:pt x="3569" y="4804"/>
                    <a:pt x="3536" y="4804"/>
                  </a:cubicBezTo>
                  <a:close/>
                  <a:moveTo>
                    <a:pt x="15795" y="5071"/>
                  </a:moveTo>
                  <a:cubicBezTo>
                    <a:pt x="15753" y="5071"/>
                    <a:pt x="15711" y="5079"/>
                    <a:pt x="15678" y="5096"/>
                  </a:cubicBezTo>
                  <a:lnTo>
                    <a:pt x="14310" y="5896"/>
                  </a:lnTo>
                  <a:cubicBezTo>
                    <a:pt x="14244" y="5896"/>
                    <a:pt x="14244" y="5963"/>
                    <a:pt x="14310" y="5996"/>
                  </a:cubicBezTo>
                  <a:lnTo>
                    <a:pt x="15745" y="6830"/>
                  </a:lnTo>
                  <a:cubicBezTo>
                    <a:pt x="15778" y="6847"/>
                    <a:pt x="15811" y="6855"/>
                    <a:pt x="15845" y="6855"/>
                  </a:cubicBezTo>
                  <a:cubicBezTo>
                    <a:pt x="15878" y="6855"/>
                    <a:pt x="15911" y="6847"/>
                    <a:pt x="15945" y="6830"/>
                  </a:cubicBezTo>
                  <a:lnTo>
                    <a:pt x="17346" y="6030"/>
                  </a:lnTo>
                  <a:cubicBezTo>
                    <a:pt x="17413" y="5996"/>
                    <a:pt x="17413" y="5963"/>
                    <a:pt x="17346" y="5930"/>
                  </a:cubicBezTo>
                  <a:lnTo>
                    <a:pt x="15911" y="5096"/>
                  </a:lnTo>
                  <a:cubicBezTo>
                    <a:pt x="15878" y="5079"/>
                    <a:pt x="15836" y="5071"/>
                    <a:pt x="15795" y="5071"/>
                  </a:cubicBezTo>
                  <a:close/>
                  <a:moveTo>
                    <a:pt x="12476" y="5438"/>
                  </a:moveTo>
                  <a:cubicBezTo>
                    <a:pt x="12442" y="5438"/>
                    <a:pt x="12409" y="5446"/>
                    <a:pt x="12376" y="5463"/>
                  </a:cubicBezTo>
                  <a:lnTo>
                    <a:pt x="10975" y="6263"/>
                  </a:lnTo>
                  <a:cubicBezTo>
                    <a:pt x="10941" y="6297"/>
                    <a:pt x="10941" y="6330"/>
                    <a:pt x="10975" y="6363"/>
                  </a:cubicBezTo>
                  <a:lnTo>
                    <a:pt x="12442" y="7197"/>
                  </a:lnTo>
                  <a:cubicBezTo>
                    <a:pt x="12476" y="7214"/>
                    <a:pt x="12509" y="7222"/>
                    <a:pt x="12542" y="7222"/>
                  </a:cubicBezTo>
                  <a:cubicBezTo>
                    <a:pt x="12576" y="7222"/>
                    <a:pt x="12609" y="7214"/>
                    <a:pt x="12642" y="7197"/>
                  </a:cubicBezTo>
                  <a:lnTo>
                    <a:pt x="14043" y="6397"/>
                  </a:lnTo>
                  <a:cubicBezTo>
                    <a:pt x="14110" y="6397"/>
                    <a:pt x="14077" y="6330"/>
                    <a:pt x="14043" y="6297"/>
                  </a:cubicBezTo>
                  <a:lnTo>
                    <a:pt x="12576" y="5463"/>
                  </a:lnTo>
                  <a:cubicBezTo>
                    <a:pt x="12542" y="5446"/>
                    <a:pt x="12509" y="5438"/>
                    <a:pt x="12476" y="5438"/>
                  </a:cubicBezTo>
                  <a:close/>
                  <a:moveTo>
                    <a:pt x="21549" y="5605"/>
                  </a:moveTo>
                  <a:cubicBezTo>
                    <a:pt x="21515" y="5605"/>
                    <a:pt x="21482" y="5613"/>
                    <a:pt x="21449" y="5630"/>
                  </a:cubicBezTo>
                  <a:lnTo>
                    <a:pt x="20048" y="6430"/>
                  </a:lnTo>
                  <a:cubicBezTo>
                    <a:pt x="20014" y="6463"/>
                    <a:pt x="20014" y="6530"/>
                    <a:pt x="20048" y="6564"/>
                  </a:cubicBezTo>
                  <a:lnTo>
                    <a:pt x="21515" y="7397"/>
                  </a:lnTo>
                  <a:cubicBezTo>
                    <a:pt x="21549" y="7414"/>
                    <a:pt x="21582" y="7423"/>
                    <a:pt x="21616" y="7423"/>
                  </a:cubicBezTo>
                  <a:cubicBezTo>
                    <a:pt x="21649" y="7423"/>
                    <a:pt x="21682" y="7414"/>
                    <a:pt x="21716" y="7397"/>
                  </a:cubicBezTo>
                  <a:lnTo>
                    <a:pt x="23117" y="6597"/>
                  </a:lnTo>
                  <a:cubicBezTo>
                    <a:pt x="23150" y="6564"/>
                    <a:pt x="23150" y="6497"/>
                    <a:pt x="23117" y="6463"/>
                  </a:cubicBezTo>
                  <a:lnTo>
                    <a:pt x="21649" y="5630"/>
                  </a:lnTo>
                  <a:cubicBezTo>
                    <a:pt x="21616" y="5613"/>
                    <a:pt x="21582" y="5605"/>
                    <a:pt x="21549" y="5605"/>
                  </a:cubicBezTo>
                  <a:close/>
                  <a:moveTo>
                    <a:pt x="8973" y="5671"/>
                  </a:moveTo>
                  <a:cubicBezTo>
                    <a:pt x="8940" y="5671"/>
                    <a:pt x="8906" y="5680"/>
                    <a:pt x="8873" y="5696"/>
                  </a:cubicBezTo>
                  <a:lnTo>
                    <a:pt x="7472" y="6497"/>
                  </a:lnTo>
                  <a:cubicBezTo>
                    <a:pt x="7439" y="6530"/>
                    <a:pt x="7439" y="6564"/>
                    <a:pt x="7472" y="6630"/>
                  </a:cubicBezTo>
                  <a:lnTo>
                    <a:pt x="8940" y="7464"/>
                  </a:lnTo>
                  <a:cubicBezTo>
                    <a:pt x="8957" y="7481"/>
                    <a:pt x="8990" y="7489"/>
                    <a:pt x="9027" y="7489"/>
                  </a:cubicBezTo>
                  <a:cubicBezTo>
                    <a:pt x="9065" y="7489"/>
                    <a:pt x="9107" y="7481"/>
                    <a:pt x="9140" y="7464"/>
                  </a:cubicBezTo>
                  <a:lnTo>
                    <a:pt x="10508" y="6664"/>
                  </a:lnTo>
                  <a:cubicBezTo>
                    <a:pt x="10574" y="6630"/>
                    <a:pt x="10574" y="6564"/>
                    <a:pt x="10508" y="6530"/>
                  </a:cubicBezTo>
                  <a:lnTo>
                    <a:pt x="9073" y="5696"/>
                  </a:lnTo>
                  <a:cubicBezTo>
                    <a:pt x="9040" y="5680"/>
                    <a:pt x="9007" y="5671"/>
                    <a:pt x="8973" y="5671"/>
                  </a:cubicBezTo>
                  <a:close/>
                  <a:moveTo>
                    <a:pt x="5988" y="6238"/>
                  </a:moveTo>
                  <a:cubicBezTo>
                    <a:pt x="5946" y="6238"/>
                    <a:pt x="5904" y="6247"/>
                    <a:pt x="5871" y="6263"/>
                  </a:cubicBezTo>
                  <a:lnTo>
                    <a:pt x="4503" y="7064"/>
                  </a:lnTo>
                  <a:cubicBezTo>
                    <a:pt x="4437" y="7097"/>
                    <a:pt x="4437" y="7131"/>
                    <a:pt x="4503" y="7197"/>
                  </a:cubicBezTo>
                  <a:lnTo>
                    <a:pt x="5938" y="8031"/>
                  </a:lnTo>
                  <a:cubicBezTo>
                    <a:pt x="5971" y="8048"/>
                    <a:pt x="6013" y="8056"/>
                    <a:pt x="6054" y="8056"/>
                  </a:cubicBezTo>
                  <a:cubicBezTo>
                    <a:pt x="6096" y="8056"/>
                    <a:pt x="6138" y="8048"/>
                    <a:pt x="6171" y="8031"/>
                  </a:cubicBezTo>
                  <a:lnTo>
                    <a:pt x="7539" y="7231"/>
                  </a:lnTo>
                  <a:cubicBezTo>
                    <a:pt x="7606" y="7197"/>
                    <a:pt x="7606" y="7131"/>
                    <a:pt x="7539" y="7097"/>
                  </a:cubicBezTo>
                  <a:lnTo>
                    <a:pt x="6104" y="6263"/>
                  </a:lnTo>
                  <a:cubicBezTo>
                    <a:pt x="6071" y="6247"/>
                    <a:pt x="6029" y="6238"/>
                    <a:pt x="5988" y="6238"/>
                  </a:cubicBezTo>
                  <a:close/>
                  <a:moveTo>
                    <a:pt x="17913" y="6272"/>
                  </a:moveTo>
                  <a:cubicBezTo>
                    <a:pt x="17880" y="6272"/>
                    <a:pt x="17846" y="6280"/>
                    <a:pt x="17813" y="6297"/>
                  </a:cubicBezTo>
                  <a:lnTo>
                    <a:pt x="16412" y="7097"/>
                  </a:lnTo>
                  <a:cubicBezTo>
                    <a:pt x="16378" y="7131"/>
                    <a:pt x="16378" y="7197"/>
                    <a:pt x="16412" y="7231"/>
                  </a:cubicBezTo>
                  <a:lnTo>
                    <a:pt x="17880" y="8065"/>
                  </a:lnTo>
                  <a:cubicBezTo>
                    <a:pt x="17896" y="8081"/>
                    <a:pt x="17930" y="8090"/>
                    <a:pt x="17967" y="8090"/>
                  </a:cubicBezTo>
                  <a:cubicBezTo>
                    <a:pt x="18005" y="8090"/>
                    <a:pt x="18046" y="8081"/>
                    <a:pt x="18080" y="8065"/>
                  </a:cubicBezTo>
                  <a:lnTo>
                    <a:pt x="19447" y="7264"/>
                  </a:lnTo>
                  <a:cubicBezTo>
                    <a:pt x="19514" y="7231"/>
                    <a:pt x="19514" y="7164"/>
                    <a:pt x="19447" y="7131"/>
                  </a:cubicBezTo>
                  <a:lnTo>
                    <a:pt x="18013" y="6297"/>
                  </a:lnTo>
                  <a:cubicBezTo>
                    <a:pt x="17980" y="6280"/>
                    <a:pt x="17946" y="6272"/>
                    <a:pt x="17913" y="6272"/>
                  </a:cubicBezTo>
                  <a:close/>
                  <a:moveTo>
                    <a:pt x="1551" y="5971"/>
                  </a:moveTo>
                  <a:cubicBezTo>
                    <a:pt x="1510" y="5971"/>
                    <a:pt x="1468" y="5980"/>
                    <a:pt x="1434" y="5996"/>
                  </a:cubicBezTo>
                  <a:lnTo>
                    <a:pt x="67" y="6797"/>
                  </a:lnTo>
                  <a:cubicBezTo>
                    <a:pt x="0" y="6830"/>
                    <a:pt x="0" y="6864"/>
                    <a:pt x="67" y="6897"/>
                  </a:cubicBezTo>
                  <a:lnTo>
                    <a:pt x="2268" y="8198"/>
                  </a:lnTo>
                  <a:cubicBezTo>
                    <a:pt x="2302" y="8215"/>
                    <a:pt x="2343" y="8223"/>
                    <a:pt x="2385" y="8223"/>
                  </a:cubicBezTo>
                  <a:cubicBezTo>
                    <a:pt x="2427" y="8223"/>
                    <a:pt x="2469" y="8215"/>
                    <a:pt x="2502" y="8198"/>
                  </a:cubicBezTo>
                  <a:lnTo>
                    <a:pt x="3870" y="7397"/>
                  </a:lnTo>
                  <a:cubicBezTo>
                    <a:pt x="3936" y="7364"/>
                    <a:pt x="3936" y="7297"/>
                    <a:pt x="3870" y="7264"/>
                  </a:cubicBezTo>
                  <a:lnTo>
                    <a:pt x="1668" y="5996"/>
                  </a:lnTo>
                  <a:cubicBezTo>
                    <a:pt x="1635" y="5980"/>
                    <a:pt x="1593" y="5971"/>
                    <a:pt x="1551" y="5971"/>
                  </a:cubicBezTo>
                  <a:close/>
                  <a:moveTo>
                    <a:pt x="14594" y="6639"/>
                  </a:moveTo>
                  <a:cubicBezTo>
                    <a:pt x="14552" y="6639"/>
                    <a:pt x="14510" y="6647"/>
                    <a:pt x="14477" y="6664"/>
                  </a:cubicBezTo>
                  <a:lnTo>
                    <a:pt x="13109" y="7464"/>
                  </a:lnTo>
                  <a:cubicBezTo>
                    <a:pt x="13043" y="7498"/>
                    <a:pt x="13043" y="7564"/>
                    <a:pt x="13109" y="7598"/>
                  </a:cubicBezTo>
                  <a:lnTo>
                    <a:pt x="14544" y="8432"/>
                  </a:lnTo>
                  <a:cubicBezTo>
                    <a:pt x="14577" y="8448"/>
                    <a:pt x="14611" y="8457"/>
                    <a:pt x="14644" y="8457"/>
                  </a:cubicBezTo>
                  <a:cubicBezTo>
                    <a:pt x="14677" y="8457"/>
                    <a:pt x="14711" y="8448"/>
                    <a:pt x="14744" y="8432"/>
                  </a:cubicBezTo>
                  <a:lnTo>
                    <a:pt x="16145" y="7631"/>
                  </a:lnTo>
                  <a:cubicBezTo>
                    <a:pt x="16212" y="7598"/>
                    <a:pt x="16212" y="7531"/>
                    <a:pt x="16145" y="7498"/>
                  </a:cubicBezTo>
                  <a:lnTo>
                    <a:pt x="14711" y="6664"/>
                  </a:lnTo>
                  <a:cubicBezTo>
                    <a:pt x="14677" y="6647"/>
                    <a:pt x="14636" y="6639"/>
                    <a:pt x="14594" y="6639"/>
                  </a:cubicBezTo>
                  <a:close/>
                  <a:moveTo>
                    <a:pt x="11058" y="6872"/>
                  </a:moveTo>
                  <a:cubicBezTo>
                    <a:pt x="11016" y="6872"/>
                    <a:pt x="10975" y="6880"/>
                    <a:pt x="10941" y="6897"/>
                  </a:cubicBezTo>
                  <a:lnTo>
                    <a:pt x="9574" y="7698"/>
                  </a:lnTo>
                  <a:cubicBezTo>
                    <a:pt x="9507" y="7731"/>
                    <a:pt x="9507" y="7798"/>
                    <a:pt x="9574" y="7831"/>
                  </a:cubicBezTo>
                  <a:lnTo>
                    <a:pt x="11008" y="8665"/>
                  </a:lnTo>
                  <a:cubicBezTo>
                    <a:pt x="11041" y="8682"/>
                    <a:pt x="11083" y="8690"/>
                    <a:pt x="11125" y="8690"/>
                  </a:cubicBezTo>
                  <a:cubicBezTo>
                    <a:pt x="11166" y="8690"/>
                    <a:pt x="11208" y="8682"/>
                    <a:pt x="11241" y="8665"/>
                  </a:cubicBezTo>
                  <a:lnTo>
                    <a:pt x="12609" y="7864"/>
                  </a:lnTo>
                  <a:cubicBezTo>
                    <a:pt x="12676" y="7831"/>
                    <a:pt x="12676" y="7764"/>
                    <a:pt x="12609" y="7731"/>
                  </a:cubicBezTo>
                  <a:lnTo>
                    <a:pt x="11175" y="6897"/>
                  </a:lnTo>
                  <a:cubicBezTo>
                    <a:pt x="11141" y="6880"/>
                    <a:pt x="11100" y="6872"/>
                    <a:pt x="11058" y="6872"/>
                  </a:cubicBezTo>
                  <a:close/>
                  <a:moveTo>
                    <a:pt x="24584" y="7372"/>
                  </a:moveTo>
                  <a:cubicBezTo>
                    <a:pt x="24551" y="7372"/>
                    <a:pt x="24518" y="7381"/>
                    <a:pt x="24484" y="7397"/>
                  </a:cubicBezTo>
                  <a:lnTo>
                    <a:pt x="23083" y="8198"/>
                  </a:lnTo>
                  <a:cubicBezTo>
                    <a:pt x="23050" y="8231"/>
                    <a:pt x="23050" y="8265"/>
                    <a:pt x="23083" y="8298"/>
                  </a:cubicBezTo>
                  <a:lnTo>
                    <a:pt x="24551" y="9132"/>
                  </a:lnTo>
                  <a:cubicBezTo>
                    <a:pt x="24584" y="9149"/>
                    <a:pt x="24618" y="9157"/>
                    <a:pt x="24651" y="9157"/>
                  </a:cubicBezTo>
                  <a:cubicBezTo>
                    <a:pt x="24684" y="9157"/>
                    <a:pt x="24718" y="9149"/>
                    <a:pt x="24751" y="9132"/>
                  </a:cubicBezTo>
                  <a:lnTo>
                    <a:pt x="26119" y="8331"/>
                  </a:lnTo>
                  <a:cubicBezTo>
                    <a:pt x="26185" y="8298"/>
                    <a:pt x="26185" y="8265"/>
                    <a:pt x="26119" y="8231"/>
                  </a:cubicBezTo>
                  <a:lnTo>
                    <a:pt x="24684" y="7397"/>
                  </a:lnTo>
                  <a:cubicBezTo>
                    <a:pt x="24651" y="7381"/>
                    <a:pt x="24618" y="7372"/>
                    <a:pt x="24584" y="7372"/>
                  </a:cubicBezTo>
                  <a:close/>
                  <a:moveTo>
                    <a:pt x="8106" y="7448"/>
                  </a:moveTo>
                  <a:cubicBezTo>
                    <a:pt x="8073" y="7448"/>
                    <a:pt x="8039" y="7464"/>
                    <a:pt x="8006" y="7498"/>
                  </a:cubicBezTo>
                  <a:lnTo>
                    <a:pt x="6605" y="8265"/>
                  </a:lnTo>
                  <a:cubicBezTo>
                    <a:pt x="6538" y="8298"/>
                    <a:pt x="6538" y="8365"/>
                    <a:pt x="6605" y="8398"/>
                  </a:cubicBezTo>
                  <a:lnTo>
                    <a:pt x="6638" y="8398"/>
                  </a:lnTo>
                  <a:lnTo>
                    <a:pt x="8073" y="9232"/>
                  </a:lnTo>
                  <a:cubicBezTo>
                    <a:pt x="8106" y="9249"/>
                    <a:pt x="8139" y="9257"/>
                    <a:pt x="8173" y="9257"/>
                  </a:cubicBezTo>
                  <a:cubicBezTo>
                    <a:pt x="8206" y="9257"/>
                    <a:pt x="8239" y="9249"/>
                    <a:pt x="8273" y="9232"/>
                  </a:cubicBezTo>
                  <a:lnTo>
                    <a:pt x="9674" y="8432"/>
                  </a:lnTo>
                  <a:cubicBezTo>
                    <a:pt x="9707" y="8398"/>
                    <a:pt x="9707" y="8365"/>
                    <a:pt x="9674" y="8331"/>
                  </a:cubicBezTo>
                  <a:lnTo>
                    <a:pt x="8206" y="7498"/>
                  </a:lnTo>
                  <a:cubicBezTo>
                    <a:pt x="8173" y="7464"/>
                    <a:pt x="8139" y="7448"/>
                    <a:pt x="8106" y="7448"/>
                  </a:cubicBezTo>
                  <a:close/>
                  <a:moveTo>
                    <a:pt x="20014" y="7506"/>
                  </a:moveTo>
                  <a:cubicBezTo>
                    <a:pt x="19981" y="7506"/>
                    <a:pt x="19948" y="7514"/>
                    <a:pt x="19914" y="7531"/>
                  </a:cubicBezTo>
                  <a:lnTo>
                    <a:pt x="18547" y="8331"/>
                  </a:lnTo>
                  <a:cubicBezTo>
                    <a:pt x="18480" y="8365"/>
                    <a:pt x="18480" y="8398"/>
                    <a:pt x="18547" y="8432"/>
                  </a:cubicBezTo>
                  <a:lnTo>
                    <a:pt x="19981" y="9265"/>
                  </a:lnTo>
                  <a:cubicBezTo>
                    <a:pt x="20014" y="9282"/>
                    <a:pt x="20048" y="9291"/>
                    <a:pt x="20081" y="9291"/>
                  </a:cubicBezTo>
                  <a:cubicBezTo>
                    <a:pt x="20114" y="9291"/>
                    <a:pt x="20148" y="9282"/>
                    <a:pt x="20181" y="9265"/>
                  </a:cubicBezTo>
                  <a:lnTo>
                    <a:pt x="21582" y="8465"/>
                  </a:lnTo>
                  <a:cubicBezTo>
                    <a:pt x="21649" y="8465"/>
                    <a:pt x="21649" y="8398"/>
                    <a:pt x="21582" y="8365"/>
                  </a:cubicBezTo>
                  <a:lnTo>
                    <a:pt x="20114" y="7531"/>
                  </a:lnTo>
                  <a:cubicBezTo>
                    <a:pt x="20081" y="7514"/>
                    <a:pt x="20048" y="7506"/>
                    <a:pt x="20014" y="7506"/>
                  </a:cubicBezTo>
                  <a:close/>
                  <a:moveTo>
                    <a:pt x="4441" y="7639"/>
                  </a:moveTo>
                  <a:cubicBezTo>
                    <a:pt x="4403" y="7639"/>
                    <a:pt x="4370" y="7648"/>
                    <a:pt x="4337" y="7664"/>
                  </a:cubicBezTo>
                  <a:lnTo>
                    <a:pt x="2969" y="8465"/>
                  </a:lnTo>
                  <a:cubicBezTo>
                    <a:pt x="2902" y="8498"/>
                    <a:pt x="2902" y="8532"/>
                    <a:pt x="2969" y="8565"/>
                  </a:cubicBezTo>
                  <a:lnTo>
                    <a:pt x="4737" y="9599"/>
                  </a:lnTo>
                  <a:cubicBezTo>
                    <a:pt x="4770" y="9616"/>
                    <a:pt x="4804" y="9624"/>
                    <a:pt x="4837" y="9624"/>
                  </a:cubicBezTo>
                  <a:cubicBezTo>
                    <a:pt x="4870" y="9624"/>
                    <a:pt x="4904" y="9616"/>
                    <a:pt x="4937" y="9599"/>
                  </a:cubicBezTo>
                  <a:lnTo>
                    <a:pt x="6338" y="8798"/>
                  </a:lnTo>
                  <a:cubicBezTo>
                    <a:pt x="6405" y="8765"/>
                    <a:pt x="6371" y="8732"/>
                    <a:pt x="6338" y="8698"/>
                  </a:cubicBezTo>
                  <a:lnTo>
                    <a:pt x="4570" y="7664"/>
                  </a:lnTo>
                  <a:cubicBezTo>
                    <a:pt x="4520" y="7648"/>
                    <a:pt x="4478" y="7639"/>
                    <a:pt x="4441" y="7639"/>
                  </a:cubicBezTo>
                  <a:close/>
                  <a:moveTo>
                    <a:pt x="16712" y="7873"/>
                  </a:moveTo>
                  <a:cubicBezTo>
                    <a:pt x="16679" y="7873"/>
                    <a:pt x="16645" y="7881"/>
                    <a:pt x="16612" y="7898"/>
                  </a:cubicBezTo>
                  <a:lnTo>
                    <a:pt x="15244" y="8698"/>
                  </a:lnTo>
                  <a:cubicBezTo>
                    <a:pt x="15178" y="8732"/>
                    <a:pt x="15178" y="8765"/>
                    <a:pt x="15244" y="8798"/>
                  </a:cubicBezTo>
                  <a:lnTo>
                    <a:pt x="16679" y="9632"/>
                  </a:lnTo>
                  <a:cubicBezTo>
                    <a:pt x="16712" y="9649"/>
                    <a:pt x="16745" y="9657"/>
                    <a:pt x="16779" y="9657"/>
                  </a:cubicBezTo>
                  <a:cubicBezTo>
                    <a:pt x="16812" y="9657"/>
                    <a:pt x="16845" y="9649"/>
                    <a:pt x="16879" y="9632"/>
                  </a:cubicBezTo>
                  <a:lnTo>
                    <a:pt x="18280" y="8832"/>
                  </a:lnTo>
                  <a:cubicBezTo>
                    <a:pt x="18313" y="8832"/>
                    <a:pt x="18313" y="8765"/>
                    <a:pt x="18246" y="8732"/>
                  </a:cubicBezTo>
                  <a:lnTo>
                    <a:pt x="16812" y="7898"/>
                  </a:lnTo>
                  <a:cubicBezTo>
                    <a:pt x="16779" y="7881"/>
                    <a:pt x="16745" y="7873"/>
                    <a:pt x="16712" y="7873"/>
                  </a:cubicBezTo>
                  <a:close/>
                  <a:moveTo>
                    <a:pt x="13176" y="8106"/>
                  </a:moveTo>
                  <a:cubicBezTo>
                    <a:pt x="13143" y="8106"/>
                    <a:pt x="13109" y="8115"/>
                    <a:pt x="13076" y="8131"/>
                  </a:cubicBezTo>
                  <a:lnTo>
                    <a:pt x="11708" y="8932"/>
                  </a:lnTo>
                  <a:cubicBezTo>
                    <a:pt x="11642" y="8965"/>
                    <a:pt x="11642" y="9032"/>
                    <a:pt x="11708" y="9065"/>
                  </a:cubicBezTo>
                  <a:lnTo>
                    <a:pt x="13143" y="9899"/>
                  </a:lnTo>
                  <a:cubicBezTo>
                    <a:pt x="13176" y="9916"/>
                    <a:pt x="13210" y="9924"/>
                    <a:pt x="13243" y="9924"/>
                  </a:cubicBezTo>
                  <a:cubicBezTo>
                    <a:pt x="13276" y="9924"/>
                    <a:pt x="13310" y="9916"/>
                    <a:pt x="13343" y="9899"/>
                  </a:cubicBezTo>
                  <a:lnTo>
                    <a:pt x="14744" y="9099"/>
                  </a:lnTo>
                  <a:cubicBezTo>
                    <a:pt x="14777" y="9065"/>
                    <a:pt x="14777" y="8999"/>
                    <a:pt x="14744" y="8965"/>
                  </a:cubicBezTo>
                  <a:lnTo>
                    <a:pt x="13276" y="8131"/>
                  </a:lnTo>
                  <a:cubicBezTo>
                    <a:pt x="13243" y="8115"/>
                    <a:pt x="13210" y="8106"/>
                    <a:pt x="13176" y="8106"/>
                  </a:cubicBezTo>
                  <a:close/>
                  <a:moveTo>
                    <a:pt x="26719" y="8573"/>
                  </a:moveTo>
                  <a:cubicBezTo>
                    <a:pt x="26686" y="8573"/>
                    <a:pt x="26652" y="8582"/>
                    <a:pt x="26619" y="8598"/>
                  </a:cubicBezTo>
                  <a:lnTo>
                    <a:pt x="25251" y="9399"/>
                  </a:lnTo>
                  <a:cubicBezTo>
                    <a:pt x="25185" y="9432"/>
                    <a:pt x="25185" y="9499"/>
                    <a:pt x="25251" y="9532"/>
                  </a:cubicBezTo>
                  <a:lnTo>
                    <a:pt x="26686" y="10366"/>
                  </a:lnTo>
                  <a:cubicBezTo>
                    <a:pt x="26719" y="10383"/>
                    <a:pt x="26753" y="10391"/>
                    <a:pt x="26786" y="10391"/>
                  </a:cubicBezTo>
                  <a:cubicBezTo>
                    <a:pt x="26819" y="10391"/>
                    <a:pt x="26853" y="10383"/>
                    <a:pt x="26886" y="10366"/>
                  </a:cubicBezTo>
                  <a:lnTo>
                    <a:pt x="28287" y="9566"/>
                  </a:lnTo>
                  <a:cubicBezTo>
                    <a:pt x="28320" y="9532"/>
                    <a:pt x="28320" y="9466"/>
                    <a:pt x="28287" y="9432"/>
                  </a:cubicBezTo>
                  <a:lnTo>
                    <a:pt x="26819" y="8598"/>
                  </a:lnTo>
                  <a:cubicBezTo>
                    <a:pt x="26786" y="8582"/>
                    <a:pt x="26753" y="8573"/>
                    <a:pt x="26719" y="8573"/>
                  </a:cubicBezTo>
                  <a:close/>
                  <a:moveTo>
                    <a:pt x="10207" y="8640"/>
                  </a:moveTo>
                  <a:cubicBezTo>
                    <a:pt x="10174" y="8640"/>
                    <a:pt x="10141" y="8648"/>
                    <a:pt x="10107" y="8665"/>
                  </a:cubicBezTo>
                  <a:lnTo>
                    <a:pt x="8740" y="9466"/>
                  </a:lnTo>
                  <a:cubicBezTo>
                    <a:pt x="8640" y="9532"/>
                    <a:pt x="8673" y="9566"/>
                    <a:pt x="8706" y="9599"/>
                  </a:cubicBezTo>
                  <a:lnTo>
                    <a:pt x="8740" y="9599"/>
                  </a:lnTo>
                  <a:lnTo>
                    <a:pt x="10174" y="10433"/>
                  </a:lnTo>
                  <a:cubicBezTo>
                    <a:pt x="10207" y="10450"/>
                    <a:pt x="10241" y="10458"/>
                    <a:pt x="10274" y="10458"/>
                  </a:cubicBezTo>
                  <a:cubicBezTo>
                    <a:pt x="10307" y="10458"/>
                    <a:pt x="10341" y="10450"/>
                    <a:pt x="10374" y="10433"/>
                  </a:cubicBezTo>
                  <a:lnTo>
                    <a:pt x="11775" y="9632"/>
                  </a:lnTo>
                  <a:cubicBezTo>
                    <a:pt x="11809" y="9599"/>
                    <a:pt x="11809" y="9532"/>
                    <a:pt x="11775" y="9499"/>
                  </a:cubicBezTo>
                  <a:lnTo>
                    <a:pt x="10307" y="8665"/>
                  </a:lnTo>
                  <a:cubicBezTo>
                    <a:pt x="10274" y="8648"/>
                    <a:pt x="10241" y="8640"/>
                    <a:pt x="10207" y="8640"/>
                  </a:cubicBezTo>
                  <a:close/>
                  <a:moveTo>
                    <a:pt x="22133" y="8707"/>
                  </a:moveTo>
                  <a:cubicBezTo>
                    <a:pt x="22091" y="8707"/>
                    <a:pt x="22049" y="8715"/>
                    <a:pt x="22016" y="8732"/>
                  </a:cubicBezTo>
                  <a:lnTo>
                    <a:pt x="20648" y="9532"/>
                  </a:lnTo>
                  <a:cubicBezTo>
                    <a:pt x="20581" y="9566"/>
                    <a:pt x="20615" y="9632"/>
                    <a:pt x="20648" y="9666"/>
                  </a:cubicBezTo>
                  <a:lnTo>
                    <a:pt x="22083" y="10500"/>
                  </a:lnTo>
                  <a:cubicBezTo>
                    <a:pt x="22116" y="10516"/>
                    <a:pt x="22158" y="10525"/>
                    <a:pt x="22199" y="10525"/>
                  </a:cubicBezTo>
                  <a:cubicBezTo>
                    <a:pt x="22241" y="10525"/>
                    <a:pt x="22283" y="10516"/>
                    <a:pt x="22316" y="10500"/>
                  </a:cubicBezTo>
                  <a:lnTo>
                    <a:pt x="23684" y="9699"/>
                  </a:lnTo>
                  <a:cubicBezTo>
                    <a:pt x="23750" y="9666"/>
                    <a:pt x="23750" y="9632"/>
                    <a:pt x="23684" y="9566"/>
                  </a:cubicBezTo>
                  <a:lnTo>
                    <a:pt x="22249" y="8732"/>
                  </a:lnTo>
                  <a:cubicBezTo>
                    <a:pt x="22216" y="8715"/>
                    <a:pt x="22174" y="8707"/>
                    <a:pt x="22133" y="8707"/>
                  </a:cubicBezTo>
                  <a:close/>
                  <a:moveTo>
                    <a:pt x="18814" y="9074"/>
                  </a:moveTo>
                  <a:cubicBezTo>
                    <a:pt x="18780" y="9074"/>
                    <a:pt x="18747" y="9082"/>
                    <a:pt x="18713" y="9099"/>
                  </a:cubicBezTo>
                  <a:lnTo>
                    <a:pt x="17346" y="9899"/>
                  </a:lnTo>
                  <a:cubicBezTo>
                    <a:pt x="17279" y="9933"/>
                    <a:pt x="17279" y="9966"/>
                    <a:pt x="17346" y="10033"/>
                  </a:cubicBezTo>
                  <a:lnTo>
                    <a:pt x="18780" y="10867"/>
                  </a:lnTo>
                  <a:cubicBezTo>
                    <a:pt x="18814" y="10883"/>
                    <a:pt x="18847" y="10892"/>
                    <a:pt x="18880" y="10892"/>
                  </a:cubicBezTo>
                  <a:cubicBezTo>
                    <a:pt x="18914" y="10892"/>
                    <a:pt x="18947" y="10883"/>
                    <a:pt x="18980" y="10867"/>
                  </a:cubicBezTo>
                  <a:lnTo>
                    <a:pt x="20381" y="10066"/>
                  </a:lnTo>
                  <a:cubicBezTo>
                    <a:pt x="20448" y="10033"/>
                    <a:pt x="20448" y="9999"/>
                    <a:pt x="20381" y="9933"/>
                  </a:cubicBezTo>
                  <a:lnTo>
                    <a:pt x="18914" y="9099"/>
                  </a:lnTo>
                  <a:cubicBezTo>
                    <a:pt x="18880" y="9082"/>
                    <a:pt x="18847" y="9074"/>
                    <a:pt x="18814" y="9074"/>
                  </a:cubicBezTo>
                  <a:close/>
                  <a:moveTo>
                    <a:pt x="6905" y="9040"/>
                  </a:moveTo>
                  <a:cubicBezTo>
                    <a:pt x="6872" y="9040"/>
                    <a:pt x="6838" y="9049"/>
                    <a:pt x="6805" y="9065"/>
                  </a:cubicBezTo>
                  <a:lnTo>
                    <a:pt x="5404" y="9866"/>
                  </a:lnTo>
                  <a:cubicBezTo>
                    <a:pt x="5337" y="9899"/>
                    <a:pt x="5371" y="9966"/>
                    <a:pt x="5404" y="9999"/>
                  </a:cubicBezTo>
                  <a:lnTo>
                    <a:pt x="7172" y="11033"/>
                  </a:lnTo>
                  <a:cubicBezTo>
                    <a:pt x="7205" y="11050"/>
                    <a:pt x="7247" y="11058"/>
                    <a:pt x="7289" y="11058"/>
                  </a:cubicBezTo>
                  <a:cubicBezTo>
                    <a:pt x="7330" y="11058"/>
                    <a:pt x="7372" y="11050"/>
                    <a:pt x="7405" y="11033"/>
                  </a:cubicBezTo>
                  <a:lnTo>
                    <a:pt x="8773" y="10233"/>
                  </a:lnTo>
                  <a:cubicBezTo>
                    <a:pt x="8840" y="10199"/>
                    <a:pt x="8840" y="10133"/>
                    <a:pt x="8773" y="10099"/>
                  </a:cubicBezTo>
                  <a:lnTo>
                    <a:pt x="7005" y="9065"/>
                  </a:lnTo>
                  <a:cubicBezTo>
                    <a:pt x="6972" y="9049"/>
                    <a:pt x="6938" y="9040"/>
                    <a:pt x="6905" y="9040"/>
                  </a:cubicBezTo>
                  <a:close/>
                  <a:moveTo>
                    <a:pt x="15294" y="9316"/>
                  </a:moveTo>
                  <a:cubicBezTo>
                    <a:pt x="15253" y="9316"/>
                    <a:pt x="15211" y="9332"/>
                    <a:pt x="15178" y="9366"/>
                  </a:cubicBezTo>
                  <a:lnTo>
                    <a:pt x="13810" y="10166"/>
                  </a:lnTo>
                  <a:cubicBezTo>
                    <a:pt x="13743" y="10166"/>
                    <a:pt x="13743" y="10233"/>
                    <a:pt x="13810" y="10266"/>
                  </a:cubicBezTo>
                  <a:lnTo>
                    <a:pt x="15244" y="11100"/>
                  </a:lnTo>
                  <a:cubicBezTo>
                    <a:pt x="15278" y="11117"/>
                    <a:pt x="15319" y="11125"/>
                    <a:pt x="15361" y="11125"/>
                  </a:cubicBezTo>
                  <a:cubicBezTo>
                    <a:pt x="15403" y="11125"/>
                    <a:pt x="15444" y="11117"/>
                    <a:pt x="15478" y="11100"/>
                  </a:cubicBezTo>
                  <a:lnTo>
                    <a:pt x="16845" y="10300"/>
                  </a:lnTo>
                  <a:cubicBezTo>
                    <a:pt x="16912" y="10266"/>
                    <a:pt x="16912" y="10233"/>
                    <a:pt x="16845" y="10199"/>
                  </a:cubicBezTo>
                  <a:lnTo>
                    <a:pt x="15411" y="9366"/>
                  </a:lnTo>
                  <a:cubicBezTo>
                    <a:pt x="15378" y="9332"/>
                    <a:pt x="15336" y="9316"/>
                    <a:pt x="15294" y="9316"/>
                  </a:cubicBezTo>
                  <a:close/>
                  <a:moveTo>
                    <a:pt x="28808" y="9808"/>
                  </a:moveTo>
                  <a:cubicBezTo>
                    <a:pt x="28771" y="9808"/>
                    <a:pt x="28737" y="9816"/>
                    <a:pt x="28721" y="9833"/>
                  </a:cubicBezTo>
                  <a:lnTo>
                    <a:pt x="27320" y="10633"/>
                  </a:lnTo>
                  <a:cubicBezTo>
                    <a:pt x="27253" y="10666"/>
                    <a:pt x="27286" y="10700"/>
                    <a:pt x="27320" y="10733"/>
                  </a:cubicBezTo>
                  <a:lnTo>
                    <a:pt x="28754" y="11567"/>
                  </a:lnTo>
                  <a:cubicBezTo>
                    <a:pt x="28787" y="11584"/>
                    <a:pt x="28829" y="11592"/>
                    <a:pt x="28871" y="11592"/>
                  </a:cubicBezTo>
                  <a:cubicBezTo>
                    <a:pt x="28912" y="11592"/>
                    <a:pt x="28954" y="11584"/>
                    <a:pt x="28987" y="11567"/>
                  </a:cubicBezTo>
                  <a:lnTo>
                    <a:pt x="30355" y="10800"/>
                  </a:lnTo>
                  <a:cubicBezTo>
                    <a:pt x="30422" y="10733"/>
                    <a:pt x="30422" y="10700"/>
                    <a:pt x="30355" y="10666"/>
                  </a:cubicBezTo>
                  <a:lnTo>
                    <a:pt x="28921" y="9833"/>
                  </a:lnTo>
                  <a:cubicBezTo>
                    <a:pt x="28887" y="9816"/>
                    <a:pt x="28846" y="9808"/>
                    <a:pt x="28808" y="9808"/>
                  </a:cubicBezTo>
                  <a:close/>
                  <a:moveTo>
                    <a:pt x="12309" y="9874"/>
                  </a:moveTo>
                  <a:cubicBezTo>
                    <a:pt x="12276" y="9874"/>
                    <a:pt x="12242" y="9883"/>
                    <a:pt x="12209" y="9899"/>
                  </a:cubicBezTo>
                  <a:lnTo>
                    <a:pt x="10841" y="10700"/>
                  </a:lnTo>
                  <a:cubicBezTo>
                    <a:pt x="10774" y="10733"/>
                    <a:pt x="10774" y="10800"/>
                    <a:pt x="10841" y="10833"/>
                  </a:cubicBezTo>
                  <a:lnTo>
                    <a:pt x="12276" y="11667"/>
                  </a:lnTo>
                  <a:cubicBezTo>
                    <a:pt x="12309" y="11684"/>
                    <a:pt x="12342" y="11692"/>
                    <a:pt x="12376" y="11692"/>
                  </a:cubicBezTo>
                  <a:cubicBezTo>
                    <a:pt x="12409" y="11692"/>
                    <a:pt x="12442" y="11684"/>
                    <a:pt x="12476" y="11667"/>
                  </a:cubicBezTo>
                  <a:lnTo>
                    <a:pt x="13877" y="10867"/>
                  </a:lnTo>
                  <a:cubicBezTo>
                    <a:pt x="13910" y="10833"/>
                    <a:pt x="13910" y="10800"/>
                    <a:pt x="13877" y="10733"/>
                  </a:cubicBezTo>
                  <a:lnTo>
                    <a:pt x="12409" y="9899"/>
                  </a:lnTo>
                  <a:cubicBezTo>
                    <a:pt x="12376" y="9883"/>
                    <a:pt x="12342" y="9874"/>
                    <a:pt x="12309" y="9874"/>
                  </a:cubicBezTo>
                  <a:close/>
                  <a:moveTo>
                    <a:pt x="24251" y="9941"/>
                  </a:moveTo>
                  <a:cubicBezTo>
                    <a:pt x="24217" y="9941"/>
                    <a:pt x="24184" y="9949"/>
                    <a:pt x="24151" y="9966"/>
                  </a:cubicBezTo>
                  <a:lnTo>
                    <a:pt x="22750" y="10767"/>
                  </a:lnTo>
                  <a:cubicBezTo>
                    <a:pt x="22716" y="10800"/>
                    <a:pt x="22716" y="10867"/>
                    <a:pt x="22750" y="10900"/>
                  </a:cubicBezTo>
                  <a:lnTo>
                    <a:pt x="24217" y="11734"/>
                  </a:lnTo>
                  <a:cubicBezTo>
                    <a:pt x="24251" y="11751"/>
                    <a:pt x="24284" y="11759"/>
                    <a:pt x="24317" y="11759"/>
                  </a:cubicBezTo>
                  <a:cubicBezTo>
                    <a:pt x="24351" y="11759"/>
                    <a:pt x="24384" y="11751"/>
                    <a:pt x="24418" y="11734"/>
                  </a:cubicBezTo>
                  <a:lnTo>
                    <a:pt x="25785" y="10933"/>
                  </a:lnTo>
                  <a:cubicBezTo>
                    <a:pt x="25852" y="10900"/>
                    <a:pt x="25852" y="10833"/>
                    <a:pt x="25785" y="10800"/>
                  </a:cubicBezTo>
                  <a:lnTo>
                    <a:pt x="24351" y="9966"/>
                  </a:lnTo>
                  <a:cubicBezTo>
                    <a:pt x="24317" y="9949"/>
                    <a:pt x="24284" y="9941"/>
                    <a:pt x="24251" y="9941"/>
                  </a:cubicBezTo>
                  <a:close/>
                  <a:moveTo>
                    <a:pt x="20932" y="10308"/>
                  </a:moveTo>
                  <a:cubicBezTo>
                    <a:pt x="20890" y="10308"/>
                    <a:pt x="20848" y="10316"/>
                    <a:pt x="20815" y="10333"/>
                  </a:cubicBezTo>
                  <a:lnTo>
                    <a:pt x="19447" y="11133"/>
                  </a:lnTo>
                  <a:cubicBezTo>
                    <a:pt x="19381" y="11167"/>
                    <a:pt x="19381" y="11200"/>
                    <a:pt x="19447" y="11234"/>
                  </a:cubicBezTo>
                  <a:lnTo>
                    <a:pt x="20882" y="12067"/>
                  </a:lnTo>
                  <a:cubicBezTo>
                    <a:pt x="20915" y="12084"/>
                    <a:pt x="20957" y="12093"/>
                    <a:pt x="20998" y="12093"/>
                  </a:cubicBezTo>
                  <a:cubicBezTo>
                    <a:pt x="21040" y="12093"/>
                    <a:pt x="21082" y="12084"/>
                    <a:pt x="21115" y="12067"/>
                  </a:cubicBezTo>
                  <a:lnTo>
                    <a:pt x="22483" y="11267"/>
                  </a:lnTo>
                  <a:cubicBezTo>
                    <a:pt x="22550" y="11267"/>
                    <a:pt x="22550" y="11200"/>
                    <a:pt x="22483" y="11200"/>
                  </a:cubicBezTo>
                  <a:lnTo>
                    <a:pt x="22483" y="11167"/>
                  </a:lnTo>
                  <a:lnTo>
                    <a:pt x="21048" y="10333"/>
                  </a:lnTo>
                  <a:cubicBezTo>
                    <a:pt x="21015" y="10316"/>
                    <a:pt x="20973" y="10308"/>
                    <a:pt x="20932" y="10308"/>
                  </a:cubicBezTo>
                  <a:close/>
                  <a:moveTo>
                    <a:pt x="17413" y="10541"/>
                  </a:moveTo>
                  <a:cubicBezTo>
                    <a:pt x="17379" y="10541"/>
                    <a:pt x="17346" y="10550"/>
                    <a:pt x="17312" y="10566"/>
                  </a:cubicBezTo>
                  <a:lnTo>
                    <a:pt x="15911" y="11367"/>
                  </a:lnTo>
                  <a:cubicBezTo>
                    <a:pt x="15845" y="11400"/>
                    <a:pt x="15878" y="11467"/>
                    <a:pt x="15911" y="11500"/>
                  </a:cubicBezTo>
                  <a:lnTo>
                    <a:pt x="17379" y="12334"/>
                  </a:lnTo>
                  <a:cubicBezTo>
                    <a:pt x="17413" y="12351"/>
                    <a:pt x="17446" y="12359"/>
                    <a:pt x="17479" y="12359"/>
                  </a:cubicBezTo>
                  <a:cubicBezTo>
                    <a:pt x="17513" y="12359"/>
                    <a:pt x="17546" y="12351"/>
                    <a:pt x="17579" y="12334"/>
                  </a:cubicBezTo>
                  <a:lnTo>
                    <a:pt x="18980" y="11534"/>
                  </a:lnTo>
                  <a:cubicBezTo>
                    <a:pt x="19014" y="11500"/>
                    <a:pt x="19014" y="11434"/>
                    <a:pt x="18980" y="11400"/>
                  </a:cubicBezTo>
                  <a:lnTo>
                    <a:pt x="17513" y="10566"/>
                  </a:lnTo>
                  <a:cubicBezTo>
                    <a:pt x="17479" y="10550"/>
                    <a:pt x="17446" y="10541"/>
                    <a:pt x="17413" y="10541"/>
                  </a:cubicBezTo>
                  <a:close/>
                  <a:moveTo>
                    <a:pt x="30939" y="11008"/>
                  </a:moveTo>
                  <a:cubicBezTo>
                    <a:pt x="30897" y="11008"/>
                    <a:pt x="30855" y="11017"/>
                    <a:pt x="30822" y="11033"/>
                  </a:cubicBezTo>
                  <a:lnTo>
                    <a:pt x="29454" y="11834"/>
                  </a:lnTo>
                  <a:cubicBezTo>
                    <a:pt x="29388" y="11867"/>
                    <a:pt x="29388" y="11934"/>
                    <a:pt x="29454" y="11934"/>
                  </a:cubicBezTo>
                  <a:lnTo>
                    <a:pt x="30889" y="12768"/>
                  </a:lnTo>
                  <a:cubicBezTo>
                    <a:pt x="30922" y="12801"/>
                    <a:pt x="30964" y="12818"/>
                    <a:pt x="31006" y="12818"/>
                  </a:cubicBezTo>
                  <a:cubicBezTo>
                    <a:pt x="31047" y="12818"/>
                    <a:pt x="31089" y="12801"/>
                    <a:pt x="31122" y="12768"/>
                  </a:cubicBezTo>
                  <a:lnTo>
                    <a:pt x="32490" y="12001"/>
                  </a:lnTo>
                  <a:cubicBezTo>
                    <a:pt x="32557" y="11967"/>
                    <a:pt x="32557" y="11901"/>
                    <a:pt x="32490" y="11867"/>
                  </a:cubicBezTo>
                  <a:lnTo>
                    <a:pt x="31056" y="11033"/>
                  </a:lnTo>
                  <a:cubicBezTo>
                    <a:pt x="31022" y="11017"/>
                    <a:pt x="30981" y="11008"/>
                    <a:pt x="30939" y="11008"/>
                  </a:cubicBezTo>
                  <a:close/>
                  <a:moveTo>
                    <a:pt x="14427" y="11108"/>
                  </a:moveTo>
                  <a:cubicBezTo>
                    <a:pt x="14385" y="11108"/>
                    <a:pt x="14344" y="11117"/>
                    <a:pt x="14310" y="11133"/>
                  </a:cubicBezTo>
                  <a:lnTo>
                    <a:pt x="12943" y="11934"/>
                  </a:lnTo>
                  <a:cubicBezTo>
                    <a:pt x="12876" y="11967"/>
                    <a:pt x="12876" y="12034"/>
                    <a:pt x="12943" y="12067"/>
                  </a:cubicBezTo>
                  <a:lnTo>
                    <a:pt x="14377" y="12901"/>
                  </a:lnTo>
                  <a:lnTo>
                    <a:pt x="14611" y="12901"/>
                  </a:lnTo>
                  <a:lnTo>
                    <a:pt x="15978" y="12101"/>
                  </a:lnTo>
                  <a:cubicBezTo>
                    <a:pt x="16045" y="12067"/>
                    <a:pt x="16045" y="12001"/>
                    <a:pt x="15978" y="11967"/>
                  </a:cubicBezTo>
                  <a:lnTo>
                    <a:pt x="14544" y="11133"/>
                  </a:lnTo>
                  <a:cubicBezTo>
                    <a:pt x="14510" y="11117"/>
                    <a:pt x="14469" y="11108"/>
                    <a:pt x="14427" y="11108"/>
                  </a:cubicBezTo>
                  <a:close/>
                  <a:moveTo>
                    <a:pt x="26386" y="11150"/>
                  </a:moveTo>
                  <a:cubicBezTo>
                    <a:pt x="26352" y="11150"/>
                    <a:pt x="26319" y="11167"/>
                    <a:pt x="26286" y="11200"/>
                  </a:cubicBezTo>
                  <a:lnTo>
                    <a:pt x="24885" y="11967"/>
                  </a:lnTo>
                  <a:cubicBezTo>
                    <a:pt x="24851" y="12001"/>
                    <a:pt x="24851" y="12067"/>
                    <a:pt x="24885" y="12101"/>
                  </a:cubicBezTo>
                  <a:lnTo>
                    <a:pt x="26352" y="12935"/>
                  </a:lnTo>
                  <a:cubicBezTo>
                    <a:pt x="26386" y="12951"/>
                    <a:pt x="26419" y="12960"/>
                    <a:pt x="26452" y="12960"/>
                  </a:cubicBezTo>
                  <a:cubicBezTo>
                    <a:pt x="26486" y="12960"/>
                    <a:pt x="26519" y="12951"/>
                    <a:pt x="26552" y="12935"/>
                  </a:cubicBezTo>
                  <a:lnTo>
                    <a:pt x="27920" y="12134"/>
                  </a:lnTo>
                  <a:cubicBezTo>
                    <a:pt x="27987" y="12101"/>
                    <a:pt x="27987" y="12067"/>
                    <a:pt x="27920" y="12034"/>
                  </a:cubicBezTo>
                  <a:lnTo>
                    <a:pt x="26486" y="11200"/>
                  </a:lnTo>
                  <a:cubicBezTo>
                    <a:pt x="26452" y="11167"/>
                    <a:pt x="26419" y="11150"/>
                    <a:pt x="26386" y="11150"/>
                  </a:cubicBezTo>
                  <a:close/>
                  <a:moveTo>
                    <a:pt x="23050" y="11542"/>
                  </a:moveTo>
                  <a:cubicBezTo>
                    <a:pt x="23017" y="11542"/>
                    <a:pt x="22983" y="11550"/>
                    <a:pt x="22950" y="11567"/>
                  </a:cubicBezTo>
                  <a:lnTo>
                    <a:pt x="21549" y="12368"/>
                  </a:lnTo>
                  <a:cubicBezTo>
                    <a:pt x="21515" y="12401"/>
                    <a:pt x="21515" y="12434"/>
                    <a:pt x="21549" y="12468"/>
                  </a:cubicBezTo>
                  <a:lnTo>
                    <a:pt x="23017" y="13302"/>
                  </a:lnTo>
                  <a:cubicBezTo>
                    <a:pt x="23050" y="13318"/>
                    <a:pt x="23083" y="13327"/>
                    <a:pt x="23117" y="13327"/>
                  </a:cubicBezTo>
                  <a:cubicBezTo>
                    <a:pt x="23150" y="13327"/>
                    <a:pt x="23183" y="13318"/>
                    <a:pt x="23217" y="13302"/>
                  </a:cubicBezTo>
                  <a:lnTo>
                    <a:pt x="24584" y="12501"/>
                  </a:lnTo>
                  <a:cubicBezTo>
                    <a:pt x="24684" y="12468"/>
                    <a:pt x="24651" y="12434"/>
                    <a:pt x="24584" y="12401"/>
                  </a:cubicBezTo>
                  <a:lnTo>
                    <a:pt x="23150" y="11567"/>
                  </a:lnTo>
                  <a:cubicBezTo>
                    <a:pt x="23117" y="11550"/>
                    <a:pt x="23083" y="11542"/>
                    <a:pt x="23050" y="11542"/>
                  </a:cubicBezTo>
                  <a:close/>
                  <a:moveTo>
                    <a:pt x="19531" y="11776"/>
                  </a:moveTo>
                  <a:cubicBezTo>
                    <a:pt x="19489" y="11776"/>
                    <a:pt x="19447" y="11784"/>
                    <a:pt x="19414" y="11801"/>
                  </a:cubicBezTo>
                  <a:lnTo>
                    <a:pt x="18046" y="12601"/>
                  </a:lnTo>
                  <a:cubicBezTo>
                    <a:pt x="17980" y="12635"/>
                    <a:pt x="17980" y="12668"/>
                    <a:pt x="18046" y="12701"/>
                  </a:cubicBezTo>
                  <a:lnTo>
                    <a:pt x="19481" y="13535"/>
                  </a:lnTo>
                  <a:cubicBezTo>
                    <a:pt x="19514" y="13552"/>
                    <a:pt x="19547" y="13560"/>
                    <a:pt x="19581" y="13560"/>
                  </a:cubicBezTo>
                  <a:cubicBezTo>
                    <a:pt x="19614" y="13560"/>
                    <a:pt x="19647" y="13552"/>
                    <a:pt x="19681" y="13535"/>
                  </a:cubicBezTo>
                  <a:lnTo>
                    <a:pt x="21082" y="12735"/>
                  </a:lnTo>
                  <a:cubicBezTo>
                    <a:pt x="21149" y="12701"/>
                    <a:pt x="21115" y="12668"/>
                    <a:pt x="21082" y="12635"/>
                  </a:cubicBezTo>
                  <a:lnTo>
                    <a:pt x="19647" y="11801"/>
                  </a:lnTo>
                  <a:cubicBezTo>
                    <a:pt x="19614" y="11784"/>
                    <a:pt x="19572" y="11776"/>
                    <a:pt x="19531" y="11776"/>
                  </a:cubicBezTo>
                  <a:close/>
                  <a:moveTo>
                    <a:pt x="16545" y="12318"/>
                  </a:moveTo>
                  <a:cubicBezTo>
                    <a:pt x="16512" y="12318"/>
                    <a:pt x="16479" y="12334"/>
                    <a:pt x="16445" y="12368"/>
                  </a:cubicBezTo>
                  <a:lnTo>
                    <a:pt x="15044" y="13135"/>
                  </a:lnTo>
                  <a:cubicBezTo>
                    <a:pt x="14977" y="13202"/>
                    <a:pt x="15011" y="13235"/>
                    <a:pt x="15078" y="13268"/>
                  </a:cubicBezTo>
                  <a:lnTo>
                    <a:pt x="16512" y="14102"/>
                  </a:lnTo>
                  <a:cubicBezTo>
                    <a:pt x="16545" y="14119"/>
                    <a:pt x="16579" y="14127"/>
                    <a:pt x="16612" y="14127"/>
                  </a:cubicBezTo>
                  <a:cubicBezTo>
                    <a:pt x="16645" y="14127"/>
                    <a:pt x="16679" y="14119"/>
                    <a:pt x="16712" y="14102"/>
                  </a:cubicBezTo>
                  <a:lnTo>
                    <a:pt x="18113" y="13302"/>
                  </a:lnTo>
                  <a:cubicBezTo>
                    <a:pt x="18146" y="13268"/>
                    <a:pt x="18146" y="13235"/>
                    <a:pt x="18113" y="13202"/>
                  </a:cubicBezTo>
                  <a:lnTo>
                    <a:pt x="16645" y="12368"/>
                  </a:lnTo>
                  <a:cubicBezTo>
                    <a:pt x="16612" y="12334"/>
                    <a:pt x="16579" y="12318"/>
                    <a:pt x="16545" y="12318"/>
                  </a:cubicBezTo>
                  <a:close/>
                  <a:moveTo>
                    <a:pt x="28487" y="12376"/>
                  </a:moveTo>
                  <a:cubicBezTo>
                    <a:pt x="28454" y="12376"/>
                    <a:pt x="28420" y="12384"/>
                    <a:pt x="28387" y="12401"/>
                  </a:cubicBezTo>
                  <a:lnTo>
                    <a:pt x="27019" y="13202"/>
                  </a:lnTo>
                  <a:cubicBezTo>
                    <a:pt x="26953" y="13235"/>
                    <a:pt x="26953" y="13302"/>
                    <a:pt x="27019" y="13335"/>
                  </a:cubicBezTo>
                  <a:lnTo>
                    <a:pt x="28454" y="14169"/>
                  </a:lnTo>
                  <a:cubicBezTo>
                    <a:pt x="28487" y="14186"/>
                    <a:pt x="28520" y="14194"/>
                    <a:pt x="28554" y="14194"/>
                  </a:cubicBezTo>
                  <a:cubicBezTo>
                    <a:pt x="28587" y="14194"/>
                    <a:pt x="28621" y="14186"/>
                    <a:pt x="28654" y="14169"/>
                  </a:cubicBezTo>
                  <a:lnTo>
                    <a:pt x="30055" y="13368"/>
                  </a:lnTo>
                  <a:cubicBezTo>
                    <a:pt x="30088" y="13335"/>
                    <a:pt x="30088" y="13268"/>
                    <a:pt x="30022" y="13235"/>
                  </a:cubicBezTo>
                  <a:lnTo>
                    <a:pt x="30055" y="13235"/>
                  </a:lnTo>
                  <a:lnTo>
                    <a:pt x="28587" y="12401"/>
                  </a:lnTo>
                  <a:cubicBezTo>
                    <a:pt x="28554" y="12384"/>
                    <a:pt x="28520" y="12376"/>
                    <a:pt x="28487" y="12376"/>
                  </a:cubicBezTo>
                  <a:close/>
                  <a:moveTo>
                    <a:pt x="25151" y="12743"/>
                  </a:moveTo>
                  <a:cubicBezTo>
                    <a:pt x="25118" y="12743"/>
                    <a:pt x="25085" y="12751"/>
                    <a:pt x="25051" y="12768"/>
                  </a:cubicBezTo>
                  <a:lnTo>
                    <a:pt x="23684" y="13569"/>
                  </a:lnTo>
                  <a:cubicBezTo>
                    <a:pt x="23617" y="13602"/>
                    <a:pt x="23617" y="13669"/>
                    <a:pt x="23684" y="13702"/>
                  </a:cubicBezTo>
                  <a:lnTo>
                    <a:pt x="25118" y="14536"/>
                  </a:lnTo>
                  <a:cubicBezTo>
                    <a:pt x="25151" y="14553"/>
                    <a:pt x="25185" y="14561"/>
                    <a:pt x="25218" y="14561"/>
                  </a:cubicBezTo>
                  <a:cubicBezTo>
                    <a:pt x="25251" y="14561"/>
                    <a:pt x="25285" y="14553"/>
                    <a:pt x="25318" y="14536"/>
                  </a:cubicBezTo>
                  <a:lnTo>
                    <a:pt x="26719" y="13735"/>
                  </a:lnTo>
                  <a:cubicBezTo>
                    <a:pt x="26786" y="13702"/>
                    <a:pt x="26786" y="13635"/>
                    <a:pt x="26719" y="13602"/>
                  </a:cubicBezTo>
                  <a:lnTo>
                    <a:pt x="25251" y="12768"/>
                  </a:lnTo>
                  <a:cubicBezTo>
                    <a:pt x="25218" y="12751"/>
                    <a:pt x="25185" y="12743"/>
                    <a:pt x="25151" y="12743"/>
                  </a:cubicBezTo>
                  <a:close/>
                  <a:moveTo>
                    <a:pt x="33941" y="12743"/>
                  </a:moveTo>
                  <a:cubicBezTo>
                    <a:pt x="33899" y="12743"/>
                    <a:pt x="33858" y="12751"/>
                    <a:pt x="33824" y="12768"/>
                  </a:cubicBezTo>
                  <a:lnTo>
                    <a:pt x="32457" y="13569"/>
                  </a:lnTo>
                  <a:cubicBezTo>
                    <a:pt x="32390" y="13602"/>
                    <a:pt x="32390" y="13669"/>
                    <a:pt x="32457" y="13702"/>
                  </a:cubicBezTo>
                  <a:lnTo>
                    <a:pt x="33891" y="14536"/>
                  </a:lnTo>
                  <a:cubicBezTo>
                    <a:pt x="33924" y="14553"/>
                    <a:pt x="33958" y="14561"/>
                    <a:pt x="33991" y="14561"/>
                  </a:cubicBezTo>
                  <a:cubicBezTo>
                    <a:pt x="34024" y="14561"/>
                    <a:pt x="34058" y="14553"/>
                    <a:pt x="34091" y="14536"/>
                  </a:cubicBezTo>
                  <a:lnTo>
                    <a:pt x="35492" y="13735"/>
                  </a:lnTo>
                  <a:cubicBezTo>
                    <a:pt x="35559" y="13702"/>
                    <a:pt x="35525" y="13635"/>
                    <a:pt x="35492" y="13602"/>
                  </a:cubicBezTo>
                  <a:lnTo>
                    <a:pt x="34058" y="12768"/>
                  </a:lnTo>
                  <a:cubicBezTo>
                    <a:pt x="34024" y="12751"/>
                    <a:pt x="33983" y="12743"/>
                    <a:pt x="33941" y="12743"/>
                  </a:cubicBezTo>
                  <a:close/>
                  <a:moveTo>
                    <a:pt x="21649" y="13010"/>
                  </a:moveTo>
                  <a:cubicBezTo>
                    <a:pt x="21616" y="13010"/>
                    <a:pt x="21582" y="13018"/>
                    <a:pt x="21549" y="13035"/>
                  </a:cubicBezTo>
                  <a:lnTo>
                    <a:pt x="20148" y="13835"/>
                  </a:lnTo>
                  <a:cubicBezTo>
                    <a:pt x="20081" y="13835"/>
                    <a:pt x="20081" y="13902"/>
                    <a:pt x="20148" y="13936"/>
                  </a:cubicBezTo>
                  <a:lnTo>
                    <a:pt x="21616" y="14769"/>
                  </a:lnTo>
                  <a:cubicBezTo>
                    <a:pt x="21632" y="14786"/>
                    <a:pt x="21666" y="14794"/>
                    <a:pt x="21703" y="14794"/>
                  </a:cubicBezTo>
                  <a:cubicBezTo>
                    <a:pt x="21741" y="14794"/>
                    <a:pt x="21782" y="14786"/>
                    <a:pt x="21816" y="14769"/>
                  </a:cubicBezTo>
                  <a:lnTo>
                    <a:pt x="23183" y="13969"/>
                  </a:lnTo>
                  <a:cubicBezTo>
                    <a:pt x="23250" y="13936"/>
                    <a:pt x="23250" y="13902"/>
                    <a:pt x="23183" y="13869"/>
                  </a:cubicBezTo>
                  <a:lnTo>
                    <a:pt x="21749" y="13035"/>
                  </a:lnTo>
                  <a:cubicBezTo>
                    <a:pt x="21716" y="13018"/>
                    <a:pt x="21682" y="13010"/>
                    <a:pt x="21649" y="13010"/>
                  </a:cubicBezTo>
                  <a:close/>
                  <a:moveTo>
                    <a:pt x="18680" y="13544"/>
                  </a:moveTo>
                  <a:cubicBezTo>
                    <a:pt x="18647" y="13544"/>
                    <a:pt x="18613" y="13552"/>
                    <a:pt x="18580" y="13569"/>
                  </a:cubicBezTo>
                  <a:lnTo>
                    <a:pt x="17179" y="14369"/>
                  </a:lnTo>
                  <a:cubicBezTo>
                    <a:pt x="17112" y="14403"/>
                    <a:pt x="17112" y="14469"/>
                    <a:pt x="17179" y="14503"/>
                  </a:cubicBezTo>
                  <a:lnTo>
                    <a:pt x="18613" y="15337"/>
                  </a:lnTo>
                  <a:cubicBezTo>
                    <a:pt x="18647" y="15353"/>
                    <a:pt x="18688" y="15362"/>
                    <a:pt x="18730" y="15362"/>
                  </a:cubicBezTo>
                  <a:cubicBezTo>
                    <a:pt x="18772" y="15362"/>
                    <a:pt x="18814" y="15353"/>
                    <a:pt x="18847" y="15337"/>
                  </a:cubicBezTo>
                  <a:lnTo>
                    <a:pt x="20248" y="14536"/>
                  </a:lnTo>
                  <a:cubicBezTo>
                    <a:pt x="20281" y="14503"/>
                    <a:pt x="20281" y="14436"/>
                    <a:pt x="20248" y="14403"/>
                  </a:cubicBezTo>
                  <a:lnTo>
                    <a:pt x="18780" y="13569"/>
                  </a:lnTo>
                  <a:cubicBezTo>
                    <a:pt x="18747" y="13552"/>
                    <a:pt x="18713" y="13544"/>
                    <a:pt x="18680" y="13544"/>
                  </a:cubicBezTo>
                  <a:close/>
                  <a:moveTo>
                    <a:pt x="30605" y="13610"/>
                  </a:moveTo>
                  <a:cubicBezTo>
                    <a:pt x="30564" y="13610"/>
                    <a:pt x="30522" y="13619"/>
                    <a:pt x="30489" y="13635"/>
                  </a:cubicBezTo>
                  <a:lnTo>
                    <a:pt x="29121" y="14436"/>
                  </a:lnTo>
                  <a:cubicBezTo>
                    <a:pt x="29054" y="14469"/>
                    <a:pt x="29088" y="14503"/>
                    <a:pt x="29121" y="14569"/>
                  </a:cubicBezTo>
                  <a:lnTo>
                    <a:pt x="30555" y="15403"/>
                  </a:lnTo>
                  <a:cubicBezTo>
                    <a:pt x="30589" y="15420"/>
                    <a:pt x="30630" y="15428"/>
                    <a:pt x="30672" y="15428"/>
                  </a:cubicBezTo>
                  <a:cubicBezTo>
                    <a:pt x="30714" y="15428"/>
                    <a:pt x="30755" y="15420"/>
                    <a:pt x="30789" y="15403"/>
                  </a:cubicBezTo>
                  <a:lnTo>
                    <a:pt x="32156" y="14603"/>
                  </a:lnTo>
                  <a:cubicBezTo>
                    <a:pt x="32223" y="14569"/>
                    <a:pt x="32190" y="14536"/>
                    <a:pt x="32156" y="14469"/>
                  </a:cubicBezTo>
                  <a:lnTo>
                    <a:pt x="30722" y="13635"/>
                  </a:lnTo>
                  <a:cubicBezTo>
                    <a:pt x="30689" y="13619"/>
                    <a:pt x="30647" y="13610"/>
                    <a:pt x="30605" y="13610"/>
                  </a:cubicBezTo>
                  <a:close/>
                  <a:moveTo>
                    <a:pt x="27270" y="13977"/>
                  </a:moveTo>
                  <a:cubicBezTo>
                    <a:pt x="27228" y="13977"/>
                    <a:pt x="27186" y="13986"/>
                    <a:pt x="27153" y="14002"/>
                  </a:cubicBezTo>
                  <a:lnTo>
                    <a:pt x="25785" y="14803"/>
                  </a:lnTo>
                  <a:cubicBezTo>
                    <a:pt x="25718" y="14836"/>
                    <a:pt x="25752" y="14870"/>
                    <a:pt x="25785" y="14936"/>
                  </a:cubicBezTo>
                  <a:lnTo>
                    <a:pt x="27220" y="15770"/>
                  </a:lnTo>
                  <a:lnTo>
                    <a:pt x="27453" y="15770"/>
                  </a:lnTo>
                  <a:lnTo>
                    <a:pt x="28821" y="14970"/>
                  </a:lnTo>
                  <a:cubicBezTo>
                    <a:pt x="28887" y="14936"/>
                    <a:pt x="28887" y="14870"/>
                    <a:pt x="28821" y="14836"/>
                  </a:cubicBezTo>
                  <a:lnTo>
                    <a:pt x="27386" y="14002"/>
                  </a:lnTo>
                  <a:cubicBezTo>
                    <a:pt x="27353" y="13986"/>
                    <a:pt x="27311" y="13977"/>
                    <a:pt x="27270" y="13977"/>
                  </a:cubicBezTo>
                  <a:close/>
                  <a:moveTo>
                    <a:pt x="36080" y="13986"/>
                  </a:moveTo>
                  <a:cubicBezTo>
                    <a:pt x="36043" y="13986"/>
                    <a:pt x="36009" y="14002"/>
                    <a:pt x="35992" y="14036"/>
                  </a:cubicBezTo>
                  <a:lnTo>
                    <a:pt x="34591" y="14836"/>
                  </a:lnTo>
                  <a:cubicBezTo>
                    <a:pt x="34525" y="14836"/>
                    <a:pt x="34558" y="14903"/>
                    <a:pt x="34591" y="14936"/>
                  </a:cubicBezTo>
                  <a:lnTo>
                    <a:pt x="36026" y="15770"/>
                  </a:lnTo>
                  <a:cubicBezTo>
                    <a:pt x="36059" y="15787"/>
                    <a:pt x="36101" y="15795"/>
                    <a:pt x="36143" y="15795"/>
                  </a:cubicBezTo>
                  <a:cubicBezTo>
                    <a:pt x="36184" y="15795"/>
                    <a:pt x="36226" y="15787"/>
                    <a:pt x="36259" y="15770"/>
                  </a:cubicBezTo>
                  <a:lnTo>
                    <a:pt x="37627" y="14970"/>
                  </a:lnTo>
                  <a:cubicBezTo>
                    <a:pt x="37694" y="14936"/>
                    <a:pt x="37694" y="14903"/>
                    <a:pt x="37627" y="14870"/>
                  </a:cubicBezTo>
                  <a:lnTo>
                    <a:pt x="36193" y="14036"/>
                  </a:lnTo>
                  <a:cubicBezTo>
                    <a:pt x="36159" y="14002"/>
                    <a:pt x="36118" y="13986"/>
                    <a:pt x="36080" y="13986"/>
                  </a:cubicBezTo>
                  <a:close/>
                  <a:moveTo>
                    <a:pt x="23784" y="14211"/>
                  </a:moveTo>
                  <a:cubicBezTo>
                    <a:pt x="23750" y="14211"/>
                    <a:pt x="23717" y="14219"/>
                    <a:pt x="23684" y="14236"/>
                  </a:cubicBezTo>
                  <a:lnTo>
                    <a:pt x="22283" y="15036"/>
                  </a:lnTo>
                  <a:cubicBezTo>
                    <a:pt x="22216" y="15070"/>
                    <a:pt x="22216" y="15103"/>
                    <a:pt x="22283" y="15170"/>
                  </a:cubicBezTo>
                  <a:lnTo>
                    <a:pt x="23750" y="16004"/>
                  </a:lnTo>
                  <a:lnTo>
                    <a:pt x="23951" y="16004"/>
                  </a:lnTo>
                  <a:lnTo>
                    <a:pt x="25318" y="15203"/>
                  </a:lnTo>
                  <a:cubicBezTo>
                    <a:pt x="25385" y="15170"/>
                    <a:pt x="25385" y="15103"/>
                    <a:pt x="25318" y="15070"/>
                  </a:cubicBezTo>
                  <a:lnTo>
                    <a:pt x="23884" y="14236"/>
                  </a:lnTo>
                  <a:cubicBezTo>
                    <a:pt x="23850" y="14219"/>
                    <a:pt x="23817" y="14211"/>
                    <a:pt x="23784" y="14211"/>
                  </a:cubicBezTo>
                  <a:close/>
                  <a:moveTo>
                    <a:pt x="20765" y="14778"/>
                  </a:moveTo>
                  <a:cubicBezTo>
                    <a:pt x="20723" y="14778"/>
                    <a:pt x="20682" y="14786"/>
                    <a:pt x="20648" y="14803"/>
                  </a:cubicBezTo>
                  <a:lnTo>
                    <a:pt x="19281" y="15603"/>
                  </a:lnTo>
                  <a:cubicBezTo>
                    <a:pt x="19214" y="15637"/>
                    <a:pt x="19214" y="15670"/>
                    <a:pt x="19281" y="15703"/>
                  </a:cubicBezTo>
                  <a:lnTo>
                    <a:pt x="20748" y="16537"/>
                  </a:lnTo>
                  <a:cubicBezTo>
                    <a:pt x="20782" y="16554"/>
                    <a:pt x="20815" y="16562"/>
                    <a:pt x="20848" y="16562"/>
                  </a:cubicBezTo>
                  <a:cubicBezTo>
                    <a:pt x="20882" y="16562"/>
                    <a:pt x="20915" y="16554"/>
                    <a:pt x="20948" y="16537"/>
                  </a:cubicBezTo>
                  <a:lnTo>
                    <a:pt x="22316" y="15770"/>
                  </a:lnTo>
                  <a:cubicBezTo>
                    <a:pt x="22383" y="15737"/>
                    <a:pt x="22349" y="15703"/>
                    <a:pt x="22316" y="15637"/>
                  </a:cubicBezTo>
                  <a:lnTo>
                    <a:pt x="20882" y="14803"/>
                  </a:lnTo>
                  <a:cubicBezTo>
                    <a:pt x="20848" y="14786"/>
                    <a:pt x="20807" y="14778"/>
                    <a:pt x="20765" y="14778"/>
                  </a:cubicBezTo>
                  <a:close/>
                  <a:moveTo>
                    <a:pt x="32707" y="14811"/>
                  </a:moveTo>
                  <a:cubicBezTo>
                    <a:pt x="32665" y="14811"/>
                    <a:pt x="32623" y="14819"/>
                    <a:pt x="32590" y="14836"/>
                  </a:cubicBezTo>
                  <a:lnTo>
                    <a:pt x="31222" y="15637"/>
                  </a:lnTo>
                  <a:cubicBezTo>
                    <a:pt x="31156" y="15670"/>
                    <a:pt x="31156" y="15737"/>
                    <a:pt x="31222" y="15770"/>
                  </a:cubicBezTo>
                  <a:lnTo>
                    <a:pt x="32657" y="16604"/>
                  </a:lnTo>
                  <a:cubicBezTo>
                    <a:pt x="32690" y="16621"/>
                    <a:pt x="32723" y="16629"/>
                    <a:pt x="32757" y="16629"/>
                  </a:cubicBezTo>
                  <a:cubicBezTo>
                    <a:pt x="32790" y="16629"/>
                    <a:pt x="32824" y="16621"/>
                    <a:pt x="32857" y="16604"/>
                  </a:cubicBezTo>
                  <a:lnTo>
                    <a:pt x="34258" y="15804"/>
                  </a:lnTo>
                  <a:cubicBezTo>
                    <a:pt x="34325" y="15770"/>
                    <a:pt x="34325" y="15703"/>
                    <a:pt x="34258" y="15670"/>
                  </a:cubicBezTo>
                  <a:lnTo>
                    <a:pt x="32824" y="14836"/>
                  </a:lnTo>
                  <a:cubicBezTo>
                    <a:pt x="32790" y="14819"/>
                    <a:pt x="32749" y="14811"/>
                    <a:pt x="32707" y="14811"/>
                  </a:cubicBezTo>
                  <a:close/>
                  <a:moveTo>
                    <a:pt x="29392" y="15186"/>
                  </a:moveTo>
                  <a:cubicBezTo>
                    <a:pt x="29354" y="15186"/>
                    <a:pt x="29321" y="15203"/>
                    <a:pt x="29288" y="15236"/>
                  </a:cubicBezTo>
                  <a:lnTo>
                    <a:pt x="27920" y="16004"/>
                  </a:lnTo>
                  <a:cubicBezTo>
                    <a:pt x="27853" y="16037"/>
                    <a:pt x="27853" y="16104"/>
                    <a:pt x="27920" y="16137"/>
                  </a:cubicBezTo>
                  <a:lnTo>
                    <a:pt x="29354" y="16971"/>
                  </a:lnTo>
                  <a:cubicBezTo>
                    <a:pt x="29388" y="16988"/>
                    <a:pt x="29421" y="16996"/>
                    <a:pt x="29454" y="16996"/>
                  </a:cubicBezTo>
                  <a:cubicBezTo>
                    <a:pt x="29488" y="16996"/>
                    <a:pt x="29521" y="16988"/>
                    <a:pt x="29555" y="16971"/>
                  </a:cubicBezTo>
                  <a:lnTo>
                    <a:pt x="30956" y="16170"/>
                  </a:lnTo>
                  <a:cubicBezTo>
                    <a:pt x="31022" y="16137"/>
                    <a:pt x="30989" y="16104"/>
                    <a:pt x="30956" y="16070"/>
                  </a:cubicBezTo>
                  <a:lnTo>
                    <a:pt x="29521" y="15236"/>
                  </a:lnTo>
                  <a:cubicBezTo>
                    <a:pt x="29471" y="15203"/>
                    <a:pt x="29429" y="15186"/>
                    <a:pt x="29392" y="15186"/>
                  </a:cubicBezTo>
                  <a:close/>
                  <a:moveTo>
                    <a:pt x="38194" y="15211"/>
                  </a:moveTo>
                  <a:cubicBezTo>
                    <a:pt x="38161" y="15211"/>
                    <a:pt x="38127" y="15220"/>
                    <a:pt x="38094" y="15236"/>
                  </a:cubicBezTo>
                  <a:lnTo>
                    <a:pt x="36693" y="16037"/>
                  </a:lnTo>
                  <a:cubicBezTo>
                    <a:pt x="36660" y="16070"/>
                    <a:pt x="36660" y="16137"/>
                    <a:pt x="36693" y="16170"/>
                  </a:cubicBezTo>
                  <a:lnTo>
                    <a:pt x="38161" y="17004"/>
                  </a:lnTo>
                  <a:cubicBezTo>
                    <a:pt x="38194" y="17021"/>
                    <a:pt x="38227" y="17029"/>
                    <a:pt x="38261" y="17029"/>
                  </a:cubicBezTo>
                  <a:cubicBezTo>
                    <a:pt x="38294" y="17029"/>
                    <a:pt x="38327" y="17021"/>
                    <a:pt x="38361" y="17004"/>
                  </a:cubicBezTo>
                  <a:lnTo>
                    <a:pt x="39762" y="16204"/>
                  </a:lnTo>
                  <a:cubicBezTo>
                    <a:pt x="39795" y="16170"/>
                    <a:pt x="39795" y="16104"/>
                    <a:pt x="39762" y="16070"/>
                  </a:cubicBezTo>
                  <a:lnTo>
                    <a:pt x="38294" y="15236"/>
                  </a:lnTo>
                  <a:cubicBezTo>
                    <a:pt x="38261" y="15220"/>
                    <a:pt x="38227" y="15211"/>
                    <a:pt x="38194" y="15211"/>
                  </a:cubicBezTo>
                  <a:close/>
                  <a:moveTo>
                    <a:pt x="25885" y="15420"/>
                  </a:moveTo>
                  <a:cubicBezTo>
                    <a:pt x="25852" y="15420"/>
                    <a:pt x="25819" y="15437"/>
                    <a:pt x="25785" y="15470"/>
                  </a:cubicBezTo>
                  <a:lnTo>
                    <a:pt x="24418" y="16237"/>
                  </a:lnTo>
                  <a:cubicBezTo>
                    <a:pt x="24317" y="16271"/>
                    <a:pt x="24317" y="16337"/>
                    <a:pt x="24418" y="16371"/>
                  </a:cubicBezTo>
                  <a:lnTo>
                    <a:pt x="25852" y="17205"/>
                  </a:lnTo>
                  <a:cubicBezTo>
                    <a:pt x="25885" y="17221"/>
                    <a:pt x="25919" y="17230"/>
                    <a:pt x="25952" y="17230"/>
                  </a:cubicBezTo>
                  <a:cubicBezTo>
                    <a:pt x="25985" y="17230"/>
                    <a:pt x="26019" y="17221"/>
                    <a:pt x="26052" y="17205"/>
                  </a:cubicBezTo>
                  <a:lnTo>
                    <a:pt x="27453" y="16404"/>
                  </a:lnTo>
                  <a:cubicBezTo>
                    <a:pt x="27486" y="16371"/>
                    <a:pt x="27486" y="16337"/>
                    <a:pt x="27453" y="16304"/>
                  </a:cubicBezTo>
                  <a:lnTo>
                    <a:pt x="25985" y="15470"/>
                  </a:lnTo>
                  <a:cubicBezTo>
                    <a:pt x="25952" y="15437"/>
                    <a:pt x="25919" y="15420"/>
                    <a:pt x="25885" y="15420"/>
                  </a:cubicBezTo>
                  <a:close/>
                  <a:moveTo>
                    <a:pt x="22883" y="15979"/>
                  </a:moveTo>
                  <a:cubicBezTo>
                    <a:pt x="22850" y="15979"/>
                    <a:pt x="22816" y="15987"/>
                    <a:pt x="22783" y="16004"/>
                  </a:cubicBezTo>
                  <a:lnTo>
                    <a:pt x="21415" y="16804"/>
                  </a:lnTo>
                  <a:cubicBezTo>
                    <a:pt x="21349" y="16838"/>
                    <a:pt x="21349" y="16904"/>
                    <a:pt x="21415" y="16938"/>
                  </a:cubicBezTo>
                  <a:lnTo>
                    <a:pt x="22850" y="17772"/>
                  </a:lnTo>
                  <a:cubicBezTo>
                    <a:pt x="22883" y="17788"/>
                    <a:pt x="22916" y="17797"/>
                    <a:pt x="22950" y="17797"/>
                  </a:cubicBezTo>
                  <a:cubicBezTo>
                    <a:pt x="22983" y="17797"/>
                    <a:pt x="23017" y="17788"/>
                    <a:pt x="23050" y="17772"/>
                  </a:cubicBezTo>
                  <a:lnTo>
                    <a:pt x="24451" y="16971"/>
                  </a:lnTo>
                  <a:cubicBezTo>
                    <a:pt x="24484" y="16938"/>
                    <a:pt x="24484" y="16871"/>
                    <a:pt x="24451" y="16838"/>
                  </a:cubicBezTo>
                  <a:lnTo>
                    <a:pt x="22983" y="16004"/>
                  </a:lnTo>
                  <a:cubicBezTo>
                    <a:pt x="22950" y="15987"/>
                    <a:pt x="22916" y="15979"/>
                    <a:pt x="22883" y="15979"/>
                  </a:cubicBezTo>
                  <a:close/>
                  <a:moveTo>
                    <a:pt x="34825" y="16045"/>
                  </a:moveTo>
                  <a:cubicBezTo>
                    <a:pt x="34792" y="16045"/>
                    <a:pt x="34758" y="16054"/>
                    <a:pt x="34725" y="16070"/>
                  </a:cubicBezTo>
                  <a:lnTo>
                    <a:pt x="33324" y="16871"/>
                  </a:lnTo>
                  <a:cubicBezTo>
                    <a:pt x="33257" y="16904"/>
                    <a:pt x="33291" y="16938"/>
                    <a:pt x="33324" y="16971"/>
                  </a:cubicBezTo>
                  <a:lnTo>
                    <a:pt x="34758" y="17805"/>
                  </a:lnTo>
                  <a:cubicBezTo>
                    <a:pt x="34792" y="17822"/>
                    <a:pt x="34833" y="17830"/>
                    <a:pt x="34875" y="17830"/>
                  </a:cubicBezTo>
                  <a:cubicBezTo>
                    <a:pt x="34917" y="17830"/>
                    <a:pt x="34958" y="17822"/>
                    <a:pt x="34992" y="17805"/>
                  </a:cubicBezTo>
                  <a:lnTo>
                    <a:pt x="36359" y="17004"/>
                  </a:lnTo>
                  <a:cubicBezTo>
                    <a:pt x="36426" y="17004"/>
                    <a:pt x="36426" y="16938"/>
                    <a:pt x="36359" y="16904"/>
                  </a:cubicBezTo>
                  <a:lnTo>
                    <a:pt x="34925" y="16070"/>
                  </a:lnTo>
                  <a:cubicBezTo>
                    <a:pt x="34892" y="16054"/>
                    <a:pt x="34858" y="16045"/>
                    <a:pt x="34825" y="16045"/>
                  </a:cubicBezTo>
                  <a:close/>
                  <a:moveTo>
                    <a:pt x="31506" y="16412"/>
                  </a:moveTo>
                  <a:cubicBezTo>
                    <a:pt x="31464" y="16412"/>
                    <a:pt x="31423" y="16421"/>
                    <a:pt x="31389" y="16437"/>
                  </a:cubicBezTo>
                  <a:lnTo>
                    <a:pt x="30022" y="17238"/>
                  </a:lnTo>
                  <a:cubicBezTo>
                    <a:pt x="29955" y="17271"/>
                    <a:pt x="29955" y="17338"/>
                    <a:pt x="30022" y="17371"/>
                  </a:cubicBezTo>
                  <a:lnTo>
                    <a:pt x="31456" y="18205"/>
                  </a:lnTo>
                  <a:cubicBezTo>
                    <a:pt x="31489" y="18222"/>
                    <a:pt x="31531" y="18230"/>
                    <a:pt x="31573" y="18230"/>
                  </a:cubicBezTo>
                  <a:cubicBezTo>
                    <a:pt x="31614" y="18230"/>
                    <a:pt x="31656" y="18222"/>
                    <a:pt x="31689" y="18205"/>
                  </a:cubicBezTo>
                  <a:lnTo>
                    <a:pt x="33057" y="17405"/>
                  </a:lnTo>
                  <a:cubicBezTo>
                    <a:pt x="33124" y="17371"/>
                    <a:pt x="33124" y="17305"/>
                    <a:pt x="33057" y="17271"/>
                  </a:cubicBezTo>
                  <a:lnTo>
                    <a:pt x="31623" y="16437"/>
                  </a:lnTo>
                  <a:cubicBezTo>
                    <a:pt x="31589" y="16421"/>
                    <a:pt x="31548" y="16412"/>
                    <a:pt x="31506" y="16412"/>
                  </a:cubicBezTo>
                  <a:close/>
                  <a:moveTo>
                    <a:pt x="40329" y="16446"/>
                  </a:moveTo>
                  <a:cubicBezTo>
                    <a:pt x="40296" y="16446"/>
                    <a:pt x="40262" y="16454"/>
                    <a:pt x="40229" y="16471"/>
                  </a:cubicBezTo>
                  <a:lnTo>
                    <a:pt x="38828" y="17271"/>
                  </a:lnTo>
                  <a:cubicBezTo>
                    <a:pt x="38761" y="17305"/>
                    <a:pt x="38761" y="17338"/>
                    <a:pt x="38828" y="17371"/>
                  </a:cubicBezTo>
                  <a:lnTo>
                    <a:pt x="40262" y="18205"/>
                  </a:lnTo>
                  <a:cubicBezTo>
                    <a:pt x="40296" y="18222"/>
                    <a:pt x="40329" y="18230"/>
                    <a:pt x="40362" y="18230"/>
                  </a:cubicBezTo>
                  <a:cubicBezTo>
                    <a:pt x="40396" y="18230"/>
                    <a:pt x="40429" y="18222"/>
                    <a:pt x="40462" y="18205"/>
                  </a:cubicBezTo>
                  <a:lnTo>
                    <a:pt x="41863" y="17438"/>
                  </a:lnTo>
                  <a:cubicBezTo>
                    <a:pt x="41930" y="17405"/>
                    <a:pt x="41930" y="17338"/>
                    <a:pt x="41863" y="17305"/>
                  </a:cubicBezTo>
                  <a:lnTo>
                    <a:pt x="40429" y="16471"/>
                  </a:lnTo>
                  <a:cubicBezTo>
                    <a:pt x="40396" y="16454"/>
                    <a:pt x="40362" y="16446"/>
                    <a:pt x="40329" y="16446"/>
                  </a:cubicBezTo>
                  <a:close/>
                  <a:moveTo>
                    <a:pt x="9340" y="10475"/>
                  </a:moveTo>
                  <a:cubicBezTo>
                    <a:pt x="9307" y="10475"/>
                    <a:pt x="9273" y="10483"/>
                    <a:pt x="9240" y="10500"/>
                  </a:cubicBezTo>
                  <a:lnTo>
                    <a:pt x="7839" y="11300"/>
                  </a:lnTo>
                  <a:cubicBezTo>
                    <a:pt x="7806" y="11334"/>
                    <a:pt x="7806" y="11367"/>
                    <a:pt x="7839" y="11400"/>
                  </a:cubicBezTo>
                  <a:lnTo>
                    <a:pt x="19748" y="18272"/>
                  </a:lnTo>
                  <a:cubicBezTo>
                    <a:pt x="19781" y="18289"/>
                    <a:pt x="19823" y="18297"/>
                    <a:pt x="19864" y="18297"/>
                  </a:cubicBezTo>
                  <a:cubicBezTo>
                    <a:pt x="19906" y="18297"/>
                    <a:pt x="19948" y="18289"/>
                    <a:pt x="19981" y="18272"/>
                  </a:cubicBezTo>
                  <a:lnTo>
                    <a:pt x="21349" y="17471"/>
                  </a:lnTo>
                  <a:cubicBezTo>
                    <a:pt x="21415" y="17438"/>
                    <a:pt x="21415" y="17405"/>
                    <a:pt x="21349" y="17371"/>
                  </a:cubicBezTo>
                  <a:lnTo>
                    <a:pt x="9440" y="10500"/>
                  </a:lnTo>
                  <a:cubicBezTo>
                    <a:pt x="9407" y="10483"/>
                    <a:pt x="9373" y="10475"/>
                    <a:pt x="9340" y="10475"/>
                  </a:cubicBezTo>
                  <a:close/>
                  <a:moveTo>
                    <a:pt x="27974" y="16646"/>
                  </a:moveTo>
                  <a:cubicBezTo>
                    <a:pt x="27937" y="16646"/>
                    <a:pt x="27903" y="16654"/>
                    <a:pt x="27887" y="16671"/>
                  </a:cubicBezTo>
                  <a:lnTo>
                    <a:pt x="26486" y="17471"/>
                  </a:lnTo>
                  <a:cubicBezTo>
                    <a:pt x="26419" y="17505"/>
                    <a:pt x="26419" y="17571"/>
                    <a:pt x="26486" y="17605"/>
                  </a:cubicBezTo>
                  <a:lnTo>
                    <a:pt x="27920" y="18439"/>
                  </a:lnTo>
                  <a:cubicBezTo>
                    <a:pt x="27953" y="18455"/>
                    <a:pt x="27995" y="18464"/>
                    <a:pt x="28037" y="18464"/>
                  </a:cubicBezTo>
                  <a:cubicBezTo>
                    <a:pt x="28079" y="18464"/>
                    <a:pt x="28120" y="18455"/>
                    <a:pt x="28154" y="18439"/>
                  </a:cubicBezTo>
                  <a:lnTo>
                    <a:pt x="29521" y="17638"/>
                  </a:lnTo>
                  <a:cubicBezTo>
                    <a:pt x="29588" y="17605"/>
                    <a:pt x="29588" y="17538"/>
                    <a:pt x="29521" y="17505"/>
                  </a:cubicBezTo>
                  <a:lnTo>
                    <a:pt x="28087" y="16671"/>
                  </a:lnTo>
                  <a:cubicBezTo>
                    <a:pt x="28053" y="16654"/>
                    <a:pt x="28012" y="16646"/>
                    <a:pt x="27974" y="16646"/>
                  </a:cubicBezTo>
                  <a:close/>
                  <a:moveTo>
                    <a:pt x="25001" y="17213"/>
                  </a:moveTo>
                  <a:cubicBezTo>
                    <a:pt x="24960" y="17213"/>
                    <a:pt x="24918" y="17221"/>
                    <a:pt x="24885" y="17238"/>
                  </a:cubicBezTo>
                  <a:lnTo>
                    <a:pt x="23517" y="18038"/>
                  </a:lnTo>
                  <a:cubicBezTo>
                    <a:pt x="23450" y="18072"/>
                    <a:pt x="23450" y="18139"/>
                    <a:pt x="23517" y="18172"/>
                  </a:cubicBezTo>
                  <a:lnTo>
                    <a:pt x="23517" y="18139"/>
                  </a:lnTo>
                  <a:lnTo>
                    <a:pt x="24951" y="18972"/>
                  </a:lnTo>
                  <a:cubicBezTo>
                    <a:pt x="24985" y="18989"/>
                    <a:pt x="25026" y="18997"/>
                    <a:pt x="25068" y="18997"/>
                  </a:cubicBezTo>
                  <a:cubicBezTo>
                    <a:pt x="25110" y="18997"/>
                    <a:pt x="25151" y="18989"/>
                    <a:pt x="25185" y="18972"/>
                  </a:cubicBezTo>
                  <a:lnTo>
                    <a:pt x="26552" y="18205"/>
                  </a:lnTo>
                  <a:cubicBezTo>
                    <a:pt x="26619" y="18172"/>
                    <a:pt x="26619" y="18105"/>
                    <a:pt x="26552" y="18072"/>
                  </a:cubicBezTo>
                  <a:lnTo>
                    <a:pt x="25118" y="17238"/>
                  </a:lnTo>
                  <a:cubicBezTo>
                    <a:pt x="25085" y="17221"/>
                    <a:pt x="25043" y="17213"/>
                    <a:pt x="25001" y="17213"/>
                  </a:cubicBezTo>
                  <a:close/>
                  <a:moveTo>
                    <a:pt x="33624" y="17646"/>
                  </a:moveTo>
                  <a:cubicBezTo>
                    <a:pt x="33591" y="17646"/>
                    <a:pt x="33557" y="17655"/>
                    <a:pt x="33524" y="17672"/>
                  </a:cubicBezTo>
                  <a:lnTo>
                    <a:pt x="32123" y="18472"/>
                  </a:lnTo>
                  <a:cubicBezTo>
                    <a:pt x="32090" y="18472"/>
                    <a:pt x="32090" y="18539"/>
                    <a:pt x="32156" y="18572"/>
                  </a:cubicBezTo>
                  <a:lnTo>
                    <a:pt x="32123" y="18572"/>
                  </a:lnTo>
                  <a:lnTo>
                    <a:pt x="33591" y="19406"/>
                  </a:lnTo>
                  <a:cubicBezTo>
                    <a:pt x="33624" y="19423"/>
                    <a:pt x="33657" y="19431"/>
                    <a:pt x="33691" y="19431"/>
                  </a:cubicBezTo>
                  <a:cubicBezTo>
                    <a:pt x="33724" y="19431"/>
                    <a:pt x="33758" y="19423"/>
                    <a:pt x="33791" y="19406"/>
                  </a:cubicBezTo>
                  <a:lnTo>
                    <a:pt x="35192" y="18606"/>
                  </a:lnTo>
                  <a:cubicBezTo>
                    <a:pt x="35225" y="18606"/>
                    <a:pt x="35225" y="18539"/>
                    <a:pt x="35192" y="18505"/>
                  </a:cubicBezTo>
                  <a:lnTo>
                    <a:pt x="33724" y="17672"/>
                  </a:lnTo>
                  <a:cubicBezTo>
                    <a:pt x="33691" y="17655"/>
                    <a:pt x="33657" y="17646"/>
                    <a:pt x="33624" y="17646"/>
                  </a:cubicBezTo>
                  <a:close/>
                  <a:moveTo>
                    <a:pt x="36926" y="17246"/>
                  </a:moveTo>
                  <a:cubicBezTo>
                    <a:pt x="36893" y="17246"/>
                    <a:pt x="36860" y="17255"/>
                    <a:pt x="36826" y="17271"/>
                  </a:cubicBezTo>
                  <a:lnTo>
                    <a:pt x="35459" y="18072"/>
                  </a:lnTo>
                  <a:cubicBezTo>
                    <a:pt x="35392" y="18105"/>
                    <a:pt x="35392" y="18172"/>
                    <a:pt x="35459" y="18205"/>
                  </a:cubicBezTo>
                  <a:lnTo>
                    <a:pt x="37894" y="19606"/>
                  </a:lnTo>
                  <a:cubicBezTo>
                    <a:pt x="37927" y="19623"/>
                    <a:pt x="37961" y="19631"/>
                    <a:pt x="37994" y="19631"/>
                  </a:cubicBezTo>
                  <a:cubicBezTo>
                    <a:pt x="38027" y="19631"/>
                    <a:pt x="38061" y="19623"/>
                    <a:pt x="38094" y="19606"/>
                  </a:cubicBezTo>
                  <a:lnTo>
                    <a:pt x="39495" y="18806"/>
                  </a:lnTo>
                  <a:cubicBezTo>
                    <a:pt x="39562" y="18806"/>
                    <a:pt x="39562" y="18739"/>
                    <a:pt x="39495" y="18706"/>
                  </a:cubicBezTo>
                  <a:lnTo>
                    <a:pt x="37027" y="17271"/>
                  </a:lnTo>
                  <a:cubicBezTo>
                    <a:pt x="36993" y="17255"/>
                    <a:pt x="36960" y="17246"/>
                    <a:pt x="36926" y="17246"/>
                  </a:cubicBezTo>
                  <a:close/>
                  <a:moveTo>
                    <a:pt x="30088" y="17847"/>
                  </a:moveTo>
                  <a:cubicBezTo>
                    <a:pt x="30055" y="17847"/>
                    <a:pt x="30022" y="17855"/>
                    <a:pt x="29988" y="17872"/>
                  </a:cubicBezTo>
                  <a:lnTo>
                    <a:pt x="28587" y="18706"/>
                  </a:lnTo>
                  <a:cubicBezTo>
                    <a:pt x="28554" y="18739"/>
                    <a:pt x="28554" y="18772"/>
                    <a:pt x="28621" y="18806"/>
                  </a:cubicBezTo>
                  <a:lnTo>
                    <a:pt x="30055" y="19640"/>
                  </a:lnTo>
                  <a:cubicBezTo>
                    <a:pt x="30088" y="19656"/>
                    <a:pt x="30122" y="19665"/>
                    <a:pt x="30155" y="19665"/>
                  </a:cubicBezTo>
                  <a:cubicBezTo>
                    <a:pt x="30188" y="19665"/>
                    <a:pt x="30222" y="19656"/>
                    <a:pt x="30255" y="19640"/>
                  </a:cubicBezTo>
                  <a:lnTo>
                    <a:pt x="31656" y="18839"/>
                  </a:lnTo>
                  <a:cubicBezTo>
                    <a:pt x="31689" y="18806"/>
                    <a:pt x="31689" y="18739"/>
                    <a:pt x="31656" y="18706"/>
                  </a:cubicBezTo>
                  <a:lnTo>
                    <a:pt x="30188" y="17872"/>
                  </a:lnTo>
                  <a:cubicBezTo>
                    <a:pt x="30155" y="17855"/>
                    <a:pt x="30122" y="17847"/>
                    <a:pt x="30088" y="17847"/>
                  </a:cubicBezTo>
                  <a:close/>
                  <a:moveTo>
                    <a:pt x="21916" y="17713"/>
                  </a:moveTo>
                  <a:cubicBezTo>
                    <a:pt x="21882" y="17713"/>
                    <a:pt x="21849" y="17722"/>
                    <a:pt x="21816" y="17738"/>
                  </a:cubicBezTo>
                  <a:lnTo>
                    <a:pt x="20415" y="18539"/>
                  </a:lnTo>
                  <a:cubicBezTo>
                    <a:pt x="20348" y="18572"/>
                    <a:pt x="20381" y="18639"/>
                    <a:pt x="20415" y="18672"/>
                  </a:cubicBezTo>
                  <a:lnTo>
                    <a:pt x="22183" y="19706"/>
                  </a:lnTo>
                  <a:cubicBezTo>
                    <a:pt x="22216" y="19723"/>
                    <a:pt x="22258" y="19731"/>
                    <a:pt x="22299" y="19731"/>
                  </a:cubicBezTo>
                  <a:cubicBezTo>
                    <a:pt x="22341" y="19731"/>
                    <a:pt x="22383" y="19723"/>
                    <a:pt x="22416" y="19706"/>
                  </a:cubicBezTo>
                  <a:lnTo>
                    <a:pt x="23784" y="18906"/>
                  </a:lnTo>
                  <a:cubicBezTo>
                    <a:pt x="23850" y="18872"/>
                    <a:pt x="23850" y="18806"/>
                    <a:pt x="23784" y="18772"/>
                  </a:cubicBezTo>
                  <a:lnTo>
                    <a:pt x="22016" y="17738"/>
                  </a:lnTo>
                  <a:cubicBezTo>
                    <a:pt x="21982" y="17722"/>
                    <a:pt x="21949" y="17713"/>
                    <a:pt x="21916" y="17713"/>
                  </a:cubicBezTo>
                  <a:close/>
                  <a:moveTo>
                    <a:pt x="42897" y="17947"/>
                  </a:moveTo>
                  <a:cubicBezTo>
                    <a:pt x="42864" y="17947"/>
                    <a:pt x="42831" y="17955"/>
                    <a:pt x="42797" y="17972"/>
                  </a:cubicBezTo>
                  <a:lnTo>
                    <a:pt x="41396" y="18772"/>
                  </a:lnTo>
                  <a:cubicBezTo>
                    <a:pt x="41363" y="18806"/>
                    <a:pt x="41363" y="18839"/>
                    <a:pt x="41396" y="18872"/>
                  </a:cubicBezTo>
                  <a:lnTo>
                    <a:pt x="42864" y="19706"/>
                  </a:lnTo>
                  <a:cubicBezTo>
                    <a:pt x="42881" y="19723"/>
                    <a:pt x="42914" y="19731"/>
                    <a:pt x="42952" y="19731"/>
                  </a:cubicBezTo>
                  <a:cubicBezTo>
                    <a:pt x="42989" y="19731"/>
                    <a:pt x="43031" y="19723"/>
                    <a:pt x="43064" y="19706"/>
                  </a:cubicBezTo>
                  <a:lnTo>
                    <a:pt x="44432" y="18906"/>
                  </a:lnTo>
                  <a:cubicBezTo>
                    <a:pt x="44499" y="18872"/>
                    <a:pt x="44499" y="18839"/>
                    <a:pt x="44432" y="18806"/>
                  </a:cubicBezTo>
                  <a:lnTo>
                    <a:pt x="42997" y="17972"/>
                  </a:lnTo>
                  <a:cubicBezTo>
                    <a:pt x="42964" y="17955"/>
                    <a:pt x="42931" y="17947"/>
                    <a:pt x="42897" y="17947"/>
                  </a:cubicBezTo>
                  <a:close/>
                  <a:moveTo>
                    <a:pt x="27119" y="18414"/>
                  </a:moveTo>
                  <a:cubicBezTo>
                    <a:pt x="27086" y="18414"/>
                    <a:pt x="27053" y="18422"/>
                    <a:pt x="27019" y="18439"/>
                  </a:cubicBezTo>
                  <a:lnTo>
                    <a:pt x="25618" y="19239"/>
                  </a:lnTo>
                  <a:cubicBezTo>
                    <a:pt x="25552" y="19273"/>
                    <a:pt x="25585" y="19339"/>
                    <a:pt x="25618" y="19373"/>
                  </a:cubicBezTo>
                  <a:lnTo>
                    <a:pt x="27086" y="20207"/>
                  </a:lnTo>
                  <a:cubicBezTo>
                    <a:pt x="27119" y="20223"/>
                    <a:pt x="27153" y="20232"/>
                    <a:pt x="27186" y="20232"/>
                  </a:cubicBezTo>
                  <a:cubicBezTo>
                    <a:pt x="27220" y="20232"/>
                    <a:pt x="27253" y="20223"/>
                    <a:pt x="27286" y="20207"/>
                  </a:cubicBezTo>
                  <a:lnTo>
                    <a:pt x="28654" y="19406"/>
                  </a:lnTo>
                  <a:cubicBezTo>
                    <a:pt x="28721" y="19373"/>
                    <a:pt x="28721" y="19306"/>
                    <a:pt x="28654" y="19273"/>
                  </a:cubicBezTo>
                  <a:lnTo>
                    <a:pt x="27220" y="18439"/>
                  </a:lnTo>
                  <a:cubicBezTo>
                    <a:pt x="27186" y="18422"/>
                    <a:pt x="27153" y="18414"/>
                    <a:pt x="27119" y="18414"/>
                  </a:cubicBezTo>
                  <a:close/>
                  <a:moveTo>
                    <a:pt x="44999" y="19148"/>
                  </a:moveTo>
                  <a:cubicBezTo>
                    <a:pt x="44966" y="19148"/>
                    <a:pt x="44932" y="19156"/>
                    <a:pt x="44899" y="19173"/>
                  </a:cubicBezTo>
                  <a:lnTo>
                    <a:pt x="43531" y="19973"/>
                  </a:lnTo>
                  <a:cubicBezTo>
                    <a:pt x="43464" y="20007"/>
                    <a:pt x="43464" y="20040"/>
                    <a:pt x="43531" y="20107"/>
                  </a:cubicBezTo>
                  <a:lnTo>
                    <a:pt x="44966" y="20941"/>
                  </a:lnTo>
                  <a:cubicBezTo>
                    <a:pt x="44999" y="20957"/>
                    <a:pt x="45032" y="20966"/>
                    <a:pt x="45066" y="20966"/>
                  </a:cubicBezTo>
                  <a:cubicBezTo>
                    <a:pt x="45099" y="20966"/>
                    <a:pt x="45132" y="20957"/>
                    <a:pt x="45166" y="20941"/>
                  </a:cubicBezTo>
                  <a:lnTo>
                    <a:pt x="46567" y="20140"/>
                  </a:lnTo>
                  <a:cubicBezTo>
                    <a:pt x="46600" y="20107"/>
                    <a:pt x="46600" y="20040"/>
                    <a:pt x="46567" y="20007"/>
                  </a:cubicBezTo>
                  <a:lnTo>
                    <a:pt x="45099" y="19173"/>
                  </a:lnTo>
                  <a:cubicBezTo>
                    <a:pt x="45066" y="19156"/>
                    <a:pt x="45032" y="19148"/>
                    <a:pt x="44999" y="19148"/>
                  </a:cubicBezTo>
                  <a:close/>
                  <a:moveTo>
                    <a:pt x="24351" y="19148"/>
                  </a:moveTo>
                  <a:cubicBezTo>
                    <a:pt x="24317" y="19148"/>
                    <a:pt x="24284" y="19156"/>
                    <a:pt x="24251" y="19173"/>
                  </a:cubicBezTo>
                  <a:lnTo>
                    <a:pt x="22850" y="19940"/>
                  </a:lnTo>
                  <a:cubicBezTo>
                    <a:pt x="22816" y="19973"/>
                    <a:pt x="22816" y="20040"/>
                    <a:pt x="22850" y="20073"/>
                  </a:cubicBezTo>
                  <a:lnTo>
                    <a:pt x="24651" y="21074"/>
                  </a:lnTo>
                  <a:cubicBezTo>
                    <a:pt x="24684" y="21091"/>
                    <a:pt x="24718" y="21099"/>
                    <a:pt x="24751" y="21099"/>
                  </a:cubicBezTo>
                  <a:cubicBezTo>
                    <a:pt x="24784" y="21099"/>
                    <a:pt x="24818" y="21091"/>
                    <a:pt x="24851" y="21074"/>
                  </a:cubicBezTo>
                  <a:lnTo>
                    <a:pt x="26252" y="20307"/>
                  </a:lnTo>
                  <a:cubicBezTo>
                    <a:pt x="26286" y="20273"/>
                    <a:pt x="26286" y="20240"/>
                    <a:pt x="26252" y="20207"/>
                  </a:cubicBezTo>
                  <a:lnTo>
                    <a:pt x="24451" y="19173"/>
                  </a:lnTo>
                  <a:cubicBezTo>
                    <a:pt x="24418" y="19156"/>
                    <a:pt x="24384" y="19148"/>
                    <a:pt x="24351" y="19148"/>
                  </a:cubicBezTo>
                  <a:close/>
                  <a:moveTo>
                    <a:pt x="40496" y="19314"/>
                  </a:moveTo>
                  <a:cubicBezTo>
                    <a:pt x="40462" y="19314"/>
                    <a:pt x="40429" y="19323"/>
                    <a:pt x="40396" y="19339"/>
                  </a:cubicBezTo>
                  <a:lnTo>
                    <a:pt x="38995" y="20140"/>
                  </a:lnTo>
                  <a:cubicBezTo>
                    <a:pt x="38928" y="20173"/>
                    <a:pt x="38961" y="20207"/>
                    <a:pt x="38995" y="20273"/>
                  </a:cubicBezTo>
                  <a:lnTo>
                    <a:pt x="40429" y="21107"/>
                  </a:lnTo>
                  <a:cubicBezTo>
                    <a:pt x="40462" y="21124"/>
                    <a:pt x="40504" y="21132"/>
                    <a:pt x="40546" y="21132"/>
                  </a:cubicBezTo>
                  <a:cubicBezTo>
                    <a:pt x="40587" y="21132"/>
                    <a:pt x="40629" y="21124"/>
                    <a:pt x="40662" y="21107"/>
                  </a:cubicBezTo>
                  <a:lnTo>
                    <a:pt x="42030" y="20307"/>
                  </a:lnTo>
                  <a:cubicBezTo>
                    <a:pt x="42097" y="20273"/>
                    <a:pt x="42097" y="20207"/>
                    <a:pt x="42030" y="20173"/>
                  </a:cubicBezTo>
                  <a:lnTo>
                    <a:pt x="40596" y="19339"/>
                  </a:lnTo>
                  <a:cubicBezTo>
                    <a:pt x="40562" y="19323"/>
                    <a:pt x="40529" y="19314"/>
                    <a:pt x="40496" y="19314"/>
                  </a:cubicBezTo>
                  <a:close/>
                  <a:moveTo>
                    <a:pt x="35759" y="18847"/>
                  </a:moveTo>
                  <a:cubicBezTo>
                    <a:pt x="35726" y="18847"/>
                    <a:pt x="35692" y="18856"/>
                    <a:pt x="35659" y="18872"/>
                  </a:cubicBezTo>
                  <a:lnTo>
                    <a:pt x="33891" y="19906"/>
                  </a:lnTo>
                  <a:cubicBezTo>
                    <a:pt x="33858" y="19923"/>
                    <a:pt x="33816" y="19931"/>
                    <a:pt x="33778" y="19931"/>
                  </a:cubicBezTo>
                  <a:cubicBezTo>
                    <a:pt x="33741" y="19931"/>
                    <a:pt x="33708" y="19923"/>
                    <a:pt x="33691" y="19906"/>
                  </a:cubicBezTo>
                  <a:lnTo>
                    <a:pt x="32323" y="19106"/>
                  </a:lnTo>
                  <a:cubicBezTo>
                    <a:pt x="32290" y="19089"/>
                    <a:pt x="32256" y="19081"/>
                    <a:pt x="32223" y="19081"/>
                  </a:cubicBezTo>
                  <a:cubicBezTo>
                    <a:pt x="32190" y="19081"/>
                    <a:pt x="32156" y="19089"/>
                    <a:pt x="32123" y="19106"/>
                  </a:cubicBezTo>
                  <a:lnTo>
                    <a:pt x="30722" y="19906"/>
                  </a:lnTo>
                  <a:cubicBezTo>
                    <a:pt x="30655" y="19940"/>
                    <a:pt x="30655" y="20007"/>
                    <a:pt x="30722" y="20040"/>
                  </a:cubicBezTo>
                  <a:lnTo>
                    <a:pt x="30755" y="20040"/>
                  </a:lnTo>
                  <a:lnTo>
                    <a:pt x="33958" y="21908"/>
                  </a:lnTo>
                  <a:cubicBezTo>
                    <a:pt x="33991" y="21925"/>
                    <a:pt x="34033" y="21933"/>
                    <a:pt x="34074" y="21933"/>
                  </a:cubicBezTo>
                  <a:cubicBezTo>
                    <a:pt x="34116" y="21933"/>
                    <a:pt x="34158" y="21925"/>
                    <a:pt x="34191" y="21908"/>
                  </a:cubicBezTo>
                  <a:lnTo>
                    <a:pt x="37527" y="19973"/>
                  </a:lnTo>
                  <a:cubicBezTo>
                    <a:pt x="37594" y="19940"/>
                    <a:pt x="37594" y="19873"/>
                    <a:pt x="37527" y="19840"/>
                  </a:cubicBezTo>
                  <a:lnTo>
                    <a:pt x="35859" y="18872"/>
                  </a:lnTo>
                  <a:cubicBezTo>
                    <a:pt x="35826" y="18856"/>
                    <a:pt x="35792" y="18847"/>
                    <a:pt x="35759" y="18847"/>
                  </a:cubicBezTo>
                  <a:close/>
                  <a:moveTo>
                    <a:pt x="47117" y="20382"/>
                  </a:moveTo>
                  <a:cubicBezTo>
                    <a:pt x="47075" y="20382"/>
                    <a:pt x="47034" y="20390"/>
                    <a:pt x="47000" y="20407"/>
                  </a:cubicBezTo>
                  <a:lnTo>
                    <a:pt x="45633" y="21207"/>
                  </a:lnTo>
                  <a:cubicBezTo>
                    <a:pt x="45566" y="21241"/>
                    <a:pt x="45566" y="21274"/>
                    <a:pt x="45633" y="21307"/>
                  </a:cubicBezTo>
                  <a:lnTo>
                    <a:pt x="47067" y="22141"/>
                  </a:lnTo>
                  <a:cubicBezTo>
                    <a:pt x="47100" y="22158"/>
                    <a:pt x="47142" y="22166"/>
                    <a:pt x="47184" y="22166"/>
                  </a:cubicBezTo>
                  <a:cubicBezTo>
                    <a:pt x="47226" y="22166"/>
                    <a:pt x="47267" y="22158"/>
                    <a:pt x="47301" y="22141"/>
                  </a:cubicBezTo>
                  <a:lnTo>
                    <a:pt x="48668" y="21341"/>
                  </a:lnTo>
                  <a:cubicBezTo>
                    <a:pt x="48735" y="21307"/>
                    <a:pt x="48702" y="21274"/>
                    <a:pt x="48668" y="21241"/>
                  </a:cubicBezTo>
                  <a:lnTo>
                    <a:pt x="47234" y="20407"/>
                  </a:lnTo>
                  <a:cubicBezTo>
                    <a:pt x="47200" y="20390"/>
                    <a:pt x="47159" y="20382"/>
                    <a:pt x="47117" y="20382"/>
                  </a:cubicBezTo>
                  <a:close/>
                  <a:moveTo>
                    <a:pt x="38544" y="20448"/>
                  </a:moveTo>
                  <a:cubicBezTo>
                    <a:pt x="38503" y="20448"/>
                    <a:pt x="38461" y="20457"/>
                    <a:pt x="38428" y="20474"/>
                  </a:cubicBezTo>
                  <a:lnTo>
                    <a:pt x="37060" y="21274"/>
                  </a:lnTo>
                  <a:cubicBezTo>
                    <a:pt x="36960" y="21307"/>
                    <a:pt x="36993" y="21374"/>
                    <a:pt x="37027" y="21408"/>
                  </a:cubicBezTo>
                  <a:lnTo>
                    <a:pt x="37060" y="21408"/>
                  </a:lnTo>
                  <a:lnTo>
                    <a:pt x="38494" y="22241"/>
                  </a:lnTo>
                  <a:cubicBezTo>
                    <a:pt x="38528" y="22258"/>
                    <a:pt x="38569" y="22266"/>
                    <a:pt x="38611" y="22266"/>
                  </a:cubicBezTo>
                  <a:cubicBezTo>
                    <a:pt x="38653" y="22266"/>
                    <a:pt x="38694" y="22258"/>
                    <a:pt x="38728" y="22241"/>
                  </a:cubicBezTo>
                  <a:lnTo>
                    <a:pt x="40095" y="21441"/>
                  </a:lnTo>
                  <a:cubicBezTo>
                    <a:pt x="40162" y="21408"/>
                    <a:pt x="40162" y="21341"/>
                    <a:pt x="40095" y="21307"/>
                  </a:cubicBezTo>
                  <a:lnTo>
                    <a:pt x="38661" y="20474"/>
                  </a:lnTo>
                  <a:cubicBezTo>
                    <a:pt x="38628" y="20457"/>
                    <a:pt x="38586" y="20448"/>
                    <a:pt x="38544" y="20448"/>
                  </a:cubicBezTo>
                  <a:close/>
                  <a:moveTo>
                    <a:pt x="42597" y="20549"/>
                  </a:moveTo>
                  <a:cubicBezTo>
                    <a:pt x="42564" y="20549"/>
                    <a:pt x="42530" y="20557"/>
                    <a:pt x="42497" y="20574"/>
                  </a:cubicBezTo>
                  <a:lnTo>
                    <a:pt x="41129" y="21374"/>
                  </a:lnTo>
                  <a:cubicBezTo>
                    <a:pt x="41063" y="21408"/>
                    <a:pt x="41063" y="21441"/>
                    <a:pt x="41129" y="21474"/>
                  </a:cubicBezTo>
                  <a:lnTo>
                    <a:pt x="42564" y="22308"/>
                  </a:lnTo>
                  <a:cubicBezTo>
                    <a:pt x="42597" y="22325"/>
                    <a:pt x="42631" y="22333"/>
                    <a:pt x="42664" y="22333"/>
                  </a:cubicBezTo>
                  <a:cubicBezTo>
                    <a:pt x="42697" y="22333"/>
                    <a:pt x="42731" y="22325"/>
                    <a:pt x="42764" y="22308"/>
                  </a:cubicBezTo>
                  <a:lnTo>
                    <a:pt x="44165" y="21508"/>
                  </a:lnTo>
                  <a:cubicBezTo>
                    <a:pt x="44232" y="21474"/>
                    <a:pt x="44232" y="21441"/>
                    <a:pt x="44165" y="21408"/>
                  </a:cubicBezTo>
                  <a:lnTo>
                    <a:pt x="42697" y="20574"/>
                  </a:lnTo>
                  <a:cubicBezTo>
                    <a:pt x="42664" y="20557"/>
                    <a:pt x="42631" y="20549"/>
                    <a:pt x="42597" y="20549"/>
                  </a:cubicBezTo>
                  <a:close/>
                  <a:moveTo>
                    <a:pt x="26803" y="20549"/>
                  </a:moveTo>
                  <a:cubicBezTo>
                    <a:pt x="26761" y="20549"/>
                    <a:pt x="26719" y="20557"/>
                    <a:pt x="26686" y="20574"/>
                  </a:cubicBezTo>
                  <a:lnTo>
                    <a:pt x="25318" y="21374"/>
                  </a:lnTo>
                  <a:cubicBezTo>
                    <a:pt x="25251" y="21408"/>
                    <a:pt x="25251" y="21441"/>
                    <a:pt x="25318" y="21508"/>
                  </a:cubicBezTo>
                  <a:lnTo>
                    <a:pt x="27086" y="22508"/>
                  </a:lnTo>
                  <a:cubicBezTo>
                    <a:pt x="27119" y="22525"/>
                    <a:pt x="27153" y="22533"/>
                    <a:pt x="27186" y="22533"/>
                  </a:cubicBezTo>
                  <a:cubicBezTo>
                    <a:pt x="27220" y="22533"/>
                    <a:pt x="27253" y="22525"/>
                    <a:pt x="27286" y="22508"/>
                  </a:cubicBezTo>
                  <a:lnTo>
                    <a:pt x="28687" y="21741"/>
                  </a:lnTo>
                  <a:cubicBezTo>
                    <a:pt x="28754" y="21708"/>
                    <a:pt x="28754" y="21641"/>
                    <a:pt x="28687" y="21608"/>
                  </a:cubicBezTo>
                  <a:lnTo>
                    <a:pt x="26919" y="20574"/>
                  </a:lnTo>
                  <a:cubicBezTo>
                    <a:pt x="26886" y="20557"/>
                    <a:pt x="26844" y="20549"/>
                    <a:pt x="26803" y="20549"/>
                  </a:cubicBezTo>
                  <a:close/>
                  <a:moveTo>
                    <a:pt x="29221" y="19648"/>
                  </a:moveTo>
                  <a:cubicBezTo>
                    <a:pt x="29188" y="19648"/>
                    <a:pt x="29154" y="19656"/>
                    <a:pt x="29121" y="19673"/>
                  </a:cubicBezTo>
                  <a:lnTo>
                    <a:pt x="27753" y="20474"/>
                  </a:lnTo>
                  <a:cubicBezTo>
                    <a:pt x="27687" y="20507"/>
                    <a:pt x="27687" y="20574"/>
                    <a:pt x="27753" y="20607"/>
                  </a:cubicBezTo>
                  <a:lnTo>
                    <a:pt x="31956" y="23042"/>
                  </a:lnTo>
                  <a:cubicBezTo>
                    <a:pt x="31990" y="23059"/>
                    <a:pt x="32031" y="23067"/>
                    <a:pt x="32073" y="23067"/>
                  </a:cubicBezTo>
                  <a:cubicBezTo>
                    <a:pt x="32115" y="23067"/>
                    <a:pt x="32156" y="23059"/>
                    <a:pt x="32190" y="23042"/>
                  </a:cubicBezTo>
                  <a:lnTo>
                    <a:pt x="33557" y="22241"/>
                  </a:lnTo>
                  <a:cubicBezTo>
                    <a:pt x="33624" y="22208"/>
                    <a:pt x="33624" y="22141"/>
                    <a:pt x="33557" y="22108"/>
                  </a:cubicBezTo>
                  <a:lnTo>
                    <a:pt x="29321" y="19673"/>
                  </a:lnTo>
                  <a:cubicBezTo>
                    <a:pt x="29288" y="19656"/>
                    <a:pt x="29254" y="19648"/>
                    <a:pt x="29221" y="19648"/>
                  </a:cubicBezTo>
                  <a:close/>
                  <a:moveTo>
                    <a:pt x="49169" y="22150"/>
                  </a:moveTo>
                  <a:cubicBezTo>
                    <a:pt x="49135" y="22150"/>
                    <a:pt x="49102" y="22158"/>
                    <a:pt x="49068" y="22175"/>
                  </a:cubicBezTo>
                  <a:lnTo>
                    <a:pt x="48702" y="22375"/>
                  </a:lnTo>
                  <a:cubicBezTo>
                    <a:pt x="48635" y="22408"/>
                    <a:pt x="48635" y="22475"/>
                    <a:pt x="48702" y="22508"/>
                  </a:cubicBezTo>
                  <a:lnTo>
                    <a:pt x="50136" y="23342"/>
                  </a:lnTo>
                  <a:cubicBezTo>
                    <a:pt x="50169" y="23359"/>
                    <a:pt x="50203" y="23367"/>
                    <a:pt x="50236" y="23367"/>
                  </a:cubicBezTo>
                  <a:cubicBezTo>
                    <a:pt x="50269" y="23367"/>
                    <a:pt x="50303" y="23359"/>
                    <a:pt x="50336" y="23342"/>
                  </a:cubicBezTo>
                  <a:lnTo>
                    <a:pt x="50736" y="23109"/>
                  </a:lnTo>
                  <a:cubicBezTo>
                    <a:pt x="50770" y="23075"/>
                    <a:pt x="50770" y="23042"/>
                    <a:pt x="50736" y="23009"/>
                  </a:cubicBezTo>
                  <a:lnTo>
                    <a:pt x="49269" y="22175"/>
                  </a:lnTo>
                  <a:cubicBezTo>
                    <a:pt x="49235" y="22158"/>
                    <a:pt x="49202" y="22150"/>
                    <a:pt x="49169" y="22150"/>
                  </a:cubicBezTo>
                  <a:close/>
                  <a:moveTo>
                    <a:pt x="40629" y="21683"/>
                  </a:moveTo>
                  <a:cubicBezTo>
                    <a:pt x="40596" y="21683"/>
                    <a:pt x="40562" y="21691"/>
                    <a:pt x="40529" y="21708"/>
                  </a:cubicBezTo>
                  <a:lnTo>
                    <a:pt x="39161" y="22508"/>
                  </a:lnTo>
                  <a:cubicBezTo>
                    <a:pt x="39095" y="22542"/>
                    <a:pt x="39095" y="22575"/>
                    <a:pt x="39161" y="22608"/>
                  </a:cubicBezTo>
                  <a:lnTo>
                    <a:pt x="40596" y="23442"/>
                  </a:lnTo>
                  <a:cubicBezTo>
                    <a:pt x="40629" y="23459"/>
                    <a:pt x="40662" y="23467"/>
                    <a:pt x="40696" y="23467"/>
                  </a:cubicBezTo>
                  <a:cubicBezTo>
                    <a:pt x="40729" y="23467"/>
                    <a:pt x="40763" y="23459"/>
                    <a:pt x="40796" y="23442"/>
                  </a:cubicBezTo>
                  <a:lnTo>
                    <a:pt x="42197" y="22642"/>
                  </a:lnTo>
                  <a:cubicBezTo>
                    <a:pt x="42230" y="22608"/>
                    <a:pt x="42230" y="22575"/>
                    <a:pt x="42197" y="22542"/>
                  </a:cubicBezTo>
                  <a:lnTo>
                    <a:pt x="40729" y="21708"/>
                  </a:lnTo>
                  <a:cubicBezTo>
                    <a:pt x="40696" y="21691"/>
                    <a:pt x="40662" y="21683"/>
                    <a:pt x="40629" y="21683"/>
                  </a:cubicBezTo>
                  <a:close/>
                  <a:moveTo>
                    <a:pt x="44715" y="21783"/>
                  </a:moveTo>
                  <a:cubicBezTo>
                    <a:pt x="44674" y="21783"/>
                    <a:pt x="44632" y="21791"/>
                    <a:pt x="44599" y="21808"/>
                  </a:cubicBezTo>
                  <a:lnTo>
                    <a:pt x="43231" y="22608"/>
                  </a:lnTo>
                  <a:cubicBezTo>
                    <a:pt x="43164" y="22642"/>
                    <a:pt x="43198" y="22675"/>
                    <a:pt x="43231" y="22708"/>
                  </a:cubicBezTo>
                  <a:lnTo>
                    <a:pt x="44665" y="23542"/>
                  </a:lnTo>
                  <a:cubicBezTo>
                    <a:pt x="44699" y="23559"/>
                    <a:pt x="44740" y="23567"/>
                    <a:pt x="44782" y="23567"/>
                  </a:cubicBezTo>
                  <a:cubicBezTo>
                    <a:pt x="44824" y="23567"/>
                    <a:pt x="44865" y="23559"/>
                    <a:pt x="44899" y="23542"/>
                  </a:cubicBezTo>
                  <a:lnTo>
                    <a:pt x="46266" y="22742"/>
                  </a:lnTo>
                  <a:cubicBezTo>
                    <a:pt x="46333" y="22708"/>
                    <a:pt x="46333" y="22642"/>
                    <a:pt x="46266" y="22608"/>
                  </a:cubicBezTo>
                  <a:lnTo>
                    <a:pt x="46266" y="22642"/>
                  </a:lnTo>
                  <a:lnTo>
                    <a:pt x="44832" y="21808"/>
                  </a:lnTo>
                  <a:cubicBezTo>
                    <a:pt x="44799" y="21791"/>
                    <a:pt x="44757" y="21783"/>
                    <a:pt x="44715" y="21783"/>
                  </a:cubicBezTo>
                  <a:close/>
                  <a:moveTo>
                    <a:pt x="29254" y="21983"/>
                  </a:moveTo>
                  <a:cubicBezTo>
                    <a:pt x="29221" y="21983"/>
                    <a:pt x="29188" y="21991"/>
                    <a:pt x="29154" y="22008"/>
                  </a:cubicBezTo>
                  <a:lnTo>
                    <a:pt x="27753" y="22775"/>
                  </a:lnTo>
                  <a:cubicBezTo>
                    <a:pt x="27720" y="22809"/>
                    <a:pt x="27720" y="22875"/>
                    <a:pt x="27753" y="22909"/>
                  </a:cubicBezTo>
                  <a:lnTo>
                    <a:pt x="29988" y="24210"/>
                  </a:lnTo>
                  <a:cubicBezTo>
                    <a:pt x="30022" y="24226"/>
                    <a:pt x="30055" y="24235"/>
                    <a:pt x="30088" y="24235"/>
                  </a:cubicBezTo>
                  <a:cubicBezTo>
                    <a:pt x="30122" y="24235"/>
                    <a:pt x="30155" y="24226"/>
                    <a:pt x="30188" y="24210"/>
                  </a:cubicBezTo>
                  <a:lnTo>
                    <a:pt x="31589" y="23409"/>
                  </a:lnTo>
                  <a:cubicBezTo>
                    <a:pt x="31623" y="23376"/>
                    <a:pt x="31623" y="23309"/>
                    <a:pt x="31589" y="23276"/>
                  </a:cubicBezTo>
                  <a:lnTo>
                    <a:pt x="29354" y="22008"/>
                  </a:lnTo>
                  <a:cubicBezTo>
                    <a:pt x="29321" y="21991"/>
                    <a:pt x="29288" y="21983"/>
                    <a:pt x="29254" y="21983"/>
                  </a:cubicBezTo>
                  <a:close/>
                  <a:moveTo>
                    <a:pt x="51270" y="23351"/>
                  </a:moveTo>
                  <a:cubicBezTo>
                    <a:pt x="51237" y="23351"/>
                    <a:pt x="51203" y="23359"/>
                    <a:pt x="51170" y="23376"/>
                  </a:cubicBezTo>
                  <a:lnTo>
                    <a:pt x="50803" y="23576"/>
                  </a:lnTo>
                  <a:cubicBezTo>
                    <a:pt x="50736" y="23609"/>
                    <a:pt x="50736" y="23676"/>
                    <a:pt x="50803" y="23709"/>
                  </a:cubicBezTo>
                  <a:lnTo>
                    <a:pt x="52237" y="24543"/>
                  </a:lnTo>
                  <a:cubicBezTo>
                    <a:pt x="52271" y="24560"/>
                    <a:pt x="52304" y="24568"/>
                    <a:pt x="52337" y="24568"/>
                  </a:cubicBezTo>
                  <a:cubicBezTo>
                    <a:pt x="52371" y="24568"/>
                    <a:pt x="52404" y="24560"/>
                    <a:pt x="52438" y="24543"/>
                  </a:cubicBezTo>
                  <a:lnTo>
                    <a:pt x="52838" y="24343"/>
                  </a:lnTo>
                  <a:cubicBezTo>
                    <a:pt x="52871" y="24310"/>
                    <a:pt x="52871" y="24243"/>
                    <a:pt x="52838" y="24210"/>
                  </a:cubicBezTo>
                  <a:lnTo>
                    <a:pt x="51370" y="23376"/>
                  </a:lnTo>
                  <a:cubicBezTo>
                    <a:pt x="51337" y="23359"/>
                    <a:pt x="51303" y="23351"/>
                    <a:pt x="51270" y="23351"/>
                  </a:cubicBezTo>
                  <a:close/>
                  <a:moveTo>
                    <a:pt x="42751" y="22917"/>
                  </a:moveTo>
                  <a:cubicBezTo>
                    <a:pt x="42714" y="22917"/>
                    <a:pt x="42681" y="22925"/>
                    <a:pt x="42664" y="22942"/>
                  </a:cubicBezTo>
                  <a:lnTo>
                    <a:pt x="41263" y="23743"/>
                  </a:lnTo>
                  <a:cubicBezTo>
                    <a:pt x="41196" y="23743"/>
                    <a:pt x="41196" y="23809"/>
                    <a:pt x="41263" y="23843"/>
                  </a:cubicBezTo>
                  <a:lnTo>
                    <a:pt x="42697" y="24677"/>
                  </a:lnTo>
                  <a:cubicBezTo>
                    <a:pt x="42731" y="24693"/>
                    <a:pt x="42772" y="24702"/>
                    <a:pt x="42814" y="24702"/>
                  </a:cubicBezTo>
                  <a:cubicBezTo>
                    <a:pt x="42856" y="24702"/>
                    <a:pt x="42897" y="24693"/>
                    <a:pt x="42931" y="24677"/>
                  </a:cubicBezTo>
                  <a:lnTo>
                    <a:pt x="44298" y="23876"/>
                  </a:lnTo>
                  <a:cubicBezTo>
                    <a:pt x="44365" y="23876"/>
                    <a:pt x="44365" y="23809"/>
                    <a:pt x="44298" y="23776"/>
                  </a:cubicBezTo>
                  <a:lnTo>
                    <a:pt x="42864" y="22942"/>
                  </a:lnTo>
                  <a:cubicBezTo>
                    <a:pt x="42831" y="22925"/>
                    <a:pt x="42789" y="22917"/>
                    <a:pt x="42751" y="22917"/>
                  </a:cubicBezTo>
                  <a:close/>
                  <a:moveTo>
                    <a:pt x="47267" y="23251"/>
                  </a:moveTo>
                  <a:cubicBezTo>
                    <a:pt x="47234" y="23251"/>
                    <a:pt x="47200" y="23259"/>
                    <a:pt x="47167" y="23276"/>
                  </a:cubicBezTo>
                  <a:lnTo>
                    <a:pt x="45799" y="24076"/>
                  </a:lnTo>
                  <a:cubicBezTo>
                    <a:pt x="45733" y="24109"/>
                    <a:pt x="45733" y="24176"/>
                    <a:pt x="45799" y="24210"/>
                  </a:cubicBezTo>
                  <a:lnTo>
                    <a:pt x="47234" y="25043"/>
                  </a:lnTo>
                  <a:cubicBezTo>
                    <a:pt x="47267" y="25060"/>
                    <a:pt x="47301" y="25068"/>
                    <a:pt x="47334" y="25068"/>
                  </a:cubicBezTo>
                  <a:cubicBezTo>
                    <a:pt x="47367" y="25068"/>
                    <a:pt x="47401" y="25060"/>
                    <a:pt x="47434" y="25043"/>
                  </a:cubicBezTo>
                  <a:lnTo>
                    <a:pt x="48835" y="24243"/>
                  </a:lnTo>
                  <a:cubicBezTo>
                    <a:pt x="48902" y="24176"/>
                    <a:pt x="48902" y="24143"/>
                    <a:pt x="48835" y="24109"/>
                  </a:cubicBezTo>
                  <a:lnTo>
                    <a:pt x="47367" y="23276"/>
                  </a:lnTo>
                  <a:cubicBezTo>
                    <a:pt x="47334" y="23259"/>
                    <a:pt x="47301" y="23251"/>
                    <a:pt x="47267" y="23251"/>
                  </a:cubicBezTo>
                  <a:close/>
                  <a:moveTo>
                    <a:pt x="32590" y="23884"/>
                  </a:moveTo>
                  <a:cubicBezTo>
                    <a:pt x="32557" y="23884"/>
                    <a:pt x="32523" y="23893"/>
                    <a:pt x="32490" y="23909"/>
                  </a:cubicBezTo>
                  <a:lnTo>
                    <a:pt x="31089" y="24710"/>
                  </a:lnTo>
                  <a:cubicBezTo>
                    <a:pt x="31056" y="24743"/>
                    <a:pt x="31056" y="24777"/>
                    <a:pt x="31089" y="24843"/>
                  </a:cubicBezTo>
                  <a:lnTo>
                    <a:pt x="32557" y="25677"/>
                  </a:lnTo>
                  <a:cubicBezTo>
                    <a:pt x="32590" y="25694"/>
                    <a:pt x="32623" y="25702"/>
                    <a:pt x="32657" y="25702"/>
                  </a:cubicBezTo>
                  <a:cubicBezTo>
                    <a:pt x="32690" y="25702"/>
                    <a:pt x="32723" y="25694"/>
                    <a:pt x="32757" y="25677"/>
                  </a:cubicBezTo>
                  <a:lnTo>
                    <a:pt x="34124" y="24877"/>
                  </a:lnTo>
                  <a:cubicBezTo>
                    <a:pt x="34191" y="24843"/>
                    <a:pt x="34191" y="24777"/>
                    <a:pt x="34124" y="24743"/>
                  </a:cubicBezTo>
                  <a:lnTo>
                    <a:pt x="32690" y="23909"/>
                  </a:lnTo>
                  <a:cubicBezTo>
                    <a:pt x="32657" y="23893"/>
                    <a:pt x="32623" y="23884"/>
                    <a:pt x="32590" y="23884"/>
                  </a:cubicBezTo>
                  <a:close/>
                  <a:moveTo>
                    <a:pt x="36660" y="23951"/>
                  </a:moveTo>
                  <a:cubicBezTo>
                    <a:pt x="36626" y="23951"/>
                    <a:pt x="36593" y="23959"/>
                    <a:pt x="36560" y="23976"/>
                  </a:cubicBezTo>
                  <a:lnTo>
                    <a:pt x="35192" y="24777"/>
                  </a:lnTo>
                  <a:cubicBezTo>
                    <a:pt x="35125" y="24810"/>
                    <a:pt x="35125" y="24877"/>
                    <a:pt x="35192" y="24910"/>
                  </a:cubicBezTo>
                  <a:lnTo>
                    <a:pt x="36626" y="25744"/>
                  </a:lnTo>
                  <a:cubicBezTo>
                    <a:pt x="36660" y="25761"/>
                    <a:pt x="36693" y="25769"/>
                    <a:pt x="36726" y="25769"/>
                  </a:cubicBezTo>
                  <a:cubicBezTo>
                    <a:pt x="36760" y="25769"/>
                    <a:pt x="36793" y="25761"/>
                    <a:pt x="36826" y="25744"/>
                  </a:cubicBezTo>
                  <a:lnTo>
                    <a:pt x="38227" y="24943"/>
                  </a:lnTo>
                  <a:cubicBezTo>
                    <a:pt x="38261" y="24910"/>
                    <a:pt x="38261" y="24877"/>
                    <a:pt x="38227" y="24810"/>
                  </a:cubicBezTo>
                  <a:lnTo>
                    <a:pt x="36760" y="23976"/>
                  </a:lnTo>
                  <a:cubicBezTo>
                    <a:pt x="36726" y="23959"/>
                    <a:pt x="36693" y="23951"/>
                    <a:pt x="36660" y="23951"/>
                  </a:cubicBezTo>
                  <a:close/>
                  <a:moveTo>
                    <a:pt x="53405" y="24585"/>
                  </a:moveTo>
                  <a:cubicBezTo>
                    <a:pt x="53372" y="24585"/>
                    <a:pt x="53338" y="24593"/>
                    <a:pt x="53305" y="24610"/>
                  </a:cubicBezTo>
                  <a:lnTo>
                    <a:pt x="52938" y="24810"/>
                  </a:lnTo>
                  <a:cubicBezTo>
                    <a:pt x="52871" y="24843"/>
                    <a:pt x="52871" y="24910"/>
                    <a:pt x="52938" y="24943"/>
                  </a:cubicBezTo>
                  <a:lnTo>
                    <a:pt x="54372" y="25777"/>
                  </a:lnTo>
                  <a:cubicBezTo>
                    <a:pt x="54406" y="25794"/>
                    <a:pt x="54439" y="25802"/>
                    <a:pt x="54472" y="25802"/>
                  </a:cubicBezTo>
                  <a:cubicBezTo>
                    <a:pt x="54506" y="25802"/>
                    <a:pt x="54539" y="25794"/>
                    <a:pt x="54572" y="25777"/>
                  </a:cubicBezTo>
                  <a:lnTo>
                    <a:pt x="54939" y="25577"/>
                  </a:lnTo>
                  <a:cubicBezTo>
                    <a:pt x="55006" y="25544"/>
                    <a:pt x="55006" y="25477"/>
                    <a:pt x="54939" y="25444"/>
                  </a:cubicBezTo>
                  <a:lnTo>
                    <a:pt x="53505" y="24610"/>
                  </a:lnTo>
                  <a:cubicBezTo>
                    <a:pt x="53472" y="24593"/>
                    <a:pt x="53438" y="24585"/>
                    <a:pt x="53405" y="24585"/>
                  </a:cubicBezTo>
                  <a:close/>
                  <a:moveTo>
                    <a:pt x="45299" y="24360"/>
                  </a:moveTo>
                  <a:cubicBezTo>
                    <a:pt x="45266" y="24360"/>
                    <a:pt x="45232" y="24376"/>
                    <a:pt x="45199" y="24410"/>
                  </a:cubicBezTo>
                  <a:lnTo>
                    <a:pt x="43831" y="25177"/>
                  </a:lnTo>
                  <a:cubicBezTo>
                    <a:pt x="43765" y="25210"/>
                    <a:pt x="43765" y="25277"/>
                    <a:pt x="43831" y="25310"/>
                  </a:cubicBezTo>
                  <a:lnTo>
                    <a:pt x="45266" y="26144"/>
                  </a:lnTo>
                  <a:cubicBezTo>
                    <a:pt x="45299" y="26161"/>
                    <a:pt x="45332" y="26169"/>
                    <a:pt x="45366" y="26169"/>
                  </a:cubicBezTo>
                  <a:cubicBezTo>
                    <a:pt x="45399" y="26169"/>
                    <a:pt x="45433" y="26161"/>
                    <a:pt x="45466" y="26144"/>
                  </a:cubicBezTo>
                  <a:lnTo>
                    <a:pt x="46867" y="25344"/>
                  </a:lnTo>
                  <a:cubicBezTo>
                    <a:pt x="46934" y="25344"/>
                    <a:pt x="46934" y="25277"/>
                    <a:pt x="46867" y="25244"/>
                  </a:cubicBezTo>
                  <a:lnTo>
                    <a:pt x="45399" y="24410"/>
                  </a:lnTo>
                  <a:cubicBezTo>
                    <a:pt x="45366" y="24376"/>
                    <a:pt x="45332" y="24360"/>
                    <a:pt x="45299" y="24360"/>
                  </a:cubicBezTo>
                  <a:close/>
                  <a:moveTo>
                    <a:pt x="49385" y="24485"/>
                  </a:moveTo>
                  <a:cubicBezTo>
                    <a:pt x="49344" y="24485"/>
                    <a:pt x="49302" y="24493"/>
                    <a:pt x="49269" y="24510"/>
                  </a:cubicBezTo>
                  <a:lnTo>
                    <a:pt x="47901" y="25310"/>
                  </a:lnTo>
                  <a:cubicBezTo>
                    <a:pt x="47834" y="25344"/>
                    <a:pt x="47834" y="25377"/>
                    <a:pt x="47901" y="25410"/>
                  </a:cubicBezTo>
                  <a:lnTo>
                    <a:pt x="49335" y="26244"/>
                  </a:lnTo>
                  <a:cubicBezTo>
                    <a:pt x="49369" y="26261"/>
                    <a:pt x="49410" y="26269"/>
                    <a:pt x="49452" y="26269"/>
                  </a:cubicBezTo>
                  <a:cubicBezTo>
                    <a:pt x="49494" y="26269"/>
                    <a:pt x="49535" y="26261"/>
                    <a:pt x="49569" y="26244"/>
                  </a:cubicBezTo>
                  <a:lnTo>
                    <a:pt x="50936" y="25444"/>
                  </a:lnTo>
                  <a:cubicBezTo>
                    <a:pt x="51003" y="25410"/>
                    <a:pt x="51003" y="25377"/>
                    <a:pt x="50936" y="25310"/>
                  </a:cubicBezTo>
                  <a:lnTo>
                    <a:pt x="50936" y="25344"/>
                  </a:lnTo>
                  <a:lnTo>
                    <a:pt x="49502" y="24510"/>
                  </a:lnTo>
                  <a:cubicBezTo>
                    <a:pt x="49469" y="24493"/>
                    <a:pt x="49427" y="24485"/>
                    <a:pt x="49385" y="24485"/>
                  </a:cubicBezTo>
                  <a:close/>
                  <a:moveTo>
                    <a:pt x="34708" y="25119"/>
                  </a:moveTo>
                  <a:cubicBezTo>
                    <a:pt x="34667" y="25119"/>
                    <a:pt x="34625" y="25127"/>
                    <a:pt x="34591" y="25144"/>
                  </a:cubicBezTo>
                  <a:lnTo>
                    <a:pt x="33224" y="25944"/>
                  </a:lnTo>
                  <a:cubicBezTo>
                    <a:pt x="33157" y="25977"/>
                    <a:pt x="33157" y="26044"/>
                    <a:pt x="33224" y="26078"/>
                  </a:cubicBezTo>
                  <a:lnTo>
                    <a:pt x="34658" y="26911"/>
                  </a:lnTo>
                  <a:cubicBezTo>
                    <a:pt x="34692" y="26928"/>
                    <a:pt x="34733" y="26936"/>
                    <a:pt x="34775" y="26936"/>
                  </a:cubicBezTo>
                  <a:cubicBezTo>
                    <a:pt x="34817" y="26936"/>
                    <a:pt x="34858" y="26928"/>
                    <a:pt x="34892" y="26911"/>
                  </a:cubicBezTo>
                  <a:lnTo>
                    <a:pt x="36259" y="26111"/>
                  </a:lnTo>
                  <a:cubicBezTo>
                    <a:pt x="36326" y="26078"/>
                    <a:pt x="36326" y="26011"/>
                    <a:pt x="36259" y="25977"/>
                  </a:cubicBezTo>
                  <a:lnTo>
                    <a:pt x="34825" y="25144"/>
                  </a:lnTo>
                  <a:cubicBezTo>
                    <a:pt x="34792" y="25127"/>
                    <a:pt x="34750" y="25119"/>
                    <a:pt x="34708" y="25119"/>
                  </a:cubicBezTo>
                  <a:close/>
                  <a:moveTo>
                    <a:pt x="55506" y="25786"/>
                  </a:moveTo>
                  <a:cubicBezTo>
                    <a:pt x="55473" y="25786"/>
                    <a:pt x="55440" y="25794"/>
                    <a:pt x="55406" y="25811"/>
                  </a:cubicBezTo>
                  <a:lnTo>
                    <a:pt x="55039" y="26044"/>
                  </a:lnTo>
                  <a:cubicBezTo>
                    <a:pt x="54973" y="26078"/>
                    <a:pt x="54973" y="26111"/>
                    <a:pt x="55039" y="26144"/>
                  </a:cubicBezTo>
                  <a:lnTo>
                    <a:pt x="56474" y="26978"/>
                  </a:lnTo>
                  <a:cubicBezTo>
                    <a:pt x="56507" y="26995"/>
                    <a:pt x="56549" y="27003"/>
                    <a:pt x="56591" y="27003"/>
                  </a:cubicBezTo>
                  <a:cubicBezTo>
                    <a:pt x="56632" y="27003"/>
                    <a:pt x="56674" y="26995"/>
                    <a:pt x="56707" y="26978"/>
                  </a:cubicBezTo>
                  <a:lnTo>
                    <a:pt x="57074" y="26778"/>
                  </a:lnTo>
                  <a:cubicBezTo>
                    <a:pt x="57108" y="26745"/>
                    <a:pt x="57108" y="26711"/>
                    <a:pt x="57074" y="26645"/>
                  </a:cubicBezTo>
                  <a:lnTo>
                    <a:pt x="55606" y="25811"/>
                  </a:lnTo>
                  <a:cubicBezTo>
                    <a:pt x="55573" y="25794"/>
                    <a:pt x="55540" y="25786"/>
                    <a:pt x="55506" y="25786"/>
                  </a:cubicBezTo>
                  <a:close/>
                  <a:moveTo>
                    <a:pt x="43331" y="25519"/>
                  </a:moveTo>
                  <a:cubicBezTo>
                    <a:pt x="43298" y="25519"/>
                    <a:pt x="43264" y="25527"/>
                    <a:pt x="43231" y="25544"/>
                  </a:cubicBezTo>
                  <a:lnTo>
                    <a:pt x="41830" y="26344"/>
                  </a:lnTo>
                  <a:cubicBezTo>
                    <a:pt x="41797" y="26378"/>
                    <a:pt x="41797" y="26411"/>
                    <a:pt x="41863" y="26444"/>
                  </a:cubicBezTo>
                  <a:lnTo>
                    <a:pt x="41830" y="26444"/>
                  </a:lnTo>
                  <a:lnTo>
                    <a:pt x="43298" y="27278"/>
                  </a:lnTo>
                  <a:cubicBezTo>
                    <a:pt x="43331" y="27295"/>
                    <a:pt x="43364" y="27303"/>
                    <a:pt x="43398" y="27303"/>
                  </a:cubicBezTo>
                  <a:cubicBezTo>
                    <a:pt x="43431" y="27303"/>
                    <a:pt x="43464" y="27295"/>
                    <a:pt x="43498" y="27278"/>
                  </a:cubicBezTo>
                  <a:lnTo>
                    <a:pt x="44899" y="26478"/>
                  </a:lnTo>
                  <a:cubicBezTo>
                    <a:pt x="44932" y="26478"/>
                    <a:pt x="44932" y="26411"/>
                    <a:pt x="44899" y="26378"/>
                  </a:cubicBezTo>
                  <a:lnTo>
                    <a:pt x="43431" y="25544"/>
                  </a:lnTo>
                  <a:cubicBezTo>
                    <a:pt x="43398" y="25527"/>
                    <a:pt x="43364" y="25519"/>
                    <a:pt x="43331" y="25519"/>
                  </a:cubicBezTo>
                  <a:close/>
                  <a:moveTo>
                    <a:pt x="47434" y="25586"/>
                  </a:moveTo>
                  <a:cubicBezTo>
                    <a:pt x="47401" y="25586"/>
                    <a:pt x="47367" y="25594"/>
                    <a:pt x="47334" y="25611"/>
                  </a:cubicBezTo>
                  <a:lnTo>
                    <a:pt x="45933" y="26411"/>
                  </a:lnTo>
                  <a:cubicBezTo>
                    <a:pt x="45866" y="26444"/>
                    <a:pt x="45866" y="26511"/>
                    <a:pt x="45933" y="26545"/>
                  </a:cubicBezTo>
                  <a:lnTo>
                    <a:pt x="47401" y="27378"/>
                  </a:lnTo>
                  <a:cubicBezTo>
                    <a:pt x="47434" y="27395"/>
                    <a:pt x="47467" y="27403"/>
                    <a:pt x="47501" y="27403"/>
                  </a:cubicBezTo>
                  <a:cubicBezTo>
                    <a:pt x="47534" y="27403"/>
                    <a:pt x="47567" y="27395"/>
                    <a:pt x="47601" y="27378"/>
                  </a:cubicBezTo>
                  <a:lnTo>
                    <a:pt x="49002" y="26578"/>
                  </a:lnTo>
                  <a:cubicBezTo>
                    <a:pt x="49035" y="26545"/>
                    <a:pt x="49035" y="26478"/>
                    <a:pt x="49002" y="26444"/>
                  </a:cubicBezTo>
                  <a:lnTo>
                    <a:pt x="47534" y="25611"/>
                  </a:lnTo>
                  <a:cubicBezTo>
                    <a:pt x="47501" y="25594"/>
                    <a:pt x="47467" y="25586"/>
                    <a:pt x="47434" y="25586"/>
                  </a:cubicBezTo>
                  <a:close/>
                  <a:moveTo>
                    <a:pt x="51516" y="25686"/>
                  </a:moveTo>
                  <a:cubicBezTo>
                    <a:pt x="51479" y="25686"/>
                    <a:pt x="51437" y="25694"/>
                    <a:pt x="51403" y="25711"/>
                  </a:cubicBezTo>
                  <a:lnTo>
                    <a:pt x="50036" y="26511"/>
                  </a:lnTo>
                  <a:cubicBezTo>
                    <a:pt x="49969" y="26545"/>
                    <a:pt x="49969" y="26611"/>
                    <a:pt x="50036" y="26645"/>
                  </a:cubicBezTo>
                  <a:lnTo>
                    <a:pt x="51470" y="27479"/>
                  </a:lnTo>
                  <a:cubicBezTo>
                    <a:pt x="51504" y="27495"/>
                    <a:pt x="51537" y="27504"/>
                    <a:pt x="51570" y="27504"/>
                  </a:cubicBezTo>
                  <a:cubicBezTo>
                    <a:pt x="51604" y="27504"/>
                    <a:pt x="51637" y="27495"/>
                    <a:pt x="51670" y="27479"/>
                  </a:cubicBezTo>
                  <a:lnTo>
                    <a:pt x="53071" y="26678"/>
                  </a:lnTo>
                  <a:cubicBezTo>
                    <a:pt x="53105" y="26645"/>
                    <a:pt x="53105" y="26578"/>
                    <a:pt x="53071" y="26545"/>
                  </a:cubicBezTo>
                  <a:lnTo>
                    <a:pt x="51604" y="25711"/>
                  </a:lnTo>
                  <a:cubicBezTo>
                    <a:pt x="51587" y="25694"/>
                    <a:pt x="51554" y="25686"/>
                    <a:pt x="51516" y="25686"/>
                  </a:cubicBezTo>
                  <a:close/>
                  <a:moveTo>
                    <a:pt x="36814" y="26319"/>
                  </a:moveTo>
                  <a:cubicBezTo>
                    <a:pt x="36776" y="26319"/>
                    <a:pt x="36743" y="26328"/>
                    <a:pt x="36726" y="26344"/>
                  </a:cubicBezTo>
                  <a:lnTo>
                    <a:pt x="35325" y="27145"/>
                  </a:lnTo>
                  <a:cubicBezTo>
                    <a:pt x="35259" y="27178"/>
                    <a:pt x="35292" y="27245"/>
                    <a:pt x="35325" y="27278"/>
                  </a:cubicBezTo>
                  <a:lnTo>
                    <a:pt x="36760" y="28112"/>
                  </a:lnTo>
                  <a:cubicBezTo>
                    <a:pt x="36793" y="28129"/>
                    <a:pt x="36835" y="28137"/>
                    <a:pt x="36876" y="28137"/>
                  </a:cubicBezTo>
                  <a:cubicBezTo>
                    <a:pt x="36918" y="28137"/>
                    <a:pt x="36960" y="28129"/>
                    <a:pt x="36993" y="28112"/>
                  </a:cubicBezTo>
                  <a:lnTo>
                    <a:pt x="38361" y="27312"/>
                  </a:lnTo>
                  <a:cubicBezTo>
                    <a:pt x="38428" y="27278"/>
                    <a:pt x="38428" y="27212"/>
                    <a:pt x="38361" y="27178"/>
                  </a:cubicBezTo>
                  <a:lnTo>
                    <a:pt x="36926" y="26344"/>
                  </a:lnTo>
                  <a:cubicBezTo>
                    <a:pt x="36893" y="26328"/>
                    <a:pt x="36851" y="26319"/>
                    <a:pt x="36814" y="26319"/>
                  </a:cubicBezTo>
                  <a:close/>
                  <a:moveTo>
                    <a:pt x="41346" y="26653"/>
                  </a:moveTo>
                  <a:cubicBezTo>
                    <a:pt x="41305" y="26653"/>
                    <a:pt x="41263" y="26661"/>
                    <a:pt x="41230" y="26678"/>
                  </a:cubicBezTo>
                  <a:lnTo>
                    <a:pt x="39862" y="27479"/>
                  </a:lnTo>
                  <a:cubicBezTo>
                    <a:pt x="39795" y="27512"/>
                    <a:pt x="39795" y="27545"/>
                    <a:pt x="39862" y="27612"/>
                  </a:cubicBezTo>
                  <a:lnTo>
                    <a:pt x="41296" y="28446"/>
                  </a:lnTo>
                  <a:cubicBezTo>
                    <a:pt x="41330" y="28463"/>
                    <a:pt x="41363" y="28471"/>
                    <a:pt x="41396" y="28471"/>
                  </a:cubicBezTo>
                  <a:cubicBezTo>
                    <a:pt x="41430" y="28471"/>
                    <a:pt x="41463" y="28463"/>
                    <a:pt x="41496" y="28446"/>
                  </a:cubicBezTo>
                  <a:lnTo>
                    <a:pt x="42897" y="27645"/>
                  </a:lnTo>
                  <a:cubicBezTo>
                    <a:pt x="42964" y="27612"/>
                    <a:pt x="42931" y="27545"/>
                    <a:pt x="42897" y="27512"/>
                  </a:cubicBezTo>
                  <a:lnTo>
                    <a:pt x="41463" y="26678"/>
                  </a:lnTo>
                  <a:cubicBezTo>
                    <a:pt x="41430" y="26661"/>
                    <a:pt x="41388" y="26653"/>
                    <a:pt x="41346" y="26653"/>
                  </a:cubicBezTo>
                  <a:close/>
                  <a:moveTo>
                    <a:pt x="45449" y="26720"/>
                  </a:moveTo>
                  <a:cubicBezTo>
                    <a:pt x="45408" y="26720"/>
                    <a:pt x="45366" y="26728"/>
                    <a:pt x="45332" y="26745"/>
                  </a:cubicBezTo>
                  <a:lnTo>
                    <a:pt x="43965" y="27545"/>
                  </a:lnTo>
                  <a:cubicBezTo>
                    <a:pt x="43898" y="27579"/>
                    <a:pt x="43898" y="27645"/>
                    <a:pt x="43965" y="27679"/>
                  </a:cubicBezTo>
                  <a:lnTo>
                    <a:pt x="45399" y="28513"/>
                  </a:lnTo>
                  <a:cubicBezTo>
                    <a:pt x="45433" y="28529"/>
                    <a:pt x="45466" y="28538"/>
                    <a:pt x="45499" y="28538"/>
                  </a:cubicBezTo>
                  <a:cubicBezTo>
                    <a:pt x="45533" y="28538"/>
                    <a:pt x="45566" y="28529"/>
                    <a:pt x="45599" y="28513"/>
                  </a:cubicBezTo>
                  <a:lnTo>
                    <a:pt x="47000" y="27712"/>
                  </a:lnTo>
                  <a:cubicBezTo>
                    <a:pt x="47067" y="27679"/>
                    <a:pt x="47034" y="27645"/>
                    <a:pt x="47000" y="27579"/>
                  </a:cubicBezTo>
                  <a:lnTo>
                    <a:pt x="45566" y="26745"/>
                  </a:lnTo>
                  <a:cubicBezTo>
                    <a:pt x="45533" y="26728"/>
                    <a:pt x="45491" y="26720"/>
                    <a:pt x="45449" y="26720"/>
                  </a:cubicBezTo>
                  <a:close/>
                  <a:moveTo>
                    <a:pt x="49552" y="26820"/>
                  </a:moveTo>
                  <a:cubicBezTo>
                    <a:pt x="49510" y="26820"/>
                    <a:pt x="49469" y="26828"/>
                    <a:pt x="49435" y="26845"/>
                  </a:cubicBezTo>
                  <a:lnTo>
                    <a:pt x="48068" y="27645"/>
                  </a:lnTo>
                  <a:cubicBezTo>
                    <a:pt x="48001" y="27679"/>
                    <a:pt x="48001" y="27712"/>
                    <a:pt x="48068" y="27745"/>
                  </a:cubicBezTo>
                  <a:lnTo>
                    <a:pt x="49502" y="28579"/>
                  </a:lnTo>
                  <a:cubicBezTo>
                    <a:pt x="49535" y="28596"/>
                    <a:pt x="49569" y="28604"/>
                    <a:pt x="49602" y="28604"/>
                  </a:cubicBezTo>
                  <a:cubicBezTo>
                    <a:pt x="49636" y="28604"/>
                    <a:pt x="49669" y="28596"/>
                    <a:pt x="49702" y="28579"/>
                  </a:cubicBezTo>
                  <a:lnTo>
                    <a:pt x="51103" y="27779"/>
                  </a:lnTo>
                  <a:cubicBezTo>
                    <a:pt x="51170" y="27745"/>
                    <a:pt x="51137" y="27712"/>
                    <a:pt x="51103" y="27679"/>
                  </a:cubicBezTo>
                  <a:lnTo>
                    <a:pt x="49669" y="26845"/>
                  </a:lnTo>
                  <a:cubicBezTo>
                    <a:pt x="49636" y="26828"/>
                    <a:pt x="49594" y="26820"/>
                    <a:pt x="49552" y="26820"/>
                  </a:cubicBezTo>
                  <a:close/>
                  <a:moveTo>
                    <a:pt x="53605" y="26886"/>
                  </a:moveTo>
                  <a:cubicBezTo>
                    <a:pt x="53572" y="26886"/>
                    <a:pt x="53538" y="26895"/>
                    <a:pt x="53505" y="26911"/>
                  </a:cubicBezTo>
                  <a:lnTo>
                    <a:pt x="52104" y="27712"/>
                  </a:lnTo>
                  <a:cubicBezTo>
                    <a:pt x="52071" y="27745"/>
                    <a:pt x="52071" y="27779"/>
                    <a:pt x="52104" y="27812"/>
                  </a:cubicBezTo>
                  <a:lnTo>
                    <a:pt x="53572" y="28646"/>
                  </a:lnTo>
                  <a:cubicBezTo>
                    <a:pt x="53605" y="28663"/>
                    <a:pt x="53638" y="28671"/>
                    <a:pt x="53672" y="28671"/>
                  </a:cubicBezTo>
                  <a:cubicBezTo>
                    <a:pt x="53705" y="28671"/>
                    <a:pt x="53738" y="28663"/>
                    <a:pt x="53772" y="28646"/>
                  </a:cubicBezTo>
                  <a:lnTo>
                    <a:pt x="55173" y="27845"/>
                  </a:lnTo>
                  <a:cubicBezTo>
                    <a:pt x="55206" y="27845"/>
                    <a:pt x="55206" y="27779"/>
                    <a:pt x="55173" y="27745"/>
                  </a:cubicBezTo>
                  <a:lnTo>
                    <a:pt x="53705" y="26911"/>
                  </a:lnTo>
                  <a:cubicBezTo>
                    <a:pt x="53672" y="26895"/>
                    <a:pt x="53638" y="26886"/>
                    <a:pt x="53605" y="26886"/>
                  </a:cubicBezTo>
                  <a:close/>
                  <a:moveTo>
                    <a:pt x="43464" y="27887"/>
                  </a:moveTo>
                  <a:cubicBezTo>
                    <a:pt x="43431" y="27887"/>
                    <a:pt x="43398" y="27895"/>
                    <a:pt x="43364" y="27912"/>
                  </a:cubicBezTo>
                  <a:lnTo>
                    <a:pt x="41963" y="28713"/>
                  </a:lnTo>
                  <a:cubicBezTo>
                    <a:pt x="41930" y="28746"/>
                    <a:pt x="41930" y="28779"/>
                    <a:pt x="41997" y="28813"/>
                  </a:cubicBezTo>
                  <a:lnTo>
                    <a:pt x="41997" y="28846"/>
                  </a:lnTo>
                  <a:lnTo>
                    <a:pt x="43431" y="29680"/>
                  </a:lnTo>
                  <a:cubicBezTo>
                    <a:pt x="43464" y="29697"/>
                    <a:pt x="43498" y="29705"/>
                    <a:pt x="43531" y="29705"/>
                  </a:cubicBezTo>
                  <a:cubicBezTo>
                    <a:pt x="43565" y="29705"/>
                    <a:pt x="43598" y="29697"/>
                    <a:pt x="43631" y="29680"/>
                  </a:cubicBezTo>
                  <a:lnTo>
                    <a:pt x="45032" y="28880"/>
                  </a:lnTo>
                  <a:cubicBezTo>
                    <a:pt x="45066" y="28846"/>
                    <a:pt x="45066" y="28779"/>
                    <a:pt x="45032" y="28746"/>
                  </a:cubicBezTo>
                  <a:lnTo>
                    <a:pt x="43565" y="27912"/>
                  </a:lnTo>
                  <a:cubicBezTo>
                    <a:pt x="43531" y="27895"/>
                    <a:pt x="43498" y="27887"/>
                    <a:pt x="43464" y="27887"/>
                  </a:cubicBezTo>
                  <a:close/>
                  <a:moveTo>
                    <a:pt x="47567" y="27954"/>
                  </a:moveTo>
                  <a:cubicBezTo>
                    <a:pt x="47534" y="27954"/>
                    <a:pt x="47501" y="27962"/>
                    <a:pt x="47467" y="27979"/>
                  </a:cubicBezTo>
                  <a:lnTo>
                    <a:pt x="46100" y="28779"/>
                  </a:lnTo>
                  <a:cubicBezTo>
                    <a:pt x="46000" y="28813"/>
                    <a:pt x="46000" y="28846"/>
                    <a:pt x="46100" y="28913"/>
                  </a:cubicBezTo>
                  <a:lnTo>
                    <a:pt x="47534" y="29747"/>
                  </a:lnTo>
                  <a:cubicBezTo>
                    <a:pt x="47567" y="29763"/>
                    <a:pt x="47601" y="29772"/>
                    <a:pt x="47634" y="29772"/>
                  </a:cubicBezTo>
                  <a:cubicBezTo>
                    <a:pt x="47667" y="29772"/>
                    <a:pt x="47701" y="29763"/>
                    <a:pt x="47734" y="29747"/>
                  </a:cubicBezTo>
                  <a:lnTo>
                    <a:pt x="49135" y="28946"/>
                  </a:lnTo>
                  <a:cubicBezTo>
                    <a:pt x="49169" y="28913"/>
                    <a:pt x="49169" y="28846"/>
                    <a:pt x="49135" y="28813"/>
                  </a:cubicBezTo>
                  <a:lnTo>
                    <a:pt x="47667" y="27979"/>
                  </a:lnTo>
                  <a:cubicBezTo>
                    <a:pt x="47634" y="27962"/>
                    <a:pt x="47601" y="27954"/>
                    <a:pt x="47567" y="27954"/>
                  </a:cubicBezTo>
                  <a:close/>
                  <a:moveTo>
                    <a:pt x="39378" y="27787"/>
                  </a:moveTo>
                  <a:cubicBezTo>
                    <a:pt x="39337" y="27787"/>
                    <a:pt x="39295" y="27795"/>
                    <a:pt x="39261" y="27812"/>
                  </a:cubicBezTo>
                  <a:lnTo>
                    <a:pt x="37894" y="28613"/>
                  </a:lnTo>
                  <a:cubicBezTo>
                    <a:pt x="37827" y="28646"/>
                    <a:pt x="37827" y="28713"/>
                    <a:pt x="37894" y="28746"/>
                  </a:cubicBezTo>
                  <a:lnTo>
                    <a:pt x="41463" y="30781"/>
                  </a:lnTo>
                  <a:cubicBezTo>
                    <a:pt x="41496" y="30798"/>
                    <a:pt x="41530" y="30806"/>
                    <a:pt x="41563" y="30806"/>
                  </a:cubicBezTo>
                  <a:cubicBezTo>
                    <a:pt x="41596" y="30806"/>
                    <a:pt x="41630" y="30798"/>
                    <a:pt x="41663" y="30781"/>
                  </a:cubicBezTo>
                  <a:lnTo>
                    <a:pt x="43031" y="30014"/>
                  </a:lnTo>
                  <a:cubicBezTo>
                    <a:pt x="43098" y="29980"/>
                    <a:pt x="43098" y="29914"/>
                    <a:pt x="43031" y="29880"/>
                  </a:cubicBezTo>
                  <a:lnTo>
                    <a:pt x="39495" y="27812"/>
                  </a:lnTo>
                  <a:cubicBezTo>
                    <a:pt x="39462" y="27795"/>
                    <a:pt x="39420" y="27787"/>
                    <a:pt x="39378" y="27787"/>
                  </a:cubicBezTo>
                  <a:close/>
                  <a:moveTo>
                    <a:pt x="45566" y="29088"/>
                  </a:moveTo>
                  <a:cubicBezTo>
                    <a:pt x="45533" y="29088"/>
                    <a:pt x="45499" y="29096"/>
                    <a:pt x="45466" y="29113"/>
                  </a:cubicBezTo>
                  <a:lnTo>
                    <a:pt x="44065" y="29914"/>
                  </a:lnTo>
                  <a:cubicBezTo>
                    <a:pt x="44032" y="29947"/>
                    <a:pt x="44032" y="30014"/>
                    <a:pt x="44098" y="30047"/>
                  </a:cubicBezTo>
                  <a:lnTo>
                    <a:pt x="44098" y="30014"/>
                  </a:lnTo>
                  <a:lnTo>
                    <a:pt x="45533" y="30848"/>
                  </a:lnTo>
                  <a:cubicBezTo>
                    <a:pt x="45566" y="30864"/>
                    <a:pt x="45599" y="30873"/>
                    <a:pt x="45633" y="30873"/>
                  </a:cubicBezTo>
                  <a:cubicBezTo>
                    <a:pt x="45666" y="30873"/>
                    <a:pt x="45699" y="30864"/>
                    <a:pt x="45733" y="30848"/>
                  </a:cubicBezTo>
                  <a:lnTo>
                    <a:pt x="47134" y="30047"/>
                  </a:lnTo>
                  <a:cubicBezTo>
                    <a:pt x="47167" y="30047"/>
                    <a:pt x="47167" y="29980"/>
                    <a:pt x="47134" y="29947"/>
                  </a:cubicBezTo>
                  <a:lnTo>
                    <a:pt x="45666" y="29113"/>
                  </a:lnTo>
                  <a:cubicBezTo>
                    <a:pt x="45633" y="29096"/>
                    <a:pt x="45599" y="29088"/>
                    <a:pt x="45566" y="29088"/>
                  </a:cubicBezTo>
                  <a:close/>
                  <a:moveTo>
                    <a:pt x="51637" y="28021"/>
                  </a:moveTo>
                  <a:cubicBezTo>
                    <a:pt x="51604" y="28021"/>
                    <a:pt x="51570" y="28029"/>
                    <a:pt x="51537" y="28046"/>
                  </a:cubicBezTo>
                  <a:lnTo>
                    <a:pt x="48168" y="30014"/>
                  </a:lnTo>
                  <a:cubicBezTo>
                    <a:pt x="48101" y="30047"/>
                    <a:pt x="48134" y="30080"/>
                    <a:pt x="48168" y="30114"/>
                  </a:cubicBezTo>
                  <a:lnTo>
                    <a:pt x="49602" y="30948"/>
                  </a:lnTo>
                  <a:cubicBezTo>
                    <a:pt x="49636" y="30964"/>
                    <a:pt x="49677" y="30973"/>
                    <a:pt x="49719" y="30973"/>
                  </a:cubicBezTo>
                  <a:cubicBezTo>
                    <a:pt x="49761" y="30973"/>
                    <a:pt x="49802" y="30964"/>
                    <a:pt x="49836" y="30948"/>
                  </a:cubicBezTo>
                  <a:lnTo>
                    <a:pt x="53171" y="29013"/>
                  </a:lnTo>
                  <a:cubicBezTo>
                    <a:pt x="53238" y="28980"/>
                    <a:pt x="53238" y="28913"/>
                    <a:pt x="53171" y="28880"/>
                  </a:cubicBezTo>
                  <a:lnTo>
                    <a:pt x="51737" y="28046"/>
                  </a:lnTo>
                  <a:cubicBezTo>
                    <a:pt x="51704" y="28029"/>
                    <a:pt x="51670" y="28021"/>
                    <a:pt x="51637" y="28021"/>
                  </a:cubicBezTo>
                  <a:close/>
                  <a:moveTo>
                    <a:pt x="43598" y="30256"/>
                  </a:moveTo>
                  <a:cubicBezTo>
                    <a:pt x="43565" y="30256"/>
                    <a:pt x="43531" y="30264"/>
                    <a:pt x="43498" y="30281"/>
                  </a:cubicBezTo>
                  <a:lnTo>
                    <a:pt x="42130" y="31081"/>
                  </a:lnTo>
                  <a:cubicBezTo>
                    <a:pt x="42063" y="31081"/>
                    <a:pt x="42063" y="31148"/>
                    <a:pt x="42130" y="31181"/>
                  </a:cubicBezTo>
                  <a:lnTo>
                    <a:pt x="43565" y="32015"/>
                  </a:lnTo>
                  <a:cubicBezTo>
                    <a:pt x="43598" y="32032"/>
                    <a:pt x="43631" y="32040"/>
                    <a:pt x="43665" y="32040"/>
                  </a:cubicBezTo>
                  <a:cubicBezTo>
                    <a:pt x="43698" y="32040"/>
                    <a:pt x="43731" y="32032"/>
                    <a:pt x="43765" y="32015"/>
                  </a:cubicBezTo>
                  <a:lnTo>
                    <a:pt x="45166" y="31215"/>
                  </a:lnTo>
                  <a:cubicBezTo>
                    <a:pt x="45199" y="31181"/>
                    <a:pt x="45199" y="31148"/>
                    <a:pt x="45166" y="31114"/>
                  </a:cubicBezTo>
                  <a:lnTo>
                    <a:pt x="43698" y="30281"/>
                  </a:lnTo>
                  <a:cubicBezTo>
                    <a:pt x="43665" y="30264"/>
                    <a:pt x="43631" y="30256"/>
                    <a:pt x="43598" y="30256"/>
                  </a:cubicBezTo>
                  <a:close/>
                  <a:moveTo>
                    <a:pt x="47701" y="30322"/>
                  </a:moveTo>
                  <a:cubicBezTo>
                    <a:pt x="47667" y="30322"/>
                    <a:pt x="47634" y="30331"/>
                    <a:pt x="47601" y="30347"/>
                  </a:cubicBezTo>
                  <a:lnTo>
                    <a:pt x="44232" y="32282"/>
                  </a:lnTo>
                  <a:cubicBezTo>
                    <a:pt x="44165" y="32315"/>
                    <a:pt x="44165" y="32382"/>
                    <a:pt x="44232" y="32415"/>
                  </a:cubicBezTo>
                  <a:lnTo>
                    <a:pt x="45666" y="33249"/>
                  </a:lnTo>
                  <a:cubicBezTo>
                    <a:pt x="45699" y="33266"/>
                    <a:pt x="45741" y="33274"/>
                    <a:pt x="45783" y="33274"/>
                  </a:cubicBezTo>
                  <a:cubicBezTo>
                    <a:pt x="45825" y="33274"/>
                    <a:pt x="45866" y="33266"/>
                    <a:pt x="45900" y="33249"/>
                  </a:cubicBezTo>
                  <a:lnTo>
                    <a:pt x="49235" y="31315"/>
                  </a:lnTo>
                  <a:cubicBezTo>
                    <a:pt x="49302" y="31281"/>
                    <a:pt x="49302" y="31215"/>
                    <a:pt x="49235" y="31181"/>
                  </a:cubicBezTo>
                  <a:lnTo>
                    <a:pt x="47801" y="30347"/>
                  </a:lnTo>
                  <a:cubicBezTo>
                    <a:pt x="47768" y="30331"/>
                    <a:pt x="47734" y="30322"/>
                    <a:pt x="47701" y="30322"/>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5"/>
            <p:cNvSpPr/>
            <p:nvPr/>
          </p:nvSpPr>
          <p:spPr>
            <a:xfrm>
              <a:off x="4269875" y="2921700"/>
              <a:ext cx="562100" cy="324425"/>
            </a:xfrm>
            <a:custGeom>
              <a:avLst/>
              <a:gdLst/>
              <a:ahLst/>
              <a:cxnLst/>
              <a:rect l="l" t="t" r="r" b="b"/>
              <a:pathLst>
                <a:path w="22484" h="12977" extrusionOk="0">
                  <a:moveTo>
                    <a:pt x="8173" y="1"/>
                  </a:moveTo>
                  <a:lnTo>
                    <a:pt x="1" y="4737"/>
                  </a:lnTo>
                  <a:lnTo>
                    <a:pt x="301" y="4904"/>
                  </a:lnTo>
                  <a:lnTo>
                    <a:pt x="14311" y="12976"/>
                  </a:lnTo>
                  <a:lnTo>
                    <a:pt x="22183" y="8440"/>
                  </a:lnTo>
                  <a:lnTo>
                    <a:pt x="22484" y="8273"/>
                  </a:lnTo>
                  <a:lnTo>
                    <a:pt x="817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5"/>
            <p:cNvSpPr/>
            <p:nvPr/>
          </p:nvSpPr>
          <p:spPr>
            <a:xfrm>
              <a:off x="4277400" y="2930050"/>
              <a:ext cx="547075" cy="316075"/>
            </a:xfrm>
            <a:custGeom>
              <a:avLst/>
              <a:gdLst/>
              <a:ahLst/>
              <a:cxnLst/>
              <a:rect l="l" t="t" r="r" b="b"/>
              <a:pathLst>
                <a:path w="21883" h="12643" extrusionOk="0">
                  <a:moveTo>
                    <a:pt x="7872" y="0"/>
                  </a:moveTo>
                  <a:lnTo>
                    <a:pt x="0" y="4570"/>
                  </a:lnTo>
                  <a:lnTo>
                    <a:pt x="14010" y="12642"/>
                  </a:lnTo>
                  <a:lnTo>
                    <a:pt x="21882" y="8106"/>
                  </a:lnTo>
                  <a:lnTo>
                    <a:pt x="7872"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5"/>
            <p:cNvSpPr/>
            <p:nvPr/>
          </p:nvSpPr>
          <p:spPr>
            <a:xfrm>
              <a:off x="4277400" y="2930050"/>
              <a:ext cx="547075" cy="316075"/>
            </a:xfrm>
            <a:custGeom>
              <a:avLst/>
              <a:gdLst/>
              <a:ahLst/>
              <a:cxnLst/>
              <a:rect l="l" t="t" r="r" b="b"/>
              <a:pathLst>
                <a:path w="21883" h="12643" extrusionOk="0">
                  <a:moveTo>
                    <a:pt x="7872" y="0"/>
                  </a:moveTo>
                  <a:lnTo>
                    <a:pt x="0" y="4570"/>
                  </a:lnTo>
                  <a:lnTo>
                    <a:pt x="14010" y="12642"/>
                  </a:lnTo>
                  <a:lnTo>
                    <a:pt x="21882" y="8106"/>
                  </a:lnTo>
                  <a:lnTo>
                    <a:pt x="787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5"/>
            <p:cNvSpPr/>
            <p:nvPr/>
          </p:nvSpPr>
          <p:spPr>
            <a:xfrm>
              <a:off x="5785125" y="3094325"/>
              <a:ext cx="25" cy="25"/>
            </a:xfrm>
            <a:custGeom>
              <a:avLst/>
              <a:gdLst/>
              <a:ahLst/>
              <a:cxnLst/>
              <a:rect l="l" t="t" r="r" b="b"/>
              <a:pathLst>
                <a:path w="1" h="1" extrusionOk="0">
                  <a:moveTo>
                    <a:pt x="1" y="0"/>
                  </a:move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5"/>
            <p:cNvSpPr/>
            <p:nvPr/>
          </p:nvSpPr>
          <p:spPr>
            <a:xfrm>
              <a:off x="4532575" y="3311525"/>
              <a:ext cx="114275" cy="338225"/>
            </a:xfrm>
            <a:custGeom>
              <a:avLst/>
              <a:gdLst/>
              <a:ahLst/>
              <a:cxnLst/>
              <a:rect l="l" t="t" r="r" b="b"/>
              <a:pathLst>
                <a:path w="4571" h="13529" extrusionOk="0">
                  <a:moveTo>
                    <a:pt x="4018" y="0"/>
                  </a:moveTo>
                  <a:cubicBezTo>
                    <a:pt x="2539" y="0"/>
                    <a:pt x="1737" y="1194"/>
                    <a:pt x="1468" y="2387"/>
                  </a:cubicBezTo>
                  <a:cubicBezTo>
                    <a:pt x="1168" y="3688"/>
                    <a:pt x="0" y="10059"/>
                    <a:pt x="0" y="10059"/>
                  </a:cubicBezTo>
                  <a:lnTo>
                    <a:pt x="1368" y="13528"/>
                  </a:lnTo>
                  <a:cubicBezTo>
                    <a:pt x="2069" y="12694"/>
                    <a:pt x="2636" y="11327"/>
                    <a:pt x="2903" y="11060"/>
                  </a:cubicBezTo>
                  <a:cubicBezTo>
                    <a:pt x="3636" y="10359"/>
                    <a:pt x="4570" y="52"/>
                    <a:pt x="4570" y="52"/>
                  </a:cubicBezTo>
                  <a:cubicBezTo>
                    <a:pt x="4377" y="17"/>
                    <a:pt x="4193" y="0"/>
                    <a:pt x="4018"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5"/>
            <p:cNvSpPr/>
            <p:nvPr/>
          </p:nvSpPr>
          <p:spPr>
            <a:xfrm>
              <a:off x="4535900" y="3311050"/>
              <a:ext cx="120950" cy="235075"/>
            </a:xfrm>
            <a:custGeom>
              <a:avLst/>
              <a:gdLst/>
              <a:ahLst/>
              <a:cxnLst/>
              <a:rect l="l" t="t" r="r" b="b"/>
              <a:pathLst>
                <a:path w="4838" h="9403" extrusionOk="0">
                  <a:moveTo>
                    <a:pt x="4264" y="1"/>
                  </a:moveTo>
                  <a:cubicBezTo>
                    <a:pt x="3684" y="1"/>
                    <a:pt x="2785" y="106"/>
                    <a:pt x="2136" y="671"/>
                  </a:cubicBezTo>
                  <a:cubicBezTo>
                    <a:pt x="968" y="1706"/>
                    <a:pt x="835" y="3340"/>
                    <a:pt x="1" y="8310"/>
                  </a:cubicBezTo>
                  <a:cubicBezTo>
                    <a:pt x="199" y="8820"/>
                    <a:pt x="1096" y="9403"/>
                    <a:pt x="2711" y="9403"/>
                  </a:cubicBezTo>
                  <a:cubicBezTo>
                    <a:pt x="2997" y="9403"/>
                    <a:pt x="3306" y="9384"/>
                    <a:pt x="3637" y="9344"/>
                  </a:cubicBezTo>
                  <a:lnTo>
                    <a:pt x="4838" y="38"/>
                  </a:lnTo>
                  <a:cubicBezTo>
                    <a:pt x="4838" y="38"/>
                    <a:pt x="4607" y="1"/>
                    <a:pt x="4264"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5"/>
            <p:cNvSpPr/>
            <p:nvPr/>
          </p:nvSpPr>
          <p:spPr>
            <a:xfrm>
              <a:off x="4281550" y="3662225"/>
              <a:ext cx="668850" cy="432950"/>
            </a:xfrm>
            <a:custGeom>
              <a:avLst/>
              <a:gdLst/>
              <a:ahLst/>
              <a:cxnLst/>
              <a:rect l="l" t="t" r="r" b="b"/>
              <a:pathLst>
                <a:path w="26754" h="17318" extrusionOk="0">
                  <a:moveTo>
                    <a:pt x="21883" y="1"/>
                  </a:moveTo>
                  <a:lnTo>
                    <a:pt x="11843" y="601"/>
                  </a:lnTo>
                  <a:cubicBezTo>
                    <a:pt x="7206" y="901"/>
                    <a:pt x="3203" y="1335"/>
                    <a:pt x="1168" y="1935"/>
                  </a:cubicBezTo>
                  <a:cubicBezTo>
                    <a:pt x="1" y="2269"/>
                    <a:pt x="2970" y="5671"/>
                    <a:pt x="5738" y="6239"/>
                  </a:cubicBezTo>
                  <a:cubicBezTo>
                    <a:pt x="7540" y="6625"/>
                    <a:pt x="10554" y="6693"/>
                    <a:pt x="12477" y="6693"/>
                  </a:cubicBezTo>
                  <a:cubicBezTo>
                    <a:pt x="13546" y="6693"/>
                    <a:pt x="14278" y="6672"/>
                    <a:pt x="14278" y="6672"/>
                  </a:cubicBezTo>
                  <a:cubicBezTo>
                    <a:pt x="14978" y="7106"/>
                    <a:pt x="15779" y="7473"/>
                    <a:pt x="16579" y="7740"/>
                  </a:cubicBezTo>
                  <a:cubicBezTo>
                    <a:pt x="16579" y="7740"/>
                    <a:pt x="18881" y="11809"/>
                    <a:pt x="19482" y="13110"/>
                  </a:cubicBezTo>
                  <a:cubicBezTo>
                    <a:pt x="20948" y="16242"/>
                    <a:pt x="23063" y="17318"/>
                    <a:pt x="24487" y="17318"/>
                  </a:cubicBezTo>
                  <a:cubicBezTo>
                    <a:pt x="24974" y="17318"/>
                    <a:pt x="25381" y="17192"/>
                    <a:pt x="25653" y="16980"/>
                  </a:cubicBezTo>
                  <a:cubicBezTo>
                    <a:pt x="26753" y="16179"/>
                    <a:pt x="26453" y="13844"/>
                    <a:pt x="25653" y="10508"/>
                  </a:cubicBezTo>
                  <a:cubicBezTo>
                    <a:pt x="24819" y="6906"/>
                    <a:pt x="22717" y="1735"/>
                    <a:pt x="2188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5"/>
            <p:cNvSpPr/>
            <p:nvPr/>
          </p:nvSpPr>
          <p:spPr>
            <a:xfrm>
              <a:off x="4404975" y="3762300"/>
              <a:ext cx="342775" cy="110100"/>
            </a:xfrm>
            <a:custGeom>
              <a:avLst/>
              <a:gdLst/>
              <a:ahLst/>
              <a:cxnLst/>
              <a:rect l="l" t="t" r="r" b="b"/>
              <a:pathLst>
                <a:path w="13711" h="4404" extrusionOk="0">
                  <a:moveTo>
                    <a:pt x="7706" y="1"/>
                  </a:moveTo>
                  <a:cubicBezTo>
                    <a:pt x="7640" y="368"/>
                    <a:pt x="7606" y="734"/>
                    <a:pt x="7673" y="1135"/>
                  </a:cubicBezTo>
                  <a:cubicBezTo>
                    <a:pt x="6872" y="1360"/>
                    <a:pt x="5640" y="1641"/>
                    <a:pt x="4539" y="1641"/>
                  </a:cubicBezTo>
                  <a:cubicBezTo>
                    <a:pt x="4173" y="1641"/>
                    <a:pt x="3820" y="1610"/>
                    <a:pt x="3503" y="1535"/>
                  </a:cubicBezTo>
                  <a:cubicBezTo>
                    <a:pt x="1775" y="322"/>
                    <a:pt x="294" y="267"/>
                    <a:pt x="40" y="267"/>
                  </a:cubicBezTo>
                  <a:cubicBezTo>
                    <a:pt x="14" y="267"/>
                    <a:pt x="1" y="267"/>
                    <a:pt x="1" y="267"/>
                  </a:cubicBezTo>
                  <a:lnTo>
                    <a:pt x="3303" y="2536"/>
                  </a:lnTo>
                  <a:cubicBezTo>
                    <a:pt x="4704" y="2636"/>
                    <a:pt x="6205" y="2661"/>
                    <a:pt x="7356" y="2661"/>
                  </a:cubicBezTo>
                  <a:cubicBezTo>
                    <a:pt x="8507" y="2661"/>
                    <a:pt x="9307" y="2636"/>
                    <a:pt x="9307" y="2636"/>
                  </a:cubicBezTo>
                  <a:cubicBezTo>
                    <a:pt x="10041" y="3069"/>
                    <a:pt x="10809" y="3436"/>
                    <a:pt x="11609" y="3737"/>
                  </a:cubicBezTo>
                  <a:lnTo>
                    <a:pt x="11976" y="4404"/>
                  </a:lnTo>
                  <a:cubicBezTo>
                    <a:pt x="11376" y="2936"/>
                    <a:pt x="13110" y="1702"/>
                    <a:pt x="13711" y="1302"/>
                  </a:cubicBezTo>
                  <a:lnTo>
                    <a:pt x="13711" y="1302"/>
                  </a:lnTo>
                  <a:cubicBezTo>
                    <a:pt x="12843" y="1502"/>
                    <a:pt x="12109" y="1969"/>
                    <a:pt x="11576" y="2669"/>
                  </a:cubicBezTo>
                  <a:cubicBezTo>
                    <a:pt x="11528" y="2709"/>
                    <a:pt x="11453" y="2726"/>
                    <a:pt x="11359" y="2726"/>
                  </a:cubicBezTo>
                  <a:cubicBezTo>
                    <a:pt x="10731" y="2726"/>
                    <a:pt x="9216" y="1954"/>
                    <a:pt x="8607" y="1635"/>
                  </a:cubicBezTo>
                  <a:lnTo>
                    <a:pt x="8173" y="1402"/>
                  </a:lnTo>
                  <a:cubicBezTo>
                    <a:pt x="7940" y="968"/>
                    <a:pt x="7773" y="501"/>
                    <a:pt x="77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5"/>
            <p:cNvSpPr/>
            <p:nvPr/>
          </p:nvSpPr>
          <p:spPr>
            <a:xfrm>
              <a:off x="4552600" y="3900725"/>
              <a:ext cx="202650" cy="216375"/>
            </a:xfrm>
            <a:custGeom>
              <a:avLst/>
              <a:gdLst/>
              <a:ahLst/>
              <a:cxnLst/>
              <a:rect l="l" t="t" r="r" b="b"/>
              <a:pathLst>
                <a:path w="8106" h="8655" extrusionOk="0">
                  <a:moveTo>
                    <a:pt x="834" y="1"/>
                  </a:moveTo>
                  <a:lnTo>
                    <a:pt x="0" y="2102"/>
                  </a:lnTo>
                  <a:cubicBezTo>
                    <a:pt x="901" y="2803"/>
                    <a:pt x="1801" y="3570"/>
                    <a:pt x="2602" y="4371"/>
                  </a:cubicBezTo>
                  <a:cubicBezTo>
                    <a:pt x="3669" y="5338"/>
                    <a:pt x="4603" y="6405"/>
                    <a:pt x="5404" y="7573"/>
                  </a:cubicBezTo>
                  <a:cubicBezTo>
                    <a:pt x="5711" y="8126"/>
                    <a:pt x="6183" y="8655"/>
                    <a:pt x="6655" y="8655"/>
                  </a:cubicBezTo>
                  <a:cubicBezTo>
                    <a:pt x="6951" y="8655"/>
                    <a:pt x="7248" y="8447"/>
                    <a:pt x="7505" y="7907"/>
                  </a:cubicBezTo>
                  <a:cubicBezTo>
                    <a:pt x="7872" y="7073"/>
                    <a:pt x="8106" y="5872"/>
                    <a:pt x="7372" y="5071"/>
                  </a:cubicBezTo>
                  <a:cubicBezTo>
                    <a:pt x="6638" y="4271"/>
                    <a:pt x="5304" y="3403"/>
                    <a:pt x="4904" y="1936"/>
                  </a:cubicBezTo>
                  <a:cubicBezTo>
                    <a:pt x="4637" y="990"/>
                    <a:pt x="4070" y="767"/>
                    <a:pt x="3538" y="767"/>
                  </a:cubicBezTo>
                  <a:cubicBezTo>
                    <a:pt x="3337" y="767"/>
                    <a:pt x="3142" y="798"/>
                    <a:pt x="2969" y="835"/>
                  </a:cubicBezTo>
                  <a:cubicBezTo>
                    <a:pt x="2875" y="859"/>
                    <a:pt x="2776" y="871"/>
                    <a:pt x="2671" y="871"/>
                  </a:cubicBezTo>
                  <a:cubicBezTo>
                    <a:pt x="2068" y="871"/>
                    <a:pt x="1318" y="484"/>
                    <a:pt x="834"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5"/>
            <p:cNvSpPr/>
            <p:nvPr/>
          </p:nvSpPr>
          <p:spPr>
            <a:xfrm>
              <a:off x="4267275" y="3707075"/>
              <a:ext cx="323700" cy="257075"/>
            </a:xfrm>
            <a:custGeom>
              <a:avLst/>
              <a:gdLst/>
              <a:ahLst/>
              <a:cxnLst/>
              <a:rect l="l" t="t" r="r" b="b"/>
              <a:pathLst>
                <a:path w="12948" h="10283" extrusionOk="0">
                  <a:moveTo>
                    <a:pt x="2855" y="1"/>
                  </a:moveTo>
                  <a:cubicBezTo>
                    <a:pt x="1" y="1"/>
                    <a:pt x="8" y="1986"/>
                    <a:pt x="872" y="3344"/>
                  </a:cubicBezTo>
                  <a:cubicBezTo>
                    <a:pt x="1873" y="4945"/>
                    <a:pt x="5642" y="6913"/>
                    <a:pt x="7510" y="7880"/>
                  </a:cubicBezTo>
                  <a:cubicBezTo>
                    <a:pt x="9378" y="8814"/>
                    <a:pt x="11980" y="10282"/>
                    <a:pt x="11980" y="10282"/>
                  </a:cubicBezTo>
                  <a:cubicBezTo>
                    <a:pt x="12514" y="9715"/>
                    <a:pt x="12847" y="8948"/>
                    <a:pt x="12947" y="8147"/>
                  </a:cubicBezTo>
                  <a:cubicBezTo>
                    <a:pt x="10913" y="6713"/>
                    <a:pt x="8911" y="3044"/>
                    <a:pt x="5509" y="2476"/>
                  </a:cubicBezTo>
                  <a:lnTo>
                    <a:pt x="3607" y="41"/>
                  </a:lnTo>
                  <a:cubicBezTo>
                    <a:pt x="3337" y="14"/>
                    <a:pt x="3087" y="1"/>
                    <a:pt x="285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5"/>
            <p:cNvSpPr/>
            <p:nvPr/>
          </p:nvSpPr>
          <p:spPr>
            <a:xfrm>
              <a:off x="4604300" y="3920700"/>
              <a:ext cx="150950" cy="196400"/>
            </a:xfrm>
            <a:custGeom>
              <a:avLst/>
              <a:gdLst/>
              <a:ahLst/>
              <a:cxnLst/>
              <a:rect l="l" t="t" r="r" b="b"/>
              <a:pathLst>
                <a:path w="6038" h="7856" extrusionOk="0">
                  <a:moveTo>
                    <a:pt x="672" y="69"/>
                  </a:moveTo>
                  <a:cubicBezTo>
                    <a:pt x="670" y="69"/>
                    <a:pt x="669" y="69"/>
                    <a:pt x="667" y="69"/>
                  </a:cubicBezTo>
                  <a:lnTo>
                    <a:pt x="677" y="69"/>
                  </a:lnTo>
                  <a:cubicBezTo>
                    <a:pt x="675" y="69"/>
                    <a:pt x="674" y="69"/>
                    <a:pt x="672" y="69"/>
                  </a:cubicBezTo>
                  <a:close/>
                  <a:moveTo>
                    <a:pt x="1491" y="1"/>
                  </a:moveTo>
                  <a:cubicBezTo>
                    <a:pt x="1287" y="1"/>
                    <a:pt x="1085" y="32"/>
                    <a:pt x="901" y="69"/>
                  </a:cubicBezTo>
                  <a:lnTo>
                    <a:pt x="677" y="69"/>
                  </a:lnTo>
                  <a:cubicBezTo>
                    <a:pt x="970" y="100"/>
                    <a:pt x="530" y="3120"/>
                    <a:pt x="93" y="3120"/>
                  </a:cubicBezTo>
                  <a:cubicBezTo>
                    <a:pt x="62" y="3120"/>
                    <a:pt x="31" y="3104"/>
                    <a:pt x="0" y="3071"/>
                  </a:cubicBezTo>
                  <a:lnTo>
                    <a:pt x="0" y="3071"/>
                  </a:lnTo>
                  <a:cubicBezTo>
                    <a:pt x="367" y="3538"/>
                    <a:pt x="3136" y="6440"/>
                    <a:pt x="3336" y="6774"/>
                  </a:cubicBezTo>
                  <a:cubicBezTo>
                    <a:pt x="3643" y="7327"/>
                    <a:pt x="4115" y="7856"/>
                    <a:pt x="4587" y="7856"/>
                  </a:cubicBezTo>
                  <a:cubicBezTo>
                    <a:pt x="4883" y="7856"/>
                    <a:pt x="5180" y="7648"/>
                    <a:pt x="5437" y="7108"/>
                  </a:cubicBezTo>
                  <a:cubicBezTo>
                    <a:pt x="5804" y="6274"/>
                    <a:pt x="6038" y="5106"/>
                    <a:pt x="5304" y="4306"/>
                  </a:cubicBezTo>
                  <a:cubicBezTo>
                    <a:pt x="4570" y="3505"/>
                    <a:pt x="3236" y="2604"/>
                    <a:pt x="2836" y="1137"/>
                  </a:cubicBezTo>
                  <a:cubicBezTo>
                    <a:pt x="2570" y="219"/>
                    <a:pt x="2025" y="1"/>
                    <a:pt x="14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5"/>
            <p:cNvSpPr/>
            <p:nvPr/>
          </p:nvSpPr>
          <p:spPr>
            <a:xfrm>
              <a:off x="4348875" y="3872550"/>
              <a:ext cx="261275" cy="104650"/>
            </a:xfrm>
            <a:custGeom>
              <a:avLst/>
              <a:gdLst/>
              <a:ahLst/>
              <a:cxnLst/>
              <a:rect l="l" t="t" r="r" b="b"/>
              <a:pathLst>
                <a:path w="10451" h="4186" extrusionOk="0">
                  <a:moveTo>
                    <a:pt x="7156" y="0"/>
                  </a:moveTo>
                  <a:cubicBezTo>
                    <a:pt x="6841" y="0"/>
                    <a:pt x="6482" y="101"/>
                    <a:pt x="6081" y="361"/>
                  </a:cubicBezTo>
                  <a:cubicBezTo>
                    <a:pt x="4847" y="1195"/>
                    <a:pt x="3246" y="994"/>
                    <a:pt x="2178" y="1128"/>
                  </a:cubicBezTo>
                  <a:cubicBezTo>
                    <a:pt x="1077" y="1228"/>
                    <a:pt x="477" y="2295"/>
                    <a:pt x="210" y="3163"/>
                  </a:cubicBezTo>
                  <a:cubicBezTo>
                    <a:pt x="1" y="3948"/>
                    <a:pt x="230" y="4186"/>
                    <a:pt x="639" y="4186"/>
                  </a:cubicBezTo>
                  <a:cubicBezTo>
                    <a:pt x="1012" y="4186"/>
                    <a:pt x="1534" y="3989"/>
                    <a:pt x="2011" y="3830"/>
                  </a:cubicBezTo>
                  <a:cubicBezTo>
                    <a:pt x="3184" y="3487"/>
                    <a:pt x="4380" y="3315"/>
                    <a:pt x="5581" y="3315"/>
                  </a:cubicBezTo>
                  <a:cubicBezTo>
                    <a:pt x="5781" y="3315"/>
                    <a:pt x="5981" y="3320"/>
                    <a:pt x="6181" y="3329"/>
                  </a:cubicBezTo>
                  <a:cubicBezTo>
                    <a:pt x="7148" y="3430"/>
                    <a:pt x="9550" y="4063"/>
                    <a:pt x="9550" y="4063"/>
                  </a:cubicBezTo>
                  <a:lnTo>
                    <a:pt x="10451" y="1595"/>
                  </a:lnTo>
                  <a:cubicBezTo>
                    <a:pt x="9784" y="1428"/>
                    <a:pt x="8816" y="1161"/>
                    <a:pt x="8416" y="661"/>
                  </a:cubicBezTo>
                  <a:cubicBezTo>
                    <a:pt x="8157" y="337"/>
                    <a:pt x="7731" y="0"/>
                    <a:pt x="7156"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5"/>
            <p:cNvSpPr/>
            <p:nvPr/>
          </p:nvSpPr>
          <p:spPr>
            <a:xfrm>
              <a:off x="4348450" y="3872325"/>
              <a:ext cx="215000" cy="104875"/>
            </a:xfrm>
            <a:custGeom>
              <a:avLst/>
              <a:gdLst/>
              <a:ahLst/>
              <a:cxnLst/>
              <a:rect l="l" t="t" r="r" b="b"/>
              <a:pathLst>
                <a:path w="8600" h="4195" extrusionOk="0">
                  <a:moveTo>
                    <a:pt x="7191" y="1"/>
                  </a:moveTo>
                  <a:cubicBezTo>
                    <a:pt x="6872" y="1"/>
                    <a:pt x="6507" y="105"/>
                    <a:pt x="6098" y="370"/>
                  </a:cubicBezTo>
                  <a:cubicBezTo>
                    <a:pt x="4830" y="1204"/>
                    <a:pt x="3263" y="1003"/>
                    <a:pt x="2195" y="1137"/>
                  </a:cubicBezTo>
                  <a:cubicBezTo>
                    <a:pt x="1094" y="1237"/>
                    <a:pt x="494" y="2304"/>
                    <a:pt x="227" y="3172"/>
                  </a:cubicBezTo>
                  <a:cubicBezTo>
                    <a:pt x="0" y="3957"/>
                    <a:pt x="239" y="4195"/>
                    <a:pt x="657" y="4195"/>
                  </a:cubicBezTo>
                  <a:cubicBezTo>
                    <a:pt x="1038" y="4195"/>
                    <a:pt x="1567" y="3998"/>
                    <a:pt x="2028" y="3839"/>
                  </a:cubicBezTo>
                  <a:cubicBezTo>
                    <a:pt x="2162" y="3772"/>
                    <a:pt x="2295" y="3739"/>
                    <a:pt x="2495" y="3705"/>
                  </a:cubicBezTo>
                  <a:cubicBezTo>
                    <a:pt x="3574" y="3474"/>
                    <a:pt x="4672" y="3382"/>
                    <a:pt x="5775" y="3382"/>
                  </a:cubicBezTo>
                  <a:cubicBezTo>
                    <a:pt x="6105" y="3382"/>
                    <a:pt x="6435" y="3390"/>
                    <a:pt x="6765" y="3405"/>
                  </a:cubicBezTo>
                  <a:cubicBezTo>
                    <a:pt x="6598" y="2805"/>
                    <a:pt x="6765" y="2171"/>
                    <a:pt x="7165" y="1704"/>
                  </a:cubicBezTo>
                  <a:cubicBezTo>
                    <a:pt x="7532" y="1270"/>
                    <a:pt x="8033" y="970"/>
                    <a:pt x="8600" y="837"/>
                  </a:cubicBezTo>
                  <a:cubicBezTo>
                    <a:pt x="8533" y="770"/>
                    <a:pt x="8500" y="737"/>
                    <a:pt x="8433" y="670"/>
                  </a:cubicBezTo>
                  <a:cubicBezTo>
                    <a:pt x="8177" y="329"/>
                    <a:pt x="7757" y="1"/>
                    <a:pt x="71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5"/>
            <p:cNvSpPr/>
            <p:nvPr/>
          </p:nvSpPr>
          <p:spPr>
            <a:xfrm>
              <a:off x="4567600" y="3909075"/>
              <a:ext cx="369450" cy="191850"/>
            </a:xfrm>
            <a:custGeom>
              <a:avLst/>
              <a:gdLst/>
              <a:ahLst/>
              <a:cxnLst/>
              <a:rect l="l" t="t" r="r" b="b"/>
              <a:pathLst>
                <a:path w="14778" h="7674" extrusionOk="0">
                  <a:moveTo>
                    <a:pt x="1668" y="0"/>
                  </a:moveTo>
                  <a:cubicBezTo>
                    <a:pt x="0" y="467"/>
                    <a:pt x="434" y="2636"/>
                    <a:pt x="434" y="2636"/>
                  </a:cubicBezTo>
                  <a:cubicBezTo>
                    <a:pt x="434" y="2636"/>
                    <a:pt x="7039" y="6805"/>
                    <a:pt x="10108" y="7439"/>
                  </a:cubicBezTo>
                  <a:cubicBezTo>
                    <a:pt x="10914" y="7599"/>
                    <a:pt x="11608" y="7673"/>
                    <a:pt x="12195" y="7673"/>
                  </a:cubicBezTo>
                  <a:cubicBezTo>
                    <a:pt x="13818" y="7673"/>
                    <a:pt x="14631" y="7102"/>
                    <a:pt x="14778" y="6172"/>
                  </a:cubicBezTo>
                  <a:cubicBezTo>
                    <a:pt x="14778" y="6172"/>
                    <a:pt x="14144" y="5204"/>
                    <a:pt x="13076" y="3870"/>
                  </a:cubicBezTo>
                  <a:cubicBezTo>
                    <a:pt x="12443" y="3103"/>
                    <a:pt x="10675" y="4003"/>
                    <a:pt x="9007" y="1735"/>
                  </a:cubicBezTo>
                  <a:cubicBezTo>
                    <a:pt x="7939" y="1368"/>
                    <a:pt x="6805" y="1068"/>
                    <a:pt x="5671" y="834"/>
                  </a:cubicBezTo>
                  <a:cubicBezTo>
                    <a:pt x="3203" y="267"/>
                    <a:pt x="1668" y="0"/>
                    <a:pt x="166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5"/>
            <p:cNvSpPr/>
            <p:nvPr/>
          </p:nvSpPr>
          <p:spPr>
            <a:xfrm>
              <a:off x="4730225" y="3918250"/>
              <a:ext cx="100075" cy="54225"/>
            </a:xfrm>
            <a:custGeom>
              <a:avLst/>
              <a:gdLst/>
              <a:ahLst/>
              <a:cxnLst/>
              <a:rect l="l" t="t" r="r" b="b"/>
              <a:pathLst>
                <a:path w="4003" h="2169" extrusionOk="0">
                  <a:moveTo>
                    <a:pt x="0" y="0"/>
                  </a:moveTo>
                  <a:lnTo>
                    <a:pt x="400" y="734"/>
                  </a:lnTo>
                  <a:cubicBezTo>
                    <a:pt x="1668" y="1001"/>
                    <a:pt x="2902" y="1501"/>
                    <a:pt x="4003" y="2169"/>
                  </a:cubicBezTo>
                  <a:cubicBezTo>
                    <a:pt x="2936" y="1034"/>
                    <a:pt x="1535" y="2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5"/>
            <p:cNvSpPr/>
            <p:nvPr/>
          </p:nvSpPr>
          <p:spPr>
            <a:xfrm>
              <a:off x="4566775" y="3311150"/>
              <a:ext cx="275200" cy="414400"/>
            </a:xfrm>
            <a:custGeom>
              <a:avLst/>
              <a:gdLst/>
              <a:ahLst/>
              <a:cxnLst/>
              <a:rect l="l" t="t" r="r" b="b"/>
              <a:pathLst>
                <a:path w="11008" h="16576" extrusionOk="0">
                  <a:moveTo>
                    <a:pt x="3803" y="0"/>
                  </a:moveTo>
                  <a:cubicBezTo>
                    <a:pt x="1535" y="34"/>
                    <a:pt x="601" y="1935"/>
                    <a:pt x="300" y="3936"/>
                  </a:cubicBezTo>
                  <a:cubicBezTo>
                    <a:pt x="33" y="5671"/>
                    <a:pt x="0" y="14678"/>
                    <a:pt x="0" y="14678"/>
                  </a:cubicBezTo>
                  <a:cubicBezTo>
                    <a:pt x="1797" y="15998"/>
                    <a:pt x="4328" y="16575"/>
                    <a:pt x="6548" y="16575"/>
                  </a:cubicBezTo>
                  <a:cubicBezTo>
                    <a:pt x="8532" y="16575"/>
                    <a:pt x="10268" y="16114"/>
                    <a:pt x="11008" y="15311"/>
                  </a:cubicBezTo>
                  <a:lnTo>
                    <a:pt x="10608" y="8240"/>
                  </a:lnTo>
                  <a:lnTo>
                    <a:pt x="10608" y="1001"/>
                  </a:lnTo>
                  <a:cubicBezTo>
                    <a:pt x="9674" y="667"/>
                    <a:pt x="7539" y="167"/>
                    <a:pt x="7272" y="100"/>
                  </a:cubicBezTo>
                  <a:lnTo>
                    <a:pt x="380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5"/>
            <p:cNvSpPr/>
            <p:nvPr/>
          </p:nvSpPr>
          <p:spPr>
            <a:xfrm>
              <a:off x="4759400" y="3091400"/>
              <a:ext cx="42550" cy="89675"/>
            </a:xfrm>
            <a:custGeom>
              <a:avLst/>
              <a:gdLst/>
              <a:ahLst/>
              <a:cxnLst/>
              <a:rect l="l" t="t" r="r" b="b"/>
              <a:pathLst>
                <a:path w="1702" h="3587" extrusionOk="0">
                  <a:moveTo>
                    <a:pt x="489" y="0"/>
                  </a:moveTo>
                  <a:cubicBezTo>
                    <a:pt x="427" y="0"/>
                    <a:pt x="364" y="6"/>
                    <a:pt x="301" y="17"/>
                  </a:cubicBezTo>
                  <a:lnTo>
                    <a:pt x="1" y="3587"/>
                  </a:lnTo>
                  <a:lnTo>
                    <a:pt x="1302" y="3420"/>
                  </a:lnTo>
                  <a:cubicBezTo>
                    <a:pt x="1635" y="1585"/>
                    <a:pt x="1702" y="785"/>
                    <a:pt x="1302" y="351"/>
                  </a:cubicBezTo>
                  <a:cubicBezTo>
                    <a:pt x="1080" y="130"/>
                    <a:pt x="791" y="0"/>
                    <a:pt x="4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5"/>
            <p:cNvSpPr/>
            <p:nvPr/>
          </p:nvSpPr>
          <p:spPr>
            <a:xfrm>
              <a:off x="4544500" y="3072750"/>
              <a:ext cx="51475" cy="42450"/>
            </a:xfrm>
            <a:custGeom>
              <a:avLst/>
              <a:gdLst/>
              <a:ahLst/>
              <a:cxnLst/>
              <a:rect l="l" t="t" r="r" b="b"/>
              <a:pathLst>
                <a:path w="2059" h="1698" extrusionOk="0">
                  <a:moveTo>
                    <a:pt x="266" y="0"/>
                  </a:moveTo>
                  <a:cubicBezTo>
                    <a:pt x="32" y="0"/>
                    <a:pt x="0" y="371"/>
                    <a:pt x="191" y="697"/>
                  </a:cubicBezTo>
                  <a:cubicBezTo>
                    <a:pt x="491" y="1264"/>
                    <a:pt x="1058" y="1631"/>
                    <a:pt x="1692" y="1697"/>
                  </a:cubicBezTo>
                  <a:cubicBezTo>
                    <a:pt x="1692" y="1631"/>
                    <a:pt x="2059" y="663"/>
                    <a:pt x="2059" y="663"/>
                  </a:cubicBezTo>
                  <a:lnTo>
                    <a:pt x="1291" y="230"/>
                  </a:lnTo>
                  <a:cubicBezTo>
                    <a:pt x="1025" y="230"/>
                    <a:pt x="724" y="163"/>
                    <a:pt x="457" y="63"/>
                  </a:cubicBezTo>
                  <a:cubicBezTo>
                    <a:pt x="383" y="20"/>
                    <a:pt x="319" y="0"/>
                    <a:pt x="2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5"/>
            <p:cNvSpPr/>
            <p:nvPr/>
          </p:nvSpPr>
          <p:spPr>
            <a:xfrm>
              <a:off x="4575950" y="3054225"/>
              <a:ext cx="238525" cy="309250"/>
            </a:xfrm>
            <a:custGeom>
              <a:avLst/>
              <a:gdLst/>
              <a:ahLst/>
              <a:cxnLst/>
              <a:rect l="l" t="t" r="r" b="b"/>
              <a:pathLst>
                <a:path w="9541" h="12370" extrusionOk="0">
                  <a:moveTo>
                    <a:pt x="3365" y="1"/>
                  </a:moveTo>
                  <a:cubicBezTo>
                    <a:pt x="1912" y="1"/>
                    <a:pt x="539" y="695"/>
                    <a:pt x="334" y="2505"/>
                  </a:cubicBezTo>
                  <a:cubicBezTo>
                    <a:pt x="0" y="5174"/>
                    <a:pt x="133" y="6241"/>
                    <a:pt x="534" y="7609"/>
                  </a:cubicBezTo>
                  <a:cubicBezTo>
                    <a:pt x="767" y="8443"/>
                    <a:pt x="1234" y="9076"/>
                    <a:pt x="2035" y="9177"/>
                  </a:cubicBezTo>
                  <a:cubicBezTo>
                    <a:pt x="2160" y="9185"/>
                    <a:pt x="2285" y="9190"/>
                    <a:pt x="2410" y="9190"/>
                  </a:cubicBezTo>
                  <a:cubicBezTo>
                    <a:pt x="2752" y="9190"/>
                    <a:pt x="3094" y="9159"/>
                    <a:pt x="3436" y="9110"/>
                  </a:cubicBezTo>
                  <a:lnTo>
                    <a:pt x="3436" y="10277"/>
                  </a:lnTo>
                  <a:cubicBezTo>
                    <a:pt x="2877" y="10991"/>
                    <a:pt x="2492" y="12369"/>
                    <a:pt x="3973" y="12369"/>
                  </a:cubicBezTo>
                  <a:cubicBezTo>
                    <a:pt x="4083" y="12369"/>
                    <a:pt x="4204" y="12362"/>
                    <a:pt x="4336" y="12345"/>
                  </a:cubicBezTo>
                  <a:cubicBezTo>
                    <a:pt x="5471" y="12145"/>
                    <a:pt x="6438" y="11411"/>
                    <a:pt x="6905" y="10377"/>
                  </a:cubicBezTo>
                  <a:lnTo>
                    <a:pt x="6972" y="6575"/>
                  </a:lnTo>
                  <a:cubicBezTo>
                    <a:pt x="6972" y="6575"/>
                    <a:pt x="7078" y="7002"/>
                    <a:pt x="7668" y="7002"/>
                  </a:cubicBezTo>
                  <a:cubicBezTo>
                    <a:pt x="7815" y="7002"/>
                    <a:pt x="7992" y="6975"/>
                    <a:pt x="8206" y="6908"/>
                  </a:cubicBezTo>
                  <a:cubicBezTo>
                    <a:pt x="8806" y="6708"/>
                    <a:pt x="9540" y="5607"/>
                    <a:pt x="9140" y="4773"/>
                  </a:cubicBezTo>
                  <a:cubicBezTo>
                    <a:pt x="9003" y="4440"/>
                    <a:pt x="8681" y="4257"/>
                    <a:pt x="8358" y="4257"/>
                  </a:cubicBezTo>
                  <a:cubicBezTo>
                    <a:pt x="8132" y="4257"/>
                    <a:pt x="7904" y="4347"/>
                    <a:pt x="7739" y="4540"/>
                  </a:cubicBezTo>
                  <a:cubicBezTo>
                    <a:pt x="7540" y="4768"/>
                    <a:pt x="7316" y="5069"/>
                    <a:pt x="7130" y="5069"/>
                  </a:cubicBezTo>
                  <a:cubicBezTo>
                    <a:pt x="7098" y="5069"/>
                    <a:pt x="7068" y="5060"/>
                    <a:pt x="7038" y="5040"/>
                  </a:cubicBezTo>
                  <a:cubicBezTo>
                    <a:pt x="7038" y="5040"/>
                    <a:pt x="7706" y="1871"/>
                    <a:pt x="5904" y="704"/>
                  </a:cubicBezTo>
                  <a:cubicBezTo>
                    <a:pt x="5201" y="269"/>
                    <a:pt x="4267" y="1"/>
                    <a:pt x="3365"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5"/>
            <p:cNvSpPr/>
            <p:nvPr/>
          </p:nvSpPr>
          <p:spPr>
            <a:xfrm>
              <a:off x="4557600" y="3004425"/>
              <a:ext cx="220175" cy="184150"/>
            </a:xfrm>
            <a:custGeom>
              <a:avLst/>
              <a:gdLst/>
              <a:ahLst/>
              <a:cxnLst/>
              <a:rect l="l" t="t" r="r" b="b"/>
              <a:pathLst>
                <a:path w="8807" h="7366" extrusionOk="0">
                  <a:moveTo>
                    <a:pt x="590" y="1"/>
                  </a:moveTo>
                  <a:cubicBezTo>
                    <a:pt x="409" y="1"/>
                    <a:pt x="346" y="127"/>
                    <a:pt x="267" y="394"/>
                  </a:cubicBezTo>
                  <a:cubicBezTo>
                    <a:pt x="0" y="1395"/>
                    <a:pt x="200" y="2429"/>
                    <a:pt x="834" y="3230"/>
                  </a:cubicBezTo>
                  <a:lnTo>
                    <a:pt x="1468" y="3463"/>
                  </a:lnTo>
                  <a:cubicBezTo>
                    <a:pt x="1468" y="3463"/>
                    <a:pt x="1835" y="3797"/>
                    <a:pt x="3069" y="3930"/>
                  </a:cubicBezTo>
                  <a:cubicBezTo>
                    <a:pt x="3530" y="3969"/>
                    <a:pt x="3985" y="3988"/>
                    <a:pt x="4437" y="3988"/>
                  </a:cubicBezTo>
                  <a:cubicBezTo>
                    <a:pt x="5131" y="3988"/>
                    <a:pt x="5818" y="3944"/>
                    <a:pt x="6505" y="3863"/>
                  </a:cubicBezTo>
                  <a:cubicBezTo>
                    <a:pt x="6521" y="3862"/>
                    <a:pt x="6537" y="3861"/>
                    <a:pt x="6552" y="3861"/>
                  </a:cubicBezTo>
                  <a:cubicBezTo>
                    <a:pt x="6878" y="3861"/>
                    <a:pt x="6947" y="4207"/>
                    <a:pt x="7139" y="5131"/>
                  </a:cubicBezTo>
                  <a:cubicBezTo>
                    <a:pt x="7305" y="5965"/>
                    <a:pt x="7439" y="7366"/>
                    <a:pt x="7772" y="7366"/>
                  </a:cubicBezTo>
                  <a:cubicBezTo>
                    <a:pt x="7872" y="7366"/>
                    <a:pt x="8239" y="6765"/>
                    <a:pt x="8473" y="6532"/>
                  </a:cubicBezTo>
                  <a:cubicBezTo>
                    <a:pt x="8806" y="6232"/>
                    <a:pt x="8373" y="3496"/>
                    <a:pt x="8373" y="3496"/>
                  </a:cubicBezTo>
                  <a:cubicBezTo>
                    <a:pt x="8373" y="3496"/>
                    <a:pt x="8706" y="2462"/>
                    <a:pt x="8073" y="1762"/>
                  </a:cubicBezTo>
                  <a:cubicBezTo>
                    <a:pt x="7405" y="1061"/>
                    <a:pt x="6105" y="1195"/>
                    <a:pt x="5171" y="1128"/>
                  </a:cubicBezTo>
                  <a:cubicBezTo>
                    <a:pt x="5099" y="1130"/>
                    <a:pt x="5028" y="1131"/>
                    <a:pt x="4957" y="1131"/>
                  </a:cubicBezTo>
                  <a:cubicBezTo>
                    <a:pt x="3894" y="1131"/>
                    <a:pt x="2835" y="899"/>
                    <a:pt x="1835" y="461"/>
                  </a:cubicBezTo>
                  <a:cubicBezTo>
                    <a:pt x="1146" y="161"/>
                    <a:pt x="794" y="1"/>
                    <a:pt x="59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5"/>
            <p:cNvSpPr/>
            <p:nvPr/>
          </p:nvSpPr>
          <p:spPr>
            <a:xfrm>
              <a:off x="4762750" y="3071950"/>
              <a:ext cx="33375" cy="24900"/>
            </a:xfrm>
            <a:custGeom>
              <a:avLst/>
              <a:gdLst/>
              <a:ahLst/>
              <a:cxnLst/>
              <a:rect l="l" t="t" r="r" b="b"/>
              <a:pathLst>
                <a:path w="1335" h="996" extrusionOk="0">
                  <a:moveTo>
                    <a:pt x="797" y="1"/>
                  </a:moveTo>
                  <a:cubicBezTo>
                    <a:pt x="688" y="1"/>
                    <a:pt x="574" y="31"/>
                    <a:pt x="467" y="95"/>
                  </a:cubicBezTo>
                  <a:cubicBezTo>
                    <a:pt x="133" y="262"/>
                    <a:pt x="0" y="662"/>
                    <a:pt x="167" y="996"/>
                  </a:cubicBezTo>
                  <a:lnTo>
                    <a:pt x="1334" y="362"/>
                  </a:lnTo>
                  <a:cubicBezTo>
                    <a:pt x="1244" y="135"/>
                    <a:pt x="1030" y="1"/>
                    <a:pt x="7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5"/>
            <p:cNvSpPr/>
            <p:nvPr/>
          </p:nvSpPr>
          <p:spPr>
            <a:xfrm>
              <a:off x="4661825" y="3244425"/>
              <a:ext cx="80100" cy="49225"/>
            </a:xfrm>
            <a:custGeom>
              <a:avLst/>
              <a:gdLst/>
              <a:ahLst/>
              <a:cxnLst/>
              <a:rect l="l" t="t" r="r" b="b"/>
              <a:pathLst>
                <a:path w="3204" h="1969" extrusionOk="0">
                  <a:moveTo>
                    <a:pt x="3203" y="1"/>
                  </a:moveTo>
                  <a:lnTo>
                    <a:pt x="3203" y="1"/>
                  </a:lnTo>
                  <a:cubicBezTo>
                    <a:pt x="3003" y="368"/>
                    <a:pt x="2736" y="635"/>
                    <a:pt x="2369" y="835"/>
                  </a:cubicBezTo>
                  <a:cubicBezTo>
                    <a:pt x="1602" y="1135"/>
                    <a:pt x="835" y="1335"/>
                    <a:pt x="34" y="1502"/>
                  </a:cubicBezTo>
                  <a:lnTo>
                    <a:pt x="1" y="1969"/>
                  </a:lnTo>
                  <a:cubicBezTo>
                    <a:pt x="1" y="1969"/>
                    <a:pt x="2269" y="1535"/>
                    <a:pt x="2736" y="968"/>
                  </a:cubicBezTo>
                  <a:cubicBezTo>
                    <a:pt x="2936" y="668"/>
                    <a:pt x="3103" y="368"/>
                    <a:pt x="3203"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5"/>
            <p:cNvSpPr/>
            <p:nvPr/>
          </p:nvSpPr>
          <p:spPr>
            <a:xfrm>
              <a:off x="4672675" y="3161050"/>
              <a:ext cx="20875" cy="17175"/>
            </a:xfrm>
            <a:custGeom>
              <a:avLst/>
              <a:gdLst/>
              <a:ahLst/>
              <a:cxnLst/>
              <a:rect l="l" t="t" r="r" b="b"/>
              <a:pathLst>
                <a:path w="835" h="687" extrusionOk="0">
                  <a:moveTo>
                    <a:pt x="367" y="0"/>
                  </a:moveTo>
                  <a:cubicBezTo>
                    <a:pt x="167" y="0"/>
                    <a:pt x="0" y="167"/>
                    <a:pt x="0" y="367"/>
                  </a:cubicBezTo>
                  <a:cubicBezTo>
                    <a:pt x="0" y="562"/>
                    <a:pt x="169" y="686"/>
                    <a:pt x="341" y="686"/>
                  </a:cubicBezTo>
                  <a:cubicBezTo>
                    <a:pt x="435" y="686"/>
                    <a:pt x="530" y="649"/>
                    <a:pt x="601" y="567"/>
                  </a:cubicBezTo>
                  <a:cubicBezTo>
                    <a:pt x="834" y="367"/>
                    <a:pt x="668" y="0"/>
                    <a:pt x="3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5"/>
            <p:cNvSpPr/>
            <p:nvPr/>
          </p:nvSpPr>
          <p:spPr>
            <a:xfrm>
              <a:off x="4682675" y="3131175"/>
              <a:ext cx="20875" cy="16550"/>
            </a:xfrm>
            <a:custGeom>
              <a:avLst/>
              <a:gdLst/>
              <a:ahLst/>
              <a:cxnLst/>
              <a:rect l="l" t="t" r="r" b="b"/>
              <a:pathLst>
                <a:path w="835" h="662" extrusionOk="0">
                  <a:moveTo>
                    <a:pt x="352" y="0"/>
                  </a:moveTo>
                  <a:cubicBezTo>
                    <a:pt x="201" y="0"/>
                    <a:pt x="69" y="90"/>
                    <a:pt x="1" y="228"/>
                  </a:cubicBezTo>
                  <a:lnTo>
                    <a:pt x="735" y="661"/>
                  </a:lnTo>
                  <a:cubicBezTo>
                    <a:pt x="835" y="428"/>
                    <a:pt x="768" y="161"/>
                    <a:pt x="568" y="61"/>
                  </a:cubicBezTo>
                  <a:cubicBezTo>
                    <a:pt x="495" y="19"/>
                    <a:pt x="421" y="0"/>
                    <a:pt x="3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5"/>
            <p:cNvSpPr/>
            <p:nvPr/>
          </p:nvSpPr>
          <p:spPr>
            <a:xfrm>
              <a:off x="4646825" y="3230250"/>
              <a:ext cx="21700" cy="14225"/>
            </a:xfrm>
            <a:custGeom>
              <a:avLst/>
              <a:gdLst/>
              <a:ahLst/>
              <a:cxnLst/>
              <a:rect l="l" t="t" r="r" b="b"/>
              <a:pathLst>
                <a:path w="868" h="569" extrusionOk="0">
                  <a:moveTo>
                    <a:pt x="768" y="1"/>
                  </a:moveTo>
                  <a:lnTo>
                    <a:pt x="0" y="268"/>
                  </a:lnTo>
                  <a:cubicBezTo>
                    <a:pt x="52" y="447"/>
                    <a:pt x="202" y="568"/>
                    <a:pt x="376" y="568"/>
                  </a:cubicBezTo>
                  <a:cubicBezTo>
                    <a:pt x="427" y="568"/>
                    <a:pt x="481" y="557"/>
                    <a:pt x="534" y="534"/>
                  </a:cubicBezTo>
                  <a:cubicBezTo>
                    <a:pt x="734" y="468"/>
                    <a:pt x="868" y="201"/>
                    <a:pt x="768"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5"/>
            <p:cNvSpPr/>
            <p:nvPr/>
          </p:nvSpPr>
          <p:spPr>
            <a:xfrm>
              <a:off x="4591775" y="3126675"/>
              <a:ext cx="20875" cy="17700"/>
            </a:xfrm>
            <a:custGeom>
              <a:avLst/>
              <a:gdLst/>
              <a:ahLst/>
              <a:cxnLst/>
              <a:rect l="l" t="t" r="r" b="b"/>
              <a:pathLst>
                <a:path w="835" h="708" extrusionOk="0">
                  <a:moveTo>
                    <a:pt x="491" y="1"/>
                  </a:moveTo>
                  <a:cubicBezTo>
                    <a:pt x="397" y="1"/>
                    <a:pt x="306" y="35"/>
                    <a:pt x="234" y="107"/>
                  </a:cubicBezTo>
                  <a:cubicBezTo>
                    <a:pt x="34" y="241"/>
                    <a:pt x="1" y="508"/>
                    <a:pt x="134" y="708"/>
                  </a:cubicBezTo>
                  <a:lnTo>
                    <a:pt x="835" y="174"/>
                  </a:lnTo>
                  <a:cubicBezTo>
                    <a:pt x="740" y="61"/>
                    <a:pt x="613" y="1"/>
                    <a:pt x="4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5"/>
            <p:cNvSpPr/>
            <p:nvPr/>
          </p:nvSpPr>
          <p:spPr>
            <a:xfrm>
              <a:off x="4599700" y="3158525"/>
              <a:ext cx="18800" cy="18600"/>
            </a:xfrm>
            <a:custGeom>
              <a:avLst/>
              <a:gdLst/>
              <a:ahLst/>
              <a:cxnLst/>
              <a:rect l="l" t="t" r="r" b="b"/>
              <a:pathLst>
                <a:path w="752" h="744" extrusionOk="0">
                  <a:moveTo>
                    <a:pt x="384" y="1"/>
                  </a:moveTo>
                  <a:cubicBezTo>
                    <a:pt x="184" y="1"/>
                    <a:pt x="17" y="168"/>
                    <a:pt x="17" y="368"/>
                  </a:cubicBezTo>
                  <a:cubicBezTo>
                    <a:pt x="1" y="618"/>
                    <a:pt x="193" y="743"/>
                    <a:pt x="380" y="743"/>
                  </a:cubicBezTo>
                  <a:cubicBezTo>
                    <a:pt x="568" y="743"/>
                    <a:pt x="751" y="618"/>
                    <a:pt x="718" y="368"/>
                  </a:cubicBezTo>
                  <a:cubicBezTo>
                    <a:pt x="718" y="168"/>
                    <a:pt x="584" y="1"/>
                    <a:pt x="3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5"/>
            <p:cNvSpPr/>
            <p:nvPr/>
          </p:nvSpPr>
          <p:spPr>
            <a:xfrm>
              <a:off x="4614300" y="3159375"/>
              <a:ext cx="30875" cy="51725"/>
            </a:xfrm>
            <a:custGeom>
              <a:avLst/>
              <a:gdLst/>
              <a:ahLst/>
              <a:cxnLst/>
              <a:rect l="l" t="t" r="r" b="b"/>
              <a:pathLst>
                <a:path w="1235" h="2069" extrusionOk="0">
                  <a:moveTo>
                    <a:pt x="1235" y="0"/>
                  </a:moveTo>
                  <a:lnTo>
                    <a:pt x="0" y="1702"/>
                  </a:lnTo>
                  <a:lnTo>
                    <a:pt x="1101" y="2068"/>
                  </a:lnTo>
                  <a:lnTo>
                    <a:pt x="1235"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5"/>
            <p:cNvSpPr/>
            <p:nvPr/>
          </p:nvSpPr>
          <p:spPr>
            <a:xfrm>
              <a:off x="4334925" y="3809825"/>
              <a:ext cx="478700" cy="187675"/>
            </a:xfrm>
            <a:custGeom>
              <a:avLst/>
              <a:gdLst/>
              <a:ahLst/>
              <a:cxnLst/>
              <a:rect l="l" t="t" r="r" b="b"/>
              <a:pathLst>
                <a:path w="19148" h="7507" extrusionOk="0">
                  <a:moveTo>
                    <a:pt x="1" y="1"/>
                  </a:moveTo>
                  <a:lnTo>
                    <a:pt x="1" y="168"/>
                  </a:lnTo>
                  <a:cubicBezTo>
                    <a:pt x="1" y="401"/>
                    <a:pt x="134" y="635"/>
                    <a:pt x="334" y="735"/>
                  </a:cubicBezTo>
                  <a:lnTo>
                    <a:pt x="11876" y="7406"/>
                  </a:lnTo>
                  <a:cubicBezTo>
                    <a:pt x="11976" y="7473"/>
                    <a:pt x="12076" y="7506"/>
                    <a:pt x="12210" y="7506"/>
                  </a:cubicBezTo>
                  <a:cubicBezTo>
                    <a:pt x="12310" y="7506"/>
                    <a:pt x="12443" y="7473"/>
                    <a:pt x="12543" y="7406"/>
                  </a:cubicBezTo>
                  <a:lnTo>
                    <a:pt x="18814" y="3804"/>
                  </a:lnTo>
                  <a:cubicBezTo>
                    <a:pt x="19014" y="3670"/>
                    <a:pt x="19148" y="3470"/>
                    <a:pt x="19148" y="3237"/>
                  </a:cubicBezTo>
                  <a:lnTo>
                    <a:pt x="19148" y="3003"/>
                  </a:lnTo>
                  <a:lnTo>
                    <a:pt x="12243" y="7073"/>
                  </a:lnTo>
                  <a:lnTo>
                    <a:pt x="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5"/>
            <p:cNvSpPr/>
            <p:nvPr/>
          </p:nvSpPr>
          <p:spPr>
            <a:xfrm>
              <a:off x="4334925" y="3710175"/>
              <a:ext cx="478700" cy="276475"/>
            </a:xfrm>
            <a:custGeom>
              <a:avLst/>
              <a:gdLst/>
              <a:ahLst/>
              <a:cxnLst/>
              <a:rect l="l" t="t" r="r" b="b"/>
              <a:pathLst>
                <a:path w="19148" h="11059" extrusionOk="0">
                  <a:moveTo>
                    <a:pt x="7039" y="1"/>
                  </a:moveTo>
                  <a:cubicBezTo>
                    <a:pt x="6972" y="1"/>
                    <a:pt x="6906" y="17"/>
                    <a:pt x="6839" y="51"/>
                  </a:cubicBezTo>
                  <a:lnTo>
                    <a:pt x="1" y="4020"/>
                  </a:lnTo>
                  <a:lnTo>
                    <a:pt x="12243" y="11059"/>
                  </a:lnTo>
                  <a:lnTo>
                    <a:pt x="19114" y="7056"/>
                  </a:lnTo>
                  <a:cubicBezTo>
                    <a:pt x="19148" y="7022"/>
                    <a:pt x="19148" y="6956"/>
                    <a:pt x="19114" y="6922"/>
                  </a:cubicBezTo>
                  <a:lnTo>
                    <a:pt x="7239" y="51"/>
                  </a:lnTo>
                  <a:cubicBezTo>
                    <a:pt x="7173" y="17"/>
                    <a:pt x="7106" y="1"/>
                    <a:pt x="703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5"/>
            <p:cNvSpPr/>
            <p:nvPr/>
          </p:nvSpPr>
          <p:spPr>
            <a:xfrm>
              <a:off x="4422175" y="3563000"/>
              <a:ext cx="144625" cy="187525"/>
            </a:xfrm>
            <a:custGeom>
              <a:avLst/>
              <a:gdLst/>
              <a:ahLst/>
              <a:cxnLst/>
              <a:rect l="l" t="t" r="r" b="b"/>
              <a:pathLst>
                <a:path w="5785" h="7501" extrusionOk="0">
                  <a:moveTo>
                    <a:pt x="4416" y="0"/>
                  </a:moveTo>
                  <a:cubicBezTo>
                    <a:pt x="3482" y="1334"/>
                    <a:pt x="1414" y="4237"/>
                    <a:pt x="447" y="5904"/>
                  </a:cubicBezTo>
                  <a:cubicBezTo>
                    <a:pt x="0" y="6714"/>
                    <a:pt x="418" y="7501"/>
                    <a:pt x="1427" y="7501"/>
                  </a:cubicBezTo>
                  <a:cubicBezTo>
                    <a:pt x="1624" y="7501"/>
                    <a:pt x="1842" y="7471"/>
                    <a:pt x="2081" y="7406"/>
                  </a:cubicBezTo>
                  <a:cubicBezTo>
                    <a:pt x="3049" y="7139"/>
                    <a:pt x="4450" y="5037"/>
                    <a:pt x="5784" y="3469"/>
                  </a:cubicBezTo>
                  <a:lnTo>
                    <a:pt x="4416"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5"/>
            <p:cNvSpPr/>
            <p:nvPr/>
          </p:nvSpPr>
          <p:spPr>
            <a:xfrm>
              <a:off x="4371625" y="3763125"/>
              <a:ext cx="361950" cy="208525"/>
            </a:xfrm>
            <a:custGeom>
              <a:avLst/>
              <a:gdLst/>
              <a:ahLst/>
              <a:cxnLst/>
              <a:rect l="l" t="t" r="r" b="b"/>
              <a:pathLst>
                <a:path w="14478" h="8341" extrusionOk="0">
                  <a:moveTo>
                    <a:pt x="3703" y="1"/>
                  </a:moveTo>
                  <a:lnTo>
                    <a:pt x="1" y="2102"/>
                  </a:lnTo>
                  <a:lnTo>
                    <a:pt x="10808" y="8340"/>
                  </a:lnTo>
                  <a:lnTo>
                    <a:pt x="14478" y="6239"/>
                  </a:lnTo>
                  <a:lnTo>
                    <a:pt x="370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5"/>
            <p:cNvSpPr/>
            <p:nvPr/>
          </p:nvSpPr>
          <p:spPr>
            <a:xfrm>
              <a:off x="4558425" y="3776475"/>
              <a:ext cx="128450" cy="75075"/>
            </a:xfrm>
            <a:custGeom>
              <a:avLst/>
              <a:gdLst/>
              <a:ahLst/>
              <a:cxnLst/>
              <a:rect l="l" t="t" r="r" b="b"/>
              <a:pathLst>
                <a:path w="5138" h="3003" extrusionOk="0">
                  <a:moveTo>
                    <a:pt x="1869" y="1"/>
                  </a:moveTo>
                  <a:lnTo>
                    <a:pt x="1" y="1101"/>
                  </a:lnTo>
                  <a:lnTo>
                    <a:pt x="67" y="1135"/>
                  </a:lnTo>
                  <a:lnTo>
                    <a:pt x="3270" y="3003"/>
                  </a:lnTo>
                  <a:lnTo>
                    <a:pt x="5071" y="1935"/>
                  </a:lnTo>
                  <a:lnTo>
                    <a:pt x="5138" y="1902"/>
                  </a:lnTo>
                  <a:lnTo>
                    <a:pt x="186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5"/>
            <p:cNvSpPr/>
            <p:nvPr/>
          </p:nvSpPr>
          <p:spPr>
            <a:xfrm>
              <a:off x="4560100" y="3778975"/>
              <a:ext cx="125100" cy="72575"/>
            </a:xfrm>
            <a:custGeom>
              <a:avLst/>
              <a:gdLst/>
              <a:ahLst/>
              <a:cxnLst/>
              <a:rect l="l" t="t" r="r" b="b"/>
              <a:pathLst>
                <a:path w="5004" h="2903" extrusionOk="0">
                  <a:moveTo>
                    <a:pt x="1802" y="1"/>
                  </a:moveTo>
                  <a:lnTo>
                    <a:pt x="0" y="1035"/>
                  </a:lnTo>
                  <a:lnTo>
                    <a:pt x="3203" y="2903"/>
                  </a:lnTo>
                  <a:lnTo>
                    <a:pt x="5004" y="1835"/>
                  </a:lnTo>
                  <a:lnTo>
                    <a:pt x="1802"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5"/>
            <p:cNvSpPr/>
            <p:nvPr/>
          </p:nvSpPr>
          <p:spPr>
            <a:xfrm>
              <a:off x="4335775" y="3809825"/>
              <a:ext cx="305225" cy="187675"/>
            </a:xfrm>
            <a:custGeom>
              <a:avLst/>
              <a:gdLst/>
              <a:ahLst/>
              <a:cxnLst/>
              <a:rect l="l" t="t" r="r" b="b"/>
              <a:pathLst>
                <a:path w="12209" h="7507" extrusionOk="0">
                  <a:moveTo>
                    <a:pt x="0" y="1"/>
                  </a:moveTo>
                  <a:lnTo>
                    <a:pt x="0" y="168"/>
                  </a:lnTo>
                  <a:cubicBezTo>
                    <a:pt x="0" y="401"/>
                    <a:pt x="134" y="635"/>
                    <a:pt x="334" y="735"/>
                  </a:cubicBezTo>
                  <a:lnTo>
                    <a:pt x="11875" y="7406"/>
                  </a:lnTo>
                  <a:cubicBezTo>
                    <a:pt x="11975" y="7473"/>
                    <a:pt x="12075" y="7506"/>
                    <a:pt x="12209" y="7506"/>
                  </a:cubicBezTo>
                  <a:lnTo>
                    <a:pt x="12209" y="7073"/>
                  </a:lnTo>
                  <a:lnTo>
                    <a:pt x="0"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5"/>
            <p:cNvSpPr/>
            <p:nvPr/>
          </p:nvSpPr>
          <p:spPr>
            <a:xfrm>
              <a:off x="4335775" y="3809825"/>
              <a:ext cx="305225" cy="187675"/>
            </a:xfrm>
            <a:custGeom>
              <a:avLst/>
              <a:gdLst/>
              <a:ahLst/>
              <a:cxnLst/>
              <a:rect l="l" t="t" r="r" b="b"/>
              <a:pathLst>
                <a:path w="12209" h="7507" extrusionOk="0">
                  <a:moveTo>
                    <a:pt x="0" y="1"/>
                  </a:moveTo>
                  <a:lnTo>
                    <a:pt x="0" y="168"/>
                  </a:lnTo>
                  <a:cubicBezTo>
                    <a:pt x="0" y="401"/>
                    <a:pt x="134" y="635"/>
                    <a:pt x="334" y="735"/>
                  </a:cubicBezTo>
                  <a:lnTo>
                    <a:pt x="11875" y="7406"/>
                  </a:lnTo>
                  <a:cubicBezTo>
                    <a:pt x="11975" y="7473"/>
                    <a:pt x="12075" y="7506"/>
                    <a:pt x="12209" y="7506"/>
                  </a:cubicBezTo>
                  <a:lnTo>
                    <a:pt x="12209" y="7073"/>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5"/>
            <p:cNvSpPr/>
            <p:nvPr/>
          </p:nvSpPr>
          <p:spPr>
            <a:xfrm>
              <a:off x="4290725" y="3603850"/>
              <a:ext cx="344450" cy="386400"/>
            </a:xfrm>
            <a:custGeom>
              <a:avLst/>
              <a:gdLst/>
              <a:ahLst/>
              <a:cxnLst/>
              <a:rect l="l" t="t" r="r" b="b"/>
              <a:pathLst>
                <a:path w="13778" h="15456" extrusionOk="0">
                  <a:moveTo>
                    <a:pt x="234" y="1"/>
                  </a:moveTo>
                  <a:cubicBezTo>
                    <a:pt x="68" y="134"/>
                    <a:pt x="1" y="334"/>
                    <a:pt x="1" y="534"/>
                  </a:cubicBezTo>
                  <a:cubicBezTo>
                    <a:pt x="1" y="568"/>
                    <a:pt x="1" y="634"/>
                    <a:pt x="1" y="668"/>
                  </a:cubicBezTo>
                  <a:lnTo>
                    <a:pt x="1235" y="8173"/>
                  </a:lnTo>
                  <a:cubicBezTo>
                    <a:pt x="1302" y="8407"/>
                    <a:pt x="1435" y="8607"/>
                    <a:pt x="1635" y="8707"/>
                  </a:cubicBezTo>
                  <a:lnTo>
                    <a:pt x="13110" y="15345"/>
                  </a:lnTo>
                  <a:cubicBezTo>
                    <a:pt x="13228" y="15423"/>
                    <a:pt x="13368" y="15456"/>
                    <a:pt x="13504" y="15456"/>
                  </a:cubicBezTo>
                  <a:cubicBezTo>
                    <a:pt x="13600" y="15456"/>
                    <a:pt x="13695" y="15439"/>
                    <a:pt x="13777" y="15412"/>
                  </a:cubicBezTo>
                  <a:lnTo>
                    <a:pt x="12443" y="7306"/>
                  </a:lnTo>
                  <a:cubicBezTo>
                    <a:pt x="12410" y="7106"/>
                    <a:pt x="12310" y="6972"/>
                    <a:pt x="12176" y="6872"/>
                  </a:cubicBezTo>
                  <a:lnTo>
                    <a:pt x="234"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5"/>
            <p:cNvSpPr/>
            <p:nvPr/>
          </p:nvSpPr>
          <p:spPr>
            <a:xfrm>
              <a:off x="4290725" y="3603850"/>
              <a:ext cx="344450" cy="386400"/>
            </a:xfrm>
            <a:custGeom>
              <a:avLst/>
              <a:gdLst/>
              <a:ahLst/>
              <a:cxnLst/>
              <a:rect l="l" t="t" r="r" b="b"/>
              <a:pathLst>
                <a:path w="13778" h="15456" extrusionOk="0">
                  <a:moveTo>
                    <a:pt x="234" y="1"/>
                  </a:moveTo>
                  <a:cubicBezTo>
                    <a:pt x="68" y="134"/>
                    <a:pt x="1" y="334"/>
                    <a:pt x="1" y="534"/>
                  </a:cubicBezTo>
                  <a:cubicBezTo>
                    <a:pt x="1" y="568"/>
                    <a:pt x="1" y="634"/>
                    <a:pt x="1" y="668"/>
                  </a:cubicBezTo>
                  <a:lnTo>
                    <a:pt x="1235" y="8173"/>
                  </a:lnTo>
                  <a:cubicBezTo>
                    <a:pt x="1302" y="8407"/>
                    <a:pt x="1435" y="8607"/>
                    <a:pt x="1635" y="8707"/>
                  </a:cubicBezTo>
                  <a:lnTo>
                    <a:pt x="13110" y="15345"/>
                  </a:lnTo>
                  <a:cubicBezTo>
                    <a:pt x="13228" y="15423"/>
                    <a:pt x="13368" y="15456"/>
                    <a:pt x="13504" y="15456"/>
                  </a:cubicBezTo>
                  <a:cubicBezTo>
                    <a:pt x="13600" y="15456"/>
                    <a:pt x="13695" y="15439"/>
                    <a:pt x="13777" y="15412"/>
                  </a:cubicBezTo>
                  <a:lnTo>
                    <a:pt x="12443" y="7306"/>
                  </a:lnTo>
                  <a:cubicBezTo>
                    <a:pt x="12410" y="7106"/>
                    <a:pt x="12310" y="6972"/>
                    <a:pt x="12176" y="6872"/>
                  </a:cubicBezTo>
                  <a:lnTo>
                    <a:pt x="2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5"/>
            <p:cNvSpPr/>
            <p:nvPr/>
          </p:nvSpPr>
          <p:spPr>
            <a:xfrm>
              <a:off x="4296575" y="3600525"/>
              <a:ext cx="344425" cy="388625"/>
            </a:xfrm>
            <a:custGeom>
              <a:avLst/>
              <a:gdLst/>
              <a:ahLst/>
              <a:cxnLst/>
              <a:rect l="l" t="t" r="r" b="b"/>
              <a:pathLst>
                <a:path w="13777" h="15545" extrusionOk="0">
                  <a:moveTo>
                    <a:pt x="167" y="0"/>
                  </a:moveTo>
                  <a:cubicBezTo>
                    <a:pt x="100" y="34"/>
                    <a:pt x="34" y="67"/>
                    <a:pt x="0" y="134"/>
                  </a:cubicBezTo>
                  <a:lnTo>
                    <a:pt x="11942" y="7005"/>
                  </a:lnTo>
                  <a:cubicBezTo>
                    <a:pt x="12076" y="7105"/>
                    <a:pt x="12176" y="7239"/>
                    <a:pt x="12209" y="7439"/>
                  </a:cubicBezTo>
                  <a:lnTo>
                    <a:pt x="13577" y="15545"/>
                  </a:lnTo>
                  <a:cubicBezTo>
                    <a:pt x="13610" y="15511"/>
                    <a:pt x="13643" y="15511"/>
                    <a:pt x="13677" y="15478"/>
                  </a:cubicBezTo>
                  <a:lnTo>
                    <a:pt x="13777" y="15445"/>
                  </a:lnTo>
                  <a:lnTo>
                    <a:pt x="12376" y="7339"/>
                  </a:lnTo>
                  <a:cubicBezTo>
                    <a:pt x="12343" y="7139"/>
                    <a:pt x="12242" y="7005"/>
                    <a:pt x="12109" y="6905"/>
                  </a:cubicBezTo>
                  <a:lnTo>
                    <a:pt x="16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5"/>
            <p:cNvSpPr/>
            <p:nvPr/>
          </p:nvSpPr>
          <p:spPr>
            <a:xfrm>
              <a:off x="4422275" y="3774425"/>
              <a:ext cx="53025" cy="53950"/>
            </a:xfrm>
            <a:custGeom>
              <a:avLst/>
              <a:gdLst/>
              <a:ahLst/>
              <a:cxnLst/>
              <a:rect l="l" t="t" r="r" b="b"/>
              <a:pathLst>
                <a:path w="2121" h="2158" extrusionOk="0">
                  <a:moveTo>
                    <a:pt x="378" y="1"/>
                  </a:moveTo>
                  <a:cubicBezTo>
                    <a:pt x="132" y="1"/>
                    <a:pt x="0" y="178"/>
                    <a:pt x="43" y="516"/>
                  </a:cubicBezTo>
                  <a:cubicBezTo>
                    <a:pt x="243" y="1117"/>
                    <a:pt x="643" y="1650"/>
                    <a:pt x="1244" y="1984"/>
                  </a:cubicBezTo>
                  <a:cubicBezTo>
                    <a:pt x="1421" y="2102"/>
                    <a:pt x="1585" y="2158"/>
                    <a:pt x="1721" y="2158"/>
                  </a:cubicBezTo>
                  <a:cubicBezTo>
                    <a:pt x="1969" y="2158"/>
                    <a:pt x="2121" y="1974"/>
                    <a:pt x="2077" y="1650"/>
                  </a:cubicBezTo>
                  <a:cubicBezTo>
                    <a:pt x="1877" y="1017"/>
                    <a:pt x="1477" y="483"/>
                    <a:pt x="910" y="183"/>
                  </a:cubicBezTo>
                  <a:cubicBezTo>
                    <a:pt x="702" y="60"/>
                    <a:pt x="521" y="1"/>
                    <a:pt x="37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5"/>
            <p:cNvSpPr/>
            <p:nvPr/>
          </p:nvSpPr>
          <p:spPr>
            <a:xfrm>
              <a:off x="4626800" y="3330325"/>
              <a:ext cx="360300" cy="578200"/>
            </a:xfrm>
            <a:custGeom>
              <a:avLst/>
              <a:gdLst/>
              <a:ahLst/>
              <a:cxnLst/>
              <a:rect l="l" t="t" r="r" b="b"/>
              <a:pathLst>
                <a:path w="14412" h="23128" extrusionOk="0">
                  <a:moveTo>
                    <a:pt x="7473" y="1"/>
                  </a:moveTo>
                  <a:cubicBezTo>
                    <a:pt x="6405" y="834"/>
                    <a:pt x="6038" y="3970"/>
                    <a:pt x="7473" y="6772"/>
                  </a:cubicBezTo>
                  <a:lnTo>
                    <a:pt x="10342" y="13544"/>
                  </a:lnTo>
                  <a:cubicBezTo>
                    <a:pt x="10342" y="13544"/>
                    <a:pt x="8640" y="15545"/>
                    <a:pt x="7506" y="16612"/>
                  </a:cubicBezTo>
                  <a:cubicBezTo>
                    <a:pt x="6372" y="17680"/>
                    <a:pt x="5171" y="18847"/>
                    <a:pt x="4337" y="18947"/>
                  </a:cubicBezTo>
                  <a:cubicBezTo>
                    <a:pt x="3670" y="19014"/>
                    <a:pt x="2503" y="19148"/>
                    <a:pt x="2236" y="19414"/>
                  </a:cubicBezTo>
                  <a:cubicBezTo>
                    <a:pt x="1635" y="20048"/>
                    <a:pt x="1068" y="20715"/>
                    <a:pt x="568" y="21416"/>
                  </a:cubicBezTo>
                  <a:cubicBezTo>
                    <a:pt x="301" y="21816"/>
                    <a:pt x="1" y="22784"/>
                    <a:pt x="801" y="23050"/>
                  </a:cubicBezTo>
                  <a:cubicBezTo>
                    <a:pt x="969" y="23104"/>
                    <a:pt x="1131" y="23128"/>
                    <a:pt x="1286" y="23128"/>
                  </a:cubicBezTo>
                  <a:cubicBezTo>
                    <a:pt x="1810" y="23128"/>
                    <a:pt x="2273" y="22859"/>
                    <a:pt x="2736" y="22550"/>
                  </a:cubicBezTo>
                  <a:cubicBezTo>
                    <a:pt x="3036" y="22350"/>
                    <a:pt x="3303" y="22116"/>
                    <a:pt x="3570" y="21883"/>
                  </a:cubicBezTo>
                  <a:cubicBezTo>
                    <a:pt x="3667" y="21894"/>
                    <a:pt x="3767" y="21900"/>
                    <a:pt x="3867" y="21900"/>
                  </a:cubicBezTo>
                  <a:cubicBezTo>
                    <a:pt x="4352" y="21900"/>
                    <a:pt x="4862" y="21770"/>
                    <a:pt x="5305" y="21549"/>
                  </a:cubicBezTo>
                  <a:lnTo>
                    <a:pt x="6505" y="20815"/>
                  </a:lnTo>
                  <a:cubicBezTo>
                    <a:pt x="7139" y="20415"/>
                    <a:pt x="11142" y="17446"/>
                    <a:pt x="12743" y="16212"/>
                  </a:cubicBezTo>
                  <a:cubicBezTo>
                    <a:pt x="14411" y="14911"/>
                    <a:pt x="14311" y="14478"/>
                    <a:pt x="14111" y="13544"/>
                  </a:cubicBezTo>
                  <a:cubicBezTo>
                    <a:pt x="13711" y="11709"/>
                    <a:pt x="11409" y="5805"/>
                    <a:pt x="10742" y="4070"/>
                  </a:cubicBezTo>
                  <a:cubicBezTo>
                    <a:pt x="9908" y="1902"/>
                    <a:pt x="9241" y="1"/>
                    <a:pt x="7473"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5"/>
            <p:cNvSpPr/>
            <p:nvPr/>
          </p:nvSpPr>
          <p:spPr>
            <a:xfrm>
              <a:off x="4757725" y="3325250"/>
              <a:ext cx="182675" cy="263625"/>
            </a:xfrm>
            <a:custGeom>
              <a:avLst/>
              <a:gdLst/>
              <a:ahLst/>
              <a:cxnLst/>
              <a:rect l="l" t="t" r="r" b="b"/>
              <a:pathLst>
                <a:path w="7307" h="10545" extrusionOk="0">
                  <a:moveTo>
                    <a:pt x="1639" y="0"/>
                  </a:moveTo>
                  <a:cubicBezTo>
                    <a:pt x="1552" y="0"/>
                    <a:pt x="1502" y="3"/>
                    <a:pt x="1502" y="3"/>
                  </a:cubicBezTo>
                  <a:cubicBezTo>
                    <a:pt x="1" y="1771"/>
                    <a:pt x="1268" y="5007"/>
                    <a:pt x="1268" y="5007"/>
                  </a:cubicBezTo>
                  <a:lnTo>
                    <a:pt x="3603" y="10544"/>
                  </a:lnTo>
                  <a:cubicBezTo>
                    <a:pt x="6639" y="10377"/>
                    <a:pt x="7306" y="8409"/>
                    <a:pt x="7306" y="8409"/>
                  </a:cubicBezTo>
                  <a:cubicBezTo>
                    <a:pt x="7306" y="8409"/>
                    <a:pt x="4804" y="1805"/>
                    <a:pt x="3937" y="837"/>
                  </a:cubicBezTo>
                  <a:cubicBezTo>
                    <a:pt x="3250" y="68"/>
                    <a:pt x="2043" y="0"/>
                    <a:pt x="1639"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5"/>
            <p:cNvSpPr/>
            <p:nvPr/>
          </p:nvSpPr>
          <p:spPr>
            <a:xfrm>
              <a:off x="4060575" y="2220375"/>
              <a:ext cx="158475" cy="196600"/>
            </a:xfrm>
            <a:custGeom>
              <a:avLst/>
              <a:gdLst/>
              <a:ahLst/>
              <a:cxnLst/>
              <a:rect l="l" t="t" r="r" b="b"/>
              <a:pathLst>
                <a:path w="6339" h="7864" extrusionOk="0">
                  <a:moveTo>
                    <a:pt x="4804" y="0"/>
                  </a:moveTo>
                  <a:lnTo>
                    <a:pt x="1635" y="4303"/>
                  </a:lnTo>
                  <a:lnTo>
                    <a:pt x="0" y="5971"/>
                  </a:lnTo>
                  <a:lnTo>
                    <a:pt x="567" y="7038"/>
                  </a:lnTo>
                  <a:cubicBezTo>
                    <a:pt x="739" y="7403"/>
                    <a:pt x="1158" y="7863"/>
                    <a:pt x="1692" y="7863"/>
                  </a:cubicBezTo>
                  <a:cubicBezTo>
                    <a:pt x="1990" y="7863"/>
                    <a:pt x="2323" y="7720"/>
                    <a:pt x="2669" y="7339"/>
                  </a:cubicBezTo>
                  <a:cubicBezTo>
                    <a:pt x="4103" y="5804"/>
                    <a:pt x="6338" y="734"/>
                    <a:pt x="6338" y="734"/>
                  </a:cubicBezTo>
                  <a:lnTo>
                    <a:pt x="4804" y="0"/>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5"/>
            <p:cNvSpPr/>
            <p:nvPr/>
          </p:nvSpPr>
          <p:spPr>
            <a:xfrm>
              <a:off x="3967175" y="2084425"/>
              <a:ext cx="156800" cy="311100"/>
            </a:xfrm>
            <a:custGeom>
              <a:avLst/>
              <a:gdLst/>
              <a:ahLst/>
              <a:cxnLst/>
              <a:rect l="l" t="t" r="r" b="b"/>
              <a:pathLst>
                <a:path w="6272" h="12444" extrusionOk="0">
                  <a:moveTo>
                    <a:pt x="0" y="1"/>
                  </a:moveTo>
                  <a:lnTo>
                    <a:pt x="1568" y="7006"/>
                  </a:lnTo>
                  <a:cubicBezTo>
                    <a:pt x="1568" y="7006"/>
                    <a:pt x="2435" y="8774"/>
                    <a:pt x="3236" y="10375"/>
                  </a:cubicBezTo>
                  <a:cubicBezTo>
                    <a:pt x="3836" y="11609"/>
                    <a:pt x="4303" y="12443"/>
                    <a:pt x="4303" y="12443"/>
                  </a:cubicBezTo>
                  <a:lnTo>
                    <a:pt x="6271" y="10108"/>
                  </a:lnTo>
                  <a:cubicBezTo>
                    <a:pt x="6271" y="10108"/>
                    <a:pt x="4337" y="5105"/>
                    <a:pt x="3336" y="2703"/>
                  </a:cubicBezTo>
                  <a:cubicBezTo>
                    <a:pt x="2435" y="601"/>
                    <a:pt x="1268" y="101"/>
                    <a:pt x="0" y="1"/>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5"/>
            <p:cNvSpPr/>
            <p:nvPr/>
          </p:nvSpPr>
          <p:spPr>
            <a:xfrm>
              <a:off x="4103075" y="2115175"/>
              <a:ext cx="148875" cy="151950"/>
            </a:xfrm>
            <a:custGeom>
              <a:avLst/>
              <a:gdLst/>
              <a:ahLst/>
              <a:cxnLst/>
              <a:rect l="l" t="t" r="r" b="b"/>
              <a:pathLst>
                <a:path w="5955" h="6078" extrusionOk="0">
                  <a:moveTo>
                    <a:pt x="5194" y="0"/>
                  </a:moveTo>
                  <a:cubicBezTo>
                    <a:pt x="5135" y="0"/>
                    <a:pt x="5072" y="2"/>
                    <a:pt x="5005" y="5"/>
                  </a:cubicBezTo>
                  <a:cubicBezTo>
                    <a:pt x="4371" y="38"/>
                    <a:pt x="2870" y="305"/>
                    <a:pt x="2603" y="472"/>
                  </a:cubicBezTo>
                  <a:cubicBezTo>
                    <a:pt x="2370" y="639"/>
                    <a:pt x="2270" y="672"/>
                    <a:pt x="1870" y="1439"/>
                  </a:cubicBezTo>
                  <a:cubicBezTo>
                    <a:pt x="1870" y="1439"/>
                    <a:pt x="1669" y="1840"/>
                    <a:pt x="1336" y="2540"/>
                  </a:cubicBezTo>
                  <a:cubicBezTo>
                    <a:pt x="902" y="3441"/>
                    <a:pt x="535" y="4375"/>
                    <a:pt x="202" y="5309"/>
                  </a:cubicBezTo>
                  <a:cubicBezTo>
                    <a:pt x="0" y="6028"/>
                    <a:pt x="245" y="6077"/>
                    <a:pt x="509" y="6077"/>
                  </a:cubicBezTo>
                  <a:cubicBezTo>
                    <a:pt x="551" y="6077"/>
                    <a:pt x="594" y="6076"/>
                    <a:pt x="635" y="6076"/>
                  </a:cubicBezTo>
                  <a:cubicBezTo>
                    <a:pt x="936" y="6043"/>
                    <a:pt x="1836" y="6009"/>
                    <a:pt x="2670" y="5909"/>
                  </a:cubicBezTo>
                  <a:cubicBezTo>
                    <a:pt x="3471" y="5843"/>
                    <a:pt x="3537" y="5609"/>
                    <a:pt x="3704" y="5342"/>
                  </a:cubicBezTo>
                  <a:cubicBezTo>
                    <a:pt x="4538" y="3875"/>
                    <a:pt x="5205" y="2307"/>
                    <a:pt x="5772" y="739"/>
                  </a:cubicBezTo>
                  <a:cubicBezTo>
                    <a:pt x="5954" y="163"/>
                    <a:pt x="5778" y="0"/>
                    <a:pt x="51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5"/>
            <p:cNvSpPr/>
            <p:nvPr/>
          </p:nvSpPr>
          <p:spPr>
            <a:xfrm>
              <a:off x="4109775" y="2161150"/>
              <a:ext cx="140125" cy="82575"/>
            </a:xfrm>
            <a:custGeom>
              <a:avLst/>
              <a:gdLst/>
              <a:ahLst/>
              <a:cxnLst/>
              <a:rect l="l" t="t" r="r" b="b"/>
              <a:pathLst>
                <a:path w="5605" h="3303" extrusionOk="0">
                  <a:moveTo>
                    <a:pt x="5104" y="1"/>
                  </a:moveTo>
                  <a:lnTo>
                    <a:pt x="4837" y="601"/>
                  </a:lnTo>
                  <a:cubicBezTo>
                    <a:pt x="4003" y="801"/>
                    <a:pt x="3169" y="935"/>
                    <a:pt x="2335" y="935"/>
                  </a:cubicBezTo>
                  <a:cubicBezTo>
                    <a:pt x="1763" y="889"/>
                    <a:pt x="1270" y="796"/>
                    <a:pt x="941" y="796"/>
                  </a:cubicBezTo>
                  <a:cubicBezTo>
                    <a:pt x="790" y="796"/>
                    <a:pt x="674" y="816"/>
                    <a:pt x="601" y="868"/>
                  </a:cubicBezTo>
                  <a:cubicBezTo>
                    <a:pt x="134" y="1202"/>
                    <a:pt x="0" y="2603"/>
                    <a:pt x="1368" y="3103"/>
                  </a:cubicBezTo>
                  <a:cubicBezTo>
                    <a:pt x="1729" y="3252"/>
                    <a:pt x="2167" y="3302"/>
                    <a:pt x="2598" y="3302"/>
                  </a:cubicBezTo>
                  <a:cubicBezTo>
                    <a:pt x="3520" y="3302"/>
                    <a:pt x="4404" y="3070"/>
                    <a:pt x="4404" y="3070"/>
                  </a:cubicBezTo>
                  <a:cubicBezTo>
                    <a:pt x="4704" y="1735"/>
                    <a:pt x="5604" y="468"/>
                    <a:pt x="5104" y="1"/>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5"/>
            <p:cNvSpPr/>
            <p:nvPr/>
          </p:nvSpPr>
          <p:spPr>
            <a:xfrm>
              <a:off x="3966325" y="2083600"/>
              <a:ext cx="128450" cy="214450"/>
            </a:xfrm>
            <a:custGeom>
              <a:avLst/>
              <a:gdLst/>
              <a:ahLst/>
              <a:cxnLst/>
              <a:rect l="l" t="t" r="r" b="b"/>
              <a:pathLst>
                <a:path w="5138" h="8578" extrusionOk="0">
                  <a:moveTo>
                    <a:pt x="1" y="1"/>
                  </a:moveTo>
                  <a:lnTo>
                    <a:pt x="1635" y="8573"/>
                  </a:lnTo>
                  <a:cubicBezTo>
                    <a:pt x="1700" y="8576"/>
                    <a:pt x="1764" y="8578"/>
                    <a:pt x="1827" y="8578"/>
                  </a:cubicBezTo>
                  <a:cubicBezTo>
                    <a:pt x="3155" y="8578"/>
                    <a:pt x="4374" y="7919"/>
                    <a:pt x="5138" y="6805"/>
                  </a:cubicBezTo>
                  <a:cubicBezTo>
                    <a:pt x="5138" y="6805"/>
                    <a:pt x="3470" y="1969"/>
                    <a:pt x="2503" y="901"/>
                  </a:cubicBezTo>
                  <a:cubicBezTo>
                    <a:pt x="1936" y="334"/>
                    <a:pt x="1635" y="1"/>
                    <a:pt x="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5"/>
            <p:cNvSpPr/>
            <p:nvPr/>
          </p:nvSpPr>
          <p:spPr>
            <a:xfrm>
              <a:off x="3973000" y="3253600"/>
              <a:ext cx="166025" cy="148975"/>
            </a:xfrm>
            <a:custGeom>
              <a:avLst/>
              <a:gdLst/>
              <a:ahLst/>
              <a:cxnLst/>
              <a:rect l="l" t="t" r="r" b="b"/>
              <a:pathLst>
                <a:path w="6641" h="5959" extrusionOk="0">
                  <a:moveTo>
                    <a:pt x="535" y="1"/>
                  </a:moveTo>
                  <a:cubicBezTo>
                    <a:pt x="401" y="1"/>
                    <a:pt x="301" y="401"/>
                    <a:pt x="168" y="835"/>
                  </a:cubicBezTo>
                  <a:cubicBezTo>
                    <a:pt x="34" y="1202"/>
                    <a:pt x="1" y="1635"/>
                    <a:pt x="34" y="2035"/>
                  </a:cubicBezTo>
                  <a:cubicBezTo>
                    <a:pt x="201" y="2469"/>
                    <a:pt x="835" y="2869"/>
                    <a:pt x="1102" y="3270"/>
                  </a:cubicBezTo>
                  <a:cubicBezTo>
                    <a:pt x="1402" y="3637"/>
                    <a:pt x="1635" y="4204"/>
                    <a:pt x="2036" y="4671"/>
                  </a:cubicBezTo>
                  <a:cubicBezTo>
                    <a:pt x="2669" y="5338"/>
                    <a:pt x="3470" y="5771"/>
                    <a:pt x="4371" y="5938"/>
                  </a:cubicBezTo>
                  <a:cubicBezTo>
                    <a:pt x="4464" y="5952"/>
                    <a:pt x="4574" y="5958"/>
                    <a:pt x="4694" y="5958"/>
                  </a:cubicBezTo>
                  <a:cubicBezTo>
                    <a:pt x="5467" y="5958"/>
                    <a:pt x="6641" y="5673"/>
                    <a:pt x="6439" y="5038"/>
                  </a:cubicBezTo>
                  <a:cubicBezTo>
                    <a:pt x="6172" y="4304"/>
                    <a:pt x="5205" y="3537"/>
                    <a:pt x="4471" y="2869"/>
                  </a:cubicBezTo>
                  <a:cubicBezTo>
                    <a:pt x="3570" y="2035"/>
                    <a:pt x="2970" y="401"/>
                    <a:pt x="2836" y="1"/>
                  </a:cubicBezTo>
                  <a:lnTo>
                    <a:pt x="2836" y="334"/>
                  </a:lnTo>
                  <a:cubicBezTo>
                    <a:pt x="2836" y="601"/>
                    <a:pt x="2036" y="634"/>
                    <a:pt x="1702" y="634"/>
                  </a:cubicBezTo>
                  <a:cubicBezTo>
                    <a:pt x="1268" y="634"/>
                    <a:pt x="868" y="501"/>
                    <a:pt x="535" y="234"/>
                  </a:cubicBezTo>
                  <a:lnTo>
                    <a:pt x="53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5"/>
            <p:cNvSpPr/>
            <p:nvPr/>
          </p:nvSpPr>
          <p:spPr>
            <a:xfrm>
              <a:off x="3761200" y="3284450"/>
              <a:ext cx="81750" cy="178975"/>
            </a:xfrm>
            <a:custGeom>
              <a:avLst/>
              <a:gdLst/>
              <a:ahLst/>
              <a:cxnLst/>
              <a:rect l="l" t="t" r="r" b="b"/>
              <a:pathLst>
                <a:path w="3270" h="7159" extrusionOk="0">
                  <a:moveTo>
                    <a:pt x="500" y="1"/>
                  </a:moveTo>
                  <a:cubicBezTo>
                    <a:pt x="400" y="601"/>
                    <a:pt x="334" y="1235"/>
                    <a:pt x="334" y="1869"/>
                  </a:cubicBezTo>
                  <a:cubicBezTo>
                    <a:pt x="300" y="2970"/>
                    <a:pt x="100" y="3370"/>
                    <a:pt x="67" y="4304"/>
                  </a:cubicBezTo>
                  <a:cubicBezTo>
                    <a:pt x="0" y="5138"/>
                    <a:pt x="200" y="5938"/>
                    <a:pt x="701" y="6606"/>
                  </a:cubicBezTo>
                  <a:cubicBezTo>
                    <a:pt x="913" y="6924"/>
                    <a:pt x="1360" y="7158"/>
                    <a:pt x="1803" y="7158"/>
                  </a:cubicBezTo>
                  <a:cubicBezTo>
                    <a:pt x="2195" y="7158"/>
                    <a:pt x="2583" y="6975"/>
                    <a:pt x="2802" y="6506"/>
                  </a:cubicBezTo>
                  <a:cubicBezTo>
                    <a:pt x="3269" y="5505"/>
                    <a:pt x="3236" y="4838"/>
                    <a:pt x="3069" y="3804"/>
                  </a:cubicBezTo>
                  <a:cubicBezTo>
                    <a:pt x="2902" y="2770"/>
                    <a:pt x="2902" y="2136"/>
                    <a:pt x="2802" y="1335"/>
                  </a:cubicBezTo>
                  <a:cubicBezTo>
                    <a:pt x="2735" y="601"/>
                    <a:pt x="2635" y="101"/>
                    <a:pt x="2635" y="101"/>
                  </a:cubicBezTo>
                  <a:lnTo>
                    <a:pt x="50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5"/>
            <p:cNvSpPr/>
            <p:nvPr/>
          </p:nvSpPr>
          <p:spPr>
            <a:xfrm>
              <a:off x="3754525" y="2428025"/>
              <a:ext cx="358450" cy="988650"/>
            </a:xfrm>
            <a:custGeom>
              <a:avLst/>
              <a:gdLst/>
              <a:ahLst/>
              <a:cxnLst/>
              <a:rect l="l" t="t" r="r" b="b"/>
              <a:pathLst>
                <a:path w="14338" h="39546" extrusionOk="0">
                  <a:moveTo>
                    <a:pt x="1368" y="0"/>
                  </a:moveTo>
                  <a:cubicBezTo>
                    <a:pt x="234" y="4970"/>
                    <a:pt x="1301" y="16879"/>
                    <a:pt x="1301" y="16879"/>
                  </a:cubicBezTo>
                  <a:cubicBezTo>
                    <a:pt x="1268" y="17479"/>
                    <a:pt x="567" y="18713"/>
                    <a:pt x="300" y="21415"/>
                  </a:cubicBezTo>
                  <a:cubicBezTo>
                    <a:pt x="0" y="24584"/>
                    <a:pt x="701" y="32990"/>
                    <a:pt x="734" y="33224"/>
                  </a:cubicBezTo>
                  <a:cubicBezTo>
                    <a:pt x="734" y="33591"/>
                    <a:pt x="767" y="33958"/>
                    <a:pt x="767" y="34258"/>
                  </a:cubicBezTo>
                  <a:cubicBezTo>
                    <a:pt x="767" y="34692"/>
                    <a:pt x="767" y="37660"/>
                    <a:pt x="934" y="38561"/>
                  </a:cubicBezTo>
                  <a:cubicBezTo>
                    <a:pt x="1051" y="39228"/>
                    <a:pt x="1535" y="39545"/>
                    <a:pt x="2006" y="39545"/>
                  </a:cubicBezTo>
                  <a:cubicBezTo>
                    <a:pt x="2477" y="39545"/>
                    <a:pt x="2936" y="39228"/>
                    <a:pt x="3002" y="38628"/>
                  </a:cubicBezTo>
                  <a:cubicBezTo>
                    <a:pt x="3102" y="37827"/>
                    <a:pt x="2902" y="34692"/>
                    <a:pt x="2902" y="34325"/>
                  </a:cubicBezTo>
                  <a:cubicBezTo>
                    <a:pt x="2902" y="33958"/>
                    <a:pt x="2902" y="33624"/>
                    <a:pt x="2936" y="33257"/>
                  </a:cubicBezTo>
                  <a:cubicBezTo>
                    <a:pt x="2969" y="33224"/>
                    <a:pt x="5171" y="20648"/>
                    <a:pt x="5571" y="17446"/>
                  </a:cubicBezTo>
                  <a:cubicBezTo>
                    <a:pt x="5938" y="14677"/>
                    <a:pt x="6905" y="7939"/>
                    <a:pt x="6905" y="7939"/>
                  </a:cubicBezTo>
                  <a:lnTo>
                    <a:pt x="8540" y="17446"/>
                  </a:lnTo>
                  <a:cubicBezTo>
                    <a:pt x="8239" y="18347"/>
                    <a:pt x="8039" y="19247"/>
                    <a:pt x="7906" y="20181"/>
                  </a:cubicBezTo>
                  <a:cubicBezTo>
                    <a:pt x="7739" y="22049"/>
                    <a:pt x="9240" y="30188"/>
                    <a:pt x="9274" y="31689"/>
                  </a:cubicBezTo>
                  <a:lnTo>
                    <a:pt x="9274" y="33291"/>
                  </a:lnTo>
                  <a:lnTo>
                    <a:pt x="9274" y="33324"/>
                  </a:lnTo>
                  <a:cubicBezTo>
                    <a:pt x="9374" y="33824"/>
                    <a:pt x="10441" y="35092"/>
                    <a:pt x="11041" y="35926"/>
                  </a:cubicBezTo>
                  <a:cubicBezTo>
                    <a:pt x="11542" y="36626"/>
                    <a:pt x="12276" y="37127"/>
                    <a:pt x="13110" y="37293"/>
                  </a:cubicBezTo>
                  <a:cubicBezTo>
                    <a:pt x="13228" y="37307"/>
                    <a:pt x="13338" y="37314"/>
                    <a:pt x="13439" y="37314"/>
                  </a:cubicBezTo>
                  <a:cubicBezTo>
                    <a:pt x="14077" y="37314"/>
                    <a:pt x="14338" y="37040"/>
                    <a:pt x="13877" y="36493"/>
                  </a:cubicBezTo>
                  <a:cubicBezTo>
                    <a:pt x="13610" y="36293"/>
                    <a:pt x="13410" y="36093"/>
                    <a:pt x="13210" y="35892"/>
                  </a:cubicBezTo>
                  <a:cubicBezTo>
                    <a:pt x="12609" y="35259"/>
                    <a:pt x="12142" y="34491"/>
                    <a:pt x="11809" y="33657"/>
                  </a:cubicBezTo>
                  <a:cubicBezTo>
                    <a:pt x="11642" y="33291"/>
                    <a:pt x="11575" y="32857"/>
                    <a:pt x="11575" y="32457"/>
                  </a:cubicBezTo>
                  <a:lnTo>
                    <a:pt x="11575" y="31556"/>
                  </a:lnTo>
                  <a:cubicBezTo>
                    <a:pt x="11575" y="31556"/>
                    <a:pt x="12709" y="19281"/>
                    <a:pt x="12943" y="17046"/>
                  </a:cubicBezTo>
                  <a:cubicBezTo>
                    <a:pt x="13343" y="13143"/>
                    <a:pt x="11775" y="4403"/>
                    <a:pt x="11475"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5"/>
            <p:cNvSpPr/>
            <p:nvPr/>
          </p:nvSpPr>
          <p:spPr>
            <a:xfrm>
              <a:off x="3737850" y="2081925"/>
              <a:ext cx="362775" cy="667025"/>
            </a:xfrm>
            <a:custGeom>
              <a:avLst/>
              <a:gdLst/>
              <a:ahLst/>
              <a:cxnLst/>
              <a:rect l="l" t="t" r="r" b="b"/>
              <a:pathLst>
                <a:path w="14511" h="26681" extrusionOk="0">
                  <a:moveTo>
                    <a:pt x="8073" y="1"/>
                  </a:moveTo>
                  <a:lnTo>
                    <a:pt x="4804" y="368"/>
                  </a:lnTo>
                  <a:lnTo>
                    <a:pt x="3769" y="568"/>
                  </a:lnTo>
                  <a:cubicBezTo>
                    <a:pt x="4337" y="3370"/>
                    <a:pt x="2002" y="6505"/>
                    <a:pt x="2002" y="6505"/>
                  </a:cubicBezTo>
                  <a:lnTo>
                    <a:pt x="3736" y="10442"/>
                  </a:lnTo>
                  <a:cubicBezTo>
                    <a:pt x="3569" y="10742"/>
                    <a:pt x="2235" y="12677"/>
                    <a:pt x="1668" y="14478"/>
                  </a:cubicBezTo>
                  <a:cubicBezTo>
                    <a:pt x="667" y="17713"/>
                    <a:pt x="134" y="21049"/>
                    <a:pt x="0" y="24418"/>
                  </a:cubicBezTo>
                  <a:cubicBezTo>
                    <a:pt x="1265" y="25921"/>
                    <a:pt x="4030" y="26681"/>
                    <a:pt x="6855" y="26681"/>
                  </a:cubicBezTo>
                  <a:cubicBezTo>
                    <a:pt x="9988" y="26681"/>
                    <a:pt x="13195" y="25746"/>
                    <a:pt x="14510" y="23851"/>
                  </a:cubicBezTo>
                  <a:cubicBezTo>
                    <a:pt x="14510" y="23851"/>
                    <a:pt x="13576" y="16212"/>
                    <a:pt x="11275" y="10342"/>
                  </a:cubicBezTo>
                  <a:lnTo>
                    <a:pt x="11742" y="7640"/>
                  </a:lnTo>
                  <a:cubicBezTo>
                    <a:pt x="13143" y="6005"/>
                    <a:pt x="12542" y="4604"/>
                    <a:pt x="12109" y="3804"/>
                  </a:cubicBezTo>
                  <a:cubicBezTo>
                    <a:pt x="11442" y="2403"/>
                    <a:pt x="10508" y="1102"/>
                    <a:pt x="9340" y="68"/>
                  </a:cubicBezTo>
                  <a:lnTo>
                    <a:pt x="8073"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5"/>
            <p:cNvSpPr/>
            <p:nvPr/>
          </p:nvSpPr>
          <p:spPr>
            <a:xfrm>
              <a:off x="3737850" y="2081925"/>
              <a:ext cx="362775" cy="667025"/>
            </a:xfrm>
            <a:custGeom>
              <a:avLst/>
              <a:gdLst/>
              <a:ahLst/>
              <a:cxnLst/>
              <a:rect l="l" t="t" r="r" b="b"/>
              <a:pathLst>
                <a:path w="14511" h="26681" extrusionOk="0">
                  <a:moveTo>
                    <a:pt x="8073" y="1"/>
                  </a:moveTo>
                  <a:lnTo>
                    <a:pt x="4804" y="368"/>
                  </a:lnTo>
                  <a:lnTo>
                    <a:pt x="3769" y="568"/>
                  </a:lnTo>
                  <a:cubicBezTo>
                    <a:pt x="4337" y="3370"/>
                    <a:pt x="2002" y="6505"/>
                    <a:pt x="2002" y="6505"/>
                  </a:cubicBezTo>
                  <a:lnTo>
                    <a:pt x="3736" y="10442"/>
                  </a:lnTo>
                  <a:cubicBezTo>
                    <a:pt x="3569" y="10742"/>
                    <a:pt x="2235" y="12677"/>
                    <a:pt x="1668" y="14478"/>
                  </a:cubicBezTo>
                  <a:cubicBezTo>
                    <a:pt x="667" y="17713"/>
                    <a:pt x="134" y="21049"/>
                    <a:pt x="0" y="24418"/>
                  </a:cubicBezTo>
                  <a:cubicBezTo>
                    <a:pt x="1265" y="25921"/>
                    <a:pt x="4030" y="26681"/>
                    <a:pt x="6855" y="26681"/>
                  </a:cubicBezTo>
                  <a:cubicBezTo>
                    <a:pt x="9988" y="26681"/>
                    <a:pt x="13195" y="25746"/>
                    <a:pt x="14510" y="23851"/>
                  </a:cubicBezTo>
                  <a:cubicBezTo>
                    <a:pt x="14510" y="23851"/>
                    <a:pt x="13576" y="16212"/>
                    <a:pt x="11275" y="10342"/>
                  </a:cubicBezTo>
                  <a:lnTo>
                    <a:pt x="11742" y="7640"/>
                  </a:lnTo>
                  <a:cubicBezTo>
                    <a:pt x="13143" y="6005"/>
                    <a:pt x="12542" y="4604"/>
                    <a:pt x="12109" y="3804"/>
                  </a:cubicBezTo>
                  <a:cubicBezTo>
                    <a:pt x="11442" y="2403"/>
                    <a:pt x="10508" y="1102"/>
                    <a:pt x="9340" y="68"/>
                  </a:cubicBezTo>
                  <a:lnTo>
                    <a:pt x="8073"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5"/>
            <p:cNvSpPr/>
            <p:nvPr/>
          </p:nvSpPr>
          <p:spPr>
            <a:xfrm>
              <a:off x="3738675" y="2168650"/>
              <a:ext cx="300250" cy="580250"/>
            </a:xfrm>
            <a:custGeom>
              <a:avLst/>
              <a:gdLst/>
              <a:ahLst/>
              <a:cxnLst/>
              <a:rect l="l" t="t" r="r" b="b"/>
              <a:pathLst>
                <a:path w="12010" h="23210" extrusionOk="0">
                  <a:moveTo>
                    <a:pt x="3536" y="1"/>
                  </a:moveTo>
                  <a:cubicBezTo>
                    <a:pt x="3169" y="1068"/>
                    <a:pt x="2636" y="2102"/>
                    <a:pt x="2002" y="3036"/>
                  </a:cubicBezTo>
                  <a:lnTo>
                    <a:pt x="3736" y="6973"/>
                  </a:lnTo>
                  <a:cubicBezTo>
                    <a:pt x="3570" y="7239"/>
                    <a:pt x="2235" y="9208"/>
                    <a:pt x="1668" y="11009"/>
                  </a:cubicBezTo>
                  <a:cubicBezTo>
                    <a:pt x="668" y="14244"/>
                    <a:pt x="101" y="17580"/>
                    <a:pt x="0" y="20949"/>
                  </a:cubicBezTo>
                  <a:cubicBezTo>
                    <a:pt x="1257" y="22449"/>
                    <a:pt x="4015" y="23210"/>
                    <a:pt x="6839" y="23210"/>
                  </a:cubicBezTo>
                  <a:cubicBezTo>
                    <a:pt x="8664" y="23210"/>
                    <a:pt x="10516" y="22892"/>
                    <a:pt x="12009" y="22250"/>
                  </a:cubicBezTo>
                  <a:lnTo>
                    <a:pt x="12009" y="22250"/>
                  </a:lnTo>
                  <a:cubicBezTo>
                    <a:pt x="11993" y="22250"/>
                    <a:pt x="10427" y="22548"/>
                    <a:pt x="8516" y="22548"/>
                  </a:cubicBezTo>
                  <a:cubicBezTo>
                    <a:pt x="6433" y="22548"/>
                    <a:pt x="3942" y="22194"/>
                    <a:pt x="2602" y="20716"/>
                  </a:cubicBezTo>
                  <a:cubicBezTo>
                    <a:pt x="67" y="17914"/>
                    <a:pt x="2736" y="10742"/>
                    <a:pt x="3570" y="9208"/>
                  </a:cubicBezTo>
                  <a:cubicBezTo>
                    <a:pt x="4370" y="7673"/>
                    <a:pt x="5571" y="7406"/>
                    <a:pt x="4904" y="6772"/>
                  </a:cubicBezTo>
                  <a:cubicBezTo>
                    <a:pt x="4237" y="6105"/>
                    <a:pt x="3603" y="4871"/>
                    <a:pt x="3837" y="3870"/>
                  </a:cubicBezTo>
                  <a:cubicBezTo>
                    <a:pt x="4037" y="2603"/>
                    <a:pt x="4170" y="1335"/>
                    <a:pt x="4237" y="68"/>
                  </a:cubicBezTo>
                  <a:lnTo>
                    <a:pt x="353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5"/>
            <p:cNvSpPr/>
            <p:nvPr/>
          </p:nvSpPr>
          <p:spPr>
            <a:xfrm>
              <a:off x="3747850" y="1744150"/>
              <a:ext cx="296075" cy="285275"/>
            </a:xfrm>
            <a:custGeom>
              <a:avLst/>
              <a:gdLst/>
              <a:ahLst/>
              <a:cxnLst/>
              <a:rect l="l" t="t" r="r" b="b"/>
              <a:pathLst>
                <a:path w="11843" h="11411" extrusionOk="0">
                  <a:moveTo>
                    <a:pt x="5278" y="1"/>
                  </a:moveTo>
                  <a:cubicBezTo>
                    <a:pt x="5242" y="1"/>
                    <a:pt x="5207" y="1"/>
                    <a:pt x="5171" y="2"/>
                  </a:cubicBezTo>
                  <a:cubicBezTo>
                    <a:pt x="2269" y="69"/>
                    <a:pt x="0" y="2504"/>
                    <a:pt x="100" y="5406"/>
                  </a:cubicBezTo>
                  <a:lnTo>
                    <a:pt x="100" y="5573"/>
                  </a:lnTo>
                  <a:cubicBezTo>
                    <a:pt x="100" y="7541"/>
                    <a:pt x="1335" y="9309"/>
                    <a:pt x="3203" y="9976"/>
                  </a:cubicBezTo>
                  <a:cubicBezTo>
                    <a:pt x="3436" y="10476"/>
                    <a:pt x="3903" y="11310"/>
                    <a:pt x="4370" y="11410"/>
                  </a:cubicBezTo>
                  <a:lnTo>
                    <a:pt x="4370" y="10710"/>
                  </a:lnTo>
                  <a:cubicBezTo>
                    <a:pt x="5004" y="11043"/>
                    <a:pt x="5738" y="11210"/>
                    <a:pt x="6438" y="11210"/>
                  </a:cubicBezTo>
                  <a:lnTo>
                    <a:pt x="7272" y="11210"/>
                  </a:lnTo>
                  <a:cubicBezTo>
                    <a:pt x="9807" y="11210"/>
                    <a:pt x="11842" y="9175"/>
                    <a:pt x="11842" y="6674"/>
                  </a:cubicBezTo>
                  <a:lnTo>
                    <a:pt x="11842" y="6373"/>
                  </a:lnTo>
                  <a:cubicBezTo>
                    <a:pt x="11842" y="4472"/>
                    <a:pt x="10775" y="2737"/>
                    <a:pt x="9107" y="1837"/>
                  </a:cubicBezTo>
                  <a:cubicBezTo>
                    <a:pt x="8163" y="665"/>
                    <a:pt x="6742" y="1"/>
                    <a:pt x="527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5"/>
            <p:cNvSpPr/>
            <p:nvPr/>
          </p:nvSpPr>
          <p:spPr>
            <a:xfrm>
              <a:off x="3826225" y="1778175"/>
              <a:ext cx="149300" cy="121975"/>
            </a:xfrm>
            <a:custGeom>
              <a:avLst/>
              <a:gdLst/>
              <a:ahLst/>
              <a:cxnLst/>
              <a:rect l="l" t="t" r="r" b="b"/>
              <a:pathLst>
                <a:path w="5972" h="4879" extrusionOk="0">
                  <a:moveTo>
                    <a:pt x="4434" y="0"/>
                  </a:moveTo>
                  <a:cubicBezTo>
                    <a:pt x="3664" y="0"/>
                    <a:pt x="2686" y="256"/>
                    <a:pt x="1669" y="1076"/>
                  </a:cubicBezTo>
                  <a:cubicBezTo>
                    <a:pt x="1" y="2444"/>
                    <a:pt x="201" y="4879"/>
                    <a:pt x="201" y="4879"/>
                  </a:cubicBezTo>
                  <a:cubicBezTo>
                    <a:pt x="501" y="2844"/>
                    <a:pt x="1869" y="1243"/>
                    <a:pt x="3403" y="676"/>
                  </a:cubicBezTo>
                  <a:cubicBezTo>
                    <a:pt x="4123" y="431"/>
                    <a:pt x="4716" y="362"/>
                    <a:pt x="5151" y="362"/>
                  </a:cubicBezTo>
                  <a:cubicBezTo>
                    <a:pt x="5663" y="362"/>
                    <a:pt x="5954" y="458"/>
                    <a:pt x="5972" y="476"/>
                  </a:cubicBezTo>
                  <a:cubicBezTo>
                    <a:pt x="5802" y="272"/>
                    <a:pt x="5228" y="0"/>
                    <a:pt x="443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5"/>
            <p:cNvSpPr/>
            <p:nvPr/>
          </p:nvSpPr>
          <p:spPr>
            <a:xfrm>
              <a:off x="3805400" y="1849275"/>
              <a:ext cx="216000" cy="302400"/>
            </a:xfrm>
            <a:custGeom>
              <a:avLst/>
              <a:gdLst/>
              <a:ahLst/>
              <a:cxnLst/>
              <a:rect l="l" t="t" r="r" b="b"/>
              <a:pathLst>
                <a:path w="8640" h="12096" extrusionOk="0">
                  <a:moveTo>
                    <a:pt x="7472" y="0"/>
                  </a:moveTo>
                  <a:cubicBezTo>
                    <a:pt x="7339" y="1334"/>
                    <a:pt x="6538" y="2535"/>
                    <a:pt x="5371" y="3202"/>
                  </a:cubicBezTo>
                  <a:cubicBezTo>
                    <a:pt x="4403" y="3736"/>
                    <a:pt x="3336" y="4070"/>
                    <a:pt x="2235" y="4136"/>
                  </a:cubicBezTo>
                  <a:cubicBezTo>
                    <a:pt x="2055" y="3716"/>
                    <a:pt x="1659" y="3488"/>
                    <a:pt x="1255" y="3488"/>
                  </a:cubicBezTo>
                  <a:cubicBezTo>
                    <a:pt x="986" y="3488"/>
                    <a:pt x="714" y="3589"/>
                    <a:pt x="500" y="3803"/>
                  </a:cubicBezTo>
                  <a:cubicBezTo>
                    <a:pt x="0" y="4303"/>
                    <a:pt x="200" y="5271"/>
                    <a:pt x="834" y="5838"/>
                  </a:cubicBezTo>
                  <a:cubicBezTo>
                    <a:pt x="1163" y="6138"/>
                    <a:pt x="1436" y="6224"/>
                    <a:pt x="1642" y="6224"/>
                  </a:cubicBezTo>
                  <a:cubicBezTo>
                    <a:pt x="1916" y="6224"/>
                    <a:pt x="2068" y="6071"/>
                    <a:pt x="2068" y="6071"/>
                  </a:cubicBezTo>
                  <a:lnTo>
                    <a:pt x="2102" y="9807"/>
                  </a:lnTo>
                  <a:cubicBezTo>
                    <a:pt x="2569" y="10541"/>
                    <a:pt x="3202" y="11175"/>
                    <a:pt x="3869" y="11709"/>
                  </a:cubicBezTo>
                  <a:cubicBezTo>
                    <a:pt x="4257" y="11980"/>
                    <a:pt x="4749" y="12096"/>
                    <a:pt x="5211" y="12096"/>
                  </a:cubicBezTo>
                  <a:cubicBezTo>
                    <a:pt x="5942" y="12096"/>
                    <a:pt x="6597" y="11804"/>
                    <a:pt x="6638" y="11375"/>
                  </a:cubicBezTo>
                  <a:cubicBezTo>
                    <a:pt x="6738" y="10641"/>
                    <a:pt x="5404" y="9307"/>
                    <a:pt x="5404" y="9307"/>
                  </a:cubicBezTo>
                  <a:lnTo>
                    <a:pt x="5404" y="7973"/>
                  </a:lnTo>
                  <a:cubicBezTo>
                    <a:pt x="5885" y="8056"/>
                    <a:pt x="6365" y="8127"/>
                    <a:pt x="6756" y="8127"/>
                  </a:cubicBezTo>
                  <a:cubicBezTo>
                    <a:pt x="6988" y="8127"/>
                    <a:pt x="7189" y="8102"/>
                    <a:pt x="7339" y="8039"/>
                  </a:cubicBezTo>
                  <a:cubicBezTo>
                    <a:pt x="7772" y="7839"/>
                    <a:pt x="8539" y="7205"/>
                    <a:pt x="8606" y="4603"/>
                  </a:cubicBezTo>
                  <a:cubicBezTo>
                    <a:pt x="8640" y="1535"/>
                    <a:pt x="7972" y="500"/>
                    <a:pt x="7472"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5"/>
            <p:cNvSpPr/>
            <p:nvPr/>
          </p:nvSpPr>
          <p:spPr>
            <a:xfrm>
              <a:off x="3990525" y="1935775"/>
              <a:ext cx="16300" cy="16100"/>
            </a:xfrm>
            <a:custGeom>
              <a:avLst/>
              <a:gdLst/>
              <a:ahLst/>
              <a:cxnLst/>
              <a:rect l="l" t="t" r="r" b="b"/>
              <a:pathLst>
                <a:path w="652" h="644" extrusionOk="0">
                  <a:moveTo>
                    <a:pt x="329" y="0"/>
                  </a:moveTo>
                  <a:cubicBezTo>
                    <a:pt x="180" y="0"/>
                    <a:pt x="34" y="101"/>
                    <a:pt x="34" y="310"/>
                  </a:cubicBezTo>
                  <a:cubicBezTo>
                    <a:pt x="0" y="476"/>
                    <a:pt x="134" y="643"/>
                    <a:pt x="301" y="643"/>
                  </a:cubicBezTo>
                  <a:cubicBezTo>
                    <a:pt x="501" y="643"/>
                    <a:pt x="634" y="510"/>
                    <a:pt x="634" y="343"/>
                  </a:cubicBezTo>
                  <a:cubicBezTo>
                    <a:pt x="651" y="118"/>
                    <a:pt x="489" y="0"/>
                    <a:pt x="3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5"/>
            <p:cNvSpPr/>
            <p:nvPr/>
          </p:nvSpPr>
          <p:spPr>
            <a:xfrm>
              <a:off x="3924650" y="1937775"/>
              <a:ext cx="15850" cy="15750"/>
            </a:xfrm>
            <a:custGeom>
              <a:avLst/>
              <a:gdLst/>
              <a:ahLst/>
              <a:cxnLst/>
              <a:rect l="l" t="t" r="r" b="b"/>
              <a:pathLst>
                <a:path w="634" h="630" extrusionOk="0">
                  <a:moveTo>
                    <a:pt x="308" y="0"/>
                  </a:moveTo>
                  <a:cubicBezTo>
                    <a:pt x="152" y="0"/>
                    <a:pt x="0" y="100"/>
                    <a:pt x="0" y="296"/>
                  </a:cubicBezTo>
                  <a:cubicBezTo>
                    <a:pt x="0" y="463"/>
                    <a:pt x="100" y="630"/>
                    <a:pt x="300" y="630"/>
                  </a:cubicBezTo>
                  <a:cubicBezTo>
                    <a:pt x="467" y="630"/>
                    <a:pt x="601" y="496"/>
                    <a:pt x="634" y="330"/>
                  </a:cubicBezTo>
                  <a:cubicBezTo>
                    <a:pt x="634" y="108"/>
                    <a:pt x="469" y="0"/>
                    <a:pt x="3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5"/>
            <p:cNvSpPr/>
            <p:nvPr/>
          </p:nvSpPr>
          <p:spPr>
            <a:xfrm>
              <a:off x="3943825" y="2005200"/>
              <a:ext cx="20025" cy="13525"/>
            </a:xfrm>
            <a:custGeom>
              <a:avLst/>
              <a:gdLst/>
              <a:ahLst/>
              <a:cxnLst/>
              <a:rect l="l" t="t" r="r" b="b"/>
              <a:pathLst>
                <a:path w="801" h="541" extrusionOk="0">
                  <a:moveTo>
                    <a:pt x="67" y="1"/>
                  </a:moveTo>
                  <a:cubicBezTo>
                    <a:pt x="0" y="234"/>
                    <a:pt x="100" y="435"/>
                    <a:pt x="301" y="535"/>
                  </a:cubicBezTo>
                  <a:cubicBezTo>
                    <a:pt x="330" y="539"/>
                    <a:pt x="358" y="541"/>
                    <a:pt x="386" y="541"/>
                  </a:cubicBezTo>
                  <a:cubicBezTo>
                    <a:pt x="582" y="541"/>
                    <a:pt x="743" y="439"/>
                    <a:pt x="801" y="234"/>
                  </a:cubicBezTo>
                  <a:lnTo>
                    <a:pt x="67" y="1"/>
                  </a:ln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5"/>
            <p:cNvSpPr/>
            <p:nvPr/>
          </p:nvSpPr>
          <p:spPr>
            <a:xfrm>
              <a:off x="3996350" y="1905025"/>
              <a:ext cx="18375" cy="15975"/>
            </a:xfrm>
            <a:custGeom>
              <a:avLst/>
              <a:gdLst/>
              <a:ahLst/>
              <a:cxnLst/>
              <a:rect l="l" t="t" r="r" b="b"/>
              <a:pathLst>
                <a:path w="735" h="639" extrusionOk="0">
                  <a:moveTo>
                    <a:pt x="309" y="1"/>
                  </a:moveTo>
                  <a:cubicBezTo>
                    <a:pt x="181" y="1"/>
                    <a:pt x="64" y="66"/>
                    <a:pt x="1" y="172"/>
                  </a:cubicBezTo>
                  <a:lnTo>
                    <a:pt x="635" y="639"/>
                  </a:lnTo>
                  <a:cubicBezTo>
                    <a:pt x="735" y="439"/>
                    <a:pt x="701" y="205"/>
                    <a:pt x="535" y="72"/>
                  </a:cubicBezTo>
                  <a:cubicBezTo>
                    <a:pt x="461" y="23"/>
                    <a:pt x="383" y="1"/>
                    <a:pt x="3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5"/>
            <p:cNvSpPr/>
            <p:nvPr/>
          </p:nvSpPr>
          <p:spPr>
            <a:xfrm>
              <a:off x="3861250" y="1946000"/>
              <a:ext cx="14150" cy="26800"/>
            </a:xfrm>
            <a:custGeom>
              <a:avLst/>
              <a:gdLst/>
              <a:ahLst/>
              <a:cxnLst/>
              <a:rect l="l" t="t" r="r" b="b"/>
              <a:pathLst>
                <a:path w="566" h="1072" extrusionOk="0">
                  <a:moveTo>
                    <a:pt x="1" y="1"/>
                  </a:moveTo>
                  <a:lnTo>
                    <a:pt x="1" y="1068"/>
                  </a:lnTo>
                  <a:cubicBezTo>
                    <a:pt x="20" y="1070"/>
                    <a:pt x="39" y="1071"/>
                    <a:pt x="58" y="1071"/>
                  </a:cubicBezTo>
                  <a:cubicBezTo>
                    <a:pt x="334" y="1071"/>
                    <a:pt x="566" y="849"/>
                    <a:pt x="535" y="568"/>
                  </a:cubicBezTo>
                  <a:cubicBezTo>
                    <a:pt x="535" y="267"/>
                    <a:pt x="301" y="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5"/>
            <p:cNvSpPr/>
            <p:nvPr/>
          </p:nvSpPr>
          <p:spPr>
            <a:xfrm>
              <a:off x="3966325" y="1937675"/>
              <a:ext cx="25050" cy="53375"/>
            </a:xfrm>
            <a:custGeom>
              <a:avLst/>
              <a:gdLst/>
              <a:ahLst/>
              <a:cxnLst/>
              <a:rect l="l" t="t" r="r" b="b"/>
              <a:pathLst>
                <a:path w="1002" h="2135" extrusionOk="0">
                  <a:moveTo>
                    <a:pt x="1" y="0"/>
                  </a:moveTo>
                  <a:lnTo>
                    <a:pt x="1" y="2135"/>
                  </a:lnTo>
                  <a:lnTo>
                    <a:pt x="1002" y="1801"/>
                  </a:lnTo>
                  <a:lnTo>
                    <a:pt x="1" y="0"/>
                  </a:ln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5"/>
            <p:cNvSpPr/>
            <p:nvPr/>
          </p:nvSpPr>
          <p:spPr>
            <a:xfrm>
              <a:off x="3872100" y="2017725"/>
              <a:ext cx="68400" cy="44225"/>
            </a:xfrm>
            <a:custGeom>
              <a:avLst/>
              <a:gdLst/>
              <a:ahLst/>
              <a:cxnLst/>
              <a:rect l="l" t="t" r="r" b="b"/>
              <a:pathLst>
                <a:path w="2736" h="1769" extrusionOk="0">
                  <a:moveTo>
                    <a:pt x="1" y="0"/>
                  </a:moveTo>
                  <a:lnTo>
                    <a:pt x="1" y="0"/>
                  </a:lnTo>
                  <a:cubicBezTo>
                    <a:pt x="101" y="334"/>
                    <a:pt x="301" y="634"/>
                    <a:pt x="601" y="868"/>
                  </a:cubicBezTo>
                  <a:cubicBezTo>
                    <a:pt x="1101" y="1301"/>
                    <a:pt x="2736" y="1768"/>
                    <a:pt x="2736" y="1768"/>
                  </a:cubicBezTo>
                  <a:lnTo>
                    <a:pt x="2736" y="1235"/>
                  </a:lnTo>
                  <a:cubicBezTo>
                    <a:pt x="1935" y="1134"/>
                    <a:pt x="267" y="667"/>
                    <a:pt x="1" y="0"/>
                  </a:cubicBez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5"/>
            <p:cNvSpPr/>
            <p:nvPr/>
          </p:nvSpPr>
          <p:spPr>
            <a:xfrm>
              <a:off x="3701150" y="2176175"/>
              <a:ext cx="193500" cy="534800"/>
            </a:xfrm>
            <a:custGeom>
              <a:avLst/>
              <a:gdLst/>
              <a:ahLst/>
              <a:cxnLst/>
              <a:rect l="l" t="t" r="r" b="b"/>
              <a:pathLst>
                <a:path w="7740" h="21392" extrusionOk="0">
                  <a:moveTo>
                    <a:pt x="2135" y="0"/>
                  </a:moveTo>
                  <a:cubicBezTo>
                    <a:pt x="1535" y="2135"/>
                    <a:pt x="0" y="8940"/>
                    <a:pt x="134" y="9640"/>
                  </a:cubicBezTo>
                  <a:cubicBezTo>
                    <a:pt x="467" y="11208"/>
                    <a:pt x="834" y="13076"/>
                    <a:pt x="1501" y="15411"/>
                  </a:cubicBezTo>
                  <a:cubicBezTo>
                    <a:pt x="1802" y="16379"/>
                    <a:pt x="2202" y="17479"/>
                    <a:pt x="2536" y="18213"/>
                  </a:cubicBezTo>
                  <a:cubicBezTo>
                    <a:pt x="3537" y="20653"/>
                    <a:pt x="4479" y="21392"/>
                    <a:pt x="5610" y="21392"/>
                  </a:cubicBezTo>
                  <a:cubicBezTo>
                    <a:pt x="5685" y="21392"/>
                    <a:pt x="5761" y="21388"/>
                    <a:pt x="5838" y="21382"/>
                  </a:cubicBezTo>
                  <a:cubicBezTo>
                    <a:pt x="7739" y="21249"/>
                    <a:pt x="7639" y="20548"/>
                    <a:pt x="6638" y="19447"/>
                  </a:cubicBezTo>
                  <a:cubicBezTo>
                    <a:pt x="6171" y="18947"/>
                    <a:pt x="5805" y="18413"/>
                    <a:pt x="5538" y="17813"/>
                  </a:cubicBezTo>
                  <a:lnTo>
                    <a:pt x="5538" y="17813"/>
                  </a:lnTo>
                  <a:cubicBezTo>
                    <a:pt x="5838" y="17980"/>
                    <a:pt x="6171" y="18146"/>
                    <a:pt x="6505" y="18247"/>
                  </a:cubicBezTo>
                  <a:cubicBezTo>
                    <a:pt x="6584" y="18278"/>
                    <a:pt x="6666" y="18293"/>
                    <a:pt x="6745" y="18293"/>
                  </a:cubicBezTo>
                  <a:cubicBezTo>
                    <a:pt x="7000" y="18293"/>
                    <a:pt x="7237" y="18142"/>
                    <a:pt x="7339" y="17913"/>
                  </a:cubicBezTo>
                  <a:cubicBezTo>
                    <a:pt x="7406" y="17780"/>
                    <a:pt x="7039" y="17679"/>
                    <a:pt x="6605" y="17279"/>
                  </a:cubicBezTo>
                  <a:cubicBezTo>
                    <a:pt x="6171" y="16779"/>
                    <a:pt x="5638" y="16345"/>
                    <a:pt x="5071" y="16012"/>
                  </a:cubicBezTo>
                  <a:cubicBezTo>
                    <a:pt x="4804" y="15845"/>
                    <a:pt x="4604" y="15611"/>
                    <a:pt x="4470" y="15344"/>
                  </a:cubicBezTo>
                  <a:cubicBezTo>
                    <a:pt x="3903" y="13543"/>
                    <a:pt x="3436" y="11675"/>
                    <a:pt x="3136" y="9807"/>
                  </a:cubicBezTo>
                  <a:lnTo>
                    <a:pt x="4770" y="3102"/>
                  </a:lnTo>
                  <a:lnTo>
                    <a:pt x="2135" y="0"/>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5"/>
            <p:cNvSpPr/>
            <p:nvPr/>
          </p:nvSpPr>
          <p:spPr>
            <a:xfrm>
              <a:off x="3731175" y="2096100"/>
              <a:ext cx="130100" cy="197325"/>
            </a:xfrm>
            <a:custGeom>
              <a:avLst/>
              <a:gdLst/>
              <a:ahLst/>
              <a:cxnLst/>
              <a:rect l="l" t="t" r="r" b="b"/>
              <a:pathLst>
                <a:path w="5204" h="7893" extrusionOk="0">
                  <a:moveTo>
                    <a:pt x="4070" y="1"/>
                  </a:moveTo>
                  <a:cubicBezTo>
                    <a:pt x="2035" y="334"/>
                    <a:pt x="1501" y="1302"/>
                    <a:pt x="934" y="3203"/>
                  </a:cubicBezTo>
                  <a:cubicBezTo>
                    <a:pt x="467" y="4804"/>
                    <a:pt x="0" y="6639"/>
                    <a:pt x="0" y="6639"/>
                  </a:cubicBezTo>
                  <a:cubicBezTo>
                    <a:pt x="433" y="7216"/>
                    <a:pt x="2038" y="7892"/>
                    <a:pt x="3090" y="7892"/>
                  </a:cubicBezTo>
                  <a:cubicBezTo>
                    <a:pt x="3254" y="7892"/>
                    <a:pt x="3405" y="7876"/>
                    <a:pt x="3536" y="7840"/>
                  </a:cubicBezTo>
                  <a:lnTo>
                    <a:pt x="4470" y="4371"/>
                  </a:lnTo>
                  <a:cubicBezTo>
                    <a:pt x="5204" y="2703"/>
                    <a:pt x="4837" y="735"/>
                    <a:pt x="407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5"/>
            <p:cNvSpPr/>
            <p:nvPr/>
          </p:nvSpPr>
          <p:spPr>
            <a:xfrm>
              <a:off x="3737850" y="2081925"/>
              <a:ext cx="362775" cy="667025"/>
            </a:xfrm>
            <a:custGeom>
              <a:avLst/>
              <a:gdLst/>
              <a:ahLst/>
              <a:cxnLst/>
              <a:rect l="l" t="t" r="r" b="b"/>
              <a:pathLst>
                <a:path w="14511" h="26681" extrusionOk="0">
                  <a:moveTo>
                    <a:pt x="8073" y="1"/>
                  </a:moveTo>
                  <a:lnTo>
                    <a:pt x="4804" y="368"/>
                  </a:lnTo>
                  <a:lnTo>
                    <a:pt x="3769" y="568"/>
                  </a:lnTo>
                  <a:cubicBezTo>
                    <a:pt x="4337" y="3370"/>
                    <a:pt x="2002" y="6505"/>
                    <a:pt x="2002" y="6505"/>
                  </a:cubicBezTo>
                  <a:lnTo>
                    <a:pt x="3736" y="10442"/>
                  </a:lnTo>
                  <a:cubicBezTo>
                    <a:pt x="3569" y="10742"/>
                    <a:pt x="2235" y="12677"/>
                    <a:pt x="1668" y="14478"/>
                  </a:cubicBezTo>
                  <a:cubicBezTo>
                    <a:pt x="667" y="17713"/>
                    <a:pt x="134" y="21049"/>
                    <a:pt x="0" y="24418"/>
                  </a:cubicBezTo>
                  <a:cubicBezTo>
                    <a:pt x="1265" y="25921"/>
                    <a:pt x="4030" y="26681"/>
                    <a:pt x="6855" y="26681"/>
                  </a:cubicBezTo>
                  <a:cubicBezTo>
                    <a:pt x="9988" y="26681"/>
                    <a:pt x="13195" y="25746"/>
                    <a:pt x="14510" y="23851"/>
                  </a:cubicBezTo>
                  <a:cubicBezTo>
                    <a:pt x="14510" y="23851"/>
                    <a:pt x="13576" y="16212"/>
                    <a:pt x="11275" y="10342"/>
                  </a:cubicBezTo>
                  <a:lnTo>
                    <a:pt x="11742" y="7640"/>
                  </a:lnTo>
                  <a:cubicBezTo>
                    <a:pt x="13143" y="6005"/>
                    <a:pt x="12542" y="4604"/>
                    <a:pt x="12109" y="3804"/>
                  </a:cubicBezTo>
                  <a:cubicBezTo>
                    <a:pt x="11442" y="2403"/>
                    <a:pt x="10508" y="1102"/>
                    <a:pt x="9340" y="68"/>
                  </a:cubicBezTo>
                  <a:lnTo>
                    <a:pt x="80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9" name="Google Shape;4089;p75"/>
          <p:cNvGrpSpPr/>
          <p:nvPr/>
        </p:nvGrpSpPr>
        <p:grpSpPr>
          <a:xfrm>
            <a:off x="4870962" y="1770077"/>
            <a:ext cx="1477861" cy="1445341"/>
            <a:chOff x="1356975" y="492800"/>
            <a:chExt cx="4939375" cy="4832300"/>
          </a:xfrm>
        </p:grpSpPr>
        <p:sp>
          <p:nvSpPr>
            <p:cNvPr id="4090" name="Google Shape;4090;p75"/>
            <p:cNvSpPr/>
            <p:nvPr/>
          </p:nvSpPr>
          <p:spPr>
            <a:xfrm>
              <a:off x="1356975" y="2393825"/>
              <a:ext cx="4939375" cy="2931275"/>
            </a:xfrm>
            <a:custGeom>
              <a:avLst/>
              <a:gdLst/>
              <a:ahLst/>
              <a:cxnLst/>
              <a:rect l="l" t="t" r="r" b="b"/>
              <a:pathLst>
                <a:path w="197575" h="117251" extrusionOk="0">
                  <a:moveTo>
                    <a:pt x="98771" y="0"/>
                  </a:moveTo>
                  <a:cubicBezTo>
                    <a:pt x="44232" y="0"/>
                    <a:pt x="0" y="26253"/>
                    <a:pt x="0" y="58609"/>
                  </a:cubicBezTo>
                  <a:cubicBezTo>
                    <a:pt x="0" y="90999"/>
                    <a:pt x="44232" y="117251"/>
                    <a:pt x="98771" y="117251"/>
                  </a:cubicBezTo>
                  <a:cubicBezTo>
                    <a:pt x="153343" y="117251"/>
                    <a:pt x="197575" y="90999"/>
                    <a:pt x="197575" y="58609"/>
                  </a:cubicBezTo>
                  <a:cubicBezTo>
                    <a:pt x="197575" y="26253"/>
                    <a:pt x="153343" y="0"/>
                    <a:pt x="98771"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5"/>
            <p:cNvSpPr/>
            <p:nvPr/>
          </p:nvSpPr>
          <p:spPr>
            <a:xfrm>
              <a:off x="3557700" y="3895150"/>
              <a:ext cx="2088200" cy="1036150"/>
            </a:xfrm>
            <a:custGeom>
              <a:avLst/>
              <a:gdLst/>
              <a:ahLst/>
              <a:cxnLst/>
              <a:rect l="l" t="t" r="r" b="b"/>
              <a:pathLst>
                <a:path w="83528" h="41446" extrusionOk="0">
                  <a:moveTo>
                    <a:pt x="18704" y="1"/>
                  </a:moveTo>
                  <a:cubicBezTo>
                    <a:pt x="18310" y="1"/>
                    <a:pt x="17922" y="53"/>
                    <a:pt x="17547" y="157"/>
                  </a:cubicBezTo>
                  <a:cubicBezTo>
                    <a:pt x="10075" y="2425"/>
                    <a:pt x="4371" y="5694"/>
                    <a:pt x="368" y="9964"/>
                  </a:cubicBezTo>
                  <a:cubicBezTo>
                    <a:pt x="1" y="10364"/>
                    <a:pt x="34" y="10998"/>
                    <a:pt x="435" y="11365"/>
                  </a:cubicBezTo>
                  <a:cubicBezTo>
                    <a:pt x="4904" y="15468"/>
                    <a:pt x="11309" y="19671"/>
                    <a:pt x="17614" y="22873"/>
                  </a:cubicBezTo>
                  <a:cubicBezTo>
                    <a:pt x="17967" y="23019"/>
                    <a:pt x="18345" y="23100"/>
                    <a:pt x="18718" y="23100"/>
                  </a:cubicBezTo>
                  <a:cubicBezTo>
                    <a:pt x="18944" y="23100"/>
                    <a:pt x="19167" y="23070"/>
                    <a:pt x="19381" y="23007"/>
                  </a:cubicBezTo>
                  <a:cubicBezTo>
                    <a:pt x="21716" y="22240"/>
                    <a:pt x="24018" y="21339"/>
                    <a:pt x="26253" y="20305"/>
                  </a:cubicBezTo>
                  <a:lnTo>
                    <a:pt x="26253" y="20305"/>
                  </a:lnTo>
                  <a:cubicBezTo>
                    <a:pt x="23117" y="25876"/>
                    <a:pt x="25386" y="32280"/>
                    <a:pt x="33058" y="36717"/>
                  </a:cubicBezTo>
                  <a:cubicBezTo>
                    <a:pt x="38512" y="39869"/>
                    <a:pt x="45667" y="41445"/>
                    <a:pt x="52822" y="41445"/>
                  </a:cubicBezTo>
                  <a:cubicBezTo>
                    <a:pt x="59977" y="41445"/>
                    <a:pt x="67132" y="39869"/>
                    <a:pt x="72586" y="36717"/>
                  </a:cubicBezTo>
                  <a:cubicBezTo>
                    <a:pt x="83527" y="30412"/>
                    <a:pt x="83527" y="20205"/>
                    <a:pt x="72586" y="13900"/>
                  </a:cubicBezTo>
                  <a:cubicBezTo>
                    <a:pt x="67132" y="10760"/>
                    <a:pt x="59991" y="9185"/>
                    <a:pt x="52845" y="9185"/>
                  </a:cubicBezTo>
                  <a:cubicBezTo>
                    <a:pt x="48759" y="9185"/>
                    <a:pt x="44671" y="9700"/>
                    <a:pt x="40897" y="10731"/>
                  </a:cubicBezTo>
                  <a:cubicBezTo>
                    <a:pt x="40997" y="10631"/>
                    <a:pt x="41097" y="10531"/>
                    <a:pt x="41197" y="10431"/>
                  </a:cubicBezTo>
                  <a:cubicBezTo>
                    <a:pt x="41597" y="10131"/>
                    <a:pt x="41564" y="9497"/>
                    <a:pt x="41130" y="9230"/>
                  </a:cubicBezTo>
                  <a:cubicBezTo>
                    <a:pt x="34926" y="4694"/>
                    <a:pt x="27721" y="1592"/>
                    <a:pt x="19415" y="57"/>
                  </a:cubicBezTo>
                  <a:cubicBezTo>
                    <a:pt x="19177" y="20"/>
                    <a:pt x="18939" y="1"/>
                    <a:pt x="1870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5"/>
            <p:cNvSpPr/>
            <p:nvPr/>
          </p:nvSpPr>
          <p:spPr>
            <a:xfrm>
              <a:off x="1933225" y="2626900"/>
              <a:ext cx="3016350" cy="1738150"/>
            </a:xfrm>
            <a:custGeom>
              <a:avLst/>
              <a:gdLst/>
              <a:ahLst/>
              <a:cxnLst/>
              <a:rect l="l" t="t" r="r" b="b"/>
              <a:pathLst>
                <a:path w="120654" h="69526" extrusionOk="0">
                  <a:moveTo>
                    <a:pt x="115549" y="1"/>
                  </a:moveTo>
                  <a:cubicBezTo>
                    <a:pt x="115208" y="1"/>
                    <a:pt x="114866" y="84"/>
                    <a:pt x="114549" y="251"/>
                  </a:cubicBezTo>
                  <a:lnTo>
                    <a:pt x="534" y="66065"/>
                  </a:lnTo>
                  <a:cubicBezTo>
                    <a:pt x="0" y="66398"/>
                    <a:pt x="0" y="66899"/>
                    <a:pt x="534" y="67232"/>
                  </a:cubicBezTo>
                  <a:lnTo>
                    <a:pt x="4170" y="69300"/>
                  </a:lnTo>
                  <a:cubicBezTo>
                    <a:pt x="4487" y="69450"/>
                    <a:pt x="4829" y="69526"/>
                    <a:pt x="5171" y="69526"/>
                  </a:cubicBezTo>
                  <a:cubicBezTo>
                    <a:pt x="5512" y="69526"/>
                    <a:pt x="5854" y="69450"/>
                    <a:pt x="6171" y="69300"/>
                  </a:cubicBezTo>
                  <a:lnTo>
                    <a:pt x="120086" y="3520"/>
                  </a:lnTo>
                  <a:cubicBezTo>
                    <a:pt x="120653" y="3220"/>
                    <a:pt x="120653" y="2686"/>
                    <a:pt x="120086" y="2352"/>
                  </a:cubicBezTo>
                  <a:lnTo>
                    <a:pt x="116550" y="251"/>
                  </a:lnTo>
                  <a:cubicBezTo>
                    <a:pt x="116233" y="84"/>
                    <a:pt x="115891" y="1"/>
                    <a:pt x="11554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5"/>
            <p:cNvSpPr/>
            <p:nvPr/>
          </p:nvSpPr>
          <p:spPr>
            <a:xfrm>
              <a:off x="2780500" y="3980800"/>
              <a:ext cx="639650" cy="369450"/>
            </a:xfrm>
            <a:custGeom>
              <a:avLst/>
              <a:gdLst/>
              <a:ahLst/>
              <a:cxnLst/>
              <a:rect l="l" t="t" r="r" b="b"/>
              <a:pathLst>
                <a:path w="25586" h="14778" extrusionOk="0">
                  <a:moveTo>
                    <a:pt x="12809" y="0"/>
                  </a:moveTo>
                  <a:cubicBezTo>
                    <a:pt x="5738" y="0"/>
                    <a:pt x="0" y="3336"/>
                    <a:pt x="0" y="7405"/>
                  </a:cubicBezTo>
                  <a:cubicBezTo>
                    <a:pt x="0" y="11475"/>
                    <a:pt x="5738" y="14777"/>
                    <a:pt x="12809" y="14777"/>
                  </a:cubicBezTo>
                  <a:cubicBezTo>
                    <a:pt x="19848" y="14777"/>
                    <a:pt x="25585" y="11475"/>
                    <a:pt x="25585" y="7405"/>
                  </a:cubicBezTo>
                  <a:cubicBezTo>
                    <a:pt x="25585" y="3336"/>
                    <a:pt x="19848" y="0"/>
                    <a:pt x="1280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5"/>
            <p:cNvSpPr/>
            <p:nvPr/>
          </p:nvSpPr>
          <p:spPr>
            <a:xfrm>
              <a:off x="3247500" y="4252650"/>
              <a:ext cx="639650" cy="369450"/>
            </a:xfrm>
            <a:custGeom>
              <a:avLst/>
              <a:gdLst/>
              <a:ahLst/>
              <a:cxnLst/>
              <a:rect l="l" t="t" r="r" b="b"/>
              <a:pathLst>
                <a:path w="25586" h="14778" extrusionOk="0">
                  <a:moveTo>
                    <a:pt x="12776" y="1"/>
                  </a:moveTo>
                  <a:cubicBezTo>
                    <a:pt x="5738" y="1"/>
                    <a:pt x="0" y="3303"/>
                    <a:pt x="0" y="7406"/>
                  </a:cubicBezTo>
                  <a:cubicBezTo>
                    <a:pt x="0" y="11476"/>
                    <a:pt x="5738" y="14778"/>
                    <a:pt x="12776" y="14778"/>
                  </a:cubicBezTo>
                  <a:cubicBezTo>
                    <a:pt x="19848" y="14778"/>
                    <a:pt x="25585" y="11476"/>
                    <a:pt x="25585" y="7406"/>
                  </a:cubicBezTo>
                  <a:cubicBezTo>
                    <a:pt x="25585" y="3303"/>
                    <a:pt x="19848" y="1"/>
                    <a:pt x="1277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5"/>
            <p:cNvSpPr/>
            <p:nvPr/>
          </p:nvSpPr>
          <p:spPr>
            <a:xfrm>
              <a:off x="4686025" y="2761575"/>
              <a:ext cx="638800" cy="369475"/>
            </a:xfrm>
            <a:custGeom>
              <a:avLst/>
              <a:gdLst/>
              <a:ahLst/>
              <a:cxnLst/>
              <a:rect l="l" t="t" r="r" b="b"/>
              <a:pathLst>
                <a:path w="25552" h="14779" extrusionOk="0">
                  <a:moveTo>
                    <a:pt x="12776" y="1"/>
                  </a:moveTo>
                  <a:cubicBezTo>
                    <a:pt x="5738" y="1"/>
                    <a:pt x="0" y="3303"/>
                    <a:pt x="0" y="7373"/>
                  </a:cubicBezTo>
                  <a:cubicBezTo>
                    <a:pt x="0" y="11476"/>
                    <a:pt x="5738" y="14778"/>
                    <a:pt x="12776" y="14778"/>
                  </a:cubicBezTo>
                  <a:cubicBezTo>
                    <a:pt x="19848" y="14778"/>
                    <a:pt x="25552" y="11476"/>
                    <a:pt x="25552" y="7373"/>
                  </a:cubicBezTo>
                  <a:cubicBezTo>
                    <a:pt x="25552" y="3303"/>
                    <a:pt x="19848" y="1"/>
                    <a:pt x="1277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5"/>
            <p:cNvSpPr/>
            <p:nvPr/>
          </p:nvSpPr>
          <p:spPr>
            <a:xfrm>
              <a:off x="1793950" y="735550"/>
              <a:ext cx="619625" cy="468475"/>
            </a:xfrm>
            <a:custGeom>
              <a:avLst/>
              <a:gdLst/>
              <a:ahLst/>
              <a:cxnLst/>
              <a:rect l="l" t="t" r="r" b="b"/>
              <a:pathLst>
                <a:path w="24785" h="18739" extrusionOk="0">
                  <a:moveTo>
                    <a:pt x="11471" y="0"/>
                  </a:moveTo>
                  <a:cubicBezTo>
                    <a:pt x="10831" y="0"/>
                    <a:pt x="10107" y="210"/>
                    <a:pt x="9341" y="651"/>
                  </a:cubicBezTo>
                  <a:cubicBezTo>
                    <a:pt x="6705" y="2152"/>
                    <a:pt x="4604" y="5855"/>
                    <a:pt x="4604" y="8890"/>
                  </a:cubicBezTo>
                  <a:lnTo>
                    <a:pt x="4604" y="10591"/>
                  </a:lnTo>
                  <a:cubicBezTo>
                    <a:pt x="4571" y="11259"/>
                    <a:pt x="4737" y="11926"/>
                    <a:pt x="5004" y="12560"/>
                  </a:cubicBezTo>
                  <a:lnTo>
                    <a:pt x="1769" y="14428"/>
                  </a:lnTo>
                  <a:cubicBezTo>
                    <a:pt x="701" y="15095"/>
                    <a:pt x="67" y="16229"/>
                    <a:pt x="1" y="17463"/>
                  </a:cubicBezTo>
                  <a:cubicBezTo>
                    <a:pt x="1" y="18269"/>
                    <a:pt x="388" y="18739"/>
                    <a:pt x="972" y="18739"/>
                  </a:cubicBezTo>
                  <a:cubicBezTo>
                    <a:pt x="1210" y="18739"/>
                    <a:pt x="1479" y="18661"/>
                    <a:pt x="1769" y="18497"/>
                  </a:cubicBezTo>
                  <a:lnTo>
                    <a:pt x="23017" y="6222"/>
                  </a:lnTo>
                  <a:cubicBezTo>
                    <a:pt x="24051" y="5521"/>
                    <a:pt x="24718" y="4387"/>
                    <a:pt x="24785" y="3153"/>
                  </a:cubicBezTo>
                  <a:cubicBezTo>
                    <a:pt x="24785" y="2372"/>
                    <a:pt x="24382" y="1910"/>
                    <a:pt x="23802" y="1910"/>
                  </a:cubicBezTo>
                  <a:cubicBezTo>
                    <a:pt x="23565" y="1910"/>
                    <a:pt x="23298" y="1987"/>
                    <a:pt x="23017" y="2152"/>
                  </a:cubicBezTo>
                  <a:lnTo>
                    <a:pt x="19081" y="4420"/>
                  </a:lnTo>
                  <a:cubicBezTo>
                    <a:pt x="19114" y="4254"/>
                    <a:pt x="19114" y="4053"/>
                    <a:pt x="19114" y="3887"/>
                  </a:cubicBezTo>
                  <a:lnTo>
                    <a:pt x="19114" y="2753"/>
                  </a:lnTo>
                  <a:cubicBezTo>
                    <a:pt x="19114" y="1327"/>
                    <a:pt x="18387" y="494"/>
                    <a:pt x="17341" y="494"/>
                  </a:cubicBezTo>
                  <a:cubicBezTo>
                    <a:pt x="16919" y="494"/>
                    <a:pt x="16444" y="630"/>
                    <a:pt x="15945" y="918"/>
                  </a:cubicBezTo>
                  <a:cubicBezTo>
                    <a:pt x="15178" y="1385"/>
                    <a:pt x="14544" y="2019"/>
                    <a:pt x="14044" y="2753"/>
                  </a:cubicBezTo>
                  <a:cubicBezTo>
                    <a:pt x="13861" y="993"/>
                    <a:pt x="12864" y="0"/>
                    <a:pt x="1147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5"/>
            <p:cNvSpPr/>
            <p:nvPr/>
          </p:nvSpPr>
          <p:spPr>
            <a:xfrm>
              <a:off x="2463600" y="1059300"/>
              <a:ext cx="467850" cy="353050"/>
            </a:xfrm>
            <a:custGeom>
              <a:avLst/>
              <a:gdLst/>
              <a:ahLst/>
              <a:cxnLst/>
              <a:rect l="l" t="t" r="r" b="b"/>
              <a:pathLst>
                <a:path w="18714" h="14122" extrusionOk="0">
                  <a:moveTo>
                    <a:pt x="8663" y="0"/>
                  </a:moveTo>
                  <a:cubicBezTo>
                    <a:pt x="8185" y="0"/>
                    <a:pt x="7645" y="154"/>
                    <a:pt x="7072" y="477"/>
                  </a:cubicBezTo>
                  <a:cubicBezTo>
                    <a:pt x="5104" y="1611"/>
                    <a:pt x="3470" y="4413"/>
                    <a:pt x="3470" y="6681"/>
                  </a:cubicBezTo>
                  <a:lnTo>
                    <a:pt x="3470" y="7982"/>
                  </a:lnTo>
                  <a:cubicBezTo>
                    <a:pt x="3470" y="8483"/>
                    <a:pt x="3570" y="8983"/>
                    <a:pt x="3803" y="9450"/>
                  </a:cubicBezTo>
                  <a:lnTo>
                    <a:pt x="1335" y="10884"/>
                  </a:lnTo>
                  <a:cubicBezTo>
                    <a:pt x="534" y="11385"/>
                    <a:pt x="34" y="12252"/>
                    <a:pt x="0" y="13186"/>
                  </a:cubicBezTo>
                  <a:cubicBezTo>
                    <a:pt x="0" y="13782"/>
                    <a:pt x="307" y="14122"/>
                    <a:pt x="749" y="14122"/>
                  </a:cubicBezTo>
                  <a:cubicBezTo>
                    <a:pt x="926" y="14122"/>
                    <a:pt x="1125" y="14068"/>
                    <a:pt x="1335" y="13953"/>
                  </a:cubicBezTo>
                  <a:lnTo>
                    <a:pt x="17379" y="4680"/>
                  </a:lnTo>
                  <a:cubicBezTo>
                    <a:pt x="18147" y="4180"/>
                    <a:pt x="18647" y="3312"/>
                    <a:pt x="18714" y="2378"/>
                  </a:cubicBezTo>
                  <a:cubicBezTo>
                    <a:pt x="18714" y="1785"/>
                    <a:pt x="18409" y="1428"/>
                    <a:pt x="17969" y="1428"/>
                  </a:cubicBezTo>
                  <a:cubicBezTo>
                    <a:pt x="17791" y="1428"/>
                    <a:pt x="17591" y="1486"/>
                    <a:pt x="17379" y="1611"/>
                  </a:cubicBezTo>
                  <a:lnTo>
                    <a:pt x="14411" y="3312"/>
                  </a:lnTo>
                  <a:cubicBezTo>
                    <a:pt x="14411" y="3179"/>
                    <a:pt x="14444" y="3045"/>
                    <a:pt x="14444" y="2945"/>
                  </a:cubicBezTo>
                  <a:lnTo>
                    <a:pt x="14444" y="2078"/>
                  </a:lnTo>
                  <a:cubicBezTo>
                    <a:pt x="14444" y="987"/>
                    <a:pt x="13904" y="351"/>
                    <a:pt x="13112" y="351"/>
                  </a:cubicBezTo>
                  <a:cubicBezTo>
                    <a:pt x="12790" y="351"/>
                    <a:pt x="12428" y="456"/>
                    <a:pt x="12042" y="677"/>
                  </a:cubicBezTo>
                  <a:cubicBezTo>
                    <a:pt x="11475" y="1044"/>
                    <a:pt x="11008" y="1511"/>
                    <a:pt x="10608" y="2078"/>
                  </a:cubicBezTo>
                  <a:cubicBezTo>
                    <a:pt x="10470" y="747"/>
                    <a:pt x="9717" y="0"/>
                    <a:pt x="866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5"/>
            <p:cNvSpPr/>
            <p:nvPr/>
          </p:nvSpPr>
          <p:spPr>
            <a:xfrm>
              <a:off x="1590975" y="3474550"/>
              <a:ext cx="485700" cy="539625"/>
            </a:xfrm>
            <a:custGeom>
              <a:avLst/>
              <a:gdLst/>
              <a:ahLst/>
              <a:cxnLst/>
              <a:rect l="l" t="t" r="r" b="b"/>
              <a:pathLst>
                <a:path w="19428" h="21585" extrusionOk="0">
                  <a:moveTo>
                    <a:pt x="5765" y="0"/>
                  </a:moveTo>
                  <a:cubicBezTo>
                    <a:pt x="2477" y="0"/>
                    <a:pt x="0" y="2803"/>
                    <a:pt x="3383" y="5473"/>
                  </a:cubicBezTo>
                  <a:cubicBezTo>
                    <a:pt x="7219" y="8475"/>
                    <a:pt x="14291" y="11978"/>
                    <a:pt x="16459" y="21584"/>
                  </a:cubicBezTo>
                  <a:lnTo>
                    <a:pt x="19294" y="20884"/>
                  </a:lnTo>
                  <a:cubicBezTo>
                    <a:pt x="19294" y="20884"/>
                    <a:pt x="19428" y="14713"/>
                    <a:pt x="17026" y="9576"/>
                  </a:cubicBezTo>
                  <a:cubicBezTo>
                    <a:pt x="14624" y="4439"/>
                    <a:pt x="10855" y="970"/>
                    <a:pt x="7019" y="136"/>
                  </a:cubicBezTo>
                  <a:cubicBezTo>
                    <a:pt x="6595" y="44"/>
                    <a:pt x="6174" y="0"/>
                    <a:pt x="576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5"/>
            <p:cNvSpPr/>
            <p:nvPr/>
          </p:nvSpPr>
          <p:spPr>
            <a:xfrm>
              <a:off x="1590975" y="3474550"/>
              <a:ext cx="485700" cy="539625"/>
            </a:xfrm>
            <a:custGeom>
              <a:avLst/>
              <a:gdLst/>
              <a:ahLst/>
              <a:cxnLst/>
              <a:rect l="l" t="t" r="r" b="b"/>
              <a:pathLst>
                <a:path w="19428" h="21585" extrusionOk="0">
                  <a:moveTo>
                    <a:pt x="5765" y="0"/>
                  </a:moveTo>
                  <a:cubicBezTo>
                    <a:pt x="2477" y="0"/>
                    <a:pt x="0" y="2803"/>
                    <a:pt x="3383" y="5473"/>
                  </a:cubicBezTo>
                  <a:cubicBezTo>
                    <a:pt x="7219" y="8475"/>
                    <a:pt x="14291" y="11978"/>
                    <a:pt x="16459" y="21584"/>
                  </a:cubicBezTo>
                  <a:lnTo>
                    <a:pt x="19294" y="20884"/>
                  </a:lnTo>
                  <a:cubicBezTo>
                    <a:pt x="19294" y="20884"/>
                    <a:pt x="19428" y="14713"/>
                    <a:pt x="17026" y="9576"/>
                  </a:cubicBezTo>
                  <a:cubicBezTo>
                    <a:pt x="14624" y="4439"/>
                    <a:pt x="10855" y="970"/>
                    <a:pt x="7019" y="136"/>
                  </a:cubicBezTo>
                  <a:cubicBezTo>
                    <a:pt x="6595" y="44"/>
                    <a:pt x="6174" y="0"/>
                    <a:pt x="57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5"/>
            <p:cNvSpPr/>
            <p:nvPr/>
          </p:nvSpPr>
          <p:spPr>
            <a:xfrm>
              <a:off x="1711400" y="3517300"/>
              <a:ext cx="344425" cy="436225"/>
            </a:xfrm>
            <a:custGeom>
              <a:avLst/>
              <a:gdLst/>
              <a:ahLst/>
              <a:cxnLst/>
              <a:rect l="l" t="t" r="r" b="b"/>
              <a:pathLst>
                <a:path w="13777" h="17449" extrusionOk="0">
                  <a:moveTo>
                    <a:pt x="212" y="0"/>
                  </a:moveTo>
                  <a:cubicBezTo>
                    <a:pt x="134" y="0"/>
                    <a:pt x="58" y="55"/>
                    <a:pt x="34" y="127"/>
                  </a:cubicBezTo>
                  <a:cubicBezTo>
                    <a:pt x="0" y="260"/>
                    <a:pt x="67" y="360"/>
                    <a:pt x="167" y="394"/>
                  </a:cubicBezTo>
                  <a:cubicBezTo>
                    <a:pt x="3536" y="1661"/>
                    <a:pt x="10641" y="6832"/>
                    <a:pt x="13343" y="17306"/>
                  </a:cubicBezTo>
                  <a:cubicBezTo>
                    <a:pt x="13371" y="17388"/>
                    <a:pt x="13443" y="17448"/>
                    <a:pt x="13524" y="17448"/>
                  </a:cubicBezTo>
                  <a:cubicBezTo>
                    <a:pt x="13541" y="17448"/>
                    <a:pt x="13559" y="17445"/>
                    <a:pt x="13577" y="17439"/>
                  </a:cubicBezTo>
                  <a:lnTo>
                    <a:pt x="13610" y="17439"/>
                  </a:lnTo>
                  <a:cubicBezTo>
                    <a:pt x="13710" y="17439"/>
                    <a:pt x="13777" y="17306"/>
                    <a:pt x="13743" y="17206"/>
                  </a:cubicBezTo>
                  <a:cubicBezTo>
                    <a:pt x="11008" y="6565"/>
                    <a:pt x="3736" y="1294"/>
                    <a:pt x="300" y="27"/>
                  </a:cubicBezTo>
                  <a:cubicBezTo>
                    <a:pt x="272" y="8"/>
                    <a:pt x="242" y="0"/>
                    <a:pt x="2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5"/>
            <p:cNvSpPr/>
            <p:nvPr/>
          </p:nvSpPr>
          <p:spPr>
            <a:xfrm>
              <a:off x="1572950" y="3758975"/>
              <a:ext cx="477050" cy="513475"/>
            </a:xfrm>
            <a:custGeom>
              <a:avLst/>
              <a:gdLst/>
              <a:ahLst/>
              <a:cxnLst/>
              <a:rect l="l" t="t" r="r" b="b"/>
              <a:pathLst>
                <a:path w="19082" h="20539" extrusionOk="0">
                  <a:moveTo>
                    <a:pt x="3817" y="0"/>
                  </a:moveTo>
                  <a:cubicBezTo>
                    <a:pt x="2696" y="0"/>
                    <a:pt x="1611" y="463"/>
                    <a:pt x="802" y="1301"/>
                  </a:cubicBezTo>
                  <a:cubicBezTo>
                    <a:pt x="234" y="1835"/>
                    <a:pt x="1" y="2602"/>
                    <a:pt x="168" y="3369"/>
                  </a:cubicBezTo>
                  <a:cubicBezTo>
                    <a:pt x="401" y="4170"/>
                    <a:pt x="1168" y="4670"/>
                    <a:pt x="1869" y="5070"/>
                  </a:cubicBezTo>
                  <a:cubicBezTo>
                    <a:pt x="2603" y="5471"/>
                    <a:pt x="3370" y="5938"/>
                    <a:pt x="3670" y="6705"/>
                  </a:cubicBezTo>
                  <a:cubicBezTo>
                    <a:pt x="4304" y="8239"/>
                    <a:pt x="2636" y="10041"/>
                    <a:pt x="3337" y="11575"/>
                  </a:cubicBezTo>
                  <a:cubicBezTo>
                    <a:pt x="3670" y="12176"/>
                    <a:pt x="4237" y="12643"/>
                    <a:pt x="4938" y="12809"/>
                  </a:cubicBezTo>
                  <a:cubicBezTo>
                    <a:pt x="5472" y="13009"/>
                    <a:pt x="6072" y="13076"/>
                    <a:pt x="6639" y="13243"/>
                  </a:cubicBezTo>
                  <a:cubicBezTo>
                    <a:pt x="6906" y="13276"/>
                    <a:pt x="7173" y="13276"/>
                    <a:pt x="7473" y="13310"/>
                  </a:cubicBezTo>
                  <a:cubicBezTo>
                    <a:pt x="7608" y="13293"/>
                    <a:pt x="7742" y="13285"/>
                    <a:pt x="7877" y="13285"/>
                  </a:cubicBezTo>
                  <a:cubicBezTo>
                    <a:pt x="8540" y="13285"/>
                    <a:pt x="9192" y="13488"/>
                    <a:pt x="9775" y="13877"/>
                  </a:cubicBezTo>
                  <a:cubicBezTo>
                    <a:pt x="10809" y="14677"/>
                    <a:pt x="10942" y="16145"/>
                    <a:pt x="11476" y="17346"/>
                  </a:cubicBezTo>
                  <a:cubicBezTo>
                    <a:pt x="12143" y="18780"/>
                    <a:pt x="13411" y="19881"/>
                    <a:pt x="14945" y="20281"/>
                  </a:cubicBezTo>
                  <a:cubicBezTo>
                    <a:pt x="15520" y="20448"/>
                    <a:pt x="16238" y="20539"/>
                    <a:pt x="16892" y="20539"/>
                  </a:cubicBezTo>
                  <a:cubicBezTo>
                    <a:pt x="17681" y="20539"/>
                    <a:pt x="18377" y="20406"/>
                    <a:pt x="18614" y="20115"/>
                  </a:cubicBezTo>
                  <a:cubicBezTo>
                    <a:pt x="18914" y="19714"/>
                    <a:pt x="18347" y="18313"/>
                    <a:pt x="18414" y="17813"/>
                  </a:cubicBezTo>
                  <a:cubicBezTo>
                    <a:pt x="18548" y="16512"/>
                    <a:pt x="18581" y="15211"/>
                    <a:pt x="18481" y="13910"/>
                  </a:cubicBezTo>
                  <a:cubicBezTo>
                    <a:pt x="18381" y="13343"/>
                    <a:pt x="18381" y="12743"/>
                    <a:pt x="18481" y="12142"/>
                  </a:cubicBezTo>
                  <a:cubicBezTo>
                    <a:pt x="18581" y="11508"/>
                    <a:pt x="18648" y="10841"/>
                    <a:pt x="18748" y="10174"/>
                  </a:cubicBezTo>
                  <a:cubicBezTo>
                    <a:pt x="18848" y="9507"/>
                    <a:pt x="19081" y="8940"/>
                    <a:pt x="18948" y="8173"/>
                  </a:cubicBezTo>
                  <a:cubicBezTo>
                    <a:pt x="18781" y="7472"/>
                    <a:pt x="18481" y="6772"/>
                    <a:pt x="18114" y="6138"/>
                  </a:cubicBezTo>
                  <a:cubicBezTo>
                    <a:pt x="17747" y="5504"/>
                    <a:pt x="17413" y="4904"/>
                    <a:pt x="17046" y="4270"/>
                  </a:cubicBezTo>
                  <a:cubicBezTo>
                    <a:pt x="16646" y="3503"/>
                    <a:pt x="16179" y="2802"/>
                    <a:pt x="15612" y="2168"/>
                  </a:cubicBezTo>
                  <a:cubicBezTo>
                    <a:pt x="14573" y="1129"/>
                    <a:pt x="13186" y="533"/>
                    <a:pt x="11728" y="533"/>
                  </a:cubicBezTo>
                  <a:cubicBezTo>
                    <a:pt x="11688" y="533"/>
                    <a:pt x="11649" y="533"/>
                    <a:pt x="11609" y="534"/>
                  </a:cubicBezTo>
                  <a:cubicBezTo>
                    <a:pt x="10634" y="561"/>
                    <a:pt x="9593" y="896"/>
                    <a:pt x="8593" y="896"/>
                  </a:cubicBezTo>
                  <a:cubicBezTo>
                    <a:pt x="8362" y="896"/>
                    <a:pt x="8132" y="878"/>
                    <a:pt x="7907" y="834"/>
                  </a:cubicBezTo>
                  <a:cubicBezTo>
                    <a:pt x="6706" y="601"/>
                    <a:pt x="5572" y="134"/>
                    <a:pt x="4337" y="34"/>
                  </a:cubicBezTo>
                  <a:cubicBezTo>
                    <a:pt x="4164" y="11"/>
                    <a:pt x="3990" y="0"/>
                    <a:pt x="381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5"/>
            <p:cNvSpPr/>
            <p:nvPr/>
          </p:nvSpPr>
          <p:spPr>
            <a:xfrm>
              <a:off x="1629675" y="3795650"/>
              <a:ext cx="397800" cy="382800"/>
            </a:xfrm>
            <a:custGeom>
              <a:avLst/>
              <a:gdLst/>
              <a:ahLst/>
              <a:cxnLst/>
              <a:rect l="l" t="t" r="r" b="b"/>
              <a:pathLst>
                <a:path w="15912" h="15312" extrusionOk="0">
                  <a:moveTo>
                    <a:pt x="200" y="1"/>
                  </a:moveTo>
                  <a:cubicBezTo>
                    <a:pt x="100" y="1"/>
                    <a:pt x="0" y="68"/>
                    <a:pt x="0" y="168"/>
                  </a:cubicBezTo>
                  <a:cubicBezTo>
                    <a:pt x="0" y="268"/>
                    <a:pt x="67" y="368"/>
                    <a:pt x="167" y="368"/>
                  </a:cubicBezTo>
                  <a:cubicBezTo>
                    <a:pt x="2902" y="568"/>
                    <a:pt x="14177" y="3804"/>
                    <a:pt x="15511" y="15145"/>
                  </a:cubicBezTo>
                  <a:cubicBezTo>
                    <a:pt x="15545" y="15245"/>
                    <a:pt x="15645" y="15312"/>
                    <a:pt x="15745" y="15312"/>
                  </a:cubicBezTo>
                  <a:cubicBezTo>
                    <a:pt x="15845" y="15312"/>
                    <a:pt x="15912" y="15212"/>
                    <a:pt x="15912" y="15112"/>
                  </a:cubicBezTo>
                  <a:cubicBezTo>
                    <a:pt x="14511" y="3503"/>
                    <a:pt x="2969" y="20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5"/>
            <p:cNvSpPr/>
            <p:nvPr/>
          </p:nvSpPr>
          <p:spPr>
            <a:xfrm>
              <a:off x="1711400" y="3940700"/>
              <a:ext cx="223850" cy="49300"/>
            </a:xfrm>
            <a:custGeom>
              <a:avLst/>
              <a:gdLst/>
              <a:ahLst/>
              <a:cxnLst/>
              <a:rect l="l" t="t" r="r" b="b"/>
              <a:pathLst>
                <a:path w="8954" h="1972" extrusionOk="0">
                  <a:moveTo>
                    <a:pt x="5651" y="1"/>
                  </a:moveTo>
                  <a:cubicBezTo>
                    <a:pt x="3703" y="1"/>
                    <a:pt x="1764" y="550"/>
                    <a:pt x="67" y="1638"/>
                  </a:cubicBezTo>
                  <a:cubicBezTo>
                    <a:pt x="0" y="1704"/>
                    <a:pt x="0" y="1838"/>
                    <a:pt x="34" y="1904"/>
                  </a:cubicBezTo>
                  <a:cubicBezTo>
                    <a:pt x="100" y="1938"/>
                    <a:pt x="134" y="1971"/>
                    <a:pt x="200" y="1971"/>
                  </a:cubicBezTo>
                  <a:cubicBezTo>
                    <a:pt x="234" y="1971"/>
                    <a:pt x="267" y="1971"/>
                    <a:pt x="300" y="1938"/>
                  </a:cubicBezTo>
                  <a:cubicBezTo>
                    <a:pt x="1903" y="898"/>
                    <a:pt x="3758" y="365"/>
                    <a:pt x="5629" y="365"/>
                  </a:cubicBezTo>
                  <a:cubicBezTo>
                    <a:pt x="6640" y="365"/>
                    <a:pt x="7657" y="521"/>
                    <a:pt x="8640" y="837"/>
                  </a:cubicBezTo>
                  <a:cubicBezTo>
                    <a:pt x="8659" y="842"/>
                    <a:pt x="8677" y="845"/>
                    <a:pt x="8695" y="845"/>
                  </a:cubicBezTo>
                  <a:cubicBezTo>
                    <a:pt x="8888" y="845"/>
                    <a:pt x="8954" y="531"/>
                    <a:pt x="8740" y="470"/>
                  </a:cubicBezTo>
                  <a:cubicBezTo>
                    <a:pt x="7731" y="157"/>
                    <a:pt x="6689" y="1"/>
                    <a:pt x="5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5"/>
            <p:cNvSpPr/>
            <p:nvPr/>
          </p:nvSpPr>
          <p:spPr>
            <a:xfrm>
              <a:off x="2062475" y="531650"/>
              <a:ext cx="2770350" cy="3786075"/>
            </a:xfrm>
            <a:custGeom>
              <a:avLst/>
              <a:gdLst/>
              <a:ahLst/>
              <a:cxnLst/>
              <a:rect l="l" t="t" r="r" b="b"/>
              <a:pathLst>
                <a:path w="110814" h="151443" extrusionOk="0">
                  <a:moveTo>
                    <a:pt x="110346" y="1"/>
                  </a:moveTo>
                  <a:cubicBezTo>
                    <a:pt x="109946" y="1"/>
                    <a:pt x="108545" y="735"/>
                    <a:pt x="105309" y="2603"/>
                  </a:cubicBezTo>
                  <a:lnTo>
                    <a:pt x="1568" y="62445"/>
                  </a:lnTo>
                  <a:cubicBezTo>
                    <a:pt x="601" y="63013"/>
                    <a:pt x="34" y="64047"/>
                    <a:pt x="1" y="65181"/>
                  </a:cubicBezTo>
                  <a:lnTo>
                    <a:pt x="1" y="150475"/>
                  </a:lnTo>
                  <a:cubicBezTo>
                    <a:pt x="1" y="150809"/>
                    <a:pt x="167" y="151142"/>
                    <a:pt x="468" y="151276"/>
                  </a:cubicBezTo>
                  <a:lnTo>
                    <a:pt x="534" y="151342"/>
                  </a:lnTo>
                  <a:lnTo>
                    <a:pt x="634" y="151376"/>
                  </a:lnTo>
                  <a:lnTo>
                    <a:pt x="701" y="151409"/>
                  </a:lnTo>
                  <a:cubicBezTo>
                    <a:pt x="768" y="151409"/>
                    <a:pt x="835" y="151409"/>
                    <a:pt x="868" y="151442"/>
                  </a:cubicBezTo>
                  <a:lnTo>
                    <a:pt x="901" y="151409"/>
                  </a:lnTo>
                  <a:cubicBezTo>
                    <a:pt x="1068" y="151409"/>
                    <a:pt x="1201" y="151342"/>
                    <a:pt x="1335" y="151276"/>
                  </a:cubicBezTo>
                  <a:lnTo>
                    <a:pt x="1368" y="151276"/>
                  </a:lnTo>
                  <a:lnTo>
                    <a:pt x="1402" y="151242"/>
                  </a:lnTo>
                  <a:lnTo>
                    <a:pt x="109245" y="88964"/>
                  </a:lnTo>
                  <a:cubicBezTo>
                    <a:pt x="110146" y="88364"/>
                    <a:pt x="110746" y="87363"/>
                    <a:pt x="110813" y="86262"/>
                  </a:cubicBezTo>
                  <a:lnTo>
                    <a:pt x="110813" y="901"/>
                  </a:lnTo>
                  <a:lnTo>
                    <a:pt x="110813" y="701"/>
                  </a:lnTo>
                  <a:cubicBezTo>
                    <a:pt x="110813" y="668"/>
                    <a:pt x="110813" y="635"/>
                    <a:pt x="110813" y="601"/>
                  </a:cubicBezTo>
                  <a:lnTo>
                    <a:pt x="110780" y="501"/>
                  </a:lnTo>
                  <a:cubicBezTo>
                    <a:pt x="110780" y="468"/>
                    <a:pt x="110746" y="434"/>
                    <a:pt x="110746" y="434"/>
                  </a:cubicBezTo>
                  <a:cubicBezTo>
                    <a:pt x="110746" y="368"/>
                    <a:pt x="110713" y="301"/>
                    <a:pt x="110680" y="268"/>
                  </a:cubicBezTo>
                  <a:lnTo>
                    <a:pt x="110680" y="234"/>
                  </a:lnTo>
                  <a:lnTo>
                    <a:pt x="110646" y="201"/>
                  </a:lnTo>
                  <a:lnTo>
                    <a:pt x="110646" y="168"/>
                  </a:lnTo>
                  <a:lnTo>
                    <a:pt x="110613" y="134"/>
                  </a:lnTo>
                  <a:cubicBezTo>
                    <a:pt x="110580" y="134"/>
                    <a:pt x="110580" y="101"/>
                    <a:pt x="110546" y="67"/>
                  </a:cubicBezTo>
                  <a:lnTo>
                    <a:pt x="110446" y="34"/>
                  </a:lnTo>
                  <a:cubicBezTo>
                    <a:pt x="110413" y="1"/>
                    <a:pt x="110379" y="1"/>
                    <a:pt x="110346"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5"/>
            <p:cNvSpPr/>
            <p:nvPr/>
          </p:nvSpPr>
          <p:spPr>
            <a:xfrm>
              <a:off x="2055800" y="524975"/>
              <a:ext cx="2784525" cy="3798575"/>
            </a:xfrm>
            <a:custGeom>
              <a:avLst/>
              <a:gdLst/>
              <a:ahLst/>
              <a:cxnLst/>
              <a:rect l="l" t="t" r="r" b="b"/>
              <a:pathLst>
                <a:path w="111381" h="151943" extrusionOk="0">
                  <a:moveTo>
                    <a:pt x="110646" y="535"/>
                  </a:moveTo>
                  <a:lnTo>
                    <a:pt x="110713" y="601"/>
                  </a:lnTo>
                  <a:lnTo>
                    <a:pt x="110746" y="668"/>
                  </a:lnTo>
                  <a:cubicBezTo>
                    <a:pt x="110746" y="668"/>
                    <a:pt x="110746" y="701"/>
                    <a:pt x="110780" y="701"/>
                  </a:cubicBezTo>
                  <a:lnTo>
                    <a:pt x="110780" y="735"/>
                  </a:lnTo>
                  <a:lnTo>
                    <a:pt x="110813" y="868"/>
                  </a:lnTo>
                  <a:lnTo>
                    <a:pt x="110813" y="902"/>
                  </a:lnTo>
                  <a:lnTo>
                    <a:pt x="110813" y="935"/>
                  </a:lnTo>
                  <a:cubicBezTo>
                    <a:pt x="110813" y="935"/>
                    <a:pt x="110813" y="935"/>
                    <a:pt x="110813" y="968"/>
                  </a:cubicBezTo>
                  <a:cubicBezTo>
                    <a:pt x="110813" y="1002"/>
                    <a:pt x="110813" y="1068"/>
                    <a:pt x="110813" y="1135"/>
                  </a:cubicBezTo>
                  <a:lnTo>
                    <a:pt x="110813" y="86529"/>
                  </a:lnTo>
                  <a:cubicBezTo>
                    <a:pt x="110746" y="87530"/>
                    <a:pt x="110213" y="88464"/>
                    <a:pt x="109379" y="89031"/>
                  </a:cubicBezTo>
                  <a:lnTo>
                    <a:pt x="3103" y="150375"/>
                  </a:lnTo>
                  <a:lnTo>
                    <a:pt x="1535" y="151276"/>
                  </a:lnTo>
                  <a:lnTo>
                    <a:pt x="1502" y="151309"/>
                  </a:lnTo>
                  <a:lnTo>
                    <a:pt x="1435" y="151343"/>
                  </a:lnTo>
                  <a:cubicBezTo>
                    <a:pt x="1368" y="151376"/>
                    <a:pt x="1268" y="151409"/>
                    <a:pt x="1168" y="151443"/>
                  </a:cubicBezTo>
                  <a:lnTo>
                    <a:pt x="1001" y="151443"/>
                  </a:lnTo>
                  <a:lnTo>
                    <a:pt x="968" y="151409"/>
                  </a:lnTo>
                  <a:lnTo>
                    <a:pt x="901" y="151376"/>
                  </a:lnTo>
                  <a:cubicBezTo>
                    <a:pt x="701" y="151242"/>
                    <a:pt x="568" y="151042"/>
                    <a:pt x="568" y="150809"/>
                  </a:cubicBezTo>
                  <a:lnTo>
                    <a:pt x="568" y="150375"/>
                  </a:lnTo>
                  <a:lnTo>
                    <a:pt x="568" y="65448"/>
                  </a:lnTo>
                  <a:cubicBezTo>
                    <a:pt x="568" y="64414"/>
                    <a:pt x="1135" y="63480"/>
                    <a:pt x="2002" y="62946"/>
                  </a:cubicBezTo>
                  <a:lnTo>
                    <a:pt x="105710" y="3070"/>
                  </a:lnTo>
                  <a:cubicBezTo>
                    <a:pt x="106910" y="2403"/>
                    <a:pt x="110079" y="568"/>
                    <a:pt x="110613" y="535"/>
                  </a:cubicBezTo>
                  <a:close/>
                  <a:moveTo>
                    <a:pt x="110613" y="1"/>
                  </a:moveTo>
                  <a:cubicBezTo>
                    <a:pt x="110213" y="1"/>
                    <a:pt x="109245" y="435"/>
                    <a:pt x="105443" y="2636"/>
                  </a:cubicBezTo>
                  <a:lnTo>
                    <a:pt x="1702" y="62479"/>
                  </a:lnTo>
                  <a:cubicBezTo>
                    <a:pt x="668" y="63113"/>
                    <a:pt x="34" y="64214"/>
                    <a:pt x="1" y="65448"/>
                  </a:cubicBezTo>
                  <a:lnTo>
                    <a:pt x="1" y="150375"/>
                  </a:lnTo>
                  <a:lnTo>
                    <a:pt x="1" y="150742"/>
                  </a:lnTo>
                  <a:cubicBezTo>
                    <a:pt x="1" y="151176"/>
                    <a:pt x="234" y="151576"/>
                    <a:pt x="601" y="151776"/>
                  </a:cubicBezTo>
                  <a:lnTo>
                    <a:pt x="668" y="151810"/>
                  </a:lnTo>
                  <a:lnTo>
                    <a:pt x="768" y="151876"/>
                  </a:lnTo>
                  <a:cubicBezTo>
                    <a:pt x="801" y="151876"/>
                    <a:pt x="868" y="151910"/>
                    <a:pt x="901" y="151910"/>
                  </a:cubicBezTo>
                  <a:cubicBezTo>
                    <a:pt x="1001" y="151943"/>
                    <a:pt x="1068" y="151943"/>
                    <a:pt x="1135" y="151943"/>
                  </a:cubicBezTo>
                  <a:lnTo>
                    <a:pt x="1168" y="151943"/>
                  </a:lnTo>
                  <a:cubicBezTo>
                    <a:pt x="1335" y="151943"/>
                    <a:pt x="1535" y="151876"/>
                    <a:pt x="1702" y="151776"/>
                  </a:cubicBezTo>
                  <a:lnTo>
                    <a:pt x="1735" y="151743"/>
                  </a:lnTo>
                  <a:lnTo>
                    <a:pt x="3370" y="150809"/>
                  </a:lnTo>
                  <a:lnTo>
                    <a:pt x="109679" y="89465"/>
                  </a:lnTo>
                  <a:cubicBezTo>
                    <a:pt x="110680" y="88831"/>
                    <a:pt x="111314" y="87730"/>
                    <a:pt x="111380" y="86529"/>
                  </a:cubicBezTo>
                  <a:lnTo>
                    <a:pt x="111380" y="1168"/>
                  </a:lnTo>
                  <a:lnTo>
                    <a:pt x="111380" y="968"/>
                  </a:lnTo>
                  <a:cubicBezTo>
                    <a:pt x="111380" y="902"/>
                    <a:pt x="111347" y="868"/>
                    <a:pt x="111347" y="801"/>
                  </a:cubicBezTo>
                  <a:cubicBezTo>
                    <a:pt x="111347" y="801"/>
                    <a:pt x="111347" y="801"/>
                    <a:pt x="111347" y="768"/>
                  </a:cubicBezTo>
                  <a:cubicBezTo>
                    <a:pt x="111347" y="735"/>
                    <a:pt x="111314" y="668"/>
                    <a:pt x="111314" y="635"/>
                  </a:cubicBezTo>
                  <a:cubicBezTo>
                    <a:pt x="111280" y="535"/>
                    <a:pt x="111247" y="468"/>
                    <a:pt x="111213" y="401"/>
                  </a:cubicBezTo>
                  <a:cubicBezTo>
                    <a:pt x="111180" y="368"/>
                    <a:pt x="111180" y="334"/>
                    <a:pt x="111147" y="334"/>
                  </a:cubicBezTo>
                  <a:cubicBezTo>
                    <a:pt x="111147" y="301"/>
                    <a:pt x="111113" y="268"/>
                    <a:pt x="111080" y="268"/>
                  </a:cubicBezTo>
                  <a:cubicBezTo>
                    <a:pt x="111080" y="201"/>
                    <a:pt x="111013" y="168"/>
                    <a:pt x="110980" y="134"/>
                  </a:cubicBezTo>
                  <a:cubicBezTo>
                    <a:pt x="110947" y="101"/>
                    <a:pt x="110880" y="68"/>
                    <a:pt x="110847" y="68"/>
                  </a:cubicBezTo>
                  <a:cubicBezTo>
                    <a:pt x="110780" y="34"/>
                    <a:pt x="110713" y="1"/>
                    <a:pt x="11064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5"/>
            <p:cNvSpPr/>
            <p:nvPr/>
          </p:nvSpPr>
          <p:spPr>
            <a:xfrm>
              <a:off x="2000775" y="2086925"/>
              <a:ext cx="70900" cy="2231625"/>
            </a:xfrm>
            <a:custGeom>
              <a:avLst/>
              <a:gdLst/>
              <a:ahLst/>
              <a:cxnLst/>
              <a:rect l="l" t="t" r="r" b="b"/>
              <a:pathLst>
                <a:path w="2836" h="89265" extrusionOk="0">
                  <a:moveTo>
                    <a:pt x="534" y="1"/>
                  </a:moveTo>
                  <a:cubicBezTo>
                    <a:pt x="200" y="535"/>
                    <a:pt x="34" y="1102"/>
                    <a:pt x="0" y="1736"/>
                  </a:cubicBezTo>
                  <a:lnTo>
                    <a:pt x="0" y="86630"/>
                  </a:lnTo>
                  <a:cubicBezTo>
                    <a:pt x="0" y="86696"/>
                    <a:pt x="0" y="86763"/>
                    <a:pt x="0" y="86863"/>
                  </a:cubicBezTo>
                  <a:cubicBezTo>
                    <a:pt x="100" y="87430"/>
                    <a:pt x="434" y="87897"/>
                    <a:pt x="934" y="88197"/>
                  </a:cubicBezTo>
                  <a:lnTo>
                    <a:pt x="2735" y="89231"/>
                  </a:lnTo>
                  <a:cubicBezTo>
                    <a:pt x="2402" y="89031"/>
                    <a:pt x="2168" y="88631"/>
                    <a:pt x="2202" y="88264"/>
                  </a:cubicBezTo>
                  <a:lnTo>
                    <a:pt x="2202" y="2936"/>
                  </a:lnTo>
                  <a:cubicBezTo>
                    <a:pt x="2202" y="2336"/>
                    <a:pt x="2369" y="1769"/>
                    <a:pt x="2702" y="1269"/>
                  </a:cubicBezTo>
                  <a:lnTo>
                    <a:pt x="534" y="1"/>
                  </a:lnTo>
                  <a:close/>
                  <a:moveTo>
                    <a:pt x="2735" y="89231"/>
                  </a:moveTo>
                  <a:lnTo>
                    <a:pt x="2785" y="89248"/>
                  </a:lnTo>
                  <a:lnTo>
                    <a:pt x="2785" y="89248"/>
                  </a:lnTo>
                  <a:cubicBezTo>
                    <a:pt x="2767" y="89231"/>
                    <a:pt x="2762" y="89231"/>
                    <a:pt x="2735" y="89231"/>
                  </a:cubicBezTo>
                  <a:close/>
                  <a:moveTo>
                    <a:pt x="2785" y="89248"/>
                  </a:moveTo>
                  <a:lnTo>
                    <a:pt x="2785" y="89248"/>
                  </a:lnTo>
                  <a:cubicBezTo>
                    <a:pt x="2790" y="89252"/>
                    <a:pt x="2795" y="89258"/>
                    <a:pt x="2802" y="89265"/>
                  </a:cubicBezTo>
                  <a:lnTo>
                    <a:pt x="2836" y="89265"/>
                  </a:lnTo>
                  <a:lnTo>
                    <a:pt x="2785" y="89248"/>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5"/>
            <p:cNvSpPr/>
            <p:nvPr/>
          </p:nvSpPr>
          <p:spPr>
            <a:xfrm>
              <a:off x="2055800" y="523800"/>
              <a:ext cx="2784525" cy="1830850"/>
            </a:xfrm>
            <a:custGeom>
              <a:avLst/>
              <a:gdLst/>
              <a:ahLst/>
              <a:cxnLst/>
              <a:rect l="l" t="t" r="r" b="b"/>
              <a:pathLst>
                <a:path w="111381" h="73234" extrusionOk="0">
                  <a:moveTo>
                    <a:pt x="110402" y="1"/>
                  </a:moveTo>
                  <a:cubicBezTo>
                    <a:pt x="110177" y="1"/>
                    <a:pt x="109929" y="70"/>
                    <a:pt x="109679" y="215"/>
                  </a:cubicBezTo>
                  <a:lnTo>
                    <a:pt x="1702" y="62493"/>
                  </a:lnTo>
                  <a:cubicBezTo>
                    <a:pt x="668" y="63126"/>
                    <a:pt x="1" y="64227"/>
                    <a:pt x="1" y="65461"/>
                  </a:cubicBezTo>
                  <a:lnTo>
                    <a:pt x="1" y="73234"/>
                  </a:lnTo>
                  <a:lnTo>
                    <a:pt x="111380" y="8921"/>
                  </a:lnTo>
                  <a:lnTo>
                    <a:pt x="111380" y="1182"/>
                  </a:lnTo>
                  <a:cubicBezTo>
                    <a:pt x="111380" y="423"/>
                    <a:pt x="110958" y="1"/>
                    <a:pt x="11040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5"/>
            <p:cNvSpPr/>
            <p:nvPr/>
          </p:nvSpPr>
          <p:spPr>
            <a:xfrm>
              <a:off x="2014100" y="492800"/>
              <a:ext cx="2812050" cy="1625025"/>
            </a:xfrm>
            <a:custGeom>
              <a:avLst/>
              <a:gdLst/>
              <a:ahLst/>
              <a:cxnLst/>
              <a:rect l="l" t="t" r="r" b="b"/>
              <a:pathLst>
                <a:path w="112482" h="65001" extrusionOk="0">
                  <a:moveTo>
                    <a:pt x="109850" y="1"/>
                  </a:moveTo>
                  <a:cubicBezTo>
                    <a:pt x="109600" y="1"/>
                    <a:pt x="109352" y="85"/>
                    <a:pt x="109145" y="254"/>
                  </a:cubicBezTo>
                  <a:lnTo>
                    <a:pt x="16980" y="53425"/>
                  </a:lnTo>
                  <a:lnTo>
                    <a:pt x="1202" y="62532"/>
                  </a:lnTo>
                  <a:cubicBezTo>
                    <a:pt x="1002" y="62632"/>
                    <a:pt x="835" y="62765"/>
                    <a:pt x="701" y="62899"/>
                  </a:cubicBezTo>
                  <a:lnTo>
                    <a:pt x="535" y="63065"/>
                  </a:lnTo>
                  <a:cubicBezTo>
                    <a:pt x="334" y="63266"/>
                    <a:pt x="168" y="63499"/>
                    <a:pt x="1" y="63766"/>
                  </a:cubicBezTo>
                  <a:lnTo>
                    <a:pt x="2169" y="65000"/>
                  </a:lnTo>
                  <a:cubicBezTo>
                    <a:pt x="2269" y="64800"/>
                    <a:pt x="2403" y="64633"/>
                    <a:pt x="2569" y="64466"/>
                  </a:cubicBezTo>
                  <a:cubicBezTo>
                    <a:pt x="2703" y="64266"/>
                    <a:pt x="2870" y="64100"/>
                    <a:pt x="3036" y="63966"/>
                  </a:cubicBezTo>
                  <a:cubicBezTo>
                    <a:pt x="3136" y="63899"/>
                    <a:pt x="3237" y="63799"/>
                    <a:pt x="3370" y="63733"/>
                  </a:cubicBezTo>
                  <a:lnTo>
                    <a:pt x="19181" y="54659"/>
                  </a:lnTo>
                  <a:lnTo>
                    <a:pt x="111347" y="1455"/>
                  </a:lnTo>
                  <a:cubicBezTo>
                    <a:pt x="111555" y="1309"/>
                    <a:pt x="111788" y="1229"/>
                    <a:pt x="112031" y="1229"/>
                  </a:cubicBezTo>
                  <a:cubicBezTo>
                    <a:pt x="112179" y="1229"/>
                    <a:pt x="112330" y="1258"/>
                    <a:pt x="112481" y="1321"/>
                  </a:cubicBezTo>
                  <a:cubicBezTo>
                    <a:pt x="112114" y="1121"/>
                    <a:pt x="110713" y="287"/>
                    <a:pt x="110413" y="154"/>
                  </a:cubicBezTo>
                  <a:cubicBezTo>
                    <a:pt x="110238" y="52"/>
                    <a:pt x="110044" y="1"/>
                    <a:pt x="10985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5"/>
            <p:cNvSpPr/>
            <p:nvPr/>
          </p:nvSpPr>
          <p:spPr>
            <a:xfrm>
              <a:off x="2014100" y="492800"/>
              <a:ext cx="2812050" cy="1625025"/>
            </a:xfrm>
            <a:custGeom>
              <a:avLst/>
              <a:gdLst/>
              <a:ahLst/>
              <a:cxnLst/>
              <a:rect l="l" t="t" r="r" b="b"/>
              <a:pathLst>
                <a:path w="112482" h="65001" extrusionOk="0">
                  <a:moveTo>
                    <a:pt x="109850" y="1"/>
                  </a:moveTo>
                  <a:cubicBezTo>
                    <a:pt x="109600" y="1"/>
                    <a:pt x="109352" y="85"/>
                    <a:pt x="109145" y="254"/>
                  </a:cubicBezTo>
                  <a:lnTo>
                    <a:pt x="16980" y="53425"/>
                  </a:lnTo>
                  <a:lnTo>
                    <a:pt x="1202" y="62532"/>
                  </a:lnTo>
                  <a:cubicBezTo>
                    <a:pt x="1002" y="62632"/>
                    <a:pt x="835" y="62765"/>
                    <a:pt x="701" y="62899"/>
                  </a:cubicBezTo>
                  <a:lnTo>
                    <a:pt x="535" y="63065"/>
                  </a:lnTo>
                  <a:cubicBezTo>
                    <a:pt x="334" y="63266"/>
                    <a:pt x="168" y="63499"/>
                    <a:pt x="1" y="63766"/>
                  </a:cubicBezTo>
                  <a:lnTo>
                    <a:pt x="2169" y="65000"/>
                  </a:lnTo>
                  <a:cubicBezTo>
                    <a:pt x="2269" y="64800"/>
                    <a:pt x="2403" y="64633"/>
                    <a:pt x="2569" y="64466"/>
                  </a:cubicBezTo>
                  <a:cubicBezTo>
                    <a:pt x="2703" y="64266"/>
                    <a:pt x="2870" y="64100"/>
                    <a:pt x="3036" y="63966"/>
                  </a:cubicBezTo>
                  <a:cubicBezTo>
                    <a:pt x="3136" y="63899"/>
                    <a:pt x="3237" y="63799"/>
                    <a:pt x="3370" y="63733"/>
                  </a:cubicBezTo>
                  <a:lnTo>
                    <a:pt x="19181" y="54659"/>
                  </a:lnTo>
                  <a:lnTo>
                    <a:pt x="111347" y="1455"/>
                  </a:lnTo>
                  <a:cubicBezTo>
                    <a:pt x="111555" y="1309"/>
                    <a:pt x="111788" y="1229"/>
                    <a:pt x="112031" y="1229"/>
                  </a:cubicBezTo>
                  <a:cubicBezTo>
                    <a:pt x="112179" y="1229"/>
                    <a:pt x="112330" y="1258"/>
                    <a:pt x="112481" y="1321"/>
                  </a:cubicBezTo>
                  <a:cubicBezTo>
                    <a:pt x="112114" y="1121"/>
                    <a:pt x="110713" y="287"/>
                    <a:pt x="110413" y="154"/>
                  </a:cubicBezTo>
                  <a:cubicBezTo>
                    <a:pt x="110238" y="52"/>
                    <a:pt x="110044" y="1"/>
                    <a:pt x="1098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5"/>
            <p:cNvSpPr/>
            <p:nvPr/>
          </p:nvSpPr>
          <p:spPr>
            <a:xfrm>
              <a:off x="2000775" y="2086100"/>
              <a:ext cx="67575" cy="268550"/>
            </a:xfrm>
            <a:custGeom>
              <a:avLst/>
              <a:gdLst/>
              <a:ahLst/>
              <a:cxnLst/>
              <a:rect l="l" t="t" r="r" b="b"/>
              <a:pathLst>
                <a:path w="2703" h="10742" extrusionOk="0">
                  <a:moveTo>
                    <a:pt x="534" y="1"/>
                  </a:moveTo>
                  <a:cubicBezTo>
                    <a:pt x="200" y="534"/>
                    <a:pt x="34" y="1101"/>
                    <a:pt x="0" y="1735"/>
                  </a:cubicBezTo>
                  <a:lnTo>
                    <a:pt x="0" y="9474"/>
                  </a:lnTo>
                  <a:lnTo>
                    <a:pt x="2202" y="10742"/>
                  </a:lnTo>
                  <a:lnTo>
                    <a:pt x="2202" y="2969"/>
                  </a:lnTo>
                  <a:cubicBezTo>
                    <a:pt x="2202" y="2369"/>
                    <a:pt x="2402" y="1769"/>
                    <a:pt x="2702" y="1268"/>
                  </a:cubicBezTo>
                  <a:lnTo>
                    <a:pt x="534"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5"/>
            <p:cNvSpPr/>
            <p:nvPr/>
          </p:nvSpPr>
          <p:spPr>
            <a:xfrm>
              <a:off x="2000775" y="2086100"/>
              <a:ext cx="67575" cy="268550"/>
            </a:xfrm>
            <a:custGeom>
              <a:avLst/>
              <a:gdLst/>
              <a:ahLst/>
              <a:cxnLst/>
              <a:rect l="l" t="t" r="r" b="b"/>
              <a:pathLst>
                <a:path w="2703" h="10742" extrusionOk="0">
                  <a:moveTo>
                    <a:pt x="534" y="1"/>
                  </a:moveTo>
                  <a:cubicBezTo>
                    <a:pt x="200" y="534"/>
                    <a:pt x="34" y="1101"/>
                    <a:pt x="0" y="1735"/>
                  </a:cubicBezTo>
                  <a:lnTo>
                    <a:pt x="0" y="9474"/>
                  </a:lnTo>
                  <a:lnTo>
                    <a:pt x="2202" y="10742"/>
                  </a:lnTo>
                  <a:lnTo>
                    <a:pt x="2202" y="2969"/>
                  </a:lnTo>
                  <a:cubicBezTo>
                    <a:pt x="2202" y="2369"/>
                    <a:pt x="2402" y="1769"/>
                    <a:pt x="2702" y="1268"/>
                  </a:cubicBezTo>
                  <a:lnTo>
                    <a:pt x="5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5"/>
            <p:cNvSpPr/>
            <p:nvPr/>
          </p:nvSpPr>
          <p:spPr>
            <a:xfrm>
              <a:off x="3505175" y="979225"/>
              <a:ext cx="1181700" cy="1468225"/>
            </a:xfrm>
            <a:custGeom>
              <a:avLst/>
              <a:gdLst/>
              <a:ahLst/>
              <a:cxnLst/>
              <a:rect l="l" t="t" r="r" b="b"/>
              <a:pathLst>
                <a:path w="47268" h="58729" extrusionOk="0">
                  <a:moveTo>
                    <a:pt x="46695" y="0"/>
                  </a:moveTo>
                  <a:cubicBezTo>
                    <a:pt x="46556" y="0"/>
                    <a:pt x="46399" y="47"/>
                    <a:pt x="46233" y="144"/>
                  </a:cubicBezTo>
                  <a:lnTo>
                    <a:pt x="1035" y="26229"/>
                  </a:lnTo>
                  <a:cubicBezTo>
                    <a:pt x="434" y="26630"/>
                    <a:pt x="34" y="27297"/>
                    <a:pt x="0" y="28031"/>
                  </a:cubicBezTo>
                  <a:lnTo>
                    <a:pt x="0" y="57952"/>
                  </a:lnTo>
                  <a:cubicBezTo>
                    <a:pt x="0" y="58450"/>
                    <a:pt x="236" y="58729"/>
                    <a:pt x="576" y="58729"/>
                  </a:cubicBezTo>
                  <a:cubicBezTo>
                    <a:pt x="715" y="58729"/>
                    <a:pt x="870" y="58682"/>
                    <a:pt x="1035" y="58586"/>
                  </a:cubicBezTo>
                  <a:lnTo>
                    <a:pt x="46233" y="32500"/>
                  </a:lnTo>
                  <a:cubicBezTo>
                    <a:pt x="46834" y="32067"/>
                    <a:pt x="47234" y="31400"/>
                    <a:pt x="47268" y="30666"/>
                  </a:cubicBezTo>
                  <a:lnTo>
                    <a:pt x="47268" y="744"/>
                  </a:lnTo>
                  <a:cubicBezTo>
                    <a:pt x="47268" y="272"/>
                    <a:pt x="47033" y="0"/>
                    <a:pt x="4669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5"/>
            <p:cNvSpPr/>
            <p:nvPr/>
          </p:nvSpPr>
          <p:spPr>
            <a:xfrm>
              <a:off x="3588575" y="1675200"/>
              <a:ext cx="338600" cy="429900"/>
            </a:xfrm>
            <a:custGeom>
              <a:avLst/>
              <a:gdLst/>
              <a:ahLst/>
              <a:cxnLst/>
              <a:rect l="l" t="t" r="r" b="b"/>
              <a:pathLst>
                <a:path w="13544" h="17196" extrusionOk="0">
                  <a:moveTo>
                    <a:pt x="13316" y="0"/>
                  </a:moveTo>
                  <a:cubicBezTo>
                    <a:pt x="13257" y="0"/>
                    <a:pt x="13187" y="19"/>
                    <a:pt x="13110" y="58"/>
                  </a:cubicBezTo>
                  <a:lnTo>
                    <a:pt x="467" y="7330"/>
                  </a:lnTo>
                  <a:cubicBezTo>
                    <a:pt x="200" y="7530"/>
                    <a:pt x="34" y="7797"/>
                    <a:pt x="0" y="8131"/>
                  </a:cubicBezTo>
                  <a:lnTo>
                    <a:pt x="0" y="16870"/>
                  </a:lnTo>
                  <a:cubicBezTo>
                    <a:pt x="0" y="17083"/>
                    <a:pt x="101" y="17195"/>
                    <a:pt x="254" y="17195"/>
                  </a:cubicBezTo>
                  <a:cubicBezTo>
                    <a:pt x="317" y="17195"/>
                    <a:pt x="389" y="17176"/>
                    <a:pt x="467" y="17137"/>
                  </a:cubicBezTo>
                  <a:lnTo>
                    <a:pt x="13110" y="9832"/>
                  </a:lnTo>
                  <a:cubicBezTo>
                    <a:pt x="13376" y="9665"/>
                    <a:pt x="13543" y="9365"/>
                    <a:pt x="13543" y="9065"/>
                  </a:cubicBezTo>
                  <a:lnTo>
                    <a:pt x="13543" y="325"/>
                  </a:lnTo>
                  <a:cubicBezTo>
                    <a:pt x="13543" y="112"/>
                    <a:pt x="13460" y="0"/>
                    <a:pt x="1331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5"/>
            <p:cNvSpPr/>
            <p:nvPr/>
          </p:nvSpPr>
          <p:spPr>
            <a:xfrm>
              <a:off x="3604400" y="1714375"/>
              <a:ext cx="307750" cy="350900"/>
            </a:xfrm>
            <a:custGeom>
              <a:avLst/>
              <a:gdLst/>
              <a:ahLst/>
              <a:cxnLst/>
              <a:rect l="l" t="t" r="r" b="b"/>
              <a:pathLst>
                <a:path w="12310" h="14036" extrusionOk="0">
                  <a:moveTo>
                    <a:pt x="11009" y="526"/>
                  </a:moveTo>
                  <a:cubicBezTo>
                    <a:pt x="11133" y="835"/>
                    <a:pt x="11457" y="1030"/>
                    <a:pt x="11796" y="1030"/>
                  </a:cubicBezTo>
                  <a:cubicBezTo>
                    <a:pt x="11823" y="1030"/>
                    <a:pt x="11849" y="1029"/>
                    <a:pt x="11876" y="1026"/>
                  </a:cubicBezTo>
                  <a:lnTo>
                    <a:pt x="11876" y="6664"/>
                  </a:lnTo>
                  <a:cubicBezTo>
                    <a:pt x="11543" y="6931"/>
                    <a:pt x="11309" y="7331"/>
                    <a:pt x="11276" y="7731"/>
                  </a:cubicBezTo>
                  <a:lnTo>
                    <a:pt x="1302" y="13502"/>
                  </a:lnTo>
                  <a:cubicBezTo>
                    <a:pt x="1235" y="13335"/>
                    <a:pt x="1102" y="13202"/>
                    <a:pt x="935" y="13102"/>
                  </a:cubicBezTo>
                  <a:cubicBezTo>
                    <a:pt x="802" y="13035"/>
                    <a:pt x="668" y="13002"/>
                    <a:pt x="535" y="13002"/>
                  </a:cubicBezTo>
                  <a:lnTo>
                    <a:pt x="435" y="13002"/>
                  </a:lnTo>
                  <a:lnTo>
                    <a:pt x="435" y="7364"/>
                  </a:lnTo>
                  <a:cubicBezTo>
                    <a:pt x="768" y="7097"/>
                    <a:pt x="1002" y="6697"/>
                    <a:pt x="1035" y="6263"/>
                  </a:cubicBezTo>
                  <a:lnTo>
                    <a:pt x="11009" y="526"/>
                  </a:lnTo>
                  <a:close/>
                  <a:moveTo>
                    <a:pt x="11159" y="1"/>
                  </a:moveTo>
                  <a:cubicBezTo>
                    <a:pt x="11117" y="1"/>
                    <a:pt x="11076" y="9"/>
                    <a:pt x="11042" y="26"/>
                  </a:cubicBezTo>
                  <a:lnTo>
                    <a:pt x="735" y="5997"/>
                  </a:lnTo>
                  <a:cubicBezTo>
                    <a:pt x="668" y="6030"/>
                    <a:pt x="635" y="6097"/>
                    <a:pt x="635" y="6163"/>
                  </a:cubicBezTo>
                  <a:cubicBezTo>
                    <a:pt x="635" y="6530"/>
                    <a:pt x="435" y="6864"/>
                    <a:pt x="101" y="7064"/>
                  </a:cubicBezTo>
                  <a:cubicBezTo>
                    <a:pt x="34" y="7097"/>
                    <a:pt x="1" y="7164"/>
                    <a:pt x="1" y="7264"/>
                  </a:cubicBezTo>
                  <a:lnTo>
                    <a:pt x="1" y="13302"/>
                  </a:lnTo>
                  <a:cubicBezTo>
                    <a:pt x="1" y="13369"/>
                    <a:pt x="34" y="13435"/>
                    <a:pt x="101" y="13469"/>
                  </a:cubicBezTo>
                  <a:cubicBezTo>
                    <a:pt x="134" y="13485"/>
                    <a:pt x="168" y="13494"/>
                    <a:pt x="201" y="13494"/>
                  </a:cubicBezTo>
                  <a:cubicBezTo>
                    <a:pt x="234" y="13494"/>
                    <a:pt x="268" y="13485"/>
                    <a:pt x="301" y="13469"/>
                  </a:cubicBezTo>
                  <a:cubicBezTo>
                    <a:pt x="368" y="13435"/>
                    <a:pt x="443" y="13419"/>
                    <a:pt x="518" y="13419"/>
                  </a:cubicBezTo>
                  <a:cubicBezTo>
                    <a:pt x="593" y="13419"/>
                    <a:pt x="668" y="13435"/>
                    <a:pt x="735" y="13469"/>
                  </a:cubicBezTo>
                  <a:cubicBezTo>
                    <a:pt x="868" y="13535"/>
                    <a:pt x="935" y="13669"/>
                    <a:pt x="935" y="13836"/>
                  </a:cubicBezTo>
                  <a:cubicBezTo>
                    <a:pt x="935" y="13902"/>
                    <a:pt x="968" y="13969"/>
                    <a:pt x="1035" y="14002"/>
                  </a:cubicBezTo>
                  <a:cubicBezTo>
                    <a:pt x="1068" y="14036"/>
                    <a:pt x="1102" y="14036"/>
                    <a:pt x="1135" y="14036"/>
                  </a:cubicBezTo>
                  <a:cubicBezTo>
                    <a:pt x="1168" y="14036"/>
                    <a:pt x="1235" y="14036"/>
                    <a:pt x="1269" y="14002"/>
                  </a:cubicBezTo>
                  <a:lnTo>
                    <a:pt x="11576" y="8065"/>
                  </a:lnTo>
                  <a:cubicBezTo>
                    <a:pt x="11643" y="8031"/>
                    <a:pt x="11676" y="7965"/>
                    <a:pt x="11676" y="7865"/>
                  </a:cubicBezTo>
                  <a:cubicBezTo>
                    <a:pt x="11676" y="7498"/>
                    <a:pt x="11876" y="7164"/>
                    <a:pt x="12210" y="6964"/>
                  </a:cubicBezTo>
                  <a:cubicBezTo>
                    <a:pt x="12276" y="6931"/>
                    <a:pt x="12310" y="6864"/>
                    <a:pt x="12310" y="6797"/>
                  </a:cubicBezTo>
                  <a:lnTo>
                    <a:pt x="12310" y="759"/>
                  </a:lnTo>
                  <a:cubicBezTo>
                    <a:pt x="12310" y="659"/>
                    <a:pt x="12276" y="593"/>
                    <a:pt x="12210" y="559"/>
                  </a:cubicBezTo>
                  <a:cubicBezTo>
                    <a:pt x="12176" y="543"/>
                    <a:pt x="12135" y="534"/>
                    <a:pt x="12093" y="534"/>
                  </a:cubicBezTo>
                  <a:cubicBezTo>
                    <a:pt x="12051" y="534"/>
                    <a:pt x="12010" y="543"/>
                    <a:pt x="11976" y="559"/>
                  </a:cubicBezTo>
                  <a:cubicBezTo>
                    <a:pt x="11926" y="593"/>
                    <a:pt x="11859" y="609"/>
                    <a:pt x="11789" y="609"/>
                  </a:cubicBezTo>
                  <a:cubicBezTo>
                    <a:pt x="11718" y="609"/>
                    <a:pt x="11643" y="593"/>
                    <a:pt x="11576" y="559"/>
                  </a:cubicBezTo>
                  <a:cubicBezTo>
                    <a:pt x="11442" y="493"/>
                    <a:pt x="11376" y="359"/>
                    <a:pt x="11376" y="192"/>
                  </a:cubicBezTo>
                  <a:cubicBezTo>
                    <a:pt x="11376" y="126"/>
                    <a:pt x="11309" y="59"/>
                    <a:pt x="11276" y="26"/>
                  </a:cubicBezTo>
                  <a:cubicBezTo>
                    <a:pt x="11242" y="9"/>
                    <a:pt x="11201" y="1"/>
                    <a:pt x="1115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5"/>
            <p:cNvSpPr/>
            <p:nvPr/>
          </p:nvSpPr>
          <p:spPr>
            <a:xfrm>
              <a:off x="3705325" y="1823400"/>
              <a:ext cx="108750" cy="131800"/>
            </a:xfrm>
            <a:custGeom>
              <a:avLst/>
              <a:gdLst/>
              <a:ahLst/>
              <a:cxnLst/>
              <a:rect l="l" t="t" r="r" b="b"/>
              <a:pathLst>
                <a:path w="4350" h="5272" extrusionOk="0">
                  <a:moveTo>
                    <a:pt x="2936" y="435"/>
                  </a:moveTo>
                  <a:cubicBezTo>
                    <a:pt x="3069" y="435"/>
                    <a:pt x="3202" y="468"/>
                    <a:pt x="3336" y="535"/>
                  </a:cubicBezTo>
                  <a:cubicBezTo>
                    <a:pt x="3636" y="802"/>
                    <a:pt x="3836" y="1169"/>
                    <a:pt x="3770" y="1569"/>
                  </a:cubicBezTo>
                  <a:cubicBezTo>
                    <a:pt x="3703" y="2803"/>
                    <a:pt x="3036" y="3937"/>
                    <a:pt x="2002" y="4638"/>
                  </a:cubicBezTo>
                  <a:cubicBezTo>
                    <a:pt x="1814" y="4816"/>
                    <a:pt x="1592" y="4894"/>
                    <a:pt x="1375" y="4894"/>
                  </a:cubicBezTo>
                  <a:cubicBezTo>
                    <a:pt x="821" y="4894"/>
                    <a:pt x="299" y="4384"/>
                    <a:pt x="467" y="3737"/>
                  </a:cubicBezTo>
                  <a:cubicBezTo>
                    <a:pt x="534" y="2503"/>
                    <a:pt x="1168" y="1369"/>
                    <a:pt x="2235" y="668"/>
                  </a:cubicBezTo>
                  <a:cubicBezTo>
                    <a:pt x="2435" y="535"/>
                    <a:pt x="2702" y="468"/>
                    <a:pt x="2936" y="435"/>
                  </a:cubicBezTo>
                  <a:close/>
                  <a:moveTo>
                    <a:pt x="2850" y="0"/>
                  </a:moveTo>
                  <a:cubicBezTo>
                    <a:pt x="2561" y="0"/>
                    <a:pt x="2264" y="93"/>
                    <a:pt x="2002" y="301"/>
                  </a:cubicBezTo>
                  <a:cubicBezTo>
                    <a:pt x="834" y="1068"/>
                    <a:pt x="134" y="2336"/>
                    <a:pt x="34" y="3737"/>
                  </a:cubicBezTo>
                  <a:cubicBezTo>
                    <a:pt x="0" y="4271"/>
                    <a:pt x="234" y="4805"/>
                    <a:pt x="701" y="5105"/>
                  </a:cubicBezTo>
                  <a:cubicBezTo>
                    <a:pt x="867" y="5205"/>
                    <a:pt x="1068" y="5272"/>
                    <a:pt x="1268" y="5272"/>
                  </a:cubicBezTo>
                  <a:cubicBezTo>
                    <a:pt x="1601" y="5272"/>
                    <a:pt x="1935" y="5138"/>
                    <a:pt x="2235" y="4971"/>
                  </a:cubicBezTo>
                  <a:cubicBezTo>
                    <a:pt x="3369" y="4204"/>
                    <a:pt x="4103" y="2936"/>
                    <a:pt x="4203" y="1569"/>
                  </a:cubicBezTo>
                  <a:cubicBezTo>
                    <a:pt x="4349" y="669"/>
                    <a:pt x="3627" y="0"/>
                    <a:pt x="285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5"/>
            <p:cNvSpPr/>
            <p:nvPr/>
          </p:nvSpPr>
          <p:spPr>
            <a:xfrm>
              <a:off x="4113100" y="1499850"/>
              <a:ext cx="37550" cy="84050"/>
            </a:xfrm>
            <a:custGeom>
              <a:avLst/>
              <a:gdLst/>
              <a:ahLst/>
              <a:cxnLst/>
              <a:rect l="l" t="t" r="r" b="b"/>
              <a:pathLst>
                <a:path w="1502" h="3362" extrusionOk="0">
                  <a:moveTo>
                    <a:pt x="1435" y="0"/>
                  </a:moveTo>
                  <a:lnTo>
                    <a:pt x="68" y="768"/>
                  </a:lnTo>
                  <a:cubicBezTo>
                    <a:pt x="68" y="768"/>
                    <a:pt x="34" y="801"/>
                    <a:pt x="34" y="834"/>
                  </a:cubicBezTo>
                  <a:cubicBezTo>
                    <a:pt x="34" y="834"/>
                    <a:pt x="34" y="868"/>
                    <a:pt x="34" y="901"/>
                  </a:cubicBezTo>
                  <a:lnTo>
                    <a:pt x="34" y="1201"/>
                  </a:lnTo>
                  <a:cubicBezTo>
                    <a:pt x="1" y="1235"/>
                    <a:pt x="1" y="1268"/>
                    <a:pt x="34" y="1268"/>
                  </a:cubicBezTo>
                  <a:cubicBezTo>
                    <a:pt x="34" y="1285"/>
                    <a:pt x="43" y="1293"/>
                    <a:pt x="51" y="1293"/>
                  </a:cubicBezTo>
                  <a:cubicBezTo>
                    <a:pt x="59" y="1293"/>
                    <a:pt x="68" y="1285"/>
                    <a:pt x="68" y="1268"/>
                  </a:cubicBezTo>
                  <a:lnTo>
                    <a:pt x="568" y="1001"/>
                  </a:lnTo>
                  <a:lnTo>
                    <a:pt x="568" y="3269"/>
                  </a:lnTo>
                  <a:cubicBezTo>
                    <a:pt x="568" y="3303"/>
                    <a:pt x="568" y="3336"/>
                    <a:pt x="601" y="3336"/>
                  </a:cubicBezTo>
                  <a:cubicBezTo>
                    <a:pt x="601" y="3353"/>
                    <a:pt x="610" y="3361"/>
                    <a:pt x="618" y="3361"/>
                  </a:cubicBezTo>
                  <a:cubicBezTo>
                    <a:pt x="626" y="3361"/>
                    <a:pt x="635" y="3353"/>
                    <a:pt x="635" y="3336"/>
                  </a:cubicBezTo>
                  <a:lnTo>
                    <a:pt x="868" y="3236"/>
                  </a:lnTo>
                  <a:cubicBezTo>
                    <a:pt x="868" y="3203"/>
                    <a:pt x="901" y="3169"/>
                    <a:pt x="901" y="3169"/>
                  </a:cubicBezTo>
                  <a:cubicBezTo>
                    <a:pt x="935" y="3136"/>
                    <a:pt x="935" y="3103"/>
                    <a:pt x="935" y="3069"/>
                  </a:cubicBezTo>
                  <a:lnTo>
                    <a:pt x="935" y="768"/>
                  </a:lnTo>
                  <a:lnTo>
                    <a:pt x="1435" y="501"/>
                  </a:lnTo>
                  <a:cubicBezTo>
                    <a:pt x="1435" y="501"/>
                    <a:pt x="1469" y="467"/>
                    <a:pt x="1469" y="434"/>
                  </a:cubicBezTo>
                  <a:cubicBezTo>
                    <a:pt x="1469" y="401"/>
                    <a:pt x="1502" y="367"/>
                    <a:pt x="1502" y="334"/>
                  </a:cubicBezTo>
                  <a:lnTo>
                    <a:pt x="1502" y="67"/>
                  </a:lnTo>
                  <a:cubicBezTo>
                    <a:pt x="1502" y="34"/>
                    <a:pt x="1469" y="0"/>
                    <a:pt x="146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5"/>
            <p:cNvSpPr/>
            <p:nvPr/>
          </p:nvSpPr>
          <p:spPr>
            <a:xfrm>
              <a:off x="4148975" y="1504850"/>
              <a:ext cx="34200" cy="60900"/>
            </a:xfrm>
            <a:custGeom>
              <a:avLst/>
              <a:gdLst/>
              <a:ahLst/>
              <a:cxnLst/>
              <a:rect l="l" t="t" r="r" b="b"/>
              <a:pathLst>
                <a:path w="1368" h="2436" extrusionOk="0">
                  <a:moveTo>
                    <a:pt x="851" y="543"/>
                  </a:moveTo>
                  <a:cubicBezTo>
                    <a:pt x="867" y="543"/>
                    <a:pt x="884" y="551"/>
                    <a:pt x="901" y="568"/>
                  </a:cubicBezTo>
                  <a:cubicBezTo>
                    <a:pt x="934" y="568"/>
                    <a:pt x="968" y="601"/>
                    <a:pt x="968" y="634"/>
                  </a:cubicBezTo>
                  <a:cubicBezTo>
                    <a:pt x="1001" y="701"/>
                    <a:pt x="1001" y="768"/>
                    <a:pt x="1001" y="835"/>
                  </a:cubicBezTo>
                  <a:cubicBezTo>
                    <a:pt x="1001" y="868"/>
                    <a:pt x="1001" y="868"/>
                    <a:pt x="1001" y="901"/>
                  </a:cubicBezTo>
                  <a:lnTo>
                    <a:pt x="1001" y="1135"/>
                  </a:lnTo>
                  <a:lnTo>
                    <a:pt x="1001" y="1201"/>
                  </a:lnTo>
                  <a:cubicBezTo>
                    <a:pt x="1001" y="1368"/>
                    <a:pt x="968" y="1502"/>
                    <a:pt x="901" y="1635"/>
                  </a:cubicBezTo>
                  <a:cubicBezTo>
                    <a:pt x="867" y="1668"/>
                    <a:pt x="834" y="1702"/>
                    <a:pt x="801" y="1735"/>
                  </a:cubicBezTo>
                  <a:cubicBezTo>
                    <a:pt x="767" y="1769"/>
                    <a:pt x="734" y="1802"/>
                    <a:pt x="667" y="1835"/>
                  </a:cubicBezTo>
                  <a:cubicBezTo>
                    <a:pt x="634" y="1869"/>
                    <a:pt x="601" y="1869"/>
                    <a:pt x="567" y="1869"/>
                  </a:cubicBezTo>
                  <a:cubicBezTo>
                    <a:pt x="551" y="1885"/>
                    <a:pt x="534" y="1894"/>
                    <a:pt x="517" y="1894"/>
                  </a:cubicBezTo>
                  <a:cubicBezTo>
                    <a:pt x="501" y="1894"/>
                    <a:pt x="484" y="1885"/>
                    <a:pt x="467" y="1869"/>
                  </a:cubicBezTo>
                  <a:cubicBezTo>
                    <a:pt x="434" y="1869"/>
                    <a:pt x="400" y="1835"/>
                    <a:pt x="400" y="1802"/>
                  </a:cubicBezTo>
                  <a:cubicBezTo>
                    <a:pt x="367" y="1735"/>
                    <a:pt x="367" y="1668"/>
                    <a:pt x="367" y="1602"/>
                  </a:cubicBezTo>
                  <a:cubicBezTo>
                    <a:pt x="367" y="1568"/>
                    <a:pt x="367" y="1535"/>
                    <a:pt x="367" y="1535"/>
                  </a:cubicBezTo>
                  <a:lnTo>
                    <a:pt x="367" y="1302"/>
                  </a:lnTo>
                  <a:cubicBezTo>
                    <a:pt x="367" y="1268"/>
                    <a:pt x="367" y="1235"/>
                    <a:pt x="367" y="1235"/>
                  </a:cubicBezTo>
                  <a:cubicBezTo>
                    <a:pt x="367" y="1135"/>
                    <a:pt x="367" y="1068"/>
                    <a:pt x="400" y="1001"/>
                  </a:cubicBezTo>
                  <a:cubicBezTo>
                    <a:pt x="400" y="935"/>
                    <a:pt x="434" y="868"/>
                    <a:pt x="467" y="801"/>
                  </a:cubicBezTo>
                  <a:cubicBezTo>
                    <a:pt x="501" y="768"/>
                    <a:pt x="534" y="701"/>
                    <a:pt x="567" y="668"/>
                  </a:cubicBezTo>
                  <a:cubicBezTo>
                    <a:pt x="601" y="634"/>
                    <a:pt x="634" y="634"/>
                    <a:pt x="667" y="601"/>
                  </a:cubicBezTo>
                  <a:cubicBezTo>
                    <a:pt x="701" y="568"/>
                    <a:pt x="767" y="568"/>
                    <a:pt x="801" y="568"/>
                  </a:cubicBezTo>
                  <a:cubicBezTo>
                    <a:pt x="817" y="551"/>
                    <a:pt x="834" y="543"/>
                    <a:pt x="851" y="543"/>
                  </a:cubicBezTo>
                  <a:close/>
                  <a:moveTo>
                    <a:pt x="968" y="1"/>
                  </a:moveTo>
                  <a:cubicBezTo>
                    <a:pt x="867" y="1"/>
                    <a:pt x="767" y="34"/>
                    <a:pt x="667" y="101"/>
                  </a:cubicBezTo>
                  <a:cubicBezTo>
                    <a:pt x="567" y="134"/>
                    <a:pt x="501" y="234"/>
                    <a:pt x="400" y="301"/>
                  </a:cubicBezTo>
                  <a:cubicBezTo>
                    <a:pt x="334" y="401"/>
                    <a:pt x="267" y="501"/>
                    <a:pt x="200" y="634"/>
                  </a:cubicBezTo>
                  <a:cubicBezTo>
                    <a:pt x="100" y="868"/>
                    <a:pt x="0" y="1135"/>
                    <a:pt x="0" y="1402"/>
                  </a:cubicBezTo>
                  <a:cubicBezTo>
                    <a:pt x="0" y="1435"/>
                    <a:pt x="0" y="1468"/>
                    <a:pt x="0" y="1502"/>
                  </a:cubicBezTo>
                  <a:lnTo>
                    <a:pt x="0" y="1735"/>
                  </a:lnTo>
                  <a:cubicBezTo>
                    <a:pt x="0" y="1769"/>
                    <a:pt x="0" y="1769"/>
                    <a:pt x="0" y="1802"/>
                  </a:cubicBezTo>
                  <a:cubicBezTo>
                    <a:pt x="0" y="1935"/>
                    <a:pt x="34" y="2035"/>
                    <a:pt x="67" y="2135"/>
                  </a:cubicBezTo>
                  <a:cubicBezTo>
                    <a:pt x="100" y="2202"/>
                    <a:pt x="134" y="2302"/>
                    <a:pt x="200" y="2336"/>
                  </a:cubicBezTo>
                  <a:cubicBezTo>
                    <a:pt x="267" y="2402"/>
                    <a:pt x="334" y="2436"/>
                    <a:pt x="400" y="2436"/>
                  </a:cubicBezTo>
                  <a:cubicBezTo>
                    <a:pt x="501" y="2402"/>
                    <a:pt x="601" y="2402"/>
                    <a:pt x="667" y="2336"/>
                  </a:cubicBezTo>
                  <a:cubicBezTo>
                    <a:pt x="767" y="2269"/>
                    <a:pt x="867" y="2202"/>
                    <a:pt x="968" y="2102"/>
                  </a:cubicBezTo>
                  <a:cubicBezTo>
                    <a:pt x="1034" y="2002"/>
                    <a:pt x="1101" y="1902"/>
                    <a:pt x="1168" y="1802"/>
                  </a:cubicBezTo>
                  <a:cubicBezTo>
                    <a:pt x="1234" y="1668"/>
                    <a:pt x="1268" y="1535"/>
                    <a:pt x="1301" y="1435"/>
                  </a:cubicBezTo>
                  <a:cubicBezTo>
                    <a:pt x="1334" y="1302"/>
                    <a:pt x="1368" y="1168"/>
                    <a:pt x="1368" y="1035"/>
                  </a:cubicBezTo>
                  <a:cubicBezTo>
                    <a:pt x="1368" y="1001"/>
                    <a:pt x="1368" y="968"/>
                    <a:pt x="1368" y="935"/>
                  </a:cubicBezTo>
                  <a:lnTo>
                    <a:pt x="1368" y="701"/>
                  </a:lnTo>
                  <a:cubicBezTo>
                    <a:pt x="1368" y="668"/>
                    <a:pt x="1368" y="634"/>
                    <a:pt x="1368" y="601"/>
                  </a:cubicBezTo>
                  <a:cubicBezTo>
                    <a:pt x="1368" y="501"/>
                    <a:pt x="1334" y="401"/>
                    <a:pt x="1301" y="301"/>
                  </a:cubicBezTo>
                  <a:cubicBezTo>
                    <a:pt x="1268" y="201"/>
                    <a:pt x="1234" y="134"/>
                    <a:pt x="1168" y="67"/>
                  </a:cubicBezTo>
                  <a:cubicBezTo>
                    <a:pt x="1101" y="34"/>
                    <a:pt x="1034" y="1"/>
                    <a:pt x="9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5"/>
            <p:cNvSpPr/>
            <p:nvPr/>
          </p:nvSpPr>
          <p:spPr>
            <a:xfrm>
              <a:off x="4187325" y="1468150"/>
              <a:ext cx="26725" cy="72925"/>
            </a:xfrm>
            <a:custGeom>
              <a:avLst/>
              <a:gdLst/>
              <a:ahLst/>
              <a:cxnLst/>
              <a:rect l="l" t="t" r="r" b="b"/>
              <a:pathLst>
                <a:path w="1069" h="2917" extrusionOk="0">
                  <a:moveTo>
                    <a:pt x="534" y="1"/>
                  </a:moveTo>
                  <a:lnTo>
                    <a:pt x="334" y="134"/>
                  </a:lnTo>
                  <a:cubicBezTo>
                    <a:pt x="301" y="134"/>
                    <a:pt x="301" y="168"/>
                    <a:pt x="301" y="201"/>
                  </a:cubicBezTo>
                  <a:cubicBezTo>
                    <a:pt x="267" y="234"/>
                    <a:pt x="267" y="268"/>
                    <a:pt x="267" y="301"/>
                  </a:cubicBezTo>
                  <a:lnTo>
                    <a:pt x="267" y="968"/>
                  </a:lnTo>
                  <a:lnTo>
                    <a:pt x="101" y="1068"/>
                  </a:lnTo>
                  <a:cubicBezTo>
                    <a:pt x="67" y="1068"/>
                    <a:pt x="34" y="1102"/>
                    <a:pt x="34" y="1135"/>
                  </a:cubicBezTo>
                  <a:cubicBezTo>
                    <a:pt x="34" y="1168"/>
                    <a:pt x="1" y="1202"/>
                    <a:pt x="1" y="1235"/>
                  </a:cubicBezTo>
                  <a:lnTo>
                    <a:pt x="1" y="1502"/>
                  </a:lnTo>
                  <a:cubicBezTo>
                    <a:pt x="1" y="1535"/>
                    <a:pt x="34" y="1535"/>
                    <a:pt x="34" y="1569"/>
                  </a:cubicBezTo>
                  <a:lnTo>
                    <a:pt x="101" y="1569"/>
                  </a:lnTo>
                  <a:lnTo>
                    <a:pt x="267" y="1469"/>
                  </a:lnTo>
                  <a:lnTo>
                    <a:pt x="267" y="2369"/>
                  </a:lnTo>
                  <a:cubicBezTo>
                    <a:pt x="267" y="2636"/>
                    <a:pt x="301" y="2803"/>
                    <a:pt x="401" y="2870"/>
                  </a:cubicBezTo>
                  <a:cubicBezTo>
                    <a:pt x="446" y="2900"/>
                    <a:pt x="498" y="2916"/>
                    <a:pt x="556" y="2916"/>
                  </a:cubicBezTo>
                  <a:cubicBezTo>
                    <a:pt x="628" y="2916"/>
                    <a:pt x="709" y="2891"/>
                    <a:pt x="801" y="2836"/>
                  </a:cubicBezTo>
                  <a:lnTo>
                    <a:pt x="1001" y="2736"/>
                  </a:lnTo>
                  <a:cubicBezTo>
                    <a:pt x="1001" y="2703"/>
                    <a:pt x="1035" y="2703"/>
                    <a:pt x="1035" y="2669"/>
                  </a:cubicBezTo>
                  <a:cubicBezTo>
                    <a:pt x="1068" y="2636"/>
                    <a:pt x="1068" y="2603"/>
                    <a:pt x="1068" y="2569"/>
                  </a:cubicBezTo>
                  <a:lnTo>
                    <a:pt x="1068" y="2303"/>
                  </a:lnTo>
                  <a:cubicBezTo>
                    <a:pt x="1068" y="2269"/>
                    <a:pt x="1068" y="2236"/>
                    <a:pt x="1035" y="2236"/>
                  </a:cubicBezTo>
                  <a:cubicBezTo>
                    <a:pt x="1035" y="2219"/>
                    <a:pt x="1026" y="2211"/>
                    <a:pt x="1018" y="2211"/>
                  </a:cubicBezTo>
                  <a:cubicBezTo>
                    <a:pt x="1010" y="2211"/>
                    <a:pt x="1001" y="2219"/>
                    <a:pt x="1001" y="2236"/>
                  </a:cubicBezTo>
                  <a:lnTo>
                    <a:pt x="835" y="2336"/>
                  </a:lnTo>
                  <a:cubicBezTo>
                    <a:pt x="768" y="2336"/>
                    <a:pt x="731" y="2351"/>
                    <a:pt x="704" y="2351"/>
                  </a:cubicBezTo>
                  <a:cubicBezTo>
                    <a:pt x="690" y="2351"/>
                    <a:pt x="679" y="2347"/>
                    <a:pt x="668" y="2336"/>
                  </a:cubicBezTo>
                  <a:cubicBezTo>
                    <a:pt x="634" y="2269"/>
                    <a:pt x="601" y="2202"/>
                    <a:pt x="634" y="2136"/>
                  </a:cubicBezTo>
                  <a:lnTo>
                    <a:pt x="634" y="1268"/>
                  </a:lnTo>
                  <a:lnTo>
                    <a:pt x="968" y="1068"/>
                  </a:lnTo>
                  <a:cubicBezTo>
                    <a:pt x="1001" y="1035"/>
                    <a:pt x="1001" y="1002"/>
                    <a:pt x="1001" y="1002"/>
                  </a:cubicBezTo>
                  <a:cubicBezTo>
                    <a:pt x="1035" y="968"/>
                    <a:pt x="1035" y="935"/>
                    <a:pt x="1001" y="902"/>
                  </a:cubicBezTo>
                  <a:lnTo>
                    <a:pt x="1001" y="635"/>
                  </a:lnTo>
                  <a:cubicBezTo>
                    <a:pt x="1035" y="601"/>
                    <a:pt x="1035" y="568"/>
                    <a:pt x="1001" y="568"/>
                  </a:cubicBezTo>
                  <a:cubicBezTo>
                    <a:pt x="1001" y="551"/>
                    <a:pt x="993" y="543"/>
                    <a:pt x="985" y="543"/>
                  </a:cubicBezTo>
                  <a:cubicBezTo>
                    <a:pt x="976" y="543"/>
                    <a:pt x="968" y="551"/>
                    <a:pt x="968" y="568"/>
                  </a:cubicBezTo>
                  <a:lnTo>
                    <a:pt x="634" y="768"/>
                  </a:lnTo>
                  <a:lnTo>
                    <a:pt x="634" y="68"/>
                  </a:lnTo>
                  <a:cubicBezTo>
                    <a:pt x="634" y="68"/>
                    <a:pt x="601" y="34"/>
                    <a:pt x="60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5"/>
            <p:cNvSpPr/>
            <p:nvPr/>
          </p:nvSpPr>
          <p:spPr>
            <a:xfrm>
              <a:off x="4217350" y="1464825"/>
              <a:ext cx="32550" cy="63400"/>
            </a:xfrm>
            <a:custGeom>
              <a:avLst/>
              <a:gdLst/>
              <a:ahLst/>
              <a:cxnLst/>
              <a:rect l="l" t="t" r="r" b="b"/>
              <a:pathLst>
                <a:path w="1302" h="2536" extrusionOk="0">
                  <a:moveTo>
                    <a:pt x="934" y="1201"/>
                  </a:moveTo>
                  <a:lnTo>
                    <a:pt x="934" y="1235"/>
                  </a:lnTo>
                  <a:cubicBezTo>
                    <a:pt x="934" y="1301"/>
                    <a:pt x="934" y="1368"/>
                    <a:pt x="934" y="1435"/>
                  </a:cubicBezTo>
                  <a:cubicBezTo>
                    <a:pt x="901" y="1502"/>
                    <a:pt x="868" y="1568"/>
                    <a:pt x="834" y="1602"/>
                  </a:cubicBezTo>
                  <a:cubicBezTo>
                    <a:pt x="801" y="1668"/>
                    <a:pt x="768" y="1735"/>
                    <a:pt x="734" y="1802"/>
                  </a:cubicBezTo>
                  <a:cubicBezTo>
                    <a:pt x="668" y="1835"/>
                    <a:pt x="634" y="1902"/>
                    <a:pt x="568" y="1935"/>
                  </a:cubicBezTo>
                  <a:cubicBezTo>
                    <a:pt x="534" y="1969"/>
                    <a:pt x="467" y="1969"/>
                    <a:pt x="434" y="1969"/>
                  </a:cubicBezTo>
                  <a:cubicBezTo>
                    <a:pt x="401" y="1969"/>
                    <a:pt x="367" y="1935"/>
                    <a:pt x="367" y="1868"/>
                  </a:cubicBezTo>
                  <a:cubicBezTo>
                    <a:pt x="367" y="1802"/>
                    <a:pt x="401" y="1735"/>
                    <a:pt x="434" y="1702"/>
                  </a:cubicBezTo>
                  <a:cubicBezTo>
                    <a:pt x="467" y="1635"/>
                    <a:pt x="501" y="1568"/>
                    <a:pt x="568" y="1502"/>
                  </a:cubicBezTo>
                  <a:lnTo>
                    <a:pt x="934" y="1201"/>
                  </a:lnTo>
                  <a:close/>
                  <a:moveTo>
                    <a:pt x="934" y="0"/>
                  </a:moveTo>
                  <a:cubicBezTo>
                    <a:pt x="834" y="34"/>
                    <a:pt x="768" y="67"/>
                    <a:pt x="701" y="101"/>
                  </a:cubicBezTo>
                  <a:cubicBezTo>
                    <a:pt x="601" y="167"/>
                    <a:pt x="534" y="234"/>
                    <a:pt x="434" y="301"/>
                  </a:cubicBezTo>
                  <a:cubicBezTo>
                    <a:pt x="367" y="367"/>
                    <a:pt x="334" y="467"/>
                    <a:pt x="267" y="534"/>
                  </a:cubicBezTo>
                  <a:cubicBezTo>
                    <a:pt x="234" y="634"/>
                    <a:pt x="201" y="701"/>
                    <a:pt x="167" y="801"/>
                  </a:cubicBezTo>
                  <a:cubicBezTo>
                    <a:pt x="134" y="868"/>
                    <a:pt x="134" y="934"/>
                    <a:pt x="101" y="1001"/>
                  </a:cubicBezTo>
                  <a:cubicBezTo>
                    <a:pt x="101" y="1035"/>
                    <a:pt x="101" y="1068"/>
                    <a:pt x="134" y="1068"/>
                  </a:cubicBezTo>
                  <a:lnTo>
                    <a:pt x="167" y="1068"/>
                  </a:lnTo>
                  <a:lnTo>
                    <a:pt x="434" y="934"/>
                  </a:lnTo>
                  <a:cubicBezTo>
                    <a:pt x="434" y="934"/>
                    <a:pt x="467" y="901"/>
                    <a:pt x="467" y="901"/>
                  </a:cubicBezTo>
                  <a:cubicBezTo>
                    <a:pt x="501" y="868"/>
                    <a:pt x="501" y="868"/>
                    <a:pt x="501" y="834"/>
                  </a:cubicBezTo>
                  <a:cubicBezTo>
                    <a:pt x="534" y="768"/>
                    <a:pt x="568" y="734"/>
                    <a:pt x="601" y="701"/>
                  </a:cubicBezTo>
                  <a:cubicBezTo>
                    <a:pt x="601" y="668"/>
                    <a:pt x="634" y="634"/>
                    <a:pt x="701" y="601"/>
                  </a:cubicBezTo>
                  <a:cubicBezTo>
                    <a:pt x="734" y="568"/>
                    <a:pt x="801" y="568"/>
                    <a:pt x="868" y="568"/>
                  </a:cubicBezTo>
                  <a:cubicBezTo>
                    <a:pt x="934" y="601"/>
                    <a:pt x="934" y="668"/>
                    <a:pt x="934" y="768"/>
                  </a:cubicBezTo>
                  <a:lnTo>
                    <a:pt x="501" y="1168"/>
                  </a:lnTo>
                  <a:cubicBezTo>
                    <a:pt x="367" y="1268"/>
                    <a:pt x="234" y="1401"/>
                    <a:pt x="134" y="1568"/>
                  </a:cubicBezTo>
                  <a:cubicBezTo>
                    <a:pt x="67" y="1735"/>
                    <a:pt x="0" y="1902"/>
                    <a:pt x="34" y="2102"/>
                  </a:cubicBezTo>
                  <a:cubicBezTo>
                    <a:pt x="0" y="2169"/>
                    <a:pt x="34" y="2269"/>
                    <a:pt x="67" y="2335"/>
                  </a:cubicBezTo>
                  <a:cubicBezTo>
                    <a:pt x="67" y="2402"/>
                    <a:pt x="101" y="2436"/>
                    <a:pt x="134" y="2502"/>
                  </a:cubicBezTo>
                  <a:cubicBezTo>
                    <a:pt x="201" y="2536"/>
                    <a:pt x="234" y="2536"/>
                    <a:pt x="301" y="2536"/>
                  </a:cubicBezTo>
                  <a:cubicBezTo>
                    <a:pt x="367" y="2536"/>
                    <a:pt x="434" y="2502"/>
                    <a:pt x="501" y="2469"/>
                  </a:cubicBezTo>
                  <a:cubicBezTo>
                    <a:pt x="601" y="2402"/>
                    <a:pt x="701" y="2302"/>
                    <a:pt x="768" y="2235"/>
                  </a:cubicBezTo>
                  <a:cubicBezTo>
                    <a:pt x="834" y="2135"/>
                    <a:pt x="901" y="2035"/>
                    <a:pt x="934" y="1935"/>
                  </a:cubicBezTo>
                  <a:lnTo>
                    <a:pt x="934" y="2069"/>
                  </a:lnTo>
                  <a:cubicBezTo>
                    <a:pt x="934" y="2069"/>
                    <a:pt x="934" y="2102"/>
                    <a:pt x="968" y="2135"/>
                  </a:cubicBezTo>
                  <a:lnTo>
                    <a:pt x="1035" y="2135"/>
                  </a:lnTo>
                  <a:lnTo>
                    <a:pt x="1235" y="2002"/>
                  </a:lnTo>
                  <a:cubicBezTo>
                    <a:pt x="1235" y="2002"/>
                    <a:pt x="1268" y="1969"/>
                    <a:pt x="1268" y="1935"/>
                  </a:cubicBezTo>
                  <a:cubicBezTo>
                    <a:pt x="1301" y="1902"/>
                    <a:pt x="1301" y="1868"/>
                    <a:pt x="1301" y="1835"/>
                  </a:cubicBezTo>
                  <a:lnTo>
                    <a:pt x="1301" y="634"/>
                  </a:lnTo>
                  <a:cubicBezTo>
                    <a:pt x="1301" y="501"/>
                    <a:pt x="1301" y="401"/>
                    <a:pt x="1268" y="267"/>
                  </a:cubicBezTo>
                  <a:cubicBezTo>
                    <a:pt x="1235" y="201"/>
                    <a:pt x="1201" y="134"/>
                    <a:pt x="1135" y="67"/>
                  </a:cubicBezTo>
                  <a:cubicBezTo>
                    <a:pt x="1068" y="34"/>
                    <a:pt x="1001" y="0"/>
                    <a:pt x="93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5"/>
            <p:cNvSpPr/>
            <p:nvPr/>
          </p:nvSpPr>
          <p:spPr>
            <a:xfrm>
              <a:off x="4259050" y="1430625"/>
              <a:ext cx="8350" cy="77375"/>
            </a:xfrm>
            <a:custGeom>
              <a:avLst/>
              <a:gdLst/>
              <a:ahLst/>
              <a:cxnLst/>
              <a:rect l="l" t="t" r="r" b="b"/>
              <a:pathLst>
                <a:path w="334" h="3095" extrusionOk="0">
                  <a:moveTo>
                    <a:pt x="267" y="1"/>
                  </a:moveTo>
                  <a:lnTo>
                    <a:pt x="67" y="134"/>
                  </a:lnTo>
                  <a:cubicBezTo>
                    <a:pt x="34" y="134"/>
                    <a:pt x="34" y="168"/>
                    <a:pt x="0" y="168"/>
                  </a:cubicBezTo>
                  <a:cubicBezTo>
                    <a:pt x="0" y="201"/>
                    <a:pt x="0" y="234"/>
                    <a:pt x="0" y="268"/>
                  </a:cubicBezTo>
                  <a:lnTo>
                    <a:pt x="0" y="3003"/>
                  </a:lnTo>
                  <a:cubicBezTo>
                    <a:pt x="0" y="3036"/>
                    <a:pt x="0" y="3070"/>
                    <a:pt x="0" y="3070"/>
                  </a:cubicBezTo>
                  <a:cubicBezTo>
                    <a:pt x="17" y="3086"/>
                    <a:pt x="25" y="3095"/>
                    <a:pt x="34" y="3095"/>
                  </a:cubicBezTo>
                  <a:cubicBezTo>
                    <a:pt x="42" y="3095"/>
                    <a:pt x="50" y="3086"/>
                    <a:pt x="67" y="3070"/>
                  </a:cubicBezTo>
                  <a:lnTo>
                    <a:pt x="267" y="2970"/>
                  </a:lnTo>
                  <a:cubicBezTo>
                    <a:pt x="301" y="2936"/>
                    <a:pt x="301" y="2936"/>
                    <a:pt x="334" y="2903"/>
                  </a:cubicBezTo>
                  <a:cubicBezTo>
                    <a:pt x="334" y="2870"/>
                    <a:pt x="334" y="2836"/>
                    <a:pt x="334" y="2803"/>
                  </a:cubicBezTo>
                  <a:lnTo>
                    <a:pt x="334" y="68"/>
                  </a:lnTo>
                  <a:cubicBezTo>
                    <a:pt x="334" y="34"/>
                    <a:pt x="334" y="34"/>
                    <a:pt x="33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5"/>
            <p:cNvSpPr/>
            <p:nvPr/>
          </p:nvSpPr>
          <p:spPr>
            <a:xfrm>
              <a:off x="4292400" y="1423325"/>
              <a:ext cx="22550" cy="65700"/>
            </a:xfrm>
            <a:custGeom>
              <a:avLst/>
              <a:gdLst/>
              <a:ahLst/>
              <a:cxnLst/>
              <a:rect l="l" t="t" r="r" b="b"/>
              <a:pathLst>
                <a:path w="902" h="2628" extrusionOk="0">
                  <a:moveTo>
                    <a:pt x="855" y="1"/>
                  </a:moveTo>
                  <a:cubicBezTo>
                    <a:pt x="843" y="1"/>
                    <a:pt x="835" y="9"/>
                    <a:pt x="835" y="26"/>
                  </a:cubicBezTo>
                  <a:lnTo>
                    <a:pt x="701" y="93"/>
                  </a:lnTo>
                  <a:cubicBezTo>
                    <a:pt x="634" y="126"/>
                    <a:pt x="568" y="193"/>
                    <a:pt x="501" y="259"/>
                  </a:cubicBezTo>
                  <a:cubicBezTo>
                    <a:pt x="434" y="326"/>
                    <a:pt x="401" y="426"/>
                    <a:pt x="368" y="493"/>
                  </a:cubicBezTo>
                  <a:lnTo>
                    <a:pt x="368" y="393"/>
                  </a:lnTo>
                  <a:cubicBezTo>
                    <a:pt x="368" y="360"/>
                    <a:pt x="334" y="360"/>
                    <a:pt x="334" y="326"/>
                  </a:cubicBezTo>
                  <a:lnTo>
                    <a:pt x="267" y="326"/>
                  </a:lnTo>
                  <a:lnTo>
                    <a:pt x="67" y="460"/>
                  </a:lnTo>
                  <a:cubicBezTo>
                    <a:pt x="34" y="460"/>
                    <a:pt x="34" y="493"/>
                    <a:pt x="34" y="526"/>
                  </a:cubicBezTo>
                  <a:cubicBezTo>
                    <a:pt x="1" y="526"/>
                    <a:pt x="1" y="560"/>
                    <a:pt x="1" y="593"/>
                  </a:cubicBezTo>
                  <a:lnTo>
                    <a:pt x="1" y="2561"/>
                  </a:lnTo>
                  <a:cubicBezTo>
                    <a:pt x="1" y="2561"/>
                    <a:pt x="1" y="2594"/>
                    <a:pt x="34" y="2628"/>
                  </a:cubicBezTo>
                  <a:lnTo>
                    <a:pt x="67" y="2628"/>
                  </a:lnTo>
                  <a:lnTo>
                    <a:pt x="267" y="2494"/>
                  </a:lnTo>
                  <a:cubicBezTo>
                    <a:pt x="301" y="2494"/>
                    <a:pt x="334" y="2461"/>
                    <a:pt x="334" y="2428"/>
                  </a:cubicBezTo>
                  <a:cubicBezTo>
                    <a:pt x="334" y="2394"/>
                    <a:pt x="334" y="2361"/>
                    <a:pt x="368" y="2328"/>
                  </a:cubicBezTo>
                  <a:lnTo>
                    <a:pt x="368" y="1260"/>
                  </a:lnTo>
                  <a:cubicBezTo>
                    <a:pt x="334" y="1093"/>
                    <a:pt x="368" y="960"/>
                    <a:pt x="434" y="827"/>
                  </a:cubicBezTo>
                  <a:cubicBezTo>
                    <a:pt x="468" y="726"/>
                    <a:pt x="568" y="660"/>
                    <a:pt x="668" y="593"/>
                  </a:cubicBezTo>
                  <a:lnTo>
                    <a:pt x="835" y="493"/>
                  </a:lnTo>
                  <a:cubicBezTo>
                    <a:pt x="868" y="493"/>
                    <a:pt x="868" y="460"/>
                    <a:pt x="901" y="460"/>
                  </a:cubicBezTo>
                  <a:cubicBezTo>
                    <a:pt x="901" y="426"/>
                    <a:pt x="901" y="393"/>
                    <a:pt x="901" y="360"/>
                  </a:cubicBezTo>
                  <a:lnTo>
                    <a:pt x="901" y="93"/>
                  </a:lnTo>
                  <a:cubicBezTo>
                    <a:pt x="901" y="59"/>
                    <a:pt x="901" y="26"/>
                    <a:pt x="901" y="26"/>
                  </a:cubicBezTo>
                  <a:cubicBezTo>
                    <a:pt x="885" y="9"/>
                    <a:pt x="868" y="1"/>
                    <a:pt x="85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5"/>
            <p:cNvSpPr/>
            <p:nvPr/>
          </p:nvSpPr>
          <p:spPr>
            <a:xfrm>
              <a:off x="4318250" y="1408125"/>
              <a:ext cx="33375" cy="60050"/>
            </a:xfrm>
            <a:custGeom>
              <a:avLst/>
              <a:gdLst/>
              <a:ahLst/>
              <a:cxnLst/>
              <a:rect l="l" t="t" r="r" b="b"/>
              <a:pathLst>
                <a:path w="1335" h="2402" extrusionOk="0">
                  <a:moveTo>
                    <a:pt x="835" y="501"/>
                  </a:moveTo>
                  <a:cubicBezTo>
                    <a:pt x="868" y="501"/>
                    <a:pt x="901" y="534"/>
                    <a:pt x="901" y="567"/>
                  </a:cubicBezTo>
                  <a:cubicBezTo>
                    <a:pt x="935" y="567"/>
                    <a:pt x="968" y="601"/>
                    <a:pt x="968" y="634"/>
                  </a:cubicBezTo>
                  <a:cubicBezTo>
                    <a:pt x="968" y="701"/>
                    <a:pt x="968" y="734"/>
                    <a:pt x="968" y="767"/>
                  </a:cubicBezTo>
                  <a:lnTo>
                    <a:pt x="368" y="1134"/>
                  </a:lnTo>
                  <a:cubicBezTo>
                    <a:pt x="368" y="1068"/>
                    <a:pt x="368" y="1034"/>
                    <a:pt x="368" y="968"/>
                  </a:cubicBezTo>
                  <a:cubicBezTo>
                    <a:pt x="401" y="934"/>
                    <a:pt x="401" y="867"/>
                    <a:pt x="434" y="801"/>
                  </a:cubicBezTo>
                  <a:cubicBezTo>
                    <a:pt x="468" y="767"/>
                    <a:pt x="501" y="701"/>
                    <a:pt x="534" y="667"/>
                  </a:cubicBezTo>
                  <a:cubicBezTo>
                    <a:pt x="568" y="634"/>
                    <a:pt x="634" y="601"/>
                    <a:pt x="668" y="567"/>
                  </a:cubicBezTo>
                  <a:cubicBezTo>
                    <a:pt x="701" y="534"/>
                    <a:pt x="768" y="501"/>
                    <a:pt x="835" y="501"/>
                  </a:cubicBezTo>
                  <a:close/>
                  <a:moveTo>
                    <a:pt x="935" y="0"/>
                  </a:moveTo>
                  <a:cubicBezTo>
                    <a:pt x="835" y="0"/>
                    <a:pt x="735" y="34"/>
                    <a:pt x="668" y="67"/>
                  </a:cubicBezTo>
                  <a:cubicBezTo>
                    <a:pt x="568" y="134"/>
                    <a:pt x="468" y="234"/>
                    <a:pt x="401" y="334"/>
                  </a:cubicBezTo>
                  <a:cubicBezTo>
                    <a:pt x="301" y="434"/>
                    <a:pt x="234" y="567"/>
                    <a:pt x="201" y="701"/>
                  </a:cubicBezTo>
                  <a:cubicBezTo>
                    <a:pt x="134" y="834"/>
                    <a:pt x="67" y="968"/>
                    <a:pt x="67" y="1101"/>
                  </a:cubicBezTo>
                  <a:cubicBezTo>
                    <a:pt x="34" y="1268"/>
                    <a:pt x="1" y="1401"/>
                    <a:pt x="1" y="1568"/>
                  </a:cubicBezTo>
                  <a:cubicBezTo>
                    <a:pt x="1" y="1701"/>
                    <a:pt x="34" y="1868"/>
                    <a:pt x="67" y="2002"/>
                  </a:cubicBezTo>
                  <a:cubicBezTo>
                    <a:pt x="101" y="2102"/>
                    <a:pt x="134" y="2202"/>
                    <a:pt x="201" y="2268"/>
                  </a:cubicBezTo>
                  <a:cubicBezTo>
                    <a:pt x="268" y="2335"/>
                    <a:pt x="334" y="2369"/>
                    <a:pt x="401" y="2402"/>
                  </a:cubicBezTo>
                  <a:cubicBezTo>
                    <a:pt x="501" y="2402"/>
                    <a:pt x="601" y="2369"/>
                    <a:pt x="701" y="2302"/>
                  </a:cubicBezTo>
                  <a:cubicBezTo>
                    <a:pt x="801" y="2268"/>
                    <a:pt x="868" y="2168"/>
                    <a:pt x="968" y="2102"/>
                  </a:cubicBezTo>
                  <a:cubicBezTo>
                    <a:pt x="1035" y="2002"/>
                    <a:pt x="1101" y="1935"/>
                    <a:pt x="1135" y="1835"/>
                  </a:cubicBezTo>
                  <a:cubicBezTo>
                    <a:pt x="1202" y="1768"/>
                    <a:pt x="1235" y="1668"/>
                    <a:pt x="1268" y="1601"/>
                  </a:cubicBezTo>
                  <a:cubicBezTo>
                    <a:pt x="1302" y="1535"/>
                    <a:pt x="1302" y="1468"/>
                    <a:pt x="1302" y="1401"/>
                  </a:cubicBezTo>
                  <a:cubicBezTo>
                    <a:pt x="1302" y="1401"/>
                    <a:pt x="1302" y="1368"/>
                    <a:pt x="1302" y="1334"/>
                  </a:cubicBezTo>
                  <a:lnTo>
                    <a:pt x="1235" y="1334"/>
                  </a:lnTo>
                  <a:lnTo>
                    <a:pt x="1035" y="1468"/>
                  </a:lnTo>
                  <a:cubicBezTo>
                    <a:pt x="1001" y="1468"/>
                    <a:pt x="968" y="1501"/>
                    <a:pt x="968" y="1501"/>
                  </a:cubicBezTo>
                  <a:lnTo>
                    <a:pt x="901" y="1568"/>
                  </a:lnTo>
                  <a:cubicBezTo>
                    <a:pt x="901" y="1635"/>
                    <a:pt x="868" y="1668"/>
                    <a:pt x="835" y="1701"/>
                  </a:cubicBezTo>
                  <a:cubicBezTo>
                    <a:pt x="801" y="1735"/>
                    <a:pt x="735" y="1768"/>
                    <a:pt x="701" y="1801"/>
                  </a:cubicBezTo>
                  <a:cubicBezTo>
                    <a:pt x="668" y="1835"/>
                    <a:pt x="601" y="1835"/>
                    <a:pt x="568" y="1868"/>
                  </a:cubicBezTo>
                  <a:lnTo>
                    <a:pt x="468" y="1868"/>
                  </a:lnTo>
                  <a:cubicBezTo>
                    <a:pt x="434" y="1835"/>
                    <a:pt x="401" y="1801"/>
                    <a:pt x="401" y="1768"/>
                  </a:cubicBezTo>
                  <a:cubicBezTo>
                    <a:pt x="368" y="1735"/>
                    <a:pt x="368" y="1668"/>
                    <a:pt x="368" y="1601"/>
                  </a:cubicBezTo>
                  <a:lnTo>
                    <a:pt x="1268" y="1101"/>
                  </a:lnTo>
                  <a:cubicBezTo>
                    <a:pt x="1302" y="1068"/>
                    <a:pt x="1335" y="1068"/>
                    <a:pt x="1335" y="1034"/>
                  </a:cubicBezTo>
                  <a:cubicBezTo>
                    <a:pt x="1335" y="1001"/>
                    <a:pt x="1335" y="968"/>
                    <a:pt x="1335" y="934"/>
                  </a:cubicBezTo>
                  <a:lnTo>
                    <a:pt x="1335" y="767"/>
                  </a:lnTo>
                  <a:cubicBezTo>
                    <a:pt x="1335" y="634"/>
                    <a:pt x="1335" y="501"/>
                    <a:pt x="1302" y="367"/>
                  </a:cubicBezTo>
                  <a:cubicBezTo>
                    <a:pt x="1268" y="267"/>
                    <a:pt x="1202" y="200"/>
                    <a:pt x="1168" y="100"/>
                  </a:cubicBezTo>
                  <a:cubicBezTo>
                    <a:pt x="1101" y="67"/>
                    <a:pt x="1035" y="0"/>
                    <a:pt x="93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5"/>
            <p:cNvSpPr/>
            <p:nvPr/>
          </p:nvSpPr>
          <p:spPr>
            <a:xfrm>
              <a:off x="4354950" y="1378925"/>
              <a:ext cx="36725" cy="65700"/>
            </a:xfrm>
            <a:custGeom>
              <a:avLst/>
              <a:gdLst/>
              <a:ahLst/>
              <a:cxnLst/>
              <a:rect l="l" t="t" r="r" b="b"/>
              <a:pathLst>
                <a:path w="1469" h="2628" extrusionOk="0">
                  <a:moveTo>
                    <a:pt x="1401" y="1"/>
                  </a:moveTo>
                  <a:lnTo>
                    <a:pt x="1201" y="134"/>
                  </a:lnTo>
                  <a:cubicBezTo>
                    <a:pt x="1168" y="134"/>
                    <a:pt x="1135" y="167"/>
                    <a:pt x="1135" y="201"/>
                  </a:cubicBezTo>
                  <a:cubicBezTo>
                    <a:pt x="1101" y="234"/>
                    <a:pt x="1101" y="268"/>
                    <a:pt x="1101" y="268"/>
                  </a:cubicBezTo>
                  <a:lnTo>
                    <a:pt x="734" y="1769"/>
                  </a:lnTo>
                  <a:lnTo>
                    <a:pt x="367" y="701"/>
                  </a:lnTo>
                  <a:cubicBezTo>
                    <a:pt x="367" y="668"/>
                    <a:pt x="367" y="668"/>
                    <a:pt x="334" y="634"/>
                  </a:cubicBezTo>
                  <a:lnTo>
                    <a:pt x="301" y="634"/>
                  </a:lnTo>
                  <a:lnTo>
                    <a:pt x="67" y="768"/>
                  </a:lnTo>
                  <a:cubicBezTo>
                    <a:pt x="67" y="768"/>
                    <a:pt x="34" y="801"/>
                    <a:pt x="34" y="835"/>
                  </a:cubicBezTo>
                  <a:cubicBezTo>
                    <a:pt x="0" y="868"/>
                    <a:pt x="0" y="901"/>
                    <a:pt x="0" y="935"/>
                  </a:cubicBezTo>
                  <a:lnTo>
                    <a:pt x="567" y="2569"/>
                  </a:lnTo>
                  <a:cubicBezTo>
                    <a:pt x="567" y="2569"/>
                    <a:pt x="567" y="2603"/>
                    <a:pt x="601" y="2603"/>
                  </a:cubicBezTo>
                  <a:cubicBezTo>
                    <a:pt x="601" y="2619"/>
                    <a:pt x="601" y="2628"/>
                    <a:pt x="605" y="2628"/>
                  </a:cubicBezTo>
                  <a:cubicBezTo>
                    <a:pt x="609" y="2628"/>
                    <a:pt x="618" y="2619"/>
                    <a:pt x="634" y="2603"/>
                  </a:cubicBezTo>
                  <a:lnTo>
                    <a:pt x="834" y="2502"/>
                  </a:lnTo>
                  <a:cubicBezTo>
                    <a:pt x="868" y="2502"/>
                    <a:pt x="868" y="2469"/>
                    <a:pt x="901" y="2436"/>
                  </a:cubicBezTo>
                  <a:cubicBezTo>
                    <a:pt x="901" y="2402"/>
                    <a:pt x="901" y="2369"/>
                    <a:pt x="934" y="2336"/>
                  </a:cubicBezTo>
                  <a:lnTo>
                    <a:pt x="1468" y="101"/>
                  </a:lnTo>
                  <a:cubicBezTo>
                    <a:pt x="1468" y="101"/>
                    <a:pt x="1468" y="101"/>
                    <a:pt x="1468" y="67"/>
                  </a:cubicBezTo>
                  <a:cubicBezTo>
                    <a:pt x="1468" y="67"/>
                    <a:pt x="1468" y="34"/>
                    <a:pt x="143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5"/>
            <p:cNvSpPr/>
            <p:nvPr/>
          </p:nvSpPr>
          <p:spPr>
            <a:xfrm>
              <a:off x="4394150" y="1363925"/>
              <a:ext cx="33375" cy="60050"/>
            </a:xfrm>
            <a:custGeom>
              <a:avLst/>
              <a:gdLst/>
              <a:ahLst/>
              <a:cxnLst/>
              <a:rect l="l" t="t" r="r" b="b"/>
              <a:pathLst>
                <a:path w="1335" h="2402" extrusionOk="0">
                  <a:moveTo>
                    <a:pt x="801" y="534"/>
                  </a:moveTo>
                  <a:cubicBezTo>
                    <a:pt x="834" y="534"/>
                    <a:pt x="867" y="534"/>
                    <a:pt x="901" y="567"/>
                  </a:cubicBezTo>
                  <a:cubicBezTo>
                    <a:pt x="934" y="601"/>
                    <a:pt x="934" y="634"/>
                    <a:pt x="934" y="667"/>
                  </a:cubicBezTo>
                  <a:cubicBezTo>
                    <a:pt x="968" y="701"/>
                    <a:pt x="968" y="734"/>
                    <a:pt x="968" y="767"/>
                  </a:cubicBezTo>
                  <a:lnTo>
                    <a:pt x="367" y="1134"/>
                  </a:lnTo>
                  <a:cubicBezTo>
                    <a:pt x="367" y="1068"/>
                    <a:pt x="367" y="1034"/>
                    <a:pt x="367" y="968"/>
                  </a:cubicBezTo>
                  <a:cubicBezTo>
                    <a:pt x="400" y="934"/>
                    <a:pt x="400" y="868"/>
                    <a:pt x="434" y="834"/>
                  </a:cubicBezTo>
                  <a:cubicBezTo>
                    <a:pt x="467" y="767"/>
                    <a:pt x="501" y="734"/>
                    <a:pt x="534" y="667"/>
                  </a:cubicBezTo>
                  <a:cubicBezTo>
                    <a:pt x="567" y="634"/>
                    <a:pt x="601" y="601"/>
                    <a:pt x="667" y="567"/>
                  </a:cubicBezTo>
                  <a:lnTo>
                    <a:pt x="701" y="567"/>
                  </a:lnTo>
                  <a:cubicBezTo>
                    <a:pt x="734" y="534"/>
                    <a:pt x="767" y="534"/>
                    <a:pt x="801" y="534"/>
                  </a:cubicBezTo>
                  <a:close/>
                  <a:moveTo>
                    <a:pt x="934" y="0"/>
                  </a:moveTo>
                  <a:cubicBezTo>
                    <a:pt x="834" y="0"/>
                    <a:pt x="734" y="34"/>
                    <a:pt x="667" y="67"/>
                  </a:cubicBezTo>
                  <a:cubicBezTo>
                    <a:pt x="567" y="134"/>
                    <a:pt x="467" y="234"/>
                    <a:pt x="400" y="334"/>
                  </a:cubicBezTo>
                  <a:cubicBezTo>
                    <a:pt x="300" y="434"/>
                    <a:pt x="234" y="567"/>
                    <a:pt x="200" y="701"/>
                  </a:cubicBezTo>
                  <a:cubicBezTo>
                    <a:pt x="134" y="834"/>
                    <a:pt x="67" y="968"/>
                    <a:pt x="67" y="1101"/>
                  </a:cubicBezTo>
                  <a:cubicBezTo>
                    <a:pt x="34" y="1268"/>
                    <a:pt x="0" y="1435"/>
                    <a:pt x="0" y="1568"/>
                  </a:cubicBezTo>
                  <a:cubicBezTo>
                    <a:pt x="0" y="1735"/>
                    <a:pt x="34" y="1868"/>
                    <a:pt x="34" y="2002"/>
                  </a:cubicBezTo>
                  <a:cubicBezTo>
                    <a:pt x="67" y="2102"/>
                    <a:pt x="134" y="2202"/>
                    <a:pt x="167" y="2269"/>
                  </a:cubicBezTo>
                  <a:cubicBezTo>
                    <a:pt x="234" y="2335"/>
                    <a:pt x="300" y="2402"/>
                    <a:pt x="400" y="2402"/>
                  </a:cubicBezTo>
                  <a:cubicBezTo>
                    <a:pt x="501" y="2402"/>
                    <a:pt x="601" y="2369"/>
                    <a:pt x="667" y="2302"/>
                  </a:cubicBezTo>
                  <a:cubicBezTo>
                    <a:pt x="767" y="2269"/>
                    <a:pt x="867" y="2168"/>
                    <a:pt x="934" y="2102"/>
                  </a:cubicBezTo>
                  <a:cubicBezTo>
                    <a:pt x="1001" y="2002"/>
                    <a:pt x="1068" y="1935"/>
                    <a:pt x="1134" y="1835"/>
                  </a:cubicBezTo>
                  <a:cubicBezTo>
                    <a:pt x="1168" y="1768"/>
                    <a:pt x="1201" y="1668"/>
                    <a:pt x="1234" y="1601"/>
                  </a:cubicBezTo>
                  <a:cubicBezTo>
                    <a:pt x="1268" y="1535"/>
                    <a:pt x="1268" y="1468"/>
                    <a:pt x="1301" y="1401"/>
                  </a:cubicBezTo>
                  <a:cubicBezTo>
                    <a:pt x="1301" y="1401"/>
                    <a:pt x="1301" y="1368"/>
                    <a:pt x="1268" y="1335"/>
                  </a:cubicBezTo>
                  <a:lnTo>
                    <a:pt x="1201" y="1335"/>
                  </a:lnTo>
                  <a:lnTo>
                    <a:pt x="1001" y="1468"/>
                  </a:lnTo>
                  <a:cubicBezTo>
                    <a:pt x="968" y="1468"/>
                    <a:pt x="968" y="1501"/>
                    <a:pt x="934" y="1501"/>
                  </a:cubicBezTo>
                  <a:lnTo>
                    <a:pt x="901" y="1601"/>
                  </a:lnTo>
                  <a:cubicBezTo>
                    <a:pt x="867" y="1635"/>
                    <a:pt x="834" y="1668"/>
                    <a:pt x="801" y="1701"/>
                  </a:cubicBezTo>
                  <a:cubicBezTo>
                    <a:pt x="767" y="1768"/>
                    <a:pt x="734" y="1802"/>
                    <a:pt x="667" y="1835"/>
                  </a:cubicBezTo>
                  <a:cubicBezTo>
                    <a:pt x="634" y="1835"/>
                    <a:pt x="601" y="1868"/>
                    <a:pt x="567" y="1868"/>
                  </a:cubicBezTo>
                  <a:lnTo>
                    <a:pt x="467" y="1868"/>
                  </a:lnTo>
                  <a:cubicBezTo>
                    <a:pt x="434" y="1835"/>
                    <a:pt x="400" y="1802"/>
                    <a:pt x="400" y="1768"/>
                  </a:cubicBezTo>
                  <a:cubicBezTo>
                    <a:pt x="367" y="1735"/>
                    <a:pt x="367" y="1668"/>
                    <a:pt x="367" y="1635"/>
                  </a:cubicBezTo>
                  <a:lnTo>
                    <a:pt x="1268" y="1101"/>
                  </a:lnTo>
                  <a:cubicBezTo>
                    <a:pt x="1268" y="1101"/>
                    <a:pt x="1301" y="1068"/>
                    <a:pt x="1301" y="1034"/>
                  </a:cubicBezTo>
                  <a:cubicBezTo>
                    <a:pt x="1334" y="1001"/>
                    <a:pt x="1334" y="968"/>
                    <a:pt x="1334" y="934"/>
                  </a:cubicBezTo>
                  <a:lnTo>
                    <a:pt x="1334" y="767"/>
                  </a:lnTo>
                  <a:cubicBezTo>
                    <a:pt x="1334" y="634"/>
                    <a:pt x="1334" y="501"/>
                    <a:pt x="1301" y="367"/>
                  </a:cubicBezTo>
                  <a:cubicBezTo>
                    <a:pt x="1268" y="267"/>
                    <a:pt x="1201" y="200"/>
                    <a:pt x="1168" y="100"/>
                  </a:cubicBezTo>
                  <a:cubicBezTo>
                    <a:pt x="1101" y="67"/>
                    <a:pt x="1034" y="34"/>
                    <a:pt x="93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5"/>
            <p:cNvSpPr/>
            <p:nvPr/>
          </p:nvSpPr>
          <p:spPr>
            <a:xfrm>
              <a:off x="4435000" y="1338900"/>
              <a:ext cx="33375" cy="68200"/>
            </a:xfrm>
            <a:custGeom>
              <a:avLst/>
              <a:gdLst/>
              <a:ahLst/>
              <a:cxnLst/>
              <a:rect l="l" t="t" r="r" b="b"/>
              <a:pathLst>
                <a:path w="1335" h="2728" extrusionOk="0">
                  <a:moveTo>
                    <a:pt x="1001" y="1"/>
                  </a:moveTo>
                  <a:cubicBezTo>
                    <a:pt x="901" y="1"/>
                    <a:pt x="835" y="34"/>
                    <a:pt x="735" y="67"/>
                  </a:cubicBezTo>
                  <a:cubicBezTo>
                    <a:pt x="634" y="134"/>
                    <a:pt x="568" y="201"/>
                    <a:pt x="501" y="267"/>
                  </a:cubicBezTo>
                  <a:cubicBezTo>
                    <a:pt x="434" y="367"/>
                    <a:pt x="401" y="468"/>
                    <a:pt x="334" y="568"/>
                  </a:cubicBezTo>
                  <a:lnTo>
                    <a:pt x="334" y="468"/>
                  </a:lnTo>
                  <a:cubicBezTo>
                    <a:pt x="334" y="434"/>
                    <a:pt x="334" y="401"/>
                    <a:pt x="334" y="401"/>
                  </a:cubicBezTo>
                  <a:cubicBezTo>
                    <a:pt x="318" y="384"/>
                    <a:pt x="309" y="376"/>
                    <a:pt x="301" y="376"/>
                  </a:cubicBezTo>
                  <a:cubicBezTo>
                    <a:pt x="293" y="376"/>
                    <a:pt x="284" y="384"/>
                    <a:pt x="268" y="401"/>
                  </a:cubicBezTo>
                  <a:lnTo>
                    <a:pt x="67" y="501"/>
                  </a:lnTo>
                  <a:cubicBezTo>
                    <a:pt x="34" y="534"/>
                    <a:pt x="34" y="534"/>
                    <a:pt x="1" y="568"/>
                  </a:cubicBezTo>
                  <a:cubicBezTo>
                    <a:pt x="1" y="601"/>
                    <a:pt x="1" y="634"/>
                    <a:pt x="1" y="668"/>
                  </a:cubicBezTo>
                  <a:lnTo>
                    <a:pt x="1" y="2636"/>
                  </a:lnTo>
                  <a:cubicBezTo>
                    <a:pt x="1" y="2669"/>
                    <a:pt x="1" y="2702"/>
                    <a:pt x="1" y="2702"/>
                  </a:cubicBezTo>
                  <a:cubicBezTo>
                    <a:pt x="17" y="2719"/>
                    <a:pt x="34" y="2727"/>
                    <a:pt x="47" y="2727"/>
                  </a:cubicBezTo>
                  <a:cubicBezTo>
                    <a:pt x="59" y="2727"/>
                    <a:pt x="67" y="2719"/>
                    <a:pt x="67" y="2702"/>
                  </a:cubicBezTo>
                  <a:lnTo>
                    <a:pt x="268" y="2602"/>
                  </a:lnTo>
                  <a:cubicBezTo>
                    <a:pt x="301" y="2569"/>
                    <a:pt x="301" y="2536"/>
                    <a:pt x="334" y="2536"/>
                  </a:cubicBezTo>
                  <a:cubicBezTo>
                    <a:pt x="334" y="2502"/>
                    <a:pt x="334" y="2469"/>
                    <a:pt x="334" y="2436"/>
                  </a:cubicBezTo>
                  <a:lnTo>
                    <a:pt x="334" y="1368"/>
                  </a:lnTo>
                  <a:cubicBezTo>
                    <a:pt x="334" y="1235"/>
                    <a:pt x="368" y="1068"/>
                    <a:pt x="434" y="935"/>
                  </a:cubicBezTo>
                  <a:cubicBezTo>
                    <a:pt x="468" y="801"/>
                    <a:pt x="568" y="701"/>
                    <a:pt x="668" y="634"/>
                  </a:cubicBezTo>
                  <a:cubicBezTo>
                    <a:pt x="718" y="601"/>
                    <a:pt x="760" y="584"/>
                    <a:pt x="797" y="584"/>
                  </a:cubicBezTo>
                  <a:cubicBezTo>
                    <a:pt x="835" y="584"/>
                    <a:pt x="868" y="601"/>
                    <a:pt x="901" y="634"/>
                  </a:cubicBezTo>
                  <a:cubicBezTo>
                    <a:pt x="935" y="768"/>
                    <a:pt x="968" y="868"/>
                    <a:pt x="968" y="1001"/>
                  </a:cubicBezTo>
                  <a:lnTo>
                    <a:pt x="968" y="2035"/>
                  </a:lnTo>
                  <a:cubicBezTo>
                    <a:pt x="968" y="2069"/>
                    <a:pt x="968" y="2102"/>
                    <a:pt x="1001" y="2102"/>
                  </a:cubicBezTo>
                  <a:cubicBezTo>
                    <a:pt x="1001" y="2119"/>
                    <a:pt x="1010" y="2127"/>
                    <a:pt x="1018" y="2127"/>
                  </a:cubicBezTo>
                  <a:cubicBezTo>
                    <a:pt x="1026" y="2127"/>
                    <a:pt x="1035" y="2119"/>
                    <a:pt x="1035" y="2102"/>
                  </a:cubicBezTo>
                  <a:lnTo>
                    <a:pt x="1235" y="2002"/>
                  </a:lnTo>
                  <a:cubicBezTo>
                    <a:pt x="1268" y="1969"/>
                    <a:pt x="1268" y="1969"/>
                    <a:pt x="1302" y="1935"/>
                  </a:cubicBezTo>
                  <a:cubicBezTo>
                    <a:pt x="1302" y="1902"/>
                    <a:pt x="1302" y="1869"/>
                    <a:pt x="1335" y="1835"/>
                  </a:cubicBezTo>
                  <a:lnTo>
                    <a:pt x="1335" y="734"/>
                  </a:lnTo>
                  <a:cubicBezTo>
                    <a:pt x="1302" y="601"/>
                    <a:pt x="1302" y="468"/>
                    <a:pt x="1302" y="367"/>
                  </a:cubicBezTo>
                  <a:cubicBezTo>
                    <a:pt x="1268" y="267"/>
                    <a:pt x="1235" y="201"/>
                    <a:pt x="1202" y="101"/>
                  </a:cubicBezTo>
                  <a:cubicBezTo>
                    <a:pt x="1168" y="34"/>
                    <a:pt x="1101" y="1"/>
                    <a:pt x="100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5"/>
            <p:cNvSpPr/>
            <p:nvPr/>
          </p:nvSpPr>
          <p:spPr>
            <a:xfrm>
              <a:off x="4476700" y="1310550"/>
              <a:ext cx="32550" cy="67075"/>
            </a:xfrm>
            <a:custGeom>
              <a:avLst/>
              <a:gdLst/>
              <a:ahLst/>
              <a:cxnLst/>
              <a:rect l="l" t="t" r="r" b="b"/>
              <a:pathLst>
                <a:path w="1302" h="2683" extrusionOk="0">
                  <a:moveTo>
                    <a:pt x="1235" y="0"/>
                  </a:moveTo>
                  <a:lnTo>
                    <a:pt x="1001" y="134"/>
                  </a:lnTo>
                  <a:cubicBezTo>
                    <a:pt x="1001" y="134"/>
                    <a:pt x="968" y="167"/>
                    <a:pt x="968" y="167"/>
                  </a:cubicBezTo>
                  <a:cubicBezTo>
                    <a:pt x="935" y="201"/>
                    <a:pt x="935" y="234"/>
                    <a:pt x="935" y="267"/>
                  </a:cubicBezTo>
                  <a:lnTo>
                    <a:pt x="935" y="1335"/>
                  </a:lnTo>
                  <a:cubicBezTo>
                    <a:pt x="935" y="1468"/>
                    <a:pt x="901" y="1635"/>
                    <a:pt x="868" y="1768"/>
                  </a:cubicBezTo>
                  <a:cubicBezTo>
                    <a:pt x="834" y="1902"/>
                    <a:pt x="734" y="2002"/>
                    <a:pt x="634" y="2069"/>
                  </a:cubicBezTo>
                  <a:cubicBezTo>
                    <a:pt x="584" y="2102"/>
                    <a:pt x="543" y="2119"/>
                    <a:pt x="509" y="2119"/>
                  </a:cubicBezTo>
                  <a:cubicBezTo>
                    <a:pt x="476" y="2119"/>
                    <a:pt x="451" y="2102"/>
                    <a:pt x="434" y="2069"/>
                  </a:cubicBezTo>
                  <a:cubicBezTo>
                    <a:pt x="367" y="1935"/>
                    <a:pt x="334" y="1802"/>
                    <a:pt x="334" y="1702"/>
                  </a:cubicBezTo>
                  <a:lnTo>
                    <a:pt x="334" y="634"/>
                  </a:lnTo>
                  <a:cubicBezTo>
                    <a:pt x="334" y="601"/>
                    <a:pt x="334" y="567"/>
                    <a:pt x="334" y="567"/>
                  </a:cubicBezTo>
                  <a:cubicBezTo>
                    <a:pt x="317" y="551"/>
                    <a:pt x="309" y="542"/>
                    <a:pt x="301" y="542"/>
                  </a:cubicBezTo>
                  <a:cubicBezTo>
                    <a:pt x="292" y="542"/>
                    <a:pt x="284" y="551"/>
                    <a:pt x="267" y="567"/>
                  </a:cubicBezTo>
                  <a:lnTo>
                    <a:pt x="67" y="701"/>
                  </a:lnTo>
                  <a:cubicBezTo>
                    <a:pt x="34" y="701"/>
                    <a:pt x="34" y="734"/>
                    <a:pt x="34" y="734"/>
                  </a:cubicBezTo>
                  <a:cubicBezTo>
                    <a:pt x="1" y="768"/>
                    <a:pt x="1" y="801"/>
                    <a:pt x="1" y="834"/>
                  </a:cubicBezTo>
                  <a:lnTo>
                    <a:pt x="1" y="1968"/>
                  </a:lnTo>
                  <a:cubicBezTo>
                    <a:pt x="1" y="2069"/>
                    <a:pt x="1" y="2202"/>
                    <a:pt x="34" y="2302"/>
                  </a:cubicBezTo>
                  <a:cubicBezTo>
                    <a:pt x="34" y="2402"/>
                    <a:pt x="67" y="2502"/>
                    <a:pt x="101" y="2569"/>
                  </a:cubicBezTo>
                  <a:cubicBezTo>
                    <a:pt x="167" y="2636"/>
                    <a:pt x="201" y="2669"/>
                    <a:pt x="301" y="2669"/>
                  </a:cubicBezTo>
                  <a:cubicBezTo>
                    <a:pt x="328" y="2678"/>
                    <a:pt x="352" y="2682"/>
                    <a:pt x="375" y="2682"/>
                  </a:cubicBezTo>
                  <a:cubicBezTo>
                    <a:pt x="439" y="2682"/>
                    <a:pt x="494" y="2651"/>
                    <a:pt x="568" y="2602"/>
                  </a:cubicBezTo>
                  <a:cubicBezTo>
                    <a:pt x="634" y="2536"/>
                    <a:pt x="734" y="2469"/>
                    <a:pt x="801" y="2402"/>
                  </a:cubicBezTo>
                  <a:cubicBezTo>
                    <a:pt x="834" y="2302"/>
                    <a:pt x="901" y="2235"/>
                    <a:pt x="935" y="2135"/>
                  </a:cubicBezTo>
                  <a:lnTo>
                    <a:pt x="935" y="2202"/>
                  </a:lnTo>
                  <a:cubicBezTo>
                    <a:pt x="935" y="2235"/>
                    <a:pt x="935" y="2269"/>
                    <a:pt x="968" y="2269"/>
                  </a:cubicBezTo>
                  <a:cubicBezTo>
                    <a:pt x="968" y="2285"/>
                    <a:pt x="976" y="2294"/>
                    <a:pt x="985" y="2294"/>
                  </a:cubicBezTo>
                  <a:cubicBezTo>
                    <a:pt x="993" y="2294"/>
                    <a:pt x="1001" y="2285"/>
                    <a:pt x="1001" y="2269"/>
                  </a:cubicBezTo>
                  <a:lnTo>
                    <a:pt x="1235" y="2169"/>
                  </a:lnTo>
                  <a:cubicBezTo>
                    <a:pt x="1235" y="2135"/>
                    <a:pt x="1268" y="2135"/>
                    <a:pt x="1268" y="2102"/>
                  </a:cubicBezTo>
                  <a:cubicBezTo>
                    <a:pt x="1268" y="2069"/>
                    <a:pt x="1301" y="2035"/>
                    <a:pt x="1301" y="2002"/>
                  </a:cubicBezTo>
                  <a:lnTo>
                    <a:pt x="1301" y="67"/>
                  </a:lnTo>
                  <a:cubicBezTo>
                    <a:pt x="1301" y="34"/>
                    <a:pt x="1268" y="0"/>
                    <a:pt x="12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5"/>
            <p:cNvSpPr/>
            <p:nvPr/>
          </p:nvSpPr>
          <p:spPr>
            <a:xfrm>
              <a:off x="4516725" y="1293550"/>
              <a:ext cx="33375" cy="59550"/>
            </a:xfrm>
            <a:custGeom>
              <a:avLst/>
              <a:gdLst/>
              <a:ahLst/>
              <a:cxnLst/>
              <a:rect l="l" t="t" r="r" b="b"/>
              <a:pathLst>
                <a:path w="1335" h="2382" extrusionOk="0">
                  <a:moveTo>
                    <a:pt x="801" y="514"/>
                  </a:moveTo>
                  <a:cubicBezTo>
                    <a:pt x="835" y="514"/>
                    <a:pt x="868" y="514"/>
                    <a:pt x="901" y="547"/>
                  </a:cubicBezTo>
                  <a:cubicBezTo>
                    <a:pt x="901" y="580"/>
                    <a:pt x="935" y="614"/>
                    <a:pt x="935" y="647"/>
                  </a:cubicBezTo>
                  <a:cubicBezTo>
                    <a:pt x="935" y="680"/>
                    <a:pt x="968" y="714"/>
                    <a:pt x="968" y="747"/>
                  </a:cubicBezTo>
                  <a:lnTo>
                    <a:pt x="334" y="1114"/>
                  </a:lnTo>
                  <a:cubicBezTo>
                    <a:pt x="334" y="1081"/>
                    <a:pt x="368" y="1014"/>
                    <a:pt x="368" y="981"/>
                  </a:cubicBezTo>
                  <a:cubicBezTo>
                    <a:pt x="368" y="914"/>
                    <a:pt x="401" y="847"/>
                    <a:pt x="434" y="814"/>
                  </a:cubicBezTo>
                  <a:cubicBezTo>
                    <a:pt x="468" y="747"/>
                    <a:pt x="501" y="714"/>
                    <a:pt x="534" y="680"/>
                  </a:cubicBezTo>
                  <a:cubicBezTo>
                    <a:pt x="568" y="614"/>
                    <a:pt x="601" y="580"/>
                    <a:pt x="668" y="547"/>
                  </a:cubicBezTo>
                  <a:cubicBezTo>
                    <a:pt x="701" y="514"/>
                    <a:pt x="735" y="514"/>
                    <a:pt x="801" y="514"/>
                  </a:cubicBezTo>
                  <a:close/>
                  <a:moveTo>
                    <a:pt x="855" y="0"/>
                  </a:moveTo>
                  <a:cubicBezTo>
                    <a:pt x="783" y="0"/>
                    <a:pt x="717" y="31"/>
                    <a:pt x="668" y="80"/>
                  </a:cubicBezTo>
                  <a:cubicBezTo>
                    <a:pt x="534" y="147"/>
                    <a:pt x="468" y="213"/>
                    <a:pt x="368" y="313"/>
                  </a:cubicBezTo>
                  <a:cubicBezTo>
                    <a:pt x="301" y="447"/>
                    <a:pt x="234" y="547"/>
                    <a:pt x="167" y="680"/>
                  </a:cubicBezTo>
                  <a:cubicBezTo>
                    <a:pt x="101" y="814"/>
                    <a:pt x="67" y="947"/>
                    <a:pt x="34" y="1114"/>
                  </a:cubicBezTo>
                  <a:cubicBezTo>
                    <a:pt x="1" y="1247"/>
                    <a:pt x="1" y="1414"/>
                    <a:pt x="1" y="1581"/>
                  </a:cubicBezTo>
                  <a:cubicBezTo>
                    <a:pt x="1" y="1714"/>
                    <a:pt x="1" y="1848"/>
                    <a:pt x="34" y="1981"/>
                  </a:cubicBezTo>
                  <a:cubicBezTo>
                    <a:pt x="67" y="2081"/>
                    <a:pt x="101" y="2181"/>
                    <a:pt x="167" y="2282"/>
                  </a:cubicBezTo>
                  <a:cubicBezTo>
                    <a:pt x="234" y="2348"/>
                    <a:pt x="301" y="2382"/>
                    <a:pt x="368" y="2382"/>
                  </a:cubicBezTo>
                  <a:cubicBezTo>
                    <a:pt x="468" y="2382"/>
                    <a:pt x="568" y="2348"/>
                    <a:pt x="668" y="2315"/>
                  </a:cubicBezTo>
                  <a:cubicBezTo>
                    <a:pt x="768" y="2248"/>
                    <a:pt x="835" y="2181"/>
                    <a:pt x="935" y="2081"/>
                  </a:cubicBezTo>
                  <a:cubicBezTo>
                    <a:pt x="1001" y="2015"/>
                    <a:pt x="1068" y="1915"/>
                    <a:pt x="1101" y="1815"/>
                  </a:cubicBezTo>
                  <a:cubicBezTo>
                    <a:pt x="1168" y="1748"/>
                    <a:pt x="1202" y="1681"/>
                    <a:pt x="1235" y="1581"/>
                  </a:cubicBezTo>
                  <a:cubicBezTo>
                    <a:pt x="1268" y="1514"/>
                    <a:pt x="1268" y="1481"/>
                    <a:pt x="1268" y="1414"/>
                  </a:cubicBezTo>
                  <a:cubicBezTo>
                    <a:pt x="1268" y="1381"/>
                    <a:pt x="1268" y="1348"/>
                    <a:pt x="1268" y="1348"/>
                  </a:cubicBezTo>
                  <a:cubicBezTo>
                    <a:pt x="1252" y="1331"/>
                    <a:pt x="1235" y="1323"/>
                    <a:pt x="1222" y="1323"/>
                  </a:cubicBezTo>
                  <a:cubicBezTo>
                    <a:pt x="1210" y="1323"/>
                    <a:pt x="1202" y="1331"/>
                    <a:pt x="1202" y="1348"/>
                  </a:cubicBezTo>
                  <a:lnTo>
                    <a:pt x="1001" y="1448"/>
                  </a:lnTo>
                  <a:cubicBezTo>
                    <a:pt x="968" y="1481"/>
                    <a:pt x="935" y="1481"/>
                    <a:pt x="935" y="1514"/>
                  </a:cubicBezTo>
                  <a:lnTo>
                    <a:pt x="901" y="1581"/>
                  </a:lnTo>
                  <a:cubicBezTo>
                    <a:pt x="868" y="1614"/>
                    <a:pt x="835" y="1681"/>
                    <a:pt x="801" y="1714"/>
                  </a:cubicBezTo>
                  <a:cubicBezTo>
                    <a:pt x="768" y="1748"/>
                    <a:pt x="701" y="1781"/>
                    <a:pt x="668" y="1815"/>
                  </a:cubicBezTo>
                  <a:cubicBezTo>
                    <a:pt x="634" y="1848"/>
                    <a:pt x="568" y="1848"/>
                    <a:pt x="534" y="1848"/>
                  </a:cubicBezTo>
                  <a:lnTo>
                    <a:pt x="434" y="1848"/>
                  </a:lnTo>
                  <a:cubicBezTo>
                    <a:pt x="401" y="1848"/>
                    <a:pt x="401" y="1815"/>
                    <a:pt x="368" y="1781"/>
                  </a:cubicBezTo>
                  <a:cubicBezTo>
                    <a:pt x="334" y="1714"/>
                    <a:pt x="334" y="1681"/>
                    <a:pt x="334" y="1614"/>
                  </a:cubicBezTo>
                  <a:lnTo>
                    <a:pt x="1235" y="1081"/>
                  </a:lnTo>
                  <a:cubicBezTo>
                    <a:pt x="1268" y="1081"/>
                    <a:pt x="1302" y="1047"/>
                    <a:pt x="1302" y="1014"/>
                  </a:cubicBezTo>
                  <a:cubicBezTo>
                    <a:pt x="1302" y="1014"/>
                    <a:pt x="1335" y="981"/>
                    <a:pt x="1335" y="947"/>
                  </a:cubicBezTo>
                  <a:lnTo>
                    <a:pt x="1335" y="747"/>
                  </a:lnTo>
                  <a:cubicBezTo>
                    <a:pt x="1335" y="614"/>
                    <a:pt x="1302" y="480"/>
                    <a:pt x="1268" y="380"/>
                  </a:cubicBezTo>
                  <a:cubicBezTo>
                    <a:pt x="1235" y="280"/>
                    <a:pt x="1202" y="180"/>
                    <a:pt x="1135" y="113"/>
                  </a:cubicBezTo>
                  <a:cubicBezTo>
                    <a:pt x="1068" y="47"/>
                    <a:pt x="1001" y="13"/>
                    <a:pt x="935" y="13"/>
                  </a:cubicBezTo>
                  <a:cubicBezTo>
                    <a:pt x="908" y="4"/>
                    <a:pt x="881" y="0"/>
                    <a:pt x="85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5"/>
            <p:cNvSpPr/>
            <p:nvPr/>
          </p:nvSpPr>
          <p:spPr>
            <a:xfrm>
              <a:off x="4372450" y="1760875"/>
              <a:ext cx="28400" cy="46725"/>
            </a:xfrm>
            <a:custGeom>
              <a:avLst/>
              <a:gdLst/>
              <a:ahLst/>
              <a:cxnLst/>
              <a:rect l="l" t="t" r="r" b="b"/>
              <a:pathLst>
                <a:path w="1136" h="1869" extrusionOk="0">
                  <a:moveTo>
                    <a:pt x="668" y="0"/>
                  </a:moveTo>
                  <a:lnTo>
                    <a:pt x="501" y="100"/>
                  </a:lnTo>
                  <a:cubicBezTo>
                    <a:pt x="468" y="100"/>
                    <a:pt x="468" y="134"/>
                    <a:pt x="468" y="134"/>
                  </a:cubicBezTo>
                  <a:cubicBezTo>
                    <a:pt x="435" y="167"/>
                    <a:pt x="435" y="200"/>
                    <a:pt x="468" y="234"/>
                  </a:cubicBezTo>
                  <a:lnTo>
                    <a:pt x="468" y="834"/>
                  </a:lnTo>
                  <a:lnTo>
                    <a:pt x="68" y="1034"/>
                  </a:lnTo>
                  <a:cubicBezTo>
                    <a:pt x="34" y="1068"/>
                    <a:pt x="34" y="1068"/>
                    <a:pt x="34" y="1101"/>
                  </a:cubicBezTo>
                  <a:cubicBezTo>
                    <a:pt x="1" y="1134"/>
                    <a:pt x="1" y="1134"/>
                    <a:pt x="34" y="1168"/>
                  </a:cubicBezTo>
                  <a:lnTo>
                    <a:pt x="34" y="1401"/>
                  </a:lnTo>
                  <a:lnTo>
                    <a:pt x="34" y="1435"/>
                  </a:lnTo>
                  <a:cubicBezTo>
                    <a:pt x="34" y="1451"/>
                    <a:pt x="43" y="1460"/>
                    <a:pt x="51" y="1460"/>
                  </a:cubicBezTo>
                  <a:cubicBezTo>
                    <a:pt x="59" y="1460"/>
                    <a:pt x="68" y="1451"/>
                    <a:pt x="68" y="1435"/>
                  </a:cubicBezTo>
                  <a:lnTo>
                    <a:pt x="468" y="1234"/>
                  </a:lnTo>
                  <a:lnTo>
                    <a:pt x="468" y="1835"/>
                  </a:lnTo>
                  <a:cubicBezTo>
                    <a:pt x="435" y="1835"/>
                    <a:pt x="435" y="1868"/>
                    <a:pt x="468" y="1868"/>
                  </a:cubicBezTo>
                  <a:lnTo>
                    <a:pt x="501" y="1868"/>
                  </a:lnTo>
                  <a:lnTo>
                    <a:pt x="668" y="1768"/>
                  </a:lnTo>
                  <a:cubicBezTo>
                    <a:pt x="668" y="1768"/>
                    <a:pt x="701" y="1735"/>
                    <a:pt x="701" y="1735"/>
                  </a:cubicBezTo>
                  <a:cubicBezTo>
                    <a:pt x="701" y="1701"/>
                    <a:pt x="701" y="1668"/>
                    <a:pt x="735" y="1668"/>
                  </a:cubicBezTo>
                  <a:lnTo>
                    <a:pt x="735" y="1034"/>
                  </a:lnTo>
                  <a:lnTo>
                    <a:pt x="1102" y="834"/>
                  </a:lnTo>
                  <a:cubicBezTo>
                    <a:pt x="1135" y="834"/>
                    <a:pt x="1135" y="801"/>
                    <a:pt x="1135" y="801"/>
                  </a:cubicBezTo>
                  <a:cubicBezTo>
                    <a:pt x="1135" y="767"/>
                    <a:pt x="1135" y="734"/>
                    <a:pt x="1135" y="701"/>
                  </a:cubicBezTo>
                  <a:lnTo>
                    <a:pt x="1135" y="501"/>
                  </a:lnTo>
                  <a:cubicBezTo>
                    <a:pt x="1135" y="467"/>
                    <a:pt x="1135" y="467"/>
                    <a:pt x="1135" y="434"/>
                  </a:cubicBezTo>
                  <a:lnTo>
                    <a:pt x="1102" y="434"/>
                  </a:lnTo>
                  <a:lnTo>
                    <a:pt x="735" y="667"/>
                  </a:lnTo>
                  <a:lnTo>
                    <a:pt x="735" y="67"/>
                  </a:lnTo>
                  <a:cubicBezTo>
                    <a:pt x="735" y="34"/>
                    <a:pt x="701" y="0"/>
                    <a:pt x="7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5"/>
            <p:cNvSpPr/>
            <p:nvPr/>
          </p:nvSpPr>
          <p:spPr>
            <a:xfrm>
              <a:off x="4402475" y="1727500"/>
              <a:ext cx="25875" cy="69250"/>
            </a:xfrm>
            <a:custGeom>
              <a:avLst/>
              <a:gdLst/>
              <a:ahLst/>
              <a:cxnLst/>
              <a:rect l="l" t="t" r="r" b="b"/>
              <a:pathLst>
                <a:path w="1035" h="2770" extrusionOk="0">
                  <a:moveTo>
                    <a:pt x="968" y="1"/>
                  </a:moveTo>
                  <a:lnTo>
                    <a:pt x="34" y="568"/>
                  </a:lnTo>
                  <a:cubicBezTo>
                    <a:pt x="1" y="568"/>
                    <a:pt x="1" y="601"/>
                    <a:pt x="1" y="601"/>
                  </a:cubicBezTo>
                  <a:cubicBezTo>
                    <a:pt x="1" y="635"/>
                    <a:pt x="1" y="668"/>
                    <a:pt x="1" y="668"/>
                  </a:cubicBezTo>
                  <a:lnTo>
                    <a:pt x="1" y="902"/>
                  </a:lnTo>
                  <a:cubicBezTo>
                    <a:pt x="1" y="935"/>
                    <a:pt x="1" y="968"/>
                    <a:pt x="1" y="968"/>
                  </a:cubicBezTo>
                  <a:lnTo>
                    <a:pt x="34" y="968"/>
                  </a:lnTo>
                  <a:lnTo>
                    <a:pt x="701" y="568"/>
                  </a:lnTo>
                  <a:lnTo>
                    <a:pt x="201" y="2670"/>
                  </a:lnTo>
                  <a:cubicBezTo>
                    <a:pt x="201" y="2670"/>
                    <a:pt x="201" y="2703"/>
                    <a:pt x="201" y="2703"/>
                  </a:cubicBezTo>
                  <a:cubicBezTo>
                    <a:pt x="201" y="2736"/>
                    <a:pt x="201" y="2736"/>
                    <a:pt x="201" y="2770"/>
                  </a:cubicBezTo>
                  <a:lnTo>
                    <a:pt x="268" y="2770"/>
                  </a:lnTo>
                  <a:lnTo>
                    <a:pt x="434" y="2670"/>
                  </a:lnTo>
                  <a:cubicBezTo>
                    <a:pt x="434" y="2636"/>
                    <a:pt x="468" y="2636"/>
                    <a:pt x="468" y="2603"/>
                  </a:cubicBezTo>
                  <a:lnTo>
                    <a:pt x="501" y="2536"/>
                  </a:lnTo>
                  <a:lnTo>
                    <a:pt x="1001" y="468"/>
                  </a:lnTo>
                  <a:cubicBezTo>
                    <a:pt x="1035" y="401"/>
                    <a:pt x="1035" y="368"/>
                    <a:pt x="1035" y="335"/>
                  </a:cubicBezTo>
                  <a:cubicBezTo>
                    <a:pt x="1035" y="335"/>
                    <a:pt x="1035" y="301"/>
                    <a:pt x="1035" y="268"/>
                  </a:cubicBezTo>
                  <a:lnTo>
                    <a:pt x="1035" y="68"/>
                  </a:lnTo>
                  <a:lnTo>
                    <a:pt x="1035"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5"/>
            <p:cNvSpPr/>
            <p:nvPr/>
          </p:nvSpPr>
          <p:spPr>
            <a:xfrm>
              <a:off x="4430000" y="1767550"/>
              <a:ext cx="7525" cy="15850"/>
            </a:xfrm>
            <a:custGeom>
              <a:avLst/>
              <a:gdLst/>
              <a:ahLst/>
              <a:cxnLst/>
              <a:rect l="l" t="t" r="r" b="b"/>
              <a:pathLst>
                <a:path w="301" h="634" extrusionOk="0">
                  <a:moveTo>
                    <a:pt x="234" y="0"/>
                  </a:moveTo>
                  <a:lnTo>
                    <a:pt x="34" y="134"/>
                  </a:lnTo>
                  <a:cubicBezTo>
                    <a:pt x="34" y="134"/>
                    <a:pt x="1" y="167"/>
                    <a:pt x="1" y="167"/>
                  </a:cubicBezTo>
                  <a:cubicBezTo>
                    <a:pt x="1" y="200"/>
                    <a:pt x="1" y="234"/>
                    <a:pt x="1" y="267"/>
                  </a:cubicBezTo>
                  <a:lnTo>
                    <a:pt x="1" y="567"/>
                  </a:lnTo>
                  <a:cubicBezTo>
                    <a:pt x="1" y="601"/>
                    <a:pt x="1" y="601"/>
                    <a:pt x="1" y="634"/>
                  </a:cubicBezTo>
                  <a:lnTo>
                    <a:pt x="34" y="634"/>
                  </a:lnTo>
                  <a:lnTo>
                    <a:pt x="234" y="500"/>
                  </a:lnTo>
                  <a:cubicBezTo>
                    <a:pt x="267" y="500"/>
                    <a:pt x="267" y="500"/>
                    <a:pt x="301" y="467"/>
                  </a:cubicBezTo>
                  <a:cubicBezTo>
                    <a:pt x="301" y="434"/>
                    <a:pt x="301" y="434"/>
                    <a:pt x="301" y="400"/>
                  </a:cubicBezTo>
                  <a:lnTo>
                    <a:pt x="301" y="67"/>
                  </a:lnTo>
                  <a:cubicBezTo>
                    <a:pt x="301" y="33"/>
                    <a:pt x="301" y="33"/>
                    <a:pt x="3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5"/>
            <p:cNvSpPr/>
            <p:nvPr/>
          </p:nvSpPr>
          <p:spPr>
            <a:xfrm>
              <a:off x="4443350" y="1706675"/>
              <a:ext cx="29200" cy="64225"/>
            </a:xfrm>
            <a:custGeom>
              <a:avLst/>
              <a:gdLst/>
              <a:ahLst/>
              <a:cxnLst/>
              <a:rect l="l" t="t" r="r" b="b"/>
              <a:pathLst>
                <a:path w="1168" h="2569" extrusionOk="0">
                  <a:moveTo>
                    <a:pt x="697" y="450"/>
                  </a:moveTo>
                  <a:cubicBezTo>
                    <a:pt x="734" y="450"/>
                    <a:pt x="767" y="467"/>
                    <a:pt x="801" y="500"/>
                  </a:cubicBezTo>
                  <a:cubicBezTo>
                    <a:pt x="834" y="600"/>
                    <a:pt x="868" y="734"/>
                    <a:pt x="868" y="834"/>
                  </a:cubicBezTo>
                  <a:lnTo>
                    <a:pt x="868" y="1101"/>
                  </a:lnTo>
                  <a:lnTo>
                    <a:pt x="868" y="1401"/>
                  </a:lnTo>
                  <a:cubicBezTo>
                    <a:pt x="868" y="1534"/>
                    <a:pt x="834" y="1668"/>
                    <a:pt x="801" y="1801"/>
                  </a:cubicBezTo>
                  <a:cubicBezTo>
                    <a:pt x="734" y="1935"/>
                    <a:pt x="667" y="2001"/>
                    <a:pt x="567" y="2068"/>
                  </a:cubicBezTo>
                  <a:cubicBezTo>
                    <a:pt x="517" y="2102"/>
                    <a:pt x="476" y="2118"/>
                    <a:pt x="442" y="2118"/>
                  </a:cubicBezTo>
                  <a:cubicBezTo>
                    <a:pt x="409" y="2118"/>
                    <a:pt x="384" y="2102"/>
                    <a:pt x="367" y="2068"/>
                  </a:cubicBezTo>
                  <a:cubicBezTo>
                    <a:pt x="300" y="1968"/>
                    <a:pt x="267" y="1868"/>
                    <a:pt x="300" y="1735"/>
                  </a:cubicBezTo>
                  <a:cubicBezTo>
                    <a:pt x="267" y="1668"/>
                    <a:pt x="300" y="1568"/>
                    <a:pt x="300" y="1468"/>
                  </a:cubicBezTo>
                  <a:lnTo>
                    <a:pt x="300" y="1201"/>
                  </a:lnTo>
                  <a:cubicBezTo>
                    <a:pt x="300" y="1034"/>
                    <a:pt x="300" y="901"/>
                    <a:pt x="367" y="767"/>
                  </a:cubicBezTo>
                  <a:cubicBezTo>
                    <a:pt x="401" y="667"/>
                    <a:pt x="467" y="567"/>
                    <a:pt x="567" y="500"/>
                  </a:cubicBezTo>
                  <a:cubicBezTo>
                    <a:pt x="617" y="467"/>
                    <a:pt x="659" y="450"/>
                    <a:pt x="697" y="450"/>
                  </a:cubicBezTo>
                  <a:close/>
                  <a:moveTo>
                    <a:pt x="834" y="0"/>
                  </a:moveTo>
                  <a:cubicBezTo>
                    <a:pt x="734" y="0"/>
                    <a:pt x="667" y="33"/>
                    <a:pt x="567" y="100"/>
                  </a:cubicBezTo>
                  <a:cubicBezTo>
                    <a:pt x="467" y="133"/>
                    <a:pt x="367" y="234"/>
                    <a:pt x="300" y="300"/>
                  </a:cubicBezTo>
                  <a:cubicBezTo>
                    <a:pt x="234" y="400"/>
                    <a:pt x="167" y="500"/>
                    <a:pt x="134" y="600"/>
                  </a:cubicBezTo>
                  <a:cubicBezTo>
                    <a:pt x="67" y="734"/>
                    <a:pt x="34" y="834"/>
                    <a:pt x="34" y="967"/>
                  </a:cubicBezTo>
                  <a:cubicBezTo>
                    <a:pt x="0" y="1101"/>
                    <a:pt x="0" y="1234"/>
                    <a:pt x="0" y="1334"/>
                  </a:cubicBezTo>
                  <a:lnTo>
                    <a:pt x="0" y="1635"/>
                  </a:lnTo>
                  <a:lnTo>
                    <a:pt x="0" y="1935"/>
                  </a:lnTo>
                  <a:cubicBezTo>
                    <a:pt x="0" y="2035"/>
                    <a:pt x="0" y="2135"/>
                    <a:pt x="34" y="2268"/>
                  </a:cubicBezTo>
                  <a:cubicBezTo>
                    <a:pt x="34" y="2335"/>
                    <a:pt x="67" y="2435"/>
                    <a:pt x="134" y="2502"/>
                  </a:cubicBezTo>
                  <a:cubicBezTo>
                    <a:pt x="167" y="2535"/>
                    <a:pt x="234" y="2569"/>
                    <a:pt x="300" y="2569"/>
                  </a:cubicBezTo>
                  <a:cubicBezTo>
                    <a:pt x="401" y="2569"/>
                    <a:pt x="501" y="2535"/>
                    <a:pt x="567" y="2502"/>
                  </a:cubicBezTo>
                  <a:cubicBezTo>
                    <a:pt x="667" y="2435"/>
                    <a:pt x="767" y="2368"/>
                    <a:pt x="834" y="2268"/>
                  </a:cubicBezTo>
                  <a:cubicBezTo>
                    <a:pt x="901" y="2168"/>
                    <a:pt x="968" y="2068"/>
                    <a:pt x="1034" y="1968"/>
                  </a:cubicBezTo>
                  <a:cubicBezTo>
                    <a:pt x="1068" y="1868"/>
                    <a:pt x="1101" y="1735"/>
                    <a:pt x="1134" y="1635"/>
                  </a:cubicBezTo>
                  <a:cubicBezTo>
                    <a:pt x="1134" y="1501"/>
                    <a:pt x="1168" y="1368"/>
                    <a:pt x="1168" y="1268"/>
                  </a:cubicBezTo>
                  <a:lnTo>
                    <a:pt x="1168" y="1101"/>
                  </a:lnTo>
                  <a:lnTo>
                    <a:pt x="1168" y="801"/>
                  </a:lnTo>
                  <a:lnTo>
                    <a:pt x="1168" y="667"/>
                  </a:lnTo>
                  <a:cubicBezTo>
                    <a:pt x="1168" y="534"/>
                    <a:pt x="1134" y="434"/>
                    <a:pt x="1134" y="334"/>
                  </a:cubicBezTo>
                  <a:cubicBezTo>
                    <a:pt x="1101" y="234"/>
                    <a:pt x="1068" y="167"/>
                    <a:pt x="1034" y="100"/>
                  </a:cubicBezTo>
                  <a:cubicBezTo>
                    <a:pt x="968" y="33"/>
                    <a:pt x="901" y="0"/>
                    <a:pt x="8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5"/>
            <p:cNvSpPr/>
            <p:nvPr/>
          </p:nvSpPr>
          <p:spPr>
            <a:xfrm>
              <a:off x="4477525" y="1683525"/>
              <a:ext cx="28400" cy="68200"/>
            </a:xfrm>
            <a:custGeom>
              <a:avLst/>
              <a:gdLst/>
              <a:ahLst/>
              <a:cxnLst/>
              <a:rect l="l" t="t" r="r" b="b"/>
              <a:pathLst>
                <a:path w="1136" h="2728" extrusionOk="0">
                  <a:moveTo>
                    <a:pt x="1018" y="0"/>
                  </a:moveTo>
                  <a:cubicBezTo>
                    <a:pt x="1010" y="0"/>
                    <a:pt x="1002" y="9"/>
                    <a:pt x="1002" y="25"/>
                  </a:cubicBezTo>
                  <a:lnTo>
                    <a:pt x="168" y="492"/>
                  </a:lnTo>
                  <a:cubicBezTo>
                    <a:pt x="134" y="492"/>
                    <a:pt x="134" y="526"/>
                    <a:pt x="134" y="526"/>
                  </a:cubicBezTo>
                  <a:cubicBezTo>
                    <a:pt x="134" y="559"/>
                    <a:pt x="134" y="592"/>
                    <a:pt x="134" y="592"/>
                  </a:cubicBezTo>
                  <a:lnTo>
                    <a:pt x="68" y="1760"/>
                  </a:lnTo>
                  <a:lnTo>
                    <a:pt x="68" y="1827"/>
                  </a:lnTo>
                  <a:lnTo>
                    <a:pt x="101" y="1827"/>
                  </a:lnTo>
                  <a:lnTo>
                    <a:pt x="301" y="1693"/>
                  </a:lnTo>
                  <a:lnTo>
                    <a:pt x="368" y="1660"/>
                  </a:lnTo>
                  <a:lnTo>
                    <a:pt x="401" y="1593"/>
                  </a:lnTo>
                  <a:cubicBezTo>
                    <a:pt x="401" y="1560"/>
                    <a:pt x="435" y="1560"/>
                    <a:pt x="468" y="1526"/>
                  </a:cubicBezTo>
                  <a:cubicBezTo>
                    <a:pt x="501" y="1493"/>
                    <a:pt x="535" y="1460"/>
                    <a:pt x="568" y="1460"/>
                  </a:cubicBezTo>
                  <a:cubicBezTo>
                    <a:pt x="601" y="1443"/>
                    <a:pt x="635" y="1435"/>
                    <a:pt x="668" y="1435"/>
                  </a:cubicBezTo>
                  <a:cubicBezTo>
                    <a:pt x="701" y="1435"/>
                    <a:pt x="735" y="1443"/>
                    <a:pt x="768" y="1460"/>
                  </a:cubicBezTo>
                  <a:cubicBezTo>
                    <a:pt x="801" y="1493"/>
                    <a:pt x="835" y="1593"/>
                    <a:pt x="835" y="1660"/>
                  </a:cubicBezTo>
                  <a:cubicBezTo>
                    <a:pt x="835" y="1760"/>
                    <a:pt x="801" y="1893"/>
                    <a:pt x="768" y="1993"/>
                  </a:cubicBezTo>
                  <a:cubicBezTo>
                    <a:pt x="701" y="2060"/>
                    <a:pt x="635" y="2160"/>
                    <a:pt x="568" y="2194"/>
                  </a:cubicBezTo>
                  <a:cubicBezTo>
                    <a:pt x="535" y="2227"/>
                    <a:pt x="501" y="2227"/>
                    <a:pt x="468" y="2260"/>
                  </a:cubicBezTo>
                  <a:cubicBezTo>
                    <a:pt x="401" y="2260"/>
                    <a:pt x="368" y="2260"/>
                    <a:pt x="334" y="2227"/>
                  </a:cubicBezTo>
                  <a:cubicBezTo>
                    <a:pt x="301" y="2194"/>
                    <a:pt x="268" y="2160"/>
                    <a:pt x="268" y="2127"/>
                  </a:cubicBezTo>
                  <a:cubicBezTo>
                    <a:pt x="268" y="2094"/>
                    <a:pt x="268" y="2094"/>
                    <a:pt x="268" y="2060"/>
                  </a:cubicBezTo>
                  <a:lnTo>
                    <a:pt x="201" y="2060"/>
                  </a:lnTo>
                  <a:lnTo>
                    <a:pt x="34" y="2194"/>
                  </a:lnTo>
                  <a:cubicBezTo>
                    <a:pt x="34" y="2194"/>
                    <a:pt x="1" y="2194"/>
                    <a:pt x="1" y="2227"/>
                  </a:cubicBezTo>
                  <a:cubicBezTo>
                    <a:pt x="1" y="2260"/>
                    <a:pt x="1" y="2260"/>
                    <a:pt x="1" y="2294"/>
                  </a:cubicBezTo>
                  <a:cubicBezTo>
                    <a:pt x="1" y="2360"/>
                    <a:pt x="1" y="2460"/>
                    <a:pt x="34" y="2527"/>
                  </a:cubicBezTo>
                  <a:cubicBezTo>
                    <a:pt x="68" y="2594"/>
                    <a:pt x="101" y="2627"/>
                    <a:pt x="134" y="2661"/>
                  </a:cubicBezTo>
                  <a:cubicBezTo>
                    <a:pt x="201" y="2694"/>
                    <a:pt x="268" y="2727"/>
                    <a:pt x="334" y="2727"/>
                  </a:cubicBezTo>
                  <a:cubicBezTo>
                    <a:pt x="401" y="2694"/>
                    <a:pt x="501" y="2661"/>
                    <a:pt x="568" y="2627"/>
                  </a:cubicBezTo>
                  <a:cubicBezTo>
                    <a:pt x="668" y="2561"/>
                    <a:pt x="735" y="2527"/>
                    <a:pt x="801" y="2460"/>
                  </a:cubicBezTo>
                  <a:cubicBezTo>
                    <a:pt x="868" y="2360"/>
                    <a:pt x="935" y="2294"/>
                    <a:pt x="968" y="2194"/>
                  </a:cubicBezTo>
                  <a:cubicBezTo>
                    <a:pt x="1035" y="2094"/>
                    <a:pt x="1068" y="1993"/>
                    <a:pt x="1102" y="1893"/>
                  </a:cubicBezTo>
                  <a:cubicBezTo>
                    <a:pt x="1135" y="1760"/>
                    <a:pt x="1135" y="1627"/>
                    <a:pt x="1135" y="1493"/>
                  </a:cubicBezTo>
                  <a:cubicBezTo>
                    <a:pt x="1135" y="1393"/>
                    <a:pt x="1135" y="1293"/>
                    <a:pt x="1102" y="1193"/>
                  </a:cubicBezTo>
                  <a:cubicBezTo>
                    <a:pt x="1068" y="1126"/>
                    <a:pt x="1035" y="1059"/>
                    <a:pt x="1002" y="1026"/>
                  </a:cubicBezTo>
                  <a:cubicBezTo>
                    <a:pt x="935" y="959"/>
                    <a:pt x="868" y="959"/>
                    <a:pt x="801" y="959"/>
                  </a:cubicBezTo>
                  <a:cubicBezTo>
                    <a:pt x="735" y="993"/>
                    <a:pt x="635" y="993"/>
                    <a:pt x="568" y="1059"/>
                  </a:cubicBezTo>
                  <a:lnTo>
                    <a:pt x="501" y="1126"/>
                  </a:lnTo>
                  <a:cubicBezTo>
                    <a:pt x="435" y="1126"/>
                    <a:pt x="401" y="1193"/>
                    <a:pt x="368" y="1226"/>
                  </a:cubicBezTo>
                  <a:lnTo>
                    <a:pt x="401" y="793"/>
                  </a:lnTo>
                  <a:lnTo>
                    <a:pt x="1002" y="426"/>
                  </a:lnTo>
                  <a:cubicBezTo>
                    <a:pt x="1035" y="426"/>
                    <a:pt x="1035" y="392"/>
                    <a:pt x="1035" y="392"/>
                  </a:cubicBezTo>
                  <a:cubicBezTo>
                    <a:pt x="1035" y="359"/>
                    <a:pt x="1035" y="326"/>
                    <a:pt x="1035" y="292"/>
                  </a:cubicBezTo>
                  <a:lnTo>
                    <a:pt x="1035" y="59"/>
                  </a:lnTo>
                  <a:cubicBezTo>
                    <a:pt x="1035" y="59"/>
                    <a:pt x="1035" y="25"/>
                    <a:pt x="1035" y="25"/>
                  </a:cubicBezTo>
                  <a:cubicBezTo>
                    <a:pt x="1035" y="9"/>
                    <a:pt x="1027" y="0"/>
                    <a:pt x="101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5"/>
            <p:cNvSpPr/>
            <p:nvPr/>
          </p:nvSpPr>
          <p:spPr>
            <a:xfrm>
              <a:off x="4510900" y="1659125"/>
              <a:ext cx="39200" cy="75925"/>
            </a:xfrm>
            <a:custGeom>
              <a:avLst/>
              <a:gdLst/>
              <a:ahLst/>
              <a:cxnLst/>
              <a:rect l="l" t="t" r="r" b="b"/>
              <a:pathLst>
                <a:path w="1568" h="3037" extrusionOk="0">
                  <a:moveTo>
                    <a:pt x="375" y="876"/>
                  </a:moveTo>
                  <a:cubicBezTo>
                    <a:pt x="392" y="876"/>
                    <a:pt x="400" y="885"/>
                    <a:pt x="400" y="901"/>
                  </a:cubicBezTo>
                  <a:cubicBezTo>
                    <a:pt x="434" y="901"/>
                    <a:pt x="434" y="935"/>
                    <a:pt x="434" y="968"/>
                  </a:cubicBezTo>
                  <a:lnTo>
                    <a:pt x="434" y="1302"/>
                  </a:lnTo>
                  <a:cubicBezTo>
                    <a:pt x="434" y="1335"/>
                    <a:pt x="434" y="1368"/>
                    <a:pt x="400" y="1435"/>
                  </a:cubicBezTo>
                  <a:cubicBezTo>
                    <a:pt x="400" y="1468"/>
                    <a:pt x="367" y="1502"/>
                    <a:pt x="300" y="1502"/>
                  </a:cubicBezTo>
                  <a:cubicBezTo>
                    <a:pt x="284" y="1518"/>
                    <a:pt x="267" y="1527"/>
                    <a:pt x="255" y="1527"/>
                  </a:cubicBezTo>
                  <a:cubicBezTo>
                    <a:pt x="242" y="1527"/>
                    <a:pt x="234" y="1518"/>
                    <a:pt x="234" y="1502"/>
                  </a:cubicBezTo>
                  <a:cubicBezTo>
                    <a:pt x="200" y="1502"/>
                    <a:pt x="200" y="1468"/>
                    <a:pt x="200" y="1435"/>
                  </a:cubicBezTo>
                  <a:cubicBezTo>
                    <a:pt x="200" y="1402"/>
                    <a:pt x="200" y="1368"/>
                    <a:pt x="200" y="1368"/>
                  </a:cubicBezTo>
                  <a:lnTo>
                    <a:pt x="200" y="1168"/>
                  </a:lnTo>
                  <a:cubicBezTo>
                    <a:pt x="200" y="1168"/>
                    <a:pt x="200" y="1135"/>
                    <a:pt x="200" y="1101"/>
                  </a:cubicBezTo>
                  <a:cubicBezTo>
                    <a:pt x="200" y="1068"/>
                    <a:pt x="200" y="1035"/>
                    <a:pt x="234" y="968"/>
                  </a:cubicBezTo>
                  <a:cubicBezTo>
                    <a:pt x="234" y="935"/>
                    <a:pt x="267" y="901"/>
                    <a:pt x="300" y="901"/>
                  </a:cubicBezTo>
                  <a:cubicBezTo>
                    <a:pt x="334" y="885"/>
                    <a:pt x="359" y="876"/>
                    <a:pt x="375" y="876"/>
                  </a:cubicBezTo>
                  <a:close/>
                  <a:moveTo>
                    <a:pt x="467" y="568"/>
                  </a:moveTo>
                  <a:cubicBezTo>
                    <a:pt x="400" y="568"/>
                    <a:pt x="367" y="568"/>
                    <a:pt x="300" y="601"/>
                  </a:cubicBezTo>
                  <a:cubicBezTo>
                    <a:pt x="267" y="634"/>
                    <a:pt x="234" y="668"/>
                    <a:pt x="200" y="701"/>
                  </a:cubicBezTo>
                  <a:cubicBezTo>
                    <a:pt x="134" y="768"/>
                    <a:pt x="100" y="801"/>
                    <a:pt x="67" y="868"/>
                  </a:cubicBezTo>
                  <a:cubicBezTo>
                    <a:pt x="34" y="935"/>
                    <a:pt x="34" y="968"/>
                    <a:pt x="34" y="1035"/>
                  </a:cubicBezTo>
                  <a:cubicBezTo>
                    <a:pt x="0" y="1101"/>
                    <a:pt x="0" y="1135"/>
                    <a:pt x="0" y="1202"/>
                  </a:cubicBezTo>
                  <a:lnTo>
                    <a:pt x="0" y="1402"/>
                  </a:lnTo>
                  <a:lnTo>
                    <a:pt x="0" y="1568"/>
                  </a:lnTo>
                  <a:cubicBezTo>
                    <a:pt x="0" y="1635"/>
                    <a:pt x="0" y="1669"/>
                    <a:pt x="34" y="1702"/>
                  </a:cubicBezTo>
                  <a:cubicBezTo>
                    <a:pt x="34" y="1735"/>
                    <a:pt x="34" y="1769"/>
                    <a:pt x="67" y="1802"/>
                  </a:cubicBezTo>
                  <a:cubicBezTo>
                    <a:pt x="100" y="1835"/>
                    <a:pt x="134" y="1835"/>
                    <a:pt x="167" y="1835"/>
                  </a:cubicBezTo>
                  <a:cubicBezTo>
                    <a:pt x="234" y="1835"/>
                    <a:pt x="267" y="1835"/>
                    <a:pt x="300" y="1802"/>
                  </a:cubicBezTo>
                  <a:cubicBezTo>
                    <a:pt x="367" y="1769"/>
                    <a:pt x="400" y="1735"/>
                    <a:pt x="467" y="1702"/>
                  </a:cubicBezTo>
                  <a:cubicBezTo>
                    <a:pt x="501" y="1635"/>
                    <a:pt x="534" y="1602"/>
                    <a:pt x="567" y="1535"/>
                  </a:cubicBezTo>
                  <a:cubicBezTo>
                    <a:pt x="567" y="1468"/>
                    <a:pt x="601" y="1435"/>
                    <a:pt x="601" y="1368"/>
                  </a:cubicBezTo>
                  <a:cubicBezTo>
                    <a:pt x="634" y="1302"/>
                    <a:pt x="634" y="1268"/>
                    <a:pt x="634" y="1202"/>
                  </a:cubicBezTo>
                  <a:lnTo>
                    <a:pt x="634" y="1001"/>
                  </a:lnTo>
                  <a:lnTo>
                    <a:pt x="634" y="835"/>
                  </a:lnTo>
                  <a:cubicBezTo>
                    <a:pt x="634" y="768"/>
                    <a:pt x="634" y="735"/>
                    <a:pt x="601" y="701"/>
                  </a:cubicBezTo>
                  <a:cubicBezTo>
                    <a:pt x="601" y="668"/>
                    <a:pt x="567" y="634"/>
                    <a:pt x="567" y="601"/>
                  </a:cubicBezTo>
                  <a:cubicBezTo>
                    <a:pt x="534" y="568"/>
                    <a:pt x="501" y="568"/>
                    <a:pt x="467" y="568"/>
                  </a:cubicBezTo>
                  <a:close/>
                  <a:moveTo>
                    <a:pt x="1334" y="1502"/>
                  </a:moveTo>
                  <a:cubicBezTo>
                    <a:pt x="1368" y="1535"/>
                    <a:pt x="1368" y="1568"/>
                    <a:pt x="1368" y="1602"/>
                  </a:cubicBezTo>
                  <a:lnTo>
                    <a:pt x="1368" y="1902"/>
                  </a:lnTo>
                  <a:cubicBezTo>
                    <a:pt x="1368" y="1969"/>
                    <a:pt x="1368" y="2002"/>
                    <a:pt x="1334" y="2035"/>
                  </a:cubicBezTo>
                  <a:cubicBezTo>
                    <a:pt x="1334" y="2102"/>
                    <a:pt x="1301" y="2136"/>
                    <a:pt x="1268" y="2136"/>
                  </a:cubicBezTo>
                  <a:lnTo>
                    <a:pt x="1168" y="2136"/>
                  </a:lnTo>
                  <a:cubicBezTo>
                    <a:pt x="1168" y="2102"/>
                    <a:pt x="1134" y="2069"/>
                    <a:pt x="1168" y="2035"/>
                  </a:cubicBezTo>
                  <a:cubicBezTo>
                    <a:pt x="1134" y="2035"/>
                    <a:pt x="1134" y="2002"/>
                    <a:pt x="1168" y="2002"/>
                  </a:cubicBezTo>
                  <a:lnTo>
                    <a:pt x="1168" y="1802"/>
                  </a:lnTo>
                  <a:cubicBezTo>
                    <a:pt x="1134" y="1769"/>
                    <a:pt x="1134" y="1769"/>
                    <a:pt x="1168" y="1735"/>
                  </a:cubicBezTo>
                  <a:cubicBezTo>
                    <a:pt x="1168" y="1702"/>
                    <a:pt x="1168" y="1635"/>
                    <a:pt x="1168" y="1602"/>
                  </a:cubicBezTo>
                  <a:cubicBezTo>
                    <a:pt x="1201" y="1568"/>
                    <a:pt x="1234" y="1535"/>
                    <a:pt x="1268" y="1502"/>
                  </a:cubicBezTo>
                  <a:close/>
                  <a:moveTo>
                    <a:pt x="1401" y="1202"/>
                  </a:moveTo>
                  <a:cubicBezTo>
                    <a:pt x="1368" y="1202"/>
                    <a:pt x="1301" y="1202"/>
                    <a:pt x="1268" y="1235"/>
                  </a:cubicBezTo>
                  <a:cubicBezTo>
                    <a:pt x="1201" y="1268"/>
                    <a:pt x="1168" y="1302"/>
                    <a:pt x="1134" y="1335"/>
                  </a:cubicBezTo>
                  <a:cubicBezTo>
                    <a:pt x="1101" y="1402"/>
                    <a:pt x="1068" y="1435"/>
                    <a:pt x="1034" y="1502"/>
                  </a:cubicBezTo>
                  <a:cubicBezTo>
                    <a:pt x="1001" y="1568"/>
                    <a:pt x="968" y="1602"/>
                    <a:pt x="968" y="1669"/>
                  </a:cubicBezTo>
                  <a:cubicBezTo>
                    <a:pt x="968" y="1735"/>
                    <a:pt x="934" y="1769"/>
                    <a:pt x="934" y="1835"/>
                  </a:cubicBezTo>
                  <a:lnTo>
                    <a:pt x="934" y="2035"/>
                  </a:lnTo>
                  <a:lnTo>
                    <a:pt x="934" y="2202"/>
                  </a:lnTo>
                  <a:cubicBezTo>
                    <a:pt x="934" y="2269"/>
                    <a:pt x="968" y="2302"/>
                    <a:pt x="968" y="2336"/>
                  </a:cubicBezTo>
                  <a:cubicBezTo>
                    <a:pt x="968" y="2369"/>
                    <a:pt x="1001" y="2402"/>
                    <a:pt x="1034" y="2436"/>
                  </a:cubicBezTo>
                  <a:cubicBezTo>
                    <a:pt x="1068" y="2469"/>
                    <a:pt x="1101" y="2469"/>
                    <a:pt x="1134" y="2469"/>
                  </a:cubicBezTo>
                  <a:cubicBezTo>
                    <a:pt x="1168" y="2469"/>
                    <a:pt x="1234" y="2469"/>
                    <a:pt x="1268" y="2436"/>
                  </a:cubicBezTo>
                  <a:cubicBezTo>
                    <a:pt x="1301" y="2402"/>
                    <a:pt x="1368" y="2369"/>
                    <a:pt x="1401" y="2336"/>
                  </a:cubicBezTo>
                  <a:cubicBezTo>
                    <a:pt x="1435" y="2269"/>
                    <a:pt x="1468" y="2236"/>
                    <a:pt x="1501" y="2169"/>
                  </a:cubicBezTo>
                  <a:cubicBezTo>
                    <a:pt x="1535" y="2102"/>
                    <a:pt x="1535" y="2069"/>
                    <a:pt x="1568" y="2002"/>
                  </a:cubicBezTo>
                  <a:cubicBezTo>
                    <a:pt x="1568" y="1935"/>
                    <a:pt x="1568" y="1902"/>
                    <a:pt x="1568" y="1835"/>
                  </a:cubicBezTo>
                  <a:lnTo>
                    <a:pt x="1568" y="1635"/>
                  </a:lnTo>
                  <a:lnTo>
                    <a:pt x="1568" y="1468"/>
                  </a:lnTo>
                  <a:cubicBezTo>
                    <a:pt x="1568" y="1402"/>
                    <a:pt x="1568" y="1368"/>
                    <a:pt x="1568" y="1335"/>
                  </a:cubicBezTo>
                  <a:cubicBezTo>
                    <a:pt x="1535" y="1302"/>
                    <a:pt x="1535" y="1268"/>
                    <a:pt x="1501" y="1235"/>
                  </a:cubicBezTo>
                  <a:cubicBezTo>
                    <a:pt x="1468" y="1202"/>
                    <a:pt x="1435" y="1202"/>
                    <a:pt x="1401" y="1202"/>
                  </a:cubicBezTo>
                  <a:close/>
                  <a:moveTo>
                    <a:pt x="1401" y="1"/>
                  </a:moveTo>
                  <a:lnTo>
                    <a:pt x="1268" y="67"/>
                  </a:lnTo>
                  <a:cubicBezTo>
                    <a:pt x="1234" y="67"/>
                    <a:pt x="1234" y="101"/>
                    <a:pt x="1201" y="134"/>
                  </a:cubicBezTo>
                  <a:cubicBezTo>
                    <a:pt x="1201" y="134"/>
                    <a:pt x="1201" y="167"/>
                    <a:pt x="1168" y="167"/>
                  </a:cubicBezTo>
                  <a:lnTo>
                    <a:pt x="100" y="2969"/>
                  </a:lnTo>
                  <a:lnTo>
                    <a:pt x="100" y="3003"/>
                  </a:lnTo>
                  <a:cubicBezTo>
                    <a:pt x="100" y="3003"/>
                    <a:pt x="100" y="3003"/>
                    <a:pt x="100" y="3036"/>
                  </a:cubicBezTo>
                  <a:lnTo>
                    <a:pt x="167" y="3036"/>
                  </a:lnTo>
                  <a:lnTo>
                    <a:pt x="267" y="2969"/>
                  </a:lnTo>
                  <a:cubicBezTo>
                    <a:pt x="300" y="2936"/>
                    <a:pt x="300" y="2936"/>
                    <a:pt x="334" y="2903"/>
                  </a:cubicBezTo>
                  <a:cubicBezTo>
                    <a:pt x="334" y="2903"/>
                    <a:pt x="367" y="2869"/>
                    <a:pt x="367" y="2836"/>
                  </a:cubicBezTo>
                  <a:lnTo>
                    <a:pt x="1435" y="67"/>
                  </a:lnTo>
                  <a:lnTo>
                    <a:pt x="1435" y="34"/>
                  </a:lnTo>
                  <a:cubicBezTo>
                    <a:pt x="1435" y="34"/>
                    <a:pt x="1435" y="1"/>
                    <a:pt x="14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5"/>
            <p:cNvSpPr/>
            <p:nvPr/>
          </p:nvSpPr>
          <p:spPr>
            <a:xfrm>
              <a:off x="4065575" y="1664125"/>
              <a:ext cx="75075" cy="179125"/>
            </a:xfrm>
            <a:custGeom>
              <a:avLst/>
              <a:gdLst/>
              <a:ahLst/>
              <a:cxnLst/>
              <a:rect l="l" t="t" r="r" b="b"/>
              <a:pathLst>
                <a:path w="3003" h="7165" extrusionOk="0">
                  <a:moveTo>
                    <a:pt x="1768" y="1"/>
                  </a:moveTo>
                  <a:lnTo>
                    <a:pt x="1135" y="368"/>
                  </a:lnTo>
                  <a:cubicBezTo>
                    <a:pt x="1101" y="401"/>
                    <a:pt x="1068" y="434"/>
                    <a:pt x="1035" y="501"/>
                  </a:cubicBezTo>
                  <a:cubicBezTo>
                    <a:pt x="1001" y="535"/>
                    <a:pt x="1001" y="601"/>
                    <a:pt x="1001" y="668"/>
                  </a:cubicBezTo>
                  <a:lnTo>
                    <a:pt x="1001" y="1202"/>
                  </a:lnTo>
                  <a:cubicBezTo>
                    <a:pt x="868" y="1368"/>
                    <a:pt x="734" y="1502"/>
                    <a:pt x="601" y="1669"/>
                  </a:cubicBezTo>
                  <a:cubicBezTo>
                    <a:pt x="367" y="2002"/>
                    <a:pt x="234" y="2369"/>
                    <a:pt x="134" y="2736"/>
                  </a:cubicBezTo>
                  <a:cubicBezTo>
                    <a:pt x="101" y="2936"/>
                    <a:pt x="67" y="3103"/>
                    <a:pt x="67" y="3303"/>
                  </a:cubicBezTo>
                  <a:cubicBezTo>
                    <a:pt x="34" y="3603"/>
                    <a:pt x="134" y="3937"/>
                    <a:pt x="301" y="4204"/>
                  </a:cubicBezTo>
                  <a:cubicBezTo>
                    <a:pt x="426" y="4308"/>
                    <a:pt x="590" y="4360"/>
                    <a:pt x="753" y="4360"/>
                  </a:cubicBezTo>
                  <a:cubicBezTo>
                    <a:pt x="850" y="4360"/>
                    <a:pt x="947" y="4341"/>
                    <a:pt x="1035" y="4304"/>
                  </a:cubicBezTo>
                  <a:lnTo>
                    <a:pt x="1502" y="4204"/>
                  </a:lnTo>
                  <a:cubicBezTo>
                    <a:pt x="1602" y="4170"/>
                    <a:pt x="1702" y="4137"/>
                    <a:pt x="1835" y="4137"/>
                  </a:cubicBezTo>
                  <a:cubicBezTo>
                    <a:pt x="1902" y="4137"/>
                    <a:pt x="1969" y="4137"/>
                    <a:pt x="2002" y="4170"/>
                  </a:cubicBezTo>
                  <a:cubicBezTo>
                    <a:pt x="2069" y="4204"/>
                    <a:pt x="2069" y="4271"/>
                    <a:pt x="2069" y="4304"/>
                  </a:cubicBezTo>
                  <a:cubicBezTo>
                    <a:pt x="2069" y="4471"/>
                    <a:pt x="2002" y="4637"/>
                    <a:pt x="1902" y="4738"/>
                  </a:cubicBezTo>
                  <a:cubicBezTo>
                    <a:pt x="1768" y="4871"/>
                    <a:pt x="1635" y="4971"/>
                    <a:pt x="1502" y="5071"/>
                  </a:cubicBezTo>
                  <a:cubicBezTo>
                    <a:pt x="1401" y="5104"/>
                    <a:pt x="1335" y="5138"/>
                    <a:pt x="1235" y="5171"/>
                  </a:cubicBezTo>
                  <a:cubicBezTo>
                    <a:pt x="1168" y="5171"/>
                    <a:pt x="1135" y="5171"/>
                    <a:pt x="1068" y="5138"/>
                  </a:cubicBezTo>
                  <a:cubicBezTo>
                    <a:pt x="1035" y="5104"/>
                    <a:pt x="1001" y="5071"/>
                    <a:pt x="968" y="5071"/>
                  </a:cubicBezTo>
                  <a:cubicBezTo>
                    <a:pt x="934" y="5038"/>
                    <a:pt x="934" y="5004"/>
                    <a:pt x="901" y="5004"/>
                  </a:cubicBezTo>
                  <a:cubicBezTo>
                    <a:pt x="901" y="4971"/>
                    <a:pt x="868" y="4971"/>
                    <a:pt x="834" y="4971"/>
                  </a:cubicBezTo>
                  <a:cubicBezTo>
                    <a:pt x="801" y="4971"/>
                    <a:pt x="768" y="4971"/>
                    <a:pt x="734" y="5004"/>
                  </a:cubicBezTo>
                  <a:lnTo>
                    <a:pt x="101" y="5371"/>
                  </a:lnTo>
                  <a:cubicBezTo>
                    <a:pt x="67" y="5371"/>
                    <a:pt x="34" y="5405"/>
                    <a:pt x="34" y="5438"/>
                  </a:cubicBezTo>
                  <a:cubicBezTo>
                    <a:pt x="0" y="5505"/>
                    <a:pt x="0" y="5538"/>
                    <a:pt x="0" y="5571"/>
                  </a:cubicBezTo>
                  <a:cubicBezTo>
                    <a:pt x="0" y="5738"/>
                    <a:pt x="0" y="5872"/>
                    <a:pt x="67" y="6005"/>
                  </a:cubicBezTo>
                  <a:cubicBezTo>
                    <a:pt x="101" y="6105"/>
                    <a:pt x="167" y="6239"/>
                    <a:pt x="267" y="6305"/>
                  </a:cubicBezTo>
                  <a:cubicBezTo>
                    <a:pt x="367" y="6372"/>
                    <a:pt x="467" y="6439"/>
                    <a:pt x="601" y="6472"/>
                  </a:cubicBezTo>
                  <a:cubicBezTo>
                    <a:pt x="668" y="6489"/>
                    <a:pt x="734" y="6497"/>
                    <a:pt x="801" y="6497"/>
                  </a:cubicBezTo>
                  <a:cubicBezTo>
                    <a:pt x="868" y="6497"/>
                    <a:pt x="934" y="6489"/>
                    <a:pt x="1001" y="6472"/>
                  </a:cubicBezTo>
                  <a:lnTo>
                    <a:pt x="1001" y="7039"/>
                  </a:lnTo>
                  <a:cubicBezTo>
                    <a:pt x="1001" y="7073"/>
                    <a:pt x="1035" y="7106"/>
                    <a:pt x="1068" y="7139"/>
                  </a:cubicBezTo>
                  <a:cubicBezTo>
                    <a:pt x="1068" y="7156"/>
                    <a:pt x="1076" y="7164"/>
                    <a:pt x="1089" y="7164"/>
                  </a:cubicBezTo>
                  <a:cubicBezTo>
                    <a:pt x="1101" y="7164"/>
                    <a:pt x="1118" y="7156"/>
                    <a:pt x="1135" y="7139"/>
                  </a:cubicBezTo>
                  <a:lnTo>
                    <a:pt x="1768" y="6772"/>
                  </a:lnTo>
                  <a:cubicBezTo>
                    <a:pt x="1835" y="6739"/>
                    <a:pt x="1868" y="6706"/>
                    <a:pt x="1868" y="6672"/>
                  </a:cubicBezTo>
                  <a:cubicBezTo>
                    <a:pt x="1902" y="6606"/>
                    <a:pt x="1902" y="6539"/>
                    <a:pt x="1902" y="6505"/>
                  </a:cubicBezTo>
                  <a:lnTo>
                    <a:pt x="1902" y="5972"/>
                  </a:lnTo>
                  <a:cubicBezTo>
                    <a:pt x="2235" y="5705"/>
                    <a:pt x="2502" y="5371"/>
                    <a:pt x="2702" y="4971"/>
                  </a:cubicBezTo>
                  <a:cubicBezTo>
                    <a:pt x="2802" y="4804"/>
                    <a:pt x="2869" y="4604"/>
                    <a:pt x="2903" y="4404"/>
                  </a:cubicBezTo>
                  <a:cubicBezTo>
                    <a:pt x="2969" y="4170"/>
                    <a:pt x="3003" y="3970"/>
                    <a:pt x="3003" y="3770"/>
                  </a:cubicBezTo>
                  <a:cubicBezTo>
                    <a:pt x="3003" y="3570"/>
                    <a:pt x="2969" y="3370"/>
                    <a:pt x="2936" y="3203"/>
                  </a:cubicBezTo>
                  <a:cubicBezTo>
                    <a:pt x="2903" y="3070"/>
                    <a:pt x="2836" y="2936"/>
                    <a:pt x="2736" y="2870"/>
                  </a:cubicBezTo>
                  <a:cubicBezTo>
                    <a:pt x="2636" y="2769"/>
                    <a:pt x="2502" y="2736"/>
                    <a:pt x="2402" y="2736"/>
                  </a:cubicBezTo>
                  <a:cubicBezTo>
                    <a:pt x="2235" y="2736"/>
                    <a:pt x="2069" y="2736"/>
                    <a:pt x="1935" y="2803"/>
                  </a:cubicBezTo>
                  <a:lnTo>
                    <a:pt x="1468" y="2903"/>
                  </a:lnTo>
                  <a:cubicBezTo>
                    <a:pt x="1368" y="2936"/>
                    <a:pt x="1268" y="2936"/>
                    <a:pt x="1201" y="2970"/>
                  </a:cubicBezTo>
                  <a:cubicBezTo>
                    <a:pt x="1135" y="2970"/>
                    <a:pt x="1068" y="2936"/>
                    <a:pt x="1035" y="2903"/>
                  </a:cubicBezTo>
                  <a:cubicBezTo>
                    <a:pt x="1001" y="2870"/>
                    <a:pt x="968" y="2803"/>
                    <a:pt x="968" y="2736"/>
                  </a:cubicBezTo>
                  <a:cubicBezTo>
                    <a:pt x="968" y="2669"/>
                    <a:pt x="1001" y="2603"/>
                    <a:pt x="1035" y="2536"/>
                  </a:cubicBezTo>
                  <a:cubicBezTo>
                    <a:pt x="1035" y="2469"/>
                    <a:pt x="1101" y="2403"/>
                    <a:pt x="1135" y="2369"/>
                  </a:cubicBezTo>
                  <a:cubicBezTo>
                    <a:pt x="1168" y="2302"/>
                    <a:pt x="1235" y="2236"/>
                    <a:pt x="1268" y="2202"/>
                  </a:cubicBezTo>
                  <a:cubicBezTo>
                    <a:pt x="1335" y="2169"/>
                    <a:pt x="1401" y="2136"/>
                    <a:pt x="1468" y="2069"/>
                  </a:cubicBezTo>
                  <a:cubicBezTo>
                    <a:pt x="1535" y="2036"/>
                    <a:pt x="1602" y="2002"/>
                    <a:pt x="1668" y="2002"/>
                  </a:cubicBezTo>
                  <a:lnTo>
                    <a:pt x="1835" y="2002"/>
                  </a:lnTo>
                  <a:cubicBezTo>
                    <a:pt x="1868" y="2002"/>
                    <a:pt x="1868" y="2036"/>
                    <a:pt x="1902" y="2069"/>
                  </a:cubicBezTo>
                  <a:lnTo>
                    <a:pt x="1969" y="2102"/>
                  </a:lnTo>
                  <a:cubicBezTo>
                    <a:pt x="1969" y="2136"/>
                    <a:pt x="2002" y="2136"/>
                    <a:pt x="2035" y="2136"/>
                  </a:cubicBezTo>
                  <a:cubicBezTo>
                    <a:pt x="2069" y="2136"/>
                    <a:pt x="2135" y="2136"/>
                    <a:pt x="2169" y="2102"/>
                  </a:cubicBezTo>
                  <a:lnTo>
                    <a:pt x="2802" y="1735"/>
                  </a:lnTo>
                  <a:cubicBezTo>
                    <a:pt x="2836" y="1735"/>
                    <a:pt x="2836" y="1702"/>
                    <a:pt x="2869" y="1669"/>
                  </a:cubicBezTo>
                  <a:cubicBezTo>
                    <a:pt x="2869" y="1602"/>
                    <a:pt x="2903" y="1569"/>
                    <a:pt x="2903" y="1535"/>
                  </a:cubicBezTo>
                  <a:cubicBezTo>
                    <a:pt x="2903" y="1402"/>
                    <a:pt x="2869" y="1268"/>
                    <a:pt x="2802" y="1168"/>
                  </a:cubicBezTo>
                  <a:cubicBezTo>
                    <a:pt x="2769" y="1068"/>
                    <a:pt x="2702" y="968"/>
                    <a:pt x="2602" y="868"/>
                  </a:cubicBezTo>
                  <a:cubicBezTo>
                    <a:pt x="2536" y="801"/>
                    <a:pt x="2436" y="735"/>
                    <a:pt x="2302" y="701"/>
                  </a:cubicBezTo>
                  <a:cubicBezTo>
                    <a:pt x="2235" y="685"/>
                    <a:pt x="2169" y="676"/>
                    <a:pt x="2102" y="676"/>
                  </a:cubicBezTo>
                  <a:cubicBezTo>
                    <a:pt x="2035" y="676"/>
                    <a:pt x="1969" y="685"/>
                    <a:pt x="1902" y="701"/>
                  </a:cubicBezTo>
                  <a:lnTo>
                    <a:pt x="1902" y="134"/>
                  </a:lnTo>
                  <a:cubicBezTo>
                    <a:pt x="1902" y="101"/>
                    <a:pt x="1902" y="34"/>
                    <a:pt x="18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5"/>
            <p:cNvSpPr/>
            <p:nvPr/>
          </p:nvSpPr>
          <p:spPr>
            <a:xfrm>
              <a:off x="4145625" y="1634325"/>
              <a:ext cx="51725" cy="141375"/>
            </a:xfrm>
            <a:custGeom>
              <a:avLst/>
              <a:gdLst/>
              <a:ahLst/>
              <a:cxnLst/>
              <a:rect l="l" t="t" r="r" b="b"/>
              <a:pathLst>
                <a:path w="2069" h="5655" extrusionOk="0">
                  <a:moveTo>
                    <a:pt x="1952" y="0"/>
                  </a:moveTo>
                  <a:cubicBezTo>
                    <a:pt x="1935" y="0"/>
                    <a:pt x="1919" y="9"/>
                    <a:pt x="1902" y="25"/>
                  </a:cubicBezTo>
                  <a:lnTo>
                    <a:pt x="1335" y="359"/>
                  </a:lnTo>
                  <a:cubicBezTo>
                    <a:pt x="1268" y="392"/>
                    <a:pt x="1235" y="459"/>
                    <a:pt x="1202" y="492"/>
                  </a:cubicBezTo>
                  <a:cubicBezTo>
                    <a:pt x="1168" y="559"/>
                    <a:pt x="1135" y="626"/>
                    <a:pt x="1102" y="659"/>
                  </a:cubicBezTo>
                  <a:lnTo>
                    <a:pt x="34" y="2494"/>
                  </a:lnTo>
                  <a:cubicBezTo>
                    <a:pt x="34" y="2560"/>
                    <a:pt x="1" y="2594"/>
                    <a:pt x="1" y="2661"/>
                  </a:cubicBezTo>
                  <a:cubicBezTo>
                    <a:pt x="1" y="2727"/>
                    <a:pt x="1" y="2761"/>
                    <a:pt x="34" y="2794"/>
                  </a:cubicBezTo>
                  <a:lnTo>
                    <a:pt x="368" y="3328"/>
                  </a:lnTo>
                  <a:cubicBezTo>
                    <a:pt x="384" y="3344"/>
                    <a:pt x="401" y="3353"/>
                    <a:pt x="418" y="3353"/>
                  </a:cubicBezTo>
                  <a:cubicBezTo>
                    <a:pt x="434" y="3353"/>
                    <a:pt x="451" y="3344"/>
                    <a:pt x="468" y="3328"/>
                  </a:cubicBezTo>
                  <a:cubicBezTo>
                    <a:pt x="501" y="3328"/>
                    <a:pt x="534" y="3294"/>
                    <a:pt x="568" y="3261"/>
                  </a:cubicBezTo>
                  <a:lnTo>
                    <a:pt x="1135" y="2227"/>
                  </a:lnTo>
                  <a:lnTo>
                    <a:pt x="1135" y="5529"/>
                  </a:lnTo>
                  <a:cubicBezTo>
                    <a:pt x="1135" y="5563"/>
                    <a:pt x="1168" y="5596"/>
                    <a:pt x="1202" y="5629"/>
                  </a:cubicBezTo>
                  <a:cubicBezTo>
                    <a:pt x="1202" y="5646"/>
                    <a:pt x="1210" y="5654"/>
                    <a:pt x="1222" y="5654"/>
                  </a:cubicBezTo>
                  <a:cubicBezTo>
                    <a:pt x="1235" y="5654"/>
                    <a:pt x="1252" y="5646"/>
                    <a:pt x="1268" y="5629"/>
                  </a:cubicBezTo>
                  <a:lnTo>
                    <a:pt x="1902" y="5262"/>
                  </a:lnTo>
                  <a:cubicBezTo>
                    <a:pt x="1969" y="5229"/>
                    <a:pt x="2002" y="5196"/>
                    <a:pt x="2002" y="5162"/>
                  </a:cubicBezTo>
                  <a:cubicBezTo>
                    <a:pt x="2036" y="5096"/>
                    <a:pt x="2036" y="5029"/>
                    <a:pt x="2036" y="4996"/>
                  </a:cubicBezTo>
                  <a:lnTo>
                    <a:pt x="2036" y="125"/>
                  </a:lnTo>
                  <a:cubicBezTo>
                    <a:pt x="2069" y="92"/>
                    <a:pt x="2036" y="59"/>
                    <a:pt x="2002" y="25"/>
                  </a:cubicBezTo>
                  <a:cubicBezTo>
                    <a:pt x="1986" y="9"/>
                    <a:pt x="1969" y="0"/>
                    <a:pt x="195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5"/>
            <p:cNvSpPr/>
            <p:nvPr/>
          </p:nvSpPr>
          <p:spPr>
            <a:xfrm>
              <a:off x="4208175" y="1590125"/>
              <a:ext cx="65075" cy="158875"/>
            </a:xfrm>
            <a:custGeom>
              <a:avLst/>
              <a:gdLst/>
              <a:ahLst/>
              <a:cxnLst/>
              <a:rect l="l" t="t" r="r" b="b"/>
              <a:pathLst>
                <a:path w="2603" h="6355" extrusionOk="0">
                  <a:moveTo>
                    <a:pt x="2502" y="0"/>
                  </a:moveTo>
                  <a:cubicBezTo>
                    <a:pt x="2486" y="0"/>
                    <a:pt x="2469" y="9"/>
                    <a:pt x="2469" y="25"/>
                  </a:cubicBezTo>
                  <a:lnTo>
                    <a:pt x="134" y="1393"/>
                  </a:lnTo>
                  <a:cubicBezTo>
                    <a:pt x="101" y="1393"/>
                    <a:pt x="67" y="1460"/>
                    <a:pt x="34" y="1493"/>
                  </a:cubicBezTo>
                  <a:cubicBezTo>
                    <a:pt x="1" y="1526"/>
                    <a:pt x="1" y="1593"/>
                    <a:pt x="1" y="1660"/>
                  </a:cubicBezTo>
                  <a:lnTo>
                    <a:pt x="1" y="2460"/>
                  </a:lnTo>
                  <a:cubicBezTo>
                    <a:pt x="1" y="2494"/>
                    <a:pt x="1" y="2527"/>
                    <a:pt x="34" y="2561"/>
                  </a:cubicBezTo>
                  <a:cubicBezTo>
                    <a:pt x="51" y="2577"/>
                    <a:pt x="67" y="2586"/>
                    <a:pt x="84" y="2586"/>
                  </a:cubicBezTo>
                  <a:cubicBezTo>
                    <a:pt x="101" y="2586"/>
                    <a:pt x="117" y="2577"/>
                    <a:pt x="134" y="2561"/>
                  </a:cubicBezTo>
                  <a:lnTo>
                    <a:pt x="1568" y="1727"/>
                  </a:lnTo>
                  <a:lnTo>
                    <a:pt x="534" y="6130"/>
                  </a:lnTo>
                  <a:cubicBezTo>
                    <a:pt x="534" y="6163"/>
                    <a:pt x="534" y="6196"/>
                    <a:pt x="534" y="6230"/>
                  </a:cubicBezTo>
                  <a:cubicBezTo>
                    <a:pt x="501" y="6263"/>
                    <a:pt x="534" y="6297"/>
                    <a:pt x="534" y="6330"/>
                  </a:cubicBezTo>
                  <a:cubicBezTo>
                    <a:pt x="551" y="6347"/>
                    <a:pt x="568" y="6355"/>
                    <a:pt x="584" y="6355"/>
                  </a:cubicBezTo>
                  <a:cubicBezTo>
                    <a:pt x="601" y="6355"/>
                    <a:pt x="618" y="6347"/>
                    <a:pt x="634" y="6330"/>
                  </a:cubicBezTo>
                  <a:lnTo>
                    <a:pt x="1301" y="5930"/>
                  </a:lnTo>
                  <a:cubicBezTo>
                    <a:pt x="1368" y="5930"/>
                    <a:pt x="1368" y="5863"/>
                    <a:pt x="1402" y="5830"/>
                  </a:cubicBezTo>
                  <a:cubicBezTo>
                    <a:pt x="1435" y="5796"/>
                    <a:pt x="1435" y="5729"/>
                    <a:pt x="1468" y="5696"/>
                  </a:cubicBezTo>
                  <a:lnTo>
                    <a:pt x="2502" y="1260"/>
                  </a:lnTo>
                  <a:cubicBezTo>
                    <a:pt x="2536" y="1126"/>
                    <a:pt x="2569" y="993"/>
                    <a:pt x="2602" y="859"/>
                  </a:cubicBezTo>
                  <a:lnTo>
                    <a:pt x="2602" y="159"/>
                  </a:lnTo>
                  <a:cubicBezTo>
                    <a:pt x="2602" y="92"/>
                    <a:pt x="2569" y="59"/>
                    <a:pt x="2536" y="25"/>
                  </a:cubicBezTo>
                  <a:cubicBezTo>
                    <a:pt x="2536" y="9"/>
                    <a:pt x="2519" y="0"/>
                    <a:pt x="250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5"/>
            <p:cNvSpPr/>
            <p:nvPr/>
          </p:nvSpPr>
          <p:spPr>
            <a:xfrm>
              <a:off x="4273225" y="1671025"/>
              <a:ext cx="26700" cy="61525"/>
            </a:xfrm>
            <a:custGeom>
              <a:avLst/>
              <a:gdLst/>
              <a:ahLst/>
              <a:cxnLst/>
              <a:rect l="l" t="t" r="r" b="b"/>
              <a:pathLst>
                <a:path w="1068" h="2461" extrusionOk="0">
                  <a:moveTo>
                    <a:pt x="1014" y="0"/>
                  </a:moveTo>
                  <a:cubicBezTo>
                    <a:pt x="1001" y="0"/>
                    <a:pt x="984" y="8"/>
                    <a:pt x="968" y="25"/>
                  </a:cubicBezTo>
                  <a:lnTo>
                    <a:pt x="367" y="359"/>
                  </a:lnTo>
                  <a:cubicBezTo>
                    <a:pt x="301" y="392"/>
                    <a:pt x="234" y="459"/>
                    <a:pt x="234" y="559"/>
                  </a:cubicBezTo>
                  <a:cubicBezTo>
                    <a:pt x="201" y="625"/>
                    <a:pt x="167" y="692"/>
                    <a:pt x="167" y="792"/>
                  </a:cubicBezTo>
                  <a:lnTo>
                    <a:pt x="0" y="2360"/>
                  </a:lnTo>
                  <a:cubicBezTo>
                    <a:pt x="0" y="2393"/>
                    <a:pt x="34" y="2427"/>
                    <a:pt x="34" y="2460"/>
                  </a:cubicBezTo>
                  <a:lnTo>
                    <a:pt x="134" y="2460"/>
                  </a:lnTo>
                  <a:lnTo>
                    <a:pt x="501" y="2260"/>
                  </a:lnTo>
                  <a:cubicBezTo>
                    <a:pt x="567" y="2193"/>
                    <a:pt x="601" y="2160"/>
                    <a:pt x="634" y="2093"/>
                  </a:cubicBezTo>
                  <a:cubicBezTo>
                    <a:pt x="668" y="2026"/>
                    <a:pt x="668" y="1960"/>
                    <a:pt x="701" y="1893"/>
                  </a:cubicBezTo>
                  <a:lnTo>
                    <a:pt x="1068" y="158"/>
                  </a:lnTo>
                  <a:cubicBezTo>
                    <a:pt x="1068" y="158"/>
                    <a:pt x="1068" y="125"/>
                    <a:pt x="1068" y="125"/>
                  </a:cubicBezTo>
                  <a:cubicBezTo>
                    <a:pt x="1068" y="92"/>
                    <a:pt x="1068" y="58"/>
                    <a:pt x="1034" y="25"/>
                  </a:cubicBezTo>
                  <a:cubicBezTo>
                    <a:pt x="1034" y="8"/>
                    <a:pt x="1026" y="0"/>
                    <a:pt x="101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5"/>
            <p:cNvSpPr/>
            <p:nvPr/>
          </p:nvSpPr>
          <p:spPr>
            <a:xfrm>
              <a:off x="4309075" y="1530925"/>
              <a:ext cx="70925" cy="155225"/>
            </a:xfrm>
            <a:custGeom>
              <a:avLst/>
              <a:gdLst/>
              <a:ahLst/>
              <a:cxnLst/>
              <a:rect l="l" t="t" r="r" b="b"/>
              <a:pathLst>
                <a:path w="2837" h="6209" extrusionOk="0">
                  <a:moveTo>
                    <a:pt x="2553" y="0"/>
                  </a:moveTo>
                  <a:cubicBezTo>
                    <a:pt x="2536" y="0"/>
                    <a:pt x="2519" y="8"/>
                    <a:pt x="2503" y="25"/>
                  </a:cubicBezTo>
                  <a:lnTo>
                    <a:pt x="434" y="1226"/>
                  </a:lnTo>
                  <a:cubicBezTo>
                    <a:pt x="401" y="1259"/>
                    <a:pt x="368" y="1293"/>
                    <a:pt x="334" y="1326"/>
                  </a:cubicBezTo>
                  <a:cubicBezTo>
                    <a:pt x="301" y="1393"/>
                    <a:pt x="301" y="1459"/>
                    <a:pt x="301" y="1493"/>
                  </a:cubicBezTo>
                  <a:lnTo>
                    <a:pt x="168" y="4261"/>
                  </a:lnTo>
                  <a:cubicBezTo>
                    <a:pt x="134" y="4328"/>
                    <a:pt x="168" y="4361"/>
                    <a:pt x="201" y="4395"/>
                  </a:cubicBezTo>
                  <a:cubicBezTo>
                    <a:pt x="201" y="4412"/>
                    <a:pt x="218" y="4420"/>
                    <a:pt x="234" y="4420"/>
                  </a:cubicBezTo>
                  <a:cubicBezTo>
                    <a:pt x="251" y="4420"/>
                    <a:pt x="268" y="4412"/>
                    <a:pt x="268" y="4395"/>
                  </a:cubicBezTo>
                  <a:lnTo>
                    <a:pt x="1035" y="3961"/>
                  </a:lnTo>
                  <a:cubicBezTo>
                    <a:pt x="1068" y="3961"/>
                    <a:pt x="1102" y="3928"/>
                    <a:pt x="1102" y="3894"/>
                  </a:cubicBezTo>
                  <a:lnTo>
                    <a:pt x="1202" y="3794"/>
                  </a:lnTo>
                  <a:lnTo>
                    <a:pt x="1335" y="3661"/>
                  </a:lnTo>
                  <a:cubicBezTo>
                    <a:pt x="1368" y="3628"/>
                    <a:pt x="1402" y="3561"/>
                    <a:pt x="1468" y="3561"/>
                  </a:cubicBezTo>
                  <a:cubicBezTo>
                    <a:pt x="1553" y="3497"/>
                    <a:pt x="1638" y="3474"/>
                    <a:pt x="1705" y="3474"/>
                  </a:cubicBezTo>
                  <a:cubicBezTo>
                    <a:pt x="1744" y="3474"/>
                    <a:pt x="1778" y="3482"/>
                    <a:pt x="1802" y="3494"/>
                  </a:cubicBezTo>
                  <a:cubicBezTo>
                    <a:pt x="1902" y="3594"/>
                    <a:pt x="1935" y="3728"/>
                    <a:pt x="1935" y="3861"/>
                  </a:cubicBezTo>
                  <a:cubicBezTo>
                    <a:pt x="1935" y="3961"/>
                    <a:pt x="1935" y="4061"/>
                    <a:pt x="1902" y="4161"/>
                  </a:cubicBezTo>
                  <a:cubicBezTo>
                    <a:pt x="1869" y="4261"/>
                    <a:pt x="1835" y="4328"/>
                    <a:pt x="1769" y="4428"/>
                  </a:cubicBezTo>
                  <a:cubicBezTo>
                    <a:pt x="1735" y="4495"/>
                    <a:pt x="1669" y="4562"/>
                    <a:pt x="1602" y="4628"/>
                  </a:cubicBezTo>
                  <a:cubicBezTo>
                    <a:pt x="1569" y="4695"/>
                    <a:pt x="1502" y="4762"/>
                    <a:pt x="1435" y="4795"/>
                  </a:cubicBezTo>
                  <a:cubicBezTo>
                    <a:pt x="1368" y="4828"/>
                    <a:pt x="1302" y="4862"/>
                    <a:pt x="1235" y="4862"/>
                  </a:cubicBezTo>
                  <a:cubicBezTo>
                    <a:pt x="1168" y="4862"/>
                    <a:pt x="1135" y="4862"/>
                    <a:pt x="1068" y="4828"/>
                  </a:cubicBezTo>
                  <a:cubicBezTo>
                    <a:pt x="1035" y="4828"/>
                    <a:pt x="1001" y="4795"/>
                    <a:pt x="968" y="4762"/>
                  </a:cubicBezTo>
                  <a:lnTo>
                    <a:pt x="901" y="4662"/>
                  </a:lnTo>
                  <a:cubicBezTo>
                    <a:pt x="901" y="4628"/>
                    <a:pt x="868" y="4628"/>
                    <a:pt x="835" y="4628"/>
                  </a:cubicBezTo>
                  <a:cubicBezTo>
                    <a:pt x="824" y="4617"/>
                    <a:pt x="812" y="4614"/>
                    <a:pt x="801" y="4614"/>
                  </a:cubicBezTo>
                  <a:cubicBezTo>
                    <a:pt x="779" y="4614"/>
                    <a:pt x="757" y="4628"/>
                    <a:pt x="735" y="4628"/>
                  </a:cubicBezTo>
                  <a:lnTo>
                    <a:pt x="101" y="4995"/>
                  </a:lnTo>
                  <a:cubicBezTo>
                    <a:pt x="67" y="5029"/>
                    <a:pt x="34" y="5062"/>
                    <a:pt x="34" y="5095"/>
                  </a:cubicBezTo>
                  <a:cubicBezTo>
                    <a:pt x="1" y="5129"/>
                    <a:pt x="1" y="5162"/>
                    <a:pt x="1" y="5229"/>
                  </a:cubicBezTo>
                  <a:cubicBezTo>
                    <a:pt x="1" y="5396"/>
                    <a:pt x="34" y="5596"/>
                    <a:pt x="101" y="5762"/>
                  </a:cubicBezTo>
                  <a:cubicBezTo>
                    <a:pt x="168" y="5896"/>
                    <a:pt x="268" y="6029"/>
                    <a:pt x="368" y="6096"/>
                  </a:cubicBezTo>
                  <a:cubicBezTo>
                    <a:pt x="468" y="6171"/>
                    <a:pt x="587" y="6209"/>
                    <a:pt x="710" y="6209"/>
                  </a:cubicBezTo>
                  <a:cubicBezTo>
                    <a:pt x="751" y="6209"/>
                    <a:pt x="793" y="6204"/>
                    <a:pt x="835" y="6196"/>
                  </a:cubicBezTo>
                  <a:cubicBezTo>
                    <a:pt x="1035" y="6196"/>
                    <a:pt x="1235" y="6096"/>
                    <a:pt x="1402" y="5996"/>
                  </a:cubicBezTo>
                  <a:cubicBezTo>
                    <a:pt x="1602" y="5863"/>
                    <a:pt x="1802" y="5729"/>
                    <a:pt x="1969" y="5562"/>
                  </a:cubicBezTo>
                  <a:cubicBezTo>
                    <a:pt x="2136" y="5362"/>
                    <a:pt x="2302" y="5162"/>
                    <a:pt x="2436" y="4929"/>
                  </a:cubicBezTo>
                  <a:cubicBezTo>
                    <a:pt x="2703" y="4462"/>
                    <a:pt x="2836" y="3894"/>
                    <a:pt x="2836" y="3327"/>
                  </a:cubicBezTo>
                  <a:cubicBezTo>
                    <a:pt x="2836" y="3094"/>
                    <a:pt x="2803" y="2860"/>
                    <a:pt x="2736" y="2627"/>
                  </a:cubicBezTo>
                  <a:cubicBezTo>
                    <a:pt x="2669" y="2460"/>
                    <a:pt x="2569" y="2327"/>
                    <a:pt x="2469" y="2227"/>
                  </a:cubicBezTo>
                  <a:cubicBezTo>
                    <a:pt x="2369" y="2152"/>
                    <a:pt x="2250" y="2114"/>
                    <a:pt x="2141" y="2114"/>
                  </a:cubicBezTo>
                  <a:cubicBezTo>
                    <a:pt x="2104" y="2114"/>
                    <a:pt x="2069" y="2118"/>
                    <a:pt x="2036" y="2127"/>
                  </a:cubicBezTo>
                  <a:cubicBezTo>
                    <a:pt x="1835" y="2127"/>
                    <a:pt x="1669" y="2193"/>
                    <a:pt x="1502" y="2293"/>
                  </a:cubicBezTo>
                  <a:cubicBezTo>
                    <a:pt x="1402" y="2360"/>
                    <a:pt x="1335" y="2427"/>
                    <a:pt x="1268" y="2493"/>
                  </a:cubicBezTo>
                  <a:cubicBezTo>
                    <a:pt x="1202" y="2560"/>
                    <a:pt x="1102" y="2660"/>
                    <a:pt x="1068" y="2727"/>
                  </a:cubicBezTo>
                  <a:lnTo>
                    <a:pt x="1102" y="2060"/>
                  </a:lnTo>
                  <a:lnTo>
                    <a:pt x="2503" y="1226"/>
                  </a:lnTo>
                  <a:cubicBezTo>
                    <a:pt x="2536" y="1193"/>
                    <a:pt x="2569" y="1159"/>
                    <a:pt x="2603" y="1092"/>
                  </a:cubicBezTo>
                  <a:cubicBezTo>
                    <a:pt x="2636" y="1059"/>
                    <a:pt x="2636" y="992"/>
                    <a:pt x="2636" y="926"/>
                  </a:cubicBezTo>
                  <a:lnTo>
                    <a:pt x="2636" y="125"/>
                  </a:lnTo>
                  <a:cubicBezTo>
                    <a:pt x="2636" y="92"/>
                    <a:pt x="2636" y="58"/>
                    <a:pt x="2603" y="25"/>
                  </a:cubicBezTo>
                  <a:cubicBezTo>
                    <a:pt x="2586" y="8"/>
                    <a:pt x="2569" y="0"/>
                    <a:pt x="255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5"/>
            <p:cNvSpPr/>
            <p:nvPr/>
          </p:nvSpPr>
          <p:spPr>
            <a:xfrm>
              <a:off x="4391650" y="1493175"/>
              <a:ext cx="70075" cy="145125"/>
            </a:xfrm>
            <a:custGeom>
              <a:avLst/>
              <a:gdLst/>
              <a:ahLst/>
              <a:cxnLst/>
              <a:rect l="l" t="t" r="r" b="b"/>
              <a:pathLst>
                <a:path w="2803" h="5805" extrusionOk="0">
                  <a:moveTo>
                    <a:pt x="1561" y="1355"/>
                  </a:moveTo>
                  <a:cubicBezTo>
                    <a:pt x="1583" y="1355"/>
                    <a:pt x="1608" y="1359"/>
                    <a:pt x="1635" y="1368"/>
                  </a:cubicBezTo>
                  <a:cubicBezTo>
                    <a:pt x="1701" y="1368"/>
                    <a:pt x="1768" y="1402"/>
                    <a:pt x="1801" y="1435"/>
                  </a:cubicBezTo>
                  <a:cubicBezTo>
                    <a:pt x="1835" y="1502"/>
                    <a:pt x="1868" y="1602"/>
                    <a:pt x="1868" y="1668"/>
                  </a:cubicBezTo>
                  <a:cubicBezTo>
                    <a:pt x="1901" y="1769"/>
                    <a:pt x="1901" y="1902"/>
                    <a:pt x="1901" y="2002"/>
                  </a:cubicBezTo>
                  <a:lnTo>
                    <a:pt x="1901" y="3236"/>
                  </a:lnTo>
                  <a:cubicBezTo>
                    <a:pt x="1901" y="3370"/>
                    <a:pt x="1901" y="3503"/>
                    <a:pt x="1901" y="3603"/>
                  </a:cubicBezTo>
                  <a:cubicBezTo>
                    <a:pt x="1868" y="3737"/>
                    <a:pt x="1835" y="3837"/>
                    <a:pt x="1801" y="3937"/>
                  </a:cubicBezTo>
                  <a:cubicBezTo>
                    <a:pt x="1768" y="4037"/>
                    <a:pt x="1701" y="4137"/>
                    <a:pt x="1635" y="4204"/>
                  </a:cubicBezTo>
                  <a:cubicBezTo>
                    <a:pt x="1568" y="4304"/>
                    <a:pt x="1501" y="4370"/>
                    <a:pt x="1401" y="4437"/>
                  </a:cubicBezTo>
                  <a:cubicBezTo>
                    <a:pt x="1334" y="4470"/>
                    <a:pt x="1234" y="4504"/>
                    <a:pt x="1168" y="4504"/>
                  </a:cubicBezTo>
                  <a:cubicBezTo>
                    <a:pt x="1101" y="4470"/>
                    <a:pt x="1034" y="4437"/>
                    <a:pt x="1001" y="4404"/>
                  </a:cubicBezTo>
                  <a:cubicBezTo>
                    <a:pt x="934" y="4337"/>
                    <a:pt x="901" y="4270"/>
                    <a:pt x="901" y="4170"/>
                  </a:cubicBezTo>
                  <a:cubicBezTo>
                    <a:pt x="901" y="4070"/>
                    <a:pt x="867" y="3970"/>
                    <a:pt x="867" y="3837"/>
                  </a:cubicBezTo>
                  <a:lnTo>
                    <a:pt x="867" y="2602"/>
                  </a:lnTo>
                  <a:cubicBezTo>
                    <a:pt x="867" y="2469"/>
                    <a:pt x="901" y="2369"/>
                    <a:pt x="901" y="2236"/>
                  </a:cubicBezTo>
                  <a:cubicBezTo>
                    <a:pt x="934" y="2135"/>
                    <a:pt x="967" y="2002"/>
                    <a:pt x="1001" y="1902"/>
                  </a:cubicBezTo>
                  <a:cubicBezTo>
                    <a:pt x="1034" y="1802"/>
                    <a:pt x="1101" y="1702"/>
                    <a:pt x="1168" y="1635"/>
                  </a:cubicBezTo>
                  <a:cubicBezTo>
                    <a:pt x="1201" y="1535"/>
                    <a:pt x="1301" y="1468"/>
                    <a:pt x="1401" y="1435"/>
                  </a:cubicBezTo>
                  <a:cubicBezTo>
                    <a:pt x="1450" y="1386"/>
                    <a:pt x="1499" y="1355"/>
                    <a:pt x="1561" y="1355"/>
                  </a:cubicBezTo>
                  <a:close/>
                  <a:moveTo>
                    <a:pt x="2035" y="1"/>
                  </a:moveTo>
                  <a:cubicBezTo>
                    <a:pt x="1801" y="34"/>
                    <a:pt x="1568" y="101"/>
                    <a:pt x="1401" y="201"/>
                  </a:cubicBezTo>
                  <a:cubicBezTo>
                    <a:pt x="1168" y="368"/>
                    <a:pt x="934" y="534"/>
                    <a:pt x="767" y="734"/>
                  </a:cubicBezTo>
                  <a:cubicBezTo>
                    <a:pt x="601" y="968"/>
                    <a:pt x="467" y="1201"/>
                    <a:pt x="334" y="1435"/>
                  </a:cubicBezTo>
                  <a:cubicBezTo>
                    <a:pt x="234" y="1702"/>
                    <a:pt x="134" y="1969"/>
                    <a:pt x="100" y="2236"/>
                  </a:cubicBezTo>
                  <a:cubicBezTo>
                    <a:pt x="33" y="2502"/>
                    <a:pt x="0" y="2803"/>
                    <a:pt x="0" y="3069"/>
                  </a:cubicBezTo>
                  <a:lnTo>
                    <a:pt x="0" y="3737"/>
                  </a:lnTo>
                  <a:lnTo>
                    <a:pt x="0" y="4404"/>
                  </a:lnTo>
                  <a:cubicBezTo>
                    <a:pt x="0" y="4637"/>
                    <a:pt x="33" y="4904"/>
                    <a:pt x="100" y="5138"/>
                  </a:cubicBezTo>
                  <a:cubicBezTo>
                    <a:pt x="134" y="5304"/>
                    <a:pt x="234" y="5471"/>
                    <a:pt x="334" y="5605"/>
                  </a:cubicBezTo>
                  <a:cubicBezTo>
                    <a:pt x="467" y="5738"/>
                    <a:pt x="601" y="5805"/>
                    <a:pt x="767" y="5805"/>
                  </a:cubicBezTo>
                  <a:cubicBezTo>
                    <a:pt x="1001" y="5805"/>
                    <a:pt x="1201" y="5738"/>
                    <a:pt x="1401" y="5605"/>
                  </a:cubicBezTo>
                  <a:cubicBezTo>
                    <a:pt x="1635" y="5471"/>
                    <a:pt x="1835" y="5304"/>
                    <a:pt x="2035" y="5071"/>
                  </a:cubicBezTo>
                  <a:cubicBezTo>
                    <a:pt x="2202" y="4871"/>
                    <a:pt x="2335" y="4637"/>
                    <a:pt x="2435" y="4404"/>
                  </a:cubicBezTo>
                  <a:cubicBezTo>
                    <a:pt x="2569" y="4137"/>
                    <a:pt x="2635" y="3870"/>
                    <a:pt x="2702" y="3603"/>
                  </a:cubicBezTo>
                  <a:cubicBezTo>
                    <a:pt x="2769" y="3336"/>
                    <a:pt x="2802" y="3036"/>
                    <a:pt x="2802" y="2769"/>
                  </a:cubicBezTo>
                  <a:lnTo>
                    <a:pt x="2802" y="2102"/>
                  </a:lnTo>
                  <a:lnTo>
                    <a:pt x="2802" y="1435"/>
                  </a:lnTo>
                  <a:cubicBezTo>
                    <a:pt x="2802" y="1168"/>
                    <a:pt x="2769" y="935"/>
                    <a:pt x="2702" y="701"/>
                  </a:cubicBezTo>
                  <a:cubicBezTo>
                    <a:pt x="2669" y="534"/>
                    <a:pt x="2569" y="334"/>
                    <a:pt x="2435" y="201"/>
                  </a:cubicBezTo>
                  <a:cubicBezTo>
                    <a:pt x="2335" y="101"/>
                    <a:pt x="2168" y="34"/>
                    <a:pt x="203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5"/>
            <p:cNvSpPr/>
            <p:nvPr/>
          </p:nvSpPr>
          <p:spPr>
            <a:xfrm>
              <a:off x="4475025" y="1444800"/>
              <a:ext cx="70925" cy="145150"/>
            </a:xfrm>
            <a:custGeom>
              <a:avLst/>
              <a:gdLst/>
              <a:ahLst/>
              <a:cxnLst/>
              <a:rect l="l" t="t" r="r" b="b"/>
              <a:pathLst>
                <a:path w="2837" h="5806" extrusionOk="0">
                  <a:moveTo>
                    <a:pt x="1669" y="1335"/>
                  </a:moveTo>
                  <a:cubicBezTo>
                    <a:pt x="1735" y="1369"/>
                    <a:pt x="1769" y="1402"/>
                    <a:pt x="1802" y="1435"/>
                  </a:cubicBezTo>
                  <a:cubicBezTo>
                    <a:pt x="1869" y="1502"/>
                    <a:pt x="1869" y="1569"/>
                    <a:pt x="1902" y="1669"/>
                  </a:cubicBezTo>
                  <a:cubicBezTo>
                    <a:pt x="1902" y="1769"/>
                    <a:pt x="1936" y="1869"/>
                    <a:pt x="1936" y="2002"/>
                  </a:cubicBezTo>
                  <a:lnTo>
                    <a:pt x="1936" y="3237"/>
                  </a:lnTo>
                  <a:cubicBezTo>
                    <a:pt x="1936" y="3370"/>
                    <a:pt x="1936" y="3470"/>
                    <a:pt x="1902" y="3603"/>
                  </a:cubicBezTo>
                  <a:cubicBezTo>
                    <a:pt x="1902" y="3704"/>
                    <a:pt x="1869" y="3837"/>
                    <a:pt x="1802" y="3937"/>
                  </a:cubicBezTo>
                  <a:cubicBezTo>
                    <a:pt x="1769" y="4037"/>
                    <a:pt x="1735" y="4137"/>
                    <a:pt x="1669" y="4204"/>
                  </a:cubicBezTo>
                  <a:cubicBezTo>
                    <a:pt x="1602" y="4304"/>
                    <a:pt x="1502" y="4371"/>
                    <a:pt x="1402" y="4404"/>
                  </a:cubicBezTo>
                  <a:cubicBezTo>
                    <a:pt x="1335" y="4471"/>
                    <a:pt x="1268" y="4504"/>
                    <a:pt x="1168" y="4504"/>
                  </a:cubicBezTo>
                  <a:cubicBezTo>
                    <a:pt x="1102" y="4471"/>
                    <a:pt x="1035" y="4437"/>
                    <a:pt x="1002" y="4404"/>
                  </a:cubicBezTo>
                  <a:cubicBezTo>
                    <a:pt x="968" y="4337"/>
                    <a:pt x="935" y="4237"/>
                    <a:pt x="935" y="4171"/>
                  </a:cubicBezTo>
                  <a:cubicBezTo>
                    <a:pt x="901" y="4070"/>
                    <a:pt x="901" y="3970"/>
                    <a:pt x="901" y="3837"/>
                  </a:cubicBezTo>
                  <a:lnTo>
                    <a:pt x="901" y="2603"/>
                  </a:lnTo>
                  <a:cubicBezTo>
                    <a:pt x="901" y="2469"/>
                    <a:pt x="901" y="2336"/>
                    <a:pt x="935" y="2236"/>
                  </a:cubicBezTo>
                  <a:cubicBezTo>
                    <a:pt x="935" y="2102"/>
                    <a:pt x="968" y="2002"/>
                    <a:pt x="1002" y="1902"/>
                  </a:cubicBezTo>
                  <a:cubicBezTo>
                    <a:pt x="1068" y="1802"/>
                    <a:pt x="1102" y="1702"/>
                    <a:pt x="1168" y="1635"/>
                  </a:cubicBezTo>
                  <a:cubicBezTo>
                    <a:pt x="1235" y="1535"/>
                    <a:pt x="1335" y="1469"/>
                    <a:pt x="1402" y="1435"/>
                  </a:cubicBezTo>
                  <a:cubicBezTo>
                    <a:pt x="1502" y="1369"/>
                    <a:pt x="1569" y="1335"/>
                    <a:pt x="1669" y="1335"/>
                  </a:cubicBezTo>
                  <a:close/>
                  <a:moveTo>
                    <a:pt x="2036" y="1"/>
                  </a:moveTo>
                  <a:cubicBezTo>
                    <a:pt x="1835" y="34"/>
                    <a:pt x="1602" y="101"/>
                    <a:pt x="1402" y="201"/>
                  </a:cubicBezTo>
                  <a:cubicBezTo>
                    <a:pt x="1168" y="334"/>
                    <a:pt x="968" y="535"/>
                    <a:pt x="801" y="735"/>
                  </a:cubicBezTo>
                  <a:cubicBezTo>
                    <a:pt x="601" y="935"/>
                    <a:pt x="468" y="1168"/>
                    <a:pt x="334" y="1435"/>
                  </a:cubicBezTo>
                  <a:cubicBezTo>
                    <a:pt x="234" y="1702"/>
                    <a:pt x="134" y="1969"/>
                    <a:pt x="101" y="2236"/>
                  </a:cubicBezTo>
                  <a:cubicBezTo>
                    <a:pt x="34" y="2503"/>
                    <a:pt x="1" y="2770"/>
                    <a:pt x="1" y="3070"/>
                  </a:cubicBezTo>
                  <a:lnTo>
                    <a:pt x="1" y="3737"/>
                  </a:lnTo>
                  <a:lnTo>
                    <a:pt x="1" y="4404"/>
                  </a:lnTo>
                  <a:cubicBezTo>
                    <a:pt x="1" y="4638"/>
                    <a:pt x="34" y="4871"/>
                    <a:pt x="101" y="5138"/>
                  </a:cubicBezTo>
                  <a:cubicBezTo>
                    <a:pt x="134" y="5305"/>
                    <a:pt x="234" y="5471"/>
                    <a:pt x="334" y="5605"/>
                  </a:cubicBezTo>
                  <a:cubicBezTo>
                    <a:pt x="468" y="5738"/>
                    <a:pt x="635" y="5805"/>
                    <a:pt x="801" y="5805"/>
                  </a:cubicBezTo>
                  <a:cubicBezTo>
                    <a:pt x="1002" y="5805"/>
                    <a:pt x="1235" y="5738"/>
                    <a:pt x="1402" y="5605"/>
                  </a:cubicBezTo>
                  <a:cubicBezTo>
                    <a:pt x="1669" y="5471"/>
                    <a:pt x="1869" y="5305"/>
                    <a:pt x="2036" y="5105"/>
                  </a:cubicBezTo>
                  <a:cubicBezTo>
                    <a:pt x="2202" y="4871"/>
                    <a:pt x="2369" y="4638"/>
                    <a:pt x="2469" y="4404"/>
                  </a:cubicBezTo>
                  <a:cubicBezTo>
                    <a:pt x="2569" y="4137"/>
                    <a:pt x="2669" y="3870"/>
                    <a:pt x="2736" y="3603"/>
                  </a:cubicBezTo>
                  <a:cubicBezTo>
                    <a:pt x="2769" y="3337"/>
                    <a:pt x="2803" y="3036"/>
                    <a:pt x="2836" y="2770"/>
                  </a:cubicBezTo>
                  <a:lnTo>
                    <a:pt x="2836" y="2102"/>
                  </a:lnTo>
                  <a:lnTo>
                    <a:pt x="2836" y="1435"/>
                  </a:lnTo>
                  <a:cubicBezTo>
                    <a:pt x="2803" y="1168"/>
                    <a:pt x="2769" y="935"/>
                    <a:pt x="2736" y="701"/>
                  </a:cubicBezTo>
                  <a:cubicBezTo>
                    <a:pt x="2669" y="535"/>
                    <a:pt x="2603" y="334"/>
                    <a:pt x="2469" y="201"/>
                  </a:cubicBezTo>
                  <a:cubicBezTo>
                    <a:pt x="2336" y="101"/>
                    <a:pt x="2202" y="34"/>
                    <a:pt x="203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5"/>
            <p:cNvSpPr/>
            <p:nvPr/>
          </p:nvSpPr>
          <p:spPr>
            <a:xfrm>
              <a:off x="4315750" y="1785050"/>
              <a:ext cx="42550" cy="60900"/>
            </a:xfrm>
            <a:custGeom>
              <a:avLst/>
              <a:gdLst/>
              <a:ahLst/>
              <a:cxnLst/>
              <a:rect l="l" t="t" r="r" b="b"/>
              <a:pathLst>
                <a:path w="1702" h="2436" extrusionOk="0">
                  <a:moveTo>
                    <a:pt x="868" y="1"/>
                  </a:moveTo>
                  <a:lnTo>
                    <a:pt x="1" y="2436"/>
                  </a:lnTo>
                  <a:lnTo>
                    <a:pt x="1" y="2436"/>
                  </a:lnTo>
                  <a:lnTo>
                    <a:pt x="1702" y="1468"/>
                  </a:lnTo>
                  <a:lnTo>
                    <a:pt x="8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5"/>
            <p:cNvSpPr/>
            <p:nvPr/>
          </p:nvSpPr>
          <p:spPr>
            <a:xfrm>
              <a:off x="2191725" y="1730600"/>
              <a:ext cx="1194225" cy="1474925"/>
            </a:xfrm>
            <a:custGeom>
              <a:avLst/>
              <a:gdLst/>
              <a:ahLst/>
              <a:cxnLst/>
              <a:rect l="l" t="t" r="r" b="b"/>
              <a:pathLst>
                <a:path w="47769" h="58997" extrusionOk="0">
                  <a:moveTo>
                    <a:pt x="47196" y="0"/>
                  </a:moveTo>
                  <a:cubicBezTo>
                    <a:pt x="47057" y="0"/>
                    <a:pt x="46900" y="46"/>
                    <a:pt x="46734" y="144"/>
                  </a:cubicBezTo>
                  <a:lnTo>
                    <a:pt x="1035" y="26496"/>
                  </a:lnTo>
                  <a:cubicBezTo>
                    <a:pt x="435" y="26896"/>
                    <a:pt x="34" y="27563"/>
                    <a:pt x="1" y="28331"/>
                  </a:cubicBezTo>
                  <a:lnTo>
                    <a:pt x="1" y="58252"/>
                  </a:lnTo>
                  <a:cubicBezTo>
                    <a:pt x="1" y="58724"/>
                    <a:pt x="235" y="58996"/>
                    <a:pt x="573" y="58996"/>
                  </a:cubicBezTo>
                  <a:cubicBezTo>
                    <a:pt x="712" y="58996"/>
                    <a:pt x="869" y="58950"/>
                    <a:pt x="1035" y="58853"/>
                  </a:cubicBezTo>
                  <a:lnTo>
                    <a:pt x="46734" y="32500"/>
                  </a:lnTo>
                  <a:cubicBezTo>
                    <a:pt x="47335" y="32100"/>
                    <a:pt x="47735" y="31400"/>
                    <a:pt x="47768" y="30666"/>
                  </a:cubicBezTo>
                  <a:lnTo>
                    <a:pt x="47768" y="744"/>
                  </a:lnTo>
                  <a:cubicBezTo>
                    <a:pt x="47768" y="272"/>
                    <a:pt x="47534" y="0"/>
                    <a:pt x="4719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5"/>
            <p:cNvSpPr/>
            <p:nvPr/>
          </p:nvSpPr>
          <p:spPr>
            <a:xfrm>
              <a:off x="2318500" y="2379875"/>
              <a:ext cx="381125" cy="507775"/>
            </a:xfrm>
            <a:custGeom>
              <a:avLst/>
              <a:gdLst/>
              <a:ahLst/>
              <a:cxnLst/>
              <a:rect l="l" t="t" r="r" b="b"/>
              <a:pathLst>
                <a:path w="15245" h="20311" extrusionOk="0">
                  <a:moveTo>
                    <a:pt x="14960" y="1"/>
                  </a:moveTo>
                  <a:cubicBezTo>
                    <a:pt x="14894" y="1"/>
                    <a:pt x="14820" y="20"/>
                    <a:pt x="14744" y="58"/>
                  </a:cubicBezTo>
                  <a:lnTo>
                    <a:pt x="501" y="8297"/>
                  </a:lnTo>
                  <a:cubicBezTo>
                    <a:pt x="200" y="8464"/>
                    <a:pt x="34" y="8798"/>
                    <a:pt x="0" y="9165"/>
                  </a:cubicBezTo>
                  <a:lnTo>
                    <a:pt x="0" y="19939"/>
                  </a:lnTo>
                  <a:cubicBezTo>
                    <a:pt x="0" y="20175"/>
                    <a:pt x="117" y="20311"/>
                    <a:pt x="280" y="20311"/>
                  </a:cubicBezTo>
                  <a:cubicBezTo>
                    <a:pt x="348" y="20311"/>
                    <a:pt x="423" y="20288"/>
                    <a:pt x="501" y="20239"/>
                  </a:cubicBezTo>
                  <a:lnTo>
                    <a:pt x="14744" y="12000"/>
                  </a:lnTo>
                  <a:cubicBezTo>
                    <a:pt x="15044" y="11800"/>
                    <a:pt x="15211" y="11500"/>
                    <a:pt x="15244" y="11133"/>
                  </a:cubicBezTo>
                  <a:lnTo>
                    <a:pt x="15244" y="358"/>
                  </a:lnTo>
                  <a:cubicBezTo>
                    <a:pt x="15244" y="120"/>
                    <a:pt x="15125" y="1"/>
                    <a:pt x="1496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5"/>
            <p:cNvSpPr/>
            <p:nvPr/>
          </p:nvSpPr>
          <p:spPr>
            <a:xfrm>
              <a:off x="2318500" y="2417175"/>
              <a:ext cx="381125" cy="306900"/>
            </a:xfrm>
            <a:custGeom>
              <a:avLst/>
              <a:gdLst/>
              <a:ahLst/>
              <a:cxnLst/>
              <a:rect l="l" t="t" r="r" b="b"/>
              <a:pathLst>
                <a:path w="15245" h="12276" extrusionOk="0">
                  <a:moveTo>
                    <a:pt x="15244" y="0"/>
                  </a:moveTo>
                  <a:lnTo>
                    <a:pt x="0" y="8807"/>
                  </a:lnTo>
                  <a:lnTo>
                    <a:pt x="0" y="12276"/>
                  </a:lnTo>
                  <a:lnTo>
                    <a:pt x="15244" y="3470"/>
                  </a:lnTo>
                  <a:lnTo>
                    <a:pt x="15244"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5"/>
            <p:cNvSpPr/>
            <p:nvPr/>
          </p:nvSpPr>
          <p:spPr>
            <a:xfrm>
              <a:off x="2628725" y="2612000"/>
              <a:ext cx="45050" cy="66900"/>
            </a:xfrm>
            <a:custGeom>
              <a:avLst/>
              <a:gdLst/>
              <a:ahLst/>
              <a:cxnLst/>
              <a:rect l="l" t="t" r="r" b="b"/>
              <a:pathLst>
                <a:path w="1802" h="2676" extrusionOk="0">
                  <a:moveTo>
                    <a:pt x="1703" y="0"/>
                  </a:moveTo>
                  <a:cubicBezTo>
                    <a:pt x="1683" y="0"/>
                    <a:pt x="1660" y="5"/>
                    <a:pt x="1635" y="13"/>
                  </a:cubicBezTo>
                  <a:lnTo>
                    <a:pt x="167" y="880"/>
                  </a:lnTo>
                  <a:cubicBezTo>
                    <a:pt x="67" y="947"/>
                    <a:pt x="0" y="1047"/>
                    <a:pt x="0" y="1147"/>
                  </a:cubicBezTo>
                  <a:lnTo>
                    <a:pt x="0" y="2548"/>
                  </a:lnTo>
                  <a:cubicBezTo>
                    <a:pt x="0" y="2620"/>
                    <a:pt x="35" y="2675"/>
                    <a:pt x="92" y="2675"/>
                  </a:cubicBezTo>
                  <a:cubicBezTo>
                    <a:pt x="114" y="2675"/>
                    <a:pt x="139" y="2667"/>
                    <a:pt x="167" y="2648"/>
                  </a:cubicBezTo>
                  <a:lnTo>
                    <a:pt x="1635" y="1781"/>
                  </a:lnTo>
                  <a:cubicBezTo>
                    <a:pt x="1735" y="1748"/>
                    <a:pt x="1801" y="1614"/>
                    <a:pt x="1801" y="1514"/>
                  </a:cubicBezTo>
                  <a:lnTo>
                    <a:pt x="1801" y="113"/>
                  </a:lnTo>
                  <a:cubicBezTo>
                    <a:pt x="1801" y="38"/>
                    <a:pt x="1764" y="0"/>
                    <a:pt x="170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5"/>
            <p:cNvSpPr/>
            <p:nvPr/>
          </p:nvSpPr>
          <p:spPr>
            <a:xfrm>
              <a:off x="2620375" y="2618150"/>
              <a:ext cx="61725" cy="37550"/>
            </a:xfrm>
            <a:custGeom>
              <a:avLst/>
              <a:gdLst/>
              <a:ahLst/>
              <a:cxnLst/>
              <a:rect l="l" t="t" r="r" b="b"/>
              <a:pathLst>
                <a:path w="2469" h="1502" extrusionOk="0">
                  <a:moveTo>
                    <a:pt x="2469" y="0"/>
                  </a:moveTo>
                  <a:lnTo>
                    <a:pt x="34" y="1401"/>
                  </a:lnTo>
                  <a:lnTo>
                    <a:pt x="1" y="1502"/>
                  </a:lnTo>
                  <a:lnTo>
                    <a:pt x="2436" y="101"/>
                  </a:lnTo>
                  <a:lnTo>
                    <a:pt x="24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5"/>
            <p:cNvSpPr/>
            <p:nvPr/>
          </p:nvSpPr>
          <p:spPr>
            <a:xfrm>
              <a:off x="2657075" y="2631500"/>
              <a:ext cx="2525" cy="20025"/>
            </a:xfrm>
            <a:custGeom>
              <a:avLst/>
              <a:gdLst/>
              <a:ahLst/>
              <a:cxnLst/>
              <a:rect l="l" t="t" r="r" b="b"/>
              <a:pathLst>
                <a:path w="101" h="801" extrusionOk="0">
                  <a:moveTo>
                    <a:pt x="100" y="0"/>
                  </a:moveTo>
                  <a:lnTo>
                    <a:pt x="0" y="100"/>
                  </a:lnTo>
                  <a:lnTo>
                    <a:pt x="0" y="801"/>
                  </a:lnTo>
                  <a:lnTo>
                    <a:pt x="100" y="734"/>
                  </a:lnTo>
                  <a:lnTo>
                    <a:pt x="1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5"/>
            <p:cNvSpPr/>
            <p:nvPr/>
          </p:nvSpPr>
          <p:spPr>
            <a:xfrm>
              <a:off x="2643725" y="2639825"/>
              <a:ext cx="1700" cy="20050"/>
            </a:xfrm>
            <a:custGeom>
              <a:avLst/>
              <a:gdLst/>
              <a:ahLst/>
              <a:cxnLst/>
              <a:rect l="l" t="t" r="r" b="b"/>
              <a:pathLst>
                <a:path w="68" h="802" extrusionOk="0">
                  <a:moveTo>
                    <a:pt x="67" y="1"/>
                  </a:moveTo>
                  <a:lnTo>
                    <a:pt x="1" y="101"/>
                  </a:lnTo>
                  <a:lnTo>
                    <a:pt x="1" y="801"/>
                  </a:lnTo>
                  <a:lnTo>
                    <a:pt x="67" y="735"/>
                  </a:lnTo>
                  <a:lnTo>
                    <a:pt x="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5"/>
            <p:cNvSpPr/>
            <p:nvPr/>
          </p:nvSpPr>
          <p:spPr>
            <a:xfrm>
              <a:off x="2620375" y="2635650"/>
              <a:ext cx="61725" cy="38400"/>
            </a:xfrm>
            <a:custGeom>
              <a:avLst/>
              <a:gdLst/>
              <a:ahLst/>
              <a:cxnLst/>
              <a:rect l="l" t="t" r="r" b="b"/>
              <a:pathLst>
                <a:path w="2469" h="1536" extrusionOk="0">
                  <a:moveTo>
                    <a:pt x="2469" y="1"/>
                  </a:moveTo>
                  <a:lnTo>
                    <a:pt x="34" y="1402"/>
                  </a:lnTo>
                  <a:lnTo>
                    <a:pt x="1" y="1535"/>
                  </a:lnTo>
                  <a:lnTo>
                    <a:pt x="1" y="1535"/>
                  </a:lnTo>
                  <a:lnTo>
                    <a:pt x="2436" y="134"/>
                  </a:lnTo>
                  <a:lnTo>
                    <a:pt x="24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5"/>
            <p:cNvSpPr/>
            <p:nvPr/>
          </p:nvSpPr>
          <p:spPr>
            <a:xfrm>
              <a:off x="2354350" y="2573825"/>
              <a:ext cx="122625" cy="93825"/>
            </a:xfrm>
            <a:custGeom>
              <a:avLst/>
              <a:gdLst/>
              <a:ahLst/>
              <a:cxnLst/>
              <a:rect l="l" t="t" r="r" b="b"/>
              <a:pathLst>
                <a:path w="4905" h="3753" extrusionOk="0">
                  <a:moveTo>
                    <a:pt x="4671" y="0"/>
                  </a:moveTo>
                  <a:cubicBezTo>
                    <a:pt x="4621" y="0"/>
                    <a:pt x="4565" y="13"/>
                    <a:pt x="4504" y="39"/>
                  </a:cubicBezTo>
                  <a:lnTo>
                    <a:pt x="401" y="2407"/>
                  </a:lnTo>
                  <a:cubicBezTo>
                    <a:pt x="167" y="2574"/>
                    <a:pt x="34" y="2841"/>
                    <a:pt x="1" y="3108"/>
                  </a:cubicBezTo>
                  <a:lnTo>
                    <a:pt x="1" y="3475"/>
                  </a:lnTo>
                  <a:cubicBezTo>
                    <a:pt x="1" y="3664"/>
                    <a:pt x="101" y="3752"/>
                    <a:pt x="231" y="3752"/>
                  </a:cubicBezTo>
                  <a:cubicBezTo>
                    <a:pt x="284" y="3752"/>
                    <a:pt x="343" y="3737"/>
                    <a:pt x="401" y="3708"/>
                  </a:cubicBezTo>
                  <a:lnTo>
                    <a:pt x="4504" y="1340"/>
                  </a:lnTo>
                  <a:cubicBezTo>
                    <a:pt x="4737" y="1173"/>
                    <a:pt x="4871" y="940"/>
                    <a:pt x="4904" y="639"/>
                  </a:cubicBezTo>
                  <a:lnTo>
                    <a:pt x="4904" y="272"/>
                  </a:lnTo>
                  <a:cubicBezTo>
                    <a:pt x="4904" y="100"/>
                    <a:pt x="4813" y="0"/>
                    <a:pt x="467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5"/>
            <p:cNvSpPr/>
            <p:nvPr/>
          </p:nvSpPr>
          <p:spPr>
            <a:xfrm>
              <a:off x="2350175" y="2729600"/>
              <a:ext cx="7550" cy="24350"/>
            </a:xfrm>
            <a:custGeom>
              <a:avLst/>
              <a:gdLst/>
              <a:ahLst/>
              <a:cxnLst/>
              <a:rect l="l" t="t" r="r" b="b"/>
              <a:pathLst>
                <a:path w="302" h="974" extrusionOk="0">
                  <a:moveTo>
                    <a:pt x="214" y="0"/>
                  </a:moveTo>
                  <a:cubicBezTo>
                    <a:pt x="199" y="0"/>
                    <a:pt x="183" y="4"/>
                    <a:pt x="168" y="12"/>
                  </a:cubicBezTo>
                  <a:lnTo>
                    <a:pt x="134" y="12"/>
                  </a:lnTo>
                  <a:cubicBezTo>
                    <a:pt x="34" y="79"/>
                    <a:pt x="1" y="179"/>
                    <a:pt x="1" y="279"/>
                  </a:cubicBezTo>
                  <a:lnTo>
                    <a:pt x="1" y="846"/>
                  </a:lnTo>
                  <a:cubicBezTo>
                    <a:pt x="1" y="918"/>
                    <a:pt x="35" y="973"/>
                    <a:pt x="80" y="973"/>
                  </a:cubicBezTo>
                  <a:cubicBezTo>
                    <a:pt x="97" y="973"/>
                    <a:pt x="116" y="965"/>
                    <a:pt x="134" y="946"/>
                  </a:cubicBezTo>
                  <a:lnTo>
                    <a:pt x="168" y="946"/>
                  </a:lnTo>
                  <a:cubicBezTo>
                    <a:pt x="234" y="913"/>
                    <a:pt x="301" y="780"/>
                    <a:pt x="301" y="679"/>
                  </a:cubicBezTo>
                  <a:lnTo>
                    <a:pt x="301" y="146"/>
                  </a:lnTo>
                  <a:cubicBezTo>
                    <a:pt x="301" y="44"/>
                    <a:pt x="262" y="0"/>
                    <a:pt x="21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5"/>
            <p:cNvSpPr/>
            <p:nvPr/>
          </p:nvSpPr>
          <p:spPr>
            <a:xfrm>
              <a:off x="2368525" y="2719225"/>
              <a:ext cx="7525" cy="24350"/>
            </a:xfrm>
            <a:custGeom>
              <a:avLst/>
              <a:gdLst/>
              <a:ahLst/>
              <a:cxnLst/>
              <a:rect l="l" t="t" r="r" b="b"/>
              <a:pathLst>
                <a:path w="301" h="974" extrusionOk="0">
                  <a:moveTo>
                    <a:pt x="222" y="0"/>
                  </a:moveTo>
                  <a:cubicBezTo>
                    <a:pt x="205" y="0"/>
                    <a:pt x="186" y="8"/>
                    <a:pt x="167" y="27"/>
                  </a:cubicBezTo>
                  <a:lnTo>
                    <a:pt x="134" y="27"/>
                  </a:lnTo>
                  <a:cubicBezTo>
                    <a:pt x="67" y="94"/>
                    <a:pt x="1" y="194"/>
                    <a:pt x="1" y="294"/>
                  </a:cubicBezTo>
                  <a:lnTo>
                    <a:pt x="1" y="861"/>
                  </a:lnTo>
                  <a:cubicBezTo>
                    <a:pt x="1" y="936"/>
                    <a:pt x="38" y="974"/>
                    <a:pt x="99" y="974"/>
                  </a:cubicBezTo>
                  <a:cubicBezTo>
                    <a:pt x="119" y="974"/>
                    <a:pt x="142" y="969"/>
                    <a:pt x="167" y="961"/>
                  </a:cubicBezTo>
                  <a:cubicBezTo>
                    <a:pt x="234" y="894"/>
                    <a:pt x="301" y="794"/>
                    <a:pt x="301" y="694"/>
                  </a:cubicBezTo>
                  <a:lnTo>
                    <a:pt x="301" y="127"/>
                  </a:lnTo>
                  <a:cubicBezTo>
                    <a:pt x="301" y="55"/>
                    <a:pt x="266" y="0"/>
                    <a:pt x="2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5"/>
            <p:cNvSpPr/>
            <p:nvPr/>
          </p:nvSpPr>
          <p:spPr>
            <a:xfrm>
              <a:off x="2386875" y="2708375"/>
              <a:ext cx="7525" cy="24350"/>
            </a:xfrm>
            <a:custGeom>
              <a:avLst/>
              <a:gdLst/>
              <a:ahLst/>
              <a:cxnLst/>
              <a:rect l="l" t="t" r="r" b="b"/>
              <a:pathLst>
                <a:path w="301" h="974" extrusionOk="0">
                  <a:moveTo>
                    <a:pt x="222" y="1"/>
                  </a:moveTo>
                  <a:cubicBezTo>
                    <a:pt x="205" y="1"/>
                    <a:pt x="186" y="9"/>
                    <a:pt x="167" y="27"/>
                  </a:cubicBezTo>
                  <a:lnTo>
                    <a:pt x="134" y="27"/>
                  </a:lnTo>
                  <a:cubicBezTo>
                    <a:pt x="67" y="94"/>
                    <a:pt x="1" y="194"/>
                    <a:pt x="34" y="294"/>
                  </a:cubicBezTo>
                  <a:lnTo>
                    <a:pt x="34" y="861"/>
                  </a:lnTo>
                  <a:cubicBezTo>
                    <a:pt x="34" y="936"/>
                    <a:pt x="71" y="974"/>
                    <a:pt x="118" y="974"/>
                  </a:cubicBezTo>
                  <a:cubicBezTo>
                    <a:pt x="134" y="974"/>
                    <a:pt x="151" y="970"/>
                    <a:pt x="167" y="961"/>
                  </a:cubicBezTo>
                  <a:cubicBezTo>
                    <a:pt x="267" y="895"/>
                    <a:pt x="301" y="795"/>
                    <a:pt x="301" y="661"/>
                  </a:cubicBezTo>
                  <a:lnTo>
                    <a:pt x="301" y="127"/>
                  </a:lnTo>
                  <a:cubicBezTo>
                    <a:pt x="301" y="55"/>
                    <a:pt x="266" y="1"/>
                    <a:pt x="2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5"/>
            <p:cNvSpPr/>
            <p:nvPr/>
          </p:nvSpPr>
          <p:spPr>
            <a:xfrm>
              <a:off x="2406050" y="2697900"/>
              <a:ext cx="6700" cy="24350"/>
            </a:xfrm>
            <a:custGeom>
              <a:avLst/>
              <a:gdLst/>
              <a:ahLst/>
              <a:cxnLst/>
              <a:rect l="l" t="t" r="r" b="b"/>
              <a:pathLst>
                <a:path w="268" h="974" extrusionOk="0">
                  <a:moveTo>
                    <a:pt x="197" y="0"/>
                  </a:moveTo>
                  <a:cubicBezTo>
                    <a:pt x="180" y="0"/>
                    <a:pt x="159" y="4"/>
                    <a:pt x="134" y="13"/>
                  </a:cubicBezTo>
                  <a:lnTo>
                    <a:pt x="101" y="13"/>
                  </a:lnTo>
                  <a:cubicBezTo>
                    <a:pt x="34" y="79"/>
                    <a:pt x="1" y="180"/>
                    <a:pt x="1" y="280"/>
                  </a:cubicBezTo>
                  <a:lnTo>
                    <a:pt x="1" y="847"/>
                  </a:lnTo>
                  <a:cubicBezTo>
                    <a:pt x="1" y="919"/>
                    <a:pt x="35" y="974"/>
                    <a:pt x="80" y="974"/>
                  </a:cubicBezTo>
                  <a:cubicBezTo>
                    <a:pt x="97" y="974"/>
                    <a:pt x="116" y="965"/>
                    <a:pt x="134" y="947"/>
                  </a:cubicBezTo>
                  <a:cubicBezTo>
                    <a:pt x="234" y="880"/>
                    <a:pt x="268" y="780"/>
                    <a:pt x="268" y="680"/>
                  </a:cubicBezTo>
                  <a:lnTo>
                    <a:pt x="268" y="113"/>
                  </a:lnTo>
                  <a:cubicBezTo>
                    <a:pt x="268" y="38"/>
                    <a:pt x="249" y="0"/>
                    <a:pt x="19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5"/>
            <p:cNvSpPr/>
            <p:nvPr/>
          </p:nvSpPr>
          <p:spPr>
            <a:xfrm>
              <a:off x="2436075" y="2680025"/>
              <a:ext cx="8375" cy="24350"/>
            </a:xfrm>
            <a:custGeom>
              <a:avLst/>
              <a:gdLst/>
              <a:ahLst/>
              <a:cxnLst/>
              <a:rect l="l" t="t" r="r" b="b"/>
              <a:pathLst>
                <a:path w="335" h="974" extrusionOk="0">
                  <a:moveTo>
                    <a:pt x="243" y="0"/>
                  </a:moveTo>
                  <a:cubicBezTo>
                    <a:pt x="221" y="0"/>
                    <a:pt x="195" y="9"/>
                    <a:pt x="167" y="27"/>
                  </a:cubicBezTo>
                  <a:cubicBezTo>
                    <a:pt x="67" y="61"/>
                    <a:pt x="1" y="194"/>
                    <a:pt x="1" y="294"/>
                  </a:cubicBezTo>
                  <a:lnTo>
                    <a:pt x="1" y="861"/>
                  </a:lnTo>
                  <a:cubicBezTo>
                    <a:pt x="1" y="936"/>
                    <a:pt x="38" y="974"/>
                    <a:pt x="99" y="974"/>
                  </a:cubicBezTo>
                  <a:cubicBezTo>
                    <a:pt x="119" y="974"/>
                    <a:pt x="142" y="970"/>
                    <a:pt x="167" y="961"/>
                  </a:cubicBezTo>
                  <a:cubicBezTo>
                    <a:pt x="267" y="895"/>
                    <a:pt x="334" y="794"/>
                    <a:pt x="334" y="661"/>
                  </a:cubicBezTo>
                  <a:lnTo>
                    <a:pt x="334" y="127"/>
                  </a:lnTo>
                  <a:cubicBezTo>
                    <a:pt x="334" y="55"/>
                    <a:pt x="300" y="0"/>
                    <a:pt x="24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5"/>
            <p:cNvSpPr/>
            <p:nvPr/>
          </p:nvSpPr>
          <p:spPr>
            <a:xfrm>
              <a:off x="2455250" y="2669175"/>
              <a:ext cx="7550" cy="24375"/>
            </a:xfrm>
            <a:custGeom>
              <a:avLst/>
              <a:gdLst/>
              <a:ahLst/>
              <a:cxnLst/>
              <a:rect l="l" t="t" r="r" b="b"/>
              <a:pathLst>
                <a:path w="302" h="975" extrusionOk="0">
                  <a:moveTo>
                    <a:pt x="210" y="1"/>
                  </a:moveTo>
                  <a:cubicBezTo>
                    <a:pt x="188" y="1"/>
                    <a:pt x="162" y="9"/>
                    <a:pt x="134" y="28"/>
                  </a:cubicBezTo>
                  <a:cubicBezTo>
                    <a:pt x="34" y="94"/>
                    <a:pt x="1" y="194"/>
                    <a:pt x="1" y="294"/>
                  </a:cubicBezTo>
                  <a:lnTo>
                    <a:pt x="1" y="862"/>
                  </a:lnTo>
                  <a:cubicBezTo>
                    <a:pt x="1" y="937"/>
                    <a:pt x="38" y="974"/>
                    <a:pt x="85" y="974"/>
                  </a:cubicBezTo>
                  <a:cubicBezTo>
                    <a:pt x="101" y="974"/>
                    <a:pt x="118" y="970"/>
                    <a:pt x="134" y="962"/>
                  </a:cubicBezTo>
                  <a:cubicBezTo>
                    <a:pt x="234" y="895"/>
                    <a:pt x="301" y="795"/>
                    <a:pt x="301" y="661"/>
                  </a:cubicBezTo>
                  <a:lnTo>
                    <a:pt x="301" y="128"/>
                  </a:lnTo>
                  <a:cubicBezTo>
                    <a:pt x="301" y="56"/>
                    <a:pt x="266" y="1"/>
                    <a:pt x="21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5"/>
            <p:cNvSpPr/>
            <p:nvPr/>
          </p:nvSpPr>
          <p:spPr>
            <a:xfrm>
              <a:off x="2473600" y="2658700"/>
              <a:ext cx="7525" cy="24350"/>
            </a:xfrm>
            <a:custGeom>
              <a:avLst/>
              <a:gdLst/>
              <a:ahLst/>
              <a:cxnLst/>
              <a:rect l="l" t="t" r="r" b="b"/>
              <a:pathLst>
                <a:path w="301" h="974" extrusionOk="0">
                  <a:moveTo>
                    <a:pt x="216" y="0"/>
                  </a:moveTo>
                  <a:cubicBezTo>
                    <a:pt x="201" y="0"/>
                    <a:pt x="184" y="5"/>
                    <a:pt x="167" y="13"/>
                  </a:cubicBezTo>
                  <a:lnTo>
                    <a:pt x="134" y="13"/>
                  </a:lnTo>
                  <a:cubicBezTo>
                    <a:pt x="34" y="80"/>
                    <a:pt x="1" y="180"/>
                    <a:pt x="1" y="280"/>
                  </a:cubicBezTo>
                  <a:lnTo>
                    <a:pt x="1" y="847"/>
                  </a:lnTo>
                  <a:cubicBezTo>
                    <a:pt x="1" y="919"/>
                    <a:pt x="35" y="974"/>
                    <a:pt x="92" y="974"/>
                  </a:cubicBezTo>
                  <a:cubicBezTo>
                    <a:pt x="114" y="974"/>
                    <a:pt x="140" y="966"/>
                    <a:pt x="167" y="947"/>
                  </a:cubicBezTo>
                  <a:cubicBezTo>
                    <a:pt x="234" y="880"/>
                    <a:pt x="301" y="780"/>
                    <a:pt x="301" y="680"/>
                  </a:cubicBezTo>
                  <a:lnTo>
                    <a:pt x="301" y="113"/>
                  </a:lnTo>
                  <a:cubicBezTo>
                    <a:pt x="301" y="38"/>
                    <a:pt x="263" y="0"/>
                    <a:pt x="21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5"/>
            <p:cNvSpPr/>
            <p:nvPr/>
          </p:nvSpPr>
          <p:spPr>
            <a:xfrm>
              <a:off x="2491950" y="2647875"/>
              <a:ext cx="7525" cy="24800"/>
            </a:xfrm>
            <a:custGeom>
              <a:avLst/>
              <a:gdLst/>
              <a:ahLst/>
              <a:cxnLst/>
              <a:rect l="l" t="t" r="r" b="b"/>
              <a:pathLst>
                <a:path w="301" h="992" extrusionOk="0">
                  <a:moveTo>
                    <a:pt x="214" y="0"/>
                  </a:moveTo>
                  <a:cubicBezTo>
                    <a:pt x="199" y="0"/>
                    <a:pt x="183" y="4"/>
                    <a:pt x="167" y="12"/>
                  </a:cubicBezTo>
                  <a:lnTo>
                    <a:pt x="134" y="12"/>
                  </a:lnTo>
                  <a:cubicBezTo>
                    <a:pt x="34" y="79"/>
                    <a:pt x="1" y="179"/>
                    <a:pt x="1" y="313"/>
                  </a:cubicBezTo>
                  <a:lnTo>
                    <a:pt x="1" y="846"/>
                  </a:lnTo>
                  <a:cubicBezTo>
                    <a:pt x="1" y="948"/>
                    <a:pt x="39" y="992"/>
                    <a:pt x="88" y="992"/>
                  </a:cubicBezTo>
                  <a:cubicBezTo>
                    <a:pt x="102" y="992"/>
                    <a:pt x="118" y="988"/>
                    <a:pt x="134" y="980"/>
                  </a:cubicBezTo>
                  <a:lnTo>
                    <a:pt x="167" y="980"/>
                  </a:lnTo>
                  <a:cubicBezTo>
                    <a:pt x="234" y="913"/>
                    <a:pt x="301" y="780"/>
                    <a:pt x="301" y="679"/>
                  </a:cubicBezTo>
                  <a:lnTo>
                    <a:pt x="301" y="146"/>
                  </a:lnTo>
                  <a:cubicBezTo>
                    <a:pt x="301" y="44"/>
                    <a:pt x="262" y="0"/>
                    <a:pt x="21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5"/>
            <p:cNvSpPr/>
            <p:nvPr/>
          </p:nvSpPr>
          <p:spPr>
            <a:xfrm>
              <a:off x="2523650" y="2629975"/>
              <a:ext cx="6675" cy="23525"/>
            </a:xfrm>
            <a:custGeom>
              <a:avLst/>
              <a:gdLst/>
              <a:ahLst/>
              <a:cxnLst/>
              <a:rect l="l" t="t" r="r" b="b"/>
              <a:pathLst>
                <a:path w="267" h="941" extrusionOk="0">
                  <a:moveTo>
                    <a:pt x="188" y="1"/>
                  </a:moveTo>
                  <a:cubicBezTo>
                    <a:pt x="171" y="1"/>
                    <a:pt x="152" y="9"/>
                    <a:pt x="134" y="28"/>
                  </a:cubicBezTo>
                  <a:lnTo>
                    <a:pt x="100" y="28"/>
                  </a:lnTo>
                  <a:cubicBezTo>
                    <a:pt x="33" y="61"/>
                    <a:pt x="0" y="161"/>
                    <a:pt x="0" y="261"/>
                  </a:cubicBezTo>
                  <a:lnTo>
                    <a:pt x="0" y="828"/>
                  </a:lnTo>
                  <a:cubicBezTo>
                    <a:pt x="0" y="903"/>
                    <a:pt x="19" y="941"/>
                    <a:pt x="70" y="941"/>
                  </a:cubicBezTo>
                  <a:cubicBezTo>
                    <a:pt x="88" y="941"/>
                    <a:pt x="109" y="937"/>
                    <a:pt x="134" y="928"/>
                  </a:cubicBezTo>
                  <a:cubicBezTo>
                    <a:pt x="234" y="862"/>
                    <a:pt x="267" y="762"/>
                    <a:pt x="267" y="662"/>
                  </a:cubicBezTo>
                  <a:lnTo>
                    <a:pt x="267" y="128"/>
                  </a:lnTo>
                  <a:cubicBezTo>
                    <a:pt x="267" y="56"/>
                    <a:pt x="232" y="1"/>
                    <a:pt x="18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5"/>
            <p:cNvSpPr/>
            <p:nvPr/>
          </p:nvSpPr>
          <p:spPr>
            <a:xfrm>
              <a:off x="2541150" y="2619500"/>
              <a:ext cx="7525" cy="23525"/>
            </a:xfrm>
            <a:custGeom>
              <a:avLst/>
              <a:gdLst/>
              <a:ahLst/>
              <a:cxnLst/>
              <a:rect l="l" t="t" r="r" b="b"/>
              <a:pathLst>
                <a:path w="301" h="941" extrusionOk="0">
                  <a:moveTo>
                    <a:pt x="216" y="1"/>
                  </a:moveTo>
                  <a:cubicBezTo>
                    <a:pt x="201" y="1"/>
                    <a:pt x="184" y="5"/>
                    <a:pt x="167" y="13"/>
                  </a:cubicBezTo>
                  <a:lnTo>
                    <a:pt x="134" y="13"/>
                  </a:lnTo>
                  <a:cubicBezTo>
                    <a:pt x="67" y="80"/>
                    <a:pt x="1" y="147"/>
                    <a:pt x="1" y="280"/>
                  </a:cubicBezTo>
                  <a:lnTo>
                    <a:pt x="1" y="814"/>
                  </a:lnTo>
                  <a:cubicBezTo>
                    <a:pt x="1" y="886"/>
                    <a:pt x="35" y="941"/>
                    <a:pt x="80" y="941"/>
                  </a:cubicBezTo>
                  <a:cubicBezTo>
                    <a:pt x="97" y="941"/>
                    <a:pt x="115" y="932"/>
                    <a:pt x="134" y="914"/>
                  </a:cubicBezTo>
                  <a:lnTo>
                    <a:pt x="167" y="914"/>
                  </a:lnTo>
                  <a:cubicBezTo>
                    <a:pt x="267" y="847"/>
                    <a:pt x="301" y="747"/>
                    <a:pt x="301" y="647"/>
                  </a:cubicBezTo>
                  <a:lnTo>
                    <a:pt x="301" y="113"/>
                  </a:lnTo>
                  <a:cubicBezTo>
                    <a:pt x="301" y="38"/>
                    <a:pt x="263" y="1"/>
                    <a:pt x="21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5"/>
            <p:cNvSpPr/>
            <p:nvPr/>
          </p:nvSpPr>
          <p:spPr>
            <a:xfrm>
              <a:off x="2559500" y="2608675"/>
              <a:ext cx="8375" cy="24000"/>
            </a:xfrm>
            <a:custGeom>
              <a:avLst/>
              <a:gdLst/>
              <a:ahLst/>
              <a:cxnLst/>
              <a:rect l="l" t="t" r="r" b="b"/>
              <a:pathLst>
                <a:path w="335" h="960" extrusionOk="0">
                  <a:moveTo>
                    <a:pt x="232" y="1"/>
                  </a:moveTo>
                  <a:cubicBezTo>
                    <a:pt x="213" y="1"/>
                    <a:pt x="191" y="5"/>
                    <a:pt x="167" y="13"/>
                  </a:cubicBezTo>
                  <a:cubicBezTo>
                    <a:pt x="67" y="79"/>
                    <a:pt x="0" y="179"/>
                    <a:pt x="0" y="279"/>
                  </a:cubicBezTo>
                  <a:lnTo>
                    <a:pt x="0" y="846"/>
                  </a:lnTo>
                  <a:cubicBezTo>
                    <a:pt x="0" y="922"/>
                    <a:pt x="38" y="959"/>
                    <a:pt x="99" y="959"/>
                  </a:cubicBezTo>
                  <a:cubicBezTo>
                    <a:pt x="119" y="959"/>
                    <a:pt x="142" y="955"/>
                    <a:pt x="167" y="947"/>
                  </a:cubicBezTo>
                  <a:cubicBezTo>
                    <a:pt x="267" y="880"/>
                    <a:pt x="301" y="780"/>
                    <a:pt x="334" y="680"/>
                  </a:cubicBezTo>
                  <a:lnTo>
                    <a:pt x="334" y="146"/>
                  </a:lnTo>
                  <a:cubicBezTo>
                    <a:pt x="334" y="44"/>
                    <a:pt x="295" y="1"/>
                    <a:pt x="23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5"/>
            <p:cNvSpPr/>
            <p:nvPr/>
          </p:nvSpPr>
          <p:spPr>
            <a:xfrm>
              <a:off x="2577850" y="2598300"/>
              <a:ext cx="8350" cy="23875"/>
            </a:xfrm>
            <a:custGeom>
              <a:avLst/>
              <a:gdLst/>
              <a:ahLst/>
              <a:cxnLst/>
              <a:rect l="l" t="t" r="r" b="b"/>
              <a:pathLst>
                <a:path w="334" h="955" extrusionOk="0">
                  <a:moveTo>
                    <a:pt x="242" y="0"/>
                  </a:moveTo>
                  <a:cubicBezTo>
                    <a:pt x="220" y="0"/>
                    <a:pt x="195" y="9"/>
                    <a:pt x="167" y="27"/>
                  </a:cubicBezTo>
                  <a:cubicBezTo>
                    <a:pt x="67" y="61"/>
                    <a:pt x="0" y="161"/>
                    <a:pt x="0" y="294"/>
                  </a:cubicBezTo>
                  <a:lnTo>
                    <a:pt x="0" y="828"/>
                  </a:lnTo>
                  <a:cubicBezTo>
                    <a:pt x="0" y="900"/>
                    <a:pt x="35" y="955"/>
                    <a:pt x="92" y="955"/>
                  </a:cubicBezTo>
                  <a:cubicBezTo>
                    <a:pt x="114" y="955"/>
                    <a:pt x="139" y="947"/>
                    <a:pt x="167" y="928"/>
                  </a:cubicBezTo>
                  <a:cubicBezTo>
                    <a:pt x="267" y="861"/>
                    <a:pt x="334" y="761"/>
                    <a:pt x="334" y="661"/>
                  </a:cubicBezTo>
                  <a:lnTo>
                    <a:pt x="334" y="127"/>
                  </a:lnTo>
                  <a:cubicBezTo>
                    <a:pt x="334" y="55"/>
                    <a:pt x="299" y="0"/>
                    <a:pt x="24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5"/>
            <p:cNvSpPr/>
            <p:nvPr/>
          </p:nvSpPr>
          <p:spPr>
            <a:xfrm>
              <a:off x="2609525" y="2579950"/>
              <a:ext cx="7550" cy="24350"/>
            </a:xfrm>
            <a:custGeom>
              <a:avLst/>
              <a:gdLst/>
              <a:ahLst/>
              <a:cxnLst/>
              <a:rect l="l" t="t" r="r" b="b"/>
              <a:pathLst>
                <a:path w="302" h="974" extrusionOk="0">
                  <a:moveTo>
                    <a:pt x="222" y="1"/>
                  </a:moveTo>
                  <a:cubicBezTo>
                    <a:pt x="205" y="1"/>
                    <a:pt x="186" y="9"/>
                    <a:pt x="168" y="27"/>
                  </a:cubicBezTo>
                  <a:lnTo>
                    <a:pt x="134" y="27"/>
                  </a:lnTo>
                  <a:cubicBezTo>
                    <a:pt x="34" y="94"/>
                    <a:pt x="1" y="194"/>
                    <a:pt x="1" y="294"/>
                  </a:cubicBezTo>
                  <a:lnTo>
                    <a:pt x="1" y="861"/>
                  </a:lnTo>
                  <a:cubicBezTo>
                    <a:pt x="1" y="936"/>
                    <a:pt x="20" y="974"/>
                    <a:pt x="71" y="974"/>
                  </a:cubicBezTo>
                  <a:cubicBezTo>
                    <a:pt x="88" y="974"/>
                    <a:pt x="109" y="970"/>
                    <a:pt x="134" y="961"/>
                  </a:cubicBezTo>
                  <a:lnTo>
                    <a:pt x="168" y="961"/>
                  </a:lnTo>
                  <a:cubicBezTo>
                    <a:pt x="234" y="895"/>
                    <a:pt x="301" y="795"/>
                    <a:pt x="301" y="661"/>
                  </a:cubicBezTo>
                  <a:lnTo>
                    <a:pt x="301" y="127"/>
                  </a:lnTo>
                  <a:cubicBezTo>
                    <a:pt x="301" y="55"/>
                    <a:pt x="266" y="1"/>
                    <a:pt x="2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5"/>
            <p:cNvSpPr/>
            <p:nvPr/>
          </p:nvSpPr>
          <p:spPr>
            <a:xfrm>
              <a:off x="2627875" y="2569475"/>
              <a:ext cx="7525" cy="24350"/>
            </a:xfrm>
            <a:custGeom>
              <a:avLst/>
              <a:gdLst/>
              <a:ahLst/>
              <a:cxnLst/>
              <a:rect l="l" t="t" r="r" b="b"/>
              <a:pathLst>
                <a:path w="301" h="974" extrusionOk="0">
                  <a:moveTo>
                    <a:pt x="217" y="0"/>
                  </a:moveTo>
                  <a:cubicBezTo>
                    <a:pt x="201" y="0"/>
                    <a:pt x="184" y="4"/>
                    <a:pt x="168" y="13"/>
                  </a:cubicBezTo>
                  <a:lnTo>
                    <a:pt x="134" y="13"/>
                  </a:lnTo>
                  <a:cubicBezTo>
                    <a:pt x="34" y="79"/>
                    <a:pt x="1" y="180"/>
                    <a:pt x="1" y="280"/>
                  </a:cubicBezTo>
                  <a:lnTo>
                    <a:pt x="1" y="847"/>
                  </a:lnTo>
                  <a:cubicBezTo>
                    <a:pt x="1" y="919"/>
                    <a:pt x="35" y="974"/>
                    <a:pt x="92" y="974"/>
                  </a:cubicBezTo>
                  <a:cubicBezTo>
                    <a:pt x="114" y="974"/>
                    <a:pt x="140" y="965"/>
                    <a:pt x="168" y="947"/>
                  </a:cubicBezTo>
                  <a:cubicBezTo>
                    <a:pt x="234" y="880"/>
                    <a:pt x="301" y="780"/>
                    <a:pt x="301" y="680"/>
                  </a:cubicBezTo>
                  <a:lnTo>
                    <a:pt x="301" y="113"/>
                  </a:lnTo>
                  <a:cubicBezTo>
                    <a:pt x="301" y="38"/>
                    <a:pt x="263" y="0"/>
                    <a:pt x="2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5"/>
            <p:cNvSpPr/>
            <p:nvPr/>
          </p:nvSpPr>
          <p:spPr>
            <a:xfrm>
              <a:off x="2646225" y="2558650"/>
              <a:ext cx="7525" cy="24800"/>
            </a:xfrm>
            <a:custGeom>
              <a:avLst/>
              <a:gdLst/>
              <a:ahLst/>
              <a:cxnLst/>
              <a:rect l="l" t="t" r="r" b="b"/>
              <a:pathLst>
                <a:path w="301" h="992" extrusionOk="0">
                  <a:moveTo>
                    <a:pt x="214" y="0"/>
                  </a:moveTo>
                  <a:cubicBezTo>
                    <a:pt x="199" y="0"/>
                    <a:pt x="183" y="4"/>
                    <a:pt x="167" y="12"/>
                  </a:cubicBezTo>
                  <a:lnTo>
                    <a:pt x="134" y="12"/>
                  </a:lnTo>
                  <a:cubicBezTo>
                    <a:pt x="34" y="79"/>
                    <a:pt x="1" y="179"/>
                    <a:pt x="1" y="312"/>
                  </a:cubicBezTo>
                  <a:lnTo>
                    <a:pt x="1" y="846"/>
                  </a:lnTo>
                  <a:cubicBezTo>
                    <a:pt x="1" y="948"/>
                    <a:pt x="40" y="992"/>
                    <a:pt x="88" y="992"/>
                  </a:cubicBezTo>
                  <a:cubicBezTo>
                    <a:pt x="103" y="992"/>
                    <a:pt x="118" y="987"/>
                    <a:pt x="134" y="979"/>
                  </a:cubicBezTo>
                  <a:lnTo>
                    <a:pt x="167" y="979"/>
                  </a:lnTo>
                  <a:cubicBezTo>
                    <a:pt x="234" y="913"/>
                    <a:pt x="301" y="779"/>
                    <a:pt x="301" y="679"/>
                  </a:cubicBezTo>
                  <a:lnTo>
                    <a:pt x="301" y="146"/>
                  </a:lnTo>
                  <a:cubicBezTo>
                    <a:pt x="301" y="44"/>
                    <a:pt x="262" y="0"/>
                    <a:pt x="21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5"/>
            <p:cNvSpPr/>
            <p:nvPr/>
          </p:nvSpPr>
          <p:spPr>
            <a:xfrm>
              <a:off x="2664575" y="2548250"/>
              <a:ext cx="7525" cy="24375"/>
            </a:xfrm>
            <a:custGeom>
              <a:avLst/>
              <a:gdLst/>
              <a:ahLst/>
              <a:cxnLst/>
              <a:rect l="l" t="t" r="r" b="b"/>
              <a:pathLst>
                <a:path w="301" h="975" extrusionOk="0">
                  <a:moveTo>
                    <a:pt x="222" y="1"/>
                  </a:moveTo>
                  <a:cubicBezTo>
                    <a:pt x="204" y="1"/>
                    <a:pt x="186" y="9"/>
                    <a:pt x="167" y="28"/>
                  </a:cubicBezTo>
                  <a:lnTo>
                    <a:pt x="134" y="28"/>
                  </a:lnTo>
                  <a:cubicBezTo>
                    <a:pt x="67" y="95"/>
                    <a:pt x="0" y="195"/>
                    <a:pt x="0" y="295"/>
                  </a:cubicBezTo>
                  <a:lnTo>
                    <a:pt x="0" y="862"/>
                  </a:lnTo>
                  <a:cubicBezTo>
                    <a:pt x="0" y="937"/>
                    <a:pt x="38" y="974"/>
                    <a:pt x="85" y="974"/>
                  </a:cubicBezTo>
                  <a:cubicBezTo>
                    <a:pt x="101" y="974"/>
                    <a:pt x="117" y="970"/>
                    <a:pt x="134" y="962"/>
                  </a:cubicBezTo>
                  <a:lnTo>
                    <a:pt x="167" y="962"/>
                  </a:lnTo>
                  <a:cubicBezTo>
                    <a:pt x="267" y="895"/>
                    <a:pt x="301" y="795"/>
                    <a:pt x="301" y="662"/>
                  </a:cubicBezTo>
                  <a:lnTo>
                    <a:pt x="301" y="128"/>
                  </a:lnTo>
                  <a:cubicBezTo>
                    <a:pt x="301" y="56"/>
                    <a:pt x="266" y="1"/>
                    <a:pt x="2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5"/>
            <p:cNvSpPr/>
            <p:nvPr/>
          </p:nvSpPr>
          <p:spPr>
            <a:xfrm>
              <a:off x="2381875" y="2756725"/>
              <a:ext cx="21700" cy="21425"/>
            </a:xfrm>
            <a:custGeom>
              <a:avLst/>
              <a:gdLst/>
              <a:ahLst/>
              <a:cxnLst/>
              <a:rect l="l" t="t" r="r" b="b"/>
              <a:pathLst>
                <a:path w="868" h="857" extrusionOk="0">
                  <a:moveTo>
                    <a:pt x="791" y="1"/>
                  </a:moveTo>
                  <a:cubicBezTo>
                    <a:pt x="773" y="1"/>
                    <a:pt x="754" y="9"/>
                    <a:pt x="734" y="28"/>
                  </a:cubicBezTo>
                  <a:lnTo>
                    <a:pt x="134" y="362"/>
                  </a:lnTo>
                  <a:cubicBezTo>
                    <a:pt x="67" y="395"/>
                    <a:pt x="0" y="495"/>
                    <a:pt x="0" y="595"/>
                  </a:cubicBezTo>
                  <a:lnTo>
                    <a:pt x="0" y="762"/>
                  </a:lnTo>
                  <a:cubicBezTo>
                    <a:pt x="0" y="809"/>
                    <a:pt x="34" y="856"/>
                    <a:pt x="77" y="856"/>
                  </a:cubicBezTo>
                  <a:cubicBezTo>
                    <a:pt x="95" y="856"/>
                    <a:pt x="114" y="848"/>
                    <a:pt x="134" y="829"/>
                  </a:cubicBezTo>
                  <a:lnTo>
                    <a:pt x="734" y="495"/>
                  </a:lnTo>
                  <a:cubicBezTo>
                    <a:pt x="801" y="462"/>
                    <a:pt x="834" y="362"/>
                    <a:pt x="868" y="262"/>
                  </a:cubicBezTo>
                  <a:lnTo>
                    <a:pt x="868" y="95"/>
                  </a:lnTo>
                  <a:cubicBezTo>
                    <a:pt x="868" y="48"/>
                    <a:pt x="834" y="1"/>
                    <a:pt x="79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5"/>
            <p:cNvSpPr/>
            <p:nvPr/>
          </p:nvSpPr>
          <p:spPr>
            <a:xfrm>
              <a:off x="2350175" y="2775075"/>
              <a:ext cx="20875" cy="21050"/>
            </a:xfrm>
            <a:custGeom>
              <a:avLst/>
              <a:gdLst/>
              <a:ahLst/>
              <a:cxnLst/>
              <a:rect l="l" t="t" r="r" b="b"/>
              <a:pathLst>
                <a:path w="835" h="842" extrusionOk="0">
                  <a:moveTo>
                    <a:pt x="773" y="0"/>
                  </a:moveTo>
                  <a:cubicBezTo>
                    <a:pt x="754" y="0"/>
                    <a:pt x="731" y="8"/>
                    <a:pt x="701" y="28"/>
                  </a:cubicBezTo>
                  <a:lnTo>
                    <a:pt x="134" y="362"/>
                  </a:lnTo>
                  <a:cubicBezTo>
                    <a:pt x="68" y="395"/>
                    <a:pt x="1" y="495"/>
                    <a:pt x="1" y="562"/>
                  </a:cubicBezTo>
                  <a:lnTo>
                    <a:pt x="1" y="762"/>
                  </a:lnTo>
                  <a:cubicBezTo>
                    <a:pt x="1" y="811"/>
                    <a:pt x="37" y="842"/>
                    <a:pt x="82" y="842"/>
                  </a:cubicBezTo>
                  <a:cubicBezTo>
                    <a:pt x="98" y="842"/>
                    <a:pt x="116" y="838"/>
                    <a:pt x="134" y="829"/>
                  </a:cubicBezTo>
                  <a:lnTo>
                    <a:pt x="701" y="495"/>
                  </a:lnTo>
                  <a:cubicBezTo>
                    <a:pt x="801" y="428"/>
                    <a:pt x="835" y="362"/>
                    <a:pt x="835" y="261"/>
                  </a:cubicBezTo>
                  <a:lnTo>
                    <a:pt x="835" y="95"/>
                  </a:lnTo>
                  <a:cubicBezTo>
                    <a:pt x="835" y="48"/>
                    <a:pt x="818" y="0"/>
                    <a:pt x="77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5"/>
            <p:cNvSpPr/>
            <p:nvPr/>
          </p:nvSpPr>
          <p:spPr>
            <a:xfrm>
              <a:off x="2350175" y="2708375"/>
              <a:ext cx="191825" cy="123950"/>
            </a:xfrm>
            <a:custGeom>
              <a:avLst/>
              <a:gdLst/>
              <a:ahLst/>
              <a:cxnLst/>
              <a:rect l="l" t="t" r="r" b="b"/>
              <a:pathLst>
                <a:path w="7673" h="4958" extrusionOk="0">
                  <a:moveTo>
                    <a:pt x="7542" y="1"/>
                  </a:moveTo>
                  <a:cubicBezTo>
                    <a:pt x="7511" y="1"/>
                    <a:pt x="7477" y="9"/>
                    <a:pt x="7439" y="27"/>
                  </a:cubicBezTo>
                  <a:lnTo>
                    <a:pt x="234" y="4197"/>
                  </a:lnTo>
                  <a:cubicBezTo>
                    <a:pt x="101" y="4264"/>
                    <a:pt x="34" y="4397"/>
                    <a:pt x="1" y="4564"/>
                  </a:cubicBezTo>
                  <a:lnTo>
                    <a:pt x="1" y="4798"/>
                  </a:lnTo>
                  <a:cubicBezTo>
                    <a:pt x="1" y="4895"/>
                    <a:pt x="54" y="4957"/>
                    <a:pt x="136" y="4957"/>
                  </a:cubicBezTo>
                  <a:cubicBezTo>
                    <a:pt x="165" y="4957"/>
                    <a:pt x="199" y="4949"/>
                    <a:pt x="234" y="4931"/>
                  </a:cubicBezTo>
                  <a:lnTo>
                    <a:pt x="7439" y="761"/>
                  </a:lnTo>
                  <a:cubicBezTo>
                    <a:pt x="7573" y="661"/>
                    <a:pt x="7673" y="528"/>
                    <a:pt x="7673" y="361"/>
                  </a:cubicBezTo>
                  <a:lnTo>
                    <a:pt x="7673" y="127"/>
                  </a:lnTo>
                  <a:cubicBezTo>
                    <a:pt x="7673" y="55"/>
                    <a:pt x="7621" y="1"/>
                    <a:pt x="754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5"/>
            <p:cNvSpPr/>
            <p:nvPr/>
          </p:nvSpPr>
          <p:spPr>
            <a:xfrm>
              <a:off x="2784650" y="2227025"/>
              <a:ext cx="33400" cy="83225"/>
            </a:xfrm>
            <a:custGeom>
              <a:avLst/>
              <a:gdLst/>
              <a:ahLst/>
              <a:cxnLst/>
              <a:rect l="l" t="t" r="r" b="b"/>
              <a:pathLst>
                <a:path w="1336" h="3329" extrusionOk="0">
                  <a:moveTo>
                    <a:pt x="1268" y="1"/>
                  </a:moveTo>
                  <a:lnTo>
                    <a:pt x="1068" y="101"/>
                  </a:lnTo>
                  <a:cubicBezTo>
                    <a:pt x="1068" y="134"/>
                    <a:pt x="1035" y="134"/>
                    <a:pt x="1035" y="168"/>
                  </a:cubicBezTo>
                  <a:cubicBezTo>
                    <a:pt x="1035" y="201"/>
                    <a:pt x="1035" y="234"/>
                    <a:pt x="1035" y="268"/>
                  </a:cubicBezTo>
                  <a:lnTo>
                    <a:pt x="1035" y="1802"/>
                  </a:lnTo>
                  <a:lnTo>
                    <a:pt x="334" y="635"/>
                  </a:lnTo>
                  <a:lnTo>
                    <a:pt x="301" y="601"/>
                  </a:lnTo>
                  <a:lnTo>
                    <a:pt x="268" y="601"/>
                  </a:lnTo>
                  <a:lnTo>
                    <a:pt x="68" y="701"/>
                  </a:lnTo>
                  <a:cubicBezTo>
                    <a:pt x="68" y="701"/>
                    <a:pt x="34" y="735"/>
                    <a:pt x="34" y="735"/>
                  </a:cubicBezTo>
                  <a:cubicBezTo>
                    <a:pt x="34" y="768"/>
                    <a:pt x="1" y="802"/>
                    <a:pt x="1" y="835"/>
                  </a:cubicBezTo>
                  <a:lnTo>
                    <a:pt x="1" y="3237"/>
                  </a:lnTo>
                  <a:cubicBezTo>
                    <a:pt x="1" y="3270"/>
                    <a:pt x="34" y="3303"/>
                    <a:pt x="34" y="3303"/>
                  </a:cubicBezTo>
                  <a:cubicBezTo>
                    <a:pt x="34" y="3320"/>
                    <a:pt x="43" y="3328"/>
                    <a:pt x="51" y="3328"/>
                  </a:cubicBezTo>
                  <a:cubicBezTo>
                    <a:pt x="59" y="3328"/>
                    <a:pt x="68" y="3320"/>
                    <a:pt x="68" y="3303"/>
                  </a:cubicBezTo>
                  <a:lnTo>
                    <a:pt x="268" y="3203"/>
                  </a:lnTo>
                  <a:cubicBezTo>
                    <a:pt x="301" y="3203"/>
                    <a:pt x="301" y="3170"/>
                    <a:pt x="334" y="3137"/>
                  </a:cubicBezTo>
                  <a:cubicBezTo>
                    <a:pt x="334" y="3103"/>
                    <a:pt x="334" y="3103"/>
                    <a:pt x="334" y="3070"/>
                  </a:cubicBezTo>
                  <a:lnTo>
                    <a:pt x="334" y="1502"/>
                  </a:lnTo>
                  <a:lnTo>
                    <a:pt x="1002" y="2670"/>
                  </a:lnTo>
                  <a:lnTo>
                    <a:pt x="1035" y="2703"/>
                  </a:lnTo>
                  <a:lnTo>
                    <a:pt x="1102" y="2703"/>
                  </a:lnTo>
                  <a:lnTo>
                    <a:pt x="1268" y="2636"/>
                  </a:lnTo>
                  <a:cubicBezTo>
                    <a:pt x="1302" y="2603"/>
                    <a:pt x="1302" y="2569"/>
                    <a:pt x="1335" y="2569"/>
                  </a:cubicBezTo>
                  <a:cubicBezTo>
                    <a:pt x="1335" y="2536"/>
                    <a:pt x="1335" y="2503"/>
                    <a:pt x="1335" y="2469"/>
                  </a:cubicBezTo>
                  <a:lnTo>
                    <a:pt x="1335" y="68"/>
                  </a:lnTo>
                  <a:cubicBezTo>
                    <a:pt x="1335" y="34"/>
                    <a:pt x="1335" y="1"/>
                    <a:pt x="13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5"/>
            <p:cNvSpPr/>
            <p:nvPr/>
          </p:nvSpPr>
          <p:spPr>
            <a:xfrm>
              <a:off x="2825525" y="2222025"/>
              <a:ext cx="28375" cy="60075"/>
            </a:xfrm>
            <a:custGeom>
              <a:avLst/>
              <a:gdLst/>
              <a:ahLst/>
              <a:cxnLst/>
              <a:rect l="l" t="t" r="r" b="b"/>
              <a:pathLst>
                <a:path w="1135" h="2403" extrusionOk="0">
                  <a:moveTo>
                    <a:pt x="1101" y="1"/>
                  </a:moveTo>
                  <a:lnTo>
                    <a:pt x="901" y="101"/>
                  </a:lnTo>
                  <a:cubicBezTo>
                    <a:pt x="901" y="101"/>
                    <a:pt x="868" y="134"/>
                    <a:pt x="868" y="168"/>
                  </a:cubicBezTo>
                  <a:cubicBezTo>
                    <a:pt x="868" y="201"/>
                    <a:pt x="868" y="201"/>
                    <a:pt x="868" y="234"/>
                  </a:cubicBezTo>
                  <a:lnTo>
                    <a:pt x="868" y="1168"/>
                  </a:lnTo>
                  <a:cubicBezTo>
                    <a:pt x="868" y="1302"/>
                    <a:pt x="834" y="1435"/>
                    <a:pt x="801" y="1569"/>
                  </a:cubicBezTo>
                  <a:cubicBezTo>
                    <a:pt x="768" y="1669"/>
                    <a:pt x="701" y="1769"/>
                    <a:pt x="601" y="1835"/>
                  </a:cubicBezTo>
                  <a:cubicBezTo>
                    <a:pt x="551" y="1869"/>
                    <a:pt x="509" y="1885"/>
                    <a:pt x="476" y="1885"/>
                  </a:cubicBezTo>
                  <a:cubicBezTo>
                    <a:pt x="442" y="1885"/>
                    <a:pt x="417" y="1869"/>
                    <a:pt x="401" y="1835"/>
                  </a:cubicBezTo>
                  <a:cubicBezTo>
                    <a:pt x="334" y="1735"/>
                    <a:pt x="334" y="1602"/>
                    <a:pt x="334" y="1502"/>
                  </a:cubicBezTo>
                  <a:lnTo>
                    <a:pt x="334" y="535"/>
                  </a:lnTo>
                  <a:cubicBezTo>
                    <a:pt x="334" y="535"/>
                    <a:pt x="334" y="501"/>
                    <a:pt x="334" y="501"/>
                  </a:cubicBezTo>
                  <a:cubicBezTo>
                    <a:pt x="317" y="484"/>
                    <a:pt x="309" y="476"/>
                    <a:pt x="305" y="476"/>
                  </a:cubicBezTo>
                  <a:cubicBezTo>
                    <a:pt x="301" y="476"/>
                    <a:pt x="301" y="484"/>
                    <a:pt x="301" y="501"/>
                  </a:cubicBezTo>
                  <a:lnTo>
                    <a:pt x="100" y="601"/>
                  </a:lnTo>
                  <a:cubicBezTo>
                    <a:pt x="67" y="601"/>
                    <a:pt x="67" y="635"/>
                    <a:pt x="67" y="635"/>
                  </a:cubicBezTo>
                  <a:cubicBezTo>
                    <a:pt x="34" y="668"/>
                    <a:pt x="34" y="701"/>
                    <a:pt x="67" y="735"/>
                  </a:cubicBezTo>
                  <a:lnTo>
                    <a:pt x="0" y="1735"/>
                  </a:lnTo>
                  <a:cubicBezTo>
                    <a:pt x="0" y="1835"/>
                    <a:pt x="34" y="1969"/>
                    <a:pt x="34" y="2069"/>
                  </a:cubicBezTo>
                  <a:cubicBezTo>
                    <a:pt x="34" y="2136"/>
                    <a:pt x="67" y="2236"/>
                    <a:pt x="134" y="2302"/>
                  </a:cubicBezTo>
                  <a:cubicBezTo>
                    <a:pt x="167" y="2369"/>
                    <a:pt x="201" y="2403"/>
                    <a:pt x="267" y="2403"/>
                  </a:cubicBezTo>
                  <a:cubicBezTo>
                    <a:pt x="367" y="2403"/>
                    <a:pt x="467" y="2369"/>
                    <a:pt x="534" y="2336"/>
                  </a:cubicBezTo>
                  <a:cubicBezTo>
                    <a:pt x="601" y="2269"/>
                    <a:pt x="668" y="2202"/>
                    <a:pt x="734" y="2136"/>
                  </a:cubicBezTo>
                  <a:cubicBezTo>
                    <a:pt x="768" y="2069"/>
                    <a:pt x="834" y="2002"/>
                    <a:pt x="868" y="1902"/>
                  </a:cubicBezTo>
                  <a:lnTo>
                    <a:pt x="868" y="2002"/>
                  </a:lnTo>
                  <a:cubicBezTo>
                    <a:pt x="868" y="2002"/>
                    <a:pt x="868" y="2036"/>
                    <a:pt x="868" y="2069"/>
                  </a:cubicBezTo>
                  <a:lnTo>
                    <a:pt x="901" y="2069"/>
                  </a:lnTo>
                  <a:lnTo>
                    <a:pt x="1101" y="1936"/>
                  </a:lnTo>
                  <a:cubicBezTo>
                    <a:pt x="1101" y="1936"/>
                    <a:pt x="1135" y="1902"/>
                    <a:pt x="1135" y="1902"/>
                  </a:cubicBezTo>
                  <a:cubicBezTo>
                    <a:pt x="1135" y="1869"/>
                    <a:pt x="1135" y="1835"/>
                    <a:pt x="1135" y="1802"/>
                  </a:cubicBezTo>
                  <a:lnTo>
                    <a:pt x="1135" y="68"/>
                  </a:lnTo>
                  <a:cubicBezTo>
                    <a:pt x="1135" y="34"/>
                    <a:pt x="1135" y="1"/>
                    <a:pt x="11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5"/>
            <p:cNvSpPr/>
            <p:nvPr/>
          </p:nvSpPr>
          <p:spPr>
            <a:xfrm>
              <a:off x="2865550" y="2192850"/>
              <a:ext cx="46725" cy="71750"/>
            </a:xfrm>
            <a:custGeom>
              <a:avLst/>
              <a:gdLst/>
              <a:ahLst/>
              <a:cxnLst/>
              <a:rect l="l" t="t" r="r" b="b"/>
              <a:pathLst>
                <a:path w="1869" h="2870" extrusionOk="0">
                  <a:moveTo>
                    <a:pt x="1602" y="0"/>
                  </a:moveTo>
                  <a:cubicBezTo>
                    <a:pt x="1535" y="0"/>
                    <a:pt x="1435" y="34"/>
                    <a:pt x="1368" y="67"/>
                  </a:cubicBezTo>
                  <a:cubicBezTo>
                    <a:pt x="1335" y="100"/>
                    <a:pt x="1301" y="134"/>
                    <a:pt x="1268" y="167"/>
                  </a:cubicBezTo>
                  <a:cubicBezTo>
                    <a:pt x="1235" y="200"/>
                    <a:pt x="1201" y="234"/>
                    <a:pt x="1168" y="267"/>
                  </a:cubicBezTo>
                  <a:cubicBezTo>
                    <a:pt x="1135" y="334"/>
                    <a:pt x="1101" y="367"/>
                    <a:pt x="1068" y="434"/>
                  </a:cubicBezTo>
                  <a:cubicBezTo>
                    <a:pt x="1035" y="501"/>
                    <a:pt x="1001" y="567"/>
                    <a:pt x="968" y="601"/>
                  </a:cubicBezTo>
                  <a:cubicBezTo>
                    <a:pt x="968" y="534"/>
                    <a:pt x="901" y="501"/>
                    <a:pt x="834" y="467"/>
                  </a:cubicBezTo>
                  <a:cubicBezTo>
                    <a:pt x="734" y="467"/>
                    <a:pt x="634" y="467"/>
                    <a:pt x="568" y="534"/>
                  </a:cubicBezTo>
                  <a:cubicBezTo>
                    <a:pt x="501" y="567"/>
                    <a:pt x="468" y="634"/>
                    <a:pt x="401" y="701"/>
                  </a:cubicBezTo>
                  <a:cubicBezTo>
                    <a:pt x="334" y="768"/>
                    <a:pt x="301" y="834"/>
                    <a:pt x="267" y="934"/>
                  </a:cubicBezTo>
                  <a:lnTo>
                    <a:pt x="267" y="834"/>
                  </a:lnTo>
                  <a:cubicBezTo>
                    <a:pt x="301" y="834"/>
                    <a:pt x="301" y="801"/>
                    <a:pt x="267" y="801"/>
                  </a:cubicBezTo>
                  <a:cubicBezTo>
                    <a:pt x="267" y="784"/>
                    <a:pt x="267" y="776"/>
                    <a:pt x="263" y="776"/>
                  </a:cubicBezTo>
                  <a:cubicBezTo>
                    <a:pt x="259" y="776"/>
                    <a:pt x="251" y="784"/>
                    <a:pt x="234" y="801"/>
                  </a:cubicBezTo>
                  <a:lnTo>
                    <a:pt x="34" y="901"/>
                  </a:lnTo>
                  <a:cubicBezTo>
                    <a:pt x="34" y="901"/>
                    <a:pt x="1" y="934"/>
                    <a:pt x="1" y="968"/>
                  </a:cubicBezTo>
                  <a:cubicBezTo>
                    <a:pt x="1" y="968"/>
                    <a:pt x="1" y="1001"/>
                    <a:pt x="1" y="1034"/>
                  </a:cubicBezTo>
                  <a:lnTo>
                    <a:pt x="1" y="2802"/>
                  </a:lnTo>
                  <a:cubicBezTo>
                    <a:pt x="1" y="2836"/>
                    <a:pt x="1" y="2836"/>
                    <a:pt x="1" y="2869"/>
                  </a:cubicBezTo>
                  <a:lnTo>
                    <a:pt x="34" y="2869"/>
                  </a:lnTo>
                  <a:lnTo>
                    <a:pt x="234" y="2769"/>
                  </a:lnTo>
                  <a:cubicBezTo>
                    <a:pt x="267" y="2736"/>
                    <a:pt x="267" y="2736"/>
                    <a:pt x="267" y="2702"/>
                  </a:cubicBezTo>
                  <a:cubicBezTo>
                    <a:pt x="301" y="2669"/>
                    <a:pt x="301" y="2636"/>
                    <a:pt x="267" y="2636"/>
                  </a:cubicBezTo>
                  <a:lnTo>
                    <a:pt x="267" y="1635"/>
                  </a:lnTo>
                  <a:cubicBezTo>
                    <a:pt x="267" y="1468"/>
                    <a:pt x="301" y="1335"/>
                    <a:pt x="367" y="1201"/>
                  </a:cubicBezTo>
                  <a:cubicBezTo>
                    <a:pt x="401" y="1134"/>
                    <a:pt x="434" y="1068"/>
                    <a:pt x="534" y="1001"/>
                  </a:cubicBezTo>
                  <a:cubicBezTo>
                    <a:pt x="568" y="984"/>
                    <a:pt x="601" y="976"/>
                    <a:pt x="630" y="976"/>
                  </a:cubicBezTo>
                  <a:cubicBezTo>
                    <a:pt x="659" y="976"/>
                    <a:pt x="684" y="984"/>
                    <a:pt x="701" y="1001"/>
                  </a:cubicBezTo>
                  <a:cubicBezTo>
                    <a:pt x="768" y="1101"/>
                    <a:pt x="768" y="1201"/>
                    <a:pt x="768" y="1335"/>
                  </a:cubicBezTo>
                  <a:lnTo>
                    <a:pt x="768" y="2335"/>
                  </a:lnTo>
                  <a:cubicBezTo>
                    <a:pt x="768" y="2335"/>
                    <a:pt x="768" y="2369"/>
                    <a:pt x="801" y="2369"/>
                  </a:cubicBezTo>
                  <a:cubicBezTo>
                    <a:pt x="801" y="2385"/>
                    <a:pt x="809" y="2394"/>
                    <a:pt x="818" y="2394"/>
                  </a:cubicBezTo>
                  <a:cubicBezTo>
                    <a:pt x="826" y="2394"/>
                    <a:pt x="834" y="2385"/>
                    <a:pt x="834" y="2369"/>
                  </a:cubicBezTo>
                  <a:lnTo>
                    <a:pt x="1001" y="2269"/>
                  </a:lnTo>
                  <a:cubicBezTo>
                    <a:pt x="1035" y="2269"/>
                    <a:pt x="1068" y="2235"/>
                    <a:pt x="1068" y="2202"/>
                  </a:cubicBezTo>
                  <a:cubicBezTo>
                    <a:pt x="1068" y="2202"/>
                    <a:pt x="1101" y="2169"/>
                    <a:pt x="1068" y="2135"/>
                  </a:cubicBezTo>
                  <a:lnTo>
                    <a:pt x="1068" y="1134"/>
                  </a:lnTo>
                  <a:cubicBezTo>
                    <a:pt x="1068" y="1001"/>
                    <a:pt x="1101" y="868"/>
                    <a:pt x="1168" y="734"/>
                  </a:cubicBezTo>
                  <a:cubicBezTo>
                    <a:pt x="1201" y="667"/>
                    <a:pt x="1268" y="601"/>
                    <a:pt x="1335" y="534"/>
                  </a:cubicBezTo>
                  <a:cubicBezTo>
                    <a:pt x="1368" y="517"/>
                    <a:pt x="1402" y="509"/>
                    <a:pt x="1431" y="509"/>
                  </a:cubicBezTo>
                  <a:cubicBezTo>
                    <a:pt x="1460" y="509"/>
                    <a:pt x="1485" y="517"/>
                    <a:pt x="1502" y="534"/>
                  </a:cubicBezTo>
                  <a:cubicBezTo>
                    <a:pt x="1568" y="634"/>
                    <a:pt x="1568" y="768"/>
                    <a:pt x="1568" y="868"/>
                  </a:cubicBezTo>
                  <a:lnTo>
                    <a:pt x="1568" y="1868"/>
                  </a:lnTo>
                  <a:cubicBezTo>
                    <a:pt x="1568" y="1868"/>
                    <a:pt x="1568" y="1902"/>
                    <a:pt x="1568" y="1902"/>
                  </a:cubicBezTo>
                  <a:lnTo>
                    <a:pt x="1602" y="1902"/>
                  </a:lnTo>
                  <a:lnTo>
                    <a:pt x="1802" y="1802"/>
                  </a:lnTo>
                  <a:cubicBezTo>
                    <a:pt x="1802" y="1802"/>
                    <a:pt x="1835" y="1768"/>
                    <a:pt x="1835" y="1768"/>
                  </a:cubicBezTo>
                  <a:cubicBezTo>
                    <a:pt x="1869" y="1735"/>
                    <a:pt x="1869" y="1702"/>
                    <a:pt x="1869" y="1668"/>
                  </a:cubicBezTo>
                  <a:lnTo>
                    <a:pt x="1869" y="667"/>
                  </a:lnTo>
                  <a:cubicBezTo>
                    <a:pt x="1869" y="567"/>
                    <a:pt x="1869" y="434"/>
                    <a:pt x="1835" y="334"/>
                  </a:cubicBezTo>
                  <a:cubicBezTo>
                    <a:pt x="1835" y="267"/>
                    <a:pt x="1802" y="167"/>
                    <a:pt x="1768" y="100"/>
                  </a:cubicBezTo>
                  <a:cubicBezTo>
                    <a:pt x="1735" y="67"/>
                    <a:pt x="1668" y="0"/>
                    <a:pt x="16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5"/>
            <p:cNvSpPr/>
            <p:nvPr/>
          </p:nvSpPr>
          <p:spPr>
            <a:xfrm>
              <a:off x="2921425" y="2162000"/>
              <a:ext cx="29200" cy="69850"/>
            </a:xfrm>
            <a:custGeom>
              <a:avLst/>
              <a:gdLst/>
              <a:ahLst/>
              <a:cxnLst/>
              <a:rect l="l" t="t" r="r" b="b"/>
              <a:pathLst>
                <a:path w="1168" h="2794" extrusionOk="0">
                  <a:moveTo>
                    <a:pt x="668" y="884"/>
                  </a:moveTo>
                  <a:cubicBezTo>
                    <a:pt x="701" y="884"/>
                    <a:pt x="734" y="901"/>
                    <a:pt x="768" y="934"/>
                  </a:cubicBezTo>
                  <a:cubicBezTo>
                    <a:pt x="834" y="967"/>
                    <a:pt x="868" y="1068"/>
                    <a:pt x="868" y="1201"/>
                  </a:cubicBezTo>
                  <a:cubicBezTo>
                    <a:pt x="868" y="1268"/>
                    <a:pt x="868" y="1334"/>
                    <a:pt x="868" y="1401"/>
                  </a:cubicBezTo>
                  <a:cubicBezTo>
                    <a:pt x="868" y="1568"/>
                    <a:pt x="834" y="1701"/>
                    <a:pt x="768" y="1835"/>
                  </a:cubicBezTo>
                  <a:cubicBezTo>
                    <a:pt x="734" y="1935"/>
                    <a:pt x="668" y="2002"/>
                    <a:pt x="568" y="2068"/>
                  </a:cubicBezTo>
                  <a:cubicBezTo>
                    <a:pt x="534" y="2085"/>
                    <a:pt x="501" y="2093"/>
                    <a:pt x="467" y="2093"/>
                  </a:cubicBezTo>
                  <a:cubicBezTo>
                    <a:pt x="434" y="2093"/>
                    <a:pt x="401" y="2085"/>
                    <a:pt x="367" y="2068"/>
                  </a:cubicBezTo>
                  <a:cubicBezTo>
                    <a:pt x="301" y="2002"/>
                    <a:pt x="267" y="1901"/>
                    <a:pt x="267" y="1801"/>
                  </a:cubicBezTo>
                  <a:cubicBezTo>
                    <a:pt x="267" y="1768"/>
                    <a:pt x="267" y="1701"/>
                    <a:pt x="267" y="1668"/>
                  </a:cubicBezTo>
                  <a:cubicBezTo>
                    <a:pt x="267" y="1601"/>
                    <a:pt x="267" y="1568"/>
                    <a:pt x="267" y="1501"/>
                  </a:cubicBezTo>
                  <a:cubicBezTo>
                    <a:pt x="267" y="1401"/>
                    <a:pt x="301" y="1268"/>
                    <a:pt x="367" y="1168"/>
                  </a:cubicBezTo>
                  <a:cubicBezTo>
                    <a:pt x="401" y="1068"/>
                    <a:pt x="467" y="967"/>
                    <a:pt x="568" y="934"/>
                  </a:cubicBezTo>
                  <a:cubicBezTo>
                    <a:pt x="601" y="901"/>
                    <a:pt x="634" y="884"/>
                    <a:pt x="668" y="884"/>
                  </a:cubicBezTo>
                  <a:close/>
                  <a:moveTo>
                    <a:pt x="234" y="0"/>
                  </a:moveTo>
                  <a:lnTo>
                    <a:pt x="34" y="134"/>
                  </a:lnTo>
                  <a:cubicBezTo>
                    <a:pt x="34" y="134"/>
                    <a:pt x="0" y="167"/>
                    <a:pt x="0" y="167"/>
                  </a:cubicBezTo>
                  <a:cubicBezTo>
                    <a:pt x="0" y="200"/>
                    <a:pt x="0" y="234"/>
                    <a:pt x="0" y="267"/>
                  </a:cubicBezTo>
                  <a:lnTo>
                    <a:pt x="0" y="2735"/>
                  </a:lnTo>
                  <a:cubicBezTo>
                    <a:pt x="0" y="2735"/>
                    <a:pt x="0" y="2769"/>
                    <a:pt x="0" y="2769"/>
                  </a:cubicBezTo>
                  <a:cubicBezTo>
                    <a:pt x="0" y="2785"/>
                    <a:pt x="9" y="2794"/>
                    <a:pt x="17" y="2794"/>
                  </a:cubicBezTo>
                  <a:cubicBezTo>
                    <a:pt x="25" y="2794"/>
                    <a:pt x="34" y="2785"/>
                    <a:pt x="34" y="2769"/>
                  </a:cubicBezTo>
                  <a:lnTo>
                    <a:pt x="234" y="2669"/>
                  </a:lnTo>
                  <a:cubicBezTo>
                    <a:pt x="234" y="2669"/>
                    <a:pt x="267" y="2635"/>
                    <a:pt x="267" y="2602"/>
                  </a:cubicBezTo>
                  <a:cubicBezTo>
                    <a:pt x="267" y="2602"/>
                    <a:pt x="267" y="2569"/>
                    <a:pt x="267" y="2535"/>
                  </a:cubicBezTo>
                  <a:lnTo>
                    <a:pt x="267" y="2435"/>
                  </a:lnTo>
                  <a:cubicBezTo>
                    <a:pt x="301" y="2469"/>
                    <a:pt x="301" y="2469"/>
                    <a:pt x="334" y="2502"/>
                  </a:cubicBezTo>
                  <a:cubicBezTo>
                    <a:pt x="334" y="2502"/>
                    <a:pt x="367" y="2502"/>
                    <a:pt x="401" y="2535"/>
                  </a:cubicBezTo>
                  <a:lnTo>
                    <a:pt x="501" y="2535"/>
                  </a:lnTo>
                  <a:cubicBezTo>
                    <a:pt x="534" y="2502"/>
                    <a:pt x="601" y="2502"/>
                    <a:pt x="634" y="2469"/>
                  </a:cubicBezTo>
                  <a:cubicBezTo>
                    <a:pt x="734" y="2402"/>
                    <a:pt x="801" y="2335"/>
                    <a:pt x="868" y="2268"/>
                  </a:cubicBezTo>
                  <a:cubicBezTo>
                    <a:pt x="934" y="2168"/>
                    <a:pt x="968" y="2068"/>
                    <a:pt x="1035" y="1968"/>
                  </a:cubicBezTo>
                  <a:cubicBezTo>
                    <a:pt x="1068" y="1868"/>
                    <a:pt x="1101" y="1735"/>
                    <a:pt x="1135" y="1635"/>
                  </a:cubicBezTo>
                  <a:cubicBezTo>
                    <a:pt x="1168" y="1501"/>
                    <a:pt x="1168" y="1401"/>
                    <a:pt x="1168" y="1268"/>
                  </a:cubicBezTo>
                  <a:cubicBezTo>
                    <a:pt x="1168" y="1234"/>
                    <a:pt x="1168" y="1168"/>
                    <a:pt x="1168" y="1134"/>
                  </a:cubicBezTo>
                  <a:cubicBezTo>
                    <a:pt x="1168" y="1101"/>
                    <a:pt x="1168" y="1034"/>
                    <a:pt x="1168" y="1001"/>
                  </a:cubicBezTo>
                  <a:cubicBezTo>
                    <a:pt x="1168" y="901"/>
                    <a:pt x="1168" y="801"/>
                    <a:pt x="1135" y="701"/>
                  </a:cubicBezTo>
                  <a:cubicBezTo>
                    <a:pt x="1101" y="634"/>
                    <a:pt x="1068" y="534"/>
                    <a:pt x="1035" y="467"/>
                  </a:cubicBezTo>
                  <a:cubicBezTo>
                    <a:pt x="1001" y="434"/>
                    <a:pt x="934" y="400"/>
                    <a:pt x="868" y="400"/>
                  </a:cubicBezTo>
                  <a:cubicBezTo>
                    <a:pt x="838" y="391"/>
                    <a:pt x="812" y="387"/>
                    <a:pt x="788" y="387"/>
                  </a:cubicBezTo>
                  <a:cubicBezTo>
                    <a:pt x="729" y="387"/>
                    <a:pt x="681" y="410"/>
                    <a:pt x="634" y="434"/>
                  </a:cubicBezTo>
                  <a:cubicBezTo>
                    <a:pt x="601" y="467"/>
                    <a:pt x="534" y="500"/>
                    <a:pt x="501" y="534"/>
                  </a:cubicBezTo>
                  <a:cubicBezTo>
                    <a:pt x="467" y="567"/>
                    <a:pt x="434" y="601"/>
                    <a:pt x="401" y="634"/>
                  </a:cubicBezTo>
                  <a:cubicBezTo>
                    <a:pt x="367" y="701"/>
                    <a:pt x="334" y="734"/>
                    <a:pt x="334" y="767"/>
                  </a:cubicBezTo>
                  <a:cubicBezTo>
                    <a:pt x="301" y="801"/>
                    <a:pt x="301" y="834"/>
                    <a:pt x="267" y="867"/>
                  </a:cubicBezTo>
                  <a:lnTo>
                    <a:pt x="267" y="67"/>
                  </a:lnTo>
                  <a:cubicBezTo>
                    <a:pt x="267" y="67"/>
                    <a:pt x="267" y="33"/>
                    <a:pt x="2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5"/>
            <p:cNvSpPr/>
            <p:nvPr/>
          </p:nvSpPr>
          <p:spPr>
            <a:xfrm>
              <a:off x="2956450" y="2151975"/>
              <a:ext cx="30050" cy="53400"/>
            </a:xfrm>
            <a:custGeom>
              <a:avLst/>
              <a:gdLst/>
              <a:ahLst/>
              <a:cxnLst/>
              <a:rect l="l" t="t" r="r" b="b"/>
              <a:pathLst>
                <a:path w="1202" h="2136" extrusionOk="0">
                  <a:moveTo>
                    <a:pt x="734" y="468"/>
                  </a:moveTo>
                  <a:cubicBezTo>
                    <a:pt x="768" y="468"/>
                    <a:pt x="801" y="468"/>
                    <a:pt x="801" y="501"/>
                  </a:cubicBezTo>
                  <a:cubicBezTo>
                    <a:pt x="834" y="535"/>
                    <a:pt x="868" y="568"/>
                    <a:pt x="868" y="601"/>
                  </a:cubicBezTo>
                  <a:cubicBezTo>
                    <a:pt x="868" y="635"/>
                    <a:pt x="868" y="668"/>
                    <a:pt x="868" y="701"/>
                  </a:cubicBezTo>
                  <a:lnTo>
                    <a:pt x="301" y="1002"/>
                  </a:lnTo>
                  <a:cubicBezTo>
                    <a:pt x="334" y="968"/>
                    <a:pt x="334" y="935"/>
                    <a:pt x="334" y="901"/>
                  </a:cubicBezTo>
                  <a:cubicBezTo>
                    <a:pt x="334" y="835"/>
                    <a:pt x="367" y="801"/>
                    <a:pt x="401" y="735"/>
                  </a:cubicBezTo>
                  <a:cubicBezTo>
                    <a:pt x="401" y="701"/>
                    <a:pt x="434" y="635"/>
                    <a:pt x="467" y="601"/>
                  </a:cubicBezTo>
                  <a:cubicBezTo>
                    <a:pt x="501" y="568"/>
                    <a:pt x="534" y="535"/>
                    <a:pt x="601" y="501"/>
                  </a:cubicBezTo>
                  <a:cubicBezTo>
                    <a:pt x="634" y="468"/>
                    <a:pt x="701" y="468"/>
                    <a:pt x="734" y="468"/>
                  </a:cubicBezTo>
                  <a:close/>
                  <a:moveTo>
                    <a:pt x="834" y="1"/>
                  </a:moveTo>
                  <a:cubicBezTo>
                    <a:pt x="768" y="1"/>
                    <a:pt x="668" y="1"/>
                    <a:pt x="601" y="68"/>
                  </a:cubicBezTo>
                  <a:cubicBezTo>
                    <a:pt x="501" y="134"/>
                    <a:pt x="401" y="201"/>
                    <a:pt x="334" y="301"/>
                  </a:cubicBezTo>
                  <a:cubicBezTo>
                    <a:pt x="267" y="368"/>
                    <a:pt x="201" y="501"/>
                    <a:pt x="167" y="601"/>
                  </a:cubicBezTo>
                  <a:cubicBezTo>
                    <a:pt x="101" y="735"/>
                    <a:pt x="67" y="868"/>
                    <a:pt x="34" y="1002"/>
                  </a:cubicBezTo>
                  <a:cubicBezTo>
                    <a:pt x="0" y="1135"/>
                    <a:pt x="0" y="1268"/>
                    <a:pt x="0" y="1435"/>
                  </a:cubicBezTo>
                  <a:cubicBezTo>
                    <a:pt x="0" y="1535"/>
                    <a:pt x="0" y="1669"/>
                    <a:pt x="34" y="1769"/>
                  </a:cubicBezTo>
                  <a:cubicBezTo>
                    <a:pt x="67" y="1869"/>
                    <a:pt x="101" y="1969"/>
                    <a:pt x="167" y="2036"/>
                  </a:cubicBezTo>
                  <a:cubicBezTo>
                    <a:pt x="201" y="2102"/>
                    <a:pt x="267" y="2136"/>
                    <a:pt x="334" y="2136"/>
                  </a:cubicBezTo>
                  <a:cubicBezTo>
                    <a:pt x="434" y="2136"/>
                    <a:pt x="534" y="2102"/>
                    <a:pt x="601" y="2069"/>
                  </a:cubicBezTo>
                  <a:cubicBezTo>
                    <a:pt x="668" y="2002"/>
                    <a:pt x="768" y="1936"/>
                    <a:pt x="834" y="1869"/>
                  </a:cubicBezTo>
                  <a:cubicBezTo>
                    <a:pt x="901" y="1802"/>
                    <a:pt x="968" y="1735"/>
                    <a:pt x="1001" y="1635"/>
                  </a:cubicBezTo>
                  <a:cubicBezTo>
                    <a:pt x="1068" y="1569"/>
                    <a:pt x="1101" y="1502"/>
                    <a:pt x="1101" y="1402"/>
                  </a:cubicBezTo>
                  <a:cubicBezTo>
                    <a:pt x="1135" y="1368"/>
                    <a:pt x="1135" y="1302"/>
                    <a:pt x="1168" y="1268"/>
                  </a:cubicBezTo>
                  <a:cubicBezTo>
                    <a:pt x="1168" y="1235"/>
                    <a:pt x="1168" y="1202"/>
                    <a:pt x="1168" y="1202"/>
                  </a:cubicBezTo>
                  <a:lnTo>
                    <a:pt x="1101" y="1202"/>
                  </a:lnTo>
                  <a:lnTo>
                    <a:pt x="901" y="1302"/>
                  </a:lnTo>
                  <a:cubicBezTo>
                    <a:pt x="901" y="1335"/>
                    <a:pt x="868" y="1335"/>
                    <a:pt x="868" y="1335"/>
                  </a:cubicBezTo>
                  <a:cubicBezTo>
                    <a:pt x="834" y="1368"/>
                    <a:pt x="834" y="1402"/>
                    <a:pt x="801" y="1402"/>
                  </a:cubicBezTo>
                  <a:cubicBezTo>
                    <a:pt x="801" y="1469"/>
                    <a:pt x="768" y="1502"/>
                    <a:pt x="734" y="1535"/>
                  </a:cubicBezTo>
                  <a:cubicBezTo>
                    <a:pt x="701" y="1569"/>
                    <a:pt x="668" y="1602"/>
                    <a:pt x="601" y="1635"/>
                  </a:cubicBezTo>
                  <a:cubicBezTo>
                    <a:pt x="568" y="1635"/>
                    <a:pt x="534" y="1669"/>
                    <a:pt x="501" y="1669"/>
                  </a:cubicBezTo>
                  <a:lnTo>
                    <a:pt x="401" y="1669"/>
                  </a:lnTo>
                  <a:cubicBezTo>
                    <a:pt x="401" y="1635"/>
                    <a:pt x="367" y="1602"/>
                    <a:pt x="367" y="1569"/>
                  </a:cubicBezTo>
                  <a:cubicBezTo>
                    <a:pt x="334" y="1535"/>
                    <a:pt x="334" y="1502"/>
                    <a:pt x="334" y="1435"/>
                  </a:cubicBezTo>
                  <a:lnTo>
                    <a:pt x="1135" y="968"/>
                  </a:lnTo>
                  <a:cubicBezTo>
                    <a:pt x="1168" y="968"/>
                    <a:pt x="1168" y="935"/>
                    <a:pt x="1201" y="935"/>
                  </a:cubicBezTo>
                  <a:cubicBezTo>
                    <a:pt x="1201" y="901"/>
                    <a:pt x="1201" y="868"/>
                    <a:pt x="1201" y="835"/>
                  </a:cubicBezTo>
                  <a:lnTo>
                    <a:pt x="1201" y="668"/>
                  </a:lnTo>
                  <a:cubicBezTo>
                    <a:pt x="1201" y="568"/>
                    <a:pt x="1168" y="434"/>
                    <a:pt x="1135" y="334"/>
                  </a:cubicBezTo>
                  <a:cubicBezTo>
                    <a:pt x="1135" y="234"/>
                    <a:pt x="1101" y="168"/>
                    <a:pt x="1035" y="101"/>
                  </a:cubicBezTo>
                  <a:cubicBezTo>
                    <a:pt x="968" y="34"/>
                    <a:pt x="901" y="1"/>
                    <a:pt x="8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5"/>
            <p:cNvSpPr/>
            <p:nvPr/>
          </p:nvSpPr>
          <p:spPr>
            <a:xfrm>
              <a:off x="2993150" y="2130500"/>
              <a:ext cx="20025" cy="59025"/>
            </a:xfrm>
            <a:custGeom>
              <a:avLst/>
              <a:gdLst/>
              <a:ahLst/>
              <a:cxnLst/>
              <a:rect l="l" t="t" r="r" b="b"/>
              <a:pathLst>
                <a:path w="801" h="2361" extrusionOk="0">
                  <a:moveTo>
                    <a:pt x="767" y="1"/>
                  </a:moveTo>
                  <a:cubicBezTo>
                    <a:pt x="759" y="1"/>
                    <a:pt x="751" y="9"/>
                    <a:pt x="734" y="26"/>
                  </a:cubicBezTo>
                  <a:lnTo>
                    <a:pt x="634" y="93"/>
                  </a:lnTo>
                  <a:cubicBezTo>
                    <a:pt x="567" y="126"/>
                    <a:pt x="501" y="159"/>
                    <a:pt x="434" y="226"/>
                  </a:cubicBezTo>
                  <a:cubicBezTo>
                    <a:pt x="400" y="293"/>
                    <a:pt x="334" y="393"/>
                    <a:pt x="300" y="460"/>
                  </a:cubicBezTo>
                  <a:lnTo>
                    <a:pt x="300" y="359"/>
                  </a:lnTo>
                  <a:cubicBezTo>
                    <a:pt x="300" y="359"/>
                    <a:pt x="300" y="326"/>
                    <a:pt x="300" y="326"/>
                  </a:cubicBezTo>
                  <a:lnTo>
                    <a:pt x="267" y="326"/>
                  </a:lnTo>
                  <a:lnTo>
                    <a:pt x="67" y="426"/>
                  </a:lnTo>
                  <a:cubicBezTo>
                    <a:pt x="67" y="426"/>
                    <a:pt x="34" y="460"/>
                    <a:pt x="34" y="493"/>
                  </a:cubicBezTo>
                  <a:cubicBezTo>
                    <a:pt x="34" y="493"/>
                    <a:pt x="0" y="526"/>
                    <a:pt x="0" y="560"/>
                  </a:cubicBezTo>
                  <a:lnTo>
                    <a:pt x="0" y="2294"/>
                  </a:lnTo>
                  <a:cubicBezTo>
                    <a:pt x="0" y="2328"/>
                    <a:pt x="34" y="2361"/>
                    <a:pt x="34" y="2361"/>
                  </a:cubicBezTo>
                  <a:lnTo>
                    <a:pt x="67" y="2361"/>
                  </a:lnTo>
                  <a:lnTo>
                    <a:pt x="267" y="2261"/>
                  </a:lnTo>
                  <a:cubicBezTo>
                    <a:pt x="300" y="2261"/>
                    <a:pt x="300" y="2227"/>
                    <a:pt x="300" y="2194"/>
                  </a:cubicBezTo>
                  <a:cubicBezTo>
                    <a:pt x="300" y="2161"/>
                    <a:pt x="300" y="2161"/>
                    <a:pt x="300" y="2127"/>
                  </a:cubicBezTo>
                  <a:lnTo>
                    <a:pt x="300" y="1160"/>
                  </a:lnTo>
                  <a:cubicBezTo>
                    <a:pt x="300" y="1027"/>
                    <a:pt x="334" y="893"/>
                    <a:pt x="367" y="793"/>
                  </a:cubicBezTo>
                  <a:cubicBezTo>
                    <a:pt x="434" y="693"/>
                    <a:pt x="501" y="626"/>
                    <a:pt x="601" y="560"/>
                  </a:cubicBezTo>
                  <a:lnTo>
                    <a:pt x="734" y="460"/>
                  </a:lnTo>
                  <a:cubicBezTo>
                    <a:pt x="767" y="460"/>
                    <a:pt x="767" y="426"/>
                    <a:pt x="801" y="426"/>
                  </a:cubicBezTo>
                  <a:cubicBezTo>
                    <a:pt x="801" y="393"/>
                    <a:pt x="801" y="359"/>
                    <a:pt x="801" y="326"/>
                  </a:cubicBezTo>
                  <a:lnTo>
                    <a:pt x="801" y="93"/>
                  </a:lnTo>
                  <a:cubicBezTo>
                    <a:pt x="801" y="59"/>
                    <a:pt x="801" y="26"/>
                    <a:pt x="801" y="26"/>
                  </a:cubicBezTo>
                  <a:cubicBezTo>
                    <a:pt x="784" y="9"/>
                    <a:pt x="776" y="1"/>
                    <a:pt x="7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5"/>
            <p:cNvSpPr/>
            <p:nvPr/>
          </p:nvSpPr>
          <p:spPr>
            <a:xfrm>
              <a:off x="3029825" y="2108625"/>
              <a:ext cx="30050" cy="55050"/>
            </a:xfrm>
            <a:custGeom>
              <a:avLst/>
              <a:gdLst/>
              <a:ahLst/>
              <a:cxnLst/>
              <a:rect l="l" t="t" r="r" b="b"/>
              <a:pathLst>
                <a:path w="1202" h="2202" extrusionOk="0">
                  <a:moveTo>
                    <a:pt x="801" y="501"/>
                  </a:moveTo>
                  <a:cubicBezTo>
                    <a:pt x="835" y="534"/>
                    <a:pt x="835" y="567"/>
                    <a:pt x="868" y="601"/>
                  </a:cubicBezTo>
                  <a:cubicBezTo>
                    <a:pt x="868" y="634"/>
                    <a:pt x="902" y="701"/>
                    <a:pt x="902" y="767"/>
                  </a:cubicBezTo>
                  <a:cubicBezTo>
                    <a:pt x="902" y="801"/>
                    <a:pt x="902" y="801"/>
                    <a:pt x="902" y="834"/>
                  </a:cubicBezTo>
                  <a:lnTo>
                    <a:pt x="902" y="1034"/>
                  </a:lnTo>
                  <a:cubicBezTo>
                    <a:pt x="902" y="1068"/>
                    <a:pt x="902" y="1068"/>
                    <a:pt x="902" y="1101"/>
                  </a:cubicBezTo>
                  <a:cubicBezTo>
                    <a:pt x="902" y="1168"/>
                    <a:pt x="868" y="1234"/>
                    <a:pt x="868" y="1335"/>
                  </a:cubicBezTo>
                  <a:cubicBezTo>
                    <a:pt x="835" y="1368"/>
                    <a:pt x="835" y="1435"/>
                    <a:pt x="801" y="1468"/>
                  </a:cubicBezTo>
                  <a:cubicBezTo>
                    <a:pt x="768" y="1535"/>
                    <a:pt x="735" y="1568"/>
                    <a:pt x="701" y="1601"/>
                  </a:cubicBezTo>
                  <a:lnTo>
                    <a:pt x="601" y="1668"/>
                  </a:lnTo>
                  <a:cubicBezTo>
                    <a:pt x="568" y="1701"/>
                    <a:pt x="535" y="1701"/>
                    <a:pt x="501" y="1701"/>
                  </a:cubicBezTo>
                  <a:cubicBezTo>
                    <a:pt x="485" y="1718"/>
                    <a:pt x="468" y="1726"/>
                    <a:pt x="451" y="1726"/>
                  </a:cubicBezTo>
                  <a:cubicBezTo>
                    <a:pt x="435" y="1726"/>
                    <a:pt x="418" y="1718"/>
                    <a:pt x="401" y="1701"/>
                  </a:cubicBezTo>
                  <a:cubicBezTo>
                    <a:pt x="368" y="1701"/>
                    <a:pt x="368" y="1668"/>
                    <a:pt x="334" y="1635"/>
                  </a:cubicBezTo>
                  <a:cubicBezTo>
                    <a:pt x="334" y="1568"/>
                    <a:pt x="301" y="1501"/>
                    <a:pt x="301" y="1468"/>
                  </a:cubicBezTo>
                  <a:lnTo>
                    <a:pt x="301" y="1401"/>
                  </a:lnTo>
                  <a:lnTo>
                    <a:pt x="301" y="1201"/>
                  </a:lnTo>
                  <a:lnTo>
                    <a:pt x="301" y="1134"/>
                  </a:lnTo>
                  <a:cubicBezTo>
                    <a:pt x="301" y="1034"/>
                    <a:pt x="334" y="968"/>
                    <a:pt x="334" y="901"/>
                  </a:cubicBezTo>
                  <a:cubicBezTo>
                    <a:pt x="368" y="834"/>
                    <a:pt x="368" y="801"/>
                    <a:pt x="401" y="734"/>
                  </a:cubicBezTo>
                  <a:cubicBezTo>
                    <a:pt x="435" y="701"/>
                    <a:pt x="468" y="667"/>
                    <a:pt x="501" y="634"/>
                  </a:cubicBezTo>
                  <a:cubicBezTo>
                    <a:pt x="535" y="601"/>
                    <a:pt x="568" y="567"/>
                    <a:pt x="601" y="567"/>
                  </a:cubicBezTo>
                  <a:cubicBezTo>
                    <a:pt x="635" y="534"/>
                    <a:pt x="668" y="534"/>
                    <a:pt x="701" y="501"/>
                  </a:cubicBezTo>
                  <a:close/>
                  <a:moveTo>
                    <a:pt x="835" y="0"/>
                  </a:moveTo>
                  <a:cubicBezTo>
                    <a:pt x="768" y="0"/>
                    <a:pt x="668" y="34"/>
                    <a:pt x="601" y="100"/>
                  </a:cubicBezTo>
                  <a:cubicBezTo>
                    <a:pt x="501" y="134"/>
                    <a:pt x="435" y="200"/>
                    <a:pt x="368" y="300"/>
                  </a:cubicBezTo>
                  <a:cubicBezTo>
                    <a:pt x="301" y="367"/>
                    <a:pt x="234" y="467"/>
                    <a:pt x="168" y="567"/>
                  </a:cubicBezTo>
                  <a:cubicBezTo>
                    <a:pt x="134" y="667"/>
                    <a:pt x="68" y="801"/>
                    <a:pt x="34" y="901"/>
                  </a:cubicBezTo>
                  <a:cubicBezTo>
                    <a:pt x="1" y="1034"/>
                    <a:pt x="1" y="1134"/>
                    <a:pt x="1" y="1268"/>
                  </a:cubicBezTo>
                  <a:cubicBezTo>
                    <a:pt x="1" y="1301"/>
                    <a:pt x="1" y="1335"/>
                    <a:pt x="1" y="1368"/>
                  </a:cubicBezTo>
                  <a:lnTo>
                    <a:pt x="1" y="1568"/>
                  </a:lnTo>
                  <a:cubicBezTo>
                    <a:pt x="1" y="1601"/>
                    <a:pt x="1" y="1635"/>
                    <a:pt x="1" y="1635"/>
                  </a:cubicBezTo>
                  <a:cubicBezTo>
                    <a:pt x="1" y="1735"/>
                    <a:pt x="1" y="1835"/>
                    <a:pt x="34" y="1935"/>
                  </a:cubicBezTo>
                  <a:cubicBezTo>
                    <a:pt x="68" y="2002"/>
                    <a:pt x="134" y="2068"/>
                    <a:pt x="168" y="2135"/>
                  </a:cubicBezTo>
                  <a:cubicBezTo>
                    <a:pt x="234" y="2168"/>
                    <a:pt x="301" y="2202"/>
                    <a:pt x="368" y="2202"/>
                  </a:cubicBezTo>
                  <a:cubicBezTo>
                    <a:pt x="435" y="2202"/>
                    <a:pt x="535" y="2168"/>
                    <a:pt x="601" y="2102"/>
                  </a:cubicBezTo>
                  <a:cubicBezTo>
                    <a:pt x="701" y="2068"/>
                    <a:pt x="768" y="2002"/>
                    <a:pt x="835" y="1902"/>
                  </a:cubicBezTo>
                  <a:cubicBezTo>
                    <a:pt x="935" y="1835"/>
                    <a:pt x="968" y="1735"/>
                    <a:pt x="1035" y="1635"/>
                  </a:cubicBezTo>
                  <a:cubicBezTo>
                    <a:pt x="1102" y="1535"/>
                    <a:pt x="1135" y="1401"/>
                    <a:pt x="1168" y="1301"/>
                  </a:cubicBezTo>
                  <a:cubicBezTo>
                    <a:pt x="1202" y="1168"/>
                    <a:pt x="1202" y="1068"/>
                    <a:pt x="1202" y="934"/>
                  </a:cubicBezTo>
                  <a:cubicBezTo>
                    <a:pt x="1202" y="901"/>
                    <a:pt x="1202" y="868"/>
                    <a:pt x="1202" y="868"/>
                  </a:cubicBezTo>
                  <a:lnTo>
                    <a:pt x="1202" y="634"/>
                  </a:lnTo>
                  <a:cubicBezTo>
                    <a:pt x="1202" y="634"/>
                    <a:pt x="1202" y="601"/>
                    <a:pt x="1202" y="567"/>
                  </a:cubicBezTo>
                  <a:cubicBezTo>
                    <a:pt x="1202" y="467"/>
                    <a:pt x="1202" y="367"/>
                    <a:pt x="1168" y="267"/>
                  </a:cubicBezTo>
                  <a:cubicBezTo>
                    <a:pt x="1135" y="200"/>
                    <a:pt x="1102" y="134"/>
                    <a:pt x="1035" y="67"/>
                  </a:cubicBezTo>
                  <a:cubicBezTo>
                    <a:pt x="968" y="34"/>
                    <a:pt x="902" y="0"/>
                    <a:pt x="8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5"/>
            <p:cNvSpPr/>
            <p:nvPr/>
          </p:nvSpPr>
          <p:spPr>
            <a:xfrm>
              <a:off x="3064850" y="2067125"/>
              <a:ext cx="24225" cy="78200"/>
            </a:xfrm>
            <a:custGeom>
              <a:avLst/>
              <a:gdLst/>
              <a:ahLst/>
              <a:cxnLst/>
              <a:rect l="l" t="t" r="r" b="b"/>
              <a:pathLst>
                <a:path w="969" h="3128" extrusionOk="0">
                  <a:moveTo>
                    <a:pt x="918" y="1"/>
                  </a:moveTo>
                  <a:cubicBezTo>
                    <a:pt x="910" y="1"/>
                    <a:pt x="902" y="9"/>
                    <a:pt x="902" y="26"/>
                  </a:cubicBezTo>
                  <a:lnTo>
                    <a:pt x="701" y="126"/>
                  </a:lnTo>
                  <a:cubicBezTo>
                    <a:pt x="635" y="159"/>
                    <a:pt x="568" y="226"/>
                    <a:pt x="501" y="259"/>
                  </a:cubicBezTo>
                  <a:cubicBezTo>
                    <a:pt x="435" y="326"/>
                    <a:pt x="401" y="393"/>
                    <a:pt x="334" y="459"/>
                  </a:cubicBezTo>
                  <a:cubicBezTo>
                    <a:pt x="301" y="559"/>
                    <a:pt x="268" y="660"/>
                    <a:pt x="234" y="726"/>
                  </a:cubicBezTo>
                  <a:cubicBezTo>
                    <a:pt x="234" y="826"/>
                    <a:pt x="201" y="960"/>
                    <a:pt x="201" y="1060"/>
                  </a:cubicBezTo>
                  <a:lnTo>
                    <a:pt x="201" y="1227"/>
                  </a:lnTo>
                  <a:lnTo>
                    <a:pt x="34" y="1293"/>
                  </a:lnTo>
                  <a:cubicBezTo>
                    <a:pt x="34" y="1327"/>
                    <a:pt x="1" y="1327"/>
                    <a:pt x="1" y="1360"/>
                  </a:cubicBezTo>
                  <a:cubicBezTo>
                    <a:pt x="1" y="1393"/>
                    <a:pt x="1" y="1427"/>
                    <a:pt x="1" y="1460"/>
                  </a:cubicBezTo>
                  <a:lnTo>
                    <a:pt x="1" y="1694"/>
                  </a:lnTo>
                  <a:cubicBezTo>
                    <a:pt x="1" y="1727"/>
                    <a:pt x="1" y="1727"/>
                    <a:pt x="1" y="1760"/>
                  </a:cubicBezTo>
                  <a:lnTo>
                    <a:pt x="34" y="1760"/>
                  </a:lnTo>
                  <a:lnTo>
                    <a:pt x="201" y="1660"/>
                  </a:lnTo>
                  <a:lnTo>
                    <a:pt x="201" y="3061"/>
                  </a:lnTo>
                  <a:lnTo>
                    <a:pt x="201" y="3128"/>
                  </a:lnTo>
                  <a:lnTo>
                    <a:pt x="268" y="3128"/>
                  </a:lnTo>
                  <a:lnTo>
                    <a:pt x="435" y="3028"/>
                  </a:lnTo>
                  <a:cubicBezTo>
                    <a:pt x="468" y="2995"/>
                    <a:pt x="468" y="2995"/>
                    <a:pt x="501" y="2961"/>
                  </a:cubicBezTo>
                  <a:cubicBezTo>
                    <a:pt x="501" y="2928"/>
                    <a:pt x="501" y="2894"/>
                    <a:pt x="501" y="2894"/>
                  </a:cubicBezTo>
                  <a:lnTo>
                    <a:pt x="501" y="1493"/>
                  </a:lnTo>
                  <a:lnTo>
                    <a:pt x="835" y="1293"/>
                  </a:lnTo>
                  <a:cubicBezTo>
                    <a:pt x="868" y="1260"/>
                    <a:pt x="868" y="1260"/>
                    <a:pt x="902" y="1227"/>
                  </a:cubicBezTo>
                  <a:cubicBezTo>
                    <a:pt x="902" y="1193"/>
                    <a:pt x="902" y="1160"/>
                    <a:pt x="902" y="1160"/>
                  </a:cubicBezTo>
                  <a:lnTo>
                    <a:pt x="902" y="893"/>
                  </a:lnTo>
                  <a:cubicBezTo>
                    <a:pt x="902" y="860"/>
                    <a:pt x="902" y="860"/>
                    <a:pt x="902" y="826"/>
                  </a:cubicBezTo>
                  <a:lnTo>
                    <a:pt x="835" y="826"/>
                  </a:lnTo>
                  <a:lnTo>
                    <a:pt x="501" y="1026"/>
                  </a:lnTo>
                  <a:lnTo>
                    <a:pt x="535" y="893"/>
                  </a:lnTo>
                  <a:cubicBezTo>
                    <a:pt x="535" y="826"/>
                    <a:pt x="535" y="760"/>
                    <a:pt x="568" y="693"/>
                  </a:cubicBezTo>
                  <a:cubicBezTo>
                    <a:pt x="601" y="626"/>
                    <a:pt x="668" y="593"/>
                    <a:pt x="735" y="559"/>
                  </a:cubicBezTo>
                  <a:lnTo>
                    <a:pt x="902" y="459"/>
                  </a:lnTo>
                  <a:cubicBezTo>
                    <a:pt x="902" y="426"/>
                    <a:pt x="935" y="426"/>
                    <a:pt x="935" y="393"/>
                  </a:cubicBezTo>
                  <a:cubicBezTo>
                    <a:pt x="968" y="359"/>
                    <a:pt x="968" y="359"/>
                    <a:pt x="968" y="326"/>
                  </a:cubicBezTo>
                  <a:lnTo>
                    <a:pt x="968" y="59"/>
                  </a:lnTo>
                  <a:cubicBezTo>
                    <a:pt x="968" y="59"/>
                    <a:pt x="968" y="26"/>
                    <a:pt x="935" y="26"/>
                  </a:cubicBezTo>
                  <a:cubicBezTo>
                    <a:pt x="935" y="9"/>
                    <a:pt x="927" y="1"/>
                    <a:pt x="91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5"/>
            <p:cNvSpPr/>
            <p:nvPr/>
          </p:nvSpPr>
          <p:spPr>
            <a:xfrm>
              <a:off x="3104050" y="2067125"/>
              <a:ext cx="27550" cy="54400"/>
            </a:xfrm>
            <a:custGeom>
              <a:avLst/>
              <a:gdLst/>
              <a:ahLst/>
              <a:cxnLst/>
              <a:rect l="l" t="t" r="r" b="b"/>
              <a:pathLst>
                <a:path w="1102" h="2176" extrusionOk="0">
                  <a:moveTo>
                    <a:pt x="839" y="1"/>
                  </a:moveTo>
                  <a:cubicBezTo>
                    <a:pt x="810" y="1"/>
                    <a:pt x="785" y="9"/>
                    <a:pt x="768" y="26"/>
                  </a:cubicBezTo>
                  <a:cubicBezTo>
                    <a:pt x="668" y="26"/>
                    <a:pt x="601" y="59"/>
                    <a:pt x="534" y="92"/>
                  </a:cubicBezTo>
                  <a:cubicBezTo>
                    <a:pt x="468" y="126"/>
                    <a:pt x="401" y="193"/>
                    <a:pt x="334" y="259"/>
                  </a:cubicBezTo>
                  <a:cubicBezTo>
                    <a:pt x="268" y="326"/>
                    <a:pt x="234" y="426"/>
                    <a:pt x="167" y="493"/>
                  </a:cubicBezTo>
                  <a:cubicBezTo>
                    <a:pt x="134" y="559"/>
                    <a:pt x="101" y="660"/>
                    <a:pt x="67" y="760"/>
                  </a:cubicBezTo>
                  <a:cubicBezTo>
                    <a:pt x="67" y="826"/>
                    <a:pt x="34" y="893"/>
                    <a:pt x="34" y="993"/>
                  </a:cubicBezTo>
                  <a:cubicBezTo>
                    <a:pt x="34" y="1060"/>
                    <a:pt x="34" y="1127"/>
                    <a:pt x="34" y="1193"/>
                  </a:cubicBezTo>
                  <a:cubicBezTo>
                    <a:pt x="67" y="1227"/>
                    <a:pt x="67" y="1293"/>
                    <a:pt x="101" y="1327"/>
                  </a:cubicBezTo>
                  <a:cubicBezTo>
                    <a:pt x="134" y="1360"/>
                    <a:pt x="167" y="1393"/>
                    <a:pt x="234" y="1393"/>
                  </a:cubicBezTo>
                  <a:lnTo>
                    <a:pt x="401" y="1393"/>
                  </a:lnTo>
                  <a:lnTo>
                    <a:pt x="568" y="1360"/>
                  </a:lnTo>
                  <a:cubicBezTo>
                    <a:pt x="601" y="1327"/>
                    <a:pt x="634" y="1327"/>
                    <a:pt x="701" y="1327"/>
                  </a:cubicBezTo>
                  <a:lnTo>
                    <a:pt x="735" y="1327"/>
                  </a:lnTo>
                  <a:cubicBezTo>
                    <a:pt x="768" y="1327"/>
                    <a:pt x="768" y="1360"/>
                    <a:pt x="735" y="1393"/>
                  </a:cubicBezTo>
                  <a:cubicBezTo>
                    <a:pt x="735" y="1393"/>
                    <a:pt x="735" y="1427"/>
                    <a:pt x="735" y="1427"/>
                  </a:cubicBezTo>
                  <a:lnTo>
                    <a:pt x="701" y="1493"/>
                  </a:lnTo>
                  <a:cubicBezTo>
                    <a:pt x="668" y="1527"/>
                    <a:pt x="634" y="1560"/>
                    <a:pt x="634" y="1560"/>
                  </a:cubicBezTo>
                  <a:cubicBezTo>
                    <a:pt x="601" y="1594"/>
                    <a:pt x="568" y="1594"/>
                    <a:pt x="534" y="1627"/>
                  </a:cubicBezTo>
                  <a:cubicBezTo>
                    <a:pt x="501" y="1660"/>
                    <a:pt x="468" y="1660"/>
                    <a:pt x="434" y="1660"/>
                  </a:cubicBezTo>
                  <a:lnTo>
                    <a:pt x="368" y="1660"/>
                  </a:lnTo>
                  <a:lnTo>
                    <a:pt x="301" y="1627"/>
                  </a:lnTo>
                  <a:lnTo>
                    <a:pt x="268" y="1627"/>
                  </a:lnTo>
                  <a:lnTo>
                    <a:pt x="67" y="1727"/>
                  </a:lnTo>
                  <a:cubicBezTo>
                    <a:pt x="67" y="1760"/>
                    <a:pt x="34" y="1760"/>
                    <a:pt x="34" y="1794"/>
                  </a:cubicBezTo>
                  <a:cubicBezTo>
                    <a:pt x="1" y="1827"/>
                    <a:pt x="1" y="1860"/>
                    <a:pt x="34" y="1894"/>
                  </a:cubicBezTo>
                  <a:cubicBezTo>
                    <a:pt x="34" y="1927"/>
                    <a:pt x="34" y="1994"/>
                    <a:pt x="67" y="2027"/>
                  </a:cubicBezTo>
                  <a:cubicBezTo>
                    <a:pt x="67" y="2094"/>
                    <a:pt x="134" y="2127"/>
                    <a:pt x="167" y="2161"/>
                  </a:cubicBezTo>
                  <a:cubicBezTo>
                    <a:pt x="212" y="2161"/>
                    <a:pt x="242" y="2175"/>
                    <a:pt x="276" y="2175"/>
                  </a:cubicBezTo>
                  <a:cubicBezTo>
                    <a:pt x="293" y="2175"/>
                    <a:pt x="312" y="2172"/>
                    <a:pt x="334" y="2161"/>
                  </a:cubicBezTo>
                  <a:cubicBezTo>
                    <a:pt x="401" y="2161"/>
                    <a:pt x="501" y="2127"/>
                    <a:pt x="568" y="2094"/>
                  </a:cubicBezTo>
                  <a:cubicBezTo>
                    <a:pt x="634" y="2027"/>
                    <a:pt x="735" y="1994"/>
                    <a:pt x="801" y="1894"/>
                  </a:cubicBezTo>
                  <a:cubicBezTo>
                    <a:pt x="868" y="1827"/>
                    <a:pt x="901" y="1760"/>
                    <a:pt x="968" y="1660"/>
                  </a:cubicBezTo>
                  <a:cubicBezTo>
                    <a:pt x="1001" y="1594"/>
                    <a:pt x="1035" y="1493"/>
                    <a:pt x="1068" y="1427"/>
                  </a:cubicBezTo>
                  <a:cubicBezTo>
                    <a:pt x="1101" y="1327"/>
                    <a:pt x="1101" y="1260"/>
                    <a:pt x="1101" y="1193"/>
                  </a:cubicBezTo>
                  <a:cubicBezTo>
                    <a:pt x="1101" y="1060"/>
                    <a:pt x="1068" y="960"/>
                    <a:pt x="1001" y="860"/>
                  </a:cubicBezTo>
                  <a:cubicBezTo>
                    <a:pt x="977" y="811"/>
                    <a:pt x="917" y="780"/>
                    <a:pt x="821" y="780"/>
                  </a:cubicBezTo>
                  <a:cubicBezTo>
                    <a:pt x="786" y="780"/>
                    <a:pt x="746" y="784"/>
                    <a:pt x="701" y="793"/>
                  </a:cubicBezTo>
                  <a:lnTo>
                    <a:pt x="534" y="860"/>
                  </a:lnTo>
                  <a:lnTo>
                    <a:pt x="368" y="860"/>
                  </a:lnTo>
                  <a:cubicBezTo>
                    <a:pt x="368" y="826"/>
                    <a:pt x="368" y="793"/>
                    <a:pt x="368" y="793"/>
                  </a:cubicBezTo>
                  <a:cubicBezTo>
                    <a:pt x="368" y="726"/>
                    <a:pt x="401" y="693"/>
                    <a:pt x="434" y="626"/>
                  </a:cubicBezTo>
                  <a:cubicBezTo>
                    <a:pt x="468" y="593"/>
                    <a:pt x="501" y="559"/>
                    <a:pt x="568" y="526"/>
                  </a:cubicBezTo>
                  <a:cubicBezTo>
                    <a:pt x="601" y="493"/>
                    <a:pt x="634" y="493"/>
                    <a:pt x="668" y="493"/>
                  </a:cubicBezTo>
                  <a:lnTo>
                    <a:pt x="735" y="493"/>
                  </a:lnTo>
                  <a:lnTo>
                    <a:pt x="768" y="526"/>
                  </a:lnTo>
                  <a:lnTo>
                    <a:pt x="835" y="526"/>
                  </a:lnTo>
                  <a:lnTo>
                    <a:pt x="1001" y="393"/>
                  </a:lnTo>
                  <a:cubicBezTo>
                    <a:pt x="1035" y="393"/>
                    <a:pt x="1035" y="359"/>
                    <a:pt x="1068" y="359"/>
                  </a:cubicBezTo>
                  <a:cubicBezTo>
                    <a:pt x="1068" y="326"/>
                    <a:pt x="1068" y="293"/>
                    <a:pt x="1068" y="259"/>
                  </a:cubicBezTo>
                  <a:cubicBezTo>
                    <a:pt x="1068" y="193"/>
                    <a:pt x="1035" y="159"/>
                    <a:pt x="1035" y="126"/>
                  </a:cubicBezTo>
                  <a:cubicBezTo>
                    <a:pt x="1001" y="59"/>
                    <a:pt x="968" y="26"/>
                    <a:pt x="935" y="26"/>
                  </a:cubicBezTo>
                  <a:cubicBezTo>
                    <a:pt x="901" y="9"/>
                    <a:pt x="868" y="1"/>
                    <a:pt x="83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5"/>
            <p:cNvSpPr/>
            <p:nvPr/>
          </p:nvSpPr>
          <p:spPr>
            <a:xfrm>
              <a:off x="3135750" y="2047750"/>
              <a:ext cx="28375" cy="57075"/>
            </a:xfrm>
            <a:custGeom>
              <a:avLst/>
              <a:gdLst/>
              <a:ahLst/>
              <a:cxnLst/>
              <a:rect l="l" t="t" r="r" b="b"/>
              <a:pathLst>
                <a:path w="1135" h="2283" extrusionOk="0">
                  <a:moveTo>
                    <a:pt x="834" y="1101"/>
                  </a:moveTo>
                  <a:lnTo>
                    <a:pt x="834" y="1134"/>
                  </a:lnTo>
                  <a:cubicBezTo>
                    <a:pt x="834" y="1168"/>
                    <a:pt x="801" y="1234"/>
                    <a:pt x="801" y="1301"/>
                  </a:cubicBezTo>
                  <a:cubicBezTo>
                    <a:pt x="767" y="1334"/>
                    <a:pt x="767" y="1401"/>
                    <a:pt x="734" y="1468"/>
                  </a:cubicBezTo>
                  <a:cubicBezTo>
                    <a:pt x="701" y="1535"/>
                    <a:pt x="667" y="1568"/>
                    <a:pt x="634" y="1635"/>
                  </a:cubicBezTo>
                  <a:cubicBezTo>
                    <a:pt x="567" y="1668"/>
                    <a:pt x="534" y="1701"/>
                    <a:pt x="467" y="1735"/>
                  </a:cubicBezTo>
                  <a:cubicBezTo>
                    <a:pt x="434" y="1768"/>
                    <a:pt x="401" y="1768"/>
                    <a:pt x="367" y="1768"/>
                  </a:cubicBezTo>
                  <a:cubicBezTo>
                    <a:pt x="300" y="1768"/>
                    <a:pt x="300" y="1735"/>
                    <a:pt x="300" y="1701"/>
                  </a:cubicBezTo>
                  <a:cubicBezTo>
                    <a:pt x="300" y="1635"/>
                    <a:pt x="334" y="1568"/>
                    <a:pt x="334" y="1535"/>
                  </a:cubicBezTo>
                  <a:cubicBezTo>
                    <a:pt x="367" y="1468"/>
                    <a:pt x="434" y="1401"/>
                    <a:pt x="501" y="1368"/>
                  </a:cubicBezTo>
                  <a:lnTo>
                    <a:pt x="834" y="1101"/>
                  </a:lnTo>
                  <a:close/>
                  <a:moveTo>
                    <a:pt x="801" y="0"/>
                  </a:moveTo>
                  <a:cubicBezTo>
                    <a:pt x="734" y="34"/>
                    <a:pt x="634" y="34"/>
                    <a:pt x="567" y="100"/>
                  </a:cubicBezTo>
                  <a:cubicBezTo>
                    <a:pt x="501" y="134"/>
                    <a:pt x="434" y="200"/>
                    <a:pt x="367" y="267"/>
                  </a:cubicBezTo>
                  <a:cubicBezTo>
                    <a:pt x="234" y="400"/>
                    <a:pt x="167" y="567"/>
                    <a:pt x="100" y="734"/>
                  </a:cubicBezTo>
                  <a:cubicBezTo>
                    <a:pt x="67" y="767"/>
                    <a:pt x="67" y="834"/>
                    <a:pt x="67" y="901"/>
                  </a:cubicBezTo>
                  <a:cubicBezTo>
                    <a:pt x="67" y="934"/>
                    <a:pt x="100" y="968"/>
                    <a:pt x="100" y="968"/>
                  </a:cubicBezTo>
                  <a:lnTo>
                    <a:pt x="134" y="968"/>
                  </a:lnTo>
                  <a:lnTo>
                    <a:pt x="367" y="834"/>
                  </a:lnTo>
                  <a:cubicBezTo>
                    <a:pt x="401" y="834"/>
                    <a:pt x="401" y="801"/>
                    <a:pt x="401" y="801"/>
                  </a:cubicBezTo>
                  <a:cubicBezTo>
                    <a:pt x="434" y="767"/>
                    <a:pt x="434" y="767"/>
                    <a:pt x="434" y="734"/>
                  </a:cubicBezTo>
                  <a:cubicBezTo>
                    <a:pt x="467" y="701"/>
                    <a:pt x="501" y="667"/>
                    <a:pt x="501" y="634"/>
                  </a:cubicBezTo>
                  <a:cubicBezTo>
                    <a:pt x="534" y="601"/>
                    <a:pt x="567" y="567"/>
                    <a:pt x="601" y="534"/>
                  </a:cubicBezTo>
                  <a:cubicBezTo>
                    <a:pt x="667" y="501"/>
                    <a:pt x="734" y="501"/>
                    <a:pt x="767" y="501"/>
                  </a:cubicBezTo>
                  <a:cubicBezTo>
                    <a:pt x="801" y="534"/>
                    <a:pt x="834" y="601"/>
                    <a:pt x="834" y="701"/>
                  </a:cubicBezTo>
                  <a:lnTo>
                    <a:pt x="434" y="1034"/>
                  </a:lnTo>
                  <a:cubicBezTo>
                    <a:pt x="300" y="1134"/>
                    <a:pt x="200" y="1268"/>
                    <a:pt x="100" y="1401"/>
                  </a:cubicBezTo>
                  <a:cubicBezTo>
                    <a:pt x="34" y="1568"/>
                    <a:pt x="0" y="1735"/>
                    <a:pt x="0" y="1902"/>
                  </a:cubicBezTo>
                  <a:cubicBezTo>
                    <a:pt x="0" y="1968"/>
                    <a:pt x="0" y="2035"/>
                    <a:pt x="0" y="2102"/>
                  </a:cubicBezTo>
                  <a:cubicBezTo>
                    <a:pt x="34" y="2168"/>
                    <a:pt x="67" y="2202"/>
                    <a:pt x="100" y="2235"/>
                  </a:cubicBezTo>
                  <a:cubicBezTo>
                    <a:pt x="124" y="2259"/>
                    <a:pt x="164" y="2282"/>
                    <a:pt x="198" y="2282"/>
                  </a:cubicBezTo>
                  <a:cubicBezTo>
                    <a:pt x="211" y="2282"/>
                    <a:pt x="224" y="2278"/>
                    <a:pt x="234" y="2268"/>
                  </a:cubicBezTo>
                  <a:cubicBezTo>
                    <a:pt x="300" y="2268"/>
                    <a:pt x="367" y="2268"/>
                    <a:pt x="434" y="2202"/>
                  </a:cubicBezTo>
                  <a:cubicBezTo>
                    <a:pt x="534" y="2168"/>
                    <a:pt x="601" y="2102"/>
                    <a:pt x="667" y="2002"/>
                  </a:cubicBezTo>
                  <a:cubicBezTo>
                    <a:pt x="734" y="1902"/>
                    <a:pt x="801" y="1835"/>
                    <a:pt x="834" y="1735"/>
                  </a:cubicBezTo>
                  <a:lnTo>
                    <a:pt x="834" y="1835"/>
                  </a:lnTo>
                  <a:cubicBezTo>
                    <a:pt x="834" y="1868"/>
                    <a:pt x="834" y="1902"/>
                    <a:pt x="834" y="1902"/>
                  </a:cubicBezTo>
                  <a:cubicBezTo>
                    <a:pt x="834" y="1918"/>
                    <a:pt x="843" y="1927"/>
                    <a:pt x="851" y="1927"/>
                  </a:cubicBezTo>
                  <a:cubicBezTo>
                    <a:pt x="859" y="1927"/>
                    <a:pt x="868" y="1918"/>
                    <a:pt x="868" y="1902"/>
                  </a:cubicBezTo>
                  <a:lnTo>
                    <a:pt x="1068" y="1801"/>
                  </a:lnTo>
                  <a:cubicBezTo>
                    <a:pt x="1068" y="1801"/>
                    <a:pt x="1101" y="1768"/>
                    <a:pt x="1101" y="1735"/>
                  </a:cubicBezTo>
                  <a:cubicBezTo>
                    <a:pt x="1134" y="1735"/>
                    <a:pt x="1134" y="1701"/>
                    <a:pt x="1134" y="1668"/>
                  </a:cubicBezTo>
                  <a:lnTo>
                    <a:pt x="1134" y="567"/>
                  </a:lnTo>
                  <a:cubicBezTo>
                    <a:pt x="1134" y="467"/>
                    <a:pt x="1101" y="334"/>
                    <a:pt x="1068" y="234"/>
                  </a:cubicBezTo>
                  <a:cubicBezTo>
                    <a:pt x="1068" y="167"/>
                    <a:pt x="1034" y="100"/>
                    <a:pt x="968" y="67"/>
                  </a:cubicBezTo>
                  <a:cubicBezTo>
                    <a:pt x="934" y="34"/>
                    <a:pt x="868" y="0"/>
                    <a:pt x="8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5"/>
            <p:cNvSpPr/>
            <p:nvPr/>
          </p:nvSpPr>
          <p:spPr>
            <a:xfrm>
              <a:off x="3172425" y="2016875"/>
              <a:ext cx="7550" cy="69250"/>
            </a:xfrm>
            <a:custGeom>
              <a:avLst/>
              <a:gdLst/>
              <a:ahLst/>
              <a:cxnLst/>
              <a:rect l="l" t="t" r="r" b="b"/>
              <a:pathLst>
                <a:path w="302" h="2770" extrusionOk="0">
                  <a:moveTo>
                    <a:pt x="268" y="1"/>
                  </a:moveTo>
                  <a:lnTo>
                    <a:pt x="68" y="101"/>
                  </a:lnTo>
                  <a:cubicBezTo>
                    <a:pt x="34" y="134"/>
                    <a:pt x="34" y="134"/>
                    <a:pt x="34" y="168"/>
                  </a:cubicBezTo>
                  <a:cubicBezTo>
                    <a:pt x="1" y="201"/>
                    <a:pt x="1" y="234"/>
                    <a:pt x="34" y="234"/>
                  </a:cubicBezTo>
                  <a:lnTo>
                    <a:pt x="34" y="2703"/>
                  </a:lnTo>
                  <a:cubicBezTo>
                    <a:pt x="1" y="2736"/>
                    <a:pt x="1" y="2770"/>
                    <a:pt x="34" y="2770"/>
                  </a:cubicBezTo>
                  <a:lnTo>
                    <a:pt x="68" y="2770"/>
                  </a:lnTo>
                  <a:lnTo>
                    <a:pt x="268" y="2670"/>
                  </a:lnTo>
                  <a:cubicBezTo>
                    <a:pt x="268" y="2670"/>
                    <a:pt x="301" y="2636"/>
                    <a:pt x="301" y="2603"/>
                  </a:cubicBezTo>
                  <a:cubicBezTo>
                    <a:pt x="301" y="2569"/>
                    <a:pt x="301" y="2569"/>
                    <a:pt x="301" y="2536"/>
                  </a:cubicBezTo>
                  <a:lnTo>
                    <a:pt x="301" y="68"/>
                  </a:lnTo>
                  <a:cubicBezTo>
                    <a:pt x="301" y="34"/>
                    <a:pt x="301" y="34"/>
                    <a:pt x="3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5"/>
            <p:cNvSpPr/>
            <p:nvPr/>
          </p:nvSpPr>
          <p:spPr>
            <a:xfrm>
              <a:off x="3186625" y="2019050"/>
              <a:ext cx="30875" cy="53725"/>
            </a:xfrm>
            <a:custGeom>
              <a:avLst/>
              <a:gdLst/>
              <a:ahLst/>
              <a:cxnLst/>
              <a:rect l="l" t="t" r="r" b="b"/>
              <a:pathLst>
                <a:path w="1235" h="2149" extrusionOk="0">
                  <a:moveTo>
                    <a:pt x="734" y="448"/>
                  </a:moveTo>
                  <a:cubicBezTo>
                    <a:pt x="767" y="448"/>
                    <a:pt x="801" y="481"/>
                    <a:pt x="834" y="481"/>
                  </a:cubicBezTo>
                  <a:cubicBezTo>
                    <a:pt x="834" y="514"/>
                    <a:pt x="867" y="548"/>
                    <a:pt x="867" y="581"/>
                  </a:cubicBezTo>
                  <a:cubicBezTo>
                    <a:pt x="867" y="614"/>
                    <a:pt x="867" y="648"/>
                    <a:pt x="867" y="681"/>
                  </a:cubicBezTo>
                  <a:lnTo>
                    <a:pt x="334" y="1015"/>
                  </a:lnTo>
                  <a:cubicBezTo>
                    <a:pt x="334" y="981"/>
                    <a:pt x="334" y="915"/>
                    <a:pt x="334" y="881"/>
                  </a:cubicBezTo>
                  <a:cubicBezTo>
                    <a:pt x="367" y="815"/>
                    <a:pt x="367" y="781"/>
                    <a:pt x="400" y="748"/>
                  </a:cubicBezTo>
                  <a:cubicBezTo>
                    <a:pt x="434" y="681"/>
                    <a:pt x="434" y="648"/>
                    <a:pt x="467" y="614"/>
                  </a:cubicBezTo>
                  <a:cubicBezTo>
                    <a:pt x="500" y="581"/>
                    <a:pt x="567" y="514"/>
                    <a:pt x="600" y="514"/>
                  </a:cubicBezTo>
                  <a:lnTo>
                    <a:pt x="634" y="514"/>
                  </a:lnTo>
                  <a:cubicBezTo>
                    <a:pt x="667" y="481"/>
                    <a:pt x="701" y="448"/>
                    <a:pt x="734" y="448"/>
                  </a:cubicBezTo>
                  <a:close/>
                  <a:moveTo>
                    <a:pt x="793" y="1"/>
                  </a:moveTo>
                  <a:cubicBezTo>
                    <a:pt x="731" y="1"/>
                    <a:pt x="683" y="32"/>
                    <a:pt x="634" y="81"/>
                  </a:cubicBezTo>
                  <a:cubicBezTo>
                    <a:pt x="500" y="114"/>
                    <a:pt x="434" y="181"/>
                    <a:pt x="367" y="281"/>
                  </a:cubicBezTo>
                  <a:cubicBezTo>
                    <a:pt x="267" y="381"/>
                    <a:pt x="200" y="481"/>
                    <a:pt x="167" y="614"/>
                  </a:cubicBezTo>
                  <a:cubicBezTo>
                    <a:pt x="100" y="715"/>
                    <a:pt x="67" y="848"/>
                    <a:pt x="33" y="981"/>
                  </a:cubicBezTo>
                  <a:cubicBezTo>
                    <a:pt x="33" y="1115"/>
                    <a:pt x="0" y="1282"/>
                    <a:pt x="0" y="1415"/>
                  </a:cubicBezTo>
                  <a:cubicBezTo>
                    <a:pt x="0" y="1548"/>
                    <a:pt x="0" y="1682"/>
                    <a:pt x="33" y="1815"/>
                  </a:cubicBezTo>
                  <a:cubicBezTo>
                    <a:pt x="33" y="1882"/>
                    <a:pt x="100" y="1982"/>
                    <a:pt x="133" y="2049"/>
                  </a:cubicBezTo>
                  <a:cubicBezTo>
                    <a:pt x="200" y="2116"/>
                    <a:pt x="267" y="2149"/>
                    <a:pt x="334" y="2149"/>
                  </a:cubicBezTo>
                  <a:cubicBezTo>
                    <a:pt x="434" y="2149"/>
                    <a:pt x="500" y="2116"/>
                    <a:pt x="567" y="2082"/>
                  </a:cubicBezTo>
                  <a:cubicBezTo>
                    <a:pt x="667" y="2015"/>
                    <a:pt x="767" y="1949"/>
                    <a:pt x="834" y="1882"/>
                  </a:cubicBezTo>
                  <a:cubicBezTo>
                    <a:pt x="901" y="1815"/>
                    <a:pt x="934" y="1715"/>
                    <a:pt x="1001" y="1649"/>
                  </a:cubicBezTo>
                  <a:cubicBezTo>
                    <a:pt x="1034" y="1582"/>
                    <a:pt x="1067" y="1515"/>
                    <a:pt x="1101" y="1415"/>
                  </a:cubicBezTo>
                  <a:cubicBezTo>
                    <a:pt x="1134" y="1382"/>
                    <a:pt x="1134" y="1315"/>
                    <a:pt x="1134" y="1282"/>
                  </a:cubicBezTo>
                  <a:cubicBezTo>
                    <a:pt x="1134" y="1248"/>
                    <a:pt x="1134" y="1215"/>
                    <a:pt x="1134" y="1215"/>
                  </a:cubicBezTo>
                  <a:cubicBezTo>
                    <a:pt x="1134" y="1198"/>
                    <a:pt x="1126" y="1190"/>
                    <a:pt x="1117" y="1190"/>
                  </a:cubicBezTo>
                  <a:cubicBezTo>
                    <a:pt x="1109" y="1190"/>
                    <a:pt x="1101" y="1198"/>
                    <a:pt x="1101" y="1215"/>
                  </a:cubicBezTo>
                  <a:lnTo>
                    <a:pt x="901" y="1315"/>
                  </a:lnTo>
                  <a:cubicBezTo>
                    <a:pt x="867" y="1315"/>
                    <a:pt x="867" y="1348"/>
                    <a:pt x="834" y="1348"/>
                  </a:cubicBezTo>
                  <a:lnTo>
                    <a:pt x="801" y="1415"/>
                  </a:lnTo>
                  <a:cubicBezTo>
                    <a:pt x="767" y="1448"/>
                    <a:pt x="767" y="1482"/>
                    <a:pt x="734" y="1548"/>
                  </a:cubicBezTo>
                  <a:cubicBezTo>
                    <a:pt x="701" y="1582"/>
                    <a:pt x="634" y="1615"/>
                    <a:pt x="600" y="1615"/>
                  </a:cubicBezTo>
                  <a:cubicBezTo>
                    <a:pt x="567" y="1649"/>
                    <a:pt x="534" y="1649"/>
                    <a:pt x="500" y="1682"/>
                  </a:cubicBezTo>
                  <a:lnTo>
                    <a:pt x="400" y="1682"/>
                  </a:lnTo>
                  <a:cubicBezTo>
                    <a:pt x="367" y="1649"/>
                    <a:pt x="367" y="1615"/>
                    <a:pt x="334" y="1582"/>
                  </a:cubicBezTo>
                  <a:cubicBezTo>
                    <a:pt x="334" y="1548"/>
                    <a:pt x="300" y="1482"/>
                    <a:pt x="300" y="1448"/>
                  </a:cubicBezTo>
                  <a:lnTo>
                    <a:pt x="1134" y="981"/>
                  </a:lnTo>
                  <a:cubicBezTo>
                    <a:pt x="1168" y="981"/>
                    <a:pt x="1201" y="948"/>
                    <a:pt x="1201" y="915"/>
                  </a:cubicBezTo>
                  <a:cubicBezTo>
                    <a:pt x="1201" y="881"/>
                    <a:pt x="1201" y="881"/>
                    <a:pt x="1234" y="848"/>
                  </a:cubicBezTo>
                  <a:lnTo>
                    <a:pt x="1234" y="681"/>
                  </a:lnTo>
                  <a:cubicBezTo>
                    <a:pt x="1234" y="548"/>
                    <a:pt x="1201" y="448"/>
                    <a:pt x="1168" y="348"/>
                  </a:cubicBezTo>
                  <a:cubicBezTo>
                    <a:pt x="1168" y="248"/>
                    <a:pt x="1101" y="181"/>
                    <a:pt x="1067" y="114"/>
                  </a:cubicBezTo>
                  <a:cubicBezTo>
                    <a:pt x="1001" y="47"/>
                    <a:pt x="934" y="14"/>
                    <a:pt x="867" y="14"/>
                  </a:cubicBezTo>
                  <a:cubicBezTo>
                    <a:pt x="841" y="5"/>
                    <a:pt x="816" y="1"/>
                    <a:pt x="79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5"/>
            <p:cNvSpPr/>
            <p:nvPr/>
          </p:nvSpPr>
          <p:spPr>
            <a:xfrm>
              <a:off x="3222475" y="1999375"/>
              <a:ext cx="27550" cy="55075"/>
            </a:xfrm>
            <a:custGeom>
              <a:avLst/>
              <a:gdLst/>
              <a:ahLst/>
              <a:cxnLst/>
              <a:rect l="l" t="t" r="r" b="b"/>
              <a:pathLst>
                <a:path w="1102" h="2203" extrusionOk="0">
                  <a:moveTo>
                    <a:pt x="734" y="0"/>
                  </a:moveTo>
                  <a:cubicBezTo>
                    <a:pt x="668" y="34"/>
                    <a:pt x="567" y="34"/>
                    <a:pt x="534" y="101"/>
                  </a:cubicBezTo>
                  <a:cubicBezTo>
                    <a:pt x="434" y="134"/>
                    <a:pt x="367" y="201"/>
                    <a:pt x="301" y="267"/>
                  </a:cubicBezTo>
                  <a:cubicBezTo>
                    <a:pt x="234" y="334"/>
                    <a:pt x="201" y="401"/>
                    <a:pt x="167" y="501"/>
                  </a:cubicBezTo>
                  <a:cubicBezTo>
                    <a:pt x="100" y="568"/>
                    <a:pt x="67" y="668"/>
                    <a:pt x="67" y="734"/>
                  </a:cubicBezTo>
                  <a:cubicBezTo>
                    <a:pt x="34" y="801"/>
                    <a:pt x="34" y="901"/>
                    <a:pt x="34" y="968"/>
                  </a:cubicBezTo>
                  <a:cubicBezTo>
                    <a:pt x="0" y="1035"/>
                    <a:pt x="0" y="1101"/>
                    <a:pt x="34" y="1168"/>
                  </a:cubicBezTo>
                  <a:cubicBezTo>
                    <a:pt x="34" y="1235"/>
                    <a:pt x="34" y="1268"/>
                    <a:pt x="67" y="1301"/>
                  </a:cubicBezTo>
                  <a:cubicBezTo>
                    <a:pt x="100" y="1335"/>
                    <a:pt x="134" y="1368"/>
                    <a:pt x="201" y="1368"/>
                  </a:cubicBezTo>
                  <a:cubicBezTo>
                    <a:pt x="217" y="1385"/>
                    <a:pt x="242" y="1393"/>
                    <a:pt x="271" y="1393"/>
                  </a:cubicBezTo>
                  <a:cubicBezTo>
                    <a:pt x="301" y="1393"/>
                    <a:pt x="334" y="1385"/>
                    <a:pt x="367" y="1368"/>
                  </a:cubicBezTo>
                  <a:lnTo>
                    <a:pt x="534" y="1335"/>
                  </a:lnTo>
                  <a:lnTo>
                    <a:pt x="668" y="1301"/>
                  </a:lnTo>
                  <a:lnTo>
                    <a:pt x="734" y="1301"/>
                  </a:lnTo>
                  <a:cubicBezTo>
                    <a:pt x="734" y="1335"/>
                    <a:pt x="734" y="1368"/>
                    <a:pt x="734" y="1368"/>
                  </a:cubicBezTo>
                  <a:cubicBezTo>
                    <a:pt x="734" y="1401"/>
                    <a:pt x="734" y="1435"/>
                    <a:pt x="734" y="1468"/>
                  </a:cubicBezTo>
                  <a:cubicBezTo>
                    <a:pt x="701" y="1502"/>
                    <a:pt x="701" y="1535"/>
                    <a:pt x="668" y="1535"/>
                  </a:cubicBezTo>
                  <a:cubicBezTo>
                    <a:pt x="634" y="1568"/>
                    <a:pt x="634" y="1602"/>
                    <a:pt x="601" y="1602"/>
                  </a:cubicBezTo>
                  <a:lnTo>
                    <a:pt x="534" y="1668"/>
                  </a:lnTo>
                  <a:cubicBezTo>
                    <a:pt x="467" y="1702"/>
                    <a:pt x="434" y="1702"/>
                    <a:pt x="401" y="1702"/>
                  </a:cubicBezTo>
                  <a:cubicBezTo>
                    <a:pt x="367" y="1702"/>
                    <a:pt x="334" y="1702"/>
                    <a:pt x="334" y="1668"/>
                  </a:cubicBezTo>
                  <a:lnTo>
                    <a:pt x="301" y="1635"/>
                  </a:lnTo>
                  <a:lnTo>
                    <a:pt x="234" y="1635"/>
                  </a:lnTo>
                  <a:lnTo>
                    <a:pt x="34" y="1768"/>
                  </a:lnTo>
                  <a:cubicBezTo>
                    <a:pt x="34" y="1768"/>
                    <a:pt x="0" y="1802"/>
                    <a:pt x="0" y="1802"/>
                  </a:cubicBezTo>
                  <a:cubicBezTo>
                    <a:pt x="0" y="1835"/>
                    <a:pt x="0" y="1868"/>
                    <a:pt x="0" y="1902"/>
                  </a:cubicBezTo>
                  <a:cubicBezTo>
                    <a:pt x="0" y="1935"/>
                    <a:pt x="0" y="2002"/>
                    <a:pt x="34" y="2069"/>
                  </a:cubicBezTo>
                  <a:cubicBezTo>
                    <a:pt x="67" y="2102"/>
                    <a:pt x="100" y="2135"/>
                    <a:pt x="134" y="2169"/>
                  </a:cubicBezTo>
                  <a:cubicBezTo>
                    <a:pt x="201" y="2202"/>
                    <a:pt x="267" y="2202"/>
                    <a:pt x="301" y="2202"/>
                  </a:cubicBezTo>
                  <a:cubicBezTo>
                    <a:pt x="401" y="2169"/>
                    <a:pt x="467" y="2135"/>
                    <a:pt x="534" y="2102"/>
                  </a:cubicBezTo>
                  <a:cubicBezTo>
                    <a:pt x="634" y="2069"/>
                    <a:pt x="701" y="2002"/>
                    <a:pt x="768" y="1935"/>
                  </a:cubicBezTo>
                  <a:cubicBezTo>
                    <a:pt x="834" y="1868"/>
                    <a:pt x="901" y="1768"/>
                    <a:pt x="934" y="1702"/>
                  </a:cubicBezTo>
                  <a:cubicBezTo>
                    <a:pt x="968" y="1602"/>
                    <a:pt x="1001" y="1535"/>
                    <a:pt x="1034" y="1435"/>
                  </a:cubicBezTo>
                  <a:cubicBezTo>
                    <a:pt x="1068" y="1368"/>
                    <a:pt x="1068" y="1268"/>
                    <a:pt x="1068" y="1201"/>
                  </a:cubicBezTo>
                  <a:cubicBezTo>
                    <a:pt x="1101" y="1068"/>
                    <a:pt x="1068" y="968"/>
                    <a:pt x="1001" y="868"/>
                  </a:cubicBezTo>
                  <a:cubicBezTo>
                    <a:pt x="954" y="844"/>
                    <a:pt x="890" y="821"/>
                    <a:pt x="798" y="821"/>
                  </a:cubicBezTo>
                  <a:cubicBezTo>
                    <a:pt x="760" y="821"/>
                    <a:pt x="716" y="825"/>
                    <a:pt x="668" y="834"/>
                  </a:cubicBezTo>
                  <a:lnTo>
                    <a:pt x="501" y="868"/>
                  </a:lnTo>
                  <a:lnTo>
                    <a:pt x="401" y="868"/>
                  </a:lnTo>
                  <a:cubicBezTo>
                    <a:pt x="367" y="868"/>
                    <a:pt x="367" y="868"/>
                    <a:pt x="367" y="834"/>
                  </a:cubicBezTo>
                  <a:cubicBezTo>
                    <a:pt x="334" y="834"/>
                    <a:pt x="334" y="801"/>
                    <a:pt x="367" y="801"/>
                  </a:cubicBezTo>
                  <a:cubicBezTo>
                    <a:pt x="334" y="734"/>
                    <a:pt x="367" y="668"/>
                    <a:pt x="401" y="634"/>
                  </a:cubicBezTo>
                  <a:cubicBezTo>
                    <a:pt x="434" y="601"/>
                    <a:pt x="501" y="568"/>
                    <a:pt x="534" y="534"/>
                  </a:cubicBezTo>
                  <a:cubicBezTo>
                    <a:pt x="567" y="501"/>
                    <a:pt x="601" y="501"/>
                    <a:pt x="634" y="467"/>
                  </a:cubicBezTo>
                  <a:lnTo>
                    <a:pt x="701" y="467"/>
                  </a:lnTo>
                  <a:lnTo>
                    <a:pt x="734" y="501"/>
                  </a:lnTo>
                  <a:lnTo>
                    <a:pt x="801" y="501"/>
                  </a:lnTo>
                  <a:lnTo>
                    <a:pt x="1001" y="401"/>
                  </a:lnTo>
                  <a:cubicBezTo>
                    <a:pt x="1001" y="367"/>
                    <a:pt x="1034" y="367"/>
                    <a:pt x="1034" y="334"/>
                  </a:cubicBezTo>
                  <a:cubicBezTo>
                    <a:pt x="1034" y="301"/>
                    <a:pt x="1034" y="267"/>
                    <a:pt x="1034" y="267"/>
                  </a:cubicBezTo>
                  <a:cubicBezTo>
                    <a:pt x="1034" y="201"/>
                    <a:pt x="1034" y="134"/>
                    <a:pt x="1001" y="101"/>
                  </a:cubicBezTo>
                  <a:cubicBezTo>
                    <a:pt x="968" y="67"/>
                    <a:pt x="934" y="34"/>
                    <a:pt x="9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5"/>
            <p:cNvSpPr/>
            <p:nvPr/>
          </p:nvSpPr>
          <p:spPr>
            <a:xfrm>
              <a:off x="3054850" y="2491400"/>
              <a:ext cx="27550" cy="47550"/>
            </a:xfrm>
            <a:custGeom>
              <a:avLst/>
              <a:gdLst/>
              <a:ahLst/>
              <a:cxnLst/>
              <a:rect l="l" t="t" r="r" b="b"/>
              <a:pathLst>
                <a:path w="1102" h="1902" extrusionOk="0">
                  <a:moveTo>
                    <a:pt x="634" y="0"/>
                  </a:moveTo>
                  <a:lnTo>
                    <a:pt x="468" y="100"/>
                  </a:lnTo>
                  <a:cubicBezTo>
                    <a:pt x="468" y="134"/>
                    <a:pt x="434" y="134"/>
                    <a:pt x="434" y="167"/>
                  </a:cubicBezTo>
                  <a:cubicBezTo>
                    <a:pt x="434" y="167"/>
                    <a:pt x="434" y="200"/>
                    <a:pt x="434" y="234"/>
                  </a:cubicBezTo>
                  <a:lnTo>
                    <a:pt x="434" y="834"/>
                  </a:lnTo>
                  <a:lnTo>
                    <a:pt x="34" y="1068"/>
                  </a:lnTo>
                  <a:cubicBezTo>
                    <a:pt x="34" y="1068"/>
                    <a:pt x="1" y="1101"/>
                    <a:pt x="1" y="1101"/>
                  </a:cubicBezTo>
                  <a:cubicBezTo>
                    <a:pt x="1" y="1134"/>
                    <a:pt x="1" y="1168"/>
                    <a:pt x="1" y="1201"/>
                  </a:cubicBezTo>
                  <a:lnTo>
                    <a:pt x="1" y="1435"/>
                  </a:lnTo>
                  <a:lnTo>
                    <a:pt x="1" y="1468"/>
                  </a:lnTo>
                  <a:lnTo>
                    <a:pt x="34" y="1468"/>
                  </a:lnTo>
                  <a:lnTo>
                    <a:pt x="434" y="1234"/>
                  </a:lnTo>
                  <a:lnTo>
                    <a:pt x="434" y="1868"/>
                  </a:lnTo>
                  <a:cubicBezTo>
                    <a:pt x="434" y="1868"/>
                    <a:pt x="434" y="1902"/>
                    <a:pt x="434" y="1902"/>
                  </a:cubicBezTo>
                  <a:lnTo>
                    <a:pt x="468" y="1902"/>
                  </a:lnTo>
                  <a:lnTo>
                    <a:pt x="634" y="1801"/>
                  </a:lnTo>
                  <a:cubicBezTo>
                    <a:pt x="668" y="1801"/>
                    <a:pt x="668" y="1768"/>
                    <a:pt x="668" y="1768"/>
                  </a:cubicBezTo>
                  <a:cubicBezTo>
                    <a:pt x="701" y="1735"/>
                    <a:pt x="701" y="1701"/>
                    <a:pt x="668" y="1701"/>
                  </a:cubicBezTo>
                  <a:lnTo>
                    <a:pt x="668" y="1068"/>
                  </a:lnTo>
                  <a:lnTo>
                    <a:pt x="1068" y="834"/>
                  </a:lnTo>
                  <a:cubicBezTo>
                    <a:pt x="1068" y="834"/>
                    <a:pt x="1101" y="801"/>
                    <a:pt x="1101" y="801"/>
                  </a:cubicBezTo>
                  <a:cubicBezTo>
                    <a:pt x="1101" y="767"/>
                    <a:pt x="1101" y="734"/>
                    <a:pt x="1101" y="734"/>
                  </a:cubicBezTo>
                  <a:lnTo>
                    <a:pt x="1101" y="501"/>
                  </a:lnTo>
                  <a:lnTo>
                    <a:pt x="1101" y="434"/>
                  </a:lnTo>
                  <a:lnTo>
                    <a:pt x="1068" y="434"/>
                  </a:lnTo>
                  <a:lnTo>
                    <a:pt x="668" y="667"/>
                  </a:lnTo>
                  <a:lnTo>
                    <a:pt x="668" y="67"/>
                  </a:lnTo>
                  <a:cubicBezTo>
                    <a:pt x="701" y="34"/>
                    <a:pt x="701" y="34"/>
                    <a:pt x="6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5"/>
            <p:cNvSpPr/>
            <p:nvPr/>
          </p:nvSpPr>
          <p:spPr>
            <a:xfrm>
              <a:off x="3084875" y="2462200"/>
              <a:ext cx="20050" cy="60900"/>
            </a:xfrm>
            <a:custGeom>
              <a:avLst/>
              <a:gdLst/>
              <a:ahLst/>
              <a:cxnLst/>
              <a:rect l="l" t="t" r="r" b="b"/>
              <a:pathLst>
                <a:path w="802" h="2436" extrusionOk="0">
                  <a:moveTo>
                    <a:pt x="768" y="1"/>
                  </a:moveTo>
                  <a:lnTo>
                    <a:pt x="568" y="101"/>
                  </a:lnTo>
                  <a:cubicBezTo>
                    <a:pt x="568" y="101"/>
                    <a:pt x="568" y="134"/>
                    <a:pt x="534" y="134"/>
                  </a:cubicBezTo>
                  <a:lnTo>
                    <a:pt x="501" y="201"/>
                  </a:lnTo>
                  <a:lnTo>
                    <a:pt x="34" y="1035"/>
                  </a:lnTo>
                  <a:cubicBezTo>
                    <a:pt x="34" y="1035"/>
                    <a:pt x="0" y="1068"/>
                    <a:pt x="0" y="1101"/>
                  </a:cubicBezTo>
                  <a:cubicBezTo>
                    <a:pt x="0" y="1135"/>
                    <a:pt x="0" y="1135"/>
                    <a:pt x="0" y="1168"/>
                  </a:cubicBezTo>
                  <a:lnTo>
                    <a:pt x="134" y="1335"/>
                  </a:lnTo>
                  <a:lnTo>
                    <a:pt x="201" y="1335"/>
                  </a:lnTo>
                  <a:cubicBezTo>
                    <a:pt x="201" y="1302"/>
                    <a:pt x="201" y="1302"/>
                    <a:pt x="234" y="1268"/>
                  </a:cubicBezTo>
                  <a:lnTo>
                    <a:pt x="534" y="735"/>
                  </a:lnTo>
                  <a:lnTo>
                    <a:pt x="534" y="2369"/>
                  </a:lnTo>
                  <a:lnTo>
                    <a:pt x="534" y="2436"/>
                  </a:lnTo>
                  <a:lnTo>
                    <a:pt x="568" y="2436"/>
                  </a:lnTo>
                  <a:lnTo>
                    <a:pt x="768" y="2336"/>
                  </a:lnTo>
                  <a:cubicBezTo>
                    <a:pt x="768" y="2302"/>
                    <a:pt x="768" y="2302"/>
                    <a:pt x="801" y="2269"/>
                  </a:cubicBezTo>
                  <a:cubicBezTo>
                    <a:pt x="801" y="2269"/>
                    <a:pt x="801" y="2236"/>
                    <a:pt x="801" y="2202"/>
                  </a:cubicBezTo>
                  <a:lnTo>
                    <a:pt x="801" y="67"/>
                  </a:lnTo>
                  <a:cubicBezTo>
                    <a:pt x="801" y="34"/>
                    <a:pt x="801" y="1"/>
                    <a:pt x="80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5"/>
            <p:cNvSpPr/>
            <p:nvPr/>
          </p:nvSpPr>
          <p:spPr>
            <a:xfrm>
              <a:off x="3109900" y="2447400"/>
              <a:ext cx="20025" cy="61525"/>
            </a:xfrm>
            <a:custGeom>
              <a:avLst/>
              <a:gdLst/>
              <a:ahLst/>
              <a:cxnLst/>
              <a:rect l="l" t="t" r="r" b="b"/>
              <a:pathLst>
                <a:path w="801" h="2461" extrusionOk="0">
                  <a:moveTo>
                    <a:pt x="763" y="1"/>
                  </a:moveTo>
                  <a:cubicBezTo>
                    <a:pt x="759" y="1"/>
                    <a:pt x="751" y="9"/>
                    <a:pt x="734" y="26"/>
                  </a:cubicBezTo>
                  <a:lnTo>
                    <a:pt x="567" y="126"/>
                  </a:lnTo>
                  <a:cubicBezTo>
                    <a:pt x="567" y="126"/>
                    <a:pt x="534" y="126"/>
                    <a:pt x="534" y="159"/>
                  </a:cubicBezTo>
                  <a:lnTo>
                    <a:pt x="501" y="226"/>
                  </a:lnTo>
                  <a:lnTo>
                    <a:pt x="34" y="1060"/>
                  </a:lnTo>
                  <a:cubicBezTo>
                    <a:pt x="0" y="1060"/>
                    <a:pt x="0" y="1093"/>
                    <a:pt x="0" y="1126"/>
                  </a:cubicBezTo>
                  <a:lnTo>
                    <a:pt x="0" y="1193"/>
                  </a:lnTo>
                  <a:lnTo>
                    <a:pt x="100" y="1327"/>
                  </a:lnTo>
                  <a:lnTo>
                    <a:pt x="134" y="1327"/>
                  </a:lnTo>
                  <a:cubicBezTo>
                    <a:pt x="167" y="1327"/>
                    <a:pt x="200" y="1293"/>
                    <a:pt x="200" y="1293"/>
                  </a:cubicBezTo>
                  <a:lnTo>
                    <a:pt x="534" y="726"/>
                  </a:lnTo>
                  <a:lnTo>
                    <a:pt x="534" y="2394"/>
                  </a:lnTo>
                  <a:lnTo>
                    <a:pt x="534" y="2461"/>
                  </a:lnTo>
                  <a:lnTo>
                    <a:pt x="567" y="2461"/>
                  </a:lnTo>
                  <a:lnTo>
                    <a:pt x="734" y="2361"/>
                  </a:lnTo>
                  <a:cubicBezTo>
                    <a:pt x="767" y="2327"/>
                    <a:pt x="767" y="2327"/>
                    <a:pt x="767" y="2294"/>
                  </a:cubicBezTo>
                  <a:cubicBezTo>
                    <a:pt x="801" y="2294"/>
                    <a:pt x="801" y="2261"/>
                    <a:pt x="767" y="2227"/>
                  </a:cubicBezTo>
                  <a:lnTo>
                    <a:pt x="767" y="59"/>
                  </a:lnTo>
                  <a:cubicBezTo>
                    <a:pt x="801" y="59"/>
                    <a:pt x="801" y="26"/>
                    <a:pt x="767" y="26"/>
                  </a:cubicBezTo>
                  <a:cubicBezTo>
                    <a:pt x="767" y="9"/>
                    <a:pt x="767" y="1"/>
                    <a:pt x="76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5"/>
            <p:cNvSpPr/>
            <p:nvPr/>
          </p:nvSpPr>
          <p:spPr>
            <a:xfrm>
              <a:off x="3136575" y="2484725"/>
              <a:ext cx="7525" cy="15875"/>
            </a:xfrm>
            <a:custGeom>
              <a:avLst/>
              <a:gdLst/>
              <a:ahLst/>
              <a:cxnLst/>
              <a:rect l="l" t="t" r="r" b="b"/>
              <a:pathLst>
                <a:path w="301" h="635" extrusionOk="0">
                  <a:moveTo>
                    <a:pt x="267" y="0"/>
                  </a:moveTo>
                  <a:lnTo>
                    <a:pt x="34" y="134"/>
                  </a:lnTo>
                  <a:cubicBezTo>
                    <a:pt x="34" y="134"/>
                    <a:pt x="1" y="134"/>
                    <a:pt x="1" y="167"/>
                  </a:cubicBezTo>
                  <a:cubicBezTo>
                    <a:pt x="1" y="200"/>
                    <a:pt x="1" y="200"/>
                    <a:pt x="1" y="234"/>
                  </a:cubicBezTo>
                  <a:lnTo>
                    <a:pt x="1" y="567"/>
                  </a:lnTo>
                  <a:cubicBezTo>
                    <a:pt x="1" y="601"/>
                    <a:pt x="1" y="601"/>
                    <a:pt x="1" y="634"/>
                  </a:cubicBezTo>
                  <a:lnTo>
                    <a:pt x="34" y="634"/>
                  </a:lnTo>
                  <a:lnTo>
                    <a:pt x="267" y="501"/>
                  </a:lnTo>
                  <a:cubicBezTo>
                    <a:pt x="267" y="501"/>
                    <a:pt x="301" y="467"/>
                    <a:pt x="301" y="467"/>
                  </a:cubicBezTo>
                  <a:cubicBezTo>
                    <a:pt x="301" y="434"/>
                    <a:pt x="301" y="401"/>
                    <a:pt x="301" y="367"/>
                  </a:cubicBezTo>
                  <a:lnTo>
                    <a:pt x="301" y="67"/>
                  </a:lnTo>
                  <a:cubicBezTo>
                    <a:pt x="301" y="34"/>
                    <a:pt x="301" y="34"/>
                    <a:pt x="3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5"/>
            <p:cNvSpPr/>
            <p:nvPr/>
          </p:nvSpPr>
          <p:spPr>
            <a:xfrm>
              <a:off x="3149925" y="2423850"/>
              <a:ext cx="29200" cy="64225"/>
            </a:xfrm>
            <a:custGeom>
              <a:avLst/>
              <a:gdLst/>
              <a:ahLst/>
              <a:cxnLst/>
              <a:rect l="l" t="t" r="r" b="b"/>
              <a:pathLst>
                <a:path w="1168" h="2569" extrusionOk="0">
                  <a:moveTo>
                    <a:pt x="697" y="451"/>
                  </a:moveTo>
                  <a:cubicBezTo>
                    <a:pt x="734" y="451"/>
                    <a:pt x="768" y="467"/>
                    <a:pt x="801" y="501"/>
                  </a:cubicBezTo>
                  <a:cubicBezTo>
                    <a:pt x="834" y="601"/>
                    <a:pt x="868" y="701"/>
                    <a:pt x="868" y="834"/>
                  </a:cubicBezTo>
                  <a:lnTo>
                    <a:pt x="868" y="1101"/>
                  </a:lnTo>
                  <a:lnTo>
                    <a:pt x="868" y="1368"/>
                  </a:lnTo>
                  <a:cubicBezTo>
                    <a:pt x="868" y="1535"/>
                    <a:pt x="834" y="1668"/>
                    <a:pt x="801" y="1802"/>
                  </a:cubicBezTo>
                  <a:cubicBezTo>
                    <a:pt x="768" y="1902"/>
                    <a:pt x="667" y="2002"/>
                    <a:pt x="567" y="2068"/>
                  </a:cubicBezTo>
                  <a:cubicBezTo>
                    <a:pt x="517" y="2102"/>
                    <a:pt x="476" y="2118"/>
                    <a:pt x="442" y="2118"/>
                  </a:cubicBezTo>
                  <a:cubicBezTo>
                    <a:pt x="409" y="2118"/>
                    <a:pt x="384" y="2102"/>
                    <a:pt x="367" y="2068"/>
                  </a:cubicBezTo>
                  <a:cubicBezTo>
                    <a:pt x="301" y="1968"/>
                    <a:pt x="267" y="1835"/>
                    <a:pt x="301" y="1735"/>
                  </a:cubicBezTo>
                  <a:lnTo>
                    <a:pt x="301" y="1435"/>
                  </a:lnTo>
                  <a:lnTo>
                    <a:pt x="301" y="1168"/>
                  </a:lnTo>
                  <a:cubicBezTo>
                    <a:pt x="301" y="1034"/>
                    <a:pt x="301" y="868"/>
                    <a:pt x="367" y="734"/>
                  </a:cubicBezTo>
                  <a:cubicBezTo>
                    <a:pt x="401" y="634"/>
                    <a:pt x="467" y="534"/>
                    <a:pt x="567" y="501"/>
                  </a:cubicBezTo>
                  <a:cubicBezTo>
                    <a:pt x="617" y="467"/>
                    <a:pt x="659" y="451"/>
                    <a:pt x="697" y="451"/>
                  </a:cubicBezTo>
                  <a:close/>
                  <a:moveTo>
                    <a:pt x="834" y="0"/>
                  </a:moveTo>
                  <a:cubicBezTo>
                    <a:pt x="734" y="0"/>
                    <a:pt x="667" y="34"/>
                    <a:pt x="567" y="67"/>
                  </a:cubicBezTo>
                  <a:cubicBezTo>
                    <a:pt x="467" y="134"/>
                    <a:pt x="367" y="200"/>
                    <a:pt x="301" y="300"/>
                  </a:cubicBezTo>
                  <a:cubicBezTo>
                    <a:pt x="234" y="401"/>
                    <a:pt x="167" y="501"/>
                    <a:pt x="134" y="601"/>
                  </a:cubicBezTo>
                  <a:cubicBezTo>
                    <a:pt x="67" y="701"/>
                    <a:pt x="34" y="834"/>
                    <a:pt x="34" y="934"/>
                  </a:cubicBezTo>
                  <a:cubicBezTo>
                    <a:pt x="0" y="1068"/>
                    <a:pt x="0" y="1201"/>
                    <a:pt x="0" y="1335"/>
                  </a:cubicBezTo>
                  <a:lnTo>
                    <a:pt x="0" y="1635"/>
                  </a:lnTo>
                  <a:lnTo>
                    <a:pt x="0" y="1902"/>
                  </a:lnTo>
                  <a:cubicBezTo>
                    <a:pt x="0" y="2035"/>
                    <a:pt x="0" y="2135"/>
                    <a:pt x="34" y="2235"/>
                  </a:cubicBezTo>
                  <a:cubicBezTo>
                    <a:pt x="34" y="2335"/>
                    <a:pt x="67" y="2402"/>
                    <a:pt x="134" y="2469"/>
                  </a:cubicBezTo>
                  <a:cubicBezTo>
                    <a:pt x="167" y="2535"/>
                    <a:pt x="234" y="2569"/>
                    <a:pt x="301" y="2569"/>
                  </a:cubicBezTo>
                  <a:cubicBezTo>
                    <a:pt x="401" y="2569"/>
                    <a:pt x="501" y="2535"/>
                    <a:pt x="567" y="2469"/>
                  </a:cubicBezTo>
                  <a:cubicBezTo>
                    <a:pt x="667" y="2435"/>
                    <a:pt x="768" y="2335"/>
                    <a:pt x="834" y="2269"/>
                  </a:cubicBezTo>
                  <a:cubicBezTo>
                    <a:pt x="901" y="2168"/>
                    <a:pt x="968" y="2068"/>
                    <a:pt x="1034" y="1968"/>
                  </a:cubicBezTo>
                  <a:cubicBezTo>
                    <a:pt x="1068" y="1868"/>
                    <a:pt x="1101" y="1735"/>
                    <a:pt x="1134" y="1635"/>
                  </a:cubicBezTo>
                  <a:cubicBezTo>
                    <a:pt x="1134" y="1501"/>
                    <a:pt x="1168" y="1368"/>
                    <a:pt x="1168" y="1234"/>
                  </a:cubicBezTo>
                  <a:lnTo>
                    <a:pt x="1168" y="634"/>
                  </a:lnTo>
                  <a:cubicBezTo>
                    <a:pt x="1168" y="534"/>
                    <a:pt x="1134" y="434"/>
                    <a:pt x="1134" y="300"/>
                  </a:cubicBezTo>
                  <a:cubicBezTo>
                    <a:pt x="1101" y="234"/>
                    <a:pt x="1068" y="134"/>
                    <a:pt x="1034" y="67"/>
                  </a:cubicBezTo>
                  <a:cubicBezTo>
                    <a:pt x="968" y="34"/>
                    <a:pt x="901" y="0"/>
                    <a:pt x="8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5"/>
            <p:cNvSpPr/>
            <p:nvPr/>
          </p:nvSpPr>
          <p:spPr>
            <a:xfrm>
              <a:off x="3183275" y="2405500"/>
              <a:ext cx="19200" cy="60900"/>
            </a:xfrm>
            <a:custGeom>
              <a:avLst/>
              <a:gdLst/>
              <a:ahLst/>
              <a:cxnLst/>
              <a:rect l="l" t="t" r="r" b="b"/>
              <a:pathLst>
                <a:path w="768" h="2436" extrusionOk="0">
                  <a:moveTo>
                    <a:pt x="701" y="0"/>
                  </a:moveTo>
                  <a:lnTo>
                    <a:pt x="534" y="100"/>
                  </a:lnTo>
                  <a:cubicBezTo>
                    <a:pt x="534" y="100"/>
                    <a:pt x="501" y="100"/>
                    <a:pt x="501" y="134"/>
                  </a:cubicBezTo>
                  <a:cubicBezTo>
                    <a:pt x="501" y="134"/>
                    <a:pt x="468" y="167"/>
                    <a:pt x="468" y="201"/>
                  </a:cubicBezTo>
                  <a:lnTo>
                    <a:pt x="1" y="1034"/>
                  </a:lnTo>
                  <a:cubicBezTo>
                    <a:pt x="1" y="1034"/>
                    <a:pt x="1" y="1068"/>
                    <a:pt x="1" y="1101"/>
                  </a:cubicBezTo>
                  <a:cubicBezTo>
                    <a:pt x="1" y="1135"/>
                    <a:pt x="1" y="1135"/>
                    <a:pt x="1" y="1168"/>
                  </a:cubicBezTo>
                  <a:lnTo>
                    <a:pt x="101" y="1301"/>
                  </a:lnTo>
                  <a:lnTo>
                    <a:pt x="134" y="1301"/>
                  </a:lnTo>
                  <a:cubicBezTo>
                    <a:pt x="167" y="1301"/>
                    <a:pt x="201" y="1301"/>
                    <a:pt x="201" y="1268"/>
                  </a:cubicBezTo>
                  <a:lnTo>
                    <a:pt x="501" y="734"/>
                  </a:lnTo>
                  <a:lnTo>
                    <a:pt x="501" y="2369"/>
                  </a:lnTo>
                  <a:cubicBezTo>
                    <a:pt x="501" y="2402"/>
                    <a:pt x="501" y="2402"/>
                    <a:pt x="501" y="2435"/>
                  </a:cubicBezTo>
                  <a:lnTo>
                    <a:pt x="534" y="2435"/>
                  </a:lnTo>
                  <a:lnTo>
                    <a:pt x="701" y="2335"/>
                  </a:lnTo>
                  <a:cubicBezTo>
                    <a:pt x="734" y="2302"/>
                    <a:pt x="734" y="2302"/>
                    <a:pt x="768" y="2269"/>
                  </a:cubicBezTo>
                  <a:cubicBezTo>
                    <a:pt x="768" y="2235"/>
                    <a:pt x="768" y="2235"/>
                    <a:pt x="768" y="2202"/>
                  </a:cubicBezTo>
                  <a:lnTo>
                    <a:pt x="768" y="34"/>
                  </a:lnTo>
                  <a:cubicBezTo>
                    <a:pt x="768" y="34"/>
                    <a:pt x="768" y="0"/>
                    <a:pt x="7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5"/>
            <p:cNvSpPr/>
            <p:nvPr/>
          </p:nvSpPr>
          <p:spPr>
            <a:xfrm>
              <a:off x="3209125" y="2381325"/>
              <a:ext cx="40050" cy="75900"/>
            </a:xfrm>
            <a:custGeom>
              <a:avLst/>
              <a:gdLst/>
              <a:ahLst/>
              <a:cxnLst/>
              <a:rect l="l" t="t" r="r" b="b"/>
              <a:pathLst>
                <a:path w="1602" h="3036" extrusionOk="0">
                  <a:moveTo>
                    <a:pt x="401" y="867"/>
                  </a:moveTo>
                  <a:cubicBezTo>
                    <a:pt x="434" y="901"/>
                    <a:pt x="434" y="934"/>
                    <a:pt x="434" y="967"/>
                  </a:cubicBezTo>
                  <a:lnTo>
                    <a:pt x="434" y="1034"/>
                  </a:lnTo>
                  <a:lnTo>
                    <a:pt x="434" y="1201"/>
                  </a:lnTo>
                  <a:lnTo>
                    <a:pt x="434" y="1268"/>
                  </a:lnTo>
                  <a:cubicBezTo>
                    <a:pt x="434" y="1301"/>
                    <a:pt x="434" y="1368"/>
                    <a:pt x="401" y="1401"/>
                  </a:cubicBezTo>
                  <a:cubicBezTo>
                    <a:pt x="401" y="1434"/>
                    <a:pt x="368" y="1468"/>
                    <a:pt x="334" y="1501"/>
                  </a:cubicBezTo>
                  <a:cubicBezTo>
                    <a:pt x="301" y="1518"/>
                    <a:pt x="276" y="1526"/>
                    <a:pt x="259" y="1526"/>
                  </a:cubicBezTo>
                  <a:cubicBezTo>
                    <a:pt x="243" y="1526"/>
                    <a:pt x="234" y="1518"/>
                    <a:pt x="234" y="1501"/>
                  </a:cubicBezTo>
                  <a:cubicBezTo>
                    <a:pt x="201" y="1468"/>
                    <a:pt x="201" y="1434"/>
                    <a:pt x="201" y="1401"/>
                  </a:cubicBezTo>
                  <a:cubicBezTo>
                    <a:pt x="201" y="1401"/>
                    <a:pt x="201" y="1368"/>
                    <a:pt x="201" y="1334"/>
                  </a:cubicBezTo>
                  <a:lnTo>
                    <a:pt x="201" y="1168"/>
                  </a:lnTo>
                  <a:cubicBezTo>
                    <a:pt x="201" y="1134"/>
                    <a:pt x="201" y="1134"/>
                    <a:pt x="201" y="1101"/>
                  </a:cubicBezTo>
                  <a:cubicBezTo>
                    <a:pt x="201" y="1067"/>
                    <a:pt x="201" y="1001"/>
                    <a:pt x="234" y="967"/>
                  </a:cubicBezTo>
                  <a:cubicBezTo>
                    <a:pt x="234" y="934"/>
                    <a:pt x="268" y="901"/>
                    <a:pt x="334" y="867"/>
                  </a:cubicBezTo>
                  <a:close/>
                  <a:moveTo>
                    <a:pt x="468" y="534"/>
                  </a:moveTo>
                  <a:cubicBezTo>
                    <a:pt x="401" y="534"/>
                    <a:pt x="368" y="567"/>
                    <a:pt x="334" y="600"/>
                  </a:cubicBezTo>
                  <a:cubicBezTo>
                    <a:pt x="268" y="600"/>
                    <a:pt x="201" y="667"/>
                    <a:pt x="167" y="701"/>
                  </a:cubicBezTo>
                  <a:cubicBezTo>
                    <a:pt x="134" y="734"/>
                    <a:pt x="101" y="801"/>
                    <a:pt x="67" y="867"/>
                  </a:cubicBezTo>
                  <a:cubicBezTo>
                    <a:pt x="67" y="901"/>
                    <a:pt x="34" y="967"/>
                    <a:pt x="34" y="1034"/>
                  </a:cubicBezTo>
                  <a:cubicBezTo>
                    <a:pt x="1" y="1067"/>
                    <a:pt x="1" y="1134"/>
                    <a:pt x="1" y="1201"/>
                  </a:cubicBezTo>
                  <a:lnTo>
                    <a:pt x="1" y="1368"/>
                  </a:lnTo>
                  <a:lnTo>
                    <a:pt x="1" y="1568"/>
                  </a:lnTo>
                  <a:cubicBezTo>
                    <a:pt x="1" y="1601"/>
                    <a:pt x="1" y="1635"/>
                    <a:pt x="34" y="1701"/>
                  </a:cubicBezTo>
                  <a:cubicBezTo>
                    <a:pt x="34" y="1735"/>
                    <a:pt x="34" y="1768"/>
                    <a:pt x="67" y="1801"/>
                  </a:cubicBezTo>
                  <a:cubicBezTo>
                    <a:pt x="101" y="1801"/>
                    <a:pt x="134" y="1835"/>
                    <a:pt x="167" y="1835"/>
                  </a:cubicBezTo>
                  <a:cubicBezTo>
                    <a:pt x="234" y="1835"/>
                    <a:pt x="268" y="1801"/>
                    <a:pt x="334" y="1801"/>
                  </a:cubicBezTo>
                  <a:cubicBezTo>
                    <a:pt x="368" y="1768"/>
                    <a:pt x="401" y="1701"/>
                    <a:pt x="468" y="1668"/>
                  </a:cubicBezTo>
                  <a:cubicBezTo>
                    <a:pt x="501" y="1635"/>
                    <a:pt x="534" y="1568"/>
                    <a:pt x="568" y="1534"/>
                  </a:cubicBezTo>
                  <a:cubicBezTo>
                    <a:pt x="568" y="1468"/>
                    <a:pt x="601" y="1401"/>
                    <a:pt x="601" y="1368"/>
                  </a:cubicBezTo>
                  <a:cubicBezTo>
                    <a:pt x="634" y="1301"/>
                    <a:pt x="634" y="1234"/>
                    <a:pt x="634" y="1201"/>
                  </a:cubicBezTo>
                  <a:lnTo>
                    <a:pt x="634" y="1001"/>
                  </a:lnTo>
                  <a:lnTo>
                    <a:pt x="634" y="801"/>
                  </a:lnTo>
                  <a:cubicBezTo>
                    <a:pt x="634" y="767"/>
                    <a:pt x="634" y="734"/>
                    <a:pt x="601" y="667"/>
                  </a:cubicBezTo>
                  <a:cubicBezTo>
                    <a:pt x="601" y="634"/>
                    <a:pt x="568" y="600"/>
                    <a:pt x="568" y="567"/>
                  </a:cubicBezTo>
                  <a:cubicBezTo>
                    <a:pt x="534" y="567"/>
                    <a:pt x="501" y="534"/>
                    <a:pt x="468" y="534"/>
                  </a:cubicBezTo>
                  <a:close/>
                  <a:moveTo>
                    <a:pt x="1314" y="1476"/>
                  </a:moveTo>
                  <a:cubicBezTo>
                    <a:pt x="1327" y="1476"/>
                    <a:pt x="1335" y="1484"/>
                    <a:pt x="1335" y="1501"/>
                  </a:cubicBezTo>
                  <a:cubicBezTo>
                    <a:pt x="1368" y="1534"/>
                    <a:pt x="1368" y="1568"/>
                    <a:pt x="1368" y="1601"/>
                  </a:cubicBezTo>
                  <a:lnTo>
                    <a:pt x="1368" y="1668"/>
                  </a:lnTo>
                  <a:lnTo>
                    <a:pt x="1368" y="1835"/>
                  </a:lnTo>
                  <a:lnTo>
                    <a:pt x="1368" y="1901"/>
                  </a:lnTo>
                  <a:lnTo>
                    <a:pt x="1402" y="1901"/>
                  </a:lnTo>
                  <a:cubicBezTo>
                    <a:pt x="1368" y="1935"/>
                    <a:pt x="1368" y="2001"/>
                    <a:pt x="1335" y="2035"/>
                  </a:cubicBezTo>
                  <a:cubicBezTo>
                    <a:pt x="1335" y="2068"/>
                    <a:pt x="1302" y="2102"/>
                    <a:pt x="1268" y="2135"/>
                  </a:cubicBezTo>
                  <a:cubicBezTo>
                    <a:pt x="1252" y="2152"/>
                    <a:pt x="1227" y="2160"/>
                    <a:pt x="1206" y="2160"/>
                  </a:cubicBezTo>
                  <a:cubicBezTo>
                    <a:pt x="1185" y="2160"/>
                    <a:pt x="1168" y="2152"/>
                    <a:pt x="1168" y="2135"/>
                  </a:cubicBezTo>
                  <a:cubicBezTo>
                    <a:pt x="1168" y="2102"/>
                    <a:pt x="1135" y="2068"/>
                    <a:pt x="1135" y="2035"/>
                  </a:cubicBezTo>
                  <a:lnTo>
                    <a:pt x="1135" y="1968"/>
                  </a:lnTo>
                  <a:lnTo>
                    <a:pt x="1135" y="1801"/>
                  </a:lnTo>
                  <a:lnTo>
                    <a:pt x="1135" y="1735"/>
                  </a:lnTo>
                  <a:cubicBezTo>
                    <a:pt x="1135" y="1668"/>
                    <a:pt x="1168" y="1635"/>
                    <a:pt x="1168" y="1601"/>
                  </a:cubicBezTo>
                  <a:cubicBezTo>
                    <a:pt x="1202" y="1568"/>
                    <a:pt x="1235" y="1534"/>
                    <a:pt x="1268" y="1501"/>
                  </a:cubicBezTo>
                  <a:cubicBezTo>
                    <a:pt x="1285" y="1484"/>
                    <a:pt x="1302" y="1476"/>
                    <a:pt x="1314" y="1476"/>
                  </a:cubicBezTo>
                  <a:close/>
                  <a:moveTo>
                    <a:pt x="1402" y="1168"/>
                  </a:moveTo>
                  <a:cubicBezTo>
                    <a:pt x="1368" y="1168"/>
                    <a:pt x="1302" y="1201"/>
                    <a:pt x="1268" y="1234"/>
                  </a:cubicBezTo>
                  <a:lnTo>
                    <a:pt x="1268" y="1201"/>
                  </a:lnTo>
                  <a:cubicBezTo>
                    <a:pt x="1202" y="1234"/>
                    <a:pt x="1168" y="1301"/>
                    <a:pt x="1135" y="1334"/>
                  </a:cubicBezTo>
                  <a:cubicBezTo>
                    <a:pt x="1068" y="1368"/>
                    <a:pt x="1068" y="1434"/>
                    <a:pt x="1035" y="1501"/>
                  </a:cubicBezTo>
                  <a:cubicBezTo>
                    <a:pt x="1001" y="1534"/>
                    <a:pt x="968" y="1601"/>
                    <a:pt x="968" y="1668"/>
                  </a:cubicBezTo>
                  <a:cubicBezTo>
                    <a:pt x="968" y="1701"/>
                    <a:pt x="935" y="1768"/>
                    <a:pt x="935" y="1835"/>
                  </a:cubicBezTo>
                  <a:lnTo>
                    <a:pt x="935" y="2001"/>
                  </a:lnTo>
                  <a:lnTo>
                    <a:pt x="935" y="2202"/>
                  </a:lnTo>
                  <a:cubicBezTo>
                    <a:pt x="935" y="2235"/>
                    <a:pt x="935" y="2268"/>
                    <a:pt x="968" y="2335"/>
                  </a:cubicBezTo>
                  <a:cubicBezTo>
                    <a:pt x="968" y="2368"/>
                    <a:pt x="1001" y="2402"/>
                    <a:pt x="1035" y="2435"/>
                  </a:cubicBezTo>
                  <a:cubicBezTo>
                    <a:pt x="1068" y="2435"/>
                    <a:pt x="1101" y="2468"/>
                    <a:pt x="1135" y="2468"/>
                  </a:cubicBezTo>
                  <a:cubicBezTo>
                    <a:pt x="1168" y="2468"/>
                    <a:pt x="1235" y="2435"/>
                    <a:pt x="1268" y="2435"/>
                  </a:cubicBezTo>
                  <a:cubicBezTo>
                    <a:pt x="1302" y="2402"/>
                    <a:pt x="1368" y="2335"/>
                    <a:pt x="1402" y="2302"/>
                  </a:cubicBezTo>
                  <a:cubicBezTo>
                    <a:pt x="1435" y="2268"/>
                    <a:pt x="1468" y="2202"/>
                    <a:pt x="1502" y="2168"/>
                  </a:cubicBezTo>
                  <a:cubicBezTo>
                    <a:pt x="1535" y="2102"/>
                    <a:pt x="1535" y="2035"/>
                    <a:pt x="1568" y="2001"/>
                  </a:cubicBezTo>
                  <a:cubicBezTo>
                    <a:pt x="1568" y="1935"/>
                    <a:pt x="1568" y="1868"/>
                    <a:pt x="1602" y="1801"/>
                  </a:cubicBezTo>
                  <a:lnTo>
                    <a:pt x="1602" y="1635"/>
                  </a:lnTo>
                  <a:lnTo>
                    <a:pt x="1602" y="1434"/>
                  </a:lnTo>
                  <a:cubicBezTo>
                    <a:pt x="1568" y="1401"/>
                    <a:pt x="1568" y="1368"/>
                    <a:pt x="1568" y="1301"/>
                  </a:cubicBezTo>
                  <a:cubicBezTo>
                    <a:pt x="1535" y="1268"/>
                    <a:pt x="1535" y="1234"/>
                    <a:pt x="1502" y="1201"/>
                  </a:cubicBezTo>
                  <a:cubicBezTo>
                    <a:pt x="1468" y="1201"/>
                    <a:pt x="1435" y="1168"/>
                    <a:pt x="1402" y="1168"/>
                  </a:cubicBezTo>
                  <a:close/>
                  <a:moveTo>
                    <a:pt x="1402" y="0"/>
                  </a:moveTo>
                  <a:lnTo>
                    <a:pt x="1268" y="67"/>
                  </a:lnTo>
                  <a:cubicBezTo>
                    <a:pt x="1235" y="67"/>
                    <a:pt x="1235" y="67"/>
                    <a:pt x="1202" y="100"/>
                  </a:cubicBezTo>
                  <a:cubicBezTo>
                    <a:pt x="1202" y="133"/>
                    <a:pt x="1202" y="133"/>
                    <a:pt x="1202" y="167"/>
                  </a:cubicBezTo>
                  <a:lnTo>
                    <a:pt x="101" y="2969"/>
                  </a:lnTo>
                  <a:cubicBezTo>
                    <a:pt x="101" y="3002"/>
                    <a:pt x="101" y="3002"/>
                    <a:pt x="101" y="3036"/>
                  </a:cubicBezTo>
                  <a:lnTo>
                    <a:pt x="167" y="3036"/>
                  </a:lnTo>
                  <a:lnTo>
                    <a:pt x="301" y="2935"/>
                  </a:lnTo>
                  <a:cubicBezTo>
                    <a:pt x="301" y="2935"/>
                    <a:pt x="334" y="2902"/>
                    <a:pt x="334" y="2902"/>
                  </a:cubicBezTo>
                  <a:cubicBezTo>
                    <a:pt x="334" y="2869"/>
                    <a:pt x="368" y="2869"/>
                    <a:pt x="368" y="2835"/>
                  </a:cubicBezTo>
                  <a:lnTo>
                    <a:pt x="1435" y="67"/>
                  </a:lnTo>
                  <a:lnTo>
                    <a:pt x="1435" y="33"/>
                  </a:lnTo>
                  <a:cubicBezTo>
                    <a:pt x="1435" y="0"/>
                    <a:pt x="1435" y="0"/>
                    <a:pt x="143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5"/>
            <p:cNvSpPr/>
            <p:nvPr/>
          </p:nvSpPr>
          <p:spPr>
            <a:xfrm>
              <a:off x="2914750" y="2271225"/>
              <a:ext cx="99275" cy="219975"/>
            </a:xfrm>
            <a:custGeom>
              <a:avLst/>
              <a:gdLst/>
              <a:ahLst/>
              <a:cxnLst/>
              <a:rect l="l" t="t" r="r" b="b"/>
              <a:pathLst>
                <a:path w="3971" h="8799" extrusionOk="0">
                  <a:moveTo>
                    <a:pt x="2869" y="1"/>
                  </a:moveTo>
                  <a:cubicBezTo>
                    <a:pt x="2569" y="34"/>
                    <a:pt x="2302" y="101"/>
                    <a:pt x="2069" y="268"/>
                  </a:cubicBezTo>
                  <a:cubicBezTo>
                    <a:pt x="1735" y="435"/>
                    <a:pt x="1468" y="701"/>
                    <a:pt x="1235" y="968"/>
                  </a:cubicBezTo>
                  <a:cubicBezTo>
                    <a:pt x="1001" y="1235"/>
                    <a:pt x="801" y="1569"/>
                    <a:pt x="634" y="1869"/>
                  </a:cubicBezTo>
                  <a:cubicBezTo>
                    <a:pt x="501" y="2202"/>
                    <a:pt x="368" y="2536"/>
                    <a:pt x="301" y="2870"/>
                  </a:cubicBezTo>
                  <a:cubicBezTo>
                    <a:pt x="201" y="3203"/>
                    <a:pt x="167" y="3503"/>
                    <a:pt x="167" y="3837"/>
                  </a:cubicBezTo>
                  <a:cubicBezTo>
                    <a:pt x="167" y="3870"/>
                    <a:pt x="167" y="3937"/>
                    <a:pt x="201" y="3970"/>
                  </a:cubicBezTo>
                  <a:cubicBezTo>
                    <a:pt x="217" y="3987"/>
                    <a:pt x="234" y="3995"/>
                    <a:pt x="251" y="3995"/>
                  </a:cubicBezTo>
                  <a:cubicBezTo>
                    <a:pt x="267" y="3995"/>
                    <a:pt x="284" y="3987"/>
                    <a:pt x="301" y="3970"/>
                  </a:cubicBezTo>
                  <a:lnTo>
                    <a:pt x="1135" y="3470"/>
                  </a:lnTo>
                  <a:cubicBezTo>
                    <a:pt x="1201" y="3437"/>
                    <a:pt x="1268" y="3403"/>
                    <a:pt x="1302" y="3337"/>
                  </a:cubicBezTo>
                  <a:cubicBezTo>
                    <a:pt x="1368" y="3270"/>
                    <a:pt x="1402" y="3170"/>
                    <a:pt x="1435" y="3070"/>
                  </a:cubicBezTo>
                  <a:cubicBezTo>
                    <a:pt x="1435" y="3036"/>
                    <a:pt x="1468" y="2970"/>
                    <a:pt x="1468" y="2870"/>
                  </a:cubicBezTo>
                  <a:cubicBezTo>
                    <a:pt x="1502" y="2736"/>
                    <a:pt x="1535" y="2636"/>
                    <a:pt x="1568" y="2536"/>
                  </a:cubicBezTo>
                  <a:cubicBezTo>
                    <a:pt x="1602" y="2436"/>
                    <a:pt x="1668" y="2303"/>
                    <a:pt x="1735" y="2202"/>
                  </a:cubicBezTo>
                  <a:cubicBezTo>
                    <a:pt x="1835" y="2102"/>
                    <a:pt x="1935" y="2002"/>
                    <a:pt x="2069" y="1936"/>
                  </a:cubicBezTo>
                  <a:cubicBezTo>
                    <a:pt x="2118" y="1887"/>
                    <a:pt x="2184" y="1856"/>
                    <a:pt x="2269" y="1856"/>
                  </a:cubicBezTo>
                  <a:cubicBezTo>
                    <a:pt x="2300" y="1856"/>
                    <a:pt x="2333" y="1860"/>
                    <a:pt x="2369" y="1869"/>
                  </a:cubicBezTo>
                  <a:cubicBezTo>
                    <a:pt x="2436" y="1869"/>
                    <a:pt x="2502" y="1902"/>
                    <a:pt x="2536" y="1969"/>
                  </a:cubicBezTo>
                  <a:cubicBezTo>
                    <a:pt x="2569" y="2036"/>
                    <a:pt x="2602" y="2136"/>
                    <a:pt x="2602" y="2202"/>
                  </a:cubicBezTo>
                  <a:cubicBezTo>
                    <a:pt x="2602" y="2269"/>
                    <a:pt x="2602" y="2336"/>
                    <a:pt x="2602" y="2403"/>
                  </a:cubicBezTo>
                  <a:cubicBezTo>
                    <a:pt x="2602" y="2536"/>
                    <a:pt x="2602" y="2703"/>
                    <a:pt x="2536" y="2870"/>
                  </a:cubicBezTo>
                  <a:cubicBezTo>
                    <a:pt x="2469" y="3103"/>
                    <a:pt x="2369" y="3337"/>
                    <a:pt x="2236" y="3537"/>
                  </a:cubicBezTo>
                  <a:lnTo>
                    <a:pt x="201" y="6973"/>
                  </a:lnTo>
                  <a:cubicBezTo>
                    <a:pt x="134" y="7073"/>
                    <a:pt x="101" y="7206"/>
                    <a:pt x="67" y="7339"/>
                  </a:cubicBezTo>
                  <a:cubicBezTo>
                    <a:pt x="34" y="7440"/>
                    <a:pt x="1" y="7573"/>
                    <a:pt x="1" y="7706"/>
                  </a:cubicBezTo>
                  <a:lnTo>
                    <a:pt x="1" y="8607"/>
                  </a:lnTo>
                  <a:cubicBezTo>
                    <a:pt x="1" y="8640"/>
                    <a:pt x="34" y="8707"/>
                    <a:pt x="67" y="8774"/>
                  </a:cubicBezTo>
                  <a:cubicBezTo>
                    <a:pt x="84" y="8791"/>
                    <a:pt x="109" y="8799"/>
                    <a:pt x="134" y="8799"/>
                  </a:cubicBezTo>
                  <a:cubicBezTo>
                    <a:pt x="159" y="8799"/>
                    <a:pt x="184" y="8791"/>
                    <a:pt x="201" y="8774"/>
                  </a:cubicBezTo>
                  <a:lnTo>
                    <a:pt x="3803" y="6672"/>
                  </a:lnTo>
                  <a:cubicBezTo>
                    <a:pt x="3870" y="6639"/>
                    <a:pt x="3903" y="6572"/>
                    <a:pt x="3937" y="6506"/>
                  </a:cubicBezTo>
                  <a:cubicBezTo>
                    <a:pt x="3970" y="6439"/>
                    <a:pt x="3970" y="6372"/>
                    <a:pt x="3970" y="6305"/>
                  </a:cubicBezTo>
                  <a:lnTo>
                    <a:pt x="3970" y="5171"/>
                  </a:lnTo>
                  <a:cubicBezTo>
                    <a:pt x="3970" y="5105"/>
                    <a:pt x="3970" y="5038"/>
                    <a:pt x="3937" y="5004"/>
                  </a:cubicBezTo>
                  <a:cubicBezTo>
                    <a:pt x="3920" y="4988"/>
                    <a:pt x="3895" y="4979"/>
                    <a:pt x="3870" y="4979"/>
                  </a:cubicBezTo>
                  <a:cubicBezTo>
                    <a:pt x="3845" y="4979"/>
                    <a:pt x="3820" y="4988"/>
                    <a:pt x="3803" y="5004"/>
                  </a:cubicBezTo>
                  <a:lnTo>
                    <a:pt x="2102" y="6005"/>
                  </a:lnTo>
                  <a:lnTo>
                    <a:pt x="2102" y="6005"/>
                  </a:lnTo>
                  <a:lnTo>
                    <a:pt x="3036" y="4337"/>
                  </a:lnTo>
                  <a:cubicBezTo>
                    <a:pt x="3170" y="4070"/>
                    <a:pt x="3303" y="3837"/>
                    <a:pt x="3436" y="3570"/>
                  </a:cubicBezTo>
                  <a:cubicBezTo>
                    <a:pt x="3536" y="3370"/>
                    <a:pt x="3603" y="3136"/>
                    <a:pt x="3703" y="2903"/>
                  </a:cubicBezTo>
                  <a:cubicBezTo>
                    <a:pt x="3770" y="2703"/>
                    <a:pt x="3803" y="2469"/>
                    <a:pt x="3837" y="2269"/>
                  </a:cubicBezTo>
                  <a:cubicBezTo>
                    <a:pt x="3870" y="2069"/>
                    <a:pt x="3870" y="1869"/>
                    <a:pt x="3870" y="1669"/>
                  </a:cubicBezTo>
                  <a:cubicBezTo>
                    <a:pt x="3870" y="1369"/>
                    <a:pt x="3837" y="1068"/>
                    <a:pt x="3770" y="801"/>
                  </a:cubicBezTo>
                  <a:cubicBezTo>
                    <a:pt x="3703" y="601"/>
                    <a:pt x="3603" y="401"/>
                    <a:pt x="3436" y="234"/>
                  </a:cubicBezTo>
                  <a:cubicBezTo>
                    <a:pt x="3270" y="101"/>
                    <a:pt x="3069" y="1"/>
                    <a:pt x="286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5"/>
            <p:cNvSpPr/>
            <p:nvPr/>
          </p:nvSpPr>
          <p:spPr>
            <a:xfrm>
              <a:off x="3027325" y="2193900"/>
              <a:ext cx="100100" cy="215175"/>
            </a:xfrm>
            <a:custGeom>
              <a:avLst/>
              <a:gdLst/>
              <a:ahLst/>
              <a:cxnLst/>
              <a:rect l="l" t="t" r="r" b="b"/>
              <a:pathLst>
                <a:path w="4004" h="8607" extrusionOk="0">
                  <a:moveTo>
                    <a:pt x="3603" y="0"/>
                  </a:moveTo>
                  <a:cubicBezTo>
                    <a:pt x="3578" y="0"/>
                    <a:pt x="3553" y="8"/>
                    <a:pt x="3537" y="25"/>
                  </a:cubicBezTo>
                  <a:lnTo>
                    <a:pt x="601" y="1693"/>
                  </a:lnTo>
                  <a:cubicBezTo>
                    <a:pt x="568" y="1726"/>
                    <a:pt x="501" y="1760"/>
                    <a:pt x="468" y="1826"/>
                  </a:cubicBezTo>
                  <a:cubicBezTo>
                    <a:pt x="434" y="1926"/>
                    <a:pt x="434" y="1993"/>
                    <a:pt x="434" y="2060"/>
                  </a:cubicBezTo>
                  <a:lnTo>
                    <a:pt x="234" y="5929"/>
                  </a:lnTo>
                  <a:cubicBezTo>
                    <a:pt x="201" y="5996"/>
                    <a:pt x="234" y="6063"/>
                    <a:pt x="268" y="6096"/>
                  </a:cubicBezTo>
                  <a:cubicBezTo>
                    <a:pt x="284" y="6113"/>
                    <a:pt x="309" y="6121"/>
                    <a:pt x="334" y="6121"/>
                  </a:cubicBezTo>
                  <a:cubicBezTo>
                    <a:pt x="359" y="6121"/>
                    <a:pt x="384" y="6113"/>
                    <a:pt x="401" y="6096"/>
                  </a:cubicBezTo>
                  <a:lnTo>
                    <a:pt x="1469" y="5496"/>
                  </a:lnTo>
                  <a:cubicBezTo>
                    <a:pt x="1502" y="5462"/>
                    <a:pt x="1535" y="5429"/>
                    <a:pt x="1569" y="5396"/>
                  </a:cubicBezTo>
                  <a:cubicBezTo>
                    <a:pt x="1602" y="5329"/>
                    <a:pt x="1669" y="5295"/>
                    <a:pt x="1702" y="5229"/>
                  </a:cubicBezTo>
                  <a:cubicBezTo>
                    <a:pt x="1769" y="5162"/>
                    <a:pt x="1802" y="5129"/>
                    <a:pt x="1869" y="5062"/>
                  </a:cubicBezTo>
                  <a:cubicBezTo>
                    <a:pt x="1902" y="4995"/>
                    <a:pt x="1969" y="4929"/>
                    <a:pt x="2036" y="4895"/>
                  </a:cubicBezTo>
                  <a:cubicBezTo>
                    <a:pt x="2171" y="4837"/>
                    <a:pt x="2273" y="4801"/>
                    <a:pt x="2361" y="4801"/>
                  </a:cubicBezTo>
                  <a:cubicBezTo>
                    <a:pt x="2424" y="4801"/>
                    <a:pt x="2480" y="4820"/>
                    <a:pt x="2536" y="4862"/>
                  </a:cubicBezTo>
                  <a:cubicBezTo>
                    <a:pt x="2669" y="4962"/>
                    <a:pt x="2736" y="5129"/>
                    <a:pt x="2736" y="5329"/>
                  </a:cubicBezTo>
                  <a:cubicBezTo>
                    <a:pt x="2703" y="5462"/>
                    <a:pt x="2703" y="5596"/>
                    <a:pt x="2669" y="5729"/>
                  </a:cubicBezTo>
                  <a:cubicBezTo>
                    <a:pt x="2636" y="5863"/>
                    <a:pt x="2569" y="5996"/>
                    <a:pt x="2503" y="6129"/>
                  </a:cubicBezTo>
                  <a:cubicBezTo>
                    <a:pt x="2436" y="6229"/>
                    <a:pt x="2369" y="6330"/>
                    <a:pt x="2269" y="6430"/>
                  </a:cubicBezTo>
                  <a:cubicBezTo>
                    <a:pt x="2202" y="6496"/>
                    <a:pt x="2102" y="6563"/>
                    <a:pt x="2002" y="6630"/>
                  </a:cubicBezTo>
                  <a:cubicBezTo>
                    <a:pt x="1902" y="6696"/>
                    <a:pt x="1835" y="6730"/>
                    <a:pt x="1735" y="6730"/>
                  </a:cubicBezTo>
                  <a:cubicBezTo>
                    <a:pt x="1669" y="6730"/>
                    <a:pt x="1569" y="6730"/>
                    <a:pt x="1535" y="6696"/>
                  </a:cubicBezTo>
                  <a:cubicBezTo>
                    <a:pt x="1469" y="6663"/>
                    <a:pt x="1435" y="6630"/>
                    <a:pt x="1402" y="6596"/>
                  </a:cubicBezTo>
                  <a:lnTo>
                    <a:pt x="1268" y="6430"/>
                  </a:lnTo>
                  <a:cubicBezTo>
                    <a:pt x="1268" y="6430"/>
                    <a:pt x="1235" y="6396"/>
                    <a:pt x="1202" y="6363"/>
                  </a:cubicBezTo>
                  <a:cubicBezTo>
                    <a:pt x="1135" y="6363"/>
                    <a:pt x="1068" y="6363"/>
                    <a:pt x="1035" y="6396"/>
                  </a:cubicBezTo>
                  <a:lnTo>
                    <a:pt x="168" y="6897"/>
                  </a:lnTo>
                  <a:cubicBezTo>
                    <a:pt x="101" y="6930"/>
                    <a:pt x="68" y="6997"/>
                    <a:pt x="68" y="7030"/>
                  </a:cubicBezTo>
                  <a:cubicBezTo>
                    <a:pt x="34" y="7097"/>
                    <a:pt x="1" y="7163"/>
                    <a:pt x="1" y="7230"/>
                  </a:cubicBezTo>
                  <a:cubicBezTo>
                    <a:pt x="1" y="7497"/>
                    <a:pt x="68" y="7731"/>
                    <a:pt x="168" y="7997"/>
                  </a:cubicBezTo>
                  <a:cubicBezTo>
                    <a:pt x="234" y="8164"/>
                    <a:pt x="368" y="8364"/>
                    <a:pt x="535" y="8464"/>
                  </a:cubicBezTo>
                  <a:cubicBezTo>
                    <a:pt x="699" y="8547"/>
                    <a:pt x="864" y="8607"/>
                    <a:pt x="1047" y="8607"/>
                  </a:cubicBezTo>
                  <a:cubicBezTo>
                    <a:pt x="1087" y="8607"/>
                    <a:pt x="1127" y="8604"/>
                    <a:pt x="1168" y="8598"/>
                  </a:cubicBezTo>
                  <a:cubicBezTo>
                    <a:pt x="1469" y="8564"/>
                    <a:pt x="1735" y="8464"/>
                    <a:pt x="2002" y="8298"/>
                  </a:cubicBezTo>
                  <a:cubicBezTo>
                    <a:pt x="2269" y="8131"/>
                    <a:pt x="2536" y="7931"/>
                    <a:pt x="2769" y="7697"/>
                  </a:cubicBezTo>
                  <a:cubicBezTo>
                    <a:pt x="3036" y="7430"/>
                    <a:pt x="3236" y="7130"/>
                    <a:pt x="3403" y="6830"/>
                  </a:cubicBezTo>
                  <a:cubicBezTo>
                    <a:pt x="3770" y="6163"/>
                    <a:pt x="3970" y="5396"/>
                    <a:pt x="3970" y="4595"/>
                  </a:cubicBezTo>
                  <a:cubicBezTo>
                    <a:pt x="4004" y="4261"/>
                    <a:pt x="3937" y="3928"/>
                    <a:pt x="3837" y="3628"/>
                  </a:cubicBezTo>
                  <a:cubicBezTo>
                    <a:pt x="3770" y="3394"/>
                    <a:pt x="3637" y="3227"/>
                    <a:pt x="3437" y="3061"/>
                  </a:cubicBezTo>
                  <a:cubicBezTo>
                    <a:pt x="3299" y="2978"/>
                    <a:pt x="3140" y="2918"/>
                    <a:pt x="2976" y="2918"/>
                  </a:cubicBezTo>
                  <a:cubicBezTo>
                    <a:pt x="2940" y="2918"/>
                    <a:pt x="2905" y="2921"/>
                    <a:pt x="2870" y="2927"/>
                  </a:cubicBezTo>
                  <a:cubicBezTo>
                    <a:pt x="2603" y="2960"/>
                    <a:pt x="2369" y="3061"/>
                    <a:pt x="2136" y="3194"/>
                  </a:cubicBezTo>
                  <a:cubicBezTo>
                    <a:pt x="2002" y="3261"/>
                    <a:pt x="1869" y="3361"/>
                    <a:pt x="1769" y="3461"/>
                  </a:cubicBezTo>
                  <a:cubicBezTo>
                    <a:pt x="1669" y="3561"/>
                    <a:pt x="1569" y="3661"/>
                    <a:pt x="1502" y="3794"/>
                  </a:cubicBezTo>
                  <a:lnTo>
                    <a:pt x="1535" y="2827"/>
                  </a:lnTo>
                  <a:lnTo>
                    <a:pt x="3537" y="1693"/>
                  </a:lnTo>
                  <a:cubicBezTo>
                    <a:pt x="3570" y="1660"/>
                    <a:pt x="3637" y="1593"/>
                    <a:pt x="3670" y="1526"/>
                  </a:cubicBezTo>
                  <a:cubicBezTo>
                    <a:pt x="3703" y="1459"/>
                    <a:pt x="3703" y="1359"/>
                    <a:pt x="3703" y="1293"/>
                  </a:cubicBezTo>
                  <a:lnTo>
                    <a:pt x="3703" y="192"/>
                  </a:lnTo>
                  <a:cubicBezTo>
                    <a:pt x="3703" y="125"/>
                    <a:pt x="3703" y="58"/>
                    <a:pt x="3670" y="25"/>
                  </a:cubicBezTo>
                  <a:cubicBezTo>
                    <a:pt x="3653" y="8"/>
                    <a:pt x="3628" y="0"/>
                    <a:pt x="360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5"/>
            <p:cNvSpPr/>
            <p:nvPr/>
          </p:nvSpPr>
          <p:spPr>
            <a:xfrm>
              <a:off x="3141575" y="2139475"/>
              <a:ext cx="100100" cy="202675"/>
            </a:xfrm>
            <a:custGeom>
              <a:avLst/>
              <a:gdLst/>
              <a:ahLst/>
              <a:cxnLst/>
              <a:rect l="l" t="t" r="r" b="b"/>
              <a:pathLst>
                <a:path w="4004" h="8107" extrusionOk="0">
                  <a:moveTo>
                    <a:pt x="2336" y="1868"/>
                  </a:moveTo>
                  <a:cubicBezTo>
                    <a:pt x="2436" y="1868"/>
                    <a:pt x="2503" y="1935"/>
                    <a:pt x="2569" y="2002"/>
                  </a:cubicBezTo>
                  <a:cubicBezTo>
                    <a:pt x="2636" y="2102"/>
                    <a:pt x="2669" y="2202"/>
                    <a:pt x="2669" y="2302"/>
                  </a:cubicBezTo>
                  <a:cubicBezTo>
                    <a:pt x="2703" y="2469"/>
                    <a:pt x="2736" y="2602"/>
                    <a:pt x="2736" y="2769"/>
                  </a:cubicBezTo>
                  <a:cubicBezTo>
                    <a:pt x="2736" y="3336"/>
                    <a:pt x="2736" y="3937"/>
                    <a:pt x="2736" y="4537"/>
                  </a:cubicBezTo>
                  <a:cubicBezTo>
                    <a:pt x="2736" y="4704"/>
                    <a:pt x="2703" y="4871"/>
                    <a:pt x="2669" y="5037"/>
                  </a:cubicBezTo>
                  <a:cubicBezTo>
                    <a:pt x="2669" y="5204"/>
                    <a:pt x="2636" y="5338"/>
                    <a:pt x="2569" y="5504"/>
                  </a:cubicBezTo>
                  <a:cubicBezTo>
                    <a:pt x="2503" y="5638"/>
                    <a:pt x="2436" y="5738"/>
                    <a:pt x="2336" y="5871"/>
                  </a:cubicBezTo>
                  <a:cubicBezTo>
                    <a:pt x="2236" y="6005"/>
                    <a:pt x="2136" y="6105"/>
                    <a:pt x="2002" y="6172"/>
                  </a:cubicBezTo>
                  <a:cubicBezTo>
                    <a:pt x="1902" y="6238"/>
                    <a:pt x="1769" y="6272"/>
                    <a:pt x="1669" y="6272"/>
                  </a:cubicBezTo>
                  <a:cubicBezTo>
                    <a:pt x="1569" y="6272"/>
                    <a:pt x="1502" y="6205"/>
                    <a:pt x="1435" y="6138"/>
                  </a:cubicBezTo>
                  <a:cubicBezTo>
                    <a:pt x="1368" y="6038"/>
                    <a:pt x="1335" y="5938"/>
                    <a:pt x="1335" y="5838"/>
                  </a:cubicBezTo>
                  <a:cubicBezTo>
                    <a:pt x="1302" y="5671"/>
                    <a:pt x="1268" y="5504"/>
                    <a:pt x="1268" y="5371"/>
                  </a:cubicBezTo>
                  <a:cubicBezTo>
                    <a:pt x="1235" y="4771"/>
                    <a:pt x="1235" y="4203"/>
                    <a:pt x="1268" y="3603"/>
                  </a:cubicBezTo>
                  <a:cubicBezTo>
                    <a:pt x="1268" y="3436"/>
                    <a:pt x="1302" y="3269"/>
                    <a:pt x="1335" y="3103"/>
                  </a:cubicBezTo>
                  <a:cubicBezTo>
                    <a:pt x="1335" y="2936"/>
                    <a:pt x="1402" y="2769"/>
                    <a:pt x="1435" y="2636"/>
                  </a:cubicBezTo>
                  <a:cubicBezTo>
                    <a:pt x="1502" y="2502"/>
                    <a:pt x="1569" y="2369"/>
                    <a:pt x="1669" y="2269"/>
                  </a:cubicBezTo>
                  <a:cubicBezTo>
                    <a:pt x="1769" y="2135"/>
                    <a:pt x="1869" y="2035"/>
                    <a:pt x="2002" y="1969"/>
                  </a:cubicBezTo>
                  <a:cubicBezTo>
                    <a:pt x="2102" y="1902"/>
                    <a:pt x="2236" y="1868"/>
                    <a:pt x="2336" y="1868"/>
                  </a:cubicBezTo>
                  <a:close/>
                  <a:moveTo>
                    <a:pt x="2869" y="0"/>
                  </a:moveTo>
                  <a:cubicBezTo>
                    <a:pt x="2569" y="0"/>
                    <a:pt x="2269" y="101"/>
                    <a:pt x="2002" y="301"/>
                  </a:cubicBezTo>
                  <a:cubicBezTo>
                    <a:pt x="1669" y="467"/>
                    <a:pt x="1368" y="734"/>
                    <a:pt x="1135" y="1035"/>
                  </a:cubicBezTo>
                  <a:cubicBezTo>
                    <a:pt x="868" y="1301"/>
                    <a:pt x="668" y="1635"/>
                    <a:pt x="501" y="2002"/>
                  </a:cubicBezTo>
                  <a:cubicBezTo>
                    <a:pt x="334" y="2335"/>
                    <a:pt x="234" y="2736"/>
                    <a:pt x="134" y="3103"/>
                  </a:cubicBezTo>
                  <a:cubicBezTo>
                    <a:pt x="67" y="3503"/>
                    <a:pt x="34" y="3870"/>
                    <a:pt x="1" y="4270"/>
                  </a:cubicBezTo>
                  <a:lnTo>
                    <a:pt x="1" y="5238"/>
                  </a:lnTo>
                  <a:lnTo>
                    <a:pt x="1" y="6138"/>
                  </a:lnTo>
                  <a:cubicBezTo>
                    <a:pt x="34" y="6472"/>
                    <a:pt x="67" y="6839"/>
                    <a:pt x="134" y="7139"/>
                  </a:cubicBezTo>
                  <a:cubicBezTo>
                    <a:pt x="201" y="7406"/>
                    <a:pt x="334" y="7639"/>
                    <a:pt x="501" y="7839"/>
                  </a:cubicBezTo>
                  <a:cubicBezTo>
                    <a:pt x="668" y="8006"/>
                    <a:pt x="901" y="8106"/>
                    <a:pt x="1135" y="8106"/>
                  </a:cubicBezTo>
                  <a:cubicBezTo>
                    <a:pt x="1435" y="8106"/>
                    <a:pt x="1735" y="8006"/>
                    <a:pt x="2002" y="7839"/>
                  </a:cubicBezTo>
                  <a:cubicBezTo>
                    <a:pt x="2336" y="7639"/>
                    <a:pt x="2636" y="7406"/>
                    <a:pt x="2869" y="7106"/>
                  </a:cubicBezTo>
                  <a:cubicBezTo>
                    <a:pt x="3136" y="6805"/>
                    <a:pt x="3336" y="6472"/>
                    <a:pt x="3503" y="6138"/>
                  </a:cubicBezTo>
                  <a:cubicBezTo>
                    <a:pt x="3670" y="5771"/>
                    <a:pt x="3770" y="5404"/>
                    <a:pt x="3870" y="5004"/>
                  </a:cubicBezTo>
                  <a:cubicBezTo>
                    <a:pt x="3937" y="4637"/>
                    <a:pt x="3970" y="4237"/>
                    <a:pt x="4004" y="3837"/>
                  </a:cubicBezTo>
                  <a:lnTo>
                    <a:pt x="4004" y="2903"/>
                  </a:lnTo>
                  <a:lnTo>
                    <a:pt x="4004" y="1969"/>
                  </a:lnTo>
                  <a:cubicBezTo>
                    <a:pt x="3970" y="1635"/>
                    <a:pt x="3937" y="1301"/>
                    <a:pt x="3870" y="968"/>
                  </a:cubicBezTo>
                  <a:cubicBezTo>
                    <a:pt x="3803" y="701"/>
                    <a:pt x="3670" y="467"/>
                    <a:pt x="3503" y="267"/>
                  </a:cubicBezTo>
                  <a:cubicBezTo>
                    <a:pt x="3336" y="101"/>
                    <a:pt x="3103" y="0"/>
                    <a:pt x="286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5"/>
            <p:cNvSpPr/>
            <p:nvPr/>
          </p:nvSpPr>
          <p:spPr>
            <a:xfrm>
              <a:off x="2998150" y="2514750"/>
              <a:ext cx="42550" cy="61725"/>
            </a:xfrm>
            <a:custGeom>
              <a:avLst/>
              <a:gdLst/>
              <a:ahLst/>
              <a:cxnLst/>
              <a:rect l="l" t="t" r="r" b="b"/>
              <a:pathLst>
                <a:path w="1702" h="2469" extrusionOk="0">
                  <a:moveTo>
                    <a:pt x="868" y="0"/>
                  </a:moveTo>
                  <a:lnTo>
                    <a:pt x="0" y="2469"/>
                  </a:lnTo>
                  <a:lnTo>
                    <a:pt x="0" y="2469"/>
                  </a:lnTo>
                  <a:lnTo>
                    <a:pt x="1702" y="1468"/>
                  </a:lnTo>
                  <a:lnTo>
                    <a:pt x="86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5"/>
            <p:cNvSpPr/>
            <p:nvPr/>
          </p:nvSpPr>
          <p:spPr>
            <a:xfrm>
              <a:off x="2191725" y="3028525"/>
              <a:ext cx="550425" cy="1080125"/>
            </a:xfrm>
            <a:custGeom>
              <a:avLst/>
              <a:gdLst/>
              <a:ahLst/>
              <a:cxnLst/>
              <a:rect l="l" t="t" r="r" b="b"/>
              <a:pathLst>
                <a:path w="22017" h="43205" extrusionOk="0">
                  <a:moveTo>
                    <a:pt x="21525" y="0"/>
                  </a:moveTo>
                  <a:cubicBezTo>
                    <a:pt x="21402" y="0"/>
                    <a:pt x="21264" y="42"/>
                    <a:pt x="21116" y="131"/>
                  </a:cubicBezTo>
                  <a:lnTo>
                    <a:pt x="902" y="11806"/>
                  </a:lnTo>
                  <a:cubicBezTo>
                    <a:pt x="368" y="12139"/>
                    <a:pt x="34" y="12740"/>
                    <a:pt x="1" y="13373"/>
                  </a:cubicBezTo>
                  <a:lnTo>
                    <a:pt x="1" y="42561"/>
                  </a:lnTo>
                  <a:cubicBezTo>
                    <a:pt x="1" y="42969"/>
                    <a:pt x="209" y="43205"/>
                    <a:pt x="512" y="43205"/>
                  </a:cubicBezTo>
                  <a:cubicBezTo>
                    <a:pt x="630" y="43205"/>
                    <a:pt x="762" y="43169"/>
                    <a:pt x="902" y="43095"/>
                  </a:cubicBezTo>
                  <a:lnTo>
                    <a:pt x="21116" y="31420"/>
                  </a:lnTo>
                  <a:cubicBezTo>
                    <a:pt x="21650" y="31053"/>
                    <a:pt x="21983" y="30486"/>
                    <a:pt x="22017" y="29852"/>
                  </a:cubicBezTo>
                  <a:lnTo>
                    <a:pt x="22017" y="664"/>
                  </a:lnTo>
                  <a:cubicBezTo>
                    <a:pt x="22017" y="241"/>
                    <a:pt x="21818" y="0"/>
                    <a:pt x="2152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5"/>
            <p:cNvSpPr/>
            <p:nvPr/>
          </p:nvSpPr>
          <p:spPr>
            <a:xfrm>
              <a:off x="2227600" y="3380050"/>
              <a:ext cx="477850" cy="279700"/>
            </a:xfrm>
            <a:custGeom>
              <a:avLst/>
              <a:gdLst/>
              <a:ahLst/>
              <a:cxnLst/>
              <a:rect l="l" t="t" r="r" b="b"/>
              <a:pathLst>
                <a:path w="19114" h="11188" extrusionOk="0">
                  <a:moveTo>
                    <a:pt x="18860" y="0"/>
                  </a:moveTo>
                  <a:cubicBezTo>
                    <a:pt x="18833" y="0"/>
                    <a:pt x="18805" y="5"/>
                    <a:pt x="18780" y="13"/>
                  </a:cubicBezTo>
                  <a:lnTo>
                    <a:pt x="134" y="10787"/>
                  </a:lnTo>
                  <a:cubicBezTo>
                    <a:pt x="34" y="10854"/>
                    <a:pt x="0" y="10988"/>
                    <a:pt x="67" y="11088"/>
                  </a:cubicBezTo>
                  <a:cubicBezTo>
                    <a:pt x="100" y="11121"/>
                    <a:pt x="167" y="11188"/>
                    <a:pt x="267" y="11188"/>
                  </a:cubicBezTo>
                  <a:cubicBezTo>
                    <a:pt x="301" y="11188"/>
                    <a:pt x="334" y="11154"/>
                    <a:pt x="367" y="11154"/>
                  </a:cubicBezTo>
                  <a:lnTo>
                    <a:pt x="18981" y="380"/>
                  </a:lnTo>
                  <a:cubicBezTo>
                    <a:pt x="19081" y="347"/>
                    <a:pt x="19114" y="213"/>
                    <a:pt x="19047" y="113"/>
                  </a:cubicBezTo>
                  <a:cubicBezTo>
                    <a:pt x="19022" y="38"/>
                    <a:pt x="18941" y="0"/>
                    <a:pt x="1886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5"/>
            <p:cNvSpPr/>
            <p:nvPr/>
          </p:nvSpPr>
          <p:spPr>
            <a:xfrm>
              <a:off x="2258450" y="3363675"/>
              <a:ext cx="25050" cy="52575"/>
            </a:xfrm>
            <a:custGeom>
              <a:avLst/>
              <a:gdLst/>
              <a:ahLst/>
              <a:cxnLst/>
              <a:rect l="l" t="t" r="r" b="b"/>
              <a:pathLst>
                <a:path w="1002" h="2103" extrusionOk="0">
                  <a:moveTo>
                    <a:pt x="935" y="1"/>
                  </a:moveTo>
                  <a:lnTo>
                    <a:pt x="668" y="134"/>
                  </a:lnTo>
                  <a:cubicBezTo>
                    <a:pt x="668" y="134"/>
                    <a:pt x="668" y="134"/>
                    <a:pt x="668" y="168"/>
                  </a:cubicBezTo>
                  <a:cubicBezTo>
                    <a:pt x="668" y="168"/>
                    <a:pt x="668" y="201"/>
                    <a:pt x="668" y="201"/>
                  </a:cubicBezTo>
                  <a:lnTo>
                    <a:pt x="668" y="1202"/>
                  </a:lnTo>
                  <a:cubicBezTo>
                    <a:pt x="668" y="1302"/>
                    <a:pt x="634" y="1402"/>
                    <a:pt x="601" y="1469"/>
                  </a:cubicBezTo>
                  <a:cubicBezTo>
                    <a:pt x="568" y="1535"/>
                    <a:pt x="534" y="1602"/>
                    <a:pt x="468" y="1635"/>
                  </a:cubicBezTo>
                  <a:cubicBezTo>
                    <a:pt x="434" y="1652"/>
                    <a:pt x="401" y="1660"/>
                    <a:pt x="372" y="1660"/>
                  </a:cubicBezTo>
                  <a:cubicBezTo>
                    <a:pt x="342" y="1660"/>
                    <a:pt x="317" y="1652"/>
                    <a:pt x="301" y="1635"/>
                  </a:cubicBezTo>
                  <a:cubicBezTo>
                    <a:pt x="267" y="1569"/>
                    <a:pt x="267" y="1502"/>
                    <a:pt x="267" y="1435"/>
                  </a:cubicBezTo>
                  <a:lnTo>
                    <a:pt x="267" y="434"/>
                  </a:lnTo>
                  <a:cubicBezTo>
                    <a:pt x="267" y="434"/>
                    <a:pt x="267" y="401"/>
                    <a:pt x="267" y="401"/>
                  </a:cubicBezTo>
                  <a:lnTo>
                    <a:pt x="234" y="401"/>
                  </a:lnTo>
                  <a:lnTo>
                    <a:pt x="34" y="535"/>
                  </a:lnTo>
                  <a:cubicBezTo>
                    <a:pt x="1" y="535"/>
                    <a:pt x="1" y="535"/>
                    <a:pt x="1" y="568"/>
                  </a:cubicBezTo>
                  <a:cubicBezTo>
                    <a:pt x="1" y="568"/>
                    <a:pt x="1" y="601"/>
                    <a:pt x="1" y="601"/>
                  </a:cubicBezTo>
                  <a:lnTo>
                    <a:pt x="1" y="1602"/>
                  </a:lnTo>
                  <a:cubicBezTo>
                    <a:pt x="1" y="1702"/>
                    <a:pt x="1" y="1802"/>
                    <a:pt x="34" y="1902"/>
                  </a:cubicBezTo>
                  <a:cubicBezTo>
                    <a:pt x="34" y="1969"/>
                    <a:pt x="67" y="2002"/>
                    <a:pt x="134" y="2069"/>
                  </a:cubicBezTo>
                  <a:cubicBezTo>
                    <a:pt x="167" y="2102"/>
                    <a:pt x="234" y="2102"/>
                    <a:pt x="301" y="2102"/>
                  </a:cubicBezTo>
                  <a:cubicBezTo>
                    <a:pt x="367" y="2102"/>
                    <a:pt x="434" y="2069"/>
                    <a:pt x="501" y="2036"/>
                  </a:cubicBezTo>
                  <a:cubicBezTo>
                    <a:pt x="568" y="2002"/>
                    <a:pt x="634" y="1936"/>
                    <a:pt x="701" y="1869"/>
                  </a:cubicBezTo>
                  <a:cubicBezTo>
                    <a:pt x="734" y="1802"/>
                    <a:pt x="801" y="1735"/>
                    <a:pt x="834" y="1635"/>
                  </a:cubicBezTo>
                  <a:cubicBezTo>
                    <a:pt x="901" y="1569"/>
                    <a:pt x="935" y="1469"/>
                    <a:pt x="935" y="1368"/>
                  </a:cubicBezTo>
                  <a:cubicBezTo>
                    <a:pt x="968" y="1268"/>
                    <a:pt x="968" y="1135"/>
                    <a:pt x="968" y="1035"/>
                  </a:cubicBezTo>
                  <a:lnTo>
                    <a:pt x="968" y="34"/>
                  </a:lnTo>
                  <a:cubicBezTo>
                    <a:pt x="1001" y="34"/>
                    <a:pt x="1001" y="1"/>
                    <a:pt x="9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5"/>
            <p:cNvSpPr/>
            <p:nvPr/>
          </p:nvSpPr>
          <p:spPr>
            <a:xfrm>
              <a:off x="2289300" y="3350350"/>
              <a:ext cx="23375" cy="52550"/>
            </a:xfrm>
            <a:custGeom>
              <a:avLst/>
              <a:gdLst/>
              <a:ahLst/>
              <a:cxnLst/>
              <a:rect l="l" t="t" r="r" b="b"/>
              <a:pathLst>
                <a:path w="935" h="2102" extrusionOk="0">
                  <a:moveTo>
                    <a:pt x="601" y="467"/>
                  </a:moveTo>
                  <a:cubicBezTo>
                    <a:pt x="668" y="500"/>
                    <a:pt x="668" y="534"/>
                    <a:pt x="668" y="601"/>
                  </a:cubicBezTo>
                  <a:cubicBezTo>
                    <a:pt x="668" y="734"/>
                    <a:pt x="568" y="834"/>
                    <a:pt x="468" y="867"/>
                  </a:cubicBezTo>
                  <a:lnTo>
                    <a:pt x="268" y="1001"/>
                  </a:lnTo>
                  <a:lnTo>
                    <a:pt x="301" y="601"/>
                  </a:lnTo>
                  <a:lnTo>
                    <a:pt x="501" y="467"/>
                  </a:lnTo>
                  <a:close/>
                  <a:moveTo>
                    <a:pt x="668" y="0"/>
                  </a:moveTo>
                  <a:cubicBezTo>
                    <a:pt x="601" y="33"/>
                    <a:pt x="534" y="67"/>
                    <a:pt x="501" y="100"/>
                  </a:cubicBezTo>
                  <a:lnTo>
                    <a:pt x="34" y="367"/>
                  </a:lnTo>
                  <a:cubicBezTo>
                    <a:pt x="1" y="367"/>
                    <a:pt x="1" y="367"/>
                    <a:pt x="1" y="400"/>
                  </a:cubicBezTo>
                  <a:cubicBezTo>
                    <a:pt x="1" y="434"/>
                    <a:pt x="1" y="434"/>
                    <a:pt x="1" y="467"/>
                  </a:cubicBezTo>
                  <a:lnTo>
                    <a:pt x="1" y="2068"/>
                  </a:lnTo>
                  <a:cubicBezTo>
                    <a:pt x="1" y="2068"/>
                    <a:pt x="1" y="2102"/>
                    <a:pt x="1" y="2102"/>
                  </a:cubicBezTo>
                  <a:lnTo>
                    <a:pt x="34" y="2102"/>
                  </a:lnTo>
                  <a:lnTo>
                    <a:pt x="234" y="2002"/>
                  </a:lnTo>
                  <a:cubicBezTo>
                    <a:pt x="268" y="1968"/>
                    <a:pt x="268" y="1935"/>
                    <a:pt x="268" y="1935"/>
                  </a:cubicBezTo>
                  <a:cubicBezTo>
                    <a:pt x="268" y="1935"/>
                    <a:pt x="268" y="1901"/>
                    <a:pt x="268" y="1901"/>
                  </a:cubicBezTo>
                  <a:lnTo>
                    <a:pt x="268" y="1401"/>
                  </a:lnTo>
                  <a:lnTo>
                    <a:pt x="501" y="1268"/>
                  </a:lnTo>
                  <a:cubicBezTo>
                    <a:pt x="568" y="1234"/>
                    <a:pt x="601" y="1168"/>
                    <a:pt x="668" y="1101"/>
                  </a:cubicBezTo>
                  <a:cubicBezTo>
                    <a:pt x="735" y="1068"/>
                    <a:pt x="768" y="1001"/>
                    <a:pt x="801" y="934"/>
                  </a:cubicBezTo>
                  <a:cubicBezTo>
                    <a:pt x="835" y="867"/>
                    <a:pt x="868" y="767"/>
                    <a:pt x="901" y="701"/>
                  </a:cubicBezTo>
                  <a:cubicBezTo>
                    <a:pt x="935" y="601"/>
                    <a:pt x="935" y="500"/>
                    <a:pt x="935" y="400"/>
                  </a:cubicBezTo>
                  <a:cubicBezTo>
                    <a:pt x="935" y="334"/>
                    <a:pt x="935" y="267"/>
                    <a:pt x="901" y="167"/>
                  </a:cubicBezTo>
                  <a:cubicBezTo>
                    <a:pt x="901" y="134"/>
                    <a:pt x="868" y="67"/>
                    <a:pt x="801" y="33"/>
                  </a:cubicBezTo>
                  <a:cubicBezTo>
                    <a:pt x="768" y="33"/>
                    <a:pt x="701" y="0"/>
                    <a:pt x="6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5"/>
            <p:cNvSpPr/>
            <p:nvPr/>
          </p:nvSpPr>
          <p:spPr>
            <a:xfrm>
              <a:off x="2313500" y="3328650"/>
              <a:ext cx="20875" cy="65075"/>
            </a:xfrm>
            <a:custGeom>
              <a:avLst/>
              <a:gdLst/>
              <a:ahLst/>
              <a:cxnLst/>
              <a:rect l="l" t="t" r="r" b="b"/>
              <a:pathLst>
                <a:path w="835" h="2603" extrusionOk="0">
                  <a:moveTo>
                    <a:pt x="801" y="1"/>
                  </a:moveTo>
                  <a:lnTo>
                    <a:pt x="601" y="134"/>
                  </a:lnTo>
                  <a:cubicBezTo>
                    <a:pt x="567" y="134"/>
                    <a:pt x="567" y="168"/>
                    <a:pt x="534" y="168"/>
                  </a:cubicBezTo>
                  <a:cubicBezTo>
                    <a:pt x="534" y="201"/>
                    <a:pt x="534" y="234"/>
                    <a:pt x="534" y="234"/>
                  </a:cubicBezTo>
                  <a:lnTo>
                    <a:pt x="0" y="2569"/>
                  </a:lnTo>
                  <a:cubicBezTo>
                    <a:pt x="0" y="2603"/>
                    <a:pt x="0" y="2603"/>
                    <a:pt x="0" y="2603"/>
                  </a:cubicBezTo>
                  <a:lnTo>
                    <a:pt x="33" y="2603"/>
                  </a:lnTo>
                  <a:lnTo>
                    <a:pt x="234" y="2503"/>
                  </a:lnTo>
                  <a:cubicBezTo>
                    <a:pt x="234" y="2503"/>
                    <a:pt x="267" y="2469"/>
                    <a:pt x="267" y="2436"/>
                  </a:cubicBezTo>
                  <a:lnTo>
                    <a:pt x="267" y="2403"/>
                  </a:lnTo>
                  <a:lnTo>
                    <a:pt x="834" y="34"/>
                  </a:lnTo>
                  <a:cubicBezTo>
                    <a:pt x="834" y="34"/>
                    <a:pt x="834" y="34"/>
                    <a:pt x="8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5"/>
            <p:cNvSpPr/>
            <p:nvPr/>
          </p:nvSpPr>
          <p:spPr>
            <a:xfrm>
              <a:off x="2333500" y="3322825"/>
              <a:ext cx="25875" cy="48400"/>
            </a:xfrm>
            <a:custGeom>
              <a:avLst/>
              <a:gdLst/>
              <a:ahLst/>
              <a:cxnLst/>
              <a:rect l="l" t="t" r="r" b="b"/>
              <a:pathLst>
                <a:path w="1035" h="1936" extrusionOk="0">
                  <a:moveTo>
                    <a:pt x="735" y="0"/>
                  </a:moveTo>
                  <a:cubicBezTo>
                    <a:pt x="634" y="34"/>
                    <a:pt x="568" y="34"/>
                    <a:pt x="534" y="67"/>
                  </a:cubicBezTo>
                  <a:cubicBezTo>
                    <a:pt x="434" y="134"/>
                    <a:pt x="368" y="200"/>
                    <a:pt x="301" y="267"/>
                  </a:cubicBezTo>
                  <a:cubicBezTo>
                    <a:pt x="234" y="334"/>
                    <a:pt x="201" y="401"/>
                    <a:pt x="167" y="501"/>
                  </a:cubicBezTo>
                  <a:cubicBezTo>
                    <a:pt x="101" y="567"/>
                    <a:pt x="67" y="667"/>
                    <a:pt x="67" y="768"/>
                  </a:cubicBezTo>
                  <a:cubicBezTo>
                    <a:pt x="34" y="868"/>
                    <a:pt x="1" y="968"/>
                    <a:pt x="1" y="1068"/>
                  </a:cubicBezTo>
                  <a:lnTo>
                    <a:pt x="1" y="1268"/>
                  </a:lnTo>
                  <a:lnTo>
                    <a:pt x="1" y="1501"/>
                  </a:lnTo>
                  <a:cubicBezTo>
                    <a:pt x="1" y="1568"/>
                    <a:pt x="34" y="1668"/>
                    <a:pt x="67" y="1735"/>
                  </a:cubicBezTo>
                  <a:cubicBezTo>
                    <a:pt x="67" y="1802"/>
                    <a:pt x="101" y="1835"/>
                    <a:pt x="167" y="1902"/>
                  </a:cubicBezTo>
                  <a:cubicBezTo>
                    <a:pt x="201" y="1935"/>
                    <a:pt x="268" y="1935"/>
                    <a:pt x="301" y="1935"/>
                  </a:cubicBezTo>
                  <a:cubicBezTo>
                    <a:pt x="368" y="1935"/>
                    <a:pt x="468" y="1935"/>
                    <a:pt x="534" y="1868"/>
                  </a:cubicBezTo>
                  <a:cubicBezTo>
                    <a:pt x="601" y="1835"/>
                    <a:pt x="668" y="1768"/>
                    <a:pt x="735" y="1735"/>
                  </a:cubicBezTo>
                  <a:cubicBezTo>
                    <a:pt x="768" y="1635"/>
                    <a:pt x="835" y="1568"/>
                    <a:pt x="868" y="1501"/>
                  </a:cubicBezTo>
                  <a:cubicBezTo>
                    <a:pt x="935" y="1401"/>
                    <a:pt x="968" y="1335"/>
                    <a:pt x="1001" y="1235"/>
                  </a:cubicBezTo>
                  <a:cubicBezTo>
                    <a:pt x="1001" y="1168"/>
                    <a:pt x="1035" y="1068"/>
                    <a:pt x="1035" y="968"/>
                  </a:cubicBezTo>
                  <a:lnTo>
                    <a:pt x="1035" y="934"/>
                  </a:lnTo>
                  <a:lnTo>
                    <a:pt x="1001" y="934"/>
                  </a:lnTo>
                  <a:lnTo>
                    <a:pt x="801" y="1068"/>
                  </a:lnTo>
                  <a:cubicBezTo>
                    <a:pt x="768" y="1068"/>
                    <a:pt x="768" y="1101"/>
                    <a:pt x="768" y="1101"/>
                  </a:cubicBezTo>
                  <a:cubicBezTo>
                    <a:pt x="735" y="1134"/>
                    <a:pt x="735" y="1134"/>
                    <a:pt x="768" y="1168"/>
                  </a:cubicBezTo>
                  <a:lnTo>
                    <a:pt x="768" y="1235"/>
                  </a:lnTo>
                  <a:cubicBezTo>
                    <a:pt x="735" y="1268"/>
                    <a:pt x="735" y="1301"/>
                    <a:pt x="735" y="1335"/>
                  </a:cubicBezTo>
                  <a:cubicBezTo>
                    <a:pt x="701" y="1368"/>
                    <a:pt x="668" y="1401"/>
                    <a:pt x="668" y="1401"/>
                  </a:cubicBezTo>
                  <a:cubicBezTo>
                    <a:pt x="634" y="1435"/>
                    <a:pt x="601" y="1468"/>
                    <a:pt x="568" y="1501"/>
                  </a:cubicBezTo>
                  <a:lnTo>
                    <a:pt x="401" y="1501"/>
                  </a:lnTo>
                  <a:cubicBezTo>
                    <a:pt x="401" y="1468"/>
                    <a:pt x="368" y="1435"/>
                    <a:pt x="368" y="1401"/>
                  </a:cubicBezTo>
                  <a:cubicBezTo>
                    <a:pt x="368" y="1368"/>
                    <a:pt x="368" y="1335"/>
                    <a:pt x="368" y="1301"/>
                  </a:cubicBezTo>
                  <a:lnTo>
                    <a:pt x="368" y="1235"/>
                  </a:lnTo>
                  <a:cubicBezTo>
                    <a:pt x="368" y="1168"/>
                    <a:pt x="368" y="1134"/>
                    <a:pt x="368" y="1101"/>
                  </a:cubicBezTo>
                  <a:cubicBezTo>
                    <a:pt x="368" y="1068"/>
                    <a:pt x="368" y="1034"/>
                    <a:pt x="368" y="1001"/>
                  </a:cubicBezTo>
                  <a:lnTo>
                    <a:pt x="368" y="901"/>
                  </a:lnTo>
                  <a:cubicBezTo>
                    <a:pt x="368" y="868"/>
                    <a:pt x="368" y="801"/>
                    <a:pt x="368" y="768"/>
                  </a:cubicBezTo>
                  <a:cubicBezTo>
                    <a:pt x="368" y="734"/>
                    <a:pt x="401" y="701"/>
                    <a:pt x="401" y="667"/>
                  </a:cubicBezTo>
                  <a:cubicBezTo>
                    <a:pt x="434" y="634"/>
                    <a:pt x="434" y="601"/>
                    <a:pt x="468" y="567"/>
                  </a:cubicBezTo>
                  <a:cubicBezTo>
                    <a:pt x="501" y="534"/>
                    <a:pt x="534" y="501"/>
                    <a:pt x="568" y="501"/>
                  </a:cubicBezTo>
                  <a:cubicBezTo>
                    <a:pt x="601" y="467"/>
                    <a:pt x="634" y="467"/>
                    <a:pt x="668" y="467"/>
                  </a:cubicBezTo>
                  <a:cubicBezTo>
                    <a:pt x="668" y="451"/>
                    <a:pt x="676" y="442"/>
                    <a:pt x="689" y="442"/>
                  </a:cubicBezTo>
                  <a:cubicBezTo>
                    <a:pt x="701" y="442"/>
                    <a:pt x="718" y="451"/>
                    <a:pt x="735" y="467"/>
                  </a:cubicBezTo>
                  <a:cubicBezTo>
                    <a:pt x="735" y="467"/>
                    <a:pt x="735" y="467"/>
                    <a:pt x="768" y="501"/>
                  </a:cubicBezTo>
                  <a:cubicBezTo>
                    <a:pt x="768" y="534"/>
                    <a:pt x="768" y="534"/>
                    <a:pt x="768" y="567"/>
                  </a:cubicBezTo>
                  <a:cubicBezTo>
                    <a:pt x="735" y="567"/>
                    <a:pt x="735" y="601"/>
                    <a:pt x="768" y="601"/>
                  </a:cubicBezTo>
                  <a:lnTo>
                    <a:pt x="801" y="601"/>
                  </a:lnTo>
                  <a:lnTo>
                    <a:pt x="1001" y="467"/>
                  </a:lnTo>
                  <a:cubicBezTo>
                    <a:pt x="1001" y="467"/>
                    <a:pt x="1035" y="467"/>
                    <a:pt x="1035" y="434"/>
                  </a:cubicBezTo>
                  <a:cubicBezTo>
                    <a:pt x="1035" y="434"/>
                    <a:pt x="1035" y="434"/>
                    <a:pt x="1035" y="401"/>
                  </a:cubicBezTo>
                  <a:cubicBezTo>
                    <a:pt x="1035" y="334"/>
                    <a:pt x="1001" y="267"/>
                    <a:pt x="1001" y="200"/>
                  </a:cubicBezTo>
                  <a:cubicBezTo>
                    <a:pt x="968" y="134"/>
                    <a:pt x="935" y="100"/>
                    <a:pt x="868" y="67"/>
                  </a:cubicBezTo>
                  <a:cubicBezTo>
                    <a:pt x="835" y="34"/>
                    <a:pt x="768" y="0"/>
                    <a:pt x="7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5"/>
            <p:cNvSpPr/>
            <p:nvPr/>
          </p:nvSpPr>
          <p:spPr>
            <a:xfrm>
              <a:off x="2366025" y="3306975"/>
              <a:ext cx="22550" cy="52575"/>
            </a:xfrm>
            <a:custGeom>
              <a:avLst/>
              <a:gdLst/>
              <a:ahLst/>
              <a:cxnLst/>
              <a:rect l="l" t="t" r="r" b="b"/>
              <a:pathLst>
                <a:path w="902" h="2103" extrusionOk="0">
                  <a:moveTo>
                    <a:pt x="568" y="434"/>
                  </a:moveTo>
                  <a:cubicBezTo>
                    <a:pt x="601" y="434"/>
                    <a:pt x="601" y="501"/>
                    <a:pt x="601" y="568"/>
                  </a:cubicBezTo>
                  <a:cubicBezTo>
                    <a:pt x="601" y="601"/>
                    <a:pt x="601" y="668"/>
                    <a:pt x="568" y="734"/>
                  </a:cubicBezTo>
                  <a:cubicBezTo>
                    <a:pt x="534" y="768"/>
                    <a:pt x="501" y="801"/>
                    <a:pt x="434" y="834"/>
                  </a:cubicBezTo>
                  <a:lnTo>
                    <a:pt x="267" y="935"/>
                  </a:lnTo>
                  <a:lnTo>
                    <a:pt x="267" y="568"/>
                  </a:lnTo>
                  <a:lnTo>
                    <a:pt x="434" y="468"/>
                  </a:lnTo>
                  <a:cubicBezTo>
                    <a:pt x="468" y="434"/>
                    <a:pt x="501" y="434"/>
                    <a:pt x="568" y="434"/>
                  </a:cubicBezTo>
                  <a:close/>
                  <a:moveTo>
                    <a:pt x="634" y="1"/>
                  </a:moveTo>
                  <a:cubicBezTo>
                    <a:pt x="568" y="1"/>
                    <a:pt x="501" y="34"/>
                    <a:pt x="434" y="67"/>
                  </a:cubicBezTo>
                  <a:lnTo>
                    <a:pt x="34" y="334"/>
                  </a:lnTo>
                  <a:cubicBezTo>
                    <a:pt x="1" y="367"/>
                    <a:pt x="1" y="367"/>
                    <a:pt x="1" y="367"/>
                  </a:cubicBezTo>
                  <a:cubicBezTo>
                    <a:pt x="1" y="401"/>
                    <a:pt x="1" y="401"/>
                    <a:pt x="1" y="434"/>
                  </a:cubicBezTo>
                  <a:lnTo>
                    <a:pt x="1" y="2035"/>
                  </a:lnTo>
                  <a:cubicBezTo>
                    <a:pt x="1" y="2069"/>
                    <a:pt x="1" y="2069"/>
                    <a:pt x="1" y="2102"/>
                  </a:cubicBezTo>
                  <a:lnTo>
                    <a:pt x="34" y="2102"/>
                  </a:lnTo>
                  <a:lnTo>
                    <a:pt x="234" y="1969"/>
                  </a:lnTo>
                  <a:cubicBezTo>
                    <a:pt x="234" y="1969"/>
                    <a:pt x="267" y="1935"/>
                    <a:pt x="267" y="1935"/>
                  </a:cubicBezTo>
                  <a:cubicBezTo>
                    <a:pt x="267" y="1902"/>
                    <a:pt x="267" y="1902"/>
                    <a:pt x="267" y="1869"/>
                  </a:cubicBezTo>
                  <a:lnTo>
                    <a:pt x="267" y="1335"/>
                  </a:lnTo>
                  <a:lnTo>
                    <a:pt x="401" y="1235"/>
                  </a:lnTo>
                  <a:lnTo>
                    <a:pt x="601" y="1668"/>
                  </a:lnTo>
                  <a:cubicBezTo>
                    <a:pt x="601" y="1668"/>
                    <a:pt x="601" y="1702"/>
                    <a:pt x="601" y="1702"/>
                  </a:cubicBezTo>
                  <a:lnTo>
                    <a:pt x="668" y="1702"/>
                  </a:lnTo>
                  <a:lnTo>
                    <a:pt x="868" y="1568"/>
                  </a:lnTo>
                  <a:cubicBezTo>
                    <a:pt x="901" y="1568"/>
                    <a:pt x="901" y="1568"/>
                    <a:pt x="901" y="1535"/>
                  </a:cubicBezTo>
                  <a:cubicBezTo>
                    <a:pt x="901" y="1535"/>
                    <a:pt x="901" y="1502"/>
                    <a:pt x="901" y="1502"/>
                  </a:cubicBezTo>
                  <a:cubicBezTo>
                    <a:pt x="901" y="1502"/>
                    <a:pt x="901" y="1468"/>
                    <a:pt x="901" y="1468"/>
                  </a:cubicBezTo>
                  <a:lnTo>
                    <a:pt x="701" y="1001"/>
                  </a:lnTo>
                  <a:cubicBezTo>
                    <a:pt x="768" y="901"/>
                    <a:pt x="835" y="834"/>
                    <a:pt x="835" y="734"/>
                  </a:cubicBezTo>
                  <a:cubicBezTo>
                    <a:pt x="901" y="601"/>
                    <a:pt x="901" y="501"/>
                    <a:pt x="901" y="401"/>
                  </a:cubicBezTo>
                  <a:cubicBezTo>
                    <a:pt x="901" y="301"/>
                    <a:pt x="901" y="234"/>
                    <a:pt x="868" y="134"/>
                  </a:cubicBezTo>
                  <a:cubicBezTo>
                    <a:pt x="868" y="101"/>
                    <a:pt x="835" y="67"/>
                    <a:pt x="768" y="34"/>
                  </a:cubicBezTo>
                  <a:cubicBezTo>
                    <a:pt x="734" y="1"/>
                    <a:pt x="668" y="1"/>
                    <a:pt x="6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5"/>
            <p:cNvSpPr/>
            <p:nvPr/>
          </p:nvSpPr>
          <p:spPr>
            <a:xfrm>
              <a:off x="2391875" y="3290300"/>
              <a:ext cx="25875" cy="48400"/>
            </a:xfrm>
            <a:custGeom>
              <a:avLst/>
              <a:gdLst/>
              <a:ahLst/>
              <a:cxnLst/>
              <a:rect l="l" t="t" r="r" b="b"/>
              <a:pathLst>
                <a:path w="1035" h="1936" extrusionOk="0">
                  <a:moveTo>
                    <a:pt x="634" y="434"/>
                  </a:moveTo>
                  <a:cubicBezTo>
                    <a:pt x="634" y="434"/>
                    <a:pt x="668" y="467"/>
                    <a:pt x="701" y="467"/>
                  </a:cubicBezTo>
                  <a:cubicBezTo>
                    <a:pt x="701" y="501"/>
                    <a:pt x="735" y="501"/>
                    <a:pt x="735" y="534"/>
                  </a:cubicBezTo>
                  <a:cubicBezTo>
                    <a:pt x="735" y="567"/>
                    <a:pt x="735" y="601"/>
                    <a:pt x="735" y="634"/>
                  </a:cubicBezTo>
                  <a:cubicBezTo>
                    <a:pt x="735" y="668"/>
                    <a:pt x="735" y="701"/>
                    <a:pt x="735" y="734"/>
                  </a:cubicBezTo>
                  <a:lnTo>
                    <a:pt x="735" y="968"/>
                  </a:lnTo>
                  <a:cubicBezTo>
                    <a:pt x="735" y="1001"/>
                    <a:pt x="735" y="1034"/>
                    <a:pt x="735" y="1068"/>
                  </a:cubicBezTo>
                  <a:cubicBezTo>
                    <a:pt x="735" y="1135"/>
                    <a:pt x="735" y="1235"/>
                    <a:pt x="701" y="1301"/>
                  </a:cubicBezTo>
                  <a:cubicBezTo>
                    <a:pt x="668" y="1368"/>
                    <a:pt x="634" y="1435"/>
                    <a:pt x="568" y="1468"/>
                  </a:cubicBezTo>
                  <a:cubicBezTo>
                    <a:pt x="534" y="1485"/>
                    <a:pt x="501" y="1493"/>
                    <a:pt x="472" y="1493"/>
                  </a:cubicBezTo>
                  <a:cubicBezTo>
                    <a:pt x="443" y="1493"/>
                    <a:pt x="418" y="1485"/>
                    <a:pt x="401" y="1468"/>
                  </a:cubicBezTo>
                  <a:cubicBezTo>
                    <a:pt x="368" y="1435"/>
                    <a:pt x="334" y="1368"/>
                    <a:pt x="334" y="1301"/>
                  </a:cubicBezTo>
                  <a:cubicBezTo>
                    <a:pt x="334" y="1268"/>
                    <a:pt x="334" y="1235"/>
                    <a:pt x="334" y="1201"/>
                  </a:cubicBezTo>
                  <a:lnTo>
                    <a:pt x="334" y="968"/>
                  </a:lnTo>
                  <a:cubicBezTo>
                    <a:pt x="334" y="934"/>
                    <a:pt x="334" y="901"/>
                    <a:pt x="334" y="868"/>
                  </a:cubicBezTo>
                  <a:cubicBezTo>
                    <a:pt x="334" y="834"/>
                    <a:pt x="334" y="801"/>
                    <a:pt x="334" y="768"/>
                  </a:cubicBezTo>
                  <a:cubicBezTo>
                    <a:pt x="368" y="734"/>
                    <a:pt x="368" y="668"/>
                    <a:pt x="401" y="634"/>
                  </a:cubicBezTo>
                  <a:cubicBezTo>
                    <a:pt x="401" y="601"/>
                    <a:pt x="434" y="567"/>
                    <a:pt x="468" y="534"/>
                  </a:cubicBezTo>
                  <a:cubicBezTo>
                    <a:pt x="468" y="501"/>
                    <a:pt x="501" y="501"/>
                    <a:pt x="534" y="467"/>
                  </a:cubicBezTo>
                  <a:cubicBezTo>
                    <a:pt x="568" y="467"/>
                    <a:pt x="601" y="434"/>
                    <a:pt x="634" y="434"/>
                  </a:cubicBezTo>
                  <a:close/>
                  <a:moveTo>
                    <a:pt x="735" y="0"/>
                  </a:moveTo>
                  <a:cubicBezTo>
                    <a:pt x="668" y="0"/>
                    <a:pt x="601" y="34"/>
                    <a:pt x="534" y="67"/>
                  </a:cubicBezTo>
                  <a:cubicBezTo>
                    <a:pt x="434" y="134"/>
                    <a:pt x="368" y="167"/>
                    <a:pt x="301" y="234"/>
                  </a:cubicBezTo>
                  <a:cubicBezTo>
                    <a:pt x="234" y="334"/>
                    <a:pt x="201" y="401"/>
                    <a:pt x="167" y="467"/>
                  </a:cubicBezTo>
                  <a:cubicBezTo>
                    <a:pt x="101" y="567"/>
                    <a:pt x="67" y="668"/>
                    <a:pt x="67" y="768"/>
                  </a:cubicBezTo>
                  <a:cubicBezTo>
                    <a:pt x="34" y="868"/>
                    <a:pt x="34" y="934"/>
                    <a:pt x="34" y="1034"/>
                  </a:cubicBezTo>
                  <a:cubicBezTo>
                    <a:pt x="1" y="1135"/>
                    <a:pt x="34" y="1201"/>
                    <a:pt x="34" y="1268"/>
                  </a:cubicBezTo>
                  <a:lnTo>
                    <a:pt x="34" y="1501"/>
                  </a:lnTo>
                  <a:cubicBezTo>
                    <a:pt x="34" y="1568"/>
                    <a:pt x="34" y="1668"/>
                    <a:pt x="67" y="1735"/>
                  </a:cubicBezTo>
                  <a:cubicBezTo>
                    <a:pt x="67" y="1802"/>
                    <a:pt x="101" y="1835"/>
                    <a:pt x="167" y="1902"/>
                  </a:cubicBezTo>
                  <a:cubicBezTo>
                    <a:pt x="201" y="1935"/>
                    <a:pt x="268" y="1935"/>
                    <a:pt x="301" y="1935"/>
                  </a:cubicBezTo>
                  <a:cubicBezTo>
                    <a:pt x="401" y="1935"/>
                    <a:pt x="468" y="1902"/>
                    <a:pt x="534" y="1868"/>
                  </a:cubicBezTo>
                  <a:cubicBezTo>
                    <a:pt x="601" y="1835"/>
                    <a:pt x="668" y="1768"/>
                    <a:pt x="735" y="1702"/>
                  </a:cubicBezTo>
                  <a:cubicBezTo>
                    <a:pt x="801" y="1635"/>
                    <a:pt x="835" y="1535"/>
                    <a:pt x="901" y="1468"/>
                  </a:cubicBezTo>
                  <a:cubicBezTo>
                    <a:pt x="935" y="1368"/>
                    <a:pt x="968" y="1301"/>
                    <a:pt x="1001" y="1201"/>
                  </a:cubicBezTo>
                  <a:cubicBezTo>
                    <a:pt x="1001" y="1101"/>
                    <a:pt x="1035" y="1001"/>
                    <a:pt x="1035" y="901"/>
                  </a:cubicBezTo>
                  <a:lnTo>
                    <a:pt x="1035" y="668"/>
                  </a:lnTo>
                  <a:lnTo>
                    <a:pt x="1035" y="467"/>
                  </a:lnTo>
                  <a:cubicBezTo>
                    <a:pt x="1035" y="367"/>
                    <a:pt x="1001" y="301"/>
                    <a:pt x="1001" y="201"/>
                  </a:cubicBezTo>
                  <a:cubicBezTo>
                    <a:pt x="968" y="167"/>
                    <a:pt x="935" y="100"/>
                    <a:pt x="901" y="67"/>
                  </a:cubicBezTo>
                  <a:cubicBezTo>
                    <a:pt x="835" y="34"/>
                    <a:pt x="801" y="0"/>
                    <a:pt x="7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5"/>
            <p:cNvSpPr/>
            <p:nvPr/>
          </p:nvSpPr>
          <p:spPr>
            <a:xfrm>
              <a:off x="2421075" y="3274450"/>
              <a:ext cx="25025" cy="49225"/>
            </a:xfrm>
            <a:custGeom>
              <a:avLst/>
              <a:gdLst/>
              <a:ahLst/>
              <a:cxnLst/>
              <a:rect l="l" t="t" r="r" b="b"/>
              <a:pathLst>
                <a:path w="1001" h="1969" extrusionOk="0">
                  <a:moveTo>
                    <a:pt x="667" y="1"/>
                  </a:moveTo>
                  <a:cubicBezTo>
                    <a:pt x="601" y="1"/>
                    <a:pt x="534" y="34"/>
                    <a:pt x="467" y="67"/>
                  </a:cubicBezTo>
                  <a:cubicBezTo>
                    <a:pt x="400" y="101"/>
                    <a:pt x="334" y="167"/>
                    <a:pt x="267" y="234"/>
                  </a:cubicBezTo>
                  <a:cubicBezTo>
                    <a:pt x="234" y="301"/>
                    <a:pt x="167" y="368"/>
                    <a:pt x="134" y="434"/>
                  </a:cubicBezTo>
                  <a:cubicBezTo>
                    <a:pt x="100" y="501"/>
                    <a:pt x="67" y="601"/>
                    <a:pt x="34" y="668"/>
                  </a:cubicBezTo>
                  <a:cubicBezTo>
                    <a:pt x="34" y="734"/>
                    <a:pt x="0" y="801"/>
                    <a:pt x="0" y="901"/>
                  </a:cubicBezTo>
                  <a:cubicBezTo>
                    <a:pt x="0" y="1001"/>
                    <a:pt x="34" y="1101"/>
                    <a:pt x="100" y="1201"/>
                  </a:cubicBezTo>
                  <a:cubicBezTo>
                    <a:pt x="147" y="1225"/>
                    <a:pt x="211" y="1249"/>
                    <a:pt x="268" y="1249"/>
                  </a:cubicBezTo>
                  <a:cubicBezTo>
                    <a:pt x="292" y="1249"/>
                    <a:pt x="314" y="1245"/>
                    <a:pt x="334" y="1235"/>
                  </a:cubicBezTo>
                  <a:lnTo>
                    <a:pt x="501" y="1201"/>
                  </a:lnTo>
                  <a:lnTo>
                    <a:pt x="601" y="1168"/>
                  </a:lnTo>
                  <a:lnTo>
                    <a:pt x="667" y="1168"/>
                  </a:lnTo>
                  <a:cubicBezTo>
                    <a:pt x="667" y="1168"/>
                    <a:pt x="667" y="1201"/>
                    <a:pt x="667" y="1235"/>
                  </a:cubicBezTo>
                  <a:cubicBezTo>
                    <a:pt x="667" y="1268"/>
                    <a:pt x="634" y="1335"/>
                    <a:pt x="601" y="1368"/>
                  </a:cubicBezTo>
                  <a:cubicBezTo>
                    <a:pt x="567" y="1402"/>
                    <a:pt x="501" y="1435"/>
                    <a:pt x="467" y="1468"/>
                  </a:cubicBezTo>
                  <a:cubicBezTo>
                    <a:pt x="434" y="1468"/>
                    <a:pt x="400" y="1502"/>
                    <a:pt x="367" y="1502"/>
                  </a:cubicBezTo>
                  <a:lnTo>
                    <a:pt x="334" y="1502"/>
                  </a:lnTo>
                  <a:cubicBezTo>
                    <a:pt x="300" y="1502"/>
                    <a:pt x="300" y="1468"/>
                    <a:pt x="300" y="1468"/>
                  </a:cubicBezTo>
                  <a:lnTo>
                    <a:pt x="234" y="1468"/>
                  </a:lnTo>
                  <a:lnTo>
                    <a:pt x="0" y="1568"/>
                  </a:lnTo>
                  <a:cubicBezTo>
                    <a:pt x="0" y="1568"/>
                    <a:pt x="0" y="1602"/>
                    <a:pt x="0" y="1602"/>
                  </a:cubicBezTo>
                  <a:cubicBezTo>
                    <a:pt x="0" y="1635"/>
                    <a:pt x="0" y="1635"/>
                    <a:pt x="0" y="1668"/>
                  </a:cubicBezTo>
                  <a:cubicBezTo>
                    <a:pt x="0" y="1702"/>
                    <a:pt x="0" y="1769"/>
                    <a:pt x="34" y="1802"/>
                  </a:cubicBezTo>
                  <a:cubicBezTo>
                    <a:pt x="34" y="1869"/>
                    <a:pt x="100" y="1902"/>
                    <a:pt x="134" y="1935"/>
                  </a:cubicBezTo>
                  <a:cubicBezTo>
                    <a:pt x="167" y="1935"/>
                    <a:pt x="234" y="1969"/>
                    <a:pt x="267" y="1969"/>
                  </a:cubicBezTo>
                  <a:cubicBezTo>
                    <a:pt x="367" y="1935"/>
                    <a:pt x="434" y="1902"/>
                    <a:pt x="501" y="1869"/>
                  </a:cubicBezTo>
                  <a:cubicBezTo>
                    <a:pt x="567" y="1835"/>
                    <a:pt x="634" y="1769"/>
                    <a:pt x="701" y="1735"/>
                  </a:cubicBezTo>
                  <a:cubicBezTo>
                    <a:pt x="734" y="1668"/>
                    <a:pt x="801" y="1602"/>
                    <a:pt x="834" y="1535"/>
                  </a:cubicBezTo>
                  <a:cubicBezTo>
                    <a:pt x="901" y="1435"/>
                    <a:pt x="934" y="1368"/>
                    <a:pt x="934" y="1302"/>
                  </a:cubicBezTo>
                  <a:cubicBezTo>
                    <a:pt x="968" y="1201"/>
                    <a:pt x="1001" y="1135"/>
                    <a:pt x="1001" y="1035"/>
                  </a:cubicBezTo>
                  <a:cubicBezTo>
                    <a:pt x="1001" y="968"/>
                    <a:pt x="1001" y="901"/>
                    <a:pt x="1001" y="868"/>
                  </a:cubicBezTo>
                  <a:cubicBezTo>
                    <a:pt x="968" y="801"/>
                    <a:pt x="968" y="768"/>
                    <a:pt x="934" y="734"/>
                  </a:cubicBezTo>
                  <a:cubicBezTo>
                    <a:pt x="901" y="701"/>
                    <a:pt x="834" y="701"/>
                    <a:pt x="801" y="701"/>
                  </a:cubicBezTo>
                  <a:cubicBezTo>
                    <a:pt x="767" y="701"/>
                    <a:pt x="701" y="701"/>
                    <a:pt x="667" y="734"/>
                  </a:cubicBezTo>
                  <a:lnTo>
                    <a:pt x="501" y="768"/>
                  </a:lnTo>
                  <a:lnTo>
                    <a:pt x="367" y="768"/>
                  </a:lnTo>
                  <a:cubicBezTo>
                    <a:pt x="334" y="734"/>
                    <a:pt x="334" y="734"/>
                    <a:pt x="367" y="701"/>
                  </a:cubicBezTo>
                  <a:cubicBezTo>
                    <a:pt x="367" y="668"/>
                    <a:pt x="367" y="668"/>
                    <a:pt x="367" y="634"/>
                  </a:cubicBezTo>
                  <a:cubicBezTo>
                    <a:pt x="367" y="601"/>
                    <a:pt x="367" y="601"/>
                    <a:pt x="400" y="568"/>
                  </a:cubicBezTo>
                  <a:cubicBezTo>
                    <a:pt x="400" y="568"/>
                    <a:pt x="434" y="534"/>
                    <a:pt x="434" y="534"/>
                  </a:cubicBezTo>
                  <a:cubicBezTo>
                    <a:pt x="467" y="501"/>
                    <a:pt x="467" y="501"/>
                    <a:pt x="501" y="501"/>
                  </a:cubicBezTo>
                  <a:cubicBezTo>
                    <a:pt x="534" y="468"/>
                    <a:pt x="534" y="468"/>
                    <a:pt x="567" y="468"/>
                  </a:cubicBezTo>
                  <a:cubicBezTo>
                    <a:pt x="584" y="451"/>
                    <a:pt x="592" y="443"/>
                    <a:pt x="601" y="443"/>
                  </a:cubicBezTo>
                  <a:cubicBezTo>
                    <a:pt x="609" y="443"/>
                    <a:pt x="617" y="451"/>
                    <a:pt x="634" y="468"/>
                  </a:cubicBezTo>
                  <a:lnTo>
                    <a:pt x="701" y="468"/>
                  </a:lnTo>
                  <a:lnTo>
                    <a:pt x="934" y="368"/>
                  </a:lnTo>
                  <a:cubicBezTo>
                    <a:pt x="934" y="334"/>
                    <a:pt x="934" y="334"/>
                    <a:pt x="968" y="334"/>
                  </a:cubicBezTo>
                  <a:cubicBezTo>
                    <a:pt x="968" y="301"/>
                    <a:pt x="968" y="301"/>
                    <a:pt x="968" y="267"/>
                  </a:cubicBezTo>
                  <a:cubicBezTo>
                    <a:pt x="968" y="234"/>
                    <a:pt x="934" y="167"/>
                    <a:pt x="901" y="134"/>
                  </a:cubicBezTo>
                  <a:cubicBezTo>
                    <a:pt x="901" y="101"/>
                    <a:pt x="867" y="67"/>
                    <a:pt x="834" y="34"/>
                  </a:cubicBezTo>
                  <a:cubicBezTo>
                    <a:pt x="767" y="1"/>
                    <a:pt x="734" y="1"/>
                    <a:pt x="6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5"/>
            <p:cNvSpPr/>
            <p:nvPr/>
          </p:nvSpPr>
          <p:spPr>
            <a:xfrm>
              <a:off x="2446925" y="3258600"/>
              <a:ext cx="25875" cy="48775"/>
            </a:xfrm>
            <a:custGeom>
              <a:avLst/>
              <a:gdLst/>
              <a:ahLst/>
              <a:cxnLst/>
              <a:rect l="l" t="t" r="r" b="b"/>
              <a:pathLst>
                <a:path w="1035" h="1951" extrusionOk="0">
                  <a:moveTo>
                    <a:pt x="734" y="1"/>
                  </a:moveTo>
                  <a:cubicBezTo>
                    <a:pt x="667" y="1"/>
                    <a:pt x="601" y="34"/>
                    <a:pt x="534" y="68"/>
                  </a:cubicBezTo>
                  <a:cubicBezTo>
                    <a:pt x="434" y="101"/>
                    <a:pt x="367" y="168"/>
                    <a:pt x="300" y="234"/>
                  </a:cubicBezTo>
                  <a:cubicBezTo>
                    <a:pt x="234" y="301"/>
                    <a:pt x="200" y="368"/>
                    <a:pt x="167" y="434"/>
                  </a:cubicBezTo>
                  <a:cubicBezTo>
                    <a:pt x="134" y="501"/>
                    <a:pt x="100" y="568"/>
                    <a:pt x="67" y="668"/>
                  </a:cubicBezTo>
                  <a:cubicBezTo>
                    <a:pt x="34" y="735"/>
                    <a:pt x="34" y="801"/>
                    <a:pt x="34" y="901"/>
                  </a:cubicBezTo>
                  <a:cubicBezTo>
                    <a:pt x="34" y="1002"/>
                    <a:pt x="34" y="1102"/>
                    <a:pt x="100" y="1202"/>
                  </a:cubicBezTo>
                  <a:cubicBezTo>
                    <a:pt x="147" y="1225"/>
                    <a:pt x="211" y="1249"/>
                    <a:pt x="280" y="1249"/>
                  </a:cubicBezTo>
                  <a:cubicBezTo>
                    <a:pt x="309" y="1249"/>
                    <a:pt x="338" y="1245"/>
                    <a:pt x="367" y="1235"/>
                  </a:cubicBezTo>
                  <a:lnTo>
                    <a:pt x="501" y="1202"/>
                  </a:lnTo>
                  <a:cubicBezTo>
                    <a:pt x="534" y="1168"/>
                    <a:pt x="567" y="1168"/>
                    <a:pt x="634" y="1168"/>
                  </a:cubicBezTo>
                  <a:lnTo>
                    <a:pt x="667" y="1168"/>
                  </a:lnTo>
                  <a:cubicBezTo>
                    <a:pt x="701" y="1168"/>
                    <a:pt x="701" y="1202"/>
                    <a:pt x="667" y="1235"/>
                  </a:cubicBezTo>
                  <a:cubicBezTo>
                    <a:pt x="667" y="1268"/>
                    <a:pt x="667" y="1335"/>
                    <a:pt x="634" y="1368"/>
                  </a:cubicBezTo>
                  <a:cubicBezTo>
                    <a:pt x="567" y="1402"/>
                    <a:pt x="534" y="1435"/>
                    <a:pt x="467" y="1469"/>
                  </a:cubicBezTo>
                  <a:cubicBezTo>
                    <a:pt x="467" y="1469"/>
                    <a:pt x="434" y="1502"/>
                    <a:pt x="401" y="1502"/>
                  </a:cubicBezTo>
                  <a:lnTo>
                    <a:pt x="334" y="1502"/>
                  </a:lnTo>
                  <a:cubicBezTo>
                    <a:pt x="334" y="1502"/>
                    <a:pt x="334" y="1469"/>
                    <a:pt x="300" y="1469"/>
                  </a:cubicBezTo>
                  <a:lnTo>
                    <a:pt x="300" y="1435"/>
                  </a:lnTo>
                  <a:lnTo>
                    <a:pt x="267" y="1435"/>
                  </a:lnTo>
                  <a:lnTo>
                    <a:pt x="34" y="1569"/>
                  </a:lnTo>
                  <a:cubicBezTo>
                    <a:pt x="0" y="1569"/>
                    <a:pt x="0" y="1602"/>
                    <a:pt x="0" y="1602"/>
                  </a:cubicBezTo>
                  <a:cubicBezTo>
                    <a:pt x="0" y="1602"/>
                    <a:pt x="0" y="1635"/>
                    <a:pt x="0" y="1635"/>
                  </a:cubicBezTo>
                  <a:cubicBezTo>
                    <a:pt x="0" y="1702"/>
                    <a:pt x="34" y="1769"/>
                    <a:pt x="67" y="1802"/>
                  </a:cubicBezTo>
                  <a:cubicBezTo>
                    <a:pt x="67" y="1869"/>
                    <a:pt x="100" y="1902"/>
                    <a:pt x="167" y="1936"/>
                  </a:cubicBezTo>
                  <a:cubicBezTo>
                    <a:pt x="189" y="1936"/>
                    <a:pt x="226" y="1950"/>
                    <a:pt x="258" y="1950"/>
                  </a:cubicBezTo>
                  <a:cubicBezTo>
                    <a:pt x="275" y="1950"/>
                    <a:pt x="289" y="1947"/>
                    <a:pt x="300" y="1936"/>
                  </a:cubicBezTo>
                  <a:cubicBezTo>
                    <a:pt x="401" y="1936"/>
                    <a:pt x="467" y="1902"/>
                    <a:pt x="501" y="1869"/>
                  </a:cubicBezTo>
                  <a:cubicBezTo>
                    <a:pt x="601" y="1835"/>
                    <a:pt x="667" y="1769"/>
                    <a:pt x="701" y="1735"/>
                  </a:cubicBezTo>
                  <a:cubicBezTo>
                    <a:pt x="767" y="1669"/>
                    <a:pt x="834" y="1602"/>
                    <a:pt x="868" y="1535"/>
                  </a:cubicBezTo>
                  <a:cubicBezTo>
                    <a:pt x="934" y="1435"/>
                    <a:pt x="968" y="1368"/>
                    <a:pt x="968" y="1302"/>
                  </a:cubicBezTo>
                  <a:cubicBezTo>
                    <a:pt x="1001" y="1202"/>
                    <a:pt x="1034" y="1135"/>
                    <a:pt x="1001" y="1035"/>
                  </a:cubicBezTo>
                  <a:cubicBezTo>
                    <a:pt x="1034" y="968"/>
                    <a:pt x="1034" y="901"/>
                    <a:pt x="1001" y="868"/>
                  </a:cubicBezTo>
                  <a:cubicBezTo>
                    <a:pt x="1001" y="801"/>
                    <a:pt x="968" y="768"/>
                    <a:pt x="934" y="735"/>
                  </a:cubicBezTo>
                  <a:cubicBezTo>
                    <a:pt x="934" y="701"/>
                    <a:pt x="868" y="701"/>
                    <a:pt x="834" y="701"/>
                  </a:cubicBezTo>
                  <a:cubicBezTo>
                    <a:pt x="801" y="701"/>
                    <a:pt x="734" y="701"/>
                    <a:pt x="667" y="735"/>
                  </a:cubicBezTo>
                  <a:lnTo>
                    <a:pt x="534" y="768"/>
                  </a:lnTo>
                  <a:lnTo>
                    <a:pt x="367" y="768"/>
                  </a:lnTo>
                  <a:cubicBezTo>
                    <a:pt x="367" y="735"/>
                    <a:pt x="367" y="735"/>
                    <a:pt x="367" y="701"/>
                  </a:cubicBezTo>
                  <a:cubicBezTo>
                    <a:pt x="367" y="668"/>
                    <a:pt x="367" y="668"/>
                    <a:pt x="367" y="635"/>
                  </a:cubicBezTo>
                  <a:cubicBezTo>
                    <a:pt x="401" y="601"/>
                    <a:pt x="401" y="601"/>
                    <a:pt x="401" y="568"/>
                  </a:cubicBezTo>
                  <a:lnTo>
                    <a:pt x="467" y="535"/>
                  </a:lnTo>
                  <a:lnTo>
                    <a:pt x="534" y="501"/>
                  </a:lnTo>
                  <a:cubicBezTo>
                    <a:pt x="534" y="468"/>
                    <a:pt x="567" y="468"/>
                    <a:pt x="601" y="468"/>
                  </a:cubicBezTo>
                  <a:lnTo>
                    <a:pt x="801" y="468"/>
                  </a:lnTo>
                  <a:lnTo>
                    <a:pt x="1001" y="368"/>
                  </a:lnTo>
                  <a:cubicBezTo>
                    <a:pt x="1001" y="334"/>
                    <a:pt x="1001" y="334"/>
                    <a:pt x="1001" y="334"/>
                  </a:cubicBezTo>
                  <a:cubicBezTo>
                    <a:pt x="1001" y="301"/>
                    <a:pt x="1001" y="301"/>
                    <a:pt x="1001" y="268"/>
                  </a:cubicBezTo>
                  <a:cubicBezTo>
                    <a:pt x="1001" y="234"/>
                    <a:pt x="1001" y="168"/>
                    <a:pt x="968" y="134"/>
                  </a:cubicBezTo>
                  <a:cubicBezTo>
                    <a:pt x="968" y="101"/>
                    <a:pt x="934" y="68"/>
                    <a:pt x="868" y="34"/>
                  </a:cubicBezTo>
                  <a:cubicBezTo>
                    <a:pt x="834" y="1"/>
                    <a:pt x="767" y="1"/>
                    <a:pt x="7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5"/>
            <p:cNvSpPr/>
            <p:nvPr/>
          </p:nvSpPr>
          <p:spPr>
            <a:xfrm>
              <a:off x="2484450" y="3237750"/>
              <a:ext cx="25050" cy="49225"/>
            </a:xfrm>
            <a:custGeom>
              <a:avLst/>
              <a:gdLst/>
              <a:ahLst/>
              <a:cxnLst/>
              <a:rect l="l" t="t" r="r" b="b"/>
              <a:pathLst>
                <a:path w="1002" h="1969" extrusionOk="0">
                  <a:moveTo>
                    <a:pt x="667" y="1"/>
                  </a:moveTo>
                  <a:cubicBezTo>
                    <a:pt x="601" y="1"/>
                    <a:pt x="534" y="34"/>
                    <a:pt x="467" y="68"/>
                  </a:cubicBezTo>
                  <a:cubicBezTo>
                    <a:pt x="401" y="101"/>
                    <a:pt x="334" y="168"/>
                    <a:pt x="267" y="234"/>
                  </a:cubicBezTo>
                  <a:cubicBezTo>
                    <a:pt x="234" y="301"/>
                    <a:pt x="167" y="368"/>
                    <a:pt x="134" y="435"/>
                  </a:cubicBezTo>
                  <a:cubicBezTo>
                    <a:pt x="100" y="501"/>
                    <a:pt x="67" y="601"/>
                    <a:pt x="34" y="668"/>
                  </a:cubicBezTo>
                  <a:cubicBezTo>
                    <a:pt x="34" y="735"/>
                    <a:pt x="0" y="801"/>
                    <a:pt x="0" y="902"/>
                  </a:cubicBezTo>
                  <a:cubicBezTo>
                    <a:pt x="0" y="1002"/>
                    <a:pt x="34" y="1102"/>
                    <a:pt x="100" y="1202"/>
                  </a:cubicBezTo>
                  <a:cubicBezTo>
                    <a:pt x="148" y="1225"/>
                    <a:pt x="211" y="1249"/>
                    <a:pt x="268" y="1249"/>
                  </a:cubicBezTo>
                  <a:cubicBezTo>
                    <a:pt x="292" y="1249"/>
                    <a:pt x="314" y="1245"/>
                    <a:pt x="334" y="1235"/>
                  </a:cubicBezTo>
                  <a:lnTo>
                    <a:pt x="501" y="1202"/>
                  </a:lnTo>
                  <a:lnTo>
                    <a:pt x="601" y="1168"/>
                  </a:lnTo>
                  <a:lnTo>
                    <a:pt x="667" y="1168"/>
                  </a:lnTo>
                  <a:cubicBezTo>
                    <a:pt x="667" y="1168"/>
                    <a:pt x="667" y="1202"/>
                    <a:pt x="667" y="1235"/>
                  </a:cubicBezTo>
                  <a:cubicBezTo>
                    <a:pt x="667" y="1268"/>
                    <a:pt x="634" y="1335"/>
                    <a:pt x="601" y="1369"/>
                  </a:cubicBezTo>
                  <a:cubicBezTo>
                    <a:pt x="567" y="1402"/>
                    <a:pt x="501" y="1435"/>
                    <a:pt x="467" y="1469"/>
                  </a:cubicBezTo>
                  <a:cubicBezTo>
                    <a:pt x="434" y="1469"/>
                    <a:pt x="401" y="1502"/>
                    <a:pt x="367" y="1502"/>
                  </a:cubicBezTo>
                  <a:lnTo>
                    <a:pt x="334" y="1502"/>
                  </a:lnTo>
                  <a:cubicBezTo>
                    <a:pt x="301" y="1502"/>
                    <a:pt x="301" y="1469"/>
                    <a:pt x="301" y="1469"/>
                  </a:cubicBezTo>
                  <a:cubicBezTo>
                    <a:pt x="284" y="1452"/>
                    <a:pt x="276" y="1444"/>
                    <a:pt x="271" y="1444"/>
                  </a:cubicBezTo>
                  <a:cubicBezTo>
                    <a:pt x="267" y="1444"/>
                    <a:pt x="267" y="1452"/>
                    <a:pt x="267" y="1469"/>
                  </a:cubicBezTo>
                  <a:lnTo>
                    <a:pt x="234" y="1469"/>
                  </a:lnTo>
                  <a:lnTo>
                    <a:pt x="0" y="1569"/>
                  </a:lnTo>
                  <a:cubicBezTo>
                    <a:pt x="0" y="1569"/>
                    <a:pt x="0" y="1602"/>
                    <a:pt x="0" y="1602"/>
                  </a:cubicBezTo>
                  <a:cubicBezTo>
                    <a:pt x="0" y="1635"/>
                    <a:pt x="0" y="1635"/>
                    <a:pt x="0" y="1669"/>
                  </a:cubicBezTo>
                  <a:cubicBezTo>
                    <a:pt x="0" y="1702"/>
                    <a:pt x="0" y="1769"/>
                    <a:pt x="34" y="1802"/>
                  </a:cubicBezTo>
                  <a:cubicBezTo>
                    <a:pt x="34" y="1869"/>
                    <a:pt x="100" y="1902"/>
                    <a:pt x="134" y="1936"/>
                  </a:cubicBezTo>
                  <a:cubicBezTo>
                    <a:pt x="167" y="1936"/>
                    <a:pt x="234" y="1969"/>
                    <a:pt x="267" y="1969"/>
                  </a:cubicBezTo>
                  <a:cubicBezTo>
                    <a:pt x="367" y="1936"/>
                    <a:pt x="434" y="1902"/>
                    <a:pt x="501" y="1869"/>
                  </a:cubicBezTo>
                  <a:cubicBezTo>
                    <a:pt x="567" y="1836"/>
                    <a:pt x="634" y="1769"/>
                    <a:pt x="701" y="1735"/>
                  </a:cubicBezTo>
                  <a:cubicBezTo>
                    <a:pt x="734" y="1669"/>
                    <a:pt x="801" y="1602"/>
                    <a:pt x="834" y="1535"/>
                  </a:cubicBezTo>
                  <a:cubicBezTo>
                    <a:pt x="901" y="1469"/>
                    <a:pt x="934" y="1369"/>
                    <a:pt x="934" y="1302"/>
                  </a:cubicBezTo>
                  <a:cubicBezTo>
                    <a:pt x="968" y="1202"/>
                    <a:pt x="1001" y="1135"/>
                    <a:pt x="1001" y="1035"/>
                  </a:cubicBezTo>
                  <a:cubicBezTo>
                    <a:pt x="1001" y="968"/>
                    <a:pt x="1001" y="902"/>
                    <a:pt x="1001" y="835"/>
                  </a:cubicBezTo>
                  <a:cubicBezTo>
                    <a:pt x="968" y="801"/>
                    <a:pt x="968" y="768"/>
                    <a:pt x="934" y="735"/>
                  </a:cubicBezTo>
                  <a:cubicBezTo>
                    <a:pt x="901" y="701"/>
                    <a:pt x="868" y="701"/>
                    <a:pt x="801" y="701"/>
                  </a:cubicBezTo>
                  <a:lnTo>
                    <a:pt x="667" y="701"/>
                  </a:lnTo>
                  <a:lnTo>
                    <a:pt x="501" y="768"/>
                  </a:lnTo>
                  <a:lnTo>
                    <a:pt x="367" y="768"/>
                  </a:lnTo>
                  <a:cubicBezTo>
                    <a:pt x="334" y="735"/>
                    <a:pt x="334" y="735"/>
                    <a:pt x="367" y="701"/>
                  </a:cubicBezTo>
                  <a:cubicBezTo>
                    <a:pt x="367" y="668"/>
                    <a:pt x="367" y="668"/>
                    <a:pt x="367" y="635"/>
                  </a:cubicBezTo>
                  <a:cubicBezTo>
                    <a:pt x="367" y="601"/>
                    <a:pt x="367" y="601"/>
                    <a:pt x="401" y="568"/>
                  </a:cubicBezTo>
                  <a:lnTo>
                    <a:pt x="434" y="535"/>
                  </a:lnTo>
                  <a:cubicBezTo>
                    <a:pt x="467" y="501"/>
                    <a:pt x="467" y="501"/>
                    <a:pt x="501" y="501"/>
                  </a:cubicBezTo>
                  <a:cubicBezTo>
                    <a:pt x="534" y="468"/>
                    <a:pt x="534" y="468"/>
                    <a:pt x="567" y="468"/>
                  </a:cubicBezTo>
                  <a:lnTo>
                    <a:pt x="701" y="468"/>
                  </a:lnTo>
                  <a:lnTo>
                    <a:pt x="934" y="368"/>
                  </a:lnTo>
                  <a:cubicBezTo>
                    <a:pt x="934" y="334"/>
                    <a:pt x="934" y="334"/>
                    <a:pt x="968" y="334"/>
                  </a:cubicBezTo>
                  <a:cubicBezTo>
                    <a:pt x="968" y="301"/>
                    <a:pt x="968" y="301"/>
                    <a:pt x="968" y="301"/>
                  </a:cubicBezTo>
                  <a:cubicBezTo>
                    <a:pt x="968" y="234"/>
                    <a:pt x="934" y="168"/>
                    <a:pt x="901" y="134"/>
                  </a:cubicBezTo>
                  <a:cubicBezTo>
                    <a:pt x="901" y="101"/>
                    <a:pt x="868" y="68"/>
                    <a:pt x="801" y="34"/>
                  </a:cubicBezTo>
                  <a:cubicBezTo>
                    <a:pt x="768" y="1"/>
                    <a:pt x="734" y="1"/>
                    <a:pt x="6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5"/>
            <p:cNvSpPr/>
            <p:nvPr/>
          </p:nvSpPr>
          <p:spPr>
            <a:xfrm>
              <a:off x="2512800" y="3218575"/>
              <a:ext cx="21700" cy="55075"/>
            </a:xfrm>
            <a:custGeom>
              <a:avLst/>
              <a:gdLst/>
              <a:ahLst/>
              <a:cxnLst/>
              <a:rect l="l" t="t" r="r" b="b"/>
              <a:pathLst>
                <a:path w="868" h="2203" extrusionOk="0">
                  <a:moveTo>
                    <a:pt x="801" y="1"/>
                  </a:moveTo>
                  <a:lnTo>
                    <a:pt x="67" y="468"/>
                  </a:lnTo>
                  <a:lnTo>
                    <a:pt x="34" y="468"/>
                  </a:lnTo>
                  <a:cubicBezTo>
                    <a:pt x="0" y="501"/>
                    <a:pt x="0" y="534"/>
                    <a:pt x="34" y="534"/>
                  </a:cubicBezTo>
                  <a:lnTo>
                    <a:pt x="34" y="2169"/>
                  </a:lnTo>
                  <a:cubicBezTo>
                    <a:pt x="0" y="2169"/>
                    <a:pt x="0" y="2169"/>
                    <a:pt x="34" y="2202"/>
                  </a:cubicBezTo>
                  <a:lnTo>
                    <a:pt x="67" y="2202"/>
                  </a:lnTo>
                  <a:lnTo>
                    <a:pt x="834" y="1769"/>
                  </a:lnTo>
                  <a:cubicBezTo>
                    <a:pt x="834" y="1735"/>
                    <a:pt x="868" y="1735"/>
                    <a:pt x="868" y="1702"/>
                  </a:cubicBezTo>
                  <a:cubicBezTo>
                    <a:pt x="868" y="1702"/>
                    <a:pt x="868" y="1669"/>
                    <a:pt x="868" y="1669"/>
                  </a:cubicBezTo>
                  <a:lnTo>
                    <a:pt x="868" y="1402"/>
                  </a:lnTo>
                  <a:cubicBezTo>
                    <a:pt x="868" y="1368"/>
                    <a:pt x="868" y="1368"/>
                    <a:pt x="868" y="1368"/>
                  </a:cubicBezTo>
                  <a:cubicBezTo>
                    <a:pt x="851" y="1352"/>
                    <a:pt x="843" y="1343"/>
                    <a:pt x="839" y="1343"/>
                  </a:cubicBezTo>
                  <a:cubicBezTo>
                    <a:pt x="834" y="1343"/>
                    <a:pt x="834" y="1352"/>
                    <a:pt x="834" y="1368"/>
                  </a:cubicBezTo>
                  <a:lnTo>
                    <a:pt x="301" y="1635"/>
                  </a:lnTo>
                  <a:lnTo>
                    <a:pt x="301" y="1368"/>
                  </a:lnTo>
                  <a:lnTo>
                    <a:pt x="768" y="1101"/>
                  </a:lnTo>
                  <a:cubicBezTo>
                    <a:pt x="801" y="1101"/>
                    <a:pt x="801" y="1068"/>
                    <a:pt x="801" y="1068"/>
                  </a:cubicBezTo>
                  <a:cubicBezTo>
                    <a:pt x="801" y="1035"/>
                    <a:pt x="801" y="1035"/>
                    <a:pt x="801" y="1001"/>
                  </a:cubicBezTo>
                  <a:lnTo>
                    <a:pt x="801" y="735"/>
                  </a:lnTo>
                  <a:cubicBezTo>
                    <a:pt x="801" y="735"/>
                    <a:pt x="801" y="701"/>
                    <a:pt x="801" y="701"/>
                  </a:cubicBezTo>
                  <a:lnTo>
                    <a:pt x="768" y="701"/>
                  </a:lnTo>
                  <a:lnTo>
                    <a:pt x="301" y="968"/>
                  </a:lnTo>
                  <a:lnTo>
                    <a:pt x="301" y="701"/>
                  </a:lnTo>
                  <a:lnTo>
                    <a:pt x="801" y="401"/>
                  </a:lnTo>
                  <a:cubicBezTo>
                    <a:pt x="834" y="401"/>
                    <a:pt x="834" y="401"/>
                    <a:pt x="834" y="368"/>
                  </a:cubicBezTo>
                  <a:cubicBezTo>
                    <a:pt x="834" y="368"/>
                    <a:pt x="834" y="334"/>
                    <a:pt x="834" y="334"/>
                  </a:cubicBezTo>
                  <a:lnTo>
                    <a:pt x="834" y="67"/>
                  </a:lnTo>
                  <a:cubicBezTo>
                    <a:pt x="834" y="34"/>
                    <a:pt x="834" y="34"/>
                    <a:pt x="8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5"/>
            <p:cNvSpPr/>
            <p:nvPr/>
          </p:nvSpPr>
          <p:spPr>
            <a:xfrm>
              <a:off x="2539475" y="3211275"/>
              <a:ext cx="20875" cy="47350"/>
            </a:xfrm>
            <a:custGeom>
              <a:avLst/>
              <a:gdLst/>
              <a:ahLst/>
              <a:cxnLst/>
              <a:rect l="l" t="t" r="r" b="b"/>
              <a:pathLst>
                <a:path w="835" h="1894" extrusionOk="0">
                  <a:moveTo>
                    <a:pt x="264" y="1"/>
                  </a:moveTo>
                  <a:cubicBezTo>
                    <a:pt x="259" y="1"/>
                    <a:pt x="251" y="9"/>
                    <a:pt x="234" y="26"/>
                  </a:cubicBezTo>
                  <a:lnTo>
                    <a:pt x="34" y="126"/>
                  </a:lnTo>
                  <a:cubicBezTo>
                    <a:pt x="1" y="126"/>
                    <a:pt x="1" y="159"/>
                    <a:pt x="1" y="159"/>
                  </a:cubicBezTo>
                  <a:cubicBezTo>
                    <a:pt x="1" y="193"/>
                    <a:pt x="1" y="193"/>
                    <a:pt x="1" y="226"/>
                  </a:cubicBezTo>
                  <a:lnTo>
                    <a:pt x="1" y="1827"/>
                  </a:lnTo>
                  <a:cubicBezTo>
                    <a:pt x="1" y="1860"/>
                    <a:pt x="1" y="1860"/>
                    <a:pt x="1" y="1894"/>
                  </a:cubicBezTo>
                  <a:lnTo>
                    <a:pt x="34" y="1894"/>
                  </a:lnTo>
                  <a:lnTo>
                    <a:pt x="801" y="1460"/>
                  </a:lnTo>
                  <a:cubicBezTo>
                    <a:pt x="835" y="1427"/>
                    <a:pt x="835" y="1393"/>
                    <a:pt x="835" y="1393"/>
                  </a:cubicBezTo>
                  <a:cubicBezTo>
                    <a:pt x="835" y="1393"/>
                    <a:pt x="835" y="1360"/>
                    <a:pt x="835" y="1360"/>
                  </a:cubicBezTo>
                  <a:lnTo>
                    <a:pt x="835" y="1093"/>
                  </a:lnTo>
                  <a:cubicBezTo>
                    <a:pt x="835" y="1060"/>
                    <a:pt x="835" y="1060"/>
                    <a:pt x="835" y="1060"/>
                  </a:cubicBezTo>
                  <a:cubicBezTo>
                    <a:pt x="818" y="1043"/>
                    <a:pt x="810" y="1035"/>
                    <a:pt x="806" y="1035"/>
                  </a:cubicBezTo>
                  <a:cubicBezTo>
                    <a:pt x="801" y="1035"/>
                    <a:pt x="801" y="1043"/>
                    <a:pt x="801" y="1060"/>
                  </a:cubicBezTo>
                  <a:lnTo>
                    <a:pt x="268" y="1327"/>
                  </a:lnTo>
                  <a:lnTo>
                    <a:pt x="268" y="59"/>
                  </a:lnTo>
                  <a:cubicBezTo>
                    <a:pt x="301" y="26"/>
                    <a:pt x="301" y="26"/>
                    <a:pt x="268" y="26"/>
                  </a:cubicBezTo>
                  <a:cubicBezTo>
                    <a:pt x="268" y="9"/>
                    <a:pt x="268" y="1"/>
                    <a:pt x="26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5"/>
            <p:cNvSpPr/>
            <p:nvPr/>
          </p:nvSpPr>
          <p:spPr>
            <a:xfrm>
              <a:off x="2563675" y="3197100"/>
              <a:ext cx="20875" cy="46525"/>
            </a:xfrm>
            <a:custGeom>
              <a:avLst/>
              <a:gdLst/>
              <a:ahLst/>
              <a:cxnLst/>
              <a:rect l="l" t="t" r="r" b="b"/>
              <a:pathLst>
                <a:path w="835" h="1861" extrusionOk="0">
                  <a:moveTo>
                    <a:pt x="271" y="1"/>
                  </a:moveTo>
                  <a:cubicBezTo>
                    <a:pt x="267" y="1"/>
                    <a:pt x="267" y="9"/>
                    <a:pt x="267" y="26"/>
                  </a:cubicBezTo>
                  <a:lnTo>
                    <a:pt x="34" y="126"/>
                  </a:lnTo>
                  <a:cubicBezTo>
                    <a:pt x="34" y="159"/>
                    <a:pt x="34" y="159"/>
                    <a:pt x="34" y="159"/>
                  </a:cubicBezTo>
                  <a:cubicBezTo>
                    <a:pt x="0" y="193"/>
                    <a:pt x="0" y="193"/>
                    <a:pt x="34" y="226"/>
                  </a:cubicBezTo>
                  <a:lnTo>
                    <a:pt x="34" y="1827"/>
                  </a:lnTo>
                  <a:cubicBezTo>
                    <a:pt x="0" y="1827"/>
                    <a:pt x="0" y="1860"/>
                    <a:pt x="34" y="1860"/>
                  </a:cubicBezTo>
                  <a:lnTo>
                    <a:pt x="801" y="1460"/>
                  </a:lnTo>
                  <a:cubicBezTo>
                    <a:pt x="801" y="1427"/>
                    <a:pt x="834" y="1427"/>
                    <a:pt x="834" y="1427"/>
                  </a:cubicBezTo>
                  <a:cubicBezTo>
                    <a:pt x="834" y="1393"/>
                    <a:pt x="834" y="1393"/>
                    <a:pt x="834" y="1360"/>
                  </a:cubicBezTo>
                  <a:lnTo>
                    <a:pt x="834" y="1093"/>
                  </a:lnTo>
                  <a:cubicBezTo>
                    <a:pt x="834" y="1093"/>
                    <a:pt x="834" y="1060"/>
                    <a:pt x="834" y="1060"/>
                  </a:cubicBezTo>
                  <a:lnTo>
                    <a:pt x="801" y="1060"/>
                  </a:lnTo>
                  <a:lnTo>
                    <a:pt x="300" y="1327"/>
                  </a:lnTo>
                  <a:lnTo>
                    <a:pt x="300" y="59"/>
                  </a:lnTo>
                  <a:cubicBezTo>
                    <a:pt x="300" y="26"/>
                    <a:pt x="300" y="26"/>
                    <a:pt x="300" y="26"/>
                  </a:cubicBezTo>
                  <a:cubicBezTo>
                    <a:pt x="284" y="9"/>
                    <a:pt x="275" y="1"/>
                    <a:pt x="27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5"/>
            <p:cNvSpPr/>
            <p:nvPr/>
          </p:nvSpPr>
          <p:spPr>
            <a:xfrm>
              <a:off x="2255950" y="3708100"/>
              <a:ext cx="25875" cy="48400"/>
            </a:xfrm>
            <a:custGeom>
              <a:avLst/>
              <a:gdLst/>
              <a:ahLst/>
              <a:cxnLst/>
              <a:rect l="l" t="t" r="r" b="b"/>
              <a:pathLst>
                <a:path w="1035" h="1936" extrusionOk="0">
                  <a:moveTo>
                    <a:pt x="734" y="0"/>
                  </a:moveTo>
                  <a:cubicBezTo>
                    <a:pt x="634" y="0"/>
                    <a:pt x="568" y="34"/>
                    <a:pt x="534" y="67"/>
                  </a:cubicBezTo>
                  <a:cubicBezTo>
                    <a:pt x="434" y="134"/>
                    <a:pt x="367" y="167"/>
                    <a:pt x="301" y="267"/>
                  </a:cubicBezTo>
                  <a:cubicBezTo>
                    <a:pt x="234" y="334"/>
                    <a:pt x="201" y="401"/>
                    <a:pt x="167" y="501"/>
                  </a:cubicBezTo>
                  <a:cubicBezTo>
                    <a:pt x="101" y="567"/>
                    <a:pt x="67" y="668"/>
                    <a:pt x="67" y="768"/>
                  </a:cubicBezTo>
                  <a:cubicBezTo>
                    <a:pt x="34" y="868"/>
                    <a:pt x="0" y="934"/>
                    <a:pt x="0" y="1034"/>
                  </a:cubicBezTo>
                  <a:lnTo>
                    <a:pt x="0" y="1268"/>
                  </a:lnTo>
                  <a:lnTo>
                    <a:pt x="0" y="1501"/>
                  </a:lnTo>
                  <a:cubicBezTo>
                    <a:pt x="0" y="1568"/>
                    <a:pt x="34" y="1635"/>
                    <a:pt x="67" y="1735"/>
                  </a:cubicBezTo>
                  <a:cubicBezTo>
                    <a:pt x="67" y="1802"/>
                    <a:pt x="101" y="1835"/>
                    <a:pt x="167" y="1902"/>
                  </a:cubicBezTo>
                  <a:cubicBezTo>
                    <a:pt x="201" y="1935"/>
                    <a:pt x="267" y="1935"/>
                    <a:pt x="301" y="1935"/>
                  </a:cubicBezTo>
                  <a:cubicBezTo>
                    <a:pt x="367" y="1935"/>
                    <a:pt x="467" y="1902"/>
                    <a:pt x="534" y="1868"/>
                  </a:cubicBezTo>
                  <a:cubicBezTo>
                    <a:pt x="601" y="1835"/>
                    <a:pt x="668" y="1768"/>
                    <a:pt x="734" y="1702"/>
                  </a:cubicBezTo>
                  <a:cubicBezTo>
                    <a:pt x="834" y="1568"/>
                    <a:pt x="934" y="1401"/>
                    <a:pt x="1001" y="1235"/>
                  </a:cubicBezTo>
                  <a:cubicBezTo>
                    <a:pt x="1001" y="1135"/>
                    <a:pt x="1035" y="1068"/>
                    <a:pt x="1035" y="968"/>
                  </a:cubicBezTo>
                  <a:cubicBezTo>
                    <a:pt x="1035" y="968"/>
                    <a:pt x="1035" y="934"/>
                    <a:pt x="1035" y="934"/>
                  </a:cubicBezTo>
                  <a:lnTo>
                    <a:pt x="1001" y="934"/>
                  </a:lnTo>
                  <a:lnTo>
                    <a:pt x="801" y="1068"/>
                  </a:lnTo>
                  <a:lnTo>
                    <a:pt x="768" y="1101"/>
                  </a:lnTo>
                  <a:cubicBezTo>
                    <a:pt x="734" y="1101"/>
                    <a:pt x="734" y="1135"/>
                    <a:pt x="768" y="1168"/>
                  </a:cubicBezTo>
                  <a:cubicBezTo>
                    <a:pt x="768" y="1168"/>
                    <a:pt x="768" y="1201"/>
                    <a:pt x="768" y="1235"/>
                  </a:cubicBezTo>
                  <a:cubicBezTo>
                    <a:pt x="734" y="1268"/>
                    <a:pt x="734" y="1301"/>
                    <a:pt x="701" y="1335"/>
                  </a:cubicBezTo>
                  <a:cubicBezTo>
                    <a:pt x="701" y="1368"/>
                    <a:pt x="668" y="1368"/>
                    <a:pt x="668" y="1401"/>
                  </a:cubicBezTo>
                  <a:cubicBezTo>
                    <a:pt x="634" y="1435"/>
                    <a:pt x="601" y="1468"/>
                    <a:pt x="568" y="1468"/>
                  </a:cubicBezTo>
                  <a:cubicBezTo>
                    <a:pt x="534" y="1501"/>
                    <a:pt x="501" y="1501"/>
                    <a:pt x="467" y="1501"/>
                  </a:cubicBezTo>
                  <a:cubicBezTo>
                    <a:pt x="434" y="1501"/>
                    <a:pt x="434" y="1501"/>
                    <a:pt x="401" y="1468"/>
                  </a:cubicBezTo>
                  <a:cubicBezTo>
                    <a:pt x="401" y="1468"/>
                    <a:pt x="367" y="1435"/>
                    <a:pt x="367" y="1401"/>
                  </a:cubicBezTo>
                  <a:cubicBezTo>
                    <a:pt x="367" y="1368"/>
                    <a:pt x="367" y="1335"/>
                    <a:pt x="367" y="1301"/>
                  </a:cubicBezTo>
                  <a:lnTo>
                    <a:pt x="367" y="1201"/>
                  </a:lnTo>
                  <a:lnTo>
                    <a:pt x="367" y="1101"/>
                  </a:lnTo>
                  <a:lnTo>
                    <a:pt x="367" y="968"/>
                  </a:lnTo>
                  <a:lnTo>
                    <a:pt x="367" y="901"/>
                  </a:lnTo>
                  <a:cubicBezTo>
                    <a:pt x="367" y="834"/>
                    <a:pt x="367" y="801"/>
                    <a:pt x="367" y="768"/>
                  </a:cubicBezTo>
                  <a:cubicBezTo>
                    <a:pt x="367" y="734"/>
                    <a:pt x="401" y="701"/>
                    <a:pt x="401" y="668"/>
                  </a:cubicBezTo>
                  <a:cubicBezTo>
                    <a:pt x="434" y="634"/>
                    <a:pt x="434" y="601"/>
                    <a:pt x="467" y="567"/>
                  </a:cubicBezTo>
                  <a:cubicBezTo>
                    <a:pt x="501" y="534"/>
                    <a:pt x="534" y="501"/>
                    <a:pt x="568" y="501"/>
                  </a:cubicBezTo>
                  <a:cubicBezTo>
                    <a:pt x="601" y="467"/>
                    <a:pt x="634" y="467"/>
                    <a:pt x="668" y="467"/>
                  </a:cubicBezTo>
                  <a:cubicBezTo>
                    <a:pt x="668" y="451"/>
                    <a:pt x="676" y="442"/>
                    <a:pt x="684" y="442"/>
                  </a:cubicBezTo>
                  <a:cubicBezTo>
                    <a:pt x="693" y="442"/>
                    <a:pt x="701" y="451"/>
                    <a:pt x="701" y="467"/>
                  </a:cubicBezTo>
                  <a:cubicBezTo>
                    <a:pt x="734" y="467"/>
                    <a:pt x="734" y="467"/>
                    <a:pt x="768" y="501"/>
                  </a:cubicBezTo>
                  <a:cubicBezTo>
                    <a:pt x="768" y="501"/>
                    <a:pt x="768" y="534"/>
                    <a:pt x="768" y="567"/>
                  </a:cubicBezTo>
                  <a:cubicBezTo>
                    <a:pt x="734" y="567"/>
                    <a:pt x="734" y="567"/>
                    <a:pt x="768" y="601"/>
                  </a:cubicBezTo>
                  <a:lnTo>
                    <a:pt x="801" y="601"/>
                  </a:lnTo>
                  <a:lnTo>
                    <a:pt x="1001" y="467"/>
                  </a:lnTo>
                  <a:cubicBezTo>
                    <a:pt x="1001" y="467"/>
                    <a:pt x="1035" y="467"/>
                    <a:pt x="1035" y="434"/>
                  </a:cubicBezTo>
                  <a:cubicBezTo>
                    <a:pt x="1035" y="434"/>
                    <a:pt x="1035" y="401"/>
                    <a:pt x="1035" y="401"/>
                  </a:cubicBezTo>
                  <a:cubicBezTo>
                    <a:pt x="1035" y="334"/>
                    <a:pt x="1001" y="234"/>
                    <a:pt x="1001" y="167"/>
                  </a:cubicBezTo>
                  <a:cubicBezTo>
                    <a:pt x="968" y="134"/>
                    <a:pt x="934" y="67"/>
                    <a:pt x="868" y="34"/>
                  </a:cubicBezTo>
                  <a:cubicBezTo>
                    <a:pt x="834" y="0"/>
                    <a:pt x="768" y="0"/>
                    <a:pt x="73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5"/>
            <p:cNvSpPr/>
            <p:nvPr/>
          </p:nvSpPr>
          <p:spPr>
            <a:xfrm>
              <a:off x="2288475" y="3688300"/>
              <a:ext cx="22550" cy="56525"/>
            </a:xfrm>
            <a:custGeom>
              <a:avLst/>
              <a:gdLst/>
              <a:ahLst/>
              <a:cxnLst/>
              <a:rect l="l" t="t" r="r" b="b"/>
              <a:pathLst>
                <a:path w="902" h="2261" extrusionOk="0">
                  <a:moveTo>
                    <a:pt x="884" y="0"/>
                  </a:moveTo>
                  <a:cubicBezTo>
                    <a:pt x="876" y="0"/>
                    <a:pt x="868" y="8"/>
                    <a:pt x="868" y="25"/>
                  </a:cubicBezTo>
                  <a:lnTo>
                    <a:pt x="668" y="125"/>
                  </a:lnTo>
                  <a:cubicBezTo>
                    <a:pt x="634" y="125"/>
                    <a:pt x="634" y="159"/>
                    <a:pt x="634" y="159"/>
                  </a:cubicBezTo>
                  <a:cubicBezTo>
                    <a:pt x="634" y="192"/>
                    <a:pt x="634" y="192"/>
                    <a:pt x="634" y="225"/>
                  </a:cubicBezTo>
                  <a:lnTo>
                    <a:pt x="634" y="826"/>
                  </a:lnTo>
                  <a:lnTo>
                    <a:pt x="267" y="1026"/>
                  </a:lnTo>
                  <a:lnTo>
                    <a:pt x="267" y="425"/>
                  </a:lnTo>
                  <a:cubicBezTo>
                    <a:pt x="267" y="425"/>
                    <a:pt x="267" y="392"/>
                    <a:pt x="267" y="392"/>
                  </a:cubicBezTo>
                  <a:lnTo>
                    <a:pt x="234" y="392"/>
                  </a:lnTo>
                  <a:lnTo>
                    <a:pt x="34" y="526"/>
                  </a:lnTo>
                  <a:cubicBezTo>
                    <a:pt x="0" y="526"/>
                    <a:pt x="0" y="526"/>
                    <a:pt x="0" y="559"/>
                  </a:cubicBezTo>
                  <a:cubicBezTo>
                    <a:pt x="0" y="559"/>
                    <a:pt x="0" y="592"/>
                    <a:pt x="0" y="592"/>
                  </a:cubicBezTo>
                  <a:lnTo>
                    <a:pt x="0" y="2227"/>
                  </a:lnTo>
                  <a:cubicBezTo>
                    <a:pt x="0" y="2227"/>
                    <a:pt x="0" y="2260"/>
                    <a:pt x="0" y="2260"/>
                  </a:cubicBezTo>
                  <a:lnTo>
                    <a:pt x="34" y="2260"/>
                  </a:lnTo>
                  <a:lnTo>
                    <a:pt x="234" y="2127"/>
                  </a:lnTo>
                  <a:cubicBezTo>
                    <a:pt x="267" y="2127"/>
                    <a:pt x="267" y="2127"/>
                    <a:pt x="267" y="2093"/>
                  </a:cubicBezTo>
                  <a:cubicBezTo>
                    <a:pt x="267" y="2093"/>
                    <a:pt x="267" y="2060"/>
                    <a:pt x="267" y="2060"/>
                  </a:cubicBezTo>
                  <a:lnTo>
                    <a:pt x="267" y="1426"/>
                  </a:lnTo>
                  <a:lnTo>
                    <a:pt x="634" y="1226"/>
                  </a:lnTo>
                  <a:lnTo>
                    <a:pt x="634" y="1860"/>
                  </a:lnTo>
                  <a:cubicBezTo>
                    <a:pt x="634" y="1860"/>
                    <a:pt x="634" y="1860"/>
                    <a:pt x="634" y="1893"/>
                  </a:cubicBezTo>
                  <a:lnTo>
                    <a:pt x="668" y="1893"/>
                  </a:lnTo>
                  <a:lnTo>
                    <a:pt x="868" y="1760"/>
                  </a:lnTo>
                  <a:cubicBezTo>
                    <a:pt x="901" y="1760"/>
                    <a:pt x="901" y="1726"/>
                    <a:pt x="901" y="1726"/>
                  </a:cubicBezTo>
                  <a:cubicBezTo>
                    <a:pt x="901" y="1693"/>
                    <a:pt x="901" y="1693"/>
                    <a:pt x="901" y="1660"/>
                  </a:cubicBezTo>
                  <a:lnTo>
                    <a:pt x="901" y="59"/>
                  </a:lnTo>
                  <a:cubicBezTo>
                    <a:pt x="901" y="25"/>
                    <a:pt x="901" y="25"/>
                    <a:pt x="901" y="25"/>
                  </a:cubicBezTo>
                  <a:cubicBezTo>
                    <a:pt x="901" y="8"/>
                    <a:pt x="893" y="0"/>
                    <a:pt x="88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5"/>
            <p:cNvSpPr/>
            <p:nvPr/>
          </p:nvSpPr>
          <p:spPr>
            <a:xfrm>
              <a:off x="2316000" y="3670575"/>
              <a:ext cx="25025" cy="52550"/>
            </a:xfrm>
            <a:custGeom>
              <a:avLst/>
              <a:gdLst/>
              <a:ahLst/>
              <a:cxnLst/>
              <a:rect l="l" t="t" r="r" b="b"/>
              <a:pathLst>
                <a:path w="1001" h="2102" extrusionOk="0">
                  <a:moveTo>
                    <a:pt x="968" y="0"/>
                  </a:moveTo>
                  <a:lnTo>
                    <a:pt x="701" y="134"/>
                  </a:lnTo>
                  <a:cubicBezTo>
                    <a:pt x="701" y="134"/>
                    <a:pt x="667" y="134"/>
                    <a:pt x="667" y="167"/>
                  </a:cubicBezTo>
                  <a:cubicBezTo>
                    <a:pt x="667" y="167"/>
                    <a:pt x="667" y="200"/>
                    <a:pt x="667" y="234"/>
                  </a:cubicBezTo>
                  <a:lnTo>
                    <a:pt x="667" y="1201"/>
                  </a:lnTo>
                  <a:cubicBezTo>
                    <a:pt x="667" y="1301"/>
                    <a:pt x="667" y="1401"/>
                    <a:pt x="634" y="1468"/>
                  </a:cubicBezTo>
                  <a:cubicBezTo>
                    <a:pt x="601" y="1535"/>
                    <a:pt x="534" y="1601"/>
                    <a:pt x="501" y="1635"/>
                  </a:cubicBezTo>
                  <a:cubicBezTo>
                    <a:pt x="467" y="1651"/>
                    <a:pt x="434" y="1660"/>
                    <a:pt x="405" y="1660"/>
                  </a:cubicBezTo>
                  <a:cubicBezTo>
                    <a:pt x="375" y="1660"/>
                    <a:pt x="350" y="1651"/>
                    <a:pt x="334" y="1635"/>
                  </a:cubicBezTo>
                  <a:cubicBezTo>
                    <a:pt x="300" y="1568"/>
                    <a:pt x="300" y="1501"/>
                    <a:pt x="300" y="1435"/>
                  </a:cubicBezTo>
                  <a:lnTo>
                    <a:pt x="300" y="434"/>
                  </a:lnTo>
                  <a:cubicBezTo>
                    <a:pt x="300" y="434"/>
                    <a:pt x="300" y="401"/>
                    <a:pt x="300" y="401"/>
                  </a:cubicBezTo>
                  <a:lnTo>
                    <a:pt x="267" y="401"/>
                  </a:lnTo>
                  <a:lnTo>
                    <a:pt x="34" y="534"/>
                  </a:lnTo>
                  <a:cubicBezTo>
                    <a:pt x="34" y="534"/>
                    <a:pt x="34" y="534"/>
                    <a:pt x="34" y="567"/>
                  </a:cubicBezTo>
                  <a:cubicBezTo>
                    <a:pt x="0" y="567"/>
                    <a:pt x="0" y="601"/>
                    <a:pt x="34" y="601"/>
                  </a:cubicBezTo>
                  <a:lnTo>
                    <a:pt x="34" y="1601"/>
                  </a:lnTo>
                  <a:cubicBezTo>
                    <a:pt x="0" y="1702"/>
                    <a:pt x="34" y="1802"/>
                    <a:pt x="67" y="1902"/>
                  </a:cubicBezTo>
                  <a:cubicBezTo>
                    <a:pt x="67" y="1968"/>
                    <a:pt x="100" y="2002"/>
                    <a:pt x="167" y="2068"/>
                  </a:cubicBezTo>
                  <a:cubicBezTo>
                    <a:pt x="200" y="2102"/>
                    <a:pt x="267" y="2102"/>
                    <a:pt x="300" y="2102"/>
                  </a:cubicBezTo>
                  <a:cubicBezTo>
                    <a:pt x="367" y="2102"/>
                    <a:pt x="434" y="2068"/>
                    <a:pt x="501" y="2035"/>
                  </a:cubicBezTo>
                  <a:cubicBezTo>
                    <a:pt x="567" y="2002"/>
                    <a:pt x="667" y="1935"/>
                    <a:pt x="701" y="1868"/>
                  </a:cubicBezTo>
                  <a:cubicBezTo>
                    <a:pt x="767" y="1802"/>
                    <a:pt x="834" y="1735"/>
                    <a:pt x="867" y="1668"/>
                  </a:cubicBezTo>
                  <a:cubicBezTo>
                    <a:pt x="901" y="1568"/>
                    <a:pt x="934" y="1468"/>
                    <a:pt x="968" y="1368"/>
                  </a:cubicBezTo>
                  <a:cubicBezTo>
                    <a:pt x="1001" y="1268"/>
                    <a:pt x="1001" y="1168"/>
                    <a:pt x="1001" y="1034"/>
                  </a:cubicBezTo>
                  <a:lnTo>
                    <a:pt x="1001" y="34"/>
                  </a:lnTo>
                  <a:cubicBezTo>
                    <a:pt x="1001" y="34"/>
                    <a:pt x="1001" y="34"/>
                    <a:pt x="10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5"/>
            <p:cNvSpPr/>
            <p:nvPr/>
          </p:nvSpPr>
          <p:spPr>
            <a:xfrm>
              <a:off x="2347675" y="3658050"/>
              <a:ext cx="23375" cy="52575"/>
            </a:xfrm>
            <a:custGeom>
              <a:avLst/>
              <a:gdLst/>
              <a:ahLst/>
              <a:cxnLst/>
              <a:rect l="l" t="t" r="r" b="b"/>
              <a:pathLst>
                <a:path w="935" h="2103" extrusionOk="0">
                  <a:moveTo>
                    <a:pt x="568" y="435"/>
                  </a:moveTo>
                  <a:cubicBezTo>
                    <a:pt x="601" y="435"/>
                    <a:pt x="601" y="468"/>
                    <a:pt x="601" y="568"/>
                  </a:cubicBezTo>
                  <a:cubicBezTo>
                    <a:pt x="601" y="601"/>
                    <a:pt x="601" y="668"/>
                    <a:pt x="568" y="735"/>
                  </a:cubicBezTo>
                  <a:cubicBezTo>
                    <a:pt x="534" y="768"/>
                    <a:pt x="501" y="802"/>
                    <a:pt x="468" y="835"/>
                  </a:cubicBezTo>
                  <a:lnTo>
                    <a:pt x="268" y="935"/>
                  </a:lnTo>
                  <a:lnTo>
                    <a:pt x="268" y="568"/>
                  </a:lnTo>
                  <a:lnTo>
                    <a:pt x="468" y="468"/>
                  </a:lnTo>
                  <a:cubicBezTo>
                    <a:pt x="501" y="435"/>
                    <a:pt x="534" y="435"/>
                    <a:pt x="568" y="435"/>
                  </a:cubicBezTo>
                  <a:close/>
                  <a:moveTo>
                    <a:pt x="635" y="1"/>
                  </a:moveTo>
                  <a:cubicBezTo>
                    <a:pt x="568" y="1"/>
                    <a:pt x="501" y="34"/>
                    <a:pt x="468" y="68"/>
                  </a:cubicBezTo>
                  <a:lnTo>
                    <a:pt x="34" y="335"/>
                  </a:lnTo>
                  <a:cubicBezTo>
                    <a:pt x="34" y="335"/>
                    <a:pt x="34" y="368"/>
                    <a:pt x="34" y="368"/>
                  </a:cubicBezTo>
                  <a:cubicBezTo>
                    <a:pt x="1" y="401"/>
                    <a:pt x="1" y="401"/>
                    <a:pt x="34" y="435"/>
                  </a:cubicBezTo>
                  <a:lnTo>
                    <a:pt x="34" y="2036"/>
                  </a:lnTo>
                  <a:cubicBezTo>
                    <a:pt x="1" y="2069"/>
                    <a:pt x="1" y="2069"/>
                    <a:pt x="34" y="2102"/>
                  </a:cubicBezTo>
                  <a:lnTo>
                    <a:pt x="268" y="1969"/>
                  </a:lnTo>
                  <a:cubicBezTo>
                    <a:pt x="268" y="1969"/>
                    <a:pt x="301" y="1936"/>
                    <a:pt x="301" y="1936"/>
                  </a:cubicBezTo>
                  <a:cubicBezTo>
                    <a:pt x="301" y="1902"/>
                    <a:pt x="301" y="1902"/>
                    <a:pt x="301" y="1869"/>
                  </a:cubicBezTo>
                  <a:lnTo>
                    <a:pt x="301" y="1335"/>
                  </a:lnTo>
                  <a:lnTo>
                    <a:pt x="434" y="1269"/>
                  </a:lnTo>
                  <a:lnTo>
                    <a:pt x="635" y="1669"/>
                  </a:lnTo>
                  <a:cubicBezTo>
                    <a:pt x="635" y="1669"/>
                    <a:pt x="635" y="1702"/>
                    <a:pt x="635" y="1702"/>
                  </a:cubicBezTo>
                  <a:lnTo>
                    <a:pt x="668" y="1702"/>
                  </a:lnTo>
                  <a:lnTo>
                    <a:pt x="901" y="1569"/>
                  </a:lnTo>
                  <a:cubicBezTo>
                    <a:pt x="901" y="1569"/>
                    <a:pt x="901" y="1569"/>
                    <a:pt x="901" y="1535"/>
                  </a:cubicBezTo>
                  <a:cubicBezTo>
                    <a:pt x="935" y="1535"/>
                    <a:pt x="935" y="1502"/>
                    <a:pt x="901" y="1502"/>
                  </a:cubicBezTo>
                  <a:cubicBezTo>
                    <a:pt x="935" y="1502"/>
                    <a:pt x="935" y="1469"/>
                    <a:pt x="901" y="1469"/>
                  </a:cubicBezTo>
                  <a:lnTo>
                    <a:pt x="701" y="1002"/>
                  </a:lnTo>
                  <a:cubicBezTo>
                    <a:pt x="768" y="902"/>
                    <a:pt x="835" y="835"/>
                    <a:pt x="868" y="735"/>
                  </a:cubicBezTo>
                  <a:cubicBezTo>
                    <a:pt x="901" y="601"/>
                    <a:pt x="901" y="501"/>
                    <a:pt x="901" y="368"/>
                  </a:cubicBezTo>
                  <a:cubicBezTo>
                    <a:pt x="901" y="301"/>
                    <a:pt x="901" y="234"/>
                    <a:pt x="868" y="134"/>
                  </a:cubicBezTo>
                  <a:cubicBezTo>
                    <a:pt x="868" y="101"/>
                    <a:pt x="835" y="34"/>
                    <a:pt x="801" y="34"/>
                  </a:cubicBezTo>
                  <a:cubicBezTo>
                    <a:pt x="735" y="1"/>
                    <a:pt x="701" y="1"/>
                    <a:pt x="63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5"/>
            <p:cNvSpPr/>
            <p:nvPr/>
          </p:nvSpPr>
          <p:spPr>
            <a:xfrm>
              <a:off x="2376025" y="3637225"/>
              <a:ext cx="22550" cy="56500"/>
            </a:xfrm>
            <a:custGeom>
              <a:avLst/>
              <a:gdLst/>
              <a:ahLst/>
              <a:cxnLst/>
              <a:rect l="l" t="t" r="r" b="b"/>
              <a:pathLst>
                <a:path w="902" h="2260" extrusionOk="0">
                  <a:moveTo>
                    <a:pt x="868" y="0"/>
                  </a:moveTo>
                  <a:lnTo>
                    <a:pt x="668" y="133"/>
                  </a:lnTo>
                  <a:cubicBezTo>
                    <a:pt x="635" y="133"/>
                    <a:pt x="635" y="167"/>
                    <a:pt x="635" y="167"/>
                  </a:cubicBezTo>
                  <a:cubicBezTo>
                    <a:pt x="635" y="200"/>
                    <a:pt x="635" y="200"/>
                    <a:pt x="635" y="234"/>
                  </a:cubicBezTo>
                  <a:lnTo>
                    <a:pt x="635" y="1067"/>
                  </a:lnTo>
                  <a:lnTo>
                    <a:pt x="268" y="434"/>
                  </a:lnTo>
                  <a:lnTo>
                    <a:pt x="268" y="400"/>
                  </a:lnTo>
                  <a:lnTo>
                    <a:pt x="201" y="400"/>
                  </a:lnTo>
                  <a:lnTo>
                    <a:pt x="34" y="500"/>
                  </a:lnTo>
                  <a:cubicBezTo>
                    <a:pt x="34" y="500"/>
                    <a:pt x="1" y="534"/>
                    <a:pt x="1" y="534"/>
                  </a:cubicBezTo>
                  <a:cubicBezTo>
                    <a:pt x="1" y="567"/>
                    <a:pt x="1" y="567"/>
                    <a:pt x="1" y="600"/>
                  </a:cubicBezTo>
                  <a:lnTo>
                    <a:pt x="1" y="2202"/>
                  </a:lnTo>
                  <a:cubicBezTo>
                    <a:pt x="1" y="2235"/>
                    <a:pt x="1" y="2235"/>
                    <a:pt x="1" y="2235"/>
                  </a:cubicBezTo>
                  <a:cubicBezTo>
                    <a:pt x="18" y="2252"/>
                    <a:pt x="26" y="2260"/>
                    <a:pt x="30" y="2260"/>
                  </a:cubicBezTo>
                  <a:cubicBezTo>
                    <a:pt x="34" y="2260"/>
                    <a:pt x="34" y="2252"/>
                    <a:pt x="34" y="2235"/>
                  </a:cubicBezTo>
                  <a:lnTo>
                    <a:pt x="268" y="2135"/>
                  </a:lnTo>
                  <a:cubicBezTo>
                    <a:pt x="268" y="2102"/>
                    <a:pt x="268" y="2102"/>
                    <a:pt x="301" y="2102"/>
                  </a:cubicBezTo>
                  <a:cubicBezTo>
                    <a:pt x="301" y="2068"/>
                    <a:pt x="301" y="2035"/>
                    <a:pt x="301" y="2035"/>
                  </a:cubicBezTo>
                  <a:lnTo>
                    <a:pt x="301" y="1201"/>
                  </a:lnTo>
                  <a:lnTo>
                    <a:pt x="668" y="1835"/>
                  </a:lnTo>
                  <a:cubicBezTo>
                    <a:pt x="668" y="1868"/>
                    <a:pt x="635" y="1868"/>
                    <a:pt x="668" y="1868"/>
                  </a:cubicBezTo>
                  <a:lnTo>
                    <a:pt x="701" y="1868"/>
                  </a:lnTo>
                  <a:lnTo>
                    <a:pt x="868" y="1768"/>
                  </a:lnTo>
                  <a:cubicBezTo>
                    <a:pt x="902" y="1768"/>
                    <a:pt x="902" y="1735"/>
                    <a:pt x="902" y="1735"/>
                  </a:cubicBezTo>
                  <a:cubicBezTo>
                    <a:pt x="902" y="1701"/>
                    <a:pt x="902" y="1701"/>
                    <a:pt x="902" y="1668"/>
                  </a:cubicBezTo>
                  <a:lnTo>
                    <a:pt x="902" y="67"/>
                  </a:lnTo>
                  <a:cubicBezTo>
                    <a:pt x="902" y="33"/>
                    <a:pt x="902" y="33"/>
                    <a:pt x="90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5"/>
            <p:cNvSpPr/>
            <p:nvPr/>
          </p:nvSpPr>
          <p:spPr>
            <a:xfrm>
              <a:off x="2260125" y="3465925"/>
              <a:ext cx="21700" cy="51225"/>
            </a:xfrm>
            <a:custGeom>
              <a:avLst/>
              <a:gdLst/>
              <a:ahLst/>
              <a:cxnLst/>
              <a:rect l="l" t="t" r="r" b="b"/>
              <a:pathLst>
                <a:path w="868" h="2049" extrusionOk="0">
                  <a:moveTo>
                    <a:pt x="567" y="347"/>
                  </a:moveTo>
                  <a:cubicBezTo>
                    <a:pt x="634" y="347"/>
                    <a:pt x="634" y="414"/>
                    <a:pt x="634" y="514"/>
                  </a:cubicBezTo>
                  <a:cubicBezTo>
                    <a:pt x="634" y="581"/>
                    <a:pt x="601" y="648"/>
                    <a:pt x="567" y="714"/>
                  </a:cubicBezTo>
                  <a:cubicBezTo>
                    <a:pt x="534" y="781"/>
                    <a:pt x="467" y="814"/>
                    <a:pt x="401" y="848"/>
                  </a:cubicBezTo>
                  <a:lnTo>
                    <a:pt x="167" y="981"/>
                  </a:lnTo>
                  <a:lnTo>
                    <a:pt x="167" y="514"/>
                  </a:lnTo>
                  <a:lnTo>
                    <a:pt x="401" y="381"/>
                  </a:lnTo>
                  <a:cubicBezTo>
                    <a:pt x="467" y="347"/>
                    <a:pt x="501" y="347"/>
                    <a:pt x="567" y="347"/>
                  </a:cubicBezTo>
                  <a:close/>
                  <a:moveTo>
                    <a:pt x="624" y="1"/>
                  </a:moveTo>
                  <a:cubicBezTo>
                    <a:pt x="571" y="1"/>
                    <a:pt x="507" y="25"/>
                    <a:pt x="434" y="80"/>
                  </a:cubicBezTo>
                  <a:lnTo>
                    <a:pt x="34" y="314"/>
                  </a:lnTo>
                  <a:cubicBezTo>
                    <a:pt x="0" y="314"/>
                    <a:pt x="0" y="314"/>
                    <a:pt x="0" y="347"/>
                  </a:cubicBezTo>
                  <a:cubicBezTo>
                    <a:pt x="0" y="347"/>
                    <a:pt x="0" y="381"/>
                    <a:pt x="0" y="414"/>
                  </a:cubicBezTo>
                  <a:lnTo>
                    <a:pt x="0" y="2015"/>
                  </a:lnTo>
                  <a:cubicBezTo>
                    <a:pt x="0" y="2015"/>
                    <a:pt x="0" y="2049"/>
                    <a:pt x="0" y="2049"/>
                  </a:cubicBezTo>
                  <a:lnTo>
                    <a:pt x="34" y="2049"/>
                  </a:lnTo>
                  <a:lnTo>
                    <a:pt x="167" y="1982"/>
                  </a:lnTo>
                  <a:cubicBezTo>
                    <a:pt x="167" y="1982"/>
                    <a:pt x="167" y="1948"/>
                    <a:pt x="200" y="1948"/>
                  </a:cubicBezTo>
                  <a:cubicBezTo>
                    <a:pt x="200" y="1915"/>
                    <a:pt x="200" y="1915"/>
                    <a:pt x="200" y="1882"/>
                  </a:cubicBezTo>
                  <a:lnTo>
                    <a:pt x="200" y="1315"/>
                  </a:lnTo>
                  <a:lnTo>
                    <a:pt x="401" y="1181"/>
                  </a:lnTo>
                  <a:lnTo>
                    <a:pt x="601" y="1648"/>
                  </a:lnTo>
                  <a:lnTo>
                    <a:pt x="634" y="1682"/>
                  </a:lnTo>
                  <a:lnTo>
                    <a:pt x="701" y="1682"/>
                  </a:lnTo>
                  <a:lnTo>
                    <a:pt x="834" y="1582"/>
                  </a:lnTo>
                  <a:cubicBezTo>
                    <a:pt x="834" y="1582"/>
                    <a:pt x="834" y="1582"/>
                    <a:pt x="834" y="1548"/>
                  </a:cubicBezTo>
                  <a:cubicBezTo>
                    <a:pt x="834" y="1548"/>
                    <a:pt x="834" y="1515"/>
                    <a:pt x="834" y="1515"/>
                  </a:cubicBezTo>
                  <a:cubicBezTo>
                    <a:pt x="834" y="1515"/>
                    <a:pt x="834" y="1481"/>
                    <a:pt x="834" y="1481"/>
                  </a:cubicBezTo>
                  <a:lnTo>
                    <a:pt x="634" y="1014"/>
                  </a:lnTo>
                  <a:cubicBezTo>
                    <a:pt x="701" y="914"/>
                    <a:pt x="734" y="814"/>
                    <a:pt x="801" y="714"/>
                  </a:cubicBezTo>
                  <a:cubicBezTo>
                    <a:pt x="834" y="614"/>
                    <a:pt x="834" y="481"/>
                    <a:pt x="834" y="381"/>
                  </a:cubicBezTo>
                  <a:cubicBezTo>
                    <a:pt x="868" y="247"/>
                    <a:pt x="834" y="114"/>
                    <a:pt x="734" y="47"/>
                  </a:cubicBezTo>
                  <a:cubicBezTo>
                    <a:pt x="704" y="17"/>
                    <a:pt x="667" y="1"/>
                    <a:pt x="62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5"/>
            <p:cNvSpPr/>
            <p:nvPr/>
          </p:nvSpPr>
          <p:spPr>
            <a:xfrm>
              <a:off x="2284300" y="3462925"/>
              <a:ext cx="20050" cy="35875"/>
            </a:xfrm>
            <a:custGeom>
              <a:avLst/>
              <a:gdLst/>
              <a:ahLst/>
              <a:cxnLst/>
              <a:rect l="l" t="t" r="r" b="b"/>
              <a:pathLst>
                <a:path w="802" h="1435" extrusionOk="0">
                  <a:moveTo>
                    <a:pt x="534" y="334"/>
                  </a:moveTo>
                  <a:cubicBezTo>
                    <a:pt x="568" y="334"/>
                    <a:pt x="568" y="334"/>
                    <a:pt x="601" y="367"/>
                  </a:cubicBezTo>
                  <a:cubicBezTo>
                    <a:pt x="601" y="367"/>
                    <a:pt x="634" y="401"/>
                    <a:pt x="634" y="401"/>
                  </a:cubicBezTo>
                  <a:lnTo>
                    <a:pt x="634" y="501"/>
                  </a:lnTo>
                  <a:lnTo>
                    <a:pt x="267" y="701"/>
                  </a:lnTo>
                  <a:cubicBezTo>
                    <a:pt x="267" y="667"/>
                    <a:pt x="267" y="634"/>
                    <a:pt x="267" y="601"/>
                  </a:cubicBezTo>
                  <a:cubicBezTo>
                    <a:pt x="267" y="567"/>
                    <a:pt x="267" y="534"/>
                    <a:pt x="301" y="501"/>
                  </a:cubicBezTo>
                  <a:cubicBezTo>
                    <a:pt x="301" y="467"/>
                    <a:pt x="334" y="467"/>
                    <a:pt x="368" y="434"/>
                  </a:cubicBezTo>
                  <a:cubicBezTo>
                    <a:pt x="368" y="401"/>
                    <a:pt x="401" y="367"/>
                    <a:pt x="434" y="367"/>
                  </a:cubicBezTo>
                  <a:cubicBezTo>
                    <a:pt x="468" y="334"/>
                    <a:pt x="501" y="334"/>
                    <a:pt x="534" y="334"/>
                  </a:cubicBezTo>
                  <a:close/>
                  <a:moveTo>
                    <a:pt x="568" y="0"/>
                  </a:moveTo>
                  <a:cubicBezTo>
                    <a:pt x="534" y="0"/>
                    <a:pt x="468" y="34"/>
                    <a:pt x="434" y="67"/>
                  </a:cubicBezTo>
                  <a:cubicBezTo>
                    <a:pt x="368" y="100"/>
                    <a:pt x="301" y="134"/>
                    <a:pt x="234" y="200"/>
                  </a:cubicBezTo>
                  <a:cubicBezTo>
                    <a:pt x="201" y="267"/>
                    <a:pt x="167" y="334"/>
                    <a:pt x="134" y="434"/>
                  </a:cubicBezTo>
                  <a:cubicBezTo>
                    <a:pt x="101" y="501"/>
                    <a:pt x="67" y="601"/>
                    <a:pt x="34" y="701"/>
                  </a:cubicBezTo>
                  <a:cubicBezTo>
                    <a:pt x="34" y="768"/>
                    <a:pt x="1" y="868"/>
                    <a:pt x="34" y="968"/>
                  </a:cubicBezTo>
                  <a:cubicBezTo>
                    <a:pt x="34" y="1034"/>
                    <a:pt x="34" y="1134"/>
                    <a:pt x="34" y="1201"/>
                  </a:cubicBezTo>
                  <a:cubicBezTo>
                    <a:pt x="67" y="1268"/>
                    <a:pt x="101" y="1335"/>
                    <a:pt x="134" y="1368"/>
                  </a:cubicBezTo>
                  <a:cubicBezTo>
                    <a:pt x="167" y="1435"/>
                    <a:pt x="201" y="1435"/>
                    <a:pt x="267" y="1435"/>
                  </a:cubicBezTo>
                  <a:cubicBezTo>
                    <a:pt x="301" y="1435"/>
                    <a:pt x="368" y="1435"/>
                    <a:pt x="434" y="1401"/>
                  </a:cubicBezTo>
                  <a:cubicBezTo>
                    <a:pt x="468" y="1368"/>
                    <a:pt x="534" y="1335"/>
                    <a:pt x="568" y="1268"/>
                  </a:cubicBezTo>
                  <a:cubicBezTo>
                    <a:pt x="634" y="1235"/>
                    <a:pt x="668" y="1168"/>
                    <a:pt x="701" y="1101"/>
                  </a:cubicBezTo>
                  <a:cubicBezTo>
                    <a:pt x="734" y="1068"/>
                    <a:pt x="734" y="1001"/>
                    <a:pt x="768" y="968"/>
                  </a:cubicBezTo>
                  <a:cubicBezTo>
                    <a:pt x="768" y="934"/>
                    <a:pt x="801" y="901"/>
                    <a:pt x="801" y="868"/>
                  </a:cubicBezTo>
                  <a:cubicBezTo>
                    <a:pt x="801" y="834"/>
                    <a:pt x="801" y="834"/>
                    <a:pt x="801" y="801"/>
                  </a:cubicBezTo>
                  <a:lnTo>
                    <a:pt x="768" y="801"/>
                  </a:lnTo>
                  <a:lnTo>
                    <a:pt x="634" y="901"/>
                  </a:lnTo>
                  <a:lnTo>
                    <a:pt x="601" y="901"/>
                  </a:lnTo>
                  <a:cubicBezTo>
                    <a:pt x="601" y="934"/>
                    <a:pt x="568" y="934"/>
                    <a:pt x="568" y="968"/>
                  </a:cubicBezTo>
                  <a:lnTo>
                    <a:pt x="534" y="1034"/>
                  </a:lnTo>
                  <a:cubicBezTo>
                    <a:pt x="501" y="1068"/>
                    <a:pt x="468" y="1068"/>
                    <a:pt x="434" y="1101"/>
                  </a:cubicBezTo>
                  <a:lnTo>
                    <a:pt x="334" y="1134"/>
                  </a:lnTo>
                  <a:lnTo>
                    <a:pt x="301" y="1134"/>
                  </a:lnTo>
                  <a:cubicBezTo>
                    <a:pt x="267" y="1101"/>
                    <a:pt x="234" y="1101"/>
                    <a:pt x="234" y="1068"/>
                  </a:cubicBezTo>
                  <a:cubicBezTo>
                    <a:pt x="234" y="1034"/>
                    <a:pt x="234" y="1001"/>
                    <a:pt x="234" y="968"/>
                  </a:cubicBezTo>
                  <a:lnTo>
                    <a:pt x="801" y="667"/>
                  </a:lnTo>
                  <a:cubicBezTo>
                    <a:pt x="801" y="667"/>
                    <a:pt x="801" y="634"/>
                    <a:pt x="801" y="634"/>
                  </a:cubicBezTo>
                  <a:cubicBezTo>
                    <a:pt x="801" y="601"/>
                    <a:pt x="801" y="601"/>
                    <a:pt x="801" y="567"/>
                  </a:cubicBezTo>
                  <a:lnTo>
                    <a:pt x="801" y="467"/>
                  </a:lnTo>
                  <a:cubicBezTo>
                    <a:pt x="801" y="401"/>
                    <a:pt x="801" y="301"/>
                    <a:pt x="801" y="234"/>
                  </a:cubicBezTo>
                  <a:cubicBezTo>
                    <a:pt x="768" y="167"/>
                    <a:pt x="734" y="134"/>
                    <a:pt x="701" y="67"/>
                  </a:cubicBezTo>
                  <a:cubicBezTo>
                    <a:pt x="668" y="34"/>
                    <a:pt x="634" y="34"/>
                    <a:pt x="56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5"/>
            <p:cNvSpPr/>
            <p:nvPr/>
          </p:nvSpPr>
          <p:spPr>
            <a:xfrm>
              <a:off x="2306825" y="3446250"/>
              <a:ext cx="20875" cy="38375"/>
            </a:xfrm>
            <a:custGeom>
              <a:avLst/>
              <a:gdLst/>
              <a:ahLst/>
              <a:cxnLst/>
              <a:rect l="l" t="t" r="r" b="b"/>
              <a:pathLst>
                <a:path w="835" h="1535" extrusionOk="0">
                  <a:moveTo>
                    <a:pt x="801" y="0"/>
                  </a:moveTo>
                  <a:lnTo>
                    <a:pt x="667" y="67"/>
                  </a:lnTo>
                  <a:cubicBezTo>
                    <a:pt x="634" y="100"/>
                    <a:pt x="634" y="100"/>
                    <a:pt x="634" y="134"/>
                  </a:cubicBezTo>
                  <a:cubicBezTo>
                    <a:pt x="634" y="134"/>
                    <a:pt x="634" y="167"/>
                    <a:pt x="634" y="167"/>
                  </a:cubicBezTo>
                  <a:lnTo>
                    <a:pt x="401" y="1068"/>
                  </a:lnTo>
                  <a:lnTo>
                    <a:pt x="200" y="434"/>
                  </a:lnTo>
                  <a:cubicBezTo>
                    <a:pt x="200" y="400"/>
                    <a:pt x="200" y="400"/>
                    <a:pt x="200" y="400"/>
                  </a:cubicBezTo>
                  <a:lnTo>
                    <a:pt x="167" y="400"/>
                  </a:lnTo>
                  <a:lnTo>
                    <a:pt x="34" y="467"/>
                  </a:lnTo>
                  <a:cubicBezTo>
                    <a:pt x="34" y="467"/>
                    <a:pt x="0" y="501"/>
                    <a:pt x="0" y="501"/>
                  </a:cubicBezTo>
                  <a:cubicBezTo>
                    <a:pt x="0" y="534"/>
                    <a:pt x="0" y="534"/>
                    <a:pt x="0" y="567"/>
                  </a:cubicBezTo>
                  <a:lnTo>
                    <a:pt x="334" y="1535"/>
                  </a:lnTo>
                  <a:lnTo>
                    <a:pt x="467" y="1501"/>
                  </a:lnTo>
                  <a:cubicBezTo>
                    <a:pt x="467" y="1468"/>
                    <a:pt x="467" y="1468"/>
                    <a:pt x="501" y="1435"/>
                  </a:cubicBezTo>
                  <a:cubicBezTo>
                    <a:pt x="501" y="1435"/>
                    <a:pt x="501" y="1401"/>
                    <a:pt x="501" y="1401"/>
                  </a:cubicBezTo>
                  <a:lnTo>
                    <a:pt x="801" y="34"/>
                  </a:lnTo>
                  <a:cubicBezTo>
                    <a:pt x="834" y="34"/>
                    <a:pt x="834" y="34"/>
                    <a:pt x="8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5"/>
            <p:cNvSpPr/>
            <p:nvPr/>
          </p:nvSpPr>
          <p:spPr>
            <a:xfrm>
              <a:off x="2330175" y="3437075"/>
              <a:ext cx="20025" cy="35875"/>
            </a:xfrm>
            <a:custGeom>
              <a:avLst/>
              <a:gdLst/>
              <a:ahLst/>
              <a:cxnLst/>
              <a:rect l="l" t="t" r="r" b="b"/>
              <a:pathLst>
                <a:path w="801" h="1435" extrusionOk="0">
                  <a:moveTo>
                    <a:pt x="534" y="300"/>
                  </a:moveTo>
                  <a:cubicBezTo>
                    <a:pt x="534" y="300"/>
                    <a:pt x="567" y="334"/>
                    <a:pt x="601" y="334"/>
                  </a:cubicBezTo>
                  <a:cubicBezTo>
                    <a:pt x="601" y="367"/>
                    <a:pt x="601" y="367"/>
                    <a:pt x="601" y="401"/>
                  </a:cubicBezTo>
                  <a:lnTo>
                    <a:pt x="601" y="467"/>
                  </a:lnTo>
                  <a:lnTo>
                    <a:pt x="234" y="667"/>
                  </a:lnTo>
                  <a:cubicBezTo>
                    <a:pt x="234" y="634"/>
                    <a:pt x="234" y="601"/>
                    <a:pt x="234" y="601"/>
                  </a:cubicBezTo>
                  <a:cubicBezTo>
                    <a:pt x="267" y="567"/>
                    <a:pt x="267" y="534"/>
                    <a:pt x="300" y="501"/>
                  </a:cubicBezTo>
                  <a:cubicBezTo>
                    <a:pt x="300" y="467"/>
                    <a:pt x="300" y="434"/>
                    <a:pt x="334" y="401"/>
                  </a:cubicBezTo>
                  <a:cubicBezTo>
                    <a:pt x="367" y="367"/>
                    <a:pt x="401" y="367"/>
                    <a:pt x="434" y="334"/>
                  </a:cubicBezTo>
                  <a:lnTo>
                    <a:pt x="401" y="334"/>
                  </a:lnTo>
                  <a:cubicBezTo>
                    <a:pt x="434" y="300"/>
                    <a:pt x="467" y="300"/>
                    <a:pt x="534" y="300"/>
                  </a:cubicBezTo>
                  <a:close/>
                  <a:moveTo>
                    <a:pt x="567" y="0"/>
                  </a:moveTo>
                  <a:cubicBezTo>
                    <a:pt x="501" y="0"/>
                    <a:pt x="434" y="0"/>
                    <a:pt x="401" y="34"/>
                  </a:cubicBezTo>
                  <a:cubicBezTo>
                    <a:pt x="334" y="67"/>
                    <a:pt x="267" y="134"/>
                    <a:pt x="234" y="200"/>
                  </a:cubicBezTo>
                  <a:cubicBezTo>
                    <a:pt x="167" y="267"/>
                    <a:pt x="134" y="334"/>
                    <a:pt x="100" y="401"/>
                  </a:cubicBezTo>
                  <a:cubicBezTo>
                    <a:pt x="67" y="501"/>
                    <a:pt x="34" y="567"/>
                    <a:pt x="34" y="667"/>
                  </a:cubicBezTo>
                  <a:cubicBezTo>
                    <a:pt x="0" y="767"/>
                    <a:pt x="0" y="868"/>
                    <a:pt x="0" y="934"/>
                  </a:cubicBezTo>
                  <a:cubicBezTo>
                    <a:pt x="0" y="1034"/>
                    <a:pt x="0" y="1101"/>
                    <a:pt x="0" y="1201"/>
                  </a:cubicBezTo>
                  <a:cubicBezTo>
                    <a:pt x="34" y="1268"/>
                    <a:pt x="67" y="1301"/>
                    <a:pt x="100" y="1368"/>
                  </a:cubicBezTo>
                  <a:cubicBezTo>
                    <a:pt x="134" y="1401"/>
                    <a:pt x="167" y="1435"/>
                    <a:pt x="234" y="1435"/>
                  </a:cubicBezTo>
                  <a:cubicBezTo>
                    <a:pt x="267" y="1435"/>
                    <a:pt x="334" y="1401"/>
                    <a:pt x="367" y="1368"/>
                  </a:cubicBezTo>
                  <a:cubicBezTo>
                    <a:pt x="434" y="1335"/>
                    <a:pt x="501" y="1301"/>
                    <a:pt x="534" y="1234"/>
                  </a:cubicBezTo>
                  <a:cubicBezTo>
                    <a:pt x="601" y="1201"/>
                    <a:pt x="634" y="1168"/>
                    <a:pt x="667" y="1101"/>
                  </a:cubicBezTo>
                  <a:cubicBezTo>
                    <a:pt x="701" y="1034"/>
                    <a:pt x="701" y="1001"/>
                    <a:pt x="734" y="934"/>
                  </a:cubicBezTo>
                  <a:cubicBezTo>
                    <a:pt x="767" y="901"/>
                    <a:pt x="767" y="868"/>
                    <a:pt x="767" y="834"/>
                  </a:cubicBezTo>
                  <a:cubicBezTo>
                    <a:pt x="767" y="834"/>
                    <a:pt x="767" y="801"/>
                    <a:pt x="767" y="801"/>
                  </a:cubicBezTo>
                  <a:lnTo>
                    <a:pt x="734" y="801"/>
                  </a:lnTo>
                  <a:lnTo>
                    <a:pt x="601" y="868"/>
                  </a:lnTo>
                  <a:lnTo>
                    <a:pt x="567" y="901"/>
                  </a:lnTo>
                  <a:lnTo>
                    <a:pt x="534" y="934"/>
                  </a:lnTo>
                  <a:cubicBezTo>
                    <a:pt x="534" y="968"/>
                    <a:pt x="501" y="1001"/>
                    <a:pt x="501" y="1001"/>
                  </a:cubicBezTo>
                  <a:cubicBezTo>
                    <a:pt x="467" y="1034"/>
                    <a:pt x="434" y="1068"/>
                    <a:pt x="401" y="1068"/>
                  </a:cubicBezTo>
                  <a:cubicBezTo>
                    <a:pt x="367" y="1101"/>
                    <a:pt x="367" y="1101"/>
                    <a:pt x="334" y="1101"/>
                  </a:cubicBezTo>
                  <a:lnTo>
                    <a:pt x="267" y="1101"/>
                  </a:lnTo>
                  <a:cubicBezTo>
                    <a:pt x="234" y="1101"/>
                    <a:pt x="234" y="1068"/>
                    <a:pt x="234" y="1068"/>
                  </a:cubicBezTo>
                  <a:cubicBezTo>
                    <a:pt x="234" y="1034"/>
                    <a:pt x="234" y="1001"/>
                    <a:pt x="234" y="968"/>
                  </a:cubicBezTo>
                  <a:lnTo>
                    <a:pt x="767" y="634"/>
                  </a:lnTo>
                  <a:cubicBezTo>
                    <a:pt x="767" y="634"/>
                    <a:pt x="801" y="634"/>
                    <a:pt x="801" y="601"/>
                  </a:cubicBezTo>
                  <a:cubicBezTo>
                    <a:pt x="801" y="601"/>
                    <a:pt x="801" y="567"/>
                    <a:pt x="801" y="567"/>
                  </a:cubicBezTo>
                  <a:lnTo>
                    <a:pt x="801" y="434"/>
                  </a:lnTo>
                  <a:cubicBezTo>
                    <a:pt x="801" y="367"/>
                    <a:pt x="801" y="300"/>
                    <a:pt x="767" y="200"/>
                  </a:cubicBezTo>
                  <a:cubicBezTo>
                    <a:pt x="767" y="167"/>
                    <a:pt x="734" y="100"/>
                    <a:pt x="701" y="67"/>
                  </a:cubicBezTo>
                  <a:cubicBezTo>
                    <a:pt x="667" y="34"/>
                    <a:pt x="601" y="0"/>
                    <a:pt x="56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5"/>
            <p:cNvSpPr/>
            <p:nvPr/>
          </p:nvSpPr>
          <p:spPr>
            <a:xfrm>
              <a:off x="2356025" y="3422050"/>
              <a:ext cx="18375" cy="40050"/>
            </a:xfrm>
            <a:custGeom>
              <a:avLst/>
              <a:gdLst/>
              <a:ahLst/>
              <a:cxnLst/>
              <a:rect l="l" t="t" r="r" b="b"/>
              <a:pathLst>
                <a:path w="735" h="1602" extrusionOk="0">
                  <a:moveTo>
                    <a:pt x="567" y="1"/>
                  </a:moveTo>
                  <a:cubicBezTo>
                    <a:pt x="501" y="1"/>
                    <a:pt x="467" y="1"/>
                    <a:pt x="401" y="34"/>
                  </a:cubicBezTo>
                  <a:cubicBezTo>
                    <a:pt x="367" y="68"/>
                    <a:pt x="301" y="134"/>
                    <a:pt x="267" y="168"/>
                  </a:cubicBezTo>
                  <a:cubicBezTo>
                    <a:pt x="234" y="234"/>
                    <a:pt x="200" y="268"/>
                    <a:pt x="167" y="334"/>
                  </a:cubicBezTo>
                  <a:lnTo>
                    <a:pt x="167" y="268"/>
                  </a:lnTo>
                  <a:cubicBezTo>
                    <a:pt x="167" y="268"/>
                    <a:pt x="167" y="234"/>
                    <a:pt x="167" y="234"/>
                  </a:cubicBezTo>
                  <a:lnTo>
                    <a:pt x="134" y="234"/>
                  </a:lnTo>
                  <a:lnTo>
                    <a:pt x="34" y="301"/>
                  </a:lnTo>
                  <a:cubicBezTo>
                    <a:pt x="0" y="301"/>
                    <a:pt x="0" y="334"/>
                    <a:pt x="0" y="334"/>
                  </a:cubicBezTo>
                  <a:cubicBezTo>
                    <a:pt x="0" y="368"/>
                    <a:pt x="0" y="368"/>
                    <a:pt x="0" y="401"/>
                  </a:cubicBezTo>
                  <a:lnTo>
                    <a:pt x="0" y="1569"/>
                  </a:lnTo>
                  <a:cubicBezTo>
                    <a:pt x="0" y="1602"/>
                    <a:pt x="0" y="1602"/>
                    <a:pt x="0" y="1602"/>
                  </a:cubicBezTo>
                  <a:lnTo>
                    <a:pt x="34" y="1602"/>
                  </a:lnTo>
                  <a:lnTo>
                    <a:pt x="134" y="1535"/>
                  </a:lnTo>
                  <a:cubicBezTo>
                    <a:pt x="167" y="1535"/>
                    <a:pt x="167" y="1535"/>
                    <a:pt x="167" y="1502"/>
                  </a:cubicBezTo>
                  <a:cubicBezTo>
                    <a:pt x="167" y="1502"/>
                    <a:pt x="167" y="1469"/>
                    <a:pt x="167" y="1469"/>
                  </a:cubicBezTo>
                  <a:lnTo>
                    <a:pt x="167" y="835"/>
                  </a:lnTo>
                  <a:cubicBezTo>
                    <a:pt x="167" y="735"/>
                    <a:pt x="200" y="635"/>
                    <a:pt x="234" y="568"/>
                  </a:cubicBezTo>
                  <a:cubicBezTo>
                    <a:pt x="267" y="468"/>
                    <a:pt x="301" y="434"/>
                    <a:pt x="367" y="401"/>
                  </a:cubicBezTo>
                  <a:cubicBezTo>
                    <a:pt x="401" y="368"/>
                    <a:pt x="426" y="351"/>
                    <a:pt x="446" y="351"/>
                  </a:cubicBezTo>
                  <a:cubicBezTo>
                    <a:pt x="467" y="351"/>
                    <a:pt x="484" y="368"/>
                    <a:pt x="501" y="401"/>
                  </a:cubicBezTo>
                  <a:cubicBezTo>
                    <a:pt x="534" y="434"/>
                    <a:pt x="567" y="535"/>
                    <a:pt x="534" y="601"/>
                  </a:cubicBezTo>
                  <a:lnTo>
                    <a:pt x="534" y="1235"/>
                  </a:lnTo>
                  <a:cubicBezTo>
                    <a:pt x="534" y="1235"/>
                    <a:pt x="534" y="1268"/>
                    <a:pt x="534" y="1268"/>
                  </a:cubicBezTo>
                  <a:lnTo>
                    <a:pt x="567" y="1268"/>
                  </a:lnTo>
                  <a:lnTo>
                    <a:pt x="701" y="1202"/>
                  </a:lnTo>
                  <a:cubicBezTo>
                    <a:pt x="701" y="1202"/>
                    <a:pt x="734" y="1168"/>
                    <a:pt x="734" y="1168"/>
                  </a:cubicBezTo>
                  <a:cubicBezTo>
                    <a:pt x="734" y="1135"/>
                    <a:pt x="734" y="1135"/>
                    <a:pt x="734" y="1102"/>
                  </a:cubicBezTo>
                  <a:lnTo>
                    <a:pt x="734" y="434"/>
                  </a:lnTo>
                  <a:cubicBezTo>
                    <a:pt x="734" y="368"/>
                    <a:pt x="734" y="301"/>
                    <a:pt x="734" y="201"/>
                  </a:cubicBezTo>
                  <a:cubicBezTo>
                    <a:pt x="734" y="168"/>
                    <a:pt x="701" y="101"/>
                    <a:pt x="667" y="68"/>
                  </a:cubicBezTo>
                  <a:cubicBezTo>
                    <a:pt x="667" y="34"/>
                    <a:pt x="634" y="1"/>
                    <a:pt x="56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5"/>
            <p:cNvSpPr/>
            <p:nvPr/>
          </p:nvSpPr>
          <p:spPr>
            <a:xfrm>
              <a:off x="2379375" y="3404550"/>
              <a:ext cx="18375" cy="40050"/>
            </a:xfrm>
            <a:custGeom>
              <a:avLst/>
              <a:gdLst/>
              <a:ahLst/>
              <a:cxnLst/>
              <a:rect l="l" t="t" r="r" b="b"/>
              <a:pathLst>
                <a:path w="735" h="1602" extrusionOk="0">
                  <a:moveTo>
                    <a:pt x="701" y="0"/>
                  </a:moveTo>
                  <a:lnTo>
                    <a:pt x="567" y="100"/>
                  </a:lnTo>
                  <a:cubicBezTo>
                    <a:pt x="567" y="100"/>
                    <a:pt x="567" y="100"/>
                    <a:pt x="534" y="134"/>
                  </a:cubicBezTo>
                  <a:cubicBezTo>
                    <a:pt x="534" y="134"/>
                    <a:pt x="534" y="167"/>
                    <a:pt x="534" y="167"/>
                  </a:cubicBezTo>
                  <a:lnTo>
                    <a:pt x="534" y="801"/>
                  </a:lnTo>
                  <a:cubicBezTo>
                    <a:pt x="534" y="901"/>
                    <a:pt x="534" y="1001"/>
                    <a:pt x="501" y="1068"/>
                  </a:cubicBezTo>
                  <a:cubicBezTo>
                    <a:pt x="467" y="1134"/>
                    <a:pt x="434" y="1201"/>
                    <a:pt x="367" y="1235"/>
                  </a:cubicBezTo>
                  <a:cubicBezTo>
                    <a:pt x="334" y="1268"/>
                    <a:pt x="309" y="1285"/>
                    <a:pt x="288" y="1285"/>
                  </a:cubicBezTo>
                  <a:cubicBezTo>
                    <a:pt x="267" y="1285"/>
                    <a:pt x="250" y="1268"/>
                    <a:pt x="234" y="1235"/>
                  </a:cubicBezTo>
                  <a:cubicBezTo>
                    <a:pt x="200" y="1168"/>
                    <a:pt x="200" y="1101"/>
                    <a:pt x="200" y="1034"/>
                  </a:cubicBezTo>
                  <a:lnTo>
                    <a:pt x="200" y="401"/>
                  </a:lnTo>
                  <a:cubicBezTo>
                    <a:pt x="200" y="367"/>
                    <a:pt x="200" y="367"/>
                    <a:pt x="200" y="367"/>
                  </a:cubicBezTo>
                  <a:lnTo>
                    <a:pt x="167" y="367"/>
                  </a:lnTo>
                  <a:lnTo>
                    <a:pt x="34" y="434"/>
                  </a:lnTo>
                  <a:cubicBezTo>
                    <a:pt x="0" y="434"/>
                    <a:pt x="0" y="467"/>
                    <a:pt x="0" y="467"/>
                  </a:cubicBezTo>
                  <a:cubicBezTo>
                    <a:pt x="0" y="467"/>
                    <a:pt x="0" y="501"/>
                    <a:pt x="0" y="534"/>
                  </a:cubicBezTo>
                  <a:lnTo>
                    <a:pt x="0" y="1168"/>
                  </a:lnTo>
                  <a:cubicBezTo>
                    <a:pt x="0" y="1235"/>
                    <a:pt x="0" y="1335"/>
                    <a:pt x="0" y="1401"/>
                  </a:cubicBezTo>
                  <a:cubicBezTo>
                    <a:pt x="0" y="1435"/>
                    <a:pt x="34" y="1501"/>
                    <a:pt x="67" y="1535"/>
                  </a:cubicBezTo>
                  <a:cubicBezTo>
                    <a:pt x="67" y="1568"/>
                    <a:pt x="100" y="1601"/>
                    <a:pt x="167" y="1601"/>
                  </a:cubicBezTo>
                  <a:cubicBezTo>
                    <a:pt x="200" y="1601"/>
                    <a:pt x="267" y="1601"/>
                    <a:pt x="334" y="1568"/>
                  </a:cubicBezTo>
                  <a:cubicBezTo>
                    <a:pt x="367" y="1535"/>
                    <a:pt x="434" y="1501"/>
                    <a:pt x="467" y="1435"/>
                  </a:cubicBezTo>
                  <a:cubicBezTo>
                    <a:pt x="501" y="1401"/>
                    <a:pt x="534" y="1335"/>
                    <a:pt x="534" y="1301"/>
                  </a:cubicBezTo>
                  <a:lnTo>
                    <a:pt x="534" y="1335"/>
                  </a:lnTo>
                  <a:cubicBezTo>
                    <a:pt x="534" y="1368"/>
                    <a:pt x="534" y="1368"/>
                    <a:pt x="534" y="1401"/>
                  </a:cubicBezTo>
                  <a:lnTo>
                    <a:pt x="567" y="1401"/>
                  </a:lnTo>
                  <a:lnTo>
                    <a:pt x="701" y="1301"/>
                  </a:lnTo>
                  <a:cubicBezTo>
                    <a:pt x="734" y="1301"/>
                    <a:pt x="734" y="1301"/>
                    <a:pt x="734" y="1268"/>
                  </a:cubicBezTo>
                  <a:cubicBezTo>
                    <a:pt x="734" y="1268"/>
                    <a:pt x="734" y="1235"/>
                    <a:pt x="734" y="1235"/>
                  </a:cubicBezTo>
                  <a:lnTo>
                    <a:pt x="734" y="67"/>
                  </a:lnTo>
                  <a:cubicBezTo>
                    <a:pt x="734" y="34"/>
                    <a:pt x="734" y="34"/>
                    <a:pt x="73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5"/>
            <p:cNvSpPr/>
            <p:nvPr/>
          </p:nvSpPr>
          <p:spPr>
            <a:xfrm>
              <a:off x="2403550" y="3394550"/>
              <a:ext cx="20050" cy="35875"/>
            </a:xfrm>
            <a:custGeom>
              <a:avLst/>
              <a:gdLst/>
              <a:ahLst/>
              <a:cxnLst/>
              <a:rect l="l" t="t" r="r" b="b"/>
              <a:pathLst>
                <a:path w="802" h="1435" extrusionOk="0">
                  <a:moveTo>
                    <a:pt x="468" y="319"/>
                  </a:moveTo>
                  <a:cubicBezTo>
                    <a:pt x="479" y="319"/>
                    <a:pt x="490" y="323"/>
                    <a:pt x="501" y="334"/>
                  </a:cubicBezTo>
                  <a:lnTo>
                    <a:pt x="568" y="334"/>
                  </a:lnTo>
                  <a:cubicBezTo>
                    <a:pt x="568" y="367"/>
                    <a:pt x="568" y="367"/>
                    <a:pt x="601" y="400"/>
                  </a:cubicBezTo>
                  <a:cubicBezTo>
                    <a:pt x="601" y="434"/>
                    <a:pt x="601" y="434"/>
                    <a:pt x="601" y="467"/>
                  </a:cubicBezTo>
                  <a:lnTo>
                    <a:pt x="234" y="701"/>
                  </a:lnTo>
                  <a:lnTo>
                    <a:pt x="234" y="600"/>
                  </a:lnTo>
                  <a:cubicBezTo>
                    <a:pt x="234" y="567"/>
                    <a:pt x="234" y="534"/>
                    <a:pt x="268" y="500"/>
                  </a:cubicBezTo>
                  <a:lnTo>
                    <a:pt x="334" y="400"/>
                  </a:lnTo>
                  <a:cubicBezTo>
                    <a:pt x="334" y="400"/>
                    <a:pt x="368" y="367"/>
                    <a:pt x="401" y="334"/>
                  </a:cubicBezTo>
                  <a:cubicBezTo>
                    <a:pt x="423" y="334"/>
                    <a:pt x="445" y="319"/>
                    <a:pt x="468" y="319"/>
                  </a:cubicBezTo>
                  <a:close/>
                  <a:moveTo>
                    <a:pt x="568" y="0"/>
                  </a:moveTo>
                  <a:cubicBezTo>
                    <a:pt x="501" y="0"/>
                    <a:pt x="434" y="0"/>
                    <a:pt x="401" y="33"/>
                  </a:cubicBezTo>
                  <a:cubicBezTo>
                    <a:pt x="334" y="67"/>
                    <a:pt x="268" y="133"/>
                    <a:pt x="234" y="200"/>
                  </a:cubicBezTo>
                  <a:cubicBezTo>
                    <a:pt x="167" y="267"/>
                    <a:pt x="134" y="334"/>
                    <a:pt x="101" y="400"/>
                  </a:cubicBezTo>
                  <a:cubicBezTo>
                    <a:pt x="67" y="500"/>
                    <a:pt x="34" y="567"/>
                    <a:pt x="34" y="667"/>
                  </a:cubicBezTo>
                  <a:cubicBezTo>
                    <a:pt x="1" y="767"/>
                    <a:pt x="1" y="867"/>
                    <a:pt x="1" y="967"/>
                  </a:cubicBezTo>
                  <a:cubicBezTo>
                    <a:pt x="1" y="1034"/>
                    <a:pt x="1" y="1101"/>
                    <a:pt x="1" y="1201"/>
                  </a:cubicBezTo>
                  <a:cubicBezTo>
                    <a:pt x="34" y="1268"/>
                    <a:pt x="34" y="1301"/>
                    <a:pt x="101" y="1368"/>
                  </a:cubicBezTo>
                  <a:cubicBezTo>
                    <a:pt x="134" y="1401"/>
                    <a:pt x="167" y="1434"/>
                    <a:pt x="201" y="1434"/>
                  </a:cubicBezTo>
                  <a:cubicBezTo>
                    <a:pt x="268" y="1434"/>
                    <a:pt x="334" y="1401"/>
                    <a:pt x="368" y="1368"/>
                  </a:cubicBezTo>
                  <a:cubicBezTo>
                    <a:pt x="434" y="1334"/>
                    <a:pt x="501" y="1301"/>
                    <a:pt x="534" y="1268"/>
                  </a:cubicBezTo>
                  <a:cubicBezTo>
                    <a:pt x="601" y="1201"/>
                    <a:pt x="634" y="1168"/>
                    <a:pt x="668" y="1101"/>
                  </a:cubicBezTo>
                  <a:cubicBezTo>
                    <a:pt x="701" y="1067"/>
                    <a:pt x="701" y="1001"/>
                    <a:pt x="735" y="934"/>
                  </a:cubicBezTo>
                  <a:cubicBezTo>
                    <a:pt x="735" y="934"/>
                    <a:pt x="735" y="867"/>
                    <a:pt x="735" y="834"/>
                  </a:cubicBezTo>
                  <a:lnTo>
                    <a:pt x="735" y="801"/>
                  </a:lnTo>
                  <a:lnTo>
                    <a:pt x="601" y="867"/>
                  </a:lnTo>
                  <a:lnTo>
                    <a:pt x="568" y="901"/>
                  </a:lnTo>
                  <a:lnTo>
                    <a:pt x="534" y="934"/>
                  </a:lnTo>
                  <a:cubicBezTo>
                    <a:pt x="501" y="967"/>
                    <a:pt x="501" y="1001"/>
                    <a:pt x="468" y="1034"/>
                  </a:cubicBezTo>
                  <a:cubicBezTo>
                    <a:pt x="468" y="1034"/>
                    <a:pt x="434" y="1067"/>
                    <a:pt x="401" y="1101"/>
                  </a:cubicBezTo>
                  <a:lnTo>
                    <a:pt x="334" y="1101"/>
                  </a:lnTo>
                  <a:cubicBezTo>
                    <a:pt x="318" y="1118"/>
                    <a:pt x="301" y="1126"/>
                    <a:pt x="288" y="1126"/>
                  </a:cubicBezTo>
                  <a:cubicBezTo>
                    <a:pt x="276" y="1126"/>
                    <a:pt x="268" y="1118"/>
                    <a:pt x="268" y="1101"/>
                  </a:cubicBezTo>
                  <a:cubicBezTo>
                    <a:pt x="234" y="1101"/>
                    <a:pt x="234" y="1067"/>
                    <a:pt x="234" y="1067"/>
                  </a:cubicBezTo>
                  <a:cubicBezTo>
                    <a:pt x="201" y="1034"/>
                    <a:pt x="201" y="1001"/>
                    <a:pt x="234" y="967"/>
                  </a:cubicBezTo>
                  <a:lnTo>
                    <a:pt x="768" y="667"/>
                  </a:lnTo>
                  <a:cubicBezTo>
                    <a:pt x="768" y="634"/>
                    <a:pt x="801" y="634"/>
                    <a:pt x="801" y="600"/>
                  </a:cubicBezTo>
                  <a:cubicBezTo>
                    <a:pt x="801" y="600"/>
                    <a:pt x="801" y="567"/>
                    <a:pt x="801" y="567"/>
                  </a:cubicBezTo>
                  <a:lnTo>
                    <a:pt x="801" y="434"/>
                  </a:lnTo>
                  <a:cubicBezTo>
                    <a:pt x="801" y="367"/>
                    <a:pt x="801" y="300"/>
                    <a:pt x="768" y="234"/>
                  </a:cubicBezTo>
                  <a:cubicBezTo>
                    <a:pt x="768" y="167"/>
                    <a:pt x="735" y="100"/>
                    <a:pt x="701" y="67"/>
                  </a:cubicBezTo>
                  <a:cubicBezTo>
                    <a:pt x="668" y="33"/>
                    <a:pt x="601" y="0"/>
                    <a:pt x="56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5"/>
            <p:cNvSpPr/>
            <p:nvPr/>
          </p:nvSpPr>
          <p:spPr>
            <a:xfrm>
              <a:off x="2257625" y="3804000"/>
              <a:ext cx="21700" cy="50900"/>
            </a:xfrm>
            <a:custGeom>
              <a:avLst/>
              <a:gdLst/>
              <a:ahLst/>
              <a:cxnLst/>
              <a:rect l="l" t="t" r="r" b="b"/>
              <a:pathLst>
                <a:path w="868" h="2036" extrusionOk="0">
                  <a:moveTo>
                    <a:pt x="834" y="0"/>
                  </a:moveTo>
                  <a:lnTo>
                    <a:pt x="34" y="467"/>
                  </a:lnTo>
                  <a:cubicBezTo>
                    <a:pt x="34" y="467"/>
                    <a:pt x="34" y="501"/>
                    <a:pt x="0" y="501"/>
                  </a:cubicBezTo>
                  <a:cubicBezTo>
                    <a:pt x="0" y="534"/>
                    <a:pt x="0" y="534"/>
                    <a:pt x="0" y="568"/>
                  </a:cubicBezTo>
                  <a:lnTo>
                    <a:pt x="0" y="734"/>
                  </a:lnTo>
                  <a:cubicBezTo>
                    <a:pt x="0" y="768"/>
                    <a:pt x="0" y="768"/>
                    <a:pt x="0" y="768"/>
                  </a:cubicBezTo>
                  <a:lnTo>
                    <a:pt x="34" y="768"/>
                  </a:lnTo>
                  <a:lnTo>
                    <a:pt x="334" y="601"/>
                  </a:lnTo>
                  <a:lnTo>
                    <a:pt x="334" y="1969"/>
                  </a:lnTo>
                  <a:cubicBezTo>
                    <a:pt x="334" y="2002"/>
                    <a:pt x="334" y="2002"/>
                    <a:pt x="334" y="2035"/>
                  </a:cubicBezTo>
                  <a:lnTo>
                    <a:pt x="367" y="2035"/>
                  </a:lnTo>
                  <a:lnTo>
                    <a:pt x="501" y="1935"/>
                  </a:lnTo>
                  <a:cubicBezTo>
                    <a:pt x="501" y="1935"/>
                    <a:pt x="534" y="1935"/>
                    <a:pt x="534" y="1902"/>
                  </a:cubicBezTo>
                  <a:cubicBezTo>
                    <a:pt x="534" y="1902"/>
                    <a:pt x="534" y="1868"/>
                    <a:pt x="534" y="1835"/>
                  </a:cubicBezTo>
                  <a:lnTo>
                    <a:pt x="534" y="467"/>
                  </a:lnTo>
                  <a:lnTo>
                    <a:pt x="834" y="301"/>
                  </a:lnTo>
                  <a:cubicBezTo>
                    <a:pt x="834" y="301"/>
                    <a:pt x="834" y="301"/>
                    <a:pt x="867" y="267"/>
                  </a:cubicBezTo>
                  <a:cubicBezTo>
                    <a:pt x="867" y="267"/>
                    <a:pt x="867" y="234"/>
                    <a:pt x="867" y="234"/>
                  </a:cubicBezTo>
                  <a:lnTo>
                    <a:pt x="867" y="34"/>
                  </a:lnTo>
                  <a:cubicBezTo>
                    <a:pt x="867" y="34"/>
                    <a:pt x="867" y="0"/>
                    <a:pt x="86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5"/>
            <p:cNvSpPr/>
            <p:nvPr/>
          </p:nvSpPr>
          <p:spPr>
            <a:xfrm>
              <a:off x="2278475" y="3807325"/>
              <a:ext cx="20025" cy="36725"/>
            </a:xfrm>
            <a:custGeom>
              <a:avLst/>
              <a:gdLst/>
              <a:ahLst/>
              <a:cxnLst/>
              <a:rect l="l" t="t" r="r" b="b"/>
              <a:pathLst>
                <a:path w="801" h="1469" extrusionOk="0">
                  <a:moveTo>
                    <a:pt x="534" y="334"/>
                  </a:moveTo>
                  <a:cubicBezTo>
                    <a:pt x="567" y="334"/>
                    <a:pt x="567" y="368"/>
                    <a:pt x="567" y="401"/>
                  </a:cubicBezTo>
                  <a:cubicBezTo>
                    <a:pt x="601" y="435"/>
                    <a:pt x="601" y="468"/>
                    <a:pt x="601" y="501"/>
                  </a:cubicBezTo>
                  <a:lnTo>
                    <a:pt x="601" y="735"/>
                  </a:lnTo>
                  <a:cubicBezTo>
                    <a:pt x="601" y="768"/>
                    <a:pt x="601" y="835"/>
                    <a:pt x="567" y="868"/>
                  </a:cubicBezTo>
                  <a:cubicBezTo>
                    <a:pt x="567" y="902"/>
                    <a:pt x="567" y="935"/>
                    <a:pt x="534" y="968"/>
                  </a:cubicBezTo>
                  <a:cubicBezTo>
                    <a:pt x="500" y="1002"/>
                    <a:pt x="500" y="1035"/>
                    <a:pt x="467" y="1035"/>
                  </a:cubicBezTo>
                  <a:cubicBezTo>
                    <a:pt x="467" y="1068"/>
                    <a:pt x="434" y="1102"/>
                    <a:pt x="400" y="1102"/>
                  </a:cubicBezTo>
                  <a:lnTo>
                    <a:pt x="334" y="1135"/>
                  </a:lnTo>
                  <a:lnTo>
                    <a:pt x="267" y="1135"/>
                  </a:lnTo>
                  <a:cubicBezTo>
                    <a:pt x="267" y="1102"/>
                    <a:pt x="234" y="1102"/>
                    <a:pt x="234" y="1068"/>
                  </a:cubicBezTo>
                  <a:cubicBezTo>
                    <a:pt x="234" y="1035"/>
                    <a:pt x="234" y="1002"/>
                    <a:pt x="234" y="968"/>
                  </a:cubicBezTo>
                  <a:cubicBezTo>
                    <a:pt x="234" y="935"/>
                    <a:pt x="234" y="935"/>
                    <a:pt x="234" y="902"/>
                  </a:cubicBezTo>
                  <a:lnTo>
                    <a:pt x="234" y="801"/>
                  </a:lnTo>
                  <a:cubicBezTo>
                    <a:pt x="234" y="768"/>
                    <a:pt x="234" y="768"/>
                    <a:pt x="234" y="735"/>
                  </a:cubicBezTo>
                  <a:cubicBezTo>
                    <a:pt x="234" y="701"/>
                    <a:pt x="234" y="635"/>
                    <a:pt x="234" y="601"/>
                  </a:cubicBezTo>
                  <a:cubicBezTo>
                    <a:pt x="234" y="568"/>
                    <a:pt x="267" y="535"/>
                    <a:pt x="267" y="501"/>
                  </a:cubicBezTo>
                  <a:lnTo>
                    <a:pt x="334" y="401"/>
                  </a:lnTo>
                  <a:cubicBezTo>
                    <a:pt x="367" y="401"/>
                    <a:pt x="367" y="368"/>
                    <a:pt x="400" y="368"/>
                  </a:cubicBezTo>
                  <a:cubicBezTo>
                    <a:pt x="434" y="334"/>
                    <a:pt x="434" y="334"/>
                    <a:pt x="467" y="334"/>
                  </a:cubicBezTo>
                  <a:close/>
                  <a:moveTo>
                    <a:pt x="567" y="1"/>
                  </a:moveTo>
                  <a:cubicBezTo>
                    <a:pt x="500" y="1"/>
                    <a:pt x="467" y="34"/>
                    <a:pt x="400" y="68"/>
                  </a:cubicBezTo>
                  <a:cubicBezTo>
                    <a:pt x="334" y="101"/>
                    <a:pt x="300" y="134"/>
                    <a:pt x="234" y="201"/>
                  </a:cubicBezTo>
                  <a:cubicBezTo>
                    <a:pt x="200" y="234"/>
                    <a:pt x="134" y="301"/>
                    <a:pt x="134" y="368"/>
                  </a:cubicBezTo>
                  <a:cubicBezTo>
                    <a:pt x="67" y="468"/>
                    <a:pt x="67" y="535"/>
                    <a:pt x="33" y="601"/>
                  </a:cubicBezTo>
                  <a:cubicBezTo>
                    <a:pt x="0" y="668"/>
                    <a:pt x="0" y="768"/>
                    <a:pt x="0" y="835"/>
                  </a:cubicBezTo>
                  <a:lnTo>
                    <a:pt x="0" y="902"/>
                  </a:lnTo>
                  <a:lnTo>
                    <a:pt x="0" y="1035"/>
                  </a:lnTo>
                  <a:lnTo>
                    <a:pt x="0" y="1102"/>
                  </a:lnTo>
                  <a:cubicBezTo>
                    <a:pt x="0" y="1168"/>
                    <a:pt x="0" y="1235"/>
                    <a:pt x="33" y="1268"/>
                  </a:cubicBezTo>
                  <a:cubicBezTo>
                    <a:pt x="33" y="1335"/>
                    <a:pt x="67" y="1369"/>
                    <a:pt x="134" y="1402"/>
                  </a:cubicBezTo>
                  <a:cubicBezTo>
                    <a:pt x="167" y="1435"/>
                    <a:pt x="200" y="1469"/>
                    <a:pt x="234" y="1469"/>
                  </a:cubicBezTo>
                  <a:cubicBezTo>
                    <a:pt x="300" y="1469"/>
                    <a:pt x="367" y="1435"/>
                    <a:pt x="400" y="1402"/>
                  </a:cubicBezTo>
                  <a:cubicBezTo>
                    <a:pt x="467" y="1369"/>
                    <a:pt x="534" y="1335"/>
                    <a:pt x="567" y="1268"/>
                  </a:cubicBezTo>
                  <a:cubicBezTo>
                    <a:pt x="601" y="1202"/>
                    <a:pt x="667" y="1135"/>
                    <a:pt x="701" y="1068"/>
                  </a:cubicBezTo>
                  <a:cubicBezTo>
                    <a:pt x="734" y="1002"/>
                    <a:pt x="767" y="935"/>
                    <a:pt x="767" y="868"/>
                  </a:cubicBezTo>
                  <a:cubicBezTo>
                    <a:pt x="801" y="768"/>
                    <a:pt x="801" y="701"/>
                    <a:pt x="801" y="635"/>
                  </a:cubicBezTo>
                  <a:lnTo>
                    <a:pt x="801" y="368"/>
                  </a:lnTo>
                  <a:cubicBezTo>
                    <a:pt x="801" y="301"/>
                    <a:pt x="801" y="234"/>
                    <a:pt x="767" y="168"/>
                  </a:cubicBezTo>
                  <a:cubicBezTo>
                    <a:pt x="767" y="134"/>
                    <a:pt x="734" y="68"/>
                    <a:pt x="701" y="68"/>
                  </a:cubicBezTo>
                  <a:cubicBezTo>
                    <a:pt x="667" y="34"/>
                    <a:pt x="601" y="1"/>
                    <a:pt x="56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5"/>
            <p:cNvSpPr/>
            <p:nvPr/>
          </p:nvSpPr>
          <p:spPr>
            <a:xfrm>
              <a:off x="2301825" y="3785650"/>
              <a:ext cx="15025" cy="43950"/>
            </a:xfrm>
            <a:custGeom>
              <a:avLst/>
              <a:gdLst/>
              <a:ahLst/>
              <a:cxnLst/>
              <a:rect l="l" t="t" r="r" b="b"/>
              <a:pathLst>
                <a:path w="601" h="1758" extrusionOk="0">
                  <a:moveTo>
                    <a:pt x="300" y="1"/>
                  </a:moveTo>
                  <a:lnTo>
                    <a:pt x="167" y="67"/>
                  </a:lnTo>
                  <a:cubicBezTo>
                    <a:pt x="134" y="67"/>
                    <a:pt x="134" y="101"/>
                    <a:pt x="134" y="101"/>
                  </a:cubicBezTo>
                  <a:cubicBezTo>
                    <a:pt x="134" y="134"/>
                    <a:pt x="134" y="134"/>
                    <a:pt x="134" y="167"/>
                  </a:cubicBezTo>
                  <a:lnTo>
                    <a:pt x="134" y="568"/>
                  </a:lnTo>
                  <a:lnTo>
                    <a:pt x="33" y="634"/>
                  </a:lnTo>
                  <a:cubicBezTo>
                    <a:pt x="0" y="634"/>
                    <a:pt x="0" y="668"/>
                    <a:pt x="0" y="668"/>
                  </a:cubicBezTo>
                  <a:cubicBezTo>
                    <a:pt x="0" y="701"/>
                    <a:pt x="0" y="701"/>
                    <a:pt x="0" y="734"/>
                  </a:cubicBezTo>
                  <a:lnTo>
                    <a:pt x="0" y="901"/>
                  </a:lnTo>
                  <a:cubicBezTo>
                    <a:pt x="0" y="901"/>
                    <a:pt x="0" y="935"/>
                    <a:pt x="0" y="935"/>
                  </a:cubicBezTo>
                  <a:lnTo>
                    <a:pt x="33" y="935"/>
                  </a:lnTo>
                  <a:lnTo>
                    <a:pt x="134" y="868"/>
                  </a:lnTo>
                  <a:lnTo>
                    <a:pt x="134" y="1435"/>
                  </a:lnTo>
                  <a:cubicBezTo>
                    <a:pt x="134" y="1568"/>
                    <a:pt x="167" y="1668"/>
                    <a:pt x="200" y="1735"/>
                  </a:cubicBezTo>
                  <a:cubicBezTo>
                    <a:pt x="228" y="1749"/>
                    <a:pt x="256" y="1757"/>
                    <a:pt x="286" y="1757"/>
                  </a:cubicBezTo>
                  <a:cubicBezTo>
                    <a:pt x="328" y="1757"/>
                    <a:pt x="375" y="1741"/>
                    <a:pt x="434" y="1702"/>
                  </a:cubicBezTo>
                  <a:lnTo>
                    <a:pt x="567" y="1635"/>
                  </a:lnTo>
                  <a:cubicBezTo>
                    <a:pt x="567" y="1635"/>
                    <a:pt x="601" y="1602"/>
                    <a:pt x="601" y="1602"/>
                  </a:cubicBezTo>
                  <a:cubicBezTo>
                    <a:pt x="601" y="1568"/>
                    <a:pt x="601" y="1568"/>
                    <a:pt x="601" y="1535"/>
                  </a:cubicBezTo>
                  <a:lnTo>
                    <a:pt x="601" y="1368"/>
                  </a:lnTo>
                  <a:cubicBezTo>
                    <a:pt x="601" y="1368"/>
                    <a:pt x="601" y="1335"/>
                    <a:pt x="601" y="1335"/>
                  </a:cubicBezTo>
                  <a:lnTo>
                    <a:pt x="567" y="1335"/>
                  </a:lnTo>
                  <a:lnTo>
                    <a:pt x="467" y="1402"/>
                  </a:lnTo>
                  <a:lnTo>
                    <a:pt x="367" y="1402"/>
                  </a:lnTo>
                  <a:cubicBezTo>
                    <a:pt x="334" y="1368"/>
                    <a:pt x="334" y="1302"/>
                    <a:pt x="334" y="1268"/>
                  </a:cubicBezTo>
                  <a:lnTo>
                    <a:pt x="300" y="768"/>
                  </a:lnTo>
                  <a:lnTo>
                    <a:pt x="500" y="634"/>
                  </a:lnTo>
                  <a:cubicBezTo>
                    <a:pt x="534" y="601"/>
                    <a:pt x="567" y="568"/>
                    <a:pt x="567" y="534"/>
                  </a:cubicBezTo>
                  <a:lnTo>
                    <a:pt x="567" y="368"/>
                  </a:lnTo>
                  <a:cubicBezTo>
                    <a:pt x="567" y="368"/>
                    <a:pt x="567" y="334"/>
                    <a:pt x="567" y="334"/>
                  </a:cubicBezTo>
                  <a:lnTo>
                    <a:pt x="534" y="334"/>
                  </a:lnTo>
                  <a:lnTo>
                    <a:pt x="300" y="468"/>
                  </a:lnTo>
                  <a:lnTo>
                    <a:pt x="300" y="34"/>
                  </a:lnTo>
                  <a:cubicBezTo>
                    <a:pt x="334" y="34"/>
                    <a:pt x="334" y="1"/>
                    <a:pt x="30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5"/>
            <p:cNvSpPr/>
            <p:nvPr/>
          </p:nvSpPr>
          <p:spPr>
            <a:xfrm>
              <a:off x="2320150" y="3783650"/>
              <a:ext cx="18375" cy="37875"/>
            </a:xfrm>
            <a:custGeom>
              <a:avLst/>
              <a:gdLst/>
              <a:ahLst/>
              <a:cxnLst/>
              <a:rect l="l" t="t" r="r" b="b"/>
              <a:pathLst>
                <a:path w="735" h="1515" extrusionOk="0">
                  <a:moveTo>
                    <a:pt x="535" y="714"/>
                  </a:moveTo>
                  <a:lnTo>
                    <a:pt x="535" y="748"/>
                  </a:lnTo>
                  <a:cubicBezTo>
                    <a:pt x="535" y="781"/>
                    <a:pt x="535" y="814"/>
                    <a:pt x="535" y="848"/>
                  </a:cubicBezTo>
                  <a:cubicBezTo>
                    <a:pt x="501" y="881"/>
                    <a:pt x="501" y="915"/>
                    <a:pt x="468" y="948"/>
                  </a:cubicBezTo>
                  <a:cubicBezTo>
                    <a:pt x="468" y="1015"/>
                    <a:pt x="435" y="1048"/>
                    <a:pt x="401" y="1081"/>
                  </a:cubicBezTo>
                  <a:cubicBezTo>
                    <a:pt x="368" y="1115"/>
                    <a:pt x="335" y="1115"/>
                    <a:pt x="301" y="1148"/>
                  </a:cubicBezTo>
                  <a:cubicBezTo>
                    <a:pt x="268" y="1181"/>
                    <a:pt x="234" y="1181"/>
                    <a:pt x="201" y="1181"/>
                  </a:cubicBezTo>
                  <a:cubicBezTo>
                    <a:pt x="168" y="1181"/>
                    <a:pt x="168" y="1148"/>
                    <a:pt x="168" y="1115"/>
                  </a:cubicBezTo>
                  <a:cubicBezTo>
                    <a:pt x="168" y="1081"/>
                    <a:pt x="201" y="1048"/>
                    <a:pt x="201" y="1015"/>
                  </a:cubicBezTo>
                  <a:cubicBezTo>
                    <a:pt x="234" y="948"/>
                    <a:pt x="268" y="915"/>
                    <a:pt x="301" y="915"/>
                  </a:cubicBezTo>
                  <a:lnTo>
                    <a:pt x="535" y="714"/>
                  </a:lnTo>
                  <a:close/>
                  <a:moveTo>
                    <a:pt x="564" y="0"/>
                  </a:moveTo>
                  <a:cubicBezTo>
                    <a:pt x="554" y="0"/>
                    <a:pt x="544" y="4"/>
                    <a:pt x="535" y="14"/>
                  </a:cubicBezTo>
                  <a:cubicBezTo>
                    <a:pt x="468" y="14"/>
                    <a:pt x="435" y="14"/>
                    <a:pt x="401" y="47"/>
                  </a:cubicBezTo>
                  <a:cubicBezTo>
                    <a:pt x="335" y="81"/>
                    <a:pt x="268" y="114"/>
                    <a:pt x="234" y="181"/>
                  </a:cubicBezTo>
                  <a:cubicBezTo>
                    <a:pt x="201" y="214"/>
                    <a:pt x="168" y="281"/>
                    <a:pt x="134" y="314"/>
                  </a:cubicBezTo>
                  <a:cubicBezTo>
                    <a:pt x="101" y="381"/>
                    <a:pt x="68" y="414"/>
                    <a:pt x="68" y="481"/>
                  </a:cubicBezTo>
                  <a:cubicBezTo>
                    <a:pt x="68" y="514"/>
                    <a:pt x="34" y="548"/>
                    <a:pt x="34" y="614"/>
                  </a:cubicBezTo>
                  <a:cubicBezTo>
                    <a:pt x="34" y="614"/>
                    <a:pt x="101" y="648"/>
                    <a:pt x="101" y="648"/>
                  </a:cubicBezTo>
                  <a:lnTo>
                    <a:pt x="134" y="648"/>
                  </a:lnTo>
                  <a:lnTo>
                    <a:pt x="268" y="548"/>
                  </a:lnTo>
                  <a:lnTo>
                    <a:pt x="301" y="514"/>
                  </a:lnTo>
                  <a:lnTo>
                    <a:pt x="335" y="481"/>
                  </a:lnTo>
                  <a:cubicBezTo>
                    <a:pt x="335" y="448"/>
                    <a:pt x="335" y="448"/>
                    <a:pt x="368" y="414"/>
                  </a:cubicBezTo>
                  <a:cubicBezTo>
                    <a:pt x="368" y="381"/>
                    <a:pt x="401" y="381"/>
                    <a:pt x="435" y="347"/>
                  </a:cubicBezTo>
                  <a:cubicBezTo>
                    <a:pt x="457" y="347"/>
                    <a:pt x="479" y="333"/>
                    <a:pt x="501" y="333"/>
                  </a:cubicBezTo>
                  <a:cubicBezTo>
                    <a:pt x="512" y="333"/>
                    <a:pt x="524" y="336"/>
                    <a:pt x="535" y="347"/>
                  </a:cubicBezTo>
                  <a:cubicBezTo>
                    <a:pt x="568" y="347"/>
                    <a:pt x="568" y="381"/>
                    <a:pt x="568" y="448"/>
                  </a:cubicBezTo>
                  <a:lnTo>
                    <a:pt x="335" y="681"/>
                  </a:lnTo>
                  <a:cubicBezTo>
                    <a:pt x="234" y="748"/>
                    <a:pt x="168" y="848"/>
                    <a:pt x="101" y="948"/>
                  </a:cubicBezTo>
                  <a:cubicBezTo>
                    <a:pt x="34" y="1048"/>
                    <a:pt x="34" y="1148"/>
                    <a:pt x="34" y="1248"/>
                  </a:cubicBezTo>
                  <a:cubicBezTo>
                    <a:pt x="1" y="1315"/>
                    <a:pt x="1" y="1348"/>
                    <a:pt x="34" y="1382"/>
                  </a:cubicBezTo>
                  <a:cubicBezTo>
                    <a:pt x="34" y="1415"/>
                    <a:pt x="68" y="1448"/>
                    <a:pt x="68" y="1482"/>
                  </a:cubicBezTo>
                  <a:cubicBezTo>
                    <a:pt x="101" y="1515"/>
                    <a:pt x="134" y="1515"/>
                    <a:pt x="168" y="1515"/>
                  </a:cubicBezTo>
                  <a:cubicBezTo>
                    <a:pt x="201" y="1515"/>
                    <a:pt x="268" y="1482"/>
                    <a:pt x="301" y="1482"/>
                  </a:cubicBezTo>
                  <a:cubicBezTo>
                    <a:pt x="368" y="1448"/>
                    <a:pt x="435" y="1382"/>
                    <a:pt x="468" y="1315"/>
                  </a:cubicBezTo>
                  <a:cubicBezTo>
                    <a:pt x="501" y="1281"/>
                    <a:pt x="535" y="1215"/>
                    <a:pt x="568" y="1148"/>
                  </a:cubicBezTo>
                  <a:lnTo>
                    <a:pt x="568" y="1215"/>
                  </a:lnTo>
                  <a:cubicBezTo>
                    <a:pt x="568" y="1248"/>
                    <a:pt x="568" y="1248"/>
                    <a:pt x="568" y="1281"/>
                  </a:cubicBezTo>
                  <a:lnTo>
                    <a:pt x="601" y="1281"/>
                  </a:lnTo>
                  <a:lnTo>
                    <a:pt x="701" y="1181"/>
                  </a:lnTo>
                  <a:cubicBezTo>
                    <a:pt x="735" y="1181"/>
                    <a:pt x="735" y="1181"/>
                    <a:pt x="735" y="1148"/>
                  </a:cubicBezTo>
                  <a:cubicBezTo>
                    <a:pt x="735" y="1148"/>
                    <a:pt x="735" y="1115"/>
                    <a:pt x="735" y="1115"/>
                  </a:cubicBezTo>
                  <a:lnTo>
                    <a:pt x="735" y="381"/>
                  </a:lnTo>
                  <a:cubicBezTo>
                    <a:pt x="735" y="281"/>
                    <a:pt x="735" y="214"/>
                    <a:pt x="735" y="147"/>
                  </a:cubicBezTo>
                  <a:cubicBezTo>
                    <a:pt x="701" y="114"/>
                    <a:pt x="668" y="81"/>
                    <a:pt x="635" y="47"/>
                  </a:cubicBezTo>
                  <a:cubicBezTo>
                    <a:pt x="611" y="24"/>
                    <a:pt x="588" y="0"/>
                    <a:pt x="56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5"/>
            <p:cNvSpPr/>
            <p:nvPr/>
          </p:nvSpPr>
          <p:spPr>
            <a:xfrm>
              <a:off x="2344350" y="3763125"/>
              <a:ext cx="5025" cy="45900"/>
            </a:xfrm>
            <a:custGeom>
              <a:avLst/>
              <a:gdLst/>
              <a:ahLst/>
              <a:cxnLst/>
              <a:rect l="l" t="t" r="r" b="b"/>
              <a:pathLst>
                <a:path w="201" h="1836" extrusionOk="0">
                  <a:moveTo>
                    <a:pt x="167" y="1"/>
                  </a:moveTo>
                  <a:lnTo>
                    <a:pt x="67" y="68"/>
                  </a:lnTo>
                  <a:cubicBezTo>
                    <a:pt x="34" y="68"/>
                    <a:pt x="34" y="101"/>
                    <a:pt x="34" y="101"/>
                  </a:cubicBezTo>
                  <a:cubicBezTo>
                    <a:pt x="34" y="134"/>
                    <a:pt x="34" y="134"/>
                    <a:pt x="34" y="168"/>
                  </a:cubicBezTo>
                  <a:lnTo>
                    <a:pt x="34" y="1802"/>
                  </a:lnTo>
                  <a:cubicBezTo>
                    <a:pt x="0" y="1802"/>
                    <a:pt x="0" y="1836"/>
                    <a:pt x="34" y="1836"/>
                  </a:cubicBezTo>
                  <a:lnTo>
                    <a:pt x="67" y="1836"/>
                  </a:lnTo>
                  <a:lnTo>
                    <a:pt x="167" y="1769"/>
                  </a:lnTo>
                  <a:cubicBezTo>
                    <a:pt x="200" y="1769"/>
                    <a:pt x="200" y="1736"/>
                    <a:pt x="200" y="1736"/>
                  </a:cubicBezTo>
                  <a:cubicBezTo>
                    <a:pt x="200" y="1702"/>
                    <a:pt x="200" y="1702"/>
                    <a:pt x="200" y="1669"/>
                  </a:cubicBezTo>
                  <a:lnTo>
                    <a:pt x="200" y="34"/>
                  </a:lnTo>
                  <a:cubicBezTo>
                    <a:pt x="200" y="34"/>
                    <a:pt x="200" y="1"/>
                    <a:pt x="20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5"/>
            <p:cNvSpPr/>
            <p:nvPr/>
          </p:nvSpPr>
          <p:spPr>
            <a:xfrm>
              <a:off x="2260125" y="3880650"/>
              <a:ext cx="21700" cy="51800"/>
            </a:xfrm>
            <a:custGeom>
              <a:avLst/>
              <a:gdLst/>
              <a:ahLst/>
              <a:cxnLst/>
              <a:rect l="l" t="t" r="r" b="b"/>
              <a:pathLst>
                <a:path w="868" h="2072" extrusionOk="0">
                  <a:moveTo>
                    <a:pt x="567" y="337"/>
                  </a:moveTo>
                  <a:cubicBezTo>
                    <a:pt x="634" y="370"/>
                    <a:pt x="634" y="404"/>
                    <a:pt x="634" y="504"/>
                  </a:cubicBezTo>
                  <a:cubicBezTo>
                    <a:pt x="634" y="570"/>
                    <a:pt x="601" y="670"/>
                    <a:pt x="567" y="737"/>
                  </a:cubicBezTo>
                  <a:cubicBezTo>
                    <a:pt x="534" y="771"/>
                    <a:pt x="467" y="837"/>
                    <a:pt x="401" y="871"/>
                  </a:cubicBezTo>
                  <a:lnTo>
                    <a:pt x="167" y="1004"/>
                  </a:lnTo>
                  <a:lnTo>
                    <a:pt x="167" y="504"/>
                  </a:lnTo>
                  <a:lnTo>
                    <a:pt x="401" y="370"/>
                  </a:lnTo>
                  <a:cubicBezTo>
                    <a:pt x="467" y="337"/>
                    <a:pt x="501" y="337"/>
                    <a:pt x="567" y="337"/>
                  </a:cubicBezTo>
                  <a:close/>
                  <a:moveTo>
                    <a:pt x="643" y="0"/>
                  </a:moveTo>
                  <a:cubicBezTo>
                    <a:pt x="586" y="0"/>
                    <a:pt x="516" y="29"/>
                    <a:pt x="434" y="70"/>
                  </a:cubicBezTo>
                  <a:lnTo>
                    <a:pt x="34" y="337"/>
                  </a:lnTo>
                  <a:cubicBezTo>
                    <a:pt x="0" y="337"/>
                    <a:pt x="0" y="337"/>
                    <a:pt x="0" y="370"/>
                  </a:cubicBezTo>
                  <a:cubicBezTo>
                    <a:pt x="0" y="370"/>
                    <a:pt x="0" y="404"/>
                    <a:pt x="0" y="404"/>
                  </a:cubicBezTo>
                  <a:lnTo>
                    <a:pt x="0" y="2038"/>
                  </a:lnTo>
                  <a:cubicBezTo>
                    <a:pt x="0" y="2038"/>
                    <a:pt x="0" y="2071"/>
                    <a:pt x="0" y="2071"/>
                  </a:cubicBezTo>
                  <a:lnTo>
                    <a:pt x="34" y="2071"/>
                  </a:lnTo>
                  <a:lnTo>
                    <a:pt x="167" y="2005"/>
                  </a:lnTo>
                  <a:cubicBezTo>
                    <a:pt x="167" y="1971"/>
                    <a:pt x="167" y="1971"/>
                    <a:pt x="200" y="1971"/>
                  </a:cubicBezTo>
                  <a:cubicBezTo>
                    <a:pt x="200" y="1938"/>
                    <a:pt x="200" y="1938"/>
                    <a:pt x="200" y="1905"/>
                  </a:cubicBezTo>
                  <a:lnTo>
                    <a:pt x="200" y="1304"/>
                  </a:lnTo>
                  <a:lnTo>
                    <a:pt x="401" y="1171"/>
                  </a:lnTo>
                  <a:lnTo>
                    <a:pt x="601" y="1638"/>
                  </a:lnTo>
                  <a:cubicBezTo>
                    <a:pt x="634" y="1638"/>
                    <a:pt x="634" y="1671"/>
                    <a:pt x="634" y="1671"/>
                  </a:cubicBezTo>
                  <a:lnTo>
                    <a:pt x="701" y="1671"/>
                  </a:lnTo>
                  <a:lnTo>
                    <a:pt x="834" y="1604"/>
                  </a:lnTo>
                  <a:cubicBezTo>
                    <a:pt x="834" y="1571"/>
                    <a:pt x="834" y="1571"/>
                    <a:pt x="834" y="1571"/>
                  </a:cubicBezTo>
                  <a:cubicBezTo>
                    <a:pt x="868" y="1538"/>
                    <a:pt x="868" y="1538"/>
                    <a:pt x="834" y="1504"/>
                  </a:cubicBezTo>
                  <a:lnTo>
                    <a:pt x="634" y="1004"/>
                  </a:lnTo>
                  <a:cubicBezTo>
                    <a:pt x="701" y="904"/>
                    <a:pt x="734" y="804"/>
                    <a:pt x="801" y="704"/>
                  </a:cubicBezTo>
                  <a:cubicBezTo>
                    <a:pt x="834" y="604"/>
                    <a:pt x="834" y="504"/>
                    <a:pt x="834" y="370"/>
                  </a:cubicBezTo>
                  <a:cubicBezTo>
                    <a:pt x="868" y="237"/>
                    <a:pt x="834" y="137"/>
                    <a:pt x="734" y="37"/>
                  </a:cubicBezTo>
                  <a:cubicBezTo>
                    <a:pt x="709" y="11"/>
                    <a:pt x="678" y="0"/>
                    <a:pt x="64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5"/>
            <p:cNvSpPr/>
            <p:nvPr/>
          </p:nvSpPr>
          <p:spPr>
            <a:xfrm>
              <a:off x="2285125" y="3877375"/>
              <a:ext cx="18375" cy="38400"/>
            </a:xfrm>
            <a:custGeom>
              <a:avLst/>
              <a:gdLst/>
              <a:ahLst/>
              <a:cxnLst/>
              <a:rect l="l" t="t" r="r" b="b"/>
              <a:pathLst>
                <a:path w="735" h="1536" extrusionOk="0">
                  <a:moveTo>
                    <a:pt x="535" y="735"/>
                  </a:moveTo>
                  <a:lnTo>
                    <a:pt x="535" y="768"/>
                  </a:lnTo>
                  <a:cubicBezTo>
                    <a:pt x="535" y="801"/>
                    <a:pt x="535" y="835"/>
                    <a:pt x="535" y="868"/>
                  </a:cubicBezTo>
                  <a:cubicBezTo>
                    <a:pt x="501" y="902"/>
                    <a:pt x="501" y="935"/>
                    <a:pt x="468" y="968"/>
                  </a:cubicBezTo>
                  <a:cubicBezTo>
                    <a:pt x="468" y="1002"/>
                    <a:pt x="435" y="1068"/>
                    <a:pt x="401" y="1102"/>
                  </a:cubicBezTo>
                  <a:cubicBezTo>
                    <a:pt x="368" y="1102"/>
                    <a:pt x="335" y="1135"/>
                    <a:pt x="301" y="1168"/>
                  </a:cubicBezTo>
                  <a:cubicBezTo>
                    <a:pt x="268" y="1168"/>
                    <a:pt x="234" y="1202"/>
                    <a:pt x="201" y="1202"/>
                  </a:cubicBezTo>
                  <a:cubicBezTo>
                    <a:pt x="168" y="1168"/>
                    <a:pt x="168" y="1168"/>
                    <a:pt x="168" y="1135"/>
                  </a:cubicBezTo>
                  <a:cubicBezTo>
                    <a:pt x="168" y="1102"/>
                    <a:pt x="201" y="1068"/>
                    <a:pt x="201" y="1035"/>
                  </a:cubicBezTo>
                  <a:cubicBezTo>
                    <a:pt x="234" y="968"/>
                    <a:pt x="268" y="935"/>
                    <a:pt x="301" y="902"/>
                  </a:cubicBezTo>
                  <a:lnTo>
                    <a:pt x="535" y="735"/>
                  </a:lnTo>
                  <a:close/>
                  <a:moveTo>
                    <a:pt x="535" y="1"/>
                  </a:moveTo>
                  <a:cubicBezTo>
                    <a:pt x="468" y="34"/>
                    <a:pt x="435" y="34"/>
                    <a:pt x="401" y="68"/>
                  </a:cubicBezTo>
                  <a:cubicBezTo>
                    <a:pt x="335" y="101"/>
                    <a:pt x="268" y="134"/>
                    <a:pt x="234" y="201"/>
                  </a:cubicBezTo>
                  <a:cubicBezTo>
                    <a:pt x="201" y="234"/>
                    <a:pt x="168" y="268"/>
                    <a:pt x="134" y="334"/>
                  </a:cubicBezTo>
                  <a:cubicBezTo>
                    <a:pt x="101" y="368"/>
                    <a:pt x="68" y="435"/>
                    <a:pt x="68" y="501"/>
                  </a:cubicBezTo>
                  <a:cubicBezTo>
                    <a:pt x="68" y="535"/>
                    <a:pt x="34" y="568"/>
                    <a:pt x="34" y="601"/>
                  </a:cubicBezTo>
                  <a:cubicBezTo>
                    <a:pt x="34" y="635"/>
                    <a:pt x="101" y="635"/>
                    <a:pt x="101" y="635"/>
                  </a:cubicBezTo>
                  <a:lnTo>
                    <a:pt x="268" y="568"/>
                  </a:lnTo>
                  <a:lnTo>
                    <a:pt x="301" y="535"/>
                  </a:lnTo>
                  <a:lnTo>
                    <a:pt x="301" y="501"/>
                  </a:lnTo>
                  <a:cubicBezTo>
                    <a:pt x="335" y="468"/>
                    <a:pt x="335" y="435"/>
                    <a:pt x="368" y="435"/>
                  </a:cubicBezTo>
                  <a:cubicBezTo>
                    <a:pt x="368" y="401"/>
                    <a:pt x="401" y="368"/>
                    <a:pt x="435" y="368"/>
                  </a:cubicBezTo>
                  <a:cubicBezTo>
                    <a:pt x="468" y="334"/>
                    <a:pt x="501" y="334"/>
                    <a:pt x="535" y="334"/>
                  </a:cubicBezTo>
                  <a:cubicBezTo>
                    <a:pt x="568" y="368"/>
                    <a:pt x="568" y="401"/>
                    <a:pt x="568" y="468"/>
                  </a:cubicBezTo>
                  <a:lnTo>
                    <a:pt x="301" y="701"/>
                  </a:lnTo>
                  <a:cubicBezTo>
                    <a:pt x="234" y="768"/>
                    <a:pt x="168" y="835"/>
                    <a:pt x="101" y="935"/>
                  </a:cubicBezTo>
                  <a:cubicBezTo>
                    <a:pt x="34" y="1035"/>
                    <a:pt x="34" y="1168"/>
                    <a:pt x="34" y="1268"/>
                  </a:cubicBezTo>
                  <a:cubicBezTo>
                    <a:pt x="1" y="1302"/>
                    <a:pt x="1" y="1369"/>
                    <a:pt x="34" y="1402"/>
                  </a:cubicBezTo>
                  <a:cubicBezTo>
                    <a:pt x="34" y="1435"/>
                    <a:pt x="68" y="1469"/>
                    <a:pt x="68" y="1502"/>
                  </a:cubicBezTo>
                  <a:cubicBezTo>
                    <a:pt x="101" y="1502"/>
                    <a:pt x="134" y="1535"/>
                    <a:pt x="168" y="1535"/>
                  </a:cubicBezTo>
                  <a:cubicBezTo>
                    <a:pt x="234" y="1535"/>
                    <a:pt x="268" y="1502"/>
                    <a:pt x="301" y="1469"/>
                  </a:cubicBezTo>
                  <a:cubicBezTo>
                    <a:pt x="368" y="1435"/>
                    <a:pt x="435" y="1402"/>
                    <a:pt x="468" y="1335"/>
                  </a:cubicBezTo>
                  <a:cubicBezTo>
                    <a:pt x="501" y="1268"/>
                    <a:pt x="535" y="1235"/>
                    <a:pt x="568" y="1168"/>
                  </a:cubicBezTo>
                  <a:lnTo>
                    <a:pt x="568" y="1235"/>
                  </a:lnTo>
                  <a:cubicBezTo>
                    <a:pt x="568" y="1268"/>
                    <a:pt x="568" y="1268"/>
                    <a:pt x="568" y="1268"/>
                  </a:cubicBezTo>
                  <a:cubicBezTo>
                    <a:pt x="568" y="1285"/>
                    <a:pt x="568" y="1293"/>
                    <a:pt x="572" y="1293"/>
                  </a:cubicBezTo>
                  <a:cubicBezTo>
                    <a:pt x="576" y="1293"/>
                    <a:pt x="585" y="1285"/>
                    <a:pt x="601" y="1268"/>
                  </a:cubicBezTo>
                  <a:lnTo>
                    <a:pt x="701" y="1202"/>
                  </a:lnTo>
                  <a:cubicBezTo>
                    <a:pt x="735" y="1202"/>
                    <a:pt x="735" y="1202"/>
                    <a:pt x="735" y="1168"/>
                  </a:cubicBezTo>
                  <a:cubicBezTo>
                    <a:pt x="735" y="1168"/>
                    <a:pt x="735" y="1135"/>
                    <a:pt x="735" y="1102"/>
                  </a:cubicBezTo>
                  <a:lnTo>
                    <a:pt x="735" y="368"/>
                  </a:lnTo>
                  <a:cubicBezTo>
                    <a:pt x="735" y="301"/>
                    <a:pt x="735" y="234"/>
                    <a:pt x="735" y="168"/>
                  </a:cubicBezTo>
                  <a:cubicBezTo>
                    <a:pt x="701" y="134"/>
                    <a:pt x="668" y="68"/>
                    <a:pt x="635" y="34"/>
                  </a:cubicBezTo>
                  <a:cubicBezTo>
                    <a:pt x="601" y="34"/>
                    <a:pt x="568" y="1"/>
                    <a:pt x="53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5"/>
            <p:cNvSpPr/>
            <p:nvPr/>
          </p:nvSpPr>
          <p:spPr>
            <a:xfrm>
              <a:off x="2306825" y="3856525"/>
              <a:ext cx="15875" cy="43125"/>
            </a:xfrm>
            <a:custGeom>
              <a:avLst/>
              <a:gdLst/>
              <a:ahLst/>
              <a:cxnLst/>
              <a:rect l="l" t="t" r="r" b="b"/>
              <a:pathLst>
                <a:path w="635" h="1725" extrusionOk="0">
                  <a:moveTo>
                    <a:pt x="300" y="1"/>
                  </a:moveTo>
                  <a:lnTo>
                    <a:pt x="200" y="68"/>
                  </a:lnTo>
                  <a:cubicBezTo>
                    <a:pt x="167" y="68"/>
                    <a:pt x="167" y="101"/>
                    <a:pt x="167" y="101"/>
                  </a:cubicBezTo>
                  <a:cubicBezTo>
                    <a:pt x="167" y="101"/>
                    <a:pt x="167" y="134"/>
                    <a:pt x="167" y="134"/>
                  </a:cubicBezTo>
                  <a:lnTo>
                    <a:pt x="167" y="568"/>
                  </a:lnTo>
                  <a:lnTo>
                    <a:pt x="34" y="635"/>
                  </a:lnTo>
                  <a:cubicBezTo>
                    <a:pt x="34" y="635"/>
                    <a:pt x="34" y="635"/>
                    <a:pt x="34" y="668"/>
                  </a:cubicBezTo>
                  <a:cubicBezTo>
                    <a:pt x="0" y="701"/>
                    <a:pt x="0" y="701"/>
                    <a:pt x="34" y="735"/>
                  </a:cubicBezTo>
                  <a:lnTo>
                    <a:pt x="34" y="868"/>
                  </a:lnTo>
                  <a:cubicBezTo>
                    <a:pt x="0" y="902"/>
                    <a:pt x="0" y="902"/>
                    <a:pt x="34" y="935"/>
                  </a:cubicBezTo>
                  <a:lnTo>
                    <a:pt x="167" y="868"/>
                  </a:lnTo>
                  <a:lnTo>
                    <a:pt x="167" y="1402"/>
                  </a:lnTo>
                  <a:cubicBezTo>
                    <a:pt x="134" y="1502"/>
                    <a:pt x="167" y="1602"/>
                    <a:pt x="234" y="1702"/>
                  </a:cubicBezTo>
                  <a:cubicBezTo>
                    <a:pt x="261" y="1716"/>
                    <a:pt x="289" y="1724"/>
                    <a:pt x="319" y="1724"/>
                  </a:cubicBezTo>
                  <a:cubicBezTo>
                    <a:pt x="361" y="1724"/>
                    <a:pt x="409" y="1708"/>
                    <a:pt x="467" y="1669"/>
                  </a:cubicBezTo>
                  <a:lnTo>
                    <a:pt x="601" y="1602"/>
                  </a:lnTo>
                  <a:cubicBezTo>
                    <a:pt x="634" y="1602"/>
                    <a:pt x="634" y="1602"/>
                    <a:pt x="634" y="1569"/>
                  </a:cubicBezTo>
                  <a:cubicBezTo>
                    <a:pt x="634" y="1569"/>
                    <a:pt x="634" y="1535"/>
                    <a:pt x="634" y="1502"/>
                  </a:cubicBezTo>
                  <a:lnTo>
                    <a:pt x="634" y="1335"/>
                  </a:lnTo>
                  <a:cubicBezTo>
                    <a:pt x="634" y="1335"/>
                    <a:pt x="634" y="1335"/>
                    <a:pt x="634" y="1302"/>
                  </a:cubicBezTo>
                  <a:lnTo>
                    <a:pt x="601" y="1302"/>
                  </a:lnTo>
                  <a:lnTo>
                    <a:pt x="501" y="1369"/>
                  </a:lnTo>
                  <a:lnTo>
                    <a:pt x="401" y="1369"/>
                  </a:lnTo>
                  <a:cubicBezTo>
                    <a:pt x="367" y="1335"/>
                    <a:pt x="367" y="1302"/>
                    <a:pt x="367" y="1269"/>
                  </a:cubicBezTo>
                  <a:lnTo>
                    <a:pt x="334" y="735"/>
                  </a:lnTo>
                  <a:lnTo>
                    <a:pt x="567" y="635"/>
                  </a:lnTo>
                  <a:cubicBezTo>
                    <a:pt x="567" y="601"/>
                    <a:pt x="567" y="601"/>
                    <a:pt x="567" y="568"/>
                  </a:cubicBezTo>
                  <a:cubicBezTo>
                    <a:pt x="601" y="568"/>
                    <a:pt x="601" y="535"/>
                    <a:pt x="567" y="535"/>
                  </a:cubicBezTo>
                  <a:lnTo>
                    <a:pt x="567" y="368"/>
                  </a:lnTo>
                  <a:cubicBezTo>
                    <a:pt x="601" y="368"/>
                    <a:pt x="601" y="335"/>
                    <a:pt x="567" y="335"/>
                  </a:cubicBezTo>
                  <a:lnTo>
                    <a:pt x="334" y="435"/>
                  </a:lnTo>
                  <a:lnTo>
                    <a:pt x="334" y="34"/>
                  </a:lnTo>
                  <a:cubicBezTo>
                    <a:pt x="334" y="1"/>
                    <a:pt x="334" y="1"/>
                    <a:pt x="33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5"/>
            <p:cNvSpPr/>
            <p:nvPr/>
          </p:nvSpPr>
          <p:spPr>
            <a:xfrm>
              <a:off x="2326000" y="3854025"/>
              <a:ext cx="20050" cy="35900"/>
            </a:xfrm>
            <a:custGeom>
              <a:avLst/>
              <a:gdLst/>
              <a:ahLst/>
              <a:cxnLst/>
              <a:rect l="l" t="t" r="r" b="b"/>
              <a:pathLst>
                <a:path w="802" h="1436" extrusionOk="0">
                  <a:moveTo>
                    <a:pt x="483" y="321"/>
                  </a:moveTo>
                  <a:cubicBezTo>
                    <a:pt x="498" y="321"/>
                    <a:pt x="515" y="325"/>
                    <a:pt x="534" y="334"/>
                  </a:cubicBezTo>
                  <a:cubicBezTo>
                    <a:pt x="534" y="334"/>
                    <a:pt x="568" y="334"/>
                    <a:pt x="568" y="368"/>
                  </a:cubicBezTo>
                  <a:cubicBezTo>
                    <a:pt x="601" y="368"/>
                    <a:pt x="601" y="401"/>
                    <a:pt x="601" y="401"/>
                  </a:cubicBezTo>
                  <a:lnTo>
                    <a:pt x="601" y="468"/>
                  </a:lnTo>
                  <a:lnTo>
                    <a:pt x="234" y="701"/>
                  </a:lnTo>
                  <a:cubicBezTo>
                    <a:pt x="234" y="668"/>
                    <a:pt x="234" y="635"/>
                    <a:pt x="234" y="601"/>
                  </a:cubicBezTo>
                  <a:cubicBezTo>
                    <a:pt x="234" y="568"/>
                    <a:pt x="267" y="535"/>
                    <a:pt x="267" y="501"/>
                  </a:cubicBezTo>
                  <a:cubicBezTo>
                    <a:pt x="301" y="468"/>
                    <a:pt x="301" y="435"/>
                    <a:pt x="334" y="435"/>
                  </a:cubicBezTo>
                  <a:cubicBezTo>
                    <a:pt x="334" y="401"/>
                    <a:pt x="367" y="368"/>
                    <a:pt x="401" y="368"/>
                  </a:cubicBezTo>
                  <a:cubicBezTo>
                    <a:pt x="424" y="344"/>
                    <a:pt x="448" y="321"/>
                    <a:pt x="483" y="321"/>
                  </a:cubicBezTo>
                  <a:close/>
                  <a:moveTo>
                    <a:pt x="568" y="1"/>
                  </a:moveTo>
                  <a:cubicBezTo>
                    <a:pt x="501" y="1"/>
                    <a:pt x="434" y="34"/>
                    <a:pt x="401" y="68"/>
                  </a:cubicBezTo>
                  <a:cubicBezTo>
                    <a:pt x="334" y="101"/>
                    <a:pt x="267" y="134"/>
                    <a:pt x="234" y="201"/>
                  </a:cubicBezTo>
                  <a:cubicBezTo>
                    <a:pt x="167" y="268"/>
                    <a:pt x="134" y="334"/>
                    <a:pt x="101" y="435"/>
                  </a:cubicBezTo>
                  <a:cubicBezTo>
                    <a:pt x="34" y="601"/>
                    <a:pt x="0" y="768"/>
                    <a:pt x="0" y="968"/>
                  </a:cubicBezTo>
                  <a:cubicBezTo>
                    <a:pt x="0" y="1035"/>
                    <a:pt x="0" y="1135"/>
                    <a:pt x="0" y="1202"/>
                  </a:cubicBezTo>
                  <a:cubicBezTo>
                    <a:pt x="34" y="1268"/>
                    <a:pt x="34" y="1335"/>
                    <a:pt x="101" y="1369"/>
                  </a:cubicBezTo>
                  <a:cubicBezTo>
                    <a:pt x="134" y="1402"/>
                    <a:pt x="167" y="1435"/>
                    <a:pt x="201" y="1435"/>
                  </a:cubicBezTo>
                  <a:cubicBezTo>
                    <a:pt x="267" y="1435"/>
                    <a:pt x="334" y="1435"/>
                    <a:pt x="367" y="1402"/>
                  </a:cubicBezTo>
                  <a:cubicBezTo>
                    <a:pt x="434" y="1369"/>
                    <a:pt x="501" y="1302"/>
                    <a:pt x="534" y="1268"/>
                  </a:cubicBezTo>
                  <a:cubicBezTo>
                    <a:pt x="568" y="1202"/>
                    <a:pt x="634" y="1168"/>
                    <a:pt x="668" y="1102"/>
                  </a:cubicBezTo>
                  <a:cubicBezTo>
                    <a:pt x="668" y="1068"/>
                    <a:pt x="701" y="1002"/>
                    <a:pt x="734" y="935"/>
                  </a:cubicBezTo>
                  <a:cubicBezTo>
                    <a:pt x="734" y="935"/>
                    <a:pt x="734" y="868"/>
                    <a:pt x="768" y="835"/>
                  </a:cubicBezTo>
                  <a:cubicBezTo>
                    <a:pt x="768" y="835"/>
                    <a:pt x="768" y="835"/>
                    <a:pt x="768" y="801"/>
                  </a:cubicBezTo>
                  <a:lnTo>
                    <a:pt x="734" y="801"/>
                  </a:lnTo>
                  <a:lnTo>
                    <a:pt x="601" y="868"/>
                  </a:lnTo>
                  <a:lnTo>
                    <a:pt x="568" y="902"/>
                  </a:lnTo>
                  <a:lnTo>
                    <a:pt x="534" y="968"/>
                  </a:lnTo>
                  <a:cubicBezTo>
                    <a:pt x="501" y="968"/>
                    <a:pt x="501" y="1002"/>
                    <a:pt x="467" y="1035"/>
                  </a:cubicBezTo>
                  <a:cubicBezTo>
                    <a:pt x="467" y="1068"/>
                    <a:pt x="434" y="1068"/>
                    <a:pt x="401" y="1102"/>
                  </a:cubicBezTo>
                  <a:lnTo>
                    <a:pt x="334" y="1135"/>
                  </a:lnTo>
                  <a:lnTo>
                    <a:pt x="267" y="1135"/>
                  </a:lnTo>
                  <a:cubicBezTo>
                    <a:pt x="234" y="1102"/>
                    <a:pt x="234" y="1102"/>
                    <a:pt x="234" y="1068"/>
                  </a:cubicBezTo>
                  <a:cubicBezTo>
                    <a:pt x="201" y="1035"/>
                    <a:pt x="201" y="1002"/>
                    <a:pt x="234" y="968"/>
                  </a:cubicBezTo>
                  <a:lnTo>
                    <a:pt x="768" y="668"/>
                  </a:lnTo>
                  <a:cubicBezTo>
                    <a:pt x="801" y="668"/>
                    <a:pt x="801" y="635"/>
                    <a:pt x="801" y="635"/>
                  </a:cubicBezTo>
                  <a:cubicBezTo>
                    <a:pt x="801" y="601"/>
                    <a:pt x="801" y="601"/>
                    <a:pt x="801" y="568"/>
                  </a:cubicBezTo>
                  <a:lnTo>
                    <a:pt x="801" y="468"/>
                  </a:lnTo>
                  <a:cubicBezTo>
                    <a:pt x="801" y="368"/>
                    <a:pt x="768" y="301"/>
                    <a:pt x="768" y="234"/>
                  </a:cubicBezTo>
                  <a:cubicBezTo>
                    <a:pt x="734" y="168"/>
                    <a:pt x="734" y="134"/>
                    <a:pt x="668" y="68"/>
                  </a:cubicBezTo>
                  <a:cubicBezTo>
                    <a:pt x="634" y="34"/>
                    <a:pt x="601" y="1"/>
                    <a:pt x="56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5"/>
            <p:cNvSpPr/>
            <p:nvPr/>
          </p:nvSpPr>
          <p:spPr>
            <a:xfrm>
              <a:off x="2260125" y="3954600"/>
              <a:ext cx="21700" cy="51225"/>
            </a:xfrm>
            <a:custGeom>
              <a:avLst/>
              <a:gdLst/>
              <a:ahLst/>
              <a:cxnLst/>
              <a:rect l="l" t="t" r="r" b="b"/>
              <a:pathLst>
                <a:path w="868" h="2049" extrusionOk="0">
                  <a:moveTo>
                    <a:pt x="567" y="348"/>
                  </a:moveTo>
                  <a:cubicBezTo>
                    <a:pt x="634" y="348"/>
                    <a:pt x="634" y="414"/>
                    <a:pt x="634" y="514"/>
                  </a:cubicBezTo>
                  <a:cubicBezTo>
                    <a:pt x="634" y="581"/>
                    <a:pt x="601" y="648"/>
                    <a:pt x="567" y="715"/>
                  </a:cubicBezTo>
                  <a:cubicBezTo>
                    <a:pt x="534" y="781"/>
                    <a:pt x="467" y="815"/>
                    <a:pt x="401" y="848"/>
                  </a:cubicBezTo>
                  <a:lnTo>
                    <a:pt x="167" y="981"/>
                  </a:lnTo>
                  <a:lnTo>
                    <a:pt x="167" y="514"/>
                  </a:lnTo>
                  <a:lnTo>
                    <a:pt x="401" y="381"/>
                  </a:lnTo>
                  <a:cubicBezTo>
                    <a:pt x="467" y="348"/>
                    <a:pt x="501" y="348"/>
                    <a:pt x="567" y="348"/>
                  </a:cubicBezTo>
                  <a:close/>
                  <a:moveTo>
                    <a:pt x="624" y="1"/>
                  </a:moveTo>
                  <a:cubicBezTo>
                    <a:pt x="571" y="1"/>
                    <a:pt x="507" y="26"/>
                    <a:pt x="434" y="81"/>
                  </a:cubicBezTo>
                  <a:lnTo>
                    <a:pt x="34" y="314"/>
                  </a:lnTo>
                  <a:cubicBezTo>
                    <a:pt x="0" y="314"/>
                    <a:pt x="0" y="314"/>
                    <a:pt x="0" y="348"/>
                  </a:cubicBezTo>
                  <a:cubicBezTo>
                    <a:pt x="0" y="348"/>
                    <a:pt x="0" y="381"/>
                    <a:pt x="0" y="381"/>
                  </a:cubicBezTo>
                  <a:lnTo>
                    <a:pt x="0" y="2016"/>
                  </a:lnTo>
                  <a:cubicBezTo>
                    <a:pt x="0" y="2016"/>
                    <a:pt x="0" y="2049"/>
                    <a:pt x="0" y="2049"/>
                  </a:cubicBezTo>
                  <a:lnTo>
                    <a:pt x="34" y="2049"/>
                  </a:lnTo>
                  <a:lnTo>
                    <a:pt x="167" y="1982"/>
                  </a:lnTo>
                  <a:cubicBezTo>
                    <a:pt x="167" y="1982"/>
                    <a:pt x="167" y="1949"/>
                    <a:pt x="200" y="1949"/>
                  </a:cubicBezTo>
                  <a:cubicBezTo>
                    <a:pt x="200" y="1915"/>
                    <a:pt x="200" y="1915"/>
                    <a:pt x="200" y="1882"/>
                  </a:cubicBezTo>
                  <a:lnTo>
                    <a:pt x="200" y="1315"/>
                  </a:lnTo>
                  <a:lnTo>
                    <a:pt x="401" y="1182"/>
                  </a:lnTo>
                  <a:lnTo>
                    <a:pt x="601" y="1649"/>
                  </a:lnTo>
                  <a:cubicBezTo>
                    <a:pt x="634" y="1649"/>
                    <a:pt x="634" y="1649"/>
                    <a:pt x="634" y="1682"/>
                  </a:cubicBezTo>
                  <a:lnTo>
                    <a:pt x="701" y="1682"/>
                  </a:lnTo>
                  <a:lnTo>
                    <a:pt x="834" y="1582"/>
                  </a:lnTo>
                  <a:cubicBezTo>
                    <a:pt x="834" y="1582"/>
                    <a:pt x="834" y="1582"/>
                    <a:pt x="834" y="1549"/>
                  </a:cubicBezTo>
                  <a:cubicBezTo>
                    <a:pt x="834" y="1549"/>
                    <a:pt x="834" y="1515"/>
                    <a:pt x="834" y="1515"/>
                  </a:cubicBezTo>
                  <a:cubicBezTo>
                    <a:pt x="834" y="1515"/>
                    <a:pt x="834" y="1482"/>
                    <a:pt x="834" y="1482"/>
                  </a:cubicBezTo>
                  <a:lnTo>
                    <a:pt x="634" y="1015"/>
                  </a:lnTo>
                  <a:cubicBezTo>
                    <a:pt x="701" y="915"/>
                    <a:pt x="734" y="815"/>
                    <a:pt x="801" y="715"/>
                  </a:cubicBezTo>
                  <a:cubicBezTo>
                    <a:pt x="834" y="615"/>
                    <a:pt x="834" y="481"/>
                    <a:pt x="834" y="381"/>
                  </a:cubicBezTo>
                  <a:cubicBezTo>
                    <a:pt x="868" y="248"/>
                    <a:pt x="834" y="114"/>
                    <a:pt x="734" y="47"/>
                  </a:cubicBezTo>
                  <a:cubicBezTo>
                    <a:pt x="704" y="17"/>
                    <a:pt x="667" y="1"/>
                    <a:pt x="62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5"/>
            <p:cNvSpPr/>
            <p:nvPr/>
          </p:nvSpPr>
          <p:spPr>
            <a:xfrm>
              <a:off x="2284300" y="3952100"/>
              <a:ext cx="20875" cy="35400"/>
            </a:xfrm>
            <a:custGeom>
              <a:avLst/>
              <a:gdLst/>
              <a:ahLst/>
              <a:cxnLst/>
              <a:rect l="l" t="t" r="r" b="b"/>
              <a:pathLst>
                <a:path w="835" h="1416" extrusionOk="0">
                  <a:moveTo>
                    <a:pt x="534" y="314"/>
                  </a:moveTo>
                  <a:cubicBezTo>
                    <a:pt x="568" y="314"/>
                    <a:pt x="568" y="314"/>
                    <a:pt x="601" y="348"/>
                  </a:cubicBezTo>
                  <a:cubicBezTo>
                    <a:pt x="601" y="348"/>
                    <a:pt x="634" y="381"/>
                    <a:pt x="634" y="381"/>
                  </a:cubicBezTo>
                  <a:lnTo>
                    <a:pt x="634" y="481"/>
                  </a:lnTo>
                  <a:lnTo>
                    <a:pt x="267" y="681"/>
                  </a:lnTo>
                  <a:cubicBezTo>
                    <a:pt x="267" y="648"/>
                    <a:pt x="267" y="614"/>
                    <a:pt x="267" y="581"/>
                  </a:cubicBezTo>
                  <a:cubicBezTo>
                    <a:pt x="267" y="548"/>
                    <a:pt x="267" y="514"/>
                    <a:pt x="301" y="481"/>
                  </a:cubicBezTo>
                  <a:cubicBezTo>
                    <a:pt x="301" y="448"/>
                    <a:pt x="334" y="448"/>
                    <a:pt x="368" y="414"/>
                  </a:cubicBezTo>
                  <a:cubicBezTo>
                    <a:pt x="368" y="381"/>
                    <a:pt x="401" y="348"/>
                    <a:pt x="434" y="348"/>
                  </a:cubicBezTo>
                  <a:cubicBezTo>
                    <a:pt x="468" y="314"/>
                    <a:pt x="501" y="314"/>
                    <a:pt x="534" y="314"/>
                  </a:cubicBezTo>
                  <a:close/>
                  <a:moveTo>
                    <a:pt x="531" y="0"/>
                  </a:moveTo>
                  <a:cubicBezTo>
                    <a:pt x="498" y="0"/>
                    <a:pt x="458" y="24"/>
                    <a:pt x="434" y="47"/>
                  </a:cubicBezTo>
                  <a:cubicBezTo>
                    <a:pt x="368" y="81"/>
                    <a:pt x="301" y="114"/>
                    <a:pt x="234" y="181"/>
                  </a:cubicBezTo>
                  <a:cubicBezTo>
                    <a:pt x="201" y="248"/>
                    <a:pt x="167" y="314"/>
                    <a:pt x="134" y="414"/>
                  </a:cubicBezTo>
                  <a:cubicBezTo>
                    <a:pt x="101" y="481"/>
                    <a:pt x="67" y="581"/>
                    <a:pt x="34" y="681"/>
                  </a:cubicBezTo>
                  <a:cubicBezTo>
                    <a:pt x="34" y="748"/>
                    <a:pt x="1" y="848"/>
                    <a:pt x="34" y="948"/>
                  </a:cubicBezTo>
                  <a:cubicBezTo>
                    <a:pt x="1" y="1015"/>
                    <a:pt x="1" y="1115"/>
                    <a:pt x="34" y="1182"/>
                  </a:cubicBezTo>
                  <a:cubicBezTo>
                    <a:pt x="34" y="1248"/>
                    <a:pt x="67" y="1315"/>
                    <a:pt x="101" y="1348"/>
                  </a:cubicBezTo>
                  <a:cubicBezTo>
                    <a:pt x="134" y="1415"/>
                    <a:pt x="201" y="1415"/>
                    <a:pt x="234" y="1415"/>
                  </a:cubicBezTo>
                  <a:cubicBezTo>
                    <a:pt x="301" y="1415"/>
                    <a:pt x="368" y="1415"/>
                    <a:pt x="401" y="1382"/>
                  </a:cubicBezTo>
                  <a:cubicBezTo>
                    <a:pt x="468" y="1348"/>
                    <a:pt x="501" y="1315"/>
                    <a:pt x="568" y="1248"/>
                  </a:cubicBezTo>
                  <a:cubicBezTo>
                    <a:pt x="601" y="1215"/>
                    <a:pt x="634" y="1148"/>
                    <a:pt x="668" y="1081"/>
                  </a:cubicBezTo>
                  <a:cubicBezTo>
                    <a:pt x="701" y="1048"/>
                    <a:pt x="734" y="1015"/>
                    <a:pt x="768" y="948"/>
                  </a:cubicBezTo>
                  <a:cubicBezTo>
                    <a:pt x="768" y="915"/>
                    <a:pt x="768" y="881"/>
                    <a:pt x="768" y="848"/>
                  </a:cubicBezTo>
                  <a:cubicBezTo>
                    <a:pt x="768" y="815"/>
                    <a:pt x="768" y="815"/>
                    <a:pt x="768" y="815"/>
                  </a:cubicBezTo>
                  <a:cubicBezTo>
                    <a:pt x="768" y="798"/>
                    <a:pt x="768" y="790"/>
                    <a:pt x="764" y="790"/>
                  </a:cubicBezTo>
                  <a:cubicBezTo>
                    <a:pt x="759" y="790"/>
                    <a:pt x="751" y="798"/>
                    <a:pt x="734" y="815"/>
                  </a:cubicBezTo>
                  <a:lnTo>
                    <a:pt x="601" y="881"/>
                  </a:lnTo>
                  <a:cubicBezTo>
                    <a:pt x="601" y="881"/>
                    <a:pt x="601" y="881"/>
                    <a:pt x="601" y="915"/>
                  </a:cubicBezTo>
                  <a:lnTo>
                    <a:pt x="568" y="948"/>
                  </a:lnTo>
                  <a:lnTo>
                    <a:pt x="501" y="1015"/>
                  </a:lnTo>
                  <a:cubicBezTo>
                    <a:pt x="468" y="1048"/>
                    <a:pt x="434" y="1048"/>
                    <a:pt x="434" y="1081"/>
                  </a:cubicBezTo>
                  <a:cubicBezTo>
                    <a:pt x="401" y="1081"/>
                    <a:pt x="368" y="1115"/>
                    <a:pt x="334" y="1115"/>
                  </a:cubicBezTo>
                  <a:lnTo>
                    <a:pt x="301" y="1115"/>
                  </a:lnTo>
                  <a:cubicBezTo>
                    <a:pt x="267" y="1081"/>
                    <a:pt x="267" y="1081"/>
                    <a:pt x="234" y="1048"/>
                  </a:cubicBezTo>
                  <a:cubicBezTo>
                    <a:pt x="234" y="1015"/>
                    <a:pt x="234" y="981"/>
                    <a:pt x="234" y="981"/>
                  </a:cubicBezTo>
                  <a:lnTo>
                    <a:pt x="801" y="648"/>
                  </a:lnTo>
                  <a:cubicBezTo>
                    <a:pt x="801" y="648"/>
                    <a:pt x="801" y="614"/>
                    <a:pt x="801" y="614"/>
                  </a:cubicBezTo>
                  <a:cubicBezTo>
                    <a:pt x="835" y="581"/>
                    <a:pt x="835" y="581"/>
                    <a:pt x="801" y="548"/>
                  </a:cubicBezTo>
                  <a:lnTo>
                    <a:pt x="801" y="448"/>
                  </a:lnTo>
                  <a:cubicBezTo>
                    <a:pt x="801" y="381"/>
                    <a:pt x="801" y="281"/>
                    <a:pt x="801" y="214"/>
                  </a:cubicBezTo>
                  <a:cubicBezTo>
                    <a:pt x="768" y="147"/>
                    <a:pt x="734" y="114"/>
                    <a:pt x="701" y="47"/>
                  </a:cubicBezTo>
                  <a:cubicBezTo>
                    <a:pt x="668" y="14"/>
                    <a:pt x="634" y="14"/>
                    <a:pt x="568" y="14"/>
                  </a:cubicBezTo>
                  <a:cubicBezTo>
                    <a:pt x="558" y="4"/>
                    <a:pt x="545" y="0"/>
                    <a:pt x="53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5"/>
            <p:cNvSpPr/>
            <p:nvPr/>
          </p:nvSpPr>
          <p:spPr>
            <a:xfrm>
              <a:off x="2306825" y="3935750"/>
              <a:ext cx="20875" cy="38400"/>
            </a:xfrm>
            <a:custGeom>
              <a:avLst/>
              <a:gdLst/>
              <a:ahLst/>
              <a:cxnLst/>
              <a:rect l="l" t="t" r="r" b="b"/>
              <a:pathLst>
                <a:path w="835" h="1536" extrusionOk="0">
                  <a:moveTo>
                    <a:pt x="801" y="1"/>
                  </a:moveTo>
                  <a:lnTo>
                    <a:pt x="667" y="68"/>
                  </a:lnTo>
                  <a:cubicBezTo>
                    <a:pt x="634" y="68"/>
                    <a:pt x="634" y="68"/>
                    <a:pt x="634" y="101"/>
                  </a:cubicBezTo>
                  <a:cubicBezTo>
                    <a:pt x="634" y="101"/>
                    <a:pt x="634" y="134"/>
                    <a:pt x="634" y="168"/>
                  </a:cubicBezTo>
                  <a:lnTo>
                    <a:pt x="401" y="1068"/>
                  </a:lnTo>
                  <a:lnTo>
                    <a:pt x="200" y="401"/>
                  </a:lnTo>
                  <a:lnTo>
                    <a:pt x="200" y="368"/>
                  </a:lnTo>
                  <a:lnTo>
                    <a:pt x="167" y="368"/>
                  </a:lnTo>
                  <a:lnTo>
                    <a:pt x="34" y="435"/>
                  </a:lnTo>
                  <a:cubicBezTo>
                    <a:pt x="34" y="435"/>
                    <a:pt x="0" y="468"/>
                    <a:pt x="0" y="468"/>
                  </a:cubicBezTo>
                  <a:cubicBezTo>
                    <a:pt x="0" y="501"/>
                    <a:pt x="0" y="501"/>
                    <a:pt x="0" y="535"/>
                  </a:cubicBezTo>
                  <a:lnTo>
                    <a:pt x="334" y="1502"/>
                  </a:lnTo>
                  <a:cubicBezTo>
                    <a:pt x="334" y="1502"/>
                    <a:pt x="334" y="1502"/>
                    <a:pt x="334" y="1535"/>
                  </a:cubicBezTo>
                  <a:lnTo>
                    <a:pt x="467" y="1502"/>
                  </a:lnTo>
                  <a:cubicBezTo>
                    <a:pt x="467" y="1469"/>
                    <a:pt x="467" y="1469"/>
                    <a:pt x="501" y="1435"/>
                  </a:cubicBezTo>
                  <a:cubicBezTo>
                    <a:pt x="501" y="1435"/>
                    <a:pt x="501" y="1402"/>
                    <a:pt x="501" y="1402"/>
                  </a:cubicBezTo>
                  <a:lnTo>
                    <a:pt x="801" y="68"/>
                  </a:lnTo>
                  <a:lnTo>
                    <a:pt x="801" y="34"/>
                  </a:lnTo>
                  <a:cubicBezTo>
                    <a:pt x="834" y="1"/>
                    <a:pt x="834" y="1"/>
                    <a:pt x="80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5"/>
            <p:cNvSpPr/>
            <p:nvPr/>
          </p:nvSpPr>
          <p:spPr>
            <a:xfrm>
              <a:off x="2330175" y="3925400"/>
              <a:ext cx="20025" cy="35400"/>
            </a:xfrm>
            <a:custGeom>
              <a:avLst/>
              <a:gdLst/>
              <a:ahLst/>
              <a:cxnLst/>
              <a:rect l="l" t="t" r="r" b="b"/>
              <a:pathLst>
                <a:path w="801" h="1416" extrusionOk="0">
                  <a:moveTo>
                    <a:pt x="534" y="315"/>
                  </a:moveTo>
                  <a:cubicBezTo>
                    <a:pt x="534" y="315"/>
                    <a:pt x="567" y="315"/>
                    <a:pt x="601" y="348"/>
                  </a:cubicBezTo>
                  <a:cubicBezTo>
                    <a:pt x="601" y="348"/>
                    <a:pt x="601" y="382"/>
                    <a:pt x="601" y="415"/>
                  </a:cubicBezTo>
                  <a:lnTo>
                    <a:pt x="601" y="482"/>
                  </a:lnTo>
                  <a:lnTo>
                    <a:pt x="234" y="682"/>
                  </a:lnTo>
                  <a:cubicBezTo>
                    <a:pt x="234" y="648"/>
                    <a:pt x="234" y="615"/>
                    <a:pt x="234" y="582"/>
                  </a:cubicBezTo>
                  <a:cubicBezTo>
                    <a:pt x="267" y="548"/>
                    <a:pt x="267" y="515"/>
                    <a:pt x="300" y="515"/>
                  </a:cubicBezTo>
                  <a:cubicBezTo>
                    <a:pt x="300" y="482"/>
                    <a:pt x="300" y="448"/>
                    <a:pt x="334" y="415"/>
                  </a:cubicBezTo>
                  <a:cubicBezTo>
                    <a:pt x="367" y="382"/>
                    <a:pt x="401" y="348"/>
                    <a:pt x="434" y="348"/>
                  </a:cubicBezTo>
                  <a:lnTo>
                    <a:pt x="401" y="348"/>
                  </a:lnTo>
                  <a:cubicBezTo>
                    <a:pt x="434" y="315"/>
                    <a:pt x="467" y="315"/>
                    <a:pt x="534" y="315"/>
                  </a:cubicBezTo>
                  <a:close/>
                  <a:moveTo>
                    <a:pt x="510" y="1"/>
                  </a:moveTo>
                  <a:cubicBezTo>
                    <a:pt x="464" y="1"/>
                    <a:pt x="424" y="24"/>
                    <a:pt x="401" y="48"/>
                  </a:cubicBezTo>
                  <a:cubicBezTo>
                    <a:pt x="334" y="81"/>
                    <a:pt x="267" y="115"/>
                    <a:pt x="234" y="181"/>
                  </a:cubicBezTo>
                  <a:cubicBezTo>
                    <a:pt x="167" y="248"/>
                    <a:pt x="134" y="315"/>
                    <a:pt x="100" y="415"/>
                  </a:cubicBezTo>
                  <a:cubicBezTo>
                    <a:pt x="67" y="482"/>
                    <a:pt x="34" y="582"/>
                    <a:pt x="34" y="682"/>
                  </a:cubicBezTo>
                  <a:cubicBezTo>
                    <a:pt x="0" y="748"/>
                    <a:pt x="0" y="849"/>
                    <a:pt x="0" y="949"/>
                  </a:cubicBezTo>
                  <a:cubicBezTo>
                    <a:pt x="0" y="1015"/>
                    <a:pt x="0" y="1115"/>
                    <a:pt x="0" y="1182"/>
                  </a:cubicBezTo>
                  <a:cubicBezTo>
                    <a:pt x="34" y="1249"/>
                    <a:pt x="67" y="1316"/>
                    <a:pt x="100" y="1349"/>
                  </a:cubicBezTo>
                  <a:cubicBezTo>
                    <a:pt x="134" y="1416"/>
                    <a:pt x="167" y="1416"/>
                    <a:pt x="234" y="1416"/>
                  </a:cubicBezTo>
                  <a:cubicBezTo>
                    <a:pt x="267" y="1416"/>
                    <a:pt x="334" y="1416"/>
                    <a:pt x="367" y="1382"/>
                  </a:cubicBezTo>
                  <a:cubicBezTo>
                    <a:pt x="434" y="1349"/>
                    <a:pt x="501" y="1316"/>
                    <a:pt x="534" y="1249"/>
                  </a:cubicBezTo>
                  <a:cubicBezTo>
                    <a:pt x="601" y="1215"/>
                    <a:pt x="634" y="1149"/>
                    <a:pt x="667" y="1082"/>
                  </a:cubicBezTo>
                  <a:cubicBezTo>
                    <a:pt x="701" y="1049"/>
                    <a:pt x="701" y="982"/>
                    <a:pt x="734" y="949"/>
                  </a:cubicBezTo>
                  <a:cubicBezTo>
                    <a:pt x="767" y="915"/>
                    <a:pt x="767" y="849"/>
                    <a:pt x="767" y="849"/>
                  </a:cubicBezTo>
                  <a:cubicBezTo>
                    <a:pt x="767" y="815"/>
                    <a:pt x="767" y="815"/>
                    <a:pt x="767" y="815"/>
                  </a:cubicBezTo>
                  <a:cubicBezTo>
                    <a:pt x="751" y="798"/>
                    <a:pt x="742" y="790"/>
                    <a:pt x="738" y="790"/>
                  </a:cubicBezTo>
                  <a:cubicBezTo>
                    <a:pt x="734" y="790"/>
                    <a:pt x="734" y="798"/>
                    <a:pt x="734" y="815"/>
                  </a:cubicBezTo>
                  <a:lnTo>
                    <a:pt x="601" y="882"/>
                  </a:lnTo>
                  <a:lnTo>
                    <a:pt x="567" y="915"/>
                  </a:lnTo>
                  <a:cubicBezTo>
                    <a:pt x="567" y="915"/>
                    <a:pt x="534" y="949"/>
                    <a:pt x="534" y="949"/>
                  </a:cubicBezTo>
                  <a:cubicBezTo>
                    <a:pt x="534" y="982"/>
                    <a:pt x="501" y="1015"/>
                    <a:pt x="501" y="1015"/>
                  </a:cubicBezTo>
                  <a:cubicBezTo>
                    <a:pt x="467" y="1049"/>
                    <a:pt x="434" y="1082"/>
                    <a:pt x="401" y="1082"/>
                  </a:cubicBezTo>
                  <a:cubicBezTo>
                    <a:pt x="367" y="1082"/>
                    <a:pt x="367" y="1115"/>
                    <a:pt x="334" y="1115"/>
                  </a:cubicBezTo>
                  <a:lnTo>
                    <a:pt x="267" y="1115"/>
                  </a:lnTo>
                  <a:cubicBezTo>
                    <a:pt x="234" y="1082"/>
                    <a:pt x="234" y="1082"/>
                    <a:pt x="234" y="1049"/>
                  </a:cubicBezTo>
                  <a:cubicBezTo>
                    <a:pt x="234" y="1015"/>
                    <a:pt x="234" y="982"/>
                    <a:pt x="234" y="982"/>
                  </a:cubicBezTo>
                  <a:lnTo>
                    <a:pt x="767" y="648"/>
                  </a:lnTo>
                  <a:cubicBezTo>
                    <a:pt x="801" y="648"/>
                    <a:pt x="801" y="615"/>
                    <a:pt x="801" y="615"/>
                  </a:cubicBezTo>
                  <a:cubicBezTo>
                    <a:pt x="801" y="582"/>
                    <a:pt x="801" y="582"/>
                    <a:pt x="801" y="548"/>
                  </a:cubicBezTo>
                  <a:lnTo>
                    <a:pt x="801" y="448"/>
                  </a:lnTo>
                  <a:cubicBezTo>
                    <a:pt x="801" y="382"/>
                    <a:pt x="801" y="281"/>
                    <a:pt x="767" y="215"/>
                  </a:cubicBezTo>
                  <a:cubicBezTo>
                    <a:pt x="767" y="148"/>
                    <a:pt x="734" y="115"/>
                    <a:pt x="701" y="81"/>
                  </a:cubicBezTo>
                  <a:cubicBezTo>
                    <a:pt x="667" y="15"/>
                    <a:pt x="601" y="15"/>
                    <a:pt x="567" y="15"/>
                  </a:cubicBezTo>
                  <a:cubicBezTo>
                    <a:pt x="548" y="5"/>
                    <a:pt x="528" y="1"/>
                    <a:pt x="51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5"/>
            <p:cNvSpPr/>
            <p:nvPr/>
          </p:nvSpPr>
          <p:spPr>
            <a:xfrm>
              <a:off x="2356025" y="3911575"/>
              <a:ext cx="18375" cy="40050"/>
            </a:xfrm>
            <a:custGeom>
              <a:avLst/>
              <a:gdLst/>
              <a:ahLst/>
              <a:cxnLst/>
              <a:rect l="l" t="t" r="r" b="b"/>
              <a:pathLst>
                <a:path w="735" h="1602" extrusionOk="0">
                  <a:moveTo>
                    <a:pt x="567" y="1"/>
                  </a:moveTo>
                  <a:cubicBezTo>
                    <a:pt x="501" y="1"/>
                    <a:pt x="467" y="1"/>
                    <a:pt x="401" y="34"/>
                  </a:cubicBezTo>
                  <a:cubicBezTo>
                    <a:pt x="367" y="67"/>
                    <a:pt x="301" y="101"/>
                    <a:pt x="267" y="167"/>
                  </a:cubicBezTo>
                  <a:cubicBezTo>
                    <a:pt x="234" y="201"/>
                    <a:pt x="200" y="267"/>
                    <a:pt x="167" y="334"/>
                  </a:cubicBezTo>
                  <a:lnTo>
                    <a:pt x="167" y="267"/>
                  </a:lnTo>
                  <a:cubicBezTo>
                    <a:pt x="167" y="267"/>
                    <a:pt x="167" y="234"/>
                    <a:pt x="167" y="234"/>
                  </a:cubicBezTo>
                  <a:lnTo>
                    <a:pt x="134" y="234"/>
                  </a:lnTo>
                  <a:lnTo>
                    <a:pt x="34" y="301"/>
                  </a:lnTo>
                  <a:cubicBezTo>
                    <a:pt x="0" y="301"/>
                    <a:pt x="0" y="334"/>
                    <a:pt x="0" y="334"/>
                  </a:cubicBezTo>
                  <a:cubicBezTo>
                    <a:pt x="0" y="367"/>
                    <a:pt x="0" y="367"/>
                    <a:pt x="0" y="401"/>
                  </a:cubicBezTo>
                  <a:lnTo>
                    <a:pt x="0" y="1568"/>
                  </a:lnTo>
                  <a:cubicBezTo>
                    <a:pt x="0" y="1568"/>
                    <a:pt x="0" y="1602"/>
                    <a:pt x="0" y="1602"/>
                  </a:cubicBezTo>
                  <a:lnTo>
                    <a:pt x="34" y="1602"/>
                  </a:lnTo>
                  <a:lnTo>
                    <a:pt x="134" y="1535"/>
                  </a:lnTo>
                  <a:cubicBezTo>
                    <a:pt x="167" y="1502"/>
                    <a:pt x="167" y="1502"/>
                    <a:pt x="167" y="1502"/>
                  </a:cubicBezTo>
                  <a:cubicBezTo>
                    <a:pt x="167" y="1468"/>
                    <a:pt x="167" y="1468"/>
                    <a:pt x="167" y="1435"/>
                  </a:cubicBezTo>
                  <a:lnTo>
                    <a:pt x="167" y="801"/>
                  </a:lnTo>
                  <a:cubicBezTo>
                    <a:pt x="167" y="701"/>
                    <a:pt x="200" y="601"/>
                    <a:pt x="234" y="534"/>
                  </a:cubicBezTo>
                  <a:cubicBezTo>
                    <a:pt x="267" y="468"/>
                    <a:pt x="301" y="401"/>
                    <a:pt x="367" y="367"/>
                  </a:cubicBezTo>
                  <a:cubicBezTo>
                    <a:pt x="401" y="334"/>
                    <a:pt x="426" y="317"/>
                    <a:pt x="446" y="317"/>
                  </a:cubicBezTo>
                  <a:cubicBezTo>
                    <a:pt x="467" y="317"/>
                    <a:pt x="484" y="334"/>
                    <a:pt x="501" y="367"/>
                  </a:cubicBezTo>
                  <a:cubicBezTo>
                    <a:pt x="534" y="434"/>
                    <a:pt x="567" y="501"/>
                    <a:pt x="534" y="568"/>
                  </a:cubicBezTo>
                  <a:lnTo>
                    <a:pt x="534" y="1201"/>
                  </a:lnTo>
                  <a:cubicBezTo>
                    <a:pt x="534" y="1235"/>
                    <a:pt x="534" y="1235"/>
                    <a:pt x="534" y="1235"/>
                  </a:cubicBezTo>
                  <a:cubicBezTo>
                    <a:pt x="551" y="1251"/>
                    <a:pt x="559" y="1260"/>
                    <a:pt x="563" y="1260"/>
                  </a:cubicBezTo>
                  <a:cubicBezTo>
                    <a:pt x="567" y="1260"/>
                    <a:pt x="567" y="1251"/>
                    <a:pt x="567" y="1235"/>
                  </a:cubicBezTo>
                  <a:lnTo>
                    <a:pt x="701" y="1168"/>
                  </a:lnTo>
                  <a:cubicBezTo>
                    <a:pt x="701" y="1168"/>
                    <a:pt x="734" y="1168"/>
                    <a:pt x="734" y="1135"/>
                  </a:cubicBezTo>
                  <a:cubicBezTo>
                    <a:pt x="734" y="1135"/>
                    <a:pt x="734" y="1101"/>
                    <a:pt x="734" y="1101"/>
                  </a:cubicBezTo>
                  <a:lnTo>
                    <a:pt x="734" y="434"/>
                  </a:lnTo>
                  <a:cubicBezTo>
                    <a:pt x="734" y="367"/>
                    <a:pt x="734" y="301"/>
                    <a:pt x="734" y="201"/>
                  </a:cubicBezTo>
                  <a:cubicBezTo>
                    <a:pt x="734" y="167"/>
                    <a:pt x="701" y="101"/>
                    <a:pt x="667" y="67"/>
                  </a:cubicBezTo>
                  <a:cubicBezTo>
                    <a:pt x="667" y="34"/>
                    <a:pt x="634" y="1"/>
                    <a:pt x="56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5"/>
            <p:cNvSpPr/>
            <p:nvPr/>
          </p:nvSpPr>
          <p:spPr>
            <a:xfrm>
              <a:off x="2379375" y="3894075"/>
              <a:ext cx="18375" cy="40050"/>
            </a:xfrm>
            <a:custGeom>
              <a:avLst/>
              <a:gdLst/>
              <a:ahLst/>
              <a:cxnLst/>
              <a:rect l="l" t="t" r="r" b="b"/>
              <a:pathLst>
                <a:path w="735" h="1602" extrusionOk="0">
                  <a:moveTo>
                    <a:pt x="701" y="0"/>
                  </a:moveTo>
                  <a:lnTo>
                    <a:pt x="567" y="67"/>
                  </a:lnTo>
                  <a:cubicBezTo>
                    <a:pt x="567" y="67"/>
                    <a:pt x="567" y="67"/>
                    <a:pt x="534" y="100"/>
                  </a:cubicBezTo>
                  <a:cubicBezTo>
                    <a:pt x="534" y="100"/>
                    <a:pt x="534" y="133"/>
                    <a:pt x="534" y="133"/>
                  </a:cubicBezTo>
                  <a:lnTo>
                    <a:pt x="534" y="801"/>
                  </a:lnTo>
                  <a:cubicBezTo>
                    <a:pt x="534" y="867"/>
                    <a:pt x="534" y="967"/>
                    <a:pt x="501" y="1034"/>
                  </a:cubicBezTo>
                  <a:cubicBezTo>
                    <a:pt x="467" y="1134"/>
                    <a:pt x="434" y="1168"/>
                    <a:pt x="367" y="1201"/>
                  </a:cubicBezTo>
                  <a:cubicBezTo>
                    <a:pt x="334" y="1234"/>
                    <a:pt x="309" y="1251"/>
                    <a:pt x="288" y="1251"/>
                  </a:cubicBezTo>
                  <a:cubicBezTo>
                    <a:pt x="267" y="1251"/>
                    <a:pt x="250" y="1234"/>
                    <a:pt x="234" y="1201"/>
                  </a:cubicBezTo>
                  <a:cubicBezTo>
                    <a:pt x="200" y="1134"/>
                    <a:pt x="200" y="1067"/>
                    <a:pt x="200" y="1001"/>
                  </a:cubicBezTo>
                  <a:lnTo>
                    <a:pt x="200" y="367"/>
                  </a:lnTo>
                  <a:cubicBezTo>
                    <a:pt x="200" y="367"/>
                    <a:pt x="200" y="334"/>
                    <a:pt x="200" y="334"/>
                  </a:cubicBezTo>
                  <a:lnTo>
                    <a:pt x="167" y="334"/>
                  </a:lnTo>
                  <a:lnTo>
                    <a:pt x="34" y="400"/>
                  </a:lnTo>
                  <a:cubicBezTo>
                    <a:pt x="34" y="400"/>
                    <a:pt x="0" y="434"/>
                    <a:pt x="0" y="434"/>
                  </a:cubicBezTo>
                  <a:cubicBezTo>
                    <a:pt x="0" y="467"/>
                    <a:pt x="0" y="467"/>
                    <a:pt x="0" y="500"/>
                  </a:cubicBezTo>
                  <a:lnTo>
                    <a:pt x="0" y="1134"/>
                  </a:lnTo>
                  <a:cubicBezTo>
                    <a:pt x="0" y="1234"/>
                    <a:pt x="0" y="1301"/>
                    <a:pt x="0" y="1368"/>
                  </a:cubicBezTo>
                  <a:cubicBezTo>
                    <a:pt x="0" y="1434"/>
                    <a:pt x="34" y="1468"/>
                    <a:pt x="67" y="1534"/>
                  </a:cubicBezTo>
                  <a:cubicBezTo>
                    <a:pt x="67" y="1568"/>
                    <a:pt x="100" y="1568"/>
                    <a:pt x="167" y="1601"/>
                  </a:cubicBezTo>
                  <a:cubicBezTo>
                    <a:pt x="200" y="1601"/>
                    <a:pt x="267" y="1568"/>
                    <a:pt x="334" y="1534"/>
                  </a:cubicBezTo>
                  <a:cubicBezTo>
                    <a:pt x="367" y="1501"/>
                    <a:pt x="434" y="1468"/>
                    <a:pt x="467" y="1401"/>
                  </a:cubicBezTo>
                  <a:cubicBezTo>
                    <a:pt x="501" y="1368"/>
                    <a:pt x="534" y="1301"/>
                    <a:pt x="534" y="1268"/>
                  </a:cubicBezTo>
                  <a:lnTo>
                    <a:pt x="534" y="1301"/>
                  </a:lnTo>
                  <a:cubicBezTo>
                    <a:pt x="534" y="1334"/>
                    <a:pt x="534" y="1334"/>
                    <a:pt x="534" y="1368"/>
                  </a:cubicBezTo>
                  <a:lnTo>
                    <a:pt x="567" y="1368"/>
                  </a:lnTo>
                  <a:lnTo>
                    <a:pt x="701" y="1301"/>
                  </a:lnTo>
                  <a:cubicBezTo>
                    <a:pt x="701" y="1268"/>
                    <a:pt x="734" y="1268"/>
                    <a:pt x="734" y="1234"/>
                  </a:cubicBezTo>
                  <a:cubicBezTo>
                    <a:pt x="734" y="1234"/>
                    <a:pt x="734" y="1201"/>
                    <a:pt x="734" y="1201"/>
                  </a:cubicBezTo>
                  <a:lnTo>
                    <a:pt x="734" y="33"/>
                  </a:lnTo>
                  <a:cubicBezTo>
                    <a:pt x="734" y="0"/>
                    <a:pt x="734" y="0"/>
                    <a:pt x="73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5"/>
            <p:cNvSpPr/>
            <p:nvPr/>
          </p:nvSpPr>
          <p:spPr>
            <a:xfrm>
              <a:off x="2403550" y="3883700"/>
              <a:ext cx="20050" cy="35400"/>
            </a:xfrm>
            <a:custGeom>
              <a:avLst/>
              <a:gdLst/>
              <a:ahLst/>
              <a:cxnLst/>
              <a:rect l="l" t="t" r="r" b="b"/>
              <a:pathLst>
                <a:path w="802" h="1416" extrusionOk="0">
                  <a:moveTo>
                    <a:pt x="501" y="315"/>
                  </a:moveTo>
                  <a:cubicBezTo>
                    <a:pt x="501" y="315"/>
                    <a:pt x="534" y="315"/>
                    <a:pt x="534" y="348"/>
                  </a:cubicBezTo>
                  <a:cubicBezTo>
                    <a:pt x="568" y="348"/>
                    <a:pt x="568" y="382"/>
                    <a:pt x="568" y="415"/>
                  </a:cubicBezTo>
                  <a:cubicBezTo>
                    <a:pt x="568" y="415"/>
                    <a:pt x="568" y="448"/>
                    <a:pt x="568" y="482"/>
                  </a:cubicBezTo>
                  <a:lnTo>
                    <a:pt x="201" y="682"/>
                  </a:lnTo>
                  <a:cubicBezTo>
                    <a:pt x="201" y="615"/>
                    <a:pt x="234" y="548"/>
                    <a:pt x="268" y="515"/>
                  </a:cubicBezTo>
                  <a:cubicBezTo>
                    <a:pt x="268" y="482"/>
                    <a:pt x="301" y="448"/>
                    <a:pt x="334" y="415"/>
                  </a:cubicBezTo>
                  <a:cubicBezTo>
                    <a:pt x="334" y="382"/>
                    <a:pt x="368" y="348"/>
                    <a:pt x="401" y="348"/>
                  </a:cubicBezTo>
                  <a:cubicBezTo>
                    <a:pt x="434" y="315"/>
                    <a:pt x="468" y="315"/>
                    <a:pt x="501" y="315"/>
                  </a:cubicBezTo>
                  <a:close/>
                  <a:moveTo>
                    <a:pt x="510" y="1"/>
                  </a:moveTo>
                  <a:cubicBezTo>
                    <a:pt x="465" y="1"/>
                    <a:pt x="425" y="25"/>
                    <a:pt x="401" y="48"/>
                  </a:cubicBezTo>
                  <a:cubicBezTo>
                    <a:pt x="334" y="81"/>
                    <a:pt x="268" y="115"/>
                    <a:pt x="234" y="182"/>
                  </a:cubicBezTo>
                  <a:cubicBezTo>
                    <a:pt x="167" y="248"/>
                    <a:pt x="134" y="315"/>
                    <a:pt x="101" y="415"/>
                  </a:cubicBezTo>
                  <a:cubicBezTo>
                    <a:pt x="67" y="482"/>
                    <a:pt x="34" y="582"/>
                    <a:pt x="34" y="682"/>
                  </a:cubicBezTo>
                  <a:cubicBezTo>
                    <a:pt x="1" y="749"/>
                    <a:pt x="1" y="849"/>
                    <a:pt x="1" y="949"/>
                  </a:cubicBezTo>
                  <a:cubicBezTo>
                    <a:pt x="1" y="1015"/>
                    <a:pt x="1" y="1082"/>
                    <a:pt x="1" y="1182"/>
                  </a:cubicBezTo>
                  <a:cubicBezTo>
                    <a:pt x="34" y="1216"/>
                    <a:pt x="67" y="1282"/>
                    <a:pt x="101" y="1316"/>
                  </a:cubicBezTo>
                  <a:cubicBezTo>
                    <a:pt x="134" y="1382"/>
                    <a:pt x="167" y="1382"/>
                    <a:pt x="201" y="1416"/>
                  </a:cubicBezTo>
                  <a:cubicBezTo>
                    <a:pt x="268" y="1416"/>
                    <a:pt x="334" y="1382"/>
                    <a:pt x="368" y="1349"/>
                  </a:cubicBezTo>
                  <a:cubicBezTo>
                    <a:pt x="434" y="1316"/>
                    <a:pt x="501" y="1282"/>
                    <a:pt x="534" y="1216"/>
                  </a:cubicBezTo>
                  <a:cubicBezTo>
                    <a:pt x="601" y="1182"/>
                    <a:pt x="634" y="1116"/>
                    <a:pt x="668" y="1082"/>
                  </a:cubicBezTo>
                  <a:cubicBezTo>
                    <a:pt x="701" y="1015"/>
                    <a:pt x="701" y="982"/>
                    <a:pt x="735" y="915"/>
                  </a:cubicBezTo>
                  <a:cubicBezTo>
                    <a:pt x="735" y="882"/>
                    <a:pt x="735" y="849"/>
                    <a:pt x="735" y="815"/>
                  </a:cubicBezTo>
                  <a:cubicBezTo>
                    <a:pt x="768" y="782"/>
                    <a:pt x="768" y="782"/>
                    <a:pt x="735" y="782"/>
                  </a:cubicBezTo>
                  <a:lnTo>
                    <a:pt x="601" y="849"/>
                  </a:lnTo>
                  <a:lnTo>
                    <a:pt x="568" y="882"/>
                  </a:lnTo>
                  <a:cubicBezTo>
                    <a:pt x="534" y="882"/>
                    <a:pt x="534" y="915"/>
                    <a:pt x="534" y="915"/>
                  </a:cubicBezTo>
                  <a:cubicBezTo>
                    <a:pt x="501" y="949"/>
                    <a:pt x="501" y="982"/>
                    <a:pt x="468" y="982"/>
                  </a:cubicBezTo>
                  <a:cubicBezTo>
                    <a:pt x="468" y="1015"/>
                    <a:pt x="434" y="1049"/>
                    <a:pt x="401" y="1049"/>
                  </a:cubicBezTo>
                  <a:cubicBezTo>
                    <a:pt x="368" y="1049"/>
                    <a:pt x="334" y="1082"/>
                    <a:pt x="334" y="1082"/>
                  </a:cubicBezTo>
                  <a:lnTo>
                    <a:pt x="268" y="1082"/>
                  </a:lnTo>
                  <a:cubicBezTo>
                    <a:pt x="234" y="1082"/>
                    <a:pt x="234" y="1049"/>
                    <a:pt x="234" y="1015"/>
                  </a:cubicBezTo>
                  <a:cubicBezTo>
                    <a:pt x="201" y="982"/>
                    <a:pt x="201" y="982"/>
                    <a:pt x="234" y="949"/>
                  </a:cubicBezTo>
                  <a:lnTo>
                    <a:pt x="768" y="615"/>
                  </a:lnTo>
                  <a:cubicBezTo>
                    <a:pt x="768" y="615"/>
                    <a:pt x="801" y="615"/>
                    <a:pt x="801" y="582"/>
                  </a:cubicBezTo>
                  <a:cubicBezTo>
                    <a:pt x="801" y="582"/>
                    <a:pt x="801" y="548"/>
                    <a:pt x="801" y="548"/>
                  </a:cubicBezTo>
                  <a:lnTo>
                    <a:pt x="801" y="448"/>
                  </a:lnTo>
                  <a:cubicBezTo>
                    <a:pt x="801" y="382"/>
                    <a:pt x="801" y="282"/>
                    <a:pt x="768" y="215"/>
                  </a:cubicBezTo>
                  <a:cubicBezTo>
                    <a:pt x="768" y="148"/>
                    <a:pt x="735" y="115"/>
                    <a:pt x="701" y="81"/>
                  </a:cubicBezTo>
                  <a:cubicBezTo>
                    <a:pt x="668" y="15"/>
                    <a:pt x="601" y="15"/>
                    <a:pt x="568" y="15"/>
                  </a:cubicBezTo>
                  <a:cubicBezTo>
                    <a:pt x="548" y="5"/>
                    <a:pt x="529" y="1"/>
                    <a:pt x="51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5"/>
            <p:cNvSpPr/>
            <p:nvPr/>
          </p:nvSpPr>
          <p:spPr>
            <a:xfrm>
              <a:off x="2258450" y="3532975"/>
              <a:ext cx="28375" cy="57350"/>
            </a:xfrm>
            <a:custGeom>
              <a:avLst/>
              <a:gdLst/>
              <a:ahLst/>
              <a:cxnLst/>
              <a:rect l="l" t="t" r="r" b="b"/>
              <a:pathLst>
                <a:path w="1135" h="2294" extrusionOk="0">
                  <a:moveTo>
                    <a:pt x="301" y="667"/>
                  </a:moveTo>
                  <a:cubicBezTo>
                    <a:pt x="301" y="701"/>
                    <a:pt x="301" y="734"/>
                    <a:pt x="301" y="768"/>
                  </a:cubicBezTo>
                  <a:cubicBezTo>
                    <a:pt x="301" y="768"/>
                    <a:pt x="301" y="801"/>
                    <a:pt x="301" y="801"/>
                  </a:cubicBezTo>
                  <a:lnTo>
                    <a:pt x="301" y="934"/>
                  </a:lnTo>
                  <a:cubicBezTo>
                    <a:pt x="301" y="934"/>
                    <a:pt x="301" y="968"/>
                    <a:pt x="301" y="968"/>
                  </a:cubicBezTo>
                  <a:cubicBezTo>
                    <a:pt x="301" y="1001"/>
                    <a:pt x="301" y="1034"/>
                    <a:pt x="301" y="1068"/>
                  </a:cubicBezTo>
                  <a:cubicBezTo>
                    <a:pt x="301" y="1101"/>
                    <a:pt x="267" y="1134"/>
                    <a:pt x="234" y="1168"/>
                  </a:cubicBezTo>
                  <a:lnTo>
                    <a:pt x="167" y="1168"/>
                  </a:lnTo>
                  <a:cubicBezTo>
                    <a:pt x="167" y="1134"/>
                    <a:pt x="167" y="1101"/>
                    <a:pt x="167" y="1068"/>
                  </a:cubicBezTo>
                  <a:cubicBezTo>
                    <a:pt x="167" y="1068"/>
                    <a:pt x="167" y="1034"/>
                    <a:pt x="167" y="1034"/>
                  </a:cubicBezTo>
                  <a:lnTo>
                    <a:pt x="167" y="901"/>
                  </a:lnTo>
                  <a:cubicBezTo>
                    <a:pt x="167" y="868"/>
                    <a:pt x="167" y="868"/>
                    <a:pt x="167" y="868"/>
                  </a:cubicBezTo>
                  <a:cubicBezTo>
                    <a:pt x="167" y="834"/>
                    <a:pt x="167" y="768"/>
                    <a:pt x="167" y="768"/>
                  </a:cubicBezTo>
                  <a:cubicBezTo>
                    <a:pt x="201" y="734"/>
                    <a:pt x="201" y="701"/>
                    <a:pt x="234" y="667"/>
                  </a:cubicBezTo>
                  <a:close/>
                  <a:moveTo>
                    <a:pt x="334" y="434"/>
                  </a:moveTo>
                  <a:cubicBezTo>
                    <a:pt x="301" y="434"/>
                    <a:pt x="234" y="434"/>
                    <a:pt x="234" y="467"/>
                  </a:cubicBezTo>
                  <a:cubicBezTo>
                    <a:pt x="167" y="501"/>
                    <a:pt x="134" y="501"/>
                    <a:pt x="101" y="534"/>
                  </a:cubicBezTo>
                  <a:cubicBezTo>
                    <a:pt x="101" y="601"/>
                    <a:pt x="67" y="634"/>
                    <a:pt x="34" y="667"/>
                  </a:cubicBezTo>
                  <a:cubicBezTo>
                    <a:pt x="34" y="701"/>
                    <a:pt x="1" y="734"/>
                    <a:pt x="1" y="801"/>
                  </a:cubicBezTo>
                  <a:cubicBezTo>
                    <a:pt x="1" y="834"/>
                    <a:pt x="1" y="868"/>
                    <a:pt x="1" y="901"/>
                  </a:cubicBezTo>
                  <a:lnTo>
                    <a:pt x="1" y="1068"/>
                  </a:lnTo>
                  <a:lnTo>
                    <a:pt x="1" y="1201"/>
                  </a:lnTo>
                  <a:cubicBezTo>
                    <a:pt x="1" y="1235"/>
                    <a:pt x="1" y="1268"/>
                    <a:pt x="1" y="1301"/>
                  </a:cubicBezTo>
                  <a:cubicBezTo>
                    <a:pt x="1" y="1335"/>
                    <a:pt x="1" y="1335"/>
                    <a:pt x="34" y="1368"/>
                  </a:cubicBezTo>
                  <a:cubicBezTo>
                    <a:pt x="67" y="1401"/>
                    <a:pt x="101" y="1401"/>
                    <a:pt x="101" y="1401"/>
                  </a:cubicBezTo>
                  <a:cubicBezTo>
                    <a:pt x="134" y="1401"/>
                    <a:pt x="201" y="1368"/>
                    <a:pt x="234" y="1368"/>
                  </a:cubicBezTo>
                  <a:cubicBezTo>
                    <a:pt x="267" y="1335"/>
                    <a:pt x="301" y="1301"/>
                    <a:pt x="334" y="1268"/>
                  </a:cubicBezTo>
                  <a:cubicBezTo>
                    <a:pt x="334" y="1235"/>
                    <a:pt x="367" y="1201"/>
                    <a:pt x="401" y="1168"/>
                  </a:cubicBezTo>
                  <a:cubicBezTo>
                    <a:pt x="401" y="1134"/>
                    <a:pt x="434" y="1068"/>
                    <a:pt x="434" y="1034"/>
                  </a:cubicBezTo>
                  <a:cubicBezTo>
                    <a:pt x="434" y="1001"/>
                    <a:pt x="434" y="968"/>
                    <a:pt x="434" y="901"/>
                  </a:cubicBezTo>
                  <a:lnTo>
                    <a:pt x="434" y="768"/>
                  </a:lnTo>
                  <a:lnTo>
                    <a:pt x="434" y="634"/>
                  </a:lnTo>
                  <a:cubicBezTo>
                    <a:pt x="434" y="601"/>
                    <a:pt x="434" y="567"/>
                    <a:pt x="434" y="534"/>
                  </a:cubicBezTo>
                  <a:cubicBezTo>
                    <a:pt x="434" y="501"/>
                    <a:pt x="401" y="467"/>
                    <a:pt x="401" y="467"/>
                  </a:cubicBezTo>
                  <a:cubicBezTo>
                    <a:pt x="367" y="434"/>
                    <a:pt x="334" y="434"/>
                    <a:pt x="334" y="434"/>
                  </a:cubicBezTo>
                  <a:close/>
                  <a:moveTo>
                    <a:pt x="1001" y="1134"/>
                  </a:moveTo>
                  <a:cubicBezTo>
                    <a:pt x="1001" y="1168"/>
                    <a:pt x="1001" y="1201"/>
                    <a:pt x="1001" y="1235"/>
                  </a:cubicBezTo>
                  <a:lnTo>
                    <a:pt x="1001" y="1468"/>
                  </a:lnTo>
                  <a:cubicBezTo>
                    <a:pt x="1001" y="1468"/>
                    <a:pt x="1001" y="1501"/>
                    <a:pt x="1001" y="1535"/>
                  </a:cubicBezTo>
                  <a:cubicBezTo>
                    <a:pt x="1001" y="1568"/>
                    <a:pt x="968" y="1601"/>
                    <a:pt x="935" y="1601"/>
                  </a:cubicBezTo>
                  <a:lnTo>
                    <a:pt x="868" y="1601"/>
                  </a:lnTo>
                  <a:cubicBezTo>
                    <a:pt x="868" y="1601"/>
                    <a:pt x="868" y="1568"/>
                    <a:pt x="868" y="1535"/>
                  </a:cubicBezTo>
                  <a:cubicBezTo>
                    <a:pt x="868" y="1535"/>
                    <a:pt x="868" y="1501"/>
                    <a:pt x="868" y="1501"/>
                  </a:cubicBezTo>
                  <a:lnTo>
                    <a:pt x="868" y="1368"/>
                  </a:lnTo>
                  <a:cubicBezTo>
                    <a:pt x="868" y="1335"/>
                    <a:pt x="868" y="1335"/>
                    <a:pt x="868" y="1301"/>
                  </a:cubicBezTo>
                  <a:cubicBezTo>
                    <a:pt x="868" y="1268"/>
                    <a:pt x="868" y="1235"/>
                    <a:pt x="868" y="1201"/>
                  </a:cubicBezTo>
                  <a:cubicBezTo>
                    <a:pt x="901" y="1168"/>
                    <a:pt x="901" y="1168"/>
                    <a:pt x="935" y="1134"/>
                  </a:cubicBezTo>
                  <a:close/>
                  <a:moveTo>
                    <a:pt x="1035" y="901"/>
                  </a:moveTo>
                  <a:cubicBezTo>
                    <a:pt x="1001" y="901"/>
                    <a:pt x="935" y="901"/>
                    <a:pt x="935" y="934"/>
                  </a:cubicBezTo>
                  <a:lnTo>
                    <a:pt x="901" y="934"/>
                  </a:lnTo>
                  <a:cubicBezTo>
                    <a:pt x="868" y="968"/>
                    <a:pt x="834" y="1001"/>
                    <a:pt x="801" y="1034"/>
                  </a:cubicBezTo>
                  <a:cubicBezTo>
                    <a:pt x="801" y="1068"/>
                    <a:pt x="768" y="1101"/>
                    <a:pt x="734" y="1134"/>
                  </a:cubicBezTo>
                  <a:cubicBezTo>
                    <a:pt x="734" y="1168"/>
                    <a:pt x="701" y="1235"/>
                    <a:pt x="701" y="1268"/>
                  </a:cubicBezTo>
                  <a:cubicBezTo>
                    <a:pt x="701" y="1301"/>
                    <a:pt x="701" y="1335"/>
                    <a:pt x="701" y="1401"/>
                  </a:cubicBezTo>
                  <a:lnTo>
                    <a:pt x="701" y="1668"/>
                  </a:lnTo>
                  <a:cubicBezTo>
                    <a:pt x="701" y="1702"/>
                    <a:pt x="701" y="1735"/>
                    <a:pt x="701" y="1768"/>
                  </a:cubicBezTo>
                  <a:cubicBezTo>
                    <a:pt x="701" y="1802"/>
                    <a:pt x="734" y="1835"/>
                    <a:pt x="734" y="1835"/>
                  </a:cubicBezTo>
                  <a:cubicBezTo>
                    <a:pt x="768" y="1868"/>
                    <a:pt x="801" y="1868"/>
                    <a:pt x="801" y="1868"/>
                  </a:cubicBezTo>
                  <a:cubicBezTo>
                    <a:pt x="868" y="1868"/>
                    <a:pt x="901" y="1868"/>
                    <a:pt x="935" y="1835"/>
                  </a:cubicBezTo>
                  <a:cubicBezTo>
                    <a:pt x="968" y="1802"/>
                    <a:pt x="1001" y="1802"/>
                    <a:pt x="1035" y="1735"/>
                  </a:cubicBezTo>
                  <a:cubicBezTo>
                    <a:pt x="1035" y="1702"/>
                    <a:pt x="1068" y="1668"/>
                    <a:pt x="1101" y="1635"/>
                  </a:cubicBezTo>
                  <a:cubicBezTo>
                    <a:pt x="1135" y="1601"/>
                    <a:pt x="1135" y="1568"/>
                    <a:pt x="1135" y="1501"/>
                  </a:cubicBezTo>
                  <a:cubicBezTo>
                    <a:pt x="1135" y="1468"/>
                    <a:pt x="1135" y="1435"/>
                    <a:pt x="1135" y="1368"/>
                  </a:cubicBezTo>
                  <a:lnTo>
                    <a:pt x="1135" y="1235"/>
                  </a:lnTo>
                  <a:lnTo>
                    <a:pt x="1135" y="1101"/>
                  </a:lnTo>
                  <a:cubicBezTo>
                    <a:pt x="1135" y="1068"/>
                    <a:pt x="1135" y="1034"/>
                    <a:pt x="1135" y="1001"/>
                  </a:cubicBezTo>
                  <a:cubicBezTo>
                    <a:pt x="1135" y="968"/>
                    <a:pt x="1135" y="934"/>
                    <a:pt x="1101" y="934"/>
                  </a:cubicBezTo>
                  <a:cubicBezTo>
                    <a:pt x="1068" y="901"/>
                    <a:pt x="1035" y="901"/>
                    <a:pt x="1035" y="901"/>
                  </a:cubicBezTo>
                  <a:close/>
                  <a:moveTo>
                    <a:pt x="1035" y="0"/>
                  </a:moveTo>
                  <a:lnTo>
                    <a:pt x="935" y="67"/>
                  </a:lnTo>
                  <a:cubicBezTo>
                    <a:pt x="901" y="67"/>
                    <a:pt x="901" y="100"/>
                    <a:pt x="901" y="100"/>
                  </a:cubicBezTo>
                  <a:lnTo>
                    <a:pt x="868" y="134"/>
                  </a:lnTo>
                  <a:lnTo>
                    <a:pt x="67" y="2269"/>
                  </a:lnTo>
                  <a:cubicBezTo>
                    <a:pt x="67" y="2285"/>
                    <a:pt x="67" y="2294"/>
                    <a:pt x="71" y="2294"/>
                  </a:cubicBezTo>
                  <a:cubicBezTo>
                    <a:pt x="76" y="2294"/>
                    <a:pt x="84" y="2285"/>
                    <a:pt x="101" y="2269"/>
                  </a:cubicBezTo>
                  <a:lnTo>
                    <a:pt x="201" y="2235"/>
                  </a:lnTo>
                  <a:lnTo>
                    <a:pt x="234" y="2202"/>
                  </a:lnTo>
                  <a:lnTo>
                    <a:pt x="267" y="2135"/>
                  </a:lnTo>
                  <a:lnTo>
                    <a:pt x="1068" y="67"/>
                  </a:lnTo>
                  <a:cubicBezTo>
                    <a:pt x="1068" y="67"/>
                    <a:pt x="1068" y="34"/>
                    <a:pt x="1068" y="34"/>
                  </a:cubicBezTo>
                  <a:lnTo>
                    <a:pt x="106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5"/>
            <p:cNvSpPr/>
            <p:nvPr/>
          </p:nvSpPr>
          <p:spPr>
            <a:xfrm>
              <a:off x="2300150" y="3527125"/>
              <a:ext cx="20875" cy="36725"/>
            </a:xfrm>
            <a:custGeom>
              <a:avLst/>
              <a:gdLst/>
              <a:ahLst/>
              <a:cxnLst/>
              <a:rect l="l" t="t" r="r" b="b"/>
              <a:pathLst>
                <a:path w="835" h="1469" extrusionOk="0">
                  <a:moveTo>
                    <a:pt x="534" y="334"/>
                  </a:moveTo>
                  <a:cubicBezTo>
                    <a:pt x="567" y="334"/>
                    <a:pt x="567" y="368"/>
                    <a:pt x="601" y="401"/>
                  </a:cubicBezTo>
                  <a:cubicBezTo>
                    <a:pt x="601" y="434"/>
                    <a:pt x="601" y="468"/>
                    <a:pt x="601" y="501"/>
                  </a:cubicBezTo>
                  <a:lnTo>
                    <a:pt x="601" y="735"/>
                  </a:lnTo>
                  <a:cubicBezTo>
                    <a:pt x="601" y="768"/>
                    <a:pt x="601" y="835"/>
                    <a:pt x="601" y="868"/>
                  </a:cubicBezTo>
                  <a:cubicBezTo>
                    <a:pt x="567" y="901"/>
                    <a:pt x="567" y="968"/>
                    <a:pt x="534" y="1002"/>
                  </a:cubicBezTo>
                  <a:cubicBezTo>
                    <a:pt x="534" y="1002"/>
                    <a:pt x="501" y="1035"/>
                    <a:pt x="467" y="1068"/>
                  </a:cubicBezTo>
                  <a:cubicBezTo>
                    <a:pt x="467" y="1068"/>
                    <a:pt x="434" y="1102"/>
                    <a:pt x="401" y="1102"/>
                  </a:cubicBezTo>
                  <a:cubicBezTo>
                    <a:pt x="401" y="1135"/>
                    <a:pt x="367" y="1135"/>
                    <a:pt x="334" y="1135"/>
                  </a:cubicBezTo>
                  <a:lnTo>
                    <a:pt x="301" y="1135"/>
                  </a:lnTo>
                  <a:cubicBezTo>
                    <a:pt x="267" y="1135"/>
                    <a:pt x="234" y="1102"/>
                    <a:pt x="234" y="1102"/>
                  </a:cubicBezTo>
                  <a:cubicBezTo>
                    <a:pt x="234" y="1035"/>
                    <a:pt x="201" y="1002"/>
                    <a:pt x="201" y="968"/>
                  </a:cubicBezTo>
                  <a:lnTo>
                    <a:pt x="201" y="935"/>
                  </a:lnTo>
                  <a:lnTo>
                    <a:pt x="201" y="868"/>
                  </a:lnTo>
                  <a:lnTo>
                    <a:pt x="201" y="801"/>
                  </a:lnTo>
                  <a:lnTo>
                    <a:pt x="201" y="735"/>
                  </a:lnTo>
                  <a:cubicBezTo>
                    <a:pt x="201" y="701"/>
                    <a:pt x="234" y="635"/>
                    <a:pt x="234" y="601"/>
                  </a:cubicBezTo>
                  <a:cubicBezTo>
                    <a:pt x="234" y="568"/>
                    <a:pt x="267" y="535"/>
                    <a:pt x="301" y="501"/>
                  </a:cubicBezTo>
                  <a:cubicBezTo>
                    <a:pt x="301" y="468"/>
                    <a:pt x="334" y="434"/>
                    <a:pt x="334" y="434"/>
                  </a:cubicBezTo>
                  <a:lnTo>
                    <a:pt x="401" y="368"/>
                  </a:lnTo>
                  <a:cubicBezTo>
                    <a:pt x="434" y="368"/>
                    <a:pt x="467" y="334"/>
                    <a:pt x="467" y="334"/>
                  </a:cubicBezTo>
                  <a:close/>
                  <a:moveTo>
                    <a:pt x="567" y="1"/>
                  </a:moveTo>
                  <a:cubicBezTo>
                    <a:pt x="501" y="1"/>
                    <a:pt x="467" y="34"/>
                    <a:pt x="401" y="68"/>
                  </a:cubicBezTo>
                  <a:cubicBezTo>
                    <a:pt x="334" y="101"/>
                    <a:pt x="301" y="134"/>
                    <a:pt x="234" y="201"/>
                  </a:cubicBezTo>
                  <a:cubicBezTo>
                    <a:pt x="201" y="234"/>
                    <a:pt x="167" y="301"/>
                    <a:pt x="134" y="368"/>
                  </a:cubicBezTo>
                  <a:cubicBezTo>
                    <a:pt x="100" y="468"/>
                    <a:pt x="67" y="535"/>
                    <a:pt x="34" y="601"/>
                  </a:cubicBezTo>
                  <a:cubicBezTo>
                    <a:pt x="0" y="701"/>
                    <a:pt x="0" y="768"/>
                    <a:pt x="0" y="835"/>
                  </a:cubicBezTo>
                  <a:cubicBezTo>
                    <a:pt x="0" y="868"/>
                    <a:pt x="0" y="868"/>
                    <a:pt x="0" y="901"/>
                  </a:cubicBezTo>
                  <a:lnTo>
                    <a:pt x="0" y="1035"/>
                  </a:lnTo>
                  <a:cubicBezTo>
                    <a:pt x="0" y="1068"/>
                    <a:pt x="0" y="1068"/>
                    <a:pt x="0" y="1102"/>
                  </a:cubicBezTo>
                  <a:cubicBezTo>
                    <a:pt x="0" y="1168"/>
                    <a:pt x="34" y="1235"/>
                    <a:pt x="34" y="1302"/>
                  </a:cubicBezTo>
                  <a:cubicBezTo>
                    <a:pt x="67" y="1335"/>
                    <a:pt x="100" y="1368"/>
                    <a:pt x="134" y="1402"/>
                  </a:cubicBezTo>
                  <a:cubicBezTo>
                    <a:pt x="167" y="1435"/>
                    <a:pt x="201" y="1469"/>
                    <a:pt x="267" y="1469"/>
                  </a:cubicBezTo>
                  <a:cubicBezTo>
                    <a:pt x="301" y="1469"/>
                    <a:pt x="367" y="1435"/>
                    <a:pt x="401" y="1402"/>
                  </a:cubicBezTo>
                  <a:cubicBezTo>
                    <a:pt x="467" y="1368"/>
                    <a:pt x="534" y="1335"/>
                    <a:pt x="567" y="1268"/>
                  </a:cubicBezTo>
                  <a:cubicBezTo>
                    <a:pt x="634" y="1202"/>
                    <a:pt x="668" y="1168"/>
                    <a:pt x="701" y="1068"/>
                  </a:cubicBezTo>
                  <a:cubicBezTo>
                    <a:pt x="734" y="1002"/>
                    <a:pt x="768" y="935"/>
                    <a:pt x="768" y="868"/>
                  </a:cubicBezTo>
                  <a:cubicBezTo>
                    <a:pt x="801" y="801"/>
                    <a:pt x="801" y="701"/>
                    <a:pt x="834" y="635"/>
                  </a:cubicBezTo>
                  <a:cubicBezTo>
                    <a:pt x="834" y="601"/>
                    <a:pt x="834" y="601"/>
                    <a:pt x="834" y="568"/>
                  </a:cubicBezTo>
                  <a:lnTo>
                    <a:pt x="834" y="434"/>
                  </a:lnTo>
                  <a:cubicBezTo>
                    <a:pt x="834" y="401"/>
                    <a:pt x="834" y="401"/>
                    <a:pt x="834" y="368"/>
                  </a:cubicBezTo>
                  <a:cubicBezTo>
                    <a:pt x="801" y="301"/>
                    <a:pt x="801" y="234"/>
                    <a:pt x="768" y="168"/>
                  </a:cubicBezTo>
                  <a:cubicBezTo>
                    <a:pt x="768" y="134"/>
                    <a:pt x="734" y="101"/>
                    <a:pt x="701" y="68"/>
                  </a:cubicBezTo>
                  <a:cubicBezTo>
                    <a:pt x="668" y="34"/>
                    <a:pt x="601" y="1"/>
                    <a:pt x="56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5"/>
            <p:cNvSpPr/>
            <p:nvPr/>
          </p:nvSpPr>
          <p:spPr>
            <a:xfrm>
              <a:off x="2324325" y="3499000"/>
              <a:ext cx="15050" cy="52350"/>
            </a:xfrm>
            <a:custGeom>
              <a:avLst/>
              <a:gdLst/>
              <a:ahLst/>
              <a:cxnLst/>
              <a:rect l="l" t="t" r="r" b="b"/>
              <a:pathLst>
                <a:path w="602" h="2094" extrusionOk="0">
                  <a:moveTo>
                    <a:pt x="572" y="0"/>
                  </a:moveTo>
                  <a:cubicBezTo>
                    <a:pt x="568" y="0"/>
                    <a:pt x="568" y="8"/>
                    <a:pt x="568" y="25"/>
                  </a:cubicBezTo>
                  <a:lnTo>
                    <a:pt x="434" y="92"/>
                  </a:lnTo>
                  <a:cubicBezTo>
                    <a:pt x="368" y="125"/>
                    <a:pt x="334" y="158"/>
                    <a:pt x="301" y="192"/>
                  </a:cubicBezTo>
                  <a:cubicBezTo>
                    <a:pt x="268" y="225"/>
                    <a:pt x="234" y="292"/>
                    <a:pt x="201" y="325"/>
                  </a:cubicBezTo>
                  <a:cubicBezTo>
                    <a:pt x="168" y="392"/>
                    <a:pt x="134" y="425"/>
                    <a:pt x="134" y="492"/>
                  </a:cubicBezTo>
                  <a:cubicBezTo>
                    <a:pt x="134" y="559"/>
                    <a:pt x="134" y="625"/>
                    <a:pt x="134" y="726"/>
                  </a:cubicBezTo>
                  <a:lnTo>
                    <a:pt x="134" y="826"/>
                  </a:lnTo>
                  <a:lnTo>
                    <a:pt x="34" y="892"/>
                  </a:lnTo>
                  <a:cubicBezTo>
                    <a:pt x="1" y="892"/>
                    <a:pt x="1" y="926"/>
                    <a:pt x="1" y="926"/>
                  </a:cubicBezTo>
                  <a:cubicBezTo>
                    <a:pt x="1" y="959"/>
                    <a:pt x="1" y="959"/>
                    <a:pt x="1" y="992"/>
                  </a:cubicBezTo>
                  <a:lnTo>
                    <a:pt x="1" y="1159"/>
                  </a:lnTo>
                  <a:cubicBezTo>
                    <a:pt x="1" y="1159"/>
                    <a:pt x="1" y="1159"/>
                    <a:pt x="1" y="1193"/>
                  </a:cubicBezTo>
                  <a:lnTo>
                    <a:pt x="34" y="1193"/>
                  </a:lnTo>
                  <a:lnTo>
                    <a:pt x="134" y="1126"/>
                  </a:lnTo>
                  <a:lnTo>
                    <a:pt x="134" y="2060"/>
                  </a:lnTo>
                  <a:cubicBezTo>
                    <a:pt x="134" y="2060"/>
                    <a:pt x="134" y="2093"/>
                    <a:pt x="134" y="2093"/>
                  </a:cubicBezTo>
                  <a:lnTo>
                    <a:pt x="168" y="2093"/>
                  </a:lnTo>
                  <a:lnTo>
                    <a:pt x="301" y="2026"/>
                  </a:lnTo>
                  <a:cubicBezTo>
                    <a:pt x="301" y="2026"/>
                    <a:pt x="301" y="1993"/>
                    <a:pt x="301" y="1993"/>
                  </a:cubicBezTo>
                  <a:cubicBezTo>
                    <a:pt x="301" y="1960"/>
                    <a:pt x="301" y="1960"/>
                    <a:pt x="301" y="1926"/>
                  </a:cubicBezTo>
                  <a:lnTo>
                    <a:pt x="301" y="992"/>
                  </a:lnTo>
                  <a:lnTo>
                    <a:pt x="534" y="859"/>
                  </a:lnTo>
                  <a:cubicBezTo>
                    <a:pt x="568" y="859"/>
                    <a:pt x="568" y="859"/>
                    <a:pt x="568" y="826"/>
                  </a:cubicBezTo>
                  <a:cubicBezTo>
                    <a:pt x="568" y="826"/>
                    <a:pt x="568" y="792"/>
                    <a:pt x="568" y="792"/>
                  </a:cubicBezTo>
                  <a:lnTo>
                    <a:pt x="568" y="625"/>
                  </a:lnTo>
                  <a:cubicBezTo>
                    <a:pt x="568" y="592"/>
                    <a:pt x="568" y="592"/>
                    <a:pt x="568" y="592"/>
                  </a:cubicBezTo>
                  <a:cubicBezTo>
                    <a:pt x="568" y="575"/>
                    <a:pt x="559" y="567"/>
                    <a:pt x="551" y="567"/>
                  </a:cubicBezTo>
                  <a:cubicBezTo>
                    <a:pt x="543" y="567"/>
                    <a:pt x="534" y="575"/>
                    <a:pt x="534" y="592"/>
                  </a:cubicBezTo>
                  <a:lnTo>
                    <a:pt x="301" y="692"/>
                  </a:lnTo>
                  <a:lnTo>
                    <a:pt x="334" y="625"/>
                  </a:lnTo>
                  <a:cubicBezTo>
                    <a:pt x="301" y="559"/>
                    <a:pt x="334" y="525"/>
                    <a:pt x="368" y="459"/>
                  </a:cubicBezTo>
                  <a:cubicBezTo>
                    <a:pt x="368" y="425"/>
                    <a:pt x="401" y="392"/>
                    <a:pt x="434" y="392"/>
                  </a:cubicBezTo>
                  <a:lnTo>
                    <a:pt x="568" y="325"/>
                  </a:lnTo>
                  <a:cubicBezTo>
                    <a:pt x="568" y="292"/>
                    <a:pt x="601" y="292"/>
                    <a:pt x="601" y="259"/>
                  </a:cubicBezTo>
                  <a:cubicBezTo>
                    <a:pt x="601" y="259"/>
                    <a:pt x="601" y="225"/>
                    <a:pt x="601" y="225"/>
                  </a:cubicBezTo>
                  <a:lnTo>
                    <a:pt x="601" y="58"/>
                  </a:lnTo>
                  <a:cubicBezTo>
                    <a:pt x="601" y="25"/>
                    <a:pt x="601" y="25"/>
                    <a:pt x="601" y="25"/>
                  </a:cubicBezTo>
                  <a:cubicBezTo>
                    <a:pt x="584" y="8"/>
                    <a:pt x="576" y="0"/>
                    <a:pt x="57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5"/>
            <p:cNvSpPr/>
            <p:nvPr/>
          </p:nvSpPr>
          <p:spPr>
            <a:xfrm>
              <a:off x="2351850" y="3485950"/>
              <a:ext cx="21700" cy="51225"/>
            </a:xfrm>
            <a:custGeom>
              <a:avLst/>
              <a:gdLst/>
              <a:ahLst/>
              <a:cxnLst/>
              <a:rect l="l" t="t" r="r" b="b"/>
              <a:pathLst>
                <a:path w="868" h="2049" extrusionOk="0">
                  <a:moveTo>
                    <a:pt x="531" y="366"/>
                  </a:moveTo>
                  <a:cubicBezTo>
                    <a:pt x="545" y="366"/>
                    <a:pt x="558" y="371"/>
                    <a:pt x="568" y="380"/>
                  </a:cubicBezTo>
                  <a:cubicBezTo>
                    <a:pt x="634" y="380"/>
                    <a:pt x="634" y="414"/>
                    <a:pt x="634" y="514"/>
                  </a:cubicBezTo>
                  <a:cubicBezTo>
                    <a:pt x="634" y="580"/>
                    <a:pt x="601" y="680"/>
                    <a:pt x="568" y="747"/>
                  </a:cubicBezTo>
                  <a:cubicBezTo>
                    <a:pt x="534" y="814"/>
                    <a:pt x="501" y="847"/>
                    <a:pt x="434" y="881"/>
                  </a:cubicBezTo>
                  <a:lnTo>
                    <a:pt x="201" y="1014"/>
                  </a:lnTo>
                  <a:lnTo>
                    <a:pt x="201" y="547"/>
                  </a:lnTo>
                  <a:lnTo>
                    <a:pt x="434" y="414"/>
                  </a:lnTo>
                  <a:cubicBezTo>
                    <a:pt x="458" y="390"/>
                    <a:pt x="498" y="366"/>
                    <a:pt x="531" y="366"/>
                  </a:cubicBezTo>
                  <a:close/>
                  <a:moveTo>
                    <a:pt x="624" y="0"/>
                  </a:moveTo>
                  <a:cubicBezTo>
                    <a:pt x="571" y="0"/>
                    <a:pt x="508" y="25"/>
                    <a:pt x="434" y="80"/>
                  </a:cubicBezTo>
                  <a:lnTo>
                    <a:pt x="67" y="314"/>
                  </a:lnTo>
                  <a:cubicBezTo>
                    <a:pt x="34" y="314"/>
                    <a:pt x="34" y="347"/>
                    <a:pt x="34" y="347"/>
                  </a:cubicBezTo>
                  <a:cubicBezTo>
                    <a:pt x="34" y="380"/>
                    <a:pt x="34" y="380"/>
                    <a:pt x="34" y="414"/>
                  </a:cubicBezTo>
                  <a:lnTo>
                    <a:pt x="34" y="2015"/>
                  </a:lnTo>
                  <a:cubicBezTo>
                    <a:pt x="1" y="2048"/>
                    <a:pt x="1" y="2048"/>
                    <a:pt x="34" y="2048"/>
                  </a:cubicBezTo>
                  <a:lnTo>
                    <a:pt x="67" y="2048"/>
                  </a:lnTo>
                  <a:lnTo>
                    <a:pt x="201" y="1981"/>
                  </a:lnTo>
                  <a:cubicBezTo>
                    <a:pt x="201" y="1981"/>
                    <a:pt x="201" y="1948"/>
                    <a:pt x="234" y="1948"/>
                  </a:cubicBezTo>
                  <a:cubicBezTo>
                    <a:pt x="234" y="1915"/>
                    <a:pt x="234" y="1915"/>
                    <a:pt x="234" y="1881"/>
                  </a:cubicBezTo>
                  <a:lnTo>
                    <a:pt x="234" y="1314"/>
                  </a:lnTo>
                  <a:lnTo>
                    <a:pt x="434" y="1181"/>
                  </a:lnTo>
                  <a:lnTo>
                    <a:pt x="634" y="1648"/>
                  </a:lnTo>
                  <a:cubicBezTo>
                    <a:pt x="634" y="1648"/>
                    <a:pt x="634" y="1681"/>
                    <a:pt x="634" y="1681"/>
                  </a:cubicBezTo>
                  <a:lnTo>
                    <a:pt x="701" y="1681"/>
                  </a:lnTo>
                  <a:lnTo>
                    <a:pt x="834" y="1581"/>
                  </a:lnTo>
                  <a:lnTo>
                    <a:pt x="868" y="1581"/>
                  </a:lnTo>
                  <a:cubicBezTo>
                    <a:pt x="868" y="1548"/>
                    <a:pt x="868" y="1548"/>
                    <a:pt x="868" y="1514"/>
                  </a:cubicBezTo>
                  <a:cubicBezTo>
                    <a:pt x="868" y="1514"/>
                    <a:pt x="868" y="1514"/>
                    <a:pt x="868" y="1481"/>
                  </a:cubicBezTo>
                  <a:lnTo>
                    <a:pt x="634" y="1014"/>
                  </a:lnTo>
                  <a:cubicBezTo>
                    <a:pt x="701" y="914"/>
                    <a:pt x="768" y="814"/>
                    <a:pt x="801" y="714"/>
                  </a:cubicBezTo>
                  <a:cubicBezTo>
                    <a:pt x="834" y="614"/>
                    <a:pt x="834" y="480"/>
                    <a:pt x="868" y="380"/>
                  </a:cubicBezTo>
                  <a:cubicBezTo>
                    <a:pt x="868" y="247"/>
                    <a:pt x="834" y="147"/>
                    <a:pt x="734" y="47"/>
                  </a:cubicBezTo>
                  <a:cubicBezTo>
                    <a:pt x="704" y="17"/>
                    <a:pt x="668" y="0"/>
                    <a:pt x="62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5"/>
            <p:cNvSpPr/>
            <p:nvPr/>
          </p:nvSpPr>
          <p:spPr>
            <a:xfrm>
              <a:off x="2376875" y="3483775"/>
              <a:ext cx="20025" cy="35050"/>
            </a:xfrm>
            <a:custGeom>
              <a:avLst/>
              <a:gdLst/>
              <a:ahLst/>
              <a:cxnLst/>
              <a:rect l="l" t="t" r="r" b="b"/>
              <a:pathLst>
                <a:path w="801" h="1402" extrusionOk="0">
                  <a:moveTo>
                    <a:pt x="534" y="300"/>
                  </a:moveTo>
                  <a:cubicBezTo>
                    <a:pt x="534" y="300"/>
                    <a:pt x="567" y="300"/>
                    <a:pt x="567" y="334"/>
                  </a:cubicBezTo>
                  <a:cubicBezTo>
                    <a:pt x="601" y="334"/>
                    <a:pt x="601" y="367"/>
                    <a:pt x="601" y="401"/>
                  </a:cubicBezTo>
                  <a:cubicBezTo>
                    <a:pt x="601" y="401"/>
                    <a:pt x="601" y="434"/>
                    <a:pt x="601" y="467"/>
                  </a:cubicBezTo>
                  <a:lnTo>
                    <a:pt x="234" y="667"/>
                  </a:lnTo>
                  <a:lnTo>
                    <a:pt x="234" y="601"/>
                  </a:lnTo>
                  <a:cubicBezTo>
                    <a:pt x="234" y="567"/>
                    <a:pt x="267" y="534"/>
                    <a:pt x="267" y="501"/>
                  </a:cubicBezTo>
                  <a:lnTo>
                    <a:pt x="334" y="401"/>
                  </a:lnTo>
                  <a:cubicBezTo>
                    <a:pt x="367" y="367"/>
                    <a:pt x="367" y="367"/>
                    <a:pt x="401" y="334"/>
                  </a:cubicBezTo>
                  <a:cubicBezTo>
                    <a:pt x="434" y="300"/>
                    <a:pt x="467" y="300"/>
                    <a:pt x="534" y="300"/>
                  </a:cubicBezTo>
                  <a:close/>
                  <a:moveTo>
                    <a:pt x="567" y="0"/>
                  </a:moveTo>
                  <a:cubicBezTo>
                    <a:pt x="501" y="0"/>
                    <a:pt x="434" y="0"/>
                    <a:pt x="401" y="34"/>
                  </a:cubicBezTo>
                  <a:cubicBezTo>
                    <a:pt x="334" y="67"/>
                    <a:pt x="267" y="134"/>
                    <a:pt x="234" y="167"/>
                  </a:cubicBezTo>
                  <a:cubicBezTo>
                    <a:pt x="167" y="234"/>
                    <a:pt x="134" y="334"/>
                    <a:pt x="100" y="401"/>
                  </a:cubicBezTo>
                  <a:cubicBezTo>
                    <a:pt x="67" y="467"/>
                    <a:pt x="34" y="567"/>
                    <a:pt x="34" y="667"/>
                  </a:cubicBezTo>
                  <a:cubicBezTo>
                    <a:pt x="0" y="767"/>
                    <a:pt x="0" y="834"/>
                    <a:pt x="0" y="934"/>
                  </a:cubicBezTo>
                  <a:cubicBezTo>
                    <a:pt x="0" y="1034"/>
                    <a:pt x="0" y="1101"/>
                    <a:pt x="0" y="1168"/>
                  </a:cubicBezTo>
                  <a:cubicBezTo>
                    <a:pt x="0" y="1234"/>
                    <a:pt x="34" y="1301"/>
                    <a:pt x="67" y="1335"/>
                  </a:cubicBezTo>
                  <a:cubicBezTo>
                    <a:pt x="100" y="1401"/>
                    <a:pt x="167" y="1401"/>
                    <a:pt x="200" y="1401"/>
                  </a:cubicBezTo>
                  <a:cubicBezTo>
                    <a:pt x="267" y="1401"/>
                    <a:pt x="334" y="1401"/>
                    <a:pt x="367" y="1368"/>
                  </a:cubicBezTo>
                  <a:cubicBezTo>
                    <a:pt x="434" y="1335"/>
                    <a:pt x="501" y="1301"/>
                    <a:pt x="534" y="1234"/>
                  </a:cubicBezTo>
                  <a:cubicBezTo>
                    <a:pt x="567" y="1201"/>
                    <a:pt x="601" y="1134"/>
                    <a:pt x="634" y="1068"/>
                  </a:cubicBezTo>
                  <a:cubicBezTo>
                    <a:pt x="667" y="1034"/>
                    <a:pt x="701" y="968"/>
                    <a:pt x="701" y="934"/>
                  </a:cubicBezTo>
                  <a:cubicBezTo>
                    <a:pt x="734" y="901"/>
                    <a:pt x="734" y="868"/>
                    <a:pt x="734" y="834"/>
                  </a:cubicBezTo>
                  <a:cubicBezTo>
                    <a:pt x="734" y="801"/>
                    <a:pt x="734" y="801"/>
                    <a:pt x="734" y="801"/>
                  </a:cubicBezTo>
                  <a:cubicBezTo>
                    <a:pt x="734" y="784"/>
                    <a:pt x="734" y="776"/>
                    <a:pt x="730" y="776"/>
                  </a:cubicBezTo>
                  <a:cubicBezTo>
                    <a:pt x="726" y="776"/>
                    <a:pt x="717" y="784"/>
                    <a:pt x="701" y="801"/>
                  </a:cubicBezTo>
                  <a:lnTo>
                    <a:pt x="567" y="868"/>
                  </a:lnTo>
                  <a:lnTo>
                    <a:pt x="534" y="901"/>
                  </a:lnTo>
                  <a:lnTo>
                    <a:pt x="534" y="934"/>
                  </a:lnTo>
                  <a:cubicBezTo>
                    <a:pt x="501" y="968"/>
                    <a:pt x="501" y="1001"/>
                    <a:pt x="467" y="1001"/>
                  </a:cubicBezTo>
                  <a:cubicBezTo>
                    <a:pt x="434" y="1034"/>
                    <a:pt x="401" y="1068"/>
                    <a:pt x="401" y="1068"/>
                  </a:cubicBezTo>
                  <a:cubicBezTo>
                    <a:pt x="367" y="1068"/>
                    <a:pt x="334" y="1101"/>
                    <a:pt x="300" y="1101"/>
                  </a:cubicBezTo>
                  <a:lnTo>
                    <a:pt x="267" y="1101"/>
                  </a:lnTo>
                  <a:cubicBezTo>
                    <a:pt x="234" y="1101"/>
                    <a:pt x="234" y="1068"/>
                    <a:pt x="200" y="1034"/>
                  </a:cubicBezTo>
                  <a:cubicBezTo>
                    <a:pt x="200" y="1001"/>
                    <a:pt x="200" y="1001"/>
                    <a:pt x="200" y="968"/>
                  </a:cubicBezTo>
                  <a:lnTo>
                    <a:pt x="767" y="634"/>
                  </a:lnTo>
                  <a:cubicBezTo>
                    <a:pt x="767" y="634"/>
                    <a:pt x="767" y="634"/>
                    <a:pt x="801" y="601"/>
                  </a:cubicBezTo>
                  <a:cubicBezTo>
                    <a:pt x="801" y="601"/>
                    <a:pt x="801" y="567"/>
                    <a:pt x="801" y="567"/>
                  </a:cubicBezTo>
                  <a:lnTo>
                    <a:pt x="801" y="434"/>
                  </a:lnTo>
                  <a:cubicBezTo>
                    <a:pt x="801" y="367"/>
                    <a:pt x="767" y="267"/>
                    <a:pt x="767" y="200"/>
                  </a:cubicBezTo>
                  <a:cubicBezTo>
                    <a:pt x="734" y="167"/>
                    <a:pt x="734" y="100"/>
                    <a:pt x="667" y="67"/>
                  </a:cubicBezTo>
                  <a:cubicBezTo>
                    <a:pt x="634" y="34"/>
                    <a:pt x="601" y="0"/>
                    <a:pt x="56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5"/>
            <p:cNvSpPr/>
            <p:nvPr/>
          </p:nvSpPr>
          <p:spPr>
            <a:xfrm>
              <a:off x="2398550" y="3466475"/>
              <a:ext cx="20875" cy="39000"/>
            </a:xfrm>
            <a:custGeom>
              <a:avLst/>
              <a:gdLst/>
              <a:ahLst/>
              <a:cxnLst/>
              <a:rect l="l" t="t" r="r" b="b"/>
              <a:pathLst>
                <a:path w="835" h="1560" extrusionOk="0">
                  <a:moveTo>
                    <a:pt x="805" y="0"/>
                  </a:moveTo>
                  <a:cubicBezTo>
                    <a:pt x="801" y="0"/>
                    <a:pt x="801" y="8"/>
                    <a:pt x="801" y="25"/>
                  </a:cubicBezTo>
                  <a:lnTo>
                    <a:pt x="668" y="92"/>
                  </a:lnTo>
                  <a:cubicBezTo>
                    <a:pt x="668" y="92"/>
                    <a:pt x="634" y="92"/>
                    <a:pt x="634" y="125"/>
                  </a:cubicBezTo>
                  <a:lnTo>
                    <a:pt x="634" y="192"/>
                  </a:lnTo>
                  <a:lnTo>
                    <a:pt x="401" y="1093"/>
                  </a:lnTo>
                  <a:lnTo>
                    <a:pt x="201" y="425"/>
                  </a:lnTo>
                  <a:lnTo>
                    <a:pt x="201" y="392"/>
                  </a:lnTo>
                  <a:lnTo>
                    <a:pt x="167" y="392"/>
                  </a:lnTo>
                  <a:lnTo>
                    <a:pt x="34" y="459"/>
                  </a:lnTo>
                  <a:cubicBezTo>
                    <a:pt x="34" y="492"/>
                    <a:pt x="34" y="492"/>
                    <a:pt x="1" y="492"/>
                  </a:cubicBezTo>
                  <a:cubicBezTo>
                    <a:pt x="1" y="525"/>
                    <a:pt x="1" y="525"/>
                    <a:pt x="1" y="559"/>
                  </a:cubicBezTo>
                  <a:lnTo>
                    <a:pt x="334" y="1526"/>
                  </a:lnTo>
                  <a:cubicBezTo>
                    <a:pt x="334" y="1526"/>
                    <a:pt x="334" y="1560"/>
                    <a:pt x="334" y="1560"/>
                  </a:cubicBezTo>
                  <a:lnTo>
                    <a:pt x="367" y="1560"/>
                  </a:lnTo>
                  <a:lnTo>
                    <a:pt x="468" y="1493"/>
                  </a:lnTo>
                  <a:cubicBezTo>
                    <a:pt x="468" y="1493"/>
                    <a:pt x="501" y="1459"/>
                    <a:pt x="501" y="1459"/>
                  </a:cubicBezTo>
                  <a:cubicBezTo>
                    <a:pt x="501" y="1426"/>
                    <a:pt x="501" y="1426"/>
                    <a:pt x="501" y="1393"/>
                  </a:cubicBezTo>
                  <a:lnTo>
                    <a:pt x="834" y="58"/>
                  </a:lnTo>
                  <a:cubicBezTo>
                    <a:pt x="834" y="58"/>
                    <a:pt x="834" y="25"/>
                    <a:pt x="834" y="25"/>
                  </a:cubicBezTo>
                  <a:cubicBezTo>
                    <a:pt x="818" y="8"/>
                    <a:pt x="809" y="0"/>
                    <a:pt x="80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5"/>
            <p:cNvSpPr/>
            <p:nvPr/>
          </p:nvSpPr>
          <p:spPr>
            <a:xfrm>
              <a:off x="2421900" y="3457075"/>
              <a:ext cx="20050" cy="35900"/>
            </a:xfrm>
            <a:custGeom>
              <a:avLst/>
              <a:gdLst/>
              <a:ahLst/>
              <a:cxnLst/>
              <a:rect l="l" t="t" r="r" b="b"/>
              <a:pathLst>
                <a:path w="802" h="1436" extrusionOk="0">
                  <a:moveTo>
                    <a:pt x="498" y="321"/>
                  </a:moveTo>
                  <a:cubicBezTo>
                    <a:pt x="512" y="321"/>
                    <a:pt x="524" y="325"/>
                    <a:pt x="534" y="334"/>
                  </a:cubicBezTo>
                  <a:lnTo>
                    <a:pt x="568" y="334"/>
                  </a:lnTo>
                  <a:cubicBezTo>
                    <a:pt x="601" y="368"/>
                    <a:pt x="601" y="368"/>
                    <a:pt x="601" y="401"/>
                  </a:cubicBezTo>
                  <a:cubicBezTo>
                    <a:pt x="601" y="434"/>
                    <a:pt x="601" y="468"/>
                    <a:pt x="601" y="468"/>
                  </a:cubicBezTo>
                  <a:lnTo>
                    <a:pt x="234" y="701"/>
                  </a:lnTo>
                  <a:cubicBezTo>
                    <a:pt x="234" y="635"/>
                    <a:pt x="267" y="568"/>
                    <a:pt x="301" y="501"/>
                  </a:cubicBezTo>
                  <a:cubicBezTo>
                    <a:pt x="301" y="468"/>
                    <a:pt x="334" y="434"/>
                    <a:pt x="367" y="434"/>
                  </a:cubicBezTo>
                  <a:cubicBezTo>
                    <a:pt x="367" y="401"/>
                    <a:pt x="401" y="368"/>
                    <a:pt x="434" y="368"/>
                  </a:cubicBezTo>
                  <a:lnTo>
                    <a:pt x="401" y="368"/>
                  </a:lnTo>
                  <a:cubicBezTo>
                    <a:pt x="424" y="344"/>
                    <a:pt x="465" y="321"/>
                    <a:pt x="498" y="321"/>
                  </a:cubicBezTo>
                  <a:close/>
                  <a:moveTo>
                    <a:pt x="568" y="1"/>
                  </a:moveTo>
                  <a:cubicBezTo>
                    <a:pt x="501" y="1"/>
                    <a:pt x="468" y="34"/>
                    <a:pt x="401" y="34"/>
                  </a:cubicBezTo>
                  <a:cubicBezTo>
                    <a:pt x="334" y="101"/>
                    <a:pt x="301" y="134"/>
                    <a:pt x="234" y="201"/>
                  </a:cubicBezTo>
                  <a:cubicBezTo>
                    <a:pt x="201" y="268"/>
                    <a:pt x="167" y="334"/>
                    <a:pt x="134" y="401"/>
                  </a:cubicBezTo>
                  <a:cubicBezTo>
                    <a:pt x="67" y="501"/>
                    <a:pt x="67" y="601"/>
                    <a:pt x="34" y="668"/>
                  </a:cubicBezTo>
                  <a:cubicBezTo>
                    <a:pt x="34" y="768"/>
                    <a:pt x="1" y="868"/>
                    <a:pt x="1" y="968"/>
                  </a:cubicBezTo>
                  <a:cubicBezTo>
                    <a:pt x="1" y="1035"/>
                    <a:pt x="1" y="1135"/>
                    <a:pt x="34" y="1202"/>
                  </a:cubicBezTo>
                  <a:cubicBezTo>
                    <a:pt x="34" y="1268"/>
                    <a:pt x="67" y="1335"/>
                    <a:pt x="101" y="1368"/>
                  </a:cubicBezTo>
                  <a:cubicBezTo>
                    <a:pt x="134" y="1402"/>
                    <a:pt x="167" y="1435"/>
                    <a:pt x="234" y="1435"/>
                  </a:cubicBezTo>
                  <a:cubicBezTo>
                    <a:pt x="301" y="1435"/>
                    <a:pt x="334" y="1435"/>
                    <a:pt x="401" y="1402"/>
                  </a:cubicBezTo>
                  <a:cubicBezTo>
                    <a:pt x="468" y="1368"/>
                    <a:pt x="501" y="1302"/>
                    <a:pt x="534" y="1268"/>
                  </a:cubicBezTo>
                  <a:cubicBezTo>
                    <a:pt x="601" y="1202"/>
                    <a:pt x="634" y="1168"/>
                    <a:pt x="668" y="1102"/>
                  </a:cubicBezTo>
                  <a:cubicBezTo>
                    <a:pt x="701" y="1068"/>
                    <a:pt x="734" y="1002"/>
                    <a:pt x="734" y="935"/>
                  </a:cubicBezTo>
                  <a:cubicBezTo>
                    <a:pt x="768" y="935"/>
                    <a:pt x="768" y="868"/>
                    <a:pt x="768" y="835"/>
                  </a:cubicBezTo>
                  <a:cubicBezTo>
                    <a:pt x="768" y="835"/>
                    <a:pt x="768" y="835"/>
                    <a:pt x="768" y="801"/>
                  </a:cubicBezTo>
                  <a:lnTo>
                    <a:pt x="734" y="801"/>
                  </a:lnTo>
                  <a:lnTo>
                    <a:pt x="601" y="868"/>
                  </a:lnTo>
                  <a:cubicBezTo>
                    <a:pt x="601" y="901"/>
                    <a:pt x="568" y="901"/>
                    <a:pt x="568" y="901"/>
                  </a:cubicBezTo>
                  <a:cubicBezTo>
                    <a:pt x="568" y="935"/>
                    <a:pt x="534" y="935"/>
                    <a:pt x="534" y="935"/>
                  </a:cubicBezTo>
                  <a:cubicBezTo>
                    <a:pt x="534" y="968"/>
                    <a:pt x="501" y="1002"/>
                    <a:pt x="501" y="1035"/>
                  </a:cubicBezTo>
                  <a:cubicBezTo>
                    <a:pt x="468" y="1035"/>
                    <a:pt x="434" y="1068"/>
                    <a:pt x="401" y="1102"/>
                  </a:cubicBezTo>
                  <a:lnTo>
                    <a:pt x="334" y="1102"/>
                  </a:lnTo>
                  <a:cubicBezTo>
                    <a:pt x="317" y="1118"/>
                    <a:pt x="309" y="1127"/>
                    <a:pt x="301" y="1127"/>
                  </a:cubicBezTo>
                  <a:cubicBezTo>
                    <a:pt x="292" y="1127"/>
                    <a:pt x="284" y="1118"/>
                    <a:pt x="267" y="1102"/>
                  </a:cubicBezTo>
                  <a:cubicBezTo>
                    <a:pt x="267" y="1102"/>
                    <a:pt x="234" y="1102"/>
                    <a:pt x="234" y="1068"/>
                  </a:cubicBezTo>
                  <a:cubicBezTo>
                    <a:pt x="234" y="1035"/>
                    <a:pt x="234" y="1002"/>
                    <a:pt x="234" y="968"/>
                  </a:cubicBezTo>
                  <a:lnTo>
                    <a:pt x="768" y="668"/>
                  </a:lnTo>
                  <a:cubicBezTo>
                    <a:pt x="801" y="635"/>
                    <a:pt x="801" y="635"/>
                    <a:pt x="801" y="635"/>
                  </a:cubicBezTo>
                  <a:cubicBezTo>
                    <a:pt x="801" y="601"/>
                    <a:pt x="801" y="601"/>
                    <a:pt x="801" y="568"/>
                  </a:cubicBezTo>
                  <a:lnTo>
                    <a:pt x="801" y="468"/>
                  </a:lnTo>
                  <a:cubicBezTo>
                    <a:pt x="801" y="368"/>
                    <a:pt x="801" y="301"/>
                    <a:pt x="768" y="234"/>
                  </a:cubicBezTo>
                  <a:cubicBezTo>
                    <a:pt x="768" y="168"/>
                    <a:pt x="734" y="101"/>
                    <a:pt x="701" y="68"/>
                  </a:cubicBezTo>
                  <a:cubicBezTo>
                    <a:pt x="668" y="34"/>
                    <a:pt x="634" y="1"/>
                    <a:pt x="56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5"/>
            <p:cNvSpPr/>
            <p:nvPr/>
          </p:nvSpPr>
          <p:spPr>
            <a:xfrm>
              <a:off x="2447750" y="3442075"/>
              <a:ext cx="19200" cy="40050"/>
            </a:xfrm>
            <a:custGeom>
              <a:avLst/>
              <a:gdLst/>
              <a:ahLst/>
              <a:cxnLst/>
              <a:rect l="l" t="t" r="r" b="b"/>
              <a:pathLst>
                <a:path w="768" h="1602" extrusionOk="0">
                  <a:moveTo>
                    <a:pt x="601" y="0"/>
                  </a:moveTo>
                  <a:cubicBezTo>
                    <a:pt x="534" y="0"/>
                    <a:pt x="468" y="34"/>
                    <a:pt x="434" y="34"/>
                  </a:cubicBezTo>
                  <a:cubicBezTo>
                    <a:pt x="368" y="67"/>
                    <a:pt x="334" y="134"/>
                    <a:pt x="301" y="167"/>
                  </a:cubicBezTo>
                  <a:cubicBezTo>
                    <a:pt x="267" y="234"/>
                    <a:pt x="234" y="267"/>
                    <a:pt x="201" y="334"/>
                  </a:cubicBezTo>
                  <a:lnTo>
                    <a:pt x="201" y="267"/>
                  </a:lnTo>
                  <a:cubicBezTo>
                    <a:pt x="201" y="267"/>
                    <a:pt x="201" y="267"/>
                    <a:pt x="201" y="234"/>
                  </a:cubicBezTo>
                  <a:lnTo>
                    <a:pt x="167" y="234"/>
                  </a:lnTo>
                  <a:lnTo>
                    <a:pt x="34" y="301"/>
                  </a:lnTo>
                  <a:cubicBezTo>
                    <a:pt x="1" y="301"/>
                    <a:pt x="1" y="334"/>
                    <a:pt x="1" y="334"/>
                  </a:cubicBezTo>
                  <a:cubicBezTo>
                    <a:pt x="1" y="367"/>
                    <a:pt x="1" y="401"/>
                    <a:pt x="1" y="401"/>
                  </a:cubicBezTo>
                  <a:lnTo>
                    <a:pt x="1" y="1568"/>
                  </a:lnTo>
                  <a:cubicBezTo>
                    <a:pt x="1" y="1568"/>
                    <a:pt x="1" y="1602"/>
                    <a:pt x="1" y="1602"/>
                  </a:cubicBezTo>
                  <a:lnTo>
                    <a:pt x="34" y="1602"/>
                  </a:lnTo>
                  <a:lnTo>
                    <a:pt x="167" y="1535"/>
                  </a:lnTo>
                  <a:cubicBezTo>
                    <a:pt x="167" y="1535"/>
                    <a:pt x="201" y="1501"/>
                    <a:pt x="201" y="1501"/>
                  </a:cubicBezTo>
                  <a:cubicBezTo>
                    <a:pt x="201" y="1468"/>
                    <a:pt x="201" y="1468"/>
                    <a:pt x="201" y="1435"/>
                  </a:cubicBezTo>
                  <a:lnTo>
                    <a:pt x="201" y="801"/>
                  </a:lnTo>
                  <a:cubicBezTo>
                    <a:pt x="201" y="701"/>
                    <a:pt x="201" y="634"/>
                    <a:pt x="234" y="534"/>
                  </a:cubicBezTo>
                  <a:cubicBezTo>
                    <a:pt x="267" y="467"/>
                    <a:pt x="301" y="401"/>
                    <a:pt x="368" y="367"/>
                  </a:cubicBezTo>
                  <a:cubicBezTo>
                    <a:pt x="401" y="351"/>
                    <a:pt x="434" y="342"/>
                    <a:pt x="463" y="342"/>
                  </a:cubicBezTo>
                  <a:cubicBezTo>
                    <a:pt x="493" y="342"/>
                    <a:pt x="518" y="351"/>
                    <a:pt x="534" y="367"/>
                  </a:cubicBezTo>
                  <a:cubicBezTo>
                    <a:pt x="568" y="434"/>
                    <a:pt x="568" y="501"/>
                    <a:pt x="568" y="601"/>
                  </a:cubicBezTo>
                  <a:lnTo>
                    <a:pt x="568" y="1235"/>
                  </a:lnTo>
                  <a:cubicBezTo>
                    <a:pt x="568" y="1235"/>
                    <a:pt x="568" y="1235"/>
                    <a:pt x="568" y="1268"/>
                  </a:cubicBezTo>
                  <a:lnTo>
                    <a:pt x="601" y="1268"/>
                  </a:lnTo>
                  <a:lnTo>
                    <a:pt x="734" y="1201"/>
                  </a:lnTo>
                  <a:cubicBezTo>
                    <a:pt x="734" y="1168"/>
                    <a:pt x="734" y="1168"/>
                    <a:pt x="734" y="1168"/>
                  </a:cubicBezTo>
                  <a:cubicBezTo>
                    <a:pt x="734" y="1135"/>
                    <a:pt x="734" y="1135"/>
                    <a:pt x="734" y="1101"/>
                  </a:cubicBezTo>
                  <a:lnTo>
                    <a:pt x="768" y="434"/>
                  </a:lnTo>
                  <a:cubicBezTo>
                    <a:pt x="768" y="367"/>
                    <a:pt x="768" y="301"/>
                    <a:pt x="768" y="234"/>
                  </a:cubicBezTo>
                  <a:cubicBezTo>
                    <a:pt x="734" y="167"/>
                    <a:pt x="734" y="100"/>
                    <a:pt x="701" y="67"/>
                  </a:cubicBezTo>
                  <a:cubicBezTo>
                    <a:pt x="668" y="34"/>
                    <a:pt x="634" y="0"/>
                    <a:pt x="6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5"/>
            <p:cNvSpPr/>
            <p:nvPr/>
          </p:nvSpPr>
          <p:spPr>
            <a:xfrm>
              <a:off x="2471100" y="3425600"/>
              <a:ext cx="18375" cy="40675"/>
            </a:xfrm>
            <a:custGeom>
              <a:avLst/>
              <a:gdLst/>
              <a:ahLst/>
              <a:cxnLst/>
              <a:rect l="l" t="t" r="r" b="b"/>
              <a:pathLst>
                <a:path w="735" h="1627" extrusionOk="0">
                  <a:moveTo>
                    <a:pt x="730" y="1"/>
                  </a:moveTo>
                  <a:cubicBezTo>
                    <a:pt x="726" y="1"/>
                    <a:pt x="718" y="9"/>
                    <a:pt x="701" y="26"/>
                  </a:cubicBezTo>
                  <a:lnTo>
                    <a:pt x="601" y="92"/>
                  </a:lnTo>
                  <a:cubicBezTo>
                    <a:pt x="568" y="92"/>
                    <a:pt x="568" y="92"/>
                    <a:pt x="568" y="126"/>
                  </a:cubicBezTo>
                  <a:cubicBezTo>
                    <a:pt x="568" y="126"/>
                    <a:pt x="568" y="159"/>
                    <a:pt x="568" y="159"/>
                  </a:cubicBezTo>
                  <a:lnTo>
                    <a:pt x="568" y="793"/>
                  </a:lnTo>
                  <a:cubicBezTo>
                    <a:pt x="568" y="893"/>
                    <a:pt x="534" y="993"/>
                    <a:pt x="501" y="1060"/>
                  </a:cubicBezTo>
                  <a:cubicBezTo>
                    <a:pt x="501" y="1126"/>
                    <a:pt x="434" y="1193"/>
                    <a:pt x="368" y="1226"/>
                  </a:cubicBezTo>
                  <a:cubicBezTo>
                    <a:pt x="334" y="1260"/>
                    <a:pt x="309" y="1277"/>
                    <a:pt x="288" y="1277"/>
                  </a:cubicBezTo>
                  <a:cubicBezTo>
                    <a:pt x="267" y="1277"/>
                    <a:pt x="251" y="1260"/>
                    <a:pt x="234" y="1226"/>
                  </a:cubicBezTo>
                  <a:cubicBezTo>
                    <a:pt x="201" y="1160"/>
                    <a:pt x="201" y="1093"/>
                    <a:pt x="201" y="1026"/>
                  </a:cubicBezTo>
                  <a:lnTo>
                    <a:pt x="201" y="393"/>
                  </a:lnTo>
                  <a:cubicBezTo>
                    <a:pt x="201" y="359"/>
                    <a:pt x="201" y="359"/>
                    <a:pt x="201" y="359"/>
                  </a:cubicBezTo>
                  <a:lnTo>
                    <a:pt x="167" y="359"/>
                  </a:lnTo>
                  <a:lnTo>
                    <a:pt x="34" y="426"/>
                  </a:lnTo>
                  <a:cubicBezTo>
                    <a:pt x="34" y="426"/>
                    <a:pt x="34" y="426"/>
                    <a:pt x="34" y="459"/>
                  </a:cubicBezTo>
                  <a:cubicBezTo>
                    <a:pt x="1" y="459"/>
                    <a:pt x="1" y="493"/>
                    <a:pt x="34" y="526"/>
                  </a:cubicBezTo>
                  <a:lnTo>
                    <a:pt x="1" y="1193"/>
                  </a:lnTo>
                  <a:cubicBezTo>
                    <a:pt x="1" y="1260"/>
                    <a:pt x="1" y="1327"/>
                    <a:pt x="1" y="1393"/>
                  </a:cubicBezTo>
                  <a:cubicBezTo>
                    <a:pt x="1" y="1460"/>
                    <a:pt x="34" y="1493"/>
                    <a:pt x="67" y="1560"/>
                  </a:cubicBezTo>
                  <a:cubicBezTo>
                    <a:pt x="101" y="1593"/>
                    <a:pt x="134" y="1593"/>
                    <a:pt x="167" y="1627"/>
                  </a:cubicBezTo>
                  <a:cubicBezTo>
                    <a:pt x="234" y="1627"/>
                    <a:pt x="267" y="1593"/>
                    <a:pt x="334" y="1560"/>
                  </a:cubicBezTo>
                  <a:cubicBezTo>
                    <a:pt x="368" y="1527"/>
                    <a:pt x="434" y="1493"/>
                    <a:pt x="468" y="1460"/>
                  </a:cubicBezTo>
                  <a:cubicBezTo>
                    <a:pt x="501" y="1393"/>
                    <a:pt x="534" y="1327"/>
                    <a:pt x="568" y="1293"/>
                  </a:cubicBezTo>
                  <a:lnTo>
                    <a:pt x="568" y="1360"/>
                  </a:lnTo>
                  <a:cubicBezTo>
                    <a:pt x="534" y="1360"/>
                    <a:pt x="534" y="1360"/>
                    <a:pt x="568" y="1393"/>
                  </a:cubicBezTo>
                  <a:lnTo>
                    <a:pt x="601" y="1393"/>
                  </a:lnTo>
                  <a:lnTo>
                    <a:pt x="701" y="1327"/>
                  </a:lnTo>
                  <a:cubicBezTo>
                    <a:pt x="734" y="1293"/>
                    <a:pt x="734" y="1293"/>
                    <a:pt x="734" y="1260"/>
                  </a:cubicBezTo>
                  <a:cubicBezTo>
                    <a:pt x="734" y="1260"/>
                    <a:pt x="734" y="1226"/>
                    <a:pt x="734" y="1226"/>
                  </a:cubicBezTo>
                  <a:lnTo>
                    <a:pt x="734" y="59"/>
                  </a:lnTo>
                  <a:cubicBezTo>
                    <a:pt x="734" y="26"/>
                    <a:pt x="734" y="26"/>
                    <a:pt x="734" y="26"/>
                  </a:cubicBezTo>
                  <a:cubicBezTo>
                    <a:pt x="734" y="9"/>
                    <a:pt x="734" y="1"/>
                    <a:pt x="73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5"/>
            <p:cNvSpPr/>
            <p:nvPr/>
          </p:nvSpPr>
          <p:spPr>
            <a:xfrm>
              <a:off x="2495275" y="3414550"/>
              <a:ext cx="20050" cy="35875"/>
            </a:xfrm>
            <a:custGeom>
              <a:avLst/>
              <a:gdLst/>
              <a:ahLst/>
              <a:cxnLst/>
              <a:rect l="l" t="t" r="r" b="b"/>
              <a:pathLst>
                <a:path w="802" h="1435" extrusionOk="0">
                  <a:moveTo>
                    <a:pt x="498" y="320"/>
                  </a:moveTo>
                  <a:cubicBezTo>
                    <a:pt x="512" y="320"/>
                    <a:pt x="525" y="324"/>
                    <a:pt x="535" y="334"/>
                  </a:cubicBezTo>
                  <a:lnTo>
                    <a:pt x="601" y="334"/>
                  </a:lnTo>
                  <a:cubicBezTo>
                    <a:pt x="601" y="368"/>
                    <a:pt x="601" y="368"/>
                    <a:pt x="635" y="401"/>
                  </a:cubicBezTo>
                  <a:cubicBezTo>
                    <a:pt x="635" y="434"/>
                    <a:pt x="635" y="434"/>
                    <a:pt x="635" y="468"/>
                  </a:cubicBezTo>
                  <a:lnTo>
                    <a:pt x="268" y="701"/>
                  </a:lnTo>
                  <a:lnTo>
                    <a:pt x="268" y="601"/>
                  </a:lnTo>
                  <a:cubicBezTo>
                    <a:pt x="268" y="534"/>
                    <a:pt x="301" y="468"/>
                    <a:pt x="335" y="401"/>
                  </a:cubicBezTo>
                  <a:cubicBezTo>
                    <a:pt x="368" y="401"/>
                    <a:pt x="401" y="368"/>
                    <a:pt x="434" y="335"/>
                  </a:cubicBezTo>
                  <a:lnTo>
                    <a:pt x="434" y="335"/>
                  </a:lnTo>
                  <a:lnTo>
                    <a:pt x="401" y="368"/>
                  </a:lnTo>
                  <a:cubicBezTo>
                    <a:pt x="425" y="344"/>
                    <a:pt x="465" y="320"/>
                    <a:pt x="498" y="320"/>
                  </a:cubicBezTo>
                  <a:close/>
                  <a:moveTo>
                    <a:pt x="568" y="1"/>
                  </a:moveTo>
                  <a:cubicBezTo>
                    <a:pt x="501" y="1"/>
                    <a:pt x="468" y="1"/>
                    <a:pt x="401" y="34"/>
                  </a:cubicBezTo>
                  <a:cubicBezTo>
                    <a:pt x="335" y="101"/>
                    <a:pt x="301" y="134"/>
                    <a:pt x="234" y="201"/>
                  </a:cubicBezTo>
                  <a:cubicBezTo>
                    <a:pt x="201" y="267"/>
                    <a:pt x="134" y="334"/>
                    <a:pt x="101" y="401"/>
                  </a:cubicBezTo>
                  <a:cubicBezTo>
                    <a:pt x="68" y="501"/>
                    <a:pt x="68" y="568"/>
                    <a:pt x="34" y="668"/>
                  </a:cubicBezTo>
                  <a:cubicBezTo>
                    <a:pt x="34" y="768"/>
                    <a:pt x="1" y="868"/>
                    <a:pt x="1" y="968"/>
                  </a:cubicBezTo>
                  <a:cubicBezTo>
                    <a:pt x="1" y="1035"/>
                    <a:pt x="1" y="1135"/>
                    <a:pt x="34" y="1201"/>
                  </a:cubicBezTo>
                  <a:cubicBezTo>
                    <a:pt x="34" y="1268"/>
                    <a:pt x="68" y="1335"/>
                    <a:pt x="101" y="1368"/>
                  </a:cubicBezTo>
                  <a:cubicBezTo>
                    <a:pt x="134" y="1402"/>
                    <a:pt x="168" y="1435"/>
                    <a:pt x="234" y="1435"/>
                  </a:cubicBezTo>
                  <a:cubicBezTo>
                    <a:pt x="301" y="1435"/>
                    <a:pt x="335" y="1435"/>
                    <a:pt x="401" y="1402"/>
                  </a:cubicBezTo>
                  <a:cubicBezTo>
                    <a:pt x="468" y="1368"/>
                    <a:pt x="501" y="1302"/>
                    <a:pt x="535" y="1268"/>
                  </a:cubicBezTo>
                  <a:cubicBezTo>
                    <a:pt x="601" y="1201"/>
                    <a:pt x="635" y="1168"/>
                    <a:pt x="668" y="1101"/>
                  </a:cubicBezTo>
                  <a:cubicBezTo>
                    <a:pt x="701" y="1068"/>
                    <a:pt x="735" y="1001"/>
                    <a:pt x="735" y="968"/>
                  </a:cubicBezTo>
                  <a:cubicBezTo>
                    <a:pt x="768" y="935"/>
                    <a:pt x="768" y="901"/>
                    <a:pt x="768" y="868"/>
                  </a:cubicBezTo>
                  <a:cubicBezTo>
                    <a:pt x="768" y="835"/>
                    <a:pt x="768" y="835"/>
                    <a:pt x="768" y="801"/>
                  </a:cubicBezTo>
                  <a:lnTo>
                    <a:pt x="735" y="801"/>
                  </a:lnTo>
                  <a:lnTo>
                    <a:pt x="601" y="868"/>
                  </a:lnTo>
                  <a:cubicBezTo>
                    <a:pt x="601" y="901"/>
                    <a:pt x="568" y="901"/>
                    <a:pt x="568" y="901"/>
                  </a:cubicBezTo>
                  <a:lnTo>
                    <a:pt x="535" y="968"/>
                  </a:lnTo>
                  <a:cubicBezTo>
                    <a:pt x="535" y="968"/>
                    <a:pt x="501" y="1001"/>
                    <a:pt x="501" y="1035"/>
                  </a:cubicBezTo>
                  <a:cubicBezTo>
                    <a:pt x="468" y="1035"/>
                    <a:pt x="435" y="1068"/>
                    <a:pt x="401" y="1101"/>
                  </a:cubicBezTo>
                  <a:lnTo>
                    <a:pt x="335" y="1101"/>
                  </a:lnTo>
                  <a:cubicBezTo>
                    <a:pt x="318" y="1118"/>
                    <a:pt x="310" y="1126"/>
                    <a:pt x="301" y="1126"/>
                  </a:cubicBezTo>
                  <a:cubicBezTo>
                    <a:pt x="293" y="1126"/>
                    <a:pt x="284" y="1118"/>
                    <a:pt x="268" y="1101"/>
                  </a:cubicBezTo>
                  <a:cubicBezTo>
                    <a:pt x="268" y="1101"/>
                    <a:pt x="234" y="1068"/>
                    <a:pt x="234" y="1068"/>
                  </a:cubicBezTo>
                  <a:cubicBezTo>
                    <a:pt x="234" y="1035"/>
                    <a:pt x="234" y="1001"/>
                    <a:pt x="234" y="968"/>
                  </a:cubicBezTo>
                  <a:lnTo>
                    <a:pt x="768" y="668"/>
                  </a:lnTo>
                  <a:cubicBezTo>
                    <a:pt x="802" y="634"/>
                    <a:pt x="802" y="634"/>
                    <a:pt x="802" y="601"/>
                  </a:cubicBezTo>
                  <a:cubicBezTo>
                    <a:pt x="802" y="601"/>
                    <a:pt x="802" y="568"/>
                    <a:pt x="802" y="568"/>
                  </a:cubicBezTo>
                  <a:lnTo>
                    <a:pt x="802" y="434"/>
                  </a:lnTo>
                  <a:cubicBezTo>
                    <a:pt x="802" y="368"/>
                    <a:pt x="802" y="301"/>
                    <a:pt x="768" y="234"/>
                  </a:cubicBezTo>
                  <a:cubicBezTo>
                    <a:pt x="768" y="167"/>
                    <a:pt x="735" y="101"/>
                    <a:pt x="701" y="67"/>
                  </a:cubicBezTo>
                  <a:cubicBezTo>
                    <a:pt x="668" y="34"/>
                    <a:pt x="635" y="1"/>
                    <a:pt x="56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5"/>
            <p:cNvSpPr/>
            <p:nvPr/>
          </p:nvSpPr>
          <p:spPr>
            <a:xfrm>
              <a:off x="2613700" y="3332825"/>
              <a:ext cx="24225" cy="53400"/>
            </a:xfrm>
            <a:custGeom>
              <a:avLst/>
              <a:gdLst/>
              <a:ahLst/>
              <a:cxnLst/>
              <a:rect l="l" t="t" r="r" b="b"/>
              <a:pathLst>
                <a:path w="969" h="2136" extrusionOk="0">
                  <a:moveTo>
                    <a:pt x="735" y="1"/>
                  </a:moveTo>
                  <a:cubicBezTo>
                    <a:pt x="668" y="1"/>
                    <a:pt x="601" y="34"/>
                    <a:pt x="534" y="67"/>
                  </a:cubicBezTo>
                  <a:cubicBezTo>
                    <a:pt x="468" y="101"/>
                    <a:pt x="401" y="167"/>
                    <a:pt x="334" y="234"/>
                  </a:cubicBezTo>
                  <a:cubicBezTo>
                    <a:pt x="301" y="301"/>
                    <a:pt x="234" y="368"/>
                    <a:pt x="201" y="468"/>
                  </a:cubicBezTo>
                  <a:cubicBezTo>
                    <a:pt x="167" y="534"/>
                    <a:pt x="134" y="601"/>
                    <a:pt x="134" y="701"/>
                  </a:cubicBezTo>
                  <a:cubicBezTo>
                    <a:pt x="101" y="768"/>
                    <a:pt x="101" y="835"/>
                    <a:pt x="101" y="935"/>
                  </a:cubicBezTo>
                  <a:lnTo>
                    <a:pt x="134" y="935"/>
                  </a:lnTo>
                  <a:lnTo>
                    <a:pt x="334" y="835"/>
                  </a:lnTo>
                  <a:lnTo>
                    <a:pt x="368" y="801"/>
                  </a:lnTo>
                  <a:cubicBezTo>
                    <a:pt x="368" y="801"/>
                    <a:pt x="368" y="768"/>
                    <a:pt x="368" y="734"/>
                  </a:cubicBezTo>
                  <a:cubicBezTo>
                    <a:pt x="401" y="734"/>
                    <a:pt x="401" y="701"/>
                    <a:pt x="368" y="701"/>
                  </a:cubicBezTo>
                  <a:cubicBezTo>
                    <a:pt x="368" y="668"/>
                    <a:pt x="368" y="634"/>
                    <a:pt x="368" y="601"/>
                  </a:cubicBezTo>
                  <a:cubicBezTo>
                    <a:pt x="401" y="601"/>
                    <a:pt x="401" y="568"/>
                    <a:pt x="434" y="534"/>
                  </a:cubicBezTo>
                  <a:cubicBezTo>
                    <a:pt x="434" y="501"/>
                    <a:pt x="468" y="468"/>
                    <a:pt x="501" y="468"/>
                  </a:cubicBezTo>
                  <a:lnTo>
                    <a:pt x="568" y="468"/>
                  </a:lnTo>
                  <a:cubicBezTo>
                    <a:pt x="601" y="468"/>
                    <a:pt x="601" y="468"/>
                    <a:pt x="634" y="501"/>
                  </a:cubicBezTo>
                  <a:cubicBezTo>
                    <a:pt x="634" y="501"/>
                    <a:pt x="634" y="534"/>
                    <a:pt x="634" y="534"/>
                  </a:cubicBezTo>
                  <a:cubicBezTo>
                    <a:pt x="634" y="568"/>
                    <a:pt x="634" y="568"/>
                    <a:pt x="634" y="601"/>
                  </a:cubicBezTo>
                  <a:cubicBezTo>
                    <a:pt x="634" y="634"/>
                    <a:pt x="634" y="668"/>
                    <a:pt x="634" y="701"/>
                  </a:cubicBezTo>
                  <a:cubicBezTo>
                    <a:pt x="601" y="768"/>
                    <a:pt x="568" y="801"/>
                    <a:pt x="534" y="868"/>
                  </a:cubicBezTo>
                  <a:lnTo>
                    <a:pt x="67" y="1702"/>
                  </a:lnTo>
                  <a:cubicBezTo>
                    <a:pt x="34" y="1735"/>
                    <a:pt x="34" y="1769"/>
                    <a:pt x="34" y="1802"/>
                  </a:cubicBezTo>
                  <a:cubicBezTo>
                    <a:pt x="34" y="1835"/>
                    <a:pt x="34" y="1835"/>
                    <a:pt x="34" y="1869"/>
                  </a:cubicBezTo>
                  <a:lnTo>
                    <a:pt x="34" y="2102"/>
                  </a:lnTo>
                  <a:cubicBezTo>
                    <a:pt x="1" y="2102"/>
                    <a:pt x="1" y="2135"/>
                    <a:pt x="34" y="2135"/>
                  </a:cubicBezTo>
                  <a:lnTo>
                    <a:pt x="67" y="2135"/>
                  </a:lnTo>
                  <a:lnTo>
                    <a:pt x="935" y="1602"/>
                  </a:lnTo>
                  <a:cubicBezTo>
                    <a:pt x="968" y="1602"/>
                    <a:pt x="968" y="1602"/>
                    <a:pt x="968" y="1568"/>
                  </a:cubicBezTo>
                  <a:cubicBezTo>
                    <a:pt x="968" y="1568"/>
                    <a:pt x="968" y="1535"/>
                    <a:pt x="968" y="1535"/>
                  </a:cubicBezTo>
                  <a:lnTo>
                    <a:pt x="968" y="1268"/>
                  </a:lnTo>
                  <a:cubicBezTo>
                    <a:pt x="968" y="1235"/>
                    <a:pt x="968" y="1235"/>
                    <a:pt x="968" y="1235"/>
                  </a:cubicBezTo>
                  <a:cubicBezTo>
                    <a:pt x="951" y="1218"/>
                    <a:pt x="943" y="1210"/>
                    <a:pt x="939" y="1210"/>
                  </a:cubicBezTo>
                  <a:cubicBezTo>
                    <a:pt x="935" y="1210"/>
                    <a:pt x="935" y="1218"/>
                    <a:pt x="935" y="1235"/>
                  </a:cubicBezTo>
                  <a:lnTo>
                    <a:pt x="501" y="1468"/>
                  </a:lnTo>
                  <a:lnTo>
                    <a:pt x="501" y="1468"/>
                  </a:lnTo>
                  <a:lnTo>
                    <a:pt x="735" y="1068"/>
                  </a:lnTo>
                  <a:cubicBezTo>
                    <a:pt x="768" y="1001"/>
                    <a:pt x="801" y="935"/>
                    <a:pt x="835" y="868"/>
                  </a:cubicBezTo>
                  <a:cubicBezTo>
                    <a:pt x="868" y="835"/>
                    <a:pt x="868" y="768"/>
                    <a:pt x="901" y="734"/>
                  </a:cubicBezTo>
                  <a:cubicBezTo>
                    <a:pt x="901" y="668"/>
                    <a:pt x="935" y="634"/>
                    <a:pt x="935" y="568"/>
                  </a:cubicBezTo>
                  <a:cubicBezTo>
                    <a:pt x="935" y="534"/>
                    <a:pt x="935" y="468"/>
                    <a:pt x="935" y="434"/>
                  </a:cubicBezTo>
                  <a:cubicBezTo>
                    <a:pt x="935" y="334"/>
                    <a:pt x="968" y="267"/>
                    <a:pt x="968" y="201"/>
                  </a:cubicBezTo>
                  <a:cubicBezTo>
                    <a:pt x="935" y="134"/>
                    <a:pt x="901" y="101"/>
                    <a:pt x="868" y="67"/>
                  </a:cubicBezTo>
                  <a:cubicBezTo>
                    <a:pt x="835" y="34"/>
                    <a:pt x="801" y="1"/>
                    <a:pt x="73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5"/>
            <p:cNvSpPr/>
            <p:nvPr/>
          </p:nvSpPr>
          <p:spPr>
            <a:xfrm>
              <a:off x="2641225" y="3313650"/>
              <a:ext cx="23375" cy="51725"/>
            </a:xfrm>
            <a:custGeom>
              <a:avLst/>
              <a:gdLst/>
              <a:ahLst/>
              <a:cxnLst/>
              <a:rect l="l" t="t" r="r" b="b"/>
              <a:pathLst>
                <a:path w="935" h="2069" extrusionOk="0">
                  <a:moveTo>
                    <a:pt x="834" y="0"/>
                  </a:moveTo>
                  <a:lnTo>
                    <a:pt x="134" y="434"/>
                  </a:lnTo>
                  <a:cubicBezTo>
                    <a:pt x="101" y="434"/>
                    <a:pt x="101" y="467"/>
                    <a:pt x="101" y="467"/>
                  </a:cubicBezTo>
                  <a:cubicBezTo>
                    <a:pt x="101" y="501"/>
                    <a:pt x="101" y="501"/>
                    <a:pt x="101" y="534"/>
                  </a:cubicBezTo>
                  <a:lnTo>
                    <a:pt x="34" y="1435"/>
                  </a:lnTo>
                  <a:cubicBezTo>
                    <a:pt x="34" y="1468"/>
                    <a:pt x="34" y="1468"/>
                    <a:pt x="34" y="1501"/>
                  </a:cubicBezTo>
                  <a:lnTo>
                    <a:pt x="67" y="1501"/>
                  </a:lnTo>
                  <a:lnTo>
                    <a:pt x="334" y="1335"/>
                  </a:lnTo>
                  <a:lnTo>
                    <a:pt x="334" y="1301"/>
                  </a:lnTo>
                  <a:lnTo>
                    <a:pt x="367" y="1268"/>
                  </a:lnTo>
                  <a:lnTo>
                    <a:pt x="401" y="1235"/>
                  </a:lnTo>
                  <a:cubicBezTo>
                    <a:pt x="401" y="1235"/>
                    <a:pt x="434" y="1201"/>
                    <a:pt x="434" y="1201"/>
                  </a:cubicBezTo>
                  <a:cubicBezTo>
                    <a:pt x="479" y="1201"/>
                    <a:pt x="508" y="1186"/>
                    <a:pt x="533" y="1186"/>
                  </a:cubicBezTo>
                  <a:cubicBezTo>
                    <a:pt x="545" y="1186"/>
                    <a:pt x="556" y="1190"/>
                    <a:pt x="568" y="1201"/>
                  </a:cubicBezTo>
                  <a:cubicBezTo>
                    <a:pt x="601" y="1235"/>
                    <a:pt x="601" y="1268"/>
                    <a:pt x="601" y="1301"/>
                  </a:cubicBezTo>
                  <a:cubicBezTo>
                    <a:pt x="601" y="1335"/>
                    <a:pt x="601" y="1368"/>
                    <a:pt x="601" y="1401"/>
                  </a:cubicBezTo>
                  <a:cubicBezTo>
                    <a:pt x="601" y="1435"/>
                    <a:pt x="601" y="1468"/>
                    <a:pt x="568" y="1501"/>
                  </a:cubicBezTo>
                  <a:cubicBezTo>
                    <a:pt x="568" y="1535"/>
                    <a:pt x="534" y="1568"/>
                    <a:pt x="534" y="1568"/>
                  </a:cubicBezTo>
                  <a:lnTo>
                    <a:pt x="467" y="1635"/>
                  </a:lnTo>
                  <a:cubicBezTo>
                    <a:pt x="434" y="1635"/>
                    <a:pt x="401" y="1635"/>
                    <a:pt x="401" y="1668"/>
                  </a:cubicBezTo>
                  <a:lnTo>
                    <a:pt x="334" y="1668"/>
                  </a:lnTo>
                  <a:cubicBezTo>
                    <a:pt x="334" y="1635"/>
                    <a:pt x="301" y="1635"/>
                    <a:pt x="301" y="1635"/>
                  </a:cubicBezTo>
                  <a:cubicBezTo>
                    <a:pt x="301" y="1602"/>
                    <a:pt x="301" y="1602"/>
                    <a:pt x="301" y="1602"/>
                  </a:cubicBezTo>
                  <a:lnTo>
                    <a:pt x="267" y="1535"/>
                  </a:lnTo>
                  <a:lnTo>
                    <a:pt x="234" y="1535"/>
                  </a:lnTo>
                  <a:lnTo>
                    <a:pt x="34" y="1668"/>
                  </a:lnTo>
                  <a:cubicBezTo>
                    <a:pt x="0" y="1668"/>
                    <a:pt x="0" y="1668"/>
                    <a:pt x="0" y="1702"/>
                  </a:cubicBezTo>
                  <a:cubicBezTo>
                    <a:pt x="0" y="1702"/>
                    <a:pt x="0" y="1735"/>
                    <a:pt x="0" y="1735"/>
                  </a:cubicBezTo>
                  <a:cubicBezTo>
                    <a:pt x="0" y="1802"/>
                    <a:pt x="0" y="1868"/>
                    <a:pt x="34" y="1935"/>
                  </a:cubicBezTo>
                  <a:cubicBezTo>
                    <a:pt x="34" y="1968"/>
                    <a:pt x="67" y="2002"/>
                    <a:pt x="134" y="2035"/>
                  </a:cubicBezTo>
                  <a:cubicBezTo>
                    <a:pt x="167" y="2069"/>
                    <a:pt x="234" y="2069"/>
                    <a:pt x="267" y="2069"/>
                  </a:cubicBezTo>
                  <a:cubicBezTo>
                    <a:pt x="334" y="2069"/>
                    <a:pt x="401" y="2035"/>
                    <a:pt x="467" y="2002"/>
                  </a:cubicBezTo>
                  <a:cubicBezTo>
                    <a:pt x="534" y="1968"/>
                    <a:pt x="601" y="1902"/>
                    <a:pt x="668" y="1868"/>
                  </a:cubicBezTo>
                  <a:cubicBezTo>
                    <a:pt x="701" y="1802"/>
                    <a:pt x="768" y="1735"/>
                    <a:pt x="801" y="1635"/>
                  </a:cubicBezTo>
                  <a:cubicBezTo>
                    <a:pt x="834" y="1568"/>
                    <a:pt x="868" y="1468"/>
                    <a:pt x="901" y="1401"/>
                  </a:cubicBezTo>
                  <a:cubicBezTo>
                    <a:pt x="934" y="1301"/>
                    <a:pt x="934" y="1201"/>
                    <a:pt x="934" y="1101"/>
                  </a:cubicBezTo>
                  <a:cubicBezTo>
                    <a:pt x="934" y="1034"/>
                    <a:pt x="934" y="968"/>
                    <a:pt x="901" y="868"/>
                  </a:cubicBezTo>
                  <a:cubicBezTo>
                    <a:pt x="901" y="834"/>
                    <a:pt x="868" y="768"/>
                    <a:pt x="801" y="734"/>
                  </a:cubicBezTo>
                  <a:cubicBezTo>
                    <a:pt x="768" y="701"/>
                    <a:pt x="734" y="701"/>
                    <a:pt x="668" y="701"/>
                  </a:cubicBezTo>
                  <a:cubicBezTo>
                    <a:pt x="601" y="701"/>
                    <a:pt x="568" y="734"/>
                    <a:pt x="501" y="768"/>
                  </a:cubicBezTo>
                  <a:cubicBezTo>
                    <a:pt x="467" y="801"/>
                    <a:pt x="434" y="801"/>
                    <a:pt x="401" y="834"/>
                  </a:cubicBezTo>
                  <a:cubicBezTo>
                    <a:pt x="401" y="868"/>
                    <a:pt x="367" y="901"/>
                    <a:pt x="334" y="901"/>
                  </a:cubicBezTo>
                  <a:lnTo>
                    <a:pt x="334" y="701"/>
                  </a:lnTo>
                  <a:lnTo>
                    <a:pt x="834" y="401"/>
                  </a:lnTo>
                  <a:cubicBezTo>
                    <a:pt x="834" y="401"/>
                    <a:pt x="834" y="401"/>
                    <a:pt x="868" y="367"/>
                  </a:cubicBezTo>
                  <a:cubicBezTo>
                    <a:pt x="868" y="367"/>
                    <a:pt x="868" y="334"/>
                    <a:pt x="868" y="334"/>
                  </a:cubicBezTo>
                  <a:lnTo>
                    <a:pt x="868" y="67"/>
                  </a:lnTo>
                  <a:cubicBezTo>
                    <a:pt x="868" y="34"/>
                    <a:pt x="868" y="34"/>
                    <a:pt x="8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5"/>
            <p:cNvSpPr/>
            <p:nvPr/>
          </p:nvSpPr>
          <p:spPr>
            <a:xfrm>
              <a:off x="2667900" y="3296125"/>
              <a:ext cx="31725" cy="56750"/>
            </a:xfrm>
            <a:custGeom>
              <a:avLst/>
              <a:gdLst/>
              <a:ahLst/>
              <a:cxnLst/>
              <a:rect l="l" t="t" r="r" b="b"/>
              <a:pathLst>
                <a:path w="1269" h="2270" extrusionOk="0">
                  <a:moveTo>
                    <a:pt x="268" y="701"/>
                  </a:moveTo>
                  <a:cubicBezTo>
                    <a:pt x="268" y="735"/>
                    <a:pt x="268" y="768"/>
                    <a:pt x="268" y="801"/>
                  </a:cubicBezTo>
                  <a:cubicBezTo>
                    <a:pt x="268" y="868"/>
                    <a:pt x="268" y="902"/>
                    <a:pt x="268" y="968"/>
                  </a:cubicBezTo>
                  <a:cubicBezTo>
                    <a:pt x="268" y="1002"/>
                    <a:pt x="268" y="1035"/>
                    <a:pt x="268" y="1068"/>
                  </a:cubicBezTo>
                  <a:cubicBezTo>
                    <a:pt x="268" y="1102"/>
                    <a:pt x="234" y="1135"/>
                    <a:pt x="234" y="1135"/>
                  </a:cubicBezTo>
                  <a:cubicBezTo>
                    <a:pt x="223" y="1146"/>
                    <a:pt x="212" y="1150"/>
                    <a:pt x="202" y="1150"/>
                  </a:cubicBezTo>
                  <a:cubicBezTo>
                    <a:pt x="182" y="1150"/>
                    <a:pt x="168" y="1135"/>
                    <a:pt x="168" y="1135"/>
                  </a:cubicBezTo>
                  <a:cubicBezTo>
                    <a:pt x="168" y="1102"/>
                    <a:pt x="168" y="1068"/>
                    <a:pt x="168" y="1035"/>
                  </a:cubicBezTo>
                  <a:cubicBezTo>
                    <a:pt x="168" y="968"/>
                    <a:pt x="168" y="935"/>
                    <a:pt x="168" y="902"/>
                  </a:cubicBezTo>
                  <a:cubicBezTo>
                    <a:pt x="168" y="835"/>
                    <a:pt x="168" y="801"/>
                    <a:pt x="168" y="768"/>
                  </a:cubicBezTo>
                  <a:cubicBezTo>
                    <a:pt x="168" y="735"/>
                    <a:pt x="201" y="735"/>
                    <a:pt x="234" y="701"/>
                  </a:cubicBezTo>
                  <a:close/>
                  <a:moveTo>
                    <a:pt x="368" y="435"/>
                  </a:moveTo>
                  <a:cubicBezTo>
                    <a:pt x="334" y="435"/>
                    <a:pt x="268" y="468"/>
                    <a:pt x="234" y="468"/>
                  </a:cubicBezTo>
                  <a:cubicBezTo>
                    <a:pt x="201" y="501"/>
                    <a:pt x="168" y="535"/>
                    <a:pt x="134" y="568"/>
                  </a:cubicBezTo>
                  <a:cubicBezTo>
                    <a:pt x="101" y="601"/>
                    <a:pt x="68" y="635"/>
                    <a:pt x="68" y="701"/>
                  </a:cubicBezTo>
                  <a:cubicBezTo>
                    <a:pt x="34" y="768"/>
                    <a:pt x="1" y="868"/>
                    <a:pt x="1" y="968"/>
                  </a:cubicBezTo>
                  <a:cubicBezTo>
                    <a:pt x="1" y="1002"/>
                    <a:pt x="1" y="1035"/>
                    <a:pt x="1" y="1068"/>
                  </a:cubicBezTo>
                  <a:cubicBezTo>
                    <a:pt x="1" y="1102"/>
                    <a:pt x="1" y="1135"/>
                    <a:pt x="1" y="1168"/>
                  </a:cubicBezTo>
                  <a:cubicBezTo>
                    <a:pt x="1" y="1202"/>
                    <a:pt x="1" y="1268"/>
                    <a:pt x="1" y="1302"/>
                  </a:cubicBezTo>
                  <a:cubicBezTo>
                    <a:pt x="34" y="1335"/>
                    <a:pt x="34" y="1369"/>
                    <a:pt x="68" y="1369"/>
                  </a:cubicBezTo>
                  <a:cubicBezTo>
                    <a:pt x="68" y="1402"/>
                    <a:pt x="101" y="1402"/>
                    <a:pt x="134" y="1402"/>
                  </a:cubicBezTo>
                  <a:cubicBezTo>
                    <a:pt x="168" y="1402"/>
                    <a:pt x="201" y="1402"/>
                    <a:pt x="234" y="1369"/>
                  </a:cubicBezTo>
                  <a:cubicBezTo>
                    <a:pt x="301" y="1369"/>
                    <a:pt x="334" y="1335"/>
                    <a:pt x="368" y="1302"/>
                  </a:cubicBezTo>
                  <a:cubicBezTo>
                    <a:pt x="401" y="1235"/>
                    <a:pt x="401" y="1202"/>
                    <a:pt x="435" y="1168"/>
                  </a:cubicBezTo>
                  <a:cubicBezTo>
                    <a:pt x="468" y="1135"/>
                    <a:pt x="468" y="1068"/>
                    <a:pt x="468" y="1035"/>
                  </a:cubicBezTo>
                  <a:cubicBezTo>
                    <a:pt x="501" y="968"/>
                    <a:pt x="501" y="935"/>
                    <a:pt x="468" y="868"/>
                  </a:cubicBezTo>
                  <a:cubicBezTo>
                    <a:pt x="501" y="801"/>
                    <a:pt x="501" y="735"/>
                    <a:pt x="468" y="701"/>
                  </a:cubicBezTo>
                  <a:cubicBezTo>
                    <a:pt x="501" y="635"/>
                    <a:pt x="501" y="601"/>
                    <a:pt x="468" y="568"/>
                  </a:cubicBezTo>
                  <a:cubicBezTo>
                    <a:pt x="468" y="535"/>
                    <a:pt x="468" y="501"/>
                    <a:pt x="435" y="468"/>
                  </a:cubicBezTo>
                  <a:cubicBezTo>
                    <a:pt x="401" y="468"/>
                    <a:pt x="401" y="435"/>
                    <a:pt x="368" y="435"/>
                  </a:cubicBezTo>
                  <a:close/>
                  <a:moveTo>
                    <a:pt x="1035" y="1168"/>
                  </a:moveTo>
                  <a:cubicBezTo>
                    <a:pt x="1035" y="1168"/>
                    <a:pt x="1035" y="1202"/>
                    <a:pt x="1035" y="1235"/>
                  </a:cubicBezTo>
                  <a:cubicBezTo>
                    <a:pt x="1035" y="1302"/>
                    <a:pt x="1035" y="1369"/>
                    <a:pt x="1035" y="1402"/>
                  </a:cubicBezTo>
                  <a:cubicBezTo>
                    <a:pt x="1035" y="1435"/>
                    <a:pt x="1035" y="1469"/>
                    <a:pt x="1035" y="1502"/>
                  </a:cubicBezTo>
                  <a:cubicBezTo>
                    <a:pt x="1035" y="1535"/>
                    <a:pt x="1002" y="1569"/>
                    <a:pt x="968" y="1569"/>
                  </a:cubicBezTo>
                  <a:lnTo>
                    <a:pt x="935" y="1569"/>
                  </a:lnTo>
                  <a:cubicBezTo>
                    <a:pt x="935" y="1535"/>
                    <a:pt x="935" y="1502"/>
                    <a:pt x="935" y="1502"/>
                  </a:cubicBezTo>
                  <a:lnTo>
                    <a:pt x="935" y="1469"/>
                  </a:lnTo>
                  <a:cubicBezTo>
                    <a:pt x="935" y="1435"/>
                    <a:pt x="935" y="1369"/>
                    <a:pt x="935" y="1335"/>
                  </a:cubicBezTo>
                  <a:cubicBezTo>
                    <a:pt x="935" y="1302"/>
                    <a:pt x="935" y="1235"/>
                    <a:pt x="935" y="1202"/>
                  </a:cubicBezTo>
                  <a:cubicBezTo>
                    <a:pt x="935" y="1202"/>
                    <a:pt x="968" y="1168"/>
                    <a:pt x="968" y="1168"/>
                  </a:cubicBezTo>
                  <a:close/>
                  <a:moveTo>
                    <a:pt x="1135" y="868"/>
                  </a:moveTo>
                  <a:cubicBezTo>
                    <a:pt x="1102" y="868"/>
                    <a:pt x="1068" y="902"/>
                    <a:pt x="1035" y="902"/>
                  </a:cubicBezTo>
                  <a:cubicBezTo>
                    <a:pt x="968" y="935"/>
                    <a:pt x="935" y="968"/>
                    <a:pt x="902" y="1002"/>
                  </a:cubicBezTo>
                  <a:cubicBezTo>
                    <a:pt x="868" y="1035"/>
                    <a:pt x="868" y="1102"/>
                    <a:pt x="835" y="1135"/>
                  </a:cubicBezTo>
                  <a:cubicBezTo>
                    <a:pt x="801" y="1235"/>
                    <a:pt x="768" y="1335"/>
                    <a:pt x="768" y="1435"/>
                  </a:cubicBezTo>
                  <a:cubicBezTo>
                    <a:pt x="768" y="1435"/>
                    <a:pt x="768" y="1502"/>
                    <a:pt x="768" y="1535"/>
                  </a:cubicBezTo>
                  <a:cubicBezTo>
                    <a:pt x="768" y="1535"/>
                    <a:pt x="768" y="1569"/>
                    <a:pt x="768" y="1602"/>
                  </a:cubicBezTo>
                  <a:cubicBezTo>
                    <a:pt x="768" y="1669"/>
                    <a:pt x="768" y="1702"/>
                    <a:pt x="768" y="1735"/>
                  </a:cubicBezTo>
                  <a:cubicBezTo>
                    <a:pt x="768" y="1769"/>
                    <a:pt x="801" y="1802"/>
                    <a:pt x="835" y="1836"/>
                  </a:cubicBezTo>
                  <a:cubicBezTo>
                    <a:pt x="835" y="1836"/>
                    <a:pt x="868" y="1869"/>
                    <a:pt x="902" y="1869"/>
                  </a:cubicBezTo>
                  <a:cubicBezTo>
                    <a:pt x="935" y="1869"/>
                    <a:pt x="968" y="1836"/>
                    <a:pt x="1002" y="1836"/>
                  </a:cubicBezTo>
                  <a:cubicBezTo>
                    <a:pt x="1035" y="1802"/>
                    <a:pt x="1102" y="1769"/>
                    <a:pt x="1135" y="1735"/>
                  </a:cubicBezTo>
                  <a:cubicBezTo>
                    <a:pt x="1135" y="1702"/>
                    <a:pt x="1168" y="1635"/>
                    <a:pt x="1202" y="1602"/>
                  </a:cubicBezTo>
                  <a:cubicBezTo>
                    <a:pt x="1235" y="1569"/>
                    <a:pt x="1235" y="1502"/>
                    <a:pt x="1235" y="1469"/>
                  </a:cubicBezTo>
                  <a:cubicBezTo>
                    <a:pt x="1268" y="1402"/>
                    <a:pt x="1268" y="1369"/>
                    <a:pt x="1235" y="1302"/>
                  </a:cubicBezTo>
                  <a:cubicBezTo>
                    <a:pt x="1235" y="1268"/>
                    <a:pt x="1235" y="1202"/>
                    <a:pt x="1235" y="1135"/>
                  </a:cubicBezTo>
                  <a:lnTo>
                    <a:pt x="1235" y="1102"/>
                  </a:lnTo>
                  <a:cubicBezTo>
                    <a:pt x="1235" y="1068"/>
                    <a:pt x="1268" y="1035"/>
                    <a:pt x="1268" y="1002"/>
                  </a:cubicBezTo>
                  <a:cubicBezTo>
                    <a:pt x="1268" y="968"/>
                    <a:pt x="1235" y="935"/>
                    <a:pt x="1202" y="902"/>
                  </a:cubicBezTo>
                  <a:cubicBezTo>
                    <a:pt x="1202" y="902"/>
                    <a:pt x="1168" y="868"/>
                    <a:pt x="1135" y="868"/>
                  </a:cubicBezTo>
                  <a:close/>
                  <a:moveTo>
                    <a:pt x="1068" y="1"/>
                  </a:moveTo>
                  <a:lnTo>
                    <a:pt x="935" y="68"/>
                  </a:lnTo>
                  <a:cubicBezTo>
                    <a:pt x="935" y="68"/>
                    <a:pt x="902" y="101"/>
                    <a:pt x="902" y="101"/>
                  </a:cubicBezTo>
                  <a:cubicBezTo>
                    <a:pt x="902" y="134"/>
                    <a:pt x="902" y="134"/>
                    <a:pt x="902" y="168"/>
                  </a:cubicBezTo>
                  <a:lnTo>
                    <a:pt x="68" y="2236"/>
                  </a:lnTo>
                  <a:lnTo>
                    <a:pt x="68" y="2269"/>
                  </a:lnTo>
                  <a:lnTo>
                    <a:pt x="101" y="2269"/>
                  </a:lnTo>
                  <a:lnTo>
                    <a:pt x="234" y="2202"/>
                  </a:lnTo>
                  <a:cubicBezTo>
                    <a:pt x="268" y="2202"/>
                    <a:pt x="268" y="2169"/>
                    <a:pt x="268" y="2169"/>
                  </a:cubicBezTo>
                  <a:cubicBezTo>
                    <a:pt x="268" y="2136"/>
                    <a:pt x="301" y="2136"/>
                    <a:pt x="301" y="2102"/>
                  </a:cubicBezTo>
                  <a:lnTo>
                    <a:pt x="1102" y="34"/>
                  </a:lnTo>
                  <a:cubicBezTo>
                    <a:pt x="1102" y="34"/>
                    <a:pt x="1102" y="1"/>
                    <a:pt x="110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5"/>
            <p:cNvSpPr/>
            <p:nvPr/>
          </p:nvSpPr>
          <p:spPr>
            <a:xfrm>
              <a:off x="2531150" y="3301975"/>
              <a:ext cx="25050" cy="60075"/>
            </a:xfrm>
            <a:custGeom>
              <a:avLst/>
              <a:gdLst/>
              <a:ahLst/>
              <a:cxnLst/>
              <a:rect l="l" t="t" r="r" b="b"/>
              <a:pathLst>
                <a:path w="1002" h="2403" extrusionOk="0">
                  <a:moveTo>
                    <a:pt x="567" y="0"/>
                  </a:moveTo>
                  <a:lnTo>
                    <a:pt x="334" y="134"/>
                  </a:lnTo>
                  <a:cubicBezTo>
                    <a:pt x="334" y="134"/>
                    <a:pt x="334" y="134"/>
                    <a:pt x="301" y="167"/>
                  </a:cubicBezTo>
                  <a:cubicBezTo>
                    <a:pt x="301" y="167"/>
                    <a:pt x="301" y="201"/>
                    <a:pt x="301" y="234"/>
                  </a:cubicBezTo>
                  <a:lnTo>
                    <a:pt x="301" y="401"/>
                  </a:lnTo>
                  <a:cubicBezTo>
                    <a:pt x="267" y="434"/>
                    <a:pt x="234" y="501"/>
                    <a:pt x="167" y="567"/>
                  </a:cubicBezTo>
                  <a:cubicBezTo>
                    <a:pt x="134" y="601"/>
                    <a:pt x="100" y="668"/>
                    <a:pt x="100" y="734"/>
                  </a:cubicBezTo>
                  <a:cubicBezTo>
                    <a:pt x="67" y="801"/>
                    <a:pt x="34" y="834"/>
                    <a:pt x="34" y="901"/>
                  </a:cubicBezTo>
                  <a:cubicBezTo>
                    <a:pt x="0" y="968"/>
                    <a:pt x="0" y="1034"/>
                    <a:pt x="0" y="1101"/>
                  </a:cubicBezTo>
                  <a:cubicBezTo>
                    <a:pt x="0" y="1201"/>
                    <a:pt x="34" y="1301"/>
                    <a:pt x="67" y="1401"/>
                  </a:cubicBezTo>
                  <a:cubicBezTo>
                    <a:pt x="106" y="1440"/>
                    <a:pt x="157" y="1457"/>
                    <a:pt x="212" y="1457"/>
                  </a:cubicBezTo>
                  <a:cubicBezTo>
                    <a:pt x="251" y="1457"/>
                    <a:pt x="292" y="1449"/>
                    <a:pt x="334" y="1435"/>
                  </a:cubicBezTo>
                  <a:lnTo>
                    <a:pt x="467" y="1401"/>
                  </a:lnTo>
                  <a:cubicBezTo>
                    <a:pt x="501" y="1401"/>
                    <a:pt x="567" y="1368"/>
                    <a:pt x="601" y="1368"/>
                  </a:cubicBezTo>
                  <a:lnTo>
                    <a:pt x="634" y="1368"/>
                  </a:lnTo>
                  <a:cubicBezTo>
                    <a:pt x="667" y="1401"/>
                    <a:pt x="667" y="1401"/>
                    <a:pt x="667" y="1435"/>
                  </a:cubicBezTo>
                  <a:cubicBezTo>
                    <a:pt x="667" y="1468"/>
                    <a:pt x="667" y="1535"/>
                    <a:pt x="634" y="1568"/>
                  </a:cubicBezTo>
                  <a:cubicBezTo>
                    <a:pt x="567" y="1602"/>
                    <a:pt x="534" y="1635"/>
                    <a:pt x="467" y="1668"/>
                  </a:cubicBezTo>
                  <a:cubicBezTo>
                    <a:pt x="434" y="1702"/>
                    <a:pt x="434" y="1702"/>
                    <a:pt x="401" y="1702"/>
                  </a:cubicBezTo>
                  <a:lnTo>
                    <a:pt x="334" y="1702"/>
                  </a:lnTo>
                  <a:cubicBezTo>
                    <a:pt x="334" y="1702"/>
                    <a:pt x="301" y="1702"/>
                    <a:pt x="301" y="1668"/>
                  </a:cubicBezTo>
                  <a:lnTo>
                    <a:pt x="234" y="1668"/>
                  </a:lnTo>
                  <a:lnTo>
                    <a:pt x="34" y="1802"/>
                  </a:lnTo>
                  <a:cubicBezTo>
                    <a:pt x="34" y="1802"/>
                    <a:pt x="34" y="1835"/>
                    <a:pt x="34" y="1835"/>
                  </a:cubicBezTo>
                  <a:cubicBezTo>
                    <a:pt x="34" y="1835"/>
                    <a:pt x="34" y="1868"/>
                    <a:pt x="34" y="1868"/>
                  </a:cubicBezTo>
                  <a:cubicBezTo>
                    <a:pt x="34" y="1935"/>
                    <a:pt x="34" y="1968"/>
                    <a:pt x="67" y="2002"/>
                  </a:cubicBezTo>
                  <a:cubicBezTo>
                    <a:pt x="67" y="2069"/>
                    <a:pt x="100" y="2102"/>
                    <a:pt x="134" y="2102"/>
                  </a:cubicBezTo>
                  <a:cubicBezTo>
                    <a:pt x="167" y="2135"/>
                    <a:pt x="200" y="2169"/>
                    <a:pt x="234" y="2169"/>
                  </a:cubicBezTo>
                  <a:lnTo>
                    <a:pt x="367" y="2169"/>
                  </a:lnTo>
                  <a:lnTo>
                    <a:pt x="367" y="2369"/>
                  </a:lnTo>
                  <a:cubicBezTo>
                    <a:pt x="367" y="2369"/>
                    <a:pt x="367" y="2369"/>
                    <a:pt x="367" y="2402"/>
                  </a:cubicBezTo>
                  <a:lnTo>
                    <a:pt x="401" y="2402"/>
                  </a:lnTo>
                  <a:lnTo>
                    <a:pt x="601" y="2269"/>
                  </a:lnTo>
                  <a:cubicBezTo>
                    <a:pt x="634" y="2269"/>
                    <a:pt x="634" y="2235"/>
                    <a:pt x="634" y="2235"/>
                  </a:cubicBezTo>
                  <a:cubicBezTo>
                    <a:pt x="634" y="2202"/>
                    <a:pt x="634" y="2202"/>
                    <a:pt x="634" y="2169"/>
                  </a:cubicBezTo>
                  <a:lnTo>
                    <a:pt x="634" y="2002"/>
                  </a:lnTo>
                  <a:cubicBezTo>
                    <a:pt x="701" y="1968"/>
                    <a:pt x="734" y="1902"/>
                    <a:pt x="801" y="1868"/>
                  </a:cubicBezTo>
                  <a:cubicBezTo>
                    <a:pt x="834" y="1802"/>
                    <a:pt x="868" y="1735"/>
                    <a:pt x="901" y="1668"/>
                  </a:cubicBezTo>
                  <a:cubicBezTo>
                    <a:pt x="934" y="1602"/>
                    <a:pt x="968" y="1535"/>
                    <a:pt x="968" y="1468"/>
                  </a:cubicBezTo>
                  <a:cubicBezTo>
                    <a:pt x="1001" y="1401"/>
                    <a:pt x="1001" y="1335"/>
                    <a:pt x="1001" y="1268"/>
                  </a:cubicBezTo>
                  <a:cubicBezTo>
                    <a:pt x="1001" y="1201"/>
                    <a:pt x="1001" y="1135"/>
                    <a:pt x="968" y="1068"/>
                  </a:cubicBezTo>
                  <a:cubicBezTo>
                    <a:pt x="968" y="1034"/>
                    <a:pt x="934" y="1001"/>
                    <a:pt x="901" y="968"/>
                  </a:cubicBezTo>
                  <a:cubicBezTo>
                    <a:pt x="868" y="934"/>
                    <a:pt x="834" y="934"/>
                    <a:pt x="801" y="934"/>
                  </a:cubicBezTo>
                  <a:lnTo>
                    <a:pt x="634" y="934"/>
                  </a:lnTo>
                  <a:lnTo>
                    <a:pt x="501" y="1001"/>
                  </a:lnTo>
                  <a:lnTo>
                    <a:pt x="367" y="1001"/>
                  </a:lnTo>
                  <a:lnTo>
                    <a:pt x="367" y="934"/>
                  </a:lnTo>
                  <a:cubicBezTo>
                    <a:pt x="334" y="901"/>
                    <a:pt x="334" y="901"/>
                    <a:pt x="367" y="868"/>
                  </a:cubicBezTo>
                  <a:cubicBezTo>
                    <a:pt x="367" y="834"/>
                    <a:pt x="367" y="834"/>
                    <a:pt x="401" y="801"/>
                  </a:cubicBezTo>
                  <a:cubicBezTo>
                    <a:pt x="401" y="768"/>
                    <a:pt x="434" y="768"/>
                    <a:pt x="434" y="768"/>
                  </a:cubicBezTo>
                  <a:lnTo>
                    <a:pt x="501" y="701"/>
                  </a:lnTo>
                  <a:lnTo>
                    <a:pt x="768" y="701"/>
                  </a:lnTo>
                  <a:lnTo>
                    <a:pt x="968" y="601"/>
                  </a:lnTo>
                  <a:cubicBezTo>
                    <a:pt x="968" y="567"/>
                    <a:pt x="968" y="567"/>
                    <a:pt x="968" y="567"/>
                  </a:cubicBezTo>
                  <a:cubicBezTo>
                    <a:pt x="968" y="534"/>
                    <a:pt x="968" y="534"/>
                    <a:pt x="968" y="501"/>
                  </a:cubicBezTo>
                  <a:cubicBezTo>
                    <a:pt x="968" y="467"/>
                    <a:pt x="968" y="434"/>
                    <a:pt x="934" y="401"/>
                  </a:cubicBezTo>
                  <a:cubicBezTo>
                    <a:pt x="934" y="367"/>
                    <a:pt x="901" y="334"/>
                    <a:pt x="868" y="301"/>
                  </a:cubicBezTo>
                  <a:cubicBezTo>
                    <a:pt x="834" y="267"/>
                    <a:pt x="801" y="234"/>
                    <a:pt x="768" y="234"/>
                  </a:cubicBezTo>
                  <a:lnTo>
                    <a:pt x="634" y="234"/>
                  </a:lnTo>
                  <a:lnTo>
                    <a:pt x="601" y="34"/>
                  </a:lnTo>
                  <a:cubicBezTo>
                    <a:pt x="601" y="34"/>
                    <a:pt x="601" y="0"/>
                    <a:pt x="60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5"/>
            <p:cNvSpPr/>
            <p:nvPr/>
          </p:nvSpPr>
          <p:spPr>
            <a:xfrm>
              <a:off x="2557825" y="3291975"/>
              <a:ext cx="17550" cy="47550"/>
            </a:xfrm>
            <a:custGeom>
              <a:avLst/>
              <a:gdLst/>
              <a:ahLst/>
              <a:cxnLst/>
              <a:rect l="l" t="t" r="r" b="b"/>
              <a:pathLst>
                <a:path w="702" h="1902" extrusionOk="0">
                  <a:moveTo>
                    <a:pt x="668" y="0"/>
                  </a:moveTo>
                  <a:lnTo>
                    <a:pt x="468" y="134"/>
                  </a:lnTo>
                  <a:lnTo>
                    <a:pt x="401" y="167"/>
                  </a:lnTo>
                  <a:lnTo>
                    <a:pt x="368" y="234"/>
                  </a:lnTo>
                  <a:lnTo>
                    <a:pt x="34" y="834"/>
                  </a:lnTo>
                  <a:cubicBezTo>
                    <a:pt x="34" y="867"/>
                    <a:pt x="1" y="867"/>
                    <a:pt x="1" y="901"/>
                  </a:cubicBezTo>
                  <a:cubicBezTo>
                    <a:pt x="1" y="901"/>
                    <a:pt x="1" y="934"/>
                    <a:pt x="1" y="934"/>
                  </a:cubicBezTo>
                  <a:lnTo>
                    <a:pt x="168" y="1134"/>
                  </a:lnTo>
                  <a:cubicBezTo>
                    <a:pt x="201" y="1134"/>
                    <a:pt x="201" y="1134"/>
                    <a:pt x="234" y="1101"/>
                  </a:cubicBezTo>
                  <a:lnTo>
                    <a:pt x="401" y="767"/>
                  </a:lnTo>
                  <a:lnTo>
                    <a:pt x="401" y="1868"/>
                  </a:lnTo>
                  <a:cubicBezTo>
                    <a:pt x="401" y="1868"/>
                    <a:pt x="401" y="1901"/>
                    <a:pt x="401" y="1901"/>
                  </a:cubicBezTo>
                  <a:lnTo>
                    <a:pt x="434" y="1901"/>
                  </a:lnTo>
                  <a:lnTo>
                    <a:pt x="668" y="1768"/>
                  </a:lnTo>
                  <a:cubicBezTo>
                    <a:pt x="668" y="1768"/>
                    <a:pt x="668" y="1735"/>
                    <a:pt x="668" y="1735"/>
                  </a:cubicBezTo>
                  <a:cubicBezTo>
                    <a:pt x="668" y="1735"/>
                    <a:pt x="668" y="1701"/>
                    <a:pt x="668" y="1701"/>
                  </a:cubicBezTo>
                  <a:lnTo>
                    <a:pt x="668" y="67"/>
                  </a:lnTo>
                  <a:cubicBezTo>
                    <a:pt x="701" y="33"/>
                    <a:pt x="701" y="33"/>
                    <a:pt x="6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5"/>
            <p:cNvSpPr/>
            <p:nvPr/>
          </p:nvSpPr>
          <p:spPr>
            <a:xfrm>
              <a:off x="2579525" y="3280300"/>
              <a:ext cx="24200" cy="48375"/>
            </a:xfrm>
            <a:custGeom>
              <a:avLst/>
              <a:gdLst/>
              <a:ahLst/>
              <a:cxnLst/>
              <a:rect l="l" t="t" r="r" b="b"/>
              <a:pathLst>
                <a:path w="968" h="1935" extrusionOk="0">
                  <a:moveTo>
                    <a:pt x="567" y="434"/>
                  </a:moveTo>
                  <a:cubicBezTo>
                    <a:pt x="600" y="434"/>
                    <a:pt x="634" y="467"/>
                    <a:pt x="634" y="467"/>
                  </a:cubicBezTo>
                  <a:cubicBezTo>
                    <a:pt x="634" y="500"/>
                    <a:pt x="667" y="534"/>
                    <a:pt x="667" y="567"/>
                  </a:cubicBezTo>
                  <a:lnTo>
                    <a:pt x="667" y="667"/>
                  </a:lnTo>
                  <a:lnTo>
                    <a:pt x="667" y="1068"/>
                  </a:lnTo>
                  <a:cubicBezTo>
                    <a:pt x="667" y="1101"/>
                    <a:pt x="667" y="1168"/>
                    <a:pt x="667" y="1201"/>
                  </a:cubicBezTo>
                  <a:cubicBezTo>
                    <a:pt x="634" y="1268"/>
                    <a:pt x="634" y="1334"/>
                    <a:pt x="567" y="1401"/>
                  </a:cubicBezTo>
                  <a:cubicBezTo>
                    <a:pt x="567" y="1434"/>
                    <a:pt x="534" y="1468"/>
                    <a:pt x="500" y="1468"/>
                  </a:cubicBezTo>
                  <a:cubicBezTo>
                    <a:pt x="467" y="1501"/>
                    <a:pt x="434" y="1501"/>
                    <a:pt x="434" y="1501"/>
                  </a:cubicBezTo>
                  <a:cubicBezTo>
                    <a:pt x="400" y="1501"/>
                    <a:pt x="367" y="1468"/>
                    <a:pt x="367" y="1468"/>
                  </a:cubicBezTo>
                  <a:cubicBezTo>
                    <a:pt x="334" y="1434"/>
                    <a:pt x="334" y="1401"/>
                    <a:pt x="334" y="1401"/>
                  </a:cubicBezTo>
                  <a:cubicBezTo>
                    <a:pt x="334" y="1368"/>
                    <a:pt x="334" y="1301"/>
                    <a:pt x="334" y="1268"/>
                  </a:cubicBezTo>
                  <a:cubicBezTo>
                    <a:pt x="334" y="1134"/>
                    <a:pt x="334" y="1001"/>
                    <a:pt x="334" y="867"/>
                  </a:cubicBezTo>
                  <a:cubicBezTo>
                    <a:pt x="334" y="834"/>
                    <a:pt x="334" y="767"/>
                    <a:pt x="334" y="734"/>
                  </a:cubicBezTo>
                  <a:cubicBezTo>
                    <a:pt x="334" y="701"/>
                    <a:pt x="367" y="667"/>
                    <a:pt x="367" y="634"/>
                  </a:cubicBezTo>
                  <a:cubicBezTo>
                    <a:pt x="367" y="601"/>
                    <a:pt x="400" y="567"/>
                    <a:pt x="434" y="534"/>
                  </a:cubicBezTo>
                  <a:cubicBezTo>
                    <a:pt x="434" y="500"/>
                    <a:pt x="467" y="500"/>
                    <a:pt x="500" y="467"/>
                  </a:cubicBezTo>
                  <a:cubicBezTo>
                    <a:pt x="534" y="467"/>
                    <a:pt x="534" y="434"/>
                    <a:pt x="567" y="434"/>
                  </a:cubicBezTo>
                  <a:close/>
                  <a:moveTo>
                    <a:pt x="701" y="0"/>
                  </a:moveTo>
                  <a:cubicBezTo>
                    <a:pt x="634" y="0"/>
                    <a:pt x="534" y="33"/>
                    <a:pt x="500" y="67"/>
                  </a:cubicBezTo>
                  <a:cubicBezTo>
                    <a:pt x="400" y="100"/>
                    <a:pt x="334" y="167"/>
                    <a:pt x="267" y="234"/>
                  </a:cubicBezTo>
                  <a:cubicBezTo>
                    <a:pt x="200" y="300"/>
                    <a:pt x="167" y="400"/>
                    <a:pt x="133" y="467"/>
                  </a:cubicBezTo>
                  <a:cubicBezTo>
                    <a:pt x="100" y="567"/>
                    <a:pt x="67" y="634"/>
                    <a:pt x="33" y="734"/>
                  </a:cubicBezTo>
                  <a:cubicBezTo>
                    <a:pt x="33" y="834"/>
                    <a:pt x="0" y="934"/>
                    <a:pt x="0" y="1001"/>
                  </a:cubicBezTo>
                  <a:lnTo>
                    <a:pt x="0" y="1234"/>
                  </a:lnTo>
                  <a:lnTo>
                    <a:pt x="0" y="1468"/>
                  </a:lnTo>
                  <a:cubicBezTo>
                    <a:pt x="0" y="1535"/>
                    <a:pt x="33" y="1635"/>
                    <a:pt x="33" y="1701"/>
                  </a:cubicBezTo>
                  <a:cubicBezTo>
                    <a:pt x="67" y="1768"/>
                    <a:pt x="100" y="1835"/>
                    <a:pt x="133" y="1868"/>
                  </a:cubicBezTo>
                  <a:cubicBezTo>
                    <a:pt x="167" y="1901"/>
                    <a:pt x="234" y="1935"/>
                    <a:pt x="267" y="1935"/>
                  </a:cubicBezTo>
                  <a:cubicBezTo>
                    <a:pt x="334" y="1935"/>
                    <a:pt x="434" y="1901"/>
                    <a:pt x="500" y="1868"/>
                  </a:cubicBezTo>
                  <a:cubicBezTo>
                    <a:pt x="567" y="1835"/>
                    <a:pt x="634" y="1768"/>
                    <a:pt x="701" y="1701"/>
                  </a:cubicBezTo>
                  <a:cubicBezTo>
                    <a:pt x="767" y="1635"/>
                    <a:pt x="801" y="1535"/>
                    <a:pt x="834" y="1468"/>
                  </a:cubicBezTo>
                  <a:cubicBezTo>
                    <a:pt x="867" y="1368"/>
                    <a:pt x="901" y="1301"/>
                    <a:pt x="934" y="1201"/>
                  </a:cubicBezTo>
                  <a:cubicBezTo>
                    <a:pt x="934" y="1101"/>
                    <a:pt x="967" y="1001"/>
                    <a:pt x="967" y="901"/>
                  </a:cubicBezTo>
                  <a:lnTo>
                    <a:pt x="967" y="701"/>
                  </a:lnTo>
                  <a:lnTo>
                    <a:pt x="967" y="467"/>
                  </a:lnTo>
                  <a:cubicBezTo>
                    <a:pt x="967" y="400"/>
                    <a:pt x="934" y="300"/>
                    <a:pt x="934" y="234"/>
                  </a:cubicBezTo>
                  <a:cubicBezTo>
                    <a:pt x="901" y="167"/>
                    <a:pt x="867" y="100"/>
                    <a:pt x="834" y="67"/>
                  </a:cubicBezTo>
                  <a:cubicBezTo>
                    <a:pt x="801" y="33"/>
                    <a:pt x="734" y="0"/>
                    <a:pt x="70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5"/>
            <p:cNvSpPr/>
            <p:nvPr/>
          </p:nvSpPr>
          <p:spPr>
            <a:xfrm>
              <a:off x="2606200" y="3301150"/>
              <a:ext cx="9200" cy="20850"/>
            </a:xfrm>
            <a:custGeom>
              <a:avLst/>
              <a:gdLst/>
              <a:ahLst/>
              <a:cxnLst/>
              <a:rect l="l" t="t" r="r" b="b"/>
              <a:pathLst>
                <a:path w="368" h="834" extrusionOk="0">
                  <a:moveTo>
                    <a:pt x="334" y="0"/>
                  </a:moveTo>
                  <a:lnTo>
                    <a:pt x="134" y="133"/>
                  </a:lnTo>
                  <a:cubicBezTo>
                    <a:pt x="101" y="133"/>
                    <a:pt x="101" y="133"/>
                    <a:pt x="101" y="167"/>
                  </a:cubicBezTo>
                  <a:cubicBezTo>
                    <a:pt x="67" y="200"/>
                    <a:pt x="67" y="234"/>
                    <a:pt x="67" y="267"/>
                  </a:cubicBezTo>
                  <a:lnTo>
                    <a:pt x="0" y="801"/>
                  </a:lnTo>
                  <a:cubicBezTo>
                    <a:pt x="0" y="801"/>
                    <a:pt x="0" y="801"/>
                    <a:pt x="0" y="834"/>
                  </a:cubicBezTo>
                  <a:lnTo>
                    <a:pt x="34" y="834"/>
                  </a:lnTo>
                  <a:lnTo>
                    <a:pt x="167" y="767"/>
                  </a:lnTo>
                  <a:cubicBezTo>
                    <a:pt x="201" y="734"/>
                    <a:pt x="201" y="734"/>
                    <a:pt x="201" y="701"/>
                  </a:cubicBezTo>
                  <a:cubicBezTo>
                    <a:pt x="234" y="667"/>
                    <a:pt x="234" y="667"/>
                    <a:pt x="234" y="634"/>
                  </a:cubicBezTo>
                  <a:lnTo>
                    <a:pt x="367" y="67"/>
                  </a:lnTo>
                  <a:lnTo>
                    <a:pt x="367" y="33"/>
                  </a:lnTo>
                  <a:cubicBezTo>
                    <a:pt x="367" y="33"/>
                    <a:pt x="367" y="0"/>
                    <a:pt x="36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5"/>
            <p:cNvSpPr/>
            <p:nvPr/>
          </p:nvSpPr>
          <p:spPr>
            <a:xfrm>
              <a:off x="2618700" y="3257775"/>
              <a:ext cx="23375" cy="47550"/>
            </a:xfrm>
            <a:custGeom>
              <a:avLst/>
              <a:gdLst/>
              <a:ahLst/>
              <a:cxnLst/>
              <a:rect l="l" t="t" r="r" b="b"/>
              <a:pathLst>
                <a:path w="935" h="1902" extrusionOk="0">
                  <a:moveTo>
                    <a:pt x="568" y="434"/>
                  </a:moveTo>
                  <a:cubicBezTo>
                    <a:pt x="601" y="434"/>
                    <a:pt x="601" y="434"/>
                    <a:pt x="601" y="467"/>
                  </a:cubicBezTo>
                  <a:cubicBezTo>
                    <a:pt x="635" y="467"/>
                    <a:pt x="635" y="501"/>
                    <a:pt x="635" y="534"/>
                  </a:cubicBezTo>
                  <a:cubicBezTo>
                    <a:pt x="635" y="568"/>
                    <a:pt x="635" y="601"/>
                    <a:pt x="635" y="634"/>
                  </a:cubicBezTo>
                  <a:lnTo>
                    <a:pt x="635" y="1068"/>
                  </a:lnTo>
                  <a:cubicBezTo>
                    <a:pt x="635" y="1101"/>
                    <a:pt x="635" y="1135"/>
                    <a:pt x="635" y="1168"/>
                  </a:cubicBezTo>
                  <a:cubicBezTo>
                    <a:pt x="635" y="1201"/>
                    <a:pt x="635" y="1235"/>
                    <a:pt x="635" y="1301"/>
                  </a:cubicBezTo>
                  <a:cubicBezTo>
                    <a:pt x="601" y="1301"/>
                    <a:pt x="601" y="1335"/>
                    <a:pt x="568" y="1368"/>
                  </a:cubicBezTo>
                  <a:cubicBezTo>
                    <a:pt x="535" y="1401"/>
                    <a:pt x="501" y="1435"/>
                    <a:pt x="468" y="1435"/>
                  </a:cubicBezTo>
                  <a:cubicBezTo>
                    <a:pt x="468" y="1468"/>
                    <a:pt x="434" y="1468"/>
                    <a:pt x="401" y="1468"/>
                  </a:cubicBezTo>
                  <a:cubicBezTo>
                    <a:pt x="401" y="1468"/>
                    <a:pt x="368" y="1468"/>
                    <a:pt x="368" y="1435"/>
                  </a:cubicBezTo>
                  <a:cubicBezTo>
                    <a:pt x="334" y="1435"/>
                    <a:pt x="334" y="1401"/>
                    <a:pt x="334" y="1368"/>
                  </a:cubicBezTo>
                  <a:cubicBezTo>
                    <a:pt x="334" y="1335"/>
                    <a:pt x="334" y="1301"/>
                    <a:pt x="334" y="1268"/>
                  </a:cubicBezTo>
                  <a:lnTo>
                    <a:pt x="334" y="834"/>
                  </a:lnTo>
                  <a:cubicBezTo>
                    <a:pt x="301" y="801"/>
                    <a:pt x="301" y="768"/>
                    <a:pt x="334" y="734"/>
                  </a:cubicBezTo>
                  <a:cubicBezTo>
                    <a:pt x="334" y="668"/>
                    <a:pt x="334" y="634"/>
                    <a:pt x="368" y="601"/>
                  </a:cubicBezTo>
                  <a:cubicBezTo>
                    <a:pt x="368" y="534"/>
                    <a:pt x="434" y="501"/>
                    <a:pt x="468" y="467"/>
                  </a:cubicBezTo>
                  <a:cubicBezTo>
                    <a:pt x="501" y="434"/>
                    <a:pt x="535" y="434"/>
                    <a:pt x="568" y="434"/>
                  </a:cubicBezTo>
                  <a:close/>
                  <a:moveTo>
                    <a:pt x="668" y="0"/>
                  </a:moveTo>
                  <a:cubicBezTo>
                    <a:pt x="601" y="0"/>
                    <a:pt x="535" y="0"/>
                    <a:pt x="468" y="67"/>
                  </a:cubicBezTo>
                  <a:cubicBezTo>
                    <a:pt x="401" y="101"/>
                    <a:pt x="334" y="167"/>
                    <a:pt x="268" y="234"/>
                  </a:cubicBezTo>
                  <a:cubicBezTo>
                    <a:pt x="201" y="301"/>
                    <a:pt x="168" y="367"/>
                    <a:pt x="101" y="467"/>
                  </a:cubicBezTo>
                  <a:cubicBezTo>
                    <a:pt x="68" y="534"/>
                    <a:pt x="34" y="634"/>
                    <a:pt x="34" y="734"/>
                  </a:cubicBezTo>
                  <a:cubicBezTo>
                    <a:pt x="1" y="801"/>
                    <a:pt x="1" y="901"/>
                    <a:pt x="1" y="1001"/>
                  </a:cubicBezTo>
                  <a:lnTo>
                    <a:pt x="1" y="1235"/>
                  </a:lnTo>
                  <a:lnTo>
                    <a:pt x="1" y="1435"/>
                  </a:lnTo>
                  <a:cubicBezTo>
                    <a:pt x="1" y="1535"/>
                    <a:pt x="1" y="1602"/>
                    <a:pt x="34" y="1702"/>
                  </a:cubicBezTo>
                  <a:cubicBezTo>
                    <a:pt x="34" y="1735"/>
                    <a:pt x="68" y="1802"/>
                    <a:pt x="101" y="1868"/>
                  </a:cubicBezTo>
                  <a:cubicBezTo>
                    <a:pt x="168" y="1902"/>
                    <a:pt x="201" y="1902"/>
                    <a:pt x="268" y="1902"/>
                  </a:cubicBezTo>
                  <a:cubicBezTo>
                    <a:pt x="334" y="1902"/>
                    <a:pt x="401" y="1902"/>
                    <a:pt x="468" y="1835"/>
                  </a:cubicBezTo>
                  <a:cubicBezTo>
                    <a:pt x="535" y="1802"/>
                    <a:pt x="635" y="1735"/>
                    <a:pt x="668" y="1668"/>
                  </a:cubicBezTo>
                  <a:cubicBezTo>
                    <a:pt x="735" y="1602"/>
                    <a:pt x="801" y="1535"/>
                    <a:pt x="835" y="1435"/>
                  </a:cubicBezTo>
                  <a:cubicBezTo>
                    <a:pt x="868" y="1368"/>
                    <a:pt x="901" y="1268"/>
                    <a:pt x="901" y="1168"/>
                  </a:cubicBezTo>
                  <a:cubicBezTo>
                    <a:pt x="935" y="1101"/>
                    <a:pt x="935" y="1001"/>
                    <a:pt x="935" y="901"/>
                  </a:cubicBezTo>
                  <a:lnTo>
                    <a:pt x="935" y="668"/>
                  </a:lnTo>
                  <a:lnTo>
                    <a:pt x="935" y="467"/>
                  </a:lnTo>
                  <a:cubicBezTo>
                    <a:pt x="935" y="367"/>
                    <a:pt x="935" y="301"/>
                    <a:pt x="901" y="201"/>
                  </a:cubicBezTo>
                  <a:cubicBezTo>
                    <a:pt x="901" y="167"/>
                    <a:pt x="868" y="101"/>
                    <a:pt x="835" y="34"/>
                  </a:cubicBezTo>
                  <a:cubicBezTo>
                    <a:pt x="801" y="0"/>
                    <a:pt x="735" y="0"/>
                    <a:pt x="6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5"/>
            <p:cNvSpPr/>
            <p:nvPr/>
          </p:nvSpPr>
          <p:spPr>
            <a:xfrm>
              <a:off x="2646225" y="3241100"/>
              <a:ext cx="24200" cy="48400"/>
            </a:xfrm>
            <a:custGeom>
              <a:avLst/>
              <a:gdLst/>
              <a:ahLst/>
              <a:cxnLst/>
              <a:rect l="l" t="t" r="r" b="b"/>
              <a:pathLst>
                <a:path w="968" h="1936" extrusionOk="0">
                  <a:moveTo>
                    <a:pt x="568" y="467"/>
                  </a:moveTo>
                  <a:cubicBezTo>
                    <a:pt x="601" y="467"/>
                    <a:pt x="634" y="467"/>
                    <a:pt x="634" y="501"/>
                  </a:cubicBezTo>
                  <a:cubicBezTo>
                    <a:pt x="634" y="501"/>
                    <a:pt x="668" y="534"/>
                    <a:pt x="668" y="567"/>
                  </a:cubicBezTo>
                  <a:cubicBezTo>
                    <a:pt x="668" y="601"/>
                    <a:pt x="668" y="634"/>
                    <a:pt x="668" y="667"/>
                  </a:cubicBezTo>
                  <a:lnTo>
                    <a:pt x="668" y="1101"/>
                  </a:lnTo>
                  <a:cubicBezTo>
                    <a:pt x="668" y="1134"/>
                    <a:pt x="668" y="1168"/>
                    <a:pt x="668" y="1201"/>
                  </a:cubicBezTo>
                  <a:cubicBezTo>
                    <a:pt x="668" y="1235"/>
                    <a:pt x="634" y="1268"/>
                    <a:pt x="634" y="1301"/>
                  </a:cubicBezTo>
                  <a:cubicBezTo>
                    <a:pt x="634" y="1335"/>
                    <a:pt x="601" y="1368"/>
                    <a:pt x="568" y="1401"/>
                  </a:cubicBezTo>
                  <a:cubicBezTo>
                    <a:pt x="568" y="1435"/>
                    <a:pt x="534" y="1468"/>
                    <a:pt x="501" y="1468"/>
                  </a:cubicBezTo>
                  <a:cubicBezTo>
                    <a:pt x="468" y="1501"/>
                    <a:pt x="468" y="1501"/>
                    <a:pt x="434" y="1501"/>
                  </a:cubicBezTo>
                  <a:cubicBezTo>
                    <a:pt x="401" y="1501"/>
                    <a:pt x="368" y="1468"/>
                    <a:pt x="368" y="1468"/>
                  </a:cubicBezTo>
                  <a:cubicBezTo>
                    <a:pt x="368" y="1435"/>
                    <a:pt x="334" y="1435"/>
                    <a:pt x="334" y="1401"/>
                  </a:cubicBezTo>
                  <a:cubicBezTo>
                    <a:pt x="334" y="1368"/>
                    <a:pt x="334" y="1335"/>
                    <a:pt x="334" y="1301"/>
                  </a:cubicBezTo>
                  <a:lnTo>
                    <a:pt x="334" y="868"/>
                  </a:lnTo>
                  <a:cubicBezTo>
                    <a:pt x="334" y="834"/>
                    <a:pt x="334" y="801"/>
                    <a:pt x="334" y="734"/>
                  </a:cubicBezTo>
                  <a:cubicBezTo>
                    <a:pt x="334" y="701"/>
                    <a:pt x="368" y="667"/>
                    <a:pt x="368" y="634"/>
                  </a:cubicBezTo>
                  <a:cubicBezTo>
                    <a:pt x="368" y="601"/>
                    <a:pt x="401" y="567"/>
                    <a:pt x="434" y="534"/>
                  </a:cubicBezTo>
                  <a:cubicBezTo>
                    <a:pt x="434" y="534"/>
                    <a:pt x="468" y="501"/>
                    <a:pt x="501" y="467"/>
                  </a:cubicBezTo>
                  <a:close/>
                  <a:moveTo>
                    <a:pt x="701" y="0"/>
                  </a:moveTo>
                  <a:cubicBezTo>
                    <a:pt x="634" y="0"/>
                    <a:pt x="534" y="34"/>
                    <a:pt x="501" y="67"/>
                  </a:cubicBezTo>
                  <a:cubicBezTo>
                    <a:pt x="401" y="100"/>
                    <a:pt x="334" y="167"/>
                    <a:pt x="267" y="234"/>
                  </a:cubicBezTo>
                  <a:cubicBezTo>
                    <a:pt x="234" y="334"/>
                    <a:pt x="167" y="401"/>
                    <a:pt x="134" y="467"/>
                  </a:cubicBezTo>
                  <a:cubicBezTo>
                    <a:pt x="101" y="567"/>
                    <a:pt x="67" y="667"/>
                    <a:pt x="34" y="734"/>
                  </a:cubicBezTo>
                  <a:cubicBezTo>
                    <a:pt x="34" y="834"/>
                    <a:pt x="1" y="934"/>
                    <a:pt x="1" y="1034"/>
                  </a:cubicBezTo>
                  <a:lnTo>
                    <a:pt x="1" y="1268"/>
                  </a:lnTo>
                  <a:lnTo>
                    <a:pt x="1" y="1468"/>
                  </a:lnTo>
                  <a:cubicBezTo>
                    <a:pt x="1" y="1535"/>
                    <a:pt x="34" y="1635"/>
                    <a:pt x="34" y="1702"/>
                  </a:cubicBezTo>
                  <a:cubicBezTo>
                    <a:pt x="67" y="1768"/>
                    <a:pt x="101" y="1835"/>
                    <a:pt x="134" y="1868"/>
                  </a:cubicBezTo>
                  <a:cubicBezTo>
                    <a:pt x="167" y="1902"/>
                    <a:pt x="234" y="1935"/>
                    <a:pt x="267" y="1935"/>
                  </a:cubicBezTo>
                  <a:cubicBezTo>
                    <a:pt x="368" y="1935"/>
                    <a:pt x="434" y="1902"/>
                    <a:pt x="501" y="1868"/>
                  </a:cubicBezTo>
                  <a:cubicBezTo>
                    <a:pt x="568" y="1835"/>
                    <a:pt x="634" y="1768"/>
                    <a:pt x="701" y="1702"/>
                  </a:cubicBezTo>
                  <a:cubicBezTo>
                    <a:pt x="768" y="1635"/>
                    <a:pt x="801" y="1535"/>
                    <a:pt x="835" y="1468"/>
                  </a:cubicBezTo>
                  <a:cubicBezTo>
                    <a:pt x="868" y="1368"/>
                    <a:pt x="901" y="1301"/>
                    <a:pt x="935" y="1201"/>
                  </a:cubicBezTo>
                  <a:cubicBezTo>
                    <a:pt x="935" y="1101"/>
                    <a:pt x="968" y="1001"/>
                    <a:pt x="968" y="934"/>
                  </a:cubicBezTo>
                  <a:lnTo>
                    <a:pt x="968" y="701"/>
                  </a:lnTo>
                  <a:lnTo>
                    <a:pt x="968" y="467"/>
                  </a:lnTo>
                  <a:cubicBezTo>
                    <a:pt x="968" y="401"/>
                    <a:pt x="935" y="301"/>
                    <a:pt x="935" y="234"/>
                  </a:cubicBezTo>
                  <a:cubicBezTo>
                    <a:pt x="901" y="167"/>
                    <a:pt x="901" y="134"/>
                    <a:pt x="835" y="67"/>
                  </a:cubicBezTo>
                  <a:cubicBezTo>
                    <a:pt x="801" y="34"/>
                    <a:pt x="768" y="0"/>
                    <a:pt x="70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5"/>
            <p:cNvSpPr/>
            <p:nvPr/>
          </p:nvSpPr>
          <p:spPr>
            <a:xfrm>
              <a:off x="2674575" y="3225250"/>
              <a:ext cx="23375" cy="48400"/>
            </a:xfrm>
            <a:custGeom>
              <a:avLst/>
              <a:gdLst/>
              <a:ahLst/>
              <a:cxnLst/>
              <a:rect l="l" t="t" r="r" b="b"/>
              <a:pathLst>
                <a:path w="935" h="1936" extrusionOk="0">
                  <a:moveTo>
                    <a:pt x="568" y="434"/>
                  </a:moveTo>
                  <a:cubicBezTo>
                    <a:pt x="601" y="434"/>
                    <a:pt x="601" y="468"/>
                    <a:pt x="635" y="468"/>
                  </a:cubicBezTo>
                  <a:cubicBezTo>
                    <a:pt x="635" y="501"/>
                    <a:pt x="635" y="534"/>
                    <a:pt x="635" y="534"/>
                  </a:cubicBezTo>
                  <a:cubicBezTo>
                    <a:pt x="635" y="568"/>
                    <a:pt x="635" y="634"/>
                    <a:pt x="635" y="668"/>
                  </a:cubicBezTo>
                  <a:lnTo>
                    <a:pt x="635" y="1068"/>
                  </a:lnTo>
                  <a:cubicBezTo>
                    <a:pt x="635" y="1101"/>
                    <a:pt x="635" y="1168"/>
                    <a:pt x="635" y="1201"/>
                  </a:cubicBezTo>
                  <a:cubicBezTo>
                    <a:pt x="635" y="1235"/>
                    <a:pt x="635" y="1268"/>
                    <a:pt x="635" y="1301"/>
                  </a:cubicBezTo>
                  <a:cubicBezTo>
                    <a:pt x="601" y="1335"/>
                    <a:pt x="601" y="1368"/>
                    <a:pt x="568" y="1402"/>
                  </a:cubicBezTo>
                  <a:cubicBezTo>
                    <a:pt x="534" y="1435"/>
                    <a:pt x="501" y="1435"/>
                    <a:pt x="501" y="1468"/>
                  </a:cubicBezTo>
                  <a:cubicBezTo>
                    <a:pt x="468" y="1468"/>
                    <a:pt x="434" y="1502"/>
                    <a:pt x="401" y="1502"/>
                  </a:cubicBezTo>
                  <a:cubicBezTo>
                    <a:pt x="368" y="1468"/>
                    <a:pt x="368" y="1468"/>
                    <a:pt x="368" y="1468"/>
                  </a:cubicBezTo>
                  <a:cubicBezTo>
                    <a:pt x="334" y="1435"/>
                    <a:pt x="334" y="1402"/>
                    <a:pt x="334" y="1368"/>
                  </a:cubicBezTo>
                  <a:cubicBezTo>
                    <a:pt x="301" y="1335"/>
                    <a:pt x="301" y="1301"/>
                    <a:pt x="334" y="1268"/>
                  </a:cubicBezTo>
                  <a:lnTo>
                    <a:pt x="334" y="868"/>
                  </a:lnTo>
                  <a:cubicBezTo>
                    <a:pt x="301" y="801"/>
                    <a:pt x="301" y="768"/>
                    <a:pt x="334" y="734"/>
                  </a:cubicBezTo>
                  <a:cubicBezTo>
                    <a:pt x="334" y="701"/>
                    <a:pt x="334" y="668"/>
                    <a:pt x="368" y="634"/>
                  </a:cubicBezTo>
                  <a:cubicBezTo>
                    <a:pt x="368" y="601"/>
                    <a:pt x="368" y="568"/>
                    <a:pt x="401" y="534"/>
                  </a:cubicBezTo>
                  <a:cubicBezTo>
                    <a:pt x="434" y="501"/>
                    <a:pt x="468" y="468"/>
                    <a:pt x="501" y="468"/>
                  </a:cubicBezTo>
                  <a:cubicBezTo>
                    <a:pt x="501" y="434"/>
                    <a:pt x="534" y="434"/>
                    <a:pt x="568" y="434"/>
                  </a:cubicBezTo>
                  <a:close/>
                  <a:moveTo>
                    <a:pt x="668" y="1"/>
                  </a:moveTo>
                  <a:cubicBezTo>
                    <a:pt x="601" y="1"/>
                    <a:pt x="534" y="34"/>
                    <a:pt x="468" y="67"/>
                  </a:cubicBezTo>
                  <a:cubicBezTo>
                    <a:pt x="401" y="101"/>
                    <a:pt x="334" y="167"/>
                    <a:pt x="268" y="234"/>
                  </a:cubicBezTo>
                  <a:cubicBezTo>
                    <a:pt x="201" y="301"/>
                    <a:pt x="168" y="401"/>
                    <a:pt x="101" y="468"/>
                  </a:cubicBezTo>
                  <a:cubicBezTo>
                    <a:pt x="67" y="568"/>
                    <a:pt x="34" y="634"/>
                    <a:pt x="34" y="734"/>
                  </a:cubicBezTo>
                  <a:cubicBezTo>
                    <a:pt x="1" y="834"/>
                    <a:pt x="1" y="935"/>
                    <a:pt x="1" y="1001"/>
                  </a:cubicBezTo>
                  <a:lnTo>
                    <a:pt x="1" y="1235"/>
                  </a:lnTo>
                  <a:lnTo>
                    <a:pt x="1" y="1468"/>
                  </a:lnTo>
                  <a:cubicBezTo>
                    <a:pt x="1" y="1535"/>
                    <a:pt x="1" y="1635"/>
                    <a:pt x="34" y="1702"/>
                  </a:cubicBezTo>
                  <a:cubicBezTo>
                    <a:pt x="34" y="1768"/>
                    <a:pt x="67" y="1802"/>
                    <a:pt x="101" y="1869"/>
                  </a:cubicBezTo>
                  <a:cubicBezTo>
                    <a:pt x="168" y="1902"/>
                    <a:pt x="201" y="1935"/>
                    <a:pt x="268" y="1935"/>
                  </a:cubicBezTo>
                  <a:cubicBezTo>
                    <a:pt x="334" y="1935"/>
                    <a:pt x="401" y="1902"/>
                    <a:pt x="468" y="1869"/>
                  </a:cubicBezTo>
                  <a:cubicBezTo>
                    <a:pt x="568" y="1802"/>
                    <a:pt x="635" y="1768"/>
                    <a:pt x="668" y="1668"/>
                  </a:cubicBezTo>
                  <a:cubicBezTo>
                    <a:pt x="735" y="1602"/>
                    <a:pt x="801" y="1535"/>
                    <a:pt x="835" y="1468"/>
                  </a:cubicBezTo>
                  <a:cubicBezTo>
                    <a:pt x="868" y="1368"/>
                    <a:pt x="901" y="1268"/>
                    <a:pt x="901" y="1201"/>
                  </a:cubicBezTo>
                  <a:cubicBezTo>
                    <a:pt x="935" y="1101"/>
                    <a:pt x="935" y="1001"/>
                    <a:pt x="935" y="901"/>
                  </a:cubicBezTo>
                  <a:lnTo>
                    <a:pt x="935" y="701"/>
                  </a:lnTo>
                  <a:lnTo>
                    <a:pt x="935" y="468"/>
                  </a:lnTo>
                  <a:cubicBezTo>
                    <a:pt x="935" y="367"/>
                    <a:pt x="935" y="301"/>
                    <a:pt x="901" y="234"/>
                  </a:cubicBezTo>
                  <a:cubicBezTo>
                    <a:pt x="901" y="167"/>
                    <a:pt x="868" y="101"/>
                    <a:pt x="835" y="67"/>
                  </a:cubicBezTo>
                  <a:cubicBezTo>
                    <a:pt x="801" y="34"/>
                    <a:pt x="735" y="1"/>
                    <a:pt x="6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5"/>
            <p:cNvSpPr/>
            <p:nvPr/>
          </p:nvSpPr>
          <p:spPr>
            <a:xfrm>
              <a:off x="2647900" y="3579050"/>
              <a:ext cx="25050" cy="52350"/>
            </a:xfrm>
            <a:custGeom>
              <a:avLst/>
              <a:gdLst/>
              <a:ahLst/>
              <a:cxnLst/>
              <a:rect l="l" t="t" r="r" b="b"/>
              <a:pathLst>
                <a:path w="1002" h="2094" extrusionOk="0">
                  <a:moveTo>
                    <a:pt x="872" y="0"/>
                  </a:moveTo>
                  <a:cubicBezTo>
                    <a:pt x="868" y="0"/>
                    <a:pt x="868" y="9"/>
                    <a:pt x="868" y="25"/>
                  </a:cubicBezTo>
                  <a:lnTo>
                    <a:pt x="100" y="459"/>
                  </a:lnTo>
                  <a:cubicBezTo>
                    <a:pt x="100" y="459"/>
                    <a:pt x="67" y="492"/>
                    <a:pt x="67" y="492"/>
                  </a:cubicBezTo>
                  <a:cubicBezTo>
                    <a:pt x="67" y="526"/>
                    <a:pt x="67" y="526"/>
                    <a:pt x="67" y="559"/>
                  </a:cubicBezTo>
                  <a:lnTo>
                    <a:pt x="67" y="826"/>
                  </a:lnTo>
                  <a:cubicBezTo>
                    <a:pt x="67" y="826"/>
                    <a:pt x="67" y="826"/>
                    <a:pt x="67" y="859"/>
                  </a:cubicBezTo>
                  <a:lnTo>
                    <a:pt x="100" y="859"/>
                  </a:lnTo>
                  <a:lnTo>
                    <a:pt x="534" y="592"/>
                  </a:lnTo>
                  <a:lnTo>
                    <a:pt x="367" y="959"/>
                  </a:lnTo>
                  <a:lnTo>
                    <a:pt x="334" y="1026"/>
                  </a:lnTo>
                  <a:cubicBezTo>
                    <a:pt x="334" y="1059"/>
                    <a:pt x="334" y="1059"/>
                    <a:pt x="334" y="1093"/>
                  </a:cubicBezTo>
                  <a:lnTo>
                    <a:pt x="334" y="1293"/>
                  </a:lnTo>
                  <a:cubicBezTo>
                    <a:pt x="334" y="1326"/>
                    <a:pt x="334" y="1326"/>
                    <a:pt x="334" y="1326"/>
                  </a:cubicBezTo>
                  <a:lnTo>
                    <a:pt x="367" y="1326"/>
                  </a:lnTo>
                  <a:lnTo>
                    <a:pt x="501" y="1260"/>
                  </a:lnTo>
                  <a:cubicBezTo>
                    <a:pt x="534" y="1226"/>
                    <a:pt x="567" y="1226"/>
                    <a:pt x="634" y="1226"/>
                  </a:cubicBezTo>
                  <a:cubicBezTo>
                    <a:pt x="634" y="1226"/>
                    <a:pt x="667" y="1260"/>
                    <a:pt x="667" y="1326"/>
                  </a:cubicBezTo>
                  <a:cubicBezTo>
                    <a:pt x="667" y="1393"/>
                    <a:pt x="667" y="1426"/>
                    <a:pt x="634" y="1493"/>
                  </a:cubicBezTo>
                  <a:cubicBezTo>
                    <a:pt x="567" y="1526"/>
                    <a:pt x="534" y="1560"/>
                    <a:pt x="501" y="1593"/>
                  </a:cubicBezTo>
                  <a:cubicBezTo>
                    <a:pt x="467" y="1626"/>
                    <a:pt x="434" y="1626"/>
                    <a:pt x="401" y="1626"/>
                  </a:cubicBezTo>
                  <a:lnTo>
                    <a:pt x="334" y="1626"/>
                  </a:lnTo>
                  <a:lnTo>
                    <a:pt x="301" y="1593"/>
                  </a:lnTo>
                  <a:lnTo>
                    <a:pt x="234" y="1593"/>
                  </a:lnTo>
                  <a:lnTo>
                    <a:pt x="34" y="1727"/>
                  </a:lnTo>
                  <a:cubicBezTo>
                    <a:pt x="34" y="1727"/>
                    <a:pt x="0" y="1727"/>
                    <a:pt x="0" y="1760"/>
                  </a:cubicBezTo>
                  <a:cubicBezTo>
                    <a:pt x="0" y="1760"/>
                    <a:pt x="0" y="1793"/>
                    <a:pt x="0" y="1793"/>
                  </a:cubicBezTo>
                  <a:cubicBezTo>
                    <a:pt x="0" y="1860"/>
                    <a:pt x="34" y="1893"/>
                    <a:pt x="34" y="1960"/>
                  </a:cubicBezTo>
                  <a:cubicBezTo>
                    <a:pt x="67" y="1993"/>
                    <a:pt x="100" y="2027"/>
                    <a:pt x="134" y="2060"/>
                  </a:cubicBezTo>
                  <a:cubicBezTo>
                    <a:pt x="200" y="2093"/>
                    <a:pt x="234" y="2093"/>
                    <a:pt x="301" y="2093"/>
                  </a:cubicBezTo>
                  <a:cubicBezTo>
                    <a:pt x="367" y="2060"/>
                    <a:pt x="434" y="2060"/>
                    <a:pt x="501" y="1993"/>
                  </a:cubicBezTo>
                  <a:cubicBezTo>
                    <a:pt x="634" y="1927"/>
                    <a:pt x="768" y="1793"/>
                    <a:pt x="868" y="1660"/>
                  </a:cubicBezTo>
                  <a:cubicBezTo>
                    <a:pt x="934" y="1493"/>
                    <a:pt x="1001" y="1326"/>
                    <a:pt x="968" y="1159"/>
                  </a:cubicBezTo>
                  <a:cubicBezTo>
                    <a:pt x="1001" y="1059"/>
                    <a:pt x="968" y="959"/>
                    <a:pt x="901" y="893"/>
                  </a:cubicBezTo>
                  <a:cubicBezTo>
                    <a:pt x="862" y="854"/>
                    <a:pt x="823" y="837"/>
                    <a:pt x="784" y="837"/>
                  </a:cubicBezTo>
                  <a:cubicBezTo>
                    <a:pt x="756" y="837"/>
                    <a:pt x="728" y="845"/>
                    <a:pt x="701" y="859"/>
                  </a:cubicBezTo>
                  <a:lnTo>
                    <a:pt x="901" y="426"/>
                  </a:lnTo>
                  <a:lnTo>
                    <a:pt x="901" y="359"/>
                  </a:lnTo>
                  <a:cubicBezTo>
                    <a:pt x="901" y="359"/>
                    <a:pt x="901" y="326"/>
                    <a:pt x="901" y="326"/>
                  </a:cubicBezTo>
                  <a:lnTo>
                    <a:pt x="901" y="59"/>
                  </a:lnTo>
                  <a:cubicBezTo>
                    <a:pt x="901" y="25"/>
                    <a:pt x="901" y="25"/>
                    <a:pt x="901" y="25"/>
                  </a:cubicBezTo>
                  <a:cubicBezTo>
                    <a:pt x="884" y="9"/>
                    <a:pt x="876" y="0"/>
                    <a:pt x="87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5"/>
            <p:cNvSpPr/>
            <p:nvPr/>
          </p:nvSpPr>
          <p:spPr>
            <a:xfrm>
              <a:off x="2674575" y="3563000"/>
              <a:ext cx="24225" cy="51725"/>
            </a:xfrm>
            <a:custGeom>
              <a:avLst/>
              <a:gdLst/>
              <a:ahLst/>
              <a:cxnLst/>
              <a:rect l="l" t="t" r="r" b="b"/>
              <a:pathLst>
                <a:path w="969" h="2069" extrusionOk="0">
                  <a:moveTo>
                    <a:pt x="835" y="0"/>
                  </a:moveTo>
                  <a:lnTo>
                    <a:pt x="134" y="434"/>
                  </a:lnTo>
                  <a:cubicBezTo>
                    <a:pt x="134" y="434"/>
                    <a:pt x="134" y="434"/>
                    <a:pt x="101" y="467"/>
                  </a:cubicBezTo>
                  <a:cubicBezTo>
                    <a:pt x="101" y="467"/>
                    <a:pt x="101" y="501"/>
                    <a:pt x="101" y="501"/>
                  </a:cubicBezTo>
                  <a:lnTo>
                    <a:pt x="67" y="1435"/>
                  </a:lnTo>
                  <a:cubicBezTo>
                    <a:pt x="67" y="1435"/>
                    <a:pt x="67" y="1468"/>
                    <a:pt x="67" y="1468"/>
                  </a:cubicBezTo>
                  <a:lnTo>
                    <a:pt x="101" y="1468"/>
                  </a:lnTo>
                  <a:lnTo>
                    <a:pt x="368" y="1334"/>
                  </a:lnTo>
                  <a:cubicBezTo>
                    <a:pt x="368" y="1334"/>
                    <a:pt x="368" y="1301"/>
                    <a:pt x="368" y="1301"/>
                  </a:cubicBezTo>
                  <a:lnTo>
                    <a:pt x="401" y="1268"/>
                  </a:lnTo>
                  <a:lnTo>
                    <a:pt x="434" y="1234"/>
                  </a:lnTo>
                  <a:cubicBezTo>
                    <a:pt x="468" y="1201"/>
                    <a:pt x="468" y="1201"/>
                    <a:pt x="501" y="1201"/>
                  </a:cubicBezTo>
                  <a:cubicBezTo>
                    <a:pt x="523" y="1201"/>
                    <a:pt x="546" y="1186"/>
                    <a:pt x="568" y="1186"/>
                  </a:cubicBezTo>
                  <a:cubicBezTo>
                    <a:pt x="579" y="1186"/>
                    <a:pt x="590" y="1190"/>
                    <a:pt x="601" y="1201"/>
                  </a:cubicBezTo>
                  <a:cubicBezTo>
                    <a:pt x="635" y="1201"/>
                    <a:pt x="668" y="1268"/>
                    <a:pt x="668" y="1301"/>
                  </a:cubicBezTo>
                  <a:cubicBezTo>
                    <a:pt x="668" y="1334"/>
                    <a:pt x="668" y="1368"/>
                    <a:pt x="668" y="1401"/>
                  </a:cubicBezTo>
                  <a:cubicBezTo>
                    <a:pt x="635" y="1435"/>
                    <a:pt x="635" y="1468"/>
                    <a:pt x="601" y="1501"/>
                  </a:cubicBezTo>
                  <a:cubicBezTo>
                    <a:pt x="601" y="1535"/>
                    <a:pt x="568" y="1535"/>
                    <a:pt x="568" y="1568"/>
                  </a:cubicBezTo>
                  <a:lnTo>
                    <a:pt x="501" y="1601"/>
                  </a:lnTo>
                  <a:cubicBezTo>
                    <a:pt x="468" y="1635"/>
                    <a:pt x="468" y="1635"/>
                    <a:pt x="434" y="1635"/>
                  </a:cubicBezTo>
                  <a:lnTo>
                    <a:pt x="401" y="1635"/>
                  </a:lnTo>
                  <a:cubicBezTo>
                    <a:pt x="368" y="1635"/>
                    <a:pt x="368" y="1635"/>
                    <a:pt x="368" y="1601"/>
                  </a:cubicBezTo>
                  <a:cubicBezTo>
                    <a:pt x="334" y="1601"/>
                    <a:pt x="334" y="1601"/>
                    <a:pt x="334" y="1568"/>
                  </a:cubicBezTo>
                  <a:lnTo>
                    <a:pt x="301" y="1535"/>
                  </a:lnTo>
                  <a:lnTo>
                    <a:pt x="234" y="1535"/>
                  </a:lnTo>
                  <a:lnTo>
                    <a:pt x="34" y="1668"/>
                  </a:lnTo>
                  <a:cubicBezTo>
                    <a:pt x="34" y="1668"/>
                    <a:pt x="34" y="1668"/>
                    <a:pt x="1" y="1701"/>
                  </a:cubicBezTo>
                  <a:cubicBezTo>
                    <a:pt x="1" y="1701"/>
                    <a:pt x="1" y="1701"/>
                    <a:pt x="1" y="1735"/>
                  </a:cubicBezTo>
                  <a:cubicBezTo>
                    <a:pt x="34" y="1801"/>
                    <a:pt x="34" y="1835"/>
                    <a:pt x="67" y="1902"/>
                  </a:cubicBezTo>
                  <a:cubicBezTo>
                    <a:pt x="67" y="1968"/>
                    <a:pt x="101" y="2002"/>
                    <a:pt x="134" y="2035"/>
                  </a:cubicBezTo>
                  <a:cubicBezTo>
                    <a:pt x="201" y="2035"/>
                    <a:pt x="234" y="2068"/>
                    <a:pt x="301" y="2068"/>
                  </a:cubicBezTo>
                  <a:cubicBezTo>
                    <a:pt x="368" y="2035"/>
                    <a:pt x="434" y="2035"/>
                    <a:pt x="501" y="2002"/>
                  </a:cubicBezTo>
                  <a:cubicBezTo>
                    <a:pt x="568" y="1935"/>
                    <a:pt x="635" y="1902"/>
                    <a:pt x="668" y="1835"/>
                  </a:cubicBezTo>
                  <a:cubicBezTo>
                    <a:pt x="735" y="1768"/>
                    <a:pt x="801" y="1701"/>
                    <a:pt x="835" y="1635"/>
                  </a:cubicBezTo>
                  <a:cubicBezTo>
                    <a:pt x="868" y="1568"/>
                    <a:pt x="901" y="1468"/>
                    <a:pt x="935" y="1368"/>
                  </a:cubicBezTo>
                  <a:cubicBezTo>
                    <a:pt x="968" y="1301"/>
                    <a:pt x="968" y="1201"/>
                    <a:pt x="968" y="1101"/>
                  </a:cubicBezTo>
                  <a:cubicBezTo>
                    <a:pt x="968" y="1034"/>
                    <a:pt x="968" y="934"/>
                    <a:pt x="935" y="867"/>
                  </a:cubicBezTo>
                  <a:cubicBezTo>
                    <a:pt x="901" y="801"/>
                    <a:pt x="868" y="767"/>
                    <a:pt x="835" y="734"/>
                  </a:cubicBezTo>
                  <a:cubicBezTo>
                    <a:pt x="801" y="701"/>
                    <a:pt x="735" y="701"/>
                    <a:pt x="701" y="701"/>
                  </a:cubicBezTo>
                  <a:cubicBezTo>
                    <a:pt x="635" y="701"/>
                    <a:pt x="568" y="734"/>
                    <a:pt x="534" y="767"/>
                  </a:cubicBezTo>
                  <a:cubicBezTo>
                    <a:pt x="501" y="767"/>
                    <a:pt x="468" y="801"/>
                    <a:pt x="434" y="834"/>
                  </a:cubicBezTo>
                  <a:cubicBezTo>
                    <a:pt x="401" y="834"/>
                    <a:pt x="368" y="867"/>
                    <a:pt x="368" y="901"/>
                  </a:cubicBezTo>
                  <a:lnTo>
                    <a:pt x="368" y="667"/>
                  </a:lnTo>
                  <a:lnTo>
                    <a:pt x="835" y="400"/>
                  </a:lnTo>
                  <a:cubicBezTo>
                    <a:pt x="868" y="400"/>
                    <a:pt x="868" y="367"/>
                    <a:pt x="868" y="367"/>
                  </a:cubicBezTo>
                  <a:cubicBezTo>
                    <a:pt x="868" y="334"/>
                    <a:pt x="868" y="334"/>
                    <a:pt x="868" y="300"/>
                  </a:cubicBezTo>
                  <a:lnTo>
                    <a:pt x="868" y="34"/>
                  </a:lnTo>
                  <a:cubicBezTo>
                    <a:pt x="868" y="34"/>
                    <a:pt x="868" y="0"/>
                    <a:pt x="8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5"/>
            <p:cNvSpPr/>
            <p:nvPr/>
          </p:nvSpPr>
          <p:spPr>
            <a:xfrm>
              <a:off x="2640400" y="3656400"/>
              <a:ext cx="24200" cy="51725"/>
            </a:xfrm>
            <a:custGeom>
              <a:avLst/>
              <a:gdLst/>
              <a:ahLst/>
              <a:cxnLst/>
              <a:rect l="l" t="t" r="r" b="b"/>
              <a:pathLst>
                <a:path w="968" h="2069" extrusionOk="0">
                  <a:moveTo>
                    <a:pt x="834" y="0"/>
                  </a:moveTo>
                  <a:lnTo>
                    <a:pt x="134" y="401"/>
                  </a:lnTo>
                  <a:cubicBezTo>
                    <a:pt x="134" y="434"/>
                    <a:pt x="100" y="434"/>
                    <a:pt x="100" y="467"/>
                  </a:cubicBezTo>
                  <a:cubicBezTo>
                    <a:pt x="100" y="467"/>
                    <a:pt x="100" y="501"/>
                    <a:pt x="100" y="501"/>
                  </a:cubicBezTo>
                  <a:lnTo>
                    <a:pt x="67" y="1435"/>
                  </a:lnTo>
                  <a:cubicBezTo>
                    <a:pt x="67" y="1435"/>
                    <a:pt x="67" y="1468"/>
                    <a:pt x="67" y="1468"/>
                  </a:cubicBezTo>
                  <a:lnTo>
                    <a:pt x="100" y="1468"/>
                  </a:lnTo>
                  <a:lnTo>
                    <a:pt x="334" y="1335"/>
                  </a:lnTo>
                  <a:cubicBezTo>
                    <a:pt x="367" y="1301"/>
                    <a:pt x="367" y="1301"/>
                    <a:pt x="367" y="1301"/>
                  </a:cubicBezTo>
                  <a:lnTo>
                    <a:pt x="400" y="1268"/>
                  </a:lnTo>
                  <a:lnTo>
                    <a:pt x="434" y="1201"/>
                  </a:lnTo>
                  <a:lnTo>
                    <a:pt x="467" y="1168"/>
                  </a:lnTo>
                  <a:lnTo>
                    <a:pt x="601" y="1168"/>
                  </a:lnTo>
                  <a:cubicBezTo>
                    <a:pt x="634" y="1201"/>
                    <a:pt x="634" y="1268"/>
                    <a:pt x="634" y="1301"/>
                  </a:cubicBezTo>
                  <a:cubicBezTo>
                    <a:pt x="634" y="1335"/>
                    <a:pt x="634" y="1368"/>
                    <a:pt x="634" y="1401"/>
                  </a:cubicBezTo>
                  <a:cubicBezTo>
                    <a:pt x="634" y="1435"/>
                    <a:pt x="634" y="1468"/>
                    <a:pt x="601" y="1501"/>
                  </a:cubicBezTo>
                  <a:cubicBezTo>
                    <a:pt x="601" y="1501"/>
                    <a:pt x="567" y="1535"/>
                    <a:pt x="567" y="1568"/>
                  </a:cubicBezTo>
                  <a:lnTo>
                    <a:pt x="500" y="1601"/>
                  </a:lnTo>
                  <a:cubicBezTo>
                    <a:pt x="467" y="1635"/>
                    <a:pt x="434" y="1635"/>
                    <a:pt x="434" y="1635"/>
                  </a:cubicBezTo>
                  <a:lnTo>
                    <a:pt x="367" y="1635"/>
                  </a:lnTo>
                  <a:cubicBezTo>
                    <a:pt x="367" y="1635"/>
                    <a:pt x="334" y="1601"/>
                    <a:pt x="334" y="1601"/>
                  </a:cubicBezTo>
                  <a:cubicBezTo>
                    <a:pt x="334" y="1601"/>
                    <a:pt x="334" y="1568"/>
                    <a:pt x="334" y="1568"/>
                  </a:cubicBezTo>
                  <a:lnTo>
                    <a:pt x="267" y="1535"/>
                  </a:lnTo>
                  <a:lnTo>
                    <a:pt x="234" y="1535"/>
                  </a:lnTo>
                  <a:lnTo>
                    <a:pt x="33" y="1668"/>
                  </a:lnTo>
                  <a:lnTo>
                    <a:pt x="0" y="1668"/>
                  </a:lnTo>
                  <a:cubicBezTo>
                    <a:pt x="0" y="1701"/>
                    <a:pt x="0" y="1701"/>
                    <a:pt x="0" y="1735"/>
                  </a:cubicBezTo>
                  <a:cubicBezTo>
                    <a:pt x="0" y="1802"/>
                    <a:pt x="33" y="1835"/>
                    <a:pt x="33" y="1902"/>
                  </a:cubicBezTo>
                  <a:cubicBezTo>
                    <a:pt x="67" y="1968"/>
                    <a:pt x="100" y="2002"/>
                    <a:pt x="134" y="2035"/>
                  </a:cubicBezTo>
                  <a:cubicBezTo>
                    <a:pt x="167" y="2035"/>
                    <a:pt x="234" y="2068"/>
                    <a:pt x="267" y="2068"/>
                  </a:cubicBezTo>
                  <a:cubicBezTo>
                    <a:pt x="367" y="2035"/>
                    <a:pt x="434" y="2035"/>
                    <a:pt x="467" y="2002"/>
                  </a:cubicBezTo>
                  <a:cubicBezTo>
                    <a:pt x="534" y="1935"/>
                    <a:pt x="601" y="1902"/>
                    <a:pt x="667" y="1835"/>
                  </a:cubicBezTo>
                  <a:cubicBezTo>
                    <a:pt x="734" y="1768"/>
                    <a:pt x="767" y="1701"/>
                    <a:pt x="801" y="1635"/>
                  </a:cubicBezTo>
                  <a:cubicBezTo>
                    <a:pt x="867" y="1535"/>
                    <a:pt x="901" y="1468"/>
                    <a:pt x="901" y="1368"/>
                  </a:cubicBezTo>
                  <a:cubicBezTo>
                    <a:pt x="934" y="1301"/>
                    <a:pt x="967" y="1201"/>
                    <a:pt x="967" y="1101"/>
                  </a:cubicBezTo>
                  <a:cubicBezTo>
                    <a:pt x="967" y="1001"/>
                    <a:pt x="934" y="934"/>
                    <a:pt x="934" y="868"/>
                  </a:cubicBezTo>
                  <a:cubicBezTo>
                    <a:pt x="901" y="801"/>
                    <a:pt x="867" y="767"/>
                    <a:pt x="834" y="734"/>
                  </a:cubicBezTo>
                  <a:cubicBezTo>
                    <a:pt x="801" y="701"/>
                    <a:pt x="734" y="701"/>
                    <a:pt x="701" y="701"/>
                  </a:cubicBezTo>
                  <a:cubicBezTo>
                    <a:pt x="634" y="701"/>
                    <a:pt x="567" y="734"/>
                    <a:pt x="500" y="767"/>
                  </a:cubicBezTo>
                  <a:cubicBezTo>
                    <a:pt x="467" y="767"/>
                    <a:pt x="467" y="801"/>
                    <a:pt x="434" y="834"/>
                  </a:cubicBezTo>
                  <a:cubicBezTo>
                    <a:pt x="400" y="834"/>
                    <a:pt x="400" y="868"/>
                    <a:pt x="367" y="901"/>
                  </a:cubicBezTo>
                  <a:lnTo>
                    <a:pt x="367" y="667"/>
                  </a:lnTo>
                  <a:lnTo>
                    <a:pt x="834" y="401"/>
                  </a:lnTo>
                  <a:cubicBezTo>
                    <a:pt x="834" y="401"/>
                    <a:pt x="867" y="367"/>
                    <a:pt x="867" y="367"/>
                  </a:cubicBezTo>
                  <a:cubicBezTo>
                    <a:pt x="867" y="334"/>
                    <a:pt x="867" y="334"/>
                    <a:pt x="867" y="300"/>
                  </a:cubicBezTo>
                  <a:lnTo>
                    <a:pt x="867" y="34"/>
                  </a:lnTo>
                  <a:cubicBezTo>
                    <a:pt x="867" y="34"/>
                    <a:pt x="867" y="0"/>
                    <a:pt x="86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5"/>
            <p:cNvSpPr/>
            <p:nvPr/>
          </p:nvSpPr>
          <p:spPr>
            <a:xfrm>
              <a:off x="2667900" y="3638050"/>
              <a:ext cx="31725" cy="57550"/>
            </a:xfrm>
            <a:custGeom>
              <a:avLst/>
              <a:gdLst/>
              <a:ahLst/>
              <a:cxnLst/>
              <a:rect l="l" t="t" r="r" b="b"/>
              <a:pathLst>
                <a:path w="1269" h="2302" extrusionOk="0">
                  <a:moveTo>
                    <a:pt x="243" y="719"/>
                  </a:moveTo>
                  <a:cubicBezTo>
                    <a:pt x="253" y="719"/>
                    <a:pt x="268" y="734"/>
                    <a:pt x="268" y="734"/>
                  </a:cubicBezTo>
                  <a:cubicBezTo>
                    <a:pt x="268" y="734"/>
                    <a:pt x="268" y="768"/>
                    <a:pt x="268" y="801"/>
                  </a:cubicBezTo>
                  <a:cubicBezTo>
                    <a:pt x="268" y="868"/>
                    <a:pt x="268" y="901"/>
                    <a:pt x="268" y="968"/>
                  </a:cubicBezTo>
                  <a:cubicBezTo>
                    <a:pt x="268" y="1001"/>
                    <a:pt x="268" y="1034"/>
                    <a:pt x="268" y="1068"/>
                  </a:cubicBezTo>
                  <a:cubicBezTo>
                    <a:pt x="268" y="1101"/>
                    <a:pt x="234" y="1135"/>
                    <a:pt x="234" y="1135"/>
                  </a:cubicBezTo>
                  <a:lnTo>
                    <a:pt x="168" y="1135"/>
                  </a:lnTo>
                  <a:cubicBezTo>
                    <a:pt x="168" y="1101"/>
                    <a:pt x="168" y="1068"/>
                    <a:pt x="168" y="1068"/>
                  </a:cubicBezTo>
                  <a:cubicBezTo>
                    <a:pt x="168" y="1001"/>
                    <a:pt x="168" y="934"/>
                    <a:pt x="168" y="901"/>
                  </a:cubicBezTo>
                  <a:cubicBezTo>
                    <a:pt x="168" y="834"/>
                    <a:pt x="168" y="801"/>
                    <a:pt x="168" y="768"/>
                  </a:cubicBezTo>
                  <a:cubicBezTo>
                    <a:pt x="168" y="734"/>
                    <a:pt x="201" y="734"/>
                    <a:pt x="234" y="734"/>
                  </a:cubicBezTo>
                  <a:cubicBezTo>
                    <a:pt x="234" y="723"/>
                    <a:pt x="238" y="719"/>
                    <a:pt x="243" y="719"/>
                  </a:cubicBezTo>
                  <a:close/>
                  <a:moveTo>
                    <a:pt x="368" y="434"/>
                  </a:moveTo>
                  <a:cubicBezTo>
                    <a:pt x="334" y="434"/>
                    <a:pt x="268" y="467"/>
                    <a:pt x="234" y="467"/>
                  </a:cubicBezTo>
                  <a:cubicBezTo>
                    <a:pt x="201" y="501"/>
                    <a:pt x="168" y="534"/>
                    <a:pt x="134" y="567"/>
                  </a:cubicBezTo>
                  <a:cubicBezTo>
                    <a:pt x="68" y="634"/>
                    <a:pt x="34" y="734"/>
                    <a:pt x="1" y="834"/>
                  </a:cubicBezTo>
                  <a:cubicBezTo>
                    <a:pt x="1" y="868"/>
                    <a:pt x="1" y="934"/>
                    <a:pt x="1" y="968"/>
                  </a:cubicBezTo>
                  <a:cubicBezTo>
                    <a:pt x="1" y="1001"/>
                    <a:pt x="1" y="1034"/>
                    <a:pt x="1" y="1068"/>
                  </a:cubicBezTo>
                  <a:cubicBezTo>
                    <a:pt x="1" y="1101"/>
                    <a:pt x="1" y="1135"/>
                    <a:pt x="1" y="1168"/>
                  </a:cubicBezTo>
                  <a:cubicBezTo>
                    <a:pt x="1" y="1201"/>
                    <a:pt x="1" y="1268"/>
                    <a:pt x="1" y="1301"/>
                  </a:cubicBezTo>
                  <a:cubicBezTo>
                    <a:pt x="34" y="1335"/>
                    <a:pt x="34" y="1368"/>
                    <a:pt x="68" y="1401"/>
                  </a:cubicBezTo>
                  <a:lnTo>
                    <a:pt x="134" y="1401"/>
                  </a:lnTo>
                  <a:cubicBezTo>
                    <a:pt x="168" y="1401"/>
                    <a:pt x="201" y="1401"/>
                    <a:pt x="234" y="1368"/>
                  </a:cubicBezTo>
                  <a:cubicBezTo>
                    <a:pt x="301" y="1368"/>
                    <a:pt x="334" y="1335"/>
                    <a:pt x="368" y="1301"/>
                  </a:cubicBezTo>
                  <a:cubicBezTo>
                    <a:pt x="401" y="1235"/>
                    <a:pt x="401" y="1201"/>
                    <a:pt x="435" y="1168"/>
                  </a:cubicBezTo>
                  <a:cubicBezTo>
                    <a:pt x="468" y="1135"/>
                    <a:pt x="468" y="1068"/>
                    <a:pt x="468" y="1034"/>
                  </a:cubicBezTo>
                  <a:cubicBezTo>
                    <a:pt x="501" y="968"/>
                    <a:pt x="501" y="934"/>
                    <a:pt x="468" y="868"/>
                  </a:cubicBezTo>
                  <a:cubicBezTo>
                    <a:pt x="501" y="801"/>
                    <a:pt x="501" y="734"/>
                    <a:pt x="468" y="701"/>
                  </a:cubicBezTo>
                  <a:cubicBezTo>
                    <a:pt x="501" y="634"/>
                    <a:pt x="501" y="601"/>
                    <a:pt x="468" y="567"/>
                  </a:cubicBezTo>
                  <a:cubicBezTo>
                    <a:pt x="468" y="534"/>
                    <a:pt x="468" y="501"/>
                    <a:pt x="435" y="467"/>
                  </a:cubicBezTo>
                  <a:cubicBezTo>
                    <a:pt x="401" y="467"/>
                    <a:pt x="401" y="434"/>
                    <a:pt x="368" y="434"/>
                  </a:cubicBezTo>
                  <a:close/>
                  <a:moveTo>
                    <a:pt x="1035" y="1168"/>
                  </a:moveTo>
                  <a:cubicBezTo>
                    <a:pt x="1035" y="1168"/>
                    <a:pt x="1035" y="1201"/>
                    <a:pt x="1035" y="1235"/>
                  </a:cubicBezTo>
                  <a:cubicBezTo>
                    <a:pt x="1035" y="1301"/>
                    <a:pt x="1035" y="1368"/>
                    <a:pt x="1035" y="1401"/>
                  </a:cubicBezTo>
                  <a:cubicBezTo>
                    <a:pt x="1035" y="1435"/>
                    <a:pt x="1035" y="1468"/>
                    <a:pt x="1035" y="1535"/>
                  </a:cubicBezTo>
                  <a:cubicBezTo>
                    <a:pt x="1035" y="1535"/>
                    <a:pt x="1002" y="1568"/>
                    <a:pt x="968" y="1568"/>
                  </a:cubicBezTo>
                  <a:lnTo>
                    <a:pt x="935" y="1568"/>
                  </a:lnTo>
                  <a:cubicBezTo>
                    <a:pt x="935" y="1535"/>
                    <a:pt x="935" y="1501"/>
                    <a:pt x="935" y="1501"/>
                  </a:cubicBezTo>
                  <a:cubicBezTo>
                    <a:pt x="935" y="1435"/>
                    <a:pt x="935" y="1368"/>
                    <a:pt x="935" y="1335"/>
                  </a:cubicBezTo>
                  <a:cubicBezTo>
                    <a:pt x="935" y="1301"/>
                    <a:pt x="935" y="1268"/>
                    <a:pt x="935" y="1235"/>
                  </a:cubicBezTo>
                  <a:cubicBezTo>
                    <a:pt x="935" y="1201"/>
                    <a:pt x="968" y="1168"/>
                    <a:pt x="968" y="1168"/>
                  </a:cubicBezTo>
                  <a:close/>
                  <a:moveTo>
                    <a:pt x="1102" y="868"/>
                  </a:moveTo>
                  <a:cubicBezTo>
                    <a:pt x="1068" y="868"/>
                    <a:pt x="1035" y="901"/>
                    <a:pt x="1002" y="901"/>
                  </a:cubicBezTo>
                  <a:cubicBezTo>
                    <a:pt x="935" y="934"/>
                    <a:pt x="902" y="968"/>
                    <a:pt x="868" y="1001"/>
                  </a:cubicBezTo>
                  <a:cubicBezTo>
                    <a:pt x="868" y="1034"/>
                    <a:pt x="835" y="1101"/>
                    <a:pt x="801" y="1135"/>
                  </a:cubicBezTo>
                  <a:cubicBezTo>
                    <a:pt x="768" y="1168"/>
                    <a:pt x="768" y="1235"/>
                    <a:pt x="768" y="1268"/>
                  </a:cubicBezTo>
                  <a:cubicBezTo>
                    <a:pt x="735" y="1335"/>
                    <a:pt x="735" y="1368"/>
                    <a:pt x="768" y="1435"/>
                  </a:cubicBezTo>
                  <a:cubicBezTo>
                    <a:pt x="768" y="1468"/>
                    <a:pt x="768" y="1501"/>
                    <a:pt x="768" y="1535"/>
                  </a:cubicBezTo>
                  <a:cubicBezTo>
                    <a:pt x="768" y="1535"/>
                    <a:pt x="768" y="1568"/>
                    <a:pt x="768" y="1602"/>
                  </a:cubicBezTo>
                  <a:cubicBezTo>
                    <a:pt x="735" y="1668"/>
                    <a:pt x="735" y="1702"/>
                    <a:pt x="768" y="1735"/>
                  </a:cubicBezTo>
                  <a:cubicBezTo>
                    <a:pt x="768" y="1768"/>
                    <a:pt x="768" y="1802"/>
                    <a:pt x="801" y="1835"/>
                  </a:cubicBezTo>
                  <a:cubicBezTo>
                    <a:pt x="835" y="1835"/>
                    <a:pt x="868" y="1868"/>
                    <a:pt x="868" y="1868"/>
                  </a:cubicBezTo>
                  <a:cubicBezTo>
                    <a:pt x="935" y="1868"/>
                    <a:pt x="968" y="1835"/>
                    <a:pt x="1002" y="1835"/>
                  </a:cubicBezTo>
                  <a:cubicBezTo>
                    <a:pt x="1035" y="1802"/>
                    <a:pt x="1068" y="1768"/>
                    <a:pt x="1102" y="1735"/>
                  </a:cubicBezTo>
                  <a:cubicBezTo>
                    <a:pt x="1135" y="1702"/>
                    <a:pt x="1168" y="1635"/>
                    <a:pt x="1168" y="1602"/>
                  </a:cubicBezTo>
                  <a:cubicBezTo>
                    <a:pt x="1235" y="1501"/>
                    <a:pt x="1235" y="1401"/>
                    <a:pt x="1235" y="1335"/>
                  </a:cubicBezTo>
                  <a:cubicBezTo>
                    <a:pt x="1268" y="1268"/>
                    <a:pt x="1268" y="1201"/>
                    <a:pt x="1235" y="1135"/>
                  </a:cubicBezTo>
                  <a:cubicBezTo>
                    <a:pt x="1235" y="1068"/>
                    <a:pt x="1235" y="1034"/>
                    <a:pt x="1235" y="1001"/>
                  </a:cubicBezTo>
                  <a:cubicBezTo>
                    <a:pt x="1235" y="968"/>
                    <a:pt x="1202" y="934"/>
                    <a:pt x="1168" y="901"/>
                  </a:cubicBezTo>
                  <a:cubicBezTo>
                    <a:pt x="1168" y="901"/>
                    <a:pt x="1135" y="868"/>
                    <a:pt x="1102" y="868"/>
                  </a:cubicBezTo>
                  <a:close/>
                  <a:moveTo>
                    <a:pt x="1068" y="0"/>
                  </a:moveTo>
                  <a:lnTo>
                    <a:pt x="935" y="67"/>
                  </a:lnTo>
                  <a:cubicBezTo>
                    <a:pt x="935" y="67"/>
                    <a:pt x="902" y="100"/>
                    <a:pt x="902" y="100"/>
                  </a:cubicBezTo>
                  <a:cubicBezTo>
                    <a:pt x="902" y="134"/>
                    <a:pt x="902" y="134"/>
                    <a:pt x="902" y="167"/>
                  </a:cubicBezTo>
                  <a:lnTo>
                    <a:pt x="68" y="2235"/>
                  </a:lnTo>
                  <a:lnTo>
                    <a:pt x="68" y="2269"/>
                  </a:lnTo>
                  <a:cubicBezTo>
                    <a:pt x="68" y="2302"/>
                    <a:pt x="68" y="2302"/>
                    <a:pt x="68" y="2302"/>
                  </a:cubicBezTo>
                  <a:lnTo>
                    <a:pt x="101" y="2302"/>
                  </a:lnTo>
                  <a:lnTo>
                    <a:pt x="234" y="2202"/>
                  </a:lnTo>
                  <a:cubicBezTo>
                    <a:pt x="268" y="2202"/>
                    <a:pt x="268" y="2202"/>
                    <a:pt x="268" y="2169"/>
                  </a:cubicBezTo>
                  <a:lnTo>
                    <a:pt x="301" y="2135"/>
                  </a:lnTo>
                  <a:lnTo>
                    <a:pt x="1102" y="34"/>
                  </a:lnTo>
                  <a:lnTo>
                    <a:pt x="1102"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5"/>
            <p:cNvSpPr/>
            <p:nvPr/>
          </p:nvSpPr>
          <p:spPr>
            <a:xfrm>
              <a:off x="2538650" y="3787325"/>
              <a:ext cx="25050" cy="60075"/>
            </a:xfrm>
            <a:custGeom>
              <a:avLst/>
              <a:gdLst/>
              <a:ahLst/>
              <a:cxnLst/>
              <a:rect l="l" t="t" r="r" b="b"/>
              <a:pathLst>
                <a:path w="1002" h="2403" extrusionOk="0">
                  <a:moveTo>
                    <a:pt x="568" y="0"/>
                  </a:moveTo>
                  <a:lnTo>
                    <a:pt x="367" y="134"/>
                  </a:lnTo>
                  <a:cubicBezTo>
                    <a:pt x="334" y="134"/>
                    <a:pt x="334" y="134"/>
                    <a:pt x="334" y="167"/>
                  </a:cubicBezTo>
                  <a:cubicBezTo>
                    <a:pt x="334" y="167"/>
                    <a:pt x="334" y="200"/>
                    <a:pt x="334" y="234"/>
                  </a:cubicBezTo>
                  <a:lnTo>
                    <a:pt x="334" y="401"/>
                  </a:lnTo>
                  <a:cubicBezTo>
                    <a:pt x="267" y="467"/>
                    <a:pt x="234" y="501"/>
                    <a:pt x="201" y="567"/>
                  </a:cubicBezTo>
                  <a:cubicBezTo>
                    <a:pt x="167" y="634"/>
                    <a:pt x="134" y="667"/>
                    <a:pt x="101" y="734"/>
                  </a:cubicBezTo>
                  <a:cubicBezTo>
                    <a:pt x="67" y="801"/>
                    <a:pt x="67" y="868"/>
                    <a:pt x="34" y="934"/>
                  </a:cubicBezTo>
                  <a:cubicBezTo>
                    <a:pt x="34" y="1001"/>
                    <a:pt x="34" y="1034"/>
                    <a:pt x="1" y="1101"/>
                  </a:cubicBezTo>
                  <a:cubicBezTo>
                    <a:pt x="1" y="1201"/>
                    <a:pt x="34" y="1335"/>
                    <a:pt x="101" y="1401"/>
                  </a:cubicBezTo>
                  <a:cubicBezTo>
                    <a:pt x="149" y="1450"/>
                    <a:pt x="216" y="1481"/>
                    <a:pt x="275" y="1481"/>
                  </a:cubicBezTo>
                  <a:cubicBezTo>
                    <a:pt x="296" y="1481"/>
                    <a:pt x="316" y="1477"/>
                    <a:pt x="334" y="1468"/>
                  </a:cubicBezTo>
                  <a:lnTo>
                    <a:pt x="501" y="1401"/>
                  </a:lnTo>
                  <a:lnTo>
                    <a:pt x="601" y="1401"/>
                  </a:lnTo>
                  <a:cubicBezTo>
                    <a:pt x="618" y="1385"/>
                    <a:pt x="626" y="1376"/>
                    <a:pt x="634" y="1376"/>
                  </a:cubicBezTo>
                  <a:cubicBezTo>
                    <a:pt x="643" y="1376"/>
                    <a:pt x="651" y="1385"/>
                    <a:pt x="668" y="1401"/>
                  </a:cubicBezTo>
                  <a:cubicBezTo>
                    <a:pt x="668" y="1401"/>
                    <a:pt x="701" y="1435"/>
                    <a:pt x="701" y="1435"/>
                  </a:cubicBezTo>
                  <a:cubicBezTo>
                    <a:pt x="701" y="1501"/>
                    <a:pt x="668" y="1535"/>
                    <a:pt x="634" y="1568"/>
                  </a:cubicBezTo>
                  <a:cubicBezTo>
                    <a:pt x="601" y="1635"/>
                    <a:pt x="534" y="1668"/>
                    <a:pt x="501" y="1702"/>
                  </a:cubicBezTo>
                  <a:cubicBezTo>
                    <a:pt x="468" y="1702"/>
                    <a:pt x="434" y="1702"/>
                    <a:pt x="401" y="1735"/>
                  </a:cubicBezTo>
                  <a:lnTo>
                    <a:pt x="334" y="1735"/>
                  </a:lnTo>
                  <a:cubicBezTo>
                    <a:pt x="334" y="1702"/>
                    <a:pt x="334" y="1702"/>
                    <a:pt x="301" y="1702"/>
                  </a:cubicBezTo>
                  <a:lnTo>
                    <a:pt x="301" y="1668"/>
                  </a:lnTo>
                  <a:lnTo>
                    <a:pt x="234" y="1668"/>
                  </a:lnTo>
                  <a:lnTo>
                    <a:pt x="34" y="1802"/>
                  </a:lnTo>
                  <a:cubicBezTo>
                    <a:pt x="34" y="1802"/>
                    <a:pt x="34" y="1802"/>
                    <a:pt x="1" y="1835"/>
                  </a:cubicBezTo>
                  <a:cubicBezTo>
                    <a:pt x="1" y="1835"/>
                    <a:pt x="1" y="1868"/>
                    <a:pt x="1" y="1868"/>
                  </a:cubicBezTo>
                  <a:cubicBezTo>
                    <a:pt x="1" y="1935"/>
                    <a:pt x="34" y="1968"/>
                    <a:pt x="34" y="2002"/>
                  </a:cubicBezTo>
                  <a:cubicBezTo>
                    <a:pt x="67" y="2035"/>
                    <a:pt x="67" y="2068"/>
                    <a:pt x="101" y="2102"/>
                  </a:cubicBezTo>
                  <a:cubicBezTo>
                    <a:pt x="134" y="2135"/>
                    <a:pt x="167" y="2169"/>
                    <a:pt x="201" y="2169"/>
                  </a:cubicBezTo>
                  <a:lnTo>
                    <a:pt x="367" y="2169"/>
                  </a:lnTo>
                  <a:lnTo>
                    <a:pt x="367" y="2335"/>
                  </a:lnTo>
                  <a:cubicBezTo>
                    <a:pt x="334" y="2369"/>
                    <a:pt x="334" y="2369"/>
                    <a:pt x="367" y="2402"/>
                  </a:cubicBezTo>
                  <a:lnTo>
                    <a:pt x="601" y="2269"/>
                  </a:lnTo>
                  <a:cubicBezTo>
                    <a:pt x="601" y="2269"/>
                    <a:pt x="634" y="2235"/>
                    <a:pt x="634" y="2235"/>
                  </a:cubicBezTo>
                  <a:cubicBezTo>
                    <a:pt x="634" y="2202"/>
                    <a:pt x="634" y="2202"/>
                    <a:pt x="634" y="2169"/>
                  </a:cubicBezTo>
                  <a:lnTo>
                    <a:pt x="634" y="2002"/>
                  </a:lnTo>
                  <a:cubicBezTo>
                    <a:pt x="668" y="1935"/>
                    <a:pt x="734" y="1902"/>
                    <a:pt x="768" y="1835"/>
                  </a:cubicBezTo>
                  <a:cubicBezTo>
                    <a:pt x="834" y="1802"/>
                    <a:pt x="868" y="1735"/>
                    <a:pt x="901" y="1668"/>
                  </a:cubicBezTo>
                  <a:cubicBezTo>
                    <a:pt x="968" y="1535"/>
                    <a:pt x="1001" y="1401"/>
                    <a:pt x="1001" y="1235"/>
                  </a:cubicBezTo>
                  <a:cubicBezTo>
                    <a:pt x="1001" y="1201"/>
                    <a:pt x="968" y="1134"/>
                    <a:pt x="968" y="1068"/>
                  </a:cubicBezTo>
                  <a:cubicBezTo>
                    <a:pt x="968" y="1034"/>
                    <a:pt x="935" y="968"/>
                    <a:pt x="901" y="968"/>
                  </a:cubicBezTo>
                  <a:cubicBezTo>
                    <a:pt x="868" y="934"/>
                    <a:pt x="834" y="901"/>
                    <a:pt x="801" y="901"/>
                  </a:cubicBezTo>
                  <a:cubicBezTo>
                    <a:pt x="734" y="901"/>
                    <a:pt x="701" y="901"/>
                    <a:pt x="634" y="934"/>
                  </a:cubicBezTo>
                  <a:lnTo>
                    <a:pt x="468" y="968"/>
                  </a:lnTo>
                  <a:lnTo>
                    <a:pt x="334" y="968"/>
                  </a:lnTo>
                  <a:cubicBezTo>
                    <a:pt x="334" y="934"/>
                    <a:pt x="334" y="934"/>
                    <a:pt x="334" y="901"/>
                  </a:cubicBezTo>
                  <a:cubicBezTo>
                    <a:pt x="334" y="901"/>
                    <a:pt x="334" y="868"/>
                    <a:pt x="334" y="834"/>
                  </a:cubicBezTo>
                  <a:cubicBezTo>
                    <a:pt x="334" y="834"/>
                    <a:pt x="367" y="801"/>
                    <a:pt x="367" y="801"/>
                  </a:cubicBezTo>
                  <a:lnTo>
                    <a:pt x="401" y="734"/>
                  </a:lnTo>
                  <a:lnTo>
                    <a:pt x="468" y="701"/>
                  </a:lnTo>
                  <a:cubicBezTo>
                    <a:pt x="501" y="667"/>
                    <a:pt x="534" y="667"/>
                    <a:pt x="534" y="667"/>
                  </a:cubicBezTo>
                  <a:lnTo>
                    <a:pt x="601" y="667"/>
                  </a:lnTo>
                  <a:cubicBezTo>
                    <a:pt x="601" y="667"/>
                    <a:pt x="634" y="667"/>
                    <a:pt x="634" y="701"/>
                  </a:cubicBezTo>
                  <a:lnTo>
                    <a:pt x="701" y="701"/>
                  </a:lnTo>
                  <a:lnTo>
                    <a:pt x="901" y="567"/>
                  </a:lnTo>
                  <a:cubicBezTo>
                    <a:pt x="935" y="567"/>
                    <a:pt x="935" y="534"/>
                    <a:pt x="935" y="534"/>
                  </a:cubicBezTo>
                  <a:cubicBezTo>
                    <a:pt x="935" y="534"/>
                    <a:pt x="935" y="501"/>
                    <a:pt x="935" y="501"/>
                  </a:cubicBezTo>
                  <a:cubicBezTo>
                    <a:pt x="935" y="467"/>
                    <a:pt x="935" y="401"/>
                    <a:pt x="901" y="367"/>
                  </a:cubicBezTo>
                  <a:cubicBezTo>
                    <a:pt x="901" y="334"/>
                    <a:pt x="868" y="301"/>
                    <a:pt x="834" y="267"/>
                  </a:cubicBezTo>
                  <a:cubicBezTo>
                    <a:pt x="801" y="234"/>
                    <a:pt x="768" y="234"/>
                    <a:pt x="734" y="234"/>
                  </a:cubicBezTo>
                  <a:cubicBezTo>
                    <a:pt x="718" y="217"/>
                    <a:pt x="701" y="209"/>
                    <a:pt x="680" y="209"/>
                  </a:cubicBezTo>
                  <a:cubicBezTo>
                    <a:pt x="659" y="209"/>
                    <a:pt x="634" y="217"/>
                    <a:pt x="601" y="234"/>
                  </a:cubicBezTo>
                  <a:lnTo>
                    <a:pt x="601" y="34"/>
                  </a:lnTo>
                  <a:cubicBezTo>
                    <a:pt x="601" y="34"/>
                    <a:pt x="601" y="0"/>
                    <a:pt x="60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5"/>
            <p:cNvSpPr/>
            <p:nvPr/>
          </p:nvSpPr>
          <p:spPr>
            <a:xfrm>
              <a:off x="2564500" y="3777325"/>
              <a:ext cx="16700" cy="46700"/>
            </a:xfrm>
            <a:custGeom>
              <a:avLst/>
              <a:gdLst/>
              <a:ahLst/>
              <a:cxnLst/>
              <a:rect l="l" t="t" r="r" b="b"/>
              <a:pathLst>
                <a:path w="668" h="1868" extrusionOk="0">
                  <a:moveTo>
                    <a:pt x="634" y="0"/>
                  </a:moveTo>
                  <a:lnTo>
                    <a:pt x="434" y="100"/>
                  </a:lnTo>
                  <a:cubicBezTo>
                    <a:pt x="434" y="133"/>
                    <a:pt x="401" y="133"/>
                    <a:pt x="401" y="167"/>
                  </a:cubicBezTo>
                  <a:lnTo>
                    <a:pt x="368" y="200"/>
                  </a:lnTo>
                  <a:lnTo>
                    <a:pt x="34" y="834"/>
                  </a:lnTo>
                  <a:cubicBezTo>
                    <a:pt x="1" y="834"/>
                    <a:pt x="1" y="867"/>
                    <a:pt x="34" y="901"/>
                  </a:cubicBezTo>
                  <a:cubicBezTo>
                    <a:pt x="1" y="901"/>
                    <a:pt x="1" y="901"/>
                    <a:pt x="34" y="934"/>
                  </a:cubicBezTo>
                  <a:lnTo>
                    <a:pt x="134" y="1101"/>
                  </a:lnTo>
                  <a:lnTo>
                    <a:pt x="167" y="1101"/>
                  </a:lnTo>
                  <a:lnTo>
                    <a:pt x="201" y="1067"/>
                  </a:lnTo>
                  <a:lnTo>
                    <a:pt x="401" y="734"/>
                  </a:lnTo>
                  <a:lnTo>
                    <a:pt x="401" y="1835"/>
                  </a:lnTo>
                  <a:cubicBezTo>
                    <a:pt x="401" y="1835"/>
                    <a:pt x="401" y="1868"/>
                    <a:pt x="401" y="1868"/>
                  </a:cubicBezTo>
                  <a:lnTo>
                    <a:pt x="434" y="1868"/>
                  </a:lnTo>
                  <a:lnTo>
                    <a:pt x="634" y="1768"/>
                  </a:lnTo>
                  <a:cubicBezTo>
                    <a:pt x="668" y="1735"/>
                    <a:pt x="668" y="1735"/>
                    <a:pt x="668" y="1701"/>
                  </a:cubicBezTo>
                  <a:cubicBezTo>
                    <a:pt x="668" y="1701"/>
                    <a:pt x="668" y="1668"/>
                    <a:pt x="668" y="1668"/>
                  </a:cubicBezTo>
                  <a:lnTo>
                    <a:pt x="668" y="33"/>
                  </a:lnTo>
                  <a:cubicBezTo>
                    <a:pt x="668" y="33"/>
                    <a:pt x="668" y="0"/>
                    <a:pt x="6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5"/>
            <p:cNvSpPr/>
            <p:nvPr/>
          </p:nvSpPr>
          <p:spPr>
            <a:xfrm>
              <a:off x="2585350" y="3762300"/>
              <a:ext cx="21700" cy="52575"/>
            </a:xfrm>
            <a:custGeom>
              <a:avLst/>
              <a:gdLst/>
              <a:ahLst/>
              <a:cxnLst/>
              <a:rect l="l" t="t" r="r" b="b"/>
              <a:pathLst>
                <a:path w="868" h="2103" extrusionOk="0">
                  <a:moveTo>
                    <a:pt x="834" y="1"/>
                  </a:moveTo>
                  <a:lnTo>
                    <a:pt x="67" y="468"/>
                  </a:lnTo>
                  <a:cubicBezTo>
                    <a:pt x="34" y="468"/>
                    <a:pt x="34" y="468"/>
                    <a:pt x="34" y="501"/>
                  </a:cubicBezTo>
                  <a:cubicBezTo>
                    <a:pt x="34" y="501"/>
                    <a:pt x="34" y="534"/>
                    <a:pt x="34" y="568"/>
                  </a:cubicBezTo>
                  <a:lnTo>
                    <a:pt x="34" y="835"/>
                  </a:lnTo>
                  <a:cubicBezTo>
                    <a:pt x="1" y="835"/>
                    <a:pt x="1" y="835"/>
                    <a:pt x="34" y="868"/>
                  </a:cubicBezTo>
                  <a:lnTo>
                    <a:pt x="67" y="868"/>
                  </a:lnTo>
                  <a:lnTo>
                    <a:pt x="534" y="568"/>
                  </a:lnTo>
                  <a:lnTo>
                    <a:pt x="201" y="2035"/>
                  </a:lnTo>
                  <a:cubicBezTo>
                    <a:pt x="201" y="2069"/>
                    <a:pt x="201" y="2069"/>
                    <a:pt x="201" y="2069"/>
                  </a:cubicBezTo>
                  <a:cubicBezTo>
                    <a:pt x="167" y="2102"/>
                    <a:pt x="201" y="2102"/>
                    <a:pt x="201" y="2102"/>
                  </a:cubicBezTo>
                  <a:lnTo>
                    <a:pt x="234" y="2102"/>
                  </a:lnTo>
                  <a:lnTo>
                    <a:pt x="468" y="2002"/>
                  </a:lnTo>
                  <a:cubicBezTo>
                    <a:pt x="468" y="1969"/>
                    <a:pt x="468" y="1969"/>
                    <a:pt x="501" y="1935"/>
                  </a:cubicBezTo>
                  <a:lnTo>
                    <a:pt x="501" y="1902"/>
                  </a:lnTo>
                  <a:lnTo>
                    <a:pt x="834" y="434"/>
                  </a:lnTo>
                  <a:cubicBezTo>
                    <a:pt x="834" y="368"/>
                    <a:pt x="868" y="334"/>
                    <a:pt x="868" y="301"/>
                  </a:cubicBezTo>
                  <a:lnTo>
                    <a:pt x="868" y="67"/>
                  </a:lnTo>
                  <a:cubicBezTo>
                    <a:pt x="868" y="34"/>
                    <a:pt x="868" y="34"/>
                    <a:pt x="8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5"/>
            <p:cNvSpPr/>
            <p:nvPr/>
          </p:nvSpPr>
          <p:spPr>
            <a:xfrm>
              <a:off x="2607025" y="3789825"/>
              <a:ext cx="9200" cy="20025"/>
            </a:xfrm>
            <a:custGeom>
              <a:avLst/>
              <a:gdLst/>
              <a:ahLst/>
              <a:cxnLst/>
              <a:rect l="l" t="t" r="r" b="b"/>
              <a:pathLst>
                <a:path w="368" h="801" extrusionOk="0">
                  <a:moveTo>
                    <a:pt x="334" y="0"/>
                  </a:moveTo>
                  <a:lnTo>
                    <a:pt x="134" y="100"/>
                  </a:lnTo>
                  <a:cubicBezTo>
                    <a:pt x="101" y="134"/>
                    <a:pt x="101" y="134"/>
                    <a:pt x="101" y="167"/>
                  </a:cubicBezTo>
                  <a:cubicBezTo>
                    <a:pt x="68" y="201"/>
                    <a:pt x="68" y="201"/>
                    <a:pt x="68" y="234"/>
                  </a:cubicBezTo>
                  <a:lnTo>
                    <a:pt x="1" y="768"/>
                  </a:lnTo>
                  <a:cubicBezTo>
                    <a:pt x="1" y="768"/>
                    <a:pt x="1" y="801"/>
                    <a:pt x="1" y="801"/>
                  </a:cubicBezTo>
                  <a:lnTo>
                    <a:pt x="34" y="801"/>
                  </a:lnTo>
                  <a:lnTo>
                    <a:pt x="168" y="734"/>
                  </a:lnTo>
                  <a:cubicBezTo>
                    <a:pt x="201" y="734"/>
                    <a:pt x="201" y="701"/>
                    <a:pt x="201" y="668"/>
                  </a:cubicBezTo>
                  <a:cubicBezTo>
                    <a:pt x="234" y="668"/>
                    <a:pt x="234" y="634"/>
                    <a:pt x="234" y="601"/>
                  </a:cubicBezTo>
                  <a:lnTo>
                    <a:pt x="368" y="34"/>
                  </a:lnTo>
                  <a:cubicBezTo>
                    <a:pt x="368" y="0"/>
                    <a:pt x="368" y="0"/>
                    <a:pt x="3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5"/>
            <p:cNvSpPr/>
            <p:nvPr/>
          </p:nvSpPr>
          <p:spPr>
            <a:xfrm>
              <a:off x="2618700" y="3742300"/>
              <a:ext cx="24225" cy="52550"/>
            </a:xfrm>
            <a:custGeom>
              <a:avLst/>
              <a:gdLst/>
              <a:ahLst/>
              <a:cxnLst/>
              <a:rect l="l" t="t" r="r" b="b"/>
              <a:pathLst>
                <a:path w="969" h="2102" extrusionOk="0">
                  <a:moveTo>
                    <a:pt x="835" y="0"/>
                  </a:moveTo>
                  <a:lnTo>
                    <a:pt x="134" y="400"/>
                  </a:lnTo>
                  <a:cubicBezTo>
                    <a:pt x="134" y="400"/>
                    <a:pt x="134" y="434"/>
                    <a:pt x="134" y="434"/>
                  </a:cubicBezTo>
                  <a:cubicBezTo>
                    <a:pt x="101" y="467"/>
                    <a:pt x="101" y="467"/>
                    <a:pt x="134" y="500"/>
                  </a:cubicBezTo>
                  <a:lnTo>
                    <a:pt x="68" y="1434"/>
                  </a:lnTo>
                  <a:cubicBezTo>
                    <a:pt x="68" y="1434"/>
                    <a:pt x="68" y="1434"/>
                    <a:pt x="68" y="1468"/>
                  </a:cubicBezTo>
                  <a:lnTo>
                    <a:pt x="101" y="1468"/>
                  </a:lnTo>
                  <a:lnTo>
                    <a:pt x="368" y="1301"/>
                  </a:lnTo>
                  <a:lnTo>
                    <a:pt x="401" y="1268"/>
                  </a:lnTo>
                  <a:cubicBezTo>
                    <a:pt x="434" y="1234"/>
                    <a:pt x="434" y="1234"/>
                    <a:pt x="434" y="1201"/>
                  </a:cubicBezTo>
                  <a:cubicBezTo>
                    <a:pt x="468" y="1201"/>
                    <a:pt x="468" y="1168"/>
                    <a:pt x="501" y="1168"/>
                  </a:cubicBezTo>
                  <a:lnTo>
                    <a:pt x="601" y="1168"/>
                  </a:lnTo>
                  <a:cubicBezTo>
                    <a:pt x="635" y="1201"/>
                    <a:pt x="668" y="1234"/>
                    <a:pt x="668" y="1301"/>
                  </a:cubicBezTo>
                  <a:cubicBezTo>
                    <a:pt x="668" y="1334"/>
                    <a:pt x="668" y="1368"/>
                    <a:pt x="668" y="1401"/>
                  </a:cubicBezTo>
                  <a:cubicBezTo>
                    <a:pt x="635" y="1434"/>
                    <a:pt x="635" y="1434"/>
                    <a:pt x="601" y="1468"/>
                  </a:cubicBezTo>
                  <a:cubicBezTo>
                    <a:pt x="601" y="1501"/>
                    <a:pt x="568" y="1534"/>
                    <a:pt x="568" y="1568"/>
                  </a:cubicBezTo>
                  <a:cubicBezTo>
                    <a:pt x="535" y="1568"/>
                    <a:pt x="501" y="1601"/>
                    <a:pt x="501" y="1601"/>
                  </a:cubicBezTo>
                  <a:cubicBezTo>
                    <a:pt x="468" y="1601"/>
                    <a:pt x="468" y="1635"/>
                    <a:pt x="434" y="1635"/>
                  </a:cubicBezTo>
                  <a:lnTo>
                    <a:pt x="368" y="1635"/>
                  </a:lnTo>
                  <a:cubicBezTo>
                    <a:pt x="368" y="1635"/>
                    <a:pt x="368" y="1601"/>
                    <a:pt x="334" y="1601"/>
                  </a:cubicBezTo>
                  <a:lnTo>
                    <a:pt x="334" y="1568"/>
                  </a:lnTo>
                  <a:lnTo>
                    <a:pt x="234" y="1568"/>
                  </a:lnTo>
                  <a:lnTo>
                    <a:pt x="34" y="1701"/>
                  </a:lnTo>
                  <a:cubicBezTo>
                    <a:pt x="34" y="1701"/>
                    <a:pt x="34" y="1701"/>
                    <a:pt x="1" y="1735"/>
                  </a:cubicBezTo>
                  <a:cubicBezTo>
                    <a:pt x="1" y="1735"/>
                    <a:pt x="1" y="1768"/>
                    <a:pt x="1" y="1768"/>
                  </a:cubicBezTo>
                  <a:cubicBezTo>
                    <a:pt x="1" y="1835"/>
                    <a:pt x="34" y="1901"/>
                    <a:pt x="34" y="1968"/>
                  </a:cubicBezTo>
                  <a:cubicBezTo>
                    <a:pt x="68" y="2001"/>
                    <a:pt x="101" y="2035"/>
                    <a:pt x="134" y="2068"/>
                  </a:cubicBezTo>
                  <a:cubicBezTo>
                    <a:pt x="201" y="2102"/>
                    <a:pt x="234" y="2102"/>
                    <a:pt x="301" y="2102"/>
                  </a:cubicBezTo>
                  <a:cubicBezTo>
                    <a:pt x="368" y="2102"/>
                    <a:pt x="434" y="2068"/>
                    <a:pt x="501" y="2035"/>
                  </a:cubicBezTo>
                  <a:cubicBezTo>
                    <a:pt x="568" y="2001"/>
                    <a:pt x="635" y="1935"/>
                    <a:pt x="668" y="1901"/>
                  </a:cubicBezTo>
                  <a:cubicBezTo>
                    <a:pt x="735" y="1835"/>
                    <a:pt x="768" y="1768"/>
                    <a:pt x="835" y="1668"/>
                  </a:cubicBezTo>
                  <a:cubicBezTo>
                    <a:pt x="868" y="1601"/>
                    <a:pt x="901" y="1501"/>
                    <a:pt x="935" y="1434"/>
                  </a:cubicBezTo>
                  <a:cubicBezTo>
                    <a:pt x="968" y="1334"/>
                    <a:pt x="968" y="1234"/>
                    <a:pt x="968" y="1134"/>
                  </a:cubicBezTo>
                  <a:cubicBezTo>
                    <a:pt x="968" y="1067"/>
                    <a:pt x="968" y="967"/>
                    <a:pt x="935" y="901"/>
                  </a:cubicBezTo>
                  <a:cubicBezTo>
                    <a:pt x="901" y="867"/>
                    <a:pt x="868" y="801"/>
                    <a:pt x="835" y="767"/>
                  </a:cubicBezTo>
                  <a:cubicBezTo>
                    <a:pt x="801" y="734"/>
                    <a:pt x="735" y="734"/>
                    <a:pt x="701" y="734"/>
                  </a:cubicBezTo>
                  <a:cubicBezTo>
                    <a:pt x="635" y="734"/>
                    <a:pt x="568" y="767"/>
                    <a:pt x="535" y="801"/>
                  </a:cubicBezTo>
                  <a:cubicBezTo>
                    <a:pt x="501" y="834"/>
                    <a:pt x="468" y="834"/>
                    <a:pt x="434" y="867"/>
                  </a:cubicBezTo>
                  <a:cubicBezTo>
                    <a:pt x="401" y="901"/>
                    <a:pt x="401" y="934"/>
                    <a:pt x="368" y="934"/>
                  </a:cubicBezTo>
                  <a:lnTo>
                    <a:pt x="368" y="734"/>
                  </a:lnTo>
                  <a:lnTo>
                    <a:pt x="835" y="434"/>
                  </a:lnTo>
                  <a:cubicBezTo>
                    <a:pt x="868" y="434"/>
                    <a:pt x="868" y="434"/>
                    <a:pt x="868" y="400"/>
                  </a:cubicBezTo>
                  <a:cubicBezTo>
                    <a:pt x="868" y="400"/>
                    <a:pt x="868" y="367"/>
                    <a:pt x="868" y="367"/>
                  </a:cubicBezTo>
                  <a:lnTo>
                    <a:pt x="868" y="33"/>
                  </a:lnTo>
                  <a:cubicBezTo>
                    <a:pt x="868" y="0"/>
                    <a:pt x="868" y="0"/>
                    <a:pt x="8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5"/>
            <p:cNvSpPr/>
            <p:nvPr/>
          </p:nvSpPr>
          <p:spPr>
            <a:xfrm>
              <a:off x="2646225" y="3730275"/>
              <a:ext cx="24200" cy="47900"/>
            </a:xfrm>
            <a:custGeom>
              <a:avLst/>
              <a:gdLst/>
              <a:ahLst/>
              <a:cxnLst/>
              <a:rect l="l" t="t" r="r" b="b"/>
              <a:pathLst>
                <a:path w="968" h="1916" extrusionOk="0">
                  <a:moveTo>
                    <a:pt x="568" y="448"/>
                  </a:moveTo>
                  <a:cubicBezTo>
                    <a:pt x="601" y="448"/>
                    <a:pt x="634" y="448"/>
                    <a:pt x="634" y="481"/>
                  </a:cubicBezTo>
                  <a:cubicBezTo>
                    <a:pt x="634" y="481"/>
                    <a:pt x="668" y="514"/>
                    <a:pt x="668" y="548"/>
                  </a:cubicBezTo>
                  <a:cubicBezTo>
                    <a:pt x="668" y="581"/>
                    <a:pt x="668" y="614"/>
                    <a:pt x="668" y="648"/>
                  </a:cubicBezTo>
                  <a:lnTo>
                    <a:pt x="668" y="1081"/>
                  </a:lnTo>
                  <a:cubicBezTo>
                    <a:pt x="668" y="1115"/>
                    <a:pt x="668" y="1148"/>
                    <a:pt x="668" y="1182"/>
                  </a:cubicBezTo>
                  <a:cubicBezTo>
                    <a:pt x="668" y="1215"/>
                    <a:pt x="634" y="1282"/>
                    <a:pt x="634" y="1315"/>
                  </a:cubicBezTo>
                  <a:cubicBezTo>
                    <a:pt x="634" y="1348"/>
                    <a:pt x="601" y="1382"/>
                    <a:pt x="568" y="1382"/>
                  </a:cubicBezTo>
                  <a:cubicBezTo>
                    <a:pt x="568" y="1415"/>
                    <a:pt x="534" y="1448"/>
                    <a:pt x="501" y="1482"/>
                  </a:cubicBezTo>
                  <a:lnTo>
                    <a:pt x="434" y="1482"/>
                  </a:lnTo>
                  <a:cubicBezTo>
                    <a:pt x="401" y="1482"/>
                    <a:pt x="368" y="1482"/>
                    <a:pt x="368" y="1448"/>
                  </a:cubicBezTo>
                  <a:cubicBezTo>
                    <a:pt x="368" y="1448"/>
                    <a:pt x="334" y="1415"/>
                    <a:pt x="334" y="1382"/>
                  </a:cubicBezTo>
                  <a:cubicBezTo>
                    <a:pt x="334" y="1348"/>
                    <a:pt x="334" y="1315"/>
                    <a:pt x="334" y="1282"/>
                  </a:cubicBezTo>
                  <a:lnTo>
                    <a:pt x="334" y="848"/>
                  </a:lnTo>
                  <a:cubicBezTo>
                    <a:pt x="334" y="815"/>
                    <a:pt x="334" y="781"/>
                    <a:pt x="334" y="748"/>
                  </a:cubicBezTo>
                  <a:cubicBezTo>
                    <a:pt x="334" y="715"/>
                    <a:pt x="368" y="648"/>
                    <a:pt x="368" y="614"/>
                  </a:cubicBezTo>
                  <a:cubicBezTo>
                    <a:pt x="368" y="581"/>
                    <a:pt x="401" y="548"/>
                    <a:pt x="434" y="548"/>
                  </a:cubicBezTo>
                  <a:cubicBezTo>
                    <a:pt x="434" y="514"/>
                    <a:pt x="468" y="481"/>
                    <a:pt x="501" y="481"/>
                  </a:cubicBezTo>
                  <a:cubicBezTo>
                    <a:pt x="534" y="448"/>
                    <a:pt x="568" y="448"/>
                    <a:pt x="568" y="448"/>
                  </a:cubicBezTo>
                  <a:close/>
                  <a:moveTo>
                    <a:pt x="642" y="1"/>
                  </a:moveTo>
                  <a:cubicBezTo>
                    <a:pt x="586" y="1"/>
                    <a:pt x="525" y="32"/>
                    <a:pt x="501" y="81"/>
                  </a:cubicBezTo>
                  <a:cubicBezTo>
                    <a:pt x="401" y="114"/>
                    <a:pt x="334" y="181"/>
                    <a:pt x="267" y="248"/>
                  </a:cubicBezTo>
                  <a:cubicBezTo>
                    <a:pt x="234" y="314"/>
                    <a:pt x="167" y="381"/>
                    <a:pt x="134" y="481"/>
                  </a:cubicBezTo>
                  <a:cubicBezTo>
                    <a:pt x="101" y="548"/>
                    <a:pt x="67" y="648"/>
                    <a:pt x="34" y="748"/>
                  </a:cubicBezTo>
                  <a:cubicBezTo>
                    <a:pt x="34" y="815"/>
                    <a:pt x="1" y="915"/>
                    <a:pt x="1" y="1015"/>
                  </a:cubicBezTo>
                  <a:lnTo>
                    <a:pt x="1" y="1248"/>
                  </a:lnTo>
                  <a:lnTo>
                    <a:pt x="1" y="1448"/>
                  </a:lnTo>
                  <a:cubicBezTo>
                    <a:pt x="1" y="1548"/>
                    <a:pt x="34" y="1615"/>
                    <a:pt x="34" y="1682"/>
                  </a:cubicBezTo>
                  <a:cubicBezTo>
                    <a:pt x="67" y="1749"/>
                    <a:pt x="101" y="1815"/>
                    <a:pt x="134" y="1849"/>
                  </a:cubicBezTo>
                  <a:cubicBezTo>
                    <a:pt x="167" y="1915"/>
                    <a:pt x="234" y="1915"/>
                    <a:pt x="267" y="1915"/>
                  </a:cubicBezTo>
                  <a:cubicBezTo>
                    <a:pt x="368" y="1915"/>
                    <a:pt x="434" y="1915"/>
                    <a:pt x="501" y="1849"/>
                  </a:cubicBezTo>
                  <a:cubicBezTo>
                    <a:pt x="568" y="1815"/>
                    <a:pt x="634" y="1749"/>
                    <a:pt x="701" y="1682"/>
                  </a:cubicBezTo>
                  <a:cubicBezTo>
                    <a:pt x="768" y="1615"/>
                    <a:pt x="801" y="1548"/>
                    <a:pt x="835" y="1448"/>
                  </a:cubicBezTo>
                  <a:cubicBezTo>
                    <a:pt x="868" y="1382"/>
                    <a:pt x="901" y="1282"/>
                    <a:pt x="935" y="1182"/>
                  </a:cubicBezTo>
                  <a:cubicBezTo>
                    <a:pt x="935" y="1115"/>
                    <a:pt x="968" y="1015"/>
                    <a:pt x="968" y="915"/>
                  </a:cubicBezTo>
                  <a:lnTo>
                    <a:pt x="968" y="681"/>
                  </a:lnTo>
                  <a:lnTo>
                    <a:pt x="968" y="481"/>
                  </a:lnTo>
                  <a:cubicBezTo>
                    <a:pt x="968" y="381"/>
                    <a:pt x="935" y="314"/>
                    <a:pt x="935" y="214"/>
                  </a:cubicBezTo>
                  <a:cubicBezTo>
                    <a:pt x="901" y="181"/>
                    <a:pt x="868" y="114"/>
                    <a:pt x="835" y="47"/>
                  </a:cubicBezTo>
                  <a:cubicBezTo>
                    <a:pt x="801" y="14"/>
                    <a:pt x="768" y="14"/>
                    <a:pt x="701" y="14"/>
                  </a:cubicBezTo>
                  <a:cubicBezTo>
                    <a:pt x="683" y="5"/>
                    <a:pt x="663" y="1"/>
                    <a:pt x="64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5"/>
            <p:cNvSpPr/>
            <p:nvPr/>
          </p:nvSpPr>
          <p:spPr>
            <a:xfrm>
              <a:off x="2674575" y="3713925"/>
              <a:ext cx="23375" cy="48400"/>
            </a:xfrm>
            <a:custGeom>
              <a:avLst/>
              <a:gdLst/>
              <a:ahLst/>
              <a:cxnLst/>
              <a:rect l="l" t="t" r="r" b="b"/>
              <a:pathLst>
                <a:path w="935" h="1936" extrusionOk="0">
                  <a:moveTo>
                    <a:pt x="568" y="435"/>
                  </a:moveTo>
                  <a:cubicBezTo>
                    <a:pt x="601" y="435"/>
                    <a:pt x="601" y="468"/>
                    <a:pt x="635" y="468"/>
                  </a:cubicBezTo>
                  <a:cubicBezTo>
                    <a:pt x="635" y="501"/>
                    <a:pt x="635" y="535"/>
                    <a:pt x="635" y="568"/>
                  </a:cubicBezTo>
                  <a:cubicBezTo>
                    <a:pt x="635" y="601"/>
                    <a:pt x="635" y="635"/>
                    <a:pt x="635" y="668"/>
                  </a:cubicBezTo>
                  <a:lnTo>
                    <a:pt x="635" y="1068"/>
                  </a:lnTo>
                  <a:cubicBezTo>
                    <a:pt x="635" y="1102"/>
                    <a:pt x="635" y="1168"/>
                    <a:pt x="635" y="1202"/>
                  </a:cubicBezTo>
                  <a:cubicBezTo>
                    <a:pt x="635" y="1235"/>
                    <a:pt x="635" y="1268"/>
                    <a:pt x="635" y="1302"/>
                  </a:cubicBezTo>
                  <a:cubicBezTo>
                    <a:pt x="601" y="1335"/>
                    <a:pt x="601" y="1369"/>
                    <a:pt x="568" y="1402"/>
                  </a:cubicBezTo>
                  <a:cubicBezTo>
                    <a:pt x="534" y="1435"/>
                    <a:pt x="501" y="1469"/>
                    <a:pt x="501" y="1469"/>
                  </a:cubicBezTo>
                  <a:cubicBezTo>
                    <a:pt x="468" y="1502"/>
                    <a:pt x="434" y="1502"/>
                    <a:pt x="401" y="1502"/>
                  </a:cubicBezTo>
                  <a:cubicBezTo>
                    <a:pt x="368" y="1502"/>
                    <a:pt x="368" y="1469"/>
                    <a:pt x="368" y="1469"/>
                  </a:cubicBezTo>
                  <a:cubicBezTo>
                    <a:pt x="334" y="1435"/>
                    <a:pt x="334" y="1435"/>
                    <a:pt x="334" y="1402"/>
                  </a:cubicBezTo>
                  <a:cubicBezTo>
                    <a:pt x="301" y="1369"/>
                    <a:pt x="301" y="1302"/>
                    <a:pt x="334" y="1268"/>
                  </a:cubicBezTo>
                  <a:lnTo>
                    <a:pt x="334" y="868"/>
                  </a:lnTo>
                  <a:cubicBezTo>
                    <a:pt x="301" y="835"/>
                    <a:pt x="301" y="768"/>
                    <a:pt x="334" y="735"/>
                  </a:cubicBezTo>
                  <a:cubicBezTo>
                    <a:pt x="334" y="701"/>
                    <a:pt x="334" y="668"/>
                    <a:pt x="368" y="635"/>
                  </a:cubicBezTo>
                  <a:cubicBezTo>
                    <a:pt x="368" y="601"/>
                    <a:pt x="368" y="568"/>
                    <a:pt x="401" y="535"/>
                  </a:cubicBezTo>
                  <a:cubicBezTo>
                    <a:pt x="434" y="501"/>
                    <a:pt x="468" y="501"/>
                    <a:pt x="501" y="468"/>
                  </a:cubicBezTo>
                  <a:cubicBezTo>
                    <a:pt x="501" y="468"/>
                    <a:pt x="534" y="435"/>
                    <a:pt x="568" y="435"/>
                  </a:cubicBezTo>
                  <a:close/>
                  <a:moveTo>
                    <a:pt x="668" y="1"/>
                  </a:moveTo>
                  <a:cubicBezTo>
                    <a:pt x="601" y="1"/>
                    <a:pt x="534" y="34"/>
                    <a:pt x="468" y="68"/>
                  </a:cubicBezTo>
                  <a:cubicBezTo>
                    <a:pt x="401" y="101"/>
                    <a:pt x="301" y="168"/>
                    <a:pt x="268" y="234"/>
                  </a:cubicBezTo>
                  <a:cubicBezTo>
                    <a:pt x="201" y="301"/>
                    <a:pt x="134" y="401"/>
                    <a:pt x="101" y="468"/>
                  </a:cubicBezTo>
                  <a:cubicBezTo>
                    <a:pt x="67" y="568"/>
                    <a:pt x="34" y="668"/>
                    <a:pt x="34" y="735"/>
                  </a:cubicBezTo>
                  <a:cubicBezTo>
                    <a:pt x="1" y="835"/>
                    <a:pt x="1" y="935"/>
                    <a:pt x="1" y="1035"/>
                  </a:cubicBezTo>
                  <a:lnTo>
                    <a:pt x="1" y="1268"/>
                  </a:lnTo>
                  <a:lnTo>
                    <a:pt x="1" y="1469"/>
                  </a:lnTo>
                  <a:cubicBezTo>
                    <a:pt x="1" y="1535"/>
                    <a:pt x="1" y="1635"/>
                    <a:pt x="34" y="1702"/>
                  </a:cubicBezTo>
                  <a:cubicBezTo>
                    <a:pt x="34" y="1769"/>
                    <a:pt x="67" y="1836"/>
                    <a:pt x="101" y="1869"/>
                  </a:cubicBezTo>
                  <a:cubicBezTo>
                    <a:pt x="168" y="1902"/>
                    <a:pt x="201" y="1936"/>
                    <a:pt x="268" y="1936"/>
                  </a:cubicBezTo>
                  <a:cubicBezTo>
                    <a:pt x="334" y="1936"/>
                    <a:pt x="401" y="1902"/>
                    <a:pt x="468" y="1869"/>
                  </a:cubicBezTo>
                  <a:cubicBezTo>
                    <a:pt x="568" y="1836"/>
                    <a:pt x="635" y="1769"/>
                    <a:pt x="668" y="1702"/>
                  </a:cubicBezTo>
                  <a:cubicBezTo>
                    <a:pt x="735" y="1635"/>
                    <a:pt x="801" y="1535"/>
                    <a:pt x="835" y="1469"/>
                  </a:cubicBezTo>
                  <a:cubicBezTo>
                    <a:pt x="868" y="1369"/>
                    <a:pt x="901" y="1302"/>
                    <a:pt x="901" y="1202"/>
                  </a:cubicBezTo>
                  <a:cubicBezTo>
                    <a:pt x="935" y="1102"/>
                    <a:pt x="935" y="1002"/>
                    <a:pt x="935" y="935"/>
                  </a:cubicBezTo>
                  <a:lnTo>
                    <a:pt x="935" y="701"/>
                  </a:lnTo>
                  <a:lnTo>
                    <a:pt x="935" y="468"/>
                  </a:lnTo>
                  <a:cubicBezTo>
                    <a:pt x="935" y="401"/>
                    <a:pt x="935" y="301"/>
                    <a:pt x="901" y="234"/>
                  </a:cubicBezTo>
                  <a:cubicBezTo>
                    <a:pt x="901" y="168"/>
                    <a:pt x="868" y="101"/>
                    <a:pt x="835" y="68"/>
                  </a:cubicBezTo>
                  <a:cubicBezTo>
                    <a:pt x="801" y="34"/>
                    <a:pt x="735" y="1"/>
                    <a:pt x="6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5"/>
            <p:cNvSpPr/>
            <p:nvPr/>
          </p:nvSpPr>
          <p:spPr>
            <a:xfrm>
              <a:off x="2827200" y="2271275"/>
              <a:ext cx="1227550" cy="1471000"/>
            </a:xfrm>
            <a:custGeom>
              <a:avLst/>
              <a:gdLst/>
              <a:ahLst/>
              <a:cxnLst/>
              <a:rect l="l" t="t" r="r" b="b"/>
              <a:pathLst>
                <a:path w="49102" h="58840" extrusionOk="0">
                  <a:moveTo>
                    <a:pt x="48614" y="1"/>
                  </a:moveTo>
                  <a:cubicBezTo>
                    <a:pt x="48490" y="1"/>
                    <a:pt x="48350" y="43"/>
                    <a:pt x="48201" y="132"/>
                  </a:cubicBezTo>
                  <a:lnTo>
                    <a:pt x="867" y="27419"/>
                  </a:lnTo>
                  <a:cubicBezTo>
                    <a:pt x="334" y="27752"/>
                    <a:pt x="33" y="28353"/>
                    <a:pt x="0" y="28986"/>
                  </a:cubicBezTo>
                  <a:lnTo>
                    <a:pt x="0" y="58207"/>
                  </a:lnTo>
                  <a:cubicBezTo>
                    <a:pt x="0" y="58605"/>
                    <a:pt x="197" y="58839"/>
                    <a:pt x="488" y="58839"/>
                  </a:cubicBezTo>
                  <a:cubicBezTo>
                    <a:pt x="612" y="58839"/>
                    <a:pt x="752" y="58797"/>
                    <a:pt x="901" y="58708"/>
                  </a:cubicBezTo>
                  <a:lnTo>
                    <a:pt x="48201" y="31388"/>
                  </a:lnTo>
                  <a:cubicBezTo>
                    <a:pt x="48735" y="31054"/>
                    <a:pt x="49068" y="30454"/>
                    <a:pt x="49102" y="29820"/>
                  </a:cubicBezTo>
                  <a:lnTo>
                    <a:pt x="49102" y="633"/>
                  </a:lnTo>
                  <a:cubicBezTo>
                    <a:pt x="49102" y="235"/>
                    <a:pt x="48905" y="1"/>
                    <a:pt x="4861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5"/>
            <p:cNvSpPr/>
            <p:nvPr/>
          </p:nvSpPr>
          <p:spPr>
            <a:xfrm>
              <a:off x="2913075" y="2987575"/>
              <a:ext cx="25875" cy="49225"/>
            </a:xfrm>
            <a:custGeom>
              <a:avLst/>
              <a:gdLst/>
              <a:ahLst/>
              <a:cxnLst/>
              <a:rect l="l" t="t" r="r" b="b"/>
              <a:pathLst>
                <a:path w="1035" h="1969" extrusionOk="0">
                  <a:moveTo>
                    <a:pt x="701" y="1"/>
                  </a:moveTo>
                  <a:cubicBezTo>
                    <a:pt x="601" y="1"/>
                    <a:pt x="535" y="34"/>
                    <a:pt x="501" y="67"/>
                  </a:cubicBezTo>
                  <a:cubicBezTo>
                    <a:pt x="401" y="101"/>
                    <a:pt x="334" y="168"/>
                    <a:pt x="301" y="268"/>
                  </a:cubicBezTo>
                  <a:cubicBezTo>
                    <a:pt x="234" y="334"/>
                    <a:pt x="201" y="401"/>
                    <a:pt x="168" y="468"/>
                  </a:cubicBezTo>
                  <a:cubicBezTo>
                    <a:pt x="101" y="534"/>
                    <a:pt x="68" y="601"/>
                    <a:pt x="68" y="701"/>
                  </a:cubicBezTo>
                  <a:cubicBezTo>
                    <a:pt x="34" y="768"/>
                    <a:pt x="34" y="835"/>
                    <a:pt x="34" y="901"/>
                  </a:cubicBezTo>
                  <a:cubicBezTo>
                    <a:pt x="1" y="1035"/>
                    <a:pt x="34" y="1135"/>
                    <a:pt x="101" y="1202"/>
                  </a:cubicBezTo>
                  <a:cubicBezTo>
                    <a:pt x="150" y="1250"/>
                    <a:pt x="217" y="1281"/>
                    <a:pt x="275" y="1281"/>
                  </a:cubicBezTo>
                  <a:cubicBezTo>
                    <a:pt x="296" y="1281"/>
                    <a:pt x="317" y="1277"/>
                    <a:pt x="334" y="1268"/>
                  </a:cubicBezTo>
                  <a:lnTo>
                    <a:pt x="501" y="1235"/>
                  </a:lnTo>
                  <a:cubicBezTo>
                    <a:pt x="535" y="1202"/>
                    <a:pt x="568" y="1202"/>
                    <a:pt x="601" y="1202"/>
                  </a:cubicBezTo>
                  <a:lnTo>
                    <a:pt x="668" y="1202"/>
                  </a:lnTo>
                  <a:cubicBezTo>
                    <a:pt x="701" y="1202"/>
                    <a:pt x="701" y="1235"/>
                    <a:pt x="701" y="1235"/>
                  </a:cubicBezTo>
                  <a:cubicBezTo>
                    <a:pt x="701" y="1302"/>
                    <a:pt x="668" y="1335"/>
                    <a:pt x="635" y="1402"/>
                  </a:cubicBezTo>
                  <a:cubicBezTo>
                    <a:pt x="601" y="1435"/>
                    <a:pt x="535" y="1468"/>
                    <a:pt x="501" y="1502"/>
                  </a:cubicBezTo>
                  <a:cubicBezTo>
                    <a:pt x="468" y="1502"/>
                    <a:pt x="435" y="1535"/>
                    <a:pt x="401" y="1535"/>
                  </a:cubicBezTo>
                  <a:lnTo>
                    <a:pt x="368" y="1535"/>
                  </a:lnTo>
                  <a:cubicBezTo>
                    <a:pt x="334" y="1535"/>
                    <a:pt x="334" y="1502"/>
                    <a:pt x="334" y="1502"/>
                  </a:cubicBezTo>
                  <a:lnTo>
                    <a:pt x="334" y="1468"/>
                  </a:lnTo>
                  <a:lnTo>
                    <a:pt x="268" y="1468"/>
                  </a:lnTo>
                  <a:lnTo>
                    <a:pt x="34" y="1602"/>
                  </a:lnTo>
                  <a:cubicBezTo>
                    <a:pt x="34" y="1602"/>
                    <a:pt x="34" y="1635"/>
                    <a:pt x="34" y="1635"/>
                  </a:cubicBezTo>
                  <a:cubicBezTo>
                    <a:pt x="34" y="1635"/>
                    <a:pt x="34" y="1669"/>
                    <a:pt x="34" y="1669"/>
                  </a:cubicBezTo>
                  <a:cubicBezTo>
                    <a:pt x="34" y="1735"/>
                    <a:pt x="34" y="1802"/>
                    <a:pt x="68" y="1835"/>
                  </a:cubicBezTo>
                  <a:cubicBezTo>
                    <a:pt x="101" y="1869"/>
                    <a:pt x="134" y="1935"/>
                    <a:pt x="168" y="1935"/>
                  </a:cubicBezTo>
                  <a:cubicBezTo>
                    <a:pt x="201" y="1969"/>
                    <a:pt x="268" y="1969"/>
                    <a:pt x="334" y="1969"/>
                  </a:cubicBezTo>
                  <a:cubicBezTo>
                    <a:pt x="401" y="1969"/>
                    <a:pt x="468" y="1935"/>
                    <a:pt x="535" y="1902"/>
                  </a:cubicBezTo>
                  <a:cubicBezTo>
                    <a:pt x="601" y="1869"/>
                    <a:pt x="668" y="1802"/>
                    <a:pt x="735" y="1735"/>
                  </a:cubicBezTo>
                  <a:cubicBezTo>
                    <a:pt x="801" y="1702"/>
                    <a:pt x="835" y="1635"/>
                    <a:pt x="902" y="1535"/>
                  </a:cubicBezTo>
                  <a:cubicBezTo>
                    <a:pt x="935" y="1468"/>
                    <a:pt x="968" y="1402"/>
                    <a:pt x="1002" y="1302"/>
                  </a:cubicBezTo>
                  <a:cubicBezTo>
                    <a:pt x="1035" y="1235"/>
                    <a:pt x="1035" y="1168"/>
                    <a:pt x="1035" y="1068"/>
                  </a:cubicBezTo>
                  <a:cubicBezTo>
                    <a:pt x="1035" y="1001"/>
                    <a:pt x="1035" y="935"/>
                    <a:pt x="1002" y="868"/>
                  </a:cubicBezTo>
                  <a:cubicBezTo>
                    <a:pt x="1002" y="835"/>
                    <a:pt x="968" y="801"/>
                    <a:pt x="935" y="768"/>
                  </a:cubicBezTo>
                  <a:cubicBezTo>
                    <a:pt x="902" y="735"/>
                    <a:pt x="868" y="735"/>
                    <a:pt x="835" y="735"/>
                  </a:cubicBezTo>
                  <a:lnTo>
                    <a:pt x="668" y="735"/>
                  </a:lnTo>
                  <a:lnTo>
                    <a:pt x="535" y="768"/>
                  </a:lnTo>
                  <a:lnTo>
                    <a:pt x="368" y="768"/>
                  </a:lnTo>
                  <a:lnTo>
                    <a:pt x="368" y="701"/>
                  </a:lnTo>
                  <a:cubicBezTo>
                    <a:pt x="368" y="701"/>
                    <a:pt x="368" y="668"/>
                    <a:pt x="368" y="635"/>
                  </a:cubicBezTo>
                  <a:cubicBezTo>
                    <a:pt x="401" y="635"/>
                    <a:pt x="401" y="601"/>
                    <a:pt x="401" y="568"/>
                  </a:cubicBezTo>
                  <a:lnTo>
                    <a:pt x="468" y="534"/>
                  </a:lnTo>
                  <a:lnTo>
                    <a:pt x="535" y="501"/>
                  </a:lnTo>
                  <a:cubicBezTo>
                    <a:pt x="535" y="468"/>
                    <a:pt x="568" y="468"/>
                    <a:pt x="601" y="468"/>
                  </a:cubicBezTo>
                  <a:lnTo>
                    <a:pt x="735" y="468"/>
                  </a:lnTo>
                  <a:lnTo>
                    <a:pt x="968" y="334"/>
                  </a:lnTo>
                  <a:cubicBezTo>
                    <a:pt x="968" y="301"/>
                    <a:pt x="968" y="301"/>
                    <a:pt x="968" y="268"/>
                  </a:cubicBezTo>
                  <a:cubicBezTo>
                    <a:pt x="968" y="234"/>
                    <a:pt x="968" y="168"/>
                    <a:pt x="935" y="134"/>
                  </a:cubicBezTo>
                  <a:cubicBezTo>
                    <a:pt x="902" y="67"/>
                    <a:pt x="868" y="34"/>
                    <a:pt x="835" y="34"/>
                  </a:cubicBezTo>
                  <a:cubicBezTo>
                    <a:pt x="801" y="1"/>
                    <a:pt x="735" y="1"/>
                    <a:pt x="7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5"/>
            <p:cNvSpPr/>
            <p:nvPr/>
          </p:nvSpPr>
          <p:spPr>
            <a:xfrm>
              <a:off x="2939775" y="2971725"/>
              <a:ext cx="27550" cy="52575"/>
            </a:xfrm>
            <a:custGeom>
              <a:avLst/>
              <a:gdLst/>
              <a:ahLst/>
              <a:cxnLst/>
              <a:rect l="l" t="t" r="r" b="b"/>
              <a:pathLst>
                <a:path w="1102" h="2103" extrusionOk="0">
                  <a:moveTo>
                    <a:pt x="567" y="568"/>
                  </a:moveTo>
                  <a:lnTo>
                    <a:pt x="667" y="1068"/>
                  </a:lnTo>
                  <a:lnTo>
                    <a:pt x="434" y="1235"/>
                  </a:lnTo>
                  <a:lnTo>
                    <a:pt x="567" y="568"/>
                  </a:lnTo>
                  <a:close/>
                  <a:moveTo>
                    <a:pt x="667" y="1"/>
                  </a:moveTo>
                  <a:lnTo>
                    <a:pt x="467" y="134"/>
                  </a:lnTo>
                  <a:cubicBezTo>
                    <a:pt x="434" y="134"/>
                    <a:pt x="434" y="168"/>
                    <a:pt x="401" y="201"/>
                  </a:cubicBezTo>
                  <a:cubicBezTo>
                    <a:pt x="401" y="201"/>
                    <a:pt x="401" y="234"/>
                    <a:pt x="401" y="268"/>
                  </a:cubicBezTo>
                  <a:lnTo>
                    <a:pt x="34" y="2036"/>
                  </a:lnTo>
                  <a:cubicBezTo>
                    <a:pt x="34" y="2069"/>
                    <a:pt x="34" y="2069"/>
                    <a:pt x="34" y="2069"/>
                  </a:cubicBezTo>
                  <a:cubicBezTo>
                    <a:pt x="34" y="2102"/>
                    <a:pt x="0" y="2102"/>
                    <a:pt x="34" y="2102"/>
                  </a:cubicBezTo>
                  <a:lnTo>
                    <a:pt x="67" y="2102"/>
                  </a:lnTo>
                  <a:lnTo>
                    <a:pt x="267" y="2002"/>
                  </a:lnTo>
                  <a:cubicBezTo>
                    <a:pt x="267" y="1969"/>
                    <a:pt x="301" y="1969"/>
                    <a:pt x="301" y="1936"/>
                  </a:cubicBezTo>
                  <a:cubicBezTo>
                    <a:pt x="301" y="1936"/>
                    <a:pt x="301" y="1902"/>
                    <a:pt x="301" y="1902"/>
                  </a:cubicBezTo>
                  <a:lnTo>
                    <a:pt x="367" y="1669"/>
                  </a:lnTo>
                  <a:lnTo>
                    <a:pt x="768" y="1402"/>
                  </a:lnTo>
                  <a:lnTo>
                    <a:pt x="801" y="1602"/>
                  </a:lnTo>
                  <a:cubicBezTo>
                    <a:pt x="801" y="1602"/>
                    <a:pt x="834" y="1602"/>
                    <a:pt x="834" y="1635"/>
                  </a:cubicBezTo>
                  <a:lnTo>
                    <a:pt x="868" y="1635"/>
                  </a:lnTo>
                  <a:lnTo>
                    <a:pt x="1101" y="1502"/>
                  </a:lnTo>
                  <a:cubicBezTo>
                    <a:pt x="1101" y="1502"/>
                    <a:pt x="1101" y="1502"/>
                    <a:pt x="1101" y="1469"/>
                  </a:cubicBezTo>
                  <a:cubicBezTo>
                    <a:pt x="1101" y="1469"/>
                    <a:pt x="1101" y="1435"/>
                    <a:pt x="1101" y="1435"/>
                  </a:cubicBezTo>
                  <a:cubicBezTo>
                    <a:pt x="1101" y="1435"/>
                    <a:pt x="1101" y="1402"/>
                    <a:pt x="1101" y="1402"/>
                  </a:cubicBezTo>
                  <a:lnTo>
                    <a:pt x="768" y="34"/>
                  </a:lnTo>
                  <a:cubicBezTo>
                    <a:pt x="734" y="1"/>
                    <a:pt x="734" y="1"/>
                    <a:pt x="7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5"/>
            <p:cNvSpPr/>
            <p:nvPr/>
          </p:nvSpPr>
          <p:spPr>
            <a:xfrm>
              <a:off x="2971450" y="2959225"/>
              <a:ext cx="20050" cy="46725"/>
            </a:xfrm>
            <a:custGeom>
              <a:avLst/>
              <a:gdLst/>
              <a:ahLst/>
              <a:cxnLst/>
              <a:rect l="l" t="t" r="r" b="b"/>
              <a:pathLst>
                <a:path w="802" h="1869" extrusionOk="0">
                  <a:moveTo>
                    <a:pt x="234" y="1"/>
                  </a:moveTo>
                  <a:lnTo>
                    <a:pt x="34" y="134"/>
                  </a:lnTo>
                  <a:cubicBezTo>
                    <a:pt x="1" y="134"/>
                    <a:pt x="1" y="167"/>
                    <a:pt x="1" y="167"/>
                  </a:cubicBezTo>
                  <a:cubicBezTo>
                    <a:pt x="1" y="167"/>
                    <a:pt x="1" y="201"/>
                    <a:pt x="1" y="234"/>
                  </a:cubicBezTo>
                  <a:lnTo>
                    <a:pt x="1" y="1835"/>
                  </a:lnTo>
                  <a:cubicBezTo>
                    <a:pt x="1" y="1835"/>
                    <a:pt x="1" y="1869"/>
                    <a:pt x="1" y="1869"/>
                  </a:cubicBezTo>
                  <a:lnTo>
                    <a:pt x="34" y="1869"/>
                  </a:lnTo>
                  <a:lnTo>
                    <a:pt x="768" y="1468"/>
                  </a:lnTo>
                  <a:cubicBezTo>
                    <a:pt x="801" y="1435"/>
                    <a:pt x="801" y="1435"/>
                    <a:pt x="801" y="1402"/>
                  </a:cubicBezTo>
                  <a:cubicBezTo>
                    <a:pt x="801" y="1402"/>
                    <a:pt x="801" y="1368"/>
                    <a:pt x="801" y="1368"/>
                  </a:cubicBezTo>
                  <a:lnTo>
                    <a:pt x="801" y="1101"/>
                  </a:lnTo>
                  <a:cubicBezTo>
                    <a:pt x="801" y="1068"/>
                    <a:pt x="801" y="1068"/>
                    <a:pt x="801" y="1068"/>
                  </a:cubicBezTo>
                  <a:lnTo>
                    <a:pt x="768" y="1068"/>
                  </a:lnTo>
                  <a:lnTo>
                    <a:pt x="268" y="1335"/>
                  </a:lnTo>
                  <a:lnTo>
                    <a:pt x="268" y="34"/>
                  </a:lnTo>
                  <a:cubicBezTo>
                    <a:pt x="268" y="34"/>
                    <a:pt x="268" y="1"/>
                    <a:pt x="2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5"/>
            <p:cNvSpPr/>
            <p:nvPr/>
          </p:nvSpPr>
          <p:spPr>
            <a:xfrm>
              <a:off x="2995650" y="2938375"/>
              <a:ext cx="20875" cy="53400"/>
            </a:xfrm>
            <a:custGeom>
              <a:avLst/>
              <a:gdLst/>
              <a:ahLst/>
              <a:cxnLst/>
              <a:rect l="l" t="t" r="r" b="b"/>
              <a:pathLst>
                <a:path w="835" h="2136" extrusionOk="0">
                  <a:moveTo>
                    <a:pt x="801" y="1"/>
                  </a:moveTo>
                  <a:lnTo>
                    <a:pt x="34" y="401"/>
                  </a:lnTo>
                  <a:cubicBezTo>
                    <a:pt x="34" y="401"/>
                    <a:pt x="0" y="434"/>
                    <a:pt x="0" y="434"/>
                  </a:cubicBezTo>
                  <a:cubicBezTo>
                    <a:pt x="0" y="468"/>
                    <a:pt x="0" y="468"/>
                    <a:pt x="0" y="501"/>
                  </a:cubicBezTo>
                  <a:lnTo>
                    <a:pt x="0" y="2102"/>
                  </a:lnTo>
                  <a:cubicBezTo>
                    <a:pt x="0" y="2136"/>
                    <a:pt x="0" y="2136"/>
                    <a:pt x="0" y="2136"/>
                  </a:cubicBezTo>
                  <a:lnTo>
                    <a:pt x="34" y="2136"/>
                  </a:lnTo>
                  <a:lnTo>
                    <a:pt x="801" y="1702"/>
                  </a:lnTo>
                  <a:cubicBezTo>
                    <a:pt x="834" y="1702"/>
                    <a:pt x="834" y="1702"/>
                    <a:pt x="834" y="1669"/>
                  </a:cubicBezTo>
                  <a:cubicBezTo>
                    <a:pt x="834" y="1635"/>
                    <a:pt x="834" y="1635"/>
                    <a:pt x="834" y="1602"/>
                  </a:cubicBezTo>
                  <a:lnTo>
                    <a:pt x="834" y="1335"/>
                  </a:lnTo>
                  <a:cubicBezTo>
                    <a:pt x="834" y="1335"/>
                    <a:pt x="834" y="1335"/>
                    <a:pt x="834" y="1302"/>
                  </a:cubicBezTo>
                  <a:lnTo>
                    <a:pt x="801" y="1302"/>
                  </a:lnTo>
                  <a:lnTo>
                    <a:pt x="300" y="1602"/>
                  </a:lnTo>
                  <a:lnTo>
                    <a:pt x="300" y="1335"/>
                  </a:lnTo>
                  <a:lnTo>
                    <a:pt x="767" y="1068"/>
                  </a:lnTo>
                  <a:cubicBezTo>
                    <a:pt x="767" y="1068"/>
                    <a:pt x="767" y="1035"/>
                    <a:pt x="801" y="1035"/>
                  </a:cubicBezTo>
                  <a:cubicBezTo>
                    <a:pt x="801" y="1001"/>
                    <a:pt x="801" y="1001"/>
                    <a:pt x="801" y="968"/>
                  </a:cubicBezTo>
                  <a:lnTo>
                    <a:pt x="801" y="701"/>
                  </a:lnTo>
                  <a:cubicBezTo>
                    <a:pt x="801" y="701"/>
                    <a:pt x="801" y="701"/>
                    <a:pt x="801" y="668"/>
                  </a:cubicBezTo>
                  <a:lnTo>
                    <a:pt x="767" y="668"/>
                  </a:lnTo>
                  <a:lnTo>
                    <a:pt x="300" y="935"/>
                  </a:lnTo>
                  <a:lnTo>
                    <a:pt x="300" y="668"/>
                  </a:lnTo>
                  <a:lnTo>
                    <a:pt x="801" y="368"/>
                  </a:lnTo>
                  <a:cubicBezTo>
                    <a:pt x="801" y="368"/>
                    <a:pt x="801" y="368"/>
                    <a:pt x="834" y="334"/>
                  </a:cubicBezTo>
                  <a:cubicBezTo>
                    <a:pt x="834" y="334"/>
                    <a:pt x="834" y="301"/>
                    <a:pt x="834" y="301"/>
                  </a:cubicBezTo>
                  <a:lnTo>
                    <a:pt x="834" y="34"/>
                  </a:lnTo>
                  <a:cubicBezTo>
                    <a:pt x="834" y="1"/>
                    <a:pt x="834" y="1"/>
                    <a:pt x="8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5"/>
            <p:cNvSpPr/>
            <p:nvPr/>
          </p:nvSpPr>
          <p:spPr>
            <a:xfrm>
              <a:off x="3019825" y="2925875"/>
              <a:ext cx="25875" cy="49225"/>
            </a:xfrm>
            <a:custGeom>
              <a:avLst/>
              <a:gdLst/>
              <a:ahLst/>
              <a:cxnLst/>
              <a:rect l="l" t="t" r="r" b="b"/>
              <a:pathLst>
                <a:path w="1035" h="1969" extrusionOk="0">
                  <a:moveTo>
                    <a:pt x="668" y="0"/>
                  </a:moveTo>
                  <a:cubicBezTo>
                    <a:pt x="601" y="0"/>
                    <a:pt x="534" y="34"/>
                    <a:pt x="501" y="67"/>
                  </a:cubicBezTo>
                  <a:cubicBezTo>
                    <a:pt x="434" y="134"/>
                    <a:pt x="368" y="167"/>
                    <a:pt x="334" y="267"/>
                  </a:cubicBezTo>
                  <a:cubicBezTo>
                    <a:pt x="267" y="301"/>
                    <a:pt x="201" y="401"/>
                    <a:pt x="167" y="467"/>
                  </a:cubicBezTo>
                  <a:cubicBezTo>
                    <a:pt x="134" y="534"/>
                    <a:pt x="101" y="601"/>
                    <a:pt x="67" y="701"/>
                  </a:cubicBezTo>
                  <a:cubicBezTo>
                    <a:pt x="67" y="768"/>
                    <a:pt x="67" y="834"/>
                    <a:pt x="34" y="901"/>
                  </a:cubicBezTo>
                  <a:cubicBezTo>
                    <a:pt x="34" y="1001"/>
                    <a:pt x="67" y="1134"/>
                    <a:pt x="134" y="1201"/>
                  </a:cubicBezTo>
                  <a:cubicBezTo>
                    <a:pt x="173" y="1240"/>
                    <a:pt x="224" y="1256"/>
                    <a:pt x="272" y="1256"/>
                  </a:cubicBezTo>
                  <a:cubicBezTo>
                    <a:pt x="307" y="1256"/>
                    <a:pt x="340" y="1248"/>
                    <a:pt x="368" y="1235"/>
                  </a:cubicBezTo>
                  <a:lnTo>
                    <a:pt x="534" y="1201"/>
                  </a:lnTo>
                  <a:lnTo>
                    <a:pt x="634" y="1201"/>
                  </a:lnTo>
                  <a:cubicBezTo>
                    <a:pt x="651" y="1184"/>
                    <a:pt x="659" y="1176"/>
                    <a:pt x="668" y="1176"/>
                  </a:cubicBezTo>
                  <a:cubicBezTo>
                    <a:pt x="676" y="1176"/>
                    <a:pt x="684" y="1184"/>
                    <a:pt x="701" y="1201"/>
                  </a:cubicBezTo>
                  <a:cubicBezTo>
                    <a:pt x="701" y="1201"/>
                    <a:pt x="701" y="1235"/>
                    <a:pt x="701" y="1235"/>
                  </a:cubicBezTo>
                  <a:cubicBezTo>
                    <a:pt x="701" y="1301"/>
                    <a:pt x="668" y="1335"/>
                    <a:pt x="634" y="1368"/>
                  </a:cubicBezTo>
                  <a:cubicBezTo>
                    <a:pt x="601" y="1435"/>
                    <a:pt x="568" y="1468"/>
                    <a:pt x="501" y="1501"/>
                  </a:cubicBezTo>
                  <a:cubicBezTo>
                    <a:pt x="468" y="1501"/>
                    <a:pt x="434" y="1501"/>
                    <a:pt x="434" y="1535"/>
                  </a:cubicBezTo>
                  <a:lnTo>
                    <a:pt x="368" y="1535"/>
                  </a:lnTo>
                  <a:cubicBezTo>
                    <a:pt x="334" y="1501"/>
                    <a:pt x="334" y="1501"/>
                    <a:pt x="334" y="1501"/>
                  </a:cubicBezTo>
                  <a:lnTo>
                    <a:pt x="334" y="1468"/>
                  </a:lnTo>
                  <a:lnTo>
                    <a:pt x="267" y="1468"/>
                  </a:lnTo>
                  <a:lnTo>
                    <a:pt x="67" y="1601"/>
                  </a:lnTo>
                  <a:cubicBezTo>
                    <a:pt x="34" y="1601"/>
                    <a:pt x="1" y="1635"/>
                    <a:pt x="1" y="1668"/>
                  </a:cubicBezTo>
                  <a:cubicBezTo>
                    <a:pt x="1" y="1735"/>
                    <a:pt x="34" y="1768"/>
                    <a:pt x="67" y="1835"/>
                  </a:cubicBezTo>
                  <a:cubicBezTo>
                    <a:pt x="67" y="1868"/>
                    <a:pt x="101" y="1902"/>
                    <a:pt x="167" y="1935"/>
                  </a:cubicBezTo>
                  <a:cubicBezTo>
                    <a:pt x="201" y="1968"/>
                    <a:pt x="267" y="1968"/>
                    <a:pt x="301" y="1968"/>
                  </a:cubicBezTo>
                  <a:cubicBezTo>
                    <a:pt x="401" y="1968"/>
                    <a:pt x="468" y="1935"/>
                    <a:pt x="534" y="1902"/>
                  </a:cubicBezTo>
                  <a:cubicBezTo>
                    <a:pt x="601" y="1868"/>
                    <a:pt x="668" y="1802"/>
                    <a:pt x="701" y="1735"/>
                  </a:cubicBezTo>
                  <a:cubicBezTo>
                    <a:pt x="768" y="1668"/>
                    <a:pt x="835" y="1601"/>
                    <a:pt x="868" y="1535"/>
                  </a:cubicBezTo>
                  <a:cubicBezTo>
                    <a:pt x="935" y="1468"/>
                    <a:pt x="968" y="1401"/>
                    <a:pt x="968" y="1301"/>
                  </a:cubicBezTo>
                  <a:cubicBezTo>
                    <a:pt x="1001" y="1235"/>
                    <a:pt x="1035" y="1134"/>
                    <a:pt x="1001" y="1068"/>
                  </a:cubicBezTo>
                  <a:cubicBezTo>
                    <a:pt x="1035" y="1001"/>
                    <a:pt x="1035" y="934"/>
                    <a:pt x="1001" y="868"/>
                  </a:cubicBezTo>
                  <a:cubicBezTo>
                    <a:pt x="1001" y="834"/>
                    <a:pt x="968" y="801"/>
                    <a:pt x="968" y="768"/>
                  </a:cubicBezTo>
                  <a:cubicBezTo>
                    <a:pt x="944" y="744"/>
                    <a:pt x="904" y="720"/>
                    <a:pt x="871" y="720"/>
                  </a:cubicBezTo>
                  <a:cubicBezTo>
                    <a:pt x="857" y="720"/>
                    <a:pt x="844" y="724"/>
                    <a:pt x="835" y="734"/>
                  </a:cubicBezTo>
                  <a:cubicBezTo>
                    <a:pt x="823" y="723"/>
                    <a:pt x="809" y="719"/>
                    <a:pt x="791" y="719"/>
                  </a:cubicBezTo>
                  <a:cubicBezTo>
                    <a:pt x="757" y="719"/>
                    <a:pt x="712" y="734"/>
                    <a:pt x="668" y="734"/>
                  </a:cubicBezTo>
                  <a:lnTo>
                    <a:pt x="534" y="768"/>
                  </a:lnTo>
                  <a:lnTo>
                    <a:pt x="434" y="768"/>
                  </a:lnTo>
                  <a:cubicBezTo>
                    <a:pt x="428" y="774"/>
                    <a:pt x="422" y="777"/>
                    <a:pt x="415" y="777"/>
                  </a:cubicBezTo>
                  <a:cubicBezTo>
                    <a:pt x="389" y="777"/>
                    <a:pt x="368" y="728"/>
                    <a:pt x="368" y="701"/>
                  </a:cubicBezTo>
                  <a:cubicBezTo>
                    <a:pt x="368" y="701"/>
                    <a:pt x="368" y="667"/>
                    <a:pt x="368" y="634"/>
                  </a:cubicBezTo>
                  <a:cubicBezTo>
                    <a:pt x="368" y="601"/>
                    <a:pt x="401" y="601"/>
                    <a:pt x="401" y="567"/>
                  </a:cubicBezTo>
                  <a:lnTo>
                    <a:pt x="468" y="534"/>
                  </a:lnTo>
                  <a:lnTo>
                    <a:pt x="501" y="501"/>
                  </a:lnTo>
                  <a:cubicBezTo>
                    <a:pt x="534" y="467"/>
                    <a:pt x="568" y="467"/>
                    <a:pt x="601" y="467"/>
                  </a:cubicBezTo>
                  <a:lnTo>
                    <a:pt x="734" y="467"/>
                  </a:lnTo>
                  <a:lnTo>
                    <a:pt x="935" y="367"/>
                  </a:lnTo>
                  <a:cubicBezTo>
                    <a:pt x="968" y="367"/>
                    <a:pt x="968" y="334"/>
                    <a:pt x="968" y="334"/>
                  </a:cubicBezTo>
                  <a:cubicBezTo>
                    <a:pt x="968" y="301"/>
                    <a:pt x="968" y="301"/>
                    <a:pt x="968" y="301"/>
                  </a:cubicBezTo>
                  <a:cubicBezTo>
                    <a:pt x="968" y="234"/>
                    <a:pt x="968" y="167"/>
                    <a:pt x="935" y="134"/>
                  </a:cubicBezTo>
                  <a:cubicBezTo>
                    <a:pt x="901" y="100"/>
                    <a:pt x="868" y="67"/>
                    <a:pt x="835" y="34"/>
                  </a:cubicBezTo>
                  <a:cubicBezTo>
                    <a:pt x="801" y="0"/>
                    <a:pt x="734" y="0"/>
                    <a:pt x="6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5"/>
            <p:cNvSpPr/>
            <p:nvPr/>
          </p:nvSpPr>
          <p:spPr>
            <a:xfrm>
              <a:off x="3059025" y="2904650"/>
              <a:ext cx="22550" cy="52100"/>
            </a:xfrm>
            <a:custGeom>
              <a:avLst/>
              <a:gdLst/>
              <a:ahLst/>
              <a:cxnLst/>
              <a:rect l="l" t="t" r="r" b="b"/>
              <a:pathLst>
                <a:path w="902" h="2084" extrusionOk="0">
                  <a:moveTo>
                    <a:pt x="534" y="449"/>
                  </a:moveTo>
                  <a:cubicBezTo>
                    <a:pt x="601" y="449"/>
                    <a:pt x="601" y="482"/>
                    <a:pt x="601" y="549"/>
                  </a:cubicBezTo>
                  <a:cubicBezTo>
                    <a:pt x="601" y="616"/>
                    <a:pt x="567" y="683"/>
                    <a:pt x="534" y="749"/>
                  </a:cubicBezTo>
                  <a:cubicBezTo>
                    <a:pt x="501" y="783"/>
                    <a:pt x="467" y="816"/>
                    <a:pt x="434" y="849"/>
                  </a:cubicBezTo>
                  <a:lnTo>
                    <a:pt x="234" y="949"/>
                  </a:lnTo>
                  <a:lnTo>
                    <a:pt x="234" y="582"/>
                  </a:lnTo>
                  <a:lnTo>
                    <a:pt x="434" y="482"/>
                  </a:lnTo>
                  <a:cubicBezTo>
                    <a:pt x="467" y="449"/>
                    <a:pt x="501" y="449"/>
                    <a:pt x="534" y="449"/>
                  </a:cubicBezTo>
                  <a:close/>
                  <a:moveTo>
                    <a:pt x="669" y="1"/>
                  </a:moveTo>
                  <a:cubicBezTo>
                    <a:pt x="656" y="1"/>
                    <a:pt x="645" y="4"/>
                    <a:pt x="634" y="15"/>
                  </a:cubicBezTo>
                  <a:cubicBezTo>
                    <a:pt x="534" y="15"/>
                    <a:pt x="501" y="49"/>
                    <a:pt x="434" y="82"/>
                  </a:cubicBezTo>
                  <a:lnTo>
                    <a:pt x="34" y="349"/>
                  </a:lnTo>
                  <a:cubicBezTo>
                    <a:pt x="0" y="349"/>
                    <a:pt x="0" y="382"/>
                    <a:pt x="0" y="382"/>
                  </a:cubicBezTo>
                  <a:cubicBezTo>
                    <a:pt x="0" y="416"/>
                    <a:pt x="0" y="416"/>
                    <a:pt x="0" y="449"/>
                  </a:cubicBezTo>
                  <a:lnTo>
                    <a:pt x="0" y="2050"/>
                  </a:lnTo>
                  <a:cubicBezTo>
                    <a:pt x="0" y="2084"/>
                    <a:pt x="0" y="2084"/>
                    <a:pt x="0" y="2084"/>
                  </a:cubicBezTo>
                  <a:lnTo>
                    <a:pt x="34" y="2084"/>
                  </a:lnTo>
                  <a:lnTo>
                    <a:pt x="234" y="1983"/>
                  </a:lnTo>
                  <a:cubicBezTo>
                    <a:pt x="267" y="1983"/>
                    <a:pt x="267" y="1950"/>
                    <a:pt x="267" y="1950"/>
                  </a:cubicBezTo>
                  <a:cubicBezTo>
                    <a:pt x="267" y="1917"/>
                    <a:pt x="267" y="1917"/>
                    <a:pt x="267" y="1883"/>
                  </a:cubicBezTo>
                  <a:lnTo>
                    <a:pt x="267" y="1350"/>
                  </a:lnTo>
                  <a:lnTo>
                    <a:pt x="434" y="1250"/>
                  </a:lnTo>
                  <a:lnTo>
                    <a:pt x="601" y="1683"/>
                  </a:lnTo>
                  <a:lnTo>
                    <a:pt x="601" y="1717"/>
                  </a:lnTo>
                  <a:lnTo>
                    <a:pt x="634" y="1717"/>
                  </a:lnTo>
                  <a:lnTo>
                    <a:pt x="868" y="1583"/>
                  </a:lnTo>
                  <a:cubicBezTo>
                    <a:pt x="868" y="1583"/>
                    <a:pt x="901" y="1550"/>
                    <a:pt x="901" y="1550"/>
                  </a:cubicBezTo>
                  <a:cubicBezTo>
                    <a:pt x="901" y="1550"/>
                    <a:pt x="901" y="1516"/>
                    <a:pt x="901" y="1516"/>
                  </a:cubicBezTo>
                  <a:lnTo>
                    <a:pt x="901" y="1483"/>
                  </a:lnTo>
                  <a:lnTo>
                    <a:pt x="701" y="1016"/>
                  </a:lnTo>
                  <a:cubicBezTo>
                    <a:pt x="768" y="916"/>
                    <a:pt x="801" y="816"/>
                    <a:pt x="834" y="749"/>
                  </a:cubicBezTo>
                  <a:cubicBezTo>
                    <a:pt x="868" y="616"/>
                    <a:pt x="901" y="516"/>
                    <a:pt x="901" y="382"/>
                  </a:cubicBezTo>
                  <a:cubicBezTo>
                    <a:pt x="901" y="316"/>
                    <a:pt x="868" y="249"/>
                    <a:pt x="868" y="149"/>
                  </a:cubicBezTo>
                  <a:cubicBezTo>
                    <a:pt x="834" y="115"/>
                    <a:pt x="801" y="49"/>
                    <a:pt x="768" y="15"/>
                  </a:cubicBezTo>
                  <a:cubicBezTo>
                    <a:pt x="723" y="15"/>
                    <a:pt x="693" y="1"/>
                    <a:pt x="66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5"/>
            <p:cNvSpPr/>
            <p:nvPr/>
          </p:nvSpPr>
          <p:spPr>
            <a:xfrm>
              <a:off x="3086550" y="2885850"/>
              <a:ext cx="20875" cy="54225"/>
            </a:xfrm>
            <a:custGeom>
              <a:avLst/>
              <a:gdLst/>
              <a:ahLst/>
              <a:cxnLst/>
              <a:rect l="l" t="t" r="r" b="b"/>
              <a:pathLst>
                <a:path w="835" h="2169" extrusionOk="0">
                  <a:moveTo>
                    <a:pt x="801" y="0"/>
                  </a:moveTo>
                  <a:lnTo>
                    <a:pt x="34" y="434"/>
                  </a:lnTo>
                  <a:cubicBezTo>
                    <a:pt x="0" y="434"/>
                    <a:pt x="0" y="467"/>
                    <a:pt x="0" y="467"/>
                  </a:cubicBezTo>
                  <a:cubicBezTo>
                    <a:pt x="0" y="467"/>
                    <a:pt x="0" y="501"/>
                    <a:pt x="0" y="501"/>
                  </a:cubicBezTo>
                  <a:lnTo>
                    <a:pt x="0" y="2135"/>
                  </a:lnTo>
                  <a:cubicBezTo>
                    <a:pt x="0" y="2135"/>
                    <a:pt x="0" y="2168"/>
                    <a:pt x="0" y="2168"/>
                  </a:cubicBezTo>
                  <a:lnTo>
                    <a:pt x="34" y="2168"/>
                  </a:lnTo>
                  <a:lnTo>
                    <a:pt x="801" y="1735"/>
                  </a:lnTo>
                  <a:cubicBezTo>
                    <a:pt x="801" y="1701"/>
                    <a:pt x="801" y="1701"/>
                    <a:pt x="801" y="1701"/>
                  </a:cubicBezTo>
                  <a:cubicBezTo>
                    <a:pt x="801" y="1668"/>
                    <a:pt x="801" y="1668"/>
                    <a:pt x="801" y="1635"/>
                  </a:cubicBezTo>
                  <a:lnTo>
                    <a:pt x="801" y="1368"/>
                  </a:lnTo>
                  <a:cubicBezTo>
                    <a:pt x="834" y="1368"/>
                    <a:pt x="834" y="1334"/>
                    <a:pt x="801" y="1334"/>
                  </a:cubicBezTo>
                  <a:lnTo>
                    <a:pt x="300" y="1635"/>
                  </a:lnTo>
                  <a:lnTo>
                    <a:pt x="300" y="1368"/>
                  </a:lnTo>
                  <a:lnTo>
                    <a:pt x="767" y="1101"/>
                  </a:lnTo>
                  <a:cubicBezTo>
                    <a:pt x="767" y="1101"/>
                    <a:pt x="767" y="1068"/>
                    <a:pt x="801" y="1068"/>
                  </a:cubicBezTo>
                  <a:cubicBezTo>
                    <a:pt x="801" y="1034"/>
                    <a:pt x="801" y="1034"/>
                    <a:pt x="801" y="1001"/>
                  </a:cubicBezTo>
                  <a:lnTo>
                    <a:pt x="801" y="734"/>
                  </a:lnTo>
                  <a:cubicBezTo>
                    <a:pt x="801" y="734"/>
                    <a:pt x="801" y="701"/>
                    <a:pt x="801" y="701"/>
                  </a:cubicBezTo>
                  <a:lnTo>
                    <a:pt x="767" y="701"/>
                  </a:lnTo>
                  <a:lnTo>
                    <a:pt x="300" y="968"/>
                  </a:lnTo>
                  <a:lnTo>
                    <a:pt x="300" y="701"/>
                  </a:lnTo>
                  <a:lnTo>
                    <a:pt x="801" y="400"/>
                  </a:lnTo>
                  <a:cubicBezTo>
                    <a:pt x="801" y="400"/>
                    <a:pt x="801" y="400"/>
                    <a:pt x="834" y="367"/>
                  </a:cubicBezTo>
                  <a:cubicBezTo>
                    <a:pt x="834" y="367"/>
                    <a:pt x="834" y="334"/>
                    <a:pt x="834" y="300"/>
                  </a:cubicBezTo>
                  <a:lnTo>
                    <a:pt x="834" y="34"/>
                  </a:lnTo>
                  <a:cubicBezTo>
                    <a:pt x="834" y="34"/>
                    <a:pt x="834" y="34"/>
                    <a:pt x="8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5"/>
            <p:cNvSpPr/>
            <p:nvPr/>
          </p:nvSpPr>
          <p:spPr>
            <a:xfrm>
              <a:off x="3109900" y="2868325"/>
              <a:ext cx="25875" cy="52575"/>
            </a:xfrm>
            <a:custGeom>
              <a:avLst/>
              <a:gdLst/>
              <a:ahLst/>
              <a:cxnLst/>
              <a:rect l="l" t="t" r="r" b="b"/>
              <a:pathLst>
                <a:path w="1035" h="2103" extrusionOk="0">
                  <a:moveTo>
                    <a:pt x="1001" y="1"/>
                  </a:moveTo>
                  <a:lnTo>
                    <a:pt x="801" y="134"/>
                  </a:lnTo>
                  <a:cubicBezTo>
                    <a:pt x="767" y="134"/>
                    <a:pt x="734" y="167"/>
                    <a:pt x="734" y="167"/>
                  </a:cubicBezTo>
                  <a:cubicBezTo>
                    <a:pt x="734" y="201"/>
                    <a:pt x="734" y="201"/>
                    <a:pt x="734" y="234"/>
                  </a:cubicBezTo>
                  <a:lnTo>
                    <a:pt x="501" y="1468"/>
                  </a:lnTo>
                  <a:lnTo>
                    <a:pt x="300" y="501"/>
                  </a:lnTo>
                  <a:cubicBezTo>
                    <a:pt x="300" y="468"/>
                    <a:pt x="300" y="468"/>
                    <a:pt x="300" y="468"/>
                  </a:cubicBezTo>
                  <a:lnTo>
                    <a:pt x="234" y="468"/>
                  </a:lnTo>
                  <a:lnTo>
                    <a:pt x="34" y="568"/>
                  </a:lnTo>
                  <a:cubicBezTo>
                    <a:pt x="34" y="568"/>
                    <a:pt x="0" y="601"/>
                    <a:pt x="0" y="601"/>
                  </a:cubicBezTo>
                  <a:cubicBezTo>
                    <a:pt x="0" y="634"/>
                    <a:pt x="0" y="634"/>
                    <a:pt x="0" y="634"/>
                  </a:cubicBezTo>
                  <a:cubicBezTo>
                    <a:pt x="0" y="668"/>
                    <a:pt x="0" y="668"/>
                    <a:pt x="0" y="668"/>
                  </a:cubicBezTo>
                  <a:lnTo>
                    <a:pt x="334" y="2035"/>
                  </a:lnTo>
                  <a:cubicBezTo>
                    <a:pt x="367" y="2102"/>
                    <a:pt x="400" y="2102"/>
                    <a:pt x="434" y="2102"/>
                  </a:cubicBezTo>
                  <a:lnTo>
                    <a:pt x="601" y="1969"/>
                  </a:lnTo>
                  <a:cubicBezTo>
                    <a:pt x="634" y="1935"/>
                    <a:pt x="667" y="1902"/>
                    <a:pt x="701" y="1835"/>
                  </a:cubicBezTo>
                  <a:lnTo>
                    <a:pt x="1001" y="67"/>
                  </a:lnTo>
                  <a:cubicBezTo>
                    <a:pt x="1001" y="67"/>
                    <a:pt x="1001" y="67"/>
                    <a:pt x="1001" y="34"/>
                  </a:cubicBezTo>
                  <a:cubicBezTo>
                    <a:pt x="1034" y="34"/>
                    <a:pt x="1034" y="34"/>
                    <a:pt x="10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5"/>
            <p:cNvSpPr/>
            <p:nvPr/>
          </p:nvSpPr>
          <p:spPr>
            <a:xfrm>
              <a:off x="3139925" y="2854150"/>
              <a:ext cx="21700" cy="54850"/>
            </a:xfrm>
            <a:custGeom>
              <a:avLst/>
              <a:gdLst/>
              <a:ahLst/>
              <a:cxnLst/>
              <a:rect l="l" t="t" r="r" b="b"/>
              <a:pathLst>
                <a:path w="868" h="2194" extrusionOk="0">
                  <a:moveTo>
                    <a:pt x="801" y="1"/>
                  </a:moveTo>
                  <a:lnTo>
                    <a:pt x="33" y="434"/>
                  </a:lnTo>
                  <a:cubicBezTo>
                    <a:pt x="33" y="434"/>
                    <a:pt x="0" y="468"/>
                    <a:pt x="0" y="468"/>
                  </a:cubicBezTo>
                  <a:cubicBezTo>
                    <a:pt x="0" y="501"/>
                    <a:pt x="0" y="501"/>
                    <a:pt x="0" y="534"/>
                  </a:cubicBezTo>
                  <a:lnTo>
                    <a:pt x="0" y="2135"/>
                  </a:lnTo>
                  <a:cubicBezTo>
                    <a:pt x="0" y="2169"/>
                    <a:pt x="0" y="2169"/>
                    <a:pt x="0" y="2169"/>
                  </a:cubicBezTo>
                  <a:cubicBezTo>
                    <a:pt x="0" y="2185"/>
                    <a:pt x="8" y="2194"/>
                    <a:pt x="17" y="2194"/>
                  </a:cubicBezTo>
                  <a:cubicBezTo>
                    <a:pt x="25" y="2194"/>
                    <a:pt x="33" y="2185"/>
                    <a:pt x="33" y="2169"/>
                  </a:cubicBezTo>
                  <a:lnTo>
                    <a:pt x="801" y="1735"/>
                  </a:lnTo>
                  <a:cubicBezTo>
                    <a:pt x="834" y="1702"/>
                    <a:pt x="834" y="1668"/>
                    <a:pt x="834" y="1635"/>
                  </a:cubicBezTo>
                  <a:lnTo>
                    <a:pt x="834" y="1368"/>
                  </a:lnTo>
                  <a:cubicBezTo>
                    <a:pt x="867" y="1368"/>
                    <a:pt x="867" y="1368"/>
                    <a:pt x="834" y="1335"/>
                  </a:cubicBezTo>
                  <a:lnTo>
                    <a:pt x="300" y="1635"/>
                  </a:lnTo>
                  <a:lnTo>
                    <a:pt x="300" y="1335"/>
                  </a:lnTo>
                  <a:lnTo>
                    <a:pt x="767" y="1068"/>
                  </a:lnTo>
                  <a:cubicBezTo>
                    <a:pt x="801" y="1068"/>
                    <a:pt x="801" y="1068"/>
                    <a:pt x="801" y="1035"/>
                  </a:cubicBezTo>
                  <a:cubicBezTo>
                    <a:pt x="801" y="1035"/>
                    <a:pt x="801" y="1001"/>
                    <a:pt x="801" y="968"/>
                  </a:cubicBezTo>
                  <a:lnTo>
                    <a:pt x="801" y="701"/>
                  </a:lnTo>
                  <a:cubicBezTo>
                    <a:pt x="801" y="701"/>
                    <a:pt x="801" y="701"/>
                    <a:pt x="801" y="668"/>
                  </a:cubicBezTo>
                  <a:lnTo>
                    <a:pt x="767" y="668"/>
                  </a:lnTo>
                  <a:lnTo>
                    <a:pt x="300" y="935"/>
                  </a:lnTo>
                  <a:lnTo>
                    <a:pt x="300" y="668"/>
                  </a:lnTo>
                  <a:lnTo>
                    <a:pt x="801" y="401"/>
                  </a:lnTo>
                  <a:cubicBezTo>
                    <a:pt x="801" y="368"/>
                    <a:pt x="801" y="368"/>
                    <a:pt x="834" y="334"/>
                  </a:cubicBezTo>
                  <a:cubicBezTo>
                    <a:pt x="834" y="334"/>
                    <a:pt x="834" y="301"/>
                    <a:pt x="834" y="301"/>
                  </a:cubicBezTo>
                  <a:lnTo>
                    <a:pt x="834" y="34"/>
                  </a:lnTo>
                  <a:cubicBezTo>
                    <a:pt x="834" y="34"/>
                    <a:pt x="834" y="1"/>
                    <a:pt x="8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5"/>
            <p:cNvSpPr/>
            <p:nvPr/>
          </p:nvSpPr>
          <p:spPr>
            <a:xfrm>
              <a:off x="3167425" y="2838300"/>
              <a:ext cx="23375" cy="55900"/>
            </a:xfrm>
            <a:custGeom>
              <a:avLst/>
              <a:gdLst/>
              <a:ahLst/>
              <a:cxnLst/>
              <a:rect l="l" t="t" r="r" b="b"/>
              <a:pathLst>
                <a:path w="935" h="2236" extrusionOk="0">
                  <a:moveTo>
                    <a:pt x="901" y="1"/>
                  </a:moveTo>
                  <a:lnTo>
                    <a:pt x="668" y="101"/>
                  </a:lnTo>
                  <a:cubicBezTo>
                    <a:pt x="668" y="134"/>
                    <a:pt x="635" y="134"/>
                    <a:pt x="635" y="134"/>
                  </a:cubicBezTo>
                  <a:cubicBezTo>
                    <a:pt x="635" y="168"/>
                    <a:pt x="635" y="201"/>
                    <a:pt x="635" y="201"/>
                  </a:cubicBezTo>
                  <a:lnTo>
                    <a:pt x="635" y="1035"/>
                  </a:lnTo>
                  <a:lnTo>
                    <a:pt x="268" y="401"/>
                  </a:lnTo>
                  <a:lnTo>
                    <a:pt x="234" y="368"/>
                  </a:lnTo>
                  <a:lnTo>
                    <a:pt x="201" y="368"/>
                  </a:lnTo>
                  <a:lnTo>
                    <a:pt x="34" y="468"/>
                  </a:lnTo>
                  <a:cubicBezTo>
                    <a:pt x="34" y="468"/>
                    <a:pt x="1" y="501"/>
                    <a:pt x="1" y="501"/>
                  </a:cubicBezTo>
                  <a:cubicBezTo>
                    <a:pt x="1" y="535"/>
                    <a:pt x="1" y="535"/>
                    <a:pt x="1" y="568"/>
                  </a:cubicBezTo>
                  <a:lnTo>
                    <a:pt x="1" y="2169"/>
                  </a:lnTo>
                  <a:cubicBezTo>
                    <a:pt x="1" y="2202"/>
                    <a:pt x="1" y="2202"/>
                    <a:pt x="1" y="2236"/>
                  </a:cubicBezTo>
                  <a:lnTo>
                    <a:pt x="34" y="2236"/>
                  </a:lnTo>
                  <a:lnTo>
                    <a:pt x="234" y="2102"/>
                  </a:lnTo>
                  <a:cubicBezTo>
                    <a:pt x="268" y="2069"/>
                    <a:pt x="268" y="2069"/>
                    <a:pt x="268" y="2069"/>
                  </a:cubicBezTo>
                  <a:cubicBezTo>
                    <a:pt x="268" y="2036"/>
                    <a:pt x="268" y="2036"/>
                    <a:pt x="268" y="2002"/>
                  </a:cubicBezTo>
                  <a:lnTo>
                    <a:pt x="268" y="1168"/>
                  </a:lnTo>
                  <a:lnTo>
                    <a:pt x="635" y="1802"/>
                  </a:lnTo>
                  <a:cubicBezTo>
                    <a:pt x="651" y="1819"/>
                    <a:pt x="660" y="1827"/>
                    <a:pt x="668" y="1827"/>
                  </a:cubicBezTo>
                  <a:cubicBezTo>
                    <a:pt x="676" y="1827"/>
                    <a:pt x="685" y="1819"/>
                    <a:pt x="701" y="1802"/>
                  </a:cubicBezTo>
                  <a:lnTo>
                    <a:pt x="901" y="1735"/>
                  </a:lnTo>
                  <a:cubicBezTo>
                    <a:pt x="901" y="1735"/>
                    <a:pt x="901" y="1702"/>
                    <a:pt x="901" y="1702"/>
                  </a:cubicBezTo>
                  <a:cubicBezTo>
                    <a:pt x="901" y="1669"/>
                    <a:pt x="901" y="1669"/>
                    <a:pt x="901" y="1635"/>
                  </a:cubicBezTo>
                  <a:lnTo>
                    <a:pt x="901" y="34"/>
                  </a:lnTo>
                  <a:cubicBezTo>
                    <a:pt x="935" y="1"/>
                    <a:pt x="935" y="1"/>
                    <a:pt x="9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5"/>
            <p:cNvSpPr/>
            <p:nvPr/>
          </p:nvSpPr>
          <p:spPr>
            <a:xfrm>
              <a:off x="3194950" y="2819950"/>
              <a:ext cx="25050" cy="52575"/>
            </a:xfrm>
            <a:custGeom>
              <a:avLst/>
              <a:gdLst/>
              <a:ahLst/>
              <a:cxnLst/>
              <a:rect l="l" t="t" r="r" b="b"/>
              <a:pathLst>
                <a:path w="1002" h="2103" extrusionOk="0">
                  <a:moveTo>
                    <a:pt x="968" y="1"/>
                  </a:moveTo>
                  <a:lnTo>
                    <a:pt x="701" y="134"/>
                  </a:lnTo>
                  <a:cubicBezTo>
                    <a:pt x="701" y="134"/>
                    <a:pt x="668" y="134"/>
                    <a:pt x="668" y="168"/>
                  </a:cubicBezTo>
                  <a:cubicBezTo>
                    <a:pt x="668" y="168"/>
                    <a:pt x="668" y="201"/>
                    <a:pt x="668" y="234"/>
                  </a:cubicBezTo>
                  <a:lnTo>
                    <a:pt x="668" y="1202"/>
                  </a:lnTo>
                  <a:cubicBezTo>
                    <a:pt x="668" y="1269"/>
                    <a:pt x="668" y="1369"/>
                    <a:pt x="634" y="1469"/>
                  </a:cubicBezTo>
                  <a:cubicBezTo>
                    <a:pt x="601" y="1535"/>
                    <a:pt x="534" y="1602"/>
                    <a:pt x="468" y="1635"/>
                  </a:cubicBezTo>
                  <a:cubicBezTo>
                    <a:pt x="434" y="1652"/>
                    <a:pt x="409" y="1660"/>
                    <a:pt x="388" y="1660"/>
                  </a:cubicBezTo>
                  <a:cubicBezTo>
                    <a:pt x="368" y="1660"/>
                    <a:pt x="351" y="1652"/>
                    <a:pt x="334" y="1635"/>
                  </a:cubicBezTo>
                  <a:cubicBezTo>
                    <a:pt x="301" y="1569"/>
                    <a:pt x="267" y="1502"/>
                    <a:pt x="267" y="1435"/>
                  </a:cubicBezTo>
                  <a:lnTo>
                    <a:pt x="267" y="435"/>
                  </a:lnTo>
                  <a:cubicBezTo>
                    <a:pt x="301" y="435"/>
                    <a:pt x="301" y="401"/>
                    <a:pt x="267" y="401"/>
                  </a:cubicBezTo>
                  <a:lnTo>
                    <a:pt x="34" y="535"/>
                  </a:lnTo>
                  <a:cubicBezTo>
                    <a:pt x="34" y="535"/>
                    <a:pt x="1" y="535"/>
                    <a:pt x="1" y="568"/>
                  </a:cubicBezTo>
                  <a:cubicBezTo>
                    <a:pt x="1" y="568"/>
                    <a:pt x="1" y="601"/>
                    <a:pt x="1" y="601"/>
                  </a:cubicBezTo>
                  <a:lnTo>
                    <a:pt x="1" y="1602"/>
                  </a:lnTo>
                  <a:cubicBezTo>
                    <a:pt x="1" y="1702"/>
                    <a:pt x="34" y="1802"/>
                    <a:pt x="34" y="1902"/>
                  </a:cubicBezTo>
                  <a:cubicBezTo>
                    <a:pt x="67" y="1969"/>
                    <a:pt x="101" y="2002"/>
                    <a:pt x="134" y="2069"/>
                  </a:cubicBezTo>
                  <a:cubicBezTo>
                    <a:pt x="201" y="2102"/>
                    <a:pt x="234" y="2102"/>
                    <a:pt x="301" y="2102"/>
                  </a:cubicBezTo>
                  <a:cubicBezTo>
                    <a:pt x="368" y="2102"/>
                    <a:pt x="434" y="2069"/>
                    <a:pt x="501" y="2036"/>
                  </a:cubicBezTo>
                  <a:cubicBezTo>
                    <a:pt x="568" y="2002"/>
                    <a:pt x="634" y="1936"/>
                    <a:pt x="701" y="1869"/>
                  </a:cubicBezTo>
                  <a:cubicBezTo>
                    <a:pt x="768" y="1802"/>
                    <a:pt x="835" y="1736"/>
                    <a:pt x="868" y="1635"/>
                  </a:cubicBezTo>
                  <a:cubicBezTo>
                    <a:pt x="901" y="1569"/>
                    <a:pt x="935" y="1469"/>
                    <a:pt x="968" y="1369"/>
                  </a:cubicBezTo>
                  <a:cubicBezTo>
                    <a:pt x="1001" y="1269"/>
                    <a:pt x="1001" y="1135"/>
                    <a:pt x="1001" y="1035"/>
                  </a:cubicBezTo>
                  <a:lnTo>
                    <a:pt x="1001" y="34"/>
                  </a:lnTo>
                  <a:cubicBezTo>
                    <a:pt x="1001" y="34"/>
                    <a:pt x="1001" y="1"/>
                    <a:pt x="10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5"/>
            <p:cNvSpPr/>
            <p:nvPr/>
          </p:nvSpPr>
          <p:spPr>
            <a:xfrm>
              <a:off x="3225800" y="2804950"/>
              <a:ext cx="20875" cy="54225"/>
            </a:xfrm>
            <a:custGeom>
              <a:avLst/>
              <a:gdLst/>
              <a:ahLst/>
              <a:cxnLst/>
              <a:rect l="l" t="t" r="r" b="b"/>
              <a:pathLst>
                <a:path w="835" h="2169" extrusionOk="0">
                  <a:moveTo>
                    <a:pt x="801" y="0"/>
                  </a:moveTo>
                  <a:lnTo>
                    <a:pt x="34" y="434"/>
                  </a:lnTo>
                  <a:cubicBezTo>
                    <a:pt x="34" y="434"/>
                    <a:pt x="1" y="434"/>
                    <a:pt x="1" y="468"/>
                  </a:cubicBezTo>
                  <a:cubicBezTo>
                    <a:pt x="1" y="468"/>
                    <a:pt x="1" y="501"/>
                    <a:pt x="1" y="534"/>
                  </a:cubicBezTo>
                  <a:lnTo>
                    <a:pt x="1" y="2135"/>
                  </a:lnTo>
                  <a:cubicBezTo>
                    <a:pt x="1" y="2135"/>
                    <a:pt x="1" y="2169"/>
                    <a:pt x="1" y="2169"/>
                  </a:cubicBezTo>
                  <a:lnTo>
                    <a:pt x="34" y="2169"/>
                  </a:lnTo>
                  <a:lnTo>
                    <a:pt x="801" y="1735"/>
                  </a:lnTo>
                  <a:cubicBezTo>
                    <a:pt x="835" y="1735"/>
                    <a:pt x="835" y="1702"/>
                    <a:pt x="835" y="1702"/>
                  </a:cubicBezTo>
                  <a:cubicBezTo>
                    <a:pt x="835" y="1668"/>
                    <a:pt x="835" y="1668"/>
                    <a:pt x="835" y="1635"/>
                  </a:cubicBezTo>
                  <a:lnTo>
                    <a:pt x="835" y="1368"/>
                  </a:lnTo>
                  <a:cubicBezTo>
                    <a:pt x="835" y="1368"/>
                    <a:pt x="835" y="1335"/>
                    <a:pt x="835" y="1335"/>
                  </a:cubicBezTo>
                  <a:lnTo>
                    <a:pt x="801" y="1335"/>
                  </a:lnTo>
                  <a:lnTo>
                    <a:pt x="301" y="1635"/>
                  </a:lnTo>
                  <a:lnTo>
                    <a:pt x="301" y="1368"/>
                  </a:lnTo>
                  <a:lnTo>
                    <a:pt x="768" y="1101"/>
                  </a:lnTo>
                  <a:cubicBezTo>
                    <a:pt x="768" y="1101"/>
                    <a:pt x="768" y="1068"/>
                    <a:pt x="801" y="1068"/>
                  </a:cubicBezTo>
                  <a:cubicBezTo>
                    <a:pt x="801" y="1035"/>
                    <a:pt x="801" y="1035"/>
                    <a:pt x="801" y="1001"/>
                  </a:cubicBezTo>
                  <a:lnTo>
                    <a:pt x="801" y="734"/>
                  </a:lnTo>
                  <a:cubicBezTo>
                    <a:pt x="801" y="734"/>
                    <a:pt x="801" y="701"/>
                    <a:pt x="801" y="701"/>
                  </a:cubicBezTo>
                  <a:lnTo>
                    <a:pt x="768" y="701"/>
                  </a:lnTo>
                  <a:lnTo>
                    <a:pt x="301" y="968"/>
                  </a:lnTo>
                  <a:lnTo>
                    <a:pt x="301" y="701"/>
                  </a:lnTo>
                  <a:lnTo>
                    <a:pt x="801" y="401"/>
                  </a:lnTo>
                  <a:cubicBezTo>
                    <a:pt x="835" y="401"/>
                    <a:pt x="835" y="367"/>
                    <a:pt x="835" y="367"/>
                  </a:cubicBezTo>
                  <a:cubicBezTo>
                    <a:pt x="835" y="367"/>
                    <a:pt x="835" y="334"/>
                    <a:pt x="835" y="334"/>
                  </a:cubicBezTo>
                  <a:lnTo>
                    <a:pt x="835" y="34"/>
                  </a:lnTo>
                  <a:cubicBezTo>
                    <a:pt x="835" y="34"/>
                    <a:pt x="835" y="34"/>
                    <a:pt x="8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5"/>
            <p:cNvSpPr/>
            <p:nvPr/>
          </p:nvSpPr>
          <p:spPr>
            <a:xfrm>
              <a:off x="2910575" y="3065875"/>
              <a:ext cx="113450" cy="91475"/>
            </a:xfrm>
            <a:custGeom>
              <a:avLst/>
              <a:gdLst/>
              <a:ahLst/>
              <a:cxnLst/>
              <a:rect l="l" t="t" r="r" b="b"/>
              <a:pathLst>
                <a:path w="4538" h="3659" extrusionOk="0">
                  <a:moveTo>
                    <a:pt x="4100" y="1"/>
                  </a:moveTo>
                  <a:cubicBezTo>
                    <a:pt x="3990" y="1"/>
                    <a:pt x="3867" y="35"/>
                    <a:pt x="3737" y="104"/>
                  </a:cubicBezTo>
                  <a:lnTo>
                    <a:pt x="835" y="1772"/>
                  </a:lnTo>
                  <a:cubicBezTo>
                    <a:pt x="334" y="2072"/>
                    <a:pt x="68" y="2573"/>
                    <a:pt x="1" y="3107"/>
                  </a:cubicBezTo>
                  <a:cubicBezTo>
                    <a:pt x="1" y="3456"/>
                    <a:pt x="180" y="3659"/>
                    <a:pt x="446" y="3659"/>
                  </a:cubicBezTo>
                  <a:cubicBezTo>
                    <a:pt x="562" y="3659"/>
                    <a:pt x="694" y="3621"/>
                    <a:pt x="835" y="3540"/>
                  </a:cubicBezTo>
                  <a:lnTo>
                    <a:pt x="3737" y="1872"/>
                  </a:lnTo>
                  <a:cubicBezTo>
                    <a:pt x="4204" y="1572"/>
                    <a:pt x="4504" y="1072"/>
                    <a:pt x="4537" y="538"/>
                  </a:cubicBezTo>
                  <a:cubicBezTo>
                    <a:pt x="4537" y="187"/>
                    <a:pt x="4357" y="1"/>
                    <a:pt x="410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5"/>
            <p:cNvSpPr/>
            <p:nvPr/>
          </p:nvSpPr>
          <p:spPr>
            <a:xfrm>
              <a:off x="2910575" y="3196400"/>
              <a:ext cx="113450" cy="91250"/>
            </a:xfrm>
            <a:custGeom>
              <a:avLst/>
              <a:gdLst/>
              <a:ahLst/>
              <a:cxnLst/>
              <a:rect l="l" t="t" r="r" b="b"/>
              <a:pathLst>
                <a:path w="4538" h="3650" extrusionOk="0">
                  <a:moveTo>
                    <a:pt x="4107" y="1"/>
                  </a:moveTo>
                  <a:cubicBezTo>
                    <a:pt x="3996" y="1"/>
                    <a:pt x="3869" y="39"/>
                    <a:pt x="3737" y="120"/>
                  </a:cubicBezTo>
                  <a:lnTo>
                    <a:pt x="835" y="1788"/>
                  </a:lnTo>
                  <a:cubicBezTo>
                    <a:pt x="368" y="2089"/>
                    <a:pt x="68" y="2556"/>
                    <a:pt x="1" y="3123"/>
                  </a:cubicBezTo>
                  <a:cubicBezTo>
                    <a:pt x="1" y="3463"/>
                    <a:pt x="171" y="3649"/>
                    <a:pt x="427" y="3649"/>
                  </a:cubicBezTo>
                  <a:cubicBezTo>
                    <a:pt x="547" y="3649"/>
                    <a:pt x="686" y="3608"/>
                    <a:pt x="835" y="3523"/>
                  </a:cubicBezTo>
                  <a:lnTo>
                    <a:pt x="3737" y="1855"/>
                  </a:lnTo>
                  <a:cubicBezTo>
                    <a:pt x="4204" y="1588"/>
                    <a:pt x="4504" y="1088"/>
                    <a:pt x="4537" y="521"/>
                  </a:cubicBezTo>
                  <a:cubicBezTo>
                    <a:pt x="4537" y="197"/>
                    <a:pt x="4361" y="1"/>
                    <a:pt x="410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5"/>
            <p:cNvSpPr/>
            <p:nvPr/>
          </p:nvSpPr>
          <p:spPr>
            <a:xfrm>
              <a:off x="2910575" y="3326900"/>
              <a:ext cx="113450" cy="91100"/>
            </a:xfrm>
            <a:custGeom>
              <a:avLst/>
              <a:gdLst/>
              <a:ahLst/>
              <a:cxnLst/>
              <a:rect l="l" t="t" r="r" b="b"/>
              <a:pathLst>
                <a:path w="4538" h="3644" extrusionOk="0">
                  <a:moveTo>
                    <a:pt x="4100" y="0"/>
                  </a:moveTo>
                  <a:cubicBezTo>
                    <a:pt x="3990" y="0"/>
                    <a:pt x="3867" y="34"/>
                    <a:pt x="3737" y="104"/>
                  </a:cubicBezTo>
                  <a:lnTo>
                    <a:pt x="835" y="1772"/>
                  </a:lnTo>
                  <a:cubicBezTo>
                    <a:pt x="334" y="2072"/>
                    <a:pt x="68" y="2573"/>
                    <a:pt x="1" y="3106"/>
                  </a:cubicBezTo>
                  <a:cubicBezTo>
                    <a:pt x="1" y="3457"/>
                    <a:pt x="181" y="3644"/>
                    <a:pt x="450" y="3644"/>
                  </a:cubicBezTo>
                  <a:cubicBezTo>
                    <a:pt x="564" y="3644"/>
                    <a:pt x="695" y="3610"/>
                    <a:pt x="835" y="3540"/>
                  </a:cubicBezTo>
                  <a:lnTo>
                    <a:pt x="3737" y="1872"/>
                  </a:lnTo>
                  <a:cubicBezTo>
                    <a:pt x="4204" y="1572"/>
                    <a:pt x="4504" y="1072"/>
                    <a:pt x="4537" y="538"/>
                  </a:cubicBezTo>
                  <a:cubicBezTo>
                    <a:pt x="4537" y="187"/>
                    <a:pt x="4357" y="0"/>
                    <a:pt x="410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5"/>
            <p:cNvSpPr/>
            <p:nvPr/>
          </p:nvSpPr>
          <p:spPr>
            <a:xfrm>
              <a:off x="2910575" y="3457000"/>
              <a:ext cx="113450" cy="91100"/>
            </a:xfrm>
            <a:custGeom>
              <a:avLst/>
              <a:gdLst/>
              <a:ahLst/>
              <a:cxnLst/>
              <a:rect l="l" t="t" r="r" b="b"/>
              <a:pathLst>
                <a:path w="4538" h="3644" extrusionOk="0">
                  <a:moveTo>
                    <a:pt x="4100" y="0"/>
                  </a:moveTo>
                  <a:cubicBezTo>
                    <a:pt x="3990" y="0"/>
                    <a:pt x="3867" y="34"/>
                    <a:pt x="3737" y="104"/>
                  </a:cubicBezTo>
                  <a:lnTo>
                    <a:pt x="835" y="1772"/>
                  </a:lnTo>
                  <a:cubicBezTo>
                    <a:pt x="368" y="2072"/>
                    <a:pt x="68" y="2572"/>
                    <a:pt x="1" y="3106"/>
                  </a:cubicBezTo>
                  <a:cubicBezTo>
                    <a:pt x="1" y="3457"/>
                    <a:pt x="181" y="3644"/>
                    <a:pt x="450" y="3644"/>
                  </a:cubicBezTo>
                  <a:cubicBezTo>
                    <a:pt x="564" y="3644"/>
                    <a:pt x="695" y="3610"/>
                    <a:pt x="835" y="3540"/>
                  </a:cubicBezTo>
                  <a:lnTo>
                    <a:pt x="3737" y="1872"/>
                  </a:lnTo>
                  <a:cubicBezTo>
                    <a:pt x="4204" y="1572"/>
                    <a:pt x="4504" y="1071"/>
                    <a:pt x="4537" y="538"/>
                  </a:cubicBezTo>
                  <a:cubicBezTo>
                    <a:pt x="4537" y="187"/>
                    <a:pt x="4357" y="0"/>
                    <a:pt x="410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5"/>
            <p:cNvSpPr/>
            <p:nvPr/>
          </p:nvSpPr>
          <p:spPr>
            <a:xfrm>
              <a:off x="3056525" y="2940625"/>
              <a:ext cx="919400" cy="534000"/>
            </a:xfrm>
            <a:custGeom>
              <a:avLst/>
              <a:gdLst/>
              <a:ahLst/>
              <a:cxnLst/>
              <a:rect l="l" t="t" r="r" b="b"/>
              <a:pathLst>
                <a:path w="36776" h="21360" extrusionOk="0">
                  <a:moveTo>
                    <a:pt x="36522" y="0"/>
                  </a:moveTo>
                  <a:cubicBezTo>
                    <a:pt x="36502" y="0"/>
                    <a:pt x="36481" y="4"/>
                    <a:pt x="36460" y="11"/>
                  </a:cubicBezTo>
                  <a:lnTo>
                    <a:pt x="134" y="20992"/>
                  </a:lnTo>
                  <a:cubicBezTo>
                    <a:pt x="34" y="21059"/>
                    <a:pt x="0" y="21159"/>
                    <a:pt x="67" y="21259"/>
                  </a:cubicBezTo>
                  <a:cubicBezTo>
                    <a:pt x="100" y="21326"/>
                    <a:pt x="134" y="21359"/>
                    <a:pt x="200" y="21359"/>
                  </a:cubicBezTo>
                  <a:cubicBezTo>
                    <a:pt x="234" y="21359"/>
                    <a:pt x="267" y="21326"/>
                    <a:pt x="301" y="21326"/>
                  </a:cubicBezTo>
                  <a:lnTo>
                    <a:pt x="36626" y="344"/>
                  </a:lnTo>
                  <a:cubicBezTo>
                    <a:pt x="36775" y="225"/>
                    <a:pt x="36685" y="0"/>
                    <a:pt x="3652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5"/>
            <p:cNvSpPr/>
            <p:nvPr/>
          </p:nvSpPr>
          <p:spPr>
            <a:xfrm>
              <a:off x="3056525" y="2811075"/>
              <a:ext cx="919200" cy="533450"/>
            </a:xfrm>
            <a:custGeom>
              <a:avLst/>
              <a:gdLst/>
              <a:ahLst/>
              <a:cxnLst/>
              <a:rect l="l" t="t" r="r" b="b"/>
              <a:pathLst>
                <a:path w="36768" h="21338" extrusionOk="0">
                  <a:moveTo>
                    <a:pt x="36546" y="0"/>
                  </a:moveTo>
                  <a:cubicBezTo>
                    <a:pt x="36519" y="0"/>
                    <a:pt x="36490" y="7"/>
                    <a:pt x="36460" y="22"/>
                  </a:cubicBezTo>
                  <a:lnTo>
                    <a:pt x="134" y="21004"/>
                  </a:lnTo>
                  <a:cubicBezTo>
                    <a:pt x="34" y="21037"/>
                    <a:pt x="0" y="21171"/>
                    <a:pt x="67" y="21238"/>
                  </a:cubicBezTo>
                  <a:cubicBezTo>
                    <a:pt x="100" y="21304"/>
                    <a:pt x="134" y="21338"/>
                    <a:pt x="200" y="21338"/>
                  </a:cubicBezTo>
                  <a:cubicBezTo>
                    <a:pt x="234" y="21338"/>
                    <a:pt x="267" y="21338"/>
                    <a:pt x="301" y="21304"/>
                  </a:cubicBezTo>
                  <a:lnTo>
                    <a:pt x="36626" y="323"/>
                  </a:lnTo>
                  <a:cubicBezTo>
                    <a:pt x="36768" y="209"/>
                    <a:pt x="36693" y="0"/>
                    <a:pt x="3654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5"/>
            <p:cNvSpPr/>
            <p:nvPr/>
          </p:nvSpPr>
          <p:spPr>
            <a:xfrm>
              <a:off x="3056525" y="2680375"/>
              <a:ext cx="919000" cy="534050"/>
            </a:xfrm>
            <a:custGeom>
              <a:avLst/>
              <a:gdLst/>
              <a:ahLst/>
              <a:cxnLst/>
              <a:rect l="l" t="t" r="r" b="b"/>
              <a:pathLst>
                <a:path w="36760" h="21362" extrusionOk="0">
                  <a:moveTo>
                    <a:pt x="36524" y="0"/>
                  </a:moveTo>
                  <a:cubicBezTo>
                    <a:pt x="36500" y="0"/>
                    <a:pt x="36478" y="4"/>
                    <a:pt x="36460" y="13"/>
                  </a:cubicBezTo>
                  <a:lnTo>
                    <a:pt x="134" y="20995"/>
                  </a:lnTo>
                  <a:cubicBezTo>
                    <a:pt x="34" y="21062"/>
                    <a:pt x="0" y="21162"/>
                    <a:pt x="67" y="21262"/>
                  </a:cubicBezTo>
                  <a:cubicBezTo>
                    <a:pt x="100" y="21295"/>
                    <a:pt x="134" y="21329"/>
                    <a:pt x="200" y="21362"/>
                  </a:cubicBezTo>
                  <a:cubicBezTo>
                    <a:pt x="234" y="21362"/>
                    <a:pt x="267" y="21329"/>
                    <a:pt x="301" y="21329"/>
                  </a:cubicBezTo>
                  <a:lnTo>
                    <a:pt x="36626" y="347"/>
                  </a:lnTo>
                  <a:cubicBezTo>
                    <a:pt x="36727" y="280"/>
                    <a:pt x="36760" y="180"/>
                    <a:pt x="36693" y="80"/>
                  </a:cubicBezTo>
                  <a:cubicBezTo>
                    <a:pt x="36669" y="31"/>
                    <a:pt x="36591" y="0"/>
                    <a:pt x="3652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5"/>
            <p:cNvSpPr/>
            <p:nvPr/>
          </p:nvSpPr>
          <p:spPr>
            <a:xfrm>
              <a:off x="3056525" y="2550350"/>
              <a:ext cx="919400" cy="534000"/>
            </a:xfrm>
            <a:custGeom>
              <a:avLst/>
              <a:gdLst/>
              <a:ahLst/>
              <a:cxnLst/>
              <a:rect l="l" t="t" r="r" b="b"/>
              <a:pathLst>
                <a:path w="36776" h="21360" extrusionOk="0">
                  <a:moveTo>
                    <a:pt x="36522" y="0"/>
                  </a:moveTo>
                  <a:cubicBezTo>
                    <a:pt x="36502" y="0"/>
                    <a:pt x="36481" y="3"/>
                    <a:pt x="36460" y="11"/>
                  </a:cubicBezTo>
                  <a:lnTo>
                    <a:pt x="134" y="20992"/>
                  </a:lnTo>
                  <a:cubicBezTo>
                    <a:pt x="34" y="21059"/>
                    <a:pt x="0" y="21159"/>
                    <a:pt x="67" y="21259"/>
                  </a:cubicBezTo>
                  <a:cubicBezTo>
                    <a:pt x="100" y="21292"/>
                    <a:pt x="134" y="21326"/>
                    <a:pt x="200" y="21359"/>
                  </a:cubicBezTo>
                  <a:lnTo>
                    <a:pt x="301" y="21359"/>
                  </a:lnTo>
                  <a:lnTo>
                    <a:pt x="36626" y="344"/>
                  </a:lnTo>
                  <a:cubicBezTo>
                    <a:pt x="36775" y="225"/>
                    <a:pt x="36685" y="0"/>
                    <a:pt x="3652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5"/>
            <p:cNvSpPr/>
            <p:nvPr/>
          </p:nvSpPr>
          <p:spPr>
            <a:xfrm>
              <a:off x="3079025" y="2582300"/>
              <a:ext cx="890675" cy="875650"/>
            </a:xfrm>
            <a:custGeom>
              <a:avLst/>
              <a:gdLst/>
              <a:ahLst/>
              <a:cxnLst/>
              <a:rect l="l" t="t" r="r" b="b"/>
              <a:pathLst>
                <a:path w="35627" h="35026" extrusionOk="0">
                  <a:moveTo>
                    <a:pt x="35626" y="0"/>
                  </a:moveTo>
                  <a:lnTo>
                    <a:pt x="32257" y="2802"/>
                  </a:lnTo>
                  <a:lnTo>
                    <a:pt x="28855" y="7505"/>
                  </a:lnTo>
                  <a:lnTo>
                    <a:pt x="25486" y="10608"/>
                  </a:lnTo>
                  <a:lnTo>
                    <a:pt x="17013" y="15511"/>
                  </a:lnTo>
                  <a:lnTo>
                    <a:pt x="14478" y="18914"/>
                  </a:lnTo>
                  <a:lnTo>
                    <a:pt x="10242" y="21382"/>
                  </a:lnTo>
                  <a:lnTo>
                    <a:pt x="7606" y="24785"/>
                  </a:lnTo>
                  <a:lnTo>
                    <a:pt x="3470" y="27220"/>
                  </a:lnTo>
                  <a:lnTo>
                    <a:pt x="1" y="29888"/>
                  </a:lnTo>
                  <a:lnTo>
                    <a:pt x="1" y="35025"/>
                  </a:lnTo>
                  <a:lnTo>
                    <a:pt x="35626" y="14511"/>
                  </a:lnTo>
                  <a:lnTo>
                    <a:pt x="35626"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5"/>
            <p:cNvSpPr/>
            <p:nvPr/>
          </p:nvSpPr>
          <p:spPr>
            <a:xfrm>
              <a:off x="3079025" y="2652350"/>
              <a:ext cx="890675" cy="805600"/>
            </a:xfrm>
            <a:custGeom>
              <a:avLst/>
              <a:gdLst/>
              <a:ahLst/>
              <a:cxnLst/>
              <a:rect l="l" t="t" r="r" b="b"/>
              <a:pathLst>
                <a:path w="35627" h="32224" extrusionOk="0">
                  <a:moveTo>
                    <a:pt x="35626" y="0"/>
                  </a:moveTo>
                  <a:lnTo>
                    <a:pt x="33625" y="1134"/>
                  </a:lnTo>
                  <a:lnTo>
                    <a:pt x="30556" y="4870"/>
                  </a:lnTo>
                  <a:lnTo>
                    <a:pt x="28121" y="8239"/>
                  </a:lnTo>
                  <a:lnTo>
                    <a:pt x="23785" y="10741"/>
                  </a:lnTo>
                  <a:lnTo>
                    <a:pt x="21249" y="14177"/>
                  </a:lnTo>
                  <a:lnTo>
                    <a:pt x="17046" y="16612"/>
                  </a:lnTo>
                  <a:lnTo>
                    <a:pt x="12743" y="20081"/>
                  </a:lnTo>
                  <a:lnTo>
                    <a:pt x="8540" y="22483"/>
                  </a:lnTo>
                  <a:lnTo>
                    <a:pt x="4571" y="25719"/>
                  </a:lnTo>
                  <a:lnTo>
                    <a:pt x="1" y="28387"/>
                  </a:lnTo>
                  <a:lnTo>
                    <a:pt x="1" y="32223"/>
                  </a:lnTo>
                  <a:lnTo>
                    <a:pt x="35626" y="11709"/>
                  </a:lnTo>
                  <a:lnTo>
                    <a:pt x="35626"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5"/>
            <p:cNvSpPr/>
            <p:nvPr/>
          </p:nvSpPr>
          <p:spPr>
            <a:xfrm>
              <a:off x="3079025" y="2652350"/>
              <a:ext cx="890675" cy="805600"/>
            </a:xfrm>
            <a:custGeom>
              <a:avLst/>
              <a:gdLst/>
              <a:ahLst/>
              <a:cxnLst/>
              <a:rect l="l" t="t" r="r" b="b"/>
              <a:pathLst>
                <a:path w="35627" h="32224" extrusionOk="0">
                  <a:moveTo>
                    <a:pt x="35626" y="0"/>
                  </a:moveTo>
                  <a:lnTo>
                    <a:pt x="33625" y="1134"/>
                  </a:lnTo>
                  <a:lnTo>
                    <a:pt x="30556" y="4870"/>
                  </a:lnTo>
                  <a:lnTo>
                    <a:pt x="28121" y="8239"/>
                  </a:lnTo>
                  <a:lnTo>
                    <a:pt x="23785" y="10741"/>
                  </a:lnTo>
                  <a:lnTo>
                    <a:pt x="21249" y="14177"/>
                  </a:lnTo>
                  <a:lnTo>
                    <a:pt x="17046" y="16612"/>
                  </a:lnTo>
                  <a:lnTo>
                    <a:pt x="12743" y="20081"/>
                  </a:lnTo>
                  <a:lnTo>
                    <a:pt x="8540" y="22483"/>
                  </a:lnTo>
                  <a:lnTo>
                    <a:pt x="4571" y="25719"/>
                  </a:lnTo>
                  <a:lnTo>
                    <a:pt x="1" y="28387"/>
                  </a:lnTo>
                  <a:lnTo>
                    <a:pt x="1" y="32223"/>
                  </a:lnTo>
                  <a:lnTo>
                    <a:pt x="35626" y="11709"/>
                  </a:lnTo>
                  <a:lnTo>
                    <a:pt x="356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5"/>
            <p:cNvSpPr/>
            <p:nvPr/>
          </p:nvSpPr>
          <p:spPr>
            <a:xfrm>
              <a:off x="4138950" y="1904050"/>
              <a:ext cx="551250" cy="1079775"/>
            </a:xfrm>
            <a:custGeom>
              <a:avLst/>
              <a:gdLst/>
              <a:ahLst/>
              <a:cxnLst/>
              <a:rect l="l" t="t" r="r" b="b"/>
              <a:pathLst>
                <a:path w="22050" h="43191" extrusionOk="0">
                  <a:moveTo>
                    <a:pt x="21512" y="1"/>
                  </a:moveTo>
                  <a:cubicBezTo>
                    <a:pt x="21391" y="1"/>
                    <a:pt x="21256" y="36"/>
                    <a:pt x="21116" y="111"/>
                  </a:cubicBezTo>
                  <a:lnTo>
                    <a:pt x="935" y="11786"/>
                  </a:lnTo>
                  <a:cubicBezTo>
                    <a:pt x="368" y="12153"/>
                    <a:pt x="34" y="12720"/>
                    <a:pt x="1" y="13354"/>
                  </a:cubicBezTo>
                  <a:lnTo>
                    <a:pt x="1" y="42541"/>
                  </a:lnTo>
                  <a:cubicBezTo>
                    <a:pt x="1" y="42966"/>
                    <a:pt x="202" y="43191"/>
                    <a:pt x="497" y="43191"/>
                  </a:cubicBezTo>
                  <a:cubicBezTo>
                    <a:pt x="618" y="43191"/>
                    <a:pt x="756" y="43153"/>
                    <a:pt x="902" y="43075"/>
                  </a:cubicBezTo>
                  <a:lnTo>
                    <a:pt x="21116" y="31400"/>
                  </a:lnTo>
                  <a:cubicBezTo>
                    <a:pt x="21650" y="31033"/>
                    <a:pt x="21983" y="30466"/>
                    <a:pt x="22050" y="29832"/>
                  </a:cubicBezTo>
                  <a:lnTo>
                    <a:pt x="22050" y="644"/>
                  </a:lnTo>
                  <a:cubicBezTo>
                    <a:pt x="22050" y="236"/>
                    <a:pt x="21825" y="1"/>
                    <a:pt x="2151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5"/>
            <p:cNvSpPr/>
            <p:nvPr/>
          </p:nvSpPr>
          <p:spPr>
            <a:xfrm>
              <a:off x="4308250" y="2574775"/>
              <a:ext cx="99250" cy="89750"/>
            </a:xfrm>
            <a:custGeom>
              <a:avLst/>
              <a:gdLst/>
              <a:ahLst/>
              <a:cxnLst/>
              <a:rect l="l" t="t" r="r" b="b"/>
              <a:pathLst>
                <a:path w="3970" h="3590" extrusionOk="0">
                  <a:moveTo>
                    <a:pt x="3970" y="1"/>
                  </a:moveTo>
                  <a:cubicBezTo>
                    <a:pt x="3412" y="326"/>
                    <a:pt x="2757" y="506"/>
                    <a:pt x="2106" y="506"/>
                  </a:cubicBezTo>
                  <a:cubicBezTo>
                    <a:pt x="1823" y="506"/>
                    <a:pt x="1541" y="472"/>
                    <a:pt x="1268" y="401"/>
                  </a:cubicBezTo>
                  <a:lnTo>
                    <a:pt x="0" y="3403"/>
                  </a:lnTo>
                  <a:cubicBezTo>
                    <a:pt x="382" y="3527"/>
                    <a:pt x="791" y="3590"/>
                    <a:pt x="1220" y="3590"/>
                  </a:cubicBezTo>
                  <a:cubicBezTo>
                    <a:pt x="2067" y="3590"/>
                    <a:pt x="2996" y="3345"/>
                    <a:pt x="3970" y="2836"/>
                  </a:cubicBezTo>
                  <a:lnTo>
                    <a:pt x="3970"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5"/>
            <p:cNvSpPr/>
            <p:nvPr/>
          </p:nvSpPr>
          <p:spPr>
            <a:xfrm>
              <a:off x="4308250" y="2139475"/>
              <a:ext cx="100100" cy="140125"/>
            </a:xfrm>
            <a:custGeom>
              <a:avLst/>
              <a:gdLst/>
              <a:ahLst/>
              <a:cxnLst/>
              <a:rect l="l" t="t" r="r" b="b"/>
              <a:pathLst>
                <a:path w="4004" h="5605" extrusionOk="0">
                  <a:moveTo>
                    <a:pt x="4003" y="0"/>
                  </a:moveTo>
                  <a:cubicBezTo>
                    <a:pt x="2402" y="1068"/>
                    <a:pt x="1034" y="2436"/>
                    <a:pt x="0" y="4037"/>
                  </a:cubicBezTo>
                  <a:lnTo>
                    <a:pt x="1268" y="5604"/>
                  </a:lnTo>
                  <a:cubicBezTo>
                    <a:pt x="1968" y="4504"/>
                    <a:pt x="2902" y="3570"/>
                    <a:pt x="4003" y="2836"/>
                  </a:cubicBezTo>
                  <a:lnTo>
                    <a:pt x="4003"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5"/>
            <p:cNvSpPr/>
            <p:nvPr/>
          </p:nvSpPr>
          <p:spPr>
            <a:xfrm>
              <a:off x="4500050" y="2372150"/>
              <a:ext cx="93425" cy="148450"/>
            </a:xfrm>
            <a:custGeom>
              <a:avLst/>
              <a:gdLst/>
              <a:ahLst/>
              <a:cxnLst/>
              <a:rect l="l" t="t" r="r" b="b"/>
              <a:pathLst>
                <a:path w="3737" h="5938" extrusionOk="0">
                  <a:moveTo>
                    <a:pt x="3737" y="0"/>
                  </a:moveTo>
                  <a:lnTo>
                    <a:pt x="1702" y="300"/>
                  </a:lnTo>
                  <a:cubicBezTo>
                    <a:pt x="1335" y="1735"/>
                    <a:pt x="768" y="3102"/>
                    <a:pt x="1" y="4370"/>
                  </a:cubicBezTo>
                  <a:lnTo>
                    <a:pt x="1268" y="5938"/>
                  </a:lnTo>
                  <a:cubicBezTo>
                    <a:pt x="2369" y="4103"/>
                    <a:pt x="3203" y="2102"/>
                    <a:pt x="373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5"/>
            <p:cNvSpPr/>
            <p:nvPr/>
          </p:nvSpPr>
          <p:spPr>
            <a:xfrm>
              <a:off x="4235700" y="2257050"/>
              <a:ext cx="93425" cy="148475"/>
            </a:xfrm>
            <a:custGeom>
              <a:avLst/>
              <a:gdLst/>
              <a:ahLst/>
              <a:cxnLst/>
              <a:rect l="l" t="t" r="r" b="b"/>
              <a:pathLst>
                <a:path w="3737" h="5939" extrusionOk="0">
                  <a:moveTo>
                    <a:pt x="2469" y="1"/>
                  </a:moveTo>
                  <a:cubicBezTo>
                    <a:pt x="1335" y="1835"/>
                    <a:pt x="501" y="3837"/>
                    <a:pt x="0" y="5938"/>
                  </a:cubicBezTo>
                  <a:lnTo>
                    <a:pt x="2035" y="5638"/>
                  </a:lnTo>
                  <a:cubicBezTo>
                    <a:pt x="2402" y="4204"/>
                    <a:pt x="2969" y="2803"/>
                    <a:pt x="3736" y="1569"/>
                  </a:cubicBezTo>
                  <a:lnTo>
                    <a:pt x="2469"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5"/>
            <p:cNvSpPr/>
            <p:nvPr/>
          </p:nvSpPr>
          <p:spPr>
            <a:xfrm>
              <a:off x="4224850" y="2417175"/>
              <a:ext cx="57575" cy="146800"/>
            </a:xfrm>
            <a:custGeom>
              <a:avLst/>
              <a:gdLst/>
              <a:ahLst/>
              <a:cxnLst/>
              <a:rect l="l" t="t" r="r" b="b"/>
              <a:pathLst>
                <a:path w="2303" h="5872" extrusionOk="0">
                  <a:moveTo>
                    <a:pt x="2302" y="0"/>
                  </a:moveTo>
                  <a:lnTo>
                    <a:pt x="301" y="267"/>
                  </a:lnTo>
                  <a:cubicBezTo>
                    <a:pt x="101" y="1268"/>
                    <a:pt x="1" y="2235"/>
                    <a:pt x="1" y="3236"/>
                  </a:cubicBezTo>
                  <a:cubicBezTo>
                    <a:pt x="1" y="4137"/>
                    <a:pt x="101" y="5004"/>
                    <a:pt x="301" y="5871"/>
                  </a:cubicBezTo>
                  <a:lnTo>
                    <a:pt x="2302" y="3836"/>
                  </a:lnTo>
                  <a:cubicBezTo>
                    <a:pt x="2169" y="3236"/>
                    <a:pt x="2102" y="2636"/>
                    <a:pt x="2102" y="2035"/>
                  </a:cubicBezTo>
                  <a:cubicBezTo>
                    <a:pt x="2102" y="1335"/>
                    <a:pt x="2169" y="668"/>
                    <a:pt x="230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5"/>
            <p:cNvSpPr/>
            <p:nvPr/>
          </p:nvSpPr>
          <p:spPr>
            <a:xfrm>
              <a:off x="4235700" y="2527250"/>
              <a:ext cx="92575" cy="128450"/>
            </a:xfrm>
            <a:custGeom>
              <a:avLst/>
              <a:gdLst/>
              <a:ahLst/>
              <a:cxnLst/>
              <a:rect l="l" t="t" r="r" b="b"/>
              <a:pathLst>
                <a:path w="3703" h="5138" extrusionOk="0">
                  <a:moveTo>
                    <a:pt x="2035" y="1"/>
                  </a:moveTo>
                  <a:lnTo>
                    <a:pt x="0" y="2035"/>
                  </a:lnTo>
                  <a:cubicBezTo>
                    <a:pt x="501" y="3536"/>
                    <a:pt x="1368" y="4604"/>
                    <a:pt x="2469" y="5138"/>
                  </a:cubicBezTo>
                  <a:lnTo>
                    <a:pt x="3703" y="2135"/>
                  </a:lnTo>
                  <a:cubicBezTo>
                    <a:pt x="2902" y="1668"/>
                    <a:pt x="2269" y="901"/>
                    <a:pt x="203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5"/>
            <p:cNvSpPr/>
            <p:nvPr/>
          </p:nvSpPr>
          <p:spPr>
            <a:xfrm>
              <a:off x="4421650" y="2498075"/>
              <a:ext cx="99275" cy="139275"/>
            </a:xfrm>
            <a:custGeom>
              <a:avLst/>
              <a:gdLst/>
              <a:ahLst/>
              <a:cxnLst/>
              <a:rect l="l" t="t" r="r" b="b"/>
              <a:pathLst>
                <a:path w="3971" h="5571" extrusionOk="0">
                  <a:moveTo>
                    <a:pt x="2736" y="0"/>
                  </a:moveTo>
                  <a:cubicBezTo>
                    <a:pt x="2002" y="1101"/>
                    <a:pt x="1068" y="2035"/>
                    <a:pt x="1" y="2769"/>
                  </a:cubicBezTo>
                  <a:lnTo>
                    <a:pt x="1" y="5571"/>
                  </a:lnTo>
                  <a:cubicBezTo>
                    <a:pt x="1602" y="4537"/>
                    <a:pt x="2936" y="3169"/>
                    <a:pt x="3970" y="1568"/>
                  </a:cubicBezTo>
                  <a:lnTo>
                    <a:pt x="2736"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5"/>
            <p:cNvSpPr/>
            <p:nvPr/>
          </p:nvSpPr>
          <p:spPr>
            <a:xfrm>
              <a:off x="4298250" y="2240375"/>
              <a:ext cx="41700" cy="55900"/>
            </a:xfrm>
            <a:custGeom>
              <a:avLst/>
              <a:gdLst/>
              <a:ahLst/>
              <a:cxnLst/>
              <a:rect l="l" t="t" r="r" b="b"/>
              <a:pathLst>
                <a:path w="1668" h="2236" extrusionOk="0">
                  <a:moveTo>
                    <a:pt x="400" y="1"/>
                  </a:moveTo>
                  <a:cubicBezTo>
                    <a:pt x="267" y="201"/>
                    <a:pt x="134" y="434"/>
                    <a:pt x="0" y="668"/>
                  </a:cubicBezTo>
                  <a:lnTo>
                    <a:pt x="1234" y="2236"/>
                  </a:lnTo>
                  <a:cubicBezTo>
                    <a:pt x="1368" y="2002"/>
                    <a:pt x="1501" y="1769"/>
                    <a:pt x="1668" y="1568"/>
                  </a:cubicBezTo>
                  <a:lnTo>
                    <a:pt x="400"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5"/>
            <p:cNvSpPr/>
            <p:nvPr/>
          </p:nvSpPr>
          <p:spPr>
            <a:xfrm>
              <a:off x="4231525" y="2398000"/>
              <a:ext cx="55075" cy="25875"/>
            </a:xfrm>
            <a:custGeom>
              <a:avLst/>
              <a:gdLst/>
              <a:ahLst/>
              <a:cxnLst/>
              <a:rect l="l" t="t" r="r" b="b"/>
              <a:pathLst>
                <a:path w="2203" h="1035" extrusionOk="0">
                  <a:moveTo>
                    <a:pt x="2202" y="0"/>
                  </a:moveTo>
                  <a:lnTo>
                    <a:pt x="167" y="300"/>
                  </a:lnTo>
                  <a:cubicBezTo>
                    <a:pt x="101" y="534"/>
                    <a:pt x="67" y="801"/>
                    <a:pt x="1" y="1034"/>
                  </a:cubicBezTo>
                  <a:lnTo>
                    <a:pt x="2035" y="767"/>
                  </a:lnTo>
                  <a:cubicBezTo>
                    <a:pt x="2069" y="501"/>
                    <a:pt x="2135" y="234"/>
                    <a:pt x="220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5"/>
            <p:cNvSpPr/>
            <p:nvPr/>
          </p:nvSpPr>
          <p:spPr>
            <a:xfrm>
              <a:off x="4232350" y="2513075"/>
              <a:ext cx="54250" cy="65075"/>
            </a:xfrm>
            <a:custGeom>
              <a:avLst/>
              <a:gdLst/>
              <a:ahLst/>
              <a:cxnLst/>
              <a:rect l="l" t="t" r="r" b="b"/>
              <a:pathLst>
                <a:path w="2170" h="2603" extrusionOk="0">
                  <a:moveTo>
                    <a:pt x="2002" y="0"/>
                  </a:moveTo>
                  <a:lnTo>
                    <a:pt x="1" y="2035"/>
                  </a:lnTo>
                  <a:cubicBezTo>
                    <a:pt x="34" y="2235"/>
                    <a:pt x="101" y="2436"/>
                    <a:pt x="168" y="2602"/>
                  </a:cubicBezTo>
                  <a:lnTo>
                    <a:pt x="2169" y="568"/>
                  </a:lnTo>
                  <a:cubicBezTo>
                    <a:pt x="2102" y="367"/>
                    <a:pt x="2036" y="167"/>
                    <a:pt x="200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5"/>
            <p:cNvSpPr/>
            <p:nvPr/>
          </p:nvSpPr>
          <p:spPr>
            <a:xfrm>
              <a:off x="4421650" y="2113125"/>
              <a:ext cx="99275" cy="89750"/>
            </a:xfrm>
            <a:custGeom>
              <a:avLst/>
              <a:gdLst/>
              <a:ahLst/>
              <a:cxnLst/>
              <a:rect l="l" t="t" r="r" b="b"/>
              <a:pathLst>
                <a:path w="3971" h="3590" extrusionOk="0">
                  <a:moveTo>
                    <a:pt x="2751" y="1"/>
                  </a:moveTo>
                  <a:cubicBezTo>
                    <a:pt x="1904" y="1"/>
                    <a:pt x="975" y="245"/>
                    <a:pt x="1" y="754"/>
                  </a:cubicBezTo>
                  <a:lnTo>
                    <a:pt x="1" y="3590"/>
                  </a:lnTo>
                  <a:cubicBezTo>
                    <a:pt x="570" y="3248"/>
                    <a:pt x="1200" y="3078"/>
                    <a:pt x="1840" y="3078"/>
                  </a:cubicBezTo>
                  <a:cubicBezTo>
                    <a:pt x="2139" y="3078"/>
                    <a:pt x="2439" y="3115"/>
                    <a:pt x="2736" y="3189"/>
                  </a:cubicBezTo>
                  <a:lnTo>
                    <a:pt x="3970" y="187"/>
                  </a:lnTo>
                  <a:cubicBezTo>
                    <a:pt x="3589" y="64"/>
                    <a:pt x="3180" y="1"/>
                    <a:pt x="275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5"/>
            <p:cNvSpPr/>
            <p:nvPr/>
          </p:nvSpPr>
          <p:spPr>
            <a:xfrm>
              <a:off x="4500050" y="2121950"/>
              <a:ext cx="93425" cy="128450"/>
            </a:xfrm>
            <a:custGeom>
              <a:avLst/>
              <a:gdLst/>
              <a:ahLst/>
              <a:cxnLst/>
              <a:rect l="l" t="t" r="r" b="b"/>
              <a:pathLst>
                <a:path w="3737" h="5138" extrusionOk="0">
                  <a:moveTo>
                    <a:pt x="1268" y="1"/>
                  </a:moveTo>
                  <a:lnTo>
                    <a:pt x="1" y="3003"/>
                  </a:lnTo>
                  <a:cubicBezTo>
                    <a:pt x="834" y="3437"/>
                    <a:pt x="1435" y="4204"/>
                    <a:pt x="1702" y="5138"/>
                  </a:cubicBezTo>
                  <a:lnTo>
                    <a:pt x="3737" y="3103"/>
                  </a:lnTo>
                  <a:cubicBezTo>
                    <a:pt x="3236" y="1569"/>
                    <a:pt x="2369" y="501"/>
                    <a:pt x="12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5"/>
            <p:cNvSpPr/>
            <p:nvPr/>
          </p:nvSpPr>
          <p:spPr>
            <a:xfrm>
              <a:off x="4546750" y="2213700"/>
              <a:ext cx="57575" cy="146800"/>
            </a:xfrm>
            <a:custGeom>
              <a:avLst/>
              <a:gdLst/>
              <a:ahLst/>
              <a:cxnLst/>
              <a:rect l="l" t="t" r="r" b="b"/>
              <a:pathLst>
                <a:path w="2303" h="5872" extrusionOk="0">
                  <a:moveTo>
                    <a:pt x="2002" y="0"/>
                  </a:moveTo>
                  <a:lnTo>
                    <a:pt x="1" y="2035"/>
                  </a:lnTo>
                  <a:cubicBezTo>
                    <a:pt x="134" y="2635"/>
                    <a:pt x="201" y="3236"/>
                    <a:pt x="201" y="3836"/>
                  </a:cubicBezTo>
                  <a:cubicBezTo>
                    <a:pt x="167" y="4503"/>
                    <a:pt x="134" y="5204"/>
                    <a:pt x="1" y="5871"/>
                  </a:cubicBezTo>
                  <a:lnTo>
                    <a:pt x="2002" y="5571"/>
                  </a:lnTo>
                  <a:cubicBezTo>
                    <a:pt x="2202" y="4604"/>
                    <a:pt x="2302" y="3603"/>
                    <a:pt x="2302" y="2602"/>
                  </a:cubicBezTo>
                  <a:cubicBezTo>
                    <a:pt x="2302" y="1735"/>
                    <a:pt x="2202" y="868"/>
                    <a:pt x="200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5"/>
            <p:cNvSpPr/>
            <p:nvPr/>
          </p:nvSpPr>
          <p:spPr>
            <a:xfrm>
              <a:off x="4489200" y="2117800"/>
              <a:ext cx="41725" cy="79250"/>
            </a:xfrm>
            <a:custGeom>
              <a:avLst/>
              <a:gdLst/>
              <a:ahLst/>
              <a:cxnLst/>
              <a:rect l="l" t="t" r="r" b="b"/>
              <a:pathLst>
                <a:path w="1669" h="3170" extrusionOk="0">
                  <a:moveTo>
                    <a:pt x="1268" y="0"/>
                  </a:moveTo>
                  <a:lnTo>
                    <a:pt x="1" y="3002"/>
                  </a:lnTo>
                  <a:cubicBezTo>
                    <a:pt x="168" y="3036"/>
                    <a:pt x="301" y="3102"/>
                    <a:pt x="435" y="3169"/>
                  </a:cubicBezTo>
                  <a:lnTo>
                    <a:pt x="1669" y="167"/>
                  </a:lnTo>
                  <a:cubicBezTo>
                    <a:pt x="1535" y="100"/>
                    <a:pt x="1402" y="34"/>
                    <a:pt x="12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5"/>
            <p:cNvSpPr/>
            <p:nvPr/>
          </p:nvSpPr>
          <p:spPr>
            <a:xfrm>
              <a:off x="4542575" y="2198675"/>
              <a:ext cx="54225" cy="65925"/>
            </a:xfrm>
            <a:custGeom>
              <a:avLst/>
              <a:gdLst/>
              <a:ahLst/>
              <a:cxnLst/>
              <a:rect l="l" t="t" r="r" b="b"/>
              <a:pathLst>
                <a:path w="2169" h="2637" extrusionOk="0">
                  <a:moveTo>
                    <a:pt x="2002" y="1"/>
                  </a:moveTo>
                  <a:lnTo>
                    <a:pt x="1" y="2069"/>
                  </a:lnTo>
                  <a:cubicBezTo>
                    <a:pt x="67" y="2236"/>
                    <a:pt x="134" y="2436"/>
                    <a:pt x="168" y="2636"/>
                  </a:cubicBezTo>
                  <a:lnTo>
                    <a:pt x="2169" y="601"/>
                  </a:lnTo>
                  <a:cubicBezTo>
                    <a:pt x="2136" y="401"/>
                    <a:pt x="2069" y="201"/>
                    <a:pt x="200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5"/>
            <p:cNvSpPr/>
            <p:nvPr/>
          </p:nvSpPr>
          <p:spPr>
            <a:xfrm>
              <a:off x="4542575" y="2352950"/>
              <a:ext cx="54225" cy="26725"/>
            </a:xfrm>
            <a:custGeom>
              <a:avLst/>
              <a:gdLst/>
              <a:ahLst/>
              <a:cxnLst/>
              <a:rect l="l" t="t" r="r" b="b"/>
              <a:pathLst>
                <a:path w="2169" h="1069" extrusionOk="0">
                  <a:moveTo>
                    <a:pt x="2169" y="1"/>
                  </a:moveTo>
                  <a:lnTo>
                    <a:pt x="168" y="301"/>
                  </a:lnTo>
                  <a:cubicBezTo>
                    <a:pt x="134" y="568"/>
                    <a:pt x="67" y="801"/>
                    <a:pt x="1" y="1068"/>
                  </a:cubicBezTo>
                  <a:lnTo>
                    <a:pt x="2036" y="768"/>
                  </a:lnTo>
                  <a:cubicBezTo>
                    <a:pt x="2069" y="501"/>
                    <a:pt x="2136" y="268"/>
                    <a:pt x="216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5"/>
            <p:cNvSpPr/>
            <p:nvPr/>
          </p:nvSpPr>
          <p:spPr>
            <a:xfrm>
              <a:off x="4297400" y="2580625"/>
              <a:ext cx="41725" cy="79250"/>
            </a:xfrm>
            <a:custGeom>
              <a:avLst/>
              <a:gdLst/>
              <a:ahLst/>
              <a:cxnLst/>
              <a:rect l="l" t="t" r="r" b="b"/>
              <a:pathLst>
                <a:path w="1669" h="3170" extrusionOk="0">
                  <a:moveTo>
                    <a:pt x="1268" y="0"/>
                  </a:moveTo>
                  <a:lnTo>
                    <a:pt x="1" y="3003"/>
                  </a:lnTo>
                  <a:cubicBezTo>
                    <a:pt x="134" y="3036"/>
                    <a:pt x="268" y="3103"/>
                    <a:pt x="434" y="3169"/>
                  </a:cubicBezTo>
                  <a:lnTo>
                    <a:pt x="1669" y="167"/>
                  </a:lnTo>
                  <a:cubicBezTo>
                    <a:pt x="1535" y="100"/>
                    <a:pt x="1402" y="67"/>
                    <a:pt x="12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5"/>
            <p:cNvSpPr/>
            <p:nvPr/>
          </p:nvSpPr>
          <p:spPr>
            <a:xfrm>
              <a:off x="4408325" y="2567275"/>
              <a:ext cx="12525" cy="78425"/>
            </a:xfrm>
            <a:custGeom>
              <a:avLst/>
              <a:gdLst/>
              <a:ahLst/>
              <a:cxnLst/>
              <a:rect l="l" t="t" r="r" b="b"/>
              <a:pathLst>
                <a:path w="501" h="3137" extrusionOk="0">
                  <a:moveTo>
                    <a:pt x="501" y="1"/>
                  </a:moveTo>
                  <a:cubicBezTo>
                    <a:pt x="434" y="34"/>
                    <a:pt x="334" y="101"/>
                    <a:pt x="234" y="167"/>
                  </a:cubicBezTo>
                  <a:cubicBezTo>
                    <a:pt x="167" y="201"/>
                    <a:pt x="67" y="234"/>
                    <a:pt x="0" y="301"/>
                  </a:cubicBezTo>
                  <a:lnTo>
                    <a:pt x="0" y="3136"/>
                  </a:lnTo>
                  <a:lnTo>
                    <a:pt x="234" y="2969"/>
                  </a:lnTo>
                  <a:lnTo>
                    <a:pt x="501" y="2803"/>
                  </a:lnTo>
                  <a:lnTo>
                    <a:pt x="50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5"/>
            <p:cNvSpPr/>
            <p:nvPr/>
          </p:nvSpPr>
          <p:spPr>
            <a:xfrm>
              <a:off x="4408325" y="2131975"/>
              <a:ext cx="12525" cy="78400"/>
            </a:xfrm>
            <a:custGeom>
              <a:avLst/>
              <a:gdLst/>
              <a:ahLst/>
              <a:cxnLst/>
              <a:rect l="l" t="t" r="r" b="b"/>
              <a:pathLst>
                <a:path w="501" h="3136" extrusionOk="0">
                  <a:moveTo>
                    <a:pt x="501" y="0"/>
                  </a:moveTo>
                  <a:lnTo>
                    <a:pt x="234" y="134"/>
                  </a:lnTo>
                  <a:cubicBezTo>
                    <a:pt x="167" y="200"/>
                    <a:pt x="67" y="267"/>
                    <a:pt x="0" y="300"/>
                  </a:cubicBezTo>
                  <a:lnTo>
                    <a:pt x="0" y="3136"/>
                  </a:lnTo>
                  <a:cubicBezTo>
                    <a:pt x="67" y="3069"/>
                    <a:pt x="167" y="3002"/>
                    <a:pt x="234" y="2969"/>
                  </a:cubicBezTo>
                  <a:cubicBezTo>
                    <a:pt x="334" y="2902"/>
                    <a:pt x="434" y="2869"/>
                    <a:pt x="501" y="2836"/>
                  </a:cubicBezTo>
                  <a:lnTo>
                    <a:pt x="50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5"/>
            <p:cNvSpPr/>
            <p:nvPr/>
          </p:nvSpPr>
          <p:spPr>
            <a:xfrm>
              <a:off x="4489200" y="2481375"/>
              <a:ext cx="41725" cy="55900"/>
            </a:xfrm>
            <a:custGeom>
              <a:avLst/>
              <a:gdLst/>
              <a:ahLst/>
              <a:cxnLst/>
              <a:rect l="l" t="t" r="r" b="b"/>
              <a:pathLst>
                <a:path w="1669" h="2236" extrusionOk="0">
                  <a:moveTo>
                    <a:pt x="435" y="1"/>
                  </a:moveTo>
                  <a:cubicBezTo>
                    <a:pt x="301" y="234"/>
                    <a:pt x="168" y="435"/>
                    <a:pt x="1" y="668"/>
                  </a:cubicBezTo>
                  <a:lnTo>
                    <a:pt x="1268" y="2236"/>
                  </a:lnTo>
                  <a:cubicBezTo>
                    <a:pt x="1402" y="2002"/>
                    <a:pt x="1535" y="1802"/>
                    <a:pt x="1669" y="1569"/>
                  </a:cubicBezTo>
                  <a:lnTo>
                    <a:pt x="43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5"/>
            <p:cNvSpPr/>
            <p:nvPr/>
          </p:nvSpPr>
          <p:spPr>
            <a:xfrm>
              <a:off x="4308250" y="2574775"/>
              <a:ext cx="99250" cy="89750"/>
            </a:xfrm>
            <a:custGeom>
              <a:avLst/>
              <a:gdLst/>
              <a:ahLst/>
              <a:cxnLst/>
              <a:rect l="l" t="t" r="r" b="b"/>
              <a:pathLst>
                <a:path w="3970" h="3590" extrusionOk="0">
                  <a:moveTo>
                    <a:pt x="3970" y="1"/>
                  </a:moveTo>
                  <a:cubicBezTo>
                    <a:pt x="3412" y="326"/>
                    <a:pt x="2757" y="506"/>
                    <a:pt x="2106" y="506"/>
                  </a:cubicBezTo>
                  <a:cubicBezTo>
                    <a:pt x="1823" y="506"/>
                    <a:pt x="1541" y="472"/>
                    <a:pt x="1268" y="401"/>
                  </a:cubicBezTo>
                  <a:lnTo>
                    <a:pt x="0" y="3403"/>
                  </a:lnTo>
                  <a:cubicBezTo>
                    <a:pt x="382" y="3527"/>
                    <a:pt x="791" y="3590"/>
                    <a:pt x="1220" y="3590"/>
                  </a:cubicBezTo>
                  <a:cubicBezTo>
                    <a:pt x="2067" y="3590"/>
                    <a:pt x="2996" y="3345"/>
                    <a:pt x="3970" y="2836"/>
                  </a:cubicBezTo>
                  <a:lnTo>
                    <a:pt x="397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5"/>
            <p:cNvSpPr/>
            <p:nvPr/>
          </p:nvSpPr>
          <p:spPr>
            <a:xfrm>
              <a:off x="4308250" y="2139475"/>
              <a:ext cx="100100" cy="140125"/>
            </a:xfrm>
            <a:custGeom>
              <a:avLst/>
              <a:gdLst/>
              <a:ahLst/>
              <a:cxnLst/>
              <a:rect l="l" t="t" r="r" b="b"/>
              <a:pathLst>
                <a:path w="4004" h="5605" extrusionOk="0">
                  <a:moveTo>
                    <a:pt x="4003" y="0"/>
                  </a:moveTo>
                  <a:cubicBezTo>
                    <a:pt x="2402" y="1068"/>
                    <a:pt x="1034" y="2436"/>
                    <a:pt x="0" y="4037"/>
                  </a:cubicBezTo>
                  <a:lnTo>
                    <a:pt x="1268" y="5604"/>
                  </a:lnTo>
                  <a:cubicBezTo>
                    <a:pt x="1968" y="4504"/>
                    <a:pt x="2902" y="3570"/>
                    <a:pt x="4003" y="2836"/>
                  </a:cubicBezTo>
                  <a:lnTo>
                    <a:pt x="400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5"/>
            <p:cNvSpPr/>
            <p:nvPr/>
          </p:nvSpPr>
          <p:spPr>
            <a:xfrm>
              <a:off x="4500050" y="2372150"/>
              <a:ext cx="93425" cy="148450"/>
            </a:xfrm>
            <a:custGeom>
              <a:avLst/>
              <a:gdLst/>
              <a:ahLst/>
              <a:cxnLst/>
              <a:rect l="l" t="t" r="r" b="b"/>
              <a:pathLst>
                <a:path w="3737" h="5938" extrusionOk="0">
                  <a:moveTo>
                    <a:pt x="3737" y="0"/>
                  </a:moveTo>
                  <a:lnTo>
                    <a:pt x="1702" y="300"/>
                  </a:lnTo>
                  <a:cubicBezTo>
                    <a:pt x="1335" y="1735"/>
                    <a:pt x="768" y="3102"/>
                    <a:pt x="1" y="4370"/>
                  </a:cubicBezTo>
                  <a:lnTo>
                    <a:pt x="1268" y="5938"/>
                  </a:lnTo>
                  <a:cubicBezTo>
                    <a:pt x="2369" y="4103"/>
                    <a:pt x="3203" y="2102"/>
                    <a:pt x="373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5"/>
            <p:cNvSpPr/>
            <p:nvPr/>
          </p:nvSpPr>
          <p:spPr>
            <a:xfrm>
              <a:off x="4235700" y="2257050"/>
              <a:ext cx="93425" cy="148475"/>
            </a:xfrm>
            <a:custGeom>
              <a:avLst/>
              <a:gdLst/>
              <a:ahLst/>
              <a:cxnLst/>
              <a:rect l="l" t="t" r="r" b="b"/>
              <a:pathLst>
                <a:path w="3737" h="5939" extrusionOk="0">
                  <a:moveTo>
                    <a:pt x="2469" y="1"/>
                  </a:moveTo>
                  <a:cubicBezTo>
                    <a:pt x="1335" y="1835"/>
                    <a:pt x="501" y="3837"/>
                    <a:pt x="0" y="5938"/>
                  </a:cubicBezTo>
                  <a:lnTo>
                    <a:pt x="2035" y="5638"/>
                  </a:lnTo>
                  <a:cubicBezTo>
                    <a:pt x="2402" y="4204"/>
                    <a:pt x="2969" y="2803"/>
                    <a:pt x="3736" y="1569"/>
                  </a:cubicBezTo>
                  <a:lnTo>
                    <a:pt x="246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5"/>
            <p:cNvSpPr/>
            <p:nvPr/>
          </p:nvSpPr>
          <p:spPr>
            <a:xfrm>
              <a:off x="4224850" y="2417175"/>
              <a:ext cx="57575" cy="146800"/>
            </a:xfrm>
            <a:custGeom>
              <a:avLst/>
              <a:gdLst/>
              <a:ahLst/>
              <a:cxnLst/>
              <a:rect l="l" t="t" r="r" b="b"/>
              <a:pathLst>
                <a:path w="2303" h="5872" extrusionOk="0">
                  <a:moveTo>
                    <a:pt x="2302" y="0"/>
                  </a:moveTo>
                  <a:lnTo>
                    <a:pt x="301" y="267"/>
                  </a:lnTo>
                  <a:cubicBezTo>
                    <a:pt x="101" y="1268"/>
                    <a:pt x="1" y="2235"/>
                    <a:pt x="1" y="3236"/>
                  </a:cubicBezTo>
                  <a:cubicBezTo>
                    <a:pt x="1" y="4137"/>
                    <a:pt x="101" y="5004"/>
                    <a:pt x="301" y="5871"/>
                  </a:cubicBezTo>
                  <a:lnTo>
                    <a:pt x="2302" y="3836"/>
                  </a:lnTo>
                  <a:cubicBezTo>
                    <a:pt x="2169" y="3236"/>
                    <a:pt x="2102" y="2636"/>
                    <a:pt x="2102" y="2035"/>
                  </a:cubicBezTo>
                  <a:cubicBezTo>
                    <a:pt x="2102" y="1335"/>
                    <a:pt x="2169" y="668"/>
                    <a:pt x="230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5"/>
            <p:cNvSpPr/>
            <p:nvPr/>
          </p:nvSpPr>
          <p:spPr>
            <a:xfrm>
              <a:off x="4235700" y="2527250"/>
              <a:ext cx="92575" cy="128450"/>
            </a:xfrm>
            <a:custGeom>
              <a:avLst/>
              <a:gdLst/>
              <a:ahLst/>
              <a:cxnLst/>
              <a:rect l="l" t="t" r="r" b="b"/>
              <a:pathLst>
                <a:path w="3703" h="5138" extrusionOk="0">
                  <a:moveTo>
                    <a:pt x="2035" y="1"/>
                  </a:moveTo>
                  <a:lnTo>
                    <a:pt x="0" y="2035"/>
                  </a:lnTo>
                  <a:cubicBezTo>
                    <a:pt x="501" y="3536"/>
                    <a:pt x="1368" y="4604"/>
                    <a:pt x="2469" y="5138"/>
                  </a:cubicBezTo>
                  <a:lnTo>
                    <a:pt x="3703" y="2135"/>
                  </a:lnTo>
                  <a:cubicBezTo>
                    <a:pt x="2902" y="1668"/>
                    <a:pt x="2269" y="901"/>
                    <a:pt x="20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5"/>
            <p:cNvSpPr/>
            <p:nvPr/>
          </p:nvSpPr>
          <p:spPr>
            <a:xfrm>
              <a:off x="4421650" y="2498075"/>
              <a:ext cx="99275" cy="139275"/>
            </a:xfrm>
            <a:custGeom>
              <a:avLst/>
              <a:gdLst/>
              <a:ahLst/>
              <a:cxnLst/>
              <a:rect l="l" t="t" r="r" b="b"/>
              <a:pathLst>
                <a:path w="3971" h="5571" extrusionOk="0">
                  <a:moveTo>
                    <a:pt x="2736" y="0"/>
                  </a:moveTo>
                  <a:cubicBezTo>
                    <a:pt x="2002" y="1101"/>
                    <a:pt x="1068" y="2035"/>
                    <a:pt x="1" y="2769"/>
                  </a:cubicBezTo>
                  <a:lnTo>
                    <a:pt x="1" y="5571"/>
                  </a:lnTo>
                  <a:cubicBezTo>
                    <a:pt x="1602" y="4537"/>
                    <a:pt x="2936" y="3169"/>
                    <a:pt x="3970" y="1568"/>
                  </a:cubicBezTo>
                  <a:lnTo>
                    <a:pt x="27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5"/>
            <p:cNvSpPr/>
            <p:nvPr/>
          </p:nvSpPr>
          <p:spPr>
            <a:xfrm>
              <a:off x="4298250" y="2240375"/>
              <a:ext cx="41700" cy="55900"/>
            </a:xfrm>
            <a:custGeom>
              <a:avLst/>
              <a:gdLst/>
              <a:ahLst/>
              <a:cxnLst/>
              <a:rect l="l" t="t" r="r" b="b"/>
              <a:pathLst>
                <a:path w="1668" h="2236" extrusionOk="0">
                  <a:moveTo>
                    <a:pt x="400" y="1"/>
                  </a:moveTo>
                  <a:cubicBezTo>
                    <a:pt x="267" y="201"/>
                    <a:pt x="134" y="434"/>
                    <a:pt x="0" y="668"/>
                  </a:cubicBezTo>
                  <a:lnTo>
                    <a:pt x="1234" y="2236"/>
                  </a:lnTo>
                  <a:cubicBezTo>
                    <a:pt x="1368" y="2002"/>
                    <a:pt x="1501" y="1769"/>
                    <a:pt x="1668" y="1568"/>
                  </a:cubicBezTo>
                  <a:lnTo>
                    <a:pt x="40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5"/>
            <p:cNvSpPr/>
            <p:nvPr/>
          </p:nvSpPr>
          <p:spPr>
            <a:xfrm>
              <a:off x="4231525" y="2398000"/>
              <a:ext cx="55075" cy="25875"/>
            </a:xfrm>
            <a:custGeom>
              <a:avLst/>
              <a:gdLst/>
              <a:ahLst/>
              <a:cxnLst/>
              <a:rect l="l" t="t" r="r" b="b"/>
              <a:pathLst>
                <a:path w="2203" h="1035" extrusionOk="0">
                  <a:moveTo>
                    <a:pt x="2202" y="0"/>
                  </a:moveTo>
                  <a:lnTo>
                    <a:pt x="167" y="300"/>
                  </a:lnTo>
                  <a:cubicBezTo>
                    <a:pt x="101" y="534"/>
                    <a:pt x="67" y="801"/>
                    <a:pt x="1" y="1034"/>
                  </a:cubicBezTo>
                  <a:lnTo>
                    <a:pt x="2035" y="767"/>
                  </a:lnTo>
                  <a:cubicBezTo>
                    <a:pt x="2069" y="501"/>
                    <a:pt x="2135" y="234"/>
                    <a:pt x="220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5"/>
            <p:cNvSpPr/>
            <p:nvPr/>
          </p:nvSpPr>
          <p:spPr>
            <a:xfrm>
              <a:off x="4232350" y="2513075"/>
              <a:ext cx="54250" cy="65075"/>
            </a:xfrm>
            <a:custGeom>
              <a:avLst/>
              <a:gdLst/>
              <a:ahLst/>
              <a:cxnLst/>
              <a:rect l="l" t="t" r="r" b="b"/>
              <a:pathLst>
                <a:path w="2170" h="2603" extrusionOk="0">
                  <a:moveTo>
                    <a:pt x="2002" y="0"/>
                  </a:moveTo>
                  <a:lnTo>
                    <a:pt x="1" y="2035"/>
                  </a:lnTo>
                  <a:cubicBezTo>
                    <a:pt x="34" y="2235"/>
                    <a:pt x="101" y="2436"/>
                    <a:pt x="168" y="2602"/>
                  </a:cubicBezTo>
                  <a:lnTo>
                    <a:pt x="2169" y="568"/>
                  </a:lnTo>
                  <a:cubicBezTo>
                    <a:pt x="2102" y="367"/>
                    <a:pt x="2036" y="167"/>
                    <a:pt x="200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5"/>
            <p:cNvSpPr/>
            <p:nvPr/>
          </p:nvSpPr>
          <p:spPr>
            <a:xfrm>
              <a:off x="4297400" y="2580625"/>
              <a:ext cx="41725" cy="79250"/>
            </a:xfrm>
            <a:custGeom>
              <a:avLst/>
              <a:gdLst/>
              <a:ahLst/>
              <a:cxnLst/>
              <a:rect l="l" t="t" r="r" b="b"/>
              <a:pathLst>
                <a:path w="1669" h="3170" extrusionOk="0">
                  <a:moveTo>
                    <a:pt x="1268" y="0"/>
                  </a:moveTo>
                  <a:lnTo>
                    <a:pt x="1" y="3003"/>
                  </a:lnTo>
                  <a:cubicBezTo>
                    <a:pt x="134" y="3036"/>
                    <a:pt x="268" y="3103"/>
                    <a:pt x="434" y="3169"/>
                  </a:cubicBezTo>
                  <a:lnTo>
                    <a:pt x="1669" y="167"/>
                  </a:lnTo>
                  <a:cubicBezTo>
                    <a:pt x="1535" y="100"/>
                    <a:pt x="1402" y="67"/>
                    <a:pt x="1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5"/>
            <p:cNvSpPr/>
            <p:nvPr/>
          </p:nvSpPr>
          <p:spPr>
            <a:xfrm>
              <a:off x="4408325" y="2567275"/>
              <a:ext cx="12525" cy="78425"/>
            </a:xfrm>
            <a:custGeom>
              <a:avLst/>
              <a:gdLst/>
              <a:ahLst/>
              <a:cxnLst/>
              <a:rect l="l" t="t" r="r" b="b"/>
              <a:pathLst>
                <a:path w="501" h="3137" extrusionOk="0">
                  <a:moveTo>
                    <a:pt x="501" y="1"/>
                  </a:moveTo>
                  <a:cubicBezTo>
                    <a:pt x="434" y="34"/>
                    <a:pt x="334" y="101"/>
                    <a:pt x="234" y="167"/>
                  </a:cubicBezTo>
                  <a:cubicBezTo>
                    <a:pt x="167" y="201"/>
                    <a:pt x="67" y="234"/>
                    <a:pt x="0" y="301"/>
                  </a:cubicBezTo>
                  <a:lnTo>
                    <a:pt x="0" y="3136"/>
                  </a:lnTo>
                  <a:lnTo>
                    <a:pt x="234" y="2969"/>
                  </a:lnTo>
                  <a:lnTo>
                    <a:pt x="501" y="2803"/>
                  </a:lnTo>
                  <a:lnTo>
                    <a:pt x="5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5"/>
            <p:cNvSpPr/>
            <p:nvPr/>
          </p:nvSpPr>
          <p:spPr>
            <a:xfrm>
              <a:off x="4408325" y="2131975"/>
              <a:ext cx="12525" cy="78400"/>
            </a:xfrm>
            <a:custGeom>
              <a:avLst/>
              <a:gdLst/>
              <a:ahLst/>
              <a:cxnLst/>
              <a:rect l="l" t="t" r="r" b="b"/>
              <a:pathLst>
                <a:path w="501" h="3136" extrusionOk="0">
                  <a:moveTo>
                    <a:pt x="501" y="0"/>
                  </a:moveTo>
                  <a:lnTo>
                    <a:pt x="234" y="134"/>
                  </a:lnTo>
                  <a:cubicBezTo>
                    <a:pt x="167" y="200"/>
                    <a:pt x="67" y="267"/>
                    <a:pt x="0" y="300"/>
                  </a:cubicBezTo>
                  <a:lnTo>
                    <a:pt x="0" y="3136"/>
                  </a:lnTo>
                  <a:cubicBezTo>
                    <a:pt x="67" y="3069"/>
                    <a:pt x="167" y="3002"/>
                    <a:pt x="234" y="2969"/>
                  </a:cubicBezTo>
                  <a:cubicBezTo>
                    <a:pt x="334" y="2902"/>
                    <a:pt x="434" y="2869"/>
                    <a:pt x="501" y="2836"/>
                  </a:cubicBezTo>
                  <a:lnTo>
                    <a:pt x="5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5"/>
            <p:cNvSpPr/>
            <p:nvPr/>
          </p:nvSpPr>
          <p:spPr>
            <a:xfrm>
              <a:off x="4489200" y="2481375"/>
              <a:ext cx="41725" cy="55900"/>
            </a:xfrm>
            <a:custGeom>
              <a:avLst/>
              <a:gdLst/>
              <a:ahLst/>
              <a:cxnLst/>
              <a:rect l="l" t="t" r="r" b="b"/>
              <a:pathLst>
                <a:path w="1669" h="2236" extrusionOk="0">
                  <a:moveTo>
                    <a:pt x="435" y="1"/>
                  </a:moveTo>
                  <a:cubicBezTo>
                    <a:pt x="301" y="234"/>
                    <a:pt x="168" y="435"/>
                    <a:pt x="1" y="668"/>
                  </a:cubicBezTo>
                  <a:lnTo>
                    <a:pt x="1268" y="2236"/>
                  </a:lnTo>
                  <a:cubicBezTo>
                    <a:pt x="1402" y="2002"/>
                    <a:pt x="1535" y="1802"/>
                    <a:pt x="1669" y="1569"/>
                  </a:cubicBezTo>
                  <a:lnTo>
                    <a:pt x="4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5"/>
            <p:cNvSpPr/>
            <p:nvPr/>
          </p:nvSpPr>
          <p:spPr>
            <a:xfrm>
              <a:off x="4330775" y="2372975"/>
              <a:ext cx="46725" cy="112600"/>
            </a:xfrm>
            <a:custGeom>
              <a:avLst/>
              <a:gdLst/>
              <a:ahLst/>
              <a:cxnLst/>
              <a:rect l="l" t="t" r="r" b="b"/>
              <a:pathLst>
                <a:path w="1869" h="4504" extrusionOk="0">
                  <a:moveTo>
                    <a:pt x="1768" y="0"/>
                  </a:moveTo>
                  <a:lnTo>
                    <a:pt x="100" y="968"/>
                  </a:lnTo>
                  <a:cubicBezTo>
                    <a:pt x="67" y="1001"/>
                    <a:pt x="33" y="1001"/>
                    <a:pt x="33" y="1035"/>
                  </a:cubicBezTo>
                  <a:cubicBezTo>
                    <a:pt x="0" y="1101"/>
                    <a:pt x="0" y="1135"/>
                    <a:pt x="0" y="1168"/>
                  </a:cubicBezTo>
                  <a:lnTo>
                    <a:pt x="0" y="1735"/>
                  </a:lnTo>
                  <a:cubicBezTo>
                    <a:pt x="0" y="1768"/>
                    <a:pt x="0" y="1802"/>
                    <a:pt x="33" y="1835"/>
                  </a:cubicBezTo>
                  <a:lnTo>
                    <a:pt x="100" y="1835"/>
                  </a:lnTo>
                  <a:lnTo>
                    <a:pt x="1134" y="1235"/>
                  </a:lnTo>
                  <a:lnTo>
                    <a:pt x="400" y="4370"/>
                  </a:lnTo>
                  <a:lnTo>
                    <a:pt x="400" y="4437"/>
                  </a:lnTo>
                  <a:cubicBezTo>
                    <a:pt x="367" y="4470"/>
                    <a:pt x="400" y="4470"/>
                    <a:pt x="400" y="4504"/>
                  </a:cubicBezTo>
                  <a:lnTo>
                    <a:pt x="467" y="4504"/>
                  </a:lnTo>
                  <a:lnTo>
                    <a:pt x="967" y="4237"/>
                  </a:lnTo>
                  <a:cubicBezTo>
                    <a:pt x="967" y="4203"/>
                    <a:pt x="1001" y="4170"/>
                    <a:pt x="1001" y="4137"/>
                  </a:cubicBezTo>
                  <a:cubicBezTo>
                    <a:pt x="1034" y="4103"/>
                    <a:pt x="1034" y="4070"/>
                    <a:pt x="1067" y="4037"/>
                  </a:cubicBezTo>
                  <a:lnTo>
                    <a:pt x="1801" y="901"/>
                  </a:lnTo>
                  <a:cubicBezTo>
                    <a:pt x="1835" y="801"/>
                    <a:pt x="1868" y="701"/>
                    <a:pt x="1868" y="601"/>
                  </a:cubicBezTo>
                  <a:lnTo>
                    <a:pt x="1868" y="101"/>
                  </a:lnTo>
                  <a:cubicBezTo>
                    <a:pt x="1868" y="67"/>
                    <a:pt x="1868" y="34"/>
                    <a:pt x="18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5"/>
            <p:cNvSpPr/>
            <p:nvPr/>
          </p:nvSpPr>
          <p:spPr>
            <a:xfrm>
              <a:off x="4384125" y="2347950"/>
              <a:ext cx="50900" cy="104275"/>
            </a:xfrm>
            <a:custGeom>
              <a:avLst/>
              <a:gdLst/>
              <a:ahLst/>
              <a:cxnLst/>
              <a:rect l="l" t="t" r="r" b="b"/>
              <a:pathLst>
                <a:path w="2036" h="4171" extrusionOk="0">
                  <a:moveTo>
                    <a:pt x="1202" y="968"/>
                  </a:moveTo>
                  <a:cubicBezTo>
                    <a:pt x="1235" y="968"/>
                    <a:pt x="1302" y="1001"/>
                    <a:pt x="1302" y="1035"/>
                  </a:cubicBezTo>
                  <a:cubicBezTo>
                    <a:pt x="1335" y="1068"/>
                    <a:pt x="1369" y="1135"/>
                    <a:pt x="1369" y="1202"/>
                  </a:cubicBezTo>
                  <a:cubicBezTo>
                    <a:pt x="1402" y="1268"/>
                    <a:pt x="1402" y="1335"/>
                    <a:pt x="1402" y="1435"/>
                  </a:cubicBezTo>
                  <a:lnTo>
                    <a:pt x="1402" y="2336"/>
                  </a:lnTo>
                  <a:cubicBezTo>
                    <a:pt x="1402" y="2402"/>
                    <a:pt x="1369" y="2503"/>
                    <a:pt x="1369" y="2569"/>
                  </a:cubicBezTo>
                  <a:cubicBezTo>
                    <a:pt x="1335" y="2669"/>
                    <a:pt x="1335" y="2736"/>
                    <a:pt x="1302" y="2803"/>
                  </a:cubicBezTo>
                  <a:cubicBezTo>
                    <a:pt x="1268" y="2869"/>
                    <a:pt x="1235" y="2936"/>
                    <a:pt x="1168" y="3003"/>
                  </a:cubicBezTo>
                  <a:cubicBezTo>
                    <a:pt x="1135" y="3070"/>
                    <a:pt x="1068" y="3103"/>
                    <a:pt x="1002" y="3170"/>
                  </a:cubicBezTo>
                  <a:cubicBezTo>
                    <a:pt x="968" y="3203"/>
                    <a:pt x="902" y="3203"/>
                    <a:pt x="835" y="3203"/>
                  </a:cubicBezTo>
                  <a:cubicBezTo>
                    <a:pt x="801" y="3203"/>
                    <a:pt x="735" y="3170"/>
                    <a:pt x="735" y="3136"/>
                  </a:cubicBezTo>
                  <a:cubicBezTo>
                    <a:pt x="701" y="3103"/>
                    <a:pt x="668" y="3036"/>
                    <a:pt x="668" y="2970"/>
                  </a:cubicBezTo>
                  <a:cubicBezTo>
                    <a:pt x="635" y="2903"/>
                    <a:pt x="635" y="2836"/>
                    <a:pt x="668" y="2736"/>
                  </a:cubicBezTo>
                  <a:lnTo>
                    <a:pt x="668" y="1835"/>
                  </a:lnTo>
                  <a:cubicBezTo>
                    <a:pt x="668" y="1769"/>
                    <a:pt x="668" y="1669"/>
                    <a:pt x="668" y="1602"/>
                  </a:cubicBezTo>
                  <a:cubicBezTo>
                    <a:pt x="701" y="1502"/>
                    <a:pt x="701" y="1435"/>
                    <a:pt x="735" y="1368"/>
                  </a:cubicBezTo>
                  <a:cubicBezTo>
                    <a:pt x="768" y="1302"/>
                    <a:pt x="801" y="1235"/>
                    <a:pt x="868" y="1168"/>
                  </a:cubicBezTo>
                  <a:cubicBezTo>
                    <a:pt x="902" y="1102"/>
                    <a:pt x="968" y="1035"/>
                    <a:pt x="1035" y="1001"/>
                  </a:cubicBezTo>
                  <a:cubicBezTo>
                    <a:pt x="1068" y="968"/>
                    <a:pt x="1135" y="968"/>
                    <a:pt x="1202" y="968"/>
                  </a:cubicBezTo>
                  <a:close/>
                  <a:moveTo>
                    <a:pt x="1469" y="1"/>
                  </a:moveTo>
                  <a:cubicBezTo>
                    <a:pt x="1302" y="1"/>
                    <a:pt x="1168" y="67"/>
                    <a:pt x="1035" y="168"/>
                  </a:cubicBezTo>
                  <a:cubicBezTo>
                    <a:pt x="835" y="234"/>
                    <a:pt x="701" y="368"/>
                    <a:pt x="568" y="534"/>
                  </a:cubicBezTo>
                  <a:cubicBezTo>
                    <a:pt x="435" y="668"/>
                    <a:pt x="334" y="835"/>
                    <a:pt x="268" y="1001"/>
                  </a:cubicBezTo>
                  <a:cubicBezTo>
                    <a:pt x="168" y="1202"/>
                    <a:pt x="101" y="1402"/>
                    <a:pt x="68" y="1602"/>
                  </a:cubicBezTo>
                  <a:cubicBezTo>
                    <a:pt x="34" y="1769"/>
                    <a:pt x="1" y="1969"/>
                    <a:pt x="1" y="2169"/>
                  </a:cubicBezTo>
                  <a:lnTo>
                    <a:pt x="1" y="2669"/>
                  </a:lnTo>
                  <a:lnTo>
                    <a:pt x="1" y="3136"/>
                  </a:lnTo>
                  <a:cubicBezTo>
                    <a:pt x="1" y="3303"/>
                    <a:pt x="34" y="3470"/>
                    <a:pt x="68" y="3637"/>
                  </a:cubicBezTo>
                  <a:cubicBezTo>
                    <a:pt x="101" y="3770"/>
                    <a:pt x="168" y="3904"/>
                    <a:pt x="268" y="4004"/>
                  </a:cubicBezTo>
                  <a:cubicBezTo>
                    <a:pt x="334" y="4104"/>
                    <a:pt x="468" y="4137"/>
                    <a:pt x="568" y="4170"/>
                  </a:cubicBezTo>
                  <a:cubicBezTo>
                    <a:pt x="735" y="4137"/>
                    <a:pt x="902" y="4104"/>
                    <a:pt x="1035" y="4004"/>
                  </a:cubicBezTo>
                  <a:cubicBezTo>
                    <a:pt x="1202" y="3904"/>
                    <a:pt x="1369" y="3770"/>
                    <a:pt x="1469" y="3637"/>
                  </a:cubicBezTo>
                  <a:cubicBezTo>
                    <a:pt x="1602" y="3470"/>
                    <a:pt x="1702" y="3303"/>
                    <a:pt x="1802" y="3136"/>
                  </a:cubicBezTo>
                  <a:cubicBezTo>
                    <a:pt x="1869" y="2970"/>
                    <a:pt x="1936" y="2769"/>
                    <a:pt x="1969" y="2569"/>
                  </a:cubicBezTo>
                  <a:cubicBezTo>
                    <a:pt x="2002" y="2369"/>
                    <a:pt x="2036" y="2169"/>
                    <a:pt x="2036" y="1969"/>
                  </a:cubicBezTo>
                  <a:lnTo>
                    <a:pt x="2036" y="1502"/>
                  </a:lnTo>
                  <a:lnTo>
                    <a:pt x="2036" y="1035"/>
                  </a:lnTo>
                  <a:cubicBezTo>
                    <a:pt x="2036" y="835"/>
                    <a:pt x="2002" y="668"/>
                    <a:pt x="1969" y="501"/>
                  </a:cubicBezTo>
                  <a:cubicBezTo>
                    <a:pt x="1936" y="368"/>
                    <a:pt x="1869" y="234"/>
                    <a:pt x="1802" y="134"/>
                  </a:cubicBezTo>
                  <a:cubicBezTo>
                    <a:pt x="1702" y="67"/>
                    <a:pt x="1602" y="1"/>
                    <a:pt x="146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5"/>
            <p:cNvSpPr/>
            <p:nvPr/>
          </p:nvSpPr>
          <p:spPr>
            <a:xfrm>
              <a:off x="4442500" y="2299600"/>
              <a:ext cx="68425" cy="123425"/>
            </a:xfrm>
            <a:custGeom>
              <a:avLst/>
              <a:gdLst/>
              <a:ahLst/>
              <a:cxnLst/>
              <a:rect l="l" t="t" r="r" b="b"/>
              <a:pathLst>
                <a:path w="2737" h="4937" extrusionOk="0">
                  <a:moveTo>
                    <a:pt x="618" y="1509"/>
                  </a:moveTo>
                  <a:cubicBezTo>
                    <a:pt x="635" y="1509"/>
                    <a:pt x="651" y="1518"/>
                    <a:pt x="668" y="1534"/>
                  </a:cubicBezTo>
                  <a:cubicBezTo>
                    <a:pt x="701" y="1601"/>
                    <a:pt x="701" y="1668"/>
                    <a:pt x="701" y="1735"/>
                  </a:cubicBezTo>
                  <a:lnTo>
                    <a:pt x="701" y="2102"/>
                  </a:lnTo>
                  <a:cubicBezTo>
                    <a:pt x="701" y="2168"/>
                    <a:pt x="701" y="2235"/>
                    <a:pt x="668" y="2335"/>
                  </a:cubicBezTo>
                  <a:cubicBezTo>
                    <a:pt x="635" y="2368"/>
                    <a:pt x="601" y="2435"/>
                    <a:pt x="568" y="2468"/>
                  </a:cubicBezTo>
                  <a:cubicBezTo>
                    <a:pt x="535" y="2485"/>
                    <a:pt x="510" y="2493"/>
                    <a:pt x="493" y="2493"/>
                  </a:cubicBezTo>
                  <a:cubicBezTo>
                    <a:pt x="476" y="2493"/>
                    <a:pt x="468" y="2485"/>
                    <a:pt x="468" y="2468"/>
                  </a:cubicBezTo>
                  <a:cubicBezTo>
                    <a:pt x="435" y="2402"/>
                    <a:pt x="401" y="2335"/>
                    <a:pt x="435" y="2268"/>
                  </a:cubicBezTo>
                  <a:lnTo>
                    <a:pt x="435" y="1901"/>
                  </a:lnTo>
                  <a:cubicBezTo>
                    <a:pt x="435" y="1835"/>
                    <a:pt x="435" y="1768"/>
                    <a:pt x="468" y="1668"/>
                  </a:cubicBezTo>
                  <a:cubicBezTo>
                    <a:pt x="468" y="1635"/>
                    <a:pt x="501" y="1568"/>
                    <a:pt x="568" y="1534"/>
                  </a:cubicBezTo>
                  <a:cubicBezTo>
                    <a:pt x="585" y="1518"/>
                    <a:pt x="601" y="1509"/>
                    <a:pt x="618" y="1509"/>
                  </a:cubicBezTo>
                  <a:close/>
                  <a:moveTo>
                    <a:pt x="801" y="967"/>
                  </a:moveTo>
                  <a:cubicBezTo>
                    <a:pt x="701" y="967"/>
                    <a:pt x="635" y="1001"/>
                    <a:pt x="568" y="1034"/>
                  </a:cubicBezTo>
                  <a:cubicBezTo>
                    <a:pt x="468" y="1101"/>
                    <a:pt x="401" y="1168"/>
                    <a:pt x="301" y="1234"/>
                  </a:cubicBezTo>
                  <a:cubicBezTo>
                    <a:pt x="234" y="1334"/>
                    <a:pt x="201" y="1401"/>
                    <a:pt x="134" y="1501"/>
                  </a:cubicBezTo>
                  <a:cubicBezTo>
                    <a:pt x="101" y="1601"/>
                    <a:pt x="68" y="1701"/>
                    <a:pt x="34" y="1801"/>
                  </a:cubicBezTo>
                  <a:cubicBezTo>
                    <a:pt x="34" y="1901"/>
                    <a:pt x="1" y="2001"/>
                    <a:pt x="1" y="2135"/>
                  </a:cubicBezTo>
                  <a:cubicBezTo>
                    <a:pt x="1" y="2202"/>
                    <a:pt x="1" y="2268"/>
                    <a:pt x="1" y="2335"/>
                  </a:cubicBezTo>
                  <a:cubicBezTo>
                    <a:pt x="1" y="2402"/>
                    <a:pt x="1" y="2468"/>
                    <a:pt x="1" y="2535"/>
                  </a:cubicBezTo>
                  <a:cubicBezTo>
                    <a:pt x="1" y="2635"/>
                    <a:pt x="34" y="2702"/>
                    <a:pt x="34" y="2802"/>
                  </a:cubicBezTo>
                  <a:cubicBezTo>
                    <a:pt x="68" y="2869"/>
                    <a:pt x="101" y="2935"/>
                    <a:pt x="134" y="3002"/>
                  </a:cubicBezTo>
                  <a:cubicBezTo>
                    <a:pt x="201" y="3036"/>
                    <a:pt x="268" y="3069"/>
                    <a:pt x="301" y="3069"/>
                  </a:cubicBezTo>
                  <a:cubicBezTo>
                    <a:pt x="401" y="3036"/>
                    <a:pt x="468" y="3036"/>
                    <a:pt x="568" y="2969"/>
                  </a:cubicBezTo>
                  <a:cubicBezTo>
                    <a:pt x="635" y="2935"/>
                    <a:pt x="735" y="2869"/>
                    <a:pt x="801" y="2769"/>
                  </a:cubicBezTo>
                  <a:cubicBezTo>
                    <a:pt x="868" y="2702"/>
                    <a:pt x="902" y="2602"/>
                    <a:pt x="968" y="2535"/>
                  </a:cubicBezTo>
                  <a:cubicBezTo>
                    <a:pt x="1002" y="2435"/>
                    <a:pt x="1035" y="2335"/>
                    <a:pt x="1068" y="2235"/>
                  </a:cubicBezTo>
                  <a:cubicBezTo>
                    <a:pt x="1068" y="2102"/>
                    <a:pt x="1102" y="2001"/>
                    <a:pt x="1102" y="1901"/>
                  </a:cubicBezTo>
                  <a:lnTo>
                    <a:pt x="1102" y="1501"/>
                  </a:lnTo>
                  <a:cubicBezTo>
                    <a:pt x="1102" y="1401"/>
                    <a:pt x="1068" y="1301"/>
                    <a:pt x="1068" y="1201"/>
                  </a:cubicBezTo>
                  <a:cubicBezTo>
                    <a:pt x="1035" y="1134"/>
                    <a:pt x="1002" y="1101"/>
                    <a:pt x="968" y="1034"/>
                  </a:cubicBezTo>
                  <a:cubicBezTo>
                    <a:pt x="902" y="1001"/>
                    <a:pt x="868" y="967"/>
                    <a:pt x="801" y="967"/>
                  </a:cubicBezTo>
                  <a:close/>
                  <a:moveTo>
                    <a:pt x="2244" y="2477"/>
                  </a:moveTo>
                  <a:cubicBezTo>
                    <a:pt x="2261" y="2477"/>
                    <a:pt x="2269" y="2485"/>
                    <a:pt x="2269" y="2502"/>
                  </a:cubicBezTo>
                  <a:cubicBezTo>
                    <a:pt x="2303" y="2535"/>
                    <a:pt x="2336" y="2602"/>
                    <a:pt x="2303" y="2669"/>
                  </a:cubicBezTo>
                  <a:cubicBezTo>
                    <a:pt x="2336" y="2802"/>
                    <a:pt x="2336" y="2902"/>
                    <a:pt x="2303" y="3036"/>
                  </a:cubicBezTo>
                  <a:cubicBezTo>
                    <a:pt x="2303" y="3102"/>
                    <a:pt x="2303" y="3202"/>
                    <a:pt x="2269" y="3269"/>
                  </a:cubicBezTo>
                  <a:cubicBezTo>
                    <a:pt x="2269" y="3302"/>
                    <a:pt x="2236" y="3369"/>
                    <a:pt x="2169" y="3402"/>
                  </a:cubicBezTo>
                  <a:cubicBezTo>
                    <a:pt x="2152" y="3419"/>
                    <a:pt x="2136" y="3427"/>
                    <a:pt x="2119" y="3427"/>
                  </a:cubicBezTo>
                  <a:cubicBezTo>
                    <a:pt x="2102" y="3427"/>
                    <a:pt x="2086" y="3419"/>
                    <a:pt x="2069" y="3402"/>
                  </a:cubicBezTo>
                  <a:cubicBezTo>
                    <a:pt x="2036" y="3336"/>
                    <a:pt x="2036" y="3269"/>
                    <a:pt x="2036" y="3202"/>
                  </a:cubicBezTo>
                  <a:cubicBezTo>
                    <a:pt x="2036" y="3102"/>
                    <a:pt x="2036" y="2969"/>
                    <a:pt x="2036" y="2869"/>
                  </a:cubicBezTo>
                  <a:cubicBezTo>
                    <a:pt x="2036" y="2769"/>
                    <a:pt x="2036" y="2702"/>
                    <a:pt x="2069" y="2635"/>
                  </a:cubicBezTo>
                  <a:cubicBezTo>
                    <a:pt x="2102" y="2569"/>
                    <a:pt x="2136" y="2535"/>
                    <a:pt x="2169" y="2502"/>
                  </a:cubicBezTo>
                  <a:cubicBezTo>
                    <a:pt x="2202" y="2485"/>
                    <a:pt x="2227" y="2477"/>
                    <a:pt x="2244" y="2477"/>
                  </a:cubicBezTo>
                  <a:close/>
                  <a:moveTo>
                    <a:pt x="2403" y="1901"/>
                  </a:moveTo>
                  <a:cubicBezTo>
                    <a:pt x="2336" y="1935"/>
                    <a:pt x="2236" y="1935"/>
                    <a:pt x="2169" y="2001"/>
                  </a:cubicBezTo>
                  <a:cubicBezTo>
                    <a:pt x="2102" y="2035"/>
                    <a:pt x="2002" y="2102"/>
                    <a:pt x="1936" y="2202"/>
                  </a:cubicBezTo>
                  <a:cubicBezTo>
                    <a:pt x="1869" y="2268"/>
                    <a:pt x="1802" y="2368"/>
                    <a:pt x="1769" y="2435"/>
                  </a:cubicBezTo>
                  <a:cubicBezTo>
                    <a:pt x="1735" y="2535"/>
                    <a:pt x="1702" y="2635"/>
                    <a:pt x="1669" y="2735"/>
                  </a:cubicBezTo>
                  <a:cubicBezTo>
                    <a:pt x="1635" y="2835"/>
                    <a:pt x="1635" y="2969"/>
                    <a:pt x="1635" y="3069"/>
                  </a:cubicBezTo>
                  <a:lnTo>
                    <a:pt x="1635" y="3269"/>
                  </a:lnTo>
                  <a:lnTo>
                    <a:pt x="1635" y="3469"/>
                  </a:lnTo>
                  <a:cubicBezTo>
                    <a:pt x="1635" y="3569"/>
                    <a:pt x="1635" y="3669"/>
                    <a:pt x="1669" y="3736"/>
                  </a:cubicBezTo>
                  <a:cubicBezTo>
                    <a:pt x="1702" y="3803"/>
                    <a:pt x="1735" y="3869"/>
                    <a:pt x="1769" y="3936"/>
                  </a:cubicBezTo>
                  <a:cubicBezTo>
                    <a:pt x="1802" y="3970"/>
                    <a:pt x="1869" y="4003"/>
                    <a:pt x="1936" y="4003"/>
                  </a:cubicBezTo>
                  <a:cubicBezTo>
                    <a:pt x="2036" y="4003"/>
                    <a:pt x="2102" y="3970"/>
                    <a:pt x="2169" y="3936"/>
                  </a:cubicBezTo>
                  <a:cubicBezTo>
                    <a:pt x="2269" y="3869"/>
                    <a:pt x="2336" y="3803"/>
                    <a:pt x="2403" y="3736"/>
                  </a:cubicBezTo>
                  <a:cubicBezTo>
                    <a:pt x="2469" y="3636"/>
                    <a:pt x="2536" y="3569"/>
                    <a:pt x="2569" y="3469"/>
                  </a:cubicBezTo>
                  <a:cubicBezTo>
                    <a:pt x="2636" y="3369"/>
                    <a:pt x="2669" y="3269"/>
                    <a:pt x="2669" y="3169"/>
                  </a:cubicBezTo>
                  <a:cubicBezTo>
                    <a:pt x="2703" y="3069"/>
                    <a:pt x="2736" y="2935"/>
                    <a:pt x="2736" y="2835"/>
                  </a:cubicBezTo>
                  <a:cubicBezTo>
                    <a:pt x="2736" y="2702"/>
                    <a:pt x="2736" y="2569"/>
                    <a:pt x="2736" y="2435"/>
                  </a:cubicBezTo>
                  <a:lnTo>
                    <a:pt x="2703" y="2435"/>
                  </a:lnTo>
                  <a:cubicBezTo>
                    <a:pt x="2703" y="2335"/>
                    <a:pt x="2703" y="2235"/>
                    <a:pt x="2669" y="2168"/>
                  </a:cubicBezTo>
                  <a:cubicBezTo>
                    <a:pt x="2669" y="2102"/>
                    <a:pt x="2636" y="2035"/>
                    <a:pt x="2569" y="1968"/>
                  </a:cubicBezTo>
                  <a:cubicBezTo>
                    <a:pt x="2536" y="1935"/>
                    <a:pt x="2469" y="1901"/>
                    <a:pt x="2403" y="1901"/>
                  </a:cubicBezTo>
                  <a:close/>
                  <a:moveTo>
                    <a:pt x="2369" y="0"/>
                  </a:moveTo>
                  <a:lnTo>
                    <a:pt x="2102" y="167"/>
                  </a:lnTo>
                  <a:cubicBezTo>
                    <a:pt x="2069" y="200"/>
                    <a:pt x="2036" y="234"/>
                    <a:pt x="2002" y="234"/>
                  </a:cubicBezTo>
                  <a:cubicBezTo>
                    <a:pt x="2002" y="267"/>
                    <a:pt x="1969" y="300"/>
                    <a:pt x="1969" y="367"/>
                  </a:cubicBezTo>
                  <a:lnTo>
                    <a:pt x="268" y="4803"/>
                  </a:lnTo>
                  <a:lnTo>
                    <a:pt x="268" y="4870"/>
                  </a:lnTo>
                  <a:cubicBezTo>
                    <a:pt x="268" y="4904"/>
                    <a:pt x="268" y="4937"/>
                    <a:pt x="268" y="4937"/>
                  </a:cubicBezTo>
                  <a:lnTo>
                    <a:pt x="334" y="4937"/>
                  </a:lnTo>
                  <a:lnTo>
                    <a:pt x="635" y="4803"/>
                  </a:lnTo>
                  <a:cubicBezTo>
                    <a:pt x="668" y="4770"/>
                    <a:pt x="668" y="4737"/>
                    <a:pt x="701" y="4737"/>
                  </a:cubicBezTo>
                  <a:cubicBezTo>
                    <a:pt x="701" y="4670"/>
                    <a:pt x="735" y="4637"/>
                    <a:pt x="735" y="4603"/>
                  </a:cubicBezTo>
                  <a:lnTo>
                    <a:pt x="2469" y="133"/>
                  </a:lnTo>
                  <a:cubicBezTo>
                    <a:pt x="2469" y="133"/>
                    <a:pt x="2469" y="100"/>
                    <a:pt x="2469" y="100"/>
                  </a:cubicBezTo>
                  <a:cubicBezTo>
                    <a:pt x="2469" y="100"/>
                    <a:pt x="2469" y="67"/>
                    <a:pt x="2469" y="67"/>
                  </a:cubicBezTo>
                  <a:cubicBezTo>
                    <a:pt x="2469" y="33"/>
                    <a:pt x="2469" y="33"/>
                    <a:pt x="24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5"/>
            <p:cNvSpPr/>
            <p:nvPr/>
          </p:nvSpPr>
          <p:spPr>
            <a:xfrm>
              <a:off x="4224025" y="2798275"/>
              <a:ext cx="42550" cy="73425"/>
            </a:xfrm>
            <a:custGeom>
              <a:avLst/>
              <a:gdLst/>
              <a:ahLst/>
              <a:cxnLst/>
              <a:rect l="l" t="t" r="r" b="b"/>
              <a:pathLst>
                <a:path w="1702" h="2937" extrusionOk="0">
                  <a:moveTo>
                    <a:pt x="1702" y="1"/>
                  </a:moveTo>
                  <a:lnTo>
                    <a:pt x="0" y="968"/>
                  </a:lnTo>
                  <a:lnTo>
                    <a:pt x="0" y="2936"/>
                  </a:lnTo>
                  <a:lnTo>
                    <a:pt x="1702" y="1969"/>
                  </a:lnTo>
                  <a:lnTo>
                    <a:pt x="1702"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5"/>
            <p:cNvSpPr/>
            <p:nvPr/>
          </p:nvSpPr>
          <p:spPr>
            <a:xfrm>
              <a:off x="4456675" y="2664025"/>
              <a:ext cx="41725" cy="73400"/>
            </a:xfrm>
            <a:custGeom>
              <a:avLst/>
              <a:gdLst/>
              <a:ahLst/>
              <a:cxnLst/>
              <a:rect l="l" t="t" r="r" b="b"/>
              <a:pathLst>
                <a:path w="1669" h="2936" extrusionOk="0">
                  <a:moveTo>
                    <a:pt x="1669" y="0"/>
                  </a:moveTo>
                  <a:lnTo>
                    <a:pt x="1" y="967"/>
                  </a:lnTo>
                  <a:lnTo>
                    <a:pt x="1" y="2936"/>
                  </a:lnTo>
                  <a:lnTo>
                    <a:pt x="1669" y="1968"/>
                  </a:lnTo>
                  <a:lnTo>
                    <a:pt x="1669"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5"/>
            <p:cNvSpPr/>
            <p:nvPr/>
          </p:nvSpPr>
          <p:spPr>
            <a:xfrm>
              <a:off x="4456675" y="2664025"/>
              <a:ext cx="41725" cy="73400"/>
            </a:xfrm>
            <a:custGeom>
              <a:avLst/>
              <a:gdLst/>
              <a:ahLst/>
              <a:cxnLst/>
              <a:rect l="l" t="t" r="r" b="b"/>
              <a:pathLst>
                <a:path w="1669" h="2936" extrusionOk="0">
                  <a:moveTo>
                    <a:pt x="1669" y="0"/>
                  </a:moveTo>
                  <a:lnTo>
                    <a:pt x="1" y="967"/>
                  </a:lnTo>
                  <a:lnTo>
                    <a:pt x="1" y="2936"/>
                  </a:lnTo>
                  <a:lnTo>
                    <a:pt x="1669" y="1968"/>
                  </a:lnTo>
                  <a:lnTo>
                    <a:pt x="166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5"/>
            <p:cNvSpPr/>
            <p:nvPr/>
          </p:nvSpPr>
          <p:spPr>
            <a:xfrm>
              <a:off x="4287400" y="2730100"/>
              <a:ext cx="127625" cy="88025"/>
            </a:xfrm>
            <a:custGeom>
              <a:avLst/>
              <a:gdLst/>
              <a:ahLst/>
              <a:cxnLst/>
              <a:rect l="l" t="t" r="r" b="b"/>
              <a:pathLst>
                <a:path w="5105" h="3521" extrusionOk="0">
                  <a:moveTo>
                    <a:pt x="4840" y="0"/>
                  </a:moveTo>
                  <a:cubicBezTo>
                    <a:pt x="4776" y="0"/>
                    <a:pt x="4707" y="19"/>
                    <a:pt x="4637" y="59"/>
                  </a:cubicBezTo>
                  <a:lnTo>
                    <a:pt x="434" y="2494"/>
                  </a:lnTo>
                  <a:cubicBezTo>
                    <a:pt x="201" y="2628"/>
                    <a:pt x="34" y="2928"/>
                    <a:pt x="0" y="3228"/>
                  </a:cubicBezTo>
                  <a:cubicBezTo>
                    <a:pt x="0" y="3415"/>
                    <a:pt x="115" y="3520"/>
                    <a:pt x="265" y="3520"/>
                  </a:cubicBezTo>
                  <a:cubicBezTo>
                    <a:pt x="328" y="3520"/>
                    <a:pt x="398" y="3501"/>
                    <a:pt x="467" y="3462"/>
                  </a:cubicBezTo>
                  <a:lnTo>
                    <a:pt x="4637" y="1026"/>
                  </a:lnTo>
                  <a:cubicBezTo>
                    <a:pt x="4904" y="860"/>
                    <a:pt x="5071" y="593"/>
                    <a:pt x="5104" y="293"/>
                  </a:cubicBezTo>
                  <a:cubicBezTo>
                    <a:pt x="5104" y="105"/>
                    <a:pt x="4989" y="0"/>
                    <a:pt x="484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5"/>
            <p:cNvSpPr/>
            <p:nvPr/>
          </p:nvSpPr>
          <p:spPr>
            <a:xfrm>
              <a:off x="4520075" y="2595825"/>
              <a:ext cx="126775" cy="88025"/>
            </a:xfrm>
            <a:custGeom>
              <a:avLst/>
              <a:gdLst/>
              <a:ahLst/>
              <a:cxnLst/>
              <a:rect l="l" t="t" r="r" b="b"/>
              <a:pathLst>
                <a:path w="5071" h="3521" extrusionOk="0">
                  <a:moveTo>
                    <a:pt x="4832" y="1"/>
                  </a:moveTo>
                  <a:cubicBezTo>
                    <a:pt x="4773" y="1"/>
                    <a:pt x="4706" y="20"/>
                    <a:pt x="4637" y="60"/>
                  </a:cubicBezTo>
                  <a:lnTo>
                    <a:pt x="434" y="2495"/>
                  </a:lnTo>
                  <a:cubicBezTo>
                    <a:pt x="167" y="2661"/>
                    <a:pt x="33" y="2928"/>
                    <a:pt x="0" y="3228"/>
                  </a:cubicBezTo>
                  <a:cubicBezTo>
                    <a:pt x="0" y="3416"/>
                    <a:pt x="99" y="3521"/>
                    <a:pt x="250" y="3521"/>
                  </a:cubicBezTo>
                  <a:cubicBezTo>
                    <a:pt x="314" y="3521"/>
                    <a:pt x="387" y="3502"/>
                    <a:pt x="467" y="3462"/>
                  </a:cubicBezTo>
                  <a:lnTo>
                    <a:pt x="4637" y="1027"/>
                  </a:lnTo>
                  <a:cubicBezTo>
                    <a:pt x="4904" y="893"/>
                    <a:pt x="5070" y="593"/>
                    <a:pt x="5070" y="293"/>
                  </a:cubicBezTo>
                  <a:cubicBezTo>
                    <a:pt x="5070" y="106"/>
                    <a:pt x="4972" y="1"/>
                    <a:pt x="483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5"/>
            <p:cNvSpPr/>
            <p:nvPr/>
          </p:nvSpPr>
          <p:spPr>
            <a:xfrm>
              <a:off x="4504225" y="717225"/>
              <a:ext cx="104500" cy="62975"/>
            </a:xfrm>
            <a:custGeom>
              <a:avLst/>
              <a:gdLst/>
              <a:ahLst/>
              <a:cxnLst/>
              <a:rect l="l" t="t" r="r" b="b"/>
              <a:pathLst>
                <a:path w="4180" h="2519" extrusionOk="0">
                  <a:moveTo>
                    <a:pt x="3838" y="1"/>
                  </a:moveTo>
                  <a:cubicBezTo>
                    <a:pt x="3795" y="1"/>
                    <a:pt x="3749" y="15"/>
                    <a:pt x="3703" y="50"/>
                  </a:cubicBezTo>
                  <a:lnTo>
                    <a:pt x="134" y="2118"/>
                  </a:lnTo>
                  <a:cubicBezTo>
                    <a:pt x="34" y="2185"/>
                    <a:pt x="0" y="2318"/>
                    <a:pt x="67" y="2418"/>
                  </a:cubicBezTo>
                  <a:cubicBezTo>
                    <a:pt x="100" y="2485"/>
                    <a:pt x="167" y="2518"/>
                    <a:pt x="267" y="2518"/>
                  </a:cubicBezTo>
                  <a:lnTo>
                    <a:pt x="367" y="2518"/>
                  </a:lnTo>
                  <a:lnTo>
                    <a:pt x="3903" y="450"/>
                  </a:lnTo>
                  <a:cubicBezTo>
                    <a:pt x="4179" y="340"/>
                    <a:pt x="4044" y="1"/>
                    <a:pt x="383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5"/>
            <p:cNvSpPr/>
            <p:nvPr/>
          </p:nvSpPr>
          <p:spPr>
            <a:xfrm>
              <a:off x="4504225" y="757625"/>
              <a:ext cx="101750" cy="61750"/>
            </a:xfrm>
            <a:custGeom>
              <a:avLst/>
              <a:gdLst/>
              <a:ahLst/>
              <a:cxnLst/>
              <a:rect l="l" t="t" r="r" b="b"/>
              <a:pathLst>
                <a:path w="4070" h="2470" extrusionOk="0">
                  <a:moveTo>
                    <a:pt x="3817" y="0"/>
                  </a:moveTo>
                  <a:cubicBezTo>
                    <a:pt x="3778" y="0"/>
                    <a:pt x="3738" y="11"/>
                    <a:pt x="3703" y="35"/>
                  </a:cubicBezTo>
                  <a:lnTo>
                    <a:pt x="134" y="2070"/>
                  </a:lnTo>
                  <a:cubicBezTo>
                    <a:pt x="34" y="2136"/>
                    <a:pt x="0" y="2270"/>
                    <a:pt x="67" y="2370"/>
                  </a:cubicBezTo>
                  <a:cubicBezTo>
                    <a:pt x="100" y="2437"/>
                    <a:pt x="167" y="2470"/>
                    <a:pt x="267" y="2470"/>
                  </a:cubicBezTo>
                  <a:lnTo>
                    <a:pt x="367" y="2470"/>
                  </a:lnTo>
                  <a:lnTo>
                    <a:pt x="3936" y="402"/>
                  </a:lnTo>
                  <a:cubicBezTo>
                    <a:pt x="4037" y="335"/>
                    <a:pt x="4070" y="202"/>
                    <a:pt x="4003" y="102"/>
                  </a:cubicBezTo>
                  <a:cubicBezTo>
                    <a:pt x="3960" y="37"/>
                    <a:pt x="3889" y="0"/>
                    <a:pt x="38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5"/>
            <p:cNvSpPr/>
            <p:nvPr/>
          </p:nvSpPr>
          <p:spPr>
            <a:xfrm>
              <a:off x="4504225" y="796525"/>
              <a:ext cx="101750" cy="62050"/>
            </a:xfrm>
            <a:custGeom>
              <a:avLst/>
              <a:gdLst/>
              <a:ahLst/>
              <a:cxnLst/>
              <a:rect l="l" t="t" r="r" b="b"/>
              <a:pathLst>
                <a:path w="4070" h="2482" extrusionOk="0">
                  <a:moveTo>
                    <a:pt x="3783" y="1"/>
                  </a:moveTo>
                  <a:cubicBezTo>
                    <a:pt x="3755" y="1"/>
                    <a:pt x="3728" y="5"/>
                    <a:pt x="3703" y="13"/>
                  </a:cubicBezTo>
                  <a:lnTo>
                    <a:pt x="134" y="2081"/>
                  </a:lnTo>
                  <a:cubicBezTo>
                    <a:pt x="34" y="2148"/>
                    <a:pt x="0" y="2282"/>
                    <a:pt x="67" y="2382"/>
                  </a:cubicBezTo>
                  <a:cubicBezTo>
                    <a:pt x="100" y="2448"/>
                    <a:pt x="167" y="2482"/>
                    <a:pt x="267" y="2482"/>
                  </a:cubicBezTo>
                  <a:cubicBezTo>
                    <a:pt x="301" y="2482"/>
                    <a:pt x="334" y="2482"/>
                    <a:pt x="367" y="2448"/>
                  </a:cubicBezTo>
                  <a:lnTo>
                    <a:pt x="3936" y="414"/>
                  </a:lnTo>
                  <a:cubicBezTo>
                    <a:pt x="4037" y="347"/>
                    <a:pt x="4070" y="213"/>
                    <a:pt x="4003" y="113"/>
                  </a:cubicBezTo>
                  <a:cubicBezTo>
                    <a:pt x="3953" y="38"/>
                    <a:pt x="3866" y="1"/>
                    <a:pt x="378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5"/>
            <p:cNvSpPr/>
            <p:nvPr/>
          </p:nvSpPr>
          <p:spPr>
            <a:xfrm>
              <a:off x="4687100" y="660225"/>
              <a:ext cx="67325" cy="62425"/>
            </a:xfrm>
            <a:custGeom>
              <a:avLst/>
              <a:gdLst/>
              <a:ahLst/>
              <a:cxnLst/>
              <a:rect l="l" t="t" r="r" b="b"/>
              <a:pathLst>
                <a:path w="2693" h="2497" extrusionOk="0">
                  <a:moveTo>
                    <a:pt x="366" y="0"/>
                  </a:moveTo>
                  <a:cubicBezTo>
                    <a:pt x="172" y="0"/>
                    <a:pt x="0" y="245"/>
                    <a:pt x="157" y="428"/>
                  </a:cubicBezTo>
                  <a:lnTo>
                    <a:pt x="2225" y="2430"/>
                  </a:lnTo>
                  <a:cubicBezTo>
                    <a:pt x="2292" y="2463"/>
                    <a:pt x="2326" y="2497"/>
                    <a:pt x="2426" y="2497"/>
                  </a:cubicBezTo>
                  <a:cubicBezTo>
                    <a:pt x="2492" y="2497"/>
                    <a:pt x="2526" y="2463"/>
                    <a:pt x="2592" y="2430"/>
                  </a:cubicBezTo>
                  <a:cubicBezTo>
                    <a:pt x="2692" y="2296"/>
                    <a:pt x="2692" y="2163"/>
                    <a:pt x="2592" y="2063"/>
                  </a:cubicBezTo>
                  <a:lnTo>
                    <a:pt x="524" y="61"/>
                  </a:lnTo>
                  <a:cubicBezTo>
                    <a:pt x="474" y="18"/>
                    <a:pt x="419" y="0"/>
                    <a:pt x="36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5"/>
            <p:cNvSpPr/>
            <p:nvPr/>
          </p:nvSpPr>
          <p:spPr>
            <a:xfrm>
              <a:off x="4688525" y="630250"/>
              <a:ext cx="65900" cy="122425"/>
            </a:xfrm>
            <a:custGeom>
              <a:avLst/>
              <a:gdLst/>
              <a:ahLst/>
              <a:cxnLst/>
              <a:rect l="l" t="t" r="r" b="b"/>
              <a:pathLst>
                <a:path w="2636" h="4897" extrusionOk="0">
                  <a:moveTo>
                    <a:pt x="2357" y="0"/>
                  </a:moveTo>
                  <a:cubicBezTo>
                    <a:pt x="2255" y="0"/>
                    <a:pt x="2160" y="62"/>
                    <a:pt x="2135" y="160"/>
                  </a:cubicBezTo>
                  <a:lnTo>
                    <a:pt x="67" y="4529"/>
                  </a:lnTo>
                  <a:cubicBezTo>
                    <a:pt x="0" y="4630"/>
                    <a:pt x="67" y="4796"/>
                    <a:pt x="200" y="4863"/>
                  </a:cubicBezTo>
                  <a:cubicBezTo>
                    <a:pt x="234" y="4863"/>
                    <a:pt x="267" y="4896"/>
                    <a:pt x="300" y="4896"/>
                  </a:cubicBezTo>
                  <a:cubicBezTo>
                    <a:pt x="401" y="4896"/>
                    <a:pt x="467" y="4830"/>
                    <a:pt x="534" y="4763"/>
                  </a:cubicBezTo>
                  <a:lnTo>
                    <a:pt x="2602" y="393"/>
                  </a:lnTo>
                  <a:cubicBezTo>
                    <a:pt x="2635" y="260"/>
                    <a:pt x="2602" y="93"/>
                    <a:pt x="2469" y="26"/>
                  </a:cubicBezTo>
                  <a:cubicBezTo>
                    <a:pt x="2433" y="8"/>
                    <a:pt x="2395" y="0"/>
                    <a:pt x="235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5"/>
            <p:cNvSpPr/>
            <p:nvPr/>
          </p:nvSpPr>
          <p:spPr>
            <a:xfrm>
              <a:off x="3494325" y="847625"/>
              <a:ext cx="897350" cy="591775"/>
            </a:xfrm>
            <a:custGeom>
              <a:avLst/>
              <a:gdLst/>
              <a:ahLst/>
              <a:cxnLst/>
              <a:rect l="l" t="t" r="r" b="b"/>
              <a:pathLst>
                <a:path w="35894" h="23671" extrusionOk="0">
                  <a:moveTo>
                    <a:pt x="34695" y="0"/>
                  </a:moveTo>
                  <a:cubicBezTo>
                    <a:pt x="34375" y="0"/>
                    <a:pt x="34010" y="109"/>
                    <a:pt x="33625" y="338"/>
                  </a:cubicBezTo>
                  <a:lnTo>
                    <a:pt x="2269" y="18451"/>
                  </a:lnTo>
                  <a:cubicBezTo>
                    <a:pt x="935" y="19285"/>
                    <a:pt x="101" y="20652"/>
                    <a:pt x="1" y="22220"/>
                  </a:cubicBezTo>
                  <a:cubicBezTo>
                    <a:pt x="1" y="23146"/>
                    <a:pt x="483" y="23670"/>
                    <a:pt x="1202" y="23670"/>
                  </a:cubicBezTo>
                  <a:cubicBezTo>
                    <a:pt x="1518" y="23670"/>
                    <a:pt x="1881" y="23569"/>
                    <a:pt x="2269" y="23354"/>
                  </a:cubicBezTo>
                  <a:lnTo>
                    <a:pt x="33625" y="5241"/>
                  </a:lnTo>
                  <a:cubicBezTo>
                    <a:pt x="34926" y="4407"/>
                    <a:pt x="35760" y="3006"/>
                    <a:pt x="35893" y="1472"/>
                  </a:cubicBezTo>
                  <a:cubicBezTo>
                    <a:pt x="35893" y="531"/>
                    <a:pt x="35403" y="0"/>
                    <a:pt x="3469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5"/>
            <p:cNvSpPr/>
            <p:nvPr/>
          </p:nvSpPr>
          <p:spPr>
            <a:xfrm>
              <a:off x="3486825" y="840600"/>
              <a:ext cx="912350" cy="604225"/>
            </a:xfrm>
            <a:custGeom>
              <a:avLst/>
              <a:gdLst/>
              <a:ahLst/>
              <a:cxnLst/>
              <a:rect l="l" t="t" r="r" b="b"/>
              <a:pathLst>
                <a:path w="36494" h="24169" extrusionOk="0">
                  <a:moveTo>
                    <a:pt x="34992" y="519"/>
                  </a:moveTo>
                  <a:cubicBezTo>
                    <a:pt x="35159" y="519"/>
                    <a:pt x="35292" y="585"/>
                    <a:pt x="35426" y="652"/>
                  </a:cubicBezTo>
                  <a:cubicBezTo>
                    <a:pt x="35793" y="919"/>
                    <a:pt x="35960" y="1319"/>
                    <a:pt x="35926" y="1753"/>
                  </a:cubicBezTo>
                  <a:cubicBezTo>
                    <a:pt x="35793" y="3187"/>
                    <a:pt x="35026" y="4488"/>
                    <a:pt x="33791" y="5255"/>
                  </a:cubicBezTo>
                  <a:lnTo>
                    <a:pt x="2436" y="23368"/>
                  </a:lnTo>
                  <a:cubicBezTo>
                    <a:pt x="2189" y="23553"/>
                    <a:pt x="1892" y="23650"/>
                    <a:pt x="1591" y="23650"/>
                  </a:cubicBezTo>
                  <a:cubicBezTo>
                    <a:pt x="1403" y="23650"/>
                    <a:pt x="1214" y="23612"/>
                    <a:pt x="1035" y="23535"/>
                  </a:cubicBezTo>
                  <a:cubicBezTo>
                    <a:pt x="701" y="23302"/>
                    <a:pt x="501" y="22868"/>
                    <a:pt x="568" y="22434"/>
                  </a:cubicBezTo>
                  <a:cubicBezTo>
                    <a:pt x="668" y="21000"/>
                    <a:pt x="1468" y="19699"/>
                    <a:pt x="2703" y="18932"/>
                  </a:cubicBezTo>
                  <a:lnTo>
                    <a:pt x="34058" y="819"/>
                  </a:lnTo>
                  <a:cubicBezTo>
                    <a:pt x="34325" y="652"/>
                    <a:pt x="34659" y="552"/>
                    <a:pt x="34992" y="519"/>
                  </a:cubicBezTo>
                  <a:close/>
                  <a:moveTo>
                    <a:pt x="35002" y="1"/>
                  </a:moveTo>
                  <a:cubicBezTo>
                    <a:pt x="34635" y="1"/>
                    <a:pt x="34225" y="129"/>
                    <a:pt x="33791" y="385"/>
                  </a:cubicBezTo>
                  <a:lnTo>
                    <a:pt x="2436" y="18498"/>
                  </a:lnTo>
                  <a:cubicBezTo>
                    <a:pt x="1101" y="19232"/>
                    <a:pt x="34" y="21033"/>
                    <a:pt x="34" y="22434"/>
                  </a:cubicBezTo>
                  <a:cubicBezTo>
                    <a:pt x="1" y="23068"/>
                    <a:pt x="267" y="23635"/>
                    <a:pt x="801" y="24002"/>
                  </a:cubicBezTo>
                  <a:cubicBezTo>
                    <a:pt x="1001" y="24102"/>
                    <a:pt x="1235" y="24169"/>
                    <a:pt x="1502" y="24169"/>
                  </a:cubicBezTo>
                  <a:cubicBezTo>
                    <a:pt x="1902" y="24169"/>
                    <a:pt x="2336" y="24035"/>
                    <a:pt x="2703" y="23802"/>
                  </a:cubicBezTo>
                  <a:lnTo>
                    <a:pt x="34058" y="5722"/>
                  </a:lnTo>
                  <a:cubicBezTo>
                    <a:pt x="35459" y="4855"/>
                    <a:pt x="36327" y="3387"/>
                    <a:pt x="36427" y="1753"/>
                  </a:cubicBezTo>
                  <a:cubicBezTo>
                    <a:pt x="36493" y="1119"/>
                    <a:pt x="36226" y="519"/>
                    <a:pt x="35693" y="185"/>
                  </a:cubicBezTo>
                  <a:cubicBezTo>
                    <a:pt x="35488" y="62"/>
                    <a:pt x="35255" y="1"/>
                    <a:pt x="3500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5"/>
            <p:cNvSpPr/>
            <p:nvPr/>
          </p:nvSpPr>
          <p:spPr>
            <a:xfrm>
              <a:off x="4281550" y="887850"/>
              <a:ext cx="71750" cy="84150"/>
            </a:xfrm>
            <a:custGeom>
              <a:avLst/>
              <a:gdLst/>
              <a:ahLst/>
              <a:cxnLst/>
              <a:rect l="l" t="t" r="r" b="b"/>
              <a:pathLst>
                <a:path w="2870" h="3366" extrusionOk="0">
                  <a:moveTo>
                    <a:pt x="1469" y="363"/>
                  </a:moveTo>
                  <a:cubicBezTo>
                    <a:pt x="1502" y="363"/>
                    <a:pt x="1569" y="363"/>
                    <a:pt x="1602" y="397"/>
                  </a:cubicBezTo>
                  <a:cubicBezTo>
                    <a:pt x="1802" y="597"/>
                    <a:pt x="1869" y="864"/>
                    <a:pt x="1869" y="1130"/>
                  </a:cubicBezTo>
                  <a:cubicBezTo>
                    <a:pt x="1869" y="1798"/>
                    <a:pt x="1569" y="2431"/>
                    <a:pt x="1068" y="2898"/>
                  </a:cubicBezTo>
                  <a:cubicBezTo>
                    <a:pt x="1013" y="2953"/>
                    <a:pt x="938" y="2978"/>
                    <a:pt x="865" y="2978"/>
                  </a:cubicBezTo>
                  <a:cubicBezTo>
                    <a:pt x="805" y="2978"/>
                    <a:pt x="746" y="2962"/>
                    <a:pt x="701" y="2932"/>
                  </a:cubicBezTo>
                  <a:cubicBezTo>
                    <a:pt x="501" y="2765"/>
                    <a:pt x="401" y="2465"/>
                    <a:pt x="435" y="2198"/>
                  </a:cubicBezTo>
                  <a:cubicBezTo>
                    <a:pt x="401" y="1531"/>
                    <a:pt x="701" y="864"/>
                    <a:pt x="1235" y="430"/>
                  </a:cubicBezTo>
                  <a:cubicBezTo>
                    <a:pt x="1302" y="397"/>
                    <a:pt x="1369" y="363"/>
                    <a:pt x="1469" y="363"/>
                  </a:cubicBezTo>
                  <a:close/>
                  <a:moveTo>
                    <a:pt x="1426" y="0"/>
                  </a:moveTo>
                  <a:cubicBezTo>
                    <a:pt x="1298" y="0"/>
                    <a:pt x="1174" y="42"/>
                    <a:pt x="1068" y="130"/>
                  </a:cubicBezTo>
                  <a:cubicBezTo>
                    <a:pt x="501" y="430"/>
                    <a:pt x="68" y="1364"/>
                    <a:pt x="68" y="2198"/>
                  </a:cubicBezTo>
                  <a:cubicBezTo>
                    <a:pt x="1" y="2598"/>
                    <a:pt x="168" y="3032"/>
                    <a:pt x="501" y="3265"/>
                  </a:cubicBezTo>
                  <a:cubicBezTo>
                    <a:pt x="601" y="3332"/>
                    <a:pt x="735" y="3365"/>
                    <a:pt x="835" y="3365"/>
                  </a:cubicBezTo>
                  <a:cubicBezTo>
                    <a:pt x="968" y="3365"/>
                    <a:pt x="1135" y="3299"/>
                    <a:pt x="1235" y="3232"/>
                  </a:cubicBezTo>
                  <a:cubicBezTo>
                    <a:pt x="1635" y="2965"/>
                    <a:pt x="1902" y="2598"/>
                    <a:pt x="2069" y="2164"/>
                  </a:cubicBezTo>
                  <a:lnTo>
                    <a:pt x="2569" y="2298"/>
                  </a:lnTo>
                  <a:lnTo>
                    <a:pt x="2603" y="2298"/>
                  </a:lnTo>
                  <a:cubicBezTo>
                    <a:pt x="2803" y="2298"/>
                    <a:pt x="2870" y="2031"/>
                    <a:pt x="2670" y="1931"/>
                  </a:cubicBezTo>
                  <a:lnTo>
                    <a:pt x="2670" y="1931"/>
                  </a:lnTo>
                  <a:lnTo>
                    <a:pt x="2670" y="1964"/>
                  </a:lnTo>
                  <a:lnTo>
                    <a:pt x="2169" y="1798"/>
                  </a:lnTo>
                  <a:cubicBezTo>
                    <a:pt x="2203" y="1597"/>
                    <a:pt x="2236" y="1364"/>
                    <a:pt x="2236" y="1164"/>
                  </a:cubicBezTo>
                  <a:cubicBezTo>
                    <a:pt x="2303" y="730"/>
                    <a:pt x="2102" y="330"/>
                    <a:pt x="1769" y="96"/>
                  </a:cubicBezTo>
                  <a:cubicBezTo>
                    <a:pt x="1659" y="33"/>
                    <a:pt x="1541" y="0"/>
                    <a:pt x="142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5"/>
            <p:cNvSpPr/>
            <p:nvPr/>
          </p:nvSpPr>
          <p:spPr>
            <a:xfrm>
              <a:off x="2831350" y="3964750"/>
              <a:ext cx="557925" cy="321500"/>
            </a:xfrm>
            <a:custGeom>
              <a:avLst/>
              <a:gdLst/>
              <a:ahLst/>
              <a:cxnLst/>
              <a:rect l="l" t="t" r="r" b="b"/>
              <a:pathLst>
                <a:path w="22317" h="12860" extrusionOk="0">
                  <a:moveTo>
                    <a:pt x="11171" y="0"/>
                  </a:moveTo>
                  <a:cubicBezTo>
                    <a:pt x="8315" y="0"/>
                    <a:pt x="5455" y="625"/>
                    <a:pt x="3270" y="1876"/>
                  </a:cubicBezTo>
                  <a:cubicBezTo>
                    <a:pt x="2202" y="2443"/>
                    <a:pt x="1268" y="3311"/>
                    <a:pt x="635" y="4345"/>
                  </a:cubicBezTo>
                  <a:lnTo>
                    <a:pt x="1" y="4345"/>
                  </a:lnTo>
                  <a:lnTo>
                    <a:pt x="1" y="6613"/>
                  </a:lnTo>
                  <a:cubicBezTo>
                    <a:pt x="101" y="8214"/>
                    <a:pt x="1168" y="9782"/>
                    <a:pt x="3270" y="10983"/>
                  </a:cubicBezTo>
                  <a:cubicBezTo>
                    <a:pt x="5455" y="12234"/>
                    <a:pt x="8307" y="12859"/>
                    <a:pt x="11159" y="12859"/>
                  </a:cubicBezTo>
                  <a:cubicBezTo>
                    <a:pt x="14011" y="12859"/>
                    <a:pt x="16863" y="12234"/>
                    <a:pt x="19048" y="10983"/>
                  </a:cubicBezTo>
                  <a:cubicBezTo>
                    <a:pt x="21149" y="9782"/>
                    <a:pt x="22250" y="8214"/>
                    <a:pt x="22317" y="6613"/>
                  </a:cubicBezTo>
                  <a:lnTo>
                    <a:pt x="22317" y="4345"/>
                  </a:lnTo>
                  <a:lnTo>
                    <a:pt x="21716" y="4345"/>
                  </a:lnTo>
                  <a:cubicBezTo>
                    <a:pt x="21049" y="3311"/>
                    <a:pt x="20149" y="2443"/>
                    <a:pt x="19048" y="1876"/>
                  </a:cubicBezTo>
                  <a:cubicBezTo>
                    <a:pt x="16880" y="625"/>
                    <a:pt x="14028" y="0"/>
                    <a:pt x="1117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5"/>
            <p:cNvSpPr/>
            <p:nvPr/>
          </p:nvSpPr>
          <p:spPr>
            <a:xfrm>
              <a:off x="2831350" y="3964750"/>
              <a:ext cx="557925" cy="321500"/>
            </a:xfrm>
            <a:custGeom>
              <a:avLst/>
              <a:gdLst/>
              <a:ahLst/>
              <a:cxnLst/>
              <a:rect l="l" t="t" r="r" b="b"/>
              <a:pathLst>
                <a:path w="22317" h="12860" extrusionOk="0">
                  <a:moveTo>
                    <a:pt x="11171" y="0"/>
                  </a:moveTo>
                  <a:cubicBezTo>
                    <a:pt x="8315" y="0"/>
                    <a:pt x="5455" y="625"/>
                    <a:pt x="3270" y="1876"/>
                  </a:cubicBezTo>
                  <a:cubicBezTo>
                    <a:pt x="2202" y="2443"/>
                    <a:pt x="1268" y="3311"/>
                    <a:pt x="635" y="4345"/>
                  </a:cubicBezTo>
                  <a:lnTo>
                    <a:pt x="1" y="4345"/>
                  </a:lnTo>
                  <a:lnTo>
                    <a:pt x="1" y="6613"/>
                  </a:lnTo>
                  <a:cubicBezTo>
                    <a:pt x="101" y="8214"/>
                    <a:pt x="1168" y="9782"/>
                    <a:pt x="3270" y="10983"/>
                  </a:cubicBezTo>
                  <a:cubicBezTo>
                    <a:pt x="5455" y="12234"/>
                    <a:pt x="8307" y="12859"/>
                    <a:pt x="11159" y="12859"/>
                  </a:cubicBezTo>
                  <a:cubicBezTo>
                    <a:pt x="14011" y="12859"/>
                    <a:pt x="16863" y="12234"/>
                    <a:pt x="19048" y="10983"/>
                  </a:cubicBezTo>
                  <a:cubicBezTo>
                    <a:pt x="21149" y="9782"/>
                    <a:pt x="22250" y="8214"/>
                    <a:pt x="22317" y="6613"/>
                  </a:cubicBezTo>
                  <a:lnTo>
                    <a:pt x="22317" y="4345"/>
                  </a:lnTo>
                  <a:lnTo>
                    <a:pt x="21716" y="4345"/>
                  </a:lnTo>
                  <a:cubicBezTo>
                    <a:pt x="21049" y="3311"/>
                    <a:pt x="20149" y="2443"/>
                    <a:pt x="19048" y="1876"/>
                  </a:cubicBezTo>
                  <a:cubicBezTo>
                    <a:pt x="16880" y="625"/>
                    <a:pt x="14028" y="0"/>
                    <a:pt x="111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5"/>
            <p:cNvSpPr/>
            <p:nvPr/>
          </p:nvSpPr>
          <p:spPr>
            <a:xfrm>
              <a:off x="2831350" y="3964125"/>
              <a:ext cx="279400" cy="321900"/>
            </a:xfrm>
            <a:custGeom>
              <a:avLst/>
              <a:gdLst/>
              <a:ahLst/>
              <a:cxnLst/>
              <a:rect l="l" t="t" r="r" b="b"/>
              <a:pathLst>
                <a:path w="11176" h="12876" extrusionOk="0">
                  <a:moveTo>
                    <a:pt x="11176" y="0"/>
                  </a:moveTo>
                  <a:cubicBezTo>
                    <a:pt x="8307" y="0"/>
                    <a:pt x="5471" y="634"/>
                    <a:pt x="3270" y="1901"/>
                  </a:cubicBezTo>
                  <a:cubicBezTo>
                    <a:pt x="2202" y="2468"/>
                    <a:pt x="1268" y="3336"/>
                    <a:pt x="635" y="4370"/>
                  </a:cubicBezTo>
                  <a:lnTo>
                    <a:pt x="1" y="4370"/>
                  </a:lnTo>
                  <a:lnTo>
                    <a:pt x="1" y="6638"/>
                  </a:lnTo>
                  <a:cubicBezTo>
                    <a:pt x="101" y="8239"/>
                    <a:pt x="1168" y="9807"/>
                    <a:pt x="3270" y="11008"/>
                  </a:cubicBezTo>
                  <a:cubicBezTo>
                    <a:pt x="5438" y="12242"/>
                    <a:pt x="8307" y="12876"/>
                    <a:pt x="11176" y="12876"/>
                  </a:cubicBezTo>
                  <a:lnTo>
                    <a:pt x="1117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5"/>
            <p:cNvSpPr/>
            <p:nvPr/>
          </p:nvSpPr>
          <p:spPr>
            <a:xfrm>
              <a:off x="2831350" y="3990800"/>
              <a:ext cx="126800" cy="269375"/>
            </a:xfrm>
            <a:custGeom>
              <a:avLst/>
              <a:gdLst/>
              <a:ahLst/>
              <a:cxnLst/>
              <a:rect l="l" t="t" r="r" b="b"/>
              <a:pathLst>
                <a:path w="5072" h="10775" extrusionOk="0">
                  <a:moveTo>
                    <a:pt x="5071" y="0"/>
                  </a:moveTo>
                  <a:cubicBezTo>
                    <a:pt x="4471" y="234"/>
                    <a:pt x="3870" y="501"/>
                    <a:pt x="3270" y="834"/>
                  </a:cubicBezTo>
                  <a:cubicBezTo>
                    <a:pt x="2202" y="1401"/>
                    <a:pt x="1268" y="2269"/>
                    <a:pt x="635" y="3303"/>
                  </a:cubicBezTo>
                  <a:lnTo>
                    <a:pt x="1" y="3303"/>
                  </a:lnTo>
                  <a:lnTo>
                    <a:pt x="1" y="5571"/>
                  </a:lnTo>
                  <a:cubicBezTo>
                    <a:pt x="101" y="7172"/>
                    <a:pt x="1168" y="8740"/>
                    <a:pt x="3270" y="9941"/>
                  </a:cubicBezTo>
                  <a:cubicBezTo>
                    <a:pt x="3837" y="10274"/>
                    <a:pt x="4437" y="10541"/>
                    <a:pt x="5071" y="10775"/>
                  </a:cubicBezTo>
                  <a:lnTo>
                    <a:pt x="507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5"/>
            <p:cNvSpPr/>
            <p:nvPr/>
          </p:nvSpPr>
          <p:spPr>
            <a:xfrm>
              <a:off x="3263325" y="3990800"/>
              <a:ext cx="126800" cy="269375"/>
            </a:xfrm>
            <a:custGeom>
              <a:avLst/>
              <a:gdLst/>
              <a:ahLst/>
              <a:cxnLst/>
              <a:rect l="l" t="t" r="r" b="b"/>
              <a:pathLst>
                <a:path w="5072" h="10775" extrusionOk="0">
                  <a:moveTo>
                    <a:pt x="1" y="0"/>
                  </a:moveTo>
                  <a:lnTo>
                    <a:pt x="1" y="10775"/>
                  </a:lnTo>
                  <a:cubicBezTo>
                    <a:pt x="601" y="10541"/>
                    <a:pt x="1202" y="10274"/>
                    <a:pt x="1802" y="9941"/>
                  </a:cubicBezTo>
                  <a:cubicBezTo>
                    <a:pt x="3870" y="8740"/>
                    <a:pt x="4971" y="7172"/>
                    <a:pt x="5071" y="5571"/>
                  </a:cubicBezTo>
                  <a:lnTo>
                    <a:pt x="5071" y="3303"/>
                  </a:lnTo>
                  <a:lnTo>
                    <a:pt x="4437" y="3303"/>
                  </a:lnTo>
                  <a:cubicBezTo>
                    <a:pt x="3770" y="2269"/>
                    <a:pt x="2870" y="1401"/>
                    <a:pt x="1769" y="834"/>
                  </a:cubicBezTo>
                  <a:cubicBezTo>
                    <a:pt x="1202" y="501"/>
                    <a:pt x="601" y="234"/>
                    <a:pt x="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5"/>
            <p:cNvSpPr/>
            <p:nvPr/>
          </p:nvSpPr>
          <p:spPr>
            <a:xfrm>
              <a:off x="2804675" y="3913025"/>
              <a:ext cx="612125" cy="321525"/>
            </a:xfrm>
            <a:custGeom>
              <a:avLst/>
              <a:gdLst/>
              <a:ahLst/>
              <a:cxnLst/>
              <a:rect l="l" t="t" r="r" b="b"/>
              <a:pathLst>
                <a:path w="24485" h="12861" extrusionOk="0">
                  <a:moveTo>
                    <a:pt x="12238" y="1"/>
                  </a:moveTo>
                  <a:cubicBezTo>
                    <a:pt x="9382" y="1"/>
                    <a:pt x="6522" y="626"/>
                    <a:pt x="4337" y="1877"/>
                  </a:cubicBezTo>
                  <a:cubicBezTo>
                    <a:pt x="0" y="4379"/>
                    <a:pt x="0" y="8449"/>
                    <a:pt x="4337" y="10984"/>
                  </a:cubicBezTo>
                  <a:cubicBezTo>
                    <a:pt x="6522" y="12235"/>
                    <a:pt x="9382" y="12860"/>
                    <a:pt x="12238" y="12860"/>
                  </a:cubicBezTo>
                  <a:cubicBezTo>
                    <a:pt x="15095" y="12860"/>
                    <a:pt x="17947" y="12235"/>
                    <a:pt x="20115" y="10984"/>
                  </a:cubicBezTo>
                  <a:cubicBezTo>
                    <a:pt x="24485" y="8482"/>
                    <a:pt x="24485" y="4379"/>
                    <a:pt x="20115" y="1877"/>
                  </a:cubicBezTo>
                  <a:cubicBezTo>
                    <a:pt x="17947" y="626"/>
                    <a:pt x="15095" y="1"/>
                    <a:pt x="1223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5"/>
            <p:cNvSpPr/>
            <p:nvPr/>
          </p:nvSpPr>
          <p:spPr>
            <a:xfrm>
              <a:off x="2804675" y="3913025"/>
              <a:ext cx="612125" cy="321525"/>
            </a:xfrm>
            <a:custGeom>
              <a:avLst/>
              <a:gdLst/>
              <a:ahLst/>
              <a:cxnLst/>
              <a:rect l="l" t="t" r="r" b="b"/>
              <a:pathLst>
                <a:path w="24485" h="12861" extrusionOk="0">
                  <a:moveTo>
                    <a:pt x="12238" y="1"/>
                  </a:moveTo>
                  <a:cubicBezTo>
                    <a:pt x="9382" y="1"/>
                    <a:pt x="6522" y="626"/>
                    <a:pt x="4337" y="1877"/>
                  </a:cubicBezTo>
                  <a:cubicBezTo>
                    <a:pt x="0" y="4379"/>
                    <a:pt x="0" y="8449"/>
                    <a:pt x="4337" y="10984"/>
                  </a:cubicBezTo>
                  <a:cubicBezTo>
                    <a:pt x="6522" y="12235"/>
                    <a:pt x="9382" y="12860"/>
                    <a:pt x="12238" y="12860"/>
                  </a:cubicBezTo>
                  <a:cubicBezTo>
                    <a:pt x="15095" y="12860"/>
                    <a:pt x="17947" y="12235"/>
                    <a:pt x="20115" y="10984"/>
                  </a:cubicBezTo>
                  <a:cubicBezTo>
                    <a:pt x="24485" y="8482"/>
                    <a:pt x="24485" y="4379"/>
                    <a:pt x="20115" y="1877"/>
                  </a:cubicBezTo>
                  <a:cubicBezTo>
                    <a:pt x="17947" y="626"/>
                    <a:pt x="15095" y="1"/>
                    <a:pt x="122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5"/>
            <p:cNvSpPr/>
            <p:nvPr/>
          </p:nvSpPr>
          <p:spPr>
            <a:xfrm>
              <a:off x="2925600" y="3974125"/>
              <a:ext cx="370275" cy="198700"/>
            </a:xfrm>
            <a:custGeom>
              <a:avLst/>
              <a:gdLst/>
              <a:ahLst/>
              <a:cxnLst/>
              <a:rect l="l" t="t" r="r" b="b"/>
              <a:pathLst>
                <a:path w="14811" h="7948" extrusionOk="0">
                  <a:moveTo>
                    <a:pt x="7406" y="0"/>
                  </a:moveTo>
                  <a:cubicBezTo>
                    <a:pt x="5654" y="0"/>
                    <a:pt x="3903" y="367"/>
                    <a:pt x="2269" y="1101"/>
                  </a:cubicBezTo>
                  <a:cubicBezTo>
                    <a:pt x="801" y="1835"/>
                    <a:pt x="0" y="2869"/>
                    <a:pt x="0" y="3970"/>
                  </a:cubicBezTo>
                  <a:cubicBezTo>
                    <a:pt x="0" y="5104"/>
                    <a:pt x="801" y="6105"/>
                    <a:pt x="2269" y="6872"/>
                  </a:cubicBezTo>
                  <a:cubicBezTo>
                    <a:pt x="3903" y="7589"/>
                    <a:pt x="5654" y="7948"/>
                    <a:pt x="7406" y="7948"/>
                  </a:cubicBezTo>
                  <a:cubicBezTo>
                    <a:pt x="9157" y="7948"/>
                    <a:pt x="10908" y="7589"/>
                    <a:pt x="12543" y="6872"/>
                  </a:cubicBezTo>
                  <a:cubicBezTo>
                    <a:pt x="13977" y="6105"/>
                    <a:pt x="14811" y="5071"/>
                    <a:pt x="14811" y="3970"/>
                  </a:cubicBezTo>
                  <a:cubicBezTo>
                    <a:pt x="14811" y="2836"/>
                    <a:pt x="13977" y="1835"/>
                    <a:pt x="12543" y="1101"/>
                  </a:cubicBezTo>
                  <a:cubicBezTo>
                    <a:pt x="10908" y="367"/>
                    <a:pt x="9157" y="0"/>
                    <a:pt x="740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5"/>
            <p:cNvSpPr/>
            <p:nvPr/>
          </p:nvSpPr>
          <p:spPr>
            <a:xfrm>
              <a:off x="2925600" y="3974125"/>
              <a:ext cx="370275" cy="198700"/>
            </a:xfrm>
            <a:custGeom>
              <a:avLst/>
              <a:gdLst/>
              <a:ahLst/>
              <a:cxnLst/>
              <a:rect l="l" t="t" r="r" b="b"/>
              <a:pathLst>
                <a:path w="14811" h="7948" extrusionOk="0">
                  <a:moveTo>
                    <a:pt x="7406" y="0"/>
                  </a:moveTo>
                  <a:cubicBezTo>
                    <a:pt x="5654" y="0"/>
                    <a:pt x="3903" y="367"/>
                    <a:pt x="2269" y="1101"/>
                  </a:cubicBezTo>
                  <a:cubicBezTo>
                    <a:pt x="801" y="1835"/>
                    <a:pt x="0" y="2869"/>
                    <a:pt x="0" y="3970"/>
                  </a:cubicBezTo>
                  <a:cubicBezTo>
                    <a:pt x="0" y="5104"/>
                    <a:pt x="801" y="6105"/>
                    <a:pt x="2269" y="6872"/>
                  </a:cubicBezTo>
                  <a:cubicBezTo>
                    <a:pt x="3903" y="7589"/>
                    <a:pt x="5654" y="7948"/>
                    <a:pt x="7406" y="7948"/>
                  </a:cubicBezTo>
                  <a:cubicBezTo>
                    <a:pt x="9157" y="7948"/>
                    <a:pt x="10908" y="7589"/>
                    <a:pt x="12543" y="6872"/>
                  </a:cubicBezTo>
                  <a:cubicBezTo>
                    <a:pt x="13977" y="6105"/>
                    <a:pt x="14811" y="5071"/>
                    <a:pt x="14811" y="3970"/>
                  </a:cubicBezTo>
                  <a:cubicBezTo>
                    <a:pt x="14811" y="2836"/>
                    <a:pt x="13977" y="1835"/>
                    <a:pt x="12543" y="1101"/>
                  </a:cubicBezTo>
                  <a:cubicBezTo>
                    <a:pt x="10908" y="367"/>
                    <a:pt x="9157" y="0"/>
                    <a:pt x="74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5"/>
            <p:cNvSpPr/>
            <p:nvPr/>
          </p:nvSpPr>
          <p:spPr>
            <a:xfrm>
              <a:off x="2843875" y="3924075"/>
              <a:ext cx="533725" cy="297750"/>
            </a:xfrm>
            <a:custGeom>
              <a:avLst/>
              <a:gdLst/>
              <a:ahLst/>
              <a:cxnLst/>
              <a:rect l="l" t="t" r="r" b="b"/>
              <a:pathLst>
                <a:path w="21349" h="11910" extrusionOk="0">
                  <a:moveTo>
                    <a:pt x="10675" y="1969"/>
                  </a:moveTo>
                  <a:cubicBezTo>
                    <a:pt x="12426" y="1969"/>
                    <a:pt x="14177" y="2336"/>
                    <a:pt x="15812" y="3070"/>
                  </a:cubicBezTo>
                  <a:cubicBezTo>
                    <a:pt x="17279" y="3837"/>
                    <a:pt x="18080" y="4838"/>
                    <a:pt x="18080" y="5972"/>
                  </a:cubicBezTo>
                  <a:cubicBezTo>
                    <a:pt x="18080" y="7073"/>
                    <a:pt x="17246" y="8107"/>
                    <a:pt x="15812" y="8841"/>
                  </a:cubicBezTo>
                  <a:cubicBezTo>
                    <a:pt x="14177" y="9574"/>
                    <a:pt x="12426" y="9941"/>
                    <a:pt x="10675" y="9941"/>
                  </a:cubicBezTo>
                  <a:cubicBezTo>
                    <a:pt x="8923" y="9941"/>
                    <a:pt x="7172" y="9574"/>
                    <a:pt x="5538" y="8841"/>
                  </a:cubicBezTo>
                  <a:cubicBezTo>
                    <a:pt x="4070" y="8107"/>
                    <a:pt x="3269" y="7073"/>
                    <a:pt x="3269" y="5972"/>
                  </a:cubicBezTo>
                  <a:cubicBezTo>
                    <a:pt x="3269" y="4838"/>
                    <a:pt x="4070" y="3837"/>
                    <a:pt x="5538" y="3070"/>
                  </a:cubicBezTo>
                  <a:cubicBezTo>
                    <a:pt x="7172" y="2336"/>
                    <a:pt x="8923" y="1969"/>
                    <a:pt x="10675" y="1969"/>
                  </a:cubicBezTo>
                  <a:close/>
                  <a:moveTo>
                    <a:pt x="10675" y="1"/>
                  </a:moveTo>
                  <a:cubicBezTo>
                    <a:pt x="7772" y="1"/>
                    <a:pt x="5071" y="668"/>
                    <a:pt x="3036" y="1836"/>
                  </a:cubicBezTo>
                  <a:cubicBezTo>
                    <a:pt x="1068" y="2970"/>
                    <a:pt x="0" y="4437"/>
                    <a:pt x="0" y="5972"/>
                  </a:cubicBezTo>
                  <a:cubicBezTo>
                    <a:pt x="0" y="7506"/>
                    <a:pt x="1068" y="8974"/>
                    <a:pt x="3036" y="10108"/>
                  </a:cubicBezTo>
                  <a:cubicBezTo>
                    <a:pt x="5071" y="11276"/>
                    <a:pt x="7772" y="11909"/>
                    <a:pt x="10675" y="11909"/>
                  </a:cubicBezTo>
                  <a:cubicBezTo>
                    <a:pt x="13543" y="11909"/>
                    <a:pt x="16279" y="11276"/>
                    <a:pt x="18313" y="10108"/>
                  </a:cubicBezTo>
                  <a:cubicBezTo>
                    <a:pt x="20248" y="8974"/>
                    <a:pt x="21349" y="7506"/>
                    <a:pt x="21349" y="5972"/>
                  </a:cubicBezTo>
                  <a:cubicBezTo>
                    <a:pt x="21349" y="4437"/>
                    <a:pt x="20281" y="2970"/>
                    <a:pt x="18313" y="1836"/>
                  </a:cubicBezTo>
                  <a:cubicBezTo>
                    <a:pt x="16279" y="668"/>
                    <a:pt x="13577" y="1"/>
                    <a:pt x="1067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5"/>
            <p:cNvSpPr/>
            <p:nvPr/>
          </p:nvSpPr>
          <p:spPr>
            <a:xfrm>
              <a:off x="2934775" y="3983300"/>
              <a:ext cx="351100" cy="180150"/>
            </a:xfrm>
            <a:custGeom>
              <a:avLst/>
              <a:gdLst/>
              <a:ahLst/>
              <a:cxnLst/>
              <a:rect l="l" t="t" r="r" b="b"/>
              <a:pathLst>
                <a:path w="14044" h="7206" extrusionOk="0">
                  <a:moveTo>
                    <a:pt x="7039" y="0"/>
                  </a:moveTo>
                  <a:cubicBezTo>
                    <a:pt x="3169" y="0"/>
                    <a:pt x="0" y="1601"/>
                    <a:pt x="0" y="3603"/>
                  </a:cubicBezTo>
                  <a:cubicBezTo>
                    <a:pt x="0" y="5571"/>
                    <a:pt x="3169" y="7205"/>
                    <a:pt x="7039" y="7205"/>
                  </a:cubicBezTo>
                  <a:cubicBezTo>
                    <a:pt x="10908" y="7205"/>
                    <a:pt x="14044" y="5571"/>
                    <a:pt x="14044" y="3603"/>
                  </a:cubicBezTo>
                  <a:cubicBezTo>
                    <a:pt x="14044" y="1601"/>
                    <a:pt x="10908" y="0"/>
                    <a:pt x="70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5"/>
            <p:cNvSpPr/>
            <p:nvPr/>
          </p:nvSpPr>
          <p:spPr>
            <a:xfrm>
              <a:off x="2934775" y="3983300"/>
              <a:ext cx="351100" cy="180150"/>
            </a:xfrm>
            <a:custGeom>
              <a:avLst/>
              <a:gdLst/>
              <a:ahLst/>
              <a:cxnLst/>
              <a:rect l="l" t="t" r="r" b="b"/>
              <a:pathLst>
                <a:path w="14044" h="7206" extrusionOk="0">
                  <a:moveTo>
                    <a:pt x="7039" y="0"/>
                  </a:moveTo>
                  <a:cubicBezTo>
                    <a:pt x="3169" y="0"/>
                    <a:pt x="0" y="1601"/>
                    <a:pt x="0" y="3603"/>
                  </a:cubicBezTo>
                  <a:cubicBezTo>
                    <a:pt x="0" y="5571"/>
                    <a:pt x="3169" y="7205"/>
                    <a:pt x="7039" y="7205"/>
                  </a:cubicBezTo>
                  <a:cubicBezTo>
                    <a:pt x="10908" y="7205"/>
                    <a:pt x="14044" y="5571"/>
                    <a:pt x="14044" y="3603"/>
                  </a:cubicBezTo>
                  <a:cubicBezTo>
                    <a:pt x="14044" y="1601"/>
                    <a:pt x="10908" y="0"/>
                    <a:pt x="703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5"/>
            <p:cNvSpPr/>
            <p:nvPr/>
          </p:nvSpPr>
          <p:spPr>
            <a:xfrm>
              <a:off x="2934775" y="3983300"/>
              <a:ext cx="351100" cy="180150"/>
            </a:xfrm>
            <a:custGeom>
              <a:avLst/>
              <a:gdLst/>
              <a:ahLst/>
              <a:cxnLst/>
              <a:rect l="l" t="t" r="r" b="b"/>
              <a:pathLst>
                <a:path w="14044" h="7206" extrusionOk="0">
                  <a:moveTo>
                    <a:pt x="7039" y="0"/>
                  </a:moveTo>
                  <a:cubicBezTo>
                    <a:pt x="3169" y="0"/>
                    <a:pt x="0" y="1601"/>
                    <a:pt x="0" y="3603"/>
                  </a:cubicBezTo>
                  <a:cubicBezTo>
                    <a:pt x="0" y="5571"/>
                    <a:pt x="3169" y="7205"/>
                    <a:pt x="7039" y="7205"/>
                  </a:cubicBezTo>
                  <a:cubicBezTo>
                    <a:pt x="10908" y="7205"/>
                    <a:pt x="14044" y="5571"/>
                    <a:pt x="14044" y="3603"/>
                  </a:cubicBezTo>
                  <a:cubicBezTo>
                    <a:pt x="14044" y="1601"/>
                    <a:pt x="10908" y="0"/>
                    <a:pt x="70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5"/>
            <p:cNvSpPr/>
            <p:nvPr/>
          </p:nvSpPr>
          <p:spPr>
            <a:xfrm>
              <a:off x="2936425" y="4007050"/>
              <a:ext cx="347775" cy="156825"/>
            </a:xfrm>
            <a:custGeom>
              <a:avLst/>
              <a:gdLst/>
              <a:ahLst/>
              <a:cxnLst/>
              <a:rect l="l" t="t" r="r" b="b"/>
              <a:pathLst>
                <a:path w="13911" h="6273" extrusionOk="0">
                  <a:moveTo>
                    <a:pt x="6960" y="1"/>
                  </a:moveTo>
                  <a:cubicBezTo>
                    <a:pt x="5163" y="1"/>
                    <a:pt x="3370" y="351"/>
                    <a:pt x="2002" y="1052"/>
                  </a:cubicBezTo>
                  <a:cubicBezTo>
                    <a:pt x="868" y="1619"/>
                    <a:pt x="201" y="2353"/>
                    <a:pt x="1" y="3153"/>
                  </a:cubicBezTo>
                  <a:cubicBezTo>
                    <a:pt x="201" y="3887"/>
                    <a:pt x="868" y="4621"/>
                    <a:pt x="2002" y="5221"/>
                  </a:cubicBezTo>
                  <a:cubicBezTo>
                    <a:pt x="3370" y="5922"/>
                    <a:pt x="5163" y="6272"/>
                    <a:pt x="6960" y="6272"/>
                  </a:cubicBezTo>
                  <a:cubicBezTo>
                    <a:pt x="8757" y="6272"/>
                    <a:pt x="10558" y="5922"/>
                    <a:pt x="11943" y="5221"/>
                  </a:cubicBezTo>
                  <a:cubicBezTo>
                    <a:pt x="13077" y="4654"/>
                    <a:pt x="13711" y="3920"/>
                    <a:pt x="13911" y="3153"/>
                  </a:cubicBezTo>
                  <a:cubicBezTo>
                    <a:pt x="13711" y="2353"/>
                    <a:pt x="13077" y="1619"/>
                    <a:pt x="11943" y="1052"/>
                  </a:cubicBezTo>
                  <a:cubicBezTo>
                    <a:pt x="10558" y="351"/>
                    <a:pt x="8757" y="1"/>
                    <a:pt x="696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5"/>
            <p:cNvSpPr/>
            <p:nvPr/>
          </p:nvSpPr>
          <p:spPr>
            <a:xfrm>
              <a:off x="2936425" y="4007050"/>
              <a:ext cx="347775" cy="156825"/>
            </a:xfrm>
            <a:custGeom>
              <a:avLst/>
              <a:gdLst/>
              <a:ahLst/>
              <a:cxnLst/>
              <a:rect l="l" t="t" r="r" b="b"/>
              <a:pathLst>
                <a:path w="13911" h="6273" extrusionOk="0">
                  <a:moveTo>
                    <a:pt x="6960" y="1"/>
                  </a:moveTo>
                  <a:cubicBezTo>
                    <a:pt x="5163" y="1"/>
                    <a:pt x="3370" y="351"/>
                    <a:pt x="2002" y="1052"/>
                  </a:cubicBezTo>
                  <a:cubicBezTo>
                    <a:pt x="868" y="1619"/>
                    <a:pt x="201" y="2353"/>
                    <a:pt x="1" y="3153"/>
                  </a:cubicBezTo>
                  <a:cubicBezTo>
                    <a:pt x="201" y="3887"/>
                    <a:pt x="868" y="4621"/>
                    <a:pt x="2002" y="5221"/>
                  </a:cubicBezTo>
                  <a:cubicBezTo>
                    <a:pt x="3370" y="5922"/>
                    <a:pt x="5163" y="6272"/>
                    <a:pt x="6960" y="6272"/>
                  </a:cubicBezTo>
                  <a:cubicBezTo>
                    <a:pt x="8757" y="6272"/>
                    <a:pt x="10558" y="5922"/>
                    <a:pt x="11943" y="5221"/>
                  </a:cubicBezTo>
                  <a:cubicBezTo>
                    <a:pt x="13077" y="4654"/>
                    <a:pt x="13711" y="3920"/>
                    <a:pt x="13911" y="3153"/>
                  </a:cubicBezTo>
                  <a:cubicBezTo>
                    <a:pt x="13711" y="2353"/>
                    <a:pt x="13077" y="1619"/>
                    <a:pt x="11943" y="1052"/>
                  </a:cubicBezTo>
                  <a:cubicBezTo>
                    <a:pt x="10558" y="351"/>
                    <a:pt x="8757" y="1"/>
                    <a:pt x="69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5"/>
            <p:cNvSpPr/>
            <p:nvPr/>
          </p:nvSpPr>
          <p:spPr>
            <a:xfrm>
              <a:off x="3102375" y="4010825"/>
              <a:ext cx="25050" cy="51725"/>
            </a:xfrm>
            <a:custGeom>
              <a:avLst/>
              <a:gdLst/>
              <a:ahLst/>
              <a:cxnLst/>
              <a:rect l="l" t="t" r="r" b="b"/>
              <a:pathLst>
                <a:path w="1002" h="2069" extrusionOk="0">
                  <a:moveTo>
                    <a:pt x="1002" y="0"/>
                  </a:moveTo>
                  <a:lnTo>
                    <a:pt x="1" y="1001"/>
                  </a:lnTo>
                  <a:lnTo>
                    <a:pt x="1" y="2068"/>
                  </a:lnTo>
                  <a:lnTo>
                    <a:pt x="635" y="1401"/>
                  </a:lnTo>
                  <a:lnTo>
                    <a:pt x="1002" y="1034"/>
                  </a:lnTo>
                  <a:lnTo>
                    <a:pt x="1002"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5"/>
            <p:cNvSpPr/>
            <p:nvPr/>
          </p:nvSpPr>
          <p:spPr>
            <a:xfrm>
              <a:off x="3102375" y="4010825"/>
              <a:ext cx="25050" cy="51725"/>
            </a:xfrm>
            <a:custGeom>
              <a:avLst/>
              <a:gdLst/>
              <a:ahLst/>
              <a:cxnLst/>
              <a:rect l="l" t="t" r="r" b="b"/>
              <a:pathLst>
                <a:path w="1002" h="2069" extrusionOk="0">
                  <a:moveTo>
                    <a:pt x="1002" y="0"/>
                  </a:moveTo>
                  <a:lnTo>
                    <a:pt x="1" y="1001"/>
                  </a:lnTo>
                  <a:lnTo>
                    <a:pt x="1" y="2068"/>
                  </a:lnTo>
                  <a:lnTo>
                    <a:pt x="635" y="1401"/>
                  </a:lnTo>
                  <a:lnTo>
                    <a:pt x="1002" y="1034"/>
                  </a:lnTo>
                  <a:lnTo>
                    <a:pt x="100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5"/>
            <p:cNvSpPr/>
            <p:nvPr/>
          </p:nvSpPr>
          <p:spPr>
            <a:xfrm>
              <a:off x="3054025" y="4033550"/>
              <a:ext cx="48375" cy="25450"/>
            </a:xfrm>
            <a:custGeom>
              <a:avLst/>
              <a:gdLst/>
              <a:ahLst/>
              <a:cxnLst/>
              <a:rect l="l" t="t" r="r" b="b"/>
              <a:pathLst>
                <a:path w="1935" h="1018" extrusionOk="0">
                  <a:moveTo>
                    <a:pt x="1379" y="1"/>
                  </a:moveTo>
                  <a:cubicBezTo>
                    <a:pt x="1061" y="1"/>
                    <a:pt x="754" y="90"/>
                    <a:pt x="501" y="259"/>
                  </a:cubicBezTo>
                  <a:cubicBezTo>
                    <a:pt x="0" y="525"/>
                    <a:pt x="67" y="759"/>
                    <a:pt x="300" y="926"/>
                  </a:cubicBezTo>
                  <a:cubicBezTo>
                    <a:pt x="367" y="959"/>
                    <a:pt x="434" y="959"/>
                    <a:pt x="501" y="992"/>
                  </a:cubicBezTo>
                  <a:cubicBezTo>
                    <a:pt x="567" y="1009"/>
                    <a:pt x="642" y="1017"/>
                    <a:pt x="717" y="1017"/>
                  </a:cubicBezTo>
                  <a:cubicBezTo>
                    <a:pt x="792" y="1017"/>
                    <a:pt x="868" y="1009"/>
                    <a:pt x="934" y="992"/>
                  </a:cubicBezTo>
                  <a:cubicBezTo>
                    <a:pt x="1268" y="926"/>
                    <a:pt x="1601" y="826"/>
                    <a:pt x="1935" y="692"/>
                  </a:cubicBezTo>
                  <a:lnTo>
                    <a:pt x="1935" y="92"/>
                  </a:lnTo>
                  <a:cubicBezTo>
                    <a:pt x="1751" y="31"/>
                    <a:pt x="1563" y="1"/>
                    <a:pt x="137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5"/>
            <p:cNvSpPr/>
            <p:nvPr/>
          </p:nvSpPr>
          <p:spPr>
            <a:xfrm>
              <a:off x="3054025" y="4033550"/>
              <a:ext cx="48375" cy="25450"/>
            </a:xfrm>
            <a:custGeom>
              <a:avLst/>
              <a:gdLst/>
              <a:ahLst/>
              <a:cxnLst/>
              <a:rect l="l" t="t" r="r" b="b"/>
              <a:pathLst>
                <a:path w="1935" h="1018" extrusionOk="0">
                  <a:moveTo>
                    <a:pt x="1379" y="1"/>
                  </a:moveTo>
                  <a:cubicBezTo>
                    <a:pt x="1061" y="1"/>
                    <a:pt x="754" y="90"/>
                    <a:pt x="501" y="259"/>
                  </a:cubicBezTo>
                  <a:cubicBezTo>
                    <a:pt x="0" y="525"/>
                    <a:pt x="67" y="759"/>
                    <a:pt x="300" y="926"/>
                  </a:cubicBezTo>
                  <a:cubicBezTo>
                    <a:pt x="367" y="959"/>
                    <a:pt x="434" y="959"/>
                    <a:pt x="501" y="992"/>
                  </a:cubicBezTo>
                  <a:cubicBezTo>
                    <a:pt x="567" y="1009"/>
                    <a:pt x="642" y="1017"/>
                    <a:pt x="717" y="1017"/>
                  </a:cubicBezTo>
                  <a:cubicBezTo>
                    <a:pt x="792" y="1017"/>
                    <a:pt x="868" y="1009"/>
                    <a:pt x="934" y="992"/>
                  </a:cubicBezTo>
                  <a:cubicBezTo>
                    <a:pt x="1268" y="926"/>
                    <a:pt x="1601" y="826"/>
                    <a:pt x="1935" y="692"/>
                  </a:cubicBezTo>
                  <a:lnTo>
                    <a:pt x="1935" y="92"/>
                  </a:lnTo>
                  <a:cubicBezTo>
                    <a:pt x="1751" y="31"/>
                    <a:pt x="1563" y="1"/>
                    <a:pt x="137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5"/>
            <p:cNvSpPr/>
            <p:nvPr/>
          </p:nvSpPr>
          <p:spPr>
            <a:xfrm>
              <a:off x="3003150" y="4019150"/>
              <a:ext cx="215175" cy="128450"/>
            </a:xfrm>
            <a:custGeom>
              <a:avLst/>
              <a:gdLst/>
              <a:ahLst/>
              <a:cxnLst/>
              <a:rect l="l" t="t" r="r" b="b"/>
              <a:pathLst>
                <a:path w="8607" h="5138" extrusionOk="0">
                  <a:moveTo>
                    <a:pt x="0" y="1"/>
                  </a:moveTo>
                  <a:lnTo>
                    <a:pt x="0" y="901"/>
                  </a:lnTo>
                  <a:lnTo>
                    <a:pt x="296" y="1065"/>
                  </a:lnTo>
                  <a:lnTo>
                    <a:pt x="296" y="1065"/>
                  </a:lnTo>
                  <a:cubicBezTo>
                    <a:pt x="401" y="830"/>
                    <a:pt x="588" y="636"/>
                    <a:pt x="834" y="501"/>
                  </a:cubicBezTo>
                  <a:lnTo>
                    <a:pt x="0" y="1"/>
                  </a:lnTo>
                  <a:close/>
                  <a:moveTo>
                    <a:pt x="296" y="1065"/>
                  </a:moveTo>
                  <a:lnTo>
                    <a:pt x="296" y="1065"/>
                  </a:lnTo>
                  <a:cubicBezTo>
                    <a:pt x="244" y="1180"/>
                    <a:pt x="212" y="1304"/>
                    <a:pt x="201" y="1435"/>
                  </a:cubicBezTo>
                  <a:cubicBezTo>
                    <a:pt x="201" y="1445"/>
                    <a:pt x="201" y="1455"/>
                    <a:pt x="201" y="1466"/>
                  </a:cubicBezTo>
                  <a:lnTo>
                    <a:pt x="201" y="1466"/>
                  </a:lnTo>
                  <a:lnTo>
                    <a:pt x="301" y="1068"/>
                  </a:lnTo>
                  <a:lnTo>
                    <a:pt x="296" y="1065"/>
                  </a:lnTo>
                  <a:close/>
                  <a:moveTo>
                    <a:pt x="201" y="1466"/>
                  </a:moveTo>
                  <a:lnTo>
                    <a:pt x="201" y="1468"/>
                  </a:lnTo>
                  <a:lnTo>
                    <a:pt x="201" y="2336"/>
                  </a:lnTo>
                  <a:cubicBezTo>
                    <a:pt x="201" y="2636"/>
                    <a:pt x="434" y="2969"/>
                    <a:pt x="934" y="3270"/>
                  </a:cubicBezTo>
                  <a:cubicBezTo>
                    <a:pt x="1428" y="3527"/>
                    <a:pt x="1977" y="3661"/>
                    <a:pt x="2528" y="3661"/>
                  </a:cubicBezTo>
                  <a:cubicBezTo>
                    <a:pt x="2833" y="3661"/>
                    <a:pt x="3139" y="3620"/>
                    <a:pt x="3436" y="3536"/>
                  </a:cubicBezTo>
                  <a:lnTo>
                    <a:pt x="3937" y="3403"/>
                  </a:lnTo>
                  <a:lnTo>
                    <a:pt x="3937" y="3403"/>
                  </a:lnTo>
                  <a:lnTo>
                    <a:pt x="4504" y="2836"/>
                  </a:lnTo>
                  <a:cubicBezTo>
                    <a:pt x="4737" y="2938"/>
                    <a:pt x="4977" y="2989"/>
                    <a:pt x="5215" y="2989"/>
                  </a:cubicBezTo>
                  <a:cubicBezTo>
                    <a:pt x="5521" y="2989"/>
                    <a:pt x="5823" y="2905"/>
                    <a:pt x="6105" y="2736"/>
                  </a:cubicBezTo>
                  <a:cubicBezTo>
                    <a:pt x="6472" y="2536"/>
                    <a:pt x="6572" y="2302"/>
                    <a:pt x="6238" y="2102"/>
                  </a:cubicBezTo>
                  <a:cubicBezTo>
                    <a:pt x="6098" y="2023"/>
                    <a:pt x="5948" y="1990"/>
                    <a:pt x="5787" y="1990"/>
                  </a:cubicBezTo>
                  <a:cubicBezTo>
                    <a:pt x="5335" y="1990"/>
                    <a:pt x="4792" y="2248"/>
                    <a:pt x="4103" y="2469"/>
                  </a:cubicBezTo>
                  <a:cubicBezTo>
                    <a:pt x="3586" y="2630"/>
                    <a:pt x="3031" y="2771"/>
                    <a:pt x="2458" y="2771"/>
                  </a:cubicBezTo>
                  <a:cubicBezTo>
                    <a:pt x="1959" y="2771"/>
                    <a:pt x="1447" y="2664"/>
                    <a:pt x="934" y="2369"/>
                  </a:cubicBezTo>
                  <a:cubicBezTo>
                    <a:pt x="449" y="2078"/>
                    <a:pt x="215" y="1787"/>
                    <a:pt x="201" y="1466"/>
                  </a:cubicBezTo>
                  <a:close/>
                  <a:moveTo>
                    <a:pt x="8607" y="3603"/>
                  </a:moveTo>
                  <a:lnTo>
                    <a:pt x="7506" y="4237"/>
                  </a:lnTo>
                  <a:lnTo>
                    <a:pt x="6672" y="3770"/>
                  </a:lnTo>
                  <a:cubicBezTo>
                    <a:pt x="6099" y="4022"/>
                    <a:pt x="5494" y="4148"/>
                    <a:pt x="4879" y="4148"/>
                  </a:cubicBezTo>
                  <a:cubicBezTo>
                    <a:pt x="4600" y="4148"/>
                    <a:pt x="4318" y="4122"/>
                    <a:pt x="4037" y="4070"/>
                  </a:cubicBezTo>
                  <a:cubicBezTo>
                    <a:pt x="3837" y="4037"/>
                    <a:pt x="3636" y="3970"/>
                    <a:pt x="3436" y="3903"/>
                  </a:cubicBezTo>
                  <a:lnTo>
                    <a:pt x="3436" y="4804"/>
                  </a:lnTo>
                  <a:cubicBezTo>
                    <a:pt x="3916" y="4969"/>
                    <a:pt x="4410" y="5053"/>
                    <a:pt x="4902" y="5053"/>
                  </a:cubicBezTo>
                  <a:cubicBezTo>
                    <a:pt x="5504" y="5053"/>
                    <a:pt x="6103" y="4928"/>
                    <a:pt x="6672" y="4671"/>
                  </a:cubicBezTo>
                  <a:lnTo>
                    <a:pt x="7506" y="5138"/>
                  </a:lnTo>
                  <a:lnTo>
                    <a:pt x="8607" y="4504"/>
                  </a:lnTo>
                  <a:lnTo>
                    <a:pt x="8607" y="3603"/>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5"/>
            <p:cNvSpPr/>
            <p:nvPr/>
          </p:nvSpPr>
          <p:spPr>
            <a:xfrm>
              <a:off x="3008150" y="4045850"/>
              <a:ext cx="210175" cy="101750"/>
            </a:xfrm>
            <a:custGeom>
              <a:avLst/>
              <a:gdLst/>
              <a:ahLst/>
              <a:cxnLst/>
              <a:rect l="l" t="t" r="r" b="b"/>
              <a:pathLst>
                <a:path w="8407" h="4070" extrusionOk="0">
                  <a:moveTo>
                    <a:pt x="101" y="0"/>
                  </a:moveTo>
                  <a:lnTo>
                    <a:pt x="1" y="367"/>
                  </a:lnTo>
                  <a:cubicBezTo>
                    <a:pt x="1" y="377"/>
                    <a:pt x="1" y="387"/>
                    <a:pt x="1" y="398"/>
                  </a:cubicBezTo>
                  <a:lnTo>
                    <a:pt x="1" y="398"/>
                  </a:lnTo>
                  <a:lnTo>
                    <a:pt x="101" y="0"/>
                  </a:lnTo>
                  <a:close/>
                  <a:moveTo>
                    <a:pt x="1" y="398"/>
                  </a:moveTo>
                  <a:lnTo>
                    <a:pt x="1" y="400"/>
                  </a:lnTo>
                  <a:lnTo>
                    <a:pt x="1" y="1268"/>
                  </a:lnTo>
                  <a:cubicBezTo>
                    <a:pt x="1" y="1568"/>
                    <a:pt x="234" y="1901"/>
                    <a:pt x="734" y="2202"/>
                  </a:cubicBezTo>
                  <a:cubicBezTo>
                    <a:pt x="1228" y="2459"/>
                    <a:pt x="1777" y="2593"/>
                    <a:pt x="2328" y="2593"/>
                  </a:cubicBezTo>
                  <a:cubicBezTo>
                    <a:pt x="2633" y="2593"/>
                    <a:pt x="2939" y="2552"/>
                    <a:pt x="3236" y="2468"/>
                  </a:cubicBezTo>
                  <a:lnTo>
                    <a:pt x="3737" y="2335"/>
                  </a:lnTo>
                  <a:lnTo>
                    <a:pt x="3737" y="2335"/>
                  </a:lnTo>
                  <a:lnTo>
                    <a:pt x="4304" y="1768"/>
                  </a:lnTo>
                  <a:cubicBezTo>
                    <a:pt x="4529" y="1873"/>
                    <a:pt x="4774" y="1924"/>
                    <a:pt x="5022" y="1924"/>
                  </a:cubicBezTo>
                  <a:cubicBezTo>
                    <a:pt x="5324" y="1924"/>
                    <a:pt x="5630" y="1848"/>
                    <a:pt x="5905" y="1701"/>
                  </a:cubicBezTo>
                  <a:cubicBezTo>
                    <a:pt x="6272" y="1468"/>
                    <a:pt x="6372" y="1234"/>
                    <a:pt x="6038" y="1034"/>
                  </a:cubicBezTo>
                  <a:cubicBezTo>
                    <a:pt x="5898" y="955"/>
                    <a:pt x="5748" y="922"/>
                    <a:pt x="5587" y="922"/>
                  </a:cubicBezTo>
                  <a:cubicBezTo>
                    <a:pt x="5135" y="922"/>
                    <a:pt x="4592" y="1180"/>
                    <a:pt x="3903" y="1401"/>
                  </a:cubicBezTo>
                  <a:cubicBezTo>
                    <a:pt x="3368" y="1562"/>
                    <a:pt x="2814" y="1703"/>
                    <a:pt x="2246" y="1703"/>
                  </a:cubicBezTo>
                  <a:cubicBezTo>
                    <a:pt x="1752" y="1703"/>
                    <a:pt x="1247" y="1596"/>
                    <a:pt x="734" y="1301"/>
                  </a:cubicBezTo>
                  <a:cubicBezTo>
                    <a:pt x="249" y="1010"/>
                    <a:pt x="15" y="719"/>
                    <a:pt x="1" y="398"/>
                  </a:cubicBezTo>
                  <a:close/>
                  <a:moveTo>
                    <a:pt x="8407" y="2535"/>
                  </a:moveTo>
                  <a:lnTo>
                    <a:pt x="7306" y="3169"/>
                  </a:lnTo>
                  <a:lnTo>
                    <a:pt x="6472" y="2702"/>
                  </a:lnTo>
                  <a:cubicBezTo>
                    <a:pt x="5899" y="2954"/>
                    <a:pt x="5278" y="3080"/>
                    <a:pt x="4664" y="3080"/>
                  </a:cubicBezTo>
                  <a:cubicBezTo>
                    <a:pt x="4385" y="3080"/>
                    <a:pt x="4108" y="3054"/>
                    <a:pt x="3837" y="3002"/>
                  </a:cubicBezTo>
                  <a:cubicBezTo>
                    <a:pt x="3637" y="2969"/>
                    <a:pt x="3436" y="2902"/>
                    <a:pt x="3236" y="2835"/>
                  </a:cubicBezTo>
                  <a:lnTo>
                    <a:pt x="3236" y="3736"/>
                  </a:lnTo>
                  <a:cubicBezTo>
                    <a:pt x="3695" y="3894"/>
                    <a:pt x="4167" y="3971"/>
                    <a:pt x="4638" y="3971"/>
                  </a:cubicBezTo>
                  <a:cubicBezTo>
                    <a:pt x="5261" y="3971"/>
                    <a:pt x="5883" y="3835"/>
                    <a:pt x="6472" y="3569"/>
                  </a:cubicBezTo>
                  <a:lnTo>
                    <a:pt x="7306" y="4070"/>
                  </a:lnTo>
                  <a:lnTo>
                    <a:pt x="8407" y="3402"/>
                  </a:lnTo>
                  <a:lnTo>
                    <a:pt x="8407" y="2535"/>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5"/>
            <p:cNvSpPr/>
            <p:nvPr/>
          </p:nvSpPr>
          <p:spPr>
            <a:xfrm>
              <a:off x="3002325" y="4019150"/>
              <a:ext cx="20875" cy="26725"/>
            </a:xfrm>
            <a:custGeom>
              <a:avLst/>
              <a:gdLst/>
              <a:ahLst/>
              <a:cxnLst/>
              <a:rect l="l" t="t" r="r" b="b"/>
              <a:pathLst>
                <a:path w="835" h="1069" extrusionOk="0">
                  <a:moveTo>
                    <a:pt x="0" y="1"/>
                  </a:moveTo>
                  <a:lnTo>
                    <a:pt x="0" y="901"/>
                  </a:lnTo>
                  <a:lnTo>
                    <a:pt x="300" y="1068"/>
                  </a:lnTo>
                  <a:cubicBezTo>
                    <a:pt x="434" y="835"/>
                    <a:pt x="634" y="634"/>
                    <a:pt x="834" y="501"/>
                  </a:cubicBez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5"/>
            <p:cNvSpPr/>
            <p:nvPr/>
          </p:nvSpPr>
          <p:spPr>
            <a:xfrm>
              <a:off x="3197450" y="4075850"/>
              <a:ext cx="16700" cy="30050"/>
            </a:xfrm>
            <a:custGeom>
              <a:avLst/>
              <a:gdLst/>
              <a:ahLst/>
              <a:cxnLst/>
              <a:rect l="l" t="t" r="r" b="b"/>
              <a:pathLst>
                <a:path w="668" h="1202" extrusionOk="0">
                  <a:moveTo>
                    <a:pt x="668" y="1"/>
                  </a:moveTo>
                  <a:cubicBezTo>
                    <a:pt x="601" y="368"/>
                    <a:pt x="368" y="701"/>
                    <a:pt x="1" y="868"/>
                  </a:cubicBezTo>
                  <a:lnTo>
                    <a:pt x="568" y="1202"/>
                  </a:lnTo>
                  <a:cubicBezTo>
                    <a:pt x="634" y="1068"/>
                    <a:pt x="668" y="902"/>
                    <a:pt x="668" y="768"/>
                  </a:cubicBezTo>
                  <a:cubicBezTo>
                    <a:pt x="668" y="735"/>
                    <a:pt x="668" y="234"/>
                    <a:pt x="6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5"/>
            <p:cNvSpPr/>
            <p:nvPr/>
          </p:nvSpPr>
          <p:spPr>
            <a:xfrm>
              <a:off x="3197450" y="4075850"/>
              <a:ext cx="16700" cy="30050"/>
            </a:xfrm>
            <a:custGeom>
              <a:avLst/>
              <a:gdLst/>
              <a:ahLst/>
              <a:cxnLst/>
              <a:rect l="l" t="t" r="r" b="b"/>
              <a:pathLst>
                <a:path w="668" h="1202" extrusionOk="0">
                  <a:moveTo>
                    <a:pt x="668" y="1"/>
                  </a:moveTo>
                  <a:cubicBezTo>
                    <a:pt x="601" y="368"/>
                    <a:pt x="368" y="701"/>
                    <a:pt x="1" y="868"/>
                  </a:cubicBezTo>
                  <a:lnTo>
                    <a:pt x="568" y="1202"/>
                  </a:lnTo>
                  <a:cubicBezTo>
                    <a:pt x="634" y="1068"/>
                    <a:pt x="668" y="902"/>
                    <a:pt x="668" y="768"/>
                  </a:cubicBezTo>
                  <a:cubicBezTo>
                    <a:pt x="668" y="735"/>
                    <a:pt x="668" y="234"/>
                    <a:pt x="6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5"/>
            <p:cNvSpPr/>
            <p:nvPr/>
          </p:nvSpPr>
          <p:spPr>
            <a:xfrm>
              <a:off x="3003150" y="4002475"/>
              <a:ext cx="216000" cy="122600"/>
            </a:xfrm>
            <a:custGeom>
              <a:avLst/>
              <a:gdLst/>
              <a:ahLst/>
              <a:cxnLst/>
              <a:rect l="l" t="t" r="r" b="b"/>
              <a:pathLst>
                <a:path w="8640" h="4904" extrusionOk="0">
                  <a:moveTo>
                    <a:pt x="1135" y="0"/>
                  </a:moveTo>
                  <a:lnTo>
                    <a:pt x="0" y="668"/>
                  </a:lnTo>
                  <a:lnTo>
                    <a:pt x="834" y="1135"/>
                  </a:lnTo>
                  <a:cubicBezTo>
                    <a:pt x="501" y="1335"/>
                    <a:pt x="267" y="1702"/>
                    <a:pt x="201" y="2102"/>
                  </a:cubicBezTo>
                  <a:cubicBezTo>
                    <a:pt x="201" y="2402"/>
                    <a:pt x="467" y="2736"/>
                    <a:pt x="934" y="3003"/>
                  </a:cubicBezTo>
                  <a:cubicBezTo>
                    <a:pt x="1457" y="3303"/>
                    <a:pt x="1979" y="3416"/>
                    <a:pt x="2488" y="3416"/>
                  </a:cubicBezTo>
                  <a:cubicBezTo>
                    <a:pt x="3050" y="3416"/>
                    <a:pt x="3595" y="3278"/>
                    <a:pt x="4103" y="3103"/>
                  </a:cubicBezTo>
                  <a:cubicBezTo>
                    <a:pt x="4778" y="2886"/>
                    <a:pt x="5314" y="2651"/>
                    <a:pt x="5761" y="2651"/>
                  </a:cubicBezTo>
                  <a:cubicBezTo>
                    <a:pt x="5932" y="2651"/>
                    <a:pt x="6090" y="2686"/>
                    <a:pt x="6238" y="2769"/>
                  </a:cubicBezTo>
                  <a:cubicBezTo>
                    <a:pt x="6572" y="2969"/>
                    <a:pt x="6472" y="3169"/>
                    <a:pt x="6105" y="3403"/>
                  </a:cubicBezTo>
                  <a:cubicBezTo>
                    <a:pt x="5838" y="3555"/>
                    <a:pt x="5528" y="3632"/>
                    <a:pt x="5217" y="3632"/>
                  </a:cubicBezTo>
                  <a:cubicBezTo>
                    <a:pt x="4984" y="3632"/>
                    <a:pt x="4751" y="3589"/>
                    <a:pt x="4537" y="3503"/>
                  </a:cubicBezTo>
                  <a:lnTo>
                    <a:pt x="3470" y="4537"/>
                  </a:lnTo>
                  <a:cubicBezTo>
                    <a:pt x="3636" y="4637"/>
                    <a:pt x="3837" y="4670"/>
                    <a:pt x="4037" y="4737"/>
                  </a:cubicBezTo>
                  <a:cubicBezTo>
                    <a:pt x="4370" y="4804"/>
                    <a:pt x="4737" y="4804"/>
                    <a:pt x="5071" y="4804"/>
                  </a:cubicBezTo>
                  <a:cubicBezTo>
                    <a:pt x="5638" y="4771"/>
                    <a:pt x="6172" y="4637"/>
                    <a:pt x="6672" y="4404"/>
                  </a:cubicBezTo>
                  <a:lnTo>
                    <a:pt x="7506" y="4904"/>
                  </a:lnTo>
                  <a:lnTo>
                    <a:pt x="8640" y="4237"/>
                  </a:lnTo>
                  <a:lnTo>
                    <a:pt x="8440" y="4170"/>
                  </a:lnTo>
                  <a:lnTo>
                    <a:pt x="7773" y="3770"/>
                  </a:lnTo>
                  <a:cubicBezTo>
                    <a:pt x="8173" y="3603"/>
                    <a:pt x="8440" y="3236"/>
                    <a:pt x="8440" y="2802"/>
                  </a:cubicBezTo>
                  <a:cubicBezTo>
                    <a:pt x="8440" y="2769"/>
                    <a:pt x="8440" y="2736"/>
                    <a:pt x="8440" y="2702"/>
                  </a:cubicBezTo>
                  <a:cubicBezTo>
                    <a:pt x="8406" y="2402"/>
                    <a:pt x="8173" y="2102"/>
                    <a:pt x="7706" y="1835"/>
                  </a:cubicBezTo>
                  <a:cubicBezTo>
                    <a:pt x="7272" y="1568"/>
                    <a:pt x="6739" y="1435"/>
                    <a:pt x="6205" y="1435"/>
                  </a:cubicBezTo>
                  <a:lnTo>
                    <a:pt x="5671" y="1435"/>
                  </a:lnTo>
                  <a:cubicBezTo>
                    <a:pt x="5438" y="1468"/>
                    <a:pt x="5204" y="1535"/>
                    <a:pt x="4971" y="1602"/>
                  </a:cubicBezTo>
                  <a:cubicBezTo>
                    <a:pt x="4837" y="1635"/>
                    <a:pt x="4737" y="1668"/>
                    <a:pt x="4604" y="1702"/>
                  </a:cubicBezTo>
                  <a:lnTo>
                    <a:pt x="4137" y="1868"/>
                  </a:lnTo>
                  <a:lnTo>
                    <a:pt x="3970" y="1902"/>
                  </a:lnTo>
                  <a:cubicBezTo>
                    <a:pt x="3636" y="2035"/>
                    <a:pt x="3303" y="2135"/>
                    <a:pt x="2969" y="2202"/>
                  </a:cubicBezTo>
                  <a:cubicBezTo>
                    <a:pt x="2903" y="2219"/>
                    <a:pt x="2836" y="2227"/>
                    <a:pt x="2765" y="2227"/>
                  </a:cubicBezTo>
                  <a:cubicBezTo>
                    <a:pt x="2694" y="2227"/>
                    <a:pt x="2619" y="2219"/>
                    <a:pt x="2536" y="2202"/>
                  </a:cubicBezTo>
                  <a:cubicBezTo>
                    <a:pt x="2469" y="2169"/>
                    <a:pt x="2402" y="2135"/>
                    <a:pt x="2335" y="2102"/>
                  </a:cubicBezTo>
                  <a:cubicBezTo>
                    <a:pt x="2102" y="1969"/>
                    <a:pt x="2069" y="1735"/>
                    <a:pt x="2536" y="1468"/>
                  </a:cubicBezTo>
                  <a:cubicBezTo>
                    <a:pt x="2798" y="1307"/>
                    <a:pt x="3097" y="1218"/>
                    <a:pt x="3396" y="1218"/>
                  </a:cubicBezTo>
                  <a:cubicBezTo>
                    <a:pt x="3591" y="1218"/>
                    <a:pt x="3786" y="1256"/>
                    <a:pt x="3970" y="1335"/>
                  </a:cubicBezTo>
                  <a:lnTo>
                    <a:pt x="4971" y="301"/>
                  </a:lnTo>
                  <a:cubicBezTo>
                    <a:pt x="4567" y="175"/>
                    <a:pt x="4141" y="114"/>
                    <a:pt x="3713" y="114"/>
                  </a:cubicBezTo>
                  <a:cubicBezTo>
                    <a:pt x="3114" y="114"/>
                    <a:pt x="2513" y="234"/>
                    <a:pt x="1969" y="467"/>
                  </a:cubicBezTo>
                  <a:lnTo>
                    <a:pt x="113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5"/>
            <p:cNvSpPr/>
            <p:nvPr/>
          </p:nvSpPr>
          <p:spPr>
            <a:xfrm>
              <a:off x="3169925" y="4113375"/>
              <a:ext cx="20875" cy="34225"/>
            </a:xfrm>
            <a:custGeom>
              <a:avLst/>
              <a:gdLst/>
              <a:ahLst/>
              <a:cxnLst/>
              <a:rect l="l" t="t" r="r" b="b"/>
              <a:pathLst>
                <a:path w="835" h="1369" extrusionOk="0">
                  <a:moveTo>
                    <a:pt x="1" y="1"/>
                  </a:moveTo>
                  <a:lnTo>
                    <a:pt x="1" y="902"/>
                  </a:lnTo>
                  <a:lnTo>
                    <a:pt x="835" y="1369"/>
                  </a:lnTo>
                  <a:lnTo>
                    <a:pt x="835" y="468"/>
                  </a:lnTo>
                  <a:lnTo>
                    <a:pt x="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5"/>
            <p:cNvSpPr/>
            <p:nvPr/>
          </p:nvSpPr>
          <p:spPr>
            <a:xfrm>
              <a:off x="3169925" y="4113375"/>
              <a:ext cx="20875" cy="34225"/>
            </a:xfrm>
            <a:custGeom>
              <a:avLst/>
              <a:gdLst/>
              <a:ahLst/>
              <a:cxnLst/>
              <a:rect l="l" t="t" r="r" b="b"/>
              <a:pathLst>
                <a:path w="835" h="1369" extrusionOk="0">
                  <a:moveTo>
                    <a:pt x="1" y="1"/>
                  </a:moveTo>
                  <a:lnTo>
                    <a:pt x="1" y="902"/>
                  </a:lnTo>
                  <a:lnTo>
                    <a:pt x="835" y="1369"/>
                  </a:lnTo>
                  <a:lnTo>
                    <a:pt x="835" y="468"/>
                  </a:ln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5"/>
            <p:cNvSpPr/>
            <p:nvPr/>
          </p:nvSpPr>
          <p:spPr>
            <a:xfrm>
              <a:off x="3002325" y="4003300"/>
              <a:ext cx="49225" cy="15875"/>
            </a:xfrm>
            <a:custGeom>
              <a:avLst/>
              <a:gdLst/>
              <a:ahLst/>
              <a:cxnLst/>
              <a:rect l="l" t="t" r="r" b="b"/>
              <a:pathLst>
                <a:path w="1969" h="635" extrusionOk="0">
                  <a:moveTo>
                    <a:pt x="1134" y="1"/>
                  </a:moveTo>
                  <a:lnTo>
                    <a:pt x="0" y="635"/>
                  </a:lnTo>
                  <a:lnTo>
                    <a:pt x="0" y="635"/>
                  </a:lnTo>
                  <a:lnTo>
                    <a:pt x="1168" y="134"/>
                  </a:lnTo>
                  <a:lnTo>
                    <a:pt x="1968" y="468"/>
                  </a:lnTo>
                  <a:lnTo>
                    <a:pt x="1968" y="468"/>
                  </a:lnTo>
                  <a:lnTo>
                    <a:pt x="113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5"/>
            <p:cNvSpPr/>
            <p:nvPr/>
          </p:nvSpPr>
          <p:spPr>
            <a:xfrm>
              <a:off x="3066525" y="4010825"/>
              <a:ext cx="60900" cy="29200"/>
            </a:xfrm>
            <a:custGeom>
              <a:avLst/>
              <a:gdLst/>
              <a:ahLst/>
              <a:cxnLst/>
              <a:rect l="l" t="t" r="r" b="b"/>
              <a:pathLst>
                <a:path w="2436" h="1168" extrusionOk="0">
                  <a:moveTo>
                    <a:pt x="2436" y="0"/>
                  </a:moveTo>
                  <a:lnTo>
                    <a:pt x="1435" y="901"/>
                  </a:lnTo>
                  <a:cubicBezTo>
                    <a:pt x="1286" y="847"/>
                    <a:pt x="1127" y="821"/>
                    <a:pt x="966" y="821"/>
                  </a:cubicBezTo>
                  <a:cubicBezTo>
                    <a:pt x="623" y="821"/>
                    <a:pt x="273" y="940"/>
                    <a:pt x="1" y="1168"/>
                  </a:cubicBezTo>
                  <a:cubicBezTo>
                    <a:pt x="275" y="999"/>
                    <a:pt x="590" y="910"/>
                    <a:pt x="902" y="910"/>
                  </a:cubicBezTo>
                  <a:cubicBezTo>
                    <a:pt x="1083" y="910"/>
                    <a:pt x="1264" y="940"/>
                    <a:pt x="1435" y="1001"/>
                  </a:cubicBezTo>
                  <a:lnTo>
                    <a:pt x="243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5"/>
            <p:cNvSpPr/>
            <p:nvPr/>
          </p:nvSpPr>
          <p:spPr>
            <a:xfrm>
              <a:off x="3089050" y="4090875"/>
              <a:ext cx="40050" cy="32550"/>
            </a:xfrm>
            <a:custGeom>
              <a:avLst/>
              <a:gdLst/>
              <a:ahLst/>
              <a:cxnLst/>
              <a:rect l="l" t="t" r="r" b="b"/>
              <a:pathLst>
                <a:path w="1602" h="1302" extrusionOk="0">
                  <a:moveTo>
                    <a:pt x="1068" y="0"/>
                  </a:moveTo>
                  <a:lnTo>
                    <a:pt x="0" y="1034"/>
                  </a:lnTo>
                  <a:cubicBezTo>
                    <a:pt x="200" y="1101"/>
                    <a:pt x="401" y="1168"/>
                    <a:pt x="601" y="1201"/>
                  </a:cubicBezTo>
                  <a:cubicBezTo>
                    <a:pt x="934" y="1301"/>
                    <a:pt x="1268" y="1301"/>
                    <a:pt x="1601" y="1301"/>
                  </a:cubicBezTo>
                  <a:cubicBezTo>
                    <a:pt x="1101" y="1301"/>
                    <a:pt x="634" y="1201"/>
                    <a:pt x="167" y="1001"/>
                  </a:cubicBezTo>
                  <a:lnTo>
                    <a:pt x="1068"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5"/>
            <p:cNvSpPr/>
            <p:nvPr/>
          </p:nvSpPr>
          <p:spPr>
            <a:xfrm>
              <a:off x="3169925" y="4109225"/>
              <a:ext cx="48400" cy="15850"/>
            </a:xfrm>
            <a:custGeom>
              <a:avLst/>
              <a:gdLst/>
              <a:ahLst/>
              <a:cxnLst/>
              <a:rect l="l" t="t" r="r" b="b"/>
              <a:pathLst>
                <a:path w="1936" h="634" extrusionOk="0">
                  <a:moveTo>
                    <a:pt x="1936" y="0"/>
                  </a:moveTo>
                  <a:lnTo>
                    <a:pt x="835" y="534"/>
                  </a:lnTo>
                  <a:lnTo>
                    <a:pt x="1" y="167"/>
                  </a:lnTo>
                  <a:lnTo>
                    <a:pt x="1" y="167"/>
                  </a:lnTo>
                  <a:lnTo>
                    <a:pt x="835" y="634"/>
                  </a:lnTo>
                  <a:lnTo>
                    <a:pt x="193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5"/>
            <p:cNvSpPr/>
            <p:nvPr/>
          </p:nvSpPr>
          <p:spPr>
            <a:xfrm>
              <a:off x="2843875" y="3924075"/>
              <a:ext cx="266875" cy="149300"/>
            </a:xfrm>
            <a:custGeom>
              <a:avLst/>
              <a:gdLst/>
              <a:ahLst/>
              <a:cxnLst/>
              <a:rect l="l" t="t" r="r" b="b"/>
              <a:pathLst>
                <a:path w="10675" h="5972" extrusionOk="0">
                  <a:moveTo>
                    <a:pt x="10675" y="1"/>
                  </a:moveTo>
                  <a:cubicBezTo>
                    <a:pt x="7772" y="1"/>
                    <a:pt x="5071" y="668"/>
                    <a:pt x="3036" y="1836"/>
                  </a:cubicBezTo>
                  <a:cubicBezTo>
                    <a:pt x="1068" y="2970"/>
                    <a:pt x="0" y="4404"/>
                    <a:pt x="0" y="5972"/>
                  </a:cubicBezTo>
                  <a:cubicBezTo>
                    <a:pt x="0" y="5972"/>
                    <a:pt x="100" y="3804"/>
                    <a:pt x="3102" y="1969"/>
                  </a:cubicBezTo>
                  <a:cubicBezTo>
                    <a:pt x="6071" y="201"/>
                    <a:pt x="10675" y="1"/>
                    <a:pt x="1067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5"/>
            <p:cNvSpPr/>
            <p:nvPr/>
          </p:nvSpPr>
          <p:spPr>
            <a:xfrm>
              <a:off x="3089050" y="4055000"/>
              <a:ext cx="310225" cy="178950"/>
            </a:xfrm>
            <a:custGeom>
              <a:avLst/>
              <a:gdLst/>
              <a:ahLst/>
              <a:cxnLst/>
              <a:rect l="l" t="t" r="r" b="b"/>
              <a:pathLst>
                <a:path w="12409" h="7158" extrusionOk="0">
                  <a:moveTo>
                    <a:pt x="11942" y="1"/>
                  </a:moveTo>
                  <a:cubicBezTo>
                    <a:pt x="11942" y="2"/>
                    <a:pt x="12408" y="3070"/>
                    <a:pt x="8573" y="5171"/>
                  </a:cubicBezTo>
                  <a:cubicBezTo>
                    <a:pt x="5140" y="7036"/>
                    <a:pt x="1050" y="7141"/>
                    <a:pt x="171" y="7141"/>
                  </a:cubicBezTo>
                  <a:cubicBezTo>
                    <a:pt x="60" y="7141"/>
                    <a:pt x="0" y="7139"/>
                    <a:pt x="0" y="7139"/>
                  </a:cubicBezTo>
                  <a:lnTo>
                    <a:pt x="0" y="7139"/>
                  </a:lnTo>
                  <a:cubicBezTo>
                    <a:pt x="284" y="7151"/>
                    <a:pt x="569" y="7158"/>
                    <a:pt x="853" y="7158"/>
                  </a:cubicBezTo>
                  <a:cubicBezTo>
                    <a:pt x="3709" y="7158"/>
                    <a:pt x="6559" y="6546"/>
                    <a:pt x="8773" y="5271"/>
                  </a:cubicBezTo>
                  <a:cubicBezTo>
                    <a:pt x="11275" y="3837"/>
                    <a:pt x="12309" y="1902"/>
                    <a:pt x="11942"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5"/>
            <p:cNvSpPr/>
            <p:nvPr/>
          </p:nvSpPr>
          <p:spPr>
            <a:xfrm>
              <a:off x="2813025" y="3883850"/>
              <a:ext cx="557075" cy="321500"/>
            </a:xfrm>
            <a:custGeom>
              <a:avLst/>
              <a:gdLst/>
              <a:ahLst/>
              <a:cxnLst/>
              <a:rect l="l" t="t" r="r" b="b"/>
              <a:pathLst>
                <a:path w="22283" h="12860" extrusionOk="0">
                  <a:moveTo>
                    <a:pt x="11137" y="0"/>
                  </a:moveTo>
                  <a:cubicBezTo>
                    <a:pt x="8281" y="0"/>
                    <a:pt x="5421" y="626"/>
                    <a:pt x="3236" y="1877"/>
                  </a:cubicBezTo>
                  <a:cubicBezTo>
                    <a:pt x="2168" y="2477"/>
                    <a:pt x="1234" y="3311"/>
                    <a:pt x="600" y="4345"/>
                  </a:cubicBezTo>
                  <a:lnTo>
                    <a:pt x="0" y="4345"/>
                  </a:lnTo>
                  <a:lnTo>
                    <a:pt x="0" y="6613"/>
                  </a:lnTo>
                  <a:cubicBezTo>
                    <a:pt x="67" y="8215"/>
                    <a:pt x="1134" y="9782"/>
                    <a:pt x="3236" y="10983"/>
                  </a:cubicBezTo>
                  <a:cubicBezTo>
                    <a:pt x="5421" y="12234"/>
                    <a:pt x="8281" y="12860"/>
                    <a:pt x="11137" y="12860"/>
                  </a:cubicBezTo>
                  <a:cubicBezTo>
                    <a:pt x="13993" y="12860"/>
                    <a:pt x="16845" y="12234"/>
                    <a:pt x="19014" y="10983"/>
                  </a:cubicBezTo>
                  <a:cubicBezTo>
                    <a:pt x="21115" y="9782"/>
                    <a:pt x="22216" y="8215"/>
                    <a:pt x="22283" y="6613"/>
                  </a:cubicBezTo>
                  <a:lnTo>
                    <a:pt x="22283" y="4345"/>
                  </a:lnTo>
                  <a:lnTo>
                    <a:pt x="21682" y="4345"/>
                  </a:lnTo>
                  <a:cubicBezTo>
                    <a:pt x="21015" y="3311"/>
                    <a:pt x="20114" y="2477"/>
                    <a:pt x="19014" y="1877"/>
                  </a:cubicBezTo>
                  <a:cubicBezTo>
                    <a:pt x="16845" y="626"/>
                    <a:pt x="13993" y="0"/>
                    <a:pt x="1113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5"/>
            <p:cNvSpPr/>
            <p:nvPr/>
          </p:nvSpPr>
          <p:spPr>
            <a:xfrm>
              <a:off x="2813025" y="3883850"/>
              <a:ext cx="557075" cy="321500"/>
            </a:xfrm>
            <a:custGeom>
              <a:avLst/>
              <a:gdLst/>
              <a:ahLst/>
              <a:cxnLst/>
              <a:rect l="l" t="t" r="r" b="b"/>
              <a:pathLst>
                <a:path w="22283" h="12860" extrusionOk="0">
                  <a:moveTo>
                    <a:pt x="11137" y="0"/>
                  </a:moveTo>
                  <a:cubicBezTo>
                    <a:pt x="8281" y="0"/>
                    <a:pt x="5421" y="626"/>
                    <a:pt x="3236" y="1877"/>
                  </a:cubicBezTo>
                  <a:cubicBezTo>
                    <a:pt x="2168" y="2477"/>
                    <a:pt x="1234" y="3311"/>
                    <a:pt x="600" y="4345"/>
                  </a:cubicBezTo>
                  <a:lnTo>
                    <a:pt x="0" y="4345"/>
                  </a:lnTo>
                  <a:lnTo>
                    <a:pt x="0" y="6613"/>
                  </a:lnTo>
                  <a:cubicBezTo>
                    <a:pt x="67" y="8215"/>
                    <a:pt x="1134" y="9782"/>
                    <a:pt x="3236" y="10983"/>
                  </a:cubicBezTo>
                  <a:cubicBezTo>
                    <a:pt x="5421" y="12234"/>
                    <a:pt x="8281" y="12860"/>
                    <a:pt x="11137" y="12860"/>
                  </a:cubicBezTo>
                  <a:cubicBezTo>
                    <a:pt x="13993" y="12860"/>
                    <a:pt x="16845" y="12234"/>
                    <a:pt x="19014" y="10983"/>
                  </a:cubicBezTo>
                  <a:cubicBezTo>
                    <a:pt x="21115" y="9782"/>
                    <a:pt x="22216" y="8215"/>
                    <a:pt x="22283" y="6613"/>
                  </a:cubicBezTo>
                  <a:lnTo>
                    <a:pt x="22283" y="4345"/>
                  </a:lnTo>
                  <a:lnTo>
                    <a:pt x="21682" y="4345"/>
                  </a:lnTo>
                  <a:cubicBezTo>
                    <a:pt x="21015" y="3311"/>
                    <a:pt x="20114" y="2477"/>
                    <a:pt x="19014" y="1877"/>
                  </a:cubicBezTo>
                  <a:cubicBezTo>
                    <a:pt x="16845" y="626"/>
                    <a:pt x="13993" y="0"/>
                    <a:pt x="1113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5"/>
            <p:cNvSpPr/>
            <p:nvPr/>
          </p:nvSpPr>
          <p:spPr>
            <a:xfrm>
              <a:off x="2812175" y="3884050"/>
              <a:ext cx="279400" cy="321925"/>
            </a:xfrm>
            <a:custGeom>
              <a:avLst/>
              <a:gdLst/>
              <a:ahLst/>
              <a:cxnLst/>
              <a:rect l="l" t="t" r="r" b="b"/>
              <a:pathLst>
                <a:path w="11176" h="12877" extrusionOk="0">
                  <a:moveTo>
                    <a:pt x="11175" y="1"/>
                  </a:moveTo>
                  <a:cubicBezTo>
                    <a:pt x="8307" y="1"/>
                    <a:pt x="5471" y="635"/>
                    <a:pt x="3270" y="1869"/>
                  </a:cubicBezTo>
                  <a:cubicBezTo>
                    <a:pt x="2202" y="2469"/>
                    <a:pt x="1268" y="3303"/>
                    <a:pt x="601" y="4337"/>
                  </a:cubicBezTo>
                  <a:lnTo>
                    <a:pt x="1" y="4337"/>
                  </a:lnTo>
                  <a:lnTo>
                    <a:pt x="1" y="6605"/>
                  </a:lnTo>
                  <a:cubicBezTo>
                    <a:pt x="101" y="8207"/>
                    <a:pt x="1168" y="9774"/>
                    <a:pt x="3270" y="10975"/>
                  </a:cubicBezTo>
                  <a:cubicBezTo>
                    <a:pt x="5438" y="12243"/>
                    <a:pt x="8307" y="12877"/>
                    <a:pt x="11175" y="12877"/>
                  </a:cubicBezTo>
                  <a:lnTo>
                    <a:pt x="1117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5"/>
            <p:cNvSpPr/>
            <p:nvPr/>
          </p:nvSpPr>
          <p:spPr>
            <a:xfrm>
              <a:off x="2813025" y="3909900"/>
              <a:ext cx="125925" cy="269400"/>
            </a:xfrm>
            <a:custGeom>
              <a:avLst/>
              <a:gdLst/>
              <a:ahLst/>
              <a:cxnLst/>
              <a:rect l="l" t="t" r="r" b="b"/>
              <a:pathLst>
                <a:path w="5037" h="10776" extrusionOk="0">
                  <a:moveTo>
                    <a:pt x="5037" y="1"/>
                  </a:moveTo>
                  <a:cubicBezTo>
                    <a:pt x="4437" y="234"/>
                    <a:pt x="3836" y="501"/>
                    <a:pt x="3236" y="835"/>
                  </a:cubicBezTo>
                  <a:cubicBezTo>
                    <a:pt x="2168" y="1402"/>
                    <a:pt x="1234" y="2269"/>
                    <a:pt x="600" y="3303"/>
                  </a:cubicBezTo>
                  <a:lnTo>
                    <a:pt x="0" y="3303"/>
                  </a:lnTo>
                  <a:lnTo>
                    <a:pt x="0" y="5571"/>
                  </a:lnTo>
                  <a:cubicBezTo>
                    <a:pt x="67" y="7173"/>
                    <a:pt x="1134" y="8740"/>
                    <a:pt x="3236" y="9941"/>
                  </a:cubicBezTo>
                  <a:cubicBezTo>
                    <a:pt x="3803" y="10275"/>
                    <a:pt x="4403" y="10542"/>
                    <a:pt x="5037" y="10775"/>
                  </a:cubicBezTo>
                  <a:lnTo>
                    <a:pt x="503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5"/>
            <p:cNvSpPr/>
            <p:nvPr/>
          </p:nvSpPr>
          <p:spPr>
            <a:xfrm>
              <a:off x="3243325" y="3909900"/>
              <a:ext cx="126775" cy="269400"/>
            </a:xfrm>
            <a:custGeom>
              <a:avLst/>
              <a:gdLst/>
              <a:ahLst/>
              <a:cxnLst/>
              <a:rect l="l" t="t" r="r" b="b"/>
              <a:pathLst>
                <a:path w="5071" h="10776" extrusionOk="0">
                  <a:moveTo>
                    <a:pt x="34" y="1"/>
                  </a:moveTo>
                  <a:lnTo>
                    <a:pt x="0" y="10775"/>
                  </a:lnTo>
                  <a:cubicBezTo>
                    <a:pt x="634" y="10542"/>
                    <a:pt x="1235" y="10275"/>
                    <a:pt x="1802" y="9941"/>
                  </a:cubicBezTo>
                  <a:cubicBezTo>
                    <a:pt x="3903" y="8740"/>
                    <a:pt x="5004" y="7173"/>
                    <a:pt x="5071" y="5571"/>
                  </a:cubicBezTo>
                  <a:lnTo>
                    <a:pt x="5071" y="3303"/>
                  </a:lnTo>
                  <a:lnTo>
                    <a:pt x="4470" y="3303"/>
                  </a:lnTo>
                  <a:cubicBezTo>
                    <a:pt x="3803" y="2269"/>
                    <a:pt x="2902" y="1402"/>
                    <a:pt x="1802" y="835"/>
                  </a:cubicBezTo>
                  <a:cubicBezTo>
                    <a:pt x="1235" y="501"/>
                    <a:pt x="634" y="234"/>
                    <a:pt x="3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5"/>
            <p:cNvSpPr/>
            <p:nvPr/>
          </p:nvSpPr>
          <p:spPr>
            <a:xfrm>
              <a:off x="2785500" y="3832150"/>
              <a:ext cx="612125" cy="321500"/>
            </a:xfrm>
            <a:custGeom>
              <a:avLst/>
              <a:gdLst/>
              <a:ahLst/>
              <a:cxnLst/>
              <a:rect l="l" t="t" r="r" b="b"/>
              <a:pathLst>
                <a:path w="24485" h="12860" extrusionOk="0">
                  <a:moveTo>
                    <a:pt x="12238" y="0"/>
                  </a:moveTo>
                  <a:cubicBezTo>
                    <a:pt x="9382" y="0"/>
                    <a:pt x="6522" y="626"/>
                    <a:pt x="4337" y="1877"/>
                  </a:cubicBezTo>
                  <a:cubicBezTo>
                    <a:pt x="0" y="4378"/>
                    <a:pt x="0" y="8448"/>
                    <a:pt x="4337" y="10983"/>
                  </a:cubicBezTo>
                  <a:cubicBezTo>
                    <a:pt x="6522" y="12234"/>
                    <a:pt x="9382" y="12859"/>
                    <a:pt x="12238" y="12859"/>
                  </a:cubicBezTo>
                  <a:cubicBezTo>
                    <a:pt x="15094" y="12859"/>
                    <a:pt x="17946" y="12234"/>
                    <a:pt x="20115" y="10983"/>
                  </a:cubicBezTo>
                  <a:cubicBezTo>
                    <a:pt x="24484" y="8481"/>
                    <a:pt x="24484" y="4378"/>
                    <a:pt x="20115" y="1877"/>
                  </a:cubicBezTo>
                  <a:cubicBezTo>
                    <a:pt x="17946" y="626"/>
                    <a:pt x="15094" y="0"/>
                    <a:pt x="1223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5"/>
            <p:cNvSpPr/>
            <p:nvPr/>
          </p:nvSpPr>
          <p:spPr>
            <a:xfrm>
              <a:off x="2785500" y="3832150"/>
              <a:ext cx="612125" cy="321500"/>
            </a:xfrm>
            <a:custGeom>
              <a:avLst/>
              <a:gdLst/>
              <a:ahLst/>
              <a:cxnLst/>
              <a:rect l="l" t="t" r="r" b="b"/>
              <a:pathLst>
                <a:path w="24485" h="12860" extrusionOk="0">
                  <a:moveTo>
                    <a:pt x="12238" y="0"/>
                  </a:moveTo>
                  <a:cubicBezTo>
                    <a:pt x="9382" y="0"/>
                    <a:pt x="6522" y="626"/>
                    <a:pt x="4337" y="1877"/>
                  </a:cubicBezTo>
                  <a:cubicBezTo>
                    <a:pt x="0" y="4378"/>
                    <a:pt x="0" y="8448"/>
                    <a:pt x="4337" y="10983"/>
                  </a:cubicBezTo>
                  <a:cubicBezTo>
                    <a:pt x="6522" y="12234"/>
                    <a:pt x="9382" y="12859"/>
                    <a:pt x="12238" y="12859"/>
                  </a:cubicBezTo>
                  <a:cubicBezTo>
                    <a:pt x="15094" y="12859"/>
                    <a:pt x="17946" y="12234"/>
                    <a:pt x="20115" y="10983"/>
                  </a:cubicBezTo>
                  <a:cubicBezTo>
                    <a:pt x="24484" y="8481"/>
                    <a:pt x="24484" y="4378"/>
                    <a:pt x="20115" y="1877"/>
                  </a:cubicBezTo>
                  <a:cubicBezTo>
                    <a:pt x="17946" y="626"/>
                    <a:pt x="15094" y="0"/>
                    <a:pt x="1223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5"/>
            <p:cNvSpPr/>
            <p:nvPr/>
          </p:nvSpPr>
          <p:spPr>
            <a:xfrm>
              <a:off x="2906425" y="3893225"/>
              <a:ext cx="370275" cy="198725"/>
            </a:xfrm>
            <a:custGeom>
              <a:avLst/>
              <a:gdLst/>
              <a:ahLst/>
              <a:cxnLst/>
              <a:rect l="l" t="t" r="r" b="b"/>
              <a:pathLst>
                <a:path w="14811" h="7949" extrusionOk="0">
                  <a:moveTo>
                    <a:pt x="7405" y="1"/>
                  </a:moveTo>
                  <a:cubicBezTo>
                    <a:pt x="5654" y="1"/>
                    <a:pt x="3903" y="368"/>
                    <a:pt x="2268" y="1101"/>
                  </a:cubicBezTo>
                  <a:cubicBezTo>
                    <a:pt x="801" y="1835"/>
                    <a:pt x="0" y="2869"/>
                    <a:pt x="0" y="3970"/>
                  </a:cubicBezTo>
                  <a:cubicBezTo>
                    <a:pt x="0" y="5104"/>
                    <a:pt x="801" y="6105"/>
                    <a:pt x="2268" y="6872"/>
                  </a:cubicBezTo>
                  <a:cubicBezTo>
                    <a:pt x="3903" y="7589"/>
                    <a:pt x="5654" y="7948"/>
                    <a:pt x="7405" y="7948"/>
                  </a:cubicBezTo>
                  <a:cubicBezTo>
                    <a:pt x="9157" y="7948"/>
                    <a:pt x="10908" y="7589"/>
                    <a:pt x="12542" y="6872"/>
                  </a:cubicBezTo>
                  <a:cubicBezTo>
                    <a:pt x="14010" y="6105"/>
                    <a:pt x="14811" y="5104"/>
                    <a:pt x="14811" y="3970"/>
                  </a:cubicBezTo>
                  <a:cubicBezTo>
                    <a:pt x="14811" y="2869"/>
                    <a:pt x="14010" y="1835"/>
                    <a:pt x="12542" y="1101"/>
                  </a:cubicBezTo>
                  <a:cubicBezTo>
                    <a:pt x="10908" y="368"/>
                    <a:pt x="9157" y="1"/>
                    <a:pt x="740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5"/>
            <p:cNvSpPr/>
            <p:nvPr/>
          </p:nvSpPr>
          <p:spPr>
            <a:xfrm>
              <a:off x="2906425" y="3893225"/>
              <a:ext cx="370275" cy="198725"/>
            </a:xfrm>
            <a:custGeom>
              <a:avLst/>
              <a:gdLst/>
              <a:ahLst/>
              <a:cxnLst/>
              <a:rect l="l" t="t" r="r" b="b"/>
              <a:pathLst>
                <a:path w="14811" h="7949" extrusionOk="0">
                  <a:moveTo>
                    <a:pt x="7405" y="1"/>
                  </a:moveTo>
                  <a:cubicBezTo>
                    <a:pt x="5654" y="1"/>
                    <a:pt x="3903" y="368"/>
                    <a:pt x="2268" y="1101"/>
                  </a:cubicBezTo>
                  <a:cubicBezTo>
                    <a:pt x="801" y="1835"/>
                    <a:pt x="0" y="2869"/>
                    <a:pt x="0" y="3970"/>
                  </a:cubicBezTo>
                  <a:cubicBezTo>
                    <a:pt x="0" y="5104"/>
                    <a:pt x="801" y="6105"/>
                    <a:pt x="2268" y="6872"/>
                  </a:cubicBezTo>
                  <a:cubicBezTo>
                    <a:pt x="3903" y="7589"/>
                    <a:pt x="5654" y="7948"/>
                    <a:pt x="7405" y="7948"/>
                  </a:cubicBezTo>
                  <a:cubicBezTo>
                    <a:pt x="9157" y="7948"/>
                    <a:pt x="10908" y="7589"/>
                    <a:pt x="12542" y="6872"/>
                  </a:cubicBezTo>
                  <a:cubicBezTo>
                    <a:pt x="14010" y="6105"/>
                    <a:pt x="14811" y="5104"/>
                    <a:pt x="14811" y="3970"/>
                  </a:cubicBezTo>
                  <a:cubicBezTo>
                    <a:pt x="14811" y="2869"/>
                    <a:pt x="14010" y="1835"/>
                    <a:pt x="12542" y="1101"/>
                  </a:cubicBezTo>
                  <a:cubicBezTo>
                    <a:pt x="10908" y="368"/>
                    <a:pt x="9157" y="1"/>
                    <a:pt x="74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5"/>
            <p:cNvSpPr/>
            <p:nvPr/>
          </p:nvSpPr>
          <p:spPr>
            <a:xfrm>
              <a:off x="2824700" y="3844025"/>
              <a:ext cx="533725" cy="297750"/>
            </a:xfrm>
            <a:custGeom>
              <a:avLst/>
              <a:gdLst/>
              <a:ahLst/>
              <a:cxnLst/>
              <a:rect l="l" t="t" r="r" b="b"/>
              <a:pathLst>
                <a:path w="21349" h="11910" extrusionOk="0">
                  <a:moveTo>
                    <a:pt x="10674" y="1960"/>
                  </a:moveTo>
                  <a:cubicBezTo>
                    <a:pt x="12426" y="1960"/>
                    <a:pt x="14177" y="2319"/>
                    <a:pt x="15811" y="3036"/>
                  </a:cubicBezTo>
                  <a:cubicBezTo>
                    <a:pt x="17279" y="3803"/>
                    <a:pt x="18080" y="4837"/>
                    <a:pt x="18080" y="5938"/>
                  </a:cubicBezTo>
                  <a:cubicBezTo>
                    <a:pt x="18080" y="7072"/>
                    <a:pt x="17279" y="8073"/>
                    <a:pt x="15811" y="8840"/>
                  </a:cubicBezTo>
                  <a:cubicBezTo>
                    <a:pt x="14177" y="9557"/>
                    <a:pt x="12426" y="9916"/>
                    <a:pt x="10674" y="9916"/>
                  </a:cubicBezTo>
                  <a:cubicBezTo>
                    <a:pt x="8923" y="9916"/>
                    <a:pt x="7172" y="9557"/>
                    <a:pt x="5537" y="8840"/>
                  </a:cubicBezTo>
                  <a:cubicBezTo>
                    <a:pt x="4070" y="8073"/>
                    <a:pt x="3269" y="7072"/>
                    <a:pt x="3269" y="5938"/>
                  </a:cubicBezTo>
                  <a:cubicBezTo>
                    <a:pt x="3269" y="4837"/>
                    <a:pt x="4070" y="3803"/>
                    <a:pt x="5537" y="3036"/>
                  </a:cubicBezTo>
                  <a:cubicBezTo>
                    <a:pt x="7172" y="2319"/>
                    <a:pt x="8923" y="1960"/>
                    <a:pt x="10674" y="1960"/>
                  </a:cubicBezTo>
                  <a:close/>
                  <a:moveTo>
                    <a:pt x="10674" y="1"/>
                  </a:moveTo>
                  <a:cubicBezTo>
                    <a:pt x="7772" y="1"/>
                    <a:pt x="5070" y="634"/>
                    <a:pt x="3036" y="1802"/>
                  </a:cubicBezTo>
                  <a:cubicBezTo>
                    <a:pt x="1067" y="2936"/>
                    <a:pt x="0" y="4404"/>
                    <a:pt x="0" y="5938"/>
                  </a:cubicBezTo>
                  <a:cubicBezTo>
                    <a:pt x="0" y="7473"/>
                    <a:pt x="1067" y="8940"/>
                    <a:pt x="3036" y="10074"/>
                  </a:cubicBezTo>
                  <a:cubicBezTo>
                    <a:pt x="5070" y="11242"/>
                    <a:pt x="7772" y="11909"/>
                    <a:pt x="10674" y="11909"/>
                  </a:cubicBezTo>
                  <a:cubicBezTo>
                    <a:pt x="13576" y="11909"/>
                    <a:pt x="16278" y="11242"/>
                    <a:pt x="18313" y="10074"/>
                  </a:cubicBezTo>
                  <a:cubicBezTo>
                    <a:pt x="20248" y="8940"/>
                    <a:pt x="21349" y="7473"/>
                    <a:pt x="21349" y="5938"/>
                  </a:cubicBezTo>
                  <a:cubicBezTo>
                    <a:pt x="21349" y="4404"/>
                    <a:pt x="20281" y="2969"/>
                    <a:pt x="18313" y="1802"/>
                  </a:cubicBezTo>
                  <a:cubicBezTo>
                    <a:pt x="16278" y="634"/>
                    <a:pt x="13576" y="1"/>
                    <a:pt x="1067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5"/>
            <p:cNvSpPr/>
            <p:nvPr/>
          </p:nvSpPr>
          <p:spPr>
            <a:xfrm>
              <a:off x="2898900" y="3902825"/>
              <a:ext cx="385300" cy="179950"/>
            </a:xfrm>
            <a:custGeom>
              <a:avLst/>
              <a:gdLst/>
              <a:ahLst/>
              <a:cxnLst/>
              <a:rect l="l" t="t" r="r" b="b"/>
              <a:pathLst>
                <a:path w="15412" h="7198" extrusionOk="0">
                  <a:moveTo>
                    <a:pt x="7706" y="0"/>
                  </a:moveTo>
                  <a:cubicBezTo>
                    <a:pt x="5905" y="0"/>
                    <a:pt x="4104" y="351"/>
                    <a:pt x="2736" y="1051"/>
                  </a:cubicBezTo>
                  <a:cubicBezTo>
                    <a:pt x="1" y="2452"/>
                    <a:pt x="1" y="4720"/>
                    <a:pt x="2736" y="6121"/>
                  </a:cubicBezTo>
                  <a:cubicBezTo>
                    <a:pt x="4104" y="6839"/>
                    <a:pt x="5905" y="7197"/>
                    <a:pt x="7706" y="7197"/>
                  </a:cubicBezTo>
                  <a:cubicBezTo>
                    <a:pt x="9508" y="7197"/>
                    <a:pt x="11309" y="6839"/>
                    <a:pt x="12677" y="6121"/>
                  </a:cubicBezTo>
                  <a:cubicBezTo>
                    <a:pt x="15412" y="4720"/>
                    <a:pt x="15412" y="2452"/>
                    <a:pt x="12677" y="1051"/>
                  </a:cubicBezTo>
                  <a:cubicBezTo>
                    <a:pt x="11309" y="351"/>
                    <a:pt x="9508" y="0"/>
                    <a:pt x="77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5"/>
            <p:cNvSpPr/>
            <p:nvPr/>
          </p:nvSpPr>
          <p:spPr>
            <a:xfrm>
              <a:off x="2898900" y="3902825"/>
              <a:ext cx="385300" cy="179950"/>
            </a:xfrm>
            <a:custGeom>
              <a:avLst/>
              <a:gdLst/>
              <a:ahLst/>
              <a:cxnLst/>
              <a:rect l="l" t="t" r="r" b="b"/>
              <a:pathLst>
                <a:path w="15412" h="7198" extrusionOk="0">
                  <a:moveTo>
                    <a:pt x="7706" y="0"/>
                  </a:moveTo>
                  <a:cubicBezTo>
                    <a:pt x="5905" y="0"/>
                    <a:pt x="4104" y="351"/>
                    <a:pt x="2736" y="1051"/>
                  </a:cubicBezTo>
                  <a:cubicBezTo>
                    <a:pt x="1" y="2452"/>
                    <a:pt x="1" y="4720"/>
                    <a:pt x="2736" y="6121"/>
                  </a:cubicBezTo>
                  <a:cubicBezTo>
                    <a:pt x="4104" y="6839"/>
                    <a:pt x="5905" y="7197"/>
                    <a:pt x="7706" y="7197"/>
                  </a:cubicBezTo>
                  <a:cubicBezTo>
                    <a:pt x="9508" y="7197"/>
                    <a:pt x="11309" y="6839"/>
                    <a:pt x="12677" y="6121"/>
                  </a:cubicBezTo>
                  <a:cubicBezTo>
                    <a:pt x="15412" y="4720"/>
                    <a:pt x="15412" y="2452"/>
                    <a:pt x="12677" y="1051"/>
                  </a:cubicBezTo>
                  <a:cubicBezTo>
                    <a:pt x="11309" y="351"/>
                    <a:pt x="9508" y="0"/>
                    <a:pt x="770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5"/>
            <p:cNvSpPr/>
            <p:nvPr/>
          </p:nvSpPr>
          <p:spPr>
            <a:xfrm>
              <a:off x="2898900" y="3902825"/>
              <a:ext cx="385300" cy="179950"/>
            </a:xfrm>
            <a:custGeom>
              <a:avLst/>
              <a:gdLst/>
              <a:ahLst/>
              <a:cxnLst/>
              <a:rect l="l" t="t" r="r" b="b"/>
              <a:pathLst>
                <a:path w="15412" h="7198" extrusionOk="0">
                  <a:moveTo>
                    <a:pt x="7706" y="0"/>
                  </a:moveTo>
                  <a:cubicBezTo>
                    <a:pt x="5905" y="0"/>
                    <a:pt x="4104" y="351"/>
                    <a:pt x="2736" y="1051"/>
                  </a:cubicBezTo>
                  <a:cubicBezTo>
                    <a:pt x="1" y="2452"/>
                    <a:pt x="1" y="4720"/>
                    <a:pt x="2736" y="6121"/>
                  </a:cubicBezTo>
                  <a:cubicBezTo>
                    <a:pt x="4104" y="6839"/>
                    <a:pt x="5905" y="7197"/>
                    <a:pt x="7706" y="7197"/>
                  </a:cubicBezTo>
                  <a:cubicBezTo>
                    <a:pt x="9508" y="7197"/>
                    <a:pt x="11309" y="6839"/>
                    <a:pt x="12677" y="6121"/>
                  </a:cubicBezTo>
                  <a:cubicBezTo>
                    <a:pt x="15412" y="4720"/>
                    <a:pt x="15412" y="2452"/>
                    <a:pt x="12677" y="1051"/>
                  </a:cubicBezTo>
                  <a:cubicBezTo>
                    <a:pt x="11309" y="351"/>
                    <a:pt x="9508" y="0"/>
                    <a:pt x="77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5"/>
            <p:cNvSpPr/>
            <p:nvPr/>
          </p:nvSpPr>
          <p:spPr>
            <a:xfrm>
              <a:off x="2917250" y="3926175"/>
              <a:ext cx="347775" cy="157425"/>
            </a:xfrm>
            <a:custGeom>
              <a:avLst/>
              <a:gdLst/>
              <a:ahLst/>
              <a:cxnLst/>
              <a:rect l="l" t="t" r="r" b="b"/>
              <a:pathLst>
                <a:path w="13911" h="6297" extrusionOk="0">
                  <a:moveTo>
                    <a:pt x="6972" y="0"/>
                  </a:moveTo>
                  <a:cubicBezTo>
                    <a:pt x="5171" y="0"/>
                    <a:pt x="3370" y="351"/>
                    <a:pt x="2002" y="1051"/>
                  </a:cubicBezTo>
                  <a:cubicBezTo>
                    <a:pt x="868" y="1651"/>
                    <a:pt x="201" y="2385"/>
                    <a:pt x="1" y="3153"/>
                  </a:cubicBezTo>
                  <a:cubicBezTo>
                    <a:pt x="201" y="3920"/>
                    <a:pt x="868" y="4654"/>
                    <a:pt x="2002" y="5221"/>
                  </a:cubicBezTo>
                  <a:cubicBezTo>
                    <a:pt x="3370" y="5938"/>
                    <a:pt x="5163" y="6296"/>
                    <a:pt x="6960" y="6296"/>
                  </a:cubicBezTo>
                  <a:cubicBezTo>
                    <a:pt x="8757" y="6296"/>
                    <a:pt x="10558" y="5938"/>
                    <a:pt x="11943" y="5221"/>
                  </a:cubicBezTo>
                  <a:cubicBezTo>
                    <a:pt x="13077" y="4654"/>
                    <a:pt x="13744" y="3920"/>
                    <a:pt x="13911" y="3153"/>
                  </a:cubicBezTo>
                  <a:cubicBezTo>
                    <a:pt x="13744" y="2385"/>
                    <a:pt x="13077" y="1651"/>
                    <a:pt x="11943" y="1051"/>
                  </a:cubicBezTo>
                  <a:cubicBezTo>
                    <a:pt x="10575" y="351"/>
                    <a:pt x="8774" y="0"/>
                    <a:pt x="697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5"/>
            <p:cNvSpPr/>
            <p:nvPr/>
          </p:nvSpPr>
          <p:spPr>
            <a:xfrm>
              <a:off x="2917250" y="3926175"/>
              <a:ext cx="347775" cy="157425"/>
            </a:xfrm>
            <a:custGeom>
              <a:avLst/>
              <a:gdLst/>
              <a:ahLst/>
              <a:cxnLst/>
              <a:rect l="l" t="t" r="r" b="b"/>
              <a:pathLst>
                <a:path w="13911" h="6297" extrusionOk="0">
                  <a:moveTo>
                    <a:pt x="6972" y="0"/>
                  </a:moveTo>
                  <a:cubicBezTo>
                    <a:pt x="5171" y="0"/>
                    <a:pt x="3370" y="351"/>
                    <a:pt x="2002" y="1051"/>
                  </a:cubicBezTo>
                  <a:cubicBezTo>
                    <a:pt x="868" y="1651"/>
                    <a:pt x="201" y="2385"/>
                    <a:pt x="1" y="3153"/>
                  </a:cubicBezTo>
                  <a:cubicBezTo>
                    <a:pt x="201" y="3920"/>
                    <a:pt x="868" y="4654"/>
                    <a:pt x="2002" y="5221"/>
                  </a:cubicBezTo>
                  <a:cubicBezTo>
                    <a:pt x="3370" y="5938"/>
                    <a:pt x="5163" y="6296"/>
                    <a:pt x="6960" y="6296"/>
                  </a:cubicBezTo>
                  <a:cubicBezTo>
                    <a:pt x="8757" y="6296"/>
                    <a:pt x="10558" y="5938"/>
                    <a:pt x="11943" y="5221"/>
                  </a:cubicBezTo>
                  <a:cubicBezTo>
                    <a:pt x="13077" y="4654"/>
                    <a:pt x="13744" y="3920"/>
                    <a:pt x="13911" y="3153"/>
                  </a:cubicBezTo>
                  <a:cubicBezTo>
                    <a:pt x="13744" y="2385"/>
                    <a:pt x="13077" y="1651"/>
                    <a:pt x="11943" y="1051"/>
                  </a:cubicBezTo>
                  <a:cubicBezTo>
                    <a:pt x="10575" y="351"/>
                    <a:pt x="8774" y="0"/>
                    <a:pt x="69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5"/>
            <p:cNvSpPr/>
            <p:nvPr/>
          </p:nvSpPr>
          <p:spPr>
            <a:xfrm>
              <a:off x="3083200" y="3929925"/>
              <a:ext cx="25050" cy="52550"/>
            </a:xfrm>
            <a:custGeom>
              <a:avLst/>
              <a:gdLst/>
              <a:ahLst/>
              <a:cxnLst/>
              <a:rect l="l" t="t" r="r" b="b"/>
              <a:pathLst>
                <a:path w="1002" h="2102" extrusionOk="0">
                  <a:moveTo>
                    <a:pt x="1001" y="0"/>
                  </a:moveTo>
                  <a:lnTo>
                    <a:pt x="1" y="1034"/>
                  </a:lnTo>
                  <a:lnTo>
                    <a:pt x="1" y="2102"/>
                  </a:lnTo>
                  <a:lnTo>
                    <a:pt x="635" y="1401"/>
                  </a:lnTo>
                  <a:lnTo>
                    <a:pt x="1001" y="1034"/>
                  </a:lnTo>
                  <a:lnTo>
                    <a:pt x="100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5"/>
            <p:cNvSpPr/>
            <p:nvPr/>
          </p:nvSpPr>
          <p:spPr>
            <a:xfrm>
              <a:off x="3083200" y="3929925"/>
              <a:ext cx="25050" cy="52550"/>
            </a:xfrm>
            <a:custGeom>
              <a:avLst/>
              <a:gdLst/>
              <a:ahLst/>
              <a:cxnLst/>
              <a:rect l="l" t="t" r="r" b="b"/>
              <a:pathLst>
                <a:path w="1002" h="2102" extrusionOk="0">
                  <a:moveTo>
                    <a:pt x="1001" y="0"/>
                  </a:moveTo>
                  <a:lnTo>
                    <a:pt x="1" y="1034"/>
                  </a:lnTo>
                  <a:lnTo>
                    <a:pt x="1" y="2102"/>
                  </a:lnTo>
                  <a:lnTo>
                    <a:pt x="635" y="1401"/>
                  </a:lnTo>
                  <a:lnTo>
                    <a:pt x="1001" y="1034"/>
                  </a:lnTo>
                  <a:lnTo>
                    <a:pt x="10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5"/>
            <p:cNvSpPr/>
            <p:nvPr/>
          </p:nvSpPr>
          <p:spPr>
            <a:xfrm>
              <a:off x="3035675" y="3953500"/>
              <a:ext cx="47550" cy="24600"/>
            </a:xfrm>
            <a:custGeom>
              <a:avLst/>
              <a:gdLst/>
              <a:ahLst/>
              <a:cxnLst/>
              <a:rect l="l" t="t" r="r" b="b"/>
              <a:pathLst>
                <a:path w="1902" h="984" extrusionOk="0">
                  <a:moveTo>
                    <a:pt x="1355" y="1"/>
                  </a:moveTo>
                  <a:cubicBezTo>
                    <a:pt x="1043" y="1"/>
                    <a:pt x="742" y="89"/>
                    <a:pt x="467" y="258"/>
                  </a:cubicBezTo>
                  <a:cubicBezTo>
                    <a:pt x="0" y="525"/>
                    <a:pt x="34" y="725"/>
                    <a:pt x="267" y="892"/>
                  </a:cubicBezTo>
                  <a:cubicBezTo>
                    <a:pt x="334" y="925"/>
                    <a:pt x="401" y="959"/>
                    <a:pt x="467" y="959"/>
                  </a:cubicBezTo>
                  <a:cubicBezTo>
                    <a:pt x="534" y="975"/>
                    <a:pt x="609" y="984"/>
                    <a:pt x="684" y="984"/>
                  </a:cubicBezTo>
                  <a:cubicBezTo>
                    <a:pt x="759" y="984"/>
                    <a:pt x="834" y="975"/>
                    <a:pt x="901" y="959"/>
                  </a:cubicBezTo>
                  <a:cubicBezTo>
                    <a:pt x="1235" y="892"/>
                    <a:pt x="1568" y="825"/>
                    <a:pt x="1902" y="692"/>
                  </a:cubicBezTo>
                  <a:lnTo>
                    <a:pt x="1902" y="91"/>
                  </a:lnTo>
                  <a:cubicBezTo>
                    <a:pt x="1718" y="30"/>
                    <a:pt x="1535" y="1"/>
                    <a:pt x="135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5"/>
            <p:cNvSpPr/>
            <p:nvPr/>
          </p:nvSpPr>
          <p:spPr>
            <a:xfrm>
              <a:off x="3035675" y="3953500"/>
              <a:ext cx="47550" cy="24600"/>
            </a:xfrm>
            <a:custGeom>
              <a:avLst/>
              <a:gdLst/>
              <a:ahLst/>
              <a:cxnLst/>
              <a:rect l="l" t="t" r="r" b="b"/>
              <a:pathLst>
                <a:path w="1902" h="984" extrusionOk="0">
                  <a:moveTo>
                    <a:pt x="1355" y="1"/>
                  </a:moveTo>
                  <a:cubicBezTo>
                    <a:pt x="1043" y="1"/>
                    <a:pt x="742" y="89"/>
                    <a:pt x="467" y="258"/>
                  </a:cubicBezTo>
                  <a:cubicBezTo>
                    <a:pt x="0" y="525"/>
                    <a:pt x="34" y="725"/>
                    <a:pt x="267" y="892"/>
                  </a:cubicBezTo>
                  <a:cubicBezTo>
                    <a:pt x="334" y="925"/>
                    <a:pt x="401" y="959"/>
                    <a:pt x="467" y="959"/>
                  </a:cubicBezTo>
                  <a:cubicBezTo>
                    <a:pt x="534" y="975"/>
                    <a:pt x="609" y="984"/>
                    <a:pt x="684" y="984"/>
                  </a:cubicBezTo>
                  <a:cubicBezTo>
                    <a:pt x="759" y="984"/>
                    <a:pt x="834" y="975"/>
                    <a:pt x="901" y="959"/>
                  </a:cubicBezTo>
                  <a:cubicBezTo>
                    <a:pt x="1235" y="892"/>
                    <a:pt x="1568" y="825"/>
                    <a:pt x="1902" y="692"/>
                  </a:cubicBezTo>
                  <a:lnTo>
                    <a:pt x="1902" y="91"/>
                  </a:lnTo>
                  <a:cubicBezTo>
                    <a:pt x="1718" y="30"/>
                    <a:pt x="1535" y="1"/>
                    <a:pt x="13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5"/>
            <p:cNvSpPr/>
            <p:nvPr/>
          </p:nvSpPr>
          <p:spPr>
            <a:xfrm>
              <a:off x="2983125" y="3939100"/>
              <a:ext cx="216025" cy="127600"/>
            </a:xfrm>
            <a:custGeom>
              <a:avLst/>
              <a:gdLst/>
              <a:ahLst/>
              <a:cxnLst/>
              <a:rect l="l" t="t" r="r" b="b"/>
              <a:pathLst>
                <a:path w="8641" h="5104" extrusionOk="0">
                  <a:moveTo>
                    <a:pt x="1" y="0"/>
                  </a:moveTo>
                  <a:lnTo>
                    <a:pt x="1" y="868"/>
                  </a:lnTo>
                  <a:lnTo>
                    <a:pt x="326" y="1062"/>
                  </a:lnTo>
                  <a:lnTo>
                    <a:pt x="326" y="1062"/>
                  </a:lnTo>
                  <a:cubicBezTo>
                    <a:pt x="429" y="815"/>
                    <a:pt x="609" y="603"/>
                    <a:pt x="835" y="467"/>
                  </a:cubicBezTo>
                  <a:lnTo>
                    <a:pt x="1" y="0"/>
                  </a:lnTo>
                  <a:close/>
                  <a:moveTo>
                    <a:pt x="326" y="1062"/>
                  </a:moveTo>
                  <a:cubicBezTo>
                    <a:pt x="277" y="1180"/>
                    <a:pt x="245" y="1306"/>
                    <a:pt x="234" y="1435"/>
                  </a:cubicBezTo>
                  <a:lnTo>
                    <a:pt x="334" y="1068"/>
                  </a:lnTo>
                  <a:lnTo>
                    <a:pt x="326" y="1062"/>
                  </a:lnTo>
                  <a:close/>
                  <a:moveTo>
                    <a:pt x="234" y="1435"/>
                  </a:moveTo>
                  <a:lnTo>
                    <a:pt x="234" y="2302"/>
                  </a:lnTo>
                  <a:cubicBezTo>
                    <a:pt x="234" y="2636"/>
                    <a:pt x="468" y="2936"/>
                    <a:pt x="968" y="3236"/>
                  </a:cubicBezTo>
                  <a:cubicBezTo>
                    <a:pt x="1467" y="3518"/>
                    <a:pt x="2022" y="3659"/>
                    <a:pt x="2578" y="3659"/>
                  </a:cubicBezTo>
                  <a:cubicBezTo>
                    <a:pt x="2878" y="3659"/>
                    <a:pt x="3178" y="3618"/>
                    <a:pt x="3470" y="3536"/>
                  </a:cubicBezTo>
                  <a:lnTo>
                    <a:pt x="3970" y="3369"/>
                  </a:lnTo>
                  <a:lnTo>
                    <a:pt x="3970" y="3369"/>
                  </a:lnTo>
                  <a:lnTo>
                    <a:pt x="3811" y="3540"/>
                  </a:lnTo>
                  <a:lnTo>
                    <a:pt x="3811" y="3540"/>
                  </a:lnTo>
                  <a:lnTo>
                    <a:pt x="4537" y="2836"/>
                  </a:lnTo>
                  <a:cubicBezTo>
                    <a:pt x="4766" y="2921"/>
                    <a:pt x="5001" y="2964"/>
                    <a:pt x="5234" y="2964"/>
                  </a:cubicBezTo>
                  <a:cubicBezTo>
                    <a:pt x="5545" y="2964"/>
                    <a:pt x="5853" y="2888"/>
                    <a:pt x="6139" y="2736"/>
                  </a:cubicBezTo>
                  <a:cubicBezTo>
                    <a:pt x="6506" y="2502"/>
                    <a:pt x="6606" y="2302"/>
                    <a:pt x="6272" y="2102"/>
                  </a:cubicBezTo>
                  <a:cubicBezTo>
                    <a:pt x="6124" y="2019"/>
                    <a:pt x="5966" y="1984"/>
                    <a:pt x="5794" y="1984"/>
                  </a:cubicBezTo>
                  <a:cubicBezTo>
                    <a:pt x="5348" y="1984"/>
                    <a:pt x="4812" y="2218"/>
                    <a:pt x="4137" y="2435"/>
                  </a:cubicBezTo>
                  <a:cubicBezTo>
                    <a:pt x="3611" y="2611"/>
                    <a:pt x="3067" y="2749"/>
                    <a:pt x="2509" y="2749"/>
                  </a:cubicBezTo>
                  <a:cubicBezTo>
                    <a:pt x="2006" y="2749"/>
                    <a:pt x="1491" y="2636"/>
                    <a:pt x="968" y="2335"/>
                  </a:cubicBezTo>
                  <a:cubicBezTo>
                    <a:pt x="468" y="2068"/>
                    <a:pt x="234" y="1735"/>
                    <a:pt x="234" y="1435"/>
                  </a:cubicBezTo>
                  <a:close/>
                  <a:moveTo>
                    <a:pt x="3811" y="3540"/>
                  </a:moveTo>
                  <a:lnTo>
                    <a:pt x="3470" y="3870"/>
                  </a:lnTo>
                  <a:cubicBezTo>
                    <a:pt x="3478" y="3872"/>
                    <a:pt x="3486" y="3875"/>
                    <a:pt x="3494" y="3878"/>
                  </a:cubicBezTo>
                  <a:lnTo>
                    <a:pt x="3494" y="3878"/>
                  </a:lnTo>
                  <a:lnTo>
                    <a:pt x="3811" y="3540"/>
                  </a:lnTo>
                  <a:close/>
                  <a:moveTo>
                    <a:pt x="8640" y="3570"/>
                  </a:moveTo>
                  <a:lnTo>
                    <a:pt x="7540" y="4203"/>
                  </a:lnTo>
                  <a:lnTo>
                    <a:pt x="6706" y="3736"/>
                  </a:lnTo>
                  <a:cubicBezTo>
                    <a:pt x="6132" y="3989"/>
                    <a:pt x="5527" y="4115"/>
                    <a:pt x="4913" y="4115"/>
                  </a:cubicBezTo>
                  <a:cubicBezTo>
                    <a:pt x="4633" y="4115"/>
                    <a:pt x="4352" y="4089"/>
                    <a:pt x="4070" y="4037"/>
                  </a:cubicBezTo>
                  <a:cubicBezTo>
                    <a:pt x="3878" y="4004"/>
                    <a:pt x="3686" y="3942"/>
                    <a:pt x="3494" y="3878"/>
                  </a:cubicBezTo>
                  <a:lnTo>
                    <a:pt x="3494" y="3878"/>
                  </a:lnTo>
                  <a:lnTo>
                    <a:pt x="3470" y="3903"/>
                  </a:lnTo>
                  <a:lnTo>
                    <a:pt x="3470" y="4770"/>
                  </a:lnTo>
                  <a:cubicBezTo>
                    <a:pt x="3942" y="4948"/>
                    <a:pt x="4428" y="5033"/>
                    <a:pt x="4912" y="5033"/>
                  </a:cubicBezTo>
                  <a:cubicBezTo>
                    <a:pt x="5522" y="5033"/>
                    <a:pt x="6129" y="4897"/>
                    <a:pt x="6706" y="4637"/>
                  </a:cubicBezTo>
                  <a:lnTo>
                    <a:pt x="7540" y="5104"/>
                  </a:lnTo>
                  <a:lnTo>
                    <a:pt x="8640" y="4470"/>
                  </a:lnTo>
                  <a:lnTo>
                    <a:pt x="8640" y="357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5"/>
            <p:cNvSpPr/>
            <p:nvPr/>
          </p:nvSpPr>
          <p:spPr>
            <a:xfrm>
              <a:off x="2988975" y="3974950"/>
              <a:ext cx="210175" cy="91750"/>
            </a:xfrm>
            <a:custGeom>
              <a:avLst/>
              <a:gdLst/>
              <a:ahLst/>
              <a:cxnLst/>
              <a:rect l="l" t="t" r="r" b="b"/>
              <a:pathLst>
                <a:path w="8407" h="3670" extrusionOk="0">
                  <a:moveTo>
                    <a:pt x="0" y="1"/>
                  </a:moveTo>
                  <a:lnTo>
                    <a:pt x="0" y="868"/>
                  </a:lnTo>
                  <a:cubicBezTo>
                    <a:pt x="0" y="1202"/>
                    <a:pt x="234" y="1502"/>
                    <a:pt x="734" y="1802"/>
                  </a:cubicBezTo>
                  <a:cubicBezTo>
                    <a:pt x="1230" y="2060"/>
                    <a:pt x="1781" y="2208"/>
                    <a:pt x="2334" y="2208"/>
                  </a:cubicBezTo>
                  <a:cubicBezTo>
                    <a:pt x="2637" y="2208"/>
                    <a:pt x="2941" y="2163"/>
                    <a:pt x="3236" y="2069"/>
                  </a:cubicBezTo>
                  <a:lnTo>
                    <a:pt x="3736" y="1935"/>
                  </a:lnTo>
                  <a:lnTo>
                    <a:pt x="3236" y="2436"/>
                  </a:lnTo>
                  <a:lnTo>
                    <a:pt x="4303" y="1402"/>
                  </a:lnTo>
                  <a:cubicBezTo>
                    <a:pt x="4518" y="1487"/>
                    <a:pt x="4751" y="1530"/>
                    <a:pt x="4986" y="1530"/>
                  </a:cubicBezTo>
                  <a:cubicBezTo>
                    <a:pt x="5300" y="1530"/>
                    <a:pt x="5619" y="1454"/>
                    <a:pt x="5905" y="1302"/>
                  </a:cubicBezTo>
                  <a:cubicBezTo>
                    <a:pt x="6272" y="1068"/>
                    <a:pt x="6372" y="868"/>
                    <a:pt x="6038" y="668"/>
                  </a:cubicBezTo>
                  <a:cubicBezTo>
                    <a:pt x="5890" y="585"/>
                    <a:pt x="5732" y="550"/>
                    <a:pt x="5560" y="550"/>
                  </a:cubicBezTo>
                  <a:cubicBezTo>
                    <a:pt x="5114" y="550"/>
                    <a:pt x="4578" y="784"/>
                    <a:pt x="3903" y="1001"/>
                  </a:cubicBezTo>
                  <a:cubicBezTo>
                    <a:pt x="3377" y="1177"/>
                    <a:pt x="2833" y="1315"/>
                    <a:pt x="2275" y="1315"/>
                  </a:cubicBezTo>
                  <a:cubicBezTo>
                    <a:pt x="1772" y="1315"/>
                    <a:pt x="1257" y="1202"/>
                    <a:pt x="734" y="901"/>
                  </a:cubicBezTo>
                  <a:cubicBezTo>
                    <a:pt x="234" y="634"/>
                    <a:pt x="0" y="301"/>
                    <a:pt x="0" y="1"/>
                  </a:cubicBezTo>
                  <a:close/>
                  <a:moveTo>
                    <a:pt x="8406" y="2136"/>
                  </a:moveTo>
                  <a:lnTo>
                    <a:pt x="7306" y="2769"/>
                  </a:lnTo>
                  <a:lnTo>
                    <a:pt x="6472" y="2302"/>
                  </a:lnTo>
                  <a:cubicBezTo>
                    <a:pt x="5877" y="2564"/>
                    <a:pt x="5231" y="2707"/>
                    <a:pt x="4596" y="2707"/>
                  </a:cubicBezTo>
                  <a:cubicBezTo>
                    <a:pt x="4340" y="2707"/>
                    <a:pt x="4085" y="2684"/>
                    <a:pt x="3836" y="2636"/>
                  </a:cubicBezTo>
                  <a:cubicBezTo>
                    <a:pt x="3636" y="2569"/>
                    <a:pt x="3436" y="2536"/>
                    <a:pt x="3236" y="2436"/>
                  </a:cubicBezTo>
                  <a:lnTo>
                    <a:pt x="3236" y="3336"/>
                  </a:lnTo>
                  <a:cubicBezTo>
                    <a:pt x="3716" y="3501"/>
                    <a:pt x="4210" y="3586"/>
                    <a:pt x="4702" y="3586"/>
                  </a:cubicBezTo>
                  <a:cubicBezTo>
                    <a:pt x="5304" y="3586"/>
                    <a:pt x="5903" y="3460"/>
                    <a:pt x="6472" y="3203"/>
                  </a:cubicBezTo>
                  <a:lnTo>
                    <a:pt x="7306" y="3670"/>
                  </a:lnTo>
                  <a:lnTo>
                    <a:pt x="8406" y="3036"/>
                  </a:lnTo>
                  <a:lnTo>
                    <a:pt x="8406" y="2136"/>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5"/>
            <p:cNvSpPr/>
            <p:nvPr/>
          </p:nvSpPr>
          <p:spPr>
            <a:xfrm>
              <a:off x="2983125" y="3939100"/>
              <a:ext cx="20875" cy="26700"/>
            </a:xfrm>
            <a:custGeom>
              <a:avLst/>
              <a:gdLst/>
              <a:ahLst/>
              <a:cxnLst/>
              <a:rect l="l" t="t" r="r" b="b"/>
              <a:pathLst>
                <a:path w="835" h="1068" extrusionOk="0">
                  <a:moveTo>
                    <a:pt x="1" y="0"/>
                  </a:moveTo>
                  <a:lnTo>
                    <a:pt x="1" y="868"/>
                  </a:lnTo>
                  <a:lnTo>
                    <a:pt x="301" y="1068"/>
                  </a:lnTo>
                  <a:cubicBezTo>
                    <a:pt x="435" y="834"/>
                    <a:pt x="601" y="601"/>
                    <a:pt x="835" y="467"/>
                  </a:cubicBez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5"/>
            <p:cNvSpPr/>
            <p:nvPr/>
          </p:nvSpPr>
          <p:spPr>
            <a:xfrm>
              <a:off x="3178275" y="3995800"/>
              <a:ext cx="16700" cy="28375"/>
            </a:xfrm>
            <a:custGeom>
              <a:avLst/>
              <a:gdLst/>
              <a:ahLst/>
              <a:cxnLst/>
              <a:rect l="l" t="t" r="r" b="b"/>
              <a:pathLst>
                <a:path w="668" h="1135" extrusionOk="0">
                  <a:moveTo>
                    <a:pt x="668" y="1"/>
                  </a:moveTo>
                  <a:cubicBezTo>
                    <a:pt x="601" y="368"/>
                    <a:pt x="367" y="668"/>
                    <a:pt x="0" y="835"/>
                  </a:cubicBezTo>
                  <a:lnTo>
                    <a:pt x="568" y="1135"/>
                  </a:lnTo>
                  <a:cubicBezTo>
                    <a:pt x="634" y="1001"/>
                    <a:pt x="668" y="868"/>
                    <a:pt x="668" y="734"/>
                  </a:cubicBezTo>
                  <a:cubicBezTo>
                    <a:pt x="668" y="701"/>
                    <a:pt x="668" y="234"/>
                    <a:pt x="6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5"/>
            <p:cNvSpPr/>
            <p:nvPr/>
          </p:nvSpPr>
          <p:spPr>
            <a:xfrm>
              <a:off x="3178275" y="3995800"/>
              <a:ext cx="16700" cy="28375"/>
            </a:xfrm>
            <a:custGeom>
              <a:avLst/>
              <a:gdLst/>
              <a:ahLst/>
              <a:cxnLst/>
              <a:rect l="l" t="t" r="r" b="b"/>
              <a:pathLst>
                <a:path w="668" h="1135" extrusionOk="0">
                  <a:moveTo>
                    <a:pt x="668" y="1"/>
                  </a:moveTo>
                  <a:cubicBezTo>
                    <a:pt x="601" y="368"/>
                    <a:pt x="367" y="668"/>
                    <a:pt x="0" y="835"/>
                  </a:cubicBezTo>
                  <a:lnTo>
                    <a:pt x="568" y="1135"/>
                  </a:lnTo>
                  <a:cubicBezTo>
                    <a:pt x="634" y="1001"/>
                    <a:pt x="668" y="868"/>
                    <a:pt x="668" y="734"/>
                  </a:cubicBezTo>
                  <a:cubicBezTo>
                    <a:pt x="668" y="701"/>
                    <a:pt x="668" y="234"/>
                    <a:pt x="6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5"/>
            <p:cNvSpPr/>
            <p:nvPr/>
          </p:nvSpPr>
          <p:spPr>
            <a:xfrm>
              <a:off x="2983125" y="3921575"/>
              <a:ext cx="216025" cy="122625"/>
            </a:xfrm>
            <a:custGeom>
              <a:avLst/>
              <a:gdLst/>
              <a:ahLst/>
              <a:cxnLst/>
              <a:rect l="l" t="t" r="r" b="b"/>
              <a:pathLst>
                <a:path w="8641" h="4905" extrusionOk="0">
                  <a:moveTo>
                    <a:pt x="1168" y="1"/>
                  </a:moveTo>
                  <a:lnTo>
                    <a:pt x="1" y="701"/>
                  </a:lnTo>
                  <a:lnTo>
                    <a:pt x="835" y="1168"/>
                  </a:lnTo>
                  <a:cubicBezTo>
                    <a:pt x="501" y="1368"/>
                    <a:pt x="268" y="1735"/>
                    <a:pt x="234" y="2136"/>
                  </a:cubicBezTo>
                  <a:cubicBezTo>
                    <a:pt x="234" y="2436"/>
                    <a:pt x="468" y="2736"/>
                    <a:pt x="968" y="3036"/>
                  </a:cubicBezTo>
                  <a:cubicBezTo>
                    <a:pt x="1480" y="3331"/>
                    <a:pt x="1985" y="3438"/>
                    <a:pt x="2480" y="3438"/>
                  </a:cubicBezTo>
                  <a:cubicBezTo>
                    <a:pt x="3048" y="3438"/>
                    <a:pt x="3602" y="3297"/>
                    <a:pt x="4137" y="3136"/>
                  </a:cubicBezTo>
                  <a:cubicBezTo>
                    <a:pt x="4784" y="2921"/>
                    <a:pt x="5328" y="2671"/>
                    <a:pt x="5781" y="2671"/>
                  </a:cubicBezTo>
                  <a:cubicBezTo>
                    <a:pt x="5958" y="2671"/>
                    <a:pt x="6122" y="2709"/>
                    <a:pt x="6272" y="2803"/>
                  </a:cubicBezTo>
                  <a:cubicBezTo>
                    <a:pt x="6606" y="2970"/>
                    <a:pt x="6472" y="3203"/>
                    <a:pt x="6105" y="3437"/>
                  </a:cubicBezTo>
                  <a:cubicBezTo>
                    <a:pt x="5848" y="3583"/>
                    <a:pt x="5551" y="3659"/>
                    <a:pt x="5253" y="3659"/>
                  </a:cubicBezTo>
                  <a:cubicBezTo>
                    <a:pt x="5008" y="3659"/>
                    <a:pt x="4763" y="3608"/>
                    <a:pt x="4537" y="3503"/>
                  </a:cubicBezTo>
                  <a:lnTo>
                    <a:pt x="3470" y="4571"/>
                  </a:lnTo>
                  <a:cubicBezTo>
                    <a:pt x="3670" y="4637"/>
                    <a:pt x="3870" y="4704"/>
                    <a:pt x="4070" y="4738"/>
                  </a:cubicBezTo>
                  <a:cubicBezTo>
                    <a:pt x="4404" y="4804"/>
                    <a:pt x="4738" y="4838"/>
                    <a:pt x="5071" y="4838"/>
                  </a:cubicBezTo>
                  <a:cubicBezTo>
                    <a:pt x="5638" y="4771"/>
                    <a:pt x="6172" y="4637"/>
                    <a:pt x="6706" y="4437"/>
                  </a:cubicBezTo>
                  <a:lnTo>
                    <a:pt x="7540" y="4904"/>
                  </a:lnTo>
                  <a:lnTo>
                    <a:pt x="8640" y="4271"/>
                  </a:lnTo>
                  <a:lnTo>
                    <a:pt x="8474" y="4170"/>
                  </a:lnTo>
                  <a:lnTo>
                    <a:pt x="7840" y="3804"/>
                  </a:lnTo>
                  <a:cubicBezTo>
                    <a:pt x="8207" y="3603"/>
                    <a:pt x="8474" y="3236"/>
                    <a:pt x="8474" y="2803"/>
                  </a:cubicBezTo>
                  <a:lnTo>
                    <a:pt x="8474" y="2736"/>
                  </a:lnTo>
                  <a:cubicBezTo>
                    <a:pt x="8374" y="2336"/>
                    <a:pt x="8107" y="2002"/>
                    <a:pt x="7740" y="1869"/>
                  </a:cubicBezTo>
                  <a:cubicBezTo>
                    <a:pt x="7273" y="1602"/>
                    <a:pt x="6772" y="1469"/>
                    <a:pt x="6239" y="1469"/>
                  </a:cubicBezTo>
                  <a:lnTo>
                    <a:pt x="5705" y="1469"/>
                  </a:lnTo>
                  <a:cubicBezTo>
                    <a:pt x="5471" y="1502"/>
                    <a:pt x="5238" y="1535"/>
                    <a:pt x="5004" y="1602"/>
                  </a:cubicBezTo>
                  <a:cubicBezTo>
                    <a:pt x="4871" y="1635"/>
                    <a:pt x="4771" y="1669"/>
                    <a:pt x="4638" y="1702"/>
                  </a:cubicBezTo>
                  <a:lnTo>
                    <a:pt x="4171" y="1869"/>
                  </a:lnTo>
                  <a:lnTo>
                    <a:pt x="4004" y="1936"/>
                  </a:lnTo>
                  <a:cubicBezTo>
                    <a:pt x="3670" y="2036"/>
                    <a:pt x="3337" y="2136"/>
                    <a:pt x="3003" y="2202"/>
                  </a:cubicBezTo>
                  <a:cubicBezTo>
                    <a:pt x="2936" y="2219"/>
                    <a:pt x="2870" y="2227"/>
                    <a:pt x="2803" y="2227"/>
                  </a:cubicBezTo>
                  <a:cubicBezTo>
                    <a:pt x="2736" y="2227"/>
                    <a:pt x="2669" y="2219"/>
                    <a:pt x="2603" y="2202"/>
                  </a:cubicBezTo>
                  <a:cubicBezTo>
                    <a:pt x="2503" y="2202"/>
                    <a:pt x="2436" y="2169"/>
                    <a:pt x="2403" y="2136"/>
                  </a:cubicBezTo>
                  <a:cubicBezTo>
                    <a:pt x="2136" y="1969"/>
                    <a:pt x="2102" y="1769"/>
                    <a:pt x="2569" y="1502"/>
                  </a:cubicBezTo>
                  <a:cubicBezTo>
                    <a:pt x="2833" y="1319"/>
                    <a:pt x="3135" y="1235"/>
                    <a:pt x="3435" y="1235"/>
                  </a:cubicBezTo>
                  <a:cubicBezTo>
                    <a:pt x="3628" y="1235"/>
                    <a:pt x="3821" y="1270"/>
                    <a:pt x="4004" y="1335"/>
                  </a:cubicBezTo>
                  <a:lnTo>
                    <a:pt x="5004" y="334"/>
                  </a:lnTo>
                  <a:cubicBezTo>
                    <a:pt x="4580" y="193"/>
                    <a:pt x="4144" y="123"/>
                    <a:pt x="3710" y="123"/>
                  </a:cubicBezTo>
                  <a:cubicBezTo>
                    <a:pt x="3122" y="123"/>
                    <a:pt x="2540" y="251"/>
                    <a:pt x="2002" y="501"/>
                  </a:cubicBezTo>
                  <a:lnTo>
                    <a:pt x="11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5"/>
            <p:cNvSpPr/>
            <p:nvPr/>
          </p:nvSpPr>
          <p:spPr>
            <a:xfrm>
              <a:off x="3150750" y="4032500"/>
              <a:ext cx="20875" cy="34200"/>
            </a:xfrm>
            <a:custGeom>
              <a:avLst/>
              <a:gdLst/>
              <a:ahLst/>
              <a:cxnLst/>
              <a:rect l="l" t="t" r="r" b="b"/>
              <a:pathLst>
                <a:path w="835" h="1368" extrusionOk="0">
                  <a:moveTo>
                    <a:pt x="1" y="0"/>
                  </a:moveTo>
                  <a:lnTo>
                    <a:pt x="1" y="901"/>
                  </a:lnTo>
                  <a:lnTo>
                    <a:pt x="835" y="1368"/>
                  </a:lnTo>
                  <a:lnTo>
                    <a:pt x="835" y="501"/>
                  </a:lnTo>
                  <a:lnTo>
                    <a:pt x="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5"/>
            <p:cNvSpPr/>
            <p:nvPr/>
          </p:nvSpPr>
          <p:spPr>
            <a:xfrm>
              <a:off x="3150750" y="4032500"/>
              <a:ext cx="20875" cy="34200"/>
            </a:xfrm>
            <a:custGeom>
              <a:avLst/>
              <a:gdLst/>
              <a:ahLst/>
              <a:cxnLst/>
              <a:rect l="l" t="t" r="r" b="b"/>
              <a:pathLst>
                <a:path w="835" h="1368" extrusionOk="0">
                  <a:moveTo>
                    <a:pt x="1" y="0"/>
                  </a:moveTo>
                  <a:lnTo>
                    <a:pt x="1" y="901"/>
                  </a:lnTo>
                  <a:lnTo>
                    <a:pt x="835" y="1368"/>
                  </a:lnTo>
                  <a:lnTo>
                    <a:pt x="835" y="501"/>
                  </a:ln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5"/>
            <p:cNvSpPr/>
            <p:nvPr/>
          </p:nvSpPr>
          <p:spPr>
            <a:xfrm>
              <a:off x="2983125" y="3922425"/>
              <a:ext cx="49225" cy="16700"/>
            </a:xfrm>
            <a:custGeom>
              <a:avLst/>
              <a:gdLst/>
              <a:ahLst/>
              <a:cxnLst/>
              <a:rect l="l" t="t" r="r" b="b"/>
              <a:pathLst>
                <a:path w="1969" h="668" extrusionOk="0">
                  <a:moveTo>
                    <a:pt x="1135" y="0"/>
                  </a:moveTo>
                  <a:lnTo>
                    <a:pt x="1" y="667"/>
                  </a:lnTo>
                  <a:lnTo>
                    <a:pt x="1" y="667"/>
                  </a:lnTo>
                  <a:lnTo>
                    <a:pt x="1168" y="134"/>
                  </a:lnTo>
                  <a:lnTo>
                    <a:pt x="1969" y="467"/>
                  </a:lnTo>
                  <a:lnTo>
                    <a:pt x="113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5"/>
            <p:cNvSpPr/>
            <p:nvPr/>
          </p:nvSpPr>
          <p:spPr>
            <a:xfrm>
              <a:off x="3046525" y="3930750"/>
              <a:ext cx="61725" cy="29225"/>
            </a:xfrm>
            <a:custGeom>
              <a:avLst/>
              <a:gdLst/>
              <a:ahLst/>
              <a:cxnLst/>
              <a:rect l="l" t="t" r="r" b="b"/>
              <a:pathLst>
                <a:path w="2469" h="1169" extrusionOk="0">
                  <a:moveTo>
                    <a:pt x="2468" y="1"/>
                  </a:moveTo>
                  <a:lnTo>
                    <a:pt x="1468" y="901"/>
                  </a:lnTo>
                  <a:cubicBezTo>
                    <a:pt x="1308" y="848"/>
                    <a:pt x="1145" y="822"/>
                    <a:pt x="983" y="822"/>
                  </a:cubicBezTo>
                  <a:cubicBezTo>
                    <a:pt x="637" y="822"/>
                    <a:pt x="295" y="941"/>
                    <a:pt x="0" y="1168"/>
                  </a:cubicBezTo>
                  <a:cubicBezTo>
                    <a:pt x="264" y="985"/>
                    <a:pt x="565" y="902"/>
                    <a:pt x="873" y="902"/>
                  </a:cubicBezTo>
                  <a:cubicBezTo>
                    <a:pt x="1071" y="902"/>
                    <a:pt x="1272" y="936"/>
                    <a:pt x="1468" y="1001"/>
                  </a:cubicBezTo>
                  <a:lnTo>
                    <a:pt x="246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5"/>
            <p:cNvSpPr/>
            <p:nvPr/>
          </p:nvSpPr>
          <p:spPr>
            <a:xfrm>
              <a:off x="3069875" y="4009975"/>
              <a:ext cx="40875" cy="32875"/>
            </a:xfrm>
            <a:custGeom>
              <a:avLst/>
              <a:gdLst/>
              <a:ahLst/>
              <a:cxnLst/>
              <a:rect l="l" t="t" r="r" b="b"/>
              <a:pathLst>
                <a:path w="1635" h="1315" extrusionOk="0">
                  <a:moveTo>
                    <a:pt x="1067" y="1"/>
                  </a:moveTo>
                  <a:lnTo>
                    <a:pt x="0" y="1068"/>
                  </a:lnTo>
                  <a:cubicBezTo>
                    <a:pt x="200" y="1135"/>
                    <a:pt x="400" y="1168"/>
                    <a:pt x="600" y="1235"/>
                  </a:cubicBezTo>
                  <a:cubicBezTo>
                    <a:pt x="845" y="1284"/>
                    <a:pt x="1089" y="1315"/>
                    <a:pt x="1346" y="1315"/>
                  </a:cubicBezTo>
                  <a:cubicBezTo>
                    <a:pt x="1440" y="1315"/>
                    <a:pt x="1536" y="1311"/>
                    <a:pt x="1635" y="1302"/>
                  </a:cubicBezTo>
                  <a:cubicBezTo>
                    <a:pt x="1134" y="1302"/>
                    <a:pt x="634" y="1202"/>
                    <a:pt x="167" y="1001"/>
                  </a:cubicBezTo>
                  <a:lnTo>
                    <a:pt x="106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5"/>
            <p:cNvSpPr/>
            <p:nvPr/>
          </p:nvSpPr>
          <p:spPr>
            <a:xfrm>
              <a:off x="3150750" y="4028325"/>
              <a:ext cx="48400" cy="16700"/>
            </a:xfrm>
            <a:custGeom>
              <a:avLst/>
              <a:gdLst/>
              <a:ahLst/>
              <a:cxnLst/>
              <a:rect l="l" t="t" r="r" b="b"/>
              <a:pathLst>
                <a:path w="1936" h="668" extrusionOk="0">
                  <a:moveTo>
                    <a:pt x="1935" y="1"/>
                  </a:moveTo>
                  <a:lnTo>
                    <a:pt x="835" y="568"/>
                  </a:lnTo>
                  <a:lnTo>
                    <a:pt x="1" y="167"/>
                  </a:lnTo>
                  <a:lnTo>
                    <a:pt x="1" y="167"/>
                  </a:lnTo>
                  <a:lnTo>
                    <a:pt x="835" y="668"/>
                  </a:lnTo>
                  <a:lnTo>
                    <a:pt x="193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5"/>
            <p:cNvSpPr/>
            <p:nvPr/>
          </p:nvSpPr>
          <p:spPr>
            <a:xfrm>
              <a:off x="2824700" y="3844025"/>
              <a:ext cx="266875" cy="148475"/>
            </a:xfrm>
            <a:custGeom>
              <a:avLst/>
              <a:gdLst/>
              <a:ahLst/>
              <a:cxnLst/>
              <a:rect l="l" t="t" r="r" b="b"/>
              <a:pathLst>
                <a:path w="10675" h="5939" extrusionOk="0">
                  <a:moveTo>
                    <a:pt x="10674" y="1"/>
                  </a:moveTo>
                  <a:cubicBezTo>
                    <a:pt x="7772" y="1"/>
                    <a:pt x="5070" y="634"/>
                    <a:pt x="3036" y="1802"/>
                  </a:cubicBezTo>
                  <a:cubicBezTo>
                    <a:pt x="1067" y="2936"/>
                    <a:pt x="0" y="4404"/>
                    <a:pt x="0" y="5938"/>
                  </a:cubicBezTo>
                  <a:cubicBezTo>
                    <a:pt x="0" y="5938"/>
                    <a:pt x="100" y="3803"/>
                    <a:pt x="3102" y="1969"/>
                  </a:cubicBezTo>
                  <a:cubicBezTo>
                    <a:pt x="6071" y="167"/>
                    <a:pt x="10674" y="1"/>
                    <a:pt x="1067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5"/>
            <p:cNvSpPr/>
            <p:nvPr/>
          </p:nvSpPr>
          <p:spPr>
            <a:xfrm>
              <a:off x="3069875" y="3974950"/>
              <a:ext cx="311050" cy="178925"/>
            </a:xfrm>
            <a:custGeom>
              <a:avLst/>
              <a:gdLst/>
              <a:ahLst/>
              <a:cxnLst/>
              <a:rect l="l" t="t" r="r" b="b"/>
              <a:pathLst>
                <a:path w="12442" h="7157" extrusionOk="0">
                  <a:moveTo>
                    <a:pt x="11975" y="1"/>
                  </a:moveTo>
                  <a:cubicBezTo>
                    <a:pt x="11975" y="2"/>
                    <a:pt x="12441" y="3037"/>
                    <a:pt x="8573" y="5138"/>
                  </a:cubicBezTo>
                  <a:cubicBezTo>
                    <a:pt x="5070" y="7056"/>
                    <a:pt x="817" y="7140"/>
                    <a:pt x="104" y="7140"/>
                  </a:cubicBezTo>
                  <a:cubicBezTo>
                    <a:pt x="36" y="7140"/>
                    <a:pt x="0" y="7139"/>
                    <a:pt x="0" y="7139"/>
                  </a:cubicBezTo>
                  <a:lnTo>
                    <a:pt x="0" y="7139"/>
                  </a:lnTo>
                  <a:cubicBezTo>
                    <a:pt x="273" y="7151"/>
                    <a:pt x="547" y="7157"/>
                    <a:pt x="821" y="7157"/>
                  </a:cubicBezTo>
                  <a:cubicBezTo>
                    <a:pt x="3693" y="7157"/>
                    <a:pt x="6580" y="6520"/>
                    <a:pt x="8773" y="5271"/>
                  </a:cubicBezTo>
                  <a:cubicBezTo>
                    <a:pt x="11275" y="3837"/>
                    <a:pt x="12309" y="1869"/>
                    <a:pt x="1197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5"/>
            <p:cNvSpPr/>
            <p:nvPr/>
          </p:nvSpPr>
          <p:spPr>
            <a:xfrm>
              <a:off x="2852200" y="3806300"/>
              <a:ext cx="557925" cy="321500"/>
            </a:xfrm>
            <a:custGeom>
              <a:avLst/>
              <a:gdLst/>
              <a:ahLst/>
              <a:cxnLst/>
              <a:rect l="l" t="t" r="r" b="b"/>
              <a:pathLst>
                <a:path w="22317" h="12860" extrusionOk="0">
                  <a:moveTo>
                    <a:pt x="11171" y="0"/>
                  </a:moveTo>
                  <a:cubicBezTo>
                    <a:pt x="8315" y="0"/>
                    <a:pt x="5455" y="626"/>
                    <a:pt x="3270" y="1877"/>
                  </a:cubicBezTo>
                  <a:cubicBezTo>
                    <a:pt x="2202" y="2444"/>
                    <a:pt x="1268" y="3311"/>
                    <a:pt x="601" y="4345"/>
                  </a:cubicBezTo>
                  <a:lnTo>
                    <a:pt x="1" y="4345"/>
                  </a:lnTo>
                  <a:lnTo>
                    <a:pt x="1" y="6613"/>
                  </a:lnTo>
                  <a:cubicBezTo>
                    <a:pt x="101" y="8181"/>
                    <a:pt x="1168" y="9782"/>
                    <a:pt x="3270" y="10983"/>
                  </a:cubicBezTo>
                  <a:cubicBezTo>
                    <a:pt x="5455" y="12234"/>
                    <a:pt x="8307" y="12859"/>
                    <a:pt x="11159" y="12859"/>
                  </a:cubicBezTo>
                  <a:cubicBezTo>
                    <a:pt x="14011" y="12859"/>
                    <a:pt x="16863" y="12234"/>
                    <a:pt x="19048" y="10983"/>
                  </a:cubicBezTo>
                  <a:cubicBezTo>
                    <a:pt x="21116" y="9782"/>
                    <a:pt x="22250" y="8181"/>
                    <a:pt x="22317" y="6613"/>
                  </a:cubicBezTo>
                  <a:lnTo>
                    <a:pt x="22317" y="4345"/>
                  </a:lnTo>
                  <a:lnTo>
                    <a:pt x="21716" y="4345"/>
                  </a:lnTo>
                  <a:cubicBezTo>
                    <a:pt x="21049" y="3311"/>
                    <a:pt x="20149" y="2444"/>
                    <a:pt x="19048" y="1877"/>
                  </a:cubicBezTo>
                  <a:cubicBezTo>
                    <a:pt x="16880" y="626"/>
                    <a:pt x="14027" y="0"/>
                    <a:pt x="1117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5"/>
            <p:cNvSpPr/>
            <p:nvPr/>
          </p:nvSpPr>
          <p:spPr>
            <a:xfrm>
              <a:off x="2852200" y="3806300"/>
              <a:ext cx="557925" cy="321500"/>
            </a:xfrm>
            <a:custGeom>
              <a:avLst/>
              <a:gdLst/>
              <a:ahLst/>
              <a:cxnLst/>
              <a:rect l="l" t="t" r="r" b="b"/>
              <a:pathLst>
                <a:path w="22317" h="12860" extrusionOk="0">
                  <a:moveTo>
                    <a:pt x="11171" y="0"/>
                  </a:moveTo>
                  <a:cubicBezTo>
                    <a:pt x="8315" y="0"/>
                    <a:pt x="5455" y="626"/>
                    <a:pt x="3270" y="1877"/>
                  </a:cubicBezTo>
                  <a:cubicBezTo>
                    <a:pt x="2202" y="2444"/>
                    <a:pt x="1268" y="3311"/>
                    <a:pt x="601" y="4345"/>
                  </a:cubicBezTo>
                  <a:lnTo>
                    <a:pt x="1" y="4345"/>
                  </a:lnTo>
                  <a:lnTo>
                    <a:pt x="1" y="6613"/>
                  </a:lnTo>
                  <a:cubicBezTo>
                    <a:pt x="101" y="8181"/>
                    <a:pt x="1168" y="9782"/>
                    <a:pt x="3270" y="10983"/>
                  </a:cubicBezTo>
                  <a:cubicBezTo>
                    <a:pt x="5455" y="12234"/>
                    <a:pt x="8307" y="12859"/>
                    <a:pt x="11159" y="12859"/>
                  </a:cubicBezTo>
                  <a:cubicBezTo>
                    <a:pt x="14011" y="12859"/>
                    <a:pt x="16863" y="12234"/>
                    <a:pt x="19048" y="10983"/>
                  </a:cubicBezTo>
                  <a:cubicBezTo>
                    <a:pt x="21116" y="9782"/>
                    <a:pt x="22250" y="8181"/>
                    <a:pt x="22317" y="6613"/>
                  </a:cubicBezTo>
                  <a:lnTo>
                    <a:pt x="22317" y="4345"/>
                  </a:lnTo>
                  <a:lnTo>
                    <a:pt x="21716" y="4345"/>
                  </a:lnTo>
                  <a:cubicBezTo>
                    <a:pt x="21049" y="3311"/>
                    <a:pt x="20149" y="2444"/>
                    <a:pt x="19048" y="1877"/>
                  </a:cubicBezTo>
                  <a:cubicBezTo>
                    <a:pt x="16880" y="626"/>
                    <a:pt x="14027" y="0"/>
                    <a:pt x="111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5"/>
            <p:cNvSpPr/>
            <p:nvPr/>
          </p:nvSpPr>
          <p:spPr>
            <a:xfrm>
              <a:off x="2852200" y="3805675"/>
              <a:ext cx="279400" cy="321925"/>
            </a:xfrm>
            <a:custGeom>
              <a:avLst/>
              <a:gdLst/>
              <a:ahLst/>
              <a:cxnLst/>
              <a:rect l="l" t="t" r="r" b="b"/>
              <a:pathLst>
                <a:path w="11176" h="12877" extrusionOk="0">
                  <a:moveTo>
                    <a:pt x="11175" y="0"/>
                  </a:moveTo>
                  <a:cubicBezTo>
                    <a:pt x="8307" y="0"/>
                    <a:pt x="5471" y="634"/>
                    <a:pt x="3270" y="1902"/>
                  </a:cubicBezTo>
                  <a:cubicBezTo>
                    <a:pt x="2202" y="2469"/>
                    <a:pt x="1268" y="3336"/>
                    <a:pt x="601" y="4370"/>
                  </a:cubicBezTo>
                  <a:lnTo>
                    <a:pt x="1" y="4370"/>
                  </a:lnTo>
                  <a:lnTo>
                    <a:pt x="1" y="6638"/>
                  </a:lnTo>
                  <a:cubicBezTo>
                    <a:pt x="101" y="8206"/>
                    <a:pt x="1168" y="9807"/>
                    <a:pt x="3270" y="11008"/>
                  </a:cubicBezTo>
                  <a:cubicBezTo>
                    <a:pt x="5438" y="12242"/>
                    <a:pt x="8307" y="12876"/>
                    <a:pt x="11175" y="12876"/>
                  </a:cubicBezTo>
                  <a:lnTo>
                    <a:pt x="1117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5"/>
            <p:cNvSpPr/>
            <p:nvPr/>
          </p:nvSpPr>
          <p:spPr>
            <a:xfrm>
              <a:off x="2852200" y="3832350"/>
              <a:ext cx="126800" cy="269375"/>
            </a:xfrm>
            <a:custGeom>
              <a:avLst/>
              <a:gdLst/>
              <a:ahLst/>
              <a:cxnLst/>
              <a:rect l="l" t="t" r="r" b="b"/>
              <a:pathLst>
                <a:path w="5072" h="10775" extrusionOk="0">
                  <a:moveTo>
                    <a:pt x="5071" y="1"/>
                  </a:moveTo>
                  <a:cubicBezTo>
                    <a:pt x="4437" y="201"/>
                    <a:pt x="3837" y="501"/>
                    <a:pt x="3270" y="835"/>
                  </a:cubicBezTo>
                  <a:cubicBezTo>
                    <a:pt x="2202" y="1402"/>
                    <a:pt x="1268" y="2236"/>
                    <a:pt x="601" y="3270"/>
                  </a:cubicBezTo>
                  <a:lnTo>
                    <a:pt x="1" y="3270"/>
                  </a:lnTo>
                  <a:lnTo>
                    <a:pt x="1" y="5571"/>
                  </a:lnTo>
                  <a:cubicBezTo>
                    <a:pt x="101" y="7139"/>
                    <a:pt x="1168" y="8707"/>
                    <a:pt x="3270" y="9941"/>
                  </a:cubicBezTo>
                  <a:cubicBezTo>
                    <a:pt x="3837" y="10241"/>
                    <a:pt x="4437" y="10541"/>
                    <a:pt x="5071" y="10775"/>
                  </a:cubicBezTo>
                  <a:lnTo>
                    <a:pt x="507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5"/>
            <p:cNvSpPr/>
            <p:nvPr/>
          </p:nvSpPr>
          <p:spPr>
            <a:xfrm>
              <a:off x="3283350" y="3832350"/>
              <a:ext cx="127625" cy="269375"/>
            </a:xfrm>
            <a:custGeom>
              <a:avLst/>
              <a:gdLst/>
              <a:ahLst/>
              <a:cxnLst/>
              <a:rect l="l" t="t" r="r" b="b"/>
              <a:pathLst>
                <a:path w="5105" h="10775" extrusionOk="0">
                  <a:moveTo>
                    <a:pt x="0" y="1"/>
                  </a:moveTo>
                  <a:lnTo>
                    <a:pt x="34" y="10775"/>
                  </a:lnTo>
                  <a:cubicBezTo>
                    <a:pt x="634" y="10541"/>
                    <a:pt x="1235" y="10241"/>
                    <a:pt x="1835" y="9941"/>
                  </a:cubicBezTo>
                  <a:cubicBezTo>
                    <a:pt x="3903" y="8707"/>
                    <a:pt x="5004" y="7139"/>
                    <a:pt x="5104" y="5571"/>
                  </a:cubicBezTo>
                  <a:lnTo>
                    <a:pt x="5104" y="3270"/>
                  </a:lnTo>
                  <a:lnTo>
                    <a:pt x="4470" y="3270"/>
                  </a:lnTo>
                  <a:cubicBezTo>
                    <a:pt x="3803" y="2236"/>
                    <a:pt x="2903" y="1402"/>
                    <a:pt x="1802" y="835"/>
                  </a:cubicBezTo>
                  <a:cubicBezTo>
                    <a:pt x="1235" y="501"/>
                    <a:pt x="634" y="201"/>
                    <a:pt x="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5"/>
            <p:cNvSpPr/>
            <p:nvPr/>
          </p:nvSpPr>
          <p:spPr>
            <a:xfrm>
              <a:off x="2825525" y="3753750"/>
              <a:ext cx="612125" cy="321500"/>
            </a:xfrm>
            <a:custGeom>
              <a:avLst/>
              <a:gdLst/>
              <a:ahLst/>
              <a:cxnLst/>
              <a:rect l="l" t="t" r="r" b="b"/>
              <a:pathLst>
                <a:path w="24485" h="12860" extrusionOk="0">
                  <a:moveTo>
                    <a:pt x="12238" y="1"/>
                  </a:moveTo>
                  <a:cubicBezTo>
                    <a:pt x="9382" y="1"/>
                    <a:pt x="6522" y="626"/>
                    <a:pt x="4337" y="1877"/>
                  </a:cubicBezTo>
                  <a:cubicBezTo>
                    <a:pt x="0" y="4379"/>
                    <a:pt x="0" y="8482"/>
                    <a:pt x="4337" y="10984"/>
                  </a:cubicBezTo>
                  <a:cubicBezTo>
                    <a:pt x="6522" y="12234"/>
                    <a:pt x="9382" y="12860"/>
                    <a:pt x="12238" y="12860"/>
                  </a:cubicBezTo>
                  <a:cubicBezTo>
                    <a:pt x="15094" y="12860"/>
                    <a:pt x="17947" y="12234"/>
                    <a:pt x="20115" y="10984"/>
                  </a:cubicBezTo>
                  <a:cubicBezTo>
                    <a:pt x="24485" y="8482"/>
                    <a:pt x="24485" y="4412"/>
                    <a:pt x="20115" y="1877"/>
                  </a:cubicBezTo>
                  <a:cubicBezTo>
                    <a:pt x="17947" y="626"/>
                    <a:pt x="15094" y="1"/>
                    <a:pt x="1223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5"/>
            <p:cNvSpPr/>
            <p:nvPr/>
          </p:nvSpPr>
          <p:spPr>
            <a:xfrm>
              <a:off x="2825525" y="3753750"/>
              <a:ext cx="612125" cy="321500"/>
            </a:xfrm>
            <a:custGeom>
              <a:avLst/>
              <a:gdLst/>
              <a:ahLst/>
              <a:cxnLst/>
              <a:rect l="l" t="t" r="r" b="b"/>
              <a:pathLst>
                <a:path w="24485" h="12860" extrusionOk="0">
                  <a:moveTo>
                    <a:pt x="12238" y="1"/>
                  </a:moveTo>
                  <a:cubicBezTo>
                    <a:pt x="9382" y="1"/>
                    <a:pt x="6522" y="626"/>
                    <a:pt x="4337" y="1877"/>
                  </a:cubicBezTo>
                  <a:cubicBezTo>
                    <a:pt x="0" y="4379"/>
                    <a:pt x="0" y="8482"/>
                    <a:pt x="4337" y="10984"/>
                  </a:cubicBezTo>
                  <a:cubicBezTo>
                    <a:pt x="6522" y="12234"/>
                    <a:pt x="9382" y="12860"/>
                    <a:pt x="12238" y="12860"/>
                  </a:cubicBezTo>
                  <a:cubicBezTo>
                    <a:pt x="15094" y="12860"/>
                    <a:pt x="17947" y="12234"/>
                    <a:pt x="20115" y="10984"/>
                  </a:cubicBezTo>
                  <a:cubicBezTo>
                    <a:pt x="24485" y="8482"/>
                    <a:pt x="24485" y="4412"/>
                    <a:pt x="20115" y="1877"/>
                  </a:cubicBezTo>
                  <a:cubicBezTo>
                    <a:pt x="17947" y="626"/>
                    <a:pt x="15094" y="1"/>
                    <a:pt x="122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5"/>
            <p:cNvSpPr/>
            <p:nvPr/>
          </p:nvSpPr>
          <p:spPr>
            <a:xfrm>
              <a:off x="2946450" y="3814850"/>
              <a:ext cx="369450" cy="199325"/>
            </a:xfrm>
            <a:custGeom>
              <a:avLst/>
              <a:gdLst/>
              <a:ahLst/>
              <a:cxnLst/>
              <a:rect l="l" t="t" r="r" b="b"/>
              <a:pathLst>
                <a:path w="14778" h="7973" extrusionOk="0">
                  <a:moveTo>
                    <a:pt x="7405" y="0"/>
                  </a:moveTo>
                  <a:cubicBezTo>
                    <a:pt x="5654" y="0"/>
                    <a:pt x="3903" y="367"/>
                    <a:pt x="2268" y="1101"/>
                  </a:cubicBezTo>
                  <a:cubicBezTo>
                    <a:pt x="801" y="1868"/>
                    <a:pt x="0" y="2869"/>
                    <a:pt x="0" y="4003"/>
                  </a:cubicBezTo>
                  <a:cubicBezTo>
                    <a:pt x="0" y="5104"/>
                    <a:pt x="801" y="6138"/>
                    <a:pt x="2268" y="6872"/>
                  </a:cubicBezTo>
                  <a:cubicBezTo>
                    <a:pt x="3903" y="7606"/>
                    <a:pt x="5654" y="7972"/>
                    <a:pt x="7405" y="7972"/>
                  </a:cubicBezTo>
                  <a:cubicBezTo>
                    <a:pt x="9157" y="7972"/>
                    <a:pt x="10908" y="7606"/>
                    <a:pt x="12542" y="6872"/>
                  </a:cubicBezTo>
                  <a:cubicBezTo>
                    <a:pt x="13977" y="6138"/>
                    <a:pt x="14777" y="5104"/>
                    <a:pt x="14777" y="4003"/>
                  </a:cubicBezTo>
                  <a:cubicBezTo>
                    <a:pt x="14777" y="2869"/>
                    <a:pt x="13977" y="1868"/>
                    <a:pt x="12542" y="1101"/>
                  </a:cubicBezTo>
                  <a:cubicBezTo>
                    <a:pt x="10908" y="367"/>
                    <a:pt x="9157" y="0"/>
                    <a:pt x="740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5"/>
            <p:cNvSpPr/>
            <p:nvPr/>
          </p:nvSpPr>
          <p:spPr>
            <a:xfrm>
              <a:off x="2946450" y="3814850"/>
              <a:ext cx="369450" cy="199325"/>
            </a:xfrm>
            <a:custGeom>
              <a:avLst/>
              <a:gdLst/>
              <a:ahLst/>
              <a:cxnLst/>
              <a:rect l="l" t="t" r="r" b="b"/>
              <a:pathLst>
                <a:path w="14778" h="7973" extrusionOk="0">
                  <a:moveTo>
                    <a:pt x="7405" y="0"/>
                  </a:moveTo>
                  <a:cubicBezTo>
                    <a:pt x="5654" y="0"/>
                    <a:pt x="3903" y="367"/>
                    <a:pt x="2268" y="1101"/>
                  </a:cubicBezTo>
                  <a:cubicBezTo>
                    <a:pt x="801" y="1868"/>
                    <a:pt x="0" y="2869"/>
                    <a:pt x="0" y="4003"/>
                  </a:cubicBezTo>
                  <a:cubicBezTo>
                    <a:pt x="0" y="5104"/>
                    <a:pt x="801" y="6138"/>
                    <a:pt x="2268" y="6872"/>
                  </a:cubicBezTo>
                  <a:cubicBezTo>
                    <a:pt x="3903" y="7606"/>
                    <a:pt x="5654" y="7972"/>
                    <a:pt x="7405" y="7972"/>
                  </a:cubicBezTo>
                  <a:cubicBezTo>
                    <a:pt x="9157" y="7972"/>
                    <a:pt x="10908" y="7606"/>
                    <a:pt x="12542" y="6872"/>
                  </a:cubicBezTo>
                  <a:cubicBezTo>
                    <a:pt x="13977" y="6138"/>
                    <a:pt x="14777" y="5104"/>
                    <a:pt x="14777" y="4003"/>
                  </a:cubicBezTo>
                  <a:cubicBezTo>
                    <a:pt x="14777" y="2869"/>
                    <a:pt x="13977" y="1868"/>
                    <a:pt x="12542" y="1101"/>
                  </a:cubicBezTo>
                  <a:cubicBezTo>
                    <a:pt x="10908" y="367"/>
                    <a:pt x="9157" y="0"/>
                    <a:pt x="74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5"/>
            <p:cNvSpPr/>
            <p:nvPr/>
          </p:nvSpPr>
          <p:spPr>
            <a:xfrm>
              <a:off x="2864725" y="3765650"/>
              <a:ext cx="533725" cy="297725"/>
            </a:xfrm>
            <a:custGeom>
              <a:avLst/>
              <a:gdLst/>
              <a:ahLst/>
              <a:cxnLst/>
              <a:rect l="l" t="t" r="r" b="b"/>
              <a:pathLst>
                <a:path w="21349" h="11909" extrusionOk="0">
                  <a:moveTo>
                    <a:pt x="10674" y="1968"/>
                  </a:moveTo>
                  <a:cubicBezTo>
                    <a:pt x="12426" y="1968"/>
                    <a:pt x="14177" y="2335"/>
                    <a:pt x="15811" y="3069"/>
                  </a:cubicBezTo>
                  <a:cubicBezTo>
                    <a:pt x="17279" y="3803"/>
                    <a:pt x="18080" y="4837"/>
                    <a:pt x="18080" y="5971"/>
                  </a:cubicBezTo>
                  <a:cubicBezTo>
                    <a:pt x="18080" y="7072"/>
                    <a:pt x="17246" y="8106"/>
                    <a:pt x="15811" y="8840"/>
                  </a:cubicBezTo>
                  <a:cubicBezTo>
                    <a:pt x="14177" y="9574"/>
                    <a:pt x="12426" y="9940"/>
                    <a:pt x="10674" y="9940"/>
                  </a:cubicBezTo>
                  <a:cubicBezTo>
                    <a:pt x="8923" y="9940"/>
                    <a:pt x="7172" y="9574"/>
                    <a:pt x="5537" y="8840"/>
                  </a:cubicBezTo>
                  <a:cubicBezTo>
                    <a:pt x="4070" y="8106"/>
                    <a:pt x="3269" y="7072"/>
                    <a:pt x="3269" y="5971"/>
                  </a:cubicBezTo>
                  <a:cubicBezTo>
                    <a:pt x="3269" y="4837"/>
                    <a:pt x="4070" y="3803"/>
                    <a:pt x="5537" y="3069"/>
                  </a:cubicBezTo>
                  <a:cubicBezTo>
                    <a:pt x="7172" y="2335"/>
                    <a:pt x="8923" y="1968"/>
                    <a:pt x="10674" y="1968"/>
                  </a:cubicBezTo>
                  <a:close/>
                  <a:moveTo>
                    <a:pt x="10674" y="0"/>
                  </a:moveTo>
                  <a:cubicBezTo>
                    <a:pt x="7772" y="0"/>
                    <a:pt x="5070" y="667"/>
                    <a:pt x="3036" y="1835"/>
                  </a:cubicBezTo>
                  <a:cubicBezTo>
                    <a:pt x="1068" y="2935"/>
                    <a:pt x="0" y="4403"/>
                    <a:pt x="0" y="5971"/>
                  </a:cubicBezTo>
                  <a:cubicBezTo>
                    <a:pt x="0" y="7505"/>
                    <a:pt x="1068" y="8973"/>
                    <a:pt x="3036" y="10107"/>
                  </a:cubicBezTo>
                  <a:cubicBezTo>
                    <a:pt x="5070" y="11275"/>
                    <a:pt x="7772" y="11909"/>
                    <a:pt x="10674" y="11909"/>
                  </a:cubicBezTo>
                  <a:cubicBezTo>
                    <a:pt x="13577" y="11909"/>
                    <a:pt x="16278" y="11275"/>
                    <a:pt x="18313" y="10107"/>
                  </a:cubicBezTo>
                  <a:cubicBezTo>
                    <a:pt x="20248" y="8973"/>
                    <a:pt x="21349" y="7505"/>
                    <a:pt x="21349" y="5971"/>
                  </a:cubicBezTo>
                  <a:cubicBezTo>
                    <a:pt x="21349" y="4437"/>
                    <a:pt x="20248" y="2969"/>
                    <a:pt x="18313" y="1835"/>
                  </a:cubicBezTo>
                  <a:cubicBezTo>
                    <a:pt x="16278" y="667"/>
                    <a:pt x="13577" y="0"/>
                    <a:pt x="1067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5"/>
            <p:cNvSpPr/>
            <p:nvPr/>
          </p:nvSpPr>
          <p:spPr>
            <a:xfrm>
              <a:off x="2955625" y="3824850"/>
              <a:ext cx="351100" cy="180150"/>
            </a:xfrm>
            <a:custGeom>
              <a:avLst/>
              <a:gdLst/>
              <a:ahLst/>
              <a:cxnLst/>
              <a:rect l="l" t="t" r="r" b="b"/>
              <a:pathLst>
                <a:path w="14044" h="7206" extrusionOk="0">
                  <a:moveTo>
                    <a:pt x="7038" y="0"/>
                  </a:moveTo>
                  <a:cubicBezTo>
                    <a:pt x="3169" y="0"/>
                    <a:pt x="0" y="1602"/>
                    <a:pt x="0" y="3603"/>
                  </a:cubicBezTo>
                  <a:cubicBezTo>
                    <a:pt x="0" y="5571"/>
                    <a:pt x="3169" y="7206"/>
                    <a:pt x="7038" y="7206"/>
                  </a:cubicBezTo>
                  <a:cubicBezTo>
                    <a:pt x="10908" y="7206"/>
                    <a:pt x="14043" y="5571"/>
                    <a:pt x="14043" y="3603"/>
                  </a:cubicBezTo>
                  <a:cubicBezTo>
                    <a:pt x="14043" y="1602"/>
                    <a:pt x="10908" y="0"/>
                    <a:pt x="703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5"/>
            <p:cNvSpPr/>
            <p:nvPr/>
          </p:nvSpPr>
          <p:spPr>
            <a:xfrm>
              <a:off x="2955625" y="3824850"/>
              <a:ext cx="351100" cy="180150"/>
            </a:xfrm>
            <a:custGeom>
              <a:avLst/>
              <a:gdLst/>
              <a:ahLst/>
              <a:cxnLst/>
              <a:rect l="l" t="t" r="r" b="b"/>
              <a:pathLst>
                <a:path w="14044" h="7206" extrusionOk="0">
                  <a:moveTo>
                    <a:pt x="7038" y="0"/>
                  </a:moveTo>
                  <a:cubicBezTo>
                    <a:pt x="3169" y="0"/>
                    <a:pt x="0" y="1602"/>
                    <a:pt x="0" y="3603"/>
                  </a:cubicBezTo>
                  <a:cubicBezTo>
                    <a:pt x="0" y="5571"/>
                    <a:pt x="3169" y="7206"/>
                    <a:pt x="7038" y="7206"/>
                  </a:cubicBezTo>
                  <a:cubicBezTo>
                    <a:pt x="10908" y="7206"/>
                    <a:pt x="14043" y="5571"/>
                    <a:pt x="14043" y="3603"/>
                  </a:cubicBezTo>
                  <a:cubicBezTo>
                    <a:pt x="14043" y="1602"/>
                    <a:pt x="10908" y="0"/>
                    <a:pt x="703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5"/>
            <p:cNvSpPr/>
            <p:nvPr/>
          </p:nvSpPr>
          <p:spPr>
            <a:xfrm>
              <a:off x="2955625" y="3824850"/>
              <a:ext cx="351100" cy="180150"/>
            </a:xfrm>
            <a:custGeom>
              <a:avLst/>
              <a:gdLst/>
              <a:ahLst/>
              <a:cxnLst/>
              <a:rect l="l" t="t" r="r" b="b"/>
              <a:pathLst>
                <a:path w="14044" h="7206" extrusionOk="0">
                  <a:moveTo>
                    <a:pt x="7038" y="0"/>
                  </a:moveTo>
                  <a:cubicBezTo>
                    <a:pt x="3169" y="0"/>
                    <a:pt x="0" y="1602"/>
                    <a:pt x="0" y="3603"/>
                  </a:cubicBezTo>
                  <a:cubicBezTo>
                    <a:pt x="0" y="5571"/>
                    <a:pt x="3169" y="7206"/>
                    <a:pt x="7038" y="7206"/>
                  </a:cubicBezTo>
                  <a:cubicBezTo>
                    <a:pt x="10908" y="7206"/>
                    <a:pt x="14043" y="5571"/>
                    <a:pt x="14043" y="3603"/>
                  </a:cubicBezTo>
                  <a:cubicBezTo>
                    <a:pt x="14043" y="1602"/>
                    <a:pt x="10908" y="0"/>
                    <a:pt x="703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5"/>
            <p:cNvSpPr/>
            <p:nvPr/>
          </p:nvSpPr>
          <p:spPr>
            <a:xfrm>
              <a:off x="2957275" y="3848625"/>
              <a:ext cx="347775" cy="156800"/>
            </a:xfrm>
            <a:custGeom>
              <a:avLst/>
              <a:gdLst/>
              <a:ahLst/>
              <a:cxnLst/>
              <a:rect l="l" t="t" r="r" b="b"/>
              <a:pathLst>
                <a:path w="13911" h="6272" extrusionOk="0">
                  <a:moveTo>
                    <a:pt x="6960" y="0"/>
                  </a:moveTo>
                  <a:cubicBezTo>
                    <a:pt x="5163" y="0"/>
                    <a:pt x="3370" y="350"/>
                    <a:pt x="2002" y="1051"/>
                  </a:cubicBezTo>
                  <a:cubicBezTo>
                    <a:pt x="868" y="1618"/>
                    <a:pt x="201" y="2352"/>
                    <a:pt x="1" y="3119"/>
                  </a:cubicBezTo>
                  <a:cubicBezTo>
                    <a:pt x="201" y="3886"/>
                    <a:pt x="868" y="4620"/>
                    <a:pt x="2002" y="5220"/>
                  </a:cubicBezTo>
                  <a:cubicBezTo>
                    <a:pt x="3370" y="5921"/>
                    <a:pt x="5163" y="6271"/>
                    <a:pt x="6960" y="6271"/>
                  </a:cubicBezTo>
                  <a:cubicBezTo>
                    <a:pt x="8757" y="6271"/>
                    <a:pt x="10558" y="5921"/>
                    <a:pt x="11943" y="5220"/>
                  </a:cubicBezTo>
                  <a:cubicBezTo>
                    <a:pt x="13043" y="4653"/>
                    <a:pt x="13711" y="3920"/>
                    <a:pt x="13911" y="3119"/>
                  </a:cubicBezTo>
                  <a:cubicBezTo>
                    <a:pt x="13711" y="2352"/>
                    <a:pt x="13043" y="1618"/>
                    <a:pt x="11943" y="1051"/>
                  </a:cubicBezTo>
                  <a:cubicBezTo>
                    <a:pt x="10558" y="350"/>
                    <a:pt x="8757" y="0"/>
                    <a:pt x="696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5"/>
            <p:cNvSpPr/>
            <p:nvPr/>
          </p:nvSpPr>
          <p:spPr>
            <a:xfrm>
              <a:off x="2957275" y="3848625"/>
              <a:ext cx="347775" cy="156800"/>
            </a:xfrm>
            <a:custGeom>
              <a:avLst/>
              <a:gdLst/>
              <a:ahLst/>
              <a:cxnLst/>
              <a:rect l="l" t="t" r="r" b="b"/>
              <a:pathLst>
                <a:path w="13911" h="6272" extrusionOk="0">
                  <a:moveTo>
                    <a:pt x="6960" y="0"/>
                  </a:moveTo>
                  <a:cubicBezTo>
                    <a:pt x="5163" y="0"/>
                    <a:pt x="3370" y="350"/>
                    <a:pt x="2002" y="1051"/>
                  </a:cubicBezTo>
                  <a:cubicBezTo>
                    <a:pt x="868" y="1618"/>
                    <a:pt x="201" y="2352"/>
                    <a:pt x="1" y="3119"/>
                  </a:cubicBezTo>
                  <a:cubicBezTo>
                    <a:pt x="201" y="3886"/>
                    <a:pt x="868" y="4620"/>
                    <a:pt x="2002" y="5220"/>
                  </a:cubicBezTo>
                  <a:cubicBezTo>
                    <a:pt x="3370" y="5921"/>
                    <a:pt x="5163" y="6271"/>
                    <a:pt x="6960" y="6271"/>
                  </a:cubicBezTo>
                  <a:cubicBezTo>
                    <a:pt x="8757" y="6271"/>
                    <a:pt x="10558" y="5921"/>
                    <a:pt x="11943" y="5220"/>
                  </a:cubicBezTo>
                  <a:cubicBezTo>
                    <a:pt x="13043" y="4653"/>
                    <a:pt x="13711" y="3920"/>
                    <a:pt x="13911" y="3119"/>
                  </a:cubicBezTo>
                  <a:cubicBezTo>
                    <a:pt x="13711" y="2352"/>
                    <a:pt x="13043" y="1618"/>
                    <a:pt x="11943" y="1051"/>
                  </a:cubicBezTo>
                  <a:cubicBezTo>
                    <a:pt x="10558" y="350"/>
                    <a:pt x="8757" y="0"/>
                    <a:pt x="69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5"/>
            <p:cNvSpPr/>
            <p:nvPr/>
          </p:nvSpPr>
          <p:spPr>
            <a:xfrm>
              <a:off x="3123225" y="3852375"/>
              <a:ext cx="25050" cy="51725"/>
            </a:xfrm>
            <a:custGeom>
              <a:avLst/>
              <a:gdLst/>
              <a:ahLst/>
              <a:cxnLst/>
              <a:rect l="l" t="t" r="r" b="b"/>
              <a:pathLst>
                <a:path w="1002" h="2069" extrusionOk="0">
                  <a:moveTo>
                    <a:pt x="1002" y="0"/>
                  </a:moveTo>
                  <a:lnTo>
                    <a:pt x="1" y="1001"/>
                  </a:lnTo>
                  <a:lnTo>
                    <a:pt x="1" y="2068"/>
                  </a:lnTo>
                  <a:lnTo>
                    <a:pt x="635" y="1401"/>
                  </a:lnTo>
                  <a:lnTo>
                    <a:pt x="1002" y="1034"/>
                  </a:lnTo>
                  <a:lnTo>
                    <a:pt x="1002"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5"/>
            <p:cNvSpPr/>
            <p:nvPr/>
          </p:nvSpPr>
          <p:spPr>
            <a:xfrm>
              <a:off x="3123225" y="3852375"/>
              <a:ext cx="25050" cy="51725"/>
            </a:xfrm>
            <a:custGeom>
              <a:avLst/>
              <a:gdLst/>
              <a:ahLst/>
              <a:cxnLst/>
              <a:rect l="l" t="t" r="r" b="b"/>
              <a:pathLst>
                <a:path w="1002" h="2069" extrusionOk="0">
                  <a:moveTo>
                    <a:pt x="1002" y="0"/>
                  </a:moveTo>
                  <a:lnTo>
                    <a:pt x="1" y="1001"/>
                  </a:lnTo>
                  <a:lnTo>
                    <a:pt x="1" y="2068"/>
                  </a:lnTo>
                  <a:lnTo>
                    <a:pt x="635" y="1401"/>
                  </a:lnTo>
                  <a:lnTo>
                    <a:pt x="1002" y="1034"/>
                  </a:lnTo>
                  <a:lnTo>
                    <a:pt x="100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5"/>
            <p:cNvSpPr/>
            <p:nvPr/>
          </p:nvSpPr>
          <p:spPr>
            <a:xfrm>
              <a:off x="3075700" y="3875100"/>
              <a:ext cx="47550" cy="25450"/>
            </a:xfrm>
            <a:custGeom>
              <a:avLst/>
              <a:gdLst/>
              <a:ahLst/>
              <a:cxnLst/>
              <a:rect l="l" t="t" r="r" b="b"/>
              <a:pathLst>
                <a:path w="1902" h="1018" extrusionOk="0">
                  <a:moveTo>
                    <a:pt x="1346" y="1"/>
                  </a:moveTo>
                  <a:cubicBezTo>
                    <a:pt x="1028" y="1"/>
                    <a:pt x="721" y="90"/>
                    <a:pt x="468" y="259"/>
                  </a:cubicBezTo>
                  <a:cubicBezTo>
                    <a:pt x="1" y="526"/>
                    <a:pt x="34" y="759"/>
                    <a:pt x="267" y="892"/>
                  </a:cubicBezTo>
                  <a:cubicBezTo>
                    <a:pt x="334" y="926"/>
                    <a:pt x="401" y="959"/>
                    <a:pt x="468" y="993"/>
                  </a:cubicBezTo>
                  <a:cubicBezTo>
                    <a:pt x="534" y="1009"/>
                    <a:pt x="609" y="1018"/>
                    <a:pt x="684" y="1018"/>
                  </a:cubicBezTo>
                  <a:cubicBezTo>
                    <a:pt x="759" y="1018"/>
                    <a:pt x="834" y="1009"/>
                    <a:pt x="901" y="993"/>
                  </a:cubicBezTo>
                  <a:cubicBezTo>
                    <a:pt x="1235" y="926"/>
                    <a:pt x="1568" y="826"/>
                    <a:pt x="1902" y="692"/>
                  </a:cubicBezTo>
                  <a:lnTo>
                    <a:pt x="1902" y="92"/>
                  </a:lnTo>
                  <a:cubicBezTo>
                    <a:pt x="1718" y="31"/>
                    <a:pt x="1530" y="1"/>
                    <a:pt x="134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5"/>
            <p:cNvSpPr/>
            <p:nvPr/>
          </p:nvSpPr>
          <p:spPr>
            <a:xfrm>
              <a:off x="3075700" y="3875100"/>
              <a:ext cx="47550" cy="25450"/>
            </a:xfrm>
            <a:custGeom>
              <a:avLst/>
              <a:gdLst/>
              <a:ahLst/>
              <a:cxnLst/>
              <a:rect l="l" t="t" r="r" b="b"/>
              <a:pathLst>
                <a:path w="1902" h="1018" extrusionOk="0">
                  <a:moveTo>
                    <a:pt x="1346" y="1"/>
                  </a:moveTo>
                  <a:cubicBezTo>
                    <a:pt x="1028" y="1"/>
                    <a:pt x="721" y="90"/>
                    <a:pt x="468" y="259"/>
                  </a:cubicBezTo>
                  <a:cubicBezTo>
                    <a:pt x="1" y="526"/>
                    <a:pt x="34" y="759"/>
                    <a:pt x="267" y="892"/>
                  </a:cubicBezTo>
                  <a:cubicBezTo>
                    <a:pt x="334" y="926"/>
                    <a:pt x="401" y="959"/>
                    <a:pt x="468" y="993"/>
                  </a:cubicBezTo>
                  <a:cubicBezTo>
                    <a:pt x="534" y="1009"/>
                    <a:pt x="609" y="1018"/>
                    <a:pt x="684" y="1018"/>
                  </a:cubicBezTo>
                  <a:cubicBezTo>
                    <a:pt x="759" y="1018"/>
                    <a:pt x="834" y="1009"/>
                    <a:pt x="901" y="993"/>
                  </a:cubicBezTo>
                  <a:cubicBezTo>
                    <a:pt x="1235" y="926"/>
                    <a:pt x="1568" y="826"/>
                    <a:pt x="1902" y="692"/>
                  </a:cubicBezTo>
                  <a:lnTo>
                    <a:pt x="1902" y="92"/>
                  </a:lnTo>
                  <a:cubicBezTo>
                    <a:pt x="1718" y="31"/>
                    <a:pt x="1530" y="1"/>
                    <a:pt x="13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5"/>
            <p:cNvSpPr/>
            <p:nvPr/>
          </p:nvSpPr>
          <p:spPr>
            <a:xfrm>
              <a:off x="3023175" y="3860700"/>
              <a:ext cx="216000" cy="128450"/>
            </a:xfrm>
            <a:custGeom>
              <a:avLst/>
              <a:gdLst/>
              <a:ahLst/>
              <a:cxnLst/>
              <a:rect l="l" t="t" r="r" b="b"/>
              <a:pathLst>
                <a:path w="8640" h="5138" extrusionOk="0">
                  <a:moveTo>
                    <a:pt x="0" y="1"/>
                  </a:moveTo>
                  <a:lnTo>
                    <a:pt x="0" y="901"/>
                  </a:lnTo>
                  <a:lnTo>
                    <a:pt x="327" y="1065"/>
                  </a:lnTo>
                  <a:lnTo>
                    <a:pt x="327" y="1065"/>
                  </a:lnTo>
                  <a:cubicBezTo>
                    <a:pt x="431" y="830"/>
                    <a:pt x="610" y="636"/>
                    <a:pt x="834" y="501"/>
                  </a:cubicBezTo>
                  <a:lnTo>
                    <a:pt x="0" y="1"/>
                  </a:lnTo>
                  <a:close/>
                  <a:moveTo>
                    <a:pt x="327" y="1065"/>
                  </a:moveTo>
                  <a:lnTo>
                    <a:pt x="327" y="1065"/>
                  </a:lnTo>
                  <a:cubicBezTo>
                    <a:pt x="277" y="1180"/>
                    <a:pt x="244" y="1304"/>
                    <a:pt x="234" y="1435"/>
                  </a:cubicBezTo>
                  <a:cubicBezTo>
                    <a:pt x="234" y="1445"/>
                    <a:pt x="234" y="1456"/>
                    <a:pt x="234" y="1466"/>
                  </a:cubicBezTo>
                  <a:lnTo>
                    <a:pt x="234" y="1466"/>
                  </a:lnTo>
                  <a:lnTo>
                    <a:pt x="334" y="1068"/>
                  </a:lnTo>
                  <a:lnTo>
                    <a:pt x="327" y="1065"/>
                  </a:lnTo>
                  <a:close/>
                  <a:moveTo>
                    <a:pt x="234" y="1466"/>
                  </a:moveTo>
                  <a:lnTo>
                    <a:pt x="234" y="1468"/>
                  </a:lnTo>
                  <a:lnTo>
                    <a:pt x="234" y="2302"/>
                  </a:lnTo>
                  <a:cubicBezTo>
                    <a:pt x="234" y="2636"/>
                    <a:pt x="467" y="2970"/>
                    <a:pt x="967" y="3270"/>
                  </a:cubicBezTo>
                  <a:cubicBezTo>
                    <a:pt x="1461" y="3527"/>
                    <a:pt x="2010" y="3661"/>
                    <a:pt x="2561" y="3661"/>
                  </a:cubicBezTo>
                  <a:cubicBezTo>
                    <a:pt x="2866" y="3661"/>
                    <a:pt x="3172" y="3620"/>
                    <a:pt x="3469" y="3537"/>
                  </a:cubicBezTo>
                  <a:lnTo>
                    <a:pt x="3970" y="3403"/>
                  </a:lnTo>
                  <a:lnTo>
                    <a:pt x="4537" y="2836"/>
                  </a:lnTo>
                  <a:cubicBezTo>
                    <a:pt x="4777" y="2941"/>
                    <a:pt x="5024" y="2992"/>
                    <a:pt x="5269" y="2992"/>
                  </a:cubicBezTo>
                  <a:cubicBezTo>
                    <a:pt x="5567" y="2992"/>
                    <a:pt x="5863" y="2916"/>
                    <a:pt x="6138" y="2769"/>
                  </a:cubicBezTo>
                  <a:cubicBezTo>
                    <a:pt x="6505" y="2536"/>
                    <a:pt x="6605" y="2302"/>
                    <a:pt x="6271" y="2102"/>
                  </a:cubicBezTo>
                  <a:cubicBezTo>
                    <a:pt x="6131" y="2023"/>
                    <a:pt x="5981" y="1990"/>
                    <a:pt x="5820" y="1990"/>
                  </a:cubicBezTo>
                  <a:cubicBezTo>
                    <a:pt x="5368" y="1990"/>
                    <a:pt x="4825" y="2248"/>
                    <a:pt x="4136" y="2469"/>
                  </a:cubicBezTo>
                  <a:cubicBezTo>
                    <a:pt x="3601" y="2630"/>
                    <a:pt x="3047" y="2771"/>
                    <a:pt x="2479" y="2771"/>
                  </a:cubicBezTo>
                  <a:cubicBezTo>
                    <a:pt x="1985" y="2771"/>
                    <a:pt x="1480" y="2664"/>
                    <a:pt x="967" y="2369"/>
                  </a:cubicBezTo>
                  <a:cubicBezTo>
                    <a:pt x="482" y="2078"/>
                    <a:pt x="248" y="1787"/>
                    <a:pt x="234" y="1466"/>
                  </a:cubicBezTo>
                  <a:close/>
                  <a:moveTo>
                    <a:pt x="8640" y="3603"/>
                  </a:moveTo>
                  <a:lnTo>
                    <a:pt x="7539" y="4237"/>
                  </a:lnTo>
                  <a:lnTo>
                    <a:pt x="6705" y="3770"/>
                  </a:lnTo>
                  <a:cubicBezTo>
                    <a:pt x="6131" y="4022"/>
                    <a:pt x="5527" y="4148"/>
                    <a:pt x="4912" y="4148"/>
                  </a:cubicBezTo>
                  <a:cubicBezTo>
                    <a:pt x="4633" y="4148"/>
                    <a:pt x="4351" y="4122"/>
                    <a:pt x="4070" y="4070"/>
                  </a:cubicBezTo>
                  <a:cubicBezTo>
                    <a:pt x="3869" y="4037"/>
                    <a:pt x="3669" y="3970"/>
                    <a:pt x="3469" y="3904"/>
                  </a:cubicBezTo>
                  <a:lnTo>
                    <a:pt x="3469" y="4804"/>
                  </a:lnTo>
                  <a:cubicBezTo>
                    <a:pt x="3926" y="4966"/>
                    <a:pt x="4409" y="5050"/>
                    <a:pt x="4896" y="5050"/>
                  </a:cubicBezTo>
                  <a:cubicBezTo>
                    <a:pt x="5509" y="5050"/>
                    <a:pt x="6128" y="4917"/>
                    <a:pt x="6705" y="4637"/>
                  </a:cubicBezTo>
                  <a:lnTo>
                    <a:pt x="7539" y="5138"/>
                  </a:lnTo>
                  <a:lnTo>
                    <a:pt x="8640" y="4471"/>
                  </a:lnTo>
                  <a:lnTo>
                    <a:pt x="8640" y="3603"/>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5"/>
            <p:cNvSpPr/>
            <p:nvPr/>
          </p:nvSpPr>
          <p:spPr>
            <a:xfrm>
              <a:off x="3029000" y="3897400"/>
              <a:ext cx="210175" cy="91750"/>
            </a:xfrm>
            <a:custGeom>
              <a:avLst/>
              <a:gdLst/>
              <a:ahLst/>
              <a:cxnLst/>
              <a:rect l="l" t="t" r="r" b="b"/>
              <a:pathLst>
                <a:path w="8407" h="3670" extrusionOk="0">
                  <a:moveTo>
                    <a:pt x="1" y="0"/>
                  </a:moveTo>
                  <a:lnTo>
                    <a:pt x="1" y="834"/>
                  </a:lnTo>
                  <a:cubicBezTo>
                    <a:pt x="1" y="1168"/>
                    <a:pt x="234" y="1502"/>
                    <a:pt x="734" y="1802"/>
                  </a:cubicBezTo>
                  <a:cubicBezTo>
                    <a:pt x="1228" y="2059"/>
                    <a:pt x="1777" y="2193"/>
                    <a:pt x="2328" y="2193"/>
                  </a:cubicBezTo>
                  <a:cubicBezTo>
                    <a:pt x="2633" y="2193"/>
                    <a:pt x="2939" y="2152"/>
                    <a:pt x="3236" y="2069"/>
                  </a:cubicBezTo>
                  <a:lnTo>
                    <a:pt x="3737" y="1935"/>
                  </a:lnTo>
                  <a:lnTo>
                    <a:pt x="3236" y="2436"/>
                  </a:lnTo>
                  <a:lnTo>
                    <a:pt x="3236" y="2436"/>
                  </a:lnTo>
                  <a:lnTo>
                    <a:pt x="4304" y="1401"/>
                  </a:lnTo>
                  <a:cubicBezTo>
                    <a:pt x="4518" y="1487"/>
                    <a:pt x="4751" y="1530"/>
                    <a:pt x="4984" y="1530"/>
                  </a:cubicBezTo>
                  <a:cubicBezTo>
                    <a:pt x="5294" y="1530"/>
                    <a:pt x="5605" y="1454"/>
                    <a:pt x="5871" y="1301"/>
                  </a:cubicBezTo>
                  <a:cubicBezTo>
                    <a:pt x="6272" y="1068"/>
                    <a:pt x="6372" y="834"/>
                    <a:pt x="6038" y="668"/>
                  </a:cubicBezTo>
                  <a:cubicBezTo>
                    <a:pt x="5888" y="574"/>
                    <a:pt x="5727" y="535"/>
                    <a:pt x="5553" y="535"/>
                  </a:cubicBezTo>
                  <a:cubicBezTo>
                    <a:pt x="5108" y="535"/>
                    <a:pt x="4574" y="785"/>
                    <a:pt x="3903" y="1001"/>
                  </a:cubicBezTo>
                  <a:cubicBezTo>
                    <a:pt x="3368" y="1162"/>
                    <a:pt x="2814" y="1303"/>
                    <a:pt x="2246" y="1303"/>
                  </a:cubicBezTo>
                  <a:cubicBezTo>
                    <a:pt x="1752" y="1303"/>
                    <a:pt x="1247" y="1196"/>
                    <a:pt x="734" y="901"/>
                  </a:cubicBezTo>
                  <a:cubicBezTo>
                    <a:pt x="234" y="601"/>
                    <a:pt x="1" y="301"/>
                    <a:pt x="1" y="0"/>
                  </a:cubicBezTo>
                  <a:close/>
                  <a:moveTo>
                    <a:pt x="8407" y="2135"/>
                  </a:moveTo>
                  <a:lnTo>
                    <a:pt x="7306" y="2769"/>
                  </a:lnTo>
                  <a:lnTo>
                    <a:pt x="6472" y="2302"/>
                  </a:lnTo>
                  <a:cubicBezTo>
                    <a:pt x="5898" y="2554"/>
                    <a:pt x="5278" y="2680"/>
                    <a:pt x="4664" y="2680"/>
                  </a:cubicBezTo>
                  <a:cubicBezTo>
                    <a:pt x="4385" y="2680"/>
                    <a:pt x="4108" y="2654"/>
                    <a:pt x="3837" y="2602"/>
                  </a:cubicBezTo>
                  <a:cubicBezTo>
                    <a:pt x="3636" y="2569"/>
                    <a:pt x="3436" y="2502"/>
                    <a:pt x="3236" y="2436"/>
                  </a:cubicBezTo>
                  <a:lnTo>
                    <a:pt x="3236" y="3336"/>
                  </a:lnTo>
                  <a:cubicBezTo>
                    <a:pt x="3693" y="3498"/>
                    <a:pt x="4176" y="3582"/>
                    <a:pt x="4663" y="3582"/>
                  </a:cubicBezTo>
                  <a:cubicBezTo>
                    <a:pt x="5276" y="3582"/>
                    <a:pt x="5895" y="3449"/>
                    <a:pt x="6472" y="3169"/>
                  </a:cubicBezTo>
                  <a:lnTo>
                    <a:pt x="7306" y="3670"/>
                  </a:lnTo>
                  <a:lnTo>
                    <a:pt x="8407" y="3003"/>
                  </a:lnTo>
                  <a:lnTo>
                    <a:pt x="8407" y="2135"/>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5"/>
            <p:cNvSpPr/>
            <p:nvPr/>
          </p:nvSpPr>
          <p:spPr>
            <a:xfrm>
              <a:off x="3023175" y="3860700"/>
              <a:ext cx="20850" cy="26725"/>
            </a:xfrm>
            <a:custGeom>
              <a:avLst/>
              <a:gdLst/>
              <a:ahLst/>
              <a:cxnLst/>
              <a:rect l="l" t="t" r="r" b="b"/>
              <a:pathLst>
                <a:path w="834" h="1069" extrusionOk="0">
                  <a:moveTo>
                    <a:pt x="0" y="1"/>
                  </a:moveTo>
                  <a:lnTo>
                    <a:pt x="0" y="901"/>
                  </a:lnTo>
                  <a:lnTo>
                    <a:pt x="300" y="1068"/>
                  </a:lnTo>
                  <a:cubicBezTo>
                    <a:pt x="434" y="835"/>
                    <a:pt x="634" y="635"/>
                    <a:pt x="834" y="468"/>
                  </a:cubicBez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5"/>
            <p:cNvSpPr/>
            <p:nvPr/>
          </p:nvSpPr>
          <p:spPr>
            <a:xfrm>
              <a:off x="3218300" y="3917425"/>
              <a:ext cx="16700" cy="29200"/>
            </a:xfrm>
            <a:custGeom>
              <a:avLst/>
              <a:gdLst/>
              <a:ahLst/>
              <a:cxnLst/>
              <a:rect l="l" t="t" r="r" b="b"/>
              <a:pathLst>
                <a:path w="668" h="1168" extrusionOk="0">
                  <a:moveTo>
                    <a:pt x="634" y="0"/>
                  </a:moveTo>
                  <a:cubicBezTo>
                    <a:pt x="601" y="367"/>
                    <a:pt x="368" y="667"/>
                    <a:pt x="1" y="834"/>
                  </a:cubicBezTo>
                  <a:lnTo>
                    <a:pt x="568" y="1168"/>
                  </a:lnTo>
                  <a:cubicBezTo>
                    <a:pt x="634" y="1034"/>
                    <a:pt x="668" y="901"/>
                    <a:pt x="668" y="734"/>
                  </a:cubicBezTo>
                  <a:cubicBezTo>
                    <a:pt x="668" y="734"/>
                    <a:pt x="668" y="234"/>
                    <a:pt x="63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5"/>
            <p:cNvSpPr/>
            <p:nvPr/>
          </p:nvSpPr>
          <p:spPr>
            <a:xfrm>
              <a:off x="3218300" y="3917425"/>
              <a:ext cx="16700" cy="29200"/>
            </a:xfrm>
            <a:custGeom>
              <a:avLst/>
              <a:gdLst/>
              <a:ahLst/>
              <a:cxnLst/>
              <a:rect l="l" t="t" r="r" b="b"/>
              <a:pathLst>
                <a:path w="668" h="1168" extrusionOk="0">
                  <a:moveTo>
                    <a:pt x="634" y="0"/>
                  </a:moveTo>
                  <a:cubicBezTo>
                    <a:pt x="601" y="367"/>
                    <a:pt x="368" y="667"/>
                    <a:pt x="1" y="834"/>
                  </a:cubicBezTo>
                  <a:lnTo>
                    <a:pt x="568" y="1168"/>
                  </a:lnTo>
                  <a:cubicBezTo>
                    <a:pt x="634" y="1034"/>
                    <a:pt x="668" y="901"/>
                    <a:pt x="668" y="734"/>
                  </a:cubicBezTo>
                  <a:cubicBezTo>
                    <a:pt x="668" y="734"/>
                    <a:pt x="668" y="234"/>
                    <a:pt x="6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5"/>
            <p:cNvSpPr/>
            <p:nvPr/>
          </p:nvSpPr>
          <p:spPr>
            <a:xfrm>
              <a:off x="3024000" y="3844025"/>
              <a:ext cx="216000" cy="121775"/>
            </a:xfrm>
            <a:custGeom>
              <a:avLst/>
              <a:gdLst/>
              <a:ahLst/>
              <a:cxnLst/>
              <a:rect l="l" t="t" r="r" b="b"/>
              <a:pathLst>
                <a:path w="8640" h="4871" extrusionOk="0">
                  <a:moveTo>
                    <a:pt x="1135" y="1"/>
                  </a:moveTo>
                  <a:lnTo>
                    <a:pt x="0" y="668"/>
                  </a:lnTo>
                  <a:lnTo>
                    <a:pt x="834" y="1135"/>
                  </a:lnTo>
                  <a:cubicBezTo>
                    <a:pt x="467" y="1335"/>
                    <a:pt x="267" y="1702"/>
                    <a:pt x="201" y="2102"/>
                  </a:cubicBezTo>
                  <a:cubicBezTo>
                    <a:pt x="201" y="2402"/>
                    <a:pt x="467" y="2736"/>
                    <a:pt x="934" y="3003"/>
                  </a:cubicBezTo>
                  <a:cubicBezTo>
                    <a:pt x="1457" y="3304"/>
                    <a:pt x="1979" y="3416"/>
                    <a:pt x="2491" y="3416"/>
                  </a:cubicBezTo>
                  <a:cubicBezTo>
                    <a:pt x="3058" y="3416"/>
                    <a:pt x="3611" y="3278"/>
                    <a:pt x="4137" y="3103"/>
                  </a:cubicBezTo>
                  <a:cubicBezTo>
                    <a:pt x="4788" y="2886"/>
                    <a:pt x="5316" y="2651"/>
                    <a:pt x="5761" y="2651"/>
                  </a:cubicBezTo>
                  <a:cubicBezTo>
                    <a:pt x="5932" y="2651"/>
                    <a:pt x="6090" y="2686"/>
                    <a:pt x="6238" y="2769"/>
                  </a:cubicBezTo>
                  <a:cubicBezTo>
                    <a:pt x="6572" y="2936"/>
                    <a:pt x="6472" y="3170"/>
                    <a:pt x="6105" y="3403"/>
                  </a:cubicBezTo>
                  <a:cubicBezTo>
                    <a:pt x="5819" y="3556"/>
                    <a:pt x="5511" y="3632"/>
                    <a:pt x="5207" y="3632"/>
                  </a:cubicBezTo>
                  <a:cubicBezTo>
                    <a:pt x="4978" y="3632"/>
                    <a:pt x="4751" y="3589"/>
                    <a:pt x="4537" y="3503"/>
                  </a:cubicBezTo>
                  <a:lnTo>
                    <a:pt x="3470" y="4537"/>
                  </a:lnTo>
                  <a:cubicBezTo>
                    <a:pt x="3636" y="4604"/>
                    <a:pt x="3836" y="4671"/>
                    <a:pt x="4037" y="4704"/>
                  </a:cubicBezTo>
                  <a:cubicBezTo>
                    <a:pt x="4370" y="4804"/>
                    <a:pt x="4737" y="4804"/>
                    <a:pt x="5071" y="4804"/>
                  </a:cubicBezTo>
                  <a:cubicBezTo>
                    <a:pt x="5638" y="4771"/>
                    <a:pt x="6171" y="4637"/>
                    <a:pt x="6672" y="4404"/>
                  </a:cubicBezTo>
                  <a:lnTo>
                    <a:pt x="7506" y="4871"/>
                  </a:lnTo>
                  <a:lnTo>
                    <a:pt x="8640" y="4237"/>
                  </a:lnTo>
                  <a:lnTo>
                    <a:pt x="8440" y="4170"/>
                  </a:lnTo>
                  <a:lnTo>
                    <a:pt x="7773" y="3770"/>
                  </a:lnTo>
                  <a:cubicBezTo>
                    <a:pt x="8173" y="3603"/>
                    <a:pt x="8406" y="3236"/>
                    <a:pt x="8440" y="2803"/>
                  </a:cubicBezTo>
                  <a:cubicBezTo>
                    <a:pt x="8440" y="2769"/>
                    <a:pt x="8440" y="2736"/>
                    <a:pt x="8440" y="2703"/>
                  </a:cubicBezTo>
                  <a:cubicBezTo>
                    <a:pt x="8406" y="2402"/>
                    <a:pt x="8173" y="2102"/>
                    <a:pt x="7706" y="1835"/>
                  </a:cubicBezTo>
                  <a:cubicBezTo>
                    <a:pt x="7239" y="1568"/>
                    <a:pt x="6739" y="1435"/>
                    <a:pt x="6205" y="1435"/>
                  </a:cubicBezTo>
                  <a:lnTo>
                    <a:pt x="5671" y="1435"/>
                  </a:lnTo>
                  <a:cubicBezTo>
                    <a:pt x="5438" y="1468"/>
                    <a:pt x="5204" y="1535"/>
                    <a:pt x="4971" y="1602"/>
                  </a:cubicBezTo>
                  <a:lnTo>
                    <a:pt x="4604" y="1702"/>
                  </a:lnTo>
                  <a:lnTo>
                    <a:pt x="4137" y="1835"/>
                  </a:lnTo>
                  <a:lnTo>
                    <a:pt x="3970" y="1902"/>
                  </a:lnTo>
                  <a:cubicBezTo>
                    <a:pt x="3636" y="2035"/>
                    <a:pt x="3303" y="2135"/>
                    <a:pt x="2969" y="2202"/>
                  </a:cubicBezTo>
                  <a:cubicBezTo>
                    <a:pt x="2902" y="2219"/>
                    <a:pt x="2836" y="2227"/>
                    <a:pt x="2769" y="2227"/>
                  </a:cubicBezTo>
                  <a:cubicBezTo>
                    <a:pt x="2702" y="2227"/>
                    <a:pt x="2636" y="2219"/>
                    <a:pt x="2569" y="2202"/>
                  </a:cubicBezTo>
                  <a:cubicBezTo>
                    <a:pt x="2469" y="2169"/>
                    <a:pt x="2402" y="2135"/>
                    <a:pt x="2369" y="2102"/>
                  </a:cubicBezTo>
                  <a:cubicBezTo>
                    <a:pt x="2102" y="1969"/>
                    <a:pt x="2069" y="1735"/>
                    <a:pt x="2536" y="1468"/>
                  </a:cubicBezTo>
                  <a:cubicBezTo>
                    <a:pt x="2798" y="1307"/>
                    <a:pt x="3097" y="1219"/>
                    <a:pt x="3396" y="1219"/>
                  </a:cubicBezTo>
                  <a:cubicBezTo>
                    <a:pt x="3591" y="1219"/>
                    <a:pt x="3786" y="1256"/>
                    <a:pt x="3970" y="1335"/>
                  </a:cubicBezTo>
                  <a:lnTo>
                    <a:pt x="4971" y="301"/>
                  </a:lnTo>
                  <a:cubicBezTo>
                    <a:pt x="4553" y="176"/>
                    <a:pt x="4124" y="114"/>
                    <a:pt x="3698" y="114"/>
                  </a:cubicBezTo>
                  <a:cubicBezTo>
                    <a:pt x="3103" y="114"/>
                    <a:pt x="2513" y="234"/>
                    <a:pt x="1968" y="468"/>
                  </a:cubicBezTo>
                  <a:lnTo>
                    <a:pt x="113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5"/>
            <p:cNvSpPr/>
            <p:nvPr/>
          </p:nvSpPr>
          <p:spPr>
            <a:xfrm>
              <a:off x="3190775" y="3954950"/>
              <a:ext cx="20875" cy="34200"/>
            </a:xfrm>
            <a:custGeom>
              <a:avLst/>
              <a:gdLst/>
              <a:ahLst/>
              <a:cxnLst/>
              <a:rect l="l" t="t" r="r" b="b"/>
              <a:pathLst>
                <a:path w="835" h="1368" extrusionOk="0">
                  <a:moveTo>
                    <a:pt x="1" y="0"/>
                  </a:moveTo>
                  <a:lnTo>
                    <a:pt x="1" y="867"/>
                  </a:lnTo>
                  <a:lnTo>
                    <a:pt x="835" y="1368"/>
                  </a:lnTo>
                  <a:lnTo>
                    <a:pt x="835" y="467"/>
                  </a:lnTo>
                  <a:lnTo>
                    <a:pt x="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5"/>
            <p:cNvSpPr/>
            <p:nvPr/>
          </p:nvSpPr>
          <p:spPr>
            <a:xfrm>
              <a:off x="3190775" y="3954950"/>
              <a:ext cx="20875" cy="34200"/>
            </a:xfrm>
            <a:custGeom>
              <a:avLst/>
              <a:gdLst/>
              <a:ahLst/>
              <a:cxnLst/>
              <a:rect l="l" t="t" r="r" b="b"/>
              <a:pathLst>
                <a:path w="835" h="1368" extrusionOk="0">
                  <a:moveTo>
                    <a:pt x="1" y="0"/>
                  </a:moveTo>
                  <a:lnTo>
                    <a:pt x="1" y="867"/>
                  </a:lnTo>
                  <a:lnTo>
                    <a:pt x="835" y="1368"/>
                  </a:lnTo>
                  <a:lnTo>
                    <a:pt x="835" y="467"/>
                  </a:ln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5"/>
            <p:cNvSpPr/>
            <p:nvPr/>
          </p:nvSpPr>
          <p:spPr>
            <a:xfrm>
              <a:off x="3023175" y="3844850"/>
              <a:ext cx="49225" cy="15875"/>
            </a:xfrm>
            <a:custGeom>
              <a:avLst/>
              <a:gdLst/>
              <a:ahLst/>
              <a:cxnLst/>
              <a:rect l="l" t="t" r="r" b="b"/>
              <a:pathLst>
                <a:path w="1969" h="635" extrusionOk="0">
                  <a:moveTo>
                    <a:pt x="1134" y="1"/>
                  </a:moveTo>
                  <a:lnTo>
                    <a:pt x="0" y="635"/>
                  </a:lnTo>
                  <a:lnTo>
                    <a:pt x="1134" y="134"/>
                  </a:lnTo>
                  <a:lnTo>
                    <a:pt x="1968" y="468"/>
                  </a:lnTo>
                  <a:lnTo>
                    <a:pt x="113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5"/>
            <p:cNvSpPr/>
            <p:nvPr/>
          </p:nvSpPr>
          <p:spPr>
            <a:xfrm>
              <a:off x="3086550" y="3852375"/>
              <a:ext cx="61725" cy="29200"/>
            </a:xfrm>
            <a:custGeom>
              <a:avLst/>
              <a:gdLst/>
              <a:ahLst/>
              <a:cxnLst/>
              <a:rect l="l" t="t" r="r" b="b"/>
              <a:pathLst>
                <a:path w="2469" h="1168" extrusionOk="0">
                  <a:moveTo>
                    <a:pt x="2469" y="0"/>
                  </a:moveTo>
                  <a:lnTo>
                    <a:pt x="1468" y="901"/>
                  </a:lnTo>
                  <a:cubicBezTo>
                    <a:pt x="1308" y="848"/>
                    <a:pt x="1142" y="822"/>
                    <a:pt x="976" y="822"/>
                  </a:cubicBezTo>
                  <a:cubicBezTo>
                    <a:pt x="623" y="822"/>
                    <a:pt x="273" y="940"/>
                    <a:pt x="0" y="1168"/>
                  </a:cubicBezTo>
                  <a:cubicBezTo>
                    <a:pt x="275" y="999"/>
                    <a:pt x="590" y="910"/>
                    <a:pt x="910" y="910"/>
                  </a:cubicBezTo>
                  <a:cubicBezTo>
                    <a:pt x="1096" y="910"/>
                    <a:pt x="1284" y="940"/>
                    <a:pt x="1468" y="1001"/>
                  </a:cubicBezTo>
                  <a:lnTo>
                    <a:pt x="2469"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5"/>
            <p:cNvSpPr/>
            <p:nvPr/>
          </p:nvSpPr>
          <p:spPr>
            <a:xfrm>
              <a:off x="3109900" y="3931600"/>
              <a:ext cx="40050" cy="33375"/>
            </a:xfrm>
            <a:custGeom>
              <a:avLst/>
              <a:gdLst/>
              <a:ahLst/>
              <a:cxnLst/>
              <a:rect l="l" t="t" r="r" b="b"/>
              <a:pathLst>
                <a:path w="1602" h="1335" extrusionOk="0">
                  <a:moveTo>
                    <a:pt x="1068" y="0"/>
                  </a:moveTo>
                  <a:lnTo>
                    <a:pt x="0" y="1068"/>
                  </a:lnTo>
                  <a:cubicBezTo>
                    <a:pt x="200" y="1134"/>
                    <a:pt x="400" y="1201"/>
                    <a:pt x="601" y="1234"/>
                  </a:cubicBezTo>
                  <a:cubicBezTo>
                    <a:pt x="934" y="1301"/>
                    <a:pt x="1268" y="1334"/>
                    <a:pt x="1601" y="1334"/>
                  </a:cubicBezTo>
                  <a:cubicBezTo>
                    <a:pt x="1101" y="1334"/>
                    <a:pt x="634" y="1234"/>
                    <a:pt x="167" y="1034"/>
                  </a:cubicBezTo>
                  <a:lnTo>
                    <a:pt x="1068"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5"/>
            <p:cNvSpPr/>
            <p:nvPr/>
          </p:nvSpPr>
          <p:spPr>
            <a:xfrm>
              <a:off x="3190775" y="3950775"/>
              <a:ext cx="48400" cy="15875"/>
            </a:xfrm>
            <a:custGeom>
              <a:avLst/>
              <a:gdLst/>
              <a:ahLst/>
              <a:cxnLst/>
              <a:rect l="l" t="t" r="r" b="b"/>
              <a:pathLst>
                <a:path w="1936" h="635" extrusionOk="0">
                  <a:moveTo>
                    <a:pt x="1936" y="0"/>
                  </a:moveTo>
                  <a:lnTo>
                    <a:pt x="835" y="534"/>
                  </a:lnTo>
                  <a:lnTo>
                    <a:pt x="1" y="167"/>
                  </a:lnTo>
                  <a:lnTo>
                    <a:pt x="1" y="167"/>
                  </a:lnTo>
                  <a:lnTo>
                    <a:pt x="835" y="634"/>
                  </a:lnTo>
                  <a:lnTo>
                    <a:pt x="193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5"/>
            <p:cNvSpPr/>
            <p:nvPr/>
          </p:nvSpPr>
          <p:spPr>
            <a:xfrm>
              <a:off x="2864725" y="3765650"/>
              <a:ext cx="266875" cy="149275"/>
            </a:xfrm>
            <a:custGeom>
              <a:avLst/>
              <a:gdLst/>
              <a:ahLst/>
              <a:cxnLst/>
              <a:rect l="l" t="t" r="r" b="b"/>
              <a:pathLst>
                <a:path w="10675" h="5971" extrusionOk="0">
                  <a:moveTo>
                    <a:pt x="10674" y="0"/>
                  </a:moveTo>
                  <a:cubicBezTo>
                    <a:pt x="7772" y="0"/>
                    <a:pt x="5070" y="667"/>
                    <a:pt x="3036" y="1835"/>
                  </a:cubicBezTo>
                  <a:cubicBezTo>
                    <a:pt x="1068" y="2935"/>
                    <a:pt x="0" y="4403"/>
                    <a:pt x="0" y="5971"/>
                  </a:cubicBezTo>
                  <a:cubicBezTo>
                    <a:pt x="0" y="5971"/>
                    <a:pt x="100" y="3803"/>
                    <a:pt x="3102" y="1968"/>
                  </a:cubicBezTo>
                  <a:cubicBezTo>
                    <a:pt x="6071" y="167"/>
                    <a:pt x="10674" y="0"/>
                    <a:pt x="1067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5"/>
            <p:cNvSpPr/>
            <p:nvPr/>
          </p:nvSpPr>
          <p:spPr>
            <a:xfrm>
              <a:off x="3109900" y="3896575"/>
              <a:ext cx="310225" cy="178925"/>
            </a:xfrm>
            <a:custGeom>
              <a:avLst/>
              <a:gdLst/>
              <a:ahLst/>
              <a:cxnLst/>
              <a:rect l="l" t="t" r="r" b="b"/>
              <a:pathLst>
                <a:path w="12409" h="7157" extrusionOk="0">
                  <a:moveTo>
                    <a:pt x="11942" y="0"/>
                  </a:moveTo>
                  <a:cubicBezTo>
                    <a:pt x="11942" y="1"/>
                    <a:pt x="12408" y="3069"/>
                    <a:pt x="8573" y="5170"/>
                  </a:cubicBezTo>
                  <a:cubicBezTo>
                    <a:pt x="5045" y="7056"/>
                    <a:pt x="824" y="7139"/>
                    <a:pt x="106" y="7139"/>
                  </a:cubicBezTo>
                  <a:cubicBezTo>
                    <a:pt x="37" y="7139"/>
                    <a:pt x="0" y="7139"/>
                    <a:pt x="0" y="7139"/>
                  </a:cubicBezTo>
                  <a:lnTo>
                    <a:pt x="0" y="7139"/>
                  </a:lnTo>
                  <a:cubicBezTo>
                    <a:pt x="284" y="7151"/>
                    <a:pt x="568" y="7157"/>
                    <a:pt x="853" y="7157"/>
                  </a:cubicBezTo>
                  <a:cubicBezTo>
                    <a:pt x="3709" y="7157"/>
                    <a:pt x="6555" y="6545"/>
                    <a:pt x="8740" y="5271"/>
                  </a:cubicBezTo>
                  <a:cubicBezTo>
                    <a:pt x="11242" y="3836"/>
                    <a:pt x="12309" y="1868"/>
                    <a:pt x="1194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5"/>
            <p:cNvSpPr/>
            <p:nvPr/>
          </p:nvSpPr>
          <p:spPr>
            <a:xfrm>
              <a:off x="2825525" y="3727075"/>
              <a:ext cx="557075" cy="321500"/>
            </a:xfrm>
            <a:custGeom>
              <a:avLst/>
              <a:gdLst/>
              <a:ahLst/>
              <a:cxnLst/>
              <a:rect l="l" t="t" r="r" b="b"/>
              <a:pathLst>
                <a:path w="22283" h="12860" extrusionOk="0">
                  <a:moveTo>
                    <a:pt x="11146" y="0"/>
                  </a:moveTo>
                  <a:cubicBezTo>
                    <a:pt x="8290" y="0"/>
                    <a:pt x="5438" y="626"/>
                    <a:pt x="3269" y="1877"/>
                  </a:cubicBezTo>
                  <a:cubicBezTo>
                    <a:pt x="2169" y="2444"/>
                    <a:pt x="1268" y="3311"/>
                    <a:pt x="601" y="4345"/>
                  </a:cubicBezTo>
                  <a:lnTo>
                    <a:pt x="0" y="4345"/>
                  </a:lnTo>
                  <a:lnTo>
                    <a:pt x="0" y="6613"/>
                  </a:lnTo>
                  <a:cubicBezTo>
                    <a:pt x="67" y="8214"/>
                    <a:pt x="1168" y="9782"/>
                    <a:pt x="3236" y="10983"/>
                  </a:cubicBezTo>
                  <a:cubicBezTo>
                    <a:pt x="5421" y="12234"/>
                    <a:pt x="8281" y="12859"/>
                    <a:pt x="11138" y="12859"/>
                  </a:cubicBezTo>
                  <a:cubicBezTo>
                    <a:pt x="13994" y="12859"/>
                    <a:pt x="16846" y="12234"/>
                    <a:pt x="19014" y="10983"/>
                  </a:cubicBezTo>
                  <a:cubicBezTo>
                    <a:pt x="21115" y="9782"/>
                    <a:pt x="22216" y="8214"/>
                    <a:pt x="22283" y="6613"/>
                  </a:cubicBezTo>
                  <a:lnTo>
                    <a:pt x="22283" y="4345"/>
                  </a:lnTo>
                  <a:lnTo>
                    <a:pt x="21683" y="4345"/>
                  </a:lnTo>
                  <a:cubicBezTo>
                    <a:pt x="21049" y="3311"/>
                    <a:pt x="20115" y="2444"/>
                    <a:pt x="19047" y="1877"/>
                  </a:cubicBezTo>
                  <a:cubicBezTo>
                    <a:pt x="16862" y="626"/>
                    <a:pt x="14002" y="0"/>
                    <a:pt x="1114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5"/>
            <p:cNvSpPr/>
            <p:nvPr/>
          </p:nvSpPr>
          <p:spPr>
            <a:xfrm>
              <a:off x="2825525" y="3727075"/>
              <a:ext cx="557075" cy="321500"/>
            </a:xfrm>
            <a:custGeom>
              <a:avLst/>
              <a:gdLst/>
              <a:ahLst/>
              <a:cxnLst/>
              <a:rect l="l" t="t" r="r" b="b"/>
              <a:pathLst>
                <a:path w="22283" h="12860" extrusionOk="0">
                  <a:moveTo>
                    <a:pt x="11146" y="0"/>
                  </a:moveTo>
                  <a:cubicBezTo>
                    <a:pt x="8290" y="0"/>
                    <a:pt x="5438" y="626"/>
                    <a:pt x="3269" y="1877"/>
                  </a:cubicBezTo>
                  <a:cubicBezTo>
                    <a:pt x="2169" y="2444"/>
                    <a:pt x="1268" y="3311"/>
                    <a:pt x="601" y="4345"/>
                  </a:cubicBezTo>
                  <a:lnTo>
                    <a:pt x="0" y="4345"/>
                  </a:lnTo>
                  <a:lnTo>
                    <a:pt x="0" y="6613"/>
                  </a:lnTo>
                  <a:cubicBezTo>
                    <a:pt x="67" y="8214"/>
                    <a:pt x="1168" y="9782"/>
                    <a:pt x="3236" y="10983"/>
                  </a:cubicBezTo>
                  <a:cubicBezTo>
                    <a:pt x="5421" y="12234"/>
                    <a:pt x="8281" y="12859"/>
                    <a:pt x="11138" y="12859"/>
                  </a:cubicBezTo>
                  <a:cubicBezTo>
                    <a:pt x="13994" y="12859"/>
                    <a:pt x="16846" y="12234"/>
                    <a:pt x="19014" y="10983"/>
                  </a:cubicBezTo>
                  <a:cubicBezTo>
                    <a:pt x="21115" y="9782"/>
                    <a:pt x="22216" y="8214"/>
                    <a:pt x="22283" y="6613"/>
                  </a:cubicBezTo>
                  <a:lnTo>
                    <a:pt x="22283" y="4345"/>
                  </a:lnTo>
                  <a:lnTo>
                    <a:pt x="21683" y="4345"/>
                  </a:lnTo>
                  <a:cubicBezTo>
                    <a:pt x="21049" y="3311"/>
                    <a:pt x="20115" y="2444"/>
                    <a:pt x="19047" y="1877"/>
                  </a:cubicBezTo>
                  <a:cubicBezTo>
                    <a:pt x="16862" y="626"/>
                    <a:pt x="14002" y="0"/>
                    <a:pt x="111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5"/>
            <p:cNvSpPr/>
            <p:nvPr/>
          </p:nvSpPr>
          <p:spPr>
            <a:xfrm>
              <a:off x="2825525" y="3727275"/>
              <a:ext cx="278550" cy="321925"/>
            </a:xfrm>
            <a:custGeom>
              <a:avLst/>
              <a:gdLst/>
              <a:ahLst/>
              <a:cxnLst/>
              <a:rect l="l" t="t" r="r" b="b"/>
              <a:pathLst>
                <a:path w="11142" h="12877" extrusionOk="0">
                  <a:moveTo>
                    <a:pt x="11142" y="1"/>
                  </a:moveTo>
                  <a:cubicBezTo>
                    <a:pt x="8306" y="1"/>
                    <a:pt x="5438" y="601"/>
                    <a:pt x="3269" y="1869"/>
                  </a:cubicBezTo>
                  <a:cubicBezTo>
                    <a:pt x="2169" y="2436"/>
                    <a:pt x="1268" y="3303"/>
                    <a:pt x="601" y="4337"/>
                  </a:cubicBezTo>
                  <a:lnTo>
                    <a:pt x="0" y="4337"/>
                  </a:lnTo>
                  <a:lnTo>
                    <a:pt x="0" y="6605"/>
                  </a:lnTo>
                  <a:cubicBezTo>
                    <a:pt x="67" y="8206"/>
                    <a:pt x="1168" y="9774"/>
                    <a:pt x="3236" y="10975"/>
                  </a:cubicBezTo>
                  <a:cubicBezTo>
                    <a:pt x="5438" y="12243"/>
                    <a:pt x="8273" y="12876"/>
                    <a:pt x="11142" y="12876"/>
                  </a:cubicBezTo>
                  <a:lnTo>
                    <a:pt x="1114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5"/>
            <p:cNvSpPr/>
            <p:nvPr/>
          </p:nvSpPr>
          <p:spPr>
            <a:xfrm>
              <a:off x="2825525" y="3753125"/>
              <a:ext cx="126775" cy="269400"/>
            </a:xfrm>
            <a:custGeom>
              <a:avLst/>
              <a:gdLst/>
              <a:ahLst/>
              <a:cxnLst/>
              <a:rect l="l" t="t" r="r" b="b"/>
              <a:pathLst>
                <a:path w="5071" h="10776" extrusionOk="0">
                  <a:moveTo>
                    <a:pt x="5071" y="1"/>
                  </a:moveTo>
                  <a:lnTo>
                    <a:pt x="5071" y="1"/>
                  </a:lnTo>
                  <a:cubicBezTo>
                    <a:pt x="4437" y="234"/>
                    <a:pt x="3836" y="501"/>
                    <a:pt x="3269" y="835"/>
                  </a:cubicBezTo>
                  <a:cubicBezTo>
                    <a:pt x="2169" y="1402"/>
                    <a:pt x="1268" y="2269"/>
                    <a:pt x="601" y="3303"/>
                  </a:cubicBezTo>
                  <a:lnTo>
                    <a:pt x="0" y="3303"/>
                  </a:lnTo>
                  <a:lnTo>
                    <a:pt x="0" y="5571"/>
                  </a:lnTo>
                  <a:cubicBezTo>
                    <a:pt x="67" y="7172"/>
                    <a:pt x="1168" y="8740"/>
                    <a:pt x="3269" y="9941"/>
                  </a:cubicBezTo>
                  <a:cubicBezTo>
                    <a:pt x="3836" y="10275"/>
                    <a:pt x="4437" y="10542"/>
                    <a:pt x="5037" y="10775"/>
                  </a:cubicBezTo>
                  <a:lnTo>
                    <a:pt x="507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5"/>
            <p:cNvSpPr/>
            <p:nvPr/>
          </p:nvSpPr>
          <p:spPr>
            <a:xfrm>
              <a:off x="3256675" y="3753125"/>
              <a:ext cx="126775" cy="269400"/>
            </a:xfrm>
            <a:custGeom>
              <a:avLst/>
              <a:gdLst/>
              <a:ahLst/>
              <a:cxnLst/>
              <a:rect l="l" t="t" r="r" b="b"/>
              <a:pathLst>
                <a:path w="5071" h="10776" extrusionOk="0">
                  <a:moveTo>
                    <a:pt x="0" y="1"/>
                  </a:moveTo>
                  <a:lnTo>
                    <a:pt x="0" y="10775"/>
                  </a:lnTo>
                  <a:cubicBezTo>
                    <a:pt x="600" y="10542"/>
                    <a:pt x="1201" y="10275"/>
                    <a:pt x="1801" y="9941"/>
                  </a:cubicBezTo>
                  <a:cubicBezTo>
                    <a:pt x="3869" y="8740"/>
                    <a:pt x="4970" y="7172"/>
                    <a:pt x="5070" y="5571"/>
                  </a:cubicBezTo>
                  <a:lnTo>
                    <a:pt x="5070" y="3303"/>
                  </a:lnTo>
                  <a:lnTo>
                    <a:pt x="4437" y="3303"/>
                  </a:lnTo>
                  <a:cubicBezTo>
                    <a:pt x="3803" y="2269"/>
                    <a:pt x="2869" y="1402"/>
                    <a:pt x="1801" y="835"/>
                  </a:cubicBezTo>
                  <a:cubicBezTo>
                    <a:pt x="1201" y="501"/>
                    <a:pt x="600" y="234"/>
                    <a:pt x="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5"/>
            <p:cNvSpPr/>
            <p:nvPr/>
          </p:nvSpPr>
          <p:spPr>
            <a:xfrm>
              <a:off x="2798000" y="3675375"/>
              <a:ext cx="612975" cy="321500"/>
            </a:xfrm>
            <a:custGeom>
              <a:avLst/>
              <a:gdLst/>
              <a:ahLst/>
              <a:cxnLst/>
              <a:rect l="l" t="t" r="r" b="b"/>
              <a:pathLst>
                <a:path w="24519" h="12860" extrusionOk="0">
                  <a:moveTo>
                    <a:pt x="12247" y="0"/>
                  </a:moveTo>
                  <a:cubicBezTo>
                    <a:pt x="9391" y="0"/>
                    <a:pt x="6539" y="626"/>
                    <a:pt x="4370" y="1876"/>
                  </a:cubicBezTo>
                  <a:cubicBezTo>
                    <a:pt x="1" y="4378"/>
                    <a:pt x="1" y="8448"/>
                    <a:pt x="4370" y="10983"/>
                  </a:cubicBezTo>
                  <a:cubicBezTo>
                    <a:pt x="6539" y="12234"/>
                    <a:pt x="9391" y="12859"/>
                    <a:pt x="12247" y="12859"/>
                  </a:cubicBezTo>
                  <a:cubicBezTo>
                    <a:pt x="15103" y="12859"/>
                    <a:pt x="17963" y="12234"/>
                    <a:pt x="20148" y="10983"/>
                  </a:cubicBezTo>
                  <a:cubicBezTo>
                    <a:pt x="24485" y="8481"/>
                    <a:pt x="24518" y="4378"/>
                    <a:pt x="20148" y="1876"/>
                  </a:cubicBezTo>
                  <a:cubicBezTo>
                    <a:pt x="17963" y="626"/>
                    <a:pt x="15103" y="0"/>
                    <a:pt x="1224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5"/>
            <p:cNvSpPr/>
            <p:nvPr/>
          </p:nvSpPr>
          <p:spPr>
            <a:xfrm>
              <a:off x="2798000" y="3675375"/>
              <a:ext cx="612975" cy="321500"/>
            </a:xfrm>
            <a:custGeom>
              <a:avLst/>
              <a:gdLst/>
              <a:ahLst/>
              <a:cxnLst/>
              <a:rect l="l" t="t" r="r" b="b"/>
              <a:pathLst>
                <a:path w="24519" h="12860" extrusionOk="0">
                  <a:moveTo>
                    <a:pt x="12247" y="0"/>
                  </a:moveTo>
                  <a:cubicBezTo>
                    <a:pt x="9391" y="0"/>
                    <a:pt x="6539" y="626"/>
                    <a:pt x="4370" y="1876"/>
                  </a:cubicBezTo>
                  <a:cubicBezTo>
                    <a:pt x="1" y="4378"/>
                    <a:pt x="1" y="8448"/>
                    <a:pt x="4370" y="10983"/>
                  </a:cubicBezTo>
                  <a:cubicBezTo>
                    <a:pt x="6539" y="12234"/>
                    <a:pt x="9391" y="12859"/>
                    <a:pt x="12247" y="12859"/>
                  </a:cubicBezTo>
                  <a:cubicBezTo>
                    <a:pt x="15103" y="12859"/>
                    <a:pt x="17963" y="12234"/>
                    <a:pt x="20148" y="10983"/>
                  </a:cubicBezTo>
                  <a:cubicBezTo>
                    <a:pt x="24485" y="8481"/>
                    <a:pt x="24518" y="4378"/>
                    <a:pt x="20148" y="1876"/>
                  </a:cubicBezTo>
                  <a:cubicBezTo>
                    <a:pt x="17963" y="626"/>
                    <a:pt x="15103" y="0"/>
                    <a:pt x="122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5"/>
            <p:cNvSpPr/>
            <p:nvPr/>
          </p:nvSpPr>
          <p:spPr>
            <a:xfrm>
              <a:off x="2918925" y="3736450"/>
              <a:ext cx="370275" cy="198700"/>
            </a:xfrm>
            <a:custGeom>
              <a:avLst/>
              <a:gdLst/>
              <a:ahLst/>
              <a:cxnLst/>
              <a:rect l="l" t="t" r="r" b="b"/>
              <a:pathLst>
                <a:path w="14811" h="7948" extrusionOk="0">
                  <a:moveTo>
                    <a:pt x="7406" y="1"/>
                  </a:moveTo>
                  <a:cubicBezTo>
                    <a:pt x="5654" y="1"/>
                    <a:pt x="3903" y="367"/>
                    <a:pt x="2269" y="1101"/>
                  </a:cubicBezTo>
                  <a:cubicBezTo>
                    <a:pt x="801" y="1835"/>
                    <a:pt x="0" y="2869"/>
                    <a:pt x="0" y="3970"/>
                  </a:cubicBezTo>
                  <a:cubicBezTo>
                    <a:pt x="0" y="5071"/>
                    <a:pt x="801" y="6105"/>
                    <a:pt x="2269" y="6872"/>
                  </a:cubicBezTo>
                  <a:cubicBezTo>
                    <a:pt x="3903" y="7589"/>
                    <a:pt x="5654" y="7948"/>
                    <a:pt x="7406" y="7948"/>
                  </a:cubicBezTo>
                  <a:cubicBezTo>
                    <a:pt x="9157" y="7948"/>
                    <a:pt x="10908" y="7589"/>
                    <a:pt x="12543" y="6872"/>
                  </a:cubicBezTo>
                  <a:cubicBezTo>
                    <a:pt x="14010" y="6105"/>
                    <a:pt x="14811" y="5071"/>
                    <a:pt x="14811" y="3970"/>
                  </a:cubicBezTo>
                  <a:cubicBezTo>
                    <a:pt x="14811" y="2869"/>
                    <a:pt x="14010" y="1835"/>
                    <a:pt x="12543" y="1101"/>
                  </a:cubicBezTo>
                  <a:cubicBezTo>
                    <a:pt x="10908" y="367"/>
                    <a:pt x="9157" y="1"/>
                    <a:pt x="740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5"/>
            <p:cNvSpPr/>
            <p:nvPr/>
          </p:nvSpPr>
          <p:spPr>
            <a:xfrm>
              <a:off x="2918925" y="3736450"/>
              <a:ext cx="370275" cy="198700"/>
            </a:xfrm>
            <a:custGeom>
              <a:avLst/>
              <a:gdLst/>
              <a:ahLst/>
              <a:cxnLst/>
              <a:rect l="l" t="t" r="r" b="b"/>
              <a:pathLst>
                <a:path w="14811" h="7948" extrusionOk="0">
                  <a:moveTo>
                    <a:pt x="7406" y="1"/>
                  </a:moveTo>
                  <a:cubicBezTo>
                    <a:pt x="5654" y="1"/>
                    <a:pt x="3903" y="367"/>
                    <a:pt x="2269" y="1101"/>
                  </a:cubicBezTo>
                  <a:cubicBezTo>
                    <a:pt x="801" y="1835"/>
                    <a:pt x="0" y="2869"/>
                    <a:pt x="0" y="3970"/>
                  </a:cubicBezTo>
                  <a:cubicBezTo>
                    <a:pt x="0" y="5071"/>
                    <a:pt x="801" y="6105"/>
                    <a:pt x="2269" y="6872"/>
                  </a:cubicBezTo>
                  <a:cubicBezTo>
                    <a:pt x="3903" y="7589"/>
                    <a:pt x="5654" y="7948"/>
                    <a:pt x="7406" y="7948"/>
                  </a:cubicBezTo>
                  <a:cubicBezTo>
                    <a:pt x="9157" y="7948"/>
                    <a:pt x="10908" y="7589"/>
                    <a:pt x="12543" y="6872"/>
                  </a:cubicBezTo>
                  <a:cubicBezTo>
                    <a:pt x="14010" y="6105"/>
                    <a:pt x="14811" y="5071"/>
                    <a:pt x="14811" y="3970"/>
                  </a:cubicBezTo>
                  <a:cubicBezTo>
                    <a:pt x="14811" y="2869"/>
                    <a:pt x="14010" y="1835"/>
                    <a:pt x="12543" y="1101"/>
                  </a:cubicBezTo>
                  <a:cubicBezTo>
                    <a:pt x="10908" y="367"/>
                    <a:pt x="9157" y="1"/>
                    <a:pt x="74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5"/>
            <p:cNvSpPr/>
            <p:nvPr/>
          </p:nvSpPr>
          <p:spPr>
            <a:xfrm>
              <a:off x="2837200" y="3687250"/>
              <a:ext cx="533725" cy="297725"/>
            </a:xfrm>
            <a:custGeom>
              <a:avLst/>
              <a:gdLst/>
              <a:ahLst/>
              <a:cxnLst/>
              <a:rect l="l" t="t" r="r" b="b"/>
              <a:pathLst>
                <a:path w="21349" h="11909" extrusionOk="0">
                  <a:moveTo>
                    <a:pt x="10675" y="1960"/>
                  </a:moveTo>
                  <a:cubicBezTo>
                    <a:pt x="12426" y="1960"/>
                    <a:pt x="14177" y="2319"/>
                    <a:pt x="15812" y="3036"/>
                  </a:cubicBezTo>
                  <a:cubicBezTo>
                    <a:pt x="17279" y="3803"/>
                    <a:pt x="18080" y="4837"/>
                    <a:pt x="18080" y="5938"/>
                  </a:cubicBezTo>
                  <a:cubicBezTo>
                    <a:pt x="18080" y="7039"/>
                    <a:pt x="17279" y="8073"/>
                    <a:pt x="15812" y="8840"/>
                  </a:cubicBezTo>
                  <a:cubicBezTo>
                    <a:pt x="14177" y="9557"/>
                    <a:pt x="12426" y="9916"/>
                    <a:pt x="10675" y="9916"/>
                  </a:cubicBezTo>
                  <a:cubicBezTo>
                    <a:pt x="8923" y="9916"/>
                    <a:pt x="7172" y="9557"/>
                    <a:pt x="5538" y="8840"/>
                  </a:cubicBezTo>
                  <a:cubicBezTo>
                    <a:pt x="4103" y="8073"/>
                    <a:pt x="3303" y="7039"/>
                    <a:pt x="3303" y="5938"/>
                  </a:cubicBezTo>
                  <a:cubicBezTo>
                    <a:pt x="3303" y="4837"/>
                    <a:pt x="4103" y="3803"/>
                    <a:pt x="5538" y="3036"/>
                  </a:cubicBezTo>
                  <a:cubicBezTo>
                    <a:pt x="7172" y="2319"/>
                    <a:pt x="8923" y="1960"/>
                    <a:pt x="10675" y="1960"/>
                  </a:cubicBezTo>
                  <a:close/>
                  <a:moveTo>
                    <a:pt x="10675" y="0"/>
                  </a:moveTo>
                  <a:cubicBezTo>
                    <a:pt x="7773" y="0"/>
                    <a:pt x="5071" y="634"/>
                    <a:pt x="3036" y="1802"/>
                  </a:cubicBezTo>
                  <a:cubicBezTo>
                    <a:pt x="1068" y="2936"/>
                    <a:pt x="0" y="4404"/>
                    <a:pt x="0" y="5938"/>
                  </a:cubicBezTo>
                  <a:cubicBezTo>
                    <a:pt x="0" y="7472"/>
                    <a:pt x="1068" y="8940"/>
                    <a:pt x="3036" y="10074"/>
                  </a:cubicBezTo>
                  <a:cubicBezTo>
                    <a:pt x="5071" y="11242"/>
                    <a:pt x="7773" y="11909"/>
                    <a:pt x="10675" y="11909"/>
                  </a:cubicBezTo>
                  <a:cubicBezTo>
                    <a:pt x="13577" y="11909"/>
                    <a:pt x="16279" y="11242"/>
                    <a:pt x="18313" y="10074"/>
                  </a:cubicBezTo>
                  <a:cubicBezTo>
                    <a:pt x="20282" y="8940"/>
                    <a:pt x="21349" y="7472"/>
                    <a:pt x="21349" y="5938"/>
                  </a:cubicBezTo>
                  <a:cubicBezTo>
                    <a:pt x="21349" y="4404"/>
                    <a:pt x="20282" y="2936"/>
                    <a:pt x="18313" y="1802"/>
                  </a:cubicBezTo>
                  <a:cubicBezTo>
                    <a:pt x="16279" y="634"/>
                    <a:pt x="13577" y="0"/>
                    <a:pt x="1067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5"/>
            <p:cNvSpPr/>
            <p:nvPr/>
          </p:nvSpPr>
          <p:spPr>
            <a:xfrm>
              <a:off x="2928925" y="3745625"/>
              <a:ext cx="351125" cy="180150"/>
            </a:xfrm>
            <a:custGeom>
              <a:avLst/>
              <a:gdLst/>
              <a:ahLst/>
              <a:cxnLst/>
              <a:rect l="l" t="t" r="r" b="b"/>
              <a:pathLst>
                <a:path w="14045" h="7206" extrusionOk="0">
                  <a:moveTo>
                    <a:pt x="7006" y="0"/>
                  </a:moveTo>
                  <a:cubicBezTo>
                    <a:pt x="3136" y="0"/>
                    <a:pt x="1" y="1602"/>
                    <a:pt x="1" y="3603"/>
                  </a:cubicBezTo>
                  <a:cubicBezTo>
                    <a:pt x="1" y="5604"/>
                    <a:pt x="3136" y="7206"/>
                    <a:pt x="7006" y="7206"/>
                  </a:cubicBezTo>
                  <a:cubicBezTo>
                    <a:pt x="10875" y="7206"/>
                    <a:pt x="14044" y="5604"/>
                    <a:pt x="14044" y="3603"/>
                  </a:cubicBezTo>
                  <a:cubicBezTo>
                    <a:pt x="14044" y="1602"/>
                    <a:pt x="10875" y="0"/>
                    <a:pt x="70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5"/>
            <p:cNvSpPr/>
            <p:nvPr/>
          </p:nvSpPr>
          <p:spPr>
            <a:xfrm>
              <a:off x="2928925" y="3745625"/>
              <a:ext cx="351125" cy="180150"/>
            </a:xfrm>
            <a:custGeom>
              <a:avLst/>
              <a:gdLst/>
              <a:ahLst/>
              <a:cxnLst/>
              <a:rect l="l" t="t" r="r" b="b"/>
              <a:pathLst>
                <a:path w="14045" h="7206" extrusionOk="0">
                  <a:moveTo>
                    <a:pt x="7006" y="0"/>
                  </a:moveTo>
                  <a:cubicBezTo>
                    <a:pt x="3136" y="0"/>
                    <a:pt x="1" y="1602"/>
                    <a:pt x="1" y="3603"/>
                  </a:cubicBezTo>
                  <a:cubicBezTo>
                    <a:pt x="1" y="5604"/>
                    <a:pt x="3136" y="7206"/>
                    <a:pt x="7006" y="7206"/>
                  </a:cubicBezTo>
                  <a:cubicBezTo>
                    <a:pt x="10875" y="7206"/>
                    <a:pt x="14044" y="5604"/>
                    <a:pt x="14044" y="3603"/>
                  </a:cubicBezTo>
                  <a:cubicBezTo>
                    <a:pt x="14044" y="1602"/>
                    <a:pt x="10875" y="0"/>
                    <a:pt x="700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5"/>
            <p:cNvSpPr/>
            <p:nvPr/>
          </p:nvSpPr>
          <p:spPr>
            <a:xfrm>
              <a:off x="2928925" y="3745625"/>
              <a:ext cx="351125" cy="180150"/>
            </a:xfrm>
            <a:custGeom>
              <a:avLst/>
              <a:gdLst/>
              <a:ahLst/>
              <a:cxnLst/>
              <a:rect l="l" t="t" r="r" b="b"/>
              <a:pathLst>
                <a:path w="14045" h="7206" extrusionOk="0">
                  <a:moveTo>
                    <a:pt x="7006" y="0"/>
                  </a:moveTo>
                  <a:cubicBezTo>
                    <a:pt x="3136" y="0"/>
                    <a:pt x="1" y="1602"/>
                    <a:pt x="1" y="3603"/>
                  </a:cubicBezTo>
                  <a:cubicBezTo>
                    <a:pt x="1" y="5604"/>
                    <a:pt x="3136" y="7206"/>
                    <a:pt x="7006" y="7206"/>
                  </a:cubicBezTo>
                  <a:cubicBezTo>
                    <a:pt x="10875" y="7206"/>
                    <a:pt x="14044" y="5604"/>
                    <a:pt x="14044" y="3603"/>
                  </a:cubicBezTo>
                  <a:cubicBezTo>
                    <a:pt x="14044" y="1602"/>
                    <a:pt x="10875" y="0"/>
                    <a:pt x="70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5"/>
            <p:cNvSpPr/>
            <p:nvPr/>
          </p:nvSpPr>
          <p:spPr>
            <a:xfrm>
              <a:off x="2930600" y="3769400"/>
              <a:ext cx="347775" cy="156800"/>
            </a:xfrm>
            <a:custGeom>
              <a:avLst/>
              <a:gdLst/>
              <a:ahLst/>
              <a:cxnLst/>
              <a:rect l="l" t="t" r="r" b="b"/>
              <a:pathLst>
                <a:path w="13911" h="6272" extrusionOk="0">
                  <a:moveTo>
                    <a:pt x="6951" y="0"/>
                  </a:moveTo>
                  <a:cubicBezTo>
                    <a:pt x="5154" y="0"/>
                    <a:pt x="3353" y="350"/>
                    <a:pt x="1968" y="1051"/>
                  </a:cubicBezTo>
                  <a:cubicBezTo>
                    <a:pt x="834" y="1651"/>
                    <a:pt x="201" y="2385"/>
                    <a:pt x="0" y="3152"/>
                  </a:cubicBezTo>
                  <a:cubicBezTo>
                    <a:pt x="201" y="3920"/>
                    <a:pt x="834" y="4620"/>
                    <a:pt x="1968" y="5221"/>
                  </a:cubicBezTo>
                  <a:cubicBezTo>
                    <a:pt x="3353" y="5921"/>
                    <a:pt x="5154" y="6271"/>
                    <a:pt x="6951" y="6271"/>
                  </a:cubicBezTo>
                  <a:cubicBezTo>
                    <a:pt x="8748" y="6271"/>
                    <a:pt x="10541" y="5921"/>
                    <a:pt x="11909" y="5221"/>
                  </a:cubicBezTo>
                  <a:cubicBezTo>
                    <a:pt x="13043" y="4653"/>
                    <a:pt x="13710" y="3920"/>
                    <a:pt x="13910" y="3152"/>
                  </a:cubicBezTo>
                  <a:cubicBezTo>
                    <a:pt x="13710" y="2385"/>
                    <a:pt x="13043" y="1651"/>
                    <a:pt x="11909" y="1051"/>
                  </a:cubicBezTo>
                  <a:cubicBezTo>
                    <a:pt x="10541" y="350"/>
                    <a:pt x="8748" y="0"/>
                    <a:pt x="695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5"/>
            <p:cNvSpPr/>
            <p:nvPr/>
          </p:nvSpPr>
          <p:spPr>
            <a:xfrm>
              <a:off x="2930600" y="3769400"/>
              <a:ext cx="347775" cy="156800"/>
            </a:xfrm>
            <a:custGeom>
              <a:avLst/>
              <a:gdLst/>
              <a:ahLst/>
              <a:cxnLst/>
              <a:rect l="l" t="t" r="r" b="b"/>
              <a:pathLst>
                <a:path w="13911" h="6272" extrusionOk="0">
                  <a:moveTo>
                    <a:pt x="6951" y="0"/>
                  </a:moveTo>
                  <a:cubicBezTo>
                    <a:pt x="5154" y="0"/>
                    <a:pt x="3353" y="350"/>
                    <a:pt x="1968" y="1051"/>
                  </a:cubicBezTo>
                  <a:cubicBezTo>
                    <a:pt x="834" y="1651"/>
                    <a:pt x="201" y="2385"/>
                    <a:pt x="0" y="3152"/>
                  </a:cubicBezTo>
                  <a:cubicBezTo>
                    <a:pt x="201" y="3920"/>
                    <a:pt x="834" y="4620"/>
                    <a:pt x="1968" y="5221"/>
                  </a:cubicBezTo>
                  <a:cubicBezTo>
                    <a:pt x="3353" y="5921"/>
                    <a:pt x="5154" y="6271"/>
                    <a:pt x="6951" y="6271"/>
                  </a:cubicBezTo>
                  <a:cubicBezTo>
                    <a:pt x="8748" y="6271"/>
                    <a:pt x="10541" y="5921"/>
                    <a:pt x="11909" y="5221"/>
                  </a:cubicBezTo>
                  <a:cubicBezTo>
                    <a:pt x="13043" y="4653"/>
                    <a:pt x="13710" y="3920"/>
                    <a:pt x="13910" y="3152"/>
                  </a:cubicBezTo>
                  <a:cubicBezTo>
                    <a:pt x="13710" y="2385"/>
                    <a:pt x="13043" y="1651"/>
                    <a:pt x="11909" y="1051"/>
                  </a:cubicBezTo>
                  <a:cubicBezTo>
                    <a:pt x="10541" y="350"/>
                    <a:pt x="8748" y="0"/>
                    <a:pt x="69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5"/>
            <p:cNvSpPr/>
            <p:nvPr/>
          </p:nvSpPr>
          <p:spPr>
            <a:xfrm>
              <a:off x="3095725" y="3773150"/>
              <a:ext cx="25025" cy="52550"/>
            </a:xfrm>
            <a:custGeom>
              <a:avLst/>
              <a:gdLst/>
              <a:ahLst/>
              <a:cxnLst/>
              <a:rect l="l" t="t" r="r" b="b"/>
              <a:pathLst>
                <a:path w="1001" h="2102" extrusionOk="0">
                  <a:moveTo>
                    <a:pt x="1001" y="0"/>
                  </a:moveTo>
                  <a:lnTo>
                    <a:pt x="0" y="1034"/>
                  </a:lnTo>
                  <a:lnTo>
                    <a:pt x="0" y="2102"/>
                  </a:lnTo>
                  <a:lnTo>
                    <a:pt x="667" y="1401"/>
                  </a:lnTo>
                  <a:lnTo>
                    <a:pt x="1001" y="1034"/>
                  </a:lnTo>
                  <a:lnTo>
                    <a:pt x="100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5"/>
            <p:cNvSpPr/>
            <p:nvPr/>
          </p:nvSpPr>
          <p:spPr>
            <a:xfrm>
              <a:off x="3095725" y="3773150"/>
              <a:ext cx="25025" cy="52550"/>
            </a:xfrm>
            <a:custGeom>
              <a:avLst/>
              <a:gdLst/>
              <a:ahLst/>
              <a:cxnLst/>
              <a:rect l="l" t="t" r="r" b="b"/>
              <a:pathLst>
                <a:path w="1001" h="2102" extrusionOk="0">
                  <a:moveTo>
                    <a:pt x="1001" y="0"/>
                  </a:moveTo>
                  <a:lnTo>
                    <a:pt x="0" y="1034"/>
                  </a:lnTo>
                  <a:lnTo>
                    <a:pt x="0" y="2102"/>
                  </a:lnTo>
                  <a:lnTo>
                    <a:pt x="667" y="1401"/>
                  </a:lnTo>
                  <a:lnTo>
                    <a:pt x="1001" y="1034"/>
                  </a:lnTo>
                  <a:lnTo>
                    <a:pt x="10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5"/>
            <p:cNvSpPr/>
            <p:nvPr/>
          </p:nvSpPr>
          <p:spPr>
            <a:xfrm>
              <a:off x="3048175" y="3796075"/>
              <a:ext cx="47575" cy="25250"/>
            </a:xfrm>
            <a:custGeom>
              <a:avLst/>
              <a:gdLst/>
              <a:ahLst/>
              <a:cxnLst/>
              <a:rect l="l" t="t" r="r" b="b"/>
              <a:pathLst>
                <a:path w="1903" h="1010" extrusionOk="0">
                  <a:moveTo>
                    <a:pt x="1329" y="1"/>
                  </a:moveTo>
                  <a:cubicBezTo>
                    <a:pt x="1030" y="1"/>
                    <a:pt x="730" y="89"/>
                    <a:pt x="468" y="251"/>
                  </a:cubicBezTo>
                  <a:cubicBezTo>
                    <a:pt x="1" y="551"/>
                    <a:pt x="34" y="751"/>
                    <a:pt x="268" y="918"/>
                  </a:cubicBezTo>
                  <a:cubicBezTo>
                    <a:pt x="334" y="951"/>
                    <a:pt x="401" y="951"/>
                    <a:pt x="501" y="985"/>
                  </a:cubicBezTo>
                  <a:cubicBezTo>
                    <a:pt x="568" y="1001"/>
                    <a:pt x="635" y="1010"/>
                    <a:pt x="701" y="1010"/>
                  </a:cubicBezTo>
                  <a:cubicBezTo>
                    <a:pt x="768" y="1010"/>
                    <a:pt x="835" y="1001"/>
                    <a:pt x="901" y="985"/>
                  </a:cubicBezTo>
                  <a:cubicBezTo>
                    <a:pt x="1235" y="918"/>
                    <a:pt x="1569" y="818"/>
                    <a:pt x="1902" y="718"/>
                  </a:cubicBezTo>
                  <a:lnTo>
                    <a:pt x="1902" y="117"/>
                  </a:lnTo>
                  <a:cubicBezTo>
                    <a:pt x="1718" y="38"/>
                    <a:pt x="1523" y="1"/>
                    <a:pt x="132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5"/>
            <p:cNvSpPr/>
            <p:nvPr/>
          </p:nvSpPr>
          <p:spPr>
            <a:xfrm>
              <a:off x="3048175" y="3796075"/>
              <a:ext cx="47575" cy="25250"/>
            </a:xfrm>
            <a:custGeom>
              <a:avLst/>
              <a:gdLst/>
              <a:ahLst/>
              <a:cxnLst/>
              <a:rect l="l" t="t" r="r" b="b"/>
              <a:pathLst>
                <a:path w="1903" h="1010" extrusionOk="0">
                  <a:moveTo>
                    <a:pt x="1329" y="1"/>
                  </a:moveTo>
                  <a:cubicBezTo>
                    <a:pt x="1030" y="1"/>
                    <a:pt x="730" y="89"/>
                    <a:pt x="468" y="251"/>
                  </a:cubicBezTo>
                  <a:cubicBezTo>
                    <a:pt x="1" y="551"/>
                    <a:pt x="34" y="751"/>
                    <a:pt x="268" y="918"/>
                  </a:cubicBezTo>
                  <a:cubicBezTo>
                    <a:pt x="334" y="951"/>
                    <a:pt x="401" y="951"/>
                    <a:pt x="501" y="985"/>
                  </a:cubicBezTo>
                  <a:cubicBezTo>
                    <a:pt x="568" y="1001"/>
                    <a:pt x="635" y="1010"/>
                    <a:pt x="701" y="1010"/>
                  </a:cubicBezTo>
                  <a:cubicBezTo>
                    <a:pt x="768" y="1010"/>
                    <a:pt x="835" y="1001"/>
                    <a:pt x="901" y="985"/>
                  </a:cubicBezTo>
                  <a:cubicBezTo>
                    <a:pt x="1235" y="918"/>
                    <a:pt x="1569" y="818"/>
                    <a:pt x="1902" y="718"/>
                  </a:cubicBezTo>
                  <a:lnTo>
                    <a:pt x="1902" y="117"/>
                  </a:lnTo>
                  <a:cubicBezTo>
                    <a:pt x="1718" y="38"/>
                    <a:pt x="1523" y="1"/>
                    <a:pt x="1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5"/>
            <p:cNvSpPr/>
            <p:nvPr/>
          </p:nvSpPr>
          <p:spPr>
            <a:xfrm>
              <a:off x="2996475" y="3782325"/>
              <a:ext cx="216025" cy="127600"/>
            </a:xfrm>
            <a:custGeom>
              <a:avLst/>
              <a:gdLst/>
              <a:ahLst/>
              <a:cxnLst/>
              <a:rect l="l" t="t" r="r" b="b"/>
              <a:pathLst>
                <a:path w="8641" h="5104" extrusionOk="0">
                  <a:moveTo>
                    <a:pt x="1" y="0"/>
                  </a:moveTo>
                  <a:lnTo>
                    <a:pt x="1" y="867"/>
                  </a:lnTo>
                  <a:lnTo>
                    <a:pt x="301" y="1068"/>
                  </a:lnTo>
                  <a:lnTo>
                    <a:pt x="274" y="1213"/>
                  </a:lnTo>
                  <a:lnTo>
                    <a:pt x="274" y="1213"/>
                  </a:lnTo>
                  <a:cubicBezTo>
                    <a:pt x="360" y="910"/>
                    <a:pt x="565" y="656"/>
                    <a:pt x="835" y="467"/>
                  </a:cubicBezTo>
                  <a:lnTo>
                    <a:pt x="1" y="0"/>
                  </a:lnTo>
                  <a:close/>
                  <a:moveTo>
                    <a:pt x="274" y="1213"/>
                  </a:moveTo>
                  <a:cubicBezTo>
                    <a:pt x="254" y="1284"/>
                    <a:pt x="240" y="1358"/>
                    <a:pt x="234" y="1435"/>
                  </a:cubicBezTo>
                  <a:lnTo>
                    <a:pt x="274" y="1213"/>
                  </a:lnTo>
                  <a:close/>
                  <a:moveTo>
                    <a:pt x="234" y="1435"/>
                  </a:moveTo>
                  <a:lnTo>
                    <a:pt x="234" y="2302"/>
                  </a:lnTo>
                  <a:cubicBezTo>
                    <a:pt x="234" y="2635"/>
                    <a:pt x="468" y="2936"/>
                    <a:pt x="968" y="3236"/>
                  </a:cubicBezTo>
                  <a:cubicBezTo>
                    <a:pt x="1430" y="3509"/>
                    <a:pt x="1959" y="3650"/>
                    <a:pt x="2504" y="3650"/>
                  </a:cubicBezTo>
                  <a:cubicBezTo>
                    <a:pt x="2824" y="3650"/>
                    <a:pt x="3149" y="3601"/>
                    <a:pt x="3470" y="3503"/>
                  </a:cubicBezTo>
                  <a:lnTo>
                    <a:pt x="3970" y="3369"/>
                  </a:lnTo>
                  <a:lnTo>
                    <a:pt x="3470" y="3903"/>
                  </a:lnTo>
                  <a:lnTo>
                    <a:pt x="4537" y="2836"/>
                  </a:lnTo>
                  <a:cubicBezTo>
                    <a:pt x="4752" y="2921"/>
                    <a:pt x="4984" y="2964"/>
                    <a:pt x="5220" y="2964"/>
                  </a:cubicBezTo>
                  <a:cubicBezTo>
                    <a:pt x="5534" y="2964"/>
                    <a:pt x="5852" y="2888"/>
                    <a:pt x="6138" y="2735"/>
                  </a:cubicBezTo>
                  <a:cubicBezTo>
                    <a:pt x="6505" y="2535"/>
                    <a:pt x="6605" y="2302"/>
                    <a:pt x="6272" y="2102"/>
                  </a:cubicBezTo>
                  <a:cubicBezTo>
                    <a:pt x="6131" y="2023"/>
                    <a:pt x="5982" y="1990"/>
                    <a:pt x="5820" y="1990"/>
                  </a:cubicBezTo>
                  <a:cubicBezTo>
                    <a:pt x="5369" y="1990"/>
                    <a:pt x="4825" y="2247"/>
                    <a:pt x="4137" y="2469"/>
                  </a:cubicBezTo>
                  <a:cubicBezTo>
                    <a:pt x="3619" y="2624"/>
                    <a:pt x="3083" y="2753"/>
                    <a:pt x="2534" y="2753"/>
                  </a:cubicBezTo>
                  <a:cubicBezTo>
                    <a:pt x="2022" y="2753"/>
                    <a:pt x="1499" y="2641"/>
                    <a:pt x="968" y="2335"/>
                  </a:cubicBezTo>
                  <a:cubicBezTo>
                    <a:pt x="468" y="2068"/>
                    <a:pt x="234" y="1768"/>
                    <a:pt x="234" y="1435"/>
                  </a:cubicBezTo>
                  <a:close/>
                  <a:moveTo>
                    <a:pt x="8640" y="3569"/>
                  </a:moveTo>
                  <a:lnTo>
                    <a:pt x="7539" y="4237"/>
                  </a:lnTo>
                  <a:lnTo>
                    <a:pt x="6705" y="3736"/>
                  </a:lnTo>
                  <a:cubicBezTo>
                    <a:pt x="6127" y="4014"/>
                    <a:pt x="5501" y="4147"/>
                    <a:pt x="4882" y="4147"/>
                  </a:cubicBezTo>
                  <a:cubicBezTo>
                    <a:pt x="4608" y="4147"/>
                    <a:pt x="4336" y="4121"/>
                    <a:pt x="4070" y="4070"/>
                  </a:cubicBezTo>
                  <a:cubicBezTo>
                    <a:pt x="3870" y="4036"/>
                    <a:pt x="3670" y="3970"/>
                    <a:pt x="3470" y="3903"/>
                  </a:cubicBezTo>
                  <a:lnTo>
                    <a:pt x="3470" y="4770"/>
                  </a:lnTo>
                  <a:cubicBezTo>
                    <a:pt x="3927" y="4947"/>
                    <a:pt x="4411" y="5033"/>
                    <a:pt x="4895" y="5033"/>
                  </a:cubicBezTo>
                  <a:cubicBezTo>
                    <a:pt x="5505" y="5033"/>
                    <a:pt x="6114" y="4897"/>
                    <a:pt x="6672" y="4637"/>
                  </a:cubicBezTo>
                  <a:lnTo>
                    <a:pt x="7506" y="5104"/>
                  </a:lnTo>
                  <a:lnTo>
                    <a:pt x="8640" y="4470"/>
                  </a:lnTo>
                  <a:lnTo>
                    <a:pt x="8640" y="3569"/>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5"/>
            <p:cNvSpPr/>
            <p:nvPr/>
          </p:nvSpPr>
          <p:spPr>
            <a:xfrm>
              <a:off x="3001475" y="3818175"/>
              <a:ext cx="211025" cy="91750"/>
            </a:xfrm>
            <a:custGeom>
              <a:avLst/>
              <a:gdLst/>
              <a:ahLst/>
              <a:cxnLst/>
              <a:rect l="l" t="t" r="r" b="b"/>
              <a:pathLst>
                <a:path w="8441" h="3670" extrusionOk="0">
                  <a:moveTo>
                    <a:pt x="1" y="1"/>
                  </a:moveTo>
                  <a:lnTo>
                    <a:pt x="1" y="868"/>
                  </a:lnTo>
                  <a:cubicBezTo>
                    <a:pt x="1" y="1168"/>
                    <a:pt x="234" y="1502"/>
                    <a:pt x="735" y="1802"/>
                  </a:cubicBezTo>
                  <a:cubicBezTo>
                    <a:pt x="1228" y="2059"/>
                    <a:pt x="1778" y="2193"/>
                    <a:pt x="2329" y="2193"/>
                  </a:cubicBezTo>
                  <a:cubicBezTo>
                    <a:pt x="2634" y="2193"/>
                    <a:pt x="2939" y="2152"/>
                    <a:pt x="3236" y="2069"/>
                  </a:cubicBezTo>
                  <a:lnTo>
                    <a:pt x="3747" y="1941"/>
                  </a:lnTo>
                  <a:lnTo>
                    <a:pt x="3747" y="1941"/>
                  </a:lnTo>
                  <a:lnTo>
                    <a:pt x="4304" y="1402"/>
                  </a:lnTo>
                  <a:cubicBezTo>
                    <a:pt x="4533" y="1487"/>
                    <a:pt x="4767" y="1530"/>
                    <a:pt x="5001" y="1530"/>
                  </a:cubicBezTo>
                  <a:cubicBezTo>
                    <a:pt x="5311" y="1530"/>
                    <a:pt x="5619" y="1454"/>
                    <a:pt x="5905" y="1301"/>
                  </a:cubicBezTo>
                  <a:cubicBezTo>
                    <a:pt x="6272" y="1068"/>
                    <a:pt x="6372" y="868"/>
                    <a:pt x="6038" y="668"/>
                  </a:cubicBezTo>
                  <a:cubicBezTo>
                    <a:pt x="5890" y="584"/>
                    <a:pt x="5732" y="550"/>
                    <a:pt x="5561" y="550"/>
                  </a:cubicBezTo>
                  <a:cubicBezTo>
                    <a:pt x="5114" y="550"/>
                    <a:pt x="4579" y="784"/>
                    <a:pt x="3904" y="1001"/>
                  </a:cubicBezTo>
                  <a:cubicBezTo>
                    <a:pt x="3378" y="1176"/>
                    <a:pt x="2834" y="1315"/>
                    <a:pt x="2276" y="1315"/>
                  </a:cubicBezTo>
                  <a:cubicBezTo>
                    <a:pt x="1772" y="1315"/>
                    <a:pt x="1257" y="1202"/>
                    <a:pt x="735" y="901"/>
                  </a:cubicBezTo>
                  <a:cubicBezTo>
                    <a:pt x="234" y="634"/>
                    <a:pt x="1" y="301"/>
                    <a:pt x="1" y="1"/>
                  </a:cubicBezTo>
                  <a:close/>
                  <a:moveTo>
                    <a:pt x="3770" y="1935"/>
                  </a:moveTo>
                  <a:lnTo>
                    <a:pt x="3747" y="1941"/>
                  </a:lnTo>
                  <a:lnTo>
                    <a:pt x="3747" y="1941"/>
                  </a:lnTo>
                  <a:lnTo>
                    <a:pt x="3236" y="2436"/>
                  </a:lnTo>
                  <a:lnTo>
                    <a:pt x="3770" y="1935"/>
                  </a:lnTo>
                  <a:close/>
                  <a:moveTo>
                    <a:pt x="8440" y="2135"/>
                  </a:moveTo>
                  <a:lnTo>
                    <a:pt x="7306" y="2769"/>
                  </a:lnTo>
                  <a:lnTo>
                    <a:pt x="6472" y="2302"/>
                  </a:lnTo>
                  <a:cubicBezTo>
                    <a:pt x="5901" y="2554"/>
                    <a:pt x="5298" y="2695"/>
                    <a:pt x="4685" y="2695"/>
                  </a:cubicBezTo>
                  <a:cubicBezTo>
                    <a:pt x="4404" y="2695"/>
                    <a:pt x="4120" y="2665"/>
                    <a:pt x="3837" y="2602"/>
                  </a:cubicBezTo>
                  <a:cubicBezTo>
                    <a:pt x="3637" y="2569"/>
                    <a:pt x="3437" y="2502"/>
                    <a:pt x="3236" y="2436"/>
                  </a:cubicBezTo>
                  <a:lnTo>
                    <a:pt x="3236" y="3336"/>
                  </a:lnTo>
                  <a:cubicBezTo>
                    <a:pt x="3717" y="3501"/>
                    <a:pt x="4217" y="3585"/>
                    <a:pt x="4714" y="3585"/>
                  </a:cubicBezTo>
                  <a:cubicBezTo>
                    <a:pt x="5321" y="3585"/>
                    <a:pt x="5922" y="3460"/>
                    <a:pt x="6472" y="3203"/>
                  </a:cubicBezTo>
                  <a:lnTo>
                    <a:pt x="7306" y="3670"/>
                  </a:lnTo>
                  <a:lnTo>
                    <a:pt x="8440" y="3036"/>
                  </a:lnTo>
                  <a:lnTo>
                    <a:pt x="8440" y="2135"/>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5"/>
            <p:cNvSpPr/>
            <p:nvPr/>
          </p:nvSpPr>
          <p:spPr>
            <a:xfrm>
              <a:off x="2996475" y="3782325"/>
              <a:ext cx="20050" cy="26700"/>
            </a:xfrm>
            <a:custGeom>
              <a:avLst/>
              <a:gdLst/>
              <a:ahLst/>
              <a:cxnLst/>
              <a:rect l="l" t="t" r="r" b="b"/>
              <a:pathLst>
                <a:path w="802" h="1068" extrusionOk="0">
                  <a:moveTo>
                    <a:pt x="1" y="0"/>
                  </a:moveTo>
                  <a:lnTo>
                    <a:pt x="1" y="901"/>
                  </a:lnTo>
                  <a:lnTo>
                    <a:pt x="301" y="1068"/>
                  </a:lnTo>
                  <a:cubicBezTo>
                    <a:pt x="434" y="834"/>
                    <a:pt x="601" y="634"/>
                    <a:pt x="801" y="467"/>
                  </a:cubicBez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5"/>
            <p:cNvSpPr/>
            <p:nvPr/>
          </p:nvSpPr>
          <p:spPr>
            <a:xfrm>
              <a:off x="3191625" y="3838200"/>
              <a:ext cx="15850" cy="29200"/>
            </a:xfrm>
            <a:custGeom>
              <a:avLst/>
              <a:gdLst/>
              <a:ahLst/>
              <a:cxnLst/>
              <a:rect l="l" t="t" r="r" b="b"/>
              <a:pathLst>
                <a:path w="634" h="1168" extrusionOk="0">
                  <a:moveTo>
                    <a:pt x="634" y="0"/>
                  </a:moveTo>
                  <a:cubicBezTo>
                    <a:pt x="567" y="367"/>
                    <a:pt x="334" y="701"/>
                    <a:pt x="0" y="867"/>
                  </a:cubicBezTo>
                  <a:lnTo>
                    <a:pt x="567" y="1168"/>
                  </a:lnTo>
                  <a:cubicBezTo>
                    <a:pt x="601" y="1034"/>
                    <a:pt x="634" y="901"/>
                    <a:pt x="634" y="767"/>
                  </a:cubicBezTo>
                  <a:cubicBezTo>
                    <a:pt x="634" y="734"/>
                    <a:pt x="634" y="267"/>
                    <a:pt x="63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5"/>
            <p:cNvSpPr/>
            <p:nvPr/>
          </p:nvSpPr>
          <p:spPr>
            <a:xfrm>
              <a:off x="3191625" y="3838200"/>
              <a:ext cx="15850" cy="29200"/>
            </a:xfrm>
            <a:custGeom>
              <a:avLst/>
              <a:gdLst/>
              <a:ahLst/>
              <a:cxnLst/>
              <a:rect l="l" t="t" r="r" b="b"/>
              <a:pathLst>
                <a:path w="634" h="1168" extrusionOk="0">
                  <a:moveTo>
                    <a:pt x="634" y="0"/>
                  </a:moveTo>
                  <a:cubicBezTo>
                    <a:pt x="567" y="367"/>
                    <a:pt x="334" y="701"/>
                    <a:pt x="0" y="867"/>
                  </a:cubicBezTo>
                  <a:lnTo>
                    <a:pt x="567" y="1168"/>
                  </a:lnTo>
                  <a:cubicBezTo>
                    <a:pt x="601" y="1034"/>
                    <a:pt x="634" y="901"/>
                    <a:pt x="634" y="767"/>
                  </a:cubicBezTo>
                  <a:cubicBezTo>
                    <a:pt x="634" y="734"/>
                    <a:pt x="634" y="267"/>
                    <a:pt x="6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5"/>
            <p:cNvSpPr/>
            <p:nvPr/>
          </p:nvSpPr>
          <p:spPr>
            <a:xfrm>
              <a:off x="2996475" y="3765650"/>
              <a:ext cx="216025" cy="122600"/>
            </a:xfrm>
            <a:custGeom>
              <a:avLst/>
              <a:gdLst/>
              <a:ahLst/>
              <a:cxnLst/>
              <a:rect l="l" t="t" r="r" b="b"/>
              <a:pathLst>
                <a:path w="8641" h="4904" extrusionOk="0">
                  <a:moveTo>
                    <a:pt x="1135" y="0"/>
                  </a:moveTo>
                  <a:lnTo>
                    <a:pt x="1" y="667"/>
                  </a:lnTo>
                  <a:lnTo>
                    <a:pt x="835" y="1134"/>
                  </a:lnTo>
                  <a:cubicBezTo>
                    <a:pt x="468" y="1368"/>
                    <a:pt x="234" y="1701"/>
                    <a:pt x="201" y="2102"/>
                  </a:cubicBezTo>
                  <a:cubicBezTo>
                    <a:pt x="201" y="2435"/>
                    <a:pt x="434" y="2735"/>
                    <a:pt x="935" y="3036"/>
                  </a:cubicBezTo>
                  <a:cubicBezTo>
                    <a:pt x="1455" y="3319"/>
                    <a:pt x="1968" y="3424"/>
                    <a:pt x="2470" y="3424"/>
                  </a:cubicBezTo>
                  <a:cubicBezTo>
                    <a:pt x="3030" y="3424"/>
                    <a:pt x="3576" y="3294"/>
                    <a:pt x="4104" y="3136"/>
                  </a:cubicBezTo>
                  <a:cubicBezTo>
                    <a:pt x="4792" y="2914"/>
                    <a:pt x="5335" y="2657"/>
                    <a:pt x="5787" y="2657"/>
                  </a:cubicBezTo>
                  <a:cubicBezTo>
                    <a:pt x="5948" y="2657"/>
                    <a:pt x="6098" y="2690"/>
                    <a:pt x="6238" y="2769"/>
                  </a:cubicBezTo>
                  <a:cubicBezTo>
                    <a:pt x="6572" y="2969"/>
                    <a:pt x="6472" y="3202"/>
                    <a:pt x="6105" y="3402"/>
                  </a:cubicBezTo>
                  <a:cubicBezTo>
                    <a:pt x="5819" y="3555"/>
                    <a:pt x="5511" y="3631"/>
                    <a:pt x="5201" y="3631"/>
                  </a:cubicBezTo>
                  <a:cubicBezTo>
                    <a:pt x="4967" y="3631"/>
                    <a:pt x="4733" y="3588"/>
                    <a:pt x="4504" y="3503"/>
                  </a:cubicBezTo>
                  <a:lnTo>
                    <a:pt x="3436" y="4570"/>
                  </a:lnTo>
                  <a:cubicBezTo>
                    <a:pt x="3637" y="4637"/>
                    <a:pt x="3837" y="4703"/>
                    <a:pt x="4037" y="4737"/>
                  </a:cubicBezTo>
                  <a:cubicBezTo>
                    <a:pt x="4281" y="4786"/>
                    <a:pt x="4525" y="4817"/>
                    <a:pt x="4782" y="4817"/>
                  </a:cubicBezTo>
                  <a:cubicBezTo>
                    <a:pt x="4877" y="4817"/>
                    <a:pt x="4973" y="4812"/>
                    <a:pt x="5071" y="4803"/>
                  </a:cubicBezTo>
                  <a:cubicBezTo>
                    <a:pt x="5605" y="4770"/>
                    <a:pt x="6172" y="4637"/>
                    <a:pt x="6672" y="4403"/>
                  </a:cubicBezTo>
                  <a:lnTo>
                    <a:pt x="7506" y="4904"/>
                  </a:lnTo>
                  <a:lnTo>
                    <a:pt x="8640" y="4236"/>
                  </a:lnTo>
                  <a:lnTo>
                    <a:pt x="8440" y="4136"/>
                  </a:lnTo>
                  <a:lnTo>
                    <a:pt x="7806" y="3769"/>
                  </a:lnTo>
                  <a:cubicBezTo>
                    <a:pt x="8173" y="3569"/>
                    <a:pt x="8440" y="3202"/>
                    <a:pt x="8440" y="2769"/>
                  </a:cubicBezTo>
                  <a:cubicBezTo>
                    <a:pt x="8440" y="2735"/>
                    <a:pt x="8440" y="2702"/>
                    <a:pt x="8440" y="2702"/>
                  </a:cubicBezTo>
                  <a:cubicBezTo>
                    <a:pt x="8407" y="2368"/>
                    <a:pt x="8173" y="2068"/>
                    <a:pt x="7739" y="1801"/>
                  </a:cubicBezTo>
                  <a:cubicBezTo>
                    <a:pt x="7272" y="1568"/>
                    <a:pt x="6739" y="1434"/>
                    <a:pt x="6238" y="1434"/>
                  </a:cubicBezTo>
                  <a:lnTo>
                    <a:pt x="5705" y="1434"/>
                  </a:lnTo>
                  <a:cubicBezTo>
                    <a:pt x="5438" y="1468"/>
                    <a:pt x="5204" y="1501"/>
                    <a:pt x="4971" y="1568"/>
                  </a:cubicBezTo>
                  <a:lnTo>
                    <a:pt x="4637" y="1668"/>
                  </a:lnTo>
                  <a:lnTo>
                    <a:pt x="4170" y="1835"/>
                  </a:lnTo>
                  <a:lnTo>
                    <a:pt x="3970" y="1901"/>
                  </a:lnTo>
                  <a:cubicBezTo>
                    <a:pt x="3670" y="2035"/>
                    <a:pt x="3303" y="2102"/>
                    <a:pt x="2969" y="2168"/>
                  </a:cubicBezTo>
                  <a:cubicBezTo>
                    <a:pt x="2903" y="2185"/>
                    <a:pt x="2836" y="2193"/>
                    <a:pt x="2769" y="2193"/>
                  </a:cubicBezTo>
                  <a:cubicBezTo>
                    <a:pt x="2703" y="2193"/>
                    <a:pt x="2636" y="2185"/>
                    <a:pt x="2569" y="2168"/>
                  </a:cubicBezTo>
                  <a:cubicBezTo>
                    <a:pt x="2502" y="2168"/>
                    <a:pt x="2436" y="2135"/>
                    <a:pt x="2369" y="2102"/>
                  </a:cubicBezTo>
                  <a:cubicBezTo>
                    <a:pt x="2102" y="1935"/>
                    <a:pt x="2069" y="1735"/>
                    <a:pt x="2536" y="1468"/>
                  </a:cubicBezTo>
                  <a:cubicBezTo>
                    <a:pt x="2800" y="1285"/>
                    <a:pt x="3101" y="1201"/>
                    <a:pt x="3401" y="1201"/>
                  </a:cubicBezTo>
                  <a:cubicBezTo>
                    <a:pt x="3595" y="1201"/>
                    <a:pt x="3787" y="1236"/>
                    <a:pt x="3970" y="1301"/>
                  </a:cubicBezTo>
                  <a:lnTo>
                    <a:pt x="4971" y="300"/>
                  </a:lnTo>
                  <a:cubicBezTo>
                    <a:pt x="4560" y="159"/>
                    <a:pt x="4132" y="89"/>
                    <a:pt x="3701" y="89"/>
                  </a:cubicBezTo>
                  <a:cubicBezTo>
                    <a:pt x="3116" y="89"/>
                    <a:pt x="2526" y="217"/>
                    <a:pt x="1969" y="467"/>
                  </a:cubicBezTo>
                  <a:lnTo>
                    <a:pt x="113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5"/>
            <p:cNvSpPr/>
            <p:nvPr/>
          </p:nvSpPr>
          <p:spPr>
            <a:xfrm>
              <a:off x="3163275" y="3875725"/>
              <a:ext cx="20850" cy="34200"/>
            </a:xfrm>
            <a:custGeom>
              <a:avLst/>
              <a:gdLst/>
              <a:ahLst/>
              <a:cxnLst/>
              <a:rect l="l" t="t" r="r" b="b"/>
              <a:pathLst>
                <a:path w="834" h="1368" extrusionOk="0">
                  <a:moveTo>
                    <a:pt x="0" y="0"/>
                  </a:moveTo>
                  <a:lnTo>
                    <a:pt x="0" y="901"/>
                  </a:lnTo>
                  <a:lnTo>
                    <a:pt x="834" y="1368"/>
                  </a:lnTo>
                  <a:lnTo>
                    <a:pt x="834" y="501"/>
                  </a:lnTo>
                  <a:lnTo>
                    <a:pt x="0"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5"/>
            <p:cNvSpPr/>
            <p:nvPr/>
          </p:nvSpPr>
          <p:spPr>
            <a:xfrm>
              <a:off x="3163275" y="3875725"/>
              <a:ext cx="20850" cy="34200"/>
            </a:xfrm>
            <a:custGeom>
              <a:avLst/>
              <a:gdLst/>
              <a:ahLst/>
              <a:cxnLst/>
              <a:rect l="l" t="t" r="r" b="b"/>
              <a:pathLst>
                <a:path w="834" h="1368" extrusionOk="0">
                  <a:moveTo>
                    <a:pt x="0" y="0"/>
                  </a:moveTo>
                  <a:lnTo>
                    <a:pt x="0" y="901"/>
                  </a:lnTo>
                  <a:lnTo>
                    <a:pt x="834" y="1368"/>
                  </a:lnTo>
                  <a:lnTo>
                    <a:pt x="834" y="501"/>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5"/>
            <p:cNvSpPr/>
            <p:nvPr/>
          </p:nvSpPr>
          <p:spPr>
            <a:xfrm>
              <a:off x="2996475" y="3765650"/>
              <a:ext cx="49225" cy="16700"/>
            </a:xfrm>
            <a:custGeom>
              <a:avLst/>
              <a:gdLst/>
              <a:ahLst/>
              <a:cxnLst/>
              <a:rect l="l" t="t" r="r" b="b"/>
              <a:pathLst>
                <a:path w="1969" h="668" extrusionOk="0">
                  <a:moveTo>
                    <a:pt x="1135" y="0"/>
                  </a:moveTo>
                  <a:lnTo>
                    <a:pt x="1" y="667"/>
                  </a:lnTo>
                  <a:lnTo>
                    <a:pt x="1" y="667"/>
                  </a:lnTo>
                  <a:lnTo>
                    <a:pt x="1135" y="133"/>
                  </a:lnTo>
                  <a:lnTo>
                    <a:pt x="1969" y="467"/>
                  </a:lnTo>
                  <a:lnTo>
                    <a:pt x="113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5"/>
            <p:cNvSpPr/>
            <p:nvPr/>
          </p:nvSpPr>
          <p:spPr>
            <a:xfrm>
              <a:off x="3059850" y="3773150"/>
              <a:ext cx="60900" cy="29200"/>
            </a:xfrm>
            <a:custGeom>
              <a:avLst/>
              <a:gdLst/>
              <a:ahLst/>
              <a:cxnLst/>
              <a:rect l="l" t="t" r="r" b="b"/>
              <a:pathLst>
                <a:path w="2436" h="1168" extrusionOk="0">
                  <a:moveTo>
                    <a:pt x="2436" y="0"/>
                  </a:moveTo>
                  <a:lnTo>
                    <a:pt x="1435" y="934"/>
                  </a:lnTo>
                  <a:cubicBezTo>
                    <a:pt x="1262" y="865"/>
                    <a:pt x="1084" y="832"/>
                    <a:pt x="910" y="832"/>
                  </a:cubicBezTo>
                  <a:cubicBezTo>
                    <a:pt x="581" y="832"/>
                    <a:pt x="262" y="950"/>
                    <a:pt x="1" y="1168"/>
                  </a:cubicBezTo>
                  <a:cubicBezTo>
                    <a:pt x="263" y="1006"/>
                    <a:pt x="563" y="918"/>
                    <a:pt x="862" y="918"/>
                  </a:cubicBezTo>
                  <a:cubicBezTo>
                    <a:pt x="1056" y="918"/>
                    <a:pt x="1251" y="955"/>
                    <a:pt x="1435" y="1034"/>
                  </a:cubicBezTo>
                  <a:lnTo>
                    <a:pt x="243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5"/>
            <p:cNvSpPr/>
            <p:nvPr/>
          </p:nvSpPr>
          <p:spPr>
            <a:xfrm>
              <a:off x="3082375" y="3853200"/>
              <a:ext cx="40875" cy="32875"/>
            </a:xfrm>
            <a:custGeom>
              <a:avLst/>
              <a:gdLst/>
              <a:ahLst/>
              <a:cxnLst/>
              <a:rect l="l" t="t" r="r" b="b"/>
              <a:pathLst>
                <a:path w="1635" h="1315" extrusionOk="0">
                  <a:moveTo>
                    <a:pt x="1068" y="1"/>
                  </a:moveTo>
                  <a:lnTo>
                    <a:pt x="0" y="1068"/>
                  </a:lnTo>
                  <a:cubicBezTo>
                    <a:pt x="201" y="1135"/>
                    <a:pt x="401" y="1168"/>
                    <a:pt x="601" y="1235"/>
                  </a:cubicBezTo>
                  <a:cubicBezTo>
                    <a:pt x="845" y="1284"/>
                    <a:pt x="1089" y="1315"/>
                    <a:pt x="1346" y="1315"/>
                  </a:cubicBezTo>
                  <a:cubicBezTo>
                    <a:pt x="1441" y="1315"/>
                    <a:pt x="1537" y="1310"/>
                    <a:pt x="1635" y="1301"/>
                  </a:cubicBezTo>
                  <a:cubicBezTo>
                    <a:pt x="1135" y="1301"/>
                    <a:pt x="634" y="1201"/>
                    <a:pt x="167" y="1001"/>
                  </a:cubicBezTo>
                  <a:lnTo>
                    <a:pt x="106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5"/>
            <p:cNvSpPr/>
            <p:nvPr/>
          </p:nvSpPr>
          <p:spPr>
            <a:xfrm>
              <a:off x="3163275" y="3871550"/>
              <a:ext cx="49225" cy="16700"/>
            </a:xfrm>
            <a:custGeom>
              <a:avLst/>
              <a:gdLst/>
              <a:ahLst/>
              <a:cxnLst/>
              <a:rect l="l" t="t" r="r" b="b"/>
              <a:pathLst>
                <a:path w="1969" h="668" extrusionOk="0">
                  <a:moveTo>
                    <a:pt x="1968" y="0"/>
                  </a:moveTo>
                  <a:lnTo>
                    <a:pt x="834" y="567"/>
                  </a:lnTo>
                  <a:lnTo>
                    <a:pt x="0" y="167"/>
                  </a:lnTo>
                  <a:lnTo>
                    <a:pt x="834" y="668"/>
                  </a:lnTo>
                  <a:lnTo>
                    <a:pt x="1968"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5"/>
            <p:cNvSpPr/>
            <p:nvPr/>
          </p:nvSpPr>
          <p:spPr>
            <a:xfrm>
              <a:off x="2837200" y="3687250"/>
              <a:ext cx="266875" cy="148475"/>
            </a:xfrm>
            <a:custGeom>
              <a:avLst/>
              <a:gdLst/>
              <a:ahLst/>
              <a:cxnLst/>
              <a:rect l="l" t="t" r="r" b="b"/>
              <a:pathLst>
                <a:path w="10675" h="5939" extrusionOk="0">
                  <a:moveTo>
                    <a:pt x="10675" y="0"/>
                  </a:moveTo>
                  <a:cubicBezTo>
                    <a:pt x="7773" y="0"/>
                    <a:pt x="5071" y="634"/>
                    <a:pt x="3036" y="1802"/>
                  </a:cubicBezTo>
                  <a:cubicBezTo>
                    <a:pt x="1068" y="2936"/>
                    <a:pt x="0" y="4404"/>
                    <a:pt x="0" y="5938"/>
                  </a:cubicBezTo>
                  <a:cubicBezTo>
                    <a:pt x="0" y="5938"/>
                    <a:pt x="100" y="3803"/>
                    <a:pt x="3136" y="1969"/>
                  </a:cubicBezTo>
                  <a:cubicBezTo>
                    <a:pt x="6071" y="167"/>
                    <a:pt x="10675" y="0"/>
                    <a:pt x="1067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5"/>
            <p:cNvSpPr/>
            <p:nvPr/>
          </p:nvSpPr>
          <p:spPr>
            <a:xfrm>
              <a:off x="3082375" y="3818175"/>
              <a:ext cx="311050" cy="178925"/>
            </a:xfrm>
            <a:custGeom>
              <a:avLst/>
              <a:gdLst/>
              <a:ahLst/>
              <a:cxnLst/>
              <a:rect l="l" t="t" r="r" b="b"/>
              <a:pathLst>
                <a:path w="12442" h="7157" extrusionOk="0">
                  <a:moveTo>
                    <a:pt x="11976" y="1"/>
                  </a:moveTo>
                  <a:cubicBezTo>
                    <a:pt x="11976" y="2"/>
                    <a:pt x="12442" y="3036"/>
                    <a:pt x="8573" y="5138"/>
                  </a:cubicBezTo>
                  <a:cubicBezTo>
                    <a:pt x="5071" y="7056"/>
                    <a:pt x="817" y="7140"/>
                    <a:pt x="104" y="7140"/>
                  </a:cubicBezTo>
                  <a:cubicBezTo>
                    <a:pt x="36" y="7140"/>
                    <a:pt x="0" y="7139"/>
                    <a:pt x="0" y="7139"/>
                  </a:cubicBezTo>
                  <a:lnTo>
                    <a:pt x="0" y="7139"/>
                  </a:lnTo>
                  <a:cubicBezTo>
                    <a:pt x="274" y="7151"/>
                    <a:pt x="547" y="7156"/>
                    <a:pt x="822" y="7156"/>
                  </a:cubicBezTo>
                  <a:cubicBezTo>
                    <a:pt x="3693" y="7156"/>
                    <a:pt x="6581" y="6519"/>
                    <a:pt x="8773" y="5271"/>
                  </a:cubicBezTo>
                  <a:cubicBezTo>
                    <a:pt x="11275" y="3803"/>
                    <a:pt x="12343" y="1869"/>
                    <a:pt x="1197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5"/>
            <p:cNvSpPr/>
            <p:nvPr/>
          </p:nvSpPr>
          <p:spPr>
            <a:xfrm>
              <a:off x="3293350" y="4243275"/>
              <a:ext cx="557925" cy="321500"/>
            </a:xfrm>
            <a:custGeom>
              <a:avLst/>
              <a:gdLst/>
              <a:ahLst/>
              <a:cxnLst/>
              <a:rect l="l" t="t" r="r" b="b"/>
              <a:pathLst>
                <a:path w="22317" h="12860" extrusionOk="0">
                  <a:moveTo>
                    <a:pt x="11159" y="0"/>
                  </a:moveTo>
                  <a:cubicBezTo>
                    <a:pt x="8307" y="0"/>
                    <a:pt x="5455" y="626"/>
                    <a:pt x="3270" y="1877"/>
                  </a:cubicBezTo>
                  <a:cubicBezTo>
                    <a:pt x="2169" y="2444"/>
                    <a:pt x="1268" y="3278"/>
                    <a:pt x="601" y="4345"/>
                  </a:cubicBezTo>
                  <a:lnTo>
                    <a:pt x="1" y="4345"/>
                  </a:lnTo>
                  <a:lnTo>
                    <a:pt x="1" y="6613"/>
                  </a:lnTo>
                  <a:cubicBezTo>
                    <a:pt x="67" y="8181"/>
                    <a:pt x="1168" y="9749"/>
                    <a:pt x="3270" y="10983"/>
                  </a:cubicBezTo>
                  <a:cubicBezTo>
                    <a:pt x="5438" y="12234"/>
                    <a:pt x="8290" y="12860"/>
                    <a:pt x="11146" y="12860"/>
                  </a:cubicBezTo>
                  <a:cubicBezTo>
                    <a:pt x="14002" y="12860"/>
                    <a:pt x="16863" y="12234"/>
                    <a:pt x="19048" y="10983"/>
                  </a:cubicBezTo>
                  <a:cubicBezTo>
                    <a:pt x="21116" y="9749"/>
                    <a:pt x="22217" y="8181"/>
                    <a:pt x="22317" y="6613"/>
                  </a:cubicBezTo>
                  <a:lnTo>
                    <a:pt x="22317" y="4345"/>
                  </a:lnTo>
                  <a:lnTo>
                    <a:pt x="21716" y="4345"/>
                  </a:lnTo>
                  <a:cubicBezTo>
                    <a:pt x="21049" y="3278"/>
                    <a:pt x="20115" y="2444"/>
                    <a:pt x="19048" y="1877"/>
                  </a:cubicBezTo>
                  <a:cubicBezTo>
                    <a:pt x="16863" y="626"/>
                    <a:pt x="14011" y="0"/>
                    <a:pt x="1115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5"/>
            <p:cNvSpPr/>
            <p:nvPr/>
          </p:nvSpPr>
          <p:spPr>
            <a:xfrm>
              <a:off x="3293350" y="4243275"/>
              <a:ext cx="557925" cy="321500"/>
            </a:xfrm>
            <a:custGeom>
              <a:avLst/>
              <a:gdLst/>
              <a:ahLst/>
              <a:cxnLst/>
              <a:rect l="l" t="t" r="r" b="b"/>
              <a:pathLst>
                <a:path w="22317" h="12860" extrusionOk="0">
                  <a:moveTo>
                    <a:pt x="11159" y="0"/>
                  </a:moveTo>
                  <a:cubicBezTo>
                    <a:pt x="8307" y="0"/>
                    <a:pt x="5455" y="626"/>
                    <a:pt x="3270" y="1877"/>
                  </a:cubicBezTo>
                  <a:cubicBezTo>
                    <a:pt x="2169" y="2444"/>
                    <a:pt x="1268" y="3278"/>
                    <a:pt x="601" y="4345"/>
                  </a:cubicBezTo>
                  <a:lnTo>
                    <a:pt x="1" y="4345"/>
                  </a:lnTo>
                  <a:lnTo>
                    <a:pt x="1" y="6613"/>
                  </a:lnTo>
                  <a:cubicBezTo>
                    <a:pt x="67" y="8181"/>
                    <a:pt x="1168" y="9749"/>
                    <a:pt x="3270" y="10983"/>
                  </a:cubicBezTo>
                  <a:cubicBezTo>
                    <a:pt x="5438" y="12234"/>
                    <a:pt x="8290" y="12860"/>
                    <a:pt x="11146" y="12860"/>
                  </a:cubicBezTo>
                  <a:cubicBezTo>
                    <a:pt x="14002" y="12860"/>
                    <a:pt x="16863" y="12234"/>
                    <a:pt x="19048" y="10983"/>
                  </a:cubicBezTo>
                  <a:cubicBezTo>
                    <a:pt x="21116" y="9749"/>
                    <a:pt x="22217" y="8181"/>
                    <a:pt x="22317" y="6613"/>
                  </a:cubicBezTo>
                  <a:lnTo>
                    <a:pt x="22317" y="4345"/>
                  </a:lnTo>
                  <a:lnTo>
                    <a:pt x="21716" y="4345"/>
                  </a:lnTo>
                  <a:cubicBezTo>
                    <a:pt x="21049" y="3278"/>
                    <a:pt x="20115" y="2444"/>
                    <a:pt x="19048" y="1877"/>
                  </a:cubicBezTo>
                  <a:cubicBezTo>
                    <a:pt x="16863" y="626"/>
                    <a:pt x="14011" y="0"/>
                    <a:pt x="111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5"/>
            <p:cNvSpPr/>
            <p:nvPr/>
          </p:nvSpPr>
          <p:spPr>
            <a:xfrm>
              <a:off x="3293350" y="4242650"/>
              <a:ext cx="278575" cy="321925"/>
            </a:xfrm>
            <a:custGeom>
              <a:avLst/>
              <a:gdLst/>
              <a:ahLst/>
              <a:cxnLst/>
              <a:rect l="l" t="t" r="r" b="b"/>
              <a:pathLst>
                <a:path w="11143" h="12877" extrusionOk="0">
                  <a:moveTo>
                    <a:pt x="11142" y="0"/>
                  </a:moveTo>
                  <a:cubicBezTo>
                    <a:pt x="8307" y="0"/>
                    <a:pt x="5438" y="634"/>
                    <a:pt x="3270" y="1902"/>
                  </a:cubicBezTo>
                  <a:cubicBezTo>
                    <a:pt x="2169" y="2469"/>
                    <a:pt x="1268" y="3303"/>
                    <a:pt x="601" y="4370"/>
                  </a:cubicBezTo>
                  <a:lnTo>
                    <a:pt x="1" y="4370"/>
                  </a:lnTo>
                  <a:lnTo>
                    <a:pt x="1" y="6638"/>
                  </a:lnTo>
                  <a:cubicBezTo>
                    <a:pt x="67" y="8206"/>
                    <a:pt x="1168" y="9774"/>
                    <a:pt x="3270" y="11008"/>
                  </a:cubicBezTo>
                  <a:cubicBezTo>
                    <a:pt x="5438" y="12242"/>
                    <a:pt x="8307" y="12876"/>
                    <a:pt x="11142" y="12876"/>
                  </a:cubicBezTo>
                  <a:lnTo>
                    <a:pt x="1114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5"/>
            <p:cNvSpPr/>
            <p:nvPr/>
          </p:nvSpPr>
          <p:spPr>
            <a:xfrm>
              <a:off x="3293350" y="4268500"/>
              <a:ext cx="126800" cy="269375"/>
            </a:xfrm>
            <a:custGeom>
              <a:avLst/>
              <a:gdLst/>
              <a:ahLst/>
              <a:cxnLst/>
              <a:rect l="l" t="t" r="r" b="b"/>
              <a:pathLst>
                <a:path w="5072" h="10775" extrusionOk="0">
                  <a:moveTo>
                    <a:pt x="5071" y="0"/>
                  </a:moveTo>
                  <a:cubicBezTo>
                    <a:pt x="4437" y="234"/>
                    <a:pt x="3837" y="534"/>
                    <a:pt x="3270" y="834"/>
                  </a:cubicBezTo>
                  <a:cubicBezTo>
                    <a:pt x="2169" y="1435"/>
                    <a:pt x="1268" y="2269"/>
                    <a:pt x="601" y="3303"/>
                  </a:cubicBezTo>
                  <a:lnTo>
                    <a:pt x="1" y="3303"/>
                  </a:lnTo>
                  <a:lnTo>
                    <a:pt x="1" y="5604"/>
                  </a:lnTo>
                  <a:cubicBezTo>
                    <a:pt x="67" y="7172"/>
                    <a:pt x="1168" y="8740"/>
                    <a:pt x="3270" y="9941"/>
                  </a:cubicBezTo>
                  <a:cubicBezTo>
                    <a:pt x="3837" y="10274"/>
                    <a:pt x="4437" y="10541"/>
                    <a:pt x="5071" y="10775"/>
                  </a:cubicBezTo>
                  <a:lnTo>
                    <a:pt x="507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5"/>
            <p:cNvSpPr/>
            <p:nvPr/>
          </p:nvSpPr>
          <p:spPr>
            <a:xfrm>
              <a:off x="3724500" y="4268500"/>
              <a:ext cx="126775" cy="269375"/>
            </a:xfrm>
            <a:custGeom>
              <a:avLst/>
              <a:gdLst/>
              <a:ahLst/>
              <a:cxnLst/>
              <a:rect l="l" t="t" r="r" b="b"/>
              <a:pathLst>
                <a:path w="5071" h="10775" extrusionOk="0">
                  <a:moveTo>
                    <a:pt x="0" y="0"/>
                  </a:moveTo>
                  <a:lnTo>
                    <a:pt x="0" y="10775"/>
                  </a:lnTo>
                  <a:cubicBezTo>
                    <a:pt x="634" y="10541"/>
                    <a:pt x="1235" y="10274"/>
                    <a:pt x="1802" y="9941"/>
                  </a:cubicBezTo>
                  <a:cubicBezTo>
                    <a:pt x="3903" y="8740"/>
                    <a:pt x="4971" y="7172"/>
                    <a:pt x="5071" y="5604"/>
                  </a:cubicBezTo>
                  <a:lnTo>
                    <a:pt x="5071" y="3303"/>
                  </a:lnTo>
                  <a:lnTo>
                    <a:pt x="4470" y="3303"/>
                  </a:lnTo>
                  <a:cubicBezTo>
                    <a:pt x="3803" y="2269"/>
                    <a:pt x="2869" y="1435"/>
                    <a:pt x="1802" y="834"/>
                  </a:cubicBezTo>
                  <a:cubicBezTo>
                    <a:pt x="1235" y="534"/>
                    <a:pt x="634" y="234"/>
                    <a:pt x="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5"/>
            <p:cNvSpPr/>
            <p:nvPr/>
          </p:nvSpPr>
          <p:spPr>
            <a:xfrm>
              <a:off x="3265825" y="4190725"/>
              <a:ext cx="612150" cy="321525"/>
            </a:xfrm>
            <a:custGeom>
              <a:avLst/>
              <a:gdLst/>
              <a:ahLst/>
              <a:cxnLst/>
              <a:rect l="l" t="t" r="r" b="b"/>
              <a:pathLst>
                <a:path w="24486" h="12861" extrusionOk="0">
                  <a:moveTo>
                    <a:pt x="12260" y="1"/>
                  </a:moveTo>
                  <a:cubicBezTo>
                    <a:pt x="9408" y="1"/>
                    <a:pt x="6556" y="626"/>
                    <a:pt x="4371" y="1877"/>
                  </a:cubicBezTo>
                  <a:cubicBezTo>
                    <a:pt x="1" y="4379"/>
                    <a:pt x="1" y="8482"/>
                    <a:pt x="4371" y="10984"/>
                  </a:cubicBezTo>
                  <a:cubicBezTo>
                    <a:pt x="6539" y="12235"/>
                    <a:pt x="9391" y="12860"/>
                    <a:pt x="12247" y="12860"/>
                  </a:cubicBezTo>
                  <a:cubicBezTo>
                    <a:pt x="15103" y="12860"/>
                    <a:pt x="17964" y="12235"/>
                    <a:pt x="20149" y="10984"/>
                  </a:cubicBezTo>
                  <a:cubicBezTo>
                    <a:pt x="24485" y="8482"/>
                    <a:pt x="24485" y="4379"/>
                    <a:pt x="20149" y="1877"/>
                  </a:cubicBezTo>
                  <a:cubicBezTo>
                    <a:pt x="17964" y="626"/>
                    <a:pt x="15112" y="1"/>
                    <a:pt x="1226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5"/>
            <p:cNvSpPr/>
            <p:nvPr/>
          </p:nvSpPr>
          <p:spPr>
            <a:xfrm>
              <a:off x="3265825" y="4190725"/>
              <a:ext cx="612150" cy="321525"/>
            </a:xfrm>
            <a:custGeom>
              <a:avLst/>
              <a:gdLst/>
              <a:ahLst/>
              <a:cxnLst/>
              <a:rect l="l" t="t" r="r" b="b"/>
              <a:pathLst>
                <a:path w="24486" h="12861" extrusionOk="0">
                  <a:moveTo>
                    <a:pt x="12260" y="1"/>
                  </a:moveTo>
                  <a:cubicBezTo>
                    <a:pt x="9408" y="1"/>
                    <a:pt x="6556" y="626"/>
                    <a:pt x="4371" y="1877"/>
                  </a:cubicBezTo>
                  <a:cubicBezTo>
                    <a:pt x="1" y="4379"/>
                    <a:pt x="1" y="8482"/>
                    <a:pt x="4371" y="10984"/>
                  </a:cubicBezTo>
                  <a:cubicBezTo>
                    <a:pt x="6539" y="12235"/>
                    <a:pt x="9391" y="12860"/>
                    <a:pt x="12247" y="12860"/>
                  </a:cubicBezTo>
                  <a:cubicBezTo>
                    <a:pt x="15103" y="12860"/>
                    <a:pt x="17964" y="12235"/>
                    <a:pt x="20149" y="10984"/>
                  </a:cubicBezTo>
                  <a:cubicBezTo>
                    <a:pt x="24485" y="8482"/>
                    <a:pt x="24485" y="4379"/>
                    <a:pt x="20149" y="1877"/>
                  </a:cubicBezTo>
                  <a:cubicBezTo>
                    <a:pt x="17964" y="626"/>
                    <a:pt x="15112" y="1"/>
                    <a:pt x="122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5"/>
            <p:cNvSpPr/>
            <p:nvPr/>
          </p:nvSpPr>
          <p:spPr>
            <a:xfrm>
              <a:off x="3387600" y="4251825"/>
              <a:ext cx="369450" cy="199325"/>
            </a:xfrm>
            <a:custGeom>
              <a:avLst/>
              <a:gdLst/>
              <a:ahLst/>
              <a:cxnLst/>
              <a:rect l="l" t="t" r="r" b="b"/>
              <a:pathLst>
                <a:path w="14778" h="7973" extrusionOk="0">
                  <a:moveTo>
                    <a:pt x="7372" y="0"/>
                  </a:moveTo>
                  <a:cubicBezTo>
                    <a:pt x="5621" y="0"/>
                    <a:pt x="3870" y="367"/>
                    <a:pt x="2235" y="1101"/>
                  </a:cubicBezTo>
                  <a:cubicBezTo>
                    <a:pt x="801" y="1835"/>
                    <a:pt x="0" y="2869"/>
                    <a:pt x="0" y="4003"/>
                  </a:cubicBezTo>
                  <a:cubicBezTo>
                    <a:pt x="0" y="5104"/>
                    <a:pt x="801" y="6138"/>
                    <a:pt x="2235" y="6872"/>
                  </a:cubicBezTo>
                  <a:cubicBezTo>
                    <a:pt x="3870" y="7606"/>
                    <a:pt x="5621" y="7973"/>
                    <a:pt x="7372" y="7973"/>
                  </a:cubicBezTo>
                  <a:cubicBezTo>
                    <a:pt x="9123" y="7973"/>
                    <a:pt x="10875" y="7606"/>
                    <a:pt x="12509" y="6872"/>
                  </a:cubicBezTo>
                  <a:cubicBezTo>
                    <a:pt x="13977" y="6138"/>
                    <a:pt x="14777" y="5104"/>
                    <a:pt x="14777" y="4003"/>
                  </a:cubicBezTo>
                  <a:cubicBezTo>
                    <a:pt x="14777" y="2869"/>
                    <a:pt x="13977" y="1835"/>
                    <a:pt x="12509" y="1101"/>
                  </a:cubicBezTo>
                  <a:cubicBezTo>
                    <a:pt x="10875" y="367"/>
                    <a:pt x="9123" y="0"/>
                    <a:pt x="737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5"/>
            <p:cNvSpPr/>
            <p:nvPr/>
          </p:nvSpPr>
          <p:spPr>
            <a:xfrm>
              <a:off x="3387600" y="4251825"/>
              <a:ext cx="369450" cy="199325"/>
            </a:xfrm>
            <a:custGeom>
              <a:avLst/>
              <a:gdLst/>
              <a:ahLst/>
              <a:cxnLst/>
              <a:rect l="l" t="t" r="r" b="b"/>
              <a:pathLst>
                <a:path w="14778" h="7973" extrusionOk="0">
                  <a:moveTo>
                    <a:pt x="7372" y="0"/>
                  </a:moveTo>
                  <a:cubicBezTo>
                    <a:pt x="5621" y="0"/>
                    <a:pt x="3870" y="367"/>
                    <a:pt x="2235" y="1101"/>
                  </a:cubicBezTo>
                  <a:cubicBezTo>
                    <a:pt x="801" y="1835"/>
                    <a:pt x="0" y="2869"/>
                    <a:pt x="0" y="4003"/>
                  </a:cubicBezTo>
                  <a:cubicBezTo>
                    <a:pt x="0" y="5104"/>
                    <a:pt x="801" y="6138"/>
                    <a:pt x="2235" y="6872"/>
                  </a:cubicBezTo>
                  <a:cubicBezTo>
                    <a:pt x="3870" y="7606"/>
                    <a:pt x="5621" y="7973"/>
                    <a:pt x="7372" y="7973"/>
                  </a:cubicBezTo>
                  <a:cubicBezTo>
                    <a:pt x="9123" y="7973"/>
                    <a:pt x="10875" y="7606"/>
                    <a:pt x="12509" y="6872"/>
                  </a:cubicBezTo>
                  <a:cubicBezTo>
                    <a:pt x="13977" y="6138"/>
                    <a:pt x="14777" y="5104"/>
                    <a:pt x="14777" y="4003"/>
                  </a:cubicBezTo>
                  <a:cubicBezTo>
                    <a:pt x="14777" y="2869"/>
                    <a:pt x="13977" y="1835"/>
                    <a:pt x="12509" y="1101"/>
                  </a:cubicBezTo>
                  <a:cubicBezTo>
                    <a:pt x="10875" y="367"/>
                    <a:pt x="9123" y="0"/>
                    <a:pt x="73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5"/>
            <p:cNvSpPr/>
            <p:nvPr/>
          </p:nvSpPr>
          <p:spPr>
            <a:xfrm>
              <a:off x="3305875" y="4202625"/>
              <a:ext cx="532900" cy="297725"/>
            </a:xfrm>
            <a:custGeom>
              <a:avLst/>
              <a:gdLst/>
              <a:ahLst/>
              <a:cxnLst/>
              <a:rect l="l" t="t" r="r" b="b"/>
              <a:pathLst>
                <a:path w="21316" h="11909" extrusionOk="0">
                  <a:moveTo>
                    <a:pt x="10658" y="1968"/>
                  </a:moveTo>
                  <a:cubicBezTo>
                    <a:pt x="12409" y="1968"/>
                    <a:pt x="14160" y="2335"/>
                    <a:pt x="15778" y="3069"/>
                  </a:cubicBezTo>
                  <a:cubicBezTo>
                    <a:pt x="17246" y="3803"/>
                    <a:pt x="18046" y="4837"/>
                    <a:pt x="18046" y="5971"/>
                  </a:cubicBezTo>
                  <a:cubicBezTo>
                    <a:pt x="18046" y="7072"/>
                    <a:pt x="17246" y="8106"/>
                    <a:pt x="15778" y="8840"/>
                  </a:cubicBezTo>
                  <a:lnTo>
                    <a:pt x="15811" y="8840"/>
                  </a:lnTo>
                  <a:cubicBezTo>
                    <a:pt x="14177" y="9574"/>
                    <a:pt x="12417" y="9941"/>
                    <a:pt x="10662" y="9941"/>
                  </a:cubicBezTo>
                  <a:cubicBezTo>
                    <a:pt x="8906" y="9941"/>
                    <a:pt x="7155" y="9574"/>
                    <a:pt x="5537" y="8840"/>
                  </a:cubicBezTo>
                  <a:cubicBezTo>
                    <a:pt x="4070" y="8106"/>
                    <a:pt x="3269" y="7072"/>
                    <a:pt x="3269" y="5971"/>
                  </a:cubicBezTo>
                  <a:cubicBezTo>
                    <a:pt x="3269" y="4837"/>
                    <a:pt x="4070" y="3803"/>
                    <a:pt x="5537" y="3069"/>
                  </a:cubicBezTo>
                  <a:cubicBezTo>
                    <a:pt x="7155" y="2335"/>
                    <a:pt x="8906" y="1968"/>
                    <a:pt x="10658" y="1968"/>
                  </a:cubicBezTo>
                  <a:close/>
                  <a:moveTo>
                    <a:pt x="10641" y="0"/>
                  </a:moveTo>
                  <a:cubicBezTo>
                    <a:pt x="7772" y="0"/>
                    <a:pt x="5037" y="634"/>
                    <a:pt x="3002" y="1835"/>
                  </a:cubicBezTo>
                  <a:cubicBezTo>
                    <a:pt x="1068" y="2936"/>
                    <a:pt x="0" y="4403"/>
                    <a:pt x="0" y="5971"/>
                  </a:cubicBezTo>
                  <a:cubicBezTo>
                    <a:pt x="0" y="7506"/>
                    <a:pt x="1068" y="8973"/>
                    <a:pt x="3002" y="10107"/>
                  </a:cubicBezTo>
                  <a:cubicBezTo>
                    <a:pt x="5037" y="11275"/>
                    <a:pt x="7772" y="11909"/>
                    <a:pt x="10641" y="11909"/>
                  </a:cubicBezTo>
                  <a:cubicBezTo>
                    <a:pt x="13543" y="11909"/>
                    <a:pt x="16245" y="11275"/>
                    <a:pt x="18280" y="10107"/>
                  </a:cubicBezTo>
                  <a:cubicBezTo>
                    <a:pt x="20248" y="8973"/>
                    <a:pt x="21315" y="7506"/>
                    <a:pt x="21315" y="5971"/>
                  </a:cubicBezTo>
                  <a:cubicBezTo>
                    <a:pt x="21315" y="4403"/>
                    <a:pt x="20248" y="2936"/>
                    <a:pt x="18313" y="1835"/>
                  </a:cubicBezTo>
                  <a:cubicBezTo>
                    <a:pt x="16278" y="634"/>
                    <a:pt x="13543" y="0"/>
                    <a:pt x="1064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5"/>
            <p:cNvSpPr/>
            <p:nvPr/>
          </p:nvSpPr>
          <p:spPr>
            <a:xfrm>
              <a:off x="3380075" y="4261400"/>
              <a:ext cx="384475" cy="180175"/>
            </a:xfrm>
            <a:custGeom>
              <a:avLst/>
              <a:gdLst/>
              <a:ahLst/>
              <a:cxnLst/>
              <a:rect l="l" t="t" r="r" b="b"/>
              <a:pathLst>
                <a:path w="15379" h="7207" extrusionOk="0">
                  <a:moveTo>
                    <a:pt x="7690" y="1"/>
                  </a:moveTo>
                  <a:cubicBezTo>
                    <a:pt x="5897" y="1"/>
                    <a:pt x="4104" y="351"/>
                    <a:pt x="2736" y="1052"/>
                  </a:cubicBezTo>
                  <a:cubicBezTo>
                    <a:pt x="1" y="2453"/>
                    <a:pt x="1" y="4754"/>
                    <a:pt x="2736" y="6155"/>
                  </a:cubicBezTo>
                  <a:cubicBezTo>
                    <a:pt x="4104" y="6856"/>
                    <a:pt x="5897" y="7206"/>
                    <a:pt x="7690" y="7206"/>
                  </a:cubicBezTo>
                  <a:cubicBezTo>
                    <a:pt x="9483" y="7206"/>
                    <a:pt x="11276" y="6856"/>
                    <a:pt x="12643" y="6155"/>
                  </a:cubicBezTo>
                  <a:cubicBezTo>
                    <a:pt x="15379" y="4754"/>
                    <a:pt x="15379" y="2453"/>
                    <a:pt x="12643" y="1052"/>
                  </a:cubicBezTo>
                  <a:cubicBezTo>
                    <a:pt x="11276" y="351"/>
                    <a:pt x="9483" y="1"/>
                    <a:pt x="76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5"/>
            <p:cNvSpPr/>
            <p:nvPr/>
          </p:nvSpPr>
          <p:spPr>
            <a:xfrm>
              <a:off x="3380075" y="4261400"/>
              <a:ext cx="384475" cy="180175"/>
            </a:xfrm>
            <a:custGeom>
              <a:avLst/>
              <a:gdLst/>
              <a:ahLst/>
              <a:cxnLst/>
              <a:rect l="l" t="t" r="r" b="b"/>
              <a:pathLst>
                <a:path w="15379" h="7207" extrusionOk="0">
                  <a:moveTo>
                    <a:pt x="7690" y="1"/>
                  </a:moveTo>
                  <a:cubicBezTo>
                    <a:pt x="5897" y="1"/>
                    <a:pt x="4104" y="351"/>
                    <a:pt x="2736" y="1052"/>
                  </a:cubicBezTo>
                  <a:cubicBezTo>
                    <a:pt x="1" y="2453"/>
                    <a:pt x="1" y="4754"/>
                    <a:pt x="2736" y="6155"/>
                  </a:cubicBezTo>
                  <a:cubicBezTo>
                    <a:pt x="4104" y="6856"/>
                    <a:pt x="5897" y="7206"/>
                    <a:pt x="7690" y="7206"/>
                  </a:cubicBezTo>
                  <a:cubicBezTo>
                    <a:pt x="9483" y="7206"/>
                    <a:pt x="11276" y="6856"/>
                    <a:pt x="12643" y="6155"/>
                  </a:cubicBezTo>
                  <a:cubicBezTo>
                    <a:pt x="15379" y="4754"/>
                    <a:pt x="15379" y="2453"/>
                    <a:pt x="12643" y="1052"/>
                  </a:cubicBezTo>
                  <a:cubicBezTo>
                    <a:pt x="11276" y="351"/>
                    <a:pt x="9483" y="1"/>
                    <a:pt x="769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5"/>
            <p:cNvSpPr/>
            <p:nvPr/>
          </p:nvSpPr>
          <p:spPr>
            <a:xfrm>
              <a:off x="3380075" y="4261400"/>
              <a:ext cx="384475" cy="180175"/>
            </a:xfrm>
            <a:custGeom>
              <a:avLst/>
              <a:gdLst/>
              <a:ahLst/>
              <a:cxnLst/>
              <a:rect l="l" t="t" r="r" b="b"/>
              <a:pathLst>
                <a:path w="15379" h="7207" extrusionOk="0">
                  <a:moveTo>
                    <a:pt x="7690" y="1"/>
                  </a:moveTo>
                  <a:cubicBezTo>
                    <a:pt x="5897" y="1"/>
                    <a:pt x="4104" y="351"/>
                    <a:pt x="2736" y="1052"/>
                  </a:cubicBezTo>
                  <a:cubicBezTo>
                    <a:pt x="1" y="2453"/>
                    <a:pt x="1" y="4754"/>
                    <a:pt x="2736" y="6155"/>
                  </a:cubicBezTo>
                  <a:cubicBezTo>
                    <a:pt x="4104" y="6856"/>
                    <a:pt x="5897" y="7206"/>
                    <a:pt x="7690" y="7206"/>
                  </a:cubicBezTo>
                  <a:cubicBezTo>
                    <a:pt x="9483" y="7206"/>
                    <a:pt x="11276" y="6856"/>
                    <a:pt x="12643" y="6155"/>
                  </a:cubicBezTo>
                  <a:cubicBezTo>
                    <a:pt x="15379" y="4754"/>
                    <a:pt x="15379" y="2453"/>
                    <a:pt x="12643" y="1052"/>
                  </a:cubicBezTo>
                  <a:cubicBezTo>
                    <a:pt x="11276" y="351"/>
                    <a:pt x="9483" y="1"/>
                    <a:pt x="76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5"/>
            <p:cNvSpPr/>
            <p:nvPr/>
          </p:nvSpPr>
          <p:spPr>
            <a:xfrm>
              <a:off x="3398425" y="4285600"/>
              <a:ext cx="347775" cy="156800"/>
            </a:xfrm>
            <a:custGeom>
              <a:avLst/>
              <a:gdLst/>
              <a:ahLst/>
              <a:cxnLst/>
              <a:rect l="l" t="t" r="r" b="b"/>
              <a:pathLst>
                <a:path w="13911" h="6272" extrusionOk="0">
                  <a:moveTo>
                    <a:pt x="6956" y="0"/>
                  </a:moveTo>
                  <a:cubicBezTo>
                    <a:pt x="5163" y="0"/>
                    <a:pt x="3370" y="350"/>
                    <a:pt x="2002" y="1051"/>
                  </a:cubicBezTo>
                  <a:cubicBezTo>
                    <a:pt x="868" y="1618"/>
                    <a:pt x="201" y="2352"/>
                    <a:pt x="1" y="3119"/>
                  </a:cubicBezTo>
                  <a:cubicBezTo>
                    <a:pt x="201" y="3886"/>
                    <a:pt x="868" y="4620"/>
                    <a:pt x="2002" y="5221"/>
                  </a:cubicBezTo>
                  <a:cubicBezTo>
                    <a:pt x="3370" y="5921"/>
                    <a:pt x="5163" y="6271"/>
                    <a:pt x="6956" y="6271"/>
                  </a:cubicBezTo>
                  <a:cubicBezTo>
                    <a:pt x="8749" y="6271"/>
                    <a:pt x="10542" y="5921"/>
                    <a:pt x="11909" y="5221"/>
                  </a:cubicBezTo>
                  <a:cubicBezTo>
                    <a:pt x="13043" y="4620"/>
                    <a:pt x="13711" y="3886"/>
                    <a:pt x="13911" y="3119"/>
                  </a:cubicBezTo>
                  <a:cubicBezTo>
                    <a:pt x="13711" y="2352"/>
                    <a:pt x="13043" y="1618"/>
                    <a:pt x="11909" y="1051"/>
                  </a:cubicBezTo>
                  <a:cubicBezTo>
                    <a:pt x="10542" y="350"/>
                    <a:pt x="8749" y="0"/>
                    <a:pt x="695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5"/>
            <p:cNvSpPr/>
            <p:nvPr/>
          </p:nvSpPr>
          <p:spPr>
            <a:xfrm>
              <a:off x="3398425" y="4285600"/>
              <a:ext cx="347775" cy="156800"/>
            </a:xfrm>
            <a:custGeom>
              <a:avLst/>
              <a:gdLst/>
              <a:ahLst/>
              <a:cxnLst/>
              <a:rect l="l" t="t" r="r" b="b"/>
              <a:pathLst>
                <a:path w="13911" h="6272" extrusionOk="0">
                  <a:moveTo>
                    <a:pt x="6956" y="0"/>
                  </a:moveTo>
                  <a:cubicBezTo>
                    <a:pt x="5163" y="0"/>
                    <a:pt x="3370" y="350"/>
                    <a:pt x="2002" y="1051"/>
                  </a:cubicBezTo>
                  <a:cubicBezTo>
                    <a:pt x="868" y="1618"/>
                    <a:pt x="201" y="2352"/>
                    <a:pt x="1" y="3119"/>
                  </a:cubicBezTo>
                  <a:cubicBezTo>
                    <a:pt x="201" y="3886"/>
                    <a:pt x="868" y="4620"/>
                    <a:pt x="2002" y="5221"/>
                  </a:cubicBezTo>
                  <a:cubicBezTo>
                    <a:pt x="3370" y="5921"/>
                    <a:pt x="5163" y="6271"/>
                    <a:pt x="6956" y="6271"/>
                  </a:cubicBezTo>
                  <a:cubicBezTo>
                    <a:pt x="8749" y="6271"/>
                    <a:pt x="10542" y="5921"/>
                    <a:pt x="11909" y="5221"/>
                  </a:cubicBezTo>
                  <a:cubicBezTo>
                    <a:pt x="13043" y="4620"/>
                    <a:pt x="13711" y="3886"/>
                    <a:pt x="13911" y="3119"/>
                  </a:cubicBezTo>
                  <a:cubicBezTo>
                    <a:pt x="13711" y="2352"/>
                    <a:pt x="13043" y="1618"/>
                    <a:pt x="11909" y="1051"/>
                  </a:cubicBezTo>
                  <a:cubicBezTo>
                    <a:pt x="10542" y="350"/>
                    <a:pt x="8749" y="0"/>
                    <a:pt x="695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5"/>
            <p:cNvSpPr/>
            <p:nvPr/>
          </p:nvSpPr>
          <p:spPr>
            <a:xfrm>
              <a:off x="3563550" y="4289350"/>
              <a:ext cx="25050" cy="51725"/>
            </a:xfrm>
            <a:custGeom>
              <a:avLst/>
              <a:gdLst/>
              <a:ahLst/>
              <a:cxnLst/>
              <a:rect l="l" t="t" r="r" b="b"/>
              <a:pathLst>
                <a:path w="1002" h="2069" extrusionOk="0">
                  <a:moveTo>
                    <a:pt x="1001" y="0"/>
                  </a:moveTo>
                  <a:lnTo>
                    <a:pt x="0" y="1001"/>
                  </a:lnTo>
                  <a:lnTo>
                    <a:pt x="0" y="2068"/>
                  </a:lnTo>
                  <a:lnTo>
                    <a:pt x="668" y="1401"/>
                  </a:lnTo>
                  <a:lnTo>
                    <a:pt x="1001" y="1034"/>
                  </a:lnTo>
                  <a:lnTo>
                    <a:pt x="100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5"/>
            <p:cNvSpPr/>
            <p:nvPr/>
          </p:nvSpPr>
          <p:spPr>
            <a:xfrm>
              <a:off x="3563550" y="4289350"/>
              <a:ext cx="25050" cy="51725"/>
            </a:xfrm>
            <a:custGeom>
              <a:avLst/>
              <a:gdLst/>
              <a:ahLst/>
              <a:cxnLst/>
              <a:rect l="l" t="t" r="r" b="b"/>
              <a:pathLst>
                <a:path w="1002" h="2069" extrusionOk="0">
                  <a:moveTo>
                    <a:pt x="1001" y="0"/>
                  </a:moveTo>
                  <a:lnTo>
                    <a:pt x="0" y="1001"/>
                  </a:lnTo>
                  <a:lnTo>
                    <a:pt x="0" y="2068"/>
                  </a:lnTo>
                  <a:lnTo>
                    <a:pt x="668" y="1401"/>
                  </a:lnTo>
                  <a:lnTo>
                    <a:pt x="1001" y="1034"/>
                  </a:lnTo>
                  <a:lnTo>
                    <a:pt x="10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5"/>
            <p:cNvSpPr/>
            <p:nvPr/>
          </p:nvSpPr>
          <p:spPr>
            <a:xfrm>
              <a:off x="3516025" y="4311875"/>
              <a:ext cx="47550" cy="24825"/>
            </a:xfrm>
            <a:custGeom>
              <a:avLst/>
              <a:gdLst/>
              <a:ahLst/>
              <a:cxnLst/>
              <a:rect l="l" t="t" r="r" b="b"/>
              <a:pathLst>
                <a:path w="1902" h="993" extrusionOk="0">
                  <a:moveTo>
                    <a:pt x="1333" y="0"/>
                  </a:moveTo>
                  <a:cubicBezTo>
                    <a:pt x="1032" y="0"/>
                    <a:pt x="731" y="84"/>
                    <a:pt x="467" y="267"/>
                  </a:cubicBezTo>
                  <a:cubicBezTo>
                    <a:pt x="0" y="534"/>
                    <a:pt x="33" y="734"/>
                    <a:pt x="300" y="901"/>
                  </a:cubicBezTo>
                  <a:cubicBezTo>
                    <a:pt x="367" y="934"/>
                    <a:pt x="434" y="967"/>
                    <a:pt x="500" y="967"/>
                  </a:cubicBezTo>
                  <a:cubicBezTo>
                    <a:pt x="567" y="984"/>
                    <a:pt x="634" y="992"/>
                    <a:pt x="701" y="992"/>
                  </a:cubicBezTo>
                  <a:cubicBezTo>
                    <a:pt x="767" y="992"/>
                    <a:pt x="834" y="984"/>
                    <a:pt x="901" y="967"/>
                  </a:cubicBezTo>
                  <a:cubicBezTo>
                    <a:pt x="1234" y="901"/>
                    <a:pt x="1601" y="801"/>
                    <a:pt x="1901" y="700"/>
                  </a:cubicBezTo>
                  <a:lnTo>
                    <a:pt x="1901" y="100"/>
                  </a:lnTo>
                  <a:cubicBezTo>
                    <a:pt x="1719" y="35"/>
                    <a:pt x="1526" y="0"/>
                    <a:pt x="133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5"/>
            <p:cNvSpPr/>
            <p:nvPr/>
          </p:nvSpPr>
          <p:spPr>
            <a:xfrm>
              <a:off x="3516025" y="4311875"/>
              <a:ext cx="47550" cy="24825"/>
            </a:xfrm>
            <a:custGeom>
              <a:avLst/>
              <a:gdLst/>
              <a:ahLst/>
              <a:cxnLst/>
              <a:rect l="l" t="t" r="r" b="b"/>
              <a:pathLst>
                <a:path w="1902" h="993" extrusionOk="0">
                  <a:moveTo>
                    <a:pt x="1333" y="0"/>
                  </a:moveTo>
                  <a:cubicBezTo>
                    <a:pt x="1032" y="0"/>
                    <a:pt x="731" y="84"/>
                    <a:pt x="467" y="267"/>
                  </a:cubicBezTo>
                  <a:cubicBezTo>
                    <a:pt x="0" y="534"/>
                    <a:pt x="33" y="734"/>
                    <a:pt x="300" y="901"/>
                  </a:cubicBezTo>
                  <a:cubicBezTo>
                    <a:pt x="367" y="934"/>
                    <a:pt x="434" y="967"/>
                    <a:pt x="500" y="967"/>
                  </a:cubicBezTo>
                  <a:cubicBezTo>
                    <a:pt x="567" y="984"/>
                    <a:pt x="634" y="992"/>
                    <a:pt x="701" y="992"/>
                  </a:cubicBezTo>
                  <a:cubicBezTo>
                    <a:pt x="767" y="992"/>
                    <a:pt x="834" y="984"/>
                    <a:pt x="901" y="967"/>
                  </a:cubicBezTo>
                  <a:cubicBezTo>
                    <a:pt x="1234" y="901"/>
                    <a:pt x="1601" y="801"/>
                    <a:pt x="1901" y="700"/>
                  </a:cubicBezTo>
                  <a:lnTo>
                    <a:pt x="1901" y="100"/>
                  </a:lnTo>
                  <a:cubicBezTo>
                    <a:pt x="1719" y="35"/>
                    <a:pt x="1526" y="0"/>
                    <a:pt x="13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5"/>
            <p:cNvSpPr/>
            <p:nvPr/>
          </p:nvSpPr>
          <p:spPr>
            <a:xfrm>
              <a:off x="3464300" y="4297675"/>
              <a:ext cx="216025" cy="128450"/>
            </a:xfrm>
            <a:custGeom>
              <a:avLst/>
              <a:gdLst/>
              <a:ahLst/>
              <a:cxnLst/>
              <a:rect l="l" t="t" r="r" b="b"/>
              <a:pathLst>
                <a:path w="8641" h="5138" extrusionOk="0">
                  <a:moveTo>
                    <a:pt x="1" y="1"/>
                  </a:moveTo>
                  <a:lnTo>
                    <a:pt x="1" y="902"/>
                  </a:lnTo>
                  <a:lnTo>
                    <a:pt x="301" y="1068"/>
                  </a:lnTo>
                  <a:lnTo>
                    <a:pt x="275" y="1214"/>
                  </a:lnTo>
                  <a:lnTo>
                    <a:pt x="275" y="1214"/>
                  </a:lnTo>
                  <a:cubicBezTo>
                    <a:pt x="361" y="913"/>
                    <a:pt x="565" y="663"/>
                    <a:pt x="835" y="501"/>
                  </a:cubicBezTo>
                  <a:lnTo>
                    <a:pt x="1" y="1"/>
                  </a:lnTo>
                  <a:close/>
                  <a:moveTo>
                    <a:pt x="275" y="1214"/>
                  </a:moveTo>
                  <a:cubicBezTo>
                    <a:pt x="254" y="1285"/>
                    <a:pt x="241" y="1359"/>
                    <a:pt x="234" y="1435"/>
                  </a:cubicBezTo>
                  <a:lnTo>
                    <a:pt x="275" y="1214"/>
                  </a:lnTo>
                  <a:close/>
                  <a:moveTo>
                    <a:pt x="234" y="1435"/>
                  </a:moveTo>
                  <a:lnTo>
                    <a:pt x="234" y="2303"/>
                  </a:lnTo>
                  <a:cubicBezTo>
                    <a:pt x="201" y="2636"/>
                    <a:pt x="468" y="2970"/>
                    <a:pt x="968" y="3237"/>
                  </a:cubicBezTo>
                  <a:cubicBezTo>
                    <a:pt x="1445" y="3518"/>
                    <a:pt x="1993" y="3659"/>
                    <a:pt x="2556" y="3659"/>
                  </a:cubicBezTo>
                  <a:cubicBezTo>
                    <a:pt x="2859" y="3659"/>
                    <a:pt x="3167" y="3619"/>
                    <a:pt x="3470" y="3537"/>
                  </a:cubicBezTo>
                  <a:lnTo>
                    <a:pt x="3970" y="3403"/>
                  </a:lnTo>
                  <a:lnTo>
                    <a:pt x="3970" y="3403"/>
                  </a:lnTo>
                  <a:lnTo>
                    <a:pt x="4538" y="2836"/>
                  </a:lnTo>
                  <a:cubicBezTo>
                    <a:pt x="4752" y="2922"/>
                    <a:pt x="4985" y="2965"/>
                    <a:pt x="5218" y="2965"/>
                  </a:cubicBezTo>
                  <a:cubicBezTo>
                    <a:pt x="5528" y="2965"/>
                    <a:pt x="5838" y="2889"/>
                    <a:pt x="6105" y="2736"/>
                  </a:cubicBezTo>
                  <a:cubicBezTo>
                    <a:pt x="6472" y="2536"/>
                    <a:pt x="6572" y="2303"/>
                    <a:pt x="6272" y="2102"/>
                  </a:cubicBezTo>
                  <a:cubicBezTo>
                    <a:pt x="6132" y="2023"/>
                    <a:pt x="5980" y="1991"/>
                    <a:pt x="5816" y="1991"/>
                  </a:cubicBezTo>
                  <a:cubicBezTo>
                    <a:pt x="5356" y="1991"/>
                    <a:pt x="4801" y="2248"/>
                    <a:pt x="4137" y="2469"/>
                  </a:cubicBezTo>
                  <a:cubicBezTo>
                    <a:pt x="3602" y="2630"/>
                    <a:pt x="3039" y="2771"/>
                    <a:pt x="2467" y="2771"/>
                  </a:cubicBezTo>
                  <a:cubicBezTo>
                    <a:pt x="1969" y="2771"/>
                    <a:pt x="1465" y="2664"/>
                    <a:pt x="968" y="2369"/>
                  </a:cubicBezTo>
                  <a:cubicBezTo>
                    <a:pt x="468" y="2069"/>
                    <a:pt x="234" y="1769"/>
                    <a:pt x="234" y="1435"/>
                  </a:cubicBezTo>
                  <a:close/>
                  <a:moveTo>
                    <a:pt x="8640" y="3603"/>
                  </a:moveTo>
                  <a:lnTo>
                    <a:pt x="7506" y="4237"/>
                  </a:lnTo>
                  <a:lnTo>
                    <a:pt x="6672" y="3737"/>
                  </a:lnTo>
                  <a:cubicBezTo>
                    <a:pt x="6117" y="4014"/>
                    <a:pt x="5498" y="4148"/>
                    <a:pt x="4881" y="4148"/>
                  </a:cubicBezTo>
                  <a:cubicBezTo>
                    <a:pt x="4609" y="4148"/>
                    <a:pt x="4336" y="4122"/>
                    <a:pt x="4071" y="4070"/>
                  </a:cubicBezTo>
                  <a:cubicBezTo>
                    <a:pt x="3837" y="4037"/>
                    <a:pt x="3670" y="3970"/>
                    <a:pt x="3470" y="3904"/>
                  </a:cubicBezTo>
                  <a:lnTo>
                    <a:pt x="3470" y="4804"/>
                  </a:lnTo>
                  <a:cubicBezTo>
                    <a:pt x="3915" y="4962"/>
                    <a:pt x="4385" y="5040"/>
                    <a:pt x="4855" y="5040"/>
                  </a:cubicBezTo>
                  <a:cubicBezTo>
                    <a:pt x="5478" y="5040"/>
                    <a:pt x="6102" y="4904"/>
                    <a:pt x="6672" y="4638"/>
                  </a:cubicBezTo>
                  <a:lnTo>
                    <a:pt x="7506" y="5138"/>
                  </a:lnTo>
                  <a:lnTo>
                    <a:pt x="8640" y="4471"/>
                  </a:lnTo>
                  <a:lnTo>
                    <a:pt x="8640" y="3603"/>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5"/>
            <p:cNvSpPr/>
            <p:nvPr/>
          </p:nvSpPr>
          <p:spPr>
            <a:xfrm>
              <a:off x="3469325" y="4333550"/>
              <a:ext cx="211000" cy="92575"/>
            </a:xfrm>
            <a:custGeom>
              <a:avLst/>
              <a:gdLst/>
              <a:ahLst/>
              <a:cxnLst/>
              <a:rect l="l" t="t" r="r" b="b"/>
              <a:pathLst>
                <a:path w="8440" h="3703" extrusionOk="0">
                  <a:moveTo>
                    <a:pt x="0" y="0"/>
                  </a:moveTo>
                  <a:lnTo>
                    <a:pt x="0" y="868"/>
                  </a:lnTo>
                  <a:cubicBezTo>
                    <a:pt x="0" y="1201"/>
                    <a:pt x="234" y="1535"/>
                    <a:pt x="767" y="1802"/>
                  </a:cubicBezTo>
                  <a:cubicBezTo>
                    <a:pt x="1244" y="2083"/>
                    <a:pt x="1792" y="2224"/>
                    <a:pt x="2355" y="2224"/>
                  </a:cubicBezTo>
                  <a:cubicBezTo>
                    <a:pt x="2658" y="2224"/>
                    <a:pt x="2966" y="2184"/>
                    <a:pt x="3269" y="2102"/>
                  </a:cubicBezTo>
                  <a:lnTo>
                    <a:pt x="3769" y="1968"/>
                  </a:lnTo>
                  <a:lnTo>
                    <a:pt x="3769" y="1968"/>
                  </a:lnTo>
                  <a:lnTo>
                    <a:pt x="4337" y="1401"/>
                  </a:lnTo>
                  <a:cubicBezTo>
                    <a:pt x="4551" y="1487"/>
                    <a:pt x="4778" y="1530"/>
                    <a:pt x="5006" y="1530"/>
                  </a:cubicBezTo>
                  <a:cubicBezTo>
                    <a:pt x="5311" y="1530"/>
                    <a:pt x="5618" y="1454"/>
                    <a:pt x="5904" y="1301"/>
                  </a:cubicBezTo>
                  <a:cubicBezTo>
                    <a:pt x="6271" y="1101"/>
                    <a:pt x="6371" y="868"/>
                    <a:pt x="6038" y="667"/>
                  </a:cubicBezTo>
                  <a:cubicBezTo>
                    <a:pt x="5897" y="588"/>
                    <a:pt x="5748" y="556"/>
                    <a:pt x="5586" y="556"/>
                  </a:cubicBezTo>
                  <a:cubicBezTo>
                    <a:pt x="5135" y="556"/>
                    <a:pt x="4591" y="813"/>
                    <a:pt x="3903" y="1034"/>
                  </a:cubicBezTo>
                  <a:cubicBezTo>
                    <a:pt x="3386" y="1195"/>
                    <a:pt x="2830" y="1336"/>
                    <a:pt x="2257" y="1336"/>
                  </a:cubicBezTo>
                  <a:cubicBezTo>
                    <a:pt x="1758" y="1336"/>
                    <a:pt x="1246" y="1229"/>
                    <a:pt x="734" y="934"/>
                  </a:cubicBezTo>
                  <a:cubicBezTo>
                    <a:pt x="267" y="634"/>
                    <a:pt x="0" y="334"/>
                    <a:pt x="0" y="0"/>
                  </a:cubicBezTo>
                  <a:close/>
                  <a:moveTo>
                    <a:pt x="8439" y="2135"/>
                  </a:moveTo>
                  <a:lnTo>
                    <a:pt x="7305" y="2802"/>
                  </a:lnTo>
                  <a:lnTo>
                    <a:pt x="6471" y="2302"/>
                  </a:lnTo>
                  <a:cubicBezTo>
                    <a:pt x="5893" y="2579"/>
                    <a:pt x="5283" y="2713"/>
                    <a:pt x="4663" y="2713"/>
                  </a:cubicBezTo>
                  <a:cubicBezTo>
                    <a:pt x="4389" y="2713"/>
                    <a:pt x="4112" y="2687"/>
                    <a:pt x="3836" y="2635"/>
                  </a:cubicBezTo>
                  <a:cubicBezTo>
                    <a:pt x="3636" y="2602"/>
                    <a:pt x="3436" y="2535"/>
                    <a:pt x="3269" y="2469"/>
                  </a:cubicBezTo>
                  <a:lnTo>
                    <a:pt x="3269" y="3336"/>
                  </a:lnTo>
                  <a:cubicBezTo>
                    <a:pt x="3727" y="3513"/>
                    <a:pt x="4211" y="3599"/>
                    <a:pt x="4694" y="3599"/>
                  </a:cubicBezTo>
                  <a:cubicBezTo>
                    <a:pt x="5304" y="3599"/>
                    <a:pt x="5914" y="3463"/>
                    <a:pt x="6471" y="3203"/>
                  </a:cubicBezTo>
                  <a:lnTo>
                    <a:pt x="7305" y="3703"/>
                  </a:lnTo>
                  <a:lnTo>
                    <a:pt x="8439" y="3036"/>
                  </a:lnTo>
                  <a:lnTo>
                    <a:pt x="8439" y="2135"/>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5"/>
            <p:cNvSpPr/>
            <p:nvPr/>
          </p:nvSpPr>
          <p:spPr>
            <a:xfrm>
              <a:off x="3464300" y="4297675"/>
              <a:ext cx="20875" cy="26725"/>
            </a:xfrm>
            <a:custGeom>
              <a:avLst/>
              <a:gdLst/>
              <a:ahLst/>
              <a:cxnLst/>
              <a:rect l="l" t="t" r="r" b="b"/>
              <a:pathLst>
                <a:path w="835" h="1069" extrusionOk="0">
                  <a:moveTo>
                    <a:pt x="1" y="1"/>
                  </a:moveTo>
                  <a:lnTo>
                    <a:pt x="1" y="902"/>
                  </a:lnTo>
                  <a:lnTo>
                    <a:pt x="301" y="1068"/>
                  </a:lnTo>
                  <a:cubicBezTo>
                    <a:pt x="435" y="835"/>
                    <a:pt x="601" y="635"/>
                    <a:pt x="835" y="501"/>
                  </a:cubicBez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5"/>
            <p:cNvSpPr/>
            <p:nvPr/>
          </p:nvSpPr>
          <p:spPr>
            <a:xfrm>
              <a:off x="3659450" y="4354400"/>
              <a:ext cx="15875" cy="29200"/>
            </a:xfrm>
            <a:custGeom>
              <a:avLst/>
              <a:gdLst/>
              <a:ahLst/>
              <a:cxnLst/>
              <a:rect l="l" t="t" r="r" b="b"/>
              <a:pathLst>
                <a:path w="635" h="1168" extrusionOk="0">
                  <a:moveTo>
                    <a:pt x="634" y="0"/>
                  </a:moveTo>
                  <a:cubicBezTo>
                    <a:pt x="568" y="367"/>
                    <a:pt x="334" y="701"/>
                    <a:pt x="1" y="834"/>
                  </a:cubicBezTo>
                  <a:lnTo>
                    <a:pt x="568" y="1168"/>
                  </a:lnTo>
                  <a:cubicBezTo>
                    <a:pt x="601" y="1034"/>
                    <a:pt x="634" y="901"/>
                    <a:pt x="634" y="734"/>
                  </a:cubicBezTo>
                  <a:cubicBezTo>
                    <a:pt x="634" y="734"/>
                    <a:pt x="634" y="234"/>
                    <a:pt x="63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5"/>
            <p:cNvSpPr/>
            <p:nvPr/>
          </p:nvSpPr>
          <p:spPr>
            <a:xfrm>
              <a:off x="3659450" y="4354400"/>
              <a:ext cx="15875" cy="29200"/>
            </a:xfrm>
            <a:custGeom>
              <a:avLst/>
              <a:gdLst/>
              <a:ahLst/>
              <a:cxnLst/>
              <a:rect l="l" t="t" r="r" b="b"/>
              <a:pathLst>
                <a:path w="635" h="1168" extrusionOk="0">
                  <a:moveTo>
                    <a:pt x="634" y="0"/>
                  </a:moveTo>
                  <a:cubicBezTo>
                    <a:pt x="568" y="367"/>
                    <a:pt x="334" y="701"/>
                    <a:pt x="1" y="834"/>
                  </a:cubicBezTo>
                  <a:lnTo>
                    <a:pt x="568" y="1168"/>
                  </a:lnTo>
                  <a:cubicBezTo>
                    <a:pt x="601" y="1034"/>
                    <a:pt x="634" y="901"/>
                    <a:pt x="634" y="734"/>
                  </a:cubicBezTo>
                  <a:cubicBezTo>
                    <a:pt x="634" y="734"/>
                    <a:pt x="634" y="234"/>
                    <a:pt x="6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5"/>
            <p:cNvSpPr/>
            <p:nvPr/>
          </p:nvSpPr>
          <p:spPr>
            <a:xfrm>
              <a:off x="3464300" y="4281000"/>
              <a:ext cx="216025" cy="121775"/>
            </a:xfrm>
            <a:custGeom>
              <a:avLst/>
              <a:gdLst/>
              <a:ahLst/>
              <a:cxnLst/>
              <a:rect l="l" t="t" r="r" b="b"/>
              <a:pathLst>
                <a:path w="8641" h="4871" extrusionOk="0">
                  <a:moveTo>
                    <a:pt x="1135" y="1"/>
                  </a:moveTo>
                  <a:lnTo>
                    <a:pt x="1" y="668"/>
                  </a:lnTo>
                  <a:lnTo>
                    <a:pt x="835" y="1135"/>
                  </a:lnTo>
                  <a:cubicBezTo>
                    <a:pt x="468" y="1335"/>
                    <a:pt x="268" y="1702"/>
                    <a:pt x="201" y="2102"/>
                  </a:cubicBezTo>
                  <a:cubicBezTo>
                    <a:pt x="201" y="2402"/>
                    <a:pt x="468" y="2736"/>
                    <a:pt x="935" y="3003"/>
                  </a:cubicBezTo>
                  <a:cubicBezTo>
                    <a:pt x="1457" y="3304"/>
                    <a:pt x="1980" y="3417"/>
                    <a:pt x="2488" y="3417"/>
                  </a:cubicBezTo>
                  <a:cubicBezTo>
                    <a:pt x="3051" y="3417"/>
                    <a:pt x="3596" y="3278"/>
                    <a:pt x="4104" y="3103"/>
                  </a:cubicBezTo>
                  <a:cubicBezTo>
                    <a:pt x="4779" y="2886"/>
                    <a:pt x="5314" y="2652"/>
                    <a:pt x="5761" y="2652"/>
                  </a:cubicBezTo>
                  <a:cubicBezTo>
                    <a:pt x="5932" y="2652"/>
                    <a:pt x="6091" y="2686"/>
                    <a:pt x="6239" y="2769"/>
                  </a:cubicBezTo>
                  <a:cubicBezTo>
                    <a:pt x="6572" y="2970"/>
                    <a:pt x="6472" y="3170"/>
                    <a:pt x="6105" y="3403"/>
                  </a:cubicBezTo>
                  <a:cubicBezTo>
                    <a:pt x="5819" y="3556"/>
                    <a:pt x="5512" y="3632"/>
                    <a:pt x="5207" y="3632"/>
                  </a:cubicBezTo>
                  <a:cubicBezTo>
                    <a:pt x="4979" y="3632"/>
                    <a:pt x="4752" y="3589"/>
                    <a:pt x="4538" y="3503"/>
                  </a:cubicBezTo>
                  <a:lnTo>
                    <a:pt x="3470" y="4537"/>
                  </a:lnTo>
                  <a:cubicBezTo>
                    <a:pt x="3637" y="4604"/>
                    <a:pt x="3837" y="4671"/>
                    <a:pt x="4037" y="4737"/>
                  </a:cubicBezTo>
                  <a:cubicBezTo>
                    <a:pt x="4371" y="4804"/>
                    <a:pt x="4738" y="4804"/>
                    <a:pt x="5071" y="4804"/>
                  </a:cubicBezTo>
                  <a:cubicBezTo>
                    <a:pt x="5638" y="4771"/>
                    <a:pt x="6172" y="4637"/>
                    <a:pt x="6672" y="4404"/>
                  </a:cubicBezTo>
                  <a:lnTo>
                    <a:pt x="7506" y="4871"/>
                  </a:lnTo>
                  <a:lnTo>
                    <a:pt x="8640" y="4237"/>
                  </a:lnTo>
                  <a:lnTo>
                    <a:pt x="8440" y="4137"/>
                  </a:lnTo>
                  <a:lnTo>
                    <a:pt x="7807" y="3770"/>
                  </a:lnTo>
                  <a:cubicBezTo>
                    <a:pt x="8207" y="3603"/>
                    <a:pt x="8440" y="3203"/>
                    <a:pt x="8440" y="2803"/>
                  </a:cubicBezTo>
                  <a:cubicBezTo>
                    <a:pt x="8440" y="2769"/>
                    <a:pt x="8440" y="2736"/>
                    <a:pt x="8440" y="2703"/>
                  </a:cubicBezTo>
                  <a:cubicBezTo>
                    <a:pt x="8440" y="2402"/>
                    <a:pt x="8207" y="2102"/>
                    <a:pt x="7740" y="1835"/>
                  </a:cubicBezTo>
                  <a:cubicBezTo>
                    <a:pt x="7273" y="1569"/>
                    <a:pt x="6772" y="1435"/>
                    <a:pt x="6239" y="1435"/>
                  </a:cubicBezTo>
                  <a:lnTo>
                    <a:pt x="5672" y="1435"/>
                  </a:lnTo>
                  <a:cubicBezTo>
                    <a:pt x="5438" y="1468"/>
                    <a:pt x="5205" y="1535"/>
                    <a:pt x="4971" y="1602"/>
                  </a:cubicBezTo>
                  <a:lnTo>
                    <a:pt x="4604" y="1702"/>
                  </a:lnTo>
                  <a:lnTo>
                    <a:pt x="4137" y="1835"/>
                  </a:lnTo>
                  <a:lnTo>
                    <a:pt x="3970" y="1902"/>
                  </a:lnTo>
                  <a:cubicBezTo>
                    <a:pt x="3637" y="2036"/>
                    <a:pt x="3303" y="2136"/>
                    <a:pt x="2970" y="2202"/>
                  </a:cubicBezTo>
                  <a:cubicBezTo>
                    <a:pt x="2903" y="2219"/>
                    <a:pt x="2836" y="2227"/>
                    <a:pt x="2770" y="2227"/>
                  </a:cubicBezTo>
                  <a:cubicBezTo>
                    <a:pt x="2703" y="2227"/>
                    <a:pt x="2636" y="2219"/>
                    <a:pt x="2569" y="2202"/>
                  </a:cubicBezTo>
                  <a:cubicBezTo>
                    <a:pt x="2469" y="2169"/>
                    <a:pt x="2403" y="2136"/>
                    <a:pt x="2369" y="2102"/>
                  </a:cubicBezTo>
                  <a:cubicBezTo>
                    <a:pt x="2102" y="1969"/>
                    <a:pt x="2069" y="1735"/>
                    <a:pt x="2536" y="1468"/>
                  </a:cubicBezTo>
                  <a:cubicBezTo>
                    <a:pt x="2799" y="1307"/>
                    <a:pt x="3098" y="1219"/>
                    <a:pt x="3397" y="1219"/>
                  </a:cubicBezTo>
                  <a:cubicBezTo>
                    <a:pt x="3592" y="1219"/>
                    <a:pt x="3786" y="1256"/>
                    <a:pt x="3970" y="1335"/>
                  </a:cubicBezTo>
                  <a:lnTo>
                    <a:pt x="4971" y="301"/>
                  </a:lnTo>
                  <a:cubicBezTo>
                    <a:pt x="4554" y="176"/>
                    <a:pt x="4125" y="114"/>
                    <a:pt x="3699" y="114"/>
                  </a:cubicBezTo>
                  <a:cubicBezTo>
                    <a:pt x="3103" y="114"/>
                    <a:pt x="2514" y="234"/>
                    <a:pt x="1969" y="468"/>
                  </a:cubicBezTo>
                  <a:lnTo>
                    <a:pt x="113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5"/>
            <p:cNvSpPr/>
            <p:nvPr/>
          </p:nvSpPr>
          <p:spPr>
            <a:xfrm>
              <a:off x="3631100" y="4391925"/>
              <a:ext cx="20875" cy="34200"/>
            </a:xfrm>
            <a:custGeom>
              <a:avLst/>
              <a:gdLst/>
              <a:ahLst/>
              <a:cxnLst/>
              <a:rect l="l" t="t" r="r" b="b"/>
              <a:pathLst>
                <a:path w="835" h="1368" extrusionOk="0">
                  <a:moveTo>
                    <a:pt x="0" y="0"/>
                  </a:moveTo>
                  <a:lnTo>
                    <a:pt x="0" y="868"/>
                  </a:lnTo>
                  <a:lnTo>
                    <a:pt x="834" y="1368"/>
                  </a:lnTo>
                  <a:lnTo>
                    <a:pt x="834" y="467"/>
                  </a:lnTo>
                  <a:lnTo>
                    <a:pt x="0"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5"/>
            <p:cNvSpPr/>
            <p:nvPr/>
          </p:nvSpPr>
          <p:spPr>
            <a:xfrm>
              <a:off x="3631100" y="4391925"/>
              <a:ext cx="20875" cy="34200"/>
            </a:xfrm>
            <a:custGeom>
              <a:avLst/>
              <a:gdLst/>
              <a:ahLst/>
              <a:cxnLst/>
              <a:rect l="l" t="t" r="r" b="b"/>
              <a:pathLst>
                <a:path w="835" h="1368" extrusionOk="0">
                  <a:moveTo>
                    <a:pt x="0" y="0"/>
                  </a:moveTo>
                  <a:lnTo>
                    <a:pt x="0" y="868"/>
                  </a:lnTo>
                  <a:lnTo>
                    <a:pt x="834" y="1368"/>
                  </a:lnTo>
                  <a:lnTo>
                    <a:pt x="834" y="467"/>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5"/>
            <p:cNvSpPr/>
            <p:nvPr/>
          </p:nvSpPr>
          <p:spPr>
            <a:xfrm>
              <a:off x="3464300" y="4281850"/>
              <a:ext cx="49250" cy="15850"/>
            </a:xfrm>
            <a:custGeom>
              <a:avLst/>
              <a:gdLst/>
              <a:ahLst/>
              <a:cxnLst/>
              <a:rect l="l" t="t" r="r" b="b"/>
              <a:pathLst>
                <a:path w="1970" h="634" extrusionOk="0">
                  <a:moveTo>
                    <a:pt x="1135" y="0"/>
                  </a:moveTo>
                  <a:lnTo>
                    <a:pt x="1" y="634"/>
                  </a:lnTo>
                  <a:lnTo>
                    <a:pt x="1135" y="134"/>
                  </a:lnTo>
                  <a:lnTo>
                    <a:pt x="1969" y="467"/>
                  </a:lnTo>
                  <a:lnTo>
                    <a:pt x="113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5"/>
            <p:cNvSpPr/>
            <p:nvPr/>
          </p:nvSpPr>
          <p:spPr>
            <a:xfrm>
              <a:off x="3527700" y="4289350"/>
              <a:ext cx="60900" cy="29200"/>
            </a:xfrm>
            <a:custGeom>
              <a:avLst/>
              <a:gdLst/>
              <a:ahLst/>
              <a:cxnLst/>
              <a:rect l="l" t="t" r="r" b="b"/>
              <a:pathLst>
                <a:path w="2436" h="1168" extrusionOk="0">
                  <a:moveTo>
                    <a:pt x="2435" y="0"/>
                  </a:moveTo>
                  <a:lnTo>
                    <a:pt x="1434" y="901"/>
                  </a:lnTo>
                  <a:cubicBezTo>
                    <a:pt x="1275" y="848"/>
                    <a:pt x="1112" y="822"/>
                    <a:pt x="951" y="822"/>
                  </a:cubicBezTo>
                  <a:cubicBezTo>
                    <a:pt x="607" y="822"/>
                    <a:pt x="273" y="941"/>
                    <a:pt x="0" y="1168"/>
                  </a:cubicBezTo>
                  <a:cubicBezTo>
                    <a:pt x="264" y="985"/>
                    <a:pt x="565" y="901"/>
                    <a:pt x="866" y="901"/>
                  </a:cubicBezTo>
                  <a:cubicBezTo>
                    <a:pt x="1059" y="901"/>
                    <a:pt x="1252" y="936"/>
                    <a:pt x="1434" y="1001"/>
                  </a:cubicBezTo>
                  <a:lnTo>
                    <a:pt x="243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5"/>
            <p:cNvSpPr/>
            <p:nvPr/>
          </p:nvSpPr>
          <p:spPr>
            <a:xfrm>
              <a:off x="3551050" y="4368575"/>
              <a:ext cx="40050" cy="33375"/>
            </a:xfrm>
            <a:custGeom>
              <a:avLst/>
              <a:gdLst/>
              <a:ahLst/>
              <a:cxnLst/>
              <a:rect l="l" t="t" r="r" b="b"/>
              <a:pathLst>
                <a:path w="1602" h="1335" extrusionOk="0">
                  <a:moveTo>
                    <a:pt x="1068" y="0"/>
                  </a:moveTo>
                  <a:lnTo>
                    <a:pt x="0" y="1068"/>
                  </a:lnTo>
                  <a:cubicBezTo>
                    <a:pt x="167" y="1134"/>
                    <a:pt x="367" y="1201"/>
                    <a:pt x="567" y="1234"/>
                  </a:cubicBezTo>
                  <a:cubicBezTo>
                    <a:pt x="901" y="1301"/>
                    <a:pt x="1268" y="1335"/>
                    <a:pt x="1601" y="1335"/>
                  </a:cubicBezTo>
                  <a:cubicBezTo>
                    <a:pt x="1101" y="1335"/>
                    <a:pt x="601" y="1234"/>
                    <a:pt x="167" y="1034"/>
                  </a:cubicBezTo>
                  <a:lnTo>
                    <a:pt x="1068"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5"/>
            <p:cNvSpPr/>
            <p:nvPr/>
          </p:nvSpPr>
          <p:spPr>
            <a:xfrm>
              <a:off x="3631100" y="4387750"/>
              <a:ext cx="49225" cy="15875"/>
            </a:xfrm>
            <a:custGeom>
              <a:avLst/>
              <a:gdLst/>
              <a:ahLst/>
              <a:cxnLst/>
              <a:rect l="l" t="t" r="r" b="b"/>
              <a:pathLst>
                <a:path w="1969" h="635" extrusionOk="0">
                  <a:moveTo>
                    <a:pt x="1968" y="0"/>
                  </a:moveTo>
                  <a:lnTo>
                    <a:pt x="834" y="534"/>
                  </a:lnTo>
                  <a:lnTo>
                    <a:pt x="0" y="167"/>
                  </a:lnTo>
                  <a:lnTo>
                    <a:pt x="0" y="167"/>
                  </a:lnTo>
                  <a:lnTo>
                    <a:pt x="834" y="634"/>
                  </a:lnTo>
                  <a:lnTo>
                    <a:pt x="1968"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5"/>
            <p:cNvSpPr/>
            <p:nvPr/>
          </p:nvSpPr>
          <p:spPr>
            <a:xfrm>
              <a:off x="3305875" y="4202625"/>
              <a:ext cx="266050" cy="149300"/>
            </a:xfrm>
            <a:custGeom>
              <a:avLst/>
              <a:gdLst/>
              <a:ahLst/>
              <a:cxnLst/>
              <a:rect l="l" t="t" r="r" b="b"/>
              <a:pathLst>
                <a:path w="10642" h="5972" extrusionOk="0">
                  <a:moveTo>
                    <a:pt x="10641" y="0"/>
                  </a:moveTo>
                  <a:cubicBezTo>
                    <a:pt x="7772" y="0"/>
                    <a:pt x="5037" y="634"/>
                    <a:pt x="3002" y="1835"/>
                  </a:cubicBezTo>
                  <a:cubicBezTo>
                    <a:pt x="1068" y="2936"/>
                    <a:pt x="0" y="4403"/>
                    <a:pt x="0" y="5971"/>
                  </a:cubicBezTo>
                  <a:cubicBezTo>
                    <a:pt x="0" y="5971"/>
                    <a:pt x="100" y="3803"/>
                    <a:pt x="3102" y="1968"/>
                  </a:cubicBezTo>
                  <a:cubicBezTo>
                    <a:pt x="6038" y="167"/>
                    <a:pt x="10641" y="0"/>
                    <a:pt x="10641"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5"/>
            <p:cNvSpPr/>
            <p:nvPr/>
          </p:nvSpPr>
          <p:spPr>
            <a:xfrm>
              <a:off x="3551050" y="4333550"/>
              <a:ext cx="310225" cy="178925"/>
            </a:xfrm>
            <a:custGeom>
              <a:avLst/>
              <a:gdLst/>
              <a:ahLst/>
              <a:cxnLst/>
              <a:rect l="l" t="t" r="r" b="b"/>
              <a:pathLst>
                <a:path w="12409" h="7157" extrusionOk="0">
                  <a:moveTo>
                    <a:pt x="11942" y="0"/>
                  </a:moveTo>
                  <a:cubicBezTo>
                    <a:pt x="11942" y="1"/>
                    <a:pt x="12408" y="3070"/>
                    <a:pt x="8540" y="5171"/>
                  </a:cubicBezTo>
                  <a:cubicBezTo>
                    <a:pt x="5042" y="7056"/>
                    <a:pt x="823" y="7139"/>
                    <a:pt x="106" y="7139"/>
                  </a:cubicBezTo>
                  <a:cubicBezTo>
                    <a:pt x="37" y="7139"/>
                    <a:pt x="0" y="7139"/>
                    <a:pt x="0" y="7139"/>
                  </a:cubicBezTo>
                  <a:lnTo>
                    <a:pt x="0" y="7139"/>
                  </a:lnTo>
                  <a:cubicBezTo>
                    <a:pt x="284" y="7151"/>
                    <a:pt x="568" y="7157"/>
                    <a:pt x="853" y="7157"/>
                  </a:cubicBezTo>
                  <a:cubicBezTo>
                    <a:pt x="3709" y="7157"/>
                    <a:pt x="6555" y="6545"/>
                    <a:pt x="8740" y="5271"/>
                  </a:cubicBezTo>
                  <a:cubicBezTo>
                    <a:pt x="11241" y="3836"/>
                    <a:pt x="12309" y="1868"/>
                    <a:pt x="1194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5"/>
            <p:cNvSpPr/>
            <p:nvPr/>
          </p:nvSpPr>
          <p:spPr>
            <a:xfrm>
              <a:off x="3310025" y="4164875"/>
              <a:ext cx="557100" cy="321500"/>
            </a:xfrm>
            <a:custGeom>
              <a:avLst/>
              <a:gdLst/>
              <a:ahLst/>
              <a:cxnLst/>
              <a:rect l="l" t="t" r="r" b="b"/>
              <a:pathLst>
                <a:path w="22284" h="12860" extrusionOk="0">
                  <a:moveTo>
                    <a:pt x="11159" y="1"/>
                  </a:moveTo>
                  <a:cubicBezTo>
                    <a:pt x="8307" y="1"/>
                    <a:pt x="5455" y="626"/>
                    <a:pt x="3270" y="1877"/>
                  </a:cubicBezTo>
                  <a:cubicBezTo>
                    <a:pt x="2169" y="2444"/>
                    <a:pt x="1268" y="3311"/>
                    <a:pt x="601" y="4346"/>
                  </a:cubicBezTo>
                  <a:lnTo>
                    <a:pt x="1" y="4346"/>
                  </a:lnTo>
                  <a:lnTo>
                    <a:pt x="1" y="6614"/>
                  </a:lnTo>
                  <a:cubicBezTo>
                    <a:pt x="68" y="8182"/>
                    <a:pt x="1168" y="9749"/>
                    <a:pt x="3270" y="10984"/>
                  </a:cubicBezTo>
                  <a:cubicBezTo>
                    <a:pt x="5438" y="12235"/>
                    <a:pt x="8290" y="12860"/>
                    <a:pt x="11146" y="12860"/>
                  </a:cubicBezTo>
                  <a:cubicBezTo>
                    <a:pt x="14003" y="12860"/>
                    <a:pt x="16863" y="12235"/>
                    <a:pt x="19048" y="10984"/>
                  </a:cubicBezTo>
                  <a:cubicBezTo>
                    <a:pt x="21116" y="9783"/>
                    <a:pt x="22217" y="8182"/>
                    <a:pt x="22283" y="6614"/>
                  </a:cubicBezTo>
                  <a:lnTo>
                    <a:pt x="22283" y="4346"/>
                  </a:lnTo>
                  <a:lnTo>
                    <a:pt x="21716" y="4346"/>
                  </a:lnTo>
                  <a:cubicBezTo>
                    <a:pt x="21049" y="3311"/>
                    <a:pt x="20115" y="2444"/>
                    <a:pt x="19048" y="1877"/>
                  </a:cubicBezTo>
                  <a:cubicBezTo>
                    <a:pt x="16863" y="626"/>
                    <a:pt x="14011" y="1"/>
                    <a:pt x="1115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5"/>
            <p:cNvSpPr/>
            <p:nvPr/>
          </p:nvSpPr>
          <p:spPr>
            <a:xfrm>
              <a:off x="3310025" y="4164875"/>
              <a:ext cx="557100" cy="321500"/>
            </a:xfrm>
            <a:custGeom>
              <a:avLst/>
              <a:gdLst/>
              <a:ahLst/>
              <a:cxnLst/>
              <a:rect l="l" t="t" r="r" b="b"/>
              <a:pathLst>
                <a:path w="22284" h="12860" extrusionOk="0">
                  <a:moveTo>
                    <a:pt x="11159" y="1"/>
                  </a:moveTo>
                  <a:cubicBezTo>
                    <a:pt x="8307" y="1"/>
                    <a:pt x="5455" y="626"/>
                    <a:pt x="3270" y="1877"/>
                  </a:cubicBezTo>
                  <a:cubicBezTo>
                    <a:pt x="2169" y="2444"/>
                    <a:pt x="1268" y="3311"/>
                    <a:pt x="601" y="4346"/>
                  </a:cubicBezTo>
                  <a:lnTo>
                    <a:pt x="1" y="4346"/>
                  </a:lnTo>
                  <a:lnTo>
                    <a:pt x="1" y="6614"/>
                  </a:lnTo>
                  <a:cubicBezTo>
                    <a:pt x="68" y="8182"/>
                    <a:pt x="1168" y="9749"/>
                    <a:pt x="3270" y="10984"/>
                  </a:cubicBezTo>
                  <a:cubicBezTo>
                    <a:pt x="5438" y="12235"/>
                    <a:pt x="8290" y="12860"/>
                    <a:pt x="11146" y="12860"/>
                  </a:cubicBezTo>
                  <a:cubicBezTo>
                    <a:pt x="14003" y="12860"/>
                    <a:pt x="16863" y="12235"/>
                    <a:pt x="19048" y="10984"/>
                  </a:cubicBezTo>
                  <a:cubicBezTo>
                    <a:pt x="21116" y="9783"/>
                    <a:pt x="22217" y="8182"/>
                    <a:pt x="22283" y="6614"/>
                  </a:cubicBezTo>
                  <a:lnTo>
                    <a:pt x="22283" y="4346"/>
                  </a:lnTo>
                  <a:lnTo>
                    <a:pt x="21716" y="4346"/>
                  </a:lnTo>
                  <a:cubicBezTo>
                    <a:pt x="21049" y="3311"/>
                    <a:pt x="20115" y="2444"/>
                    <a:pt x="19048" y="1877"/>
                  </a:cubicBezTo>
                  <a:cubicBezTo>
                    <a:pt x="16863" y="626"/>
                    <a:pt x="14011" y="1"/>
                    <a:pt x="1115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5"/>
            <p:cNvSpPr/>
            <p:nvPr/>
          </p:nvSpPr>
          <p:spPr>
            <a:xfrm>
              <a:off x="3310025" y="4164250"/>
              <a:ext cx="278575" cy="321925"/>
            </a:xfrm>
            <a:custGeom>
              <a:avLst/>
              <a:gdLst/>
              <a:ahLst/>
              <a:cxnLst/>
              <a:rect l="l" t="t" r="r" b="b"/>
              <a:pathLst>
                <a:path w="11143" h="12877" extrusionOk="0">
                  <a:moveTo>
                    <a:pt x="11142" y="1"/>
                  </a:moveTo>
                  <a:cubicBezTo>
                    <a:pt x="8307" y="1"/>
                    <a:pt x="5438" y="635"/>
                    <a:pt x="3270" y="1902"/>
                  </a:cubicBezTo>
                  <a:cubicBezTo>
                    <a:pt x="2169" y="2469"/>
                    <a:pt x="1268" y="3336"/>
                    <a:pt x="601" y="4371"/>
                  </a:cubicBezTo>
                  <a:lnTo>
                    <a:pt x="1" y="4371"/>
                  </a:lnTo>
                  <a:lnTo>
                    <a:pt x="1" y="6639"/>
                  </a:lnTo>
                  <a:cubicBezTo>
                    <a:pt x="68" y="8207"/>
                    <a:pt x="1168" y="9774"/>
                    <a:pt x="3270" y="11009"/>
                  </a:cubicBezTo>
                  <a:cubicBezTo>
                    <a:pt x="5438" y="12243"/>
                    <a:pt x="8307" y="12877"/>
                    <a:pt x="11142" y="12877"/>
                  </a:cubicBezTo>
                  <a:lnTo>
                    <a:pt x="1114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5"/>
            <p:cNvSpPr/>
            <p:nvPr/>
          </p:nvSpPr>
          <p:spPr>
            <a:xfrm>
              <a:off x="3310025" y="4190950"/>
              <a:ext cx="126800" cy="269375"/>
            </a:xfrm>
            <a:custGeom>
              <a:avLst/>
              <a:gdLst/>
              <a:ahLst/>
              <a:cxnLst/>
              <a:rect l="l" t="t" r="r" b="b"/>
              <a:pathLst>
                <a:path w="5072" h="10775" extrusionOk="0">
                  <a:moveTo>
                    <a:pt x="5071" y="0"/>
                  </a:moveTo>
                  <a:lnTo>
                    <a:pt x="5071" y="0"/>
                  </a:lnTo>
                  <a:cubicBezTo>
                    <a:pt x="4437" y="200"/>
                    <a:pt x="3837" y="501"/>
                    <a:pt x="3270" y="834"/>
                  </a:cubicBezTo>
                  <a:cubicBezTo>
                    <a:pt x="2169" y="1401"/>
                    <a:pt x="1268" y="2235"/>
                    <a:pt x="601" y="3269"/>
                  </a:cubicBezTo>
                  <a:lnTo>
                    <a:pt x="1" y="3269"/>
                  </a:lnTo>
                  <a:lnTo>
                    <a:pt x="1" y="5571"/>
                  </a:lnTo>
                  <a:cubicBezTo>
                    <a:pt x="68" y="7139"/>
                    <a:pt x="1168" y="8706"/>
                    <a:pt x="3270" y="9941"/>
                  </a:cubicBezTo>
                  <a:cubicBezTo>
                    <a:pt x="3837" y="10241"/>
                    <a:pt x="4437" y="10541"/>
                    <a:pt x="5038" y="10775"/>
                  </a:cubicBezTo>
                  <a:lnTo>
                    <a:pt x="507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5"/>
            <p:cNvSpPr/>
            <p:nvPr/>
          </p:nvSpPr>
          <p:spPr>
            <a:xfrm>
              <a:off x="3741175" y="4190950"/>
              <a:ext cx="126775" cy="269375"/>
            </a:xfrm>
            <a:custGeom>
              <a:avLst/>
              <a:gdLst/>
              <a:ahLst/>
              <a:cxnLst/>
              <a:rect l="l" t="t" r="r" b="b"/>
              <a:pathLst>
                <a:path w="5071" h="10775" extrusionOk="0">
                  <a:moveTo>
                    <a:pt x="1" y="0"/>
                  </a:moveTo>
                  <a:lnTo>
                    <a:pt x="1" y="10775"/>
                  </a:lnTo>
                  <a:cubicBezTo>
                    <a:pt x="634" y="10541"/>
                    <a:pt x="1235" y="10241"/>
                    <a:pt x="1802" y="9941"/>
                  </a:cubicBezTo>
                  <a:cubicBezTo>
                    <a:pt x="3903" y="8706"/>
                    <a:pt x="4971" y="7139"/>
                    <a:pt x="5071" y="5571"/>
                  </a:cubicBezTo>
                  <a:lnTo>
                    <a:pt x="5071" y="3269"/>
                  </a:lnTo>
                  <a:lnTo>
                    <a:pt x="4470" y="3269"/>
                  </a:lnTo>
                  <a:cubicBezTo>
                    <a:pt x="3803" y="2235"/>
                    <a:pt x="2869" y="1401"/>
                    <a:pt x="1802" y="834"/>
                  </a:cubicBezTo>
                  <a:cubicBezTo>
                    <a:pt x="1235" y="501"/>
                    <a:pt x="634" y="200"/>
                    <a:pt x="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5"/>
            <p:cNvSpPr/>
            <p:nvPr/>
          </p:nvSpPr>
          <p:spPr>
            <a:xfrm>
              <a:off x="3282525" y="4112350"/>
              <a:ext cx="612125" cy="321800"/>
            </a:xfrm>
            <a:custGeom>
              <a:avLst/>
              <a:gdLst/>
              <a:ahLst/>
              <a:cxnLst/>
              <a:rect l="l" t="t" r="r" b="b"/>
              <a:pathLst>
                <a:path w="24485" h="12872" extrusionOk="0">
                  <a:moveTo>
                    <a:pt x="12246" y="0"/>
                  </a:moveTo>
                  <a:cubicBezTo>
                    <a:pt x="9390" y="0"/>
                    <a:pt x="6538" y="626"/>
                    <a:pt x="4370" y="1877"/>
                  </a:cubicBezTo>
                  <a:cubicBezTo>
                    <a:pt x="0" y="4378"/>
                    <a:pt x="0" y="8481"/>
                    <a:pt x="4370" y="10983"/>
                  </a:cubicBezTo>
                  <a:cubicBezTo>
                    <a:pt x="6531" y="12247"/>
                    <a:pt x="9371" y="12872"/>
                    <a:pt x="12218" y="12872"/>
                  </a:cubicBezTo>
                  <a:cubicBezTo>
                    <a:pt x="15084" y="12872"/>
                    <a:pt x="17956" y="12238"/>
                    <a:pt x="20148" y="10983"/>
                  </a:cubicBezTo>
                  <a:cubicBezTo>
                    <a:pt x="24484" y="8481"/>
                    <a:pt x="24484" y="4412"/>
                    <a:pt x="20148" y="1877"/>
                  </a:cubicBezTo>
                  <a:cubicBezTo>
                    <a:pt x="17963" y="626"/>
                    <a:pt x="15103" y="0"/>
                    <a:pt x="1224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5"/>
            <p:cNvSpPr/>
            <p:nvPr/>
          </p:nvSpPr>
          <p:spPr>
            <a:xfrm>
              <a:off x="3282525" y="4112350"/>
              <a:ext cx="612125" cy="321800"/>
            </a:xfrm>
            <a:custGeom>
              <a:avLst/>
              <a:gdLst/>
              <a:ahLst/>
              <a:cxnLst/>
              <a:rect l="l" t="t" r="r" b="b"/>
              <a:pathLst>
                <a:path w="24485" h="12872" extrusionOk="0">
                  <a:moveTo>
                    <a:pt x="12246" y="0"/>
                  </a:moveTo>
                  <a:cubicBezTo>
                    <a:pt x="9390" y="0"/>
                    <a:pt x="6538" y="626"/>
                    <a:pt x="4370" y="1877"/>
                  </a:cubicBezTo>
                  <a:cubicBezTo>
                    <a:pt x="0" y="4378"/>
                    <a:pt x="0" y="8481"/>
                    <a:pt x="4370" y="10983"/>
                  </a:cubicBezTo>
                  <a:cubicBezTo>
                    <a:pt x="6531" y="12247"/>
                    <a:pt x="9371" y="12872"/>
                    <a:pt x="12218" y="12872"/>
                  </a:cubicBezTo>
                  <a:cubicBezTo>
                    <a:pt x="15084" y="12872"/>
                    <a:pt x="17956" y="12238"/>
                    <a:pt x="20148" y="10983"/>
                  </a:cubicBezTo>
                  <a:cubicBezTo>
                    <a:pt x="24484" y="8481"/>
                    <a:pt x="24484" y="4412"/>
                    <a:pt x="20148" y="1877"/>
                  </a:cubicBezTo>
                  <a:cubicBezTo>
                    <a:pt x="17963" y="626"/>
                    <a:pt x="15103" y="0"/>
                    <a:pt x="122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5"/>
            <p:cNvSpPr/>
            <p:nvPr/>
          </p:nvSpPr>
          <p:spPr>
            <a:xfrm>
              <a:off x="3404275" y="4173425"/>
              <a:ext cx="369450" cy="199350"/>
            </a:xfrm>
            <a:custGeom>
              <a:avLst/>
              <a:gdLst/>
              <a:ahLst/>
              <a:cxnLst/>
              <a:rect l="l" t="t" r="r" b="b"/>
              <a:pathLst>
                <a:path w="14778" h="7974" extrusionOk="0">
                  <a:moveTo>
                    <a:pt x="7372" y="1"/>
                  </a:moveTo>
                  <a:cubicBezTo>
                    <a:pt x="5621" y="1"/>
                    <a:pt x="3870" y="368"/>
                    <a:pt x="2235" y="1101"/>
                  </a:cubicBezTo>
                  <a:cubicBezTo>
                    <a:pt x="801" y="1869"/>
                    <a:pt x="0" y="2869"/>
                    <a:pt x="0" y="4004"/>
                  </a:cubicBezTo>
                  <a:cubicBezTo>
                    <a:pt x="0" y="5104"/>
                    <a:pt x="767" y="6138"/>
                    <a:pt x="2235" y="6872"/>
                  </a:cubicBezTo>
                  <a:cubicBezTo>
                    <a:pt x="3870" y="7606"/>
                    <a:pt x="5621" y="7973"/>
                    <a:pt x="7372" y="7973"/>
                  </a:cubicBezTo>
                  <a:cubicBezTo>
                    <a:pt x="9123" y="7973"/>
                    <a:pt x="10875" y="7606"/>
                    <a:pt x="12509" y="6872"/>
                  </a:cubicBezTo>
                  <a:cubicBezTo>
                    <a:pt x="13977" y="6138"/>
                    <a:pt x="14777" y="5104"/>
                    <a:pt x="14777" y="4004"/>
                  </a:cubicBezTo>
                  <a:cubicBezTo>
                    <a:pt x="14777" y="2869"/>
                    <a:pt x="13977" y="1869"/>
                    <a:pt x="12509" y="1101"/>
                  </a:cubicBezTo>
                  <a:cubicBezTo>
                    <a:pt x="10875" y="368"/>
                    <a:pt x="9123" y="1"/>
                    <a:pt x="737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5"/>
            <p:cNvSpPr/>
            <p:nvPr/>
          </p:nvSpPr>
          <p:spPr>
            <a:xfrm>
              <a:off x="3404275" y="4173425"/>
              <a:ext cx="369450" cy="199350"/>
            </a:xfrm>
            <a:custGeom>
              <a:avLst/>
              <a:gdLst/>
              <a:ahLst/>
              <a:cxnLst/>
              <a:rect l="l" t="t" r="r" b="b"/>
              <a:pathLst>
                <a:path w="14778" h="7974" extrusionOk="0">
                  <a:moveTo>
                    <a:pt x="7372" y="1"/>
                  </a:moveTo>
                  <a:cubicBezTo>
                    <a:pt x="5621" y="1"/>
                    <a:pt x="3870" y="368"/>
                    <a:pt x="2235" y="1101"/>
                  </a:cubicBezTo>
                  <a:cubicBezTo>
                    <a:pt x="801" y="1869"/>
                    <a:pt x="0" y="2869"/>
                    <a:pt x="0" y="4004"/>
                  </a:cubicBezTo>
                  <a:cubicBezTo>
                    <a:pt x="0" y="5104"/>
                    <a:pt x="767" y="6138"/>
                    <a:pt x="2235" y="6872"/>
                  </a:cubicBezTo>
                  <a:cubicBezTo>
                    <a:pt x="3870" y="7606"/>
                    <a:pt x="5621" y="7973"/>
                    <a:pt x="7372" y="7973"/>
                  </a:cubicBezTo>
                  <a:cubicBezTo>
                    <a:pt x="9123" y="7973"/>
                    <a:pt x="10875" y="7606"/>
                    <a:pt x="12509" y="6872"/>
                  </a:cubicBezTo>
                  <a:cubicBezTo>
                    <a:pt x="13977" y="6138"/>
                    <a:pt x="14777" y="5104"/>
                    <a:pt x="14777" y="4004"/>
                  </a:cubicBezTo>
                  <a:cubicBezTo>
                    <a:pt x="14777" y="2869"/>
                    <a:pt x="13977" y="1869"/>
                    <a:pt x="12509" y="1101"/>
                  </a:cubicBezTo>
                  <a:cubicBezTo>
                    <a:pt x="10875" y="368"/>
                    <a:pt x="9123" y="1"/>
                    <a:pt x="73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5"/>
            <p:cNvSpPr/>
            <p:nvPr/>
          </p:nvSpPr>
          <p:spPr>
            <a:xfrm>
              <a:off x="3322550" y="4124225"/>
              <a:ext cx="532900" cy="297750"/>
            </a:xfrm>
            <a:custGeom>
              <a:avLst/>
              <a:gdLst/>
              <a:ahLst/>
              <a:cxnLst/>
              <a:rect l="l" t="t" r="r" b="b"/>
              <a:pathLst>
                <a:path w="21316" h="11910" extrusionOk="0">
                  <a:moveTo>
                    <a:pt x="10675" y="1969"/>
                  </a:moveTo>
                  <a:cubicBezTo>
                    <a:pt x="12426" y="1969"/>
                    <a:pt x="14177" y="2336"/>
                    <a:pt x="15812" y="3069"/>
                  </a:cubicBezTo>
                  <a:cubicBezTo>
                    <a:pt x="17246" y="3837"/>
                    <a:pt x="18046" y="4837"/>
                    <a:pt x="18046" y="5972"/>
                  </a:cubicBezTo>
                  <a:cubicBezTo>
                    <a:pt x="18046" y="7072"/>
                    <a:pt x="17246" y="8106"/>
                    <a:pt x="15778" y="8840"/>
                  </a:cubicBezTo>
                  <a:lnTo>
                    <a:pt x="15812" y="8840"/>
                  </a:lnTo>
                  <a:cubicBezTo>
                    <a:pt x="14177" y="9574"/>
                    <a:pt x="12426" y="9941"/>
                    <a:pt x="10675" y="9941"/>
                  </a:cubicBezTo>
                  <a:cubicBezTo>
                    <a:pt x="8923" y="9941"/>
                    <a:pt x="7172" y="9574"/>
                    <a:pt x="5538" y="8840"/>
                  </a:cubicBezTo>
                  <a:cubicBezTo>
                    <a:pt x="4070" y="8106"/>
                    <a:pt x="3269" y="7072"/>
                    <a:pt x="3269" y="5972"/>
                  </a:cubicBezTo>
                  <a:cubicBezTo>
                    <a:pt x="3269" y="4837"/>
                    <a:pt x="4070" y="3837"/>
                    <a:pt x="5538" y="3069"/>
                  </a:cubicBezTo>
                  <a:cubicBezTo>
                    <a:pt x="7172" y="2336"/>
                    <a:pt x="8923" y="1969"/>
                    <a:pt x="10675" y="1969"/>
                  </a:cubicBezTo>
                  <a:close/>
                  <a:moveTo>
                    <a:pt x="10641" y="1"/>
                  </a:moveTo>
                  <a:cubicBezTo>
                    <a:pt x="7739" y="1"/>
                    <a:pt x="5037" y="668"/>
                    <a:pt x="3002" y="1835"/>
                  </a:cubicBezTo>
                  <a:cubicBezTo>
                    <a:pt x="1068" y="2969"/>
                    <a:pt x="0" y="4404"/>
                    <a:pt x="0" y="5972"/>
                  </a:cubicBezTo>
                  <a:cubicBezTo>
                    <a:pt x="0" y="7506"/>
                    <a:pt x="1068" y="8974"/>
                    <a:pt x="3002" y="10108"/>
                  </a:cubicBezTo>
                  <a:cubicBezTo>
                    <a:pt x="5037" y="11275"/>
                    <a:pt x="7739" y="11909"/>
                    <a:pt x="10641" y="11909"/>
                  </a:cubicBezTo>
                  <a:cubicBezTo>
                    <a:pt x="13543" y="11909"/>
                    <a:pt x="16245" y="11275"/>
                    <a:pt x="18280" y="10108"/>
                  </a:cubicBezTo>
                  <a:cubicBezTo>
                    <a:pt x="20248" y="8974"/>
                    <a:pt x="21315" y="7506"/>
                    <a:pt x="21315" y="5972"/>
                  </a:cubicBezTo>
                  <a:cubicBezTo>
                    <a:pt x="21315" y="4437"/>
                    <a:pt x="20248" y="2969"/>
                    <a:pt x="18313" y="1835"/>
                  </a:cubicBezTo>
                  <a:cubicBezTo>
                    <a:pt x="16279" y="668"/>
                    <a:pt x="13543" y="1"/>
                    <a:pt x="1064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5"/>
            <p:cNvSpPr/>
            <p:nvPr/>
          </p:nvSpPr>
          <p:spPr>
            <a:xfrm>
              <a:off x="3396775" y="4183025"/>
              <a:ext cx="384450" cy="180150"/>
            </a:xfrm>
            <a:custGeom>
              <a:avLst/>
              <a:gdLst/>
              <a:ahLst/>
              <a:cxnLst/>
              <a:rect l="l" t="t" r="r" b="b"/>
              <a:pathLst>
                <a:path w="15378" h="7206" extrusionOk="0">
                  <a:moveTo>
                    <a:pt x="7689" y="0"/>
                  </a:moveTo>
                  <a:cubicBezTo>
                    <a:pt x="5896" y="0"/>
                    <a:pt x="4103" y="351"/>
                    <a:pt x="2735" y="1051"/>
                  </a:cubicBezTo>
                  <a:cubicBezTo>
                    <a:pt x="0" y="2452"/>
                    <a:pt x="0" y="4754"/>
                    <a:pt x="2735" y="6155"/>
                  </a:cubicBezTo>
                  <a:cubicBezTo>
                    <a:pt x="4103" y="6855"/>
                    <a:pt x="5896" y="7205"/>
                    <a:pt x="7689" y="7205"/>
                  </a:cubicBezTo>
                  <a:cubicBezTo>
                    <a:pt x="9482" y="7205"/>
                    <a:pt x="11275" y="6855"/>
                    <a:pt x="12642" y="6155"/>
                  </a:cubicBezTo>
                  <a:cubicBezTo>
                    <a:pt x="15378" y="4754"/>
                    <a:pt x="15378" y="2452"/>
                    <a:pt x="12642" y="1051"/>
                  </a:cubicBezTo>
                  <a:cubicBezTo>
                    <a:pt x="11275" y="351"/>
                    <a:pt x="9482" y="0"/>
                    <a:pt x="76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5"/>
            <p:cNvSpPr/>
            <p:nvPr/>
          </p:nvSpPr>
          <p:spPr>
            <a:xfrm>
              <a:off x="3396775" y="4183025"/>
              <a:ext cx="384450" cy="180150"/>
            </a:xfrm>
            <a:custGeom>
              <a:avLst/>
              <a:gdLst/>
              <a:ahLst/>
              <a:cxnLst/>
              <a:rect l="l" t="t" r="r" b="b"/>
              <a:pathLst>
                <a:path w="15378" h="7206" extrusionOk="0">
                  <a:moveTo>
                    <a:pt x="7689" y="0"/>
                  </a:moveTo>
                  <a:cubicBezTo>
                    <a:pt x="5896" y="0"/>
                    <a:pt x="4103" y="351"/>
                    <a:pt x="2735" y="1051"/>
                  </a:cubicBezTo>
                  <a:cubicBezTo>
                    <a:pt x="0" y="2452"/>
                    <a:pt x="0" y="4754"/>
                    <a:pt x="2735" y="6155"/>
                  </a:cubicBezTo>
                  <a:cubicBezTo>
                    <a:pt x="4103" y="6855"/>
                    <a:pt x="5896" y="7205"/>
                    <a:pt x="7689" y="7205"/>
                  </a:cubicBezTo>
                  <a:cubicBezTo>
                    <a:pt x="9482" y="7205"/>
                    <a:pt x="11275" y="6855"/>
                    <a:pt x="12642" y="6155"/>
                  </a:cubicBezTo>
                  <a:cubicBezTo>
                    <a:pt x="15378" y="4754"/>
                    <a:pt x="15378" y="2452"/>
                    <a:pt x="12642" y="1051"/>
                  </a:cubicBezTo>
                  <a:cubicBezTo>
                    <a:pt x="11275" y="351"/>
                    <a:pt x="9482" y="0"/>
                    <a:pt x="768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5"/>
            <p:cNvSpPr/>
            <p:nvPr/>
          </p:nvSpPr>
          <p:spPr>
            <a:xfrm>
              <a:off x="3396775" y="4183025"/>
              <a:ext cx="384450" cy="180150"/>
            </a:xfrm>
            <a:custGeom>
              <a:avLst/>
              <a:gdLst/>
              <a:ahLst/>
              <a:cxnLst/>
              <a:rect l="l" t="t" r="r" b="b"/>
              <a:pathLst>
                <a:path w="15378" h="7206" extrusionOk="0">
                  <a:moveTo>
                    <a:pt x="7689" y="0"/>
                  </a:moveTo>
                  <a:cubicBezTo>
                    <a:pt x="5896" y="0"/>
                    <a:pt x="4103" y="351"/>
                    <a:pt x="2735" y="1051"/>
                  </a:cubicBezTo>
                  <a:cubicBezTo>
                    <a:pt x="0" y="2452"/>
                    <a:pt x="0" y="4754"/>
                    <a:pt x="2735" y="6155"/>
                  </a:cubicBezTo>
                  <a:cubicBezTo>
                    <a:pt x="4103" y="6855"/>
                    <a:pt x="5896" y="7205"/>
                    <a:pt x="7689" y="7205"/>
                  </a:cubicBezTo>
                  <a:cubicBezTo>
                    <a:pt x="9482" y="7205"/>
                    <a:pt x="11275" y="6855"/>
                    <a:pt x="12642" y="6155"/>
                  </a:cubicBezTo>
                  <a:cubicBezTo>
                    <a:pt x="15378" y="4754"/>
                    <a:pt x="15378" y="2452"/>
                    <a:pt x="12642" y="1051"/>
                  </a:cubicBezTo>
                  <a:cubicBezTo>
                    <a:pt x="11275" y="351"/>
                    <a:pt x="9482" y="0"/>
                    <a:pt x="76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5"/>
            <p:cNvSpPr/>
            <p:nvPr/>
          </p:nvSpPr>
          <p:spPr>
            <a:xfrm>
              <a:off x="3415100" y="4207200"/>
              <a:ext cx="347775" cy="156800"/>
            </a:xfrm>
            <a:custGeom>
              <a:avLst/>
              <a:gdLst/>
              <a:ahLst/>
              <a:cxnLst/>
              <a:rect l="l" t="t" r="r" b="b"/>
              <a:pathLst>
                <a:path w="13911" h="6272" extrusionOk="0">
                  <a:moveTo>
                    <a:pt x="6956" y="1"/>
                  </a:moveTo>
                  <a:cubicBezTo>
                    <a:pt x="5163" y="1"/>
                    <a:pt x="3370" y="351"/>
                    <a:pt x="2002" y="1051"/>
                  </a:cubicBezTo>
                  <a:cubicBezTo>
                    <a:pt x="868" y="1618"/>
                    <a:pt x="201" y="2352"/>
                    <a:pt x="1" y="3120"/>
                  </a:cubicBezTo>
                  <a:cubicBezTo>
                    <a:pt x="201" y="3887"/>
                    <a:pt x="868" y="4621"/>
                    <a:pt x="2002" y="5221"/>
                  </a:cubicBezTo>
                  <a:cubicBezTo>
                    <a:pt x="3370" y="5922"/>
                    <a:pt x="5163" y="6272"/>
                    <a:pt x="6956" y="6272"/>
                  </a:cubicBezTo>
                  <a:cubicBezTo>
                    <a:pt x="8749" y="6272"/>
                    <a:pt x="10542" y="5922"/>
                    <a:pt x="11909" y="5221"/>
                  </a:cubicBezTo>
                  <a:cubicBezTo>
                    <a:pt x="13044" y="4654"/>
                    <a:pt x="13711" y="3920"/>
                    <a:pt x="13911" y="3120"/>
                  </a:cubicBezTo>
                  <a:cubicBezTo>
                    <a:pt x="13711" y="2352"/>
                    <a:pt x="13044" y="1618"/>
                    <a:pt x="11909" y="1051"/>
                  </a:cubicBezTo>
                  <a:cubicBezTo>
                    <a:pt x="10542" y="351"/>
                    <a:pt x="8749" y="1"/>
                    <a:pt x="695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5"/>
            <p:cNvSpPr/>
            <p:nvPr/>
          </p:nvSpPr>
          <p:spPr>
            <a:xfrm>
              <a:off x="3415100" y="4207200"/>
              <a:ext cx="347775" cy="156800"/>
            </a:xfrm>
            <a:custGeom>
              <a:avLst/>
              <a:gdLst/>
              <a:ahLst/>
              <a:cxnLst/>
              <a:rect l="l" t="t" r="r" b="b"/>
              <a:pathLst>
                <a:path w="13911" h="6272" extrusionOk="0">
                  <a:moveTo>
                    <a:pt x="6956" y="1"/>
                  </a:moveTo>
                  <a:cubicBezTo>
                    <a:pt x="5163" y="1"/>
                    <a:pt x="3370" y="351"/>
                    <a:pt x="2002" y="1051"/>
                  </a:cubicBezTo>
                  <a:cubicBezTo>
                    <a:pt x="868" y="1618"/>
                    <a:pt x="201" y="2352"/>
                    <a:pt x="1" y="3120"/>
                  </a:cubicBezTo>
                  <a:cubicBezTo>
                    <a:pt x="201" y="3887"/>
                    <a:pt x="868" y="4621"/>
                    <a:pt x="2002" y="5221"/>
                  </a:cubicBezTo>
                  <a:cubicBezTo>
                    <a:pt x="3370" y="5922"/>
                    <a:pt x="5163" y="6272"/>
                    <a:pt x="6956" y="6272"/>
                  </a:cubicBezTo>
                  <a:cubicBezTo>
                    <a:pt x="8749" y="6272"/>
                    <a:pt x="10542" y="5922"/>
                    <a:pt x="11909" y="5221"/>
                  </a:cubicBezTo>
                  <a:cubicBezTo>
                    <a:pt x="13044" y="4654"/>
                    <a:pt x="13711" y="3920"/>
                    <a:pt x="13911" y="3120"/>
                  </a:cubicBezTo>
                  <a:cubicBezTo>
                    <a:pt x="13711" y="2352"/>
                    <a:pt x="13044" y="1618"/>
                    <a:pt x="11909" y="1051"/>
                  </a:cubicBezTo>
                  <a:cubicBezTo>
                    <a:pt x="10542" y="351"/>
                    <a:pt x="8749" y="1"/>
                    <a:pt x="695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5"/>
            <p:cNvSpPr/>
            <p:nvPr/>
          </p:nvSpPr>
          <p:spPr>
            <a:xfrm>
              <a:off x="3580225" y="4210950"/>
              <a:ext cx="25050" cy="51725"/>
            </a:xfrm>
            <a:custGeom>
              <a:avLst/>
              <a:gdLst/>
              <a:ahLst/>
              <a:cxnLst/>
              <a:rect l="l" t="t" r="r" b="b"/>
              <a:pathLst>
                <a:path w="1002" h="2069" extrusionOk="0">
                  <a:moveTo>
                    <a:pt x="1001" y="1"/>
                  </a:moveTo>
                  <a:lnTo>
                    <a:pt x="1" y="1001"/>
                  </a:lnTo>
                  <a:lnTo>
                    <a:pt x="1" y="2069"/>
                  </a:lnTo>
                  <a:lnTo>
                    <a:pt x="668" y="1402"/>
                  </a:lnTo>
                  <a:lnTo>
                    <a:pt x="1001" y="1035"/>
                  </a:lnTo>
                  <a:lnTo>
                    <a:pt x="100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5"/>
            <p:cNvSpPr/>
            <p:nvPr/>
          </p:nvSpPr>
          <p:spPr>
            <a:xfrm>
              <a:off x="3580225" y="4210950"/>
              <a:ext cx="25050" cy="51725"/>
            </a:xfrm>
            <a:custGeom>
              <a:avLst/>
              <a:gdLst/>
              <a:ahLst/>
              <a:cxnLst/>
              <a:rect l="l" t="t" r="r" b="b"/>
              <a:pathLst>
                <a:path w="1002" h="2069" extrusionOk="0">
                  <a:moveTo>
                    <a:pt x="1001" y="1"/>
                  </a:moveTo>
                  <a:lnTo>
                    <a:pt x="1" y="1001"/>
                  </a:lnTo>
                  <a:lnTo>
                    <a:pt x="1" y="2069"/>
                  </a:lnTo>
                  <a:lnTo>
                    <a:pt x="668" y="1402"/>
                  </a:lnTo>
                  <a:lnTo>
                    <a:pt x="1001" y="1035"/>
                  </a:lnTo>
                  <a:lnTo>
                    <a:pt x="10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5"/>
            <p:cNvSpPr/>
            <p:nvPr/>
          </p:nvSpPr>
          <p:spPr>
            <a:xfrm>
              <a:off x="3532700" y="4233700"/>
              <a:ext cx="47550" cy="25450"/>
            </a:xfrm>
            <a:custGeom>
              <a:avLst/>
              <a:gdLst/>
              <a:ahLst/>
              <a:cxnLst/>
              <a:rect l="l" t="t" r="r" b="b"/>
              <a:pathLst>
                <a:path w="1902" h="1018" extrusionOk="0">
                  <a:moveTo>
                    <a:pt x="1369" y="1"/>
                  </a:moveTo>
                  <a:cubicBezTo>
                    <a:pt x="1057" y="1"/>
                    <a:pt x="742" y="89"/>
                    <a:pt x="467" y="258"/>
                  </a:cubicBezTo>
                  <a:cubicBezTo>
                    <a:pt x="0" y="558"/>
                    <a:pt x="34" y="759"/>
                    <a:pt x="300" y="925"/>
                  </a:cubicBezTo>
                  <a:cubicBezTo>
                    <a:pt x="367" y="959"/>
                    <a:pt x="434" y="959"/>
                    <a:pt x="501" y="992"/>
                  </a:cubicBezTo>
                  <a:cubicBezTo>
                    <a:pt x="567" y="1009"/>
                    <a:pt x="634" y="1017"/>
                    <a:pt x="701" y="1017"/>
                  </a:cubicBezTo>
                  <a:cubicBezTo>
                    <a:pt x="767" y="1017"/>
                    <a:pt x="834" y="1009"/>
                    <a:pt x="901" y="992"/>
                  </a:cubicBezTo>
                  <a:cubicBezTo>
                    <a:pt x="1234" y="925"/>
                    <a:pt x="1601" y="825"/>
                    <a:pt x="1902" y="725"/>
                  </a:cubicBezTo>
                  <a:lnTo>
                    <a:pt x="1902" y="91"/>
                  </a:lnTo>
                  <a:cubicBezTo>
                    <a:pt x="1730" y="30"/>
                    <a:pt x="1550" y="1"/>
                    <a:pt x="136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5"/>
            <p:cNvSpPr/>
            <p:nvPr/>
          </p:nvSpPr>
          <p:spPr>
            <a:xfrm>
              <a:off x="3532700" y="4233700"/>
              <a:ext cx="47550" cy="25450"/>
            </a:xfrm>
            <a:custGeom>
              <a:avLst/>
              <a:gdLst/>
              <a:ahLst/>
              <a:cxnLst/>
              <a:rect l="l" t="t" r="r" b="b"/>
              <a:pathLst>
                <a:path w="1902" h="1018" extrusionOk="0">
                  <a:moveTo>
                    <a:pt x="1369" y="1"/>
                  </a:moveTo>
                  <a:cubicBezTo>
                    <a:pt x="1057" y="1"/>
                    <a:pt x="742" y="89"/>
                    <a:pt x="467" y="258"/>
                  </a:cubicBezTo>
                  <a:cubicBezTo>
                    <a:pt x="0" y="558"/>
                    <a:pt x="34" y="759"/>
                    <a:pt x="300" y="925"/>
                  </a:cubicBezTo>
                  <a:cubicBezTo>
                    <a:pt x="367" y="959"/>
                    <a:pt x="434" y="959"/>
                    <a:pt x="501" y="992"/>
                  </a:cubicBezTo>
                  <a:cubicBezTo>
                    <a:pt x="567" y="1009"/>
                    <a:pt x="634" y="1017"/>
                    <a:pt x="701" y="1017"/>
                  </a:cubicBezTo>
                  <a:cubicBezTo>
                    <a:pt x="767" y="1017"/>
                    <a:pt x="834" y="1009"/>
                    <a:pt x="901" y="992"/>
                  </a:cubicBezTo>
                  <a:cubicBezTo>
                    <a:pt x="1234" y="925"/>
                    <a:pt x="1601" y="825"/>
                    <a:pt x="1902" y="725"/>
                  </a:cubicBezTo>
                  <a:lnTo>
                    <a:pt x="1902" y="91"/>
                  </a:lnTo>
                  <a:cubicBezTo>
                    <a:pt x="1730" y="30"/>
                    <a:pt x="1550" y="1"/>
                    <a:pt x="13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5"/>
            <p:cNvSpPr/>
            <p:nvPr/>
          </p:nvSpPr>
          <p:spPr>
            <a:xfrm>
              <a:off x="3481000" y="4219300"/>
              <a:ext cx="216000" cy="128450"/>
            </a:xfrm>
            <a:custGeom>
              <a:avLst/>
              <a:gdLst/>
              <a:ahLst/>
              <a:cxnLst/>
              <a:rect l="l" t="t" r="r" b="b"/>
              <a:pathLst>
                <a:path w="8640" h="5138" extrusionOk="0">
                  <a:moveTo>
                    <a:pt x="0" y="0"/>
                  </a:moveTo>
                  <a:lnTo>
                    <a:pt x="0" y="901"/>
                  </a:lnTo>
                  <a:lnTo>
                    <a:pt x="300" y="1068"/>
                  </a:lnTo>
                  <a:lnTo>
                    <a:pt x="200" y="1468"/>
                  </a:lnTo>
                  <a:lnTo>
                    <a:pt x="200" y="2302"/>
                  </a:lnTo>
                  <a:cubicBezTo>
                    <a:pt x="200" y="2636"/>
                    <a:pt x="434" y="2969"/>
                    <a:pt x="967" y="3269"/>
                  </a:cubicBezTo>
                  <a:cubicBezTo>
                    <a:pt x="1440" y="3527"/>
                    <a:pt x="1981" y="3660"/>
                    <a:pt x="2538" y="3660"/>
                  </a:cubicBezTo>
                  <a:cubicBezTo>
                    <a:pt x="2847" y="3660"/>
                    <a:pt x="3160" y="3619"/>
                    <a:pt x="3469" y="3536"/>
                  </a:cubicBezTo>
                  <a:lnTo>
                    <a:pt x="3945" y="3409"/>
                  </a:lnTo>
                  <a:lnTo>
                    <a:pt x="4537" y="2836"/>
                  </a:lnTo>
                  <a:cubicBezTo>
                    <a:pt x="4762" y="2941"/>
                    <a:pt x="5007" y="2992"/>
                    <a:pt x="5252" y="2992"/>
                  </a:cubicBezTo>
                  <a:cubicBezTo>
                    <a:pt x="5551" y="2992"/>
                    <a:pt x="5848" y="2916"/>
                    <a:pt x="6104" y="2769"/>
                  </a:cubicBezTo>
                  <a:cubicBezTo>
                    <a:pt x="6505" y="2535"/>
                    <a:pt x="6605" y="2302"/>
                    <a:pt x="6271" y="2102"/>
                  </a:cubicBezTo>
                  <a:cubicBezTo>
                    <a:pt x="6131" y="2023"/>
                    <a:pt x="5981" y="1990"/>
                    <a:pt x="5820" y="1990"/>
                  </a:cubicBezTo>
                  <a:cubicBezTo>
                    <a:pt x="5368" y="1990"/>
                    <a:pt x="4825" y="2248"/>
                    <a:pt x="4136" y="2469"/>
                  </a:cubicBezTo>
                  <a:cubicBezTo>
                    <a:pt x="3601" y="2629"/>
                    <a:pt x="3047" y="2771"/>
                    <a:pt x="2479" y="2771"/>
                  </a:cubicBezTo>
                  <a:cubicBezTo>
                    <a:pt x="1985" y="2771"/>
                    <a:pt x="1480" y="2664"/>
                    <a:pt x="967" y="2369"/>
                  </a:cubicBezTo>
                  <a:cubicBezTo>
                    <a:pt x="467" y="2068"/>
                    <a:pt x="234" y="1768"/>
                    <a:pt x="234" y="1435"/>
                  </a:cubicBezTo>
                  <a:cubicBezTo>
                    <a:pt x="267" y="1034"/>
                    <a:pt x="500" y="701"/>
                    <a:pt x="834" y="501"/>
                  </a:cubicBezTo>
                  <a:lnTo>
                    <a:pt x="0" y="0"/>
                  </a:lnTo>
                  <a:close/>
                  <a:moveTo>
                    <a:pt x="3970" y="3403"/>
                  </a:moveTo>
                  <a:lnTo>
                    <a:pt x="3945" y="3409"/>
                  </a:lnTo>
                  <a:lnTo>
                    <a:pt x="3436" y="3903"/>
                  </a:lnTo>
                  <a:cubicBezTo>
                    <a:pt x="3447" y="3907"/>
                    <a:pt x="3458" y="3911"/>
                    <a:pt x="3469" y="3914"/>
                  </a:cubicBezTo>
                  <a:lnTo>
                    <a:pt x="3469" y="3914"/>
                  </a:lnTo>
                  <a:lnTo>
                    <a:pt x="3469" y="3903"/>
                  </a:lnTo>
                  <a:lnTo>
                    <a:pt x="3970" y="3403"/>
                  </a:lnTo>
                  <a:close/>
                  <a:moveTo>
                    <a:pt x="8640" y="3603"/>
                  </a:moveTo>
                  <a:lnTo>
                    <a:pt x="7505" y="4237"/>
                  </a:lnTo>
                  <a:lnTo>
                    <a:pt x="6672" y="3770"/>
                  </a:lnTo>
                  <a:cubicBezTo>
                    <a:pt x="6098" y="4022"/>
                    <a:pt x="5478" y="4148"/>
                    <a:pt x="4864" y="4148"/>
                  </a:cubicBezTo>
                  <a:cubicBezTo>
                    <a:pt x="4585" y="4148"/>
                    <a:pt x="4307" y="4122"/>
                    <a:pt x="4036" y="4070"/>
                  </a:cubicBezTo>
                  <a:cubicBezTo>
                    <a:pt x="3847" y="4038"/>
                    <a:pt x="3658" y="3977"/>
                    <a:pt x="3469" y="3914"/>
                  </a:cubicBezTo>
                  <a:lnTo>
                    <a:pt x="3469" y="3914"/>
                  </a:lnTo>
                  <a:lnTo>
                    <a:pt x="3469" y="4804"/>
                  </a:lnTo>
                  <a:cubicBezTo>
                    <a:pt x="3914" y="4962"/>
                    <a:pt x="4384" y="5039"/>
                    <a:pt x="4854" y="5039"/>
                  </a:cubicBezTo>
                  <a:cubicBezTo>
                    <a:pt x="5477" y="5039"/>
                    <a:pt x="6101" y="4903"/>
                    <a:pt x="6672" y="4637"/>
                  </a:cubicBezTo>
                  <a:lnTo>
                    <a:pt x="7505" y="5137"/>
                  </a:lnTo>
                  <a:lnTo>
                    <a:pt x="8640" y="4470"/>
                  </a:lnTo>
                  <a:lnTo>
                    <a:pt x="8640" y="3603"/>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5"/>
            <p:cNvSpPr/>
            <p:nvPr/>
          </p:nvSpPr>
          <p:spPr>
            <a:xfrm>
              <a:off x="3486000" y="4245975"/>
              <a:ext cx="210175" cy="101775"/>
            </a:xfrm>
            <a:custGeom>
              <a:avLst/>
              <a:gdLst/>
              <a:ahLst/>
              <a:cxnLst/>
              <a:rect l="l" t="t" r="r" b="b"/>
              <a:pathLst>
                <a:path w="8407" h="4071" extrusionOk="0">
                  <a:moveTo>
                    <a:pt x="100" y="1"/>
                  </a:moveTo>
                  <a:lnTo>
                    <a:pt x="0" y="368"/>
                  </a:lnTo>
                  <a:cubicBezTo>
                    <a:pt x="0" y="378"/>
                    <a:pt x="1" y="388"/>
                    <a:pt x="1" y="398"/>
                  </a:cubicBezTo>
                  <a:lnTo>
                    <a:pt x="1" y="398"/>
                  </a:lnTo>
                  <a:lnTo>
                    <a:pt x="100" y="1"/>
                  </a:lnTo>
                  <a:close/>
                  <a:moveTo>
                    <a:pt x="1" y="398"/>
                  </a:moveTo>
                  <a:lnTo>
                    <a:pt x="0" y="401"/>
                  </a:lnTo>
                  <a:lnTo>
                    <a:pt x="0" y="1235"/>
                  </a:lnTo>
                  <a:cubicBezTo>
                    <a:pt x="0" y="1569"/>
                    <a:pt x="234" y="1902"/>
                    <a:pt x="734" y="2202"/>
                  </a:cubicBezTo>
                  <a:cubicBezTo>
                    <a:pt x="1228" y="2460"/>
                    <a:pt x="1777" y="2593"/>
                    <a:pt x="2328" y="2593"/>
                  </a:cubicBezTo>
                  <a:cubicBezTo>
                    <a:pt x="2633" y="2593"/>
                    <a:pt x="2939" y="2552"/>
                    <a:pt x="3236" y="2469"/>
                  </a:cubicBezTo>
                  <a:lnTo>
                    <a:pt x="3736" y="2336"/>
                  </a:lnTo>
                  <a:lnTo>
                    <a:pt x="3736" y="2336"/>
                  </a:lnTo>
                  <a:lnTo>
                    <a:pt x="4303" y="1769"/>
                  </a:lnTo>
                  <a:cubicBezTo>
                    <a:pt x="4544" y="1874"/>
                    <a:pt x="4791" y="1925"/>
                    <a:pt x="5035" y="1925"/>
                  </a:cubicBezTo>
                  <a:cubicBezTo>
                    <a:pt x="5334" y="1925"/>
                    <a:pt x="5629" y="1849"/>
                    <a:pt x="5904" y="1702"/>
                  </a:cubicBezTo>
                  <a:cubicBezTo>
                    <a:pt x="6271" y="1468"/>
                    <a:pt x="6371" y="1235"/>
                    <a:pt x="6038" y="1035"/>
                  </a:cubicBezTo>
                  <a:cubicBezTo>
                    <a:pt x="5897" y="956"/>
                    <a:pt x="5748" y="923"/>
                    <a:pt x="5587" y="923"/>
                  </a:cubicBezTo>
                  <a:cubicBezTo>
                    <a:pt x="5135" y="923"/>
                    <a:pt x="4591" y="1181"/>
                    <a:pt x="3903" y="1402"/>
                  </a:cubicBezTo>
                  <a:cubicBezTo>
                    <a:pt x="3386" y="1562"/>
                    <a:pt x="2830" y="1704"/>
                    <a:pt x="2257" y="1704"/>
                  </a:cubicBezTo>
                  <a:cubicBezTo>
                    <a:pt x="1759" y="1704"/>
                    <a:pt x="1246" y="1597"/>
                    <a:pt x="734" y="1302"/>
                  </a:cubicBezTo>
                  <a:cubicBezTo>
                    <a:pt x="281" y="1011"/>
                    <a:pt x="17" y="720"/>
                    <a:pt x="1" y="398"/>
                  </a:cubicBezTo>
                  <a:close/>
                  <a:moveTo>
                    <a:pt x="8406" y="2536"/>
                  </a:moveTo>
                  <a:lnTo>
                    <a:pt x="7305" y="3170"/>
                  </a:lnTo>
                  <a:lnTo>
                    <a:pt x="6472" y="2703"/>
                  </a:lnTo>
                  <a:cubicBezTo>
                    <a:pt x="5898" y="2955"/>
                    <a:pt x="5278" y="3081"/>
                    <a:pt x="4664" y="3081"/>
                  </a:cubicBezTo>
                  <a:cubicBezTo>
                    <a:pt x="4385" y="3081"/>
                    <a:pt x="4107" y="3055"/>
                    <a:pt x="3836" y="3003"/>
                  </a:cubicBezTo>
                  <a:cubicBezTo>
                    <a:pt x="3636" y="2970"/>
                    <a:pt x="3436" y="2903"/>
                    <a:pt x="3236" y="2836"/>
                  </a:cubicBezTo>
                  <a:lnTo>
                    <a:pt x="3236" y="3737"/>
                  </a:lnTo>
                  <a:cubicBezTo>
                    <a:pt x="3695" y="3895"/>
                    <a:pt x="4167" y="3972"/>
                    <a:pt x="4637" y="3972"/>
                  </a:cubicBezTo>
                  <a:cubicBezTo>
                    <a:pt x="5261" y="3972"/>
                    <a:pt x="5882" y="3836"/>
                    <a:pt x="6472" y="3570"/>
                  </a:cubicBezTo>
                  <a:lnTo>
                    <a:pt x="7305" y="4070"/>
                  </a:lnTo>
                  <a:lnTo>
                    <a:pt x="8406" y="3403"/>
                  </a:lnTo>
                  <a:lnTo>
                    <a:pt x="8406" y="2536"/>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5"/>
            <p:cNvSpPr/>
            <p:nvPr/>
          </p:nvSpPr>
          <p:spPr>
            <a:xfrm>
              <a:off x="3481000" y="4219300"/>
              <a:ext cx="20875" cy="26700"/>
            </a:xfrm>
            <a:custGeom>
              <a:avLst/>
              <a:gdLst/>
              <a:ahLst/>
              <a:cxnLst/>
              <a:rect l="l" t="t" r="r" b="b"/>
              <a:pathLst>
                <a:path w="835" h="1068" extrusionOk="0">
                  <a:moveTo>
                    <a:pt x="0" y="0"/>
                  </a:moveTo>
                  <a:lnTo>
                    <a:pt x="0" y="901"/>
                  </a:lnTo>
                  <a:lnTo>
                    <a:pt x="300" y="1068"/>
                  </a:lnTo>
                  <a:cubicBezTo>
                    <a:pt x="434" y="834"/>
                    <a:pt x="601" y="634"/>
                    <a:pt x="834" y="501"/>
                  </a:cubicBez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5"/>
            <p:cNvSpPr/>
            <p:nvPr/>
          </p:nvSpPr>
          <p:spPr>
            <a:xfrm>
              <a:off x="3676125" y="4276000"/>
              <a:ext cx="15875" cy="29225"/>
            </a:xfrm>
            <a:custGeom>
              <a:avLst/>
              <a:gdLst/>
              <a:ahLst/>
              <a:cxnLst/>
              <a:rect l="l" t="t" r="r" b="b"/>
              <a:pathLst>
                <a:path w="635" h="1169" extrusionOk="0">
                  <a:moveTo>
                    <a:pt x="634" y="1"/>
                  </a:moveTo>
                  <a:cubicBezTo>
                    <a:pt x="568" y="368"/>
                    <a:pt x="334" y="701"/>
                    <a:pt x="1" y="835"/>
                  </a:cubicBezTo>
                  <a:lnTo>
                    <a:pt x="568" y="1168"/>
                  </a:lnTo>
                  <a:cubicBezTo>
                    <a:pt x="601" y="1035"/>
                    <a:pt x="634" y="901"/>
                    <a:pt x="634" y="734"/>
                  </a:cubicBezTo>
                  <a:cubicBezTo>
                    <a:pt x="634" y="734"/>
                    <a:pt x="634" y="234"/>
                    <a:pt x="63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5"/>
            <p:cNvSpPr/>
            <p:nvPr/>
          </p:nvSpPr>
          <p:spPr>
            <a:xfrm>
              <a:off x="3676125" y="4276000"/>
              <a:ext cx="15875" cy="29225"/>
            </a:xfrm>
            <a:custGeom>
              <a:avLst/>
              <a:gdLst/>
              <a:ahLst/>
              <a:cxnLst/>
              <a:rect l="l" t="t" r="r" b="b"/>
              <a:pathLst>
                <a:path w="635" h="1169" extrusionOk="0">
                  <a:moveTo>
                    <a:pt x="634" y="1"/>
                  </a:moveTo>
                  <a:cubicBezTo>
                    <a:pt x="568" y="368"/>
                    <a:pt x="334" y="701"/>
                    <a:pt x="1" y="835"/>
                  </a:cubicBezTo>
                  <a:lnTo>
                    <a:pt x="568" y="1168"/>
                  </a:lnTo>
                  <a:cubicBezTo>
                    <a:pt x="601" y="1035"/>
                    <a:pt x="634" y="901"/>
                    <a:pt x="634" y="734"/>
                  </a:cubicBezTo>
                  <a:cubicBezTo>
                    <a:pt x="634" y="734"/>
                    <a:pt x="634" y="234"/>
                    <a:pt x="6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5"/>
            <p:cNvSpPr/>
            <p:nvPr/>
          </p:nvSpPr>
          <p:spPr>
            <a:xfrm>
              <a:off x="3481000" y="4202625"/>
              <a:ext cx="215175" cy="122600"/>
            </a:xfrm>
            <a:custGeom>
              <a:avLst/>
              <a:gdLst/>
              <a:ahLst/>
              <a:cxnLst/>
              <a:rect l="l" t="t" r="r" b="b"/>
              <a:pathLst>
                <a:path w="8607" h="4904" extrusionOk="0">
                  <a:moveTo>
                    <a:pt x="1134" y="0"/>
                  </a:moveTo>
                  <a:lnTo>
                    <a:pt x="0" y="634"/>
                  </a:lnTo>
                  <a:lnTo>
                    <a:pt x="834" y="1134"/>
                  </a:lnTo>
                  <a:cubicBezTo>
                    <a:pt x="500" y="1334"/>
                    <a:pt x="267" y="1668"/>
                    <a:pt x="200" y="2068"/>
                  </a:cubicBezTo>
                  <a:cubicBezTo>
                    <a:pt x="200" y="2402"/>
                    <a:pt x="467" y="2702"/>
                    <a:pt x="967" y="3002"/>
                  </a:cubicBezTo>
                  <a:cubicBezTo>
                    <a:pt x="1464" y="3297"/>
                    <a:pt x="1968" y="3404"/>
                    <a:pt x="2466" y="3404"/>
                  </a:cubicBezTo>
                  <a:cubicBezTo>
                    <a:pt x="3038" y="3404"/>
                    <a:pt x="3601" y="3263"/>
                    <a:pt x="4136" y="3102"/>
                  </a:cubicBezTo>
                  <a:cubicBezTo>
                    <a:pt x="4800" y="2881"/>
                    <a:pt x="5355" y="2624"/>
                    <a:pt x="5801" y="2624"/>
                  </a:cubicBezTo>
                  <a:cubicBezTo>
                    <a:pt x="5961" y="2624"/>
                    <a:pt x="6106" y="2657"/>
                    <a:pt x="6238" y="2735"/>
                  </a:cubicBezTo>
                  <a:cubicBezTo>
                    <a:pt x="6571" y="2936"/>
                    <a:pt x="6471" y="3169"/>
                    <a:pt x="6104" y="3403"/>
                  </a:cubicBezTo>
                  <a:cubicBezTo>
                    <a:pt x="5848" y="3549"/>
                    <a:pt x="5551" y="3625"/>
                    <a:pt x="5252" y="3625"/>
                  </a:cubicBezTo>
                  <a:cubicBezTo>
                    <a:pt x="5007" y="3625"/>
                    <a:pt x="4762" y="3574"/>
                    <a:pt x="4537" y="3469"/>
                  </a:cubicBezTo>
                  <a:lnTo>
                    <a:pt x="3436" y="4570"/>
                  </a:lnTo>
                  <a:cubicBezTo>
                    <a:pt x="3636" y="4637"/>
                    <a:pt x="3836" y="4704"/>
                    <a:pt x="4036" y="4737"/>
                  </a:cubicBezTo>
                  <a:cubicBezTo>
                    <a:pt x="4370" y="4804"/>
                    <a:pt x="4703" y="4837"/>
                    <a:pt x="5037" y="4837"/>
                  </a:cubicBezTo>
                  <a:cubicBezTo>
                    <a:pt x="5604" y="4770"/>
                    <a:pt x="6138" y="4637"/>
                    <a:pt x="6672" y="4437"/>
                  </a:cubicBezTo>
                  <a:lnTo>
                    <a:pt x="7505" y="4904"/>
                  </a:lnTo>
                  <a:lnTo>
                    <a:pt x="8606" y="4270"/>
                  </a:lnTo>
                  <a:lnTo>
                    <a:pt x="8439" y="4170"/>
                  </a:lnTo>
                  <a:lnTo>
                    <a:pt x="7806" y="3770"/>
                  </a:lnTo>
                  <a:cubicBezTo>
                    <a:pt x="8173" y="3603"/>
                    <a:pt x="8439" y="3202"/>
                    <a:pt x="8439" y="2802"/>
                  </a:cubicBezTo>
                  <a:cubicBezTo>
                    <a:pt x="8439" y="2769"/>
                    <a:pt x="8439" y="2735"/>
                    <a:pt x="8439" y="2702"/>
                  </a:cubicBezTo>
                  <a:cubicBezTo>
                    <a:pt x="8373" y="2302"/>
                    <a:pt x="8106" y="1968"/>
                    <a:pt x="7739" y="1835"/>
                  </a:cubicBezTo>
                  <a:cubicBezTo>
                    <a:pt x="7272" y="1568"/>
                    <a:pt x="6738" y="1435"/>
                    <a:pt x="6238" y="1435"/>
                  </a:cubicBezTo>
                  <a:lnTo>
                    <a:pt x="5704" y="1435"/>
                  </a:lnTo>
                  <a:cubicBezTo>
                    <a:pt x="5437" y="1468"/>
                    <a:pt x="5204" y="1535"/>
                    <a:pt x="4970" y="1601"/>
                  </a:cubicBezTo>
                  <a:cubicBezTo>
                    <a:pt x="4837" y="1601"/>
                    <a:pt x="4737" y="1635"/>
                    <a:pt x="4637" y="1701"/>
                  </a:cubicBezTo>
                  <a:lnTo>
                    <a:pt x="4170" y="1835"/>
                  </a:lnTo>
                  <a:lnTo>
                    <a:pt x="3970" y="1902"/>
                  </a:lnTo>
                  <a:cubicBezTo>
                    <a:pt x="3669" y="2035"/>
                    <a:pt x="3336" y="2135"/>
                    <a:pt x="2969" y="2202"/>
                  </a:cubicBezTo>
                  <a:lnTo>
                    <a:pt x="2569" y="2202"/>
                  </a:lnTo>
                  <a:cubicBezTo>
                    <a:pt x="2502" y="2168"/>
                    <a:pt x="2435" y="2135"/>
                    <a:pt x="2368" y="2102"/>
                  </a:cubicBezTo>
                  <a:cubicBezTo>
                    <a:pt x="2102" y="1968"/>
                    <a:pt x="2068" y="1735"/>
                    <a:pt x="2535" y="1468"/>
                  </a:cubicBezTo>
                  <a:cubicBezTo>
                    <a:pt x="2810" y="1299"/>
                    <a:pt x="3125" y="1210"/>
                    <a:pt x="3446" y="1210"/>
                  </a:cubicBezTo>
                  <a:cubicBezTo>
                    <a:pt x="3631" y="1210"/>
                    <a:pt x="3819" y="1240"/>
                    <a:pt x="4003" y="1301"/>
                  </a:cubicBezTo>
                  <a:lnTo>
                    <a:pt x="5004" y="300"/>
                  </a:lnTo>
                  <a:cubicBezTo>
                    <a:pt x="4572" y="171"/>
                    <a:pt x="4128" y="103"/>
                    <a:pt x="3685" y="103"/>
                  </a:cubicBezTo>
                  <a:cubicBezTo>
                    <a:pt x="3101" y="103"/>
                    <a:pt x="2518" y="221"/>
                    <a:pt x="1968" y="467"/>
                  </a:cubicBezTo>
                  <a:lnTo>
                    <a:pt x="113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5"/>
            <p:cNvSpPr/>
            <p:nvPr/>
          </p:nvSpPr>
          <p:spPr>
            <a:xfrm>
              <a:off x="3647775" y="4313525"/>
              <a:ext cx="20875" cy="34225"/>
            </a:xfrm>
            <a:custGeom>
              <a:avLst/>
              <a:gdLst/>
              <a:ahLst/>
              <a:cxnLst/>
              <a:rect l="l" t="t" r="r" b="b"/>
              <a:pathLst>
                <a:path w="835" h="1369" extrusionOk="0">
                  <a:moveTo>
                    <a:pt x="1" y="1"/>
                  </a:moveTo>
                  <a:lnTo>
                    <a:pt x="1" y="868"/>
                  </a:lnTo>
                  <a:lnTo>
                    <a:pt x="834" y="1368"/>
                  </a:lnTo>
                  <a:lnTo>
                    <a:pt x="834" y="468"/>
                  </a:lnTo>
                  <a:lnTo>
                    <a:pt x="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5"/>
            <p:cNvSpPr/>
            <p:nvPr/>
          </p:nvSpPr>
          <p:spPr>
            <a:xfrm>
              <a:off x="3647775" y="4313525"/>
              <a:ext cx="20875" cy="34225"/>
            </a:xfrm>
            <a:custGeom>
              <a:avLst/>
              <a:gdLst/>
              <a:ahLst/>
              <a:cxnLst/>
              <a:rect l="l" t="t" r="r" b="b"/>
              <a:pathLst>
                <a:path w="835" h="1369" extrusionOk="0">
                  <a:moveTo>
                    <a:pt x="1" y="1"/>
                  </a:moveTo>
                  <a:lnTo>
                    <a:pt x="1" y="868"/>
                  </a:lnTo>
                  <a:lnTo>
                    <a:pt x="834" y="1368"/>
                  </a:lnTo>
                  <a:lnTo>
                    <a:pt x="834" y="468"/>
                  </a:ln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5"/>
            <p:cNvSpPr/>
            <p:nvPr/>
          </p:nvSpPr>
          <p:spPr>
            <a:xfrm>
              <a:off x="3481000" y="4203450"/>
              <a:ext cx="49225" cy="15875"/>
            </a:xfrm>
            <a:custGeom>
              <a:avLst/>
              <a:gdLst/>
              <a:ahLst/>
              <a:cxnLst/>
              <a:rect l="l" t="t" r="r" b="b"/>
              <a:pathLst>
                <a:path w="1969" h="635" extrusionOk="0">
                  <a:moveTo>
                    <a:pt x="1134" y="1"/>
                  </a:moveTo>
                  <a:lnTo>
                    <a:pt x="0" y="634"/>
                  </a:lnTo>
                  <a:lnTo>
                    <a:pt x="0" y="634"/>
                  </a:lnTo>
                  <a:lnTo>
                    <a:pt x="1134" y="134"/>
                  </a:lnTo>
                  <a:lnTo>
                    <a:pt x="1968" y="468"/>
                  </a:lnTo>
                  <a:lnTo>
                    <a:pt x="113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5"/>
            <p:cNvSpPr/>
            <p:nvPr/>
          </p:nvSpPr>
          <p:spPr>
            <a:xfrm>
              <a:off x="3544375" y="4210950"/>
              <a:ext cx="60900" cy="29225"/>
            </a:xfrm>
            <a:custGeom>
              <a:avLst/>
              <a:gdLst/>
              <a:ahLst/>
              <a:cxnLst/>
              <a:rect l="l" t="t" r="r" b="b"/>
              <a:pathLst>
                <a:path w="2436" h="1169" extrusionOk="0">
                  <a:moveTo>
                    <a:pt x="2435" y="1"/>
                  </a:moveTo>
                  <a:lnTo>
                    <a:pt x="1435" y="901"/>
                  </a:lnTo>
                  <a:cubicBezTo>
                    <a:pt x="1275" y="848"/>
                    <a:pt x="1112" y="822"/>
                    <a:pt x="951" y="822"/>
                  </a:cubicBezTo>
                  <a:cubicBezTo>
                    <a:pt x="607" y="822"/>
                    <a:pt x="273" y="941"/>
                    <a:pt x="0" y="1168"/>
                  </a:cubicBezTo>
                  <a:cubicBezTo>
                    <a:pt x="275" y="999"/>
                    <a:pt x="590" y="911"/>
                    <a:pt x="902" y="911"/>
                  </a:cubicBezTo>
                  <a:cubicBezTo>
                    <a:pt x="1083" y="911"/>
                    <a:pt x="1263" y="940"/>
                    <a:pt x="1435" y="1001"/>
                  </a:cubicBezTo>
                  <a:lnTo>
                    <a:pt x="243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5"/>
            <p:cNvSpPr/>
            <p:nvPr/>
          </p:nvSpPr>
          <p:spPr>
            <a:xfrm>
              <a:off x="3566875" y="4291025"/>
              <a:ext cx="40075" cy="32525"/>
            </a:xfrm>
            <a:custGeom>
              <a:avLst/>
              <a:gdLst/>
              <a:ahLst/>
              <a:cxnLst/>
              <a:rect l="l" t="t" r="r" b="b"/>
              <a:pathLst>
                <a:path w="1603" h="1301" extrusionOk="0">
                  <a:moveTo>
                    <a:pt x="1068" y="0"/>
                  </a:moveTo>
                  <a:lnTo>
                    <a:pt x="1" y="1034"/>
                  </a:lnTo>
                  <a:cubicBezTo>
                    <a:pt x="201" y="1101"/>
                    <a:pt x="401" y="1168"/>
                    <a:pt x="601" y="1201"/>
                  </a:cubicBezTo>
                  <a:cubicBezTo>
                    <a:pt x="935" y="1268"/>
                    <a:pt x="1268" y="1301"/>
                    <a:pt x="1602" y="1301"/>
                  </a:cubicBezTo>
                  <a:cubicBezTo>
                    <a:pt x="1102" y="1301"/>
                    <a:pt x="635" y="1201"/>
                    <a:pt x="168" y="1001"/>
                  </a:cubicBezTo>
                  <a:lnTo>
                    <a:pt x="1068"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5"/>
            <p:cNvSpPr/>
            <p:nvPr/>
          </p:nvSpPr>
          <p:spPr>
            <a:xfrm>
              <a:off x="3647775" y="4309350"/>
              <a:ext cx="49225" cy="15875"/>
            </a:xfrm>
            <a:custGeom>
              <a:avLst/>
              <a:gdLst/>
              <a:ahLst/>
              <a:cxnLst/>
              <a:rect l="l" t="t" r="r" b="b"/>
              <a:pathLst>
                <a:path w="1969" h="635" extrusionOk="0">
                  <a:moveTo>
                    <a:pt x="1969" y="1"/>
                  </a:moveTo>
                  <a:lnTo>
                    <a:pt x="834" y="535"/>
                  </a:lnTo>
                  <a:lnTo>
                    <a:pt x="1" y="168"/>
                  </a:lnTo>
                  <a:lnTo>
                    <a:pt x="1" y="168"/>
                  </a:lnTo>
                  <a:lnTo>
                    <a:pt x="834" y="635"/>
                  </a:lnTo>
                  <a:lnTo>
                    <a:pt x="1969"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5"/>
            <p:cNvSpPr/>
            <p:nvPr/>
          </p:nvSpPr>
          <p:spPr>
            <a:xfrm>
              <a:off x="3322550" y="4124225"/>
              <a:ext cx="266875" cy="149300"/>
            </a:xfrm>
            <a:custGeom>
              <a:avLst/>
              <a:gdLst/>
              <a:ahLst/>
              <a:cxnLst/>
              <a:rect l="l" t="t" r="r" b="b"/>
              <a:pathLst>
                <a:path w="10675" h="5972" extrusionOk="0">
                  <a:moveTo>
                    <a:pt x="10675" y="1"/>
                  </a:moveTo>
                  <a:cubicBezTo>
                    <a:pt x="7772" y="1"/>
                    <a:pt x="5037" y="668"/>
                    <a:pt x="3002" y="1835"/>
                  </a:cubicBezTo>
                  <a:cubicBezTo>
                    <a:pt x="1068" y="2969"/>
                    <a:pt x="0" y="4404"/>
                    <a:pt x="0" y="5972"/>
                  </a:cubicBezTo>
                  <a:cubicBezTo>
                    <a:pt x="0" y="5972"/>
                    <a:pt x="100" y="3803"/>
                    <a:pt x="3102" y="1969"/>
                  </a:cubicBezTo>
                  <a:cubicBezTo>
                    <a:pt x="6071" y="167"/>
                    <a:pt x="10675" y="1"/>
                    <a:pt x="1067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5"/>
            <p:cNvSpPr/>
            <p:nvPr/>
          </p:nvSpPr>
          <p:spPr>
            <a:xfrm>
              <a:off x="3566875" y="4255150"/>
              <a:ext cx="310225" cy="178950"/>
            </a:xfrm>
            <a:custGeom>
              <a:avLst/>
              <a:gdLst/>
              <a:ahLst/>
              <a:cxnLst/>
              <a:rect l="l" t="t" r="r" b="b"/>
              <a:pathLst>
                <a:path w="12409" h="7158" extrusionOk="0">
                  <a:moveTo>
                    <a:pt x="11943" y="1"/>
                  </a:moveTo>
                  <a:cubicBezTo>
                    <a:pt x="11943" y="2"/>
                    <a:pt x="12409" y="3070"/>
                    <a:pt x="8574" y="5171"/>
                  </a:cubicBezTo>
                  <a:cubicBezTo>
                    <a:pt x="5140" y="7036"/>
                    <a:pt x="1050" y="7141"/>
                    <a:pt x="172" y="7141"/>
                  </a:cubicBezTo>
                  <a:cubicBezTo>
                    <a:pt x="61" y="7141"/>
                    <a:pt x="1" y="7139"/>
                    <a:pt x="1" y="7139"/>
                  </a:cubicBezTo>
                  <a:lnTo>
                    <a:pt x="1" y="7139"/>
                  </a:lnTo>
                  <a:cubicBezTo>
                    <a:pt x="285" y="7151"/>
                    <a:pt x="569" y="7157"/>
                    <a:pt x="854" y="7157"/>
                  </a:cubicBezTo>
                  <a:cubicBezTo>
                    <a:pt x="3710" y="7157"/>
                    <a:pt x="6559" y="6545"/>
                    <a:pt x="8774" y="5271"/>
                  </a:cubicBezTo>
                  <a:cubicBezTo>
                    <a:pt x="11276" y="3837"/>
                    <a:pt x="12310" y="1902"/>
                    <a:pt x="11943"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5"/>
            <p:cNvSpPr/>
            <p:nvPr/>
          </p:nvSpPr>
          <p:spPr>
            <a:xfrm>
              <a:off x="4732725" y="2743025"/>
              <a:ext cx="557925" cy="321500"/>
            </a:xfrm>
            <a:custGeom>
              <a:avLst/>
              <a:gdLst/>
              <a:ahLst/>
              <a:cxnLst/>
              <a:rect l="l" t="t" r="r" b="b"/>
              <a:pathLst>
                <a:path w="22317" h="12860" extrusionOk="0">
                  <a:moveTo>
                    <a:pt x="11171" y="1"/>
                  </a:moveTo>
                  <a:cubicBezTo>
                    <a:pt x="8314" y="1"/>
                    <a:pt x="5454" y="626"/>
                    <a:pt x="3269" y="1877"/>
                  </a:cubicBezTo>
                  <a:cubicBezTo>
                    <a:pt x="2202" y="2444"/>
                    <a:pt x="1268" y="3278"/>
                    <a:pt x="601" y="4346"/>
                  </a:cubicBezTo>
                  <a:lnTo>
                    <a:pt x="0" y="4346"/>
                  </a:lnTo>
                  <a:lnTo>
                    <a:pt x="0" y="6614"/>
                  </a:lnTo>
                  <a:cubicBezTo>
                    <a:pt x="100" y="8182"/>
                    <a:pt x="1168" y="9749"/>
                    <a:pt x="3269" y="10984"/>
                  </a:cubicBezTo>
                  <a:cubicBezTo>
                    <a:pt x="5454" y="12234"/>
                    <a:pt x="8314" y="12860"/>
                    <a:pt x="11171" y="12860"/>
                  </a:cubicBezTo>
                  <a:cubicBezTo>
                    <a:pt x="14027" y="12860"/>
                    <a:pt x="16879" y="12234"/>
                    <a:pt x="19047" y="10984"/>
                  </a:cubicBezTo>
                  <a:cubicBezTo>
                    <a:pt x="21149" y="9749"/>
                    <a:pt x="22249" y="8182"/>
                    <a:pt x="22316" y="6614"/>
                  </a:cubicBezTo>
                  <a:lnTo>
                    <a:pt x="22316" y="4312"/>
                  </a:lnTo>
                  <a:lnTo>
                    <a:pt x="21716" y="4346"/>
                  </a:lnTo>
                  <a:cubicBezTo>
                    <a:pt x="21049" y="3278"/>
                    <a:pt x="20148" y="2444"/>
                    <a:pt x="19047" y="1877"/>
                  </a:cubicBezTo>
                  <a:cubicBezTo>
                    <a:pt x="16879" y="626"/>
                    <a:pt x="14027" y="1"/>
                    <a:pt x="1117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5"/>
            <p:cNvSpPr/>
            <p:nvPr/>
          </p:nvSpPr>
          <p:spPr>
            <a:xfrm>
              <a:off x="4732725" y="2743025"/>
              <a:ext cx="557925" cy="321500"/>
            </a:xfrm>
            <a:custGeom>
              <a:avLst/>
              <a:gdLst/>
              <a:ahLst/>
              <a:cxnLst/>
              <a:rect l="l" t="t" r="r" b="b"/>
              <a:pathLst>
                <a:path w="22317" h="12860" extrusionOk="0">
                  <a:moveTo>
                    <a:pt x="11171" y="1"/>
                  </a:moveTo>
                  <a:cubicBezTo>
                    <a:pt x="8314" y="1"/>
                    <a:pt x="5454" y="626"/>
                    <a:pt x="3269" y="1877"/>
                  </a:cubicBezTo>
                  <a:cubicBezTo>
                    <a:pt x="2202" y="2444"/>
                    <a:pt x="1268" y="3278"/>
                    <a:pt x="601" y="4346"/>
                  </a:cubicBezTo>
                  <a:lnTo>
                    <a:pt x="0" y="4346"/>
                  </a:lnTo>
                  <a:lnTo>
                    <a:pt x="0" y="6614"/>
                  </a:lnTo>
                  <a:cubicBezTo>
                    <a:pt x="100" y="8182"/>
                    <a:pt x="1168" y="9749"/>
                    <a:pt x="3269" y="10984"/>
                  </a:cubicBezTo>
                  <a:cubicBezTo>
                    <a:pt x="5454" y="12234"/>
                    <a:pt x="8314" y="12860"/>
                    <a:pt x="11171" y="12860"/>
                  </a:cubicBezTo>
                  <a:cubicBezTo>
                    <a:pt x="14027" y="12860"/>
                    <a:pt x="16879" y="12234"/>
                    <a:pt x="19047" y="10984"/>
                  </a:cubicBezTo>
                  <a:cubicBezTo>
                    <a:pt x="21149" y="9749"/>
                    <a:pt x="22249" y="8182"/>
                    <a:pt x="22316" y="6614"/>
                  </a:cubicBezTo>
                  <a:lnTo>
                    <a:pt x="22316" y="4312"/>
                  </a:lnTo>
                  <a:lnTo>
                    <a:pt x="21716" y="4346"/>
                  </a:lnTo>
                  <a:cubicBezTo>
                    <a:pt x="21049" y="3278"/>
                    <a:pt x="20148" y="2444"/>
                    <a:pt x="19047" y="1877"/>
                  </a:cubicBezTo>
                  <a:cubicBezTo>
                    <a:pt x="16879" y="626"/>
                    <a:pt x="14027" y="1"/>
                    <a:pt x="111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5"/>
            <p:cNvSpPr/>
            <p:nvPr/>
          </p:nvSpPr>
          <p:spPr>
            <a:xfrm>
              <a:off x="4732725" y="2742400"/>
              <a:ext cx="279375" cy="321925"/>
            </a:xfrm>
            <a:custGeom>
              <a:avLst/>
              <a:gdLst/>
              <a:ahLst/>
              <a:cxnLst/>
              <a:rect l="l" t="t" r="r" b="b"/>
              <a:pathLst>
                <a:path w="11175" h="12877" extrusionOk="0">
                  <a:moveTo>
                    <a:pt x="11175" y="1"/>
                  </a:moveTo>
                  <a:cubicBezTo>
                    <a:pt x="8306" y="1"/>
                    <a:pt x="5471" y="634"/>
                    <a:pt x="3269" y="1902"/>
                  </a:cubicBezTo>
                  <a:cubicBezTo>
                    <a:pt x="2202" y="2469"/>
                    <a:pt x="1268" y="3303"/>
                    <a:pt x="601" y="4371"/>
                  </a:cubicBezTo>
                  <a:lnTo>
                    <a:pt x="0" y="4371"/>
                  </a:lnTo>
                  <a:lnTo>
                    <a:pt x="0" y="6639"/>
                  </a:lnTo>
                  <a:cubicBezTo>
                    <a:pt x="100" y="8207"/>
                    <a:pt x="1168" y="9774"/>
                    <a:pt x="3269" y="11009"/>
                  </a:cubicBezTo>
                  <a:cubicBezTo>
                    <a:pt x="5471" y="12243"/>
                    <a:pt x="8306" y="12877"/>
                    <a:pt x="11175" y="12877"/>
                  </a:cubicBezTo>
                  <a:lnTo>
                    <a:pt x="1117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5"/>
            <p:cNvSpPr/>
            <p:nvPr/>
          </p:nvSpPr>
          <p:spPr>
            <a:xfrm>
              <a:off x="4732725" y="2768250"/>
              <a:ext cx="126775" cy="269400"/>
            </a:xfrm>
            <a:custGeom>
              <a:avLst/>
              <a:gdLst/>
              <a:ahLst/>
              <a:cxnLst/>
              <a:rect l="l" t="t" r="r" b="b"/>
              <a:pathLst>
                <a:path w="5071" h="10776" extrusionOk="0">
                  <a:moveTo>
                    <a:pt x="5070" y="1"/>
                  </a:moveTo>
                  <a:cubicBezTo>
                    <a:pt x="4437" y="234"/>
                    <a:pt x="3836" y="534"/>
                    <a:pt x="3269" y="835"/>
                  </a:cubicBezTo>
                  <a:cubicBezTo>
                    <a:pt x="2202" y="1435"/>
                    <a:pt x="1268" y="2269"/>
                    <a:pt x="601" y="3303"/>
                  </a:cubicBezTo>
                  <a:lnTo>
                    <a:pt x="0" y="3303"/>
                  </a:lnTo>
                  <a:lnTo>
                    <a:pt x="0" y="5605"/>
                  </a:lnTo>
                  <a:cubicBezTo>
                    <a:pt x="100" y="7173"/>
                    <a:pt x="1168" y="8740"/>
                    <a:pt x="3269" y="9941"/>
                  </a:cubicBezTo>
                  <a:cubicBezTo>
                    <a:pt x="3836" y="10275"/>
                    <a:pt x="4437" y="10542"/>
                    <a:pt x="5070" y="10775"/>
                  </a:cubicBezTo>
                  <a:lnTo>
                    <a:pt x="507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5"/>
            <p:cNvSpPr/>
            <p:nvPr/>
          </p:nvSpPr>
          <p:spPr>
            <a:xfrm>
              <a:off x="5163850" y="2768250"/>
              <a:ext cx="126800" cy="269400"/>
            </a:xfrm>
            <a:custGeom>
              <a:avLst/>
              <a:gdLst/>
              <a:ahLst/>
              <a:cxnLst/>
              <a:rect l="l" t="t" r="r" b="b"/>
              <a:pathLst>
                <a:path w="5072" h="10776" extrusionOk="0">
                  <a:moveTo>
                    <a:pt x="1" y="1"/>
                  </a:moveTo>
                  <a:lnTo>
                    <a:pt x="1" y="10775"/>
                  </a:lnTo>
                  <a:cubicBezTo>
                    <a:pt x="635" y="10542"/>
                    <a:pt x="1235" y="10275"/>
                    <a:pt x="1802" y="9941"/>
                  </a:cubicBezTo>
                  <a:cubicBezTo>
                    <a:pt x="3904" y="8740"/>
                    <a:pt x="5004" y="7173"/>
                    <a:pt x="5071" y="5605"/>
                  </a:cubicBezTo>
                  <a:lnTo>
                    <a:pt x="5071" y="3303"/>
                  </a:lnTo>
                  <a:lnTo>
                    <a:pt x="4471" y="3303"/>
                  </a:lnTo>
                  <a:cubicBezTo>
                    <a:pt x="3804" y="2269"/>
                    <a:pt x="2903" y="1435"/>
                    <a:pt x="1802" y="835"/>
                  </a:cubicBezTo>
                  <a:cubicBezTo>
                    <a:pt x="1235" y="534"/>
                    <a:pt x="635" y="234"/>
                    <a:pt x="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5"/>
            <p:cNvSpPr/>
            <p:nvPr/>
          </p:nvSpPr>
          <p:spPr>
            <a:xfrm>
              <a:off x="4706025" y="2690500"/>
              <a:ext cx="612125" cy="321500"/>
            </a:xfrm>
            <a:custGeom>
              <a:avLst/>
              <a:gdLst/>
              <a:ahLst/>
              <a:cxnLst/>
              <a:rect l="l" t="t" r="r" b="b"/>
              <a:pathLst>
                <a:path w="24485" h="12860" extrusionOk="0">
                  <a:moveTo>
                    <a:pt x="12239" y="0"/>
                  </a:moveTo>
                  <a:cubicBezTo>
                    <a:pt x="9382" y="0"/>
                    <a:pt x="6522" y="626"/>
                    <a:pt x="4337" y="1877"/>
                  </a:cubicBezTo>
                  <a:cubicBezTo>
                    <a:pt x="1" y="4378"/>
                    <a:pt x="1" y="8481"/>
                    <a:pt x="4337" y="10983"/>
                  </a:cubicBezTo>
                  <a:cubicBezTo>
                    <a:pt x="6522" y="12234"/>
                    <a:pt x="9382" y="12859"/>
                    <a:pt x="12239" y="12859"/>
                  </a:cubicBezTo>
                  <a:cubicBezTo>
                    <a:pt x="15095" y="12859"/>
                    <a:pt x="17947" y="12234"/>
                    <a:pt x="20115" y="10983"/>
                  </a:cubicBezTo>
                  <a:cubicBezTo>
                    <a:pt x="24485" y="8481"/>
                    <a:pt x="24485" y="4378"/>
                    <a:pt x="20115" y="1877"/>
                  </a:cubicBezTo>
                  <a:cubicBezTo>
                    <a:pt x="17947" y="626"/>
                    <a:pt x="15095" y="0"/>
                    <a:pt x="1223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5"/>
            <p:cNvSpPr/>
            <p:nvPr/>
          </p:nvSpPr>
          <p:spPr>
            <a:xfrm>
              <a:off x="4706025" y="2690500"/>
              <a:ext cx="612125" cy="321500"/>
            </a:xfrm>
            <a:custGeom>
              <a:avLst/>
              <a:gdLst/>
              <a:ahLst/>
              <a:cxnLst/>
              <a:rect l="l" t="t" r="r" b="b"/>
              <a:pathLst>
                <a:path w="24485" h="12860" extrusionOk="0">
                  <a:moveTo>
                    <a:pt x="12239" y="0"/>
                  </a:moveTo>
                  <a:cubicBezTo>
                    <a:pt x="9382" y="0"/>
                    <a:pt x="6522" y="626"/>
                    <a:pt x="4337" y="1877"/>
                  </a:cubicBezTo>
                  <a:cubicBezTo>
                    <a:pt x="1" y="4378"/>
                    <a:pt x="1" y="8481"/>
                    <a:pt x="4337" y="10983"/>
                  </a:cubicBezTo>
                  <a:cubicBezTo>
                    <a:pt x="6522" y="12234"/>
                    <a:pt x="9382" y="12859"/>
                    <a:pt x="12239" y="12859"/>
                  </a:cubicBezTo>
                  <a:cubicBezTo>
                    <a:pt x="15095" y="12859"/>
                    <a:pt x="17947" y="12234"/>
                    <a:pt x="20115" y="10983"/>
                  </a:cubicBezTo>
                  <a:cubicBezTo>
                    <a:pt x="24485" y="8481"/>
                    <a:pt x="24485" y="4378"/>
                    <a:pt x="20115" y="1877"/>
                  </a:cubicBezTo>
                  <a:cubicBezTo>
                    <a:pt x="17947" y="626"/>
                    <a:pt x="15095" y="0"/>
                    <a:pt x="122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5"/>
            <p:cNvSpPr/>
            <p:nvPr/>
          </p:nvSpPr>
          <p:spPr>
            <a:xfrm>
              <a:off x="4826950" y="2751575"/>
              <a:ext cx="370300" cy="199350"/>
            </a:xfrm>
            <a:custGeom>
              <a:avLst/>
              <a:gdLst/>
              <a:ahLst/>
              <a:cxnLst/>
              <a:rect l="l" t="t" r="r" b="b"/>
              <a:pathLst>
                <a:path w="14812" h="7974" extrusionOk="0">
                  <a:moveTo>
                    <a:pt x="7406" y="1"/>
                  </a:moveTo>
                  <a:cubicBezTo>
                    <a:pt x="5655" y="1"/>
                    <a:pt x="3903" y="368"/>
                    <a:pt x="2269" y="1101"/>
                  </a:cubicBezTo>
                  <a:cubicBezTo>
                    <a:pt x="801" y="1835"/>
                    <a:pt x="1" y="2869"/>
                    <a:pt x="1" y="3970"/>
                  </a:cubicBezTo>
                  <a:cubicBezTo>
                    <a:pt x="1" y="5104"/>
                    <a:pt x="801" y="6138"/>
                    <a:pt x="2269" y="6872"/>
                  </a:cubicBezTo>
                  <a:cubicBezTo>
                    <a:pt x="3903" y="7606"/>
                    <a:pt x="5655" y="7973"/>
                    <a:pt x="7406" y="7973"/>
                  </a:cubicBezTo>
                  <a:cubicBezTo>
                    <a:pt x="9157" y="7973"/>
                    <a:pt x="10908" y="7606"/>
                    <a:pt x="12543" y="6872"/>
                  </a:cubicBezTo>
                  <a:cubicBezTo>
                    <a:pt x="14011" y="6138"/>
                    <a:pt x="14811" y="5104"/>
                    <a:pt x="14811" y="3970"/>
                  </a:cubicBezTo>
                  <a:cubicBezTo>
                    <a:pt x="14811" y="2869"/>
                    <a:pt x="14011" y="1835"/>
                    <a:pt x="12543" y="1101"/>
                  </a:cubicBezTo>
                  <a:cubicBezTo>
                    <a:pt x="10908" y="368"/>
                    <a:pt x="9157" y="1"/>
                    <a:pt x="740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5"/>
            <p:cNvSpPr/>
            <p:nvPr/>
          </p:nvSpPr>
          <p:spPr>
            <a:xfrm>
              <a:off x="4826950" y="2751575"/>
              <a:ext cx="370300" cy="199350"/>
            </a:xfrm>
            <a:custGeom>
              <a:avLst/>
              <a:gdLst/>
              <a:ahLst/>
              <a:cxnLst/>
              <a:rect l="l" t="t" r="r" b="b"/>
              <a:pathLst>
                <a:path w="14812" h="7974" extrusionOk="0">
                  <a:moveTo>
                    <a:pt x="7406" y="1"/>
                  </a:moveTo>
                  <a:cubicBezTo>
                    <a:pt x="5655" y="1"/>
                    <a:pt x="3903" y="368"/>
                    <a:pt x="2269" y="1101"/>
                  </a:cubicBezTo>
                  <a:cubicBezTo>
                    <a:pt x="801" y="1835"/>
                    <a:pt x="1" y="2869"/>
                    <a:pt x="1" y="3970"/>
                  </a:cubicBezTo>
                  <a:cubicBezTo>
                    <a:pt x="1" y="5104"/>
                    <a:pt x="801" y="6138"/>
                    <a:pt x="2269" y="6872"/>
                  </a:cubicBezTo>
                  <a:cubicBezTo>
                    <a:pt x="3903" y="7606"/>
                    <a:pt x="5655" y="7973"/>
                    <a:pt x="7406" y="7973"/>
                  </a:cubicBezTo>
                  <a:cubicBezTo>
                    <a:pt x="9157" y="7973"/>
                    <a:pt x="10908" y="7606"/>
                    <a:pt x="12543" y="6872"/>
                  </a:cubicBezTo>
                  <a:cubicBezTo>
                    <a:pt x="14011" y="6138"/>
                    <a:pt x="14811" y="5104"/>
                    <a:pt x="14811" y="3970"/>
                  </a:cubicBezTo>
                  <a:cubicBezTo>
                    <a:pt x="14811" y="2869"/>
                    <a:pt x="14011" y="1835"/>
                    <a:pt x="12543" y="1101"/>
                  </a:cubicBezTo>
                  <a:cubicBezTo>
                    <a:pt x="10908" y="368"/>
                    <a:pt x="9157" y="1"/>
                    <a:pt x="74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5"/>
            <p:cNvSpPr/>
            <p:nvPr/>
          </p:nvSpPr>
          <p:spPr>
            <a:xfrm>
              <a:off x="4746050" y="2702375"/>
              <a:ext cx="532925" cy="297750"/>
            </a:xfrm>
            <a:custGeom>
              <a:avLst/>
              <a:gdLst/>
              <a:ahLst/>
              <a:cxnLst/>
              <a:rect l="l" t="t" r="r" b="b"/>
              <a:pathLst>
                <a:path w="21317" h="11910" extrusionOk="0">
                  <a:moveTo>
                    <a:pt x="10663" y="1969"/>
                  </a:moveTo>
                  <a:cubicBezTo>
                    <a:pt x="12418" y="1969"/>
                    <a:pt x="14178" y="2336"/>
                    <a:pt x="15812" y="3069"/>
                  </a:cubicBezTo>
                  <a:cubicBezTo>
                    <a:pt x="17247" y="3803"/>
                    <a:pt x="18047" y="4837"/>
                    <a:pt x="18047" y="5972"/>
                  </a:cubicBezTo>
                  <a:cubicBezTo>
                    <a:pt x="18047" y="7072"/>
                    <a:pt x="17247" y="8106"/>
                    <a:pt x="15779" y="8840"/>
                  </a:cubicBezTo>
                  <a:lnTo>
                    <a:pt x="15812" y="8840"/>
                  </a:lnTo>
                  <a:cubicBezTo>
                    <a:pt x="14178" y="9574"/>
                    <a:pt x="12418" y="9941"/>
                    <a:pt x="10663" y="9941"/>
                  </a:cubicBezTo>
                  <a:cubicBezTo>
                    <a:pt x="8907" y="9941"/>
                    <a:pt x="7156" y="9574"/>
                    <a:pt x="5538" y="8840"/>
                  </a:cubicBezTo>
                  <a:cubicBezTo>
                    <a:pt x="4070" y="8106"/>
                    <a:pt x="3270" y="7072"/>
                    <a:pt x="3270" y="5972"/>
                  </a:cubicBezTo>
                  <a:cubicBezTo>
                    <a:pt x="3270" y="4837"/>
                    <a:pt x="4070" y="3803"/>
                    <a:pt x="5538" y="3069"/>
                  </a:cubicBezTo>
                  <a:cubicBezTo>
                    <a:pt x="7156" y="2336"/>
                    <a:pt x="8907" y="1969"/>
                    <a:pt x="10663" y="1969"/>
                  </a:cubicBezTo>
                  <a:close/>
                  <a:moveTo>
                    <a:pt x="10642" y="1"/>
                  </a:moveTo>
                  <a:cubicBezTo>
                    <a:pt x="7773" y="1"/>
                    <a:pt x="5038" y="634"/>
                    <a:pt x="3003" y="1835"/>
                  </a:cubicBezTo>
                  <a:cubicBezTo>
                    <a:pt x="1068" y="2936"/>
                    <a:pt x="1" y="4404"/>
                    <a:pt x="1" y="5972"/>
                  </a:cubicBezTo>
                  <a:cubicBezTo>
                    <a:pt x="1" y="7506"/>
                    <a:pt x="1068" y="8974"/>
                    <a:pt x="3003" y="10108"/>
                  </a:cubicBezTo>
                  <a:cubicBezTo>
                    <a:pt x="5038" y="11275"/>
                    <a:pt x="7773" y="11909"/>
                    <a:pt x="10642" y="11909"/>
                  </a:cubicBezTo>
                  <a:cubicBezTo>
                    <a:pt x="13544" y="11909"/>
                    <a:pt x="16279" y="11275"/>
                    <a:pt x="18314" y="10108"/>
                  </a:cubicBezTo>
                  <a:cubicBezTo>
                    <a:pt x="20249" y="8974"/>
                    <a:pt x="21316" y="7506"/>
                    <a:pt x="21316" y="5972"/>
                  </a:cubicBezTo>
                  <a:cubicBezTo>
                    <a:pt x="21316" y="4404"/>
                    <a:pt x="20215" y="2936"/>
                    <a:pt x="18314" y="1835"/>
                  </a:cubicBezTo>
                  <a:cubicBezTo>
                    <a:pt x="16279" y="634"/>
                    <a:pt x="13544" y="1"/>
                    <a:pt x="1064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5"/>
            <p:cNvSpPr/>
            <p:nvPr/>
          </p:nvSpPr>
          <p:spPr>
            <a:xfrm>
              <a:off x="4819450" y="2761175"/>
              <a:ext cx="385300" cy="180150"/>
            </a:xfrm>
            <a:custGeom>
              <a:avLst/>
              <a:gdLst/>
              <a:ahLst/>
              <a:cxnLst/>
              <a:rect l="l" t="t" r="r" b="b"/>
              <a:pathLst>
                <a:path w="15412" h="7206" extrusionOk="0">
                  <a:moveTo>
                    <a:pt x="7693" y="0"/>
                  </a:moveTo>
                  <a:cubicBezTo>
                    <a:pt x="5896" y="0"/>
                    <a:pt x="4103" y="350"/>
                    <a:pt x="2736" y="1051"/>
                  </a:cubicBezTo>
                  <a:cubicBezTo>
                    <a:pt x="0" y="2452"/>
                    <a:pt x="0" y="4754"/>
                    <a:pt x="2736" y="6155"/>
                  </a:cubicBezTo>
                  <a:cubicBezTo>
                    <a:pt x="4103" y="6855"/>
                    <a:pt x="5905" y="7205"/>
                    <a:pt x="7706" y="7205"/>
                  </a:cubicBezTo>
                  <a:cubicBezTo>
                    <a:pt x="9507" y="7205"/>
                    <a:pt x="11308" y="6855"/>
                    <a:pt x="12676" y="6155"/>
                  </a:cubicBezTo>
                  <a:cubicBezTo>
                    <a:pt x="15411" y="4754"/>
                    <a:pt x="15411" y="2452"/>
                    <a:pt x="12676" y="1051"/>
                  </a:cubicBezTo>
                  <a:cubicBezTo>
                    <a:pt x="11292" y="350"/>
                    <a:pt x="9490" y="0"/>
                    <a:pt x="76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5"/>
            <p:cNvSpPr/>
            <p:nvPr/>
          </p:nvSpPr>
          <p:spPr>
            <a:xfrm>
              <a:off x="4819450" y="2761175"/>
              <a:ext cx="385300" cy="180150"/>
            </a:xfrm>
            <a:custGeom>
              <a:avLst/>
              <a:gdLst/>
              <a:ahLst/>
              <a:cxnLst/>
              <a:rect l="l" t="t" r="r" b="b"/>
              <a:pathLst>
                <a:path w="15412" h="7206" extrusionOk="0">
                  <a:moveTo>
                    <a:pt x="7693" y="0"/>
                  </a:moveTo>
                  <a:cubicBezTo>
                    <a:pt x="5896" y="0"/>
                    <a:pt x="4103" y="350"/>
                    <a:pt x="2736" y="1051"/>
                  </a:cubicBezTo>
                  <a:cubicBezTo>
                    <a:pt x="0" y="2452"/>
                    <a:pt x="0" y="4754"/>
                    <a:pt x="2736" y="6155"/>
                  </a:cubicBezTo>
                  <a:cubicBezTo>
                    <a:pt x="4103" y="6855"/>
                    <a:pt x="5905" y="7205"/>
                    <a:pt x="7706" y="7205"/>
                  </a:cubicBezTo>
                  <a:cubicBezTo>
                    <a:pt x="9507" y="7205"/>
                    <a:pt x="11308" y="6855"/>
                    <a:pt x="12676" y="6155"/>
                  </a:cubicBezTo>
                  <a:cubicBezTo>
                    <a:pt x="15411" y="4754"/>
                    <a:pt x="15411" y="2452"/>
                    <a:pt x="12676" y="1051"/>
                  </a:cubicBezTo>
                  <a:cubicBezTo>
                    <a:pt x="11292" y="350"/>
                    <a:pt x="9490" y="0"/>
                    <a:pt x="769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5"/>
            <p:cNvSpPr/>
            <p:nvPr/>
          </p:nvSpPr>
          <p:spPr>
            <a:xfrm>
              <a:off x="4819450" y="2761175"/>
              <a:ext cx="385300" cy="180150"/>
            </a:xfrm>
            <a:custGeom>
              <a:avLst/>
              <a:gdLst/>
              <a:ahLst/>
              <a:cxnLst/>
              <a:rect l="l" t="t" r="r" b="b"/>
              <a:pathLst>
                <a:path w="15412" h="7206" extrusionOk="0">
                  <a:moveTo>
                    <a:pt x="7693" y="0"/>
                  </a:moveTo>
                  <a:cubicBezTo>
                    <a:pt x="5896" y="0"/>
                    <a:pt x="4103" y="350"/>
                    <a:pt x="2736" y="1051"/>
                  </a:cubicBezTo>
                  <a:cubicBezTo>
                    <a:pt x="0" y="2452"/>
                    <a:pt x="0" y="4754"/>
                    <a:pt x="2736" y="6155"/>
                  </a:cubicBezTo>
                  <a:cubicBezTo>
                    <a:pt x="4103" y="6855"/>
                    <a:pt x="5905" y="7205"/>
                    <a:pt x="7706" y="7205"/>
                  </a:cubicBezTo>
                  <a:cubicBezTo>
                    <a:pt x="9507" y="7205"/>
                    <a:pt x="11308" y="6855"/>
                    <a:pt x="12676" y="6155"/>
                  </a:cubicBezTo>
                  <a:cubicBezTo>
                    <a:pt x="15411" y="4754"/>
                    <a:pt x="15411" y="2452"/>
                    <a:pt x="12676" y="1051"/>
                  </a:cubicBezTo>
                  <a:cubicBezTo>
                    <a:pt x="11292" y="350"/>
                    <a:pt x="9490" y="0"/>
                    <a:pt x="76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5"/>
            <p:cNvSpPr/>
            <p:nvPr/>
          </p:nvSpPr>
          <p:spPr>
            <a:xfrm>
              <a:off x="4837800" y="2785350"/>
              <a:ext cx="347775" cy="156800"/>
            </a:xfrm>
            <a:custGeom>
              <a:avLst/>
              <a:gdLst/>
              <a:ahLst/>
              <a:cxnLst/>
              <a:rect l="l" t="t" r="r" b="b"/>
              <a:pathLst>
                <a:path w="13911" h="6272" extrusionOk="0">
                  <a:moveTo>
                    <a:pt x="6959" y="1"/>
                  </a:moveTo>
                  <a:cubicBezTo>
                    <a:pt x="5162" y="1"/>
                    <a:pt x="3369" y="351"/>
                    <a:pt x="2002" y="1051"/>
                  </a:cubicBezTo>
                  <a:cubicBezTo>
                    <a:pt x="867" y="1618"/>
                    <a:pt x="200" y="2352"/>
                    <a:pt x="0" y="3120"/>
                  </a:cubicBezTo>
                  <a:cubicBezTo>
                    <a:pt x="200" y="3887"/>
                    <a:pt x="867" y="4621"/>
                    <a:pt x="2002" y="5221"/>
                  </a:cubicBezTo>
                  <a:cubicBezTo>
                    <a:pt x="3369" y="5922"/>
                    <a:pt x="5162" y="6272"/>
                    <a:pt x="6959" y="6272"/>
                  </a:cubicBezTo>
                  <a:cubicBezTo>
                    <a:pt x="8756" y="6272"/>
                    <a:pt x="10558" y="5922"/>
                    <a:pt x="11942" y="5221"/>
                  </a:cubicBezTo>
                  <a:cubicBezTo>
                    <a:pt x="13043" y="4621"/>
                    <a:pt x="13710" y="3887"/>
                    <a:pt x="13910" y="3120"/>
                  </a:cubicBezTo>
                  <a:cubicBezTo>
                    <a:pt x="13710" y="2352"/>
                    <a:pt x="13043" y="1618"/>
                    <a:pt x="11942" y="1051"/>
                  </a:cubicBezTo>
                  <a:cubicBezTo>
                    <a:pt x="10558" y="351"/>
                    <a:pt x="8756" y="1"/>
                    <a:pt x="695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5"/>
            <p:cNvSpPr/>
            <p:nvPr/>
          </p:nvSpPr>
          <p:spPr>
            <a:xfrm>
              <a:off x="4837800" y="2785350"/>
              <a:ext cx="347775" cy="156800"/>
            </a:xfrm>
            <a:custGeom>
              <a:avLst/>
              <a:gdLst/>
              <a:ahLst/>
              <a:cxnLst/>
              <a:rect l="l" t="t" r="r" b="b"/>
              <a:pathLst>
                <a:path w="13911" h="6272" extrusionOk="0">
                  <a:moveTo>
                    <a:pt x="6959" y="1"/>
                  </a:moveTo>
                  <a:cubicBezTo>
                    <a:pt x="5162" y="1"/>
                    <a:pt x="3369" y="351"/>
                    <a:pt x="2002" y="1051"/>
                  </a:cubicBezTo>
                  <a:cubicBezTo>
                    <a:pt x="867" y="1618"/>
                    <a:pt x="200" y="2352"/>
                    <a:pt x="0" y="3120"/>
                  </a:cubicBezTo>
                  <a:cubicBezTo>
                    <a:pt x="200" y="3887"/>
                    <a:pt x="867" y="4621"/>
                    <a:pt x="2002" y="5221"/>
                  </a:cubicBezTo>
                  <a:cubicBezTo>
                    <a:pt x="3369" y="5922"/>
                    <a:pt x="5162" y="6272"/>
                    <a:pt x="6959" y="6272"/>
                  </a:cubicBezTo>
                  <a:cubicBezTo>
                    <a:pt x="8756" y="6272"/>
                    <a:pt x="10558" y="5922"/>
                    <a:pt x="11942" y="5221"/>
                  </a:cubicBezTo>
                  <a:cubicBezTo>
                    <a:pt x="13043" y="4621"/>
                    <a:pt x="13710" y="3887"/>
                    <a:pt x="13910" y="3120"/>
                  </a:cubicBezTo>
                  <a:cubicBezTo>
                    <a:pt x="13710" y="2352"/>
                    <a:pt x="13043" y="1618"/>
                    <a:pt x="11942" y="1051"/>
                  </a:cubicBezTo>
                  <a:cubicBezTo>
                    <a:pt x="10558" y="351"/>
                    <a:pt x="8756" y="1"/>
                    <a:pt x="695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5"/>
            <p:cNvSpPr/>
            <p:nvPr/>
          </p:nvSpPr>
          <p:spPr>
            <a:xfrm>
              <a:off x="5003750" y="2789100"/>
              <a:ext cx="25025" cy="51725"/>
            </a:xfrm>
            <a:custGeom>
              <a:avLst/>
              <a:gdLst/>
              <a:ahLst/>
              <a:cxnLst/>
              <a:rect l="l" t="t" r="r" b="b"/>
              <a:pathLst>
                <a:path w="1001" h="2069" extrusionOk="0">
                  <a:moveTo>
                    <a:pt x="1001" y="1"/>
                  </a:moveTo>
                  <a:lnTo>
                    <a:pt x="0" y="1001"/>
                  </a:lnTo>
                  <a:lnTo>
                    <a:pt x="0" y="2069"/>
                  </a:lnTo>
                  <a:lnTo>
                    <a:pt x="634" y="1402"/>
                  </a:lnTo>
                  <a:lnTo>
                    <a:pt x="1001" y="1035"/>
                  </a:lnTo>
                  <a:lnTo>
                    <a:pt x="100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5"/>
            <p:cNvSpPr/>
            <p:nvPr/>
          </p:nvSpPr>
          <p:spPr>
            <a:xfrm>
              <a:off x="5003750" y="2789100"/>
              <a:ext cx="25025" cy="51725"/>
            </a:xfrm>
            <a:custGeom>
              <a:avLst/>
              <a:gdLst/>
              <a:ahLst/>
              <a:cxnLst/>
              <a:rect l="l" t="t" r="r" b="b"/>
              <a:pathLst>
                <a:path w="1001" h="2069" extrusionOk="0">
                  <a:moveTo>
                    <a:pt x="1001" y="1"/>
                  </a:moveTo>
                  <a:lnTo>
                    <a:pt x="0" y="1001"/>
                  </a:lnTo>
                  <a:lnTo>
                    <a:pt x="0" y="2069"/>
                  </a:lnTo>
                  <a:lnTo>
                    <a:pt x="634" y="1402"/>
                  </a:lnTo>
                  <a:lnTo>
                    <a:pt x="1001" y="1035"/>
                  </a:lnTo>
                  <a:lnTo>
                    <a:pt x="10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5"/>
            <p:cNvSpPr/>
            <p:nvPr/>
          </p:nvSpPr>
          <p:spPr>
            <a:xfrm>
              <a:off x="4956200" y="2811850"/>
              <a:ext cx="47575" cy="25450"/>
            </a:xfrm>
            <a:custGeom>
              <a:avLst/>
              <a:gdLst/>
              <a:ahLst/>
              <a:cxnLst/>
              <a:rect l="l" t="t" r="r" b="b"/>
              <a:pathLst>
                <a:path w="1903" h="1018" extrusionOk="0">
                  <a:moveTo>
                    <a:pt x="1347" y="0"/>
                  </a:moveTo>
                  <a:cubicBezTo>
                    <a:pt x="1028" y="0"/>
                    <a:pt x="721" y="89"/>
                    <a:pt x="468" y="258"/>
                  </a:cubicBezTo>
                  <a:cubicBezTo>
                    <a:pt x="1" y="525"/>
                    <a:pt x="34" y="759"/>
                    <a:pt x="268" y="892"/>
                  </a:cubicBezTo>
                  <a:cubicBezTo>
                    <a:pt x="334" y="925"/>
                    <a:pt x="401" y="959"/>
                    <a:pt x="468" y="992"/>
                  </a:cubicBezTo>
                  <a:cubicBezTo>
                    <a:pt x="535" y="1009"/>
                    <a:pt x="610" y="1017"/>
                    <a:pt x="685" y="1017"/>
                  </a:cubicBezTo>
                  <a:cubicBezTo>
                    <a:pt x="760" y="1017"/>
                    <a:pt x="835" y="1009"/>
                    <a:pt x="902" y="992"/>
                  </a:cubicBezTo>
                  <a:cubicBezTo>
                    <a:pt x="1235" y="925"/>
                    <a:pt x="1569" y="825"/>
                    <a:pt x="1902" y="692"/>
                  </a:cubicBezTo>
                  <a:lnTo>
                    <a:pt x="1902" y="91"/>
                  </a:lnTo>
                  <a:cubicBezTo>
                    <a:pt x="1719" y="30"/>
                    <a:pt x="1531" y="0"/>
                    <a:pt x="134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5"/>
            <p:cNvSpPr/>
            <p:nvPr/>
          </p:nvSpPr>
          <p:spPr>
            <a:xfrm>
              <a:off x="4956200" y="2811850"/>
              <a:ext cx="47575" cy="25450"/>
            </a:xfrm>
            <a:custGeom>
              <a:avLst/>
              <a:gdLst/>
              <a:ahLst/>
              <a:cxnLst/>
              <a:rect l="l" t="t" r="r" b="b"/>
              <a:pathLst>
                <a:path w="1903" h="1018" extrusionOk="0">
                  <a:moveTo>
                    <a:pt x="1347" y="0"/>
                  </a:moveTo>
                  <a:cubicBezTo>
                    <a:pt x="1028" y="0"/>
                    <a:pt x="721" y="89"/>
                    <a:pt x="468" y="258"/>
                  </a:cubicBezTo>
                  <a:cubicBezTo>
                    <a:pt x="1" y="525"/>
                    <a:pt x="34" y="759"/>
                    <a:pt x="268" y="892"/>
                  </a:cubicBezTo>
                  <a:cubicBezTo>
                    <a:pt x="334" y="925"/>
                    <a:pt x="401" y="959"/>
                    <a:pt x="468" y="992"/>
                  </a:cubicBezTo>
                  <a:cubicBezTo>
                    <a:pt x="535" y="1009"/>
                    <a:pt x="610" y="1017"/>
                    <a:pt x="685" y="1017"/>
                  </a:cubicBezTo>
                  <a:cubicBezTo>
                    <a:pt x="760" y="1017"/>
                    <a:pt x="835" y="1009"/>
                    <a:pt x="902" y="992"/>
                  </a:cubicBezTo>
                  <a:cubicBezTo>
                    <a:pt x="1235" y="925"/>
                    <a:pt x="1569" y="825"/>
                    <a:pt x="1902" y="692"/>
                  </a:cubicBezTo>
                  <a:lnTo>
                    <a:pt x="1902" y="91"/>
                  </a:lnTo>
                  <a:cubicBezTo>
                    <a:pt x="1719" y="30"/>
                    <a:pt x="1531" y="0"/>
                    <a:pt x="13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5"/>
            <p:cNvSpPr/>
            <p:nvPr/>
          </p:nvSpPr>
          <p:spPr>
            <a:xfrm>
              <a:off x="4904500" y="2797450"/>
              <a:ext cx="216025" cy="128450"/>
            </a:xfrm>
            <a:custGeom>
              <a:avLst/>
              <a:gdLst/>
              <a:ahLst/>
              <a:cxnLst/>
              <a:rect l="l" t="t" r="r" b="b"/>
              <a:pathLst>
                <a:path w="8641" h="5138" extrusionOk="0">
                  <a:moveTo>
                    <a:pt x="1" y="0"/>
                  </a:moveTo>
                  <a:lnTo>
                    <a:pt x="1" y="901"/>
                  </a:lnTo>
                  <a:lnTo>
                    <a:pt x="296" y="1065"/>
                  </a:lnTo>
                  <a:lnTo>
                    <a:pt x="296" y="1065"/>
                  </a:lnTo>
                  <a:cubicBezTo>
                    <a:pt x="402" y="830"/>
                    <a:pt x="588" y="635"/>
                    <a:pt x="835" y="501"/>
                  </a:cubicBezTo>
                  <a:lnTo>
                    <a:pt x="1" y="0"/>
                  </a:lnTo>
                  <a:close/>
                  <a:moveTo>
                    <a:pt x="296" y="1065"/>
                  </a:moveTo>
                  <a:cubicBezTo>
                    <a:pt x="244" y="1179"/>
                    <a:pt x="212" y="1303"/>
                    <a:pt x="201" y="1435"/>
                  </a:cubicBezTo>
                  <a:cubicBezTo>
                    <a:pt x="201" y="1445"/>
                    <a:pt x="201" y="1455"/>
                    <a:pt x="202" y="1465"/>
                  </a:cubicBezTo>
                  <a:lnTo>
                    <a:pt x="202" y="1465"/>
                  </a:lnTo>
                  <a:lnTo>
                    <a:pt x="301" y="1068"/>
                  </a:lnTo>
                  <a:lnTo>
                    <a:pt x="296" y="1065"/>
                  </a:lnTo>
                  <a:close/>
                  <a:moveTo>
                    <a:pt x="202" y="1465"/>
                  </a:moveTo>
                  <a:lnTo>
                    <a:pt x="201" y="1468"/>
                  </a:lnTo>
                  <a:lnTo>
                    <a:pt x="201" y="2302"/>
                  </a:lnTo>
                  <a:cubicBezTo>
                    <a:pt x="201" y="2636"/>
                    <a:pt x="434" y="2969"/>
                    <a:pt x="935" y="3236"/>
                  </a:cubicBezTo>
                  <a:cubicBezTo>
                    <a:pt x="1433" y="3518"/>
                    <a:pt x="1989" y="3659"/>
                    <a:pt x="2545" y="3659"/>
                  </a:cubicBezTo>
                  <a:cubicBezTo>
                    <a:pt x="2845" y="3659"/>
                    <a:pt x="3145" y="3618"/>
                    <a:pt x="3437" y="3536"/>
                  </a:cubicBezTo>
                  <a:lnTo>
                    <a:pt x="3937" y="3403"/>
                  </a:lnTo>
                  <a:lnTo>
                    <a:pt x="3937" y="3403"/>
                  </a:lnTo>
                  <a:lnTo>
                    <a:pt x="4504" y="2836"/>
                  </a:lnTo>
                  <a:cubicBezTo>
                    <a:pt x="4737" y="2938"/>
                    <a:pt x="4977" y="2989"/>
                    <a:pt x="5215" y="2989"/>
                  </a:cubicBezTo>
                  <a:cubicBezTo>
                    <a:pt x="5521" y="2989"/>
                    <a:pt x="5824" y="2904"/>
                    <a:pt x="6105" y="2736"/>
                  </a:cubicBezTo>
                  <a:cubicBezTo>
                    <a:pt x="6472" y="2535"/>
                    <a:pt x="6572" y="2302"/>
                    <a:pt x="6239" y="2102"/>
                  </a:cubicBezTo>
                  <a:cubicBezTo>
                    <a:pt x="6098" y="2023"/>
                    <a:pt x="5949" y="1990"/>
                    <a:pt x="5787" y="1990"/>
                  </a:cubicBezTo>
                  <a:cubicBezTo>
                    <a:pt x="5335" y="1990"/>
                    <a:pt x="4792" y="2247"/>
                    <a:pt x="4104" y="2469"/>
                  </a:cubicBezTo>
                  <a:cubicBezTo>
                    <a:pt x="3569" y="2629"/>
                    <a:pt x="3014" y="2771"/>
                    <a:pt x="2446" y="2771"/>
                  </a:cubicBezTo>
                  <a:cubicBezTo>
                    <a:pt x="1952" y="2771"/>
                    <a:pt x="1447" y="2664"/>
                    <a:pt x="935" y="2369"/>
                  </a:cubicBezTo>
                  <a:cubicBezTo>
                    <a:pt x="450" y="2078"/>
                    <a:pt x="216" y="1787"/>
                    <a:pt x="202" y="1465"/>
                  </a:cubicBezTo>
                  <a:close/>
                  <a:moveTo>
                    <a:pt x="8640" y="3603"/>
                  </a:moveTo>
                  <a:lnTo>
                    <a:pt x="7506" y="4237"/>
                  </a:lnTo>
                  <a:lnTo>
                    <a:pt x="6672" y="3770"/>
                  </a:lnTo>
                  <a:cubicBezTo>
                    <a:pt x="6099" y="4022"/>
                    <a:pt x="5494" y="4148"/>
                    <a:pt x="4879" y="4148"/>
                  </a:cubicBezTo>
                  <a:cubicBezTo>
                    <a:pt x="4600" y="4148"/>
                    <a:pt x="4318" y="4122"/>
                    <a:pt x="4037" y="4070"/>
                  </a:cubicBezTo>
                  <a:cubicBezTo>
                    <a:pt x="3837" y="4037"/>
                    <a:pt x="3637" y="3970"/>
                    <a:pt x="3437" y="3903"/>
                  </a:cubicBezTo>
                  <a:lnTo>
                    <a:pt x="3437" y="4804"/>
                  </a:lnTo>
                  <a:cubicBezTo>
                    <a:pt x="3896" y="4962"/>
                    <a:pt x="4367" y="5039"/>
                    <a:pt x="4838" y="5039"/>
                  </a:cubicBezTo>
                  <a:cubicBezTo>
                    <a:pt x="5461" y="5039"/>
                    <a:pt x="6083" y="4903"/>
                    <a:pt x="6672" y="4637"/>
                  </a:cubicBezTo>
                  <a:lnTo>
                    <a:pt x="7506" y="5137"/>
                  </a:lnTo>
                  <a:lnTo>
                    <a:pt x="8640" y="4470"/>
                  </a:lnTo>
                  <a:lnTo>
                    <a:pt x="8640" y="3603"/>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5"/>
            <p:cNvSpPr/>
            <p:nvPr/>
          </p:nvSpPr>
          <p:spPr>
            <a:xfrm>
              <a:off x="4909500" y="2834150"/>
              <a:ext cx="210175" cy="91750"/>
            </a:xfrm>
            <a:custGeom>
              <a:avLst/>
              <a:gdLst/>
              <a:ahLst/>
              <a:cxnLst/>
              <a:rect l="l" t="t" r="r" b="b"/>
              <a:pathLst>
                <a:path w="8407" h="3670" extrusionOk="0">
                  <a:moveTo>
                    <a:pt x="1" y="0"/>
                  </a:moveTo>
                  <a:lnTo>
                    <a:pt x="1" y="867"/>
                  </a:lnTo>
                  <a:cubicBezTo>
                    <a:pt x="1" y="1168"/>
                    <a:pt x="234" y="1501"/>
                    <a:pt x="735" y="1801"/>
                  </a:cubicBezTo>
                  <a:cubicBezTo>
                    <a:pt x="1229" y="2059"/>
                    <a:pt x="1778" y="2192"/>
                    <a:pt x="2329" y="2192"/>
                  </a:cubicBezTo>
                  <a:cubicBezTo>
                    <a:pt x="2634" y="2192"/>
                    <a:pt x="2939" y="2151"/>
                    <a:pt x="3237" y="2068"/>
                  </a:cubicBezTo>
                  <a:lnTo>
                    <a:pt x="3737" y="1935"/>
                  </a:lnTo>
                  <a:lnTo>
                    <a:pt x="3237" y="2435"/>
                  </a:lnTo>
                  <a:lnTo>
                    <a:pt x="4304" y="1401"/>
                  </a:lnTo>
                  <a:cubicBezTo>
                    <a:pt x="4518" y="1487"/>
                    <a:pt x="4751" y="1530"/>
                    <a:pt x="4984" y="1530"/>
                  </a:cubicBezTo>
                  <a:cubicBezTo>
                    <a:pt x="5294" y="1530"/>
                    <a:pt x="5605" y="1453"/>
                    <a:pt x="5872" y="1301"/>
                  </a:cubicBezTo>
                  <a:cubicBezTo>
                    <a:pt x="6272" y="1067"/>
                    <a:pt x="6372" y="834"/>
                    <a:pt x="6039" y="667"/>
                  </a:cubicBezTo>
                  <a:cubicBezTo>
                    <a:pt x="5888" y="573"/>
                    <a:pt x="5728" y="535"/>
                    <a:pt x="5553" y="535"/>
                  </a:cubicBezTo>
                  <a:cubicBezTo>
                    <a:pt x="5108" y="535"/>
                    <a:pt x="4575" y="785"/>
                    <a:pt x="3904" y="1001"/>
                  </a:cubicBezTo>
                  <a:cubicBezTo>
                    <a:pt x="3369" y="1161"/>
                    <a:pt x="2814" y="1303"/>
                    <a:pt x="2246" y="1303"/>
                  </a:cubicBezTo>
                  <a:cubicBezTo>
                    <a:pt x="1752" y="1303"/>
                    <a:pt x="1247" y="1196"/>
                    <a:pt x="735" y="901"/>
                  </a:cubicBezTo>
                  <a:cubicBezTo>
                    <a:pt x="234" y="600"/>
                    <a:pt x="1" y="300"/>
                    <a:pt x="1" y="0"/>
                  </a:cubicBezTo>
                  <a:close/>
                  <a:moveTo>
                    <a:pt x="8407" y="2135"/>
                  </a:moveTo>
                  <a:lnTo>
                    <a:pt x="7306" y="2769"/>
                  </a:lnTo>
                  <a:lnTo>
                    <a:pt x="6472" y="2302"/>
                  </a:lnTo>
                  <a:cubicBezTo>
                    <a:pt x="5899" y="2554"/>
                    <a:pt x="5278" y="2680"/>
                    <a:pt x="4665" y="2680"/>
                  </a:cubicBezTo>
                  <a:cubicBezTo>
                    <a:pt x="4386" y="2680"/>
                    <a:pt x="4108" y="2654"/>
                    <a:pt x="3837" y="2602"/>
                  </a:cubicBezTo>
                  <a:cubicBezTo>
                    <a:pt x="3637" y="2569"/>
                    <a:pt x="3437" y="2502"/>
                    <a:pt x="3237" y="2435"/>
                  </a:cubicBezTo>
                  <a:lnTo>
                    <a:pt x="3237" y="3336"/>
                  </a:lnTo>
                  <a:cubicBezTo>
                    <a:pt x="3696" y="3494"/>
                    <a:pt x="4167" y="3571"/>
                    <a:pt x="4638" y="3571"/>
                  </a:cubicBezTo>
                  <a:cubicBezTo>
                    <a:pt x="5261" y="3571"/>
                    <a:pt x="5883" y="3435"/>
                    <a:pt x="6472" y="3169"/>
                  </a:cubicBezTo>
                  <a:lnTo>
                    <a:pt x="7306" y="3669"/>
                  </a:lnTo>
                  <a:lnTo>
                    <a:pt x="8407" y="3002"/>
                  </a:lnTo>
                  <a:lnTo>
                    <a:pt x="8407" y="2135"/>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5"/>
            <p:cNvSpPr/>
            <p:nvPr/>
          </p:nvSpPr>
          <p:spPr>
            <a:xfrm>
              <a:off x="4903675" y="2797450"/>
              <a:ext cx="20875" cy="26700"/>
            </a:xfrm>
            <a:custGeom>
              <a:avLst/>
              <a:gdLst/>
              <a:ahLst/>
              <a:cxnLst/>
              <a:rect l="l" t="t" r="r" b="b"/>
              <a:pathLst>
                <a:path w="835" h="1068" extrusionOk="0">
                  <a:moveTo>
                    <a:pt x="0" y="0"/>
                  </a:moveTo>
                  <a:lnTo>
                    <a:pt x="0" y="901"/>
                  </a:lnTo>
                  <a:lnTo>
                    <a:pt x="301" y="1068"/>
                  </a:lnTo>
                  <a:cubicBezTo>
                    <a:pt x="434" y="834"/>
                    <a:pt x="634" y="634"/>
                    <a:pt x="834" y="501"/>
                  </a:cubicBez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5"/>
            <p:cNvSpPr/>
            <p:nvPr/>
          </p:nvSpPr>
          <p:spPr>
            <a:xfrm>
              <a:off x="5099650" y="2854975"/>
              <a:ext cx="15875" cy="28400"/>
            </a:xfrm>
            <a:custGeom>
              <a:avLst/>
              <a:gdLst/>
              <a:ahLst/>
              <a:cxnLst/>
              <a:rect l="l" t="t" r="r" b="b"/>
              <a:pathLst>
                <a:path w="635" h="1136" extrusionOk="0">
                  <a:moveTo>
                    <a:pt x="634" y="1"/>
                  </a:moveTo>
                  <a:cubicBezTo>
                    <a:pt x="567" y="368"/>
                    <a:pt x="334" y="668"/>
                    <a:pt x="0" y="835"/>
                  </a:cubicBezTo>
                  <a:lnTo>
                    <a:pt x="534" y="1135"/>
                  </a:lnTo>
                  <a:cubicBezTo>
                    <a:pt x="601" y="1002"/>
                    <a:pt x="634" y="868"/>
                    <a:pt x="634" y="701"/>
                  </a:cubicBezTo>
                  <a:cubicBezTo>
                    <a:pt x="634" y="701"/>
                    <a:pt x="634" y="201"/>
                    <a:pt x="63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5"/>
            <p:cNvSpPr/>
            <p:nvPr/>
          </p:nvSpPr>
          <p:spPr>
            <a:xfrm>
              <a:off x="5099650" y="2854975"/>
              <a:ext cx="15875" cy="28400"/>
            </a:xfrm>
            <a:custGeom>
              <a:avLst/>
              <a:gdLst/>
              <a:ahLst/>
              <a:cxnLst/>
              <a:rect l="l" t="t" r="r" b="b"/>
              <a:pathLst>
                <a:path w="635" h="1136" extrusionOk="0">
                  <a:moveTo>
                    <a:pt x="634" y="1"/>
                  </a:moveTo>
                  <a:cubicBezTo>
                    <a:pt x="567" y="368"/>
                    <a:pt x="334" y="668"/>
                    <a:pt x="0" y="835"/>
                  </a:cubicBezTo>
                  <a:lnTo>
                    <a:pt x="534" y="1135"/>
                  </a:lnTo>
                  <a:cubicBezTo>
                    <a:pt x="601" y="1002"/>
                    <a:pt x="634" y="868"/>
                    <a:pt x="634" y="701"/>
                  </a:cubicBezTo>
                  <a:cubicBezTo>
                    <a:pt x="634" y="701"/>
                    <a:pt x="634" y="201"/>
                    <a:pt x="6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5"/>
            <p:cNvSpPr/>
            <p:nvPr/>
          </p:nvSpPr>
          <p:spPr>
            <a:xfrm>
              <a:off x="4904500" y="2781600"/>
              <a:ext cx="216025" cy="121775"/>
            </a:xfrm>
            <a:custGeom>
              <a:avLst/>
              <a:gdLst/>
              <a:ahLst/>
              <a:cxnLst/>
              <a:rect l="l" t="t" r="r" b="b"/>
              <a:pathLst>
                <a:path w="8641" h="4871" extrusionOk="0">
                  <a:moveTo>
                    <a:pt x="1135" y="0"/>
                  </a:moveTo>
                  <a:lnTo>
                    <a:pt x="1" y="668"/>
                  </a:lnTo>
                  <a:lnTo>
                    <a:pt x="835" y="1135"/>
                  </a:lnTo>
                  <a:cubicBezTo>
                    <a:pt x="468" y="1335"/>
                    <a:pt x="234" y="1702"/>
                    <a:pt x="201" y="2102"/>
                  </a:cubicBezTo>
                  <a:cubicBezTo>
                    <a:pt x="201" y="2402"/>
                    <a:pt x="434" y="2736"/>
                    <a:pt x="935" y="3003"/>
                  </a:cubicBezTo>
                  <a:cubicBezTo>
                    <a:pt x="1457" y="3303"/>
                    <a:pt x="1972" y="3416"/>
                    <a:pt x="2476" y="3416"/>
                  </a:cubicBezTo>
                  <a:cubicBezTo>
                    <a:pt x="3034" y="3416"/>
                    <a:pt x="3578" y="3278"/>
                    <a:pt x="4104" y="3103"/>
                  </a:cubicBezTo>
                  <a:cubicBezTo>
                    <a:pt x="4779" y="2886"/>
                    <a:pt x="5314" y="2651"/>
                    <a:pt x="5761" y="2651"/>
                  </a:cubicBezTo>
                  <a:cubicBezTo>
                    <a:pt x="5932" y="2651"/>
                    <a:pt x="6091" y="2686"/>
                    <a:pt x="6239" y="2769"/>
                  </a:cubicBezTo>
                  <a:cubicBezTo>
                    <a:pt x="6572" y="2969"/>
                    <a:pt x="6472" y="3169"/>
                    <a:pt x="6105" y="3403"/>
                  </a:cubicBezTo>
                  <a:cubicBezTo>
                    <a:pt x="5819" y="3555"/>
                    <a:pt x="5512" y="3632"/>
                    <a:pt x="5201" y="3632"/>
                  </a:cubicBezTo>
                  <a:cubicBezTo>
                    <a:pt x="4968" y="3632"/>
                    <a:pt x="4733" y="3589"/>
                    <a:pt x="4504" y="3503"/>
                  </a:cubicBezTo>
                  <a:lnTo>
                    <a:pt x="3437" y="4537"/>
                  </a:lnTo>
                  <a:cubicBezTo>
                    <a:pt x="3902" y="4712"/>
                    <a:pt x="4368" y="4810"/>
                    <a:pt x="4857" y="4810"/>
                  </a:cubicBezTo>
                  <a:cubicBezTo>
                    <a:pt x="4928" y="4810"/>
                    <a:pt x="4999" y="4808"/>
                    <a:pt x="5071" y="4804"/>
                  </a:cubicBezTo>
                  <a:cubicBezTo>
                    <a:pt x="5605" y="4771"/>
                    <a:pt x="6172" y="4637"/>
                    <a:pt x="6672" y="4404"/>
                  </a:cubicBezTo>
                  <a:lnTo>
                    <a:pt x="7506" y="4871"/>
                  </a:lnTo>
                  <a:lnTo>
                    <a:pt x="8640" y="4237"/>
                  </a:lnTo>
                  <a:lnTo>
                    <a:pt x="8440" y="4103"/>
                  </a:lnTo>
                  <a:lnTo>
                    <a:pt x="7806" y="3770"/>
                  </a:lnTo>
                  <a:cubicBezTo>
                    <a:pt x="8173" y="3570"/>
                    <a:pt x="8440" y="3203"/>
                    <a:pt x="8440" y="2769"/>
                  </a:cubicBezTo>
                  <a:lnTo>
                    <a:pt x="8440" y="2669"/>
                  </a:lnTo>
                  <a:cubicBezTo>
                    <a:pt x="8340" y="2302"/>
                    <a:pt x="8073" y="1969"/>
                    <a:pt x="7706" y="1802"/>
                  </a:cubicBezTo>
                  <a:cubicBezTo>
                    <a:pt x="7273" y="1535"/>
                    <a:pt x="6739" y="1402"/>
                    <a:pt x="6205" y="1402"/>
                  </a:cubicBezTo>
                  <a:lnTo>
                    <a:pt x="5705" y="1402"/>
                  </a:lnTo>
                  <a:cubicBezTo>
                    <a:pt x="5438" y="1468"/>
                    <a:pt x="5204" y="1502"/>
                    <a:pt x="4971" y="1568"/>
                  </a:cubicBezTo>
                  <a:cubicBezTo>
                    <a:pt x="4838" y="1602"/>
                    <a:pt x="4737" y="1635"/>
                    <a:pt x="4637" y="1668"/>
                  </a:cubicBezTo>
                  <a:lnTo>
                    <a:pt x="4137" y="1835"/>
                  </a:lnTo>
                  <a:lnTo>
                    <a:pt x="3970" y="1902"/>
                  </a:lnTo>
                  <a:cubicBezTo>
                    <a:pt x="3637" y="2002"/>
                    <a:pt x="3303" y="2102"/>
                    <a:pt x="2970" y="2169"/>
                  </a:cubicBezTo>
                  <a:cubicBezTo>
                    <a:pt x="2903" y="2185"/>
                    <a:pt x="2836" y="2194"/>
                    <a:pt x="2769" y="2194"/>
                  </a:cubicBezTo>
                  <a:cubicBezTo>
                    <a:pt x="2703" y="2194"/>
                    <a:pt x="2636" y="2185"/>
                    <a:pt x="2569" y="2169"/>
                  </a:cubicBezTo>
                  <a:cubicBezTo>
                    <a:pt x="2503" y="2135"/>
                    <a:pt x="2436" y="2135"/>
                    <a:pt x="2369" y="2102"/>
                  </a:cubicBezTo>
                  <a:cubicBezTo>
                    <a:pt x="2102" y="1935"/>
                    <a:pt x="2069" y="1735"/>
                    <a:pt x="2536" y="1435"/>
                  </a:cubicBezTo>
                  <a:cubicBezTo>
                    <a:pt x="2795" y="1276"/>
                    <a:pt x="3089" y="1199"/>
                    <a:pt x="3384" y="1199"/>
                  </a:cubicBezTo>
                  <a:cubicBezTo>
                    <a:pt x="3583" y="1199"/>
                    <a:pt x="3782" y="1234"/>
                    <a:pt x="3970" y="1301"/>
                  </a:cubicBezTo>
                  <a:lnTo>
                    <a:pt x="4971" y="301"/>
                  </a:lnTo>
                  <a:cubicBezTo>
                    <a:pt x="4561" y="159"/>
                    <a:pt x="4126" y="90"/>
                    <a:pt x="3691" y="90"/>
                  </a:cubicBezTo>
                  <a:cubicBezTo>
                    <a:pt x="3100" y="90"/>
                    <a:pt x="2507" y="218"/>
                    <a:pt x="1969" y="467"/>
                  </a:cubicBezTo>
                  <a:lnTo>
                    <a:pt x="113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5"/>
            <p:cNvSpPr/>
            <p:nvPr/>
          </p:nvSpPr>
          <p:spPr>
            <a:xfrm>
              <a:off x="5071300" y="2891675"/>
              <a:ext cx="20875" cy="34225"/>
            </a:xfrm>
            <a:custGeom>
              <a:avLst/>
              <a:gdLst/>
              <a:ahLst/>
              <a:cxnLst/>
              <a:rect l="l" t="t" r="r" b="b"/>
              <a:pathLst>
                <a:path w="835" h="1369" extrusionOk="0">
                  <a:moveTo>
                    <a:pt x="0" y="1"/>
                  </a:moveTo>
                  <a:lnTo>
                    <a:pt x="0" y="868"/>
                  </a:lnTo>
                  <a:lnTo>
                    <a:pt x="834" y="1368"/>
                  </a:lnTo>
                  <a:lnTo>
                    <a:pt x="834" y="468"/>
                  </a:lnTo>
                  <a:lnTo>
                    <a:pt x="0"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5"/>
            <p:cNvSpPr/>
            <p:nvPr/>
          </p:nvSpPr>
          <p:spPr>
            <a:xfrm>
              <a:off x="5071300" y="2891675"/>
              <a:ext cx="20875" cy="34225"/>
            </a:xfrm>
            <a:custGeom>
              <a:avLst/>
              <a:gdLst/>
              <a:ahLst/>
              <a:cxnLst/>
              <a:rect l="l" t="t" r="r" b="b"/>
              <a:pathLst>
                <a:path w="835" h="1369" extrusionOk="0">
                  <a:moveTo>
                    <a:pt x="0" y="1"/>
                  </a:moveTo>
                  <a:lnTo>
                    <a:pt x="0" y="868"/>
                  </a:lnTo>
                  <a:lnTo>
                    <a:pt x="834" y="1368"/>
                  </a:lnTo>
                  <a:lnTo>
                    <a:pt x="834" y="468"/>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5"/>
            <p:cNvSpPr/>
            <p:nvPr/>
          </p:nvSpPr>
          <p:spPr>
            <a:xfrm>
              <a:off x="4903675" y="2781600"/>
              <a:ext cx="49225" cy="15875"/>
            </a:xfrm>
            <a:custGeom>
              <a:avLst/>
              <a:gdLst/>
              <a:ahLst/>
              <a:cxnLst/>
              <a:rect l="l" t="t" r="r" b="b"/>
              <a:pathLst>
                <a:path w="1969" h="635" extrusionOk="0">
                  <a:moveTo>
                    <a:pt x="1135" y="0"/>
                  </a:moveTo>
                  <a:lnTo>
                    <a:pt x="0" y="634"/>
                  </a:lnTo>
                  <a:lnTo>
                    <a:pt x="1135" y="134"/>
                  </a:lnTo>
                  <a:lnTo>
                    <a:pt x="1968" y="467"/>
                  </a:lnTo>
                  <a:lnTo>
                    <a:pt x="113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5"/>
            <p:cNvSpPr/>
            <p:nvPr/>
          </p:nvSpPr>
          <p:spPr>
            <a:xfrm>
              <a:off x="4967050" y="2789100"/>
              <a:ext cx="61725" cy="29225"/>
            </a:xfrm>
            <a:custGeom>
              <a:avLst/>
              <a:gdLst/>
              <a:ahLst/>
              <a:cxnLst/>
              <a:rect l="l" t="t" r="r" b="b"/>
              <a:pathLst>
                <a:path w="2469" h="1169" extrusionOk="0">
                  <a:moveTo>
                    <a:pt x="2469" y="1"/>
                  </a:moveTo>
                  <a:lnTo>
                    <a:pt x="1468" y="901"/>
                  </a:lnTo>
                  <a:cubicBezTo>
                    <a:pt x="1309" y="848"/>
                    <a:pt x="1142" y="822"/>
                    <a:pt x="977" y="822"/>
                  </a:cubicBezTo>
                  <a:cubicBezTo>
                    <a:pt x="623" y="822"/>
                    <a:pt x="273" y="941"/>
                    <a:pt x="1" y="1168"/>
                  </a:cubicBezTo>
                  <a:cubicBezTo>
                    <a:pt x="265" y="985"/>
                    <a:pt x="566" y="902"/>
                    <a:pt x="874" y="902"/>
                  </a:cubicBezTo>
                  <a:cubicBezTo>
                    <a:pt x="1072" y="902"/>
                    <a:pt x="1273" y="936"/>
                    <a:pt x="1468" y="1001"/>
                  </a:cubicBezTo>
                  <a:lnTo>
                    <a:pt x="2469"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5"/>
            <p:cNvSpPr/>
            <p:nvPr/>
          </p:nvSpPr>
          <p:spPr>
            <a:xfrm>
              <a:off x="4990400" y="2868325"/>
              <a:ext cx="40050" cy="33550"/>
            </a:xfrm>
            <a:custGeom>
              <a:avLst/>
              <a:gdLst/>
              <a:ahLst/>
              <a:cxnLst/>
              <a:rect l="l" t="t" r="r" b="b"/>
              <a:pathLst>
                <a:path w="1602" h="1342" extrusionOk="0">
                  <a:moveTo>
                    <a:pt x="1068" y="1"/>
                  </a:moveTo>
                  <a:lnTo>
                    <a:pt x="1" y="1068"/>
                  </a:lnTo>
                  <a:cubicBezTo>
                    <a:pt x="437" y="1243"/>
                    <a:pt x="925" y="1341"/>
                    <a:pt x="1397" y="1341"/>
                  </a:cubicBezTo>
                  <a:cubicBezTo>
                    <a:pt x="1466" y="1341"/>
                    <a:pt x="1534" y="1339"/>
                    <a:pt x="1602" y="1335"/>
                  </a:cubicBezTo>
                  <a:cubicBezTo>
                    <a:pt x="1101" y="1335"/>
                    <a:pt x="634" y="1235"/>
                    <a:pt x="167" y="1035"/>
                  </a:cubicBezTo>
                  <a:lnTo>
                    <a:pt x="106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5"/>
            <p:cNvSpPr/>
            <p:nvPr/>
          </p:nvSpPr>
          <p:spPr>
            <a:xfrm>
              <a:off x="5071300" y="2887500"/>
              <a:ext cx="48375" cy="15875"/>
            </a:xfrm>
            <a:custGeom>
              <a:avLst/>
              <a:gdLst/>
              <a:ahLst/>
              <a:cxnLst/>
              <a:rect l="l" t="t" r="r" b="b"/>
              <a:pathLst>
                <a:path w="1935" h="635" extrusionOk="0">
                  <a:moveTo>
                    <a:pt x="1935" y="1"/>
                  </a:moveTo>
                  <a:lnTo>
                    <a:pt x="834" y="535"/>
                  </a:lnTo>
                  <a:lnTo>
                    <a:pt x="0" y="168"/>
                  </a:lnTo>
                  <a:lnTo>
                    <a:pt x="0" y="168"/>
                  </a:lnTo>
                  <a:lnTo>
                    <a:pt x="834" y="635"/>
                  </a:lnTo>
                  <a:lnTo>
                    <a:pt x="193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5"/>
            <p:cNvSpPr/>
            <p:nvPr/>
          </p:nvSpPr>
          <p:spPr>
            <a:xfrm>
              <a:off x="4745225" y="2702375"/>
              <a:ext cx="266875" cy="149300"/>
            </a:xfrm>
            <a:custGeom>
              <a:avLst/>
              <a:gdLst/>
              <a:ahLst/>
              <a:cxnLst/>
              <a:rect l="l" t="t" r="r" b="b"/>
              <a:pathLst>
                <a:path w="10675" h="5972" extrusionOk="0">
                  <a:moveTo>
                    <a:pt x="10675" y="1"/>
                  </a:moveTo>
                  <a:cubicBezTo>
                    <a:pt x="7773" y="1"/>
                    <a:pt x="5071" y="634"/>
                    <a:pt x="3036" y="1835"/>
                  </a:cubicBezTo>
                  <a:cubicBezTo>
                    <a:pt x="1068" y="2936"/>
                    <a:pt x="1" y="4404"/>
                    <a:pt x="1" y="5972"/>
                  </a:cubicBezTo>
                  <a:cubicBezTo>
                    <a:pt x="1" y="5972"/>
                    <a:pt x="101" y="3803"/>
                    <a:pt x="3103" y="1969"/>
                  </a:cubicBezTo>
                  <a:cubicBezTo>
                    <a:pt x="6072" y="167"/>
                    <a:pt x="10675" y="1"/>
                    <a:pt x="1067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5"/>
            <p:cNvSpPr/>
            <p:nvPr/>
          </p:nvSpPr>
          <p:spPr>
            <a:xfrm>
              <a:off x="4990400" y="2833300"/>
              <a:ext cx="310225" cy="178925"/>
            </a:xfrm>
            <a:custGeom>
              <a:avLst/>
              <a:gdLst/>
              <a:ahLst/>
              <a:cxnLst/>
              <a:rect l="l" t="t" r="r" b="b"/>
              <a:pathLst>
                <a:path w="12409" h="7157" extrusionOk="0">
                  <a:moveTo>
                    <a:pt x="11942" y="1"/>
                  </a:moveTo>
                  <a:cubicBezTo>
                    <a:pt x="11943" y="2"/>
                    <a:pt x="12409" y="3070"/>
                    <a:pt x="8573" y="5171"/>
                  </a:cubicBezTo>
                  <a:cubicBezTo>
                    <a:pt x="5045" y="7057"/>
                    <a:pt x="824" y="7140"/>
                    <a:pt x="107" y="7140"/>
                  </a:cubicBezTo>
                  <a:cubicBezTo>
                    <a:pt x="37" y="7140"/>
                    <a:pt x="1" y="7139"/>
                    <a:pt x="1" y="7139"/>
                  </a:cubicBezTo>
                  <a:lnTo>
                    <a:pt x="1" y="7139"/>
                  </a:lnTo>
                  <a:cubicBezTo>
                    <a:pt x="274" y="7151"/>
                    <a:pt x="547" y="7157"/>
                    <a:pt x="821" y="7157"/>
                  </a:cubicBezTo>
                  <a:cubicBezTo>
                    <a:pt x="3688" y="7157"/>
                    <a:pt x="6548" y="6520"/>
                    <a:pt x="8740" y="5271"/>
                  </a:cubicBezTo>
                  <a:cubicBezTo>
                    <a:pt x="11242" y="3837"/>
                    <a:pt x="12309" y="1869"/>
                    <a:pt x="11942"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5"/>
            <p:cNvSpPr/>
            <p:nvPr/>
          </p:nvSpPr>
          <p:spPr>
            <a:xfrm>
              <a:off x="4749400" y="2664650"/>
              <a:ext cx="557925" cy="321500"/>
            </a:xfrm>
            <a:custGeom>
              <a:avLst/>
              <a:gdLst/>
              <a:ahLst/>
              <a:cxnLst/>
              <a:rect l="l" t="t" r="r" b="b"/>
              <a:pathLst>
                <a:path w="22317" h="12860" extrusionOk="0">
                  <a:moveTo>
                    <a:pt x="11171" y="0"/>
                  </a:moveTo>
                  <a:cubicBezTo>
                    <a:pt x="8315" y="0"/>
                    <a:pt x="5454" y="626"/>
                    <a:pt x="3269" y="1876"/>
                  </a:cubicBezTo>
                  <a:cubicBezTo>
                    <a:pt x="2202" y="2444"/>
                    <a:pt x="1268" y="3311"/>
                    <a:pt x="601" y="4345"/>
                  </a:cubicBezTo>
                  <a:lnTo>
                    <a:pt x="0" y="4345"/>
                  </a:lnTo>
                  <a:lnTo>
                    <a:pt x="0" y="6613"/>
                  </a:lnTo>
                  <a:cubicBezTo>
                    <a:pt x="100" y="8181"/>
                    <a:pt x="1168" y="9782"/>
                    <a:pt x="3269" y="10983"/>
                  </a:cubicBezTo>
                  <a:cubicBezTo>
                    <a:pt x="5454" y="12234"/>
                    <a:pt x="8306" y="12859"/>
                    <a:pt x="11158" y="12859"/>
                  </a:cubicBezTo>
                  <a:cubicBezTo>
                    <a:pt x="14010" y="12859"/>
                    <a:pt x="16862" y="12234"/>
                    <a:pt x="19047" y="10983"/>
                  </a:cubicBezTo>
                  <a:cubicBezTo>
                    <a:pt x="21115" y="9782"/>
                    <a:pt x="22250" y="8181"/>
                    <a:pt x="22316" y="6613"/>
                  </a:cubicBezTo>
                  <a:lnTo>
                    <a:pt x="22316" y="4345"/>
                  </a:lnTo>
                  <a:lnTo>
                    <a:pt x="21716" y="4345"/>
                  </a:lnTo>
                  <a:cubicBezTo>
                    <a:pt x="21049" y="3311"/>
                    <a:pt x="20148" y="2444"/>
                    <a:pt x="19047" y="1876"/>
                  </a:cubicBezTo>
                  <a:cubicBezTo>
                    <a:pt x="16879" y="626"/>
                    <a:pt x="14027" y="0"/>
                    <a:pt x="1117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5"/>
            <p:cNvSpPr/>
            <p:nvPr/>
          </p:nvSpPr>
          <p:spPr>
            <a:xfrm>
              <a:off x="4749400" y="2664650"/>
              <a:ext cx="557925" cy="321500"/>
            </a:xfrm>
            <a:custGeom>
              <a:avLst/>
              <a:gdLst/>
              <a:ahLst/>
              <a:cxnLst/>
              <a:rect l="l" t="t" r="r" b="b"/>
              <a:pathLst>
                <a:path w="22317" h="12860" extrusionOk="0">
                  <a:moveTo>
                    <a:pt x="11171" y="0"/>
                  </a:moveTo>
                  <a:cubicBezTo>
                    <a:pt x="8315" y="0"/>
                    <a:pt x="5454" y="626"/>
                    <a:pt x="3269" y="1876"/>
                  </a:cubicBezTo>
                  <a:cubicBezTo>
                    <a:pt x="2202" y="2444"/>
                    <a:pt x="1268" y="3311"/>
                    <a:pt x="601" y="4345"/>
                  </a:cubicBezTo>
                  <a:lnTo>
                    <a:pt x="0" y="4345"/>
                  </a:lnTo>
                  <a:lnTo>
                    <a:pt x="0" y="6613"/>
                  </a:lnTo>
                  <a:cubicBezTo>
                    <a:pt x="100" y="8181"/>
                    <a:pt x="1168" y="9782"/>
                    <a:pt x="3269" y="10983"/>
                  </a:cubicBezTo>
                  <a:cubicBezTo>
                    <a:pt x="5454" y="12234"/>
                    <a:pt x="8306" y="12859"/>
                    <a:pt x="11158" y="12859"/>
                  </a:cubicBezTo>
                  <a:cubicBezTo>
                    <a:pt x="14010" y="12859"/>
                    <a:pt x="16862" y="12234"/>
                    <a:pt x="19047" y="10983"/>
                  </a:cubicBezTo>
                  <a:cubicBezTo>
                    <a:pt x="21115" y="9782"/>
                    <a:pt x="22250" y="8181"/>
                    <a:pt x="22316" y="6613"/>
                  </a:cubicBezTo>
                  <a:lnTo>
                    <a:pt x="22316" y="4345"/>
                  </a:lnTo>
                  <a:lnTo>
                    <a:pt x="21716" y="4345"/>
                  </a:lnTo>
                  <a:cubicBezTo>
                    <a:pt x="21049" y="3311"/>
                    <a:pt x="20148" y="2444"/>
                    <a:pt x="19047" y="1876"/>
                  </a:cubicBezTo>
                  <a:cubicBezTo>
                    <a:pt x="16879" y="626"/>
                    <a:pt x="14027" y="0"/>
                    <a:pt x="111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5"/>
            <p:cNvSpPr/>
            <p:nvPr/>
          </p:nvSpPr>
          <p:spPr>
            <a:xfrm>
              <a:off x="4749400" y="2664025"/>
              <a:ext cx="279375" cy="321925"/>
            </a:xfrm>
            <a:custGeom>
              <a:avLst/>
              <a:gdLst/>
              <a:ahLst/>
              <a:cxnLst/>
              <a:rect l="l" t="t" r="r" b="b"/>
              <a:pathLst>
                <a:path w="11175" h="12877" extrusionOk="0">
                  <a:moveTo>
                    <a:pt x="11175" y="0"/>
                  </a:moveTo>
                  <a:cubicBezTo>
                    <a:pt x="8306" y="0"/>
                    <a:pt x="5471" y="634"/>
                    <a:pt x="3269" y="1901"/>
                  </a:cubicBezTo>
                  <a:cubicBezTo>
                    <a:pt x="2202" y="2469"/>
                    <a:pt x="1268" y="3336"/>
                    <a:pt x="601" y="4370"/>
                  </a:cubicBezTo>
                  <a:lnTo>
                    <a:pt x="0" y="4370"/>
                  </a:lnTo>
                  <a:lnTo>
                    <a:pt x="0" y="6638"/>
                  </a:lnTo>
                  <a:cubicBezTo>
                    <a:pt x="100" y="8206"/>
                    <a:pt x="1168" y="9807"/>
                    <a:pt x="3269" y="11008"/>
                  </a:cubicBezTo>
                  <a:cubicBezTo>
                    <a:pt x="5438" y="12242"/>
                    <a:pt x="8306" y="12876"/>
                    <a:pt x="11175" y="12876"/>
                  </a:cubicBezTo>
                  <a:lnTo>
                    <a:pt x="1117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5"/>
            <p:cNvSpPr/>
            <p:nvPr/>
          </p:nvSpPr>
          <p:spPr>
            <a:xfrm>
              <a:off x="4749400" y="2690700"/>
              <a:ext cx="126775" cy="269375"/>
            </a:xfrm>
            <a:custGeom>
              <a:avLst/>
              <a:gdLst/>
              <a:ahLst/>
              <a:cxnLst/>
              <a:rect l="l" t="t" r="r" b="b"/>
              <a:pathLst>
                <a:path w="5071" h="10775" extrusionOk="0">
                  <a:moveTo>
                    <a:pt x="5071" y="1"/>
                  </a:moveTo>
                  <a:cubicBezTo>
                    <a:pt x="4437" y="201"/>
                    <a:pt x="3836" y="501"/>
                    <a:pt x="3269" y="834"/>
                  </a:cubicBezTo>
                  <a:cubicBezTo>
                    <a:pt x="2202" y="1402"/>
                    <a:pt x="1268" y="2235"/>
                    <a:pt x="601" y="3270"/>
                  </a:cubicBezTo>
                  <a:lnTo>
                    <a:pt x="0" y="3270"/>
                  </a:lnTo>
                  <a:lnTo>
                    <a:pt x="0" y="5571"/>
                  </a:lnTo>
                  <a:cubicBezTo>
                    <a:pt x="100" y="7139"/>
                    <a:pt x="1168" y="8707"/>
                    <a:pt x="3269" y="9941"/>
                  </a:cubicBezTo>
                  <a:cubicBezTo>
                    <a:pt x="3836" y="10241"/>
                    <a:pt x="4437" y="10541"/>
                    <a:pt x="5071" y="10775"/>
                  </a:cubicBezTo>
                  <a:lnTo>
                    <a:pt x="507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5"/>
            <p:cNvSpPr/>
            <p:nvPr/>
          </p:nvSpPr>
          <p:spPr>
            <a:xfrm>
              <a:off x="5180525" y="2690700"/>
              <a:ext cx="127625" cy="269375"/>
            </a:xfrm>
            <a:custGeom>
              <a:avLst/>
              <a:gdLst/>
              <a:ahLst/>
              <a:cxnLst/>
              <a:rect l="l" t="t" r="r" b="b"/>
              <a:pathLst>
                <a:path w="5105" h="10775" extrusionOk="0">
                  <a:moveTo>
                    <a:pt x="1" y="1"/>
                  </a:moveTo>
                  <a:lnTo>
                    <a:pt x="34" y="10775"/>
                  </a:lnTo>
                  <a:cubicBezTo>
                    <a:pt x="635" y="10541"/>
                    <a:pt x="1235" y="10241"/>
                    <a:pt x="1836" y="9941"/>
                  </a:cubicBezTo>
                  <a:cubicBezTo>
                    <a:pt x="3904" y="8707"/>
                    <a:pt x="5005" y="7139"/>
                    <a:pt x="5105" y="5571"/>
                  </a:cubicBezTo>
                  <a:lnTo>
                    <a:pt x="5105" y="3270"/>
                  </a:lnTo>
                  <a:lnTo>
                    <a:pt x="4471" y="3270"/>
                  </a:lnTo>
                  <a:cubicBezTo>
                    <a:pt x="3804" y="2235"/>
                    <a:pt x="2903" y="1402"/>
                    <a:pt x="1802" y="834"/>
                  </a:cubicBezTo>
                  <a:cubicBezTo>
                    <a:pt x="1235" y="501"/>
                    <a:pt x="635" y="201"/>
                    <a:pt x="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5"/>
            <p:cNvSpPr/>
            <p:nvPr/>
          </p:nvSpPr>
          <p:spPr>
            <a:xfrm>
              <a:off x="4722700" y="2612100"/>
              <a:ext cx="612150" cy="321825"/>
            </a:xfrm>
            <a:custGeom>
              <a:avLst/>
              <a:gdLst/>
              <a:ahLst/>
              <a:cxnLst/>
              <a:rect l="l" t="t" r="r" b="b"/>
              <a:pathLst>
                <a:path w="24486" h="12873" extrusionOk="0">
                  <a:moveTo>
                    <a:pt x="12239" y="1"/>
                  </a:moveTo>
                  <a:cubicBezTo>
                    <a:pt x="9383" y="1"/>
                    <a:pt x="6522" y="626"/>
                    <a:pt x="4337" y="1877"/>
                  </a:cubicBezTo>
                  <a:cubicBezTo>
                    <a:pt x="1" y="4379"/>
                    <a:pt x="1" y="8482"/>
                    <a:pt x="4337" y="10984"/>
                  </a:cubicBezTo>
                  <a:cubicBezTo>
                    <a:pt x="6515" y="12247"/>
                    <a:pt x="9364" y="12872"/>
                    <a:pt x="12210" y="12872"/>
                  </a:cubicBezTo>
                  <a:cubicBezTo>
                    <a:pt x="15076" y="12872"/>
                    <a:pt x="17940" y="12239"/>
                    <a:pt x="20115" y="10984"/>
                  </a:cubicBezTo>
                  <a:cubicBezTo>
                    <a:pt x="24485" y="8482"/>
                    <a:pt x="24485" y="4412"/>
                    <a:pt x="20115" y="1877"/>
                  </a:cubicBezTo>
                  <a:cubicBezTo>
                    <a:pt x="17947" y="626"/>
                    <a:pt x="15095" y="1"/>
                    <a:pt x="1223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5"/>
            <p:cNvSpPr/>
            <p:nvPr/>
          </p:nvSpPr>
          <p:spPr>
            <a:xfrm>
              <a:off x="4722700" y="2612100"/>
              <a:ext cx="612150" cy="321825"/>
            </a:xfrm>
            <a:custGeom>
              <a:avLst/>
              <a:gdLst/>
              <a:ahLst/>
              <a:cxnLst/>
              <a:rect l="l" t="t" r="r" b="b"/>
              <a:pathLst>
                <a:path w="24486" h="12873" extrusionOk="0">
                  <a:moveTo>
                    <a:pt x="12239" y="1"/>
                  </a:moveTo>
                  <a:cubicBezTo>
                    <a:pt x="9383" y="1"/>
                    <a:pt x="6522" y="626"/>
                    <a:pt x="4337" y="1877"/>
                  </a:cubicBezTo>
                  <a:cubicBezTo>
                    <a:pt x="1" y="4379"/>
                    <a:pt x="1" y="8482"/>
                    <a:pt x="4337" y="10984"/>
                  </a:cubicBezTo>
                  <a:cubicBezTo>
                    <a:pt x="6515" y="12247"/>
                    <a:pt x="9364" y="12872"/>
                    <a:pt x="12210" y="12872"/>
                  </a:cubicBezTo>
                  <a:cubicBezTo>
                    <a:pt x="15076" y="12872"/>
                    <a:pt x="17940" y="12239"/>
                    <a:pt x="20115" y="10984"/>
                  </a:cubicBezTo>
                  <a:cubicBezTo>
                    <a:pt x="24485" y="8482"/>
                    <a:pt x="24485" y="4412"/>
                    <a:pt x="20115" y="1877"/>
                  </a:cubicBezTo>
                  <a:cubicBezTo>
                    <a:pt x="17947" y="626"/>
                    <a:pt x="15095" y="1"/>
                    <a:pt x="122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5"/>
            <p:cNvSpPr/>
            <p:nvPr/>
          </p:nvSpPr>
          <p:spPr>
            <a:xfrm>
              <a:off x="4843625" y="2673200"/>
              <a:ext cx="370300" cy="199325"/>
            </a:xfrm>
            <a:custGeom>
              <a:avLst/>
              <a:gdLst/>
              <a:ahLst/>
              <a:cxnLst/>
              <a:rect l="l" t="t" r="r" b="b"/>
              <a:pathLst>
                <a:path w="14812" h="7973" extrusionOk="0">
                  <a:moveTo>
                    <a:pt x="7406" y="0"/>
                  </a:moveTo>
                  <a:cubicBezTo>
                    <a:pt x="5655" y="0"/>
                    <a:pt x="3903" y="367"/>
                    <a:pt x="2269" y="1101"/>
                  </a:cubicBezTo>
                  <a:cubicBezTo>
                    <a:pt x="801" y="1868"/>
                    <a:pt x="1" y="2869"/>
                    <a:pt x="1" y="4003"/>
                  </a:cubicBezTo>
                  <a:cubicBezTo>
                    <a:pt x="1" y="5104"/>
                    <a:pt x="801" y="6138"/>
                    <a:pt x="2269" y="6872"/>
                  </a:cubicBezTo>
                  <a:cubicBezTo>
                    <a:pt x="3903" y="7606"/>
                    <a:pt x="5655" y="7972"/>
                    <a:pt x="7406" y="7972"/>
                  </a:cubicBezTo>
                  <a:cubicBezTo>
                    <a:pt x="9157" y="7972"/>
                    <a:pt x="10908" y="7606"/>
                    <a:pt x="12543" y="6872"/>
                  </a:cubicBezTo>
                  <a:cubicBezTo>
                    <a:pt x="13977" y="6138"/>
                    <a:pt x="14811" y="5104"/>
                    <a:pt x="14811" y="4003"/>
                  </a:cubicBezTo>
                  <a:cubicBezTo>
                    <a:pt x="14811" y="2869"/>
                    <a:pt x="13977" y="1835"/>
                    <a:pt x="12543" y="1101"/>
                  </a:cubicBezTo>
                  <a:cubicBezTo>
                    <a:pt x="10908" y="367"/>
                    <a:pt x="9157" y="0"/>
                    <a:pt x="740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5"/>
            <p:cNvSpPr/>
            <p:nvPr/>
          </p:nvSpPr>
          <p:spPr>
            <a:xfrm>
              <a:off x="4843625" y="2673200"/>
              <a:ext cx="370300" cy="199325"/>
            </a:xfrm>
            <a:custGeom>
              <a:avLst/>
              <a:gdLst/>
              <a:ahLst/>
              <a:cxnLst/>
              <a:rect l="l" t="t" r="r" b="b"/>
              <a:pathLst>
                <a:path w="14812" h="7973" extrusionOk="0">
                  <a:moveTo>
                    <a:pt x="7406" y="0"/>
                  </a:moveTo>
                  <a:cubicBezTo>
                    <a:pt x="5655" y="0"/>
                    <a:pt x="3903" y="367"/>
                    <a:pt x="2269" y="1101"/>
                  </a:cubicBezTo>
                  <a:cubicBezTo>
                    <a:pt x="801" y="1868"/>
                    <a:pt x="1" y="2869"/>
                    <a:pt x="1" y="4003"/>
                  </a:cubicBezTo>
                  <a:cubicBezTo>
                    <a:pt x="1" y="5104"/>
                    <a:pt x="801" y="6138"/>
                    <a:pt x="2269" y="6872"/>
                  </a:cubicBezTo>
                  <a:cubicBezTo>
                    <a:pt x="3903" y="7606"/>
                    <a:pt x="5655" y="7972"/>
                    <a:pt x="7406" y="7972"/>
                  </a:cubicBezTo>
                  <a:cubicBezTo>
                    <a:pt x="9157" y="7972"/>
                    <a:pt x="10908" y="7606"/>
                    <a:pt x="12543" y="6872"/>
                  </a:cubicBezTo>
                  <a:cubicBezTo>
                    <a:pt x="13977" y="6138"/>
                    <a:pt x="14811" y="5104"/>
                    <a:pt x="14811" y="4003"/>
                  </a:cubicBezTo>
                  <a:cubicBezTo>
                    <a:pt x="14811" y="2869"/>
                    <a:pt x="13977" y="1835"/>
                    <a:pt x="12543" y="1101"/>
                  </a:cubicBezTo>
                  <a:cubicBezTo>
                    <a:pt x="10908" y="367"/>
                    <a:pt x="9157" y="0"/>
                    <a:pt x="74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5"/>
            <p:cNvSpPr/>
            <p:nvPr/>
          </p:nvSpPr>
          <p:spPr>
            <a:xfrm>
              <a:off x="4761900" y="2623975"/>
              <a:ext cx="533750" cy="297750"/>
            </a:xfrm>
            <a:custGeom>
              <a:avLst/>
              <a:gdLst/>
              <a:ahLst/>
              <a:cxnLst/>
              <a:rect l="l" t="t" r="r" b="b"/>
              <a:pathLst>
                <a:path w="21350" h="11910" extrusionOk="0">
                  <a:moveTo>
                    <a:pt x="10675" y="1969"/>
                  </a:moveTo>
                  <a:cubicBezTo>
                    <a:pt x="12426" y="1969"/>
                    <a:pt x="14177" y="2336"/>
                    <a:pt x="15812" y="3070"/>
                  </a:cubicBezTo>
                  <a:cubicBezTo>
                    <a:pt x="17246" y="3804"/>
                    <a:pt x="18080" y="4838"/>
                    <a:pt x="18080" y="5972"/>
                  </a:cubicBezTo>
                  <a:cubicBezTo>
                    <a:pt x="18080" y="7073"/>
                    <a:pt x="17246" y="8107"/>
                    <a:pt x="15812" y="8841"/>
                  </a:cubicBezTo>
                  <a:cubicBezTo>
                    <a:pt x="14177" y="9575"/>
                    <a:pt x="12426" y="9941"/>
                    <a:pt x="10675" y="9941"/>
                  </a:cubicBezTo>
                  <a:cubicBezTo>
                    <a:pt x="8924" y="9941"/>
                    <a:pt x="7172" y="9575"/>
                    <a:pt x="5538" y="8841"/>
                  </a:cubicBezTo>
                  <a:cubicBezTo>
                    <a:pt x="4070" y="8107"/>
                    <a:pt x="3270" y="7073"/>
                    <a:pt x="3270" y="5972"/>
                  </a:cubicBezTo>
                  <a:cubicBezTo>
                    <a:pt x="3270" y="4838"/>
                    <a:pt x="4070" y="3837"/>
                    <a:pt x="5538" y="3070"/>
                  </a:cubicBezTo>
                  <a:cubicBezTo>
                    <a:pt x="7172" y="2336"/>
                    <a:pt x="8924" y="1969"/>
                    <a:pt x="10675" y="1969"/>
                  </a:cubicBezTo>
                  <a:close/>
                  <a:moveTo>
                    <a:pt x="10675" y="1"/>
                  </a:moveTo>
                  <a:cubicBezTo>
                    <a:pt x="7773" y="1"/>
                    <a:pt x="5071" y="668"/>
                    <a:pt x="3036" y="1836"/>
                  </a:cubicBezTo>
                  <a:cubicBezTo>
                    <a:pt x="1068" y="2936"/>
                    <a:pt x="1" y="4404"/>
                    <a:pt x="1" y="5972"/>
                  </a:cubicBezTo>
                  <a:cubicBezTo>
                    <a:pt x="1" y="7506"/>
                    <a:pt x="1068" y="8974"/>
                    <a:pt x="3036" y="10108"/>
                  </a:cubicBezTo>
                  <a:cubicBezTo>
                    <a:pt x="5071" y="11276"/>
                    <a:pt x="7773" y="11910"/>
                    <a:pt x="10675" y="11910"/>
                  </a:cubicBezTo>
                  <a:cubicBezTo>
                    <a:pt x="13544" y="11910"/>
                    <a:pt x="16279" y="11276"/>
                    <a:pt x="18314" y="10108"/>
                  </a:cubicBezTo>
                  <a:cubicBezTo>
                    <a:pt x="20248" y="8974"/>
                    <a:pt x="21349" y="7506"/>
                    <a:pt x="21349" y="5972"/>
                  </a:cubicBezTo>
                  <a:cubicBezTo>
                    <a:pt x="21349" y="4437"/>
                    <a:pt x="20248" y="2970"/>
                    <a:pt x="18314" y="1836"/>
                  </a:cubicBezTo>
                  <a:cubicBezTo>
                    <a:pt x="16279" y="668"/>
                    <a:pt x="13577" y="1"/>
                    <a:pt x="1067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5"/>
            <p:cNvSpPr/>
            <p:nvPr/>
          </p:nvSpPr>
          <p:spPr>
            <a:xfrm>
              <a:off x="4836125" y="2682775"/>
              <a:ext cx="385300" cy="180150"/>
            </a:xfrm>
            <a:custGeom>
              <a:avLst/>
              <a:gdLst/>
              <a:ahLst/>
              <a:cxnLst/>
              <a:rect l="l" t="t" r="r" b="b"/>
              <a:pathLst>
                <a:path w="15412" h="7206" extrusionOk="0">
                  <a:moveTo>
                    <a:pt x="7689" y="1"/>
                  </a:moveTo>
                  <a:cubicBezTo>
                    <a:pt x="5896" y="1"/>
                    <a:pt x="4103" y="351"/>
                    <a:pt x="2736" y="1051"/>
                  </a:cubicBezTo>
                  <a:cubicBezTo>
                    <a:pt x="0" y="2452"/>
                    <a:pt x="0" y="4754"/>
                    <a:pt x="2736" y="6155"/>
                  </a:cubicBezTo>
                  <a:cubicBezTo>
                    <a:pt x="4103" y="6856"/>
                    <a:pt x="5896" y="7206"/>
                    <a:pt x="7689" y="7206"/>
                  </a:cubicBezTo>
                  <a:cubicBezTo>
                    <a:pt x="9482" y="7206"/>
                    <a:pt x="11275" y="6856"/>
                    <a:pt x="12643" y="6155"/>
                  </a:cubicBezTo>
                  <a:cubicBezTo>
                    <a:pt x="15411" y="4754"/>
                    <a:pt x="15411" y="2452"/>
                    <a:pt x="12643" y="1051"/>
                  </a:cubicBezTo>
                  <a:cubicBezTo>
                    <a:pt x="11275" y="351"/>
                    <a:pt x="9482" y="1"/>
                    <a:pt x="76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5"/>
            <p:cNvSpPr/>
            <p:nvPr/>
          </p:nvSpPr>
          <p:spPr>
            <a:xfrm>
              <a:off x="4836125" y="2682775"/>
              <a:ext cx="385300" cy="180150"/>
            </a:xfrm>
            <a:custGeom>
              <a:avLst/>
              <a:gdLst/>
              <a:ahLst/>
              <a:cxnLst/>
              <a:rect l="l" t="t" r="r" b="b"/>
              <a:pathLst>
                <a:path w="15412" h="7206" extrusionOk="0">
                  <a:moveTo>
                    <a:pt x="7689" y="1"/>
                  </a:moveTo>
                  <a:cubicBezTo>
                    <a:pt x="5896" y="1"/>
                    <a:pt x="4103" y="351"/>
                    <a:pt x="2736" y="1051"/>
                  </a:cubicBezTo>
                  <a:cubicBezTo>
                    <a:pt x="0" y="2452"/>
                    <a:pt x="0" y="4754"/>
                    <a:pt x="2736" y="6155"/>
                  </a:cubicBezTo>
                  <a:cubicBezTo>
                    <a:pt x="4103" y="6856"/>
                    <a:pt x="5896" y="7206"/>
                    <a:pt x="7689" y="7206"/>
                  </a:cubicBezTo>
                  <a:cubicBezTo>
                    <a:pt x="9482" y="7206"/>
                    <a:pt x="11275" y="6856"/>
                    <a:pt x="12643" y="6155"/>
                  </a:cubicBezTo>
                  <a:cubicBezTo>
                    <a:pt x="15411" y="4754"/>
                    <a:pt x="15411" y="2452"/>
                    <a:pt x="12643" y="1051"/>
                  </a:cubicBezTo>
                  <a:cubicBezTo>
                    <a:pt x="11275" y="351"/>
                    <a:pt x="9482" y="1"/>
                    <a:pt x="768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5"/>
            <p:cNvSpPr/>
            <p:nvPr/>
          </p:nvSpPr>
          <p:spPr>
            <a:xfrm>
              <a:off x="4836125" y="2682775"/>
              <a:ext cx="385300" cy="180150"/>
            </a:xfrm>
            <a:custGeom>
              <a:avLst/>
              <a:gdLst/>
              <a:ahLst/>
              <a:cxnLst/>
              <a:rect l="l" t="t" r="r" b="b"/>
              <a:pathLst>
                <a:path w="15412" h="7206" extrusionOk="0">
                  <a:moveTo>
                    <a:pt x="7689" y="1"/>
                  </a:moveTo>
                  <a:cubicBezTo>
                    <a:pt x="5896" y="1"/>
                    <a:pt x="4103" y="351"/>
                    <a:pt x="2736" y="1051"/>
                  </a:cubicBezTo>
                  <a:cubicBezTo>
                    <a:pt x="0" y="2452"/>
                    <a:pt x="0" y="4754"/>
                    <a:pt x="2736" y="6155"/>
                  </a:cubicBezTo>
                  <a:cubicBezTo>
                    <a:pt x="4103" y="6856"/>
                    <a:pt x="5896" y="7206"/>
                    <a:pt x="7689" y="7206"/>
                  </a:cubicBezTo>
                  <a:cubicBezTo>
                    <a:pt x="9482" y="7206"/>
                    <a:pt x="11275" y="6856"/>
                    <a:pt x="12643" y="6155"/>
                  </a:cubicBezTo>
                  <a:cubicBezTo>
                    <a:pt x="15411" y="4754"/>
                    <a:pt x="15411" y="2452"/>
                    <a:pt x="12643" y="1051"/>
                  </a:cubicBezTo>
                  <a:cubicBezTo>
                    <a:pt x="11275" y="351"/>
                    <a:pt x="9482" y="1"/>
                    <a:pt x="76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5"/>
            <p:cNvSpPr/>
            <p:nvPr/>
          </p:nvSpPr>
          <p:spPr>
            <a:xfrm>
              <a:off x="4854475" y="2706975"/>
              <a:ext cx="347775" cy="156800"/>
            </a:xfrm>
            <a:custGeom>
              <a:avLst/>
              <a:gdLst/>
              <a:ahLst/>
              <a:cxnLst/>
              <a:rect l="l" t="t" r="r" b="b"/>
              <a:pathLst>
                <a:path w="13911" h="6272" extrusionOk="0">
                  <a:moveTo>
                    <a:pt x="6955" y="0"/>
                  </a:moveTo>
                  <a:cubicBezTo>
                    <a:pt x="5162" y="0"/>
                    <a:pt x="3369" y="350"/>
                    <a:pt x="2002" y="1051"/>
                  </a:cubicBezTo>
                  <a:cubicBezTo>
                    <a:pt x="868" y="1618"/>
                    <a:pt x="200" y="2352"/>
                    <a:pt x="0" y="3119"/>
                  </a:cubicBezTo>
                  <a:cubicBezTo>
                    <a:pt x="200" y="3886"/>
                    <a:pt x="868" y="4620"/>
                    <a:pt x="2002" y="5220"/>
                  </a:cubicBezTo>
                  <a:cubicBezTo>
                    <a:pt x="3369" y="5921"/>
                    <a:pt x="5162" y="6271"/>
                    <a:pt x="6955" y="6271"/>
                  </a:cubicBezTo>
                  <a:cubicBezTo>
                    <a:pt x="8748" y="6271"/>
                    <a:pt x="10541" y="5921"/>
                    <a:pt x="11909" y="5220"/>
                  </a:cubicBezTo>
                  <a:cubicBezTo>
                    <a:pt x="13043" y="4653"/>
                    <a:pt x="13710" y="3919"/>
                    <a:pt x="13910" y="3119"/>
                  </a:cubicBezTo>
                  <a:cubicBezTo>
                    <a:pt x="13710" y="2352"/>
                    <a:pt x="13043" y="1618"/>
                    <a:pt x="11909" y="1051"/>
                  </a:cubicBezTo>
                  <a:cubicBezTo>
                    <a:pt x="10541" y="350"/>
                    <a:pt x="8748" y="0"/>
                    <a:pt x="695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5"/>
            <p:cNvSpPr/>
            <p:nvPr/>
          </p:nvSpPr>
          <p:spPr>
            <a:xfrm>
              <a:off x="4854475" y="2706975"/>
              <a:ext cx="347775" cy="156800"/>
            </a:xfrm>
            <a:custGeom>
              <a:avLst/>
              <a:gdLst/>
              <a:ahLst/>
              <a:cxnLst/>
              <a:rect l="l" t="t" r="r" b="b"/>
              <a:pathLst>
                <a:path w="13911" h="6272" extrusionOk="0">
                  <a:moveTo>
                    <a:pt x="6955" y="0"/>
                  </a:moveTo>
                  <a:cubicBezTo>
                    <a:pt x="5162" y="0"/>
                    <a:pt x="3369" y="350"/>
                    <a:pt x="2002" y="1051"/>
                  </a:cubicBezTo>
                  <a:cubicBezTo>
                    <a:pt x="868" y="1618"/>
                    <a:pt x="200" y="2352"/>
                    <a:pt x="0" y="3119"/>
                  </a:cubicBezTo>
                  <a:cubicBezTo>
                    <a:pt x="200" y="3886"/>
                    <a:pt x="868" y="4620"/>
                    <a:pt x="2002" y="5220"/>
                  </a:cubicBezTo>
                  <a:cubicBezTo>
                    <a:pt x="3369" y="5921"/>
                    <a:pt x="5162" y="6271"/>
                    <a:pt x="6955" y="6271"/>
                  </a:cubicBezTo>
                  <a:cubicBezTo>
                    <a:pt x="8748" y="6271"/>
                    <a:pt x="10541" y="5921"/>
                    <a:pt x="11909" y="5220"/>
                  </a:cubicBezTo>
                  <a:cubicBezTo>
                    <a:pt x="13043" y="4653"/>
                    <a:pt x="13710" y="3919"/>
                    <a:pt x="13910" y="3119"/>
                  </a:cubicBezTo>
                  <a:cubicBezTo>
                    <a:pt x="13710" y="2352"/>
                    <a:pt x="13043" y="1618"/>
                    <a:pt x="11909" y="1051"/>
                  </a:cubicBezTo>
                  <a:cubicBezTo>
                    <a:pt x="10541" y="350"/>
                    <a:pt x="8748" y="0"/>
                    <a:pt x="69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5"/>
            <p:cNvSpPr/>
            <p:nvPr/>
          </p:nvSpPr>
          <p:spPr>
            <a:xfrm>
              <a:off x="5020425" y="2710725"/>
              <a:ext cx="25050" cy="51725"/>
            </a:xfrm>
            <a:custGeom>
              <a:avLst/>
              <a:gdLst/>
              <a:ahLst/>
              <a:cxnLst/>
              <a:rect l="l" t="t" r="r" b="b"/>
              <a:pathLst>
                <a:path w="1002" h="2069" extrusionOk="0">
                  <a:moveTo>
                    <a:pt x="1001" y="0"/>
                  </a:moveTo>
                  <a:lnTo>
                    <a:pt x="0" y="1001"/>
                  </a:lnTo>
                  <a:lnTo>
                    <a:pt x="0" y="2068"/>
                  </a:lnTo>
                  <a:lnTo>
                    <a:pt x="634" y="1401"/>
                  </a:lnTo>
                  <a:lnTo>
                    <a:pt x="1001" y="1034"/>
                  </a:lnTo>
                  <a:lnTo>
                    <a:pt x="100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5"/>
            <p:cNvSpPr/>
            <p:nvPr/>
          </p:nvSpPr>
          <p:spPr>
            <a:xfrm>
              <a:off x="5020425" y="2710725"/>
              <a:ext cx="25050" cy="51725"/>
            </a:xfrm>
            <a:custGeom>
              <a:avLst/>
              <a:gdLst/>
              <a:ahLst/>
              <a:cxnLst/>
              <a:rect l="l" t="t" r="r" b="b"/>
              <a:pathLst>
                <a:path w="1002" h="2069" extrusionOk="0">
                  <a:moveTo>
                    <a:pt x="1001" y="0"/>
                  </a:moveTo>
                  <a:lnTo>
                    <a:pt x="0" y="1001"/>
                  </a:lnTo>
                  <a:lnTo>
                    <a:pt x="0" y="2068"/>
                  </a:lnTo>
                  <a:lnTo>
                    <a:pt x="634" y="1401"/>
                  </a:lnTo>
                  <a:lnTo>
                    <a:pt x="1001" y="1034"/>
                  </a:lnTo>
                  <a:lnTo>
                    <a:pt x="10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5"/>
            <p:cNvSpPr/>
            <p:nvPr/>
          </p:nvSpPr>
          <p:spPr>
            <a:xfrm>
              <a:off x="4972050" y="2733450"/>
              <a:ext cx="48400" cy="25450"/>
            </a:xfrm>
            <a:custGeom>
              <a:avLst/>
              <a:gdLst/>
              <a:ahLst/>
              <a:cxnLst/>
              <a:rect l="l" t="t" r="r" b="b"/>
              <a:pathLst>
                <a:path w="1936" h="1018" extrusionOk="0">
                  <a:moveTo>
                    <a:pt x="1380" y="1"/>
                  </a:moveTo>
                  <a:cubicBezTo>
                    <a:pt x="1062" y="1"/>
                    <a:pt x="755" y="90"/>
                    <a:pt x="501" y="259"/>
                  </a:cubicBezTo>
                  <a:cubicBezTo>
                    <a:pt x="1" y="525"/>
                    <a:pt x="67" y="759"/>
                    <a:pt x="301" y="892"/>
                  </a:cubicBezTo>
                  <a:cubicBezTo>
                    <a:pt x="368" y="926"/>
                    <a:pt x="434" y="959"/>
                    <a:pt x="501" y="992"/>
                  </a:cubicBezTo>
                  <a:cubicBezTo>
                    <a:pt x="568" y="1009"/>
                    <a:pt x="643" y="1018"/>
                    <a:pt x="718" y="1018"/>
                  </a:cubicBezTo>
                  <a:cubicBezTo>
                    <a:pt x="793" y="1018"/>
                    <a:pt x="868" y="1009"/>
                    <a:pt x="935" y="992"/>
                  </a:cubicBezTo>
                  <a:cubicBezTo>
                    <a:pt x="1268" y="926"/>
                    <a:pt x="1602" y="826"/>
                    <a:pt x="1935" y="692"/>
                  </a:cubicBezTo>
                  <a:lnTo>
                    <a:pt x="1935" y="92"/>
                  </a:lnTo>
                  <a:cubicBezTo>
                    <a:pt x="1752" y="31"/>
                    <a:pt x="1564" y="1"/>
                    <a:pt x="138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5"/>
            <p:cNvSpPr/>
            <p:nvPr/>
          </p:nvSpPr>
          <p:spPr>
            <a:xfrm>
              <a:off x="4972050" y="2733450"/>
              <a:ext cx="48400" cy="25450"/>
            </a:xfrm>
            <a:custGeom>
              <a:avLst/>
              <a:gdLst/>
              <a:ahLst/>
              <a:cxnLst/>
              <a:rect l="l" t="t" r="r" b="b"/>
              <a:pathLst>
                <a:path w="1936" h="1018" extrusionOk="0">
                  <a:moveTo>
                    <a:pt x="1380" y="1"/>
                  </a:moveTo>
                  <a:cubicBezTo>
                    <a:pt x="1062" y="1"/>
                    <a:pt x="755" y="90"/>
                    <a:pt x="501" y="259"/>
                  </a:cubicBezTo>
                  <a:cubicBezTo>
                    <a:pt x="1" y="525"/>
                    <a:pt x="67" y="759"/>
                    <a:pt x="301" y="892"/>
                  </a:cubicBezTo>
                  <a:cubicBezTo>
                    <a:pt x="368" y="926"/>
                    <a:pt x="434" y="959"/>
                    <a:pt x="501" y="992"/>
                  </a:cubicBezTo>
                  <a:cubicBezTo>
                    <a:pt x="568" y="1009"/>
                    <a:pt x="643" y="1018"/>
                    <a:pt x="718" y="1018"/>
                  </a:cubicBezTo>
                  <a:cubicBezTo>
                    <a:pt x="793" y="1018"/>
                    <a:pt x="868" y="1009"/>
                    <a:pt x="935" y="992"/>
                  </a:cubicBezTo>
                  <a:cubicBezTo>
                    <a:pt x="1268" y="926"/>
                    <a:pt x="1602" y="826"/>
                    <a:pt x="1935" y="692"/>
                  </a:cubicBezTo>
                  <a:lnTo>
                    <a:pt x="1935" y="92"/>
                  </a:lnTo>
                  <a:cubicBezTo>
                    <a:pt x="1752" y="31"/>
                    <a:pt x="1564" y="1"/>
                    <a:pt x="138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5"/>
            <p:cNvSpPr/>
            <p:nvPr/>
          </p:nvSpPr>
          <p:spPr>
            <a:xfrm>
              <a:off x="4920350" y="2719050"/>
              <a:ext cx="216025" cy="128450"/>
            </a:xfrm>
            <a:custGeom>
              <a:avLst/>
              <a:gdLst/>
              <a:ahLst/>
              <a:cxnLst/>
              <a:rect l="l" t="t" r="r" b="b"/>
              <a:pathLst>
                <a:path w="8641" h="5138" extrusionOk="0">
                  <a:moveTo>
                    <a:pt x="1" y="1"/>
                  </a:moveTo>
                  <a:lnTo>
                    <a:pt x="1" y="901"/>
                  </a:lnTo>
                  <a:lnTo>
                    <a:pt x="301" y="1068"/>
                  </a:lnTo>
                  <a:lnTo>
                    <a:pt x="279" y="1196"/>
                  </a:lnTo>
                  <a:lnTo>
                    <a:pt x="279" y="1196"/>
                  </a:lnTo>
                  <a:cubicBezTo>
                    <a:pt x="368" y="903"/>
                    <a:pt x="570" y="660"/>
                    <a:pt x="834" y="501"/>
                  </a:cubicBezTo>
                  <a:lnTo>
                    <a:pt x="1" y="1"/>
                  </a:lnTo>
                  <a:close/>
                  <a:moveTo>
                    <a:pt x="279" y="1196"/>
                  </a:moveTo>
                  <a:cubicBezTo>
                    <a:pt x="256" y="1273"/>
                    <a:pt x="241" y="1352"/>
                    <a:pt x="234" y="1435"/>
                  </a:cubicBezTo>
                  <a:cubicBezTo>
                    <a:pt x="234" y="1445"/>
                    <a:pt x="234" y="1455"/>
                    <a:pt x="235" y="1465"/>
                  </a:cubicBezTo>
                  <a:lnTo>
                    <a:pt x="235" y="1465"/>
                  </a:lnTo>
                  <a:lnTo>
                    <a:pt x="279" y="1196"/>
                  </a:lnTo>
                  <a:close/>
                  <a:moveTo>
                    <a:pt x="235" y="1465"/>
                  </a:moveTo>
                  <a:lnTo>
                    <a:pt x="234" y="1468"/>
                  </a:lnTo>
                  <a:lnTo>
                    <a:pt x="234" y="2302"/>
                  </a:lnTo>
                  <a:cubicBezTo>
                    <a:pt x="234" y="2636"/>
                    <a:pt x="468" y="2969"/>
                    <a:pt x="968" y="3270"/>
                  </a:cubicBezTo>
                  <a:cubicBezTo>
                    <a:pt x="1462" y="3527"/>
                    <a:pt x="2011" y="3661"/>
                    <a:pt x="2562" y="3661"/>
                  </a:cubicBezTo>
                  <a:cubicBezTo>
                    <a:pt x="2867" y="3661"/>
                    <a:pt x="3173" y="3620"/>
                    <a:pt x="3470" y="3537"/>
                  </a:cubicBezTo>
                  <a:lnTo>
                    <a:pt x="3970" y="3403"/>
                  </a:lnTo>
                  <a:lnTo>
                    <a:pt x="3970" y="3403"/>
                  </a:lnTo>
                  <a:lnTo>
                    <a:pt x="4537" y="2836"/>
                  </a:lnTo>
                  <a:cubicBezTo>
                    <a:pt x="4752" y="2922"/>
                    <a:pt x="4984" y="2965"/>
                    <a:pt x="5220" y="2965"/>
                  </a:cubicBezTo>
                  <a:cubicBezTo>
                    <a:pt x="5534" y="2965"/>
                    <a:pt x="5852" y="2888"/>
                    <a:pt x="6138" y="2736"/>
                  </a:cubicBezTo>
                  <a:cubicBezTo>
                    <a:pt x="6505" y="2536"/>
                    <a:pt x="6605" y="2302"/>
                    <a:pt x="6272" y="2102"/>
                  </a:cubicBezTo>
                  <a:cubicBezTo>
                    <a:pt x="6131" y="2023"/>
                    <a:pt x="5982" y="1990"/>
                    <a:pt x="5820" y="1990"/>
                  </a:cubicBezTo>
                  <a:cubicBezTo>
                    <a:pt x="5369" y="1990"/>
                    <a:pt x="4825" y="2248"/>
                    <a:pt x="4137" y="2469"/>
                  </a:cubicBezTo>
                  <a:cubicBezTo>
                    <a:pt x="3602" y="2630"/>
                    <a:pt x="3048" y="2771"/>
                    <a:pt x="2480" y="2771"/>
                  </a:cubicBezTo>
                  <a:cubicBezTo>
                    <a:pt x="1985" y="2771"/>
                    <a:pt x="1480" y="2664"/>
                    <a:pt x="968" y="2369"/>
                  </a:cubicBezTo>
                  <a:cubicBezTo>
                    <a:pt x="482" y="2078"/>
                    <a:pt x="248" y="1786"/>
                    <a:pt x="235" y="1465"/>
                  </a:cubicBezTo>
                  <a:close/>
                  <a:moveTo>
                    <a:pt x="8640" y="3603"/>
                  </a:moveTo>
                  <a:lnTo>
                    <a:pt x="7539" y="4237"/>
                  </a:lnTo>
                  <a:lnTo>
                    <a:pt x="6705" y="3737"/>
                  </a:lnTo>
                  <a:cubicBezTo>
                    <a:pt x="6127" y="4014"/>
                    <a:pt x="5501" y="4147"/>
                    <a:pt x="4882" y="4147"/>
                  </a:cubicBezTo>
                  <a:cubicBezTo>
                    <a:pt x="4608" y="4147"/>
                    <a:pt x="4336" y="4121"/>
                    <a:pt x="4070" y="4070"/>
                  </a:cubicBezTo>
                  <a:cubicBezTo>
                    <a:pt x="3870" y="4037"/>
                    <a:pt x="3670" y="3970"/>
                    <a:pt x="3470" y="3904"/>
                  </a:cubicBezTo>
                  <a:lnTo>
                    <a:pt x="3470" y="4804"/>
                  </a:lnTo>
                  <a:cubicBezTo>
                    <a:pt x="3927" y="4966"/>
                    <a:pt x="4410" y="5050"/>
                    <a:pt x="4896" y="5050"/>
                  </a:cubicBezTo>
                  <a:cubicBezTo>
                    <a:pt x="5510" y="5050"/>
                    <a:pt x="6128" y="4917"/>
                    <a:pt x="6705" y="4637"/>
                  </a:cubicBezTo>
                  <a:lnTo>
                    <a:pt x="7539" y="5138"/>
                  </a:lnTo>
                  <a:lnTo>
                    <a:pt x="8640" y="4471"/>
                  </a:lnTo>
                  <a:lnTo>
                    <a:pt x="8640" y="3603"/>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5"/>
            <p:cNvSpPr/>
            <p:nvPr/>
          </p:nvSpPr>
          <p:spPr>
            <a:xfrm>
              <a:off x="4926200" y="2754925"/>
              <a:ext cx="210175" cy="92575"/>
            </a:xfrm>
            <a:custGeom>
              <a:avLst/>
              <a:gdLst/>
              <a:ahLst/>
              <a:cxnLst/>
              <a:rect l="l" t="t" r="r" b="b"/>
              <a:pathLst>
                <a:path w="8407" h="3703" extrusionOk="0">
                  <a:moveTo>
                    <a:pt x="0" y="0"/>
                  </a:moveTo>
                  <a:lnTo>
                    <a:pt x="0" y="867"/>
                  </a:lnTo>
                  <a:cubicBezTo>
                    <a:pt x="0" y="1201"/>
                    <a:pt x="234" y="1534"/>
                    <a:pt x="734" y="1801"/>
                  </a:cubicBezTo>
                  <a:cubicBezTo>
                    <a:pt x="1233" y="2083"/>
                    <a:pt x="1788" y="2224"/>
                    <a:pt x="2344" y="2224"/>
                  </a:cubicBezTo>
                  <a:cubicBezTo>
                    <a:pt x="2644" y="2224"/>
                    <a:pt x="2944" y="2183"/>
                    <a:pt x="3236" y="2102"/>
                  </a:cubicBezTo>
                  <a:lnTo>
                    <a:pt x="3736" y="1968"/>
                  </a:lnTo>
                  <a:lnTo>
                    <a:pt x="3736" y="1968"/>
                  </a:lnTo>
                  <a:lnTo>
                    <a:pt x="4303" y="1401"/>
                  </a:lnTo>
                  <a:cubicBezTo>
                    <a:pt x="4528" y="1506"/>
                    <a:pt x="4774" y="1557"/>
                    <a:pt x="5018" y="1557"/>
                  </a:cubicBezTo>
                  <a:cubicBezTo>
                    <a:pt x="5317" y="1557"/>
                    <a:pt x="5614" y="1481"/>
                    <a:pt x="5871" y="1334"/>
                  </a:cubicBezTo>
                  <a:cubicBezTo>
                    <a:pt x="6271" y="1101"/>
                    <a:pt x="6371" y="867"/>
                    <a:pt x="6038" y="667"/>
                  </a:cubicBezTo>
                  <a:cubicBezTo>
                    <a:pt x="5897" y="588"/>
                    <a:pt x="5748" y="555"/>
                    <a:pt x="5586" y="555"/>
                  </a:cubicBezTo>
                  <a:cubicBezTo>
                    <a:pt x="5135" y="555"/>
                    <a:pt x="4591" y="813"/>
                    <a:pt x="3903" y="1034"/>
                  </a:cubicBezTo>
                  <a:cubicBezTo>
                    <a:pt x="3368" y="1195"/>
                    <a:pt x="2814" y="1336"/>
                    <a:pt x="2246" y="1336"/>
                  </a:cubicBezTo>
                  <a:cubicBezTo>
                    <a:pt x="1751" y="1336"/>
                    <a:pt x="1246" y="1229"/>
                    <a:pt x="734" y="934"/>
                  </a:cubicBezTo>
                  <a:cubicBezTo>
                    <a:pt x="234" y="634"/>
                    <a:pt x="0" y="334"/>
                    <a:pt x="0" y="0"/>
                  </a:cubicBezTo>
                  <a:close/>
                  <a:moveTo>
                    <a:pt x="8406" y="2168"/>
                  </a:moveTo>
                  <a:lnTo>
                    <a:pt x="7305" y="2802"/>
                  </a:lnTo>
                  <a:lnTo>
                    <a:pt x="6471" y="2335"/>
                  </a:lnTo>
                  <a:cubicBezTo>
                    <a:pt x="5898" y="2587"/>
                    <a:pt x="5277" y="2713"/>
                    <a:pt x="4664" y="2713"/>
                  </a:cubicBezTo>
                  <a:cubicBezTo>
                    <a:pt x="4385" y="2713"/>
                    <a:pt x="4107" y="2687"/>
                    <a:pt x="3836" y="2635"/>
                  </a:cubicBezTo>
                  <a:cubicBezTo>
                    <a:pt x="3636" y="2602"/>
                    <a:pt x="3436" y="2535"/>
                    <a:pt x="3236" y="2469"/>
                  </a:cubicBezTo>
                  <a:lnTo>
                    <a:pt x="3236" y="3369"/>
                  </a:lnTo>
                  <a:cubicBezTo>
                    <a:pt x="3681" y="3527"/>
                    <a:pt x="4150" y="3605"/>
                    <a:pt x="4623" y="3605"/>
                  </a:cubicBezTo>
                  <a:cubicBezTo>
                    <a:pt x="5250" y="3605"/>
                    <a:pt x="5882" y="3468"/>
                    <a:pt x="6471" y="3202"/>
                  </a:cubicBezTo>
                  <a:lnTo>
                    <a:pt x="7305" y="3703"/>
                  </a:lnTo>
                  <a:lnTo>
                    <a:pt x="8406" y="3036"/>
                  </a:lnTo>
                  <a:lnTo>
                    <a:pt x="8406" y="2168"/>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5"/>
            <p:cNvSpPr/>
            <p:nvPr/>
          </p:nvSpPr>
          <p:spPr>
            <a:xfrm>
              <a:off x="4920350" y="2719050"/>
              <a:ext cx="20875" cy="26725"/>
            </a:xfrm>
            <a:custGeom>
              <a:avLst/>
              <a:gdLst/>
              <a:ahLst/>
              <a:cxnLst/>
              <a:rect l="l" t="t" r="r" b="b"/>
              <a:pathLst>
                <a:path w="835" h="1069" extrusionOk="0">
                  <a:moveTo>
                    <a:pt x="1" y="1"/>
                  </a:moveTo>
                  <a:lnTo>
                    <a:pt x="1" y="901"/>
                  </a:lnTo>
                  <a:lnTo>
                    <a:pt x="301" y="1068"/>
                  </a:lnTo>
                  <a:cubicBezTo>
                    <a:pt x="434" y="835"/>
                    <a:pt x="634" y="634"/>
                    <a:pt x="834" y="468"/>
                  </a:cubicBez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5"/>
            <p:cNvSpPr/>
            <p:nvPr/>
          </p:nvSpPr>
          <p:spPr>
            <a:xfrm>
              <a:off x="5115500" y="2774925"/>
              <a:ext cx="16700" cy="30050"/>
            </a:xfrm>
            <a:custGeom>
              <a:avLst/>
              <a:gdLst/>
              <a:ahLst/>
              <a:cxnLst/>
              <a:rect l="l" t="t" r="r" b="b"/>
              <a:pathLst>
                <a:path w="668" h="1202" extrusionOk="0">
                  <a:moveTo>
                    <a:pt x="634" y="1"/>
                  </a:moveTo>
                  <a:cubicBezTo>
                    <a:pt x="601" y="401"/>
                    <a:pt x="367" y="734"/>
                    <a:pt x="0" y="868"/>
                  </a:cubicBezTo>
                  <a:lnTo>
                    <a:pt x="567" y="1201"/>
                  </a:lnTo>
                  <a:cubicBezTo>
                    <a:pt x="634" y="1068"/>
                    <a:pt x="667" y="935"/>
                    <a:pt x="667" y="768"/>
                  </a:cubicBezTo>
                  <a:cubicBezTo>
                    <a:pt x="667" y="768"/>
                    <a:pt x="667" y="267"/>
                    <a:pt x="63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5"/>
            <p:cNvSpPr/>
            <p:nvPr/>
          </p:nvSpPr>
          <p:spPr>
            <a:xfrm>
              <a:off x="5115500" y="2774925"/>
              <a:ext cx="16700" cy="30050"/>
            </a:xfrm>
            <a:custGeom>
              <a:avLst/>
              <a:gdLst/>
              <a:ahLst/>
              <a:cxnLst/>
              <a:rect l="l" t="t" r="r" b="b"/>
              <a:pathLst>
                <a:path w="668" h="1202" extrusionOk="0">
                  <a:moveTo>
                    <a:pt x="634" y="1"/>
                  </a:moveTo>
                  <a:cubicBezTo>
                    <a:pt x="601" y="401"/>
                    <a:pt x="367" y="734"/>
                    <a:pt x="0" y="868"/>
                  </a:cubicBezTo>
                  <a:lnTo>
                    <a:pt x="567" y="1201"/>
                  </a:lnTo>
                  <a:cubicBezTo>
                    <a:pt x="634" y="1068"/>
                    <a:pt x="667" y="935"/>
                    <a:pt x="667" y="768"/>
                  </a:cubicBezTo>
                  <a:cubicBezTo>
                    <a:pt x="667" y="768"/>
                    <a:pt x="667" y="267"/>
                    <a:pt x="6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5"/>
            <p:cNvSpPr/>
            <p:nvPr/>
          </p:nvSpPr>
          <p:spPr>
            <a:xfrm>
              <a:off x="4920350" y="2702375"/>
              <a:ext cx="216025" cy="123450"/>
            </a:xfrm>
            <a:custGeom>
              <a:avLst/>
              <a:gdLst/>
              <a:ahLst/>
              <a:cxnLst/>
              <a:rect l="l" t="t" r="r" b="b"/>
              <a:pathLst>
                <a:path w="8641" h="4938" extrusionOk="0">
                  <a:moveTo>
                    <a:pt x="1168" y="1"/>
                  </a:moveTo>
                  <a:lnTo>
                    <a:pt x="1" y="668"/>
                  </a:lnTo>
                  <a:lnTo>
                    <a:pt x="834" y="1135"/>
                  </a:lnTo>
                  <a:cubicBezTo>
                    <a:pt x="501" y="1335"/>
                    <a:pt x="267" y="1702"/>
                    <a:pt x="234" y="2102"/>
                  </a:cubicBezTo>
                  <a:cubicBezTo>
                    <a:pt x="234" y="2436"/>
                    <a:pt x="468" y="2736"/>
                    <a:pt x="968" y="3003"/>
                  </a:cubicBezTo>
                  <a:cubicBezTo>
                    <a:pt x="1499" y="3308"/>
                    <a:pt x="2022" y="3420"/>
                    <a:pt x="2534" y="3420"/>
                  </a:cubicBezTo>
                  <a:cubicBezTo>
                    <a:pt x="3083" y="3420"/>
                    <a:pt x="3619" y="3292"/>
                    <a:pt x="4137" y="3136"/>
                  </a:cubicBezTo>
                  <a:cubicBezTo>
                    <a:pt x="4825" y="2915"/>
                    <a:pt x="5369" y="2657"/>
                    <a:pt x="5820" y="2657"/>
                  </a:cubicBezTo>
                  <a:cubicBezTo>
                    <a:pt x="5982" y="2657"/>
                    <a:pt x="6131" y="2690"/>
                    <a:pt x="6272" y="2769"/>
                  </a:cubicBezTo>
                  <a:cubicBezTo>
                    <a:pt x="6605" y="2969"/>
                    <a:pt x="6505" y="3203"/>
                    <a:pt x="6105" y="3403"/>
                  </a:cubicBezTo>
                  <a:cubicBezTo>
                    <a:pt x="5838" y="3555"/>
                    <a:pt x="5528" y="3632"/>
                    <a:pt x="5217" y="3632"/>
                  </a:cubicBezTo>
                  <a:cubicBezTo>
                    <a:pt x="4984" y="3632"/>
                    <a:pt x="4752" y="3589"/>
                    <a:pt x="4537" y="3503"/>
                  </a:cubicBezTo>
                  <a:lnTo>
                    <a:pt x="3470" y="4571"/>
                  </a:lnTo>
                  <a:cubicBezTo>
                    <a:pt x="3670" y="4637"/>
                    <a:pt x="3870" y="4671"/>
                    <a:pt x="4070" y="4737"/>
                  </a:cubicBezTo>
                  <a:cubicBezTo>
                    <a:pt x="4370" y="4804"/>
                    <a:pt x="4737" y="4837"/>
                    <a:pt x="5071" y="4837"/>
                  </a:cubicBezTo>
                  <a:cubicBezTo>
                    <a:pt x="5638" y="4804"/>
                    <a:pt x="6172" y="4671"/>
                    <a:pt x="6672" y="4437"/>
                  </a:cubicBezTo>
                  <a:lnTo>
                    <a:pt x="7506" y="4937"/>
                  </a:lnTo>
                  <a:lnTo>
                    <a:pt x="8640" y="4270"/>
                  </a:lnTo>
                  <a:lnTo>
                    <a:pt x="8473" y="4170"/>
                  </a:lnTo>
                  <a:lnTo>
                    <a:pt x="7806" y="3770"/>
                  </a:lnTo>
                  <a:cubicBezTo>
                    <a:pt x="8206" y="3603"/>
                    <a:pt x="8440" y="3236"/>
                    <a:pt x="8473" y="2803"/>
                  </a:cubicBezTo>
                  <a:cubicBezTo>
                    <a:pt x="8473" y="2769"/>
                    <a:pt x="8473" y="2736"/>
                    <a:pt x="8473" y="2702"/>
                  </a:cubicBezTo>
                  <a:cubicBezTo>
                    <a:pt x="8440" y="2402"/>
                    <a:pt x="8206" y="2102"/>
                    <a:pt x="7739" y="1835"/>
                  </a:cubicBezTo>
                  <a:cubicBezTo>
                    <a:pt x="7272" y="1568"/>
                    <a:pt x="6772" y="1435"/>
                    <a:pt x="6238" y="1435"/>
                  </a:cubicBezTo>
                  <a:lnTo>
                    <a:pt x="5705" y="1435"/>
                  </a:lnTo>
                  <a:cubicBezTo>
                    <a:pt x="5471" y="1468"/>
                    <a:pt x="5238" y="1535"/>
                    <a:pt x="5004" y="1602"/>
                  </a:cubicBezTo>
                  <a:cubicBezTo>
                    <a:pt x="4871" y="1635"/>
                    <a:pt x="4771" y="1668"/>
                    <a:pt x="4637" y="1702"/>
                  </a:cubicBezTo>
                  <a:lnTo>
                    <a:pt x="4170" y="1835"/>
                  </a:lnTo>
                  <a:lnTo>
                    <a:pt x="4003" y="1902"/>
                  </a:lnTo>
                  <a:cubicBezTo>
                    <a:pt x="3670" y="2035"/>
                    <a:pt x="3336" y="2135"/>
                    <a:pt x="3003" y="2202"/>
                  </a:cubicBezTo>
                  <a:cubicBezTo>
                    <a:pt x="2936" y="2219"/>
                    <a:pt x="2869" y="2227"/>
                    <a:pt x="2803" y="2227"/>
                  </a:cubicBezTo>
                  <a:cubicBezTo>
                    <a:pt x="2736" y="2227"/>
                    <a:pt x="2669" y="2219"/>
                    <a:pt x="2602" y="2202"/>
                  </a:cubicBezTo>
                  <a:cubicBezTo>
                    <a:pt x="2502" y="2169"/>
                    <a:pt x="2436" y="2135"/>
                    <a:pt x="2369" y="2102"/>
                  </a:cubicBezTo>
                  <a:cubicBezTo>
                    <a:pt x="2135" y="1969"/>
                    <a:pt x="2102" y="1735"/>
                    <a:pt x="2569" y="1468"/>
                  </a:cubicBezTo>
                  <a:cubicBezTo>
                    <a:pt x="2832" y="1307"/>
                    <a:pt x="3131" y="1218"/>
                    <a:pt x="3430" y="1218"/>
                  </a:cubicBezTo>
                  <a:cubicBezTo>
                    <a:pt x="3625" y="1218"/>
                    <a:pt x="3819" y="1256"/>
                    <a:pt x="4003" y="1335"/>
                  </a:cubicBezTo>
                  <a:lnTo>
                    <a:pt x="5004" y="301"/>
                  </a:lnTo>
                  <a:cubicBezTo>
                    <a:pt x="4587" y="176"/>
                    <a:pt x="4158" y="114"/>
                    <a:pt x="3732" y="114"/>
                  </a:cubicBezTo>
                  <a:cubicBezTo>
                    <a:pt x="3136" y="114"/>
                    <a:pt x="2547" y="234"/>
                    <a:pt x="2002" y="468"/>
                  </a:cubicBezTo>
                  <a:lnTo>
                    <a:pt x="11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5"/>
            <p:cNvSpPr/>
            <p:nvPr/>
          </p:nvSpPr>
          <p:spPr>
            <a:xfrm>
              <a:off x="5087975" y="2813300"/>
              <a:ext cx="20875" cy="34200"/>
            </a:xfrm>
            <a:custGeom>
              <a:avLst/>
              <a:gdLst/>
              <a:ahLst/>
              <a:cxnLst/>
              <a:rect l="l" t="t" r="r" b="b"/>
              <a:pathLst>
                <a:path w="835" h="1368" extrusionOk="0">
                  <a:moveTo>
                    <a:pt x="0" y="0"/>
                  </a:moveTo>
                  <a:lnTo>
                    <a:pt x="0" y="867"/>
                  </a:lnTo>
                  <a:lnTo>
                    <a:pt x="834" y="1368"/>
                  </a:lnTo>
                  <a:lnTo>
                    <a:pt x="834" y="467"/>
                  </a:lnTo>
                  <a:lnTo>
                    <a:pt x="0"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5"/>
            <p:cNvSpPr/>
            <p:nvPr/>
          </p:nvSpPr>
          <p:spPr>
            <a:xfrm>
              <a:off x="5087975" y="2813300"/>
              <a:ext cx="20875" cy="34200"/>
            </a:xfrm>
            <a:custGeom>
              <a:avLst/>
              <a:gdLst/>
              <a:ahLst/>
              <a:cxnLst/>
              <a:rect l="l" t="t" r="r" b="b"/>
              <a:pathLst>
                <a:path w="835" h="1368" extrusionOk="0">
                  <a:moveTo>
                    <a:pt x="0" y="0"/>
                  </a:moveTo>
                  <a:lnTo>
                    <a:pt x="0" y="867"/>
                  </a:lnTo>
                  <a:lnTo>
                    <a:pt x="834" y="1368"/>
                  </a:lnTo>
                  <a:lnTo>
                    <a:pt x="834" y="467"/>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5"/>
            <p:cNvSpPr/>
            <p:nvPr/>
          </p:nvSpPr>
          <p:spPr>
            <a:xfrm>
              <a:off x="4920350" y="2703200"/>
              <a:ext cx="49225" cy="15875"/>
            </a:xfrm>
            <a:custGeom>
              <a:avLst/>
              <a:gdLst/>
              <a:ahLst/>
              <a:cxnLst/>
              <a:rect l="l" t="t" r="r" b="b"/>
              <a:pathLst>
                <a:path w="1969" h="635" extrusionOk="0">
                  <a:moveTo>
                    <a:pt x="1135" y="1"/>
                  </a:moveTo>
                  <a:lnTo>
                    <a:pt x="1" y="635"/>
                  </a:lnTo>
                  <a:lnTo>
                    <a:pt x="1135" y="134"/>
                  </a:lnTo>
                  <a:lnTo>
                    <a:pt x="1969" y="468"/>
                  </a:lnTo>
                  <a:lnTo>
                    <a:pt x="113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5"/>
            <p:cNvSpPr/>
            <p:nvPr/>
          </p:nvSpPr>
          <p:spPr>
            <a:xfrm>
              <a:off x="4983725" y="2710725"/>
              <a:ext cx="61750" cy="29200"/>
            </a:xfrm>
            <a:custGeom>
              <a:avLst/>
              <a:gdLst/>
              <a:ahLst/>
              <a:cxnLst/>
              <a:rect l="l" t="t" r="r" b="b"/>
              <a:pathLst>
                <a:path w="2470" h="1168" extrusionOk="0">
                  <a:moveTo>
                    <a:pt x="2469" y="0"/>
                  </a:moveTo>
                  <a:lnTo>
                    <a:pt x="1468" y="901"/>
                  </a:lnTo>
                  <a:cubicBezTo>
                    <a:pt x="1309" y="848"/>
                    <a:pt x="1143" y="822"/>
                    <a:pt x="977" y="822"/>
                  </a:cubicBezTo>
                  <a:cubicBezTo>
                    <a:pt x="623" y="822"/>
                    <a:pt x="273" y="940"/>
                    <a:pt x="1" y="1168"/>
                  </a:cubicBezTo>
                  <a:cubicBezTo>
                    <a:pt x="263" y="1006"/>
                    <a:pt x="563" y="918"/>
                    <a:pt x="869" y="918"/>
                  </a:cubicBezTo>
                  <a:cubicBezTo>
                    <a:pt x="1068" y="918"/>
                    <a:pt x="1271" y="955"/>
                    <a:pt x="1468" y="1034"/>
                  </a:cubicBezTo>
                  <a:lnTo>
                    <a:pt x="2469"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5"/>
            <p:cNvSpPr/>
            <p:nvPr/>
          </p:nvSpPr>
          <p:spPr>
            <a:xfrm>
              <a:off x="5007075" y="2790775"/>
              <a:ext cx="40050" cy="32550"/>
            </a:xfrm>
            <a:custGeom>
              <a:avLst/>
              <a:gdLst/>
              <a:ahLst/>
              <a:cxnLst/>
              <a:rect l="l" t="t" r="r" b="b"/>
              <a:pathLst>
                <a:path w="1602" h="1302" extrusionOk="0">
                  <a:moveTo>
                    <a:pt x="1035" y="0"/>
                  </a:moveTo>
                  <a:lnTo>
                    <a:pt x="1" y="1035"/>
                  </a:lnTo>
                  <a:cubicBezTo>
                    <a:pt x="201" y="1101"/>
                    <a:pt x="401" y="1168"/>
                    <a:pt x="601" y="1201"/>
                  </a:cubicBezTo>
                  <a:cubicBezTo>
                    <a:pt x="901" y="1301"/>
                    <a:pt x="1268" y="1301"/>
                    <a:pt x="1602" y="1301"/>
                  </a:cubicBezTo>
                  <a:cubicBezTo>
                    <a:pt x="1101" y="1301"/>
                    <a:pt x="601" y="1201"/>
                    <a:pt x="167" y="1001"/>
                  </a:cubicBezTo>
                  <a:lnTo>
                    <a:pt x="103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5"/>
            <p:cNvSpPr/>
            <p:nvPr/>
          </p:nvSpPr>
          <p:spPr>
            <a:xfrm>
              <a:off x="5087975" y="2809125"/>
              <a:ext cx="48400" cy="15875"/>
            </a:xfrm>
            <a:custGeom>
              <a:avLst/>
              <a:gdLst/>
              <a:ahLst/>
              <a:cxnLst/>
              <a:rect l="l" t="t" r="r" b="b"/>
              <a:pathLst>
                <a:path w="1936" h="635" extrusionOk="0">
                  <a:moveTo>
                    <a:pt x="1935" y="0"/>
                  </a:moveTo>
                  <a:lnTo>
                    <a:pt x="834" y="534"/>
                  </a:lnTo>
                  <a:lnTo>
                    <a:pt x="0" y="167"/>
                  </a:lnTo>
                  <a:lnTo>
                    <a:pt x="834" y="634"/>
                  </a:lnTo>
                  <a:lnTo>
                    <a:pt x="193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5"/>
            <p:cNvSpPr/>
            <p:nvPr/>
          </p:nvSpPr>
          <p:spPr>
            <a:xfrm>
              <a:off x="4761900" y="2623975"/>
              <a:ext cx="266875" cy="149300"/>
            </a:xfrm>
            <a:custGeom>
              <a:avLst/>
              <a:gdLst/>
              <a:ahLst/>
              <a:cxnLst/>
              <a:rect l="l" t="t" r="r" b="b"/>
              <a:pathLst>
                <a:path w="10675" h="5972" extrusionOk="0">
                  <a:moveTo>
                    <a:pt x="10675" y="1"/>
                  </a:moveTo>
                  <a:cubicBezTo>
                    <a:pt x="7773" y="1"/>
                    <a:pt x="5071" y="668"/>
                    <a:pt x="3036" y="1836"/>
                  </a:cubicBezTo>
                  <a:cubicBezTo>
                    <a:pt x="1068" y="2970"/>
                    <a:pt x="1" y="4404"/>
                    <a:pt x="1" y="5972"/>
                  </a:cubicBezTo>
                  <a:cubicBezTo>
                    <a:pt x="1" y="5972"/>
                    <a:pt x="101" y="3804"/>
                    <a:pt x="3103" y="1969"/>
                  </a:cubicBezTo>
                  <a:cubicBezTo>
                    <a:pt x="6072" y="168"/>
                    <a:pt x="10675" y="1"/>
                    <a:pt x="1067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5"/>
            <p:cNvSpPr/>
            <p:nvPr/>
          </p:nvSpPr>
          <p:spPr>
            <a:xfrm>
              <a:off x="5007075" y="2754925"/>
              <a:ext cx="310225" cy="178925"/>
            </a:xfrm>
            <a:custGeom>
              <a:avLst/>
              <a:gdLst/>
              <a:ahLst/>
              <a:cxnLst/>
              <a:rect l="l" t="t" r="r" b="b"/>
              <a:pathLst>
                <a:path w="12409" h="7157" extrusionOk="0">
                  <a:moveTo>
                    <a:pt x="11943" y="0"/>
                  </a:moveTo>
                  <a:cubicBezTo>
                    <a:pt x="11943" y="2"/>
                    <a:pt x="12409" y="3069"/>
                    <a:pt x="8573" y="5170"/>
                  </a:cubicBezTo>
                  <a:cubicBezTo>
                    <a:pt x="5140" y="7035"/>
                    <a:pt x="1050" y="7140"/>
                    <a:pt x="172" y="7140"/>
                  </a:cubicBezTo>
                  <a:cubicBezTo>
                    <a:pt x="60" y="7140"/>
                    <a:pt x="1" y="7139"/>
                    <a:pt x="1" y="7139"/>
                  </a:cubicBezTo>
                  <a:lnTo>
                    <a:pt x="1" y="7139"/>
                  </a:lnTo>
                  <a:cubicBezTo>
                    <a:pt x="285" y="7151"/>
                    <a:pt x="569" y="7157"/>
                    <a:pt x="853" y="7157"/>
                  </a:cubicBezTo>
                  <a:cubicBezTo>
                    <a:pt x="3710" y="7157"/>
                    <a:pt x="6556" y="6545"/>
                    <a:pt x="8740" y="5271"/>
                  </a:cubicBezTo>
                  <a:cubicBezTo>
                    <a:pt x="11242" y="3836"/>
                    <a:pt x="12309" y="1901"/>
                    <a:pt x="1194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5"/>
            <p:cNvSpPr/>
            <p:nvPr/>
          </p:nvSpPr>
          <p:spPr>
            <a:xfrm>
              <a:off x="4053900" y="3015925"/>
              <a:ext cx="63400" cy="391150"/>
            </a:xfrm>
            <a:custGeom>
              <a:avLst/>
              <a:gdLst/>
              <a:ahLst/>
              <a:cxnLst/>
              <a:rect l="l" t="t" r="r" b="b"/>
              <a:pathLst>
                <a:path w="2536" h="15646" extrusionOk="0">
                  <a:moveTo>
                    <a:pt x="1401" y="1"/>
                  </a:moveTo>
                  <a:lnTo>
                    <a:pt x="0" y="34"/>
                  </a:lnTo>
                  <a:lnTo>
                    <a:pt x="1135" y="15645"/>
                  </a:lnTo>
                  <a:lnTo>
                    <a:pt x="2536" y="15612"/>
                  </a:lnTo>
                  <a:lnTo>
                    <a:pt x="140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5"/>
            <p:cNvSpPr/>
            <p:nvPr/>
          </p:nvSpPr>
          <p:spPr>
            <a:xfrm>
              <a:off x="3752850" y="3181050"/>
              <a:ext cx="65075" cy="391150"/>
            </a:xfrm>
            <a:custGeom>
              <a:avLst/>
              <a:gdLst/>
              <a:ahLst/>
              <a:cxnLst/>
              <a:rect l="l" t="t" r="r" b="b"/>
              <a:pathLst>
                <a:path w="2603" h="15646" extrusionOk="0">
                  <a:moveTo>
                    <a:pt x="1435" y="1"/>
                  </a:moveTo>
                  <a:lnTo>
                    <a:pt x="1" y="34"/>
                  </a:lnTo>
                  <a:lnTo>
                    <a:pt x="1168" y="15645"/>
                  </a:lnTo>
                  <a:lnTo>
                    <a:pt x="2602" y="15612"/>
                  </a:lnTo>
                  <a:lnTo>
                    <a:pt x="1435"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5"/>
            <p:cNvSpPr/>
            <p:nvPr/>
          </p:nvSpPr>
          <p:spPr>
            <a:xfrm>
              <a:off x="3686125" y="3605525"/>
              <a:ext cx="143475" cy="612950"/>
            </a:xfrm>
            <a:custGeom>
              <a:avLst/>
              <a:gdLst/>
              <a:ahLst/>
              <a:cxnLst/>
              <a:rect l="l" t="t" r="r" b="b"/>
              <a:pathLst>
                <a:path w="5739" h="24518" extrusionOk="0">
                  <a:moveTo>
                    <a:pt x="3403" y="0"/>
                  </a:moveTo>
                  <a:lnTo>
                    <a:pt x="34" y="24151"/>
                  </a:lnTo>
                  <a:cubicBezTo>
                    <a:pt x="1" y="24251"/>
                    <a:pt x="101" y="24351"/>
                    <a:pt x="201" y="24418"/>
                  </a:cubicBezTo>
                  <a:cubicBezTo>
                    <a:pt x="318" y="24485"/>
                    <a:pt x="460" y="24518"/>
                    <a:pt x="606" y="24518"/>
                  </a:cubicBezTo>
                  <a:cubicBezTo>
                    <a:pt x="752" y="24518"/>
                    <a:pt x="902" y="24485"/>
                    <a:pt x="1035" y="24418"/>
                  </a:cubicBezTo>
                  <a:cubicBezTo>
                    <a:pt x="1102" y="24351"/>
                    <a:pt x="1168" y="24284"/>
                    <a:pt x="1202" y="24218"/>
                  </a:cubicBezTo>
                  <a:lnTo>
                    <a:pt x="573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5"/>
            <p:cNvSpPr/>
            <p:nvPr/>
          </p:nvSpPr>
          <p:spPr>
            <a:xfrm>
              <a:off x="4035550" y="3402875"/>
              <a:ext cx="142625" cy="612975"/>
            </a:xfrm>
            <a:custGeom>
              <a:avLst/>
              <a:gdLst/>
              <a:ahLst/>
              <a:cxnLst/>
              <a:rect l="l" t="t" r="r" b="b"/>
              <a:pathLst>
                <a:path w="5705" h="24519" extrusionOk="0">
                  <a:moveTo>
                    <a:pt x="3403" y="1"/>
                  </a:moveTo>
                  <a:lnTo>
                    <a:pt x="34" y="24185"/>
                  </a:lnTo>
                  <a:cubicBezTo>
                    <a:pt x="1" y="24285"/>
                    <a:pt x="101" y="24385"/>
                    <a:pt x="201" y="24418"/>
                  </a:cubicBezTo>
                  <a:cubicBezTo>
                    <a:pt x="318" y="24485"/>
                    <a:pt x="459" y="24518"/>
                    <a:pt x="605" y="24518"/>
                  </a:cubicBezTo>
                  <a:cubicBezTo>
                    <a:pt x="751" y="24518"/>
                    <a:pt x="901" y="24485"/>
                    <a:pt x="1035" y="24418"/>
                  </a:cubicBezTo>
                  <a:cubicBezTo>
                    <a:pt x="1101" y="24385"/>
                    <a:pt x="1168" y="24318"/>
                    <a:pt x="1201" y="24218"/>
                  </a:cubicBezTo>
                  <a:lnTo>
                    <a:pt x="5705"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5"/>
            <p:cNvSpPr/>
            <p:nvPr/>
          </p:nvSpPr>
          <p:spPr>
            <a:xfrm>
              <a:off x="4469200" y="3605525"/>
              <a:ext cx="159300" cy="601275"/>
            </a:xfrm>
            <a:custGeom>
              <a:avLst/>
              <a:gdLst/>
              <a:ahLst/>
              <a:cxnLst/>
              <a:rect l="l" t="t" r="r" b="b"/>
              <a:pathLst>
                <a:path w="6372" h="24051" extrusionOk="0">
                  <a:moveTo>
                    <a:pt x="0" y="0"/>
                  </a:moveTo>
                  <a:lnTo>
                    <a:pt x="5204" y="23751"/>
                  </a:lnTo>
                  <a:cubicBezTo>
                    <a:pt x="5204" y="23851"/>
                    <a:pt x="5271" y="23918"/>
                    <a:pt x="5337" y="23951"/>
                  </a:cubicBezTo>
                  <a:cubicBezTo>
                    <a:pt x="5471" y="24018"/>
                    <a:pt x="5621" y="24051"/>
                    <a:pt x="5771" y="24051"/>
                  </a:cubicBezTo>
                  <a:cubicBezTo>
                    <a:pt x="5921" y="24051"/>
                    <a:pt x="6071" y="24018"/>
                    <a:pt x="6205" y="23951"/>
                  </a:cubicBezTo>
                  <a:cubicBezTo>
                    <a:pt x="6305" y="23918"/>
                    <a:pt x="6372" y="23817"/>
                    <a:pt x="6338" y="23684"/>
                  </a:cubicBezTo>
                  <a:lnTo>
                    <a:pt x="2335"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5"/>
            <p:cNvSpPr/>
            <p:nvPr/>
          </p:nvSpPr>
          <p:spPr>
            <a:xfrm>
              <a:off x="4107275" y="3812350"/>
              <a:ext cx="142625" cy="612950"/>
            </a:xfrm>
            <a:custGeom>
              <a:avLst/>
              <a:gdLst/>
              <a:ahLst/>
              <a:cxnLst/>
              <a:rect l="l" t="t" r="r" b="b"/>
              <a:pathLst>
                <a:path w="5705" h="24518" extrusionOk="0">
                  <a:moveTo>
                    <a:pt x="0" y="0"/>
                  </a:moveTo>
                  <a:lnTo>
                    <a:pt x="4537" y="24217"/>
                  </a:lnTo>
                  <a:cubicBezTo>
                    <a:pt x="4537" y="24284"/>
                    <a:pt x="4604" y="24384"/>
                    <a:pt x="4704" y="24417"/>
                  </a:cubicBezTo>
                  <a:cubicBezTo>
                    <a:pt x="4837" y="24484"/>
                    <a:pt x="4979" y="24518"/>
                    <a:pt x="5121" y="24518"/>
                  </a:cubicBezTo>
                  <a:cubicBezTo>
                    <a:pt x="5262" y="24518"/>
                    <a:pt x="5404" y="24484"/>
                    <a:pt x="5538" y="24417"/>
                  </a:cubicBezTo>
                  <a:cubicBezTo>
                    <a:pt x="5638" y="24351"/>
                    <a:pt x="5704" y="24251"/>
                    <a:pt x="5704" y="24151"/>
                  </a:cubicBezTo>
                  <a:lnTo>
                    <a:pt x="2302"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5"/>
            <p:cNvSpPr/>
            <p:nvPr/>
          </p:nvSpPr>
          <p:spPr>
            <a:xfrm>
              <a:off x="4469200" y="3605525"/>
              <a:ext cx="69225" cy="108425"/>
            </a:xfrm>
            <a:custGeom>
              <a:avLst/>
              <a:gdLst/>
              <a:ahLst/>
              <a:cxnLst/>
              <a:rect l="l" t="t" r="r" b="b"/>
              <a:pathLst>
                <a:path w="2769" h="4337" extrusionOk="0">
                  <a:moveTo>
                    <a:pt x="0" y="0"/>
                  </a:moveTo>
                  <a:lnTo>
                    <a:pt x="934" y="4337"/>
                  </a:lnTo>
                  <a:cubicBezTo>
                    <a:pt x="1468" y="3903"/>
                    <a:pt x="2002" y="3436"/>
                    <a:pt x="2502" y="2969"/>
                  </a:cubicBezTo>
                  <a:cubicBezTo>
                    <a:pt x="2602" y="2869"/>
                    <a:pt x="2702" y="2736"/>
                    <a:pt x="2769" y="2602"/>
                  </a:cubicBezTo>
                  <a:lnTo>
                    <a:pt x="2335"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5"/>
            <p:cNvSpPr/>
            <p:nvPr/>
          </p:nvSpPr>
          <p:spPr>
            <a:xfrm>
              <a:off x="3761200" y="3605525"/>
              <a:ext cx="68400" cy="121775"/>
            </a:xfrm>
            <a:custGeom>
              <a:avLst/>
              <a:gdLst/>
              <a:ahLst/>
              <a:cxnLst/>
              <a:rect l="l" t="t" r="r" b="b"/>
              <a:pathLst>
                <a:path w="2736" h="4871" extrusionOk="0">
                  <a:moveTo>
                    <a:pt x="400" y="0"/>
                  </a:moveTo>
                  <a:lnTo>
                    <a:pt x="0" y="2869"/>
                  </a:lnTo>
                  <a:cubicBezTo>
                    <a:pt x="67" y="3169"/>
                    <a:pt x="234" y="3436"/>
                    <a:pt x="434" y="3670"/>
                  </a:cubicBezTo>
                  <a:cubicBezTo>
                    <a:pt x="867" y="4070"/>
                    <a:pt x="1334" y="4470"/>
                    <a:pt x="1801" y="4871"/>
                  </a:cubicBezTo>
                  <a:lnTo>
                    <a:pt x="2735"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5"/>
            <p:cNvSpPr/>
            <p:nvPr/>
          </p:nvSpPr>
          <p:spPr>
            <a:xfrm>
              <a:off x="4107275" y="3812350"/>
              <a:ext cx="69225" cy="100925"/>
            </a:xfrm>
            <a:custGeom>
              <a:avLst/>
              <a:gdLst/>
              <a:ahLst/>
              <a:cxnLst/>
              <a:rect l="l" t="t" r="r" b="b"/>
              <a:pathLst>
                <a:path w="2769" h="4037" extrusionOk="0">
                  <a:moveTo>
                    <a:pt x="0" y="0"/>
                  </a:moveTo>
                  <a:lnTo>
                    <a:pt x="734" y="4036"/>
                  </a:lnTo>
                  <a:cubicBezTo>
                    <a:pt x="1435" y="3803"/>
                    <a:pt x="2102" y="3569"/>
                    <a:pt x="2769" y="3336"/>
                  </a:cubicBezTo>
                  <a:lnTo>
                    <a:pt x="2302"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5"/>
            <p:cNvSpPr/>
            <p:nvPr/>
          </p:nvSpPr>
          <p:spPr>
            <a:xfrm>
              <a:off x="4052225" y="3417900"/>
              <a:ext cx="120950" cy="488700"/>
            </a:xfrm>
            <a:custGeom>
              <a:avLst/>
              <a:gdLst/>
              <a:ahLst/>
              <a:cxnLst/>
              <a:rect l="l" t="t" r="r" b="b"/>
              <a:pathLst>
                <a:path w="4838" h="19548" extrusionOk="0">
                  <a:moveTo>
                    <a:pt x="2636" y="0"/>
                  </a:moveTo>
                  <a:lnTo>
                    <a:pt x="1" y="18880"/>
                  </a:lnTo>
                  <a:cubicBezTo>
                    <a:pt x="401" y="19114"/>
                    <a:pt x="835" y="19347"/>
                    <a:pt x="1268" y="19547"/>
                  </a:cubicBezTo>
                  <a:lnTo>
                    <a:pt x="4838" y="434"/>
                  </a:lnTo>
                  <a:cubicBezTo>
                    <a:pt x="4237" y="300"/>
                    <a:pt x="3603" y="133"/>
                    <a:pt x="2936" y="33"/>
                  </a:cubicBezTo>
                  <a:cubicBezTo>
                    <a:pt x="2836" y="0"/>
                    <a:pt x="2736" y="0"/>
                    <a:pt x="2636"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5"/>
            <p:cNvSpPr/>
            <p:nvPr/>
          </p:nvSpPr>
          <p:spPr>
            <a:xfrm>
              <a:off x="3759525" y="3372000"/>
              <a:ext cx="785575" cy="497650"/>
            </a:xfrm>
            <a:custGeom>
              <a:avLst/>
              <a:gdLst/>
              <a:ahLst/>
              <a:cxnLst/>
              <a:rect l="l" t="t" r="r" b="b"/>
              <a:pathLst>
                <a:path w="31423" h="19906" extrusionOk="0">
                  <a:moveTo>
                    <a:pt x="14181" y="0"/>
                  </a:moveTo>
                  <a:cubicBezTo>
                    <a:pt x="13880" y="0"/>
                    <a:pt x="13578" y="37"/>
                    <a:pt x="13277" y="101"/>
                  </a:cubicBezTo>
                  <a:cubicBezTo>
                    <a:pt x="7706" y="1803"/>
                    <a:pt x="3436" y="4238"/>
                    <a:pt x="501" y="7440"/>
                  </a:cubicBezTo>
                  <a:cubicBezTo>
                    <a:pt x="201" y="7774"/>
                    <a:pt x="34" y="8241"/>
                    <a:pt x="0" y="8674"/>
                  </a:cubicBezTo>
                  <a:lnTo>
                    <a:pt x="0" y="9942"/>
                  </a:lnTo>
                  <a:cubicBezTo>
                    <a:pt x="34" y="10375"/>
                    <a:pt x="201" y="10809"/>
                    <a:pt x="534" y="11143"/>
                  </a:cubicBezTo>
                  <a:cubicBezTo>
                    <a:pt x="3870" y="14212"/>
                    <a:pt x="8607" y="17347"/>
                    <a:pt x="13310" y="19749"/>
                  </a:cubicBezTo>
                  <a:cubicBezTo>
                    <a:pt x="13581" y="19853"/>
                    <a:pt x="13865" y="19905"/>
                    <a:pt x="14146" y="19905"/>
                  </a:cubicBezTo>
                  <a:cubicBezTo>
                    <a:pt x="14314" y="19905"/>
                    <a:pt x="14482" y="19886"/>
                    <a:pt x="14644" y="19849"/>
                  </a:cubicBezTo>
                  <a:cubicBezTo>
                    <a:pt x="20648" y="17914"/>
                    <a:pt x="26219" y="14712"/>
                    <a:pt x="30889" y="10476"/>
                  </a:cubicBezTo>
                  <a:cubicBezTo>
                    <a:pt x="31223" y="10142"/>
                    <a:pt x="31389" y="9708"/>
                    <a:pt x="31423" y="9275"/>
                  </a:cubicBezTo>
                  <a:lnTo>
                    <a:pt x="31423" y="8007"/>
                  </a:lnTo>
                  <a:cubicBezTo>
                    <a:pt x="31389" y="7573"/>
                    <a:pt x="31189" y="7140"/>
                    <a:pt x="30856" y="6873"/>
                  </a:cubicBezTo>
                  <a:cubicBezTo>
                    <a:pt x="26019" y="3404"/>
                    <a:pt x="20515" y="1069"/>
                    <a:pt x="14678" y="35"/>
                  </a:cubicBezTo>
                  <a:cubicBezTo>
                    <a:pt x="14512" y="11"/>
                    <a:pt x="14347" y="0"/>
                    <a:pt x="1418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5"/>
            <p:cNvSpPr/>
            <p:nvPr/>
          </p:nvSpPr>
          <p:spPr>
            <a:xfrm>
              <a:off x="4107275" y="3371475"/>
              <a:ext cx="437000" cy="497925"/>
            </a:xfrm>
            <a:custGeom>
              <a:avLst/>
              <a:gdLst/>
              <a:ahLst/>
              <a:cxnLst/>
              <a:rect l="l" t="t" r="r" b="b"/>
              <a:pathLst>
                <a:path w="17480" h="19917" extrusionOk="0">
                  <a:moveTo>
                    <a:pt x="303" y="0"/>
                  </a:moveTo>
                  <a:cubicBezTo>
                    <a:pt x="199" y="0"/>
                    <a:pt x="97" y="9"/>
                    <a:pt x="0" y="22"/>
                  </a:cubicBezTo>
                  <a:lnTo>
                    <a:pt x="0" y="19903"/>
                  </a:lnTo>
                  <a:cubicBezTo>
                    <a:pt x="63" y="19912"/>
                    <a:pt x="128" y="19916"/>
                    <a:pt x="194" y="19916"/>
                  </a:cubicBezTo>
                  <a:cubicBezTo>
                    <a:pt x="374" y="19916"/>
                    <a:pt x="563" y="19885"/>
                    <a:pt x="734" y="19837"/>
                  </a:cubicBezTo>
                  <a:cubicBezTo>
                    <a:pt x="6738" y="17935"/>
                    <a:pt x="12276" y="14733"/>
                    <a:pt x="16979" y="10497"/>
                  </a:cubicBezTo>
                  <a:cubicBezTo>
                    <a:pt x="17279" y="10163"/>
                    <a:pt x="17479" y="9729"/>
                    <a:pt x="17479" y="9262"/>
                  </a:cubicBezTo>
                  <a:lnTo>
                    <a:pt x="17479" y="8028"/>
                  </a:lnTo>
                  <a:cubicBezTo>
                    <a:pt x="17479" y="7594"/>
                    <a:pt x="17279" y="7161"/>
                    <a:pt x="16912" y="6894"/>
                  </a:cubicBezTo>
                  <a:cubicBezTo>
                    <a:pt x="12109" y="3425"/>
                    <a:pt x="6572" y="1090"/>
                    <a:pt x="734" y="56"/>
                  </a:cubicBezTo>
                  <a:cubicBezTo>
                    <a:pt x="597" y="17"/>
                    <a:pt x="449" y="0"/>
                    <a:pt x="30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5"/>
            <p:cNvSpPr/>
            <p:nvPr/>
          </p:nvSpPr>
          <p:spPr>
            <a:xfrm>
              <a:off x="3759525" y="3372025"/>
              <a:ext cx="347775" cy="497050"/>
            </a:xfrm>
            <a:custGeom>
              <a:avLst/>
              <a:gdLst/>
              <a:ahLst/>
              <a:cxnLst/>
              <a:rect l="l" t="t" r="r" b="b"/>
              <a:pathLst>
                <a:path w="13911" h="19882" extrusionOk="0">
                  <a:moveTo>
                    <a:pt x="13910" y="0"/>
                  </a:moveTo>
                  <a:cubicBezTo>
                    <a:pt x="13677" y="0"/>
                    <a:pt x="13477" y="34"/>
                    <a:pt x="13277" y="100"/>
                  </a:cubicBezTo>
                  <a:cubicBezTo>
                    <a:pt x="7706" y="1802"/>
                    <a:pt x="3436" y="4237"/>
                    <a:pt x="467" y="7439"/>
                  </a:cubicBezTo>
                  <a:cubicBezTo>
                    <a:pt x="167" y="7773"/>
                    <a:pt x="0" y="8240"/>
                    <a:pt x="0" y="8673"/>
                  </a:cubicBezTo>
                  <a:lnTo>
                    <a:pt x="0" y="9941"/>
                  </a:lnTo>
                  <a:cubicBezTo>
                    <a:pt x="0" y="10374"/>
                    <a:pt x="201" y="10808"/>
                    <a:pt x="501" y="11142"/>
                  </a:cubicBezTo>
                  <a:cubicBezTo>
                    <a:pt x="3836" y="14211"/>
                    <a:pt x="8607" y="17346"/>
                    <a:pt x="13310" y="19748"/>
                  </a:cubicBezTo>
                  <a:cubicBezTo>
                    <a:pt x="13510" y="19815"/>
                    <a:pt x="13710" y="19881"/>
                    <a:pt x="13910" y="19881"/>
                  </a:cubicBezTo>
                  <a:lnTo>
                    <a:pt x="1391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5"/>
            <p:cNvSpPr/>
            <p:nvPr/>
          </p:nvSpPr>
          <p:spPr>
            <a:xfrm>
              <a:off x="3764525" y="3372000"/>
              <a:ext cx="774750" cy="430050"/>
            </a:xfrm>
            <a:custGeom>
              <a:avLst/>
              <a:gdLst/>
              <a:ahLst/>
              <a:cxnLst/>
              <a:rect l="l" t="t" r="r" b="b"/>
              <a:pathLst>
                <a:path w="30990" h="17202" extrusionOk="0">
                  <a:moveTo>
                    <a:pt x="13981" y="0"/>
                  </a:moveTo>
                  <a:cubicBezTo>
                    <a:pt x="13680" y="0"/>
                    <a:pt x="13378" y="37"/>
                    <a:pt x="13077" y="101"/>
                  </a:cubicBezTo>
                  <a:cubicBezTo>
                    <a:pt x="7506" y="1803"/>
                    <a:pt x="3270" y="4238"/>
                    <a:pt x="301" y="7407"/>
                  </a:cubicBezTo>
                  <a:cubicBezTo>
                    <a:pt x="1" y="7707"/>
                    <a:pt x="34" y="8174"/>
                    <a:pt x="301" y="8441"/>
                  </a:cubicBezTo>
                  <a:cubicBezTo>
                    <a:pt x="3636" y="11510"/>
                    <a:pt x="8407" y="14645"/>
                    <a:pt x="13110" y="17014"/>
                  </a:cubicBezTo>
                  <a:cubicBezTo>
                    <a:pt x="13388" y="17142"/>
                    <a:pt x="13666" y="17202"/>
                    <a:pt x="13953" y="17202"/>
                  </a:cubicBezTo>
                  <a:cubicBezTo>
                    <a:pt x="14113" y="17202"/>
                    <a:pt x="14277" y="17183"/>
                    <a:pt x="14444" y="17147"/>
                  </a:cubicBezTo>
                  <a:cubicBezTo>
                    <a:pt x="20448" y="15212"/>
                    <a:pt x="26019" y="12043"/>
                    <a:pt x="30689" y="7774"/>
                  </a:cubicBezTo>
                  <a:cubicBezTo>
                    <a:pt x="30989" y="7540"/>
                    <a:pt x="30956" y="7073"/>
                    <a:pt x="30656" y="6873"/>
                  </a:cubicBezTo>
                  <a:cubicBezTo>
                    <a:pt x="25819" y="3404"/>
                    <a:pt x="20315" y="1069"/>
                    <a:pt x="14478" y="35"/>
                  </a:cubicBezTo>
                  <a:cubicBezTo>
                    <a:pt x="14312" y="11"/>
                    <a:pt x="14147" y="0"/>
                    <a:pt x="1398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5"/>
            <p:cNvSpPr/>
            <p:nvPr/>
          </p:nvSpPr>
          <p:spPr>
            <a:xfrm>
              <a:off x="3764525" y="3372000"/>
              <a:ext cx="774750" cy="430050"/>
            </a:xfrm>
            <a:custGeom>
              <a:avLst/>
              <a:gdLst/>
              <a:ahLst/>
              <a:cxnLst/>
              <a:rect l="l" t="t" r="r" b="b"/>
              <a:pathLst>
                <a:path w="30990" h="17202" extrusionOk="0">
                  <a:moveTo>
                    <a:pt x="13981" y="0"/>
                  </a:moveTo>
                  <a:cubicBezTo>
                    <a:pt x="13680" y="0"/>
                    <a:pt x="13378" y="37"/>
                    <a:pt x="13077" y="101"/>
                  </a:cubicBezTo>
                  <a:cubicBezTo>
                    <a:pt x="7506" y="1803"/>
                    <a:pt x="3270" y="4238"/>
                    <a:pt x="301" y="7407"/>
                  </a:cubicBezTo>
                  <a:cubicBezTo>
                    <a:pt x="1" y="7707"/>
                    <a:pt x="34" y="8174"/>
                    <a:pt x="301" y="8441"/>
                  </a:cubicBezTo>
                  <a:cubicBezTo>
                    <a:pt x="3636" y="11510"/>
                    <a:pt x="8407" y="14645"/>
                    <a:pt x="13110" y="17014"/>
                  </a:cubicBezTo>
                  <a:cubicBezTo>
                    <a:pt x="13388" y="17142"/>
                    <a:pt x="13666" y="17202"/>
                    <a:pt x="13953" y="17202"/>
                  </a:cubicBezTo>
                  <a:cubicBezTo>
                    <a:pt x="14113" y="17202"/>
                    <a:pt x="14277" y="17183"/>
                    <a:pt x="14444" y="17147"/>
                  </a:cubicBezTo>
                  <a:cubicBezTo>
                    <a:pt x="20448" y="15212"/>
                    <a:pt x="26019" y="12043"/>
                    <a:pt x="30689" y="7774"/>
                  </a:cubicBezTo>
                  <a:cubicBezTo>
                    <a:pt x="30989" y="7540"/>
                    <a:pt x="30956" y="7073"/>
                    <a:pt x="30656" y="6873"/>
                  </a:cubicBezTo>
                  <a:cubicBezTo>
                    <a:pt x="25819" y="3404"/>
                    <a:pt x="20315" y="1069"/>
                    <a:pt x="14478" y="35"/>
                  </a:cubicBezTo>
                  <a:cubicBezTo>
                    <a:pt x="14312" y="11"/>
                    <a:pt x="14147" y="0"/>
                    <a:pt x="139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5"/>
            <p:cNvSpPr/>
            <p:nvPr/>
          </p:nvSpPr>
          <p:spPr>
            <a:xfrm>
              <a:off x="3673625" y="2864800"/>
              <a:ext cx="494550" cy="445050"/>
            </a:xfrm>
            <a:custGeom>
              <a:avLst/>
              <a:gdLst/>
              <a:ahLst/>
              <a:cxnLst/>
              <a:rect l="l" t="t" r="r" b="b"/>
              <a:pathLst>
                <a:path w="19782" h="17802" extrusionOk="0">
                  <a:moveTo>
                    <a:pt x="18124" y="0"/>
                  </a:moveTo>
                  <a:cubicBezTo>
                    <a:pt x="18054" y="0"/>
                    <a:pt x="17984" y="3"/>
                    <a:pt x="17913" y="8"/>
                  </a:cubicBezTo>
                  <a:cubicBezTo>
                    <a:pt x="10942" y="876"/>
                    <a:pt x="4637" y="4511"/>
                    <a:pt x="434" y="10082"/>
                  </a:cubicBezTo>
                  <a:cubicBezTo>
                    <a:pt x="167" y="10482"/>
                    <a:pt x="1" y="10916"/>
                    <a:pt x="1" y="11383"/>
                  </a:cubicBezTo>
                  <a:lnTo>
                    <a:pt x="1" y="16653"/>
                  </a:lnTo>
                  <a:cubicBezTo>
                    <a:pt x="1" y="17087"/>
                    <a:pt x="234" y="17487"/>
                    <a:pt x="568" y="17721"/>
                  </a:cubicBezTo>
                  <a:cubicBezTo>
                    <a:pt x="687" y="17775"/>
                    <a:pt x="810" y="17801"/>
                    <a:pt x="931" y="17801"/>
                  </a:cubicBezTo>
                  <a:cubicBezTo>
                    <a:pt x="1181" y="17801"/>
                    <a:pt x="1422" y="17690"/>
                    <a:pt x="1602" y="17487"/>
                  </a:cubicBezTo>
                  <a:cubicBezTo>
                    <a:pt x="5805" y="11883"/>
                    <a:pt x="12109" y="8247"/>
                    <a:pt x="19048" y="7414"/>
                  </a:cubicBezTo>
                  <a:cubicBezTo>
                    <a:pt x="19481" y="7347"/>
                    <a:pt x="19748" y="7013"/>
                    <a:pt x="19781" y="6580"/>
                  </a:cubicBezTo>
                  <a:lnTo>
                    <a:pt x="19781" y="1309"/>
                  </a:lnTo>
                  <a:cubicBezTo>
                    <a:pt x="19748" y="876"/>
                    <a:pt x="19548" y="509"/>
                    <a:pt x="19181" y="242"/>
                  </a:cubicBezTo>
                  <a:cubicBezTo>
                    <a:pt x="18846" y="74"/>
                    <a:pt x="18487" y="0"/>
                    <a:pt x="1812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5"/>
            <p:cNvSpPr/>
            <p:nvPr/>
          </p:nvSpPr>
          <p:spPr>
            <a:xfrm>
              <a:off x="3673625" y="3133525"/>
              <a:ext cx="129275" cy="177125"/>
            </a:xfrm>
            <a:custGeom>
              <a:avLst/>
              <a:gdLst/>
              <a:ahLst/>
              <a:cxnLst/>
              <a:rect l="l" t="t" r="r" b="b"/>
              <a:pathLst>
                <a:path w="5171" h="7085" extrusionOk="0">
                  <a:moveTo>
                    <a:pt x="101" y="0"/>
                  </a:moveTo>
                  <a:cubicBezTo>
                    <a:pt x="34" y="200"/>
                    <a:pt x="1" y="401"/>
                    <a:pt x="1" y="634"/>
                  </a:cubicBezTo>
                  <a:lnTo>
                    <a:pt x="1" y="5938"/>
                  </a:lnTo>
                  <a:cubicBezTo>
                    <a:pt x="1" y="6371"/>
                    <a:pt x="234" y="6738"/>
                    <a:pt x="568" y="7005"/>
                  </a:cubicBezTo>
                  <a:cubicBezTo>
                    <a:pt x="685" y="7058"/>
                    <a:pt x="805" y="7084"/>
                    <a:pt x="923" y="7084"/>
                  </a:cubicBezTo>
                  <a:cubicBezTo>
                    <a:pt x="1176" y="7084"/>
                    <a:pt x="1420" y="6966"/>
                    <a:pt x="1602" y="6738"/>
                  </a:cubicBezTo>
                  <a:cubicBezTo>
                    <a:pt x="2669" y="5371"/>
                    <a:pt x="3870" y="4070"/>
                    <a:pt x="5171" y="2902"/>
                  </a:cubicBezTo>
                  <a:lnTo>
                    <a:pt x="1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5"/>
            <p:cNvSpPr/>
            <p:nvPr/>
          </p:nvSpPr>
          <p:spPr>
            <a:xfrm>
              <a:off x="3676125" y="2864800"/>
              <a:ext cx="492050" cy="341300"/>
            </a:xfrm>
            <a:custGeom>
              <a:avLst/>
              <a:gdLst/>
              <a:ahLst/>
              <a:cxnLst/>
              <a:rect l="l" t="t" r="r" b="b"/>
              <a:pathLst>
                <a:path w="19682" h="13652" extrusionOk="0">
                  <a:moveTo>
                    <a:pt x="18024" y="0"/>
                  </a:moveTo>
                  <a:cubicBezTo>
                    <a:pt x="17954" y="0"/>
                    <a:pt x="17884" y="3"/>
                    <a:pt x="17813" y="8"/>
                  </a:cubicBezTo>
                  <a:cubicBezTo>
                    <a:pt x="10842" y="876"/>
                    <a:pt x="4537" y="4511"/>
                    <a:pt x="334" y="10082"/>
                  </a:cubicBezTo>
                  <a:cubicBezTo>
                    <a:pt x="201" y="10282"/>
                    <a:pt x="67" y="10516"/>
                    <a:pt x="1" y="10716"/>
                  </a:cubicBezTo>
                  <a:lnTo>
                    <a:pt x="5071" y="13651"/>
                  </a:lnTo>
                  <a:cubicBezTo>
                    <a:pt x="8974" y="10216"/>
                    <a:pt x="13811" y="8047"/>
                    <a:pt x="18948" y="7414"/>
                  </a:cubicBezTo>
                  <a:cubicBezTo>
                    <a:pt x="19381" y="7347"/>
                    <a:pt x="19648" y="7013"/>
                    <a:pt x="19681" y="6580"/>
                  </a:cubicBezTo>
                  <a:lnTo>
                    <a:pt x="19681" y="1309"/>
                  </a:lnTo>
                  <a:cubicBezTo>
                    <a:pt x="19648" y="876"/>
                    <a:pt x="19448" y="509"/>
                    <a:pt x="19081" y="242"/>
                  </a:cubicBezTo>
                  <a:cubicBezTo>
                    <a:pt x="18746" y="74"/>
                    <a:pt x="18387" y="0"/>
                    <a:pt x="180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5"/>
            <p:cNvSpPr/>
            <p:nvPr/>
          </p:nvSpPr>
          <p:spPr>
            <a:xfrm>
              <a:off x="3703175" y="2881450"/>
              <a:ext cx="465750" cy="425275"/>
            </a:xfrm>
            <a:custGeom>
              <a:avLst/>
              <a:gdLst/>
              <a:ahLst/>
              <a:cxnLst/>
              <a:rect l="l" t="t" r="r" b="b"/>
              <a:pathLst>
                <a:path w="18630" h="17011" extrusionOk="0">
                  <a:moveTo>
                    <a:pt x="18002" y="0"/>
                  </a:moveTo>
                  <a:cubicBezTo>
                    <a:pt x="17968" y="0"/>
                    <a:pt x="17933" y="3"/>
                    <a:pt x="17899" y="9"/>
                  </a:cubicBezTo>
                  <a:cubicBezTo>
                    <a:pt x="10961" y="877"/>
                    <a:pt x="4656" y="4513"/>
                    <a:pt x="420" y="10117"/>
                  </a:cubicBezTo>
                  <a:cubicBezTo>
                    <a:pt x="186" y="10484"/>
                    <a:pt x="19" y="10917"/>
                    <a:pt x="19" y="11384"/>
                  </a:cubicBezTo>
                  <a:lnTo>
                    <a:pt x="19" y="16688"/>
                  </a:lnTo>
                  <a:cubicBezTo>
                    <a:pt x="0" y="16899"/>
                    <a:pt x="58" y="17010"/>
                    <a:pt x="155" y="17010"/>
                  </a:cubicBezTo>
                  <a:cubicBezTo>
                    <a:pt x="227" y="17010"/>
                    <a:pt x="320" y="16949"/>
                    <a:pt x="420" y="16821"/>
                  </a:cubicBezTo>
                  <a:cubicBezTo>
                    <a:pt x="4623" y="11217"/>
                    <a:pt x="10927" y="7581"/>
                    <a:pt x="17899" y="6748"/>
                  </a:cubicBezTo>
                  <a:cubicBezTo>
                    <a:pt x="18299" y="6681"/>
                    <a:pt x="18599" y="6347"/>
                    <a:pt x="18599" y="5914"/>
                  </a:cubicBezTo>
                  <a:lnTo>
                    <a:pt x="18599" y="643"/>
                  </a:lnTo>
                  <a:cubicBezTo>
                    <a:pt x="18630" y="281"/>
                    <a:pt x="18331" y="0"/>
                    <a:pt x="1800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5"/>
            <p:cNvSpPr/>
            <p:nvPr/>
          </p:nvSpPr>
          <p:spPr>
            <a:xfrm>
              <a:off x="3703175" y="2881450"/>
              <a:ext cx="465750" cy="425275"/>
            </a:xfrm>
            <a:custGeom>
              <a:avLst/>
              <a:gdLst/>
              <a:ahLst/>
              <a:cxnLst/>
              <a:rect l="l" t="t" r="r" b="b"/>
              <a:pathLst>
                <a:path w="18630" h="17011" extrusionOk="0">
                  <a:moveTo>
                    <a:pt x="18002" y="0"/>
                  </a:moveTo>
                  <a:cubicBezTo>
                    <a:pt x="17968" y="0"/>
                    <a:pt x="17933" y="3"/>
                    <a:pt x="17899" y="9"/>
                  </a:cubicBezTo>
                  <a:cubicBezTo>
                    <a:pt x="10961" y="877"/>
                    <a:pt x="4656" y="4513"/>
                    <a:pt x="420" y="10117"/>
                  </a:cubicBezTo>
                  <a:cubicBezTo>
                    <a:pt x="186" y="10484"/>
                    <a:pt x="19" y="10917"/>
                    <a:pt x="19" y="11384"/>
                  </a:cubicBezTo>
                  <a:lnTo>
                    <a:pt x="19" y="16688"/>
                  </a:lnTo>
                  <a:cubicBezTo>
                    <a:pt x="0" y="16899"/>
                    <a:pt x="58" y="17010"/>
                    <a:pt x="155" y="17010"/>
                  </a:cubicBezTo>
                  <a:cubicBezTo>
                    <a:pt x="227" y="17010"/>
                    <a:pt x="320" y="16949"/>
                    <a:pt x="420" y="16821"/>
                  </a:cubicBezTo>
                  <a:cubicBezTo>
                    <a:pt x="4623" y="11217"/>
                    <a:pt x="10927" y="7581"/>
                    <a:pt x="17899" y="6748"/>
                  </a:cubicBezTo>
                  <a:cubicBezTo>
                    <a:pt x="18299" y="6681"/>
                    <a:pt x="18599" y="6347"/>
                    <a:pt x="18599" y="5914"/>
                  </a:cubicBezTo>
                  <a:lnTo>
                    <a:pt x="18599" y="643"/>
                  </a:lnTo>
                  <a:cubicBezTo>
                    <a:pt x="18630" y="281"/>
                    <a:pt x="18331" y="0"/>
                    <a:pt x="1800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5"/>
            <p:cNvSpPr/>
            <p:nvPr/>
          </p:nvSpPr>
          <p:spPr>
            <a:xfrm>
              <a:off x="4459200" y="4344375"/>
              <a:ext cx="359375" cy="281300"/>
            </a:xfrm>
            <a:custGeom>
              <a:avLst/>
              <a:gdLst/>
              <a:ahLst/>
              <a:cxnLst/>
              <a:rect l="l" t="t" r="r" b="b"/>
              <a:pathLst>
                <a:path w="14375" h="11252" extrusionOk="0">
                  <a:moveTo>
                    <a:pt x="600" y="1"/>
                  </a:moveTo>
                  <a:cubicBezTo>
                    <a:pt x="200" y="1"/>
                    <a:pt x="200" y="468"/>
                    <a:pt x="167" y="1502"/>
                  </a:cubicBezTo>
                  <a:cubicBezTo>
                    <a:pt x="0" y="2603"/>
                    <a:pt x="67" y="3704"/>
                    <a:pt x="400" y="4738"/>
                  </a:cubicBezTo>
                  <a:cubicBezTo>
                    <a:pt x="1468" y="6405"/>
                    <a:pt x="2702" y="6339"/>
                    <a:pt x="4003" y="8007"/>
                  </a:cubicBezTo>
                  <a:cubicBezTo>
                    <a:pt x="5037" y="9374"/>
                    <a:pt x="6538" y="11076"/>
                    <a:pt x="9407" y="11242"/>
                  </a:cubicBezTo>
                  <a:cubicBezTo>
                    <a:pt x="9540" y="11249"/>
                    <a:pt x="9670" y="11252"/>
                    <a:pt x="9797" y="11252"/>
                  </a:cubicBezTo>
                  <a:cubicBezTo>
                    <a:pt x="13080" y="11252"/>
                    <a:pt x="14374" y="9243"/>
                    <a:pt x="13443" y="8440"/>
                  </a:cubicBezTo>
                  <a:cubicBezTo>
                    <a:pt x="12409" y="7540"/>
                    <a:pt x="9874" y="6405"/>
                    <a:pt x="6872" y="2903"/>
                  </a:cubicBezTo>
                  <a:cubicBezTo>
                    <a:pt x="5404" y="1135"/>
                    <a:pt x="600" y="1"/>
                    <a:pt x="60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5"/>
            <p:cNvSpPr/>
            <p:nvPr/>
          </p:nvSpPr>
          <p:spPr>
            <a:xfrm>
              <a:off x="4418325" y="4165925"/>
              <a:ext cx="334425" cy="384800"/>
            </a:xfrm>
            <a:custGeom>
              <a:avLst/>
              <a:gdLst/>
              <a:ahLst/>
              <a:cxnLst/>
              <a:rect l="l" t="t" r="r" b="b"/>
              <a:pathLst>
                <a:path w="13377" h="15392" extrusionOk="0">
                  <a:moveTo>
                    <a:pt x="5471" y="0"/>
                  </a:moveTo>
                  <a:lnTo>
                    <a:pt x="1" y="301"/>
                  </a:lnTo>
                  <a:cubicBezTo>
                    <a:pt x="267" y="734"/>
                    <a:pt x="1802" y="5037"/>
                    <a:pt x="2035" y="5738"/>
                  </a:cubicBezTo>
                  <a:cubicBezTo>
                    <a:pt x="2235" y="6305"/>
                    <a:pt x="2302" y="6872"/>
                    <a:pt x="2235" y="7406"/>
                  </a:cubicBezTo>
                  <a:cubicBezTo>
                    <a:pt x="2202" y="7839"/>
                    <a:pt x="2269" y="8273"/>
                    <a:pt x="2469" y="8673"/>
                  </a:cubicBezTo>
                  <a:cubicBezTo>
                    <a:pt x="2836" y="9274"/>
                    <a:pt x="3270" y="9807"/>
                    <a:pt x="3770" y="10241"/>
                  </a:cubicBezTo>
                  <a:cubicBezTo>
                    <a:pt x="5338" y="11776"/>
                    <a:pt x="6072" y="12776"/>
                    <a:pt x="7873" y="14077"/>
                  </a:cubicBezTo>
                  <a:cubicBezTo>
                    <a:pt x="9129" y="14959"/>
                    <a:pt x="10277" y="15391"/>
                    <a:pt x="11422" y="15391"/>
                  </a:cubicBezTo>
                  <a:cubicBezTo>
                    <a:pt x="11706" y="15391"/>
                    <a:pt x="11991" y="15365"/>
                    <a:pt x="12276" y="15311"/>
                  </a:cubicBezTo>
                  <a:cubicBezTo>
                    <a:pt x="12876" y="15178"/>
                    <a:pt x="13377" y="14811"/>
                    <a:pt x="12743" y="14211"/>
                  </a:cubicBezTo>
                  <a:cubicBezTo>
                    <a:pt x="12443" y="13944"/>
                    <a:pt x="11742" y="13277"/>
                    <a:pt x="11409" y="12910"/>
                  </a:cubicBezTo>
                  <a:cubicBezTo>
                    <a:pt x="9874" y="11242"/>
                    <a:pt x="8273" y="9407"/>
                    <a:pt x="7272" y="7639"/>
                  </a:cubicBezTo>
                  <a:cubicBezTo>
                    <a:pt x="6205" y="5771"/>
                    <a:pt x="5471" y="0"/>
                    <a:pt x="5471"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5"/>
            <p:cNvSpPr/>
            <p:nvPr/>
          </p:nvSpPr>
          <p:spPr>
            <a:xfrm>
              <a:off x="4675175" y="4212625"/>
              <a:ext cx="359250" cy="281400"/>
            </a:xfrm>
            <a:custGeom>
              <a:avLst/>
              <a:gdLst/>
              <a:ahLst/>
              <a:cxnLst/>
              <a:rect l="l" t="t" r="r" b="b"/>
              <a:pathLst>
                <a:path w="14370" h="11256" extrusionOk="0">
                  <a:moveTo>
                    <a:pt x="601" y="0"/>
                  </a:moveTo>
                  <a:cubicBezTo>
                    <a:pt x="201" y="0"/>
                    <a:pt x="201" y="501"/>
                    <a:pt x="167" y="1535"/>
                  </a:cubicBezTo>
                  <a:cubicBezTo>
                    <a:pt x="1" y="2602"/>
                    <a:pt x="67" y="3736"/>
                    <a:pt x="401" y="4771"/>
                  </a:cubicBezTo>
                  <a:cubicBezTo>
                    <a:pt x="1468" y="6438"/>
                    <a:pt x="2702" y="6338"/>
                    <a:pt x="4003" y="8040"/>
                  </a:cubicBezTo>
                  <a:cubicBezTo>
                    <a:pt x="5037" y="9374"/>
                    <a:pt x="6539" y="11108"/>
                    <a:pt x="9407" y="11242"/>
                  </a:cubicBezTo>
                  <a:cubicBezTo>
                    <a:pt x="9566" y="11251"/>
                    <a:pt x="9720" y="11255"/>
                    <a:pt x="9870" y="11255"/>
                  </a:cubicBezTo>
                  <a:cubicBezTo>
                    <a:pt x="13099" y="11255"/>
                    <a:pt x="14369" y="9270"/>
                    <a:pt x="13477" y="8473"/>
                  </a:cubicBezTo>
                  <a:cubicBezTo>
                    <a:pt x="12409" y="7573"/>
                    <a:pt x="9874" y="6438"/>
                    <a:pt x="6872" y="2903"/>
                  </a:cubicBezTo>
                  <a:cubicBezTo>
                    <a:pt x="5404" y="1168"/>
                    <a:pt x="601" y="0"/>
                    <a:pt x="6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5"/>
            <p:cNvSpPr/>
            <p:nvPr/>
          </p:nvSpPr>
          <p:spPr>
            <a:xfrm>
              <a:off x="4637650" y="4003300"/>
              <a:ext cx="331100" cy="416075"/>
            </a:xfrm>
            <a:custGeom>
              <a:avLst/>
              <a:gdLst/>
              <a:ahLst/>
              <a:cxnLst/>
              <a:rect l="l" t="t" r="r" b="b"/>
              <a:pathLst>
                <a:path w="13244" h="16643" extrusionOk="0">
                  <a:moveTo>
                    <a:pt x="5271" y="1"/>
                  </a:moveTo>
                  <a:lnTo>
                    <a:pt x="0" y="1368"/>
                  </a:lnTo>
                  <a:cubicBezTo>
                    <a:pt x="401" y="2469"/>
                    <a:pt x="1868" y="6772"/>
                    <a:pt x="1969" y="7239"/>
                  </a:cubicBezTo>
                  <a:cubicBezTo>
                    <a:pt x="2102" y="7706"/>
                    <a:pt x="2135" y="8173"/>
                    <a:pt x="2102" y="8674"/>
                  </a:cubicBezTo>
                  <a:cubicBezTo>
                    <a:pt x="2069" y="9074"/>
                    <a:pt x="2135" y="9508"/>
                    <a:pt x="2335" y="9908"/>
                  </a:cubicBezTo>
                  <a:cubicBezTo>
                    <a:pt x="2702" y="10508"/>
                    <a:pt x="3136" y="11042"/>
                    <a:pt x="3636" y="11509"/>
                  </a:cubicBezTo>
                  <a:cubicBezTo>
                    <a:pt x="5204" y="13010"/>
                    <a:pt x="5938" y="14011"/>
                    <a:pt x="7739" y="15312"/>
                  </a:cubicBezTo>
                  <a:cubicBezTo>
                    <a:pt x="8973" y="16204"/>
                    <a:pt x="10103" y="16642"/>
                    <a:pt x="11228" y="16642"/>
                  </a:cubicBezTo>
                  <a:cubicBezTo>
                    <a:pt x="11532" y="16642"/>
                    <a:pt x="11837" y="16610"/>
                    <a:pt x="12142" y="16546"/>
                  </a:cubicBezTo>
                  <a:cubicBezTo>
                    <a:pt x="12743" y="16446"/>
                    <a:pt x="13243" y="16079"/>
                    <a:pt x="12609" y="15479"/>
                  </a:cubicBezTo>
                  <a:cubicBezTo>
                    <a:pt x="12309" y="15212"/>
                    <a:pt x="11609" y="14511"/>
                    <a:pt x="11275" y="14178"/>
                  </a:cubicBezTo>
                  <a:cubicBezTo>
                    <a:pt x="9774" y="12510"/>
                    <a:pt x="8140" y="10642"/>
                    <a:pt x="7139" y="8907"/>
                  </a:cubicBezTo>
                  <a:cubicBezTo>
                    <a:pt x="6071" y="7039"/>
                    <a:pt x="5271" y="1"/>
                    <a:pt x="5271"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5"/>
            <p:cNvSpPr/>
            <p:nvPr/>
          </p:nvSpPr>
          <p:spPr>
            <a:xfrm>
              <a:off x="3845500" y="3276950"/>
              <a:ext cx="719625" cy="969900"/>
            </a:xfrm>
            <a:custGeom>
              <a:avLst/>
              <a:gdLst/>
              <a:ahLst/>
              <a:cxnLst/>
              <a:rect l="l" t="t" r="r" b="b"/>
              <a:pathLst>
                <a:path w="28785" h="38796" extrusionOk="0">
                  <a:moveTo>
                    <a:pt x="18177" y="1"/>
                  </a:moveTo>
                  <a:lnTo>
                    <a:pt x="1298" y="1068"/>
                  </a:lnTo>
                  <a:cubicBezTo>
                    <a:pt x="1298" y="1068"/>
                    <a:pt x="1298" y="1068"/>
                    <a:pt x="1298" y="1068"/>
                  </a:cubicBezTo>
                  <a:cubicBezTo>
                    <a:pt x="1289" y="1068"/>
                    <a:pt x="0" y="5915"/>
                    <a:pt x="864" y="9007"/>
                  </a:cubicBezTo>
                  <a:cubicBezTo>
                    <a:pt x="1732" y="12109"/>
                    <a:pt x="3433" y="14077"/>
                    <a:pt x="8770" y="16679"/>
                  </a:cubicBezTo>
                  <a:cubicBezTo>
                    <a:pt x="12406" y="18447"/>
                    <a:pt x="17043" y="20649"/>
                    <a:pt x="18110" y="21082"/>
                  </a:cubicBezTo>
                  <a:cubicBezTo>
                    <a:pt x="19077" y="21683"/>
                    <a:pt x="18877" y="22283"/>
                    <a:pt x="19044" y="24285"/>
                  </a:cubicBezTo>
                  <a:cubicBezTo>
                    <a:pt x="19244" y="26720"/>
                    <a:pt x="19578" y="27120"/>
                    <a:pt x="21146" y="31457"/>
                  </a:cubicBezTo>
                  <a:cubicBezTo>
                    <a:pt x="22813" y="36060"/>
                    <a:pt x="23881" y="38762"/>
                    <a:pt x="23881" y="38762"/>
                  </a:cubicBezTo>
                  <a:cubicBezTo>
                    <a:pt x="23881" y="38762"/>
                    <a:pt x="24141" y="38795"/>
                    <a:pt x="24561" y="38795"/>
                  </a:cubicBezTo>
                  <a:cubicBezTo>
                    <a:pt x="25534" y="38795"/>
                    <a:pt x="27363" y="38616"/>
                    <a:pt x="28784" y="37427"/>
                  </a:cubicBezTo>
                  <a:cubicBezTo>
                    <a:pt x="28784" y="37427"/>
                    <a:pt x="26816" y="19782"/>
                    <a:pt x="25882" y="17213"/>
                  </a:cubicBezTo>
                  <a:cubicBezTo>
                    <a:pt x="24948" y="14645"/>
                    <a:pt x="16509" y="7106"/>
                    <a:pt x="16509" y="7106"/>
                  </a:cubicBezTo>
                  <a:cubicBezTo>
                    <a:pt x="16509" y="7106"/>
                    <a:pt x="17476" y="3003"/>
                    <a:pt x="18177"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5"/>
            <p:cNvSpPr/>
            <p:nvPr/>
          </p:nvSpPr>
          <p:spPr>
            <a:xfrm>
              <a:off x="4108950" y="3155200"/>
              <a:ext cx="679675" cy="984425"/>
            </a:xfrm>
            <a:custGeom>
              <a:avLst/>
              <a:gdLst/>
              <a:ahLst/>
              <a:cxnLst/>
              <a:rect l="l" t="t" r="r" b="b"/>
              <a:pathLst>
                <a:path w="27187" h="39377" extrusionOk="0">
                  <a:moveTo>
                    <a:pt x="701" y="1"/>
                  </a:moveTo>
                  <a:cubicBezTo>
                    <a:pt x="167" y="3003"/>
                    <a:pt x="0" y="4704"/>
                    <a:pt x="1034" y="7739"/>
                  </a:cubicBezTo>
                  <a:cubicBezTo>
                    <a:pt x="2102" y="10775"/>
                    <a:pt x="4570" y="15612"/>
                    <a:pt x="8806" y="17980"/>
                  </a:cubicBezTo>
                  <a:cubicBezTo>
                    <a:pt x="12309" y="19948"/>
                    <a:pt x="16178" y="21116"/>
                    <a:pt x="17212" y="21583"/>
                  </a:cubicBezTo>
                  <a:cubicBezTo>
                    <a:pt x="17980" y="22050"/>
                    <a:pt x="17613" y="23551"/>
                    <a:pt x="18213" y="26686"/>
                  </a:cubicBezTo>
                  <a:cubicBezTo>
                    <a:pt x="18580" y="28654"/>
                    <a:pt x="19547" y="31423"/>
                    <a:pt x="20515" y="34158"/>
                  </a:cubicBezTo>
                  <a:cubicBezTo>
                    <a:pt x="21482" y="36894"/>
                    <a:pt x="22283" y="39262"/>
                    <a:pt x="22283" y="39262"/>
                  </a:cubicBezTo>
                  <a:cubicBezTo>
                    <a:pt x="22493" y="39340"/>
                    <a:pt x="22830" y="39376"/>
                    <a:pt x="23233" y="39376"/>
                  </a:cubicBezTo>
                  <a:cubicBezTo>
                    <a:pt x="24551" y="39376"/>
                    <a:pt x="26573" y="38990"/>
                    <a:pt x="27186" y="38428"/>
                  </a:cubicBezTo>
                  <a:cubicBezTo>
                    <a:pt x="27186" y="38428"/>
                    <a:pt x="25685" y="20115"/>
                    <a:pt x="24518" y="17179"/>
                  </a:cubicBezTo>
                  <a:cubicBezTo>
                    <a:pt x="23350" y="14211"/>
                    <a:pt x="18313" y="11442"/>
                    <a:pt x="15444" y="9774"/>
                  </a:cubicBezTo>
                  <a:cubicBezTo>
                    <a:pt x="12542" y="8140"/>
                    <a:pt x="10941" y="7106"/>
                    <a:pt x="7672" y="4871"/>
                  </a:cubicBezTo>
                  <a:lnTo>
                    <a:pt x="701"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5"/>
            <p:cNvSpPr/>
            <p:nvPr/>
          </p:nvSpPr>
          <p:spPr>
            <a:xfrm>
              <a:off x="4258200" y="3387875"/>
              <a:ext cx="53400" cy="80075"/>
            </a:xfrm>
            <a:custGeom>
              <a:avLst/>
              <a:gdLst/>
              <a:ahLst/>
              <a:cxnLst/>
              <a:rect l="l" t="t" r="r" b="b"/>
              <a:pathLst>
                <a:path w="2136" h="3203" extrusionOk="0">
                  <a:moveTo>
                    <a:pt x="2136" y="0"/>
                  </a:moveTo>
                  <a:cubicBezTo>
                    <a:pt x="1469" y="934"/>
                    <a:pt x="768" y="1835"/>
                    <a:pt x="1" y="2669"/>
                  </a:cubicBezTo>
                  <a:lnTo>
                    <a:pt x="601" y="3202"/>
                  </a:lnTo>
                  <a:cubicBezTo>
                    <a:pt x="1335" y="2235"/>
                    <a:pt x="1836" y="1168"/>
                    <a:pt x="2136"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5"/>
            <p:cNvSpPr/>
            <p:nvPr/>
          </p:nvSpPr>
          <p:spPr>
            <a:xfrm>
              <a:off x="4214850" y="2732175"/>
              <a:ext cx="396975" cy="569000"/>
            </a:xfrm>
            <a:custGeom>
              <a:avLst/>
              <a:gdLst/>
              <a:ahLst/>
              <a:cxnLst/>
              <a:rect l="l" t="t" r="r" b="b"/>
              <a:pathLst>
                <a:path w="15879" h="22760" extrusionOk="0">
                  <a:moveTo>
                    <a:pt x="320" y="1"/>
                  </a:moveTo>
                  <a:cubicBezTo>
                    <a:pt x="213" y="1"/>
                    <a:pt x="106" y="4"/>
                    <a:pt x="0" y="9"/>
                  </a:cubicBezTo>
                  <a:cubicBezTo>
                    <a:pt x="0" y="9"/>
                    <a:pt x="167" y="8382"/>
                    <a:pt x="2069" y="14520"/>
                  </a:cubicBezTo>
                  <a:cubicBezTo>
                    <a:pt x="3403" y="18823"/>
                    <a:pt x="3369" y="19156"/>
                    <a:pt x="4604" y="19757"/>
                  </a:cubicBezTo>
                  <a:cubicBezTo>
                    <a:pt x="5805" y="20357"/>
                    <a:pt x="12776" y="22759"/>
                    <a:pt x="12776" y="22759"/>
                  </a:cubicBezTo>
                  <a:lnTo>
                    <a:pt x="15878" y="20257"/>
                  </a:lnTo>
                  <a:cubicBezTo>
                    <a:pt x="13010" y="18823"/>
                    <a:pt x="7873" y="15621"/>
                    <a:pt x="7873" y="15621"/>
                  </a:cubicBezTo>
                  <a:cubicBezTo>
                    <a:pt x="7873" y="15621"/>
                    <a:pt x="5237" y="4846"/>
                    <a:pt x="4537" y="2745"/>
                  </a:cubicBezTo>
                  <a:cubicBezTo>
                    <a:pt x="3846" y="767"/>
                    <a:pt x="2033" y="1"/>
                    <a:pt x="320"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5"/>
            <p:cNvSpPr/>
            <p:nvPr/>
          </p:nvSpPr>
          <p:spPr>
            <a:xfrm>
              <a:off x="3870425" y="2729575"/>
              <a:ext cx="474550" cy="661050"/>
            </a:xfrm>
            <a:custGeom>
              <a:avLst/>
              <a:gdLst/>
              <a:ahLst/>
              <a:cxnLst/>
              <a:rect l="l" t="t" r="r" b="b"/>
              <a:pathLst>
                <a:path w="18982" h="26442" extrusionOk="0">
                  <a:moveTo>
                    <a:pt x="12084" y="1"/>
                  </a:moveTo>
                  <a:cubicBezTo>
                    <a:pt x="11893" y="1"/>
                    <a:pt x="11701" y="5"/>
                    <a:pt x="11509" y="13"/>
                  </a:cubicBezTo>
                  <a:cubicBezTo>
                    <a:pt x="11509" y="13"/>
                    <a:pt x="8440" y="247"/>
                    <a:pt x="6305" y="380"/>
                  </a:cubicBezTo>
                  <a:cubicBezTo>
                    <a:pt x="5105" y="447"/>
                    <a:pt x="3937" y="614"/>
                    <a:pt x="2770" y="914"/>
                  </a:cubicBezTo>
                  <a:cubicBezTo>
                    <a:pt x="2770" y="914"/>
                    <a:pt x="4871" y="3416"/>
                    <a:pt x="3503" y="7819"/>
                  </a:cubicBezTo>
                  <a:cubicBezTo>
                    <a:pt x="2569" y="10955"/>
                    <a:pt x="1802" y="11088"/>
                    <a:pt x="1" y="11688"/>
                  </a:cubicBezTo>
                  <a:cubicBezTo>
                    <a:pt x="1235" y="17026"/>
                    <a:pt x="168" y="23097"/>
                    <a:pt x="168" y="23097"/>
                  </a:cubicBezTo>
                  <a:cubicBezTo>
                    <a:pt x="168" y="23097"/>
                    <a:pt x="2861" y="26442"/>
                    <a:pt x="9005" y="26442"/>
                  </a:cubicBezTo>
                  <a:cubicBezTo>
                    <a:pt x="9526" y="26442"/>
                    <a:pt x="10071" y="26418"/>
                    <a:pt x="10642" y="26366"/>
                  </a:cubicBezTo>
                  <a:cubicBezTo>
                    <a:pt x="17080" y="25798"/>
                    <a:pt x="17213" y="21896"/>
                    <a:pt x="17213" y="21896"/>
                  </a:cubicBezTo>
                  <a:lnTo>
                    <a:pt x="15545" y="19060"/>
                  </a:lnTo>
                  <a:lnTo>
                    <a:pt x="16046" y="12656"/>
                  </a:lnTo>
                  <a:cubicBezTo>
                    <a:pt x="16046" y="12656"/>
                    <a:pt x="18981" y="10988"/>
                    <a:pt x="17980" y="7219"/>
                  </a:cubicBezTo>
                  <a:cubicBezTo>
                    <a:pt x="17080" y="3849"/>
                    <a:pt x="13777" y="113"/>
                    <a:pt x="13777" y="113"/>
                  </a:cubicBezTo>
                  <a:cubicBezTo>
                    <a:pt x="13227" y="38"/>
                    <a:pt x="12658" y="1"/>
                    <a:pt x="1208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5"/>
            <p:cNvSpPr/>
            <p:nvPr/>
          </p:nvSpPr>
          <p:spPr>
            <a:xfrm>
              <a:off x="3873775" y="2240150"/>
              <a:ext cx="474550" cy="439725"/>
            </a:xfrm>
            <a:custGeom>
              <a:avLst/>
              <a:gdLst/>
              <a:ahLst/>
              <a:cxnLst/>
              <a:rect l="l" t="t" r="r" b="b"/>
              <a:pathLst>
                <a:path w="18982" h="17589" extrusionOk="0">
                  <a:moveTo>
                    <a:pt x="14506" y="0"/>
                  </a:moveTo>
                  <a:cubicBezTo>
                    <a:pt x="14384" y="0"/>
                    <a:pt x="14263" y="4"/>
                    <a:pt x="14144" y="10"/>
                  </a:cubicBezTo>
                  <a:cubicBezTo>
                    <a:pt x="12943" y="43"/>
                    <a:pt x="11775" y="76"/>
                    <a:pt x="10541" y="110"/>
                  </a:cubicBezTo>
                  <a:cubicBezTo>
                    <a:pt x="9607" y="110"/>
                    <a:pt x="8640" y="210"/>
                    <a:pt x="7672" y="410"/>
                  </a:cubicBezTo>
                  <a:cubicBezTo>
                    <a:pt x="6038" y="710"/>
                    <a:pt x="4504" y="1411"/>
                    <a:pt x="3236" y="2478"/>
                  </a:cubicBezTo>
                  <a:cubicBezTo>
                    <a:pt x="1168" y="4213"/>
                    <a:pt x="0" y="6881"/>
                    <a:pt x="501" y="9583"/>
                  </a:cubicBezTo>
                  <a:cubicBezTo>
                    <a:pt x="1268" y="13553"/>
                    <a:pt x="3436" y="15120"/>
                    <a:pt x="5504" y="17589"/>
                  </a:cubicBezTo>
                  <a:lnTo>
                    <a:pt x="8573" y="17089"/>
                  </a:lnTo>
                  <a:cubicBezTo>
                    <a:pt x="9174" y="16955"/>
                    <a:pt x="9774" y="16855"/>
                    <a:pt x="10374" y="16788"/>
                  </a:cubicBezTo>
                  <a:cubicBezTo>
                    <a:pt x="11242" y="16755"/>
                    <a:pt x="12042" y="16388"/>
                    <a:pt x="12643" y="15821"/>
                  </a:cubicBezTo>
                  <a:cubicBezTo>
                    <a:pt x="13543" y="15054"/>
                    <a:pt x="14144" y="14020"/>
                    <a:pt x="14411" y="12886"/>
                  </a:cubicBezTo>
                  <a:cubicBezTo>
                    <a:pt x="14511" y="12318"/>
                    <a:pt x="14544" y="11685"/>
                    <a:pt x="14878" y="11218"/>
                  </a:cubicBezTo>
                  <a:cubicBezTo>
                    <a:pt x="15245" y="10884"/>
                    <a:pt x="15645" y="10584"/>
                    <a:pt x="16078" y="10384"/>
                  </a:cubicBezTo>
                  <a:cubicBezTo>
                    <a:pt x="17213" y="9583"/>
                    <a:pt x="17680" y="8115"/>
                    <a:pt x="17246" y="6781"/>
                  </a:cubicBezTo>
                  <a:cubicBezTo>
                    <a:pt x="18981" y="5930"/>
                    <a:pt x="18338" y="3343"/>
                    <a:pt x="16421" y="3343"/>
                  </a:cubicBezTo>
                  <a:cubicBezTo>
                    <a:pt x="16385" y="3343"/>
                    <a:pt x="16349" y="3344"/>
                    <a:pt x="16312" y="3345"/>
                  </a:cubicBezTo>
                  <a:cubicBezTo>
                    <a:pt x="16512" y="2878"/>
                    <a:pt x="16646" y="2378"/>
                    <a:pt x="16679" y="1878"/>
                  </a:cubicBezTo>
                  <a:cubicBezTo>
                    <a:pt x="16679" y="1344"/>
                    <a:pt x="16479" y="844"/>
                    <a:pt x="16145" y="477"/>
                  </a:cubicBezTo>
                  <a:cubicBezTo>
                    <a:pt x="15702" y="89"/>
                    <a:pt x="15099" y="0"/>
                    <a:pt x="145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5"/>
            <p:cNvSpPr/>
            <p:nvPr/>
          </p:nvSpPr>
          <p:spPr>
            <a:xfrm>
              <a:off x="3934650" y="2367975"/>
              <a:ext cx="356100" cy="489025"/>
            </a:xfrm>
            <a:custGeom>
              <a:avLst/>
              <a:gdLst/>
              <a:ahLst/>
              <a:cxnLst/>
              <a:rect l="l" t="t" r="r" b="b"/>
              <a:pathLst>
                <a:path w="14244" h="19561" extrusionOk="0">
                  <a:moveTo>
                    <a:pt x="12176" y="0"/>
                  </a:moveTo>
                  <a:cubicBezTo>
                    <a:pt x="11275" y="2102"/>
                    <a:pt x="8607" y="2335"/>
                    <a:pt x="6338" y="3136"/>
                  </a:cubicBezTo>
                  <a:cubicBezTo>
                    <a:pt x="3269" y="4203"/>
                    <a:pt x="3369" y="6372"/>
                    <a:pt x="3369" y="6372"/>
                  </a:cubicBezTo>
                  <a:cubicBezTo>
                    <a:pt x="3161" y="5593"/>
                    <a:pt x="2628" y="5247"/>
                    <a:pt x="2059" y="5247"/>
                  </a:cubicBezTo>
                  <a:cubicBezTo>
                    <a:pt x="1629" y="5247"/>
                    <a:pt x="1179" y="5445"/>
                    <a:pt x="834" y="5804"/>
                  </a:cubicBezTo>
                  <a:cubicBezTo>
                    <a:pt x="0" y="6638"/>
                    <a:pt x="434" y="8406"/>
                    <a:pt x="1468" y="9073"/>
                  </a:cubicBezTo>
                  <a:cubicBezTo>
                    <a:pt x="1791" y="9285"/>
                    <a:pt x="2076" y="9355"/>
                    <a:pt x="2313" y="9355"/>
                  </a:cubicBezTo>
                  <a:cubicBezTo>
                    <a:pt x="2788" y="9355"/>
                    <a:pt x="3069" y="9073"/>
                    <a:pt x="3069" y="9073"/>
                  </a:cubicBezTo>
                  <a:lnTo>
                    <a:pt x="3069" y="15078"/>
                  </a:lnTo>
                  <a:cubicBezTo>
                    <a:pt x="3770" y="16245"/>
                    <a:pt x="4704" y="17246"/>
                    <a:pt x="5805" y="18047"/>
                  </a:cubicBezTo>
                  <a:cubicBezTo>
                    <a:pt x="6976" y="18827"/>
                    <a:pt x="8369" y="19561"/>
                    <a:pt x="9166" y="19561"/>
                  </a:cubicBezTo>
                  <a:cubicBezTo>
                    <a:pt x="9527" y="19561"/>
                    <a:pt x="9766" y="19411"/>
                    <a:pt x="9807" y="19047"/>
                  </a:cubicBezTo>
                  <a:cubicBezTo>
                    <a:pt x="10108" y="17079"/>
                    <a:pt x="8707" y="14344"/>
                    <a:pt x="8707" y="14344"/>
                  </a:cubicBezTo>
                  <a:lnTo>
                    <a:pt x="8707" y="12609"/>
                  </a:lnTo>
                  <a:cubicBezTo>
                    <a:pt x="9496" y="12731"/>
                    <a:pt x="10285" y="12840"/>
                    <a:pt x="10941" y="12840"/>
                  </a:cubicBezTo>
                  <a:cubicBezTo>
                    <a:pt x="11365" y="12840"/>
                    <a:pt x="11734" y="12794"/>
                    <a:pt x="12009" y="12676"/>
                  </a:cubicBezTo>
                  <a:cubicBezTo>
                    <a:pt x="12709" y="12376"/>
                    <a:pt x="14077" y="11308"/>
                    <a:pt x="14144" y="7072"/>
                  </a:cubicBezTo>
                  <a:cubicBezTo>
                    <a:pt x="14244" y="2068"/>
                    <a:pt x="13143" y="567"/>
                    <a:pt x="12176"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5"/>
            <p:cNvSpPr/>
            <p:nvPr/>
          </p:nvSpPr>
          <p:spPr>
            <a:xfrm>
              <a:off x="4015750" y="2464525"/>
              <a:ext cx="37350" cy="99450"/>
            </a:xfrm>
            <a:custGeom>
              <a:avLst/>
              <a:gdLst/>
              <a:ahLst/>
              <a:cxnLst/>
              <a:rect l="l" t="t" r="r" b="b"/>
              <a:pathLst>
                <a:path w="1494" h="3978" extrusionOk="0">
                  <a:moveTo>
                    <a:pt x="1360" y="0"/>
                  </a:moveTo>
                  <a:cubicBezTo>
                    <a:pt x="0" y="0"/>
                    <a:pt x="125" y="2476"/>
                    <a:pt x="125" y="2476"/>
                  </a:cubicBezTo>
                  <a:lnTo>
                    <a:pt x="125" y="3977"/>
                  </a:lnTo>
                  <a:cubicBezTo>
                    <a:pt x="559" y="3944"/>
                    <a:pt x="926" y="3577"/>
                    <a:pt x="893" y="3110"/>
                  </a:cubicBezTo>
                  <a:cubicBezTo>
                    <a:pt x="893" y="2176"/>
                    <a:pt x="1160" y="375"/>
                    <a:pt x="1493" y="8"/>
                  </a:cubicBezTo>
                  <a:cubicBezTo>
                    <a:pt x="1447" y="3"/>
                    <a:pt x="1403" y="0"/>
                    <a:pt x="13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5"/>
            <p:cNvSpPr/>
            <p:nvPr/>
          </p:nvSpPr>
          <p:spPr>
            <a:xfrm>
              <a:off x="4128500" y="2505650"/>
              <a:ext cx="31325" cy="30800"/>
            </a:xfrm>
            <a:custGeom>
              <a:avLst/>
              <a:gdLst/>
              <a:ahLst/>
              <a:cxnLst/>
              <a:rect l="l" t="t" r="r" b="b"/>
              <a:pathLst>
                <a:path w="1253" h="1232" extrusionOk="0">
                  <a:moveTo>
                    <a:pt x="639" y="1"/>
                  </a:moveTo>
                  <a:cubicBezTo>
                    <a:pt x="321" y="1"/>
                    <a:pt x="0" y="219"/>
                    <a:pt x="52" y="631"/>
                  </a:cubicBezTo>
                  <a:cubicBezTo>
                    <a:pt x="85" y="965"/>
                    <a:pt x="352" y="1231"/>
                    <a:pt x="686" y="1231"/>
                  </a:cubicBezTo>
                  <a:cubicBezTo>
                    <a:pt x="1019" y="1198"/>
                    <a:pt x="1253" y="898"/>
                    <a:pt x="1219" y="598"/>
                  </a:cubicBezTo>
                  <a:cubicBezTo>
                    <a:pt x="1236" y="193"/>
                    <a:pt x="938" y="1"/>
                    <a:pt x="6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5"/>
            <p:cNvSpPr/>
            <p:nvPr/>
          </p:nvSpPr>
          <p:spPr>
            <a:xfrm>
              <a:off x="4150625" y="2601475"/>
              <a:ext cx="60075" cy="38925"/>
            </a:xfrm>
            <a:custGeom>
              <a:avLst/>
              <a:gdLst/>
              <a:ahLst/>
              <a:cxnLst/>
              <a:rect l="l" t="t" r="r" b="b"/>
              <a:pathLst>
                <a:path w="2403" h="1557" extrusionOk="0">
                  <a:moveTo>
                    <a:pt x="168" y="0"/>
                  </a:moveTo>
                  <a:lnTo>
                    <a:pt x="168" y="0"/>
                  </a:lnTo>
                  <a:cubicBezTo>
                    <a:pt x="1" y="634"/>
                    <a:pt x="334" y="1268"/>
                    <a:pt x="968" y="1501"/>
                  </a:cubicBezTo>
                  <a:cubicBezTo>
                    <a:pt x="1086" y="1539"/>
                    <a:pt x="1204" y="1556"/>
                    <a:pt x="1318" y="1556"/>
                  </a:cubicBezTo>
                  <a:cubicBezTo>
                    <a:pt x="1821" y="1556"/>
                    <a:pt x="2267" y="1217"/>
                    <a:pt x="2403" y="701"/>
                  </a:cubicBezTo>
                  <a:lnTo>
                    <a:pt x="168" y="0"/>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5"/>
            <p:cNvSpPr/>
            <p:nvPr/>
          </p:nvSpPr>
          <p:spPr>
            <a:xfrm>
              <a:off x="4153975" y="2613150"/>
              <a:ext cx="32550" cy="27050"/>
            </a:xfrm>
            <a:custGeom>
              <a:avLst/>
              <a:gdLst/>
              <a:ahLst/>
              <a:cxnLst/>
              <a:rect l="l" t="t" r="r" b="b"/>
              <a:pathLst>
                <a:path w="1302" h="1082" extrusionOk="0">
                  <a:moveTo>
                    <a:pt x="367" y="0"/>
                  </a:moveTo>
                  <a:cubicBezTo>
                    <a:pt x="234" y="0"/>
                    <a:pt x="134" y="34"/>
                    <a:pt x="0" y="67"/>
                  </a:cubicBezTo>
                  <a:cubicBezTo>
                    <a:pt x="100" y="534"/>
                    <a:pt x="401" y="901"/>
                    <a:pt x="834" y="1034"/>
                  </a:cubicBezTo>
                  <a:cubicBezTo>
                    <a:pt x="952" y="1058"/>
                    <a:pt x="1070" y="1082"/>
                    <a:pt x="1176" y="1082"/>
                  </a:cubicBezTo>
                  <a:cubicBezTo>
                    <a:pt x="1220" y="1082"/>
                    <a:pt x="1262" y="1078"/>
                    <a:pt x="1301" y="1068"/>
                  </a:cubicBezTo>
                  <a:cubicBezTo>
                    <a:pt x="1301" y="1034"/>
                    <a:pt x="1301" y="968"/>
                    <a:pt x="1301" y="934"/>
                  </a:cubicBezTo>
                  <a:cubicBezTo>
                    <a:pt x="1301" y="401"/>
                    <a:pt x="901" y="0"/>
                    <a:pt x="367"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5"/>
            <p:cNvSpPr/>
            <p:nvPr/>
          </p:nvSpPr>
          <p:spPr>
            <a:xfrm>
              <a:off x="4237375" y="2439475"/>
              <a:ext cx="35100" cy="19425"/>
            </a:xfrm>
            <a:custGeom>
              <a:avLst/>
              <a:gdLst/>
              <a:ahLst/>
              <a:cxnLst/>
              <a:rect l="l" t="t" r="r" b="b"/>
              <a:pathLst>
                <a:path w="1404" h="777" extrusionOk="0">
                  <a:moveTo>
                    <a:pt x="664" y="0"/>
                  </a:moveTo>
                  <a:cubicBezTo>
                    <a:pt x="352" y="0"/>
                    <a:pt x="46" y="196"/>
                    <a:pt x="0" y="609"/>
                  </a:cubicBezTo>
                  <a:lnTo>
                    <a:pt x="1368" y="776"/>
                  </a:lnTo>
                  <a:cubicBezTo>
                    <a:pt x="1404" y="271"/>
                    <a:pt x="1030" y="0"/>
                    <a:pt x="6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5"/>
            <p:cNvSpPr/>
            <p:nvPr/>
          </p:nvSpPr>
          <p:spPr>
            <a:xfrm>
              <a:off x="4105025" y="2454075"/>
              <a:ext cx="38125" cy="25675"/>
            </a:xfrm>
            <a:custGeom>
              <a:avLst/>
              <a:gdLst/>
              <a:ahLst/>
              <a:cxnLst/>
              <a:rect l="l" t="t" r="r" b="b"/>
              <a:pathLst>
                <a:path w="1525" h="1027" extrusionOk="0">
                  <a:moveTo>
                    <a:pt x="934" y="1"/>
                  </a:moveTo>
                  <a:cubicBezTo>
                    <a:pt x="471" y="1"/>
                    <a:pt x="1" y="469"/>
                    <a:pt x="290" y="1026"/>
                  </a:cubicBezTo>
                  <a:lnTo>
                    <a:pt x="1525" y="392"/>
                  </a:lnTo>
                  <a:cubicBezTo>
                    <a:pt x="1392" y="116"/>
                    <a:pt x="1164" y="1"/>
                    <a:pt x="9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5"/>
            <p:cNvSpPr/>
            <p:nvPr/>
          </p:nvSpPr>
          <p:spPr>
            <a:xfrm>
              <a:off x="4235700" y="2499650"/>
              <a:ext cx="30050" cy="30125"/>
            </a:xfrm>
            <a:custGeom>
              <a:avLst/>
              <a:gdLst/>
              <a:ahLst/>
              <a:cxnLst/>
              <a:rect l="l" t="t" r="r" b="b"/>
              <a:pathLst>
                <a:path w="1202" h="1205" extrusionOk="0">
                  <a:moveTo>
                    <a:pt x="624" y="1"/>
                  </a:moveTo>
                  <a:cubicBezTo>
                    <a:pt x="605" y="1"/>
                    <a:pt x="586" y="2"/>
                    <a:pt x="567" y="4"/>
                  </a:cubicBezTo>
                  <a:cubicBezTo>
                    <a:pt x="234" y="4"/>
                    <a:pt x="0" y="304"/>
                    <a:pt x="34" y="638"/>
                  </a:cubicBezTo>
                  <a:cubicBezTo>
                    <a:pt x="34" y="971"/>
                    <a:pt x="301" y="1205"/>
                    <a:pt x="634" y="1205"/>
                  </a:cubicBezTo>
                  <a:cubicBezTo>
                    <a:pt x="968" y="1171"/>
                    <a:pt x="1201" y="904"/>
                    <a:pt x="1201" y="571"/>
                  </a:cubicBezTo>
                  <a:cubicBezTo>
                    <a:pt x="1170" y="256"/>
                    <a:pt x="931" y="1"/>
                    <a:pt x="6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5"/>
            <p:cNvSpPr/>
            <p:nvPr/>
          </p:nvSpPr>
          <p:spPr>
            <a:xfrm>
              <a:off x="4199825" y="2511400"/>
              <a:ext cx="47575" cy="81750"/>
            </a:xfrm>
            <a:custGeom>
              <a:avLst/>
              <a:gdLst/>
              <a:ahLst/>
              <a:cxnLst/>
              <a:rect l="l" t="t" r="r" b="b"/>
              <a:pathLst>
                <a:path w="1903" h="3270" extrusionOk="0">
                  <a:moveTo>
                    <a:pt x="1" y="1"/>
                  </a:moveTo>
                  <a:lnTo>
                    <a:pt x="268" y="3270"/>
                  </a:lnTo>
                  <a:lnTo>
                    <a:pt x="1902" y="2536"/>
                  </a:lnTo>
                  <a:lnTo>
                    <a:pt x="1"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5"/>
            <p:cNvSpPr/>
            <p:nvPr/>
          </p:nvSpPr>
          <p:spPr>
            <a:xfrm>
              <a:off x="4037225" y="2630650"/>
              <a:ext cx="115100" cy="72575"/>
            </a:xfrm>
            <a:custGeom>
              <a:avLst/>
              <a:gdLst/>
              <a:ahLst/>
              <a:cxnLst/>
              <a:rect l="l" t="t" r="r" b="b"/>
              <a:pathLst>
                <a:path w="4604" h="2903" extrusionOk="0">
                  <a:moveTo>
                    <a:pt x="0" y="1"/>
                  </a:moveTo>
                  <a:cubicBezTo>
                    <a:pt x="167" y="568"/>
                    <a:pt x="501" y="1035"/>
                    <a:pt x="968" y="1402"/>
                  </a:cubicBezTo>
                  <a:cubicBezTo>
                    <a:pt x="1802" y="2102"/>
                    <a:pt x="4604" y="2903"/>
                    <a:pt x="4604" y="2903"/>
                  </a:cubicBezTo>
                  <a:lnTo>
                    <a:pt x="4604" y="2069"/>
                  </a:lnTo>
                  <a:cubicBezTo>
                    <a:pt x="3236" y="1902"/>
                    <a:pt x="434" y="1135"/>
                    <a:pt x="0"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5"/>
            <p:cNvSpPr/>
            <p:nvPr/>
          </p:nvSpPr>
          <p:spPr>
            <a:xfrm>
              <a:off x="4288225" y="3804000"/>
              <a:ext cx="1176700" cy="988450"/>
            </a:xfrm>
            <a:custGeom>
              <a:avLst/>
              <a:gdLst/>
              <a:ahLst/>
              <a:cxnLst/>
              <a:rect l="l" t="t" r="r" b="b"/>
              <a:pathLst>
                <a:path w="47068" h="39538" extrusionOk="0">
                  <a:moveTo>
                    <a:pt x="4250" y="0"/>
                  </a:moveTo>
                  <a:cubicBezTo>
                    <a:pt x="3962" y="0"/>
                    <a:pt x="3670" y="67"/>
                    <a:pt x="3403" y="201"/>
                  </a:cubicBezTo>
                  <a:cubicBezTo>
                    <a:pt x="3203" y="267"/>
                    <a:pt x="3070" y="467"/>
                    <a:pt x="3070" y="668"/>
                  </a:cubicBezTo>
                  <a:lnTo>
                    <a:pt x="1" y="31290"/>
                  </a:lnTo>
                  <a:cubicBezTo>
                    <a:pt x="34" y="31456"/>
                    <a:pt x="101" y="31556"/>
                    <a:pt x="268" y="31623"/>
                  </a:cubicBezTo>
                  <a:cubicBezTo>
                    <a:pt x="451" y="31723"/>
                    <a:pt x="651" y="31773"/>
                    <a:pt x="851" y="31773"/>
                  </a:cubicBezTo>
                  <a:cubicBezTo>
                    <a:pt x="1052" y="31773"/>
                    <a:pt x="1252" y="31723"/>
                    <a:pt x="1435" y="31623"/>
                  </a:cubicBezTo>
                  <a:cubicBezTo>
                    <a:pt x="1569" y="31556"/>
                    <a:pt x="1669" y="31456"/>
                    <a:pt x="1702" y="31290"/>
                  </a:cubicBezTo>
                  <a:lnTo>
                    <a:pt x="5438" y="668"/>
                  </a:lnTo>
                  <a:cubicBezTo>
                    <a:pt x="5405" y="467"/>
                    <a:pt x="5271" y="267"/>
                    <a:pt x="5071" y="201"/>
                  </a:cubicBezTo>
                  <a:cubicBezTo>
                    <a:pt x="4821" y="67"/>
                    <a:pt x="4537" y="0"/>
                    <a:pt x="4250" y="0"/>
                  </a:cubicBezTo>
                  <a:close/>
                  <a:moveTo>
                    <a:pt x="42815" y="0"/>
                  </a:moveTo>
                  <a:cubicBezTo>
                    <a:pt x="42523" y="0"/>
                    <a:pt x="42231" y="67"/>
                    <a:pt x="41964" y="201"/>
                  </a:cubicBezTo>
                  <a:cubicBezTo>
                    <a:pt x="41797" y="267"/>
                    <a:pt x="41664" y="467"/>
                    <a:pt x="41631" y="668"/>
                  </a:cubicBezTo>
                  <a:lnTo>
                    <a:pt x="45367" y="31290"/>
                  </a:lnTo>
                  <a:cubicBezTo>
                    <a:pt x="45400" y="31456"/>
                    <a:pt x="45500" y="31556"/>
                    <a:pt x="45633" y="31623"/>
                  </a:cubicBezTo>
                  <a:cubicBezTo>
                    <a:pt x="45817" y="31723"/>
                    <a:pt x="46017" y="31773"/>
                    <a:pt x="46221" y="31773"/>
                  </a:cubicBezTo>
                  <a:cubicBezTo>
                    <a:pt x="46426" y="31773"/>
                    <a:pt x="46634" y="31723"/>
                    <a:pt x="46834" y="31623"/>
                  </a:cubicBezTo>
                  <a:cubicBezTo>
                    <a:pt x="46968" y="31556"/>
                    <a:pt x="47034" y="31456"/>
                    <a:pt x="47068" y="31290"/>
                  </a:cubicBezTo>
                  <a:lnTo>
                    <a:pt x="43999" y="668"/>
                  </a:lnTo>
                  <a:cubicBezTo>
                    <a:pt x="43999" y="467"/>
                    <a:pt x="43865" y="267"/>
                    <a:pt x="43665" y="201"/>
                  </a:cubicBezTo>
                  <a:cubicBezTo>
                    <a:pt x="43398" y="67"/>
                    <a:pt x="43107" y="0"/>
                    <a:pt x="42815" y="0"/>
                  </a:cubicBezTo>
                  <a:close/>
                  <a:moveTo>
                    <a:pt x="23518" y="4946"/>
                  </a:moveTo>
                  <a:cubicBezTo>
                    <a:pt x="23201" y="4946"/>
                    <a:pt x="22884" y="5021"/>
                    <a:pt x="22584" y="5171"/>
                  </a:cubicBezTo>
                  <a:cubicBezTo>
                    <a:pt x="22383" y="5238"/>
                    <a:pt x="22217" y="5438"/>
                    <a:pt x="22217" y="5705"/>
                  </a:cubicBezTo>
                  <a:lnTo>
                    <a:pt x="22584" y="38995"/>
                  </a:lnTo>
                  <a:cubicBezTo>
                    <a:pt x="22617" y="39162"/>
                    <a:pt x="22717" y="39295"/>
                    <a:pt x="22850" y="39362"/>
                  </a:cubicBezTo>
                  <a:cubicBezTo>
                    <a:pt x="23067" y="39479"/>
                    <a:pt x="23292" y="39537"/>
                    <a:pt x="23518" y="39537"/>
                  </a:cubicBezTo>
                  <a:cubicBezTo>
                    <a:pt x="23743" y="39537"/>
                    <a:pt x="23968" y="39479"/>
                    <a:pt x="24185" y="39362"/>
                  </a:cubicBezTo>
                  <a:cubicBezTo>
                    <a:pt x="24318" y="39295"/>
                    <a:pt x="24418" y="39162"/>
                    <a:pt x="24418" y="38995"/>
                  </a:cubicBezTo>
                  <a:lnTo>
                    <a:pt x="24819" y="5705"/>
                  </a:lnTo>
                  <a:cubicBezTo>
                    <a:pt x="24785" y="5471"/>
                    <a:pt x="24652" y="5238"/>
                    <a:pt x="24452" y="5171"/>
                  </a:cubicBezTo>
                  <a:cubicBezTo>
                    <a:pt x="24151" y="5021"/>
                    <a:pt x="23835" y="4946"/>
                    <a:pt x="23518" y="4946"/>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5"/>
            <p:cNvSpPr/>
            <p:nvPr/>
          </p:nvSpPr>
          <p:spPr>
            <a:xfrm>
              <a:off x="4843625" y="3927625"/>
              <a:ext cx="65075" cy="255625"/>
            </a:xfrm>
            <a:custGeom>
              <a:avLst/>
              <a:gdLst/>
              <a:ahLst/>
              <a:cxnLst/>
              <a:rect l="l" t="t" r="r" b="b"/>
              <a:pathLst>
                <a:path w="2603" h="10225" extrusionOk="0">
                  <a:moveTo>
                    <a:pt x="1302" y="1"/>
                  </a:moveTo>
                  <a:cubicBezTo>
                    <a:pt x="985" y="1"/>
                    <a:pt x="668" y="76"/>
                    <a:pt x="368" y="226"/>
                  </a:cubicBezTo>
                  <a:cubicBezTo>
                    <a:pt x="167" y="293"/>
                    <a:pt x="1" y="493"/>
                    <a:pt x="1" y="760"/>
                  </a:cubicBezTo>
                  <a:lnTo>
                    <a:pt x="101" y="10200"/>
                  </a:lnTo>
                  <a:cubicBezTo>
                    <a:pt x="501" y="10216"/>
                    <a:pt x="901" y="10225"/>
                    <a:pt x="1302" y="10225"/>
                  </a:cubicBezTo>
                  <a:cubicBezTo>
                    <a:pt x="1702" y="10225"/>
                    <a:pt x="2102" y="10216"/>
                    <a:pt x="2502" y="10200"/>
                  </a:cubicBezTo>
                  <a:lnTo>
                    <a:pt x="2603" y="760"/>
                  </a:lnTo>
                  <a:cubicBezTo>
                    <a:pt x="2569" y="493"/>
                    <a:pt x="2436" y="293"/>
                    <a:pt x="2236" y="226"/>
                  </a:cubicBezTo>
                  <a:cubicBezTo>
                    <a:pt x="1935" y="76"/>
                    <a:pt x="1619" y="1"/>
                    <a:pt x="13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5"/>
            <p:cNvSpPr/>
            <p:nvPr/>
          </p:nvSpPr>
          <p:spPr>
            <a:xfrm>
              <a:off x="5328975" y="3804000"/>
              <a:ext cx="81750" cy="267725"/>
            </a:xfrm>
            <a:custGeom>
              <a:avLst/>
              <a:gdLst/>
              <a:ahLst/>
              <a:cxnLst/>
              <a:rect l="l" t="t" r="r" b="b"/>
              <a:pathLst>
                <a:path w="3270" h="10709" extrusionOk="0">
                  <a:moveTo>
                    <a:pt x="1185" y="0"/>
                  </a:moveTo>
                  <a:cubicBezTo>
                    <a:pt x="893" y="0"/>
                    <a:pt x="601" y="67"/>
                    <a:pt x="334" y="201"/>
                  </a:cubicBezTo>
                  <a:cubicBezTo>
                    <a:pt x="167" y="267"/>
                    <a:pt x="34" y="467"/>
                    <a:pt x="1" y="668"/>
                  </a:cubicBezTo>
                  <a:lnTo>
                    <a:pt x="1235" y="10708"/>
                  </a:lnTo>
                  <a:lnTo>
                    <a:pt x="1768" y="10408"/>
                  </a:lnTo>
                  <a:cubicBezTo>
                    <a:pt x="2302" y="10108"/>
                    <a:pt x="2803" y="9807"/>
                    <a:pt x="3270" y="9474"/>
                  </a:cubicBezTo>
                  <a:lnTo>
                    <a:pt x="2369" y="668"/>
                  </a:lnTo>
                  <a:cubicBezTo>
                    <a:pt x="2369" y="467"/>
                    <a:pt x="2235" y="267"/>
                    <a:pt x="2035" y="201"/>
                  </a:cubicBezTo>
                  <a:cubicBezTo>
                    <a:pt x="1768" y="67"/>
                    <a:pt x="1477" y="0"/>
                    <a:pt x="11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5"/>
            <p:cNvSpPr/>
            <p:nvPr/>
          </p:nvSpPr>
          <p:spPr>
            <a:xfrm>
              <a:off x="4343275" y="3804000"/>
              <a:ext cx="80925" cy="267725"/>
            </a:xfrm>
            <a:custGeom>
              <a:avLst/>
              <a:gdLst/>
              <a:ahLst/>
              <a:cxnLst/>
              <a:rect l="l" t="t" r="r" b="b"/>
              <a:pathLst>
                <a:path w="3237" h="10709" extrusionOk="0">
                  <a:moveTo>
                    <a:pt x="2048" y="0"/>
                  </a:moveTo>
                  <a:cubicBezTo>
                    <a:pt x="1760" y="0"/>
                    <a:pt x="1468" y="67"/>
                    <a:pt x="1201" y="201"/>
                  </a:cubicBezTo>
                  <a:cubicBezTo>
                    <a:pt x="1001" y="267"/>
                    <a:pt x="868" y="467"/>
                    <a:pt x="868" y="668"/>
                  </a:cubicBezTo>
                  <a:lnTo>
                    <a:pt x="0" y="9441"/>
                  </a:lnTo>
                  <a:cubicBezTo>
                    <a:pt x="467" y="9774"/>
                    <a:pt x="968" y="10108"/>
                    <a:pt x="1501" y="10408"/>
                  </a:cubicBezTo>
                  <a:lnTo>
                    <a:pt x="2035" y="10708"/>
                  </a:lnTo>
                  <a:lnTo>
                    <a:pt x="3236" y="701"/>
                  </a:lnTo>
                  <a:cubicBezTo>
                    <a:pt x="3236" y="467"/>
                    <a:pt x="3069" y="267"/>
                    <a:pt x="2869" y="201"/>
                  </a:cubicBezTo>
                  <a:cubicBezTo>
                    <a:pt x="2619" y="67"/>
                    <a:pt x="2335" y="0"/>
                    <a:pt x="20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5"/>
            <p:cNvSpPr/>
            <p:nvPr/>
          </p:nvSpPr>
          <p:spPr>
            <a:xfrm>
              <a:off x="4174825" y="3262350"/>
              <a:ext cx="1404350" cy="830625"/>
            </a:xfrm>
            <a:custGeom>
              <a:avLst/>
              <a:gdLst/>
              <a:ahLst/>
              <a:cxnLst/>
              <a:rect l="l" t="t" r="r" b="b"/>
              <a:pathLst>
                <a:path w="56174" h="33225" extrusionOk="0">
                  <a:moveTo>
                    <a:pt x="28074" y="1"/>
                  </a:moveTo>
                  <a:cubicBezTo>
                    <a:pt x="20890" y="1"/>
                    <a:pt x="13710" y="1585"/>
                    <a:pt x="8239" y="4754"/>
                  </a:cubicBezTo>
                  <a:cubicBezTo>
                    <a:pt x="2736" y="7923"/>
                    <a:pt x="0" y="12060"/>
                    <a:pt x="34" y="16229"/>
                  </a:cubicBezTo>
                  <a:lnTo>
                    <a:pt x="34" y="17030"/>
                  </a:lnTo>
                  <a:cubicBezTo>
                    <a:pt x="34" y="21166"/>
                    <a:pt x="2769" y="25302"/>
                    <a:pt x="8239" y="28471"/>
                  </a:cubicBezTo>
                  <a:cubicBezTo>
                    <a:pt x="13727" y="31640"/>
                    <a:pt x="20915" y="33225"/>
                    <a:pt x="28099" y="33225"/>
                  </a:cubicBezTo>
                  <a:cubicBezTo>
                    <a:pt x="35284" y="33225"/>
                    <a:pt x="42464" y="31640"/>
                    <a:pt x="47934" y="28471"/>
                  </a:cubicBezTo>
                  <a:cubicBezTo>
                    <a:pt x="53438" y="25302"/>
                    <a:pt x="56174" y="21166"/>
                    <a:pt x="56174" y="17030"/>
                  </a:cubicBezTo>
                  <a:lnTo>
                    <a:pt x="56174" y="16229"/>
                  </a:lnTo>
                  <a:cubicBezTo>
                    <a:pt x="56174" y="12060"/>
                    <a:pt x="53405" y="7923"/>
                    <a:pt x="47934" y="4754"/>
                  </a:cubicBezTo>
                  <a:cubicBezTo>
                    <a:pt x="42447" y="1585"/>
                    <a:pt x="35259" y="1"/>
                    <a:pt x="2807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5"/>
            <p:cNvSpPr/>
            <p:nvPr/>
          </p:nvSpPr>
          <p:spPr>
            <a:xfrm>
              <a:off x="4174825" y="3209825"/>
              <a:ext cx="1402675" cy="845000"/>
            </a:xfrm>
            <a:custGeom>
              <a:avLst/>
              <a:gdLst/>
              <a:ahLst/>
              <a:cxnLst/>
              <a:rect l="l" t="t" r="r" b="b"/>
              <a:pathLst>
                <a:path w="56107" h="33800" extrusionOk="0">
                  <a:moveTo>
                    <a:pt x="28054" y="0"/>
                  </a:moveTo>
                  <a:cubicBezTo>
                    <a:pt x="20874" y="0"/>
                    <a:pt x="13693" y="1585"/>
                    <a:pt x="8206" y="4754"/>
                  </a:cubicBezTo>
                  <a:cubicBezTo>
                    <a:pt x="2736" y="7923"/>
                    <a:pt x="0" y="12059"/>
                    <a:pt x="0" y="16229"/>
                  </a:cubicBezTo>
                  <a:lnTo>
                    <a:pt x="0" y="17029"/>
                  </a:lnTo>
                  <a:cubicBezTo>
                    <a:pt x="0" y="21166"/>
                    <a:pt x="2736" y="25902"/>
                    <a:pt x="8206" y="29071"/>
                  </a:cubicBezTo>
                  <a:cubicBezTo>
                    <a:pt x="13693" y="32223"/>
                    <a:pt x="20874" y="33800"/>
                    <a:pt x="28054" y="33800"/>
                  </a:cubicBezTo>
                  <a:cubicBezTo>
                    <a:pt x="35234" y="33800"/>
                    <a:pt x="42414" y="32223"/>
                    <a:pt x="47901" y="29071"/>
                  </a:cubicBezTo>
                  <a:cubicBezTo>
                    <a:pt x="53372" y="25902"/>
                    <a:pt x="56107" y="21766"/>
                    <a:pt x="56107" y="17596"/>
                  </a:cubicBezTo>
                  <a:lnTo>
                    <a:pt x="56107" y="16229"/>
                  </a:lnTo>
                  <a:cubicBezTo>
                    <a:pt x="56107" y="12059"/>
                    <a:pt x="53372" y="7923"/>
                    <a:pt x="47901" y="4754"/>
                  </a:cubicBezTo>
                  <a:cubicBezTo>
                    <a:pt x="42414" y="1585"/>
                    <a:pt x="35234" y="0"/>
                    <a:pt x="2805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5"/>
            <p:cNvSpPr/>
            <p:nvPr/>
          </p:nvSpPr>
          <p:spPr>
            <a:xfrm>
              <a:off x="4174825" y="3209825"/>
              <a:ext cx="1402675" cy="845000"/>
            </a:xfrm>
            <a:custGeom>
              <a:avLst/>
              <a:gdLst/>
              <a:ahLst/>
              <a:cxnLst/>
              <a:rect l="l" t="t" r="r" b="b"/>
              <a:pathLst>
                <a:path w="56107" h="33800" extrusionOk="0">
                  <a:moveTo>
                    <a:pt x="28054" y="0"/>
                  </a:moveTo>
                  <a:cubicBezTo>
                    <a:pt x="20874" y="0"/>
                    <a:pt x="13693" y="1585"/>
                    <a:pt x="8206" y="4754"/>
                  </a:cubicBezTo>
                  <a:cubicBezTo>
                    <a:pt x="2736" y="7923"/>
                    <a:pt x="0" y="12059"/>
                    <a:pt x="0" y="16229"/>
                  </a:cubicBezTo>
                  <a:lnTo>
                    <a:pt x="0" y="17029"/>
                  </a:lnTo>
                  <a:cubicBezTo>
                    <a:pt x="0" y="21166"/>
                    <a:pt x="2736" y="25902"/>
                    <a:pt x="8206" y="29071"/>
                  </a:cubicBezTo>
                  <a:cubicBezTo>
                    <a:pt x="13693" y="32223"/>
                    <a:pt x="20874" y="33800"/>
                    <a:pt x="28054" y="33800"/>
                  </a:cubicBezTo>
                  <a:cubicBezTo>
                    <a:pt x="35234" y="33800"/>
                    <a:pt x="42414" y="32223"/>
                    <a:pt x="47901" y="29071"/>
                  </a:cubicBezTo>
                  <a:cubicBezTo>
                    <a:pt x="53372" y="25902"/>
                    <a:pt x="56107" y="21766"/>
                    <a:pt x="56107" y="17596"/>
                  </a:cubicBezTo>
                  <a:lnTo>
                    <a:pt x="56107" y="16229"/>
                  </a:lnTo>
                  <a:cubicBezTo>
                    <a:pt x="56107" y="12059"/>
                    <a:pt x="53372" y="7923"/>
                    <a:pt x="47901" y="4754"/>
                  </a:cubicBezTo>
                  <a:cubicBezTo>
                    <a:pt x="42414" y="1585"/>
                    <a:pt x="35234" y="0"/>
                    <a:pt x="280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5"/>
            <p:cNvSpPr/>
            <p:nvPr/>
          </p:nvSpPr>
          <p:spPr>
            <a:xfrm>
              <a:off x="4174825" y="3209825"/>
              <a:ext cx="1402675" cy="845000"/>
            </a:xfrm>
            <a:custGeom>
              <a:avLst/>
              <a:gdLst/>
              <a:ahLst/>
              <a:cxnLst/>
              <a:rect l="l" t="t" r="r" b="b"/>
              <a:pathLst>
                <a:path w="56107" h="33800" extrusionOk="0">
                  <a:moveTo>
                    <a:pt x="28054" y="0"/>
                  </a:moveTo>
                  <a:cubicBezTo>
                    <a:pt x="20874" y="0"/>
                    <a:pt x="13693" y="1585"/>
                    <a:pt x="8206" y="4754"/>
                  </a:cubicBezTo>
                  <a:cubicBezTo>
                    <a:pt x="2736" y="7923"/>
                    <a:pt x="0" y="12059"/>
                    <a:pt x="0" y="16229"/>
                  </a:cubicBezTo>
                  <a:lnTo>
                    <a:pt x="0" y="17029"/>
                  </a:lnTo>
                  <a:cubicBezTo>
                    <a:pt x="0" y="21166"/>
                    <a:pt x="2736" y="25902"/>
                    <a:pt x="8206" y="29071"/>
                  </a:cubicBezTo>
                  <a:cubicBezTo>
                    <a:pt x="13693" y="32223"/>
                    <a:pt x="20874" y="33800"/>
                    <a:pt x="28054" y="33800"/>
                  </a:cubicBezTo>
                  <a:cubicBezTo>
                    <a:pt x="35234" y="33800"/>
                    <a:pt x="42414" y="32223"/>
                    <a:pt x="47901" y="29071"/>
                  </a:cubicBezTo>
                  <a:cubicBezTo>
                    <a:pt x="53372" y="25902"/>
                    <a:pt x="56107" y="21766"/>
                    <a:pt x="56107" y="17596"/>
                  </a:cubicBezTo>
                  <a:lnTo>
                    <a:pt x="56107" y="16229"/>
                  </a:lnTo>
                  <a:cubicBezTo>
                    <a:pt x="56107" y="12059"/>
                    <a:pt x="53372" y="7923"/>
                    <a:pt x="47901" y="4754"/>
                  </a:cubicBezTo>
                  <a:cubicBezTo>
                    <a:pt x="42414" y="1585"/>
                    <a:pt x="35234" y="0"/>
                    <a:pt x="280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5"/>
            <p:cNvSpPr/>
            <p:nvPr/>
          </p:nvSpPr>
          <p:spPr>
            <a:xfrm>
              <a:off x="4105600" y="3209825"/>
              <a:ext cx="1540300" cy="810600"/>
            </a:xfrm>
            <a:custGeom>
              <a:avLst/>
              <a:gdLst/>
              <a:ahLst/>
              <a:cxnLst/>
              <a:rect l="l" t="t" r="r" b="b"/>
              <a:pathLst>
                <a:path w="61612" h="32424" extrusionOk="0">
                  <a:moveTo>
                    <a:pt x="30823" y="0"/>
                  </a:moveTo>
                  <a:cubicBezTo>
                    <a:pt x="23643" y="0"/>
                    <a:pt x="16462" y="1585"/>
                    <a:pt x="10975" y="4754"/>
                  </a:cubicBezTo>
                  <a:cubicBezTo>
                    <a:pt x="1" y="11058"/>
                    <a:pt x="1" y="21332"/>
                    <a:pt x="10975" y="27670"/>
                  </a:cubicBezTo>
                  <a:cubicBezTo>
                    <a:pt x="16462" y="30839"/>
                    <a:pt x="23643" y="32424"/>
                    <a:pt x="30823" y="32424"/>
                  </a:cubicBezTo>
                  <a:cubicBezTo>
                    <a:pt x="38003" y="32424"/>
                    <a:pt x="45183" y="30839"/>
                    <a:pt x="50670" y="27670"/>
                  </a:cubicBezTo>
                  <a:cubicBezTo>
                    <a:pt x="61611" y="21332"/>
                    <a:pt x="61611" y="11092"/>
                    <a:pt x="50670" y="4754"/>
                  </a:cubicBezTo>
                  <a:cubicBezTo>
                    <a:pt x="45183" y="1585"/>
                    <a:pt x="38003" y="0"/>
                    <a:pt x="3082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5"/>
            <p:cNvSpPr/>
            <p:nvPr/>
          </p:nvSpPr>
          <p:spPr>
            <a:xfrm>
              <a:off x="4106425" y="3209825"/>
              <a:ext cx="1540300" cy="810600"/>
            </a:xfrm>
            <a:custGeom>
              <a:avLst/>
              <a:gdLst/>
              <a:ahLst/>
              <a:cxnLst/>
              <a:rect l="l" t="t" r="r" b="b"/>
              <a:pathLst>
                <a:path w="61612" h="32424" extrusionOk="0">
                  <a:moveTo>
                    <a:pt x="30810" y="0"/>
                  </a:moveTo>
                  <a:cubicBezTo>
                    <a:pt x="23626" y="0"/>
                    <a:pt x="16446" y="1585"/>
                    <a:pt x="10975" y="4754"/>
                  </a:cubicBezTo>
                  <a:cubicBezTo>
                    <a:pt x="1" y="11058"/>
                    <a:pt x="1" y="21332"/>
                    <a:pt x="10975" y="27670"/>
                  </a:cubicBezTo>
                  <a:cubicBezTo>
                    <a:pt x="16446" y="30839"/>
                    <a:pt x="23635" y="32424"/>
                    <a:pt x="30823" y="32424"/>
                  </a:cubicBezTo>
                  <a:cubicBezTo>
                    <a:pt x="38011" y="32424"/>
                    <a:pt x="45200" y="30839"/>
                    <a:pt x="50670" y="27670"/>
                  </a:cubicBezTo>
                  <a:cubicBezTo>
                    <a:pt x="61612" y="21332"/>
                    <a:pt x="61612" y="11092"/>
                    <a:pt x="50670" y="4754"/>
                  </a:cubicBezTo>
                  <a:cubicBezTo>
                    <a:pt x="45183" y="1585"/>
                    <a:pt x="37995" y="0"/>
                    <a:pt x="30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5"/>
            <p:cNvSpPr/>
            <p:nvPr/>
          </p:nvSpPr>
          <p:spPr>
            <a:xfrm>
              <a:off x="4212350" y="3278625"/>
              <a:ext cx="793075" cy="457025"/>
            </a:xfrm>
            <a:custGeom>
              <a:avLst/>
              <a:gdLst/>
              <a:ahLst/>
              <a:cxnLst/>
              <a:rect l="l" t="t" r="r" b="b"/>
              <a:pathLst>
                <a:path w="31723" h="18281" extrusionOk="0">
                  <a:moveTo>
                    <a:pt x="20065" y="0"/>
                  </a:moveTo>
                  <a:cubicBezTo>
                    <a:pt x="19956" y="0"/>
                    <a:pt x="19848" y="34"/>
                    <a:pt x="19748" y="100"/>
                  </a:cubicBezTo>
                  <a:lnTo>
                    <a:pt x="100" y="11442"/>
                  </a:lnTo>
                  <a:cubicBezTo>
                    <a:pt x="0" y="11475"/>
                    <a:pt x="0" y="11642"/>
                    <a:pt x="100" y="11675"/>
                  </a:cubicBezTo>
                  <a:lnTo>
                    <a:pt x="11509" y="18280"/>
                  </a:lnTo>
                  <a:lnTo>
                    <a:pt x="31723" y="6638"/>
                  </a:lnTo>
                  <a:lnTo>
                    <a:pt x="20382" y="100"/>
                  </a:lnTo>
                  <a:cubicBezTo>
                    <a:pt x="20281" y="34"/>
                    <a:pt x="20173" y="0"/>
                    <a:pt x="200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5"/>
            <p:cNvSpPr/>
            <p:nvPr/>
          </p:nvSpPr>
          <p:spPr>
            <a:xfrm>
              <a:off x="4224850" y="3409550"/>
              <a:ext cx="759750" cy="296900"/>
            </a:xfrm>
            <a:custGeom>
              <a:avLst/>
              <a:gdLst/>
              <a:ahLst/>
              <a:cxnLst/>
              <a:rect l="l" t="t" r="r" b="b"/>
              <a:pathLst>
                <a:path w="30390" h="11876" extrusionOk="0">
                  <a:moveTo>
                    <a:pt x="30389" y="0"/>
                  </a:moveTo>
                  <a:lnTo>
                    <a:pt x="11042" y="11175"/>
                  </a:lnTo>
                  <a:lnTo>
                    <a:pt x="67" y="4871"/>
                  </a:lnTo>
                  <a:cubicBezTo>
                    <a:pt x="34" y="4837"/>
                    <a:pt x="1" y="4804"/>
                    <a:pt x="1" y="4737"/>
                  </a:cubicBezTo>
                  <a:lnTo>
                    <a:pt x="1" y="5104"/>
                  </a:lnTo>
                  <a:cubicBezTo>
                    <a:pt x="1" y="5471"/>
                    <a:pt x="201" y="5805"/>
                    <a:pt x="534" y="6005"/>
                  </a:cubicBezTo>
                  <a:lnTo>
                    <a:pt x="10508" y="11742"/>
                  </a:lnTo>
                  <a:cubicBezTo>
                    <a:pt x="10675" y="11842"/>
                    <a:pt x="10842" y="11876"/>
                    <a:pt x="11042" y="11876"/>
                  </a:cubicBezTo>
                  <a:cubicBezTo>
                    <a:pt x="11209" y="11876"/>
                    <a:pt x="11409" y="11842"/>
                    <a:pt x="11542" y="11742"/>
                  </a:cubicBezTo>
                  <a:lnTo>
                    <a:pt x="29855" y="1168"/>
                  </a:lnTo>
                  <a:cubicBezTo>
                    <a:pt x="30189" y="968"/>
                    <a:pt x="30389" y="634"/>
                    <a:pt x="30389" y="267"/>
                  </a:cubicBezTo>
                  <a:lnTo>
                    <a:pt x="30389"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5"/>
            <p:cNvSpPr/>
            <p:nvPr/>
          </p:nvSpPr>
          <p:spPr>
            <a:xfrm>
              <a:off x="4500875" y="3409550"/>
              <a:ext cx="483725" cy="296900"/>
            </a:xfrm>
            <a:custGeom>
              <a:avLst/>
              <a:gdLst/>
              <a:ahLst/>
              <a:cxnLst/>
              <a:rect l="l" t="t" r="r" b="b"/>
              <a:pathLst>
                <a:path w="19349" h="11876" extrusionOk="0">
                  <a:moveTo>
                    <a:pt x="19348" y="0"/>
                  </a:moveTo>
                  <a:lnTo>
                    <a:pt x="1" y="11175"/>
                  </a:lnTo>
                  <a:lnTo>
                    <a:pt x="1" y="11876"/>
                  </a:lnTo>
                  <a:cubicBezTo>
                    <a:pt x="168" y="11876"/>
                    <a:pt x="334" y="11842"/>
                    <a:pt x="501" y="11742"/>
                  </a:cubicBezTo>
                  <a:lnTo>
                    <a:pt x="18814" y="1168"/>
                  </a:lnTo>
                  <a:cubicBezTo>
                    <a:pt x="19148" y="1001"/>
                    <a:pt x="19348" y="634"/>
                    <a:pt x="19348" y="267"/>
                  </a:cubicBezTo>
                  <a:lnTo>
                    <a:pt x="193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5"/>
            <p:cNvSpPr/>
            <p:nvPr/>
          </p:nvSpPr>
          <p:spPr>
            <a:xfrm>
              <a:off x="4224850" y="3251725"/>
              <a:ext cx="759750" cy="438050"/>
            </a:xfrm>
            <a:custGeom>
              <a:avLst/>
              <a:gdLst/>
              <a:ahLst/>
              <a:cxnLst/>
              <a:rect l="l" t="t" r="r" b="b"/>
              <a:pathLst>
                <a:path w="30390" h="17522" extrusionOk="0">
                  <a:moveTo>
                    <a:pt x="19231" y="1"/>
                  </a:moveTo>
                  <a:cubicBezTo>
                    <a:pt x="19123" y="1"/>
                    <a:pt x="19014" y="26"/>
                    <a:pt x="18914" y="76"/>
                  </a:cubicBezTo>
                  <a:lnTo>
                    <a:pt x="101" y="10950"/>
                  </a:lnTo>
                  <a:cubicBezTo>
                    <a:pt x="1" y="11017"/>
                    <a:pt x="1" y="11150"/>
                    <a:pt x="101" y="11184"/>
                  </a:cubicBezTo>
                  <a:lnTo>
                    <a:pt x="11042" y="17522"/>
                  </a:lnTo>
                  <a:lnTo>
                    <a:pt x="30389" y="6313"/>
                  </a:lnTo>
                  <a:lnTo>
                    <a:pt x="19548" y="76"/>
                  </a:lnTo>
                  <a:cubicBezTo>
                    <a:pt x="19448" y="26"/>
                    <a:pt x="19340" y="1"/>
                    <a:pt x="192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5"/>
            <p:cNvSpPr/>
            <p:nvPr/>
          </p:nvSpPr>
          <p:spPr>
            <a:xfrm>
              <a:off x="4334100" y="3114350"/>
              <a:ext cx="462850" cy="304525"/>
            </a:xfrm>
            <a:custGeom>
              <a:avLst/>
              <a:gdLst/>
              <a:ahLst/>
              <a:cxnLst/>
              <a:rect l="l" t="t" r="r" b="b"/>
              <a:pathLst>
                <a:path w="18514" h="12181" extrusionOk="0">
                  <a:moveTo>
                    <a:pt x="2569" y="0"/>
                  </a:moveTo>
                  <a:lnTo>
                    <a:pt x="0" y="4570"/>
                  </a:lnTo>
                  <a:cubicBezTo>
                    <a:pt x="3069" y="5737"/>
                    <a:pt x="7139" y="7272"/>
                    <a:pt x="7573" y="7605"/>
                  </a:cubicBezTo>
                  <a:cubicBezTo>
                    <a:pt x="8006" y="7972"/>
                    <a:pt x="8440" y="8673"/>
                    <a:pt x="9174" y="9273"/>
                  </a:cubicBezTo>
                  <a:cubicBezTo>
                    <a:pt x="9741" y="9674"/>
                    <a:pt x="10375" y="9874"/>
                    <a:pt x="11042" y="9907"/>
                  </a:cubicBezTo>
                  <a:cubicBezTo>
                    <a:pt x="11742" y="10574"/>
                    <a:pt x="12543" y="11141"/>
                    <a:pt x="13343" y="11642"/>
                  </a:cubicBezTo>
                  <a:cubicBezTo>
                    <a:pt x="13989" y="11995"/>
                    <a:pt x="14712" y="12180"/>
                    <a:pt x="15440" y="12180"/>
                  </a:cubicBezTo>
                  <a:cubicBezTo>
                    <a:pt x="15879" y="12180"/>
                    <a:pt x="16319" y="12113"/>
                    <a:pt x="16746" y="11975"/>
                  </a:cubicBezTo>
                  <a:cubicBezTo>
                    <a:pt x="18147" y="11575"/>
                    <a:pt x="18514" y="10908"/>
                    <a:pt x="17780" y="10307"/>
                  </a:cubicBezTo>
                  <a:cubicBezTo>
                    <a:pt x="17046" y="9707"/>
                    <a:pt x="13543" y="6271"/>
                    <a:pt x="12876" y="5637"/>
                  </a:cubicBezTo>
                  <a:cubicBezTo>
                    <a:pt x="12209" y="5004"/>
                    <a:pt x="11008" y="4603"/>
                    <a:pt x="10074" y="4136"/>
                  </a:cubicBezTo>
                  <a:cubicBezTo>
                    <a:pt x="8873" y="3536"/>
                    <a:pt x="8073" y="3202"/>
                    <a:pt x="7005" y="2602"/>
                  </a:cubicBezTo>
                  <a:cubicBezTo>
                    <a:pt x="5905" y="2001"/>
                    <a:pt x="4037" y="867"/>
                    <a:pt x="2569"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5"/>
            <p:cNvSpPr/>
            <p:nvPr/>
          </p:nvSpPr>
          <p:spPr>
            <a:xfrm>
              <a:off x="4351600" y="3334500"/>
              <a:ext cx="575450" cy="331925"/>
            </a:xfrm>
            <a:custGeom>
              <a:avLst/>
              <a:gdLst/>
              <a:ahLst/>
              <a:cxnLst/>
              <a:rect l="l" t="t" r="r" b="b"/>
              <a:pathLst>
                <a:path w="23018" h="13277" extrusionOk="0">
                  <a:moveTo>
                    <a:pt x="17113" y="0"/>
                  </a:moveTo>
                  <a:lnTo>
                    <a:pt x="1" y="9907"/>
                  </a:lnTo>
                  <a:lnTo>
                    <a:pt x="5872" y="13277"/>
                  </a:lnTo>
                  <a:lnTo>
                    <a:pt x="23017" y="3369"/>
                  </a:lnTo>
                  <a:lnTo>
                    <a:pt x="17113"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5"/>
            <p:cNvSpPr/>
            <p:nvPr/>
          </p:nvSpPr>
          <p:spPr>
            <a:xfrm>
              <a:off x="4351600" y="3334500"/>
              <a:ext cx="575450" cy="250200"/>
            </a:xfrm>
            <a:custGeom>
              <a:avLst/>
              <a:gdLst/>
              <a:ahLst/>
              <a:cxnLst/>
              <a:rect l="l" t="t" r="r" b="b"/>
              <a:pathLst>
                <a:path w="23018" h="10008" extrusionOk="0">
                  <a:moveTo>
                    <a:pt x="17113" y="0"/>
                  </a:moveTo>
                  <a:lnTo>
                    <a:pt x="1" y="9907"/>
                  </a:lnTo>
                  <a:lnTo>
                    <a:pt x="234" y="10007"/>
                  </a:lnTo>
                  <a:lnTo>
                    <a:pt x="17113" y="267"/>
                  </a:lnTo>
                  <a:lnTo>
                    <a:pt x="22784" y="3503"/>
                  </a:lnTo>
                  <a:lnTo>
                    <a:pt x="23017" y="3369"/>
                  </a:lnTo>
                  <a:lnTo>
                    <a:pt x="1711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5"/>
            <p:cNvSpPr/>
            <p:nvPr/>
          </p:nvSpPr>
          <p:spPr>
            <a:xfrm>
              <a:off x="4425825" y="3356175"/>
              <a:ext cx="205175" cy="118450"/>
            </a:xfrm>
            <a:custGeom>
              <a:avLst/>
              <a:gdLst/>
              <a:ahLst/>
              <a:cxnLst/>
              <a:rect l="l" t="t" r="r" b="b"/>
              <a:pathLst>
                <a:path w="8207" h="4738" extrusionOk="0">
                  <a:moveTo>
                    <a:pt x="5238" y="1"/>
                  </a:moveTo>
                  <a:lnTo>
                    <a:pt x="1" y="3003"/>
                  </a:lnTo>
                  <a:lnTo>
                    <a:pt x="134" y="3069"/>
                  </a:lnTo>
                  <a:lnTo>
                    <a:pt x="3003" y="4737"/>
                  </a:lnTo>
                  <a:lnTo>
                    <a:pt x="8107" y="1769"/>
                  </a:lnTo>
                  <a:lnTo>
                    <a:pt x="8207" y="1735"/>
                  </a:lnTo>
                  <a:lnTo>
                    <a:pt x="523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5"/>
            <p:cNvSpPr/>
            <p:nvPr/>
          </p:nvSpPr>
          <p:spPr>
            <a:xfrm>
              <a:off x="4429175" y="3359525"/>
              <a:ext cx="199325" cy="115100"/>
            </a:xfrm>
            <a:custGeom>
              <a:avLst/>
              <a:gdLst/>
              <a:ahLst/>
              <a:cxnLst/>
              <a:rect l="l" t="t" r="r" b="b"/>
              <a:pathLst>
                <a:path w="7973" h="4604" extrusionOk="0">
                  <a:moveTo>
                    <a:pt x="5104" y="0"/>
                  </a:moveTo>
                  <a:lnTo>
                    <a:pt x="0" y="2935"/>
                  </a:lnTo>
                  <a:lnTo>
                    <a:pt x="2869" y="4603"/>
                  </a:lnTo>
                  <a:lnTo>
                    <a:pt x="7973" y="1635"/>
                  </a:lnTo>
                  <a:lnTo>
                    <a:pt x="5104"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5"/>
            <p:cNvSpPr/>
            <p:nvPr/>
          </p:nvSpPr>
          <p:spPr>
            <a:xfrm>
              <a:off x="4507550" y="3081825"/>
              <a:ext cx="547925" cy="613350"/>
            </a:xfrm>
            <a:custGeom>
              <a:avLst/>
              <a:gdLst/>
              <a:ahLst/>
              <a:cxnLst/>
              <a:rect l="l" t="t" r="r" b="b"/>
              <a:pathLst>
                <a:path w="21917" h="24534" extrusionOk="0">
                  <a:moveTo>
                    <a:pt x="21549" y="0"/>
                  </a:moveTo>
                  <a:lnTo>
                    <a:pt x="2636" y="10941"/>
                  </a:lnTo>
                  <a:cubicBezTo>
                    <a:pt x="2369" y="11075"/>
                    <a:pt x="2202" y="11308"/>
                    <a:pt x="2169" y="11575"/>
                  </a:cubicBezTo>
                  <a:lnTo>
                    <a:pt x="1" y="24451"/>
                  </a:lnTo>
                  <a:cubicBezTo>
                    <a:pt x="154" y="24507"/>
                    <a:pt x="313" y="24533"/>
                    <a:pt x="468" y="24533"/>
                  </a:cubicBezTo>
                  <a:cubicBezTo>
                    <a:pt x="684" y="24533"/>
                    <a:pt x="893" y="24481"/>
                    <a:pt x="1068" y="24384"/>
                  </a:cubicBezTo>
                  <a:lnTo>
                    <a:pt x="19315" y="13843"/>
                  </a:lnTo>
                  <a:cubicBezTo>
                    <a:pt x="19648" y="13643"/>
                    <a:pt x="19848" y="13343"/>
                    <a:pt x="19915" y="12976"/>
                  </a:cubicBezTo>
                  <a:lnTo>
                    <a:pt x="21916" y="1068"/>
                  </a:lnTo>
                  <a:cubicBezTo>
                    <a:pt x="21916" y="1001"/>
                    <a:pt x="21916" y="934"/>
                    <a:pt x="21916" y="867"/>
                  </a:cubicBezTo>
                  <a:cubicBezTo>
                    <a:pt x="21916" y="534"/>
                    <a:pt x="21783" y="234"/>
                    <a:pt x="21549"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5"/>
            <p:cNvSpPr/>
            <p:nvPr/>
          </p:nvSpPr>
          <p:spPr>
            <a:xfrm>
              <a:off x="4500875" y="3076800"/>
              <a:ext cx="546250" cy="616300"/>
            </a:xfrm>
            <a:custGeom>
              <a:avLst/>
              <a:gdLst/>
              <a:ahLst/>
              <a:cxnLst/>
              <a:rect l="l" t="t" r="r" b="b"/>
              <a:pathLst>
                <a:path w="21850" h="24652" extrusionOk="0">
                  <a:moveTo>
                    <a:pt x="21583" y="1"/>
                  </a:moveTo>
                  <a:lnTo>
                    <a:pt x="2603" y="10975"/>
                  </a:lnTo>
                  <a:cubicBezTo>
                    <a:pt x="2369" y="11109"/>
                    <a:pt x="2202" y="11342"/>
                    <a:pt x="2136" y="11609"/>
                  </a:cubicBezTo>
                  <a:lnTo>
                    <a:pt x="1" y="24485"/>
                  </a:lnTo>
                  <a:lnTo>
                    <a:pt x="101" y="24585"/>
                  </a:lnTo>
                  <a:cubicBezTo>
                    <a:pt x="168" y="24619"/>
                    <a:pt x="234" y="24619"/>
                    <a:pt x="301" y="24652"/>
                  </a:cubicBezTo>
                  <a:lnTo>
                    <a:pt x="2436" y="11776"/>
                  </a:lnTo>
                  <a:cubicBezTo>
                    <a:pt x="2469" y="11509"/>
                    <a:pt x="2636" y="11276"/>
                    <a:pt x="2903" y="11142"/>
                  </a:cubicBezTo>
                  <a:lnTo>
                    <a:pt x="21850" y="201"/>
                  </a:lnTo>
                  <a:cubicBezTo>
                    <a:pt x="21783" y="101"/>
                    <a:pt x="21683" y="68"/>
                    <a:pt x="2158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5"/>
            <p:cNvSpPr/>
            <p:nvPr/>
          </p:nvSpPr>
          <p:spPr>
            <a:xfrm>
              <a:off x="4500875" y="3357000"/>
              <a:ext cx="65075" cy="336100"/>
            </a:xfrm>
            <a:custGeom>
              <a:avLst/>
              <a:gdLst/>
              <a:ahLst/>
              <a:cxnLst/>
              <a:rect l="l" t="t" r="r" b="b"/>
              <a:pathLst>
                <a:path w="2603" h="13444" extrusionOk="0">
                  <a:moveTo>
                    <a:pt x="2336" y="1"/>
                  </a:moveTo>
                  <a:cubicBezTo>
                    <a:pt x="2236" y="101"/>
                    <a:pt x="2169" y="234"/>
                    <a:pt x="2136" y="401"/>
                  </a:cubicBezTo>
                  <a:lnTo>
                    <a:pt x="1" y="13277"/>
                  </a:lnTo>
                  <a:lnTo>
                    <a:pt x="101" y="13377"/>
                  </a:lnTo>
                  <a:cubicBezTo>
                    <a:pt x="168" y="13411"/>
                    <a:pt x="234" y="13411"/>
                    <a:pt x="301" y="13444"/>
                  </a:cubicBezTo>
                  <a:lnTo>
                    <a:pt x="2436" y="568"/>
                  </a:lnTo>
                  <a:cubicBezTo>
                    <a:pt x="2469" y="435"/>
                    <a:pt x="2536" y="268"/>
                    <a:pt x="2603" y="168"/>
                  </a:cubicBezTo>
                  <a:lnTo>
                    <a:pt x="233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5"/>
            <p:cNvSpPr/>
            <p:nvPr/>
          </p:nvSpPr>
          <p:spPr>
            <a:xfrm>
              <a:off x="4762300" y="3352325"/>
              <a:ext cx="84300" cy="86125"/>
            </a:xfrm>
            <a:custGeom>
              <a:avLst/>
              <a:gdLst/>
              <a:ahLst/>
              <a:cxnLst/>
              <a:rect l="l" t="t" r="r" b="b"/>
              <a:pathLst>
                <a:path w="3372" h="3445" extrusionOk="0">
                  <a:moveTo>
                    <a:pt x="2765" y="1"/>
                  </a:moveTo>
                  <a:cubicBezTo>
                    <a:pt x="2537" y="1"/>
                    <a:pt x="2248" y="93"/>
                    <a:pt x="1919" y="288"/>
                  </a:cubicBezTo>
                  <a:cubicBezTo>
                    <a:pt x="1052" y="788"/>
                    <a:pt x="218" y="1856"/>
                    <a:pt x="85" y="2656"/>
                  </a:cubicBezTo>
                  <a:cubicBezTo>
                    <a:pt x="0" y="3165"/>
                    <a:pt x="225" y="3444"/>
                    <a:pt x="622" y="3444"/>
                  </a:cubicBezTo>
                  <a:cubicBezTo>
                    <a:pt x="850" y="3444"/>
                    <a:pt x="1136" y="3352"/>
                    <a:pt x="1452" y="3157"/>
                  </a:cubicBezTo>
                  <a:cubicBezTo>
                    <a:pt x="2320" y="2656"/>
                    <a:pt x="3154" y="1589"/>
                    <a:pt x="3287" y="788"/>
                  </a:cubicBezTo>
                  <a:cubicBezTo>
                    <a:pt x="3372" y="280"/>
                    <a:pt x="3161" y="1"/>
                    <a:pt x="276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5"/>
            <p:cNvSpPr/>
            <p:nvPr/>
          </p:nvSpPr>
          <p:spPr>
            <a:xfrm>
              <a:off x="4972050" y="3777725"/>
              <a:ext cx="247700" cy="130750"/>
            </a:xfrm>
            <a:custGeom>
              <a:avLst/>
              <a:gdLst/>
              <a:ahLst/>
              <a:cxnLst/>
              <a:rect l="l" t="t" r="r" b="b"/>
              <a:pathLst>
                <a:path w="9908" h="5230" extrusionOk="0">
                  <a:moveTo>
                    <a:pt x="4954" y="1"/>
                  </a:moveTo>
                  <a:cubicBezTo>
                    <a:pt x="3862" y="1"/>
                    <a:pt x="2769" y="251"/>
                    <a:pt x="1769" y="751"/>
                  </a:cubicBezTo>
                  <a:cubicBezTo>
                    <a:pt x="1" y="1785"/>
                    <a:pt x="1" y="3453"/>
                    <a:pt x="1769" y="4454"/>
                  </a:cubicBezTo>
                  <a:cubicBezTo>
                    <a:pt x="2769" y="4971"/>
                    <a:pt x="3862" y="5229"/>
                    <a:pt x="4954" y="5229"/>
                  </a:cubicBezTo>
                  <a:cubicBezTo>
                    <a:pt x="6047" y="5229"/>
                    <a:pt x="7139" y="4971"/>
                    <a:pt x="8140" y="4454"/>
                  </a:cubicBezTo>
                  <a:cubicBezTo>
                    <a:pt x="9908" y="3453"/>
                    <a:pt x="9908" y="1785"/>
                    <a:pt x="8140" y="751"/>
                  </a:cubicBezTo>
                  <a:cubicBezTo>
                    <a:pt x="7139" y="251"/>
                    <a:pt x="6047" y="1"/>
                    <a:pt x="495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5"/>
            <p:cNvSpPr/>
            <p:nvPr/>
          </p:nvSpPr>
          <p:spPr>
            <a:xfrm>
              <a:off x="4961225" y="3678900"/>
              <a:ext cx="270200" cy="195600"/>
            </a:xfrm>
            <a:custGeom>
              <a:avLst/>
              <a:gdLst/>
              <a:ahLst/>
              <a:cxnLst/>
              <a:rect l="l" t="t" r="r" b="b"/>
              <a:pathLst>
                <a:path w="10808" h="7824" extrusionOk="0">
                  <a:moveTo>
                    <a:pt x="1501" y="1"/>
                  </a:moveTo>
                  <a:cubicBezTo>
                    <a:pt x="0" y="1268"/>
                    <a:pt x="901" y="5238"/>
                    <a:pt x="2468" y="6839"/>
                  </a:cubicBezTo>
                  <a:lnTo>
                    <a:pt x="2502" y="6839"/>
                  </a:lnTo>
                  <a:lnTo>
                    <a:pt x="2569" y="6906"/>
                  </a:lnTo>
                  <a:lnTo>
                    <a:pt x="2702" y="7039"/>
                  </a:lnTo>
                  <a:lnTo>
                    <a:pt x="2735" y="7073"/>
                  </a:lnTo>
                  <a:lnTo>
                    <a:pt x="2869" y="7139"/>
                  </a:lnTo>
                  <a:cubicBezTo>
                    <a:pt x="2935" y="7206"/>
                    <a:pt x="3002" y="7239"/>
                    <a:pt x="3069" y="7273"/>
                  </a:cubicBezTo>
                  <a:cubicBezTo>
                    <a:pt x="3786" y="7640"/>
                    <a:pt x="4578" y="7823"/>
                    <a:pt x="5375" y="7823"/>
                  </a:cubicBezTo>
                  <a:cubicBezTo>
                    <a:pt x="6171" y="7823"/>
                    <a:pt x="6972" y="7640"/>
                    <a:pt x="7706" y="7273"/>
                  </a:cubicBezTo>
                  <a:cubicBezTo>
                    <a:pt x="7772" y="7239"/>
                    <a:pt x="7839" y="7206"/>
                    <a:pt x="7906" y="7139"/>
                  </a:cubicBezTo>
                  <a:lnTo>
                    <a:pt x="8039" y="7073"/>
                  </a:lnTo>
                  <a:lnTo>
                    <a:pt x="8072" y="7039"/>
                  </a:lnTo>
                  <a:cubicBezTo>
                    <a:pt x="8139" y="7006"/>
                    <a:pt x="8173" y="6973"/>
                    <a:pt x="8206" y="6906"/>
                  </a:cubicBezTo>
                  <a:lnTo>
                    <a:pt x="8273" y="6872"/>
                  </a:lnTo>
                  <a:lnTo>
                    <a:pt x="8306" y="6839"/>
                  </a:lnTo>
                  <a:cubicBezTo>
                    <a:pt x="9874" y="5238"/>
                    <a:pt x="10808" y="1235"/>
                    <a:pt x="927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5"/>
            <p:cNvSpPr/>
            <p:nvPr/>
          </p:nvSpPr>
          <p:spPr>
            <a:xfrm>
              <a:off x="4972050" y="3647000"/>
              <a:ext cx="247700" cy="130550"/>
            </a:xfrm>
            <a:custGeom>
              <a:avLst/>
              <a:gdLst/>
              <a:ahLst/>
              <a:cxnLst/>
              <a:rect l="l" t="t" r="r" b="b"/>
              <a:pathLst>
                <a:path w="9908" h="5222" extrusionOk="0">
                  <a:moveTo>
                    <a:pt x="4954" y="1"/>
                  </a:moveTo>
                  <a:cubicBezTo>
                    <a:pt x="3862" y="1"/>
                    <a:pt x="2769" y="259"/>
                    <a:pt x="1769" y="777"/>
                  </a:cubicBezTo>
                  <a:cubicBezTo>
                    <a:pt x="1" y="1777"/>
                    <a:pt x="1" y="3445"/>
                    <a:pt x="1769" y="4446"/>
                  </a:cubicBezTo>
                  <a:cubicBezTo>
                    <a:pt x="2769" y="4963"/>
                    <a:pt x="3862" y="5221"/>
                    <a:pt x="4954" y="5221"/>
                  </a:cubicBezTo>
                  <a:cubicBezTo>
                    <a:pt x="6047" y="5221"/>
                    <a:pt x="7139" y="4963"/>
                    <a:pt x="8140" y="4446"/>
                  </a:cubicBezTo>
                  <a:cubicBezTo>
                    <a:pt x="9908" y="3445"/>
                    <a:pt x="9908" y="1777"/>
                    <a:pt x="8140" y="777"/>
                  </a:cubicBezTo>
                  <a:cubicBezTo>
                    <a:pt x="7139" y="259"/>
                    <a:pt x="6047" y="1"/>
                    <a:pt x="495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5"/>
            <p:cNvSpPr/>
            <p:nvPr/>
          </p:nvSpPr>
          <p:spPr>
            <a:xfrm>
              <a:off x="5020425" y="3672650"/>
              <a:ext cx="150975" cy="79250"/>
            </a:xfrm>
            <a:custGeom>
              <a:avLst/>
              <a:gdLst/>
              <a:ahLst/>
              <a:cxnLst/>
              <a:rect l="l" t="t" r="r" b="b"/>
              <a:pathLst>
                <a:path w="6039" h="3170" extrusionOk="0">
                  <a:moveTo>
                    <a:pt x="3019" y="1"/>
                  </a:moveTo>
                  <a:cubicBezTo>
                    <a:pt x="2352" y="1"/>
                    <a:pt x="1685" y="151"/>
                    <a:pt x="1068" y="451"/>
                  </a:cubicBezTo>
                  <a:cubicBezTo>
                    <a:pt x="0" y="1085"/>
                    <a:pt x="0" y="2086"/>
                    <a:pt x="1068" y="2719"/>
                  </a:cubicBezTo>
                  <a:cubicBezTo>
                    <a:pt x="1685" y="3020"/>
                    <a:pt x="2352" y="3170"/>
                    <a:pt x="3019" y="3170"/>
                  </a:cubicBezTo>
                  <a:cubicBezTo>
                    <a:pt x="3686" y="3170"/>
                    <a:pt x="4354" y="3020"/>
                    <a:pt x="4971" y="2719"/>
                  </a:cubicBezTo>
                  <a:cubicBezTo>
                    <a:pt x="6038" y="2086"/>
                    <a:pt x="6038" y="1085"/>
                    <a:pt x="4971" y="451"/>
                  </a:cubicBezTo>
                  <a:cubicBezTo>
                    <a:pt x="4354" y="151"/>
                    <a:pt x="3686" y="1"/>
                    <a:pt x="30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5"/>
            <p:cNvSpPr/>
            <p:nvPr/>
          </p:nvSpPr>
          <p:spPr>
            <a:xfrm>
              <a:off x="5031275" y="3699350"/>
              <a:ext cx="129275" cy="52550"/>
            </a:xfrm>
            <a:custGeom>
              <a:avLst/>
              <a:gdLst/>
              <a:ahLst/>
              <a:cxnLst/>
              <a:rect l="l" t="t" r="r" b="b"/>
              <a:pathLst>
                <a:path w="5171" h="2102" extrusionOk="0">
                  <a:moveTo>
                    <a:pt x="2585" y="0"/>
                  </a:moveTo>
                  <a:cubicBezTo>
                    <a:pt x="1918" y="0"/>
                    <a:pt x="1251" y="150"/>
                    <a:pt x="634" y="450"/>
                  </a:cubicBezTo>
                  <a:cubicBezTo>
                    <a:pt x="367" y="584"/>
                    <a:pt x="167" y="817"/>
                    <a:pt x="0" y="1051"/>
                  </a:cubicBezTo>
                  <a:cubicBezTo>
                    <a:pt x="167" y="1284"/>
                    <a:pt x="367" y="1485"/>
                    <a:pt x="634" y="1651"/>
                  </a:cubicBezTo>
                  <a:cubicBezTo>
                    <a:pt x="1251" y="1952"/>
                    <a:pt x="1918" y="2102"/>
                    <a:pt x="2585" y="2102"/>
                  </a:cubicBezTo>
                  <a:cubicBezTo>
                    <a:pt x="3252" y="2102"/>
                    <a:pt x="3920" y="1952"/>
                    <a:pt x="4537" y="1651"/>
                  </a:cubicBezTo>
                  <a:cubicBezTo>
                    <a:pt x="4770" y="1485"/>
                    <a:pt x="5004" y="1284"/>
                    <a:pt x="5170" y="1051"/>
                  </a:cubicBezTo>
                  <a:cubicBezTo>
                    <a:pt x="5004" y="817"/>
                    <a:pt x="4770" y="584"/>
                    <a:pt x="4537" y="450"/>
                  </a:cubicBezTo>
                  <a:cubicBezTo>
                    <a:pt x="3920" y="150"/>
                    <a:pt x="3252" y="0"/>
                    <a:pt x="258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5"/>
            <p:cNvSpPr/>
            <p:nvPr/>
          </p:nvSpPr>
          <p:spPr>
            <a:xfrm>
              <a:off x="4977900" y="3518325"/>
              <a:ext cx="225175" cy="216475"/>
            </a:xfrm>
            <a:custGeom>
              <a:avLst/>
              <a:gdLst/>
              <a:ahLst/>
              <a:cxnLst/>
              <a:rect l="l" t="t" r="r" b="b"/>
              <a:pathLst>
                <a:path w="9007" h="8659" extrusionOk="0">
                  <a:moveTo>
                    <a:pt x="6203" y="0"/>
                  </a:moveTo>
                  <a:cubicBezTo>
                    <a:pt x="5850" y="0"/>
                    <a:pt x="5216" y="1317"/>
                    <a:pt x="4904" y="2254"/>
                  </a:cubicBezTo>
                  <a:cubicBezTo>
                    <a:pt x="4603" y="3288"/>
                    <a:pt x="4437" y="4122"/>
                    <a:pt x="4437" y="4122"/>
                  </a:cubicBezTo>
                  <a:cubicBezTo>
                    <a:pt x="4303" y="3322"/>
                    <a:pt x="4103" y="2554"/>
                    <a:pt x="3870" y="1787"/>
                  </a:cubicBezTo>
                  <a:cubicBezTo>
                    <a:pt x="3559" y="885"/>
                    <a:pt x="3273" y="555"/>
                    <a:pt x="3031" y="555"/>
                  </a:cubicBezTo>
                  <a:cubicBezTo>
                    <a:pt x="2986" y="555"/>
                    <a:pt x="2944" y="566"/>
                    <a:pt x="2902" y="586"/>
                  </a:cubicBezTo>
                  <a:cubicBezTo>
                    <a:pt x="2635" y="686"/>
                    <a:pt x="2469" y="1187"/>
                    <a:pt x="2369" y="2588"/>
                  </a:cubicBezTo>
                  <a:cubicBezTo>
                    <a:pt x="2369" y="3255"/>
                    <a:pt x="2369" y="3955"/>
                    <a:pt x="2435" y="4623"/>
                  </a:cubicBezTo>
                  <a:cubicBezTo>
                    <a:pt x="2435" y="4623"/>
                    <a:pt x="1902" y="4055"/>
                    <a:pt x="1334" y="3488"/>
                  </a:cubicBezTo>
                  <a:cubicBezTo>
                    <a:pt x="824" y="3003"/>
                    <a:pt x="547" y="2850"/>
                    <a:pt x="371" y="2850"/>
                  </a:cubicBezTo>
                  <a:cubicBezTo>
                    <a:pt x="317" y="2850"/>
                    <a:pt x="273" y="2865"/>
                    <a:pt x="234" y="2888"/>
                  </a:cubicBezTo>
                  <a:cubicBezTo>
                    <a:pt x="34" y="2988"/>
                    <a:pt x="0" y="3955"/>
                    <a:pt x="1001" y="5790"/>
                  </a:cubicBezTo>
                  <a:cubicBezTo>
                    <a:pt x="1468" y="6691"/>
                    <a:pt x="2135" y="7525"/>
                    <a:pt x="2869" y="8259"/>
                  </a:cubicBezTo>
                  <a:cubicBezTo>
                    <a:pt x="2869" y="8259"/>
                    <a:pt x="3492" y="8659"/>
                    <a:pt x="4599" y="8659"/>
                  </a:cubicBezTo>
                  <a:cubicBezTo>
                    <a:pt x="5152" y="8659"/>
                    <a:pt x="5827" y="8559"/>
                    <a:pt x="6605" y="8259"/>
                  </a:cubicBezTo>
                  <a:cubicBezTo>
                    <a:pt x="7205" y="7658"/>
                    <a:pt x="7739" y="6958"/>
                    <a:pt x="8173" y="6190"/>
                  </a:cubicBezTo>
                  <a:cubicBezTo>
                    <a:pt x="8873" y="4956"/>
                    <a:pt x="9007" y="3255"/>
                    <a:pt x="8640" y="3055"/>
                  </a:cubicBezTo>
                  <a:cubicBezTo>
                    <a:pt x="8619" y="3043"/>
                    <a:pt x="8595" y="3038"/>
                    <a:pt x="8567" y="3038"/>
                  </a:cubicBezTo>
                  <a:cubicBezTo>
                    <a:pt x="8108" y="3038"/>
                    <a:pt x="6772" y="4522"/>
                    <a:pt x="6772" y="4522"/>
                  </a:cubicBezTo>
                  <a:cubicBezTo>
                    <a:pt x="6905" y="3822"/>
                    <a:pt x="6972" y="3088"/>
                    <a:pt x="6938" y="2388"/>
                  </a:cubicBezTo>
                  <a:cubicBezTo>
                    <a:pt x="6872" y="1253"/>
                    <a:pt x="6605" y="219"/>
                    <a:pt x="6271" y="19"/>
                  </a:cubicBezTo>
                  <a:cubicBezTo>
                    <a:pt x="6250" y="7"/>
                    <a:pt x="6227" y="0"/>
                    <a:pt x="620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5"/>
            <p:cNvSpPr/>
            <p:nvPr/>
          </p:nvSpPr>
          <p:spPr>
            <a:xfrm>
              <a:off x="4977900" y="3518325"/>
              <a:ext cx="225175" cy="216475"/>
            </a:xfrm>
            <a:custGeom>
              <a:avLst/>
              <a:gdLst/>
              <a:ahLst/>
              <a:cxnLst/>
              <a:rect l="l" t="t" r="r" b="b"/>
              <a:pathLst>
                <a:path w="9007" h="8659" extrusionOk="0">
                  <a:moveTo>
                    <a:pt x="6203" y="0"/>
                  </a:moveTo>
                  <a:cubicBezTo>
                    <a:pt x="5850" y="0"/>
                    <a:pt x="5216" y="1317"/>
                    <a:pt x="4904" y="2254"/>
                  </a:cubicBezTo>
                  <a:cubicBezTo>
                    <a:pt x="4603" y="3288"/>
                    <a:pt x="4437" y="4122"/>
                    <a:pt x="4437" y="4122"/>
                  </a:cubicBezTo>
                  <a:cubicBezTo>
                    <a:pt x="4303" y="3322"/>
                    <a:pt x="4103" y="2554"/>
                    <a:pt x="3870" y="1787"/>
                  </a:cubicBezTo>
                  <a:cubicBezTo>
                    <a:pt x="3559" y="885"/>
                    <a:pt x="3273" y="555"/>
                    <a:pt x="3031" y="555"/>
                  </a:cubicBezTo>
                  <a:cubicBezTo>
                    <a:pt x="2986" y="555"/>
                    <a:pt x="2944" y="566"/>
                    <a:pt x="2902" y="586"/>
                  </a:cubicBezTo>
                  <a:cubicBezTo>
                    <a:pt x="2635" y="686"/>
                    <a:pt x="2469" y="1187"/>
                    <a:pt x="2369" y="2588"/>
                  </a:cubicBezTo>
                  <a:cubicBezTo>
                    <a:pt x="2369" y="3255"/>
                    <a:pt x="2369" y="3955"/>
                    <a:pt x="2435" y="4623"/>
                  </a:cubicBezTo>
                  <a:cubicBezTo>
                    <a:pt x="2435" y="4623"/>
                    <a:pt x="1902" y="4055"/>
                    <a:pt x="1334" y="3488"/>
                  </a:cubicBezTo>
                  <a:cubicBezTo>
                    <a:pt x="824" y="3003"/>
                    <a:pt x="547" y="2850"/>
                    <a:pt x="371" y="2850"/>
                  </a:cubicBezTo>
                  <a:cubicBezTo>
                    <a:pt x="317" y="2850"/>
                    <a:pt x="273" y="2865"/>
                    <a:pt x="234" y="2888"/>
                  </a:cubicBezTo>
                  <a:cubicBezTo>
                    <a:pt x="34" y="2988"/>
                    <a:pt x="0" y="3955"/>
                    <a:pt x="1001" y="5790"/>
                  </a:cubicBezTo>
                  <a:cubicBezTo>
                    <a:pt x="1468" y="6691"/>
                    <a:pt x="2135" y="7525"/>
                    <a:pt x="2869" y="8259"/>
                  </a:cubicBezTo>
                  <a:cubicBezTo>
                    <a:pt x="2869" y="8259"/>
                    <a:pt x="3492" y="8659"/>
                    <a:pt x="4599" y="8659"/>
                  </a:cubicBezTo>
                  <a:cubicBezTo>
                    <a:pt x="5152" y="8659"/>
                    <a:pt x="5827" y="8559"/>
                    <a:pt x="6605" y="8259"/>
                  </a:cubicBezTo>
                  <a:cubicBezTo>
                    <a:pt x="7205" y="7658"/>
                    <a:pt x="7739" y="6958"/>
                    <a:pt x="8173" y="6190"/>
                  </a:cubicBezTo>
                  <a:cubicBezTo>
                    <a:pt x="8873" y="4956"/>
                    <a:pt x="9007" y="3255"/>
                    <a:pt x="8640" y="3055"/>
                  </a:cubicBezTo>
                  <a:cubicBezTo>
                    <a:pt x="8619" y="3043"/>
                    <a:pt x="8595" y="3038"/>
                    <a:pt x="8567" y="3038"/>
                  </a:cubicBezTo>
                  <a:cubicBezTo>
                    <a:pt x="8108" y="3038"/>
                    <a:pt x="6772" y="4522"/>
                    <a:pt x="6772" y="4522"/>
                  </a:cubicBezTo>
                  <a:cubicBezTo>
                    <a:pt x="6905" y="3822"/>
                    <a:pt x="6972" y="3088"/>
                    <a:pt x="6938" y="2388"/>
                  </a:cubicBezTo>
                  <a:cubicBezTo>
                    <a:pt x="6872" y="1253"/>
                    <a:pt x="6605" y="219"/>
                    <a:pt x="6271" y="19"/>
                  </a:cubicBezTo>
                  <a:cubicBezTo>
                    <a:pt x="6250" y="7"/>
                    <a:pt x="6227" y="0"/>
                    <a:pt x="620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5"/>
            <p:cNvSpPr/>
            <p:nvPr/>
          </p:nvSpPr>
          <p:spPr>
            <a:xfrm>
              <a:off x="5120500" y="3547150"/>
              <a:ext cx="30875" cy="114275"/>
            </a:xfrm>
            <a:custGeom>
              <a:avLst/>
              <a:gdLst/>
              <a:ahLst/>
              <a:cxnLst/>
              <a:rect l="l" t="t" r="r" b="b"/>
              <a:pathLst>
                <a:path w="1235" h="4571" extrusionOk="0">
                  <a:moveTo>
                    <a:pt x="1034" y="0"/>
                  </a:moveTo>
                  <a:cubicBezTo>
                    <a:pt x="1001" y="1935"/>
                    <a:pt x="0" y="4570"/>
                    <a:pt x="0" y="4570"/>
                  </a:cubicBezTo>
                  <a:cubicBezTo>
                    <a:pt x="401" y="4237"/>
                    <a:pt x="767" y="3837"/>
                    <a:pt x="1034" y="3369"/>
                  </a:cubicBezTo>
                  <a:cubicBezTo>
                    <a:pt x="1168" y="2636"/>
                    <a:pt x="1234" y="1935"/>
                    <a:pt x="1201" y="1201"/>
                  </a:cubicBezTo>
                  <a:cubicBezTo>
                    <a:pt x="1168" y="801"/>
                    <a:pt x="1134" y="401"/>
                    <a:pt x="10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5"/>
            <p:cNvSpPr/>
            <p:nvPr/>
          </p:nvSpPr>
          <p:spPr>
            <a:xfrm>
              <a:off x="5081300" y="3612200"/>
              <a:ext cx="117600" cy="122200"/>
            </a:xfrm>
            <a:custGeom>
              <a:avLst/>
              <a:gdLst/>
              <a:ahLst/>
              <a:cxnLst/>
              <a:rect l="l" t="t" r="r" b="b"/>
              <a:pathLst>
                <a:path w="4704" h="4888" extrusionOk="0">
                  <a:moveTo>
                    <a:pt x="4704" y="0"/>
                  </a:moveTo>
                  <a:lnTo>
                    <a:pt x="4704" y="0"/>
                  </a:lnTo>
                  <a:cubicBezTo>
                    <a:pt x="4537" y="934"/>
                    <a:pt x="3103" y="3269"/>
                    <a:pt x="2102" y="4003"/>
                  </a:cubicBezTo>
                  <a:cubicBezTo>
                    <a:pt x="1468" y="4437"/>
                    <a:pt x="734" y="4737"/>
                    <a:pt x="0" y="4870"/>
                  </a:cubicBezTo>
                  <a:cubicBezTo>
                    <a:pt x="141" y="4882"/>
                    <a:pt x="283" y="4887"/>
                    <a:pt x="426" y="4887"/>
                  </a:cubicBezTo>
                  <a:cubicBezTo>
                    <a:pt x="1125" y="4887"/>
                    <a:pt x="1831" y="4753"/>
                    <a:pt x="2469" y="4504"/>
                  </a:cubicBezTo>
                  <a:cubicBezTo>
                    <a:pt x="3069" y="3903"/>
                    <a:pt x="3603" y="3203"/>
                    <a:pt x="4037" y="2435"/>
                  </a:cubicBezTo>
                  <a:cubicBezTo>
                    <a:pt x="4437" y="1702"/>
                    <a:pt x="4670" y="868"/>
                    <a:pt x="47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5"/>
            <p:cNvSpPr/>
            <p:nvPr/>
          </p:nvSpPr>
          <p:spPr>
            <a:xfrm>
              <a:off x="3821225" y="2752400"/>
              <a:ext cx="659675" cy="827425"/>
            </a:xfrm>
            <a:custGeom>
              <a:avLst/>
              <a:gdLst/>
              <a:ahLst/>
              <a:cxnLst/>
              <a:rect l="l" t="t" r="r" b="b"/>
              <a:pathLst>
                <a:path w="26387" h="33097" extrusionOk="0">
                  <a:moveTo>
                    <a:pt x="4738" y="1"/>
                  </a:moveTo>
                  <a:cubicBezTo>
                    <a:pt x="334" y="601"/>
                    <a:pt x="1" y="3537"/>
                    <a:pt x="68" y="5672"/>
                  </a:cubicBezTo>
                  <a:cubicBezTo>
                    <a:pt x="268" y="9775"/>
                    <a:pt x="901" y="16946"/>
                    <a:pt x="1535" y="20416"/>
                  </a:cubicBezTo>
                  <a:cubicBezTo>
                    <a:pt x="1969" y="22817"/>
                    <a:pt x="2036" y="23284"/>
                    <a:pt x="3637" y="24152"/>
                  </a:cubicBezTo>
                  <a:cubicBezTo>
                    <a:pt x="5205" y="24986"/>
                    <a:pt x="14678" y="27988"/>
                    <a:pt x="15212" y="28455"/>
                  </a:cubicBezTo>
                  <a:cubicBezTo>
                    <a:pt x="15645" y="28822"/>
                    <a:pt x="16112" y="29522"/>
                    <a:pt x="16880" y="30156"/>
                  </a:cubicBezTo>
                  <a:cubicBezTo>
                    <a:pt x="17413" y="30556"/>
                    <a:pt x="18080" y="30756"/>
                    <a:pt x="18781" y="30790"/>
                  </a:cubicBezTo>
                  <a:cubicBezTo>
                    <a:pt x="19481" y="31457"/>
                    <a:pt x="20282" y="32057"/>
                    <a:pt x="21116" y="32558"/>
                  </a:cubicBezTo>
                  <a:cubicBezTo>
                    <a:pt x="21761" y="32911"/>
                    <a:pt x="22497" y="33096"/>
                    <a:pt x="23235" y="33096"/>
                  </a:cubicBezTo>
                  <a:cubicBezTo>
                    <a:pt x="23680" y="33096"/>
                    <a:pt x="24125" y="33029"/>
                    <a:pt x="24552" y="32891"/>
                  </a:cubicBezTo>
                  <a:cubicBezTo>
                    <a:pt x="26019" y="32458"/>
                    <a:pt x="26386" y="31790"/>
                    <a:pt x="25619" y="31223"/>
                  </a:cubicBezTo>
                  <a:cubicBezTo>
                    <a:pt x="24852" y="30623"/>
                    <a:pt x="21316" y="27087"/>
                    <a:pt x="20616" y="26453"/>
                  </a:cubicBezTo>
                  <a:cubicBezTo>
                    <a:pt x="19915" y="25819"/>
                    <a:pt x="18714" y="25419"/>
                    <a:pt x="17780" y="24919"/>
                  </a:cubicBezTo>
                  <a:cubicBezTo>
                    <a:pt x="16546" y="24318"/>
                    <a:pt x="15545" y="23885"/>
                    <a:pt x="14111" y="23284"/>
                  </a:cubicBezTo>
                  <a:cubicBezTo>
                    <a:pt x="11676" y="22284"/>
                    <a:pt x="8240" y="20582"/>
                    <a:pt x="6872" y="19882"/>
                  </a:cubicBezTo>
                  <a:cubicBezTo>
                    <a:pt x="6872" y="19882"/>
                    <a:pt x="6305" y="10308"/>
                    <a:pt x="6139" y="8240"/>
                  </a:cubicBezTo>
                  <a:cubicBezTo>
                    <a:pt x="7173" y="2903"/>
                    <a:pt x="5738" y="1035"/>
                    <a:pt x="4738"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9" name="Google Shape;4679;p75"/>
          <p:cNvGrpSpPr/>
          <p:nvPr/>
        </p:nvGrpSpPr>
        <p:grpSpPr>
          <a:xfrm>
            <a:off x="720402" y="1948697"/>
            <a:ext cx="1477998" cy="1266763"/>
            <a:chOff x="1007550" y="489775"/>
            <a:chExt cx="5577350" cy="4783850"/>
          </a:xfrm>
        </p:grpSpPr>
        <p:sp>
          <p:nvSpPr>
            <p:cNvPr id="4680" name="Google Shape;4680;p75"/>
            <p:cNvSpPr/>
            <p:nvPr/>
          </p:nvSpPr>
          <p:spPr>
            <a:xfrm>
              <a:off x="1007550" y="2339400"/>
              <a:ext cx="5577350" cy="2934225"/>
            </a:xfrm>
            <a:custGeom>
              <a:avLst/>
              <a:gdLst/>
              <a:ahLst/>
              <a:cxnLst/>
              <a:rect l="l" t="t" r="r" b="b"/>
              <a:pathLst>
                <a:path w="223094" h="117369" extrusionOk="0">
                  <a:moveTo>
                    <a:pt x="111547" y="1"/>
                  </a:moveTo>
                  <a:cubicBezTo>
                    <a:pt x="85545" y="1"/>
                    <a:pt x="59543" y="5730"/>
                    <a:pt x="39696" y="17188"/>
                  </a:cubicBezTo>
                  <a:cubicBezTo>
                    <a:pt x="1" y="40138"/>
                    <a:pt x="1" y="77264"/>
                    <a:pt x="39696" y="100181"/>
                  </a:cubicBezTo>
                  <a:cubicBezTo>
                    <a:pt x="59543" y="111639"/>
                    <a:pt x="85545" y="117368"/>
                    <a:pt x="111547" y="117368"/>
                  </a:cubicBezTo>
                  <a:cubicBezTo>
                    <a:pt x="137549" y="117368"/>
                    <a:pt x="163551" y="111639"/>
                    <a:pt x="183398" y="100181"/>
                  </a:cubicBezTo>
                  <a:cubicBezTo>
                    <a:pt x="223093" y="77231"/>
                    <a:pt x="223093" y="40138"/>
                    <a:pt x="183398" y="17188"/>
                  </a:cubicBezTo>
                  <a:cubicBezTo>
                    <a:pt x="163551" y="5730"/>
                    <a:pt x="137549" y="1"/>
                    <a:pt x="11154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5"/>
            <p:cNvSpPr/>
            <p:nvPr/>
          </p:nvSpPr>
          <p:spPr>
            <a:xfrm>
              <a:off x="1410350" y="3936500"/>
              <a:ext cx="628800" cy="330775"/>
            </a:xfrm>
            <a:custGeom>
              <a:avLst/>
              <a:gdLst/>
              <a:ahLst/>
              <a:cxnLst/>
              <a:rect l="l" t="t" r="r" b="b"/>
              <a:pathLst>
                <a:path w="25152" h="13231" extrusionOk="0">
                  <a:moveTo>
                    <a:pt x="12604" y="0"/>
                  </a:moveTo>
                  <a:cubicBezTo>
                    <a:pt x="9659" y="0"/>
                    <a:pt x="6712" y="651"/>
                    <a:pt x="4470" y="1939"/>
                  </a:cubicBezTo>
                  <a:cubicBezTo>
                    <a:pt x="0" y="4507"/>
                    <a:pt x="0" y="8710"/>
                    <a:pt x="4470" y="11279"/>
                  </a:cubicBezTo>
                  <a:cubicBezTo>
                    <a:pt x="6705" y="12580"/>
                    <a:pt x="9641" y="13230"/>
                    <a:pt x="12576" y="13230"/>
                  </a:cubicBezTo>
                  <a:cubicBezTo>
                    <a:pt x="15511" y="13230"/>
                    <a:pt x="18447" y="12580"/>
                    <a:pt x="20682" y="11279"/>
                  </a:cubicBezTo>
                  <a:cubicBezTo>
                    <a:pt x="25152" y="8710"/>
                    <a:pt x="25152" y="4507"/>
                    <a:pt x="20682" y="1939"/>
                  </a:cubicBezTo>
                  <a:cubicBezTo>
                    <a:pt x="18454" y="642"/>
                    <a:pt x="15530" y="0"/>
                    <a:pt x="1260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5"/>
            <p:cNvSpPr/>
            <p:nvPr/>
          </p:nvSpPr>
          <p:spPr>
            <a:xfrm>
              <a:off x="3194950" y="3550275"/>
              <a:ext cx="1416050" cy="809350"/>
            </a:xfrm>
            <a:custGeom>
              <a:avLst/>
              <a:gdLst/>
              <a:ahLst/>
              <a:cxnLst/>
              <a:rect l="l" t="t" r="r" b="b"/>
              <a:pathLst>
                <a:path w="56642" h="32374" extrusionOk="0">
                  <a:moveTo>
                    <a:pt x="51692" y="1"/>
                  </a:moveTo>
                  <a:cubicBezTo>
                    <a:pt x="51179" y="1"/>
                    <a:pt x="50670" y="126"/>
                    <a:pt x="50203" y="376"/>
                  </a:cubicBezTo>
                  <a:lnTo>
                    <a:pt x="835" y="28763"/>
                  </a:lnTo>
                  <a:cubicBezTo>
                    <a:pt x="1" y="29230"/>
                    <a:pt x="1" y="29997"/>
                    <a:pt x="835" y="30497"/>
                  </a:cubicBezTo>
                  <a:lnTo>
                    <a:pt x="3470" y="31998"/>
                  </a:lnTo>
                  <a:cubicBezTo>
                    <a:pt x="3937" y="32249"/>
                    <a:pt x="4445" y="32374"/>
                    <a:pt x="4958" y="32374"/>
                  </a:cubicBezTo>
                  <a:cubicBezTo>
                    <a:pt x="5471" y="32374"/>
                    <a:pt x="5988" y="32249"/>
                    <a:pt x="6472" y="31998"/>
                  </a:cubicBezTo>
                  <a:lnTo>
                    <a:pt x="55807" y="3611"/>
                  </a:lnTo>
                  <a:cubicBezTo>
                    <a:pt x="56641" y="3144"/>
                    <a:pt x="56641" y="2344"/>
                    <a:pt x="55807" y="1877"/>
                  </a:cubicBezTo>
                  <a:lnTo>
                    <a:pt x="53205" y="376"/>
                  </a:lnTo>
                  <a:cubicBezTo>
                    <a:pt x="52722" y="126"/>
                    <a:pt x="52205" y="1"/>
                    <a:pt x="5169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5"/>
            <p:cNvSpPr/>
            <p:nvPr/>
          </p:nvSpPr>
          <p:spPr>
            <a:xfrm>
              <a:off x="4349950" y="2785775"/>
              <a:ext cx="909825" cy="479000"/>
            </a:xfrm>
            <a:custGeom>
              <a:avLst/>
              <a:gdLst/>
              <a:ahLst/>
              <a:cxnLst/>
              <a:rect l="l" t="t" r="r" b="b"/>
              <a:pathLst>
                <a:path w="36393" h="19160" extrusionOk="0">
                  <a:moveTo>
                    <a:pt x="18197" y="0"/>
                  </a:moveTo>
                  <a:cubicBezTo>
                    <a:pt x="13952" y="0"/>
                    <a:pt x="9707" y="934"/>
                    <a:pt x="6472" y="2802"/>
                  </a:cubicBezTo>
                  <a:cubicBezTo>
                    <a:pt x="0" y="6572"/>
                    <a:pt x="0" y="12609"/>
                    <a:pt x="6472" y="16345"/>
                  </a:cubicBezTo>
                  <a:cubicBezTo>
                    <a:pt x="9714" y="18217"/>
                    <a:pt x="13971" y="19160"/>
                    <a:pt x="18225" y="19160"/>
                  </a:cubicBezTo>
                  <a:cubicBezTo>
                    <a:pt x="22460" y="19160"/>
                    <a:pt x="26693" y="18226"/>
                    <a:pt x="29922" y="16345"/>
                  </a:cubicBezTo>
                  <a:cubicBezTo>
                    <a:pt x="36393" y="12609"/>
                    <a:pt x="36393" y="6572"/>
                    <a:pt x="29922" y="2802"/>
                  </a:cubicBezTo>
                  <a:cubicBezTo>
                    <a:pt x="26686" y="934"/>
                    <a:pt x="22441" y="0"/>
                    <a:pt x="18197"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5"/>
            <p:cNvSpPr/>
            <p:nvPr/>
          </p:nvSpPr>
          <p:spPr>
            <a:xfrm>
              <a:off x="1859825" y="3402675"/>
              <a:ext cx="1627850" cy="933825"/>
            </a:xfrm>
            <a:custGeom>
              <a:avLst/>
              <a:gdLst/>
              <a:ahLst/>
              <a:cxnLst/>
              <a:rect l="l" t="t" r="r" b="b"/>
              <a:pathLst>
                <a:path w="65114" h="37353" extrusionOk="0">
                  <a:moveTo>
                    <a:pt x="60156" y="0"/>
                  </a:moveTo>
                  <a:cubicBezTo>
                    <a:pt x="59643" y="0"/>
                    <a:pt x="59126" y="125"/>
                    <a:pt x="58643" y="376"/>
                  </a:cubicBezTo>
                  <a:lnTo>
                    <a:pt x="801" y="33766"/>
                  </a:lnTo>
                  <a:cubicBezTo>
                    <a:pt x="1" y="34233"/>
                    <a:pt x="1" y="35000"/>
                    <a:pt x="801" y="35501"/>
                  </a:cubicBezTo>
                  <a:lnTo>
                    <a:pt x="3437" y="37002"/>
                  </a:lnTo>
                  <a:cubicBezTo>
                    <a:pt x="3904" y="37235"/>
                    <a:pt x="4421" y="37352"/>
                    <a:pt x="4938" y="37352"/>
                  </a:cubicBezTo>
                  <a:cubicBezTo>
                    <a:pt x="5455" y="37352"/>
                    <a:pt x="5972" y="37235"/>
                    <a:pt x="6439" y="37002"/>
                  </a:cubicBezTo>
                  <a:lnTo>
                    <a:pt x="64280" y="3611"/>
                  </a:lnTo>
                  <a:cubicBezTo>
                    <a:pt x="65114" y="3144"/>
                    <a:pt x="65114" y="2344"/>
                    <a:pt x="64280" y="1877"/>
                  </a:cubicBezTo>
                  <a:lnTo>
                    <a:pt x="61645" y="376"/>
                  </a:lnTo>
                  <a:cubicBezTo>
                    <a:pt x="61178" y="125"/>
                    <a:pt x="60669" y="0"/>
                    <a:pt x="6015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5"/>
            <p:cNvSpPr/>
            <p:nvPr/>
          </p:nvSpPr>
          <p:spPr>
            <a:xfrm>
              <a:off x="2264300" y="3599275"/>
              <a:ext cx="1416025" cy="808925"/>
            </a:xfrm>
            <a:custGeom>
              <a:avLst/>
              <a:gdLst/>
              <a:ahLst/>
              <a:cxnLst/>
              <a:rect l="l" t="t" r="r" b="b"/>
              <a:pathLst>
                <a:path w="56641" h="32357" extrusionOk="0">
                  <a:moveTo>
                    <a:pt x="51683" y="0"/>
                  </a:moveTo>
                  <a:cubicBezTo>
                    <a:pt x="51170" y="0"/>
                    <a:pt x="50653" y="117"/>
                    <a:pt x="50169" y="350"/>
                  </a:cubicBezTo>
                  <a:lnTo>
                    <a:pt x="834" y="28771"/>
                  </a:lnTo>
                  <a:cubicBezTo>
                    <a:pt x="0" y="29238"/>
                    <a:pt x="0" y="30005"/>
                    <a:pt x="834" y="30472"/>
                  </a:cubicBezTo>
                  <a:lnTo>
                    <a:pt x="3436" y="32006"/>
                  </a:lnTo>
                  <a:cubicBezTo>
                    <a:pt x="3903" y="32240"/>
                    <a:pt x="4420" y="32357"/>
                    <a:pt x="4937" y="32357"/>
                  </a:cubicBezTo>
                  <a:cubicBezTo>
                    <a:pt x="5454" y="32357"/>
                    <a:pt x="5971" y="32240"/>
                    <a:pt x="6438" y="32006"/>
                  </a:cubicBezTo>
                  <a:lnTo>
                    <a:pt x="55807" y="3620"/>
                  </a:lnTo>
                  <a:cubicBezTo>
                    <a:pt x="56640" y="3119"/>
                    <a:pt x="56640" y="2352"/>
                    <a:pt x="55807" y="1885"/>
                  </a:cubicBezTo>
                  <a:lnTo>
                    <a:pt x="53171" y="350"/>
                  </a:lnTo>
                  <a:cubicBezTo>
                    <a:pt x="52704" y="117"/>
                    <a:pt x="52196" y="0"/>
                    <a:pt x="5168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5"/>
            <p:cNvSpPr/>
            <p:nvPr/>
          </p:nvSpPr>
          <p:spPr>
            <a:xfrm>
              <a:off x="4559250" y="3281950"/>
              <a:ext cx="1722925" cy="994900"/>
            </a:xfrm>
            <a:custGeom>
              <a:avLst/>
              <a:gdLst/>
              <a:ahLst/>
              <a:cxnLst/>
              <a:rect l="l" t="t" r="r" b="b"/>
              <a:pathLst>
                <a:path w="68917" h="39796" extrusionOk="0">
                  <a:moveTo>
                    <a:pt x="34459" y="1"/>
                  </a:moveTo>
                  <a:cubicBezTo>
                    <a:pt x="15412" y="1"/>
                    <a:pt x="1" y="8907"/>
                    <a:pt x="1" y="19882"/>
                  </a:cubicBezTo>
                  <a:cubicBezTo>
                    <a:pt x="1" y="30890"/>
                    <a:pt x="15412" y="39796"/>
                    <a:pt x="34459" y="39796"/>
                  </a:cubicBezTo>
                  <a:cubicBezTo>
                    <a:pt x="53506" y="39796"/>
                    <a:pt x="68917" y="30890"/>
                    <a:pt x="68917" y="19882"/>
                  </a:cubicBezTo>
                  <a:cubicBezTo>
                    <a:pt x="68917" y="8907"/>
                    <a:pt x="53506" y="1"/>
                    <a:pt x="34459"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5"/>
            <p:cNvSpPr/>
            <p:nvPr/>
          </p:nvSpPr>
          <p:spPr>
            <a:xfrm>
              <a:off x="5323975" y="1113750"/>
              <a:ext cx="372800" cy="216000"/>
            </a:xfrm>
            <a:custGeom>
              <a:avLst/>
              <a:gdLst/>
              <a:ahLst/>
              <a:cxnLst/>
              <a:rect l="l" t="t" r="r" b="b"/>
              <a:pathLst>
                <a:path w="14912" h="8640" extrusionOk="0">
                  <a:moveTo>
                    <a:pt x="701" y="0"/>
                  </a:moveTo>
                  <a:lnTo>
                    <a:pt x="0" y="434"/>
                  </a:lnTo>
                  <a:lnTo>
                    <a:pt x="14211" y="8640"/>
                  </a:lnTo>
                  <a:lnTo>
                    <a:pt x="14911" y="8206"/>
                  </a:lnTo>
                  <a:lnTo>
                    <a:pt x="701"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5"/>
            <p:cNvSpPr/>
            <p:nvPr/>
          </p:nvSpPr>
          <p:spPr>
            <a:xfrm>
              <a:off x="5341475" y="760150"/>
              <a:ext cx="337775" cy="548750"/>
            </a:xfrm>
            <a:custGeom>
              <a:avLst/>
              <a:gdLst/>
              <a:ahLst/>
              <a:cxnLst/>
              <a:rect l="l" t="t" r="r" b="b"/>
              <a:pathLst>
                <a:path w="13511" h="21950" extrusionOk="0">
                  <a:moveTo>
                    <a:pt x="1" y="1"/>
                  </a:moveTo>
                  <a:lnTo>
                    <a:pt x="1" y="14144"/>
                  </a:lnTo>
                  <a:lnTo>
                    <a:pt x="13511" y="21950"/>
                  </a:lnTo>
                  <a:lnTo>
                    <a:pt x="13511" y="780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5"/>
            <p:cNvSpPr/>
            <p:nvPr/>
          </p:nvSpPr>
          <p:spPr>
            <a:xfrm>
              <a:off x="5291450" y="693450"/>
              <a:ext cx="421150" cy="692175"/>
            </a:xfrm>
            <a:custGeom>
              <a:avLst/>
              <a:gdLst/>
              <a:ahLst/>
              <a:cxnLst/>
              <a:rect l="l" t="t" r="r" b="b"/>
              <a:pathLst>
                <a:path w="16846" h="27687" extrusionOk="0">
                  <a:moveTo>
                    <a:pt x="1301" y="2268"/>
                  </a:moveTo>
                  <a:lnTo>
                    <a:pt x="15512" y="10474"/>
                  </a:lnTo>
                  <a:lnTo>
                    <a:pt x="15512" y="25452"/>
                  </a:lnTo>
                  <a:lnTo>
                    <a:pt x="1301" y="17246"/>
                  </a:lnTo>
                  <a:lnTo>
                    <a:pt x="1301" y="2268"/>
                  </a:lnTo>
                  <a:close/>
                  <a:moveTo>
                    <a:pt x="0" y="0"/>
                  </a:moveTo>
                  <a:lnTo>
                    <a:pt x="0" y="17980"/>
                  </a:lnTo>
                  <a:lnTo>
                    <a:pt x="16846" y="27687"/>
                  </a:lnTo>
                  <a:lnTo>
                    <a:pt x="16846" y="9740"/>
                  </a:lnTo>
                  <a:lnTo>
                    <a:pt x="0"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5"/>
            <p:cNvSpPr/>
            <p:nvPr/>
          </p:nvSpPr>
          <p:spPr>
            <a:xfrm>
              <a:off x="5323975" y="750150"/>
              <a:ext cx="17525" cy="374450"/>
            </a:xfrm>
            <a:custGeom>
              <a:avLst/>
              <a:gdLst/>
              <a:ahLst/>
              <a:cxnLst/>
              <a:rect l="l" t="t" r="r" b="b"/>
              <a:pathLst>
                <a:path w="701" h="14978" extrusionOk="0">
                  <a:moveTo>
                    <a:pt x="0" y="0"/>
                  </a:moveTo>
                  <a:lnTo>
                    <a:pt x="0" y="14978"/>
                  </a:lnTo>
                  <a:lnTo>
                    <a:pt x="701" y="14544"/>
                  </a:lnTo>
                  <a:lnTo>
                    <a:pt x="701" y="401"/>
                  </a:lnTo>
                  <a:lnTo>
                    <a:pt x="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5"/>
            <p:cNvSpPr/>
            <p:nvPr/>
          </p:nvSpPr>
          <p:spPr>
            <a:xfrm>
              <a:off x="5291450" y="683425"/>
              <a:ext cx="438675" cy="252700"/>
            </a:xfrm>
            <a:custGeom>
              <a:avLst/>
              <a:gdLst/>
              <a:ahLst/>
              <a:cxnLst/>
              <a:rect l="l" t="t" r="r" b="b"/>
              <a:pathLst>
                <a:path w="17547" h="10108" extrusionOk="0">
                  <a:moveTo>
                    <a:pt x="701" y="1"/>
                  </a:moveTo>
                  <a:lnTo>
                    <a:pt x="0" y="401"/>
                  </a:lnTo>
                  <a:lnTo>
                    <a:pt x="16846" y="10108"/>
                  </a:lnTo>
                  <a:lnTo>
                    <a:pt x="17546" y="9708"/>
                  </a:lnTo>
                  <a:lnTo>
                    <a:pt x="701"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5"/>
            <p:cNvSpPr/>
            <p:nvPr/>
          </p:nvSpPr>
          <p:spPr>
            <a:xfrm>
              <a:off x="5712575" y="926100"/>
              <a:ext cx="17550" cy="459525"/>
            </a:xfrm>
            <a:custGeom>
              <a:avLst/>
              <a:gdLst/>
              <a:ahLst/>
              <a:cxnLst/>
              <a:rect l="l" t="t" r="r" b="b"/>
              <a:pathLst>
                <a:path w="702" h="18381" extrusionOk="0">
                  <a:moveTo>
                    <a:pt x="701" y="1"/>
                  </a:moveTo>
                  <a:lnTo>
                    <a:pt x="1" y="401"/>
                  </a:lnTo>
                  <a:lnTo>
                    <a:pt x="1" y="18381"/>
                  </a:lnTo>
                  <a:lnTo>
                    <a:pt x="701" y="17980"/>
                  </a:lnTo>
                  <a:lnTo>
                    <a:pt x="70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5"/>
            <p:cNvSpPr/>
            <p:nvPr/>
          </p:nvSpPr>
          <p:spPr>
            <a:xfrm>
              <a:off x="5354825" y="903600"/>
              <a:ext cx="311925" cy="379450"/>
            </a:xfrm>
            <a:custGeom>
              <a:avLst/>
              <a:gdLst/>
              <a:ahLst/>
              <a:cxnLst/>
              <a:rect l="l" t="t" r="r" b="b"/>
              <a:pathLst>
                <a:path w="12477" h="15178" extrusionOk="0">
                  <a:moveTo>
                    <a:pt x="3803" y="0"/>
                  </a:moveTo>
                  <a:lnTo>
                    <a:pt x="1" y="4403"/>
                  </a:lnTo>
                  <a:lnTo>
                    <a:pt x="1" y="7972"/>
                  </a:lnTo>
                  <a:lnTo>
                    <a:pt x="12476" y="15178"/>
                  </a:lnTo>
                  <a:lnTo>
                    <a:pt x="12476" y="11575"/>
                  </a:lnTo>
                  <a:lnTo>
                    <a:pt x="9341" y="4403"/>
                  </a:lnTo>
                  <a:lnTo>
                    <a:pt x="7406" y="6204"/>
                  </a:lnTo>
                  <a:lnTo>
                    <a:pt x="8106" y="9207"/>
                  </a:lnTo>
                  <a:lnTo>
                    <a:pt x="3803"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5"/>
            <p:cNvSpPr/>
            <p:nvPr/>
          </p:nvSpPr>
          <p:spPr>
            <a:xfrm>
              <a:off x="5519950" y="923000"/>
              <a:ext cx="45875" cy="59625"/>
            </a:xfrm>
            <a:custGeom>
              <a:avLst/>
              <a:gdLst/>
              <a:ahLst/>
              <a:cxnLst/>
              <a:rect l="l" t="t" r="r" b="b"/>
              <a:pathLst>
                <a:path w="1835" h="2385" extrusionOk="0">
                  <a:moveTo>
                    <a:pt x="519" y="0"/>
                  </a:moveTo>
                  <a:cubicBezTo>
                    <a:pt x="206" y="0"/>
                    <a:pt x="0" y="252"/>
                    <a:pt x="0" y="658"/>
                  </a:cubicBezTo>
                  <a:cubicBezTo>
                    <a:pt x="34" y="1292"/>
                    <a:pt x="367" y="1893"/>
                    <a:pt x="934" y="2260"/>
                  </a:cubicBezTo>
                  <a:cubicBezTo>
                    <a:pt x="1076" y="2345"/>
                    <a:pt x="1210" y="2384"/>
                    <a:pt x="1329" y="2384"/>
                  </a:cubicBezTo>
                  <a:cubicBezTo>
                    <a:pt x="1630" y="2384"/>
                    <a:pt x="1835" y="2132"/>
                    <a:pt x="1835" y="1726"/>
                  </a:cubicBezTo>
                  <a:cubicBezTo>
                    <a:pt x="1802" y="1059"/>
                    <a:pt x="1468" y="492"/>
                    <a:pt x="934" y="125"/>
                  </a:cubicBezTo>
                  <a:cubicBezTo>
                    <a:pt x="783" y="40"/>
                    <a:pt x="642" y="0"/>
                    <a:pt x="519"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5"/>
            <p:cNvSpPr/>
            <p:nvPr/>
          </p:nvSpPr>
          <p:spPr>
            <a:xfrm>
              <a:off x="5323975" y="1679150"/>
              <a:ext cx="372800" cy="215175"/>
            </a:xfrm>
            <a:custGeom>
              <a:avLst/>
              <a:gdLst/>
              <a:ahLst/>
              <a:cxnLst/>
              <a:rect l="l" t="t" r="r" b="b"/>
              <a:pathLst>
                <a:path w="14912" h="8607" extrusionOk="0">
                  <a:moveTo>
                    <a:pt x="701" y="0"/>
                  </a:moveTo>
                  <a:lnTo>
                    <a:pt x="0" y="401"/>
                  </a:lnTo>
                  <a:lnTo>
                    <a:pt x="14211" y="8606"/>
                  </a:lnTo>
                  <a:lnTo>
                    <a:pt x="14911" y="8206"/>
                  </a:lnTo>
                  <a:lnTo>
                    <a:pt x="701"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5"/>
            <p:cNvSpPr/>
            <p:nvPr/>
          </p:nvSpPr>
          <p:spPr>
            <a:xfrm>
              <a:off x="5341475" y="1325550"/>
              <a:ext cx="337775" cy="548750"/>
            </a:xfrm>
            <a:custGeom>
              <a:avLst/>
              <a:gdLst/>
              <a:ahLst/>
              <a:cxnLst/>
              <a:rect l="l" t="t" r="r" b="b"/>
              <a:pathLst>
                <a:path w="13511" h="21950" extrusionOk="0">
                  <a:moveTo>
                    <a:pt x="1" y="1"/>
                  </a:moveTo>
                  <a:lnTo>
                    <a:pt x="1" y="14144"/>
                  </a:lnTo>
                  <a:lnTo>
                    <a:pt x="13511" y="21950"/>
                  </a:lnTo>
                  <a:lnTo>
                    <a:pt x="13511" y="7773"/>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5"/>
            <p:cNvSpPr/>
            <p:nvPr/>
          </p:nvSpPr>
          <p:spPr>
            <a:xfrm>
              <a:off x="5291450" y="1258000"/>
              <a:ext cx="421150" cy="693025"/>
            </a:xfrm>
            <a:custGeom>
              <a:avLst/>
              <a:gdLst/>
              <a:ahLst/>
              <a:cxnLst/>
              <a:rect l="l" t="t" r="r" b="b"/>
              <a:pathLst>
                <a:path w="16846" h="27721" extrusionOk="0">
                  <a:moveTo>
                    <a:pt x="1301" y="2269"/>
                  </a:moveTo>
                  <a:lnTo>
                    <a:pt x="15512" y="10508"/>
                  </a:lnTo>
                  <a:lnTo>
                    <a:pt x="15512" y="25452"/>
                  </a:lnTo>
                  <a:lnTo>
                    <a:pt x="1301" y="17247"/>
                  </a:lnTo>
                  <a:lnTo>
                    <a:pt x="1301" y="2269"/>
                  </a:lnTo>
                  <a:close/>
                  <a:moveTo>
                    <a:pt x="0" y="1"/>
                  </a:moveTo>
                  <a:lnTo>
                    <a:pt x="0" y="18014"/>
                  </a:lnTo>
                  <a:lnTo>
                    <a:pt x="16846" y="27721"/>
                  </a:lnTo>
                  <a:lnTo>
                    <a:pt x="16846" y="9741"/>
                  </a:lnTo>
                  <a:lnTo>
                    <a:pt x="0" y="1"/>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5"/>
            <p:cNvSpPr/>
            <p:nvPr/>
          </p:nvSpPr>
          <p:spPr>
            <a:xfrm>
              <a:off x="5323975" y="1314725"/>
              <a:ext cx="17525" cy="374450"/>
            </a:xfrm>
            <a:custGeom>
              <a:avLst/>
              <a:gdLst/>
              <a:ahLst/>
              <a:cxnLst/>
              <a:rect l="l" t="t" r="r" b="b"/>
              <a:pathLst>
                <a:path w="701" h="14978" extrusionOk="0">
                  <a:moveTo>
                    <a:pt x="0" y="0"/>
                  </a:moveTo>
                  <a:lnTo>
                    <a:pt x="0" y="14978"/>
                  </a:lnTo>
                  <a:lnTo>
                    <a:pt x="701" y="14577"/>
                  </a:lnTo>
                  <a:lnTo>
                    <a:pt x="701" y="434"/>
                  </a:lnTo>
                  <a:lnTo>
                    <a:pt x="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5"/>
            <p:cNvSpPr/>
            <p:nvPr/>
          </p:nvSpPr>
          <p:spPr>
            <a:xfrm>
              <a:off x="5291450" y="1248000"/>
              <a:ext cx="438675" cy="253550"/>
            </a:xfrm>
            <a:custGeom>
              <a:avLst/>
              <a:gdLst/>
              <a:ahLst/>
              <a:cxnLst/>
              <a:rect l="l" t="t" r="r" b="b"/>
              <a:pathLst>
                <a:path w="17547" h="10142" extrusionOk="0">
                  <a:moveTo>
                    <a:pt x="701" y="1"/>
                  </a:moveTo>
                  <a:lnTo>
                    <a:pt x="0" y="401"/>
                  </a:lnTo>
                  <a:lnTo>
                    <a:pt x="16846" y="10141"/>
                  </a:lnTo>
                  <a:lnTo>
                    <a:pt x="17546" y="9741"/>
                  </a:lnTo>
                  <a:lnTo>
                    <a:pt x="701"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5"/>
            <p:cNvSpPr/>
            <p:nvPr/>
          </p:nvSpPr>
          <p:spPr>
            <a:xfrm>
              <a:off x="5712575" y="1491500"/>
              <a:ext cx="17550" cy="459525"/>
            </a:xfrm>
            <a:custGeom>
              <a:avLst/>
              <a:gdLst/>
              <a:ahLst/>
              <a:cxnLst/>
              <a:rect l="l" t="t" r="r" b="b"/>
              <a:pathLst>
                <a:path w="702" h="18381" extrusionOk="0">
                  <a:moveTo>
                    <a:pt x="701" y="1"/>
                  </a:moveTo>
                  <a:lnTo>
                    <a:pt x="1" y="401"/>
                  </a:lnTo>
                  <a:lnTo>
                    <a:pt x="1" y="18381"/>
                  </a:lnTo>
                  <a:lnTo>
                    <a:pt x="701" y="17980"/>
                  </a:lnTo>
                  <a:lnTo>
                    <a:pt x="70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5"/>
            <p:cNvSpPr/>
            <p:nvPr/>
          </p:nvSpPr>
          <p:spPr>
            <a:xfrm>
              <a:off x="5354825" y="1469000"/>
              <a:ext cx="311925" cy="379450"/>
            </a:xfrm>
            <a:custGeom>
              <a:avLst/>
              <a:gdLst/>
              <a:ahLst/>
              <a:cxnLst/>
              <a:rect l="l" t="t" r="r" b="b"/>
              <a:pathLst>
                <a:path w="12477" h="15178" extrusionOk="0">
                  <a:moveTo>
                    <a:pt x="3803" y="0"/>
                  </a:moveTo>
                  <a:lnTo>
                    <a:pt x="1" y="4370"/>
                  </a:lnTo>
                  <a:lnTo>
                    <a:pt x="1" y="7973"/>
                  </a:lnTo>
                  <a:lnTo>
                    <a:pt x="12476" y="15178"/>
                  </a:lnTo>
                  <a:lnTo>
                    <a:pt x="12476" y="11575"/>
                  </a:lnTo>
                  <a:lnTo>
                    <a:pt x="9341" y="4370"/>
                  </a:lnTo>
                  <a:lnTo>
                    <a:pt x="7406" y="6171"/>
                  </a:lnTo>
                  <a:lnTo>
                    <a:pt x="8106" y="9207"/>
                  </a:lnTo>
                  <a:lnTo>
                    <a:pt x="3803"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5"/>
            <p:cNvSpPr/>
            <p:nvPr/>
          </p:nvSpPr>
          <p:spPr>
            <a:xfrm>
              <a:off x="5519950" y="1488250"/>
              <a:ext cx="45875" cy="59925"/>
            </a:xfrm>
            <a:custGeom>
              <a:avLst/>
              <a:gdLst/>
              <a:ahLst/>
              <a:cxnLst/>
              <a:rect l="l" t="t" r="r" b="b"/>
              <a:pathLst>
                <a:path w="1835" h="2397" extrusionOk="0">
                  <a:moveTo>
                    <a:pt x="504" y="0"/>
                  </a:moveTo>
                  <a:cubicBezTo>
                    <a:pt x="199" y="0"/>
                    <a:pt x="0" y="241"/>
                    <a:pt x="0" y="665"/>
                  </a:cubicBezTo>
                  <a:cubicBezTo>
                    <a:pt x="34" y="1298"/>
                    <a:pt x="367" y="1899"/>
                    <a:pt x="934" y="2266"/>
                  </a:cubicBezTo>
                  <a:cubicBezTo>
                    <a:pt x="1082" y="2354"/>
                    <a:pt x="1221" y="2396"/>
                    <a:pt x="1343" y="2396"/>
                  </a:cubicBezTo>
                  <a:cubicBezTo>
                    <a:pt x="1636" y="2396"/>
                    <a:pt x="1835" y="2155"/>
                    <a:pt x="1835" y="1732"/>
                  </a:cubicBezTo>
                  <a:cubicBezTo>
                    <a:pt x="1802" y="1098"/>
                    <a:pt x="1468" y="498"/>
                    <a:pt x="934" y="131"/>
                  </a:cubicBezTo>
                  <a:cubicBezTo>
                    <a:pt x="777" y="42"/>
                    <a:pt x="631" y="0"/>
                    <a:pt x="504"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5"/>
            <p:cNvSpPr/>
            <p:nvPr/>
          </p:nvSpPr>
          <p:spPr>
            <a:xfrm>
              <a:off x="4448350" y="2556025"/>
              <a:ext cx="105100" cy="466600"/>
            </a:xfrm>
            <a:custGeom>
              <a:avLst/>
              <a:gdLst/>
              <a:ahLst/>
              <a:cxnLst/>
              <a:rect l="l" t="t" r="r" b="b"/>
              <a:pathLst>
                <a:path w="4204" h="18664" extrusionOk="0">
                  <a:moveTo>
                    <a:pt x="3357" y="0"/>
                  </a:moveTo>
                  <a:cubicBezTo>
                    <a:pt x="3153" y="0"/>
                    <a:pt x="2953" y="50"/>
                    <a:pt x="2769" y="150"/>
                  </a:cubicBezTo>
                  <a:cubicBezTo>
                    <a:pt x="2602" y="217"/>
                    <a:pt x="2502" y="351"/>
                    <a:pt x="2502" y="484"/>
                  </a:cubicBezTo>
                  <a:lnTo>
                    <a:pt x="0" y="18330"/>
                  </a:lnTo>
                  <a:cubicBezTo>
                    <a:pt x="0" y="18430"/>
                    <a:pt x="67" y="18530"/>
                    <a:pt x="167" y="18564"/>
                  </a:cubicBezTo>
                  <a:cubicBezTo>
                    <a:pt x="301" y="18630"/>
                    <a:pt x="442" y="18664"/>
                    <a:pt x="584" y="18664"/>
                  </a:cubicBezTo>
                  <a:cubicBezTo>
                    <a:pt x="726" y="18664"/>
                    <a:pt x="868" y="18630"/>
                    <a:pt x="1001" y="18564"/>
                  </a:cubicBezTo>
                  <a:cubicBezTo>
                    <a:pt x="1101" y="18530"/>
                    <a:pt x="1168" y="18430"/>
                    <a:pt x="1168" y="18330"/>
                  </a:cubicBezTo>
                  <a:lnTo>
                    <a:pt x="4203" y="484"/>
                  </a:lnTo>
                  <a:cubicBezTo>
                    <a:pt x="4170" y="351"/>
                    <a:pt x="4103" y="217"/>
                    <a:pt x="3970" y="150"/>
                  </a:cubicBezTo>
                  <a:cubicBezTo>
                    <a:pt x="3770" y="50"/>
                    <a:pt x="3561" y="0"/>
                    <a:pt x="335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5"/>
            <p:cNvSpPr/>
            <p:nvPr/>
          </p:nvSpPr>
          <p:spPr>
            <a:xfrm>
              <a:off x="5051275" y="2556025"/>
              <a:ext cx="105100" cy="466600"/>
            </a:xfrm>
            <a:custGeom>
              <a:avLst/>
              <a:gdLst/>
              <a:ahLst/>
              <a:cxnLst/>
              <a:rect l="l" t="t" r="r" b="b"/>
              <a:pathLst>
                <a:path w="4204" h="18664" extrusionOk="0">
                  <a:moveTo>
                    <a:pt x="835" y="0"/>
                  </a:moveTo>
                  <a:cubicBezTo>
                    <a:pt x="626" y="0"/>
                    <a:pt x="418" y="50"/>
                    <a:pt x="234" y="150"/>
                  </a:cubicBezTo>
                  <a:cubicBezTo>
                    <a:pt x="101" y="217"/>
                    <a:pt x="1" y="351"/>
                    <a:pt x="1" y="484"/>
                  </a:cubicBezTo>
                  <a:lnTo>
                    <a:pt x="3003" y="18330"/>
                  </a:lnTo>
                  <a:cubicBezTo>
                    <a:pt x="3036" y="18430"/>
                    <a:pt x="3103" y="18530"/>
                    <a:pt x="3170" y="18564"/>
                  </a:cubicBezTo>
                  <a:cubicBezTo>
                    <a:pt x="3303" y="18630"/>
                    <a:pt x="3445" y="18664"/>
                    <a:pt x="3587" y="18664"/>
                  </a:cubicBezTo>
                  <a:cubicBezTo>
                    <a:pt x="3728" y="18664"/>
                    <a:pt x="3870" y="18630"/>
                    <a:pt x="4003" y="18564"/>
                  </a:cubicBezTo>
                  <a:cubicBezTo>
                    <a:pt x="4104" y="18530"/>
                    <a:pt x="4170" y="18430"/>
                    <a:pt x="4204" y="18330"/>
                  </a:cubicBezTo>
                  <a:lnTo>
                    <a:pt x="1702" y="484"/>
                  </a:lnTo>
                  <a:cubicBezTo>
                    <a:pt x="1668" y="351"/>
                    <a:pt x="1568" y="217"/>
                    <a:pt x="1435" y="150"/>
                  </a:cubicBezTo>
                  <a:cubicBezTo>
                    <a:pt x="1252" y="50"/>
                    <a:pt x="1043" y="0"/>
                    <a:pt x="8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5"/>
            <p:cNvSpPr/>
            <p:nvPr/>
          </p:nvSpPr>
          <p:spPr>
            <a:xfrm>
              <a:off x="4783575" y="2590000"/>
              <a:ext cx="42575" cy="551050"/>
            </a:xfrm>
            <a:custGeom>
              <a:avLst/>
              <a:gdLst/>
              <a:ahLst/>
              <a:cxnLst/>
              <a:rect l="l" t="t" r="r" b="b"/>
              <a:pathLst>
                <a:path w="1703" h="22042" extrusionOk="0">
                  <a:moveTo>
                    <a:pt x="847" y="1"/>
                  </a:moveTo>
                  <a:cubicBezTo>
                    <a:pt x="643" y="1"/>
                    <a:pt x="435" y="42"/>
                    <a:pt x="234" y="126"/>
                  </a:cubicBezTo>
                  <a:cubicBezTo>
                    <a:pt x="101" y="192"/>
                    <a:pt x="1" y="326"/>
                    <a:pt x="1" y="493"/>
                  </a:cubicBezTo>
                  <a:lnTo>
                    <a:pt x="234" y="21708"/>
                  </a:lnTo>
                  <a:cubicBezTo>
                    <a:pt x="268" y="21808"/>
                    <a:pt x="335" y="21908"/>
                    <a:pt x="435" y="21941"/>
                  </a:cubicBezTo>
                  <a:cubicBezTo>
                    <a:pt x="568" y="22008"/>
                    <a:pt x="710" y="22041"/>
                    <a:pt x="852" y="22041"/>
                  </a:cubicBezTo>
                  <a:cubicBezTo>
                    <a:pt x="993" y="22041"/>
                    <a:pt x="1135" y="22008"/>
                    <a:pt x="1269" y="21941"/>
                  </a:cubicBezTo>
                  <a:cubicBezTo>
                    <a:pt x="1369" y="21908"/>
                    <a:pt x="1435" y="21808"/>
                    <a:pt x="1435" y="21708"/>
                  </a:cubicBezTo>
                  <a:lnTo>
                    <a:pt x="1702" y="493"/>
                  </a:lnTo>
                  <a:cubicBezTo>
                    <a:pt x="1669" y="326"/>
                    <a:pt x="1602" y="192"/>
                    <a:pt x="1435" y="126"/>
                  </a:cubicBezTo>
                  <a:cubicBezTo>
                    <a:pt x="1252" y="42"/>
                    <a:pt x="1052" y="1"/>
                    <a:pt x="84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5"/>
            <p:cNvSpPr/>
            <p:nvPr/>
          </p:nvSpPr>
          <p:spPr>
            <a:xfrm>
              <a:off x="4425000" y="2201800"/>
              <a:ext cx="760575" cy="466825"/>
            </a:xfrm>
            <a:custGeom>
              <a:avLst/>
              <a:gdLst/>
              <a:ahLst/>
              <a:cxnLst/>
              <a:rect l="l" t="t" r="r" b="b"/>
              <a:pathLst>
                <a:path w="30423" h="18673" extrusionOk="0">
                  <a:moveTo>
                    <a:pt x="15211" y="1"/>
                  </a:moveTo>
                  <a:cubicBezTo>
                    <a:pt x="11325" y="1"/>
                    <a:pt x="7439" y="860"/>
                    <a:pt x="4470" y="2578"/>
                  </a:cubicBezTo>
                  <a:cubicBezTo>
                    <a:pt x="1501" y="4279"/>
                    <a:pt x="0" y="6547"/>
                    <a:pt x="0" y="8782"/>
                  </a:cubicBezTo>
                  <a:lnTo>
                    <a:pt x="0" y="9983"/>
                  </a:lnTo>
                  <a:cubicBezTo>
                    <a:pt x="34" y="12218"/>
                    <a:pt x="1535" y="14420"/>
                    <a:pt x="4470" y="16121"/>
                  </a:cubicBezTo>
                  <a:cubicBezTo>
                    <a:pt x="7439" y="17822"/>
                    <a:pt x="11334" y="18673"/>
                    <a:pt x="15228" y="18673"/>
                  </a:cubicBezTo>
                  <a:cubicBezTo>
                    <a:pt x="19122" y="18673"/>
                    <a:pt x="23017" y="17822"/>
                    <a:pt x="25986" y="16121"/>
                  </a:cubicBezTo>
                  <a:cubicBezTo>
                    <a:pt x="28888" y="14420"/>
                    <a:pt x="30389" y="12218"/>
                    <a:pt x="30422" y="9983"/>
                  </a:cubicBezTo>
                  <a:lnTo>
                    <a:pt x="30389" y="8782"/>
                  </a:lnTo>
                  <a:cubicBezTo>
                    <a:pt x="30389" y="6547"/>
                    <a:pt x="28921" y="4279"/>
                    <a:pt x="25952" y="2578"/>
                  </a:cubicBezTo>
                  <a:cubicBezTo>
                    <a:pt x="22983" y="860"/>
                    <a:pt x="19097" y="1"/>
                    <a:pt x="1521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5"/>
            <p:cNvSpPr/>
            <p:nvPr/>
          </p:nvSpPr>
          <p:spPr>
            <a:xfrm>
              <a:off x="4425000" y="2201800"/>
              <a:ext cx="760575" cy="466825"/>
            </a:xfrm>
            <a:custGeom>
              <a:avLst/>
              <a:gdLst/>
              <a:ahLst/>
              <a:cxnLst/>
              <a:rect l="l" t="t" r="r" b="b"/>
              <a:pathLst>
                <a:path w="30423" h="18673" extrusionOk="0">
                  <a:moveTo>
                    <a:pt x="15211" y="1"/>
                  </a:moveTo>
                  <a:cubicBezTo>
                    <a:pt x="11325" y="1"/>
                    <a:pt x="7439" y="860"/>
                    <a:pt x="4470" y="2578"/>
                  </a:cubicBezTo>
                  <a:cubicBezTo>
                    <a:pt x="1501" y="4279"/>
                    <a:pt x="0" y="6547"/>
                    <a:pt x="0" y="8782"/>
                  </a:cubicBezTo>
                  <a:lnTo>
                    <a:pt x="0" y="9983"/>
                  </a:lnTo>
                  <a:cubicBezTo>
                    <a:pt x="34" y="12218"/>
                    <a:pt x="1535" y="14420"/>
                    <a:pt x="4470" y="16121"/>
                  </a:cubicBezTo>
                  <a:cubicBezTo>
                    <a:pt x="7439" y="17822"/>
                    <a:pt x="11334" y="18673"/>
                    <a:pt x="15228" y="18673"/>
                  </a:cubicBezTo>
                  <a:cubicBezTo>
                    <a:pt x="19122" y="18673"/>
                    <a:pt x="23017" y="17822"/>
                    <a:pt x="25986" y="16121"/>
                  </a:cubicBezTo>
                  <a:cubicBezTo>
                    <a:pt x="28888" y="14420"/>
                    <a:pt x="30389" y="12218"/>
                    <a:pt x="30422" y="9983"/>
                  </a:cubicBezTo>
                  <a:lnTo>
                    <a:pt x="30389" y="8782"/>
                  </a:lnTo>
                  <a:cubicBezTo>
                    <a:pt x="30389" y="6547"/>
                    <a:pt x="28921" y="4279"/>
                    <a:pt x="25952" y="2578"/>
                  </a:cubicBezTo>
                  <a:cubicBezTo>
                    <a:pt x="22983" y="860"/>
                    <a:pt x="19097" y="1"/>
                    <a:pt x="152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5"/>
            <p:cNvSpPr/>
            <p:nvPr/>
          </p:nvSpPr>
          <p:spPr>
            <a:xfrm>
              <a:off x="4388300" y="2201800"/>
              <a:ext cx="833950" cy="439100"/>
            </a:xfrm>
            <a:custGeom>
              <a:avLst/>
              <a:gdLst/>
              <a:ahLst/>
              <a:cxnLst/>
              <a:rect l="l" t="t" r="r" b="b"/>
              <a:pathLst>
                <a:path w="33358" h="17564" extrusionOk="0">
                  <a:moveTo>
                    <a:pt x="16667" y="1"/>
                  </a:moveTo>
                  <a:cubicBezTo>
                    <a:pt x="12776" y="1"/>
                    <a:pt x="8890" y="860"/>
                    <a:pt x="5938" y="2578"/>
                  </a:cubicBezTo>
                  <a:cubicBezTo>
                    <a:pt x="1" y="6014"/>
                    <a:pt x="1" y="11584"/>
                    <a:pt x="5938" y="14987"/>
                  </a:cubicBezTo>
                  <a:cubicBezTo>
                    <a:pt x="8907" y="16705"/>
                    <a:pt x="12793" y="17563"/>
                    <a:pt x="16679" y="17563"/>
                  </a:cubicBezTo>
                  <a:cubicBezTo>
                    <a:pt x="20565" y="17563"/>
                    <a:pt x="24451" y="16705"/>
                    <a:pt x="27420" y="14987"/>
                  </a:cubicBezTo>
                  <a:cubicBezTo>
                    <a:pt x="33358" y="11584"/>
                    <a:pt x="33358" y="6014"/>
                    <a:pt x="27420" y="2578"/>
                  </a:cubicBezTo>
                  <a:cubicBezTo>
                    <a:pt x="24451" y="860"/>
                    <a:pt x="20557" y="1"/>
                    <a:pt x="1666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5"/>
            <p:cNvSpPr/>
            <p:nvPr/>
          </p:nvSpPr>
          <p:spPr>
            <a:xfrm>
              <a:off x="4388300" y="2201800"/>
              <a:ext cx="833950" cy="439100"/>
            </a:xfrm>
            <a:custGeom>
              <a:avLst/>
              <a:gdLst/>
              <a:ahLst/>
              <a:cxnLst/>
              <a:rect l="l" t="t" r="r" b="b"/>
              <a:pathLst>
                <a:path w="33358" h="17564" extrusionOk="0">
                  <a:moveTo>
                    <a:pt x="16667" y="1"/>
                  </a:moveTo>
                  <a:cubicBezTo>
                    <a:pt x="12776" y="1"/>
                    <a:pt x="8890" y="860"/>
                    <a:pt x="5938" y="2578"/>
                  </a:cubicBezTo>
                  <a:cubicBezTo>
                    <a:pt x="1" y="6014"/>
                    <a:pt x="1" y="11584"/>
                    <a:pt x="5938" y="14987"/>
                  </a:cubicBezTo>
                  <a:cubicBezTo>
                    <a:pt x="8907" y="16705"/>
                    <a:pt x="12793" y="17563"/>
                    <a:pt x="16679" y="17563"/>
                  </a:cubicBezTo>
                  <a:cubicBezTo>
                    <a:pt x="20565" y="17563"/>
                    <a:pt x="24451" y="16705"/>
                    <a:pt x="27420" y="14987"/>
                  </a:cubicBezTo>
                  <a:cubicBezTo>
                    <a:pt x="33358" y="11584"/>
                    <a:pt x="33358" y="6014"/>
                    <a:pt x="27420" y="2578"/>
                  </a:cubicBezTo>
                  <a:cubicBezTo>
                    <a:pt x="24451" y="860"/>
                    <a:pt x="20557" y="1"/>
                    <a:pt x="16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5"/>
            <p:cNvSpPr/>
            <p:nvPr/>
          </p:nvSpPr>
          <p:spPr>
            <a:xfrm>
              <a:off x="4669350" y="2328150"/>
              <a:ext cx="266025" cy="140550"/>
            </a:xfrm>
            <a:custGeom>
              <a:avLst/>
              <a:gdLst/>
              <a:ahLst/>
              <a:cxnLst/>
              <a:rect l="l" t="t" r="r" b="b"/>
              <a:pathLst>
                <a:path w="10641" h="5622" extrusionOk="0">
                  <a:moveTo>
                    <a:pt x="5308" y="1"/>
                  </a:moveTo>
                  <a:cubicBezTo>
                    <a:pt x="4070" y="1"/>
                    <a:pt x="2835" y="276"/>
                    <a:pt x="1901" y="826"/>
                  </a:cubicBezTo>
                  <a:cubicBezTo>
                    <a:pt x="0" y="1927"/>
                    <a:pt x="0" y="3695"/>
                    <a:pt x="1901" y="4796"/>
                  </a:cubicBezTo>
                  <a:cubicBezTo>
                    <a:pt x="2835" y="5346"/>
                    <a:pt x="4078" y="5621"/>
                    <a:pt x="5321" y="5621"/>
                  </a:cubicBezTo>
                  <a:cubicBezTo>
                    <a:pt x="6563" y="5621"/>
                    <a:pt x="7806" y="5346"/>
                    <a:pt x="8740" y="4796"/>
                  </a:cubicBezTo>
                  <a:cubicBezTo>
                    <a:pt x="10641" y="3695"/>
                    <a:pt x="10641" y="1927"/>
                    <a:pt x="8740" y="826"/>
                  </a:cubicBezTo>
                  <a:cubicBezTo>
                    <a:pt x="7789" y="276"/>
                    <a:pt x="6546" y="1"/>
                    <a:pt x="53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5"/>
            <p:cNvSpPr/>
            <p:nvPr/>
          </p:nvSpPr>
          <p:spPr>
            <a:xfrm>
              <a:off x="4661000" y="2223700"/>
              <a:ext cx="285225" cy="207875"/>
            </a:xfrm>
            <a:custGeom>
              <a:avLst/>
              <a:gdLst/>
              <a:ahLst/>
              <a:cxnLst/>
              <a:rect l="l" t="t" r="r" b="b"/>
              <a:pathLst>
                <a:path w="11409" h="8315" extrusionOk="0">
                  <a:moveTo>
                    <a:pt x="1635" y="1"/>
                  </a:moveTo>
                  <a:cubicBezTo>
                    <a:pt x="0" y="1335"/>
                    <a:pt x="1001" y="5571"/>
                    <a:pt x="2636" y="7239"/>
                  </a:cubicBezTo>
                  <a:lnTo>
                    <a:pt x="2669" y="7272"/>
                  </a:lnTo>
                  <a:lnTo>
                    <a:pt x="2736" y="7339"/>
                  </a:lnTo>
                  <a:cubicBezTo>
                    <a:pt x="2769" y="7372"/>
                    <a:pt x="2836" y="7406"/>
                    <a:pt x="2869" y="7473"/>
                  </a:cubicBezTo>
                  <a:lnTo>
                    <a:pt x="2936" y="7506"/>
                  </a:lnTo>
                  <a:cubicBezTo>
                    <a:pt x="2969" y="7539"/>
                    <a:pt x="3003" y="7573"/>
                    <a:pt x="3036" y="7573"/>
                  </a:cubicBezTo>
                  <a:cubicBezTo>
                    <a:pt x="3103" y="7639"/>
                    <a:pt x="3169" y="7673"/>
                    <a:pt x="3269" y="7739"/>
                  </a:cubicBezTo>
                  <a:cubicBezTo>
                    <a:pt x="4037" y="8123"/>
                    <a:pt x="4879" y="8315"/>
                    <a:pt x="5721" y="8315"/>
                  </a:cubicBezTo>
                  <a:cubicBezTo>
                    <a:pt x="6564" y="8315"/>
                    <a:pt x="7406" y="8123"/>
                    <a:pt x="8173" y="7739"/>
                  </a:cubicBezTo>
                  <a:cubicBezTo>
                    <a:pt x="8240" y="7673"/>
                    <a:pt x="8306" y="7639"/>
                    <a:pt x="8373" y="7606"/>
                  </a:cubicBezTo>
                  <a:lnTo>
                    <a:pt x="8507" y="7506"/>
                  </a:lnTo>
                  <a:lnTo>
                    <a:pt x="8540" y="7473"/>
                  </a:lnTo>
                  <a:lnTo>
                    <a:pt x="8707" y="7339"/>
                  </a:lnTo>
                  <a:lnTo>
                    <a:pt x="8740" y="7272"/>
                  </a:lnTo>
                  <a:lnTo>
                    <a:pt x="8807" y="7239"/>
                  </a:lnTo>
                  <a:cubicBezTo>
                    <a:pt x="10441" y="5538"/>
                    <a:pt x="11409" y="1335"/>
                    <a:pt x="9807"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5"/>
            <p:cNvSpPr/>
            <p:nvPr/>
          </p:nvSpPr>
          <p:spPr>
            <a:xfrm>
              <a:off x="4672675" y="2190350"/>
              <a:ext cx="262700" cy="138250"/>
            </a:xfrm>
            <a:custGeom>
              <a:avLst/>
              <a:gdLst/>
              <a:ahLst/>
              <a:cxnLst/>
              <a:rect l="l" t="t" r="r" b="b"/>
              <a:pathLst>
                <a:path w="10508" h="5530" extrusionOk="0">
                  <a:moveTo>
                    <a:pt x="5254" y="0"/>
                  </a:moveTo>
                  <a:cubicBezTo>
                    <a:pt x="4028" y="0"/>
                    <a:pt x="2802" y="267"/>
                    <a:pt x="1868" y="801"/>
                  </a:cubicBezTo>
                  <a:cubicBezTo>
                    <a:pt x="0" y="1902"/>
                    <a:pt x="0" y="3636"/>
                    <a:pt x="1868" y="4704"/>
                  </a:cubicBezTo>
                  <a:cubicBezTo>
                    <a:pt x="2802" y="5254"/>
                    <a:pt x="4028" y="5529"/>
                    <a:pt x="5254" y="5529"/>
                  </a:cubicBezTo>
                  <a:cubicBezTo>
                    <a:pt x="6480" y="5529"/>
                    <a:pt x="7706" y="5254"/>
                    <a:pt x="8640" y="4704"/>
                  </a:cubicBezTo>
                  <a:cubicBezTo>
                    <a:pt x="10508" y="3636"/>
                    <a:pt x="10508" y="1902"/>
                    <a:pt x="8640" y="801"/>
                  </a:cubicBezTo>
                  <a:cubicBezTo>
                    <a:pt x="7706" y="267"/>
                    <a:pt x="6480" y="0"/>
                    <a:pt x="525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5"/>
            <p:cNvSpPr/>
            <p:nvPr/>
          </p:nvSpPr>
          <p:spPr>
            <a:xfrm>
              <a:off x="4724375" y="2217025"/>
              <a:ext cx="159300" cy="84250"/>
            </a:xfrm>
            <a:custGeom>
              <a:avLst/>
              <a:gdLst/>
              <a:ahLst/>
              <a:cxnLst/>
              <a:rect l="l" t="t" r="r" b="b"/>
              <a:pathLst>
                <a:path w="6372" h="3370" extrusionOk="0">
                  <a:moveTo>
                    <a:pt x="3186" y="1"/>
                  </a:moveTo>
                  <a:cubicBezTo>
                    <a:pt x="2486" y="1"/>
                    <a:pt x="1785" y="167"/>
                    <a:pt x="1135" y="501"/>
                  </a:cubicBezTo>
                  <a:cubicBezTo>
                    <a:pt x="1" y="1168"/>
                    <a:pt x="1" y="2236"/>
                    <a:pt x="1135" y="2869"/>
                  </a:cubicBezTo>
                  <a:cubicBezTo>
                    <a:pt x="1785" y="3203"/>
                    <a:pt x="2486" y="3370"/>
                    <a:pt x="3186" y="3370"/>
                  </a:cubicBezTo>
                  <a:cubicBezTo>
                    <a:pt x="3887" y="3370"/>
                    <a:pt x="4587" y="3203"/>
                    <a:pt x="5238" y="2869"/>
                  </a:cubicBezTo>
                  <a:cubicBezTo>
                    <a:pt x="6372" y="2236"/>
                    <a:pt x="6372" y="1168"/>
                    <a:pt x="5238" y="501"/>
                  </a:cubicBezTo>
                  <a:cubicBezTo>
                    <a:pt x="4587" y="167"/>
                    <a:pt x="3887" y="1"/>
                    <a:pt x="318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5"/>
            <p:cNvSpPr/>
            <p:nvPr/>
          </p:nvSpPr>
          <p:spPr>
            <a:xfrm>
              <a:off x="4735225" y="2245375"/>
              <a:ext cx="137625" cy="55900"/>
            </a:xfrm>
            <a:custGeom>
              <a:avLst/>
              <a:gdLst/>
              <a:ahLst/>
              <a:cxnLst/>
              <a:rect l="l" t="t" r="r" b="b"/>
              <a:pathLst>
                <a:path w="5505" h="2236" extrusionOk="0">
                  <a:moveTo>
                    <a:pt x="2752" y="1"/>
                  </a:moveTo>
                  <a:cubicBezTo>
                    <a:pt x="2052" y="1"/>
                    <a:pt x="1351" y="168"/>
                    <a:pt x="701" y="501"/>
                  </a:cubicBezTo>
                  <a:cubicBezTo>
                    <a:pt x="401" y="635"/>
                    <a:pt x="167" y="868"/>
                    <a:pt x="0" y="1135"/>
                  </a:cubicBezTo>
                  <a:cubicBezTo>
                    <a:pt x="167" y="1368"/>
                    <a:pt x="401" y="1602"/>
                    <a:pt x="701" y="1735"/>
                  </a:cubicBezTo>
                  <a:cubicBezTo>
                    <a:pt x="1351" y="2069"/>
                    <a:pt x="2052" y="2236"/>
                    <a:pt x="2752" y="2236"/>
                  </a:cubicBezTo>
                  <a:cubicBezTo>
                    <a:pt x="3453" y="2236"/>
                    <a:pt x="4153" y="2069"/>
                    <a:pt x="4804" y="1735"/>
                  </a:cubicBezTo>
                  <a:cubicBezTo>
                    <a:pt x="5071" y="1602"/>
                    <a:pt x="5304" y="1368"/>
                    <a:pt x="5504" y="1135"/>
                  </a:cubicBezTo>
                  <a:cubicBezTo>
                    <a:pt x="5304" y="868"/>
                    <a:pt x="5071" y="635"/>
                    <a:pt x="4804" y="501"/>
                  </a:cubicBezTo>
                  <a:cubicBezTo>
                    <a:pt x="4153" y="168"/>
                    <a:pt x="3453" y="1"/>
                    <a:pt x="275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5"/>
            <p:cNvSpPr/>
            <p:nvPr/>
          </p:nvSpPr>
          <p:spPr>
            <a:xfrm>
              <a:off x="4689350" y="2073925"/>
              <a:ext cx="217675" cy="209250"/>
            </a:xfrm>
            <a:custGeom>
              <a:avLst/>
              <a:gdLst/>
              <a:ahLst/>
              <a:cxnLst/>
              <a:rect l="l" t="t" r="r" b="b"/>
              <a:pathLst>
                <a:path w="8707" h="8370" extrusionOk="0">
                  <a:moveTo>
                    <a:pt x="5973" y="1"/>
                  </a:moveTo>
                  <a:cubicBezTo>
                    <a:pt x="5647" y="1"/>
                    <a:pt x="5018" y="1255"/>
                    <a:pt x="4737" y="2189"/>
                  </a:cubicBezTo>
                  <a:cubicBezTo>
                    <a:pt x="4470" y="3190"/>
                    <a:pt x="4270" y="3990"/>
                    <a:pt x="4270" y="3990"/>
                  </a:cubicBezTo>
                  <a:cubicBezTo>
                    <a:pt x="4170" y="3223"/>
                    <a:pt x="3970" y="2456"/>
                    <a:pt x="3737" y="1722"/>
                  </a:cubicBezTo>
                  <a:cubicBezTo>
                    <a:pt x="3420" y="829"/>
                    <a:pt x="3153" y="533"/>
                    <a:pt x="2914" y="533"/>
                  </a:cubicBezTo>
                  <a:cubicBezTo>
                    <a:pt x="2876" y="533"/>
                    <a:pt x="2839" y="541"/>
                    <a:pt x="2803" y="554"/>
                  </a:cubicBezTo>
                  <a:cubicBezTo>
                    <a:pt x="2536" y="654"/>
                    <a:pt x="2369" y="1121"/>
                    <a:pt x="2302" y="2489"/>
                  </a:cubicBezTo>
                  <a:cubicBezTo>
                    <a:pt x="2269" y="3156"/>
                    <a:pt x="2302" y="3823"/>
                    <a:pt x="2369" y="4457"/>
                  </a:cubicBezTo>
                  <a:cubicBezTo>
                    <a:pt x="2369" y="4457"/>
                    <a:pt x="1869" y="3890"/>
                    <a:pt x="1302" y="3356"/>
                  </a:cubicBezTo>
                  <a:cubicBezTo>
                    <a:pt x="848" y="2929"/>
                    <a:pt x="544" y="2759"/>
                    <a:pt x="355" y="2759"/>
                  </a:cubicBezTo>
                  <a:cubicBezTo>
                    <a:pt x="308" y="2759"/>
                    <a:pt x="267" y="2769"/>
                    <a:pt x="234" y="2789"/>
                  </a:cubicBezTo>
                  <a:cubicBezTo>
                    <a:pt x="34" y="2923"/>
                    <a:pt x="1" y="3823"/>
                    <a:pt x="968" y="5591"/>
                  </a:cubicBezTo>
                  <a:cubicBezTo>
                    <a:pt x="1435" y="6459"/>
                    <a:pt x="2035" y="7259"/>
                    <a:pt x="2769" y="7960"/>
                  </a:cubicBezTo>
                  <a:cubicBezTo>
                    <a:pt x="2769" y="7960"/>
                    <a:pt x="3377" y="8370"/>
                    <a:pt x="4480" y="8370"/>
                  </a:cubicBezTo>
                  <a:cubicBezTo>
                    <a:pt x="5011" y="8370"/>
                    <a:pt x="5657" y="8275"/>
                    <a:pt x="6405" y="7993"/>
                  </a:cubicBezTo>
                  <a:cubicBezTo>
                    <a:pt x="6972" y="7393"/>
                    <a:pt x="7473" y="6725"/>
                    <a:pt x="7873" y="5992"/>
                  </a:cubicBezTo>
                  <a:cubicBezTo>
                    <a:pt x="8573" y="4791"/>
                    <a:pt x="8707" y="3156"/>
                    <a:pt x="8340" y="2956"/>
                  </a:cubicBezTo>
                  <a:cubicBezTo>
                    <a:pt x="8319" y="2944"/>
                    <a:pt x="8294" y="2939"/>
                    <a:pt x="8266" y="2939"/>
                  </a:cubicBezTo>
                  <a:cubicBezTo>
                    <a:pt x="7812" y="2939"/>
                    <a:pt x="6539" y="4390"/>
                    <a:pt x="6539" y="4390"/>
                  </a:cubicBezTo>
                  <a:cubicBezTo>
                    <a:pt x="6672" y="3690"/>
                    <a:pt x="6705" y="2989"/>
                    <a:pt x="6672" y="2289"/>
                  </a:cubicBezTo>
                  <a:cubicBezTo>
                    <a:pt x="6639" y="1221"/>
                    <a:pt x="6372" y="221"/>
                    <a:pt x="6038" y="21"/>
                  </a:cubicBezTo>
                  <a:cubicBezTo>
                    <a:pt x="6018" y="7"/>
                    <a:pt x="5997" y="1"/>
                    <a:pt x="597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5"/>
            <p:cNvSpPr/>
            <p:nvPr/>
          </p:nvSpPr>
          <p:spPr>
            <a:xfrm>
              <a:off x="1414525" y="3582175"/>
              <a:ext cx="620450" cy="602125"/>
            </a:xfrm>
            <a:custGeom>
              <a:avLst/>
              <a:gdLst/>
              <a:ahLst/>
              <a:cxnLst/>
              <a:rect l="l" t="t" r="r" b="b"/>
              <a:pathLst>
                <a:path w="24818" h="24085" extrusionOk="0">
                  <a:moveTo>
                    <a:pt x="3503" y="0"/>
                  </a:moveTo>
                  <a:cubicBezTo>
                    <a:pt x="0" y="2903"/>
                    <a:pt x="2102" y="18013"/>
                    <a:pt x="5704" y="21716"/>
                  </a:cubicBezTo>
                  <a:cubicBezTo>
                    <a:pt x="5738" y="21749"/>
                    <a:pt x="5771" y="21783"/>
                    <a:pt x="5804" y="21816"/>
                  </a:cubicBezTo>
                  <a:lnTo>
                    <a:pt x="5904" y="21916"/>
                  </a:lnTo>
                  <a:cubicBezTo>
                    <a:pt x="6004" y="22016"/>
                    <a:pt x="6138" y="22116"/>
                    <a:pt x="6238" y="22216"/>
                  </a:cubicBezTo>
                  <a:cubicBezTo>
                    <a:pt x="6271" y="22250"/>
                    <a:pt x="6305" y="22283"/>
                    <a:pt x="6338" y="22283"/>
                  </a:cubicBezTo>
                  <a:cubicBezTo>
                    <a:pt x="6405" y="22350"/>
                    <a:pt x="6505" y="22416"/>
                    <a:pt x="6605" y="22483"/>
                  </a:cubicBezTo>
                  <a:cubicBezTo>
                    <a:pt x="6705" y="22550"/>
                    <a:pt x="6905" y="22717"/>
                    <a:pt x="7072" y="22783"/>
                  </a:cubicBezTo>
                  <a:cubicBezTo>
                    <a:pt x="8540" y="23651"/>
                    <a:pt x="10474" y="24084"/>
                    <a:pt x="12409" y="24084"/>
                  </a:cubicBezTo>
                  <a:cubicBezTo>
                    <a:pt x="14344" y="24084"/>
                    <a:pt x="16278" y="23651"/>
                    <a:pt x="17746" y="22783"/>
                  </a:cubicBezTo>
                  <a:cubicBezTo>
                    <a:pt x="17913" y="22717"/>
                    <a:pt x="18080" y="22617"/>
                    <a:pt x="18213" y="22483"/>
                  </a:cubicBezTo>
                  <a:cubicBezTo>
                    <a:pt x="18313" y="22416"/>
                    <a:pt x="18380" y="22383"/>
                    <a:pt x="18480" y="22316"/>
                  </a:cubicBezTo>
                  <a:lnTo>
                    <a:pt x="18580" y="22216"/>
                  </a:lnTo>
                  <a:cubicBezTo>
                    <a:pt x="18680" y="22116"/>
                    <a:pt x="18780" y="22016"/>
                    <a:pt x="18880" y="21949"/>
                  </a:cubicBezTo>
                  <a:lnTo>
                    <a:pt x="19047" y="21783"/>
                  </a:lnTo>
                  <a:lnTo>
                    <a:pt x="19114" y="21716"/>
                  </a:lnTo>
                  <a:cubicBezTo>
                    <a:pt x="22716" y="18013"/>
                    <a:pt x="24818" y="2936"/>
                    <a:pt x="21315"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5"/>
            <p:cNvSpPr/>
            <p:nvPr/>
          </p:nvSpPr>
          <p:spPr>
            <a:xfrm>
              <a:off x="1439525" y="3508275"/>
              <a:ext cx="570450" cy="304300"/>
            </a:xfrm>
            <a:custGeom>
              <a:avLst/>
              <a:gdLst/>
              <a:ahLst/>
              <a:cxnLst/>
              <a:rect l="l" t="t" r="r" b="b"/>
              <a:pathLst>
                <a:path w="22818" h="12172" extrusionOk="0">
                  <a:moveTo>
                    <a:pt x="11381" y="0"/>
                  </a:moveTo>
                  <a:cubicBezTo>
                    <a:pt x="8722" y="0"/>
                    <a:pt x="6065" y="592"/>
                    <a:pt x="4037" y="1789"/>
                  </a:cubicBezTo>
                  <a:cubicBezTo>
                    <a:pt x="1" y="4157"/>
                    <a:pt x="1" y="8027"/>
                    <a:pt x="4037" y="10395"/>
                  </a:cubicBezTo>
                  <a:cubicBezTo>
                    <a:pt x="6072" y="11579"/>
                    <a:pt x="8740" y="12171"/>
                    <a:pt x="11409" y="12171"/>
                  </a:cubicBezTo>
                  <a:cubicBezTo>
                    <a:pt x="14078" y="12171"/>
                    <a:pt x="16746" y="11579"/>
                    <a:pt x="18781" y="10395"/>
                  </a:cubicBezTo>
                  <a:cubicBezTo>
                    <a:pt x="22817" y="8027"/>
                    <a:pt x="22817" y="4157"/>
                    <a:pt x="18781" y="1789"/>
                  </a:cubicBezTo>
                  <a:cubicBezTo>
                    <a:pt x="16739" y="601"/>
                    <a:pt x="14059" y="0"/>
                    <a:pt x="1138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5"/>
            <p:cNvSpPr/>
            <p:nvPr/>
          </p:nvSpPr>
          <p:spPr>
            <a:xfrm>
              <a:off x="1515425" y="3548200"/>
              <a:ext cx="418650" cy="223300"/>
            </a:xfrm>
            <a:custGeom>
              <a:avLst/>
              <a:gdLst/>
              <a:ahLst/>
              <a:cxnLst/>
              <a:rect l="l" t="t" r="r" b="b"/>
              <a:pathLst>
                <a:path w="16746" h="8932" extrusionOk="0">
                  <a:moveTo>
                    <a:pt x="8360" y="0"/>
                  </a:moveTo>
                  <a:cubicBezTo>
                    <a:pt x="6405" y="0"/>
                    <a:pt x="4453" y="442"/>
                    <a:pt x="2969" y="1326"/>
                  </a:cubicBezTo>
                  <a:cubicBezTo>
                    <a:pt x="0" y="3061"/>
                    <a:pt x="0" y="5896"/>
                    <a:pt x="2969" y="7631"/>
                  </a:cubicBezTo>
                  <a:cubicBezTo>
                    <a:pt x="4453" y="8498"/>
                    <a:pt x="6413" y="8932"/>
                    <a:pt x="8373" y="8932"/>
                  </a:cubicBezTo>
                  <a:cubicBezTo>
                    <a:pt x="10333" y="8932"/>
                    <a:pt x="12292" y="8498"/>
                    <a:pt x="13777" y="7631"/>
                  </a:cubicBezTo>
                  <a:cubicBezTo>
                    <a:pt x="16746" y="5896"/>
                    <a:pt x="16746" y="3061"/>
                    <a:pt x="13777" y="1326"/>
                  </a:cubicBezTo>
                  <a:cubicBezTo>
                    <a:pt x="12276" y="442"/>
                    <a:pt x="10316" y="0"/>
                    <a:pt x="83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5"/>
            <p:cNvSpPr/>
            <p:nvPr/>
          </p:nvSpPr>
          <p:spPr>
            <a:xfrm>
              <a:off x="1544600" y="3623025"/>
              <a:ext cx="360300" cy="149100"/>
            </a:xfrm>
            <a:custGeom>
              <a:avLst/>
              <a:gdLst/>
              <a:ahLst/>
              <a:cxnLst/>
              <a:rect l="l" t="t" r="r" b="b"/>
              <a:pathLst>
                <a:path w="14412" h="5964" extrusionOk="0">
                  <a:moveTo>
                    <a:pt x="7206" y="1"/>
                  </a:moveTo>
                  <a:cubicBezTo>
                    <a:pt x="5246" y="1"/>
                    <a:pt x="3286" y="435"/>
                    <a:pt x="1802" y="1302"/>
                  </a:cubicBezTo>
                  <a:cubicBezTo>
                    <a:pt x="1068" y="1702"/>
                    <a:pt x="468" y="2303"/>
                    <a:pt x="1" y="2970"/>
                  </a:cubicBezTo>
                  <a:cubicBezTo>
                    <a:pt x="468" y="3670"/>
                    <a:pt x="1068" y="4237"/>
                    <a:pt x="1802" y="4638"/>
                  </a:cubicBezTo>
                  <a:cubicBezTo>
                    <a:pt x="3286" y="5522"/>
                    <a:pt x="5246" y="5964"/>
                    <a:pt x="7206" y="5964"/>
                  </a:cubicBezTo>
                  <a:cubicBezTo>
                    <a:pt x="9166" y="5964"/>
                    <a:pt x="11125" y="5522"/>
                    <a:pt x="12610" y="4638"/>
                  </a:cubicBezTo>
                  <a:cubicBezTo>
                    <a:pt x="13344" y="4237"/>
                    <a:pt x="13944" y="3670"/>
                    <a:pt x="14411" y="2970"/>
                  </a:cubicBezTo>
                  <a:cubicBezTo>
                    <a:pt x="13944" y="2269"/>
                    <a:pt x="13344" y="1702"/>
                    <a:pt x="12610" y="1302"/>
                  </a:cubicBezTo>
                  <a:cubicBezTo>
                    <a:pt x="11125" y="435"/>
                    <a:pt x="9166" y="1"/>
                    <a:pt x="720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5"/>
            <p:cNvSpPr/>
            <p:nvPr/>
          </p:nvSpPr>
          <p:spPr>
            <a:xfrm>
              <a:off x="1356975" y="3078475"/>
              <a:ext cx="467725" cy="607225"/>
            </a:xfrm>
            <a:custGeom>
              <a:avLst/>
              <a:gdLst/>
              <a:ahLst/>
              <a:cxnLst/>
              <a:rect l="l" t="t" r="r" b="b"/>
              <a:pathLst>
                <a:path w="18709" h="24289" extrusionOk="0">
                  <a:moveTo>
                    <a:pt x="1835" y="1"/>
                  </a:moveTo>
                  <a:cubicBezTo>
                    <a:pt x="1668" y="901"/>
                    <a:pt x="1502" y="1735"/>
                    <a:pt x="1235" y="2603"/>
                  </a:cubicBezTo>
                  <a:cubicBezTo>
                    <a:pt x="901" y="3570"/>
                    <a:pt x="634" y="4537"/>
                    <a:pt x="401" y="5538"/>
                  </a:cubicBezTo>
                  <a:cubicBezTo>
                    <a:pt x="201" y="6138"/>
                    <a:pt x="201" y="6772"/>
                    <a:pt x="367" y="7373"/>
                  </a:cubicBezTo>
                  <a:cubicBezTo>
                    <a:pt x="534" y="7840"/>
                    <a:pt x="868" y="8273"/>
                    <a:pt x="1335" y="8540"/>
                  </a:cubicBezTo>
                  <a:cubicBezTo>
                    <a:pt x="1735" y="8840"/>
                    <a:pt x="2169" y="9074"/>
                    <a:pt x="2602" y="9341"/>
                  </a:cubicBezTo>
                  <a:cubicBezTo>
                    <a:pt x="2802" y="9441"/>
                    <a:pt x="2969" y="9641"/>
                    <a:pt x="3003" y="9908"/>
                  </a:cubicBezTo>
                  <a:cubicBezTo>
                    <a:pt x="3003" y="10075"/>
                    <a:pt x="2903" y="10241"/>
                    <a:pt x="2736" y="10308"/>
                  </a:cubicBezTo>
                  <a:cubicBezTo>
                    <a:pt x="2618" y="10347"/>
                    <a:pt x="2513" y="10363"/>
                    <a:pt x="2412" y="10363"/>
                  </a:cubicBezTo>
                  <a:cubicBezTo>
                    <a:pt x="2340" y="10363"/>
                    <a:pt x="2271" y="10355"/>
                    <a:pt x="2202" y="10341"/>
                  </a:cubicBezTo>
                  <a:cubicBezTo>
                    <a:pt x="1980" y="10320"/>
                    <a:pt x="1749" y="10299"/>
                    <a:pt x="1524" y="10299"/>
                  </a:cubicBezTo>
                  <a:cubicBezTo>
                    <a:pt x="1039" y="10299"/>
                    <a:pt x="585" y="10398"/>
                    <a:pt x="334" y="10808"/>
                  </a:cubicBezTo>
                  <a:cubicBezTo>
                    <a:pt x="0" y="11275"/>
                    <a:pt x="0" y="12143"/>
                    <a:pt x="134" y="12776"/>
                  </a:cubicBezTo>
                  <a:cubicBezTo>
                    <a:pt x="301" y="13811"/>
                    <a:pt x="768" y="14811"/>
                    <a:pt x="1468" y="15612"/>
                  </a:cubicBezTo>
                  <a:cubicBezTo>
                    <a:pt x="2469" y="16646"/>
                    <a:pt x="3937" y="16679"/>
                    <a:pt x="5071" y="17446"/>
                  </a:cubicBezTo>
                  <a:cubicBezTo>
                    <a:pt x="4937" y="18114"/>
                    <a:pt x="4137" y="18247"/>
                    <a:pt x="3803" y="18814"/>
                  </a:cubicBezTo>
                  <a:cubicBezTo>
                    <a:pt x="3503" y="19381"/>
                    <a:pt x="3570" y="20082"/>
                    <a:pt x="3970" y="20615"/>
                  </a:cubicBezTo>
                  <a:cubicBezTo>
                    <a:pt x="4670" y="21750"/>
                    <a:pt x="6105" y="22417"/>
                    <a:pt x="7206" y="22884"/>
                  </a:cubicBezTo>
                  <a:cubicBezTo>
                    <a:pt x="8770" y="23586"/>
                    <a:pt x="10519" y="24289"/>
                    <a:pt x="11982" y="24289"/>
                  </a:cubicBezTo>
                  <a:cubicBezTo>
                    <a:pt x="12047" y="24289"/>
                    <a:pt x="12112" y="24288"/>
                    <a:pt x="12176" y="24285"/>
                  </a:cubicBezTo>
                  <a:cubicBezTo>
                    <a:pt x="12309" y="24285"/>
                    <a:pt x="13243" y="24185"/>
                    <a:pt x="13377" y="24151"/>
                  </a:cubicBezTo>
                  <a:cubicBezTo>
                    <a:pt x="14978" y="23551"/>
                    <a:pt x="16112" y="22283"/>
                    <a:pt x="17079" y="20782"/>
                  </a:cubicBezTo>
                  <a:cubicBezTo>
                    <a:pt x="17913" y="19481"/>
                    <a:pt x="18547" y="17046"/>
                    <a:pt x="18680" y="15412"/>
                  </a:cubicBezTo>
                  <a:cubicBezTo>
                    <a:pt x="18708" y="14914"/>
                    <a:pt x="18575" y="12768"/>
                    <a:pt x="17808" y="12768"/>
                  </a:cubicBezTo>
                  <a:cubicBezTo>
                    <a:pt x="17649" y="12768"/>
                    <a:pt x="17463" y="12859"/>
                    <a:pt x="17246" y="13077"/>
                  </a:cubicBezTo>
                  <a:lnTo>
                    <a:pt x="16179" y="14177"/>
                  </a:lnTo>
                  <a:cubicBezTo>
                    <a:pt x="16612" y="12743"/>
                    <a:pt x="17079" y="11275"/>
                    <a:pt x="16979" y="9741"/>
                  </a:cubicBezTo>
                  <a:cubicBezTo>
                    <a:pt x="16946" y="8740"/>
                    <a:pt x="16612" y="7773"/>
                    <a:pt x="16045" y="6972"/>
                  </a:cubicBezTo>
                  <a:cubicBezTo>
                    <a:pt x="15244" y="5963"/>
                    <a:pt x="14443" y="5482"/>
                    <a:pt x="13970" y="5482"/>
                  </a:cubicBezTo>
                  <a:cubicBezTo>
                    <a:pt x="13912" y="5482"/>
                    <a:pt x="13858" y="5490"/>
                    <a:pt x="13810" y="5505"/>
                  </a:cubicBezTo>
                  <a:cubicBezTo>
                    <a:pt x="13644" y="5605"/>
                    <a:pt x="13510" y="5771"/>
                    <a:pt x="13410" y="5938"/>
                  </a:cubicBezTo>
                  <a:lnTo>
                    <a:pt x="12243" y="7639"/>
                  </a:lnTo>
                  <a:cubicBezTo>
                    <a:pt x="12176" y="7706"/>
                    <a:pt x="12142" y="7773"/>
                    <a:pt x="12076" y="7806"/>
                  </a:cubicBezTo>
                  <a:cubicBezTo>
                    <a:pt x="12031" y="7831"/>
                    <a:pt x="11997" y="7842"/>
                    <a:pt x="11971" y="7842"/>
                  </a:cubicBezTo>
                  <a:cubicBezTo>
                    <a:pt x="11822" y="7842"/>
                    <a:pt x="11947" y="7491"/>
                    <a:pt x="11976" y="7406"/>
                  </a:cubicBezTo>
                  <a:cubicBezTo>
                    <a:pt x="12076" y="7206"/>
                    <a:pt x="12142" y="7006"/>
                    <a:pt x="12209" y="6839"/>
                  </a:cubicBezTo>
                  <a:cubicBezTo>
                    <a:pt x="12309" y="6405"/>
                    <a:pt x="12309" y="5938"/>
                    <a:pt x="12243" y="5471"/>
                  </a:cubicBezTo>
                  <a:cubicBezTo>
                    <a:pt x="11876" y="3870"/>
                    <a:pt x="10141" y="2736"/>
                    <a:pt x="8873" y="2102"/>
                  </a:cubicBezTo>
                  <a:cubicBezTo>
                    <a:pt x="6672" y="968"/>
                    <a:pt x="4203" y="67"/>
                    <a:pt x="183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5"/>
            <p:cNvSpPr/>
            <p:nvPr/>
          </p:nvSpPr>
          <p:spPr>
            <a:xfrm>
              <a:off x="1356975" y="3078475"/>
              <a:ext cx="467725" cy="607225"/>
            </a:xfrm>
            <a:custGeom>
              <a:avLst/>
              <a:gdLst/>
              <a:ahLst/>
              <a:cxnLst/>
              <a:rect l="l" t="t" r="r" b="b"/>
              <a:pathLst>
                <a:path w="18709" h="24289" extrusionOk="0">
                  <a:moveTo>
                    <a:pt x="1835" y="1"/>
                  </a:moveTo>
                  <a:cubicBezTo>
                    <a:pt x="1668" y="901"/>
                    <a:pt x="1502" y="1735"/>
                    <a:pt x="1235" y="2603"/>
                  </a:cubicBezTo>
                  <a:cubicBezTo>
                    <a:pt x="901" y="3570"/>
                    <a:pt x="634" y="4537"/>
                    <a:pt x="401" y="5538"/>
                  </a:cubicBezTo>
                  <a:cubicBezTo>
                    <a:pt x="201" y="6138"/>
                    <a:pt x="201" y="6772"/>
                    <a:pt x="367" y="7373"/>
                  </a:cubicBezTo>
                  <a:cubicBezTo>
                    <a:pt x="534" y="7840"/>
                    <a:pt x="868" y="8273"/>
                    <a:pt x="1335" y="8540"/>
                  </a:cubicBezTo>
                  <a:cubicBezTo>
                    <a:pt x="1735" y="8840"/>
                    <a:pt x="2169" y="9074"/>
                    <a:pt x="2602" y="9341"/>
                  </a:cubicBezTo>
                  <a:cubicBezTo>
                    <a:pt x="2802" y="9441"/>
                    <a:pt x="2969" y="9641"/>
                    <a:pt x="3003" y="9908"/>
                  </a:cubicBezTo>
                  <a:cubicBezTo>
                    <a:pt x="3003" y="10075"/>
                    <a:pt x="2903" y="10241"/>
                    <a:pt x="2736" y="10308"/>
                  </a:cubicBezTo>
                  <a:cubicBezTo>
                    <a:pt x="2618" y="10347"/>
                    <a:pt x="2513" y="10363"/>
                    <a:pt x="2412" y="10363"/>
                  </a:cubicBezTo>
                  <a:cubicBezTo>
                    <a:pt x="2340" y="10363"/>
                    <a:pt x="2271" y="10355"/>
                    <a:pt x="2202" y="10341"/>
                  </a:cubicBezTo>
                  <a:cubicBezTo>
                    <a:pt x="1980" y="10320"/>
                    <a:pt x="1749" y="10299"/>
                    <a:pt x="1524" y="10299"/>
                  </a:cubicBezTo>
                  <a:cubicBezTo>
                    <a:pt x="1039" y="10299"/>
                    <a:pt x="585" y="10398"/>
                    <a:pt x="334" y="10808"/>
                  </a:cubicBezTo>
                  <a:cubicBezTo>
                    <a:pt x="0" y="11275"/>
                    <a:pt x="0" y="12143"/>
                    <a:pt x="134" y="12776"/>
                  </a:cubicBezTo>
                  <a:cubicBezTo>
                    <a:pt x="301" y="13811"/>
                    <a:pt x="768" y="14811"/>
                    <a:pt x="1468" y="15612"/>
                  </a:cubicBezTo>
                  <a:cubicBezTo>
                    <a:pt x="2469" y="16646"/>
                    <a:pt x="3937" y="16679"/>
                    <a:pt x="5071" y="17446"/>
                  </a:cubicBezTo>
                  <a:cubicBezTo>
                    <a:pt x="4937" y="18114"/>
                    <a:pt x="4137" y="18247"/>
                    <a:pt x="3803" y="18814"/>
                  </a:cubicBezTo>
                  <a:cubicBezTo>
                    <a:pt x="3503" y="19381"/>
                    <a:pt x="3570" y="20082"/>
                    <a:pt x="3970" y="20615"/>
                  </a:cubicBezTo>
                  <a:cubicBezTo>
                    <a:pt x="4670" y="21750"/>
                    <a:pt x="6105" y="22417"/>
                    <a:pt x="7206" y="22884"/>
                  </a:cubicBezTo>
                  <a:cubicBezTo>
                    <a:pt x="8770" y="23586"/>
                    <a:pt x="10519" y="24289"/>
                    <a:pt x="11982" y="24289"/>
                  </a:cubicBezTo>
                  <a:cubicBezTo>
                    <a:pt x="12047" y="24289"/>
                    <a:pt x="12112" y="24288"/>
                    <a:pt x="12176" y="24285"/>
                  </a:cubicBezTo>
                  <a:cubicBezTo>
                    <a:pt x="12309" y="24285"/>
                    <a:pt x="13243" y="24185"/>
                    <a:pt x="13377" y="24151"/>
                  </a:cubicBezTo>
                  <a:cubicBezTo>
                    <a:pt x="14978" y="23551"/>
                    <a:pt x="16112" y="22283"/>
                    <a:pt x="17079" y="20782"/>
                  </a:cubicBezTo>
                  <a:cubicBezTo>
                    <a:pt x="17913" y="19481"/>
                    <a:pt x="18547" y="17046"/>
                    <a:pt x="18680" y="15412"/>
                  </a:cubicBezTo>
                  <a:cubicBezTo>
                    <a:pt x="18708" y="14914"/>
                    <a:pt x="18575" y="12768"/>
                    <a:pt x="17808" y="12768"/>
                  </a:cubicBezTo>
                  <a:cubicBezTo>
                    <a:pt x="17649" y="12768"/>
                    <a:pt x="17463" y="12859"/>
                    <a:pt x="17246" y="13077"/>
                  </a:cubicBezTo>
                  <a:lnTo>
                    <a:pt x="16179" y="14177"/>
                  </a:lnTo>
                  <a:cubicBezTo>
                    <a:pt x="16612" y="12743"/>
                    <a:pt x="17079" y="11275"/>
                    <a:pt x="16979" y="9741"/>
                  </a:cubicBezTo>
                  <a:cubicBezTo>
                    <a:pt x="16946" y="8740"/>
                    <a:pt x="16612" y="7773"/>
                    <a:pt x="16045" y="6972"/>
                  </a:cubicBezTo>
                  <a:cubicBezTo>
                    <a:pt x="15244" y="5963"/>
                    <a:pt x="14443" y="5482"/>
                    <a:pt x="13970" y="5482"/>
                  </a:cubicBezTo>
                  <a:cubicBezTo>
                    <a:pt x="13912" y="5482"/>
                    <a:pt x="13858" y="5490"/>
                    <a:pt x="13810" y="5505"/>
                  </a:cubicBezTo>
                  <a:cubicBezTo>
                    <a:pt x="13644" y="5605"/>
                    <a:pt x="13510" y="5771"/>
                    <a:pt x="13410" y="5938"/>
                  </a:cubicBezTo>
                  <a:lnTo>
                    <a:pt x="12243" y="7639"/>
                  </a:lnTo>
                  <a:cubicBezTo>
                    <a:pt x="12176" y="7706"/>
                    <a:pt x="12142" y="7773"/>
                    <a:pt x="12076" y="7806"/>
                  </a:cubicBezTo>
                  <a:cubicBezTo>
                    <a:pt x="12031" y="7831"/>
                    <a:pt x="11997" y="7842"/>
                    <a:pt x="11971" y="7842"/>
                  </a:cubicBezTo>
                  <a:cubicBezTo>
                    <a:pt x="11822" y="7842"/>
                    <a:pt x="11947" y="7491"/>
                    <a:pt x="11976" y="7406"/>
                  </a:cubicBezTo>
                  <a:cubicBezTo>
                    <a:pt x="12076" y="7206"/>
                    <a:pt x="12142" y="7006"/>
                    <a:pt x="12209" y="6839"/>
                  </a:cubicBezTo>
                  <a:cubicBezTo>
                    <a:pt x="12309" y="6405"/>
                    <a:pt x="12309" y="5938"/>
                    <a:pt x="12243" y="5471"/>
                  </a:cubicBezTo>
                  <a:cubicBezTo>
                    <a:pt x="11876" y="3870"/>
                    <a:pt x="10141" y="2736"/>
                    <a:pt x="8873" y="2102"/>
                  </a:cubicBezTo>
                  <a:cubicBezTo>
                    <a:pt x="6672" y="968"/>
                    <a:pt x="4203" y="67"/>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5"/>
            <p:cNvSpPr/>
            <p:nvPr/>
          </p:nvSpPr>
          <p:spPr>
            <a:xfrm>
              <a:off x="1448700" y="3121425"/>
              <a:ext cx="271050" cy="557500"/>
            </a:xfrm>
            <a:custGeom>
              <a:avLst/>
              <a:gdLst/>
              <a:ahLst/>
              <a:cxnLst/>
              <a:rect l="l" t="t" r="r" b="b"/>
              <a:pathLst>
                <a:path w="10842" h="22300" extrusionOk="0">
                  <a:moveTo>
                    <a:pt x="201" y="1"/>
                  </a:moveTo>
                  <a:cubicBezTo>
                    <a:pt x="151" y="1"/>
                    <a:pt x="101" y="17"/>
                    <a:pt x="67" y="51"/>
                  </a:cubicBezTo>
                  <a:cubicBezTo>
                    <a:pt x="1" y="151"/>
                    <a:pt x="34" y="284"/>
                    <a:pt x="101" y="351"/>
                  </a:cubicBezTo>
                  <a:cubicBezTo>
                    <a:pt x="2036" y="2185"/>
                    <a:pt x="5405" y="8056"/>
                    <a:pt x="7439" y="13827"/>
                  </a:cubicBezTo>
                  <a:cubicBezTo>
                    <a:pt x="5544" y="12285"/>
                    <a:pt x="3186" y="11455"/>
                    <a:pt x="780" y="11455"/>
                  </a:cubicBezTo>
                  <a:cubicBezTo>
                    <a:pt x="687" y="11455"/>
                    <a:pt x="594" y="11456"/>
                    <a:pt x="501" y="11459"/>
                  </a:cubicBezTo>
                  <a:cubicBezTo>
                    <a:pt x="401" y="11459"/>
                    <a:pt x="334" y="11559"/>
                    <a:pt x="368" y="11659"/>
                  </a:cubicBezTo>
                  <a:cubicBezTo>
                    <a:pt x="368" y="11726"/>
                    <a:pt x="434" y="11826"/>
                    <a:pt x="501" y="11859"/>
                  </a:cubicBezTo>
                  <a:lnTo>
                    <a:pt x="601" y="11859"/>
                  </a:lnTo>
                  <a:cubicBezTo>
                    <a:pt x="607" y="11859"/>
                    <a:pt x="734" y="11848"/>
                    <a:pt x="957" y="11848"/>
                  </a:cubicBezTo>
                  <a:cubicBezTo>
                    <a:pt x="1951" y="11848"/>
                    <a:pt x="4867" y="12070"/>
                    <a:pt x="7673" y="14494"/>
                  </a:cubicBezTo>
                  <a:cubicBezTo>
                    <a:pt x="8607" y="17230"/>
                    <a:pt x="9207" y="19898"/>
                    <a:pt x="9174" y="22066"/>
                  </a:cubicBezTo>
                  <a:cubicBezTo>
                    <a:pt x="9174" y="22133"/>
                    <a:pt x="9207" y="22233"/>
                    <a:pt x="9274" y="22267"/>
                  </a:cubicBezTo>
                  <a:cubicBezTo>
                    <a:pt x="9274" y="22267"/>
                    <a:pt x="9307" y="22300"/>
                    <a:pt x="9341" y="22300"/>
                  </a:cubicBezTo>
                  <a:cubicBezTo>
                    <a:pt x="9441" y="22300"/>
                    <a:pt x="9541" y="22200"/>
                    <a:pt x="9541" y="22100"/>
                  </a:cubicBezTo>
                  <a:cubicBezTo>
                    <a:pt x="9574" y="19898"/>
                    <a:pt x="8940" y="17163"/>
                    <a:pt x="8006" y="14394"/>
                  </a:cubicBezTo>
                  <a:cubicBezTo>
                    <a:pt x="8407" y="11992"/>
                    <a:pt x="9341" y="9691"/>
                    <a:pt x="10742" y="7689"/>
                  </a:cubicBezTo>
                  <a:lnTo>
                    <a:pt x="10775" y="7656"/>
                  </a:lnTo>
                  <a:cubicBezTo>
                    <a:pt x="10842" y="7556"/>
                    <a:pt x="10808" y="7423"/>
                    <a:pt x="10742" y="7356"/>
                  </a:cubicBezTo>
                  <a:cubicBezTo>
                    <a:pt x="10716" y="7330"/>
                    <a:pt x="10681" y="7319"/>
                    <a:pt x="10644" y="7319"/>
                  </a:cubicBezTo>
                  <a:cubicBezTo>
                    <a:pt x="10583" y="7319"/>
                    <a:pt x="10516" y="7348"/>
                    <a:pt x="10475" y="7389"/>
                  </a:cubicBezTo>
                  <a:lnTo>
                    <a:pt x="10475" y="7456"/>
                  </a:lnTo>
                  <a:cubicBezTo>
                    <a:pt x="9141" y="9324"/>
                    <a:pt x="8240" y="11459"/>
                    <a:pt x="7773" y="13694"/>
                  </a:cubicBezTo>
                  <a:cubicBezTo>
                    <a:pt x="5671" y="7856"/>
                    <a:pt x="2302" y="1885"/>
                    <a:pt x="334" y="51"/>
                  </a:cubicBezTo>
                  <a:cubicBezTo>
                    <a:pt x="301" y="17"/>
                    <a:pt x="251"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5"/>
            <p:cNvSpPr/>
            <p:nvPr/>
          </p:nvSpPr>
          <p:spPr>
            <a:xfrm>
              <a:off x="1589950" y="3247600"/>
              <a:ext cx="420850" cy="475525"/>
            </a:xfrm>
            <a:custGeom>
              <a:avLst/>
              <a:gdLst/>
              <a:ahLst/>
              <a:cxnLst/>
              <a:rect l="l" t="t" r="r" b="b"/>
              <a:pathLst>
                <a:path w="16834" h="19021" extrusionOk="0">
                  <a:moveTo>
                    <a:pt x="14640" y="0"/>
                  </a:moveTo>
                  <a:cubicBezTo>
                    <a:pt x="12654" y="0"/>
                    <a:pt x="10652" y="400"/>
                    <a:pt x="8794" y="1175"/>
                  </a:cubicBezTo>
                  <a:cubicBezTo>
                    <a:pt x="7694" y="1575"/>
                    <a:pt x="6126" y="2409"/>
                    <a:pt x="5826" y="3676"/>
                  </a:cubicBezTo>
                  <a:cubicBezTo>
                    <a:pt x="5726" y="4043"/>
                    <a:pt x="5759" y="4410"/>
                    <a:pt x="5859" y="4777"/>
                  </a:cubicBezTo>
                  <a:cubicBezTo>
                    <a:pt x="5892" y="4944"/>
                    <a:pt x="5959" y="5077"/>
                    <a:pt x="6059" y="5244"/>
                  </a:cubicBezTo>
                  <a:cubicBezTo>
                    <a:pt x="6087" y="5329"/>
                    <a:pt x="6212" y="5607"/>
                    <a:pt x="6085" y="5607"/>
                  </a:cubicBezTo>
                  <a:cubicBezTo>
                    <a:pt x="6063" y="5607"/>
                    <a:pt x="6033" y="5598"/>
                    <a:pt x="5992" y="5578"/>
                  </a:cubicBezTo>
                  <a:cubicBezTo>
                    <a:pt x="5926" y="5544"/>
                    <a:pt x="5859" y="5478"/>
                    <a:pt x="5826" y="5444"/>
                  </a:cubicBezTo>
                  <a:lnTo>
                    <a:pt x="4758" y="3943"/>
                  </a:lnTo>
                  <a:cubicBezTo>
                    <a:pt x="4658" y="3810"/>
                    <a:pt x="4525" y="3676"/>
                    <a:pt x="4391" y="3576"/>
                  </a:cubicBezTo>
                  <a:cubicBezTo>
                    <a:pt x="4333" y="3555"/>
                    <a:pt x="4262" y="3544"/>
                    <a:pt x="4182" y="3544"/>
                  </a:cubicBezTo>
                  <a:cubicBezTo>
                    <a:pt x="3760" y="3544"/>
                    <a:pt x="3063" y="3853"/>
                    <a:pt x="2390" y="4610"/>
                  </a:cubicBezTo>
                  <a:cubicBezTo>
                    <a:pt x="1856" y="5211"/>
                    <a:pt x="1556" y="5978"/>
                    <a:pt x="1523" y="6779"/>
                  </a:cubicBezTo>
                  <a:cubicBezTo>
                    <a:pt x="1456" y="8013"/>
                    <a:pt x="1856" y="9247"/>
                    <a:pt x="2256" y="10415"/>
                  </a:cubicBezTo>
                  <a:lnTo>
                    <a:pt x="1289" y="9447"/>
                  </a:lnTo>
                  <a:cubicBezTo>
                    <a:pt x="1088" y="9246"/>
                    <a:pt x="916" y="9162"/>
                    <a:pt x="771" y="9162"/>
                  </a:cubicBezTo>
                  <a:cubicBezTo>
                    <a:pt x="124" y="9162"/>
                    <a:pt x="0" y="10840"/>
                    <a:pt x="55" y="11249"/>
                  </a:cubicBezTo>
                  <a:cubicBezTo>
                    <a:pt x="222" y="12850"/>
                    <a:pt x="722" y="14384"/>
                    <a:pt x="1523" y="15752"/>
                  </a:cubicBezTo>
                  <a:cubicBezTo>
                    <a:pt x="2390" y="17053"/>
                    <a:pt x="3391" y="18154"/>
                    <a:pt x="4858" y="18754"/>
                  </a:cubicBezTo>
                  <a:cubicBezTo>
                    <a:pt x="4958" y="18821"/>
                    <a:pt x="5826" y="18954"/>
                    <a:pt x="5926" y="18987"/>
                  </a:cubicBezTo>
                  <a:cubicBezTo>
                    <a:pt x="6105" y="19010"/>
                    <a:pt x="6291" y="19020"/>
                    <a:pt x="6481" y="19020"/>
                  </a:cubicBezTo>
                  <a:cubicBezTo>
                    <a:pt x="7705" y="19020"/>
                    <a:pt x="9125" y="18591"/>
                    <a:pt x="10396" y="18187"/>
                  </a:cubicBezTo>
                  <a:cubicBezTo>
                    <a:pt x="11363" y="17887"/>
                    <a:pt x="12664" y="17453"/>
                    <a:pt x="13298" y="16619"/>
                  </a:cubicBezTo>
                  <a:cubicBezTo>
                    <a:pt x="13631" y="16185"/>
                    <a:pt x="13698" y="15618"/>
                    <a:pt x="13431" y="15118"/>
                  </a:cubicBezTo>
                  <a:cubicBezTo>
                    <a:pt x="13131" y="14651"/>
                    <a:pt x="12430" y="14484"/>
                    <a:pt x="12264" y="13917"/>
                  </a:cubicBezTo>
                  <a:cubicBezTo>
                    <a:pt x="13298" y="13383"/>
                    <a:pt x="14632" y="13483"/>
                    <a:pt x="15499" y="12716"/>
                  </a:cubicBezTo>
                  <a:cubicBezTo>
                    <a:pt x="16133" y="12116"/>
                    <a:pt x="16533" y="11349"/>
                    <a:pt x="16700" y="10515"/>
                  </a:cubicBezTo>
                  <a:cubicBezTo>
                    <a:pt x="16833" y="9948"/>
                    <a:pt x="16767" y="9381"/>
                    <a:pt x="16500" y="8880"/>
                  </a:cubicBezTo>
                  <a:cubicBezTo>
                    <a:pt x="16166" y="8380"/>
                    <a:pt x="15432" y="8380"/>
                    <a:pt x="14832" y="8380"/>
                  </a:cubicBezTo>
                  <a:cubicBezTo>
                    <a:pt x="14665" y="8380"/>
                    <a:pt x="14498" y="8380"/>
                    <a:pt x="14365" y="8313"/>
                  </a:cubicBezTo>
                  <a:cubicBezTo>
                    <a:pt x="14198" y="8246"/>
                    <a:pt x="14098" y="8113"/>
                    <a:pt x="14098" y="7946"/>
                  </a:cubicBezTo>
                  <a:cubicBezTo>
                    <a:pt x="14098" y="7746"/>
                    <a:pt x="14298" y="7613"/>
                    <a:pt x="14465" y="7513"/>
                  </a:cubicBezTo>
                  <a:cubicBezTo>
                    <a:pt x="14865" y="7346"/>
                    <a:pt x="15266" y="7179"/>
                    <a:pt x="15633" y="6979"/>
                  </a:cubicBezTo>
                  <a:cubicBezTo>
                    <a:pt x="16000" y="6779"/>
                    <a:pt x="16300" y="6478"/>
                    <a:pt x="16467" y="6078"/>
                  </a:cubicBezTo>
                  <a:cubicBezTo>
                    <a:pt x="16600" y="5578"/>
                    <a:pt x="16600" y="5077"/>
                    <a:pt x="16433" y="4610"/>
                  </a:cubicBezTo>
                  <a:cubicBezTo>
                    <a:pt x="16200" y="3777"/>
                    <a:pt x="15966" y="2943"/>
                    <a:pt x="15666" y="2142"/>
                  </a:cubicBezTo>
                  <a:cubicBezTo>
                    <a:pt x="15432" y="1442"/>
                    <a:pt x="15232" y="741"/>
                    <a:pt x="15099" y="7"/>
                  </a:cubicBezTo>
                  <a:cubicBezTo>
                    <a:pt x="14946" y="2"/>
                    <a:pt x="14793" y="0"/>
                    <a:pt x="1464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5"/>
            <p:cNvSpPr/>
            <p:nvPr/>
          </p:nvSpPr>
          <p:spPr>
            <a:xfrm>
              <a:off x="1589950" y="3247600"/>
              <a:ext cx="420850" cy="475525"/>
            </a:xfrm>
            <a:custGeom>
              <a:avLst/>
              <a:gdLst/>
              <a:ahLst/>
              <a:cxnLst/>
              <a:rect l="l" t="t" r="r" b="b"/>
              <a:pathLst>
                <a:path w="16834" h="19021" extrusionOk="0">
                  <a:moveTo>
                    <a:pt x="14640" y="0"/>
                  </a:moveTo>
                  <a:cubicBezTo>
                    <a:pt x="12654" y="0"/>
                    <a:pt x="10652" y="400"/>
                    <a:pt x="8794" y="1175"/>
                  </a:cubicBezTo>
                  <a:cubicBezTo>
                    <a:pt x="7694" y="1575"/>
                    <a:pt x="6126" y="2409"/>
                    <a:pt x="5826" y="3676"/>
                  </a:cubicBezTo>
                  <a:cubicBezTo>
                    <a:pt x="5726" y="4043"/>
                    <a:pt x="5759" y="4410"/>
                    <a:pt x="5859" y="4777"/>
                  </a:cubicBezTo>
                  <a:cubicBezTo>
                    <a:pt x="5892" y="4944"/>
                    <a:pt x="5959" y="5077"/>
                    <a:pt x="6059" y="5244"/>
                  </a:cubicBezTo>
                  <a:cubicBezTo>
                    <a:pt x="6087" y="5329"/>
                    <a:pt x="6212" y="5607"/>
                    <a:pt x="6085" y="5607"/>
                  </a:cubicBezTo>
                  <a:cubicBezTo>
                    <a:pt x="6063" y="5607"/>
                    <a:pt x="6033" y="5598"/>
                    <a:pt x="5992" y="5578"/>
                  </a:cubicBezTo>
                  <a:cubicBezTo>
                    <a:pt x="5926" y="5544"/>
                    <a:pt x="5859" y="5478"/>
                    <a:pt x="5826" y="5444"/>
                  </a:cubicBezTo>
                  <a:lnTo>
                    <a:pt x="4758" y="3943"/>
                  </a:lnTo>
                  <a:cubicBezTo>
                    <a:pt x="4658" y="3810"/>
                    <a:pt x="4525" y="3676"/>
                    <a:pt x="4391" y="3576"/>
                  </a:cubicBezTo>
                  <a:cubicBezTo>
                    <a:pt x="4333" y="3555"/>
                    <a:pt x="4262" y="3544"/>
                    <a:pt x="4182" y="3544"/>
                  </a:cubicBezTo>
                  <a:cubicBezTo>
                    <a:pt x="3760" y="3544"/>
                    <a:pt x="3063" y="3853"/>
                    <a:pt x="2390" y="4610"/>
                  </a:cubicBezTo>
                  <a:cubicBezTo>
                    <a:pt x="1856" y="5211"/>
                    <a:pt x="1556" y="5978"/>
                    <a:pt x="1523" y="6779"/>
                  </a:cubicBezTo>
                  <a:cubicBezTo>
                    <a:pt x="1456" y="8013"/>
                    <a:pt x="1856" y="9247"/>
                    <a:pt x="2256" y="10415"/>
                  </a:cubicBezTo>
                  <a:lnTo>
                    <a:pt x="1289" y="9447"/>
                  </a:lnTo>
                  <a:cubicBezTo>
                    <a:pt x="1088" y="9246"/>
                    <a:pt x="916" y="9162"/>
                    <a:pt x="771" y="9162"/>
                  </a:cubicBezTo>
                  <a:cubicBezTo>
                    <a:pt x="124" y="9162"/>
                    <a:pt x="0" y="10840"/>
                    <a:pt x="55" y="11249"/>
                  </a:cubicBezTo>
                  <a:cubicBezTo>
                    <a:pt x="222" y="12850"/>
                    <a:pt x="722" y="14384"/>
                    <a:pt x="1523" y="15752"/>
                  </a:cubicBezTo>
                  <a:cubicBezTo>
                    <a:pt x="2390" y="17053"/>
                    <a:pt x="3391" y="18154"/>
                    <a:pt x="4858" y="18754"/>
                  </a:cubicBezTo>
                  <a:cubicBezTo>
                    <a:pt x="4958" y="18821"/>
                    <a:pt x="5826" y="18954"/>
                    <a:pt x="5926" y="18987"/>
                  </a:cubicBezTo>
                  <a:cubicBezTo>
                    <a:pt x="6105" y="19010"/>
                    <a:pt x="6291" y="19020"/>
                    <a:pt x="6481" y="19020"/>
                  </a:cubicBezTo>
                  <a:cubicBezTo>
                    <a:pt x="7705" y="19020"/>
                    <a:pt x="9125" y="18591"/>
                    <a:pt x="10396" y="18187"/>
                  </a:cubicBezTo>
                  <a:cubicBezTo>
                    <a:pt x="11363" y="17887"/>
                    <a:pt x="12664" y="17453"/>
                    <a:pt x="13298" y="16619"/>
                  </a:cubicBezTo>
                  <a:cubicBezTo>
                    <a:pt x="13631" y="16185"/>
                    <a:pt x="13698" y="15618"/>
                    <a:pt x="13431" y="15118"/>
                  </a:cubicBezTo>
                  <a:cubicBezTo>
                    <a:pt x="13131" y="14651"/>
                    <a:pt x="12430" y="14484"/>
                    <a:pt x="12264" y="13917"/>
                  </a:cubicBezTo>
                  <a:cubicBezTo>
                    <a:pt x="13298" y="13383"/>
                    <a:pt x="14632" y="13483"/>
                    <a:pt x="15499" y="12716"/>
                  </a:cubicBezTo>
                  <a:cubicBezTo>
                    <a:pt x="16133" y="12116"/>
                    <a:pt x="16533" y="11349"/>
                    <a:pt x="16700" y="10515"/>
                  </a:cubicBezTo>
                  <a:cubicBezTo>
                    <a:pt x="16833" y="9948"/>
                    <a:pt x="16767" y="9381"/>
                    <a:pt x="16500" y="8880"/>
                  </a:cubicBezTo>
                  <a:cubicBezTo>
                    <a:pt x="16166" y="8380"/>
                    <a:pt x="15432" y="8380"/>
                    <a:pt x="14832" y="8380"/>
                  </a:cubicBezTo>
                  <a:cubicBezTo>
                    <a:pt x="14665" y="8380"/>
                    <a:pt x="14498" y="8380"/>
                    <a:pt x="14365" y="8313"/>
                  </a:cubicBezTo>
                  <a:cubicBezTo>
                    <a:pt x="14198" y="8246"/>
                    <a:pt x="14098" y="8113"/>
                    <a:pt x="14098" y="7946"/>
                  </a:cubicBezTo>
                  <a:cubicBezTo>
                    <a:pt x="14098" y="7746"/>
                    <a:pt x="14298" y="7613"/>
                    <a:pt x="14465" y="7513"/>
                  </a:cubicBezTo>
                  <a:cubicBezTo>
                    <a:pt x="14865" y="7346"/>
                    <a:pt x="15266" y="7179"/>
                    <a:pt x="15633" y="6979"/>
                  </a:cubicBezTo>
                  <a:cubicBezTo>
                    <a:pt x="16000" y="6779"/>
                    <a:pt x="16300" y="6478"/>
                    <a:pt x="16467" y="6078"/>
                  </a:cubicBezTo>
                  <a:cubicBezTo>
                    <a:pt x="16600" y="5578"/>
                    <a:pt x="16600" y="5077"/>
                    <a:pt x="16433" y="4610"/>
                  </a:cubicBezTo>
                  <a:cubicBezTo>
                    <a:pt x="16200" y="3777"/>
                    <a:pt x="15966" y="2943"/>
                    <a:pt x="15666" y="2142"/>
                  </a:cubicBezTo>
                  <a:cubicBezTo>
                    <a:pt x="15432" y="1442"/>
                    <a:pt x="15232" y="741"/>
                    <a:pt x="15099" y="7"/>
                  </a:cubicBezTo>
                  <a:cubicBezTo>
                    <a:pt x="14946" y="2"/>
                    <a:pt x="14793" y="0"/>
                    <a:pt x="146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5"/>
            <p:cNvSpPr/>
            <p:nvPr/>
          </p:nvSpPr>
          <p:spPr>
            <a:xfrm>
              <a:off x="1682250" y="3278075"/>
              <a:ext cx="242650" cy="435875"/>
            </a:xfrm>
            <a:custGeom>
              <a:avLst/>
              <a:gdLst/>
              <a:ahLst/>
              <a:cxnLst/>
              <a:rect l="l" t="t" r="r" b="b"/>
              <a:pathLst>
                <a:path w="9706" h="17435" extrusionOk="0">
                  <a:moveTo>
                    <a:pt x="9525" y="0"/>
                  </a:moveTo>
                  <a:cubicBezTo>
                    <a:pt x="9488" y="0"/>
                    <a:pt x="9447" y="9"/>
                    <a:pt x="9405" y="22"/>
                  </a:cubicBezTo>
                  <a:cubicBezTo>
                    <a:pt x="7671" y="1423"/>
                    <a:pt x="4669" y="5993"/>
                    <a:pt x="2834" y="10597"/>
                  </a:cubicBezTo>
                  <a:cubicBezTo>
                    <a:pt x="2367" y="8695"/>
                    <a:pt x="1533" y="6894"/>
                    <a:pt x="399" y="5326"/>
                  </a:cubicBezTo>
                  <a:lnTo>
                    <a:pt x="366" y="5259"/>
                  </a:lnTo>
                  <a:cubicBezTo>
                    <a:pt x="330" y="5215"/>
                    <a:pt x="285" y="5197"/>
                    <a:pt x="241" y="5197"/>
                  </a:cubicBezTo>
                  <a:cubicBezTo>
                    <a:pt x="119" y="5197"/>
                    <a:pt x="1" y="5337"/>
                    <a:pt x="99" y="5460"/>
                  </a:cubicBezTo>
                  <a:lnTo>
                    <a:pt x="132" y="5493"/>
                  </a:lnTo>
                  <a:cubicBezTo>
                    <a:pt x="1366" y="7161"/>
                    <a:pt x="2234" y="9096"/>
                    <a:pt x="2634" y="11130"/>
                  </a:cubicBezTo>
                  <a:cubicBezTo>
                    <a:pt x="1800" y="13332"/>
                    <a:pt x="1266" y="15500"/>
                    <a:pt x="1300" y="17268"/>
                  </a:cubicBezTo>
                  <a:cubicBezTo>
                    <a:pt x="1300" y="17368"/>
                    <a:pt x="1400" y="17435"/>
                    <a:pt x="1466" y="17435"/>
                  </a:cubicBezTo>
                  <a:lnTo>
                    <a:pt x="1567" y="17435"/>
                  </a:lnTo>
                  <a:cubicBezTo>
                    <a:pt x="1600" y="17402"/>
                    <a:pt x="1633" y="17335"/>
                    <a:pt x="1633" y="17268"/>
                  </a:cubicBezTo>
                  <a:cubicBezTo>
                    <a:pt x="1600" y="15534"/>
                    <a:pt x="2134" y="13399"/>
                    <a:pt x="2934" y="11230"/>
                  </a:cubicBezTo>
                  <a:cubicBezTo>
                    <a:pt x="4537" y="10143"/>
                    <a:pt x="6410" y="9546"/>
                    <a:pt x="8321" y="9546"/>
                  </a:cubicBezTo>
                  <a:cubicBezTo>
                    <a:pt x="8637" y="9546"/>
                    <a:pt x="8955" y="9563"/>
                    <a:pt x="9272" y="9596"/>
                  </a:cubicBezTo>
                  <a:cubicBezTo>
                    <a:pt x="9289" y="9613"/>
                    <a:pt x="9305" y="9621"/>
                    <a:pt x="9318" y="9621"/>
                  </a:cubicBezTo>
                  <a:cubicBezTo>
                    <a:pt x="9330" y="9621"/>
                    <a:pt x="9339" y="9613"/>
                    <a:pt x="9339" y="9596"/>
                  </a:cubicBezTo>
                  <a:cubicBezTo>
                    <a:pt x="9506" y="9563"/>
                    <a:pt x="9506" y="9329"/>
                    <a:pt x="9339" y="9296"/>
                  </a:cubicBezTo>
                  <a:cubicBezTo>
                    <a:pt x="8991" y="9258"/>
                    <a:pt x="8643" y="9240"/>
                    <a:pt x="8295" y="9240"/>
                  </a:cubicBezTo>
                  <a:cubicBezTo>
                    <a:pt x="6474" y="9240"/>
                    <a:pt x="4675" y="9750"/>
                    <a:pt x="3134" y="10730"/>
                  </a:cubicBezTo>
                  <a:cubicBezTo>
                    <a:pt x="4936" y="6160"/>
                    <a:pt x="7904" y="1624"/>
                    <a:pt x="9639" y="289"/>
                  </a:cubicBezTo>
                  <a:cubicBezTo>
                    <a:pt x="9706" y="256"/>
                    <a:pt x="9706" y="122"/>
                    <a:pt x="9639" y="56"/>
                  </a:cubicBezTo>
                  <a:cubicBezTo>
                    <a:pt x="9619" y="17"/>
                    <a:pt x="9577" y="0"/>
                    <a:pt x="95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5"/>
            <p:cNvSpPr/>
            <p:nvPr/>
          </p:nvSpPr>
          <p:spPr>
            <a:xfrm>
              <a:off x="1908200" y="489775"/>
              <a:ext cx="1455225" cy="3763925"/>
            </a:xfrm>
            <a:custGeom>
              <a:avLst/>
              <a:gdLst/>
              <a:ahLst/>
              <a:cxnLst/>
              <a:rect l="l" t="t" r="r" b="b"/>
              <a:pathLst>
                <a:path w="58209" h="150557" extrusionOk="0">
                  <a:moveTo>
                    <a:pt x="53749" y="0"/>
                  </a:moveTo>
                  <a:cubicBezTo>
                    <a:pt x="52799" y="0"/>
                    <a:pt x="51808" y="227"/>
                    <a:pt x="51037" y="675"/>
                  </a:cubicBezTo>
                  <a:lnTo>
                    <a:pt x="2469" y="28728"/>
                  </a:lnTo>
                  <a:cubicBezTo>
                    <a:pt x="1001" y="29562"/>
                    <a:pt x="67" y="31097"/>
                    <a:pt x="1" y="32765"/>
                  </a:cubicBezTo>
                  <a:lnTo>
                    <a:pt x="1" y="145746"/>
                  </a:lnTo>
                  <a:cubicBezTo>
                    <a:pt x="1" y="147413"/>
                    <a:pt x="1035" y="149315"/>
                    <a:pt x="2302" y="150049"/>
                  </a:cubicBezTo>
                  <a:cubicBezTo>
                    <a:pt x="2889" y="150388"/>
                    <a:pt x="3675" y="150556"/>
                    <a:pt x="4494" y="150556"/>
                  </a:cubicBezTo>
                  <a:cubicBezTo>
                    <a:pt x="5443" y="150556"/>
                    <a:pt x="6435" y="150330"/>
                    <a:pt x="7206" y="149882"/>
                  </a:cubicBezTo>
                  <a:lnTo>
                    <a:pt x="55607" y="121928"/>
                  </a:lnTo>
                  <a:cubicBezTo>
                    <a:pt x="57141" y="120928"/>
                    <a:pt x="58109" y="119260"/>
                    <a:pt x="58209" y="117425"/>
                  </a:cubicBezTo>
                  <a:lnTo>
                    <a:pt x="58209" y="4845"/>
                  </a:lnTo>
                  <a:cubicBezTo>
                    <a:pt x="58209" y="3177"/>
                    <a:pt x="57175" y="1242"/>
                    <a:pt x="55940" y="508"/>
                  </a:cubicBezTo>
                  <a:cubicBezTo>
                    <a:pt x="55354" y="169"/>
                    <a:pt x="54567" y="0"/>
                    <a:pt x="5374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5"/>
            <p:cNvSpPr/>
            <p:nvPr/>
          </p:nvSpPr>
          <p:spPr>
            <a:xfrm>
              <a:off x="1908200" y="489775"/>
              <a:ext cx="1455225" cy="3763925"/>
            </a:xfrm>
            <a:custGeom>
              <a:avLst/>
              <a:gdLst/>
              <a:ahLst/>
              <a:cxnLst/>
              <a:rect l="l" t="t" r="r" b="b"/>
              <a:pathLst>
                <a:path w="58209" h="150557" extrusionOk="0">
                  <a:moveTo>
                    <a:pt x="53749" y="0"/>
                  </a:moveTo>
                  <a:cubicBezTo>
                    <a:pt x="52799" y="0"/>
                    <a:pt x="51808" y="227"/>
                    <a:pt x="51037" y="675"/>
                  </a:cubicBezTo>
                  <a:lnTo>
                    <a:pt x="2469" y="28728"/>
                  </a:lnTo>
                  <a:cubicBezTo>
                    <a:pt x="1001" y="29562"/>
                    <a:pt x="67" y="31097"/>
                    <a:pt x="1" y="32765"/>
                  </a:cubicBezTo>
                  <a:lnTo>
                    <a:pt x="1" y="145746"/>
                  </a:lnTo>
                  <a:cubicBezTo>
                    <a:pt x="1" y="147413"/>
                    <a:pt x="1035" y="149315"/>
                    <a:pt x="2302" y="150049"/>
                  </a:cubicBezTo>
                  <a:cubicBezTo>
                    <a:pt x="2889" y="150388"/>
                    <a:pt x="3675" y="150556"/>
                    <a:pt x="4494" y="150556"/>
                  </a:cubicBezTo>
                  <a:cubicBezTo>
                    <a:pt x="5443" y="150556"/>
                    <a:pt x="6435" y="150330"/>
                    <a:pt x="7206" y="149882"/>
                  </a:cubicBezTo>
                  <a:lnTo>
                    <a:pt x="55607" y="121928"/>
                  </a:lnTo>
                  <a:cubicBezTo>
                    <a:pt x="57141" y="120928"/>
                    <a:pt x="58109" y="119260"/>
                    <a:pt x="58209" y="117425"/>
                  </a:cubicBezTo>
                  <a:lnTo>
                    <a:pt x="58209" y="4845"/>
                  </a:lnTo>
                  <a:cubicBezTo>
                    <a:pt x="58209" y="3177"/>
                    <a:pt x="57175" y="1242"/>
                    <a:pt x="55940" y="508"/>
                  </a:cubicBezTo>
                  <a:cubicBezTo>
                    <a:pt x="55354" y="169"/>
                    <a:pt x="54567" y="0"/>
                    <a:pt x="537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5"/>
            <p:cNvSpPr/>
            <p:nvPr/>
          </p:nvSpPr>
          <p:spPr>
            <a:xfrm>
              <a:off x="1909025" y="1253850"/>
              <a:ext cx="163475" cy="2999825"/>
            </a:xfrm>
            <a:custGeom>
              <a:avLst/>
              <a:gdLst/>
              <a:ahLst/>
              <a:cxnLst/>
              <a:rect l="l" t="t" r="r" b="b"/>
              <a:pathLst>
                <a:path w="6539" h="119993" extrusionOk="0">
                  <a:moveTo>
                    <a:pt x="635" y="0"/>
                  </a:moveTo>
                  <a:cubicBezTo>
                    <a:pt x="234" y="667"/>
                    <a:pt x="1" y="1434"/>
                    <a:pt x="1" y="2235"/>
                  </a:cubicBezTo>
                  <a:lnTo>
                    <a:pt x="1" y="115149"/>
                  </a:lnTo>
                  <a:cubicBezTo>
                    <a:pt x="1" y="116817"/>
                    <a:pt x="1035" y="118752"/>
                    <a:pt x="2269" y="119486"/>
                  </a:cubicBezTo>
                  <a:cubicBezTo>
                    <a:pt x="2859" y="119825"/>
                    <a:pt x="3640" y="119992"/>
                    <a:pt x="4454" y="119992"/>
                  </a:cubicBezTo>
                  <a:cubicBezTo>
                    <a:pt x="5159" y="119992"/>
                    <a:pt x="5888" y="119867"/>
                    <a:pt x="6539" y="119619"/>
                  </a:cubicBezTo>
                  <a:lnTo>
                    <a:pt x="6539" y="119619"/>
                  </a:lnTo>
                  <a:cubicBezTo>
                    <a:pt x="6209" y="119740"/>
                    <a:pt x="5894" y="119799"/>
                    <a:pt x="5601" y="119799"/>
                  </a:cubicBezTo>
                  <a:cubicBezTo>
                    <a:pt x="4444" y="119799"/>
                    <a:pt x="3637" y="118881"/>
                    <a:pt x="3637" y="117284"/>
                  </a:cubicBezTo>
                  <a:lnTo>
                    <a:pt x="3637" y="5404"/>
                  </a:lnTo>
                  <a:cubicBezTo>
                    <a:pt x="3704" y="4270"/>
                    <a:pt x="4104" y="3236"/>
                    <a:pt x="4838" y="2368"/>
                  </a:cubicBezTo>
                  <a:lnTo>
                    <a:pt x="63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5"/>
            <p:cNvSpPr/>
            <p:nvPr/>
          </p:nvSpPr>
          <p:spPr>
            <a:xfrm>
              <a:off x="1909025" y="1253850"/>
              <a:ext cx="163475" cy="2999825"/>
            </a:xfrm>
            <a:custGeom>
              <a:avLst/>
              <a:gdLst/>
              <a:ahLst/>
              <a:cxnLst/>
              <a:rect l="l" t="t" r="r" b="b"/>
              <a:pathLst>
                <a:path w="6539" h="119993" extrusionOk="0">
                  <a:moveTo>
                    <a:pt x="635" y="0"/>
                  </a:moveTo>
                  <a:cubicBezTo>
                    <a:pt x="234" y="667"/>
                    <a:pt x="1" y="1434"/>
                    <a:pt x="1" y="2235"/>
                  </a:cubicBezTo>
                  <a:lnTo>
                    <a:pt x="1" y="115149"/>
                  </a:lnTo>
                  <a:cubicBezTo>
                    <a:pt x="1" y="116817"/>
                    <a:pt x="1035" y="118752"/>
                    <a:pt x="2269" y="119486"/>
                  </a:cubicBezTo>
                  <a:cubicBezTo>
                    <a:pt x="2859" y="119825"/>
                    <a:pt x="3640" y="119992"/>
                    <a:pt x="4454" y="119992"/>
                  </a:cubicBezTo>
                  <a:cubicBezTo>
                    <a:pt x="5159" y="119992"/>
                    <a:pt x="5888" y="119867"/>
                    <a:pt x="6539" y="119619"/>
                  </a:cubicBezTo>
                  <a:lnTo>
                    <a:pt x="6539" y="119619"/>
                  </a:lnTo>
                  <a:cubicBezTo>
                    <a:pt x="6209" y="119740"/>
                    <a:pt x="5894" y="119799"/>
                    <a:pt x="5601" y="119799"/>
                  </a:cubicBezTo>
                  <a:cubicBezTo>
                    <a:pt x="4444" y="119799"/>
                    <a:pt x="3637" y="118881"/>
                    <a:pt x="3637" y="117284"/>
                  </a:cubicBezTo>
                  <a:lnTo>
                    <a:pt x="3637" y="5404"/>
                  </a:lnTo>
                  <a:cubicBezTo>
                    <a:pt x="3704" y="4270"/>
                    <a:pt x="4104" y="3236"/>
                    <a:pt x="4838" y="2368"/>
                  </a:cubicBez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5"/>
            <p:cNvSpPr/>
            <p:nvPr/>
          </p:nvSpPr>
          <p:spPr>
            <a:xfrm>
              <a:off x="1999925" y="564375"/>
              <a:ext cx="1363500" cy="3684550"/>
            </a:xfrm>
            <a:custGeom>
              <a:avLst/>
              <a:gdLst/>
              <a:ahLst/>
              <a:cxnLst/>
              <a:rect l="l" t="t" r="r" b="b"/>
              <a:pathLst>
                <a:path w="54540" h="147382" extrusionOk="0">
                  <a:moveTo>
                    <a:pt x="53104" y="1"/>
                  </a:moveTo>
                  <a:cubicBezTo>
                    <a:pt x="52753" y="1"/>
                    <a:pt x="52357" y="116"/>
                    <a:pt x="51938" y="360"/>
                  </a:cubicBezTo>
                  <a:lnTo>
                    <a:pt x="2302" y="29013"/>
                  </a:lnTo>
                  <a:cubicBezTo>
                    <a:pt x="935" y="29881"/>
                    <a:pt x="68" y="31382"/>
                    <a:pt x="1" y="32983"/>
                  </a:cubicBezTo>
                  <a:lnTo>
                    <a:pt x="1" y="144863"/>
                  </a:lnTo>
                  <a:cubicBezTo>
                    <a:pt x="1" y="146450"/>
                    <a:pt x="792" y="147381"/>
                    <a:pt x="1955" y="147381"/>
                  </a:cubicBezTo>
                  <a:cubicBezTo>
                    <a:pt x="2430" y="147381"/>
                    <a:pt x="2966" y="147226"/>
                    <a:pt x="3537" y="146898"/>
                  </a:cubicBezTo>
                  <a:lnTo>
                    <a:pt x="51938" y="118944"/>
                  </a:lnTo>
                  <a:cubicBezTo>
                    <a:pt x="53472" y="117944"/>
                    <a:pt x="54440" y="116276"/>
                    <a:pt x="54540" y="114441"/>
                  </a:cubicBezTo>
                  <a:lnTo>
                    <a:pt x="54540" y="1861"/>
                  </a:lnTo>
                  <a:cubicBezTo>
                    <a:pt x="54540" y="680"/>
                    <a:pt x="53955" y="1"/>
                    <a:pt x="5310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5"/>
            <p:cNvSpPr/>
            <p:nvPr/>
          </p:nvSpPr>
          <p:spPr>
            <a:xfrm>
              <a:off x="1999925" y="564375"/>
              <a:ext cx="1363500" cy="3684550"/>
            </a:xfrm>
            <a:custGeom>
              <a:avLst/>
              <a:gdLst/>
              <a:ahLst/>
              <a:cxnLst/>
              <a:rect l="l" t="t" r="r" b="b"/>
              <a:pathLst>
                <a:path w="54540" h="147382" extrusionOk="0">
                  <a:moveTo>
                    <a:pt x="53104" y="1"/>
                  </a:moveTo>
                  <a:cubicBezTo>
                    <a:pt x="52753" y="1"/>
                    <a:pt x="52357" y="116"/>
                    <a:pt x="51938" y="360"/>
                  </a:cubicBezTo>
                  <a:lnTo>
                    <a:pt x="2302" y="29013"/>
                  </a:lnTo>
                  <a:cubicBezTo>
                    <a:pt x="935" y="29881"/>
                    <a:pt x="68" y="31382"/>
                    <a:pt x="1" y="32983"/>
                  </a:cubicBezTo>
                  <a:lnTo>
                    <a:pt x="1" y="144863"/>
                  </a:lnTo>
                  <a:cubicBezTo>
                    <a:pt x="1" y="146450"/>
                    <a:pt x="792" y="147381"/>
                    <a:pt x="1955" y="147381"/>
                  </a:cubicBezTo>
                  <a:cubicBezTo>
                    <a:pt x="2430" y="147381"/>
                    <a:pt x="2966" y="147226"/>
                    <a:pt x="3537" y="146898"/>
                  </a:cubicBezTo>
                  <a:lnTo>
                    <a:pt x="51938" y="118944"/>
                  </a:lnTo>
                  <a:cubicBezTo>
                    <a:pt x="53472" y="117944"/>
                    <a:pt x="54440" y="116276"/>
                    <a:pt x="54540" y="114441"/>
                  </a:cubicBezTo>
                  <a:lnTo>
                    <a:pt x="54540" y="1861"/>
                  </a:lnTo>
                  <a:cubicBezTo>
                    <a:pt x="54540" y="680"/>
                    <a:pt x="53955" y="1"/>
                    <a:pt x="531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5"/>
            <p:cNvSpPr/>
            <p:nvPr/>
          </p:nvSpPr>
          <p:spPr>
            <a:xfrm>
              <a:off x="2039950" y="789175"/>
              <a:ext cx="1267600" cy="3330700"/>
            </a:xfrm>
            <a:custGeom>
              <a:avLst/>
              <a:gdLst/>
              <a:ahLst/>
              <a:cxnLst/>
              <a:rect l="l" t="t" r="r" b="b"/>
              <a:pathLst>
                <a:path w="50704" h="133228" extrusionOk="0">
                  <a:moveTo>
                    <a:pt x="49307" y="1"/>
                  </a:moveTo>
                  <a:cubicBezTo>
                    <a:pt x="48973" y="1"/>
                    <a:pt x="48597" y="109"/>
                    <a:pt x="48202" y="341"/>
                  </a:cubicBezTo>
                  <a:lnTo>
                    <a:pt x="2469" y="26760"/>
                  </a:lnTo>
                  <a:cubicBezTo>
                    <a:pt x="1002" y="27694"/>
                    <a:pt x="101" y="29295"/>
                    <a:pt x="1" y="31029"/>
                  </a:cubicBezTo>
                  <a:lnTo>
                    <a:pt x="1" y="131468"/>
                  </a:lnTo>
                  <a:cubicBezTo>
                    <a:pt x="1" y="132585"/>
                    <a:pt x="560" y="133228"/>
                    <a:pt x="1375" y="133228"/>
                  </a:cubicBezTo>
                  <a:cubicBezTo>
                    <a:pt x="1705" y="133228"/>
                    <a:pt x="2076" y="133123"/>
                    <a:pt x="2469" y="132902"/>
                  </a:cubicBezTo>
                  <a:lnTo>
                    <a:pt x="48202" y="106483"/>
                  </a:lnTo>
                  <a:cubicBezTo>
                    <a:pt x="49670" y="105516"/>
                    <a:pt x="50604" y="103915"/>
                    <a:pt x="50704" y="102180"/>
                  </a:cubicBezTo>
                  <a:lnTo>
                    <a:pt x="50704" y="1775"/>
                  </a:lnTo>
                  <a:cubicBezTo>
                    <a:pt x="50704" y="660"/>
                    <a:pt x="50130" y="1"/>
                    <a:pt x="493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5"/>
            <p:cNvSpPr/>
            <p:nvPr/>
          </p:nvSpPr>
          <p:spPr>
            <a:xfrm>
              <a:off x="2039950" y="816850"/>
              <a:ext cx="1172550" cy="3206500"/>
            </a:xfrm>
            <a:custGeom>
              <a:avLst/>
              <a:gdLst/>
              <a:ahLst/>
              <a:cxnLst/>
              <a:rect l="l" t="t" r="r" b="b"/>
              <a:pathLst>
                <a:path w="46902" h="128260" extrusionOk="0">
                  <a:moveTo>
                    <a:pt x="46901" y="1"/>
                  </a:moveTo>
                  <a:lnTo>
                    <a:pt x="2469" y="25653"/>
                  </a:lnTo>
                  <a:cubicBezTo>
                    <a:pt x="1002" y="26587"/>
                    <a:pt x="101" y="28188"/>
                    <a:pt x="1" y="29922"/>
                  </a:cubicBezTo>
                  <a:lnTo>
                    <a:pt x="1" y="128259"/>
                  </a:lnTo>
                  <a:lnTo>
                    <a:pt x="44433" y="102608"/>
                  </a:lnTo>
                  <a:cubicBezTo>
                    <a:pt x="45900" y="101674"/>
                    <a:pt x="46801" y="100073"/>
                    <a:pt x="46901" y="98338"/>
                  </a:cubicBezTo>
                  <a:lnTo>
                    <a:pt x="46901"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5"/>
            <p:cNvSpPr/>
            <p:nvPr/>
          </p:nvSpPr>
          <p:spPr>
            <a:xfrm>
              <a:off x="2558675" y="955675"/>
              <a:ext cx="229350" cy="158750"/>
            </a:xfrm>
            <a:custGeom>
              <a:avLst/>
              <a:gdLst/>
              <a:ahLst/>
              <a:cxnLst/>
              <a:rect l="l" t="t" r="r" b="b"/>
              <a:pathLst>
                <a:path w="9174" h="6350" extrusionOk="0">
                  <a:moveTo>
                    <a:pt x="8739" y="0"/>
                  </a:moveTo>
                  <a:cubicBezTo>
                    <a:pt x="8629" y="0"/>
                    <a:pt x="8504" y="38"/>
                    <a:pt x="8373" y="119"/>
                  </a:cubicBezTo>
                  <a:lnTo>
                    <a:pt x="834" y="4488"/>
                  </a:lnTo>
                  <a:cubicBezTo>
                    <a:pt x="367" y="4755"/>
                    <a:pt x="67" y="5256"/>
                    <a:pt x="0" y="5823"/>
                  </a:cubicBezTo>
                  <a:cubicBezTo>
                    <a:pt x="0" y="6163"/>
                    <a:pt x="170" y="6349"/>
                    <a:pt x="426" y="6349"/>
                  </a:cubicBezTo>
                  <a:cubicBezTo>
                    <a:pt x="546" y="6349"/>
                    <a:pt x="685" y="6308"/>
                    <a:pt x="834" y="6223"/>
                  </a:cubicBezTo>
                  <a:lnTo>
                    <a:pt x="8373" y="1887"/>
                  </a:lnTo>
                  <a:cubicBezTo>
                    <a:pt x="8840" y="1586"/>
                    <a:pt x="9140" y="1086"/>
                    <a:pt x="9173" y="552"/>
                  </a:cubicBezTo>
                  <a:cubicBezTo>
                    <a:pt x="9173" y="203"/>
                    <a:pt x="8995" y="0"/>
                    <a:pt x="87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5"/>
            <p:cNvSpPr/>
            <p:nvPr/>
          </p:nvSpPr>
          <p:spPr>
            <a:xfrm>
              <a:off x="2883075" y="877800"/>
              <a:ext cx="38375" cy="49625"/>
            </a:xfrm>
            <a:custGeom>
              <a:avLst/>
              <a:gdLst/>
              <a:ahLst/>
              <a:cxnLst/>
              <a:rect l="l" t="t" r="r" b="b"/>
              <a:pathLst>
                <a:path w="1535" h="1985" extrusionOk="0">
                  <a:moveTo>
                    <a:pt x="1104" y="1"/>
                  </a:moveTo>
                  <a:cubicBezTo>
                    <a:pt x="1003" y="1"/>
                    <a:pt x="889" y="32"/>
                    <a:pt x="767" y="98"/>
                  </a:cubicBezTo>
                  <a:cubicBezTo>
                    <a:pt x="334" y="398"/>
                    <a:pt x="33" y="899"/>
                    <a:pt x="0" y="1432"/>
                  </a:cubicBezTo>
                  <a:cubicBezTo>
                    <a:pt x="0" y="1782"/>
                    <a:pt x="179" y="1985"/>
                    <a:pt x="423" y="1985"/>
                  </a:cubicBezTo>
                  <a:cubicBezTo>
                    <a:pt x="529" y="1985"/>
                    <a:pt x="646" y="1947"/>
                    <a:pt x="767" y="1866"/>
                  </a:cubicBezTo>
                  <a:cubicBezTo>
                    <a:pt x="1234" y="1599"/>
                    <a:pt x="1501" y="1099"/>
                    <a:pt x="1534" y="565"/>
                  </a:cubicBezTo>
                  <a:cubicBezTo>
                    <a:pt x="1534" y="206"/>
                    <a:pt x="1362" y="1"/>
                    <a:pt x="11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5"/>
            <p:cNvSpPr/>
            <p:nvPr/>
          </p:nvSpPr>
          <p:spPr>
            <a:xfrm>
              <a:off x="2959775" y="833900"/>
              <a:ext cx="38400" cy="49325"/>
            </a:xfrm>
            <a:custGeom>
              <a:avLst/>
              <a:gdLst/>
              <a:ahLst/>
              <a:cxnLst/>
              <a:rect l="l" t="t" r="r" b="b"/>
              <a:pathLst>
                <a:path w="1536" h="1973" extrusionOk="0">
                  <a:moveTo>
                    <a:pt x="1112" y="1"/>
                  </a:moveTo>
                  <a:cubicBezTo>
                    <a:pt x="1007" y="1"/>
                    <a:pt x="889" y="39"/>
                    <a:pt x="768" y="119"/>
                  </a:cubicBezTo>
                  <a:cubicBezTo>
                    <a:pt x="301" y="386"/>
                    <a:pt x="34" y="887"/>
                    <a:pt x="1" y="1420"/>
                  </a:cubicBezTo>
                  <a:cubicBezTo>
                    <a:pt x="1" y="1770"/>
                    <a:pt x="163" y="1973"/>
                    <a:pt x="409" y="1973"/>
                  </a:cubicBezTo>
                  <a:cubicBezTo>
                    <a:pt x="515" y="1973"/>
                    <a:pt x="637" y="1935"/>
                    <a:pt x="768" y="1854"/>
                  </a:cubicBezTo>
                  <a:cubicBezTo>
                    <a:pt x="1202" y="1587"/>
                    <a:pt x="1502" y="1087"/>
                    <a:pt x="1535" y="553"/>
                  </a:cubicBezTo>
                  <a:cubicBezTo>
                    <a:pt x="1535" y="204"/>
                    <a:pt x="1357" y="1"/>
                    <a:pt x="11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5"/>
            <p:cNvSpPr/>
            <p:nvPr/>
          </p:nvSpPr>
          <p:spPr>
            <a:xfrm>
              <a:off x="2349350" y="1186650"/>
              <a:ext cx="37550" cy="49325"/>
            </a:xfrm>
            <a:custGeom>
              <a:avLst/>
              <a:gdLst/>
              <a:ahLst/>
              <a:cxnLst/>
              <a:rect l="l" t="t" r="r" b="b"/>
              <a:pathLst>
                <a:path w="1502" h="1973" extrusionOk="0">
                  <a:moveTo>
                    <a:pt x="1105" y="1"/>
                  </a:moveTo>
                  <a:cubicBezTo>
                    <a:pt x="1003" y="1"/>
                    <a:pt x="889" y="39"/>
                    <a:pt x="768" y="120"/>
                  </a:cubicBezTo>
                  <a:cubicBezTo>
                    <a:pt x="301" y="386"/>
                    <a:pt x="0" y="887"/>
                    <a:pt x="0" y="1421"/>
                  </a:cubicBezTo>
                  <a:cubicBezTo>
                    <a:pt x="0" y="1770"/>
                    <a:pt x="163" y="1973"/>
                    <a:pt x="409" y="1973"/>
                  </a:cubicBezTo>
                  <a:cubicBezTo>
                    <a:pt x="515" y="1973"/>
                    <a:pt x="637" y="1935"/>
                    <a:pt x="768" y="1854"/>
                  </a:cubicBezTo>
                  <a:cubicBezTo>
                    <a:pt x="1201" y="1587"/>
                    <a:pt x="1468" y="1087"/>
                    <a:pt x="1502" y="553"/>
                  </a:cubicBezTo>
                  <a:cubicBezTo>
                    <a:pt x="1502" y="204"/>
                    <a:pt x="1339" y="1"/>
                    <a:pt x="11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5"/>
            <p:cNvSpPr/>
            <p:nvPr/>
          </p:nvSpPr>
          <p:spPr>
            <a:xfrm>
              <a:off x="2425225" y="1142475"/>
              <a:ext cx="38400" cy="49300"/>
            </a:xfrm>
            <a:custGeom>
              <a:avLst/>
              <a:gdLst/>
              <a:ahLst/>
              <a:cxnLst/>
              <a:rect l="l" t="t" r="r" b="b"/>
              <a:pathLst>
                <a:path w="1536" h="1972" extrusionOk="0">
                  <a:moveTo>
                    <a:pt x="1127" y="0"/>
                  </a:moveTo>
                  <a:cubicBezTo>
                    <a:pt x="1021" y="0"/>
                    <a:pt x="899" y="38"/>
                    <a:pt x="768" y="119"/>
                  </a:cubicBezTo>
                  <a:cubicBezTo>
                    <a:pt x="301" y="386"/>
                    <a:pt x="34" y="886"/>
                    <a:pt x="1" y="1420"/>
                  </a:cubicBezTo>
                  <a:cubicBezTo>
                    <a:pt x="1" y="1769"/>
                    <a:pt x="180" y="1972"/>
                    <a:pt x="424" y="1972"/>
                  </a:cubicBezTo>
                  <a:cubicBezTo>
                    <a:pt x="529" y="1972"/>
                    <a:pt x="647" y="1934"/>
                    <a:pt x="768" y="1853"/>
                  </a:cubicBezTo>
                  <a:cubicBezTo>
                    <a:pt x="1235" y="1586"/>
                    <a:pt x="1502" y="1086"/>
                    <a:pt x="1535" y="552"/>
                  </a:cubicBezTo>
                  <a:cubicBezTo>
                    <a:pt x="1535" y="203"/>
                    <a:pt x="1373" y="0"/>
                    <a:pt x="11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5"/>
            <p:cNvSpPr/>
            <p:nvPr/>
          </p:nvSpPr>
          <p:spPr>
            <a:xfrm>
              <a:off x="2275125" y="883875"/>
              <a:ext cx="1270100" cy="3329400"/>
            </a:xfrm>
            <a:custGeom>
              <a:avLst/>
              <a:gdLst/>
              <a:ahLst/>
              <a:cxnLst/>
              <a:rect l="l" t="t" r="r" b="b"/>
              <a:pathLst>
                <a:path w="50804" h="133176" extrusionOk="0">
                  <a:moveTo>
                    <a:pt x="48109" y="1"/>
                  </a:moveTo>
                  <a:cubicBezTo>
                    <a:pt x="47745" y="1"/>
                    <a:pt x="47377" y="84"/>
                    <a:pt x="47034" y="255"/>
                  </a:cubicBezTo>
                  <a:lnTo>
                    <a:pt x="1035" y="26774"/>
                  </a:lnTo>
                  <a:cubicBezTo>
                    <a:pt x="434" y="27175"/>
                    <a:pt x="34" y="27842"/>
                    <a:pt x="1" y="28576"/>
                  </a:cubicBezTo>
                  <a:lnTo>
                    <a:pt x="1" y="130782"/>
                  </a:lnTo>
                  <a:cubicBezTo>
                    <a:pt x="34" y="131516"/>
                    <a:pt x="434" y="132150"/>
                    <a:pt x="1035" y="132550"/>
                  </a:cubicBezTo>
                  <a:lnTo>
                    <a:pt x="1669" y="132950"/>
                  </a:lnTo>
                  <a:cubicBezTo>
                    <a:pt x="2002" y="133100"/>
                    <a:pt x="2361" y="133175"/>
                    <a:pt x="2719" y="133175"/>
                  </a:cubicBezTo>
                  <a:cubicBezTo>
                    <a:pt x="3078" y="133175"/>
                    <a:pt x="3436" y="133100"/>
                    <a:pt x="3770" y="132950"/>
                  </a:cubicBezTo>
                  <a:lnTo>
                    <a:pt x="49770" y="106365"/>
                  </a:lnTo>
                  <a:cubicBezTo>
                    <a:pt x="50370" y="105931"/>
                    <a:pt x="50770" y="105264"/>
                    <a:pt x="50804" y="104563"/>
                  </a:cubicBezTo>
                  <a:lnTo>
                    <a:pt x="50804" y="2390"/>
                  </a:lnTo>
                  <a:cubicBezTo>
                    <a:pt x="50770" y="1656"/>
                    <a:pt x="50370" y="989"/>
                    <a:pt x="49770" y="622"/>
                  </a:cubicBezTo>
                  <a:lnTo>
                    <a:pt x="49102" y="222"/>
                  </a:lnTo>
                  <a:cubicBezTo>
                    <a:pt x="48794" y="76"/>
                    <a:pt x="48454" y="1"/>
                    <a:pt x="4810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5"/>
            <p:cNvSpPr/>
            <p:nvPr/>
          </p:nvSpPr>
          <p:spPr>
            <a:xfrm>
              <a:off x="2343500" y="930400"/>
              <a:ext cx="1201725" cy="3275625"/>
            </a:xfrm>
            <a:custGeom>
              <a:avLst/>
              <a:gdLst/>
              <a:ahLst/>
              <a:cxnLst/>
              <a:rect l="l" t="t" r="r" b="b"/>
              <a:pathLst>
                <a:path w="48069" h="131025" extrusionOk="0">
                  <a:moveTo>
                    <a:pt x="47105" y="1"/>
                  </a:moveTo>
                  <a:cubicBezTo>
                    <a:pt x="46947" y="1"/>
                    <a:pt x="46786" y="41"/>
                    <a:pt x="46634" y="129"/>
                  </a:cubicBezTo>
                  <a:lnTo>
                    <a:pt x="1402" y="26248"/>
                  </a:lnTo>
                  <a:cubicBezTo>
                    <a:pt x="535" y="26748"/>
                    <a:pt x="1" y="27715"/>
                    <a:pt x="1" y="28716"/>
                  </a:cubicBezTo>
                  <a:lnTo>
                    <a:pt x="1" y="129989"/>
                  </a:lnTo>
                  <a:cubicBezTo>
                    <a:pt x="1" y="130648"/>
                    <a:pt x="317" y="131025"/>
                    <a:pt x="785" y="131025"/>
                  </a:cubicBezTo>
                  <a:cubicBezTo>
                    <a:pt x="979" y="131025"/>
                    <a:pt x="1200" y="130960"/>
                    <a:pt x="1435" y="130822"/>
                  </a:cubicBezTo>
                  <a:lnTo>
                    <a:pt x="46634" y="104737"/>
                  </a:lnTo>
                  <a:cubicBezTo>
                    <a:pt x="47435" y="104270"/>
                    <a:pt x="48069" y="103703"/>
                    <a:pt x="48069" y="102769"/>
                  </a:cubicBezTo>
                  <a:lnTo>
                    <a:pt x="48069" y="963"/>
                  </a:lnTo>
                  <a:cubicBezTo>
                    <a:pt x="48069" y="405"/>
                    <a:pt x="47606" y="1"/>
                    <a:pt x="4710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5"/>
            <p:cNvSpPr/>
            <p:nvPr/>
          </p:nvSpPr>
          <p:spPr>
            <a:xfrm>
              <a:off x="2342675" y="930275"/>
              <a:ext cx="1202550" cy="3275700"/>
            </a:xfrm>
            <a:custGeom>
              <a:avLst/>
              <a:gdLst/>
              <a:ahLst/>
              <a:cxnLst/>
              <a:rect l="l" t="t" r="r" b="b"/>
              <a:pathLst>
                <a:path w="48102" h="131028" extrusionOk="0">
                  <a:moveTo>
                    <a:pt x="47134" y="0"/>
                  </a:moveTo>
                  <a:cubicBezTo>
                    <a:pt x="47139" y="0"/>
                    <a:pt x="47145" y="1"/>
                    <a:pt x="47150" y="1"/>
                  </a:cubicBezTo>
                  <a:lnTo>
                    <a:pt x="47150" y="1"/>
                  </a:lnTo>
                  <a:cubicBezTo>
                    <a:pt x="47156" y="1"/>
                    <a:pt x="47162" y="0"/>
                    <a:pt x="47168" y="0"/>
                  </a:cubicBezTo>
                  <a:close/>
                  <a:moveTo>
                    <a:pt x="47153" y="401"/>
                  </a:moveTo>
                  <a:cubicBezTo>
                    <a:pt x="47478" y="409"/>
                    <a:pt x="47735" y="640"/>
                    <a:pt x="47735" y="968"/>
                  </a:cubicBezTo>
                  <a:lnTo>
                    <a:pt x="47735" y="102774"/>
                  </a:lnTo>
                  <a:cubicBezTo>
                    <a:pt x="47735" y="103408"/>
                    <a:pt x="47334" y="103908"/>
                    <a:pt x="46467" y="104375"/>
                  </a:cubicBezTo>
                  <a:lnTo>
                    <a:pt x="1268" y="130494"/>
                  </a:lnTo>
                  <a:cubicBezTo>
                    <a:pt x="1135" y="130561"/>
                    <a:pt x="1001" y="130627"/>
                    <a:pt x="835" y="130627"/>
                  </a:cubicBezTo>
                  <a:cubicBezTo>
                    <a:pt x="501" y="130627"/>
                    <a:pt x="434" y="130260"/>
                    <a:pt x="434" y="130027"/>
                  </a:cubicBezTo>
                  <a:lnTo>
                    <a:pt x="434" y="28721"/>
                  </a:lnTo>
                  <a:cubicBezTo>
                    <a:pt x="434" y="27854"/>
                    <a:pt x="901" y="27053"/>
                    <a:pt x="1635" y="26586"/>
                  </a:cubicBezTo>
                  <a:lnTo>
                    <a:pt x="46901" y="467"/>
                  </a:lnTo>
                  <a:cubicBezTo>
                    <a:pt x="46964" y="436"/>
                    <a:pt x="47058" y="404"/>
                    <a:pt x="47153" y="401"/>
                  </a:cubicBezTo>
                  <a:close/>
                  <a:moveTo>
                    <a:pt x="47150" y="1"/>
                  </a:moveTo>
                  <a:lnTo>
                    <a:pt x="47150" y="1"/>
                  </a:lnTo>
                  <a:cubicBezTo>
                    <a:pt x="46989" y="3"/>
                    <a:pt x="46829" y="36"/>
                    <a:pt x="46701" y="101"/>
                  </a:cubicBezTo>
                  <a:lnTo>
                    <a:pt x="1435" y="26253"/>
                  </a:lnTo>
                  <a:cubicBezTo>
                    <a:pt x="568" y="26753"/>
                    <a:pt x="1" y="27720"/>
                    <a:pt x="1" y="28721"/>
                  </a:cubicBezTo>
                  <a:lnTo>
                    <a:pt x="1" y="130027"/>
                  </a:lnTo>
                  <a:cubicBezTo>
                    <a:pt x="1" y="130661"/>
                    <a:pt x="334" y="131028"/>
                    <a:pt x="801" y="131028"/>
                  </a:cubicBezTo>
                  <a:cubicBezTo>
                    <a:pt x="1035" y="131028"/>
                    <a:pt x="1235" y="130961"/>
                    <a:pt x="1435" y="130827"/>
                  </a:cubicBezTo>
                  <a:lnTo>
                    <a:pt x="46667" y="104742"/>
                  </a:lnTo>
                  <a:cubicBezTo>
                    <a:pt x="47468" y="104275"/>
                    <a:pt x="48102" y="103708"/>
                    <a:pt x="48102" y="102774"/>
                  </a:cubicBezTo>
                  <a:lnTo>
                    <a:pt x="48102" y="968"/>
                  </a:lnTo>
                  <a:cubicBezTo>
                    <a:pt x="48102" y="439"/>
                    <a:pt x="47676" y="9"/>
                    <a:pt x="4715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5"/>
            <p:cNvSpPr/>
            <p:nvPr/>
          </p:nvSpPr>
          <p:spPr>
            <a:xfrm>
              <a:off x="2282625" y="884000"/>
              <a:ext cx="1262600" cy="729300"/>
            </a:xfrm>
            <a:custGeom>
              <a:avLst/>
              <a:gdLst/>
              <a:ahLst/>
              <a:cxnLst/>
              <a:rect l="l" t="t" r="r" b="b"/>
              <a:pathLst>
                <a:path w="50504" h="29172" extrusionOk="0">
                  <a:moveTo>
                    <a:pt x="47785" y="0"/>
                  </a:moveTo>
                  <a:cubicBezTo>
                    <a:pt x="47426" y="0"/>
                    <a:pt x="47068" y="84"/>
                    <a:pt x="46734" y="250"/>
                  </a:cubicBezTo>
                  <a:lnTo>
                    <a:pt x="735" y="26769"/>
                  </a:lnTo>
                  <a:cubicBezTo>
                    <a:pt x="435" y="26969"/>
                    <a:pt x="168" y="27236"/>
                    <a:pt x="1" y="27570"/>
                  </a:cubicBezTo>
                  <a:lnTo>
                    <a:pt x="2803" y="29171"/>
                  </a:lnTo>
                  <a:cubicBezTo>
                    <a:pt x="2803" y="29171"/>
                    <a:pt x="2803" y="29171"/>
                    <a:pt x="2803" y="29138"/>
                  </a:cubicBezTo>
                  <a:cubicBezTo>
                    <a:pt x="3036" y="28704"/>
                    <a:pt x="3403" y="28370"/>
                    <a:pt x="3837" y="28104"/>
                  </a:cubicBezTo>
                  <a:lnTo>
                    <a:pt x="49069" y="1985"/>
                  </a:lnTo>
                  <a:cubicBezTo>
                    <a:pt x="49221" y="1897"/>
                    <a:pt x="49382" y="1857"/>
                    <a:pt x="49540" y="1857"/>
                  </a:cubicBezTo>
                  <a:cubicBezTo>
                    <a:pt x="50041" y="1857"/>
                    <a:pt x="50504" y="2261"/>
                    <a:pt x="50504" y="2819"/>
                  </a:cubicBezTo>
                  <a:lnTo>
                    <a:pt x="50504" y="2419"/>
                  </a:lnTo>
                  <a:cubicBezTo>
                    <a:pt x="50470" y="1685"/>
                    <a:pt x="50070" y="1018"/>
                    <a:pt x="49470" y="617"/>
                  </a:cubicBezTo>
                  <a:lnTo>
                    <a:pt x="48836" y="250"/>
                  </a:lnTo>
                  <a:cubicBezTo>
                    <a:pt x="48502" y="84"/>
                    <a:pt x="48144" y="0"/>
                    <a:pt x="47785"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5"/>
            <p:cNvSpPr/>
            <p:nvPr/>
          </p:nvSpPr>
          <p:spPr>
            <a:xfrm>
              <a:off x="2550325" y="1571575"/>
              <a:ext cx="22550" cy="51725"/>
            </a:xfrm>
            <a:custGeom>
              <a:avLst/>
              <a:gdLst/>
              <a:ahLst/>
              <a:cxnLst/>
              <a:rect l="l" t="t" r="r" b="b"/>
              <a:pathLst>
                <a:path w="902" h="2069" extrusionOk="0">
                  <a:moveTo>
                    <a:pt x="568" y="501"/>
                  </a:moveTo>
                  <a:lnTo>
                    <a:pt x="568" y="1334"/>
                  </a:lnTo>
                  <a:lnTo>
                    <a:pt x="167" y="1568"/>
                  </a:lnTo>
                  <a:lnTo>
                    <a:pt x="167" y="1568"/>
                  </a:lnTo>
                  <a:lnTo>
                    <a:pt x="568" y="501"/>
                  </a:lnTo>
                  <a:close/>
                  <a:moveTo>
                    <a:pt x="668" y="0"/>
                  </a:moveTo>
                  <a:lnTo>
                    <a:pt x="601" y="67"/>
                  </a:lnTo>
                  <a:lnTo>
                    <a:pt x="568" y="67"/>
                  </a:lnTo>
                  <a:cubicBezTo>
                    <a:pt x="568" y="100"/>
                    <a:pt x="534" y="134"/>
                    <a:pt x="534" y="134"/>
                  </a:cubicBezTo>
                  <a:lnTo>
                    <a:pt x="1" y="1668"/>
                  </a:lnTo>
                  <a:lnTo>
                    <a:pt x="1" y="1735"/>
                  </a:lnTo>
                  <a:cubicBezTo>
                    <a:pt x="1" y="1735"/>
                    <a:pt x="1" y="1768"/>
                    <a:pt x="1" y="1768"/>
                  </a:cubicBezTo>
                  <a:lnTo>
                    <a:pt x="1" y="1902"/>
                  </a:lnTo>
                  <a:cubicBezTo>
                    <a:pt x="1" y="1968"/>
                    <a:pt x="1" y="1968"/>
                    <a:pt x="34" y="1968"/>
                  </a:cubicBezTo>
                  <a:lnTo>
                    <a:pt x="568" y="1668"/>
                  </a:lnTo>
                  <a:lnTo>
                    <a:pt x="568" y="2002"/>
                  </a:lnTo>
                  <a:lnTo>
                    <a:pt x="568" y="2068"/>
                  </a:lnTo>
                  <a:lnTo>
                    <a:pt x="601" y="2068"/>
                  </a:lnTo>
                  <a:lnTo>
                    <a:pt x="668" y="2002"/>
                  </a:lnTo>
                  <a:cubicBezTo>
                    <a:pt x="701" y="2002"/>
                    <a:pt x="701" y="1968"/>
                    <a:pt x="734" y="1968"/>
                  </a:cubicBezTo>
                  <a:cubicBezTo>
                    <a:pt x="734" y="1935"/>
                    <a:pt x="734" y="1902"/>
                    <a:pt x="734" y="1868"/>
                  </a:cubicBezTo>
                  <a:lnTo>
                    <a:pt x="734" y="1535"/>
                  </a:lnTo>
                  <a:lnTo>
                    <a:pt x="834" y="1468"/>
                  </a:lnTo>
                  <a:cubicBezTo>
                    <a:pt x="868" y="1468"/>
                    <a:pt x="868" y="1435"/>
                    <a:pt x="901" y="1435"/>
                  </a:cubicBezTo>
                  <a:cubicBezTo>
                    <a:pt x="901" y="1401"/>
                    <a:pt x="901" y="1368"/>
                    <a:pt x="901" y="1334"/>
                  </a:cubicBezTo>
                  <a:lnTo>
                    <a:pt x="901" y="1234"/>
                  </a:lnTo>
                  <a:cubicBezTo>
                    <a:pt x="901" y="1234"/>
                    <a:pt x="901" y="1201"/>
                    <a:pt x="901" y="1168"/>
                  </a:cubicBezTo>
                  <a:lnTo>
                    <a:pt x="834" y="1168"/>
                  </a:lnTo>
                  <a:lnTo>
                    <a:pt x="734" y="1234"/>
                  </a:lnTo>
                  <a:lnTo>
                    <a:pt x="734" y="100"/>
                  </a:lnTo>
                  <a:cubicBezTo>
                    <a:pt x="734" y="67"/>
                    <a:pt x="734" y="34"/>
                    <a:pt x="7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5"/>
            <p:cNvSpPr/>
            <p:nvPr/>
          </p:nvSpPr>
          <p:spPr>
            <a:xfrm>
              <a:off x="2575350" y="1555100"/>
              <a:ext cx="25875" cy="56225"/>
            </a:xfrm>
            <a:custGeom>
              <a:avLst/>
              <a:gdLst/>
              <a:ahLst/>
              <a:cxnLst/>
              <a:rect l="l" t="t" r="r" b="b"/>
              <a:pathLst>
                <a:path w="1035" h="2249" extrusionOk="0">
                  <a:moveTo>
                    <a:pt x="872" y="0"/>
                  </a:moveTo>
                  <a:cubicBezTo>
                    <a:pt x="843" y="0"/>
                    <a:pt x="817" y="9"/>
                    <a:pt x="801" y="25"/>
                  </a:cubicBezTo>
                  <a:cubicBezTo>
                    <a:pt x="734" y="25"/>
                    <a:pt x="634" y="59"/>
                    <a:pt x="601" y="92"/>
                  </a:cubicBezTo>
                  <a:cubicBezTo>
                    <a:pt x="401" y="226"/>
                    <a:pt x="234" y="392"/>
                    <a:pt x="167" y="626"/>
                  </a:cubicBezTo>
                  <a:cubicBezTo>
                    <a:pt x="67" y="893"/>
                    <a:pt x="0" y="1160"/>
                    <a:pt x="0" y="1460"/>
                  </a:cubicBezTo>
                  <a:cubicBezTo>
                    <a:pt x="0" y="1693"/>
                    <a:pt x="34" y="1960"/>
                    <a:pt x="167" y="2160"/>
                  </a:cubicBezTo>
                  <a:cubicBezTo>
                    <a:pt x="221" y="2214"/>
                    <a:pt x="284" y="2248"/>
                    <a:pt x="356" y="2248"/>
                  </a:cubicBezTo>
                  <a:cubicBezTo>
                    <a:pt x="419" y="2248"/>
                    <a:pt x="490" y="2222"/>
                    <a:pt x="567" y="2160"/>
                  </a:cubicBezTo>
                  <a:cubicBezTo>
                    <a:pt x="767" y="2060"/>
                    <a:pt x="901" y="1927"/>
                    <a:pt x="1001" y="1760"/>
                  </a:cubicBezTo>
                  <a:cubicBezTo>
                    <a:pt x="1001" y="1727"/>
                    <a:pt x="1001" y="1727"/>
                    <a:pt x="1034" y="1693"/>
                  </a:cubicBezTo>
                  <a:cubicBezTo>
                    <a:pt x="1034" y="1660"/>
                    <a:pt x="1034" y="1660"/>
                    <a:pt x="1034" y="1627"/>
                  </a:cubicBezTo>
                  <a:lnTo>
                    <a:pt x="1034" y="859"/>
                  </a:lnTo>
                  <a:cubicBezTo>
                    <a:pt x="1034" y="826"/>
                    <a:pt x="1034" y="793"/>
                    <a:pt x="1034" y="759"/>
                  </a:cubicBezTo>
                  <a:lnTo>
                    <a:pt x="968" y="759"/>
                  </a:lnTo>
                  <a:lnTo>
                    <a:pt x="634" y="959"/>
                  </a:lnTo>
                  <a:cubicBezTo>
                    <a:pt x="601" y="993"/>
                    <a:pt x="601" y="993"/>
                    <a:pt x="567" y="1026"/>
                  </a:cubicBezTo>
                  <a:cubicBezTo>
                    <a:pt x="567" y="1059"/>
                    <a:pt x="567" y="1093"/>
                    <a:pt x="567" y="1126"/>
                  </a:cubicBezTo>
                  <a:lnTo>
                    <a:pt x="567" y="1193"/>
                  </a:lnTo>
                  <a:cubicBezTo>
                    <a:pt x="567" y="1226"/>
                    <a:pt x="567" y="1260"/>
                    <a:pt x="567" y="1260"/>
                  </a:cubicBezTo>
                  <a:lnTo>
                    <a:pt x="634" y="1260"/>
                  </a:lnTo>
                  <a:lnTo>
                    <a:pt x="834" y="1126"/>
                  </a:lnTo>
                  <a:lnTo>
                    <a:pt x="834" y="1660"/>
                  </a:lnTo>
                  <a:cubicBezTo>
                    <a:pt x="801" y="1693"/>
                    <a:pt x="767" y="1760"/>
                    <a:pt x="734" y="1793"/>
                  </a:cubicBezTo>
                  <a:cubicBezTo>
                    <a:pt x="701" y="1827"/>
                    <a:pt x="667" y="1827"/>
                    <a:pt x="601" y="1860"/>
                  </a:cubicBezTo>
                  <a:cubicBezTo>
                    <a:pt x="551" y="1893"/>
                    <a:pt x="501" y="1910"/>
                    <a:pt x="455" y="1910"/>
                  </a:cubicBezTo>
                  <a:cubicBezTo>
                    <a:pt x="409" y="1910"/>
                    <a:pt x="367" y="1893"/>
                    <a:pt x="334" y="1860"/>
                  </a:cubicBezTo>
                  <a:cubicBezTo>
                    <a:pt x="234" y="1693"/>
                    <a:pt x="200" y="1526"/>
                    <a:pt x="200" y="1326"/>
                  </a:cubicBezTo>
                  <a:cubicBezTo>
                    <a:pt x="200" y="1126"/>
                    <a:pt x="234" y="893"/>
                    <a:pt x="334" y="693"/>
                  </a:cubicBezTo>
                  <a:cubicBezTo>
                    <a:pt x="367" y="559"/>
                    <a:pt x="501" y="426"/>
                    <a:pt x="634" y="326"/>
                  </a:cubicBezTo>
                  <a:cubicBezTo>
                    <a:pt x="681" y="302"/>
                    <a:pt x="745" y="278"/>
                    <a:pt x="814" y="278"/>
                  </a:cubicBezTo>
                  <a:cubicBezTo>
                    <a:pt x="842" y="278"/>
                    <a:pt x="872" y="282"/>
                    <a:pt x="901" y="292"/>
                  </a:cubicBezTo>
                  <a:cubicBezTo>
                    <a:pt x="901" y="292"/>
                    <a:pt x="901" y="259"/>
                    <a:pt x="901" y="259"/>
                  </a:cubicBezTo>
                  <a:lnTo>
                    <a:pt x="968" y="92"/>
                  </a:lnTo>
                  <a:cubicBezTo>
                    <a:pt x="968" y="59"/>
                    <a:pt x="968" y="59"/>
                    <a:pt x="968" y="59"/>
                  </a:cubicBezTo>
                  <a:cubicBezTo>
                    <a:pt x="968" y="25"/>
                    <a:pt x="968" y="25"/>
                    <a:pt x="968" y="25"/>
                  </a:cubicBezTo>
                  <a:cubicBezTo>
                    <a:pt x="934" y="9"/>
                    <a:pt x="901" y="0"/>
                    <a:pt x="87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5"/>
            <p:cNvSpPr/>
            <p:nvPr/>
          </p:nvSpPr>
          <p:spPr>
            <a:xfrm>
              <a:off x="2674575" y="1534050"/>
              <a:ext cx="15050" cy="25025"/>
            </a:xfrm>
            <a:custGeom>
              <a:avLst/>
              <a:gdLst/>
              <a:ahLst/>
              <a:cxnLst/>
              <a:rect l="l" t="t" r="r" b="b"/>
              <a:pathLst>
                <a:path w="602" h="1001" extrusionOk="0">
                  <a:moveTo>
                    <a:pt x="407" y="0"/>
                  </a:moveTo>
                  <a:cubicBezTo>
                    <a:pt x="374" y="0"/>
                    <a:pt x="339" y="11"/>
                    <a:pt x="301" y="33"/>
                  </a:cubicBezTo>
                  <a:cubicBezTo>
                    <a:pt x="101" y="200"/>
                    <a:pt x="1" y="434"/>
                    <a:pt x="1" y="667"/>
                  </a:cubicBezTo>
                  <a:cubicBezTo>
                    <a:pt x="1" y="874"/>
                    <a:pt x="81" y="1001"/>
                    <a:pt x="195" y="1001"/>
                  </a:cubicBezTo>
                  <a:cubicBezTo>
                    <a:pt x="228" y="1001"/>
                    <a:pt x="263" y="990"/>
                    <a:pt x="301" y="967"/>
                  </a:cubicBezTo>
                  <a:cubicBezTo>
                    <a:pt x="501" y="801"/>
                    <a:pt x="601" y="567"/>
                    <a:pt x="601" y="334"/>
                  </a:cubicBezTo>
                  <a:cubicBezTo>
                    <a:pt x="601" y="127"/>
                    <a:pt x="521" y="0"/>
                    <a:pt x="40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5"/>
            <p:cNvSpPr/>
            <p:nvPr/>
          </p:nvSpPr>
          <p:spPr>
            <a:xfrm>
              <a:off x="2663750" y="1513875"/>
              <a:ext cx="36700" cy="33750"/>
            </a:xfrm>
            <a:custGeom>
              <a:avLst/>
              <a:gdLst/>
              <a:ahLst/>
              <a:cxnLst/>
              <a:rect l="l" t="t" r="r" b="b"/>
              <a:pathLst>
                <a:path w="1468" h="1350" extrusionOk="0">
                  <a:moveTo>
                    <a:pt x="982" y="1"/>
                  </a:moveTo>
                  <a:cubicBezTo>
                    <a:pt x="899" y="1"/>
                    <a:pt x="813" y="24"/>
                    <a:pt x="734" y="73"/>
                  </a:cubicBezTo>
                  <a:cubicBezTo>
                    <a:pt x="367" y="340"/>
                    <a:pt x="134" y="707"/>
                    <a:pt x="33" y="1141"/>
                  </a:cubicBezTo>
                  <a:cubicBezTo>
                    <a:pt x="0" y="1207"/>
                    <a:pt x="0" y="1307"/>
                    <a:pt x="67" y="1341"/>
                  </a:cubicBezTo>
                  <a:cubicBezTo>
                    <a:pt x="73" y="1347"/>
                    <a:pt x="81" y="1350"/>
                    <a:pt x="90" y="1350"/>
                  </a:cubicBezTo>
                  <a:cubicBezTo>
                    <a:pt x="134" y="1350"/>
                    <a:pt x="206" y="1290"/>
                    <a:pt x="234" y="1207"/>
                  </a:cubicBezTo>
                  <a:cubicBezTo>
                    <a:pt x="300" y="907"/>
                    <a:pt x="467" y="640"/>
                    <a:pt x="734" y="440"/>
                  </a:cubicBezTo>
                  <a:cubicBezTo>
                    <a:pt x="785" y="399"/>
                    <a:pt x="845" y="380"/>
                    <a:pt x="906" y="380"/>
                  </a:cubicBezTo>
                  <a:cubicBezTo>
                    <a:pt x="1045" y="380"/>
                    <a:pt x="1188" y="478"/>
                    <a:pt x="1234" y="640"/>
                  </a:cubicBezTo>
                  <a:cubicBezTo>
                    <a:pt x="1246" y="664"/>
                    <a:pt x="1262" y="675"/>
                    <a:pt x="1281" y="675"/>
                  </a:cubicBezTo>
                  <a:cubicBezTo>
                    <a:pt x="1315" y="675"/>
                    <a:pt x="1358" y="638"/>
                    <a:pt x="1401" y="574"/>
                  </a:cubicBezTo>
                  <a:cubicBezTo>
                    <a:pt x="1434" y="507"/>
                    <a:pt x="1468" y="407"/>
                    <a:pt x="1434" y="340"/>
                  </a:cubicBezTo>
                  <a:cubicBezTo>
                    <a:pt x="1364" y="129"/>
                    <a:pt x="1179" y="1"/>
                    <a:pt x="98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5"/>
            <p:cNvSpPr/>
            <p:nvPr/>
          </p:nvSpPr>
          <p:spPr>
            <a:xfrm>
              <a:off x="2653725" y="1493925"/>
              <a:ext cx="55900" cy="47850"/>
            </a:xfrm>
            <a:custGeom>
              <a:avLst/>
              <a:gdLst/>
              <a:ahLst/>
              <a:cxnLst/>
              <a:rect l="l" t="t" r="r" b="b"/>
              <a:pathLst>
                <a:path w="2236" h="1914" extrusionOk="0">
                  <a:moveTo>
                    <a:pt x="1557" y="0"/>
                  </a:moveTo>
                  <a:cubicBezTo>
                    <a:pt x="1411" y="0"/>
                    <a:pt x="1263" y="44"/>
                    <a:pt x="1135" y="137"/>
                  </a:cubicBezTo>
                  <a:cubicBezTo>
                    <a:pt x="601" y="504"/>
                    <a:pt x="234" y="1038"/>
                    <a:pt x="34" y="1672"/>
                  </a:cubicBezTo>
                  <a:cubicBezTo>
                    <a:pt x="1" y="1772"/>
                    <a:pt x="34" y="1872"/>
                    <a:pt x="68" y="1905"/>
                  </a:cubicBezTo>
                  <a:cubicBezTo>
                    <a:pt x="79" y="1911"/>
                    <a:pt x="91" y="1914"/>
                    <a:pt x="103" y="1914"/>
                  </a:cubicBezTo>
                  <a:cubicBezTo>
                    <a:pt x="157" y="1914"/>
                    <a:pt x="207" y="1854"/>
                    <a:pt x="234" y="1772"/>
                  </a:cubicBezTo>
                  <a:cubicBezTo>
                    <a:pt x="401" y="1238"/>
                    <a:pt x="701" y="805"/>
                    <a:pt x="1135" y="504"/>
                  </a:cubicBezTo>
                  <a:cubicBezTo>
                    <a:pt x="1239" y="424"/>
                    <a:pt x="1358" y="387"/>
                    <a:pt x="1476" y="387"/>
                  </a:cubicBezTo>
                  <a:cubicBezTo>
                    <a:pt x="1699" y="387"/>
                    <a:pt x="1915" y="519"/>
                    <a:pt x="2002" y="738"/>
                  </a:cubicBezTo>
                  <a:cubicBezTo>
                    <a:pt x="2017" y="768"/>
                    <a:pt x="2046" y="784"/>
                    <a:pt x="2076" y="784"/>
                  </a:cubicBezTo>
                  <a:cubicBezTo>
                    <a:pt x="2112" y="784"/>
                    <a:pt x="2151" y="760"/>
                    <a:pt x="2169" y="704"/>
                  </a:cubicBezTo>
                  <a:cubicBezTo>
                    <a:pt x="2236" y="604"/>
                    <a:pt x="2236" y="504"/>
                    <a:pt x="2202" y="438"/>
                  </a:cubicBezTo>
                  <a:cubicBezTo>
                    <a:pt x="2094" y="155"/>
                    <a:pt x="1829" y="0"/>
                    <a:pt x="155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5"/>
            <p:cNvSpPr/>
            <p:nvPr/>
          </p:nvSpPr>
          <p:spPr>
            <a:xfrm>
              <a:off x="2933100" y="1374125"/>
              <a:ext cx="6700" cy="41525"/>
            </a:xfrm>
            <a:custGeom>
              <a:avLst/>
              <a:gdLst/>
              <a:ahLst/>
              <a:cxnLst/>
              <a:rect l="l" t="t" r="r" b="b"/>
              <a:pathLst>
                <a:path w="268" h="1661" extrusionOk="0">
                  <a:moveTo>
                    <a:pt x="238" y="1"/>
                  </a:moveTo>
                  <a:cubicBezTo>
                    <a:pt x="234" y="1"/>
                    <a:pt x="234" y="9"/>
                    <a:pt x="234" y="26"/>
                  </a:cubicBezTo>
                  <a:lnTo>
                    <a:pt x="34" y="126"/>
                  </a:lnTo>
                  <a:cubicBezTo>
                    <a:pt x="0" y="126"/>
                    <a:pt x="0" y="126"/>
                    <a:pt x="0" y="159"/>
                  </a:cubicBezTo>
                  <a:cubicBezTo>
                    <a:pt x="0" y="193"/>
                    <a:pt x="0" y="193"/>
                    <a:pt x="0" y="226"/>
                  </a:cubicBezTo>
                  <a:lnTo>
                    <a:pt x="0" y="526"/>
                  </a:lnTo>
                  <a:cubicBezTo>
                    <a:pt x="0" y="560"/>
                    <a:pt x="0" y="560"/>
                    <a:pt x="0" y="593"/>
                  </a:cubicBezTo>
                  <a:lnTo>
                    <a:pt x="34" y="593"/>
                  </a:lnTo>
                  <a:lnTo>
                    <a:pt x="234" y="460"/>
                  </a:lnTo>
                  <a:cubicBezTo>
                    <a:pt x="234" y="460"/>
                    <a:pt x="234" y="460"/>
                    <a:pt x="267" y="426"/>
                  </a:cubicBezTo>
                  <a:cubicBezTo>
                    <a:pt x="267" y="393"/>
                    <a:pt x="267" y="393"/>
                    <a:pt x="267" y="359"/>
                  </a:cubicBezTo>
                  <a:lnTo>
                    <a:pt x="267" y="59"/>
                  </a:lnTo>
                  <a:cubicBezTo>
                    <a:pt x="267" y="26"/>
                    <a:pt x="267" y="26"/>
                    <a:pt x="267" y="26"/>
                  </a:cubicBezTo>
                  <a:cubicBezTo>
                    <a:pt x="251" y="9"/>
                    <a:pt x="242" y="1"/>
                    <a:pt x="238" y="1"/>
                  </a:cubicBezTo>
                  <a:close/>
                  <a:moveTo>
                    <a:pt x="234" y="1093"/>
                  </a:moveTo>
                  <a:lnTo>
                    <a:pt x="34" y="1193"/>
                  </a:lnTo>
                  <a:cubicBezTo>
                    <a:pt x="0" y="1193"/>
                    <a:pt x="0" y="1227"/>
                    <a:pt x="0" y="1227"/>
                  </a:cubicBezTo>
                  <a:cubicBezTo>
                    <a:pt x="0" y="1260"/>
                    <a:pt x="0" y="1293"/>
                    <a:pt x="0" y="1293"/>
                  </a:cubicBezTo>
                  <a:lnTo>
                    <a:pt x="0" y="1627"/>
                  </a:lnTo>
                  <a:cubicBezTo>
                    <a:pt x="0" y="1627"/>
                    <a:pt x="0" y="1660"/>
                    <a:pt x="0" y="1660"/>
                  </a:cubicBezTo>
                  <a:lnTo>
                    <a:pt x="34" y="1660"/>
                  </a:lnTo>
                  <a:lnTo>
                    <a:pt x="234" y="1560"/>
                  </a:lnTo>
                  <a:cubicBezTo>
                    <a:pt x="234" y="1527"/>
                    <a:pt x="234" y="1527"/>
                    <a:pt x="267" y="1494"/>
                  </a:cubicBezTo>
                  <a:cubicBezTo>
                    <a:pt x="267" y="1494"/>
                    <a:pt x="267" y="1460"/>
                    <a:pt x="267" y="1427"/>
                  </a:cubicBezTo>
                  <a:lnTo>
                    <a:pt x="267" y="1127"/>
                  </a:lnTo>
                  <a:cubicBezTo>
                    <a:pt x="267" y="1127"/>
                    <a:pt x="267" y="1093"/>
                    <a:pt x="267" y="1093"/>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5"/>
            <p:cNvSpPr/>
            <p:nvPr/>
          </p:nvSpPr>
          <p:spPr>
            <a:xfrm>
              <a:off x="2947275" y="1341400"/>
              <a:ext cx="29225" cy="56725"/>
            </a:xfrm>
            <a:custGeom>
              <a:avLst/>
              <a:gdLst/>
              <a:ahLst/>
              <a:cxnLst/>
              <a:rect l="l" t="t" r="r" b="b"/>
              <a:pathLst>
                <a:path w="1169" h="2269" extrusionOk="0">
                  <a:moveTo>
                    <a:pt x="668" y="801"/>
                  </a:moveTo>
                  <a:lnTo>
                    <a:pt x="668" y="1468"/>
                  </a:lnTo>
                  <a:lnTo>
                    <a:pt x="334" y="1635"/>
                  </a:lnTo>
                  <a:lnTo>
                    <a:pt x="668" y="801"/>
                  </a:lnTo>
                  <a:close/>
                  <a:moveTo>
                    <a:pt x="901" y="1"/>
                  </a:moveTo>
                  <a:lnTo>
                    <a:pt x="768" y="101"/>
                  </a:lnTo>
                  <a:cubicBezTo>
                    <a:pt x="701" y="134"/>
                    <a:pt x="668" y="167"/>
                    <a:pt x="668" y="234"/>
                  </a:cubicBezTo>
                  <a:lnTo>
                    <a:pt x="67" y="1769"/>
                  </a:lnTo>
                  <a:cubicBezTo>
                    <a:pt x="34" y="1769"/>
                    <a:pt x="34" y="1802"/>
                    <a:pt x="34" y="1835"/>
                  </a:cubicBezTo>
                  <a:cubicBezTo>
                    <a:pt x="34" y="1869"/>
                    <a:pt x="34" y="1902"/>
                    <a:pt x="34" y="1935"/>
                  </a:cubicBezTo>
                  <a:lnTo>
                    <a:pt x="34" y="2135"/>
                  </a:lnTo>
                  <a:cubicBezTo>
                    <a:pt x="1" y="2169"/>
                    <a:pt x="1" y="2169"/>
                    <a:pt x="34" y="2202"/>
                  </a:cubicBezTo>
                  <a:lnTo>
                    <a:pt x="67" y="2202"/>
                  </a:lnTo>
                  <a:lnTo>
                    <a:pt x="668" y="1835"/>
                  </a:lnTo>
                  <a:lnTo>
                    <a:pt x="668" y="2202"/>
                  </a:lnTo>
                  <a:cubicBezTo>
                    <a:pt x="668" y="2236"/>
                    <a:pt x="668" y="2236"/>
                    <a:pt x="668" y="2269"/>
                  </a:cubicBezTo>
                  <a:lnTo>
                    <a:pt x="734" y="2269"/>
                  </a:lnTo>
                  <a:lnTo>
                    <a:pt x="901" y="2169"/>
                  </a:lnTo>
                  <a:cubicBezTo>
                    <a:pt x="935" y="2169"/>
                    <a:pt x="935" y="2169"/>
                    <a:pt x="935" y="2135"/>
                  </a:cubicBezTo>
                  <a:cubicBezTo>
                    <a:pt x="935" y="2102"/>
                    <a:pt x="935" y="2102"/>
                    <a:pt x="935" y="2069"/>
                  </a:cubicBezTo>
                  <a:lnTo>
                    <a:pt x="935" y="1702"/>
                  </a:lnTo>
                  <a:lnTo>
                    <a:pt x="1101" y="1602"/>
                  </a:lnTo>
                  <a:cubicBezTo>
                    <a:pt x="1135" y="1568"/>
                    <a:pt x="1135" y="1568"/>
                    <a:pt x="1168" y="1535"/>
                  </a:cubicBezTo>
                  <a:cubicBezTo>
                    <a:pt x="1168" y="1535"/>
                    <a:pt x="1168" y="1502"/>
                    <a:pt x="1168" y="1468"/>
                  </a:cubicBezTo>
                  <a:lnTo>
                    <a:pt x="1168" y="1268"/>
                  </a:lnTo>
                  <a:cubicBezTo>
                    <a:pt x="1168" y="1235"/>
                    <a:pt x="1168" y="1235"/>
                    <a:pt x="1168" y="1201"/>
                  </a:cubicBezTo>
                  <a:lnTo>
                    <a:pt x="1101" y="1201"/>
                  </a:lnTo>
                  <a:lnTo>
                    <a:pt x="935" y="1302"/>
                  </a:lnTo>
                  <a:lnTo>
                    <a:pt x="935" y="67"/>
                  </a:lnTo>
                  <a:cubicBezTo>
                    <a:pt x="935" y="34"/>
                    <a:pt x="935" y="34"/>
                    <a:pt x="9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5"/>
            <p:cNvSpPr/>
            <p:nvPr/>
          </p:nvSpPr>
          <p:spPr>
            <a:xfrm>
              <a:off x="2896400" y="1370800"/>
              <a:ext cx="28375" cy="56525"/>
            </a:xfrm>
            <a:custGeom>
              <a:avLst/>
              <a:gdLst/>
              <a:ahLst/>
              <a:cxnLst/>
              <a:rect l="l" t="t" r="r" b="b"/>
              <a:pathLst>
                <a:path w="1135" h="2261" extrusionOk="0">
                  <a:moveTo>
                    <a:pt x="635" y="793"/>
                  </a:moveTo>
                  <a:lnTo>
                    <a:pt x="635" y="1460"/>
                  </a:lnTo>
                  <a:lnTo>
                    <a:pt x="301" y="1660"/>
                  </a:lnTo>
                  <a:lnTo>
                    <a:pt x="635" y="793"/>
                  </a:lnTo>
                  <a:close/>
                  <a:moveTo>
                    <a:pt x="897" y="0"/>
                  </a:moveTo>
                  <a:cubicBezTo>
                    <a:pt x="893" y="0"/>
                    <a:pt x="885" y="9"/>
                    <a:pt x="868" y="25"/>
                  </a:cubicBezTo>
                  <a:lnTo>
                    <a:pt x="735" y="92"/>
                  </a:lnTo>
                  <a:cubicBezTo>
                    <a:pt x="701" y="126"/>
                    <a:pt x="668" y="192"/>
                    <a:pt x="635" y="226"/>
                  </a:cubicBezTo>
                  <a:lnTo>
                    <a:pt x="34" y="1760"/>
                  </a:lnTo>
                  <a:cubicBezTo>
                    <a:pt x="1" y="1793"/>
                    <a:pt x="1" y="1827"/>
                    <a:pt x="1" y="1827"/>
                  </a:cubicBezTo>
                  <a:cubicBezTo>
                    <a:pt x="1" y="1860"/>
                    <a:pt x="1" y="1893"/>
                    <a:pt x="1" y="1927"/>
                  </a:cubicBezTo>
                  <a:lnTo>
                    <a:pt x="1" y="2160"/>
                  </a:lnTo>
                  <a:cubicBezTo>
                    <a:pt x="1" y="2160"/>
                    <a:pt x="1" y="2194"/>
                    <a:pt x="1" y="2194"/>
                  </a:cubicBezTo>
                  <a:lnTo>
                    <a:pt x="34" y="2194"/>
                  </a:lnTo>
                  <a:lnTo>
                    <a:pt x="668" y="1827"/>
                  </a:lnTo>
                  <a:lnTo>
                    <a:pt x="668" y="2227"/>
                  </a:lnTo>
                  <a:cubicBezTo>
                    <a:pt x="668" y="2227"/>
                    <a:pt x="668" y="2260"/>
                    <a:pt x="668" y="2260"/>
                  </a:cubicBezTo>
                  <a:lnTo>
                    <a:pt x="701" y="2260"/>
                  </a:lnTo>
                  <a:lnTo>
                    <a:pt x="868" y="2194"/>
                  </a:lnTo>
                  <a:cubicBezTo>
                    <a:pt x="901" y="2160"/>
                    <a:pt x="901" y="2160"/>
                    <a:pt x="901" y="2127"/>
                  </a:cubicBezTo>
                  <a:cubicBezTo>
                    <a:pt x="935" y="2127"/>
                    <a:pt x="935" y="2094"/>
                    <a:pt x="901" y="2060"/>
                  </a:cubicBezTo>
                  <a:lnTo>
                    <a:pt x="901" y="1693"/>
                  </a:lnTo>
                  <a:lnTo>
                    <a:pt x="1102" y="1593"/>
                  </a:lnTo>
                  <a:cubicBezTo>
                    <a:pt x="1102" y="1593"/>
                    <a:pt x="1135" y="1560"/>
                    <a:pt x="1135" y="1560"/>
                  </a:cubicBezTo>
                  <a:cubicBezTo>
                    <a:pt x="1135" y="1527"/>
                    <a:pt x="1135" y="1493"/>
                    <a:pt x="1135" y="1493"/>
                  </a:cubicBezTo>
                  <a:lnTo>
                    <a:pt x="1135" y="1260"/>
                  </a:lnTo>
                  <a:cubicBezTo>
                    <a:pt x="1135" y="1260"/>
                    <a:pt x="1135" y="1226"/>
                    <a:pt x="1135" y="1226"/>
                  </a:cubicBezTo>
                  <a:cubicBezTo>
                    <a:pt x="1118" y="1210"/>
                    <a:pt x="1110" y="1201"/>
                    <a:pt x="1106" y="1201"/>
                  </a:cubicBezTo>
                  <a:cubicBezTo>
                    <a:pt x="1102" y="1201"/>
                    <a:pt x="1102" y="1210"/>
                    <a:pt x="1102" y="1226"/>
                  </a:cubicBezTo>
                  <a:lnTo>
                    <a:pt x="901" y="1326"/>
                  </a:lnTo>
                  <a:lnTo>
                    <a:pt x="901" y="59"/>
                  </a:lnTo>
                  <a:cubicBezTo>
                    <a:pt x="935" y="59"/>
                    <a:pt x="935" y="25"/>
                    <a:pt x="901" y="25"/>
                  </a:cubicBezTo>
                  <a:cubicBezTo>
                    <a:pt x="901" y="9"/>
                    <a:pt x="901" y="0"/>
                    <a:pt x="89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5"/>
            <p:cNvSpPr/>
            <p:nvPr/>
          </p:nvSpPr>
          <p:spPr>
            <a:xfrm>
              <a:off x="2981475" y="1321400"/>
              <a:ext cx="26700" cy="62550"/>
            </a:xfrm>
            <a:custGeom>
              <a:avLst/>
              <a:gdLst/>
              <a:ahLst/>
              <a:cxnLst/>
              <a:rect l="l" t="t" r="r" b="b"/>
              <a:pathLst>
                <a:path w="1068" h="2502" extrusionOk="0">
                  <a:moveTo>
                    <a:pt x="934" y="0"/>
                  </a:moveTo>
                  <a:lnTo>
                    <a:pt x="200" y="400"/>
                  </a:lnTo>
                  <a:cubicBezTo>
                    <a:pt x="167" y="434"/>
                    <a:pt x="167" y="434"/>
                    <a:pt x="167" y="467"/>
                  </a:cubicBezTo>
                  <a:cubicBezTo>
                    <a:pt x="167" y="467"/>
                    <a:pt x="167" y="500"/>
                    <a:pt x="167" y="534"/>
                  </a:cubicBezTo>
                  <a:lnTo>
                    <a:pt x="100" y="1635"/>
                  </a:lnTo>
                  <a:cubicBezTo>
                    <a:pt x="67" y="1635"/>
                    <a:pt x="67" y="1668"/>
                    <a:pt x="100" y="1668"/>
                  </a:cubicBezTo>
                  <a:lnTo>
                    <a:pt x="134" y="1668"/>
                  </a:lnTo>
                  <a:lnTo>
                    <a:pt x="300" y="1568"/>
                  </a:lnTo>
                  <a:cubicBezTo>
                    <a:pt x="334" y="1568"/>
                    <a:pt x="334" y="1534"/>
                    <a:pt x="367" y="1534"/>
                  </a:cubicBezTo>
                  <a:lnTo>
                    <a:pt x="400" y="1468"/>
                  </a:lnTo>
                  <a:cubicBezTo>
                    <a:pt x="400" y="1434"/>
                    <a:pt x="434" y="1434"/>
                    <a:pt x="467" y="1401"/>
                  </a:cubicBezTo>
                  <a:cubicBezTo>
                    <a:pt x="467" y="1368"/>
                    <a:pt x="501" y="1368"/>
                    <a:pt x="534" y="1334"/>
                  </a:cubicBezTo>
                  <a:cubicBezTo>
                    <a:pt x="567" y="1318"/>
                    <a:pt x="601" y="1309"/>
                    <a:pt x="634" y="1309"/>
                  </a:cubicBezTo>
                  <a:cubicBezTo>
                    <a:pt x="667" y="1309"/>
                    <a:pt x="701" y="1318"/>
                    <a:pt x="734" y="1334"/>
                  </a:cubicBezTo>
                  <a:cubicBezTo>
                    <a:pt x="767" y="1401"/>
                    <a:pt x="801" y="1468"/>
                    <a:pt x="801" y="1534"/>
                  </a:cubicBezTo>
                  <a:cubicBezTo>
                    <a:pt x="801" y="1635"/>
                    <a:pt x="767" y="1735"/>
                    <a:pt x="734" y="1835"/>
                  </a:cubicBezTo>
                  <a:cubicBezTo>
                    <a:pt x="701" y="1901"/>
                    <a:pt x="634" y="2001"/>
                    <a:pt x="534" y="2035"/>
                  </a:cubicBezTo>
                  <a:lnTo>
                    <a:pt x="467" y="2068"/>
                  </a:lnTo>
                  <a:lnTo>
                    <a:pt x="367" y="2068"/>
                  </a:lnTo>
                  <a:cubicBezTo>
                    <a:pt x="367" y="2068"/>
                    <a:pt x="334" y="2068"/>
                    <a:pt x="334" y="2035"/>
                  </a:cubicBezTo>
                  <a:cubicBezTo>
                    <a:pt x="300" y="2001"/>
                    <a:pt x="267" y="1968"/>
                    <a:pt x="267" y="1935"/>
                  </a:cubicBezTo>
                  <a:lnTo>
                    <a:pt x="267" y="1901"/>
                  </a:lnTo>
                  <a:lnTo>
                    <a:pt x="234" y="1901"/>
                  </a:lnTo>
                  <a:lnTo>
                    <a:pt x="67" y="2001"/>
                  </a:lnTo>
                  <a:cubicBezTo>
                    <a:pt x="34" y="2001"/>
                    <a:pt x="34" y="2035"/>
                    <a:pt x="34" y="2035"/>
                  </a:cubicBezTo>
                  <a:cubicBezTo>
                    <a:pt x="0" y="2068"/>
                    <a:pt x="0" y="2102"/>
                    <a:pt x="34" y="2102"/>
                  </a:cubicBezTo>
                  <a:cubicBezTo>
                    <a:pt x="34" y="2202"/>
                    <a:pt x="34" y="2268"/>
                    <a:pt x="67" y="2335"/>
                  </a:cubicBezTo>
                  <a:cubicBezTo>
                    <a:pt x="67" y="2368"/>
                    <a:pt x="100" y="2435"/>
                    <a:pt x="167" y="2468"/>
                  </a:cubicBezTo>
                  <a:cubicBezTo>
                    <a:pt x="200" y="2502"/>
                    <a:pt x="267" y="2502"/>
                    <a:pt x="334" y="2502"/>
                  </a:cubicBezTo>
                  <a:cubicBezTo>
                    <a:pt x="400" y="2502"/>
                    <a:pt x="467" y="2468"/>
                    <a:pt x="567" y="2402"/>
                  </a:cubicBezTo>
                  <a:cubicBezTo>
                    <a:pt x="634" y="2368"/>
                    <a:pt x="701" y="2302"/>
                    <a:pt x="767" y="2268"/>
                  </a:cubicBezTo>
                  <a:cubicBezTo>
                    <a:pt x="834" y="2168"/>
                    <a:pt x="901" y="2102"/>
                    <a:pt x="934" y="2035"/>
                  </a:cubicBezTo>
                  <a:cubicBezTo>
                    <a:pt x="968" y="1935"/>
                    <a:pt x="1001" y="1835"/>
                    <a:pt x="1034" y="1735"/>
                  </a:cubicBezTo>
                  <a:cubicBezTo>
                    <a:pt x="1068" y="1601"/>
                    <a:pt x="1068" y="1501"/>
                    <a:pt x="1068" y="1368"/>
                  </a:cubicBezTo>
                  <a:cubicBezTo>
                    <a:pt x="1068" y="1268"/>
                    <a:pt x="1068" y="1168"/>
                    <a:pt x="1034" y="1101"/>
                  </a:cubicBezTo>
                  <a:cubicBezTo>
                    <a:pt x="1034" y="1034"/>
                    <a:pt x="968" y="967"/>
                    <a:pt x="934" y="934"/>
                  </a:cubicBezTo>
                  <a:cubicBezTo>
                    <a:pt x="867" y="901"/>
                    <a:pt x="834" y="867"/>
                    <a:pt x="767" y="867"/>
                  </a:cubicBezTo>
                  <a:cubicBezTo>
                    <a:pt x="701" y="901"/>
                    <a:pt x="634" y="901"/>
                    <a:pt x="567" y="967"/>
                  </a:cubicBezTo>
                  <a:lnTo>
                    <a:pt x="467" y="1001"/>
                  </a:lnTo>
                  <a:cubicBezTo>
                    <a:pt x="434" y="1034"/>
                    <a:pt x="400" y="1067"/>
                    <a:pt x="367" y="1101"/>
                  </a:cubicBezTo>
                  <a:lnTo>
                    <a:pt x="400" y="701"/>
                  </a:lnTo>
                  <a:lnTo>
                    <a:pt x="934" y="367"/>
                  </a:lnTo>
                  <a:cubicBezTo>
                    <a:pt x="968" y="367"/>
                    <a:pt x="968" y="334"/>
                    <a:pt x="1001" y="334"/>
                  </a:cubicBezTo>
                  <a:cubicBezTo>
                    <a:pt x="1001" y="300"/>
                    <a:pt x="1001" y="267"/>
                    <a:pt x="1001" y="267"/>
                  </a:cubicBezTo>
                  <a:lnTo>
                    <a:pt x="1001" y="33"/>
                  </a:lnTo>
                  <a:cubicBezTo>
                    <a:pt x="1001" y="33"/>
                    <a:pt x="1001" y="0"/>
                    <a:pt x="10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5"/>
            <p:cNvSpPr/>
            <p:nvPr/>
          </p:nvSpPr>
          <p:spPr>
            <a:xfrm>
              <a:off x="2420225" y="1688325"/>
              <a:ext cx="13375" cy="24200"/>
            </a:xfrm>
            <a:custGeom>
              <a:avLst/>
              <a:gdLst/>
              <a:ahLst/>
              <a:cxnLst/>
              <a:rect l="l" t="t" r="r" b="b"/>
              <a:pathLst>
                <a:path w="535" h="968" extrusionOk="0">
                  <a:moveTo>
                    <a:pt x="535" y="0"/>
                  </a:moveTo>
                  <a:lnTo>
                    <a:pt x="1" y="334"/>
                  </a:lnTo>
                  <a:lnTo>
                    <a:pt x="1" y="968"/>
                  </a:lnTo>
                  <a:lnTo>
                    <a:pt x="535" y="634"/>
                  </a:lnTo>
                  <a:lnTo>
                    <a:pt x="535"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5"/>
            <p:cNvSpPr/>
            <p:nvPr/>
          </p:nvSpPr>
          <p:spPr>
            <a:xfrm>
              <a:off x="2441075" y="1659975"/>
              <a:ext cx="13375" cy="40050"/>
            </a:xfrm>
            <a:custGeom>
              <a:avLst/>
              <a:gdLst/>
              <a:ahLst/>
              <a:cxnLst/>
              <a:rect l="l" t="t" r="r" b="b"/>
              <a:pathLst>
                <a:path w="535" h="1602" extrusionOk="0">
                  <a:moveTo>
                    <a:pt x="534" y="0"/>
                  </a:moveTo>
                  <a:lnTo>
                    <a:pt x="1" y="334"/>
                  </a:lnTo>
                  <a:lnTo>
                    <a:pt x="1" y="1601"/>
                  </a:lnTo>
                  <a:lnTo>
                    <a:pt x="534" y="1301"/>
                  </a:lnTo>
                  <a:lnTo>
                    <a:pt x="534"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5"/>
            <p:cNvSpPr/>
            <p:nvPr/>
          </p:nvSpPr>
          <p:spPr>
            <a:xfrm>
              <a:off x="2461925" y="1631600"/>
              <a:ext cx="13375" cy="56750"/>
            </a:xfrm>
            <a:custGeom>
              <a:avLst/>
              <a:gdLst/>
              <a:ahLst/>
              <a:cxnLst/>
              <a:rect l="l" t="t" r="r" b="b"/>
              <a:pathLst>
                <a:path w="535" h="2270" extrusionOk="0">
                  <a:moveTo>
                    <a:pt x="534" y="1"/>
                  </a:moveTo>
                  <a:lnTo>
                    <a:pt x="1" y="334"/>
                  </a:lnTo>
                  <a:lnTo>
                    <a:pt x="1" y="2269"/>
                  </a:lnTo>
                  <a:lnTo>
                    <a:pt x="534" y="1936"/>
                  </a:lnTo>
                  <a:lnTo>
                    <a:pt x="53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5"/>
            <p:cNvSpPr/>
            <p:nvPr/>
          </p:nvSpPr>
          <p:spPr>
            <a:xfrm>
              <a:off x="2482775" y="1604100"/>
              <a:ext cx="13375" cy="71725"/>
            </a:xfrm>
            <a:custGeom>
              <a:avLst/>
              <a:gdLst/>
              <a:ahLst/>
              <a:cxnLst/>
              <a:rect l="l" t="t" r="r" b="b"/>
              <a:pathLst>
                <a:path w="535" h="2869" extrusionOk="0">
                  <a:moveTo>
                    <a:pt x="534" y="0"/>
                  </a:moveTo>
                  <a:lnTo>
                    <a:pt x="1" y="300"/>
                  </a:lnTo>
                  <a:lnTo>
                    <a:pt x="1" y="2869"/>
                  </a:lnTo>
                  <a:lnTo>
                    <a:pt x="534" y="2569"/>
                  </a:lnTo>
                  <a:lnTo>
                    <a:pt x="534"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5"/>
            <p:cNvSpPr/>
            <p:nvPr/>
          </p:nvSpPr>
          <p:spPr>
            <a:xfrm>
              <a:off x="3396775" y="1057000"/>
              <a:ext cx="66725" cy="87400"/>
            </a:xfrm>
            <a:custGeom>
              <a:avLst/>
              <a:gdLst/>
              <a:ahLst/>
              <a:cxnLst/>
              <a:rect l="l" t="t" r="r" b="b"/>
              <a:pathLst>
                <a:path w="2669" h="3496" extrusionOk="0">
                  <a:moveTo>
                    <a:pt x="2448" y="210"/>
                  </a:moveTo>
                  <a:cubicBezTo>
                    <a:pt x="2460" y="210"/>
                    <a:pt x="2468" y="219"/>
                    <a:pt x="2468" y="235"/>
                  </a:cubicBezTo>
                  <a:lnTo>
                    <a:pt x="2502" y="235"/>
                  </a:lnTo>
                  <a:cubicBezTo>
                    <a:pt x="2535" y="302"/>
                    <a:pt x="2535" y="369"/>
                    <a:pt x="2535" y="435"/>
                  </a:cubicBezTo>
                  <a:lnTo>
                    <a:pt x="2535" y="1603"/>
                  </a:lnTo>
                  <a:cubicBezTo>
                    <a:pt x="2535" y="1770"/>
                    <a:pt x="2468" y="1937"/>
                    <a:pt x="2368" y="2070"/>
                  </a:cubicBezTo>
                  <a:lnTo>
                    <a:pt x="267" y="3271"/>
                  </a:lnTo>
                  <a:cubicBezTo>
                    <a:pt x="257" y="3281"/>
                    <a:pt x="247" y="3285"/>
                    <a:pt x="238" y="3285"/>
                  </a:cubicBezTo>
                  <a:cubicBezTo>
                    <a:pt x="214" y="3285"/>
                    <a:pt x="190" y="3261"/>
                    <a:pt x="167" y="3237"/>
                  </a:cubicBezTo>
                  <a:cubicBezTo>
                    <a:pt x="133" y="3204"/>
                    <a:pt x="133" y="3137"/>
                    <a:pt x="133" y="3071"/>
                  </a:cubicBezTo>
                  <a:lnTo>
                    <a:pt x="133" y="1903"/>
                  </a:lnTo>
                  <a:cubicBezTo>
                    <a:pt x="133" y="1736"/>
                    <a:pt x="200" y="1536"/>
                    <a:pt x="334" y="1436"/>
                  </a:cubicBezTo>
                  <a:lnTo>
                    <a:pt x="2402" y="235"/>
                  </a:lnTo>
                  <a:cubicBezTo>
                    <a:pt x="2418" y="219"/>
                    <a:pt x="2435" y="210"/>
                    <a:pt x="2448" y="210"/>
                  </a:cubicBezTo>
                  <a:close/>
                  <a:moveTo>
                    <a:pt x="2438" y="0"/>
                  </a:moveTo>
                  <a:cubicBezTo>
                    <a:pt x="2406" y="0"/>
                    <a:pt x="2370" y="12"/>
                    <a:pt x="2335" y="35"/>
                  </a:cubicBezTo>
                  <a:lnTo>
                    <a:pt x="267" y="1236"/>
                  </a:lnTo>
                  <a:cubicBezTo>
                    <a:pt x="100" y="1369"/>
                    <a:pt x="0" y="1603"/>
                    <a:pt x="33" y="1836"/>
                  </a:cubicBezTo>
                  <a:lnTo>
                    <a:pt x="33" y="3037"/>
                  </a:lnTo>
                  <a:cubicBezTo>
                    <a:pt x="33" y="3137"/>
                    <a:pt x="33" y="3271"/>
                    <a:pt x="100" y="3404"/>
                  </a:cubicBezTo>
                  <a:cubicBezTo>
                    <a:pt x="133" y="3438"/>
                    <a:pt x="167" y="3438"/>
                    <a:pt x="200" y="3471"/>
                  </a:cubicBezTo>
                  <a:cubicBezTo>
                    <a:pt x="217" y="3488"/>
                    <a:pt x="234" y="3496"/>
                    <a:pt x="254" y="3496"/>
                  </a:cubicBezTo>
                  <a:cubicBezTo>
                    <a:pt x="275" y="3496"/>
                    <a:pt x="300" y="3488"/>
                    <a:pt x="334" y="3471"/>
                  </a:cubicBezTo>
                  <a:lnTo>
                    <a:pt x="2402" y="2270"/>
                  </a:lnTo>
                  <a:cubicBezTo>
                    <a:pt x="2569" y="2103"/>
                    <a:pt x="2669" y="1870"/>
                    <a:pt x="2635" y="1636"/>
                  </a:cubicBezTo>
                  <a:lnTo>
                    <a:pt x="2635" y="469"/>
                  </a:lnTo>
                  <a:cubicBezTo>
                    <a:pt x="2669" y="335"/>
                    <a:pt x="2635" y="202"/>
                    <a:pt x="2569" y="102"/>
                  </a:cubicBezTo>
                  <a:cubicBezTo>
                    <a:pt x="2547" y="37"/>
                    <a:pt x="2498" y="0"/>
                    <a:pt x="243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5"/>
            <p:cNvSpPr/>
            <p:nvPr/>
          </p:nvSpPr>
          <p:spPr>
            <a:xfrm>
              <a:off x="3405100" y="1092050"/>
              <a:ext cx="10025" cy="39225"/>
            </a:xfrm>
            <a:custGeom>
              <a:avLst/>
              <a:gdLst/>
              <a:ahLst/>
              <a:cxnLst/>
              <a:rect l="l" t="t" r="r" b="b"/>
              <a:pathLst>
                <a:path w="401" h="1569" extrusionOk="0">
                  <a:moveTo>
                    <a:pt x="401" y="1"/>
                  </a:moveTo>
                  <a:lnTo>
                    <a:pt x="134" y="134"/>
                  </a:lnTo>
                  <a:cubicBezTo>
                    <a:pt x="34" y="234"/>
                    <a:pt x="1" y="368"/>
                    <a:pt x="1" y="501"/>
                  </a:cubicBezTo>
                  <a:lnTo>
                    <a:pt x="1" y="1535"/>
                  </a:lnTo>
                  <a:cubicBezTo>
                    <a:pt x="1" y="1569"/>
                    <a:pt x="34" y="1569"/>
                    <a:pt x="67" y="1569"/>
                  </a:cubicBezTo>
                  <a:lnTo>
                    <a:pt x="401" y="1368"/>
                  </a:lnTo>
                  <a:lnTo>
                    <a:pt x="40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5"/>
            <p:cNvSpPr/>
            <p:nvPr/>
          </p:nvSpPr>
          <p:spPr>
            <a:xfrm>
              <a:off x="3418450" y="1084550"/>
              <a:ext cx="10025" cy="40050"/>
            </a:xfrm>
            <a:custGeom>
              <a:avLst/>
              <a:gdLst/>
              <a:ahLst/>
              <a:cxnLst/>
              <a:rect l="l" t="t" r="r" b="b"/>
              <a:pathLst>
                <a:path w="401" h="1602" extrusionOk="0">
                  <a:moveTo>
                    <a:pt x="401" y="1"/>
                  </a:moveTo>
                  <a:lnTo>
                    <a:pt x="0" y="201"/>
                  </a:lnTo>
                  <a:lnTo>
                    <a:pt x="0" y="1602"/>
                  </a:lnTo>
                  <a:lnTo>
                    <a:pt x="401" y="1368"/>
                  </a:lnTo>
                  <a:lnTo>
                    <a:pt x="40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5"/>
            <p:cNvSpPr/>
            <p:nvPr/>
          </p:nvSpPr>
          <p:spPr>
            <a:xfrm>
              <a:off x="3431800" y="1076200"/>
              <a:ext cx="10025" cy="40075"/>
            </a:xfrm>
            <a:custGeom>
              <a:avLst/>
              <a:gdLst/>
              <a:ahLst/>
              <a:cxnLst/>
              <a:rect l="l" t="t" r="r" b="b"/>
              <a:pathLst>
                <a:path w="401" h="1603" extrusionOk="0">
                  <a:moveTo>
                    <a:pt x="400" y="1"/>
                  </a:moveTo>
                  <a:lnTo>
                    <a:pt x="0" y="234"/>
                  </a:lnTo>
                  <a:lnTo>
                    <a:pt x="0" y="1602"/>
                  </a:lnTo>
                  <a:lnTo>
                    <a:pt x="400" y="1402"/>
                  </a:lnTo>
                  <a:lnTo>
                    <a:pt x="400"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5"/>
            <p:cNvSpPr/>
            <p:nvPr/>
          </p:nvSpPr>
          <p:spPr>
            <a:xfrm>
              <a:off x="3445975" y="1069550"/>
              <a:ext cx="9200" cy="39200"/>
            </a:xfrm>
            <a:custGeom>
              <a:avLst/>
              <a:gdLst/>
              <a:ahLst/>
              <a:cxnLst/>
              <a:rect l="l" t="t" r="r" b="b"/>
              <a:pathLst>
                <a:path w="368" h="1568" extrusionOk="0">
                  <a:moveTo>
                    <a:pt x="300" y="0"/>
                  </a:moveTo>
                  <a:lnTo>
                    <a:pt x="0" y="200"/>
                  </a:lnTo>
                  <a:lnTo>
                    <a:pt x="0" y="1568"/>
                  </a:lnTo>
                  <a:lnTo>
                    <a:pt x="134" y="1501"/>
                  </a:lnTo>
                  <a:cubicBezTo>
                    <a:pt x="267" y="1401"/>
                    <a:pt x="367" y="1234"/>
                    <a:pt x="367" y="1034"/>
                  </a:cubicBezTo>
                  <a:lnTo>
                    <a:pt x="367" y="67"/>
                  </a:lnTo>
                  <a:cubicBezTo>
                    <a:pt x="367" y="0"/>
                    <a:pt x="334" y="0"/>
                    <a:pt x="30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5"/>
            <p:cNvSpPr/>
            <p:nvPr/>
          </p:nvSpPr>
          <p:spPr>
            <a:xfrm>
              <a:off x="3462650" y="1067775"/>
              <a:ext cx="5025" cy="29300"/>
            </a:xfrm>
            <a:custGeom>
              <a:avLst/>
              <a:gdLst/>
              <a:ahLst/>
              <a:cxnLst/>
              <a:rect l="l" t="t" r="r" b="b"/>
              <a:pathLst>
                <a:path w="201" h="1172" extrusionOk="0">
                  <a:moveTo>
                    <a:pt x="110" y="0"/>
                  </a:moveTo>
                  <a:cubicBezTo>
                    <a:pt x="106" y="0"/>
                    <a:pt x="103" y="2"/>
                    <a:pt x="100" y="4"/>
                  </a:cubicBezTo>
                  <a:lnTo>
                    <a:pt x="0" y="71"/>
                  </a:lnTo>
                  <a:lnTo>
                    <a:pt x="0" y="1172"/>
                  </a:lnTo>
                  <a:lnTo>
                    <a:pt x="100" y="1105"/>
                  </a:lnTo>
                  <a:cubicBezTo>
                    <a:pt x="167" y="938"/>
                    <a:pt x="200" y="772"/>
                    <a:pt x="200" y="605"/>
                  </a:cubicBezTo>
                  <a:lnTo>
                    <a:pt x="200" y="371"/>
                  </a:lnTo>
                  <a:cubicBezTo>
                    <a:pt x="200" y="158"/>
                    <a:pt x="145" y="0"/>
                    <a:pt x="11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5"/>
            <p:cNvSpPr/>
            <p:nvPr/>
          </p:nvSpPr>
          <p:spPr>
            <a:xfrm>
              <a:off x="3318375" y="1111250"/>
              <a:ext cx="50900" cy="65900"/>
            </a:xfrm>
            <a:custGeom>
              <a:avLst/>
              <a:gdLst/>
              <a:ahLst/>
              <a:cxnLst/>
              <a:rect l="l" t="t" r="r" b="b"/>
              <a:pathLst>
                <a:path w="2036" h="2636" extrusionOk="0">
                  <a:moveTo>
                    <a:pt x="2035" y="0"/>
                  </a:moveTo>
                  <a:lnTo>
                    <a:pt x="0" y="1801"/>
                  </a:lnTo>
                  <a:lnTo>
                    <a:pt x="1101" y="1534"/>
                  </a:lnTo>
                  <a:lnTo>
                    <a:pt x="1401" y="2635"/>
                  </a:lnTo>
                  <a:lnTo>
                    <a:pt x="2035"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5"/>
            <p:cNvSpPr/>
            <p:nvPr/>
          </p:nvSpPr>
          <p:spPr>
            <a:xfrm>
              <a:off x="2500300" y="1333450"/>
              <a:ext cx="888150" cy="1911300"/>
            </a:xfrm>
            <a:custGeom>
              <a:avLst/>
              <a:gdLst/>
              <a:ahLst/>
              <a:cxnLst/>
              <a:rect l="l" t="t" r="r" b="b"/>
              <a:pathLst>
                <a:path w="35526" h="76452" extrusionOk="0">
                  <a:moveTo>
                    <a:pt x="35076" y="1"/>
                  </a:moveTo>
                  <a:cubicBezTo>
                    <a:pt x="34961" y="1"/>
                    <a:pt x="34831" y="39"/>
                    <a:pt x="34692" y="118"/>
                  </a:cubicBezTo>
                  <a:lnTo>
                    <a:pt x="834" y="19632"/>
                  </a:lnTo>
                  <a:cubicBezTo>
                    <a:pt x="334" y="19933"/>
                    <a:pt x="33" y="20466"/>
                    <a:pt x="0" y="21033"/>
                  </a:cubicBezTo>
                  <a:lnTo>
                    <a:pt x="0" y="75873"/>
                  </a:lnTo>
                  <a:cubicBezTo>
                    <a:pt x="0" y="76230"/>
                    <a:pt x="187" y="76451"/>
                    <a:pt x="464" y="76451"/>
                  </a:cubicBezTo>
                  <a:cubicBezTo>
                    <a:pt x="575" y="76451"/>
                    <a:pt x="701" y="76416"/>
                    <a:pt x="834" y="76340"/>
                  </a:cubicBezTo>
                  <a:lnTo>
                    <a:pt x="34692" y="56792"/>
                  </a:lnTo>
                  <a:cubicBezTo>
                    <a:pt x="35192" y="56492"/>
                    <a:pt x="35492" y="55958"/>
                    <a:pt x="35525" y="55391"/>
                  </a:cubicBezTo>
                  <a:lnTo>
                    <a:pt x="35525" y="585"/>
                  </a:lnTo>
                  <a:cubicBezTo>
                    <a:pt x="35525" y="211"/>
                    <a:pt x="35345" y="1"/>
                    <a:pt x="3507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5"/>
            <p:cNvSpPr/>
            <p:nvPr/>
          </p:nvSpPr>
          <p:spPr>
            <a:xfrm>
              <a:off x="2500300" y="1333450"/>
              <a:ext cx="888150" cy="1911300"/>
            </a:xfrm>
            <a:custGeom>
              <a:avLst/>
              <a:gdLst/>
              <a:ahLst/>
              <a:cxnLst/>
              <a:rect l="l" t="t" r="r" b="b"/>
              <a:pathLst>
                <a:path w="35526" h="76452" extrusionOk="0">
                  <a:moveTo>
                    <a:pt x="35076" y="1"/>
                  </a:moveTo>
                  <a:cubicBezTo>
                    <a:pt x="34961" y="1"/>
                    <a:pt x="34831" y="39"/>
                    <a:pt x="34692" y="118"/>
                  </a:cubicBezTo>
                  <a:lnTo>
                    <a:pt x="834" y="19632"/>
                  </a:lnTo>
                  <a:cubicBezTo>
                    <a:pt x="334" y="19933"/>
                    <a:pt x="33" y="20466"/>
                    <a:pt x="0" y="21033"/>
                  </a:cubicBezTo>
                  <a:lnTo>
                    <a:pt x="0" y="75873"/>
                  </a:lnTo>
                  <a:cubicBezTo>
                    <a:pt x="0" y="76230"/>
                    <a:pt x="187" y="76451"/>
                    <a:pt x="464" y="76451"/>
                  </a:cubicBezTo>
                  <a:cubicBezTo>
                    <a:pt x="575" y="76451"/>
                    <a:pt x="701" y="76416"/>
                    <a:pt x="834" y="76340"/>
                  </a:cubicBezTo>
                  <a:lnTo>
                    <a:pt x="34692" y="56792"/>
                  </a:lnTo>
                  <a:cubicBezTo>
                    <a:pt x="35192" y="56492"/>
                    <a:pt x="35492" y="55958"/>
                    <a:pt x="35525" y="55391"/>
                  </a:cubicBezTo>
                  <a:lnTo>
                    <a:pt x="35525" y="585"/>
                  </a:lnTo>
                  <a:cubicBezTo>
                    <a:pt x="35525" y="211"/>
                    <a:pt x="35345" y="1"/>
                    <a:pt x="350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5"/>
            <p:cNvSpPr/>
            <p:nvPr/>
          </p:nvSpPr>
          <p:spPr>
            <a:xfrm>
              <a:off x="2497800" y="3137700"/>
              <a:ext cx="423650" cy="294350"/>
            </a:xfrm>
            <a:custGeom>
              <a:avLst/>
              <a:gdLst/>
              <a:ahLst/>
              <a:cxnLst/>
              <a:rect l="l" t="t" r="r" b="b"/>
              <a:pathLst>
                <a:path w="16946" h="11774" extrusionOk="0">
                  <a:moveTo>
                    <a:pt x="16169" y="1"/>
                  </a:moveTo>
                  <a:cubicBezTo>
                    <a:pt x="15955" y="1"/>
                    <a:pt x="15708" y="75"/>
                    <a:pt x="15444" y="234"/>
                  </a:cubicBezTo>
                  <a:lnTo>
                    <a:pt x="1501" y="8273"/>
                  </a:lnTo>
                  <a:cubicBezTo>
                    <a:pt x="634" y="8806"/>
                    <a:pt x="67" y="9740"/>
                    <a:pt x="0" y="10774"/>
                  </a:cubicBezTo>
                  <a:cubicBezTo>
                    <a:pt x="0" y="11415"/>
                    <a:pt x="314" y="11774"/>
                    <a:pt x="781" y="11774"/>
                  </a:cubicBezTo>
                  <a:cubicBezTo>
                    <a:pt x="994" y="11774"/>
                    <a:pt x="1239" y="11699"/>
                    <a:pt x="1501" y="11542"/>
                  </a:cubicBezTo>
                  <a:lnTo>
                    <a:pt x="15444" y="3469"/>
                  </a:lnTo>
                  <a:cubicBezTo>
                    <a:pt x="16312" y="2935"/>
                    <a:pt x="16879" y="2001"/>
                    <a:pt x="16945" y="967"/>
                  </a:cubicBezTo>
                  <a:cubicBezTo>
                    <a:pt x="16945" y="351"/>
                    <a:pt x="16633" y="1"/>
                    <a:pt x="1616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5"/>
            <p:cNvSpPr/>
            <p:nvPr/>
          </p:nvSpPr>
          <p:spPr>
            <a:xfrm>
              <a:off x="2497800" y="3137700"/>
              <a:ext cx="423650" cy="294350"/>
            </a:xfrm>
            <a:custGeom>
              <a:avLst/>
              <a:gdLst/>
              <a:ahLst/>
              <a:cxnLst/>
              <a:rect l="l" t="t" r="r" b="b"/>
              <a:pathLst>
                <a:path w="16946" h="11774" extrusionOk="0">
                  <a:moveTo>
                    <a:pt x="16169" y="1"/>
                  </a:moveTo>
                  <a:cubicBezTo>
                    <a:pt x="15955" y="1"/>
                    <a:pt x="15708" y="75"/>
                    <a:pt x="15444" y="234"/>
                  </a:cubicBezTo>
                  <a:lnTo>
                    <a:pt x="1501" y="8273"/>
                  </a:lnTo>
                  <a:cubicBezTo>
                    <a:pt x="634" y="8806"/>
                    <a:pt x="67" y="9740"/>
                    <a:pt x="0" y="10774"/>
                  </a:cubicBezTo>
                  <a:cubicBezTo>
                    <a:pt x="0" y="11415"/>
                    <a:pt x="314" y="11774"/>
                    <a:pt x="781" y="11774"/>
                  </a:cubicBezTo>
                  <a:cubicBezTo>
                    <a:pt x="994" y="11774"/>
                    <a:pt x="1239" y="11699"/>
                    <a:pt x="1501" y="11542"/>
                  </a:cubicBezTo>
                  <a:lnTo>
                    <a:pt x="15444" y="3469"/>
                  </a:lnTo>
                  <a:cubicBezTo>
                    <a:pt x="16312" y="2935"/>
                    <a:pt x="16879" y="2001"/>
                    <a:pt x="16945" y="967"/>
                  </a:cubicBezTo>
                  <a:cubicBezTo>
                    <a:pt x="16945" y="351"/>
                    <a:pt x="16633" y="1"/>
                    <a:pt x="16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5"/>
            <p:cNvSpPr/>
            <p:nvPr/>
          </p:nvSpPr>
          <p:spPr>
            <a:xfrm>
              <a:off x="2998150" y="3268500"/>
              <a:ext cx="70900" cy="65325"/>
            </a:xfrm>
            <a:custGeom>
              <a:avLst/>
              <a:gdLst/>
              <a:ahLst/>
              <a:cxnLst/>
              <a:rect l="l" t="t" r="r" b="b"/>
              <a:pathLst>
                <a:path w="2836" h="2613" extrusionOk="0">
                  <a:moveTo>
                    <a:pt x="2429" y="0"/>
                  </a:moveTo>
                  <a:cubicBezTo>
                    <a:pt x="2322" y="0"/>
                    <a:pt x="2200" y="34"/>
                    <a:pt x="2068" y="105"/>
                  </a:cubicBezTo>
                  <a:lnTo>
                    <a:pt x="768" y="872"/>
                  </a:lnTo>
                  <a:cubicBezTo>
                    <a:pt x="334" y="1139"/>
                    <a:pt x="34" y="1606"/>
                    <a:pt x="0" y="2140"/>
                  </a:cubicBezTo>
                  <a:cubicBezTo>
                    <a:pt x="0" y="2440"/>
                    <a:pt x="160" y="2613"/>
                    <a:pt x="403" y="2613"/>
                  </a:cubicBezTo>
                  <a:cubicBezTo>
                    <a:pt x="510" y="2613"/>
                    <a:pt x="634" y="2579"/>
                    <a:pt x="768" y="2507"/>
                  </a:cubicBezTo>
                  <a:lnTo>
                    <a:pt x="2068" y="1740"/>
                  </a:lnTo>
                  <a:cubicBezTo>
                    <a:pt x="2502" y="1473"/>
                    <a:pt x="2802" y="1006"/>
                    <a:pt x="2836" y="505"/>
                  </a:cubicBezTo>
                  <a:cubicBezTo>
                    <a:pt x="2836" y="180"/>
                    <a:pt x="2674" y="0"/>
                    <a:pt x="2429"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5"/>
            <p:cNvSpPr/>
            <p:nvPr/>
          </p:nvSpPr>
          <p:spPr>
            <a:xfrm>
              <a:off x="3104050" y="3208425"/>
              <a:ext cx="70925" cy="65075"/>
            </a:xfrm>
            <a:custGeom>
              <a:avLst/>
              <a:gdLst/>
              <a:ahLst/>
              <a:cxnLst/>
              <a:rect l="l" t="t" r="r" b="b"/>
              <a:pathLst>
                <a:path w="2837" h="2603" extrusionOk="0">
                  <a:moveTo>
                    <a:pt x="2434" y="1"/>
                  </a:moveTo>
                  <a:cubicBezTo>
                    <a:pt x="2326" y="1"/>
                    <a:pt x="2202" y="35"/>
                    <a:pt x="2069" y="106"/>
                  </a:cubicBezTo>
                  <a:lnTo>
                    <a:pt x="768" y="874"/>
                  </a:lnTo>
                  <a:cubicBezTo>
                    <a:pt x="334" y="1141"/>
                    <a:pt x="34" y="1608"/>
                    <a:pt x="1" y="2108"/>
                  </a:cubicBezTo>
                  <a:cubicBezTo>
                    <a:pt x="1" y="2424"/>
                    <a:pt x="153" y="2602"/>
                    <a:pt x="386" y="2602"/>
                  </a:cubicBezTo>
                  <a:cubicBezTo>
                    <a:pt x="498" y="2602"/>
                    <a:pt x="627" y="2561"/>
                    <a:pt x="768" y="2475"/>
                  </a:cubicBezTo>
                  <a:lnTo>
                    <a:pt x="2069" y="1741"/>
                  </a:lnTo>
                  <a:cubicBezTo>
                    <a:pt x="2502" y="1441"/>
                    <a:pt x="2803" y="1007"/>
                    <a:pt x="2836" y="473"/>
                  </a:cubicBezTo>
                  <a:cubicBezTo>
                    <a:pt x="2836" y="173"/>
                    <a:pt x="2676" y="1"/>
                    <a:pt x="2434"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5"/>
            <p:cNvSpPr/>
            <p:nvPr/>
          </p:nvSpPr>
          <p:spPr>
            <a:xfrm>
              <a:off x="3209975" y="3146350"/>
              <a:ext cx="70900" cy="65250"/>
            </a:xfrm>
            <a:custGeom>
              <a:avLst/>
              <a:gdLst/>
              <a:ahLst/>
              <a:cxnLst/>
              <a:rect l="l" t="t" r="r" b="b"/>
              <a:pathLst>
                <a:path w="2836" h="2610" extrusionOk="0">
                  <a:moveTo>
                    <a:pt x="2446" y="1"/>
                  </a:moveTo>
                  <a:cubicBezTo>
                    <a:pt x="2343" y="1"/>
                    <a:pt x="2225" y="38"/>
                    <a:pt x="2102" y="121"/>
                  </a:cubicBezTo>
                  <a:lnTo>
                    <a:pt x="767" y="888"/>
                  </a:lnTo>
                  <a:cubicBezTo>
                    <a:pt x="334" y="1155"/>
                    <a:pt x="33" y="1622"/>
                    <a:pt x="0" y="2122"/>
                  </a:cubicBezTo>
                  <a:cubicBezTo>
                    <a:pt x="0" y="2422"/>
                    <a:pt x="175" y="2610"/>
                    <a:pt x="415" y="2610"/>
                  </a:cubicBezTo>
                  <a:cubicBezTo>
                    <a:pt x="523" y="2610"/>
                    <a:pt x="643" y="2572"/>
                    <a:pt x="767" y="2489"/>
                  </a:cubicBezTo>
                  <a:lnTo>
                    <a:pt x="2102" y="1756"/>
                  </a:lnTo>
                  <a:cubicBezTo>
                    <a:pt x="2535" y="1455"/>
                    <a:pt x="2802" y="988"/>
                    <a:pt x="2835" y="488"/>
                  </a:cubicBezTo>
                  <a:cubicBezTo>
                    <a:pt x="2835" y="189"/>
                    <a:pt x="2676" y="1"/>
                    <a:pt x="2446"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5"/>
            <p:cNvSpPr/>
            <p:nvPr/>
          </p:nvSpPr>
          <p:spPr>
            <a:xfrm>
              <a:off x="3316700" y="3085025"/>
              <a:ext cx="70925" cy="65350"/>
            </a:xfrm>
            <a:custGeom>
              <a:avLst/>
              <a:gdLst/>
              <a:ahLst/>
              <a:cxnLst/>
              <a:rect l="l" t="t" r="r" b="b"/>
              <a:pathLst>
                <a:path w="2837" h="2614" extrusionOk="0">
                  <a:moveTo>
                    <a:pt x="2429" y="1"/>
                  </a:moveTo>
                  <a:cubicBezTo>
                    <a:pt x="2323" y="1"/>
                    <a:pt x="2200" y="35"/>
                    <a:pt x="2069" y="106"/>
                  </a:cubicBezTo>
                  <a:lnTo>
                    <a:pt x="768" y="873"/>
                  </a:lnTo>
                  <a:cubicBezTo>
                    <a:pt x="334" y="1140"/>
                    <a:pt x="34" y="1607"/>
                    <a:pt x="1" y="2140"/>
                  </a:cubicBezTo>
                  <a:cubicBezTo>
                    <a:pt x="1" y="2441"/>
                    <a:pt x="161" y="2613"/>
                    <a:pt x="403" y="2613"/>
                  </a:cubicBezTo>
                  <a:cubicBezTo>
                    <a:pt x="511" y="2613"/>
                    <a:pt x="635" y="2579"/>
                    <a:pt x="768" y="2507"/>
                  </a:cubicBezTo>
                  <a:lnTo>
                    <a:pt x="2069" y="1740"/>
                  </a:lnTo>
                  <a:cubicBezTo>
                    <a:pt x="2503" y="1473"/>
                    <a:pt x="2803" y="1006"/>
                    <a:pt x="2836" y="506"/>
                  </a:cubicBezTo>
                  <a:cubicBezTo>
                    <a:pt x="2836" y="180"/>
                    <a:pt x="2674" y="1"/>
                    <a:pt x="242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5"/>
            <p:cNvSpPr/>
            <p:nvPr/>
          </p:nvSpPr>
          <p:spPr>
            <a:xfrm>
              <a:off x="2496950" y="3402925"/>
              <a:ext cx="672175" cy="534475"/>
            </a:xfrm>
            <a:custGeom>
              <a:avLst/>
              <a:gdLst/>
              <a:ahLst/>
              <a:cxnLst/>
              <a:rect l="l" t="t" r="r" b="b"/>
              <a:pathLst>
                <a:path w="26887" h="21379" extrusionOk="0">
                  <a:moveTo>
                    <a:pt x="26460" y="1"/>
                  </a:moveTo>
                  <a:cubicBezTo>
                    <a:pt x="26358" y="1"/>
                    <a:pt x="26243" y="32"/>
                    <a:pt x="26119" y="99"/>
                  </a:cubicBezTo>
                  <a:lnTo>
                    <a:pt x="768" y="14776"/>
                  </a:lnTo>
                  <a:cubicBezTo>
                    <a:pt x="334" y="15043"/>
                    <a:pt x="34" y="15543"/>
                    <a:pt x="1" y="16043"/>
                  </a:cubicBezTo>
                  <a:lnTo>
                    <a:pt x="1" y="20847"/>
                  </a:lnTo>
                  <a:cubicBezTo>
                    <a:pt x="1" y="21181"/>
                    <a:pt x="171" y="21378"/>
                    <a:pt x="427" y="21378"/>
                  </a:cubicBezTo>
                  <a:cubicBezTo>
                    <a:pt x="529" y="21378"/>
                    <a:pt x="644" y="21347"/>
                    <a:pt x="768" y="21281"/>
                  </a:cubicBezTo>
                  <a:lnTo>
                    <a:pt x="26119" y="6637"/>
                  </a:lnTo>
                  <a:cubicBezTo>
                    <a:pt x="26553" y="6336"/>
                    <a:pt x="26853" y="5869"/>
                    <a:pt x="26887" y="5336"/>
                  </a:cubicBezTo>
                  <a:lnTo>
                    <a:pt x="26887" y="532"/>
                  </a:lnTo>
                  <a:cubicBezTo>
                    <a:pt x="26887" y="198"/>
                    <a:pt x="26716" y="1"/>
                    <a:pt x="2646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5"/>
            <p:cNvSpPr/>
            <p:nvPr/>
          </p:nvSpPr>
          <p:spPr>
            <a:xfrm>
              <a:off x="2511975" y="3504625"/>
              <a:ext cx="65900" cy="164925"/>
            </a:xfrm>
            <a:custGeom>
              <a:avLst/>
              <a:gdLst/>
              <a:ahLst/>
              <a:cxnLst/>
              <a:rect l="l" t="t" r="r" b="b"/>
              <a:pathLst>
                <a:path w="2636" h="6597" extrusionOk="0">
                  <a:moveTo>
                    <a:pt x="1501" y="0"/>
                  </a:moveTo>
                  <a:lnTo>
                    <a:pt x="1101" y="234"/>
                  </a:lnTo>
                  <a:cubicBezTo>
                    <a:pt x="1068" y="267"/>
                    <a:pt x="1034" y="300"/>
                    <a:pt x="1034" y="334"/>
                  </a:cubicBezTo>
                  <a:cubicBezTo>
                    <a:pt x="1001" y="400"/>
                    <a:pt x="1001" y="434"/>
                    <a:pt x="1001" y="501"/>
                  </a:cubicBezTo>
                  <a:lnTo>
                    <a:pt x="1001" y="968"/>
                  </a:lnTo>
                  <a:cubicBezTo>
                    <a:pt x="867" y="1101"/>
                    <a:pt x="734" y="1234"/>
                    <a:pt x="634" y="1368"/>
                  </a:cubicBezTo>
                  <a:cubicBezTo>
                    <a:pt x="500" y="1501"/>
                    <a:pt x="400" y="1668"/>
                    <a:pt x="334" y="1835"/>
                  </a:cubicBezTo>
                  <a:cubicBezTo>
                    <a:pt x="234" y="2035"/>
                    <a:pt x="167" y="2202"/>
                    <a:pt x="134" y="2369"/>
                  </a:cubicBezTo>
                  <a:cubicBezTo>
                    <a:pt x="100" y="2569"/>
                    <a:pt x="67" y="2735"/>
                    <a:pt x="67" y="2936"/>
                  </a:cubicBezTo>
                  <a:cubicBezTo>
                    <a:pt x="67" y="3102"/>
                    <a:pt x="67" y="3269"/>
                    <a:pt x="134" y="3436"/>
                  </a:cubicBezTo>
                  <a:cubicBezTo>
                    <a:pt x="167" y="3569"/>
                    <a:pt x="200" y="3669"/>
                    <a:pt x="300" y="3736"/>
                  </a:cubicBezTo>
                  <a:cubicBezTo>
                    <a:pt x="367" y="3803"/>
                    <a:pt x="467" y="3870"/>
                    <a:pt x="567" y="3870"/>
                  </a:cubicBezTo>
                  <a:cubicBezTo>
                    <a:pt x="701" y="3870"/>
                    <a:pt x="867" y="3870"/>
                    <a:pt x="1001" y="3836"/>
                  </a:cubicBezTo>
                  <a:cubicBezTo>
                    <a:pt x="1168" y="3803"/>
                    <a:pt x="1301" y="3770"/>
                    <a:pt x="1434" y="3736"/>
                  </a:cubicBezTo>
                  <a:cubicBezTo>
                    <a:pt x="1535" y="3703"/>
                    <a:pt x="1668" y="3703"/>
                    <a:pt x="1768" y="3703"/>
                  </a:cubicBezTo>
                  <a:cubicBezTo>
                    <a:pt x="1788" y="3693"/>
                    <a:pt x="1807" y="3689"/>
                    <a:pt x="1827" y="3689"/>
                  </a:cubicBezTo>
                  <a:cubicBezTo>
                    <a:pt x="1874" y="3689"/>
                    <a:pt x="1921" y="3713"/>
                    <a:pt x="1968" y="3736"/>
                  </a:cubicBezTo>
                  <a:cubicBezTo>
                    <a:pt x="2002" y="3803"/>
                    <a:pt x="2035" y="3903"/>
                    <a:pt x="2035" y="3970"/>
                  </a:cubicBezTo>
                  <a:cubicBezTo>
                    <a:pt x="2035" y="4070"/>
                    <a:pt x="2002" y="4170"/>
                    <a:pt x="1968" y="4270"/>
                  </a:cubicBezTo>
                  <a:cubicBezTo>
                    <a:pt x="1935" y="4370"/>
                    <a:pt x="1868" y="4470"/>
                    <a:pt x="1801" y="4537"/>
                  </a:cubicBezTo>
                  <a:cubicBezTo>
                    <a:pt x="1735" y="4637"/>
                    <a:pt x="1668" y="4704"/>
                    <a:pt x="1568" y="4770"/>
                  </a:cubicBezTo>
                  <a:cubicBezTo>
                    <a:pt x="1501" y="4837"/>
                    <a:pt x="1401" y="4904"/>
                    <a:pt x="1301" y="4970"/>
                  </a:cubicBezTo>
                  <a:cubicBezTo>
                    <a:pt x="1234" y="5037"/>
                    <a:pt x="1134" y="5070"/>
                    <a:pt x="1034" y="5104"/>
                  </a:cubicBezTo>
                  <a:lnTo>
                    <a:pt x="834" y="5104"/>
                  </a:lnTo>
                  <a:cubicBezTo>
                    <a:pt x="767" y="5070"/>
                    <a:pt x="734" y="5037"/>
                    <a:pt x="701" y="5004"/>
                  </a:cubicBezTo>
                  <a:cubicBezTo>
                    <a:pt x="667" y="4970"/>
                    <a:pt x="634" y="4904"/>
                    <a:pt x="634" y="4870"/>
                  </a:cubicBezTo>
                  <a:cubicBezTo>
                    <a:pt x="601" y="4837"/>
                    <a:pt x="601" y="4804"/>
                    <a:pt x="567" y="4770"/>
                  </a:cubicBezTo>
                  <a:cubicBezTo>
                    <a:pt x="534" y="4770"/>
                    <a:pt x="500" y="4770"/>
                    <a:pt x="434" y="4804"/>
                  </a:cubicBezTo>
                  <a:lnTo>
                    <a:pt x="134" y="5004"/>
                  </a:lnTo>
                  <a:cubicBezTo>
                    <a:pt x="67" y="5004"/>
                    <a:pt x="33" y="5037"/>
                    <a:pt x="33" y="5104"/>
                  </a:cubicBezTo>
                  <a:cubicBezTo>
                    <a:pt x="0" y="5137"/>
                    <a:pt x="0" y="5204"/>
                    <a:pt x="0" y="5237"/>
                  </a:cubicBezTo>
                  <a:cubicBezTo>
                    <a:pt x="0" y="5404"/>
                    <a:pt x="33" y="5538"/>
                    <a:pt x="100" y="5704"/>
                  </a:cubicBezTo>
                  <a:cubicBezTo>
                    <a:pt x="134" y="5771"/>
                    <a:pt x="200" y="5871"/>
                    <a:pt x="300" y="5938"/>
                  </a:cubicBezTo>
                  <a:cubicBezTo>
                    <a:pt x="400" y="6005"/>
                    <a:pt x="500" y="6038"/>
                    <a:pt x="601" y="6038"/>
                  </a:cubicBezTo>
                  <a:cubicBezTo>
                    <a:pt x="734" y="6038"/>
                    <a:pt x="867" y="6038"/>
                    <a:pt x="1001" y="5971"/>
                  </a:cubicBezTo>
                  <a:lnTo>
                    <a:pt x="1001" y="6472"/>
                  </a:lnTo>
                  <a:cubicBezTo>
                    <a:pt x="1001" y="6505"/>
                    <a:pt x="1001" y="6538"/>
                    <a:pt x="1034" y="6572"/>
                  </a:cubicBezTo>
                  <a:cubicBezTo>
                    <a:pt x="1051" y="6588"/>
                    <a:pt x="1068" y="6597"/>
                    <a:pt x="1084" y="6597"/>
                  </a:cubicBezTo>
                  <a:cubicBezTo>
                    <a:pt x="1101" y="6597"/>
                    <a:pt x="1118" y="6588"/>
                    <a:pt x="1134" y="6572"/>
                  </a:cubicBezTo>
                  <a:lnTo>
                    <a:pt x="1501" y="6371"/>
                  </a:lnTo>
                  <a:cubicBezTo>
                    <a:pt x="1535" y="6338"/>
                    <a:pt x="1568" y="6305"/>
                    <a:pt x="1568" y="6271"/>
                  </a:cubicBezTo>
                  <a:cubicBezTo>
                    <a:pt x="1601" y="6205"/>
                    <a:pt x="1601" y="6171"/>
                    <a:pt x="1601" y="6105"/>
                  </a:cubicBezTo>
                  <a:lnTo>
                    <a:pt x="1601" y="5638"/>
                  </a:lnTo>
                  <a:cubicBezTo>
                    <a:pt x="1768" y="5504"/>
                    <a:pt x="1901" y="5371"/>
                    <a:pt x="2035" y="5204"/>
                  </a:cubicBezTo>
                  <a:cubicBezTo>
                    <a:pt x="2168" y="5037"/>
                    <a:pt x="2268" y="4870"/>
                    <a:pt x="2368" y="4704"/>
                  </a:cubicBezTo>
                  <a:cubicBezTo>
                    <a:pt x="2435" y="4537"/>
                    <a:pt x="2502" y="4337"/>
                    <a:pt x="2569" y="4170"/>
                  </a:cubicBezTo>
                  <a:cubicBezTo>
                    <a:pt x="2602" y="3970"/>
                    <a:pt x="2635" y="3803"/>
                    <a:pt x="2635" y="3603"/>
                  </a:cubicBezTo>
                  <a:cubicBezTo>
                    <a:pt x="2635" y="3436"/>
                    <a:pt x="2602" y="3269"/>
                    <a:pt x="2569" y="3102"/>
                  </a:cubicBezTo>
                  <a:cubicBezTo>
                    <a:pt x="2535" y="3002"/>
                    <a:pt x="2469" y="2902"/>
                    <a:pt x="2402" y="2802"/>
                  </a:cubicBezTo>
                  <a:cubicBezTo>
                    <a:pt x="2302" y="2735"/>
                    <a:pt x="2202" y="2702"/>
                    <a:pt x="2068" y="2702"/>
                  </a:cubicBezTo>
                  <a:cubicBezTo>
                    <a:pt x="1935" y="2702"/>
                    <a:pt x="1768" y="2702"/>
                    <a:pt x="1601" y="2735"/>
                  </a:cubicBezTo>
                  <a:lnTo>
                    <a:pt x="1201" y="2869"/>
                  </a:lnTo>
                  <a:cubicBezTo>
                    <a:pt x="1134" y="2869"/>
                    <a:pt x="1068" y="2884"/>
                    <a:pt x="1001" y="2884"/>
                  </a:cubicBezTo>
                  <a:cubicBezTo>
                    <a:pt x="967" y="2884"/>
                    <a:pt x="934" y="2880"/>
                    <a:pt x="901" y="2869"/>
                  </a:cubicBezTo>
                  <a:cubicBezTo>
                    <a:pt x="834" y="2869"/>
                    <a:pt x="767" y="2836"/>
                    <a:pt x="734" y="2802"/>
                  </a:cubicBezTo>
                  <a:cubicBezTo>
                    <a:pt x="701" y="2735"/>
                    <a:pt x="701" y="2635"/>
                    <a:pt x="701" y="2569"/>
                  </a:cubicBezTo>
                  <a:cubicBezTo>
                    <a:pt x="701" y="2469"/>
                    <a:pt x="701" y="2369"/>
                    <a:pt x="734" y="2302"/>
                  </a:cubicBezTo>
                  <a:cubicBezTo>
                    <a:pt x="767" y="2202"/>
                    <a:pt x="801" y="2135"/>
                    <a:pt x="867" y="2035"/>
                  </a:cubicBezTo>
                  <a:cubicBezTo>
                    <a:pt x="967" y="1902"/>
                    <a:pt x="1134" y="1768"/>
                    <a:pt x="1268" y="1668"/>
                  </a:cubicBezTo>
                  <a:cubicBezTo>
                    <a:pt x="1401" y="1568"/>
                    <a:pt x="1568" y="1535"/>
                    <a:pt x="1701" y="1535"/>
                  </a:cubicBezTo>
                  <a:cubicBezTo>
                    <a:pt x="1801" y="1568"/>
                    <a:pt x="1868" y="1635"/>
                    <a:pt x="1901" y="1735"/>
                  </a:cubicBezTo>
                  <a:cubicBezTo>
                    <a:pt x="1935" y="1768"/>
                    <a:pt x="1935" y="1801"/>
                    <a:pt x="1968" y="1801"/>
                  </a:cubicBezTo>
                  <a:cubicBezTo>
                    <a:pt x="1979" y="1813"/>
                    <a:pt x="1990" y="1816"/>
                    <a:pt x="2003" y="1816"/>
                  </a:cubicBezTo>
                  <a:cubicBezTo>
                    <a:pt x="2027" y="1816"/>
                    <a:pt x="2057" y="1801"/>
                    <a:pt x="2102" y="1801"/>
                  </a:cubicBezTo>
                  <a:lnTo>
                    <a:pt x="2402" y="1601"/>
                  </a:lnTo>
                  <a:cubicBezTo>
                    <a:pt x="2469" y="1568"/>
                    <a:pt x="2502" y="1535"/>
                    <a:pt x="2502" y="1501"/>
                  </a:cubicBezTo>
                  <a:cubicBezTo>
                    <a:pt x="2535" y="1435"/>
                    <a:pt x="2535" y="1401"/>
                    <a:pt x="2535" y="1334"/>
                  </a:cubicBezTo>
                  <a:cubicBezTo>
                    <a:pt x="2535" y="1234"/>
                    <a:pt x="2502" y="1134"/>
                    <a:pt x="2469" y="1034"/>
                  </a:cubicBezTo>
                  <a:cubicBezTo>
                    <a:pt x="2435" y="901"/>
                    <a:pt x="2368" y="834"/>
                    <a:pt x="2302" y="734"/>
                  </a:cubicBezTo>
                  <a:cubicBezTo>
                    <a:pt x="2235" y="667"/>
                    <a:pt x="2135" y="634"/>
                    <a:pt x="2002" y="601"/>
                  </a:cubicBezTo>
                  <a:cubicBezTo>
                    <a:pt x="1946" y="587"/>
                    <a:pt x="1891" y="579"/>
                    <a:pt x="1838" y="579"/>
                  </a:cubicBezTo>
                  <a:cubicBezTo>
                    <a:pt x="1763" y="579"/>
                    <a:pt x="1693" y="595"/>
                    <a:pt x="1635" y="634"/>
                  </a:cubicBezTo>
                  <a:lnTo>
                    <a:pt x="1601" y="134"/>
                  </a:lnTo>
                  <a:cubicBezTo>
                    <a:pt x="1601" y="100"/>
                    <a:pt x="1601" y="34"/>
                    <a:pt x="156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5"/>
            <p:cNvSpPr/>
            <p:nvPr/>
          </p:nvSpPr>
          <p:spPr>
            <a:xfrm>
              <a:off x="2611200" y="3457075"/>
              <a:ext cx="68400" cy="129925"/>
            </a:xfrm>
            <a:custGeom>
              <a:avLst/>
              <a:gdLst/>
              <a:ahLst/>
              <a:cxnLst/>
              <a:rect l="l" t="t" r="r" b="b"/>
              <a:pathLst>
                <a:path w="2736" h="5197" extrusionOk="0">
                  <a:moveTo>
                    <a:pt x="1568" y="1802"/>
                  </a:moveTo>
                  <a:lnTo>
                    <a:pt x="1568" y="3303"/>
                  </a:lnTo>
                  <a:lnTo>
                    <a:pt x="768" y="3770"/>
                  </a:lnTo>
                  <a:lnTo>
                    <a:pt x="1568" y="1802"/>
                  </a:lnTo>
                  <a:close/>
                  <a:moveTo>
                    <a:pt x="2069" y="1"/>
                  </a:moveTo>
                  <a:lnTo>
                    <a:pt x="1735" y="201"/>
                  </a:lnTo>
                  <a:cubicBezTo>
                    <a:pt x="1635" y="301"/>
                    <a:pt x="1568" y="401"/>
                    <a:pt x="1535" y="501"/>
                  </a:cubicBezTo>
                  <a:lnTo>
                    <a:pt x="101" y="4037"/>
                  </a:lnTo>
                  <a:lnTo>
                    <a:pt x="34" y="4237"/>
                  </a:lnTo>
                  <a:cubicBezTo>
                    <a:pt x="34" y="4271"/>
                    <a:pt x="1" y="4337"/>
                    <a:pt x="1" y="4404"/>
                  </a:cubicBezTo>
                  <a:lnTo>
                    <a:pt x="1" y="4904"/>
                  </a:lnTo>
                  <a:cubicBezTo>
                    <a:pt x="1" y="4971"/>
                    <a:pt x="34" y="5004"/>
                    <a:pt x="67" y="5038"/>
                  </a:cubicBezTo>
                  <a:lnTo>
                    <a:pt x="134" y="5038"/>
                  </a:lnTo>
                  <a:lnTo>
                    <a:pt x="1568" y="4204"/>
                  </a:lnTo>
                  <a:lnTo>
                    <a:pt x="1568" y="5071"/>
                  </a:lnTo>
                  <a:cubicBezTo>
                    <a:pt x="1568" y="5104"/>
                    <a:pt x="1568" y="5138"/>
                    <a:pt x="1602" y="5171"/>
                  </a:cubicBezTo>
                  <a:cubicBezTo>
                    <a:pt x="1618" y="5188"/>
                    <a:pt x="1635" y="5196"/>
                    <a:pt x="1652" y="5196"/>
                  </a:cubicBezTo>
                  <a:cubicBezTo>
                    <a:pt x="1668" y="5196"/>
                    <a:pt x="1685" y="5188"/>
                    <a:pt x="1702" y="5171"/>
                  </a:cubicBezTo>
                  <a:lnTo>
                    <a:pt x="2069" y="4938"/>
                  </a:lnTo>
                  <a:cubicBezTo>
                    <a:pt x="2102" y="4938"/>
                    <a:pt x="2135" y="4904"/>
                    <a:pt x="2169" y="4838"/>
                  </a:cubicBezTo>
                  <a:cubicBezTo>
                    <a:pt x="2169" y="4804"/>
                    <a:pt x="2202" y="4738"/>
                    <a:pt x="2202" y="4704"/>
                  </a:cubicBezTo>
                  <a:lnTo>
                    <a:pt x="2202" y="3837"/>
                  </a:lnTo>
                  <a:lnTo>
                    <a:pt x="2602" y="3603"/>
                  </a:lnTo>
                  <a:cubicBezTo>
                    <a:pt x="2636" y="3570"/>
                    <a:pt x="2669" y="3537"/>
                    <a:pt x="2669" y="3503"/>
                  </a:cubicBezTo>
                  <a:cubicBezTo>
                    <a:pt x="2703" y="3437"/>
                    <a:pt x="2703" y="3403"/>
                    <a:pt x="2736" y="3337"/>
                  </a:cubicBezTo>
                  <a:lnTo>
                    <a:pt x="2736" y="2836"/>
                  </a:lnTo>
                  <a:cubicBezTo>
                    <a:pt x="2736" y="2803"/>
                    <a:pt x="2703" y="2769"/>
                    <a:pt x="2669" y="2736"/>
                  </a:cubicBezTo>
                  <a:cubicBezTo>
                    <a:pt x="2669" y="2719"/>
                    <a:pt x="2652" y="2711"/>
                    <a:pt x="2636" y="2711"/>
                  </a:cubicBezTo>
                  <a:cubicBezTo>
                    <a:pt x="2619" y="2711"/>
                    <a:pt x="2602" y="2719"/>
                    <a:pt x="2602" y="2736"/>
                  </a:cubicBezTo>
                  <a:lnTo>
                    <a:pt x="2202" y="2936"/>
                  </a:lnTo>
                  <a:lnTo>
                    <a:pt x="2202" y="134"/>
                  </a:lnTo>
                  <a:cubicBezTo>
                    <a:pt x="2202" y="101"/>
                    <a:pt x="2202" y="34"/>
                    <a:pt x="216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5"/>
            <p:cNvSpPr/>
            <p:nvPr/>
          </p:nvSpPr>
          <p:spPr>
            <a:xfrm>
              <a:off x="2685425" y="3414550"/>
              <a:ext cx="67575" cy="129275"/>
            </a:xfrm>
            <a:custGeom>
              <a:avLst/>
              <a:gdLst/>
              <a:ahLst/>
              <a:cxnLst/>
              <a:rect l="l" t="t" r="r" b="b"/>
              <a:pathLst>
                <a:path w="2703" h="5171" extrusionOk="0">
                  <a:moveTo>
                    <a:pt x="1568" y="1802"/>
                  </a:moveTo>
                  <a:lnTo>
                    <a:pt x="1568" y="3303"/>
                  </a:lnTo>
                  <a:lnTo>
                    <a:pt x="768" y="3737"/>
                  </a:lnTo>
                  <a:lnTo>
                    <a:pt x="1568" y="1802"/>
                  </a:lnTo>
                  <a:close/>
                  <a:moveTo>
                    <a:pt x="2069" y="1"/>
                  </a:moveTo>
                  <a:lnTo>
                    <a:pt x="1702" y="234"/>
                  </a:lnTo>
                  <a:cubicBezTo>
                    <a:pt x="1635" y="301"/>
                    <a:pt x="1568" y="401"/>
                    <a:pt x="1535" y="501"/>
                  </a:cubicBezTo>
                  <a:lnTo>
                    <a:pt x="100" y="4003"/>
                  </a:lnTo>
                  <a:lnTo>
                    <a:pt x="34" y="4204"/>
                  </a:lnTo>
                  <a:cubicBezTo>
                    <a:pt x="34" y="4270"/>
                    <a:pt x="0" y="4337"/>
                    <a:pt x="0" y="4404"/>
                  </a:cubicBezTo>
                  <a:lnTo>
                    <a:pt x="0" y="4904"/>
                  </a:lnTo>
                  <a:cubicBezTo>
                    <a:pt x="0" y="4937"/>
                    <a:pt x="34" y="5004"/>
                    <a:pt x="67" y="5038"/>
                  </a:cubicBezTo>
                  <a:lnTo>
                    <a:pt x="134" y="5038"/>
                  </a:lnTo>
                  <a:lnTo>
                    <a:pt x="1568" y="4204"/>
                  </a:lnTo>
                  <a:lnTo>
                    <a:pt x="1568" y="5038"/>
                  </a:lnTo>
                  <a:cubicBezTo>
                    <a:pt x="1568" y="5071"/>
                    <a:pt x="1568" y="5138"/>
                    <a:pt x="1602" y="5171"/>
                  </a:cubicBezTo>
                  <a:lnTo>
                    <a:pt x="1702" y="5171"/>
                  </a:lnTo>
                  <a:lnTo>
                    <a:pt x="2069" y="4937"/>
                  </a:lnTo>
                  <a:cubicBezTo>
                    <a:pt x="2102" y="4937"/>
                    <a:pt x="2135" y="4904"/>
                    <a:pt x="2135" y="4837"/>
                  </a:cubicBezTo>
                  <a:cubicBezTo>
                    <a:pt x="2169" y="4804"/>
                    <a:pt x="2169" y="4737"/>
                    <a:pt x="2202" y="4704"/>
                  </a:cubicBezTo>
                  <a:lnTo>
                    <a:pt x="2202" y="3837"/>
                  </a:lnTo>
                  <a:lnTo>
                    <a:pt x="2569" y="3603"/>
                  </a:lnTo>
                  <a:cubicBezTo>
                    <a:pt x="2636" y="3570"/>
                    <a:pt x="2636" y="3536"/>
                    <a:pt x="2669" y="3503"/>
                  </a:cubicBezTo>
                  <a:cubicBezTo>
                    <a:pt x="2702" y="3436"/>
                    <a:pt x="2702" y="3403"/>
                    <a:pt x="2702" y="3336"/>
                  </a:cubicBezTo>
                  <a:lnTo>
                    <a:pt x="2702" y="2836"/>
                  </a:lnTo>
                  <a:cubicBezTo>
                    <a:pt x="2702" y="2803"/>
                    <a:pt x="2702" y="2769"/>
                    <a:pt x="2669" y="2736"/>
                  </a:cubicBezTo>
                  <a:cubicBezTo>
                    <a:pt x="2652" y="2719"/>
                    <a:pt x="2636" y="2711"/>
                    <a:pt x="2619" y="2711"/>
                  </a:cubicBezTo>
                  <a:cubicBezTo>
                    <a:pt x="2602" y="2711"/>
                    <a:pt x="2586" y="2719"/>
                    <a:pt x="2569" y="2736"/>
                  </a:cubicBezTo>
                  <a:lnTo>
                    <a:pt x="2202" y="2969"/>
                  </a:lnTo>
                  <a:lnTo>
                    <a:pt x="2202" y="134"/>
                  </a:lnTo>
                  <a:cubicBezTo>
                    <a:pt x="2202" y="101"/>
                    <a:pt x="2169" y="34"/>
                    <a:pt x="213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5"/>
            <p:cNvSpPr/>
            <p:nvPr/>
          </p:nvSpPr>
          <p:spPr>
            <a:xfrm>
              <a:off x="2757975" y="3377650"/>
              <a:ext cx="61725" cy="137825"/>
            </a:xfrm>
            <a:custGeom>
              <a:avLst/>
              <a:gdLst/>
              <a:ahLst/>
              <a:cxnLst/>
              <a:rect l="l" t="t" r="r" b="b"/>
              <a:pathLst>
                <a:path w="2469" h="5513" extrusionOk="0">
                  <a:moveTo>
                    <a:pt x="1506" y="973"/>
                  </a:moveTo>
                  <a:cubicBezTo>
                    <a:pt x="1562" y="973"/>
                    <a:pt x="1617" y="984"/>
                    <a:pt x="1668" y="1010"/>
                  </a:cubicBezTo>
                  <a:cubicBezTo>
                    <a:pt x="1802" y="1143"/>
                    <a:pt x="1868" y="1343"/>
                    <a:pt x="1835" y="1543"/>
                  </a:cubicBezTo>
                  <a:cubicBezTo>
                    <a:pt x="1835" y="1777"/>
                    <a:pt x="1802" y="2010"/>
                    <a:pt x="1668" y="2244"/>
                  </a:cubicBezTo>
                  <a:cubicBezTo>
                    <a:pt x="1568" y="2411"/>
                    <a:pt x="1435" y="2577"/>
                    <a:pt x="1268" y="2677"/>
                  </a:cubicBezTo>
                  <a:cubicBezTo>
                    <a:pt x="1182" y="2742"/>
                    <a:pt x="1082" y="2779"/>
                    <a:pt x="986" y="2779"/>
                  </a:cubicBezTo>
                  <a:cubicBezTo>
                    <a:pt x="933" y="2779"/>
                    <a:pt x="882" y="2768"/>
                    <a:pt x="834" y="2744"/>
                  </a:cubicBezTo>
                  <a:cubicBezTo>
                    <a:pt x="734" y="2644"/>
                    <a:pt x="668" y="2477"/>
                    <a:pt x="668" y="2244"/>
                  </a:cubicBezTo>
                  <a:cubicBezTo>
                    <a:pt x="668" y="1977"/>
                    <a:pt x="734" y="1743"/>
                    <a:pt x="834" y="1510"/>
                  </a:cubicBezTo>
                  <a:cubicBezTo>
                    <a:pt x="934" y="1343"/>
                    <a:pt x="1068" y="1176"/>
                    <a:pt x="1268" y="1043"/>
                  </a:cubicBezTo>
                  <a:cubicBezTo>
                    <a:pt x="1330" y="1002"/>
                    <a:pt x="1417" y="973"/>
                    <a:pt x="1506" y="973"/>
                  </a:cubicBezTo>
                  <a:close/>
                  <a:moveTo>
                    <a:pt x="1808" y="0"/>
                  </a:moveTo>
                  <a:cubicBezTo>
                    <a:pt x="1784" y="0"/>
                    <a:pt x="1760" y="3"/>
                    <a:pt x="1735" y="9"/>
                  </a:cubicBezTo>
                  <a:cubicBezTo>
                    <a:pt x="1568" y="9"/>
                    <a:pt x="1401" y="76"/>
                    <a:pt x="1235" y="142"/>
                  </a:cubicBezTo>
                  <a:cubicBezTo>
                    <a:pt x="1068" y="276"/>
                    <a:pt x="901" y="409"/>
                    <a:pt x="768" y="576"/>
                  </a:cubicBezTo>
                  <a:cubicBezTo>
                    <a:pt x="601" y="743"/>
                    <a:pt x="467" y="943"/>
                    <a:pt x="367" y="1143"/>
                  </a:cubicBezTo>
                  <a:cubicBezTo>
                    <a:pt x="267" y="1343"/>
                    <a:pt x="167" y="1577"/>
                    <a:pt x="101" y="1810"/>
                  </a:cubicBezTo>
                  <a:cubicBezTo>
                    <a:pt x="67" y="2077"/>
                    <a:pt x="34" y="2344"/>
                    <a:pt x="34" y="2577"/>
                  </a:cubicBezTo>
                  <a:cubicBezTo>
                    <a:pt x="0" y="2811"/>
                    <a:pt x="34" y="3011"/>
                    <a:pt x="101" y="3211"/>
                  </a:cubicBezTo>
                  <a:cubicBezTo>
                    <a:pt x="167" y="3378"/>
                    <a:pt x="267" y="3511"/>
                    <a:pt x="367" y="3611"/>
                  </a:cubicBezTo>
                  <a:cubicBezTo>
                    <a:pt x="467" y="3712"/>
                    <a:pt x="601" y="3745"/>
                    <a:pt x="734" y="3745"/>
                  </a:cubicBezTo>
                  <a:cubicBezTo>
                    <a:pt x="934" y="3745"/>
                    <a:pt x="1101" y="3678"/>
                    <a:pt x="1235" y="3578"/>
                  </a:cubicBezTo>
                  <a:lnTo>
                    <a:pt x="1235" y="3578"/>
                  </a:lnTo>
                  <a:lnTo>
                    <a:pt x="634" y="5279"/>
                  </a:lnTo>
                  <a:cubicBezTo>
                    <a:pt x="634" y="5279"/>
                    <a:pt x="634" y="5313"/>
                    <a:pt x="634" y="5313"/>
                  </a:cubicBezTo>
                  <a:cubicBezTo>
                    <a:pt x="634" y="5346"/>
                    <a:pt x="634" y="5346"/>
                    <a:pt x="634" y="5379"/>
                  </a:cubicBezTo>
                  <a:cubicBezTo>
                    <a:pt x="601" y="5413"/>
                    <a:pt x="601" y="5446"/>
                    <a:pt x="634" y="5513"/>
                  </a:cubicBezTo>
                  <a:lnTo>
                    <a:pt x="734" y="5513"/>
                  </a:lnTo>
                  <a:lnTo>
                    <a:pt x="1135" y="5246"/>
                  </a:lnTo>
                  <a:cubicBezTo>
                    <a:pt x="1168" y="5246"/>
                    <a:pt x="1201" y="5213"/>
                    <a:pt x="1235" y="5146"/>
                  </a:cubicBezTo>
                  <a:cubicBezTo>
                    <a:pt x="1235" y="5113"/>
                    <a:pt x="1268" y="5079"/>
                    <a:pt x="1268" y="5046"/>
                  </a:cubicBezTo>
                  <a:lnTo>
                    <a:pt x="2135" y="2644"/>
                  </a:lnTo>
                  <a:cubicBezTo>
                    <a:pt x="2169" y="2544"/>
                    <a:pt x="2235" y="2411"/>
                    <a:pt x="2269" y="2311"/>
                  </a:cubicBezTo>
                  <a:cubicBezTo>
                    <a:pt x="2302" y="2177"/>
                    <a:pt x="2335" y="2077"/>
                    <a:pt x="2369" y="1944"/>
                  </a:cubicBezTo>
                  <a:cubicBezTo>
                    <a:pt x="2402" y="1810"/>
                    <a:pt x="2436" y="1710"/>
                    <a:pt x="2436" y="1577"/>
                  </a:cubicBezTo>
                  <a:cubicBezTo>
                    <a:pt x="2469" y="1443"/>
                    <a:pt x="2469" y="1276"/>
                    <a:pt x="2469" y="1143"/>
                  </a:cubicBezTo>
                  <a:cubicBezTo>
                    <a:pt x="2469" y="943"/>
                    <a:pt x="2436" y="709"/>
                    <a:pt x="2369" y="509"/>
                  </a:cubicBezTo>
                  <a:cubicBezTo>
                    <a:pt x="2335" y="342"/>
                    <a:pt x="2235" y="209"/>
                    <a:pt x="2102" y="109"/>
                  </a:cubicBezTo>
                  <a:cubicBezTo>
                    <a:pt x="2020" y="55"/>
                    <a:pt x="1916" y="0"/>
                    <a:pt x="180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5"/>
            <p:cNvSpPr/>
            <p:nvPr/>
          </p:nvSpPr>
          <p:spPr>
            <a:xfrm>
              <a:off x="2824700" y="3452925"/>
              <a:ext cx="16700" cy="33150"/>
            </a:xfrm>
            <a:custGeom>
              <a:avLst/>
              <a:gdLst/>
              <a:ahLst/>
              <a:cxnLst/>
              <a:rect l="l" t="t" r="r" b="b"/>
              <a:pathLst>
                <a:path w="668" h="1326" extrusionOk="0">
                  <a:moveTo>
                    <a:pt x="534" y="0"/>
                  </a:moveTo>
                  <a:lnTo>
                    <a:pt x="133" y="234"/>
                  </a:lnTo>
                  <a:cubicBezTo>
                    <a:pt x="100" y="267"/>
                    <a:pt x="67" y="300"/>
                    <a:pt x="33" y="334"/>
                  </a:cubicBezTo>
                  <a:cubicBezTo>
                    <a:pt x="33" y="367"/>
                    <a:pt x="0" y="434"/>
                    <a:pt x="0" y="500"/>
                  </a:cubicBezTo>
                  <a:lnTo>
                    <a:pt x="0" y="1201"/>
                  </a:lnTo>
                  <a:cubicBezTo>
                    <a:pt x="0" y="1234"/>
                    <a:pt x="0" y="1268"/>
                    <a:pt x="33" y="1301"/>
                  </a:cubicBezTo>
                  <a:cubicBezTo>
                    <a:pt x="50" y="1318"/>
                    <a:pt x="67" y="1326"/>
                    <a:pt x="83" y="1326"/>
                  </a:cubicBezTo>
                  <a:cubicBezTo>
                    <a:pt x="100" y="1326"/>
                    <a:pt x="117" y="1318"/>
                    <a:pt x="133" y="1301"/>
                  </a:cubicBezTo>
                  <a:lnTo>
                    <a:pt x="534" y="1067"/>
                  </a:lnTo>
                  <a:cubicBezTo>
                    <a:pt x="600" y="1034"/>
                    <a:pt x="634" y="1001"/>
                    <a:pt x="634" y="934"/>
                  </a:cubicBezTo>
                  <a:cubicBezTo>
                    <a:pt x="667" y="901"/>
                    <a:pt x="667" y="834"/>
                    <a:pt x="667" y="801"/>
                  </a:cubicBezTo>
                  <a:lnTo>
                    <a:pt x="667" y="100"/>
                  </a:lnTo>
                  <a:cubicBezTo>
                    <a:pt x="667" y="67"/>
                    <a:pt x="667" y="0"/>
                    <a:pt x="634"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5"/>
            <p:cNvSpPr/>
            <p:nvPr/>
          </p:nvSpPr>
          <p:spPr>
            <a:xfrm>
              <a:off x="2846375" y="3327825"/>
              <a:ext cx="61725" cy="136800"/>
            </a:xfrm>
            <a:custGeom>
              <a:avLst/>
              <a:gdLst/>
              <a:ahLst/>
              <a:cxnLst/>
              <a:rect l="l" t="t" r="r" b="b"/>
              <a:pathLst>
                <a:path w="2469" h="5472" extrusionOk="0">
                  <a:moveTo>
                    <a:pt x="1457" y="941"/>
                  </a:moveTo>
                  <a:cubicBezTo>
                    <a:pt x="1517" y="941"/>
                    <a:pt x="1579" y="959"/>
                    <a:pt x="1635" y="1001"/>
                  </a:cubicBezTo>
                  <a:cubicBezTo>
                    <a:pt x="1768" y="1135"/>
                    <a:pt x="1835" y="1301"/>
                    <a:pt x="1835" y="1502"/>
                  </a:cubicBezTo>
                  <a:cubicBezTo>
                    <a:pt x="1835" y="1735"/>
                    <a:pt x="1768" y="1969"/>
                    <a:pt x="1635" y="2202"/>
                  </a:cubicBezTo>
                  <a:cubicBezTo>
                    <a:pt x="1568" y="2369"/>
                    <a:pt x="1401" y="2536"/>
                    <a:pt x="1235" y="2669"/>
                  </a:cubicBezTo>
                  <a:cubicBezTo>
                    <a:pt x="1152" y="2710"/>
                    <a:pt x="1057" y="2739"/>
                    <a:pt x="965" y="2739"/>
                  </a:cubicBezTo>
                  <a:cubicBezTo>
                    <a:pt x="908" y="2739"/>
                    <a:pt x="852" y="2728"/>
                    <a:pt x="801" y="2702"/>
                  </a:cubicBezTo>
                  <a:cubicBezTo>
                    <a:pt x="701" y="2602"/>
                    <a:pt x="634" y="2436"/>
                    <a:pt x="634" y="2202"/>
                  </a:cubicBezTo>
                  <a:cubicBezTo>
                    <a:pt x="634" y="1935"/>
                    <a:pt x="701" y="1702"/>
                    <a:pt x="801" y="1468"/>
                  </a:cubicBezTo>
                  <a:cubicBezTo>
                    <a:pt x="901" y="1301"/>
                    <a:pt x="1068" y="1135"/>
                    <a:pt x="1235" y="1035"/>
                  </a:cubicBezTo>
                  <a:cubicBezTo>
                    <a:pt x="1293" y="976"/>
                    <a:pt x="1373" y="941"/>
                    <a:pt x="1457" y="941"/>
                  </a:cubicBezTo>
                  <a:close/>
                  <a:moveTo>
                    <a:pt x="1702" y="0"/>
                  </a:moveTo>
                  <a:cubicBezTo>
                    <a:pt x="1535" y="0"/>
                    <a:pt x="1368" y="67"/>
                    <a:pt x="1235" y="167"/>
                  </a:cubicBezTo>
                  <a:cubicBezTo>
                    <a:pt x="1034" y="267"/>
                    <a:pt x="868" y="401"/>
                    <a:pt x="734" y="568"/>
                  </a:cubicBezTo>
                  <a:cubicBezTo>
                    <a:pt x="601" y="734"/>
                    <a:pt x="467" y="934"/>
                    <a:pt x="367" y="1135"/>
                  </a:cubicBezTo>
                  <a:cubicBezTo>
                    <a:pt x="234" y="1335"/>
                    <a:pt x="167" y="1568"/>
                    <a:pt x="100" y="1802"/>
                  </a:cubicBezTo>
                  <a:cubicBezTo>
                    <a:pt x="34" y="2069"/>
                    <a:pt x="0" y="2302"/>
                    <a:pt x="0" y="2569"/>
                  </a:cubicBezTo>
                  <a:cubicBezTo>
                    <a:pt x="0" y="2802"/>
                    <a:pt x="34" y="3003"/>
                    <a:pt x="100" y="3203"/>
                  </a:cubicBezTo>
                  <a:cubicBezTo>
                    <a:pt x="134" y="3370"/>
                    <a:pt x="234" y="3503"/>
                    <a:pt x="367" y="3603"/>
                  </a:cubicBezTo>
                  <a:cubicBezTo>
                    <a:pt x="467" y="3670"/>
                    <a:pt x="601" y="3736"/>
                    <a:pt x="734" y="3736"/>
                  </a:cubicBezTo>
                  <a:cubicBezTo>
                    <a:pt x="901" y="3703"/>
                    <a:pt x="1068" y="3670"/>
                    <a:pt x="1201" y="3570"/>
                  </a:cubicBezTo>
                  <a:lnTo>
                    <a:pt x="1201" y="3570"/>
                  </a:lnTo>
                  <a:lnTo>
                    <a:pt x="601" y="5238"/>
                  </a:lnTo>
                  <a:lnTo>
                    <a:pt x="601" y="5271"/>
                  </a:lnTo>
                  <a:cubicBezTo>
                    <a:pt x="601" y="5304"/>
                    <a:pt x="601" y="5338"/>
                    <a:pt x="601" y="5338"/>
                  </a:cubicBezTo>
                  <a:cubicBezTo>
                    <a:pt x="601" y="5404"/>
                    <a:pt x="634" y="5438"/>
                    <a:pt x="667" y="5471"/>
                  </a:cubicBezTo>
                  <a:lnTo>
                    <a:pt x="734" y="5471"/>
                  </a:lnTo>
                  <a:lnTo>
                    <a:pt x="1168" y="5238"/>
                  </a:lnTo>
                  <a:cubicBezTo>
                    <a:pt x="1201" y="5204"/>
                    <a:pt x="1235" y="5171"/>
                    <a:pt x="1268" y="5137"/>
                  </a:cubicBezTo>
                  <a:cubicBezTo>
                    <a:pt x="1268" y="5071"/>
                    <a:pt x="1301" y="5037"/>
                    <a:pt x="1301" y="5004"/>
                  </a:cubicBezTo>
                  <a:lnTo>
                    <a:pt x="2135" y="2636"/>
                  </a:lnTo>
                  <a:cubicBezTo>
                    <a:pt x="2169" y="2536"/>
                    <a:pt x="2202" y="2402"/>
                    <a:pt x="2235" y="2302"/>
                  </a:cubicBezTo>
                  <a:cubicBezTo>
                    <a:pt x="2269" y="2169"/>
                    <a:pt x="2302" y="2069"/>
                    <a:pt x="2335" y="1935"/>
                  </a:cubicBezTo>
                  <a:cubicBezTo>
                    <a:pt x="2369" y="1802"/>
                    <a:pt x="2402" y="1668"/>
                    <a:pt x="2435" y="1535"/>
                  </a:cubicBezTo>
                  <a:cubicBezTo>
                    <a:pt x="2435" y="1435"/>
                    <a:pt x="2469" y="1301"/>
                    <a:pt x="2469" y="1168"/>
                  </a:cubicBezTo>
                  <a:cubicBezTo>
                    <a:pt x="2469" y="934"/>
                    <a:pt x="2435" y="701"/>
                    <a:pt x="2369" y="501"/>
                  </a:cubicBezTo>
                  <a:cubicBezTo>
                    <a:pt x="2302" y="367"/>
                    <a:pt x="2235" y="234"/>
                    <a:pt x="2102" y="101"/>
                  </a:cubicBezTo>
                  <a:cubicBezTo>
                    <a:pt x="2002" y="34"/>
                    <a:pt x="1835" y="0"/>
                    <a:pt x="170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5"/>
            <p:cNvSpPr/>
            <p:nvPr/>
          </p:nvSpPr>
          <p:spPr>
            <a:xfrm>
              <a:off x="2915575" y="3286950"/>
              <a:ext cx="61750" cy="138250"/>
            </a:xfrm>
            <a:custGeom>
              <a:avLst/>
              <a:gdLst/>
              <a:ahLst/>
              <a:cxnLst/>
              <a:rect l="l" t="t" r="r" b="b"/>
              <a:pathLst>
                <a:path w="2470" h="5530" extrusionOk="0">
                  <a:moveTo>
                    <a:pt x="1491" y="975"/>
                  </a:moveTo>
                  <a:cubicBezTo>
                    <a:pt x="1551" y="975"/>
                    <a:pt x="1613" y="993"/>
                    <a:pt x="1669" y="1035"/>
                  </a:cubicBezTo>
                  <a:cubicBezTo>
                    <a:pt x="1769" y="1102"/>
                    <a:pt x="1836" y="1269"/>
                    <a:pt x="1836" y="1535"/>
                  </a:cubicBezTo>
                  <a:cubicBezTo>
                    <a:pt x="1836" y="1769"/>
                    <a:pt x="1769" y="2002"/>
                    <a:pt x="1669" y="2236"/>
                  </a:cubicBezTo>
                  <a:cubicBezTo>
                    <a:pt x="1569" y="2403"/>
                    <a:pt x="1435" y="2569"/>
                    <a:pt x="1269" y="2670"/>
                  </a:cubicBezTo>
                  <a:cubicBezTo>
                    <a:pt x="1182" y="2734"/>
                    <a:pt x="1082" y="2771"/>
                    <a:pt x="986" y="2771"/>
                  </a:cubicBezTo>
                  <a:cubicBezTo>
                    <a:pt x="934" y="2771"/>
                    <a:pt x="882" y="2760"/>
                    <a:pt x="835" y="2736"/>
                  </a:cubicBezTo>
                  <a:cubicBezTo>
                    <a:pt x="735" y="2636"/>
                    <a:pt x="668" y="2503"/>
                    <a:pt x="668" y="2236"/>
                  </a:cubicBezTo>
                  <a:cubicBezTo>
                    <a:pt x="668" y="1969"/>
                    <a:pt x="701" y="1736"/>
                    <a:pt x="835" y="1502"/>
                  </a:cubicBezTo>
                  <a:cubicBezTo>
                    <a:pt x="935" y="1335"/>
                    <a:pt x="1068" y="1168"/>
                    <a:pt x="1269" y="1068"/>
                  </a:cubicBezTo>
                  <a:cubicBezTo>
                    <a:pt x="1327" y="1010"/>
                    <a:pt x="1407" y="975"/>
                    <a:pt x="1491" y="975"/>
                  </a:cubicBezTo>
                  <a:close/>
                  <a:moveTo>
                    <a:pt x="1736" y="1"/>
                  </a:moveTo>
                  <a:cubicBezTo>
                    <a:pt x="1569" y="34"/>
                    <a:pt x="1402" y="68"/>
                    <a:pt x="1235" y="168"/>
                  </a:cubicBezTo>
                  <a:cubicBezTo>
                    <a:pt x="1068" y="268"/>
                    <a:pt x="902" y="401"/>
                    <a:pt x="768" y="568"/>
                  </a:cubicBezTo>
                  <a:cubicBezTo>
                    <a:pt x="601" y="735"/>
                    <a:pt x="468" y="935"/>
                    <a:pt x="368" y="1135"/>
                  </a:cubicBezTo>
                  <a:cubicBezTo>
                    <a:pt x="268" y="1369"/>
                    <a:pt x="168" y="1602"/>
                    <a:pt x="101" y="1836"/>
                  </a:cubicBezTo>
                  <a:cubicBezTo>
                    <a:pt x="34" y="2069"/>
                    <a:pt x="1" y="2336"/>
                    <a:pt x="1" y="2569"/>
                  </a:cubicBezTo>
                  <a:cubicBezTo>
                    <a:pt x="1" y="2803"/>
                    <a:pt x="34" y="3003"/>
                    <a:pt x="101" y="3237"/>
                  </a:cubicBezTo>
                  <a:cubicBezTo>
                    <a:pt x="168" y="3370"/>
                    <a:pt x="234" y="3503"/>
                    <a:pt x="368" y="3604"/>
                  </a:cubicBezTo>
                  <a:cubicBezTo>
                    <a:pt x="468" y="3704"/>
                    <a:pt x="601" y="3737"/>
                    <a:pt x="735" y="3737"/>
                  </a:cubicBezTo>
                  <a:cubicBezTo>
                    <a:pt x="902" y="3737"/>
                    <a:pt x="1068" y="3670"/>
                    <a:pt x="1235" y="3570"/>
                  </a:cubicBezTo>
                  <a:lnTo>
                    <a:pt x="1235" y="3570"/>
                  </a:lnTo>
                  <a:lnTo>
                    <a:pt x="635" y="5271"/>
                  </a:lnTo>
                  <a:cubicBezTo>
                    <a:pt x="601" y="5271"/>
                    <a:pt x="601" y="5305"/>
                    <a:pt x="635" y="5305"/>
                  </a:cubicBezTo>
                  <a:cubicBezTo>
                    <a:pt x="601" y="5338"/>
                    <a:pt x="601" y="5371"/>
                    <a:pt x="635" y="5371"/>
                  </a:cubicBezTo>
                  <a:cubicBezTo>
                    <a:pt x="601" y="5405"/>
                    <a:pt x="601" y="5472"/>
                    <a:pt x="635" y="5505"/>
                  </a:cubicBezTo>
                  <a:cubicBezTo>
                    <a:pt x="651" y="5522"/>
                    <a:pt x="668" y="5530"/>
                    <a:pt x="681" y="5530"/>
                  </a:cubicBezTo>
                  <a:cubicBezTo>
                    <a:pt x="693" y="5530"/>
                    <a:pt x="701" y="5522"/>
                    <a:pt x="701" y="5505"/>
                  </a:cubicBezTo>
                  <a:lnTo>
                    <a:pt x="1135" y="5271"/>
                  </a:lnTo>
                  <a:cubicBezTo>
                    <a:pt x="1168" y="5238"/>
                    <a:pt x="1202" y="5205"/>
                    <a:pt x="1235" y="5171"/>
                  </a:cubicBezTo>
                  <a:cubicBezTo>
                    <a:pt x="1235" y="5138"/>
                    <a:pt x="1269" y="5105"/>
                    <a:pt x="1269" y="5038"/>
                  </a:cubicBezTo>
                  <a:lnTo>
                    <a:pt x="2136" y="2670"/>
                  </a:lnTo>
                  <a:cubicBezTo>
                    <a:pt x="2169" y="2536"/>
                    <a:pt x="2236" y="2436"/>
                    <a:pt x="2269" y="2336"/>
                  </a:cubicBezTo>
                  <a:cubicBezTo>
                    <a:pt x="2303" y="2203"/>
                    <a:pt x="2336" y="2069"/>
                    <a:pt x="2369" y="1969"/>
                  </a:cubicBezTo>
                  <a:cubicBezTo>
                    <a:pt x="2403" y="1836"/>
                    <a:pt x="2436" y="1702"/>
                    <a:pt x="2436" y="1569"/>
                  </a:cubicBezTo>
                  <a:cubicBezTo>
                    <a:pt x="2469" y="1435"/>
                    <a:pt x="2469" y="1302"/>
                    <a:pt x="2469" y="1168"/>
                  </a:cubicBezTo>
                  <a:cubicBezTo>
                    <a:pt x="2469" y="935"/>
                    <a:pt x="2436" y="735"/>
                    <a:pt x="2369" y="501"/>
                  </a:cubicBezTo>
                  <a:cubicBezTo>
                    <a:pt x="2336" y="368"/>
                    <a:pt x="2236" y="234"/>
                    <a:pt x="2102" y="134"/>
                  </a:cubicBezTo>
                  <a:cubicBezTo>
                    <a:pt x="2002" y="34"/>
                    <a:pt x="1869" y="1"/>
                    <a:pt x="1736"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5"/>
            <p:cNvSpPr/>
            <p:nvPr/>
          </p:nvSpPr>
          <p:spPr>
            <a:xfrm>
              <a:off x="2616200" y="3731225"/>
              <a:ext cx="52575" cy="104500"/>
            </a:xfrm>
            <a:custGeom>
              <a:avLst/>
              <a:gdLst/>
              <a:ahLst/>
              <a:cxnLst/>
              <a:rect l="l" t="t" r="r" b="b"/>
              <a:pathLst>
                <a:path w="2103" h="4180" extrusionOk="0">
                  <a:moveTo>
                    <a:pt x="1560" y="0"/>
                  </a:moveTo>
                  <a:cubicBezTo>
                    <a:pt x="1540" y="0"/>
                    <a:pt x="1520" y="3"/>
                    <a:pt x="1502" y="9"/>
                  </a:cubicBezTo>
                  <a:cubicBezTo>
                    <a:pt x="1335" y="9"/>
                    <a:pt x="1168" y="43"/>
                    <a:pt x="1035" y="143"/>
                  </a:cubicBezTo>
                  <a:cubicBezTo>
                    <a:pt x="868" y="243"/>
                    <a:pt x="735" y="376"/>
                    <a:pt x="601" y="510"/>
                  </a:cubicBezTo>
                  <a:cubicBezTo>
                    <a:pt x="468" y="643"/>
                    <a:pt x="368" y="810"/>
                    <a:pt x="301" y="1010"/>
                  </a:cubicBezTo>
                  <a:cubicBezTo>
                    <a:pt x="201" y="1177"/>
                    <a:pt x="134" y="1377"/>
                    <a:pt x="101" y="1611"/>
                  </a:cubicBezTo>
                  <a:cubicBezTo>
                    <a:pt x="34" y="1811"/>
                    <a:pt x="1" y="2044"/>
                    <a:pt x="1" y="2244"/>
                  </a:cubicBezTo>
                  <a:lnTo>
                    <a:pt x="1" y="2711"/>
                  </a:lnTo>
                  <a:lnTo>
                    <a:pt x="1" y="3178"/>
                  </a:lnTo>
                  <a:cubicBezTo>
                    <a:pt x="1" y="3345"/>
                    <a:pt x="34" y="3545"/>
                    <a:pt x="101" y="3712"/>
                  </a:cubicBezTo>
                  <a:cubicBezTo>
                    <a:pt x="134" y="3845"/>
                    <a:pt x="201" y="3979"/>
                    <a:pt x="301" y="4079"/>
                  </a:cubicBezTo>
                  <a:cubicBezTo>
                    <a:pt x="401" y="4146"/>
                    <a:pt x="501" y="4179"/>
                    <a:pt x="635" y="4179"/>
                  </a:cubicBezTo>
                  <a:cubicBezTo>
                    <a:pt x="768" y="4179"/>
                    <a:pt x="935" y="4146"/>
                    <a:pt x="1035" y="4046"/>
                  </a:cubicBezTo>
                  <a:cubicBezTo>
                    <a:pt x="1235" y="3946"/>
                    <a:pt x="1368" y="3812"/>
                    <a:pt x="1535" y="3679"/>
                  </a:cubicBezTo>
                  <a:cubicBezTo>
                    <a:pt x="1635" y="3512"/>
                    <a:pt x="1769" y="3345"/>
                    <a:pt x="1835" y="3178"/>
                  </a:cubicBezTo>
                  <a:cubicBezTo>
                    <a:pt x="1935" y="3012"/>
                    <a:pt x="1969" y="2845"/>
                    <a:pt x="2036" y="2678"/>
                  </a:cubicBezTo>
                  <a:cubicBezTo>
                    <a:pt x="2069" y="2511"/>
                    <a:pt x="2102" y="2344"/>
                    <a:pt x="2102" y="2178"/>
                  </a:cubicBezTo>
                  <a:cubicBezTo>
                    <a:pt x="2102" y="2144"/>
                    <a:pt x="2102" y="2111"/>
                    <a:pt x="2069" y="2111"/>
                  </a:cubicBezTo>
                  <a:cubicBezTo>
                    <a:pt x="2069" y="2094"/>
                    <a:pt x="2061" y="2086"/>
                    <a:pt x="2048" y="2086"/>
                  </a:cubicBezTo>
                  <a:cubicBezTo>
                    <a:pt x="2036" y="2086"/>
                    <a:pt x="2019" y="2094"/>
                    <a:pt x="2002" y="2111"/>
                  </a:cubicBezTo>
                  <a:lnTo>
                    <a:pt x="1735" y="2278"/>
                  </a:lnTo>
                  <a:cubicBezTo>
                    <a:pt x="1702" y="2278"/>
                    <a:pt x="1669" y="2311"/>
                    <a:pt x="1669" y="2344"/>
                  </a:cubicBezTo>
                  <a:cubicBezTo>
                    <a:pt x="1635" y="2378"/>
                    <a:pt x="1635" y="2411"/>
                    <a:pt x="1635" y="2478"/>
                  </a:cubicBezTo>
                  <a:cubicBezTo>
                    <a:pt x="1602" y="2545"/>
                    <a:pt x="1569" y="2645"/>
                    <a:pt x="1535" y="2711"/>
                  </a:cubicBezTo>
                  <a:cubicBezTo>
                    <a:pt x="1502" y="2811"/>
                    <a:pt x="1468" y="2878"/>
                    <a:pt x="1435" y="2978"/>
                  </a:cubicBezTo>
                  <a:cubicBezTo>
                    <a:pt x="1402" y="3045"/>
                    <a:pt x="1335" y="3145"/>
                    <a:pt x="1268" y="3212"/>
                  </a:cubicBezTo>
                  <a:cubicBezTo>
                    <a:pt x="1202" y="3278"/>
                    <a:pt x="1102" y="3345"/>
                    <a:pt x="1035" y="3378"/>
                  </a:cubicBezTo>
                  <a:cubicBezTo>
                    <a:pt x="935" y="3445"/>
                    <a:pt x="868" y="3479"/>
                    <a:pt x="801" y="3479"/>
                  </a:cubicBezTo>
                  <a:cubicBezTo>
                    <a:pt x="735" y="3479"/>
                    <a:pt x="668" y="3445"/>
                    <a:pt x="601" y="3378"/>
                  </a:cubicBezTo>
                  <a:cubicBezTo>
                    <a:pt x="568" y="3345"/>
                    <a:pt x="534" y="3278"/>
                    <a:pt x="501" y="3178"/>
                  </a:cubicBezTo>
                  <a:cubicBezTo>
                    <a:pt x="468" y="3112"/>
                    <a:pt x="468" y="3012"/>
                    <a:pt x="468" y="2911"/>
                  </a:cubicBezTo>
                  <a:lnTo>
                    <a:pt x="468" y="2444"/>
                  </a:lnTo>
                  <a:lnTo>
                    <a:pt x="468" y="1977"/>
                  </a:lnTo>
                  <a:cubicBezTo>
                    <a:pt x="468" y="1877"/>
                    <a:pt x="468" y="1744"/>
                    <a:pt x="501" y="1644"/>
                  </a:cubicBezTo>
                  <a:cubicBezTo>
                    <a:pt x="534" y="1544"/>
                    <a:pt x="568" y="1410"/>
                    <a:pt x="601" y="1310"/>
                  </a:cubicBezTo>
                  <a:cubicBezTo>
                    <a:pt x="668" y="1210"/>
                    <a:pt x="701" y="1110"/>
                    <a:pt x="801" y="1043"/>
                  </a:cubicBezTo>
                  <a:cubicBezTo>
                    <a:pt x="835" y="977"/>
                    <a:pt x="935" y="877"/>
                    <a:pt x="1035" y="843"/>
                  </a:cubicBezTo>
                  <a:cubicBezTo>
                    <a:pt x="1102" y="810"/>
                    <a:pt x="1168" y="777"/>
                    <a:pt x="1268" y="743"/>
                  </a:cubicBezTo>
                  <a:cubicBezTo>
                    <a:pt x="1335" y="743"/>
                    <a:pt x="1368" y="743"/>
                    <a:pt x="1435" y="777"/>
                  </a:cubicBezTo>
                  <a:cubicBezTo>
                    <a:pt x="1468" y="810"/>
                    <a:pt x="1502" y="877"/>
                    <a:pt x="1535" y="910"/>
                  </a:cubicBezTo>
                  <a:cubicBezTo>
                    <a:pt x="1569" y="977"/>
                    <a:pt x="1569" y="1043"/>
                    <a:pt x="1602" y="1110"/>
                  </a:cubicBezTo>
                  <a:cubicBezTo>
                    <a:pt x="1602" y="1144"/>
                    <a:pt x="1635" y="1177"/>
                    <a:pt x="1635" y="1177"/>
                  </a:cubicBezTo>
                  <a:lnTo>
                    <a:pt x="1702" y="1177"/>
                  </a:lnTo>
                  <a:lnTo>
                    <a:pt x="1969" y="1010"/>
                  </a:lnTo>
                  <a:cubicBezTo>
                    <a:pt x="2002" y="977"/>
                    <a:pt x="2036" y="977"/>
                    <a:pt x="2036" y="943"/>
                  </a:cubicBezTo>
                  <a:cubicBezTo>
                    <a:pt x="2069" y="910"/>
                    <a:pt x="2069" y="843"/>
                    <a:pt x="2069" y="810"/>
                  </a:cubicBezTo>
                  <a:cubicBezTo>
                    <a:pt x="2069" y="677"/>
                    <a:pt x="2036" y="543"/>
                    <a:pt x="2002" y="410"/>
                  </a:cubicBezTo>
                  <a:cubicBezTo>
                    <a:pt x="1969" y="276"/>
                    <a:pt x="1902" y="176"/>
                    <a:pt x="1802" y="109"/>
                  </a:cubicBezTo>
                  <a:cubicBezTo>
                    <a:pt x="1748" y="55"/>
                    <a:pt x="1649" y="0"/>
                    <a:pt x="1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5"/>
            <p:cNvSpPr/>
            <p:nvPr/>
          </p:nvSpPr>
          <p:spPr>
            <a:xfrm>
              <a:off x="2682925" y="3706425"/>
              <a:ext cx="42550" cy="100925"/>
            </a:xfrm>
            <a:custGeom>
              <a:avLst/>
              <a:gdLst/>
              <a:ahLst/>
              <a:cxnLst/>
              <a:rect l="l" t="t" r="r" b="b"/>
              <a:pathLst>
                <a:path w="1702" h="4037" extrusionOk="0">
                  <a:moveTo>
                    <a:pt x="367" y="1"/>
                  </a:moveTo>
                  <a:lnTo>
                    <a:pt x="100" y="167"/>
                  </a:lnTo>
                  <a:cubicBezTo>
                    <a:pt x="67" y="201"/>
                    <a:pt x="34" y="234"/>
                    <a:pt x="34" y="268"/>
                  </a:cubicBezTo>
                  <a:cubicBezTo>
                    <a:pt x="0" y="301"/>
                    <a:pt x="0" y="334"/>
                    <a:pt x="0" y="368"/>
                  </a:cubicBezTo>
                  <a:lnTo>
                    <a:pt x="0" y="3937"/>
                  </a:lnTo>
                  <a:cubicBezTo>
                    <a:pt x="0" y="3970"/>
                    <a:pt x="0" y="4004"/>
                    <a:pt x="34" y="4037"/>
                  </a:cubicBezTo>
                  <a:lnTo>
                    <a:pt x="100" y="4037"/>
                  </a:lnTo>
                  <a:lnTo>
                    <a:pt x="367" y="3870"/>
                  </a:lnTo>
                  <a:cubicBezTo>
                    <a:pt x="367" y="3837"/>
                    <a:pt x="401" y="3803"/>
                    <a:pt x="434" y="3770"/>
                  </a:cubicBezTo>
                  <a:cubicBezTo>
                    <a:pt x="434" y="3737"/>
                    <a:pt x="434" y="3703"/>
                    <a:pt x="434" y="3670"/>
                  </a:cubicBezTo>
                  <a:lnTo>
                    <a:pt x="434" y="2269"/>
                  </a:lnTo>
                  <a:cubicBezTo>
                    <a:pt x="434" y="2069"/>
                    <a:pt x="467" y="1869"/>
                    <a:pt x="567" y="1702"/>
                  </a:cubicBezTo>
                  <a:cubicBezTo>
                    <a:pt x="601" y="1535"/>
                    <a:pt x="701" y="1402"/>
                    <a:pt x="868" y="1335"/>
                  </a:cubicBezTo>
                  <a:cubicBezTo>
                    <a:pt x="928" y="1305"/>
                    <a:pt x="981" y="1288"/>
                    <a:pt x="1027" y="1288"/>
                  </a:cubicBezTo>
                  <a:cubicBezTo>
                    <a:pt x="1084" y="1288"/>
                    <a:pt x="1131" y="1313"/>
                    <a:pt x="1168" y="1368"/>
                  </a:cubicBezTo>
                  <a:cubicBezTo>
                    <a:pt x="1235" y="1502"/>
                    <a:pt x="1268" y="1669"/>
                    <a:pt x="1268" y="1802"/>
                  </a:cubicBezTo>
                  <a:lnTo>
                    <a:pt x="1268" y="3203"/>
                  </a:lnTo>
                  <a:cubicBezTo>
                    <a:pt x="1235" y="3236"/>
                    <a:pt x="1268" y="3270"/>
                    <a:pt x="1268" y="3270"/>
                  </a:cubicBezTo>
                  <a:cubicBezTo>
                    <a:pt x="1285" y="3286"/>
                    <a:pt x="1301" y="3295"/>
                    <a:pt x="1314" y="3295"/>
                  </a:cubicBezTo>
                  <a:cubicBezTo>
                    <a:pt x="1326" y="3295"/>
                    <a:pt x="1335" y="3286"/>
                    <a:pt x="1335" y="3270"/>
                  </a:cubicBezTo>
                  <a:lnTo>
                    <a:pt x="1601" y="3136"/>
                  </a:lnTo>
                  <a:cubicBezTo>
                    <a:pt x="1635" y="3103"/>
                    <a:pt x="1668" y="3070"/>
                    <a:pt x="1702" y="3036"/>
                  </a:cubicBezTo>
                  <a:cubicBezTo>
                    <a:pt x="1702" y="3003"/>
                    <a:pt x="1702" y="2969"/>
                    <a:pt x="1702" y="2936"/>
                  </a:cubicBezTo>
                  <a:lnTo>
                    <a:pt x="1702" y="1468"/>
                  </a:lnTo>
                  <a:cubicBezTo>
                    <a:pt x="1702" y="1302"/>
                    <a:pt x="1702" y="1168"/>
                    <a:pt x="1668" y="1001"/>
                  </a:cubicBezTo>
                  <a:cubicBezTo>
                    <a:pt x="1668" y="901"/>
                    <a:pt x="1601" y="768"/>
                    <a:pt x="1535" y="668"/>
                  </a:cubicBezTo>
                  <a:cubicBezTo>
                    <a:pt x="1501" y="601"/>
                    <a:pt x="1401" y="534"/>
                    <a:pt x="1335" y="534"/>
                  </a:cubicBezTo>
                  <a:cubicBezTo>
                    <a:pt x="1201" y="534"/>
                    <a:pt x="1068" y="568"/>
                    <a:pt x="968" y="634"/>
                  </a:cubicBezTo>
                  <a:cubicBezTo>
                    <a:pt x="834" y="701"/>
                    <a:pt x="734" y="801"/>
                    <a:pt x="667" y="901"/>
                  </a:cubicBezTo>
                  <a:cubicBezTo>
                    <a:pt x="567" y="1001"/>
                    <a:pt x="501" y="1135"/>
                    <a:pt x="434" y="1268"/>
                  </a:cubicBezTo>
                  <a:lnTo>
                    <a:pt x="434" y="101"/>
                  </a:lnTo>
                  <a:cubicBezTo>
                    <a:pt x="434" y="67"/>
                    <a:pt x="434" y="34"/>
                    <a:pt x="4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5"/>
            <p:cNvSpPr/>
            <p:nvPr/>
          </p:nvSpPr>
          <p:spPr>
            <a:xfrm>
              <a:off x="2739625" y="3688075"/>
              <a:ext cx="43400" cy="78425"/>
            </a:xfrm>
            <a:custGeom>
              <a:avLst/>
              <a:gdLst/>
              <a:ahLst/>
              <a:cxnLst/>
              <a:rect l="l" t="t" r="r" b="b"/>
              <a:pathLst>
                <a:path w="1736" h="3137" extrusionOk="0">
                  <a:moveTo>
                    <a:pt x="1035" y="701"/>
                  </a:moveTo>
                  <a:cubicBezTo>
                    <a:pt x="1101" y="701"/>
                    <a:pt x="1135" y="701"/>
                    <a:pt x="1168" y="735"/>
                  </a:cubicBezTo>
                  <a:cubicBezTo>
                    <a:pt x="1201" y="768"/>
                    <a:pt x="1201" y="835"/>
                    <a:pt x="1235" y="868"/>
                  </a:cubicBezTo>
                  <a:cubicBezTo>
                    <a:pt x="1235" y="935"/>
                    <a:pt x="1235" y="968"/>
                    <a:pt x="1268" y="1035"/>
                  </a:cubicBezTo>
                  <a:lnTo>
                    <a:pt x="468" y="1502"/>
                  </a:lnTo>
                  <a:cubicBezTo>
                    <a:pt x="468" y="1435"/>
                    <a:pt x="468" y="1368"/>
                    <a:pt x="501" y="1302"/>
                  </a:cubicBezTo>
                  <a:cubicBezTo>
                    <a:pt x="501" y="1235"/>
                    <a:pt x="534" y="1168"/>
                    <a:pt x="568" y="1102"/>
                  </a:cubicBezTo>
                  <a:cubicBezTo>
                    <a:pt x="601" y="1035"/>
                    <a:pt x="634" y="968"/>
                    <a:pt x="701" y="901"/>
                  </a:cubicBezTo>
                  <a:cubicBezTo>
                    <a:pt x="734" y="835"/>
                    <a:pt x="801" y="801"/>
                    <a:pt x="868" y="768"/>
                  </a:cubicBezTo>
                  <a:cubicBezTo>
                    <a:pt x="935" y="735"/>
                    <a:pt x="968" y="701"/>
                    <a:pt x="1035" y="701"/>
                  </a:cubicBezTo>
                  <a:close/>
                  <a:moveTo>
                    <a:pt x="1235" y="1"/>
                  </a:moveTo>
                  <a:cubicBezTo>
                    <a:pt x="1101" y="1"/>
                    <a:pt x="968" y="34"/>
                    <a:pt x="868" y="101"/>
                  </a:cubicBezTo>
                  <a:cubicBezTo>
                    <a:pt x="734" y="201"/>
                    <a:pt x="601" y="301"/>
                    <a:pt x="501" y="434"/>
                  </a:cubicBezTo>
                  <a:cubicBezTo>
                    <a:pt x="401" y="568"/>
                    <a:pt x="301" y="735"/>
                    <a:pt x="234" y="901"/>
                  </a:cubicBezTo>
                  <a:cubicBezTo>
                    <a:pt x="167" y="1068"/>
                    <a:pt x="101" y="1268"/>
                    <a:pt x="67" y="1469"/>
                  </a:cubicBezTo>
                  <a:cubicBezTo>
                    <a:pt x="34" y="1669"/>
                    <a:pt x="1" y="1869"/>
                    <a:pt x="1" y="2069"/>
                  </a:cubicBezTo>
                  <a:cubicBezTo>
                    <a:pt x="1" y="2269"/>
                    <a:pt x="1" y="2436"/>
                    <a:pt x="67" y="2636"/>
                  </a:cubicBezTo>
                  <a:cubicBezTo>
                    <a:pt x="101" y="2736"/>
                    <a:pt x="134" y="2870"/>
                    <a:pt x="234" y="2970"/>
                  </a:cubicBezTo>
                  <a:cubicBezTo>
                    <a:pt x="301" y="3070"/>
                    <a:pt x="401" y="3103"/>
                    <a:pt x="501" y="3136"/>
                  </a:cubicBezTo>
                  <a:cubicBezTo>
                    <a:pt x="634" y="3136"/>
                    <a:pt x="768" y="3103"/>
                    <a:pt x="868" y="3036"/>
                  </a:cubicBezTo>
                  <a:cubicBezTo>
                    <a:pt x="1001" y="2936"/>
                    <a:pt x="1101" y="2870"/>
                    <a:pt x="1201" y="2736"/>
                  </a:cubicBezTo>
                  <a:cubicBezTo>
                    <a:pt x="1302" y="2636"/>
                    <a:pt x="1402" y="2536"/>
                    <a:pt x="1468" y="2403"/>
                  </a:cubicBezTo>
                  <a:cubicBezTo>
                    <a:pt x="1535" y="2302"/>
                    <a:pt x="1568" y="2202"/>
                    <a:pt x="1635" y="2069"/>
                  </a:cubicBezTo>
                  <a:cubicBezTo>
                    <a:pt x="1635" y="2002"/>
                    <a:pt x="1668" y="1936"/>
                    <a:pt x="1668" y="1869"/>
                  </a:cubicBezTo>
                  <a:cubicBezTo>
                    <a:pt x="1668" y="1835"/>
                    <a:pt x="1668" y="1802"/>
                    <a:pt x="1635" y="1769"/>
                  </a:cubicBezTo>
                  <a:cubicBezTo>
                    <a:pt x="1635" y="1752"/>
                    <a:pt x="1627" y="1744"/>
                    <a:pt x="1614" y="1744"/>
                  </a:cubicBezTo>
                  <a:cubicBezTo>
                    <a:pt x="1602" y="1744"/>
                    <a:pt x="1585" y="1752"/>
                    <a:pt x="1568" y="1769"/>
                  </a:cubicBezTo>
                  <a:lnTo>
                    <a:pt x="1302" y="1936"/>
                  </a:lnTo>
                  <a:cubicBezTo>
                    <a:pt x="1268" y="1936"/>
                    <a:pt x="1235" y="1969"/>
                    <a:pt x="1235" y="2002"/>
                  </a:cubicBezTo>
                  <a:cubicBezTo>
                    <a:pt x="1201" y="2002"/>
                    <a:pt x="1168" y="2036"/>
                    <a:pt x="1168" y="2069"/>
                  </a:cubicBezTo>
                  <a:cubicBezTo>
                    <a:pt x="1135" y="2136"/>
                    <a:pt x="1101" y="2202"/>
                    <a:pt x="1035" y="2236"/>
                  </a:cubicBezTo>
                  <a:cubicBezTo>
                    <a:pt x="1001" y="2302"/>
                    <a:pt x="935" y="2336"/>
                    <a:pt x="868" y="2369"/>
                  </a:cubicBezTo>
                  <a:cubicBezTo>
                    <a:pt x="801" y="2403"/>
                    <a:pt x="768" y="2436"/>
                    <a:pt x="701" y="2436"/>
                  </a:cubicBezTo>
                  <a:cubicBezTo>
                    <a:pt x="668" y="2436"/>
                    <a:pt x="634" y="2436"/>
                    <a:pt x="568" y="2403"/>
                  </a:cubicBezTo>
                  <a:cubicBezTo>
                    <a:pt x="534" y="2369"/>
                    <a:pt x="501" y="2336"/>
                    <a:pt x="501" y="2302"/>
                  </a:cubicBezTo>
                  <a:cubicBezTo>
                    <a:pt x="468" y="2236"/>
                    <a:pt x="468" y="2169"/>
                    <a:pt x="468" y="2102"/>
                  </a:cubicBezTo>
                  <a:lnTo>
                    <a:pt x="1635" y="1435"/>
                  </a:lnTo>
                  <a:cubicBezTo>
                    <a:pt x="1668" y="1402"/>
                    <a:pt x="1702" y="1368"/>
                    <a:pt x="1702" y="1335"/>
                  </a:cubicBezTo>
                  <a:cubicBezTo>
                    <a:pt x="1735" y="1302"/>
                    <a:pt x="1735" y="1268"/>
                    <a:pt x="1735" y="1235"/>
                  </a:cubicBezTo>
                  <a:lnTo>
                    <a:pt x="1735" y="1002"/>
                  </a:lnTo>
                  <a:cubicBezTo>
                    <a:pt x="1735" y="801"/>
                    <a:pt x="1702" y="635"/>
                    <a:pt x="1668" y="501"/>
                  </a:cubicBezTo>
                  <a:cubicBezTo>
                    <a:pt x="1635" y="368"/>
                    <a:pt x="1568" y="234"/>
                    <a:pt x="1502" y="168"/>
                  </a:cubicBezTo>
                  <a:cubicBezTo>
                    <a:pt x="1435" y="68"/>
                    <a:pt x="1335" y="34"/>
                    <a:pt x="1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5"/>
            <p:cNvSpPr/>
            <p:nvPr/>
          </p:nvSpPr>
          <p:spPr>
            <a:xfrm>
              <a:off x="2794675" y="3656400"/>
              <a:ext cx="43375" cy="78400"/>
            </a:xfrm>
            <a:custGeom>
              <a:avLst/>
              <a:gdLst/>
              <a:ahLst/>
              <a:cxnLst/>
              <a:rect l="l" t="t" r="r" b="b"/>
              <a:pathLst>
                <a:path w="1735" h="3136" extrusionOk="0">
                  <a:moveTo>
                    <a:pt x="1268" y="0"/>
                  </a:moveTo>
                  <a:cubicBezTo>
                    <a:pt x="1134" y="34"/>
                    <a:pt x="1001" y="67"/>
                    <a:pt x="867" y="134"/>
                  </a:cubicBezTo>
                  <a:cubicBezTo>
                    <a:pt x="734" y="200"/>
                    <a:pt x="634" y="300"/>
                    <a:pt x="534" y="434"/>
                  </a:cubicBezTo>
                  <a:cubicBezTo>
                    <a:pt x="400" y="567"/>
                    <a:pt x="334" y="701"/>
                    <a:pt x="267" y="868"/>
                  </a:cubicBezTo>
                  <a:cubicBezTo>
                    <a:pt x="167" y="1001"/>
                    <a:pt x="100" y="1201"/>
                    <a:pt x="67" y="1368"/>
                  </a:cubicBezTo>
                  <a:cubicBezTo>
                    <a:pt x="34" y="1535"/>
                    <a:pt x="0" y="1701"/>
                    <a:pt x="0" y="1868"/>
                  </a:cubicBezTo>
                  <a:lnTo>
                    <a:pt x="0" y="2102"/>
                  </a:lnTo>
                  <a:lnTo>
                    <a:pt x="0" y="2335"/>
                  </a:lnTo>
                  <a:cubicBezTo>
                    <a:pt x="0" y="2469"/>
                    <a:pt x="34" y="2602"/>
                    <a:pt x="67" y="2736"/>
                  </a:cubicBezTo>
                  <a:cubicBezTo>
                    <a:pt x="100" y="2836"/>
                    <a:pt x="167" y="2936"/>
                    <a:pt x="267" y="3036"/>
                  </a:cubicBezTo>
                  <a:cubicBezTo>
                    <a:pt x="334" y="3102"/>
                    <a:pt x="434" y="3136"/>
                    <a:pt x="534" y="3136"/>
                  </a:cubicBezTo>
                  <a:cubicBezTo>
                    <a:pt x="634" y="3136"/>
                    <a:pt x="767" y="3102"/>
                    <a:pt x="867" y="3036"/>
                  </a:cubicBezTo>
                  <a:cubicBezTo>
                    <a:pt x="1034" y="2969"/>
                    <a:pt x="1168" y="2836"/>
                    <a:pt x="1268" y="2702"/>
                  </a:cubicBezTo>
                  <a:cubicBezTo>
                    <a:pt x="1368" y="2602"/>
                    <a:pt x="1468" y="2435"/>
                    <a:pt x="1535" y="2302"/>
                  </a:cubicBezTo>
                  <a:cubicBezTo>
                    <a:pt x="1601" y="2168"/>
                    <a:pt x="1635" y="2035"/>
                    <a:pt x="1668" y="1868"/>
                  </a:cubicBezTo>
                  <a:cubicBezTo>
                    <a:pt x="1701" y="1768"/>
                    <a:pt x="1735" y="1668"/>
                    <a:pt x="1735" y="1568"/>
                  </a:cubicBezTo>
                  <a:cubicBezTo>
                    <a:pt x="1735" y="1535"/>
                    <a:pt x="1735" y="1501"/>
                    <a:pt x="1701" y="1501"/>
                  </a:cubicBezTo>
                  <a:cubicBezTo>
                    <a:pt x="1701" y="1485"/>
                    <a:pt x="1693" y="1476"/>
                    <a:pt x="1681" y="1476"/>
                  </a:cubicBezTo>
                  <a:cubicBezTo>
                    <a:pt x="1668" y="1476"/>
                    <a:pt x="1651" y="1485"/>
                    <a:pt x="1635" y="1501"/>
                  </a:cubicBezTo>
                  <a:lnTo>
                    <a:pt x="1368" y="1635"/>
                  </a:lnTo>
                  <a:cubicBezTo>
                    <a:pt x="1334" y="1668"/>
                    <a:pt x="1301" y="1701"/>
                    <a:pt x="1301" y="1735"/>
                  </a:cubicBezTo>
                  <a:cubicBezTo>
                    <a:pt x="1301" y="1768"/>
                    <a:pt x="1268" y="1802"/>
                    <a:pt x="1268" y="1868"/>
                  </a:cubicBezTo>
                  <a:lnTo>
                    <a:pt x="1201" y="2002"/>
                  </a:lnTo>
                  <a:cubicBezTo>
                    <a:pt x="1168" y="2068"/>
                    <a:pt x="1134" y="2102"/>
                    <a:pt x="1134" y="2135"/>
                  </a:cubicBezTo>
                  <a:cubicBezTo>
                    <a:pt x="1101" y="2202"/>
                    <a:pt x="1068" y="2235"/>
                    <a:pt x="1034" y="2269"/>
                  </a:cubicBezTo>
                  <a:cubicBezTo>
                    <a:pt x="968" y="2302"/>
                    <a:pt x="934" y="2335"/>
                    <a:pt x="867" y="2369"/>
                  </a:cubicBezTo>
                  <a:cubicBezTo>
                    <a:pt x="834" y="2402"/>
                    <a:pt x="767" y="2402"/>
                    <a:pt x="734" y="2435"/>
                  </a:cubicBezTo>
                  <a:cubicBezTo>
                    <a:pt x="667" y="2435"/>
                    <a:pt x="634" y="2402"/>
                    <a:pt x="601" y="2402"/>
                  </a:cubicBezTo>
                  <a:cubicBezTo>
                    <a:pt x="567" y="2369"/>
                    <a:pt x="534" y="2302"/>
                    <a:pt x="501" y="2235"/>
                  </a:cubicBezTo>
                  <a:cubicBezTo>
                    <a:pt x="467" y="2168"/>
                    <a:pt x="467" y="2068"/>
                    <a:pt x="467" y="2002"/>
                  </a:cubicBezTo>
                  <a:lnTo>
                    <a:pt x="467" y="1802"/>
                  </a:lnTo>
                  <a:lnTo>
                    <a:pt x="467" y="1601"/>
                  </a:lnTo>
                  <a:cubicBezTo>
                    <a:pt x="467" y="1535"/>
                    <a:pt x="467" y="1435"/>
                    <a:pt x="501" y="1335"/>
                  </a:cubicBezTo>
                  <a:cubicBezTo>
                    <a:pt x="534" y="1268"/>
                    <a:pt x="567" y="1168"/>
                    <a:pt x="601" y="1101"/>
                  </a:cubicBezTo>
                  <a:cubicBezTo>
                    <a:pt x="634" y="1034"/>
                    <a:pt x="667" y="968"/>
                    <a:pt x="734" y="901"/>
                  </a:cubicBezTo>
                  <a:cubicBezTo>
                    <a:pt x="767" y="868"/>
                    <a:pt x="834" y="834"/>
                    <a:pt x="867" y="801"/>
                  </a:cubicBezTo>
                  <a:cubicBezTo>
                    <a:pt x="934" y="767"/>
                    <a:pt x="968" y="767"/>
                    <a:pt x="1034" y="734"/>
                  </a:cubicBezTo>
                  <a:lnTo>
                    <a:pt x="1134" y="734"/>
                  </a:lnTo>
                  <a:cubicBezTo>
                    <a:pt x="1134" y="734"/>
                    <a:pt x="1168" y="767"/>
                    <a:pt x="1201" y="801"/>
                  </a:cubicBezTo>
                  <a:lnTo>
                    <a:pt x="1268" y="868"/>
                  </a:lnTo>
                  <a:lnTo>
                    <a:pt x="1301" y="934"/>
                  </a:lnTo>
                  <a:cubicBezTo>
                    <a:pt x="1318" y="951"/>
                    <a:pt x="1326" y="959"/>
                    <a:pt x="1334" y="959"/>
                  </a:cubicBezTo>
                  <a:cubicBezTo>
                    <a:pt x="1343" y="959"/>
                    <a:pt x="1351" y="951"/>
                    <a:pt x="1368" y="934"/>
                  </a:cubicBezTo>
                  <a:lnTo>
                    <a:pt x="1635" y="767"/>
                  </a:lnTo>
                  <a:cubicBezTo>
                    <a:pt x="1668" y="767"/>
                    <a:pt x="1701" y="734"/>
                    <a:pt x="1701" y="701"/>
                  </a:cubicBezTo>
                  <a:cubicBezTo>
                    <a:pt x="1735" y="667"/>
                    <a:pt x="1735" y="634"/>
                    <a:pt x="1735" y="567"/>
                  </a:cubicBezTo>
                  <a:cubicBezTo>
                    <a:pt x="1735" y="501"/>
                    <a:pt x="1701" y="401"/>
                    <a:pt x="1668" y="334"/>
                  </a:cubicBezTo>
                  <a:cubicBezTo>
                    <a:pt x="1635" y="267"/>
                    <a:pt x="1601" y="167"/>
                    <a:pt x="1535" y="100"/>
                  </a:cubicBezTo>
                  <a:cubicBezTo>
                    <a:pt x="1468" y="67"/>
                    <a:pt x="1368" y="0"/>
                    <a:pt x="12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5"/>
            <p:cNvSpPr/>
            <p:nvPr/>
          </p:nvSpPr>
          <p:spPr>
            <a:xfrm>
              <a:off x="2852200" y="3608225"/>
              <a:ext cx="42575" cy="100725"/>
            </a:xfrm>
            <a:custGeom>
              <a:avLst/>
              <a:gdLst/>
              <a:ahLst/>
              <a:cxnLst/>
              <a:rect l="l" t="t" r="r" b="b"/>
              <a:pathLst>
                <a:path w="1703" h="4029" extrusionOk="0">
                  <a:moveTo>
                    <a:pt x="401" y="1"/>
                  </a:moveTo>
                  <a:cubicBezTo>
                    <a:pt x="393" y="1"/>
                    <a:pt x="384" y="9"/>
                    <a:pt x="368" y="26"/>
                  </a:cubicBezTo>
                  <a:lnTo>
                    <a:pt x="101" y="159"/>
                  </a:lnTo>
                  <a:cubicBezTo>
                    <a:pt x="68" y="193"/>
                    <a:pt x="34" y="226"/>
                    <a:pt x="34" y="259"/>
                  </a:cubicBezTo>
                  <a:cubicBezTo>
                    <a:pt x="1" y="293"/>
                    <a:pt x="1" y="326"/>
                    <a:pt x="1" y="359"/>
                  </a:cubicBezTo>
                  <a:lnTo>
                    <a:pt x="1" y="3929"/>
                  </a:lnTo>
                  <a:cubicBezTo>
                    <a:pt x="1" y="3962"/>
                    <a:pt x="1" y="3995"/>
                    <a:pt x="34" y="4029"/>
                  </a:cubicBezTo>
                  <a:lnTo>
                    <a:pt x="101" y="4029"/>
                  </a:lnTo>
                  <a:lnTo>
                    <a:pt x="368" y="3862"/>
                  </a:lnTo>
                  <a:cubicBezTo>
                    <a:pt x="401" y="3829"/>
                    <a:pt x="434" y="3829"/>
                    <a:pt x="434" y="3795"/>
                  </a:cubicBezTo>
                  <a:cubicBezTo>
                    <a:pt x="434" y="3762"/>
                    <a:pt x="468" y="3695"/>
                    <a:pt x="468" y="3662"/>
                  </a:cubicBezTo>
                  <a:lnTo>
                    <a:pt x="468" y="2728"/>
                  </a:lnTo>
                  <a:lnTo>
                    <a:pt x="1102" y="3328"/>
                  </a:lnTo>
                  <a:cubicBezTo>
                    <a:pt x="1135" y="3328"/>
                    <a:pt x="1168" y="3362"/>
                    <a:pt x="1168" y="3362"/>
                  </a:cubicBezTo>
                  <a:cubicBezTo>
                    <a:pt x="1202" y="3362"/>
                    <a:pt x="1235" y="3362"/>
                    <a:pt x="1268" y="3328"/>
                  </a:cubicBezTo>
                  <a:lnTo>
                    <a:pt x="1602" y="3128"/>
                  </a:lnTo>
                  <a:cubicBezTo>
                    <a:pt x="1635" y="3128"/>
                    <a:pt x="1669" y="3095"/>
                    <a:pt x="1669" y="3061"/>
                  </a:cubicBezTo>
                  <a:cubicBezTo>
                    <a:pt x="1669" y="3028"/>
                    <a:pt x="1702" y="2995"/>
                    <a:pt x="1702" y="2961"/>
                  </a:cubicBezTo>
                  <a:cubicBezTo>
                    <a:pt x="1702" y="2961"/>
                    <a:pt x="1702" y="2928"/>
                    <a:pt x="1702" y="2928"/>
                  </a:cubicBezTo>
                  <a:cubicBezTo>
                    <a:pt x="1669" y="2895"/>
                    <a:pt x="1669" y="2895"/>
                    <a:pt x="1669" y="2861"/>
                  </a:cubicBezTo>
                  <a:lnTo>
                    <a:pt x="768" y="2061"/>
                  </a:lnTo>
                  <a:lnTo>
                    <a:pt x="1602" y="560"/>
                  </a:lnTo>
                  <a:cubicBezTo>
                    <a:pt x="1602" y="560"/>
                    <a:pt x="1635" y="526"/>
                    <a:pt x="1635" y="493"/>
                  </a:cubicBezTo>
                  <a:cubicBezTo>
                    <a:pt x="1635" y="459"/>
                    <a:pt x="1635" y="459"/>
                    <a:pt x="1635" y="426"/>
                  </a:cubicBezTo>
                  <a:cubicBezTo>
                    <a:pt x="1635" y="426"/>
                    <a:pt x="1635" y="393"/>
                    <a:pt x="1602" y="359"/>
                  </a:cubicBezTo>
                  <a:lnTo>
                    <a:pt x="1535" y="359"/>
                  </a:lnTo>
                  <a:lnTo>
                    <a:pt x="1202" y="560"/>
                  </a:lnTo>
                  <a:cubicBezTo>
                    <a:pt x="1168" y="593"/>
                    <a:pt x="1135" y="626"/>
                    <a:pt x="1102" y="660"/>
                  </a:cubicBezTo>
                  <a:cubicBezTo>
                    <a:pt x="1068" y="660"/>
                    <a:pt x="1068" y="693"/>
                    <a:pt x="1035" y="726"/>
                  </a:cubicBezTo>
                  <a:lnTo>
                    <a:pt x="468" y="1827"/>
                  </a:lnTo>
                  <a:lnTo>
                    <a:pt x="468" y="93"/>
                  </a:lnTo>
                  <a:cubicBezTo>
                    <a:pt x="468" y="59"/>
                    <a:pt x="468" y="26"/>
                    <a:pt x="434" y="26"/>
                  </a:cubicBezTo>
                  <a:cubicBezTo>
                    <a:pt x="418" y="9"/>
                    <a:pt x="409" y="1"/>
                    <a:pt x="4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5"/>
            <p:cNvSpPr/>
            <p:nvPr/>
          </p:nvSpPr>
          <p:spPr>
            <a:xfrm>
              <a:off x="2901400" y="3594350"/>
              <a:ext cx="44225" cy="78750"/>
            </a:xfrm>
            <a:custGeom>
              <a:avLst/>
              <a:gdLst/>
              <a:ahLst/>
              <a:cxnLst/>
              <a:rect l="l" t="t" r="r" b="b"/>
              <a:pathLst>
                <a:path w="1769" h="3150" extrusionOk="0">
                  <a:moveTo>
                    <a:pt x="1135" y="714"/>
                  </a:moveTo>
                  <a:cubicBezTo>
                    <a:pt x="1202" y="748"/>
                    <a:pt x="1235" y="781"/>
                    <a:pt x="1235" y="814"/>
                  </a:cubicBezTo>
                  <a:cubicBezTo>
                    <a:pt x="1268" y="914"/>
                    <a:pt x="1302" y="981"/>
                    <a:pt x="1302" y="1081"/>
                  </a:cubicBezTo>
                  <a:cubicBezTo>
                    <a:pt x="1302" y="1115"/>
                    <a:pt x="1302" y="1148"/>
                    <a:pt x="1302" y="1181"/>
                  </a:cubicBezTo>
                  <a:lnTo>
                    <a:pt x="1302" y="1448"/>
                  </a:lnTo>
                  <a:lnTo>
                    <a:pt x="1302" y="1582"/>
                  </a:lnTo>
                  <a:cubicBezTo>
                    <a:pt x="1302" y="1682"/>
                    <a:pt x="1268" y="1782"/>
                    <a:pt x="1235" y="1882"/>
                  </a:cubicBezTo>
                  <a:cubicBezTo>
                    <a:pt x="1235" y="1949"/>
                    <a:pt x="1202" y="2049"/>
                    <a:pt x="1135" y="2115"/>
                  </a:cubicBezTo>
                  <a:cubicBezTo>
                    <a:pt x="1102" y="2182"/>
                    <a:pt x="1068" y="2215"/>
                    <a:pt x="1002" y="2282"/>
                  </a:cubicBezTo>
                  <a:cubicBezTo>
                    <a:pt x="968" y="2315"/>
                    <a:pt x="935" y="2349"/>
                    <a:pt x="868" y="2382"/>
                  </a:cubicBezTo>
                  <a:cubicBezTo>
                    <a:pt x="835" y="2416"/>
                    <a:pt x="768" y="2449"/>
                    <a:pt x="735" y="2449"/>
                  </a:cubicBezTo>
                  <a:lnTo>
                    <a:pt x="601" y="2449"/>
                  </a:lnTo>
                  <a:cubicBezTo>
                    <a:pt x="535" y="2416"/>
                    <a:pt x="501" y="2382"/>
                    <a:pt x="501" y="2315"/>
                  </a:cubicBezTo>
                  <a:cubicBezTo>
                    <a:pt x="468" y="2249"/>
                    <a:pt x="435" y="2182"/>
                    <a:pt x="435" y="2082"/>
                  </a:cubicBezTo>
                  <a:cubicBezTo>
                    <a:pt x="435" y="2049"/>
                    <a:pt x="435" y="2015"/>
                    <a:pt x="435" y="1982"/>
                  </a:cubicBezTo>
                  <a:lnTo>
                    <a:pt x="435" y="1848"/>
                  </a:lnTo>
                  <a:lnTo>
                    <a:pt x="435" y="1715"/>
                  </a:lnTo>
                  <a:cubicBezTo>
                    <a:pt x="435" y="1682"/>
                    <a:pt x="435" y="1615"/>
                    <a:pt x="435" y="1582"/>
                  </a:cubicBezTo>
                  <a:cubicBezTo>
                    <a:pt x="435" y="1481"/>
                    <a:pt x="468" y="1381"/>
                    <a:pt x="501" y="1281"/>
                  </a:cubicBezTo>
                  <a:cubicBezTo>
                    <a:pt x="535" y="1215"/>
                    <a:pt x="568" y="1115"/>
                    <a:pt x="601" y="1048"/>
                  </a:cubicBezTo>
                  <a:cubicBezTo>
                    <a:pt x="635" y="981"/>
                    <a:pt x="668" y="948"/>
                    <a:pt x="735" y="881"/>
                  </a:cubicBezTo>
                  <a:cubicBezTo>
                    <a:pt x="768" y="848"/>
                    <a:pt x="801" y="814"/>
                    <a:pt x="868" y="781"/>
                  </a:cubicBezTo>
                  <a:cubicBezTo>
                    <a:pt x="902" y="748"/>
                    <a:pt x="968" y="714"/>
                    <a:pt x="1002" y="714"/>
                  </a:cubicBezTo>
                  <a:close/>
                  <a:moveTo>
                    <a:pt x="1315" y="1"/>
                  </a:moveTo>
                  <a:cubicBezTo>
                    <a:pt x="1289" y="1"/>
                    <a:pt x="1262" y="5"/>
                    <a:pt x="1235" y="14"/>
                  </a:cubicBezTo>
                  <a:cubicBezTo>
                    <a:pt x="1102" y="14"/>
                    <a:pt x="1002" y="47"/>
                    <a:pt x="868" y="114"/>
                  </a:cubicBezTo>
                  <a:cubicBezTo>
                    <a:pt x="735" y="181"/>
                    <a:pt x="635" y="281"/>
                    <a:pt x="535" y="414"/>
                  </a:cubicBezTo>
                  <a:cubicBezTo>
                    <a:pt x="435" y="547"/>
                    <a:pt x="334" y="681"/>
                    <a:pt x="268" y="814"/>
                  </a:cubicBezTo>
                  <a:cubicBezTo>
                    <a:pt x="168" y="981"/>
                    <a:pt x="134" y="1148"/>
                    <a:pt x="68" y="1315"/>
                  </a:cubicBezTo>
                  <a:cubicBezTo>
                    <a:pt x="34" y="1481"/>
                    <a:pt x="1" y="1648"/>
                    <a:pt x="1" y="1815"/>
                  </a:cubicBezTo>
                  <a:cubicBezTo>
                    <a:pt x="1" y="1848"/>
                    <a:pt x="1" y="1915"/>
                    <a:pt x="1" y="1949"/>
                  </a:cubicBezTo>
                  <a:lnTo>
                    <a:pt x="1" y="2115"/>
                  </a:lnTo>
                  <a:lnTo>
                    <a:pt x="1" y="2249"/>
                  </a:lnTo>
                  <a:cubicBezTo>
                    <a:pt x="1" y="2282"/>
                    <a:pt x="1" y="2315"/>
                    <a:pt x="1" y="2382"/>
                  </a:cubicBezTo>
                  <a:cubicBezTo>
                    <a:pt x="1" y="2516"/>
                    <a:pt x="34" y="2649"/>
                    <a:pt x="68" y="2782"/>
                  </a:cubicBezTo>
                  <a:cubicBezTo>
                    <a:pt x="101" y="2883"/>
                    <a:pt x="168" y="2983"/>
                    <a:pt x="268" y="3049"/>
                  </a:cubicBezTo>
                  <a:cubicBezTo>
                    <a:pt x="334" y="3116"/>
                    <a:pt x="435" y="3149"/>
                    <a:pt x="535" y="3149"/>
                  </a:cubicBezTo>
                  <a:cubicBezTo>
                    <a:pt x="668" y="3149"/>
                    <a:pt x="768" y="3116"/>
                    <a:pt x="868" y="3049"/>
                  </a:cubicBezTo>
                  <a:cubicBezTo>
                    <a:pt x="1002" y="2983"/>
                    <a:pt x="1135" y="2883"/>
                    <a:pt x="1235" y="2749"/>
                  </a:cubicBezTo>
                  <a:cubicBezTo>
                    <a:pt x="1335" y="2616"/>
                    <a:pt x="1435" y="2482"/>
                    <a:pt x="1502" y="2349"/>
                  </a:cubicBezTo>
                  <a:cubicBezTo>
                    <a:pt x="1569" y="2182"/>
                    <a:pt x="1635" y="2015"/>
                    <a:pt x="1702" y="1848"/>
                  </a:cubicBezTo>
                  <a:cubicBezTo>
                    <a:pt x="1735" y="1682"/>
                    <a:pt x="1769" y="1515"/>
                    <a:pt x="1769" y="1348"/>
                  </a:cubicBezTo>
                  <a:cubicBezTo>
                    <a:pt x="1769" y="1281"/>
                    <a:pt x="1769" y="1248"/>
                    <a:pt x="1769" y="1215"/>
                  </a:cubicBezTo>
                  <a:lnTo>
                    <a:pt x="1769" y="914"/>
                  </a:lnTo>
                  <a:cubicBezTo>
                    <a:pt x="1769" y="881"/>
                    <a:pt x="1769" y="814"/>
                    <a:pt x="1769" y="781"/>
                  </a:cubicBezTo>
                  <a:cubicBezTo>
                    <a:pt x="1769" y="648"/>
                    <a:pt x="1735" y="514"/>
                    <a:pt x="1702" y="381"/>
                  </a:cubicBezTo>
                  <a:cubicBezTo>
                    <a:pt x="1635" y="247"/>
                    <a:pt x="1602" y="181"/>
                    <a:pt x="1502" y="80"/>
                  </a:cubicBezTo>
                  <a:cubicBezTo>
                    <a:pt x="1453" y="32"/>
                    <a:pt x="1386" y="1"/>
                    <a:pt x="1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5"/>
            <p:cNvSpPr/>
            <p:nvPr/>
          </p:nvSpPr>
          <p:spPr>
            <a:xfrm>
              <a:off x="2959775" y="3554025"/>
              <a:ext cx="42575" cy="87375"/>
            </a:xfrm>
            <a:custGeom>
              <a:avLst/>
              <a:gdLst/>
              <a:ahLst/>
              <a:cxnLst/>
              <a:rect l="l" t="t" r="r" b="b"/>
              <a:pathLst>
                <a:path w="1703" h="3495" extrusionOk="0">
                  <a:moveTo>
                    <a:pt x="1623" y="1"/>
                  </a:moveTo>
                  <a:cubicBezTo>
                    <a:pt x="1610" y="1"/>
                    <a:pt x="1602" y="9"/>
                    <a:pt x="1602" y="26"/>
                  </a:cubicBezTo>
                  <a:lnTo>
                    <a:pt x="1335" y="192"/>
                  </a:lnTo>
                  <a:cubicBezTo>
                    <a:pt x="1302" y="192"/>
                    <a:pt x="1268" y="226"/>
                    <a:pt x="1268" y="259"/>
                  </a:cubicBezTo>
                  <a:cubicBezTo>
                    <a:pt x="1235" y="292"/>
                    <a:pt x="1235" y="326"/>
                    <a:pt x="1235" y="393"/>
                  </a:cubicBezTo>
                  <a:lnTo>
                    <a:pt x="1235" y="1760"/>
                  </a:lnTo>
                  <a:cubicBezTo>
                    <a:pt x="1235" y="1960"/>
                    <a:pt x="1202" y="2127"/>
                    <a:pt x="1135" y="2327"/>
                  </a:cubicBezTo>
                  <a:cubicBezTo>
                    <a:pt x="1068" y="2461"/>
                    <a:pt x="968" y="2594"/>
                    <a:pt x="835" y="2694"/>
                  </a:cubicBezTo>
                  <a:cubicBezTo>
                    <a:pt x="775" y="2724"/>
                    <a:pt x="722" y="2741"/>
                    <a:pt x="675" y="2741"/>
                  </a:cubicBezTo>
                  <a:cubicBezTo>
                    <a:pt x="618" y="2741"/>
                    <a:pt x="571" y="2716"/>
                    <a:pt x="535" y="2661"/>
                  </a:cubicBezTo>
                  <a:cubicBezTo>
                    <a:pt x="468" y="2527"/>
                    <a:pt x="435" y="2361"/>
                    <a:pt x="468" y="2194"/>
                  </a:cubicBezTo>
                  <a:lnTo>
                    <a:pt x="468" y="826"/>
                  </a:lnTo>
                  <a:cubicBezTo>
                    <a:pt x="468" y="793"/>
                    <a:pt x="435" y="759"/>
                    <a:pt x="435" y="726"/>
                  </a:cubicBezTo>
                  <a:cubicBezTo>
                    <a:pt x="418" y="709"/>
                    <a:pt x="401" y="701"/>
                    <a:pt x="389" y="701"/>
                  </a:cubicBezTo>
                  <a:cubicBezTo>
                    <a:pt x="376" y="701"/>
                    <a:pt x="368" y="709"/>
                    <a:pt x="368" y="726"/>
                  </a:cubicBezTo>
                  <a:lnTo>
                    <a:pt x="101" y="893"/>
                  </a:lnTo>
                  <a:cubicBezTo>
                    <a:pt x="68" y="893"/>
                    <a:pt x="34" y="926"/>
                    <a:pt x="34" y="960"/>
                  </a:cubicBezTo>
                  <a:cubicBezTo>
                    <a:pt x="1" y="993"/>
                    <a:pt x="1" y="1026"/>
                    <a:pt x="1" y="1093"/>
                  </a:cubicBezTo>
                  <a:lnTo>
                    <a:pt x="1" y="2561"/>
                  </a:lnTo>
                  <a:cubicBezTo>
                    <a:pt x="1" y="2694"/>
                    <a:pt x="1" y="2861"/>
                    <a:pt x="34" y="3028"/>
                  </a:cubicBezTo>
                  <a:cubicBezTo>
                    <a:pt x="34" y="3128"/>
                    <a:pt x="101" y="3261"/>
                    <a:pt x="168" y="3361"/>
                  </a:cubicBezTo>
                  <a:cubicBezTo>
                    <a:pt x="201" y="3428"/>
                    <a:pt x="301" y="3495"/>
                    <a:pt x="368" y="3495"/>
                  </a:cubicBezTo>
                  <a:cubicBezTo>
                    <a:pt x="501" y="3495"/>
                    <a:pt x="635" y="3461"/>
                    <a:pt x="735" y="3395"/>
                  </a:cubicBezTo>
                  <a:cubicBezTo>
                    <a:pt x="835" y="3328"/>
                    <a:pt x="935" y="3228"/>
                    <a:pt x="1035" y="3128"/>
                  </a:cubicBezTo>
                  <a:cubicBezTo>
                    <a:pt x="1102" y="3028"/>
                    <a:pt x="1168" y="2894"/>
                    <a:pt x="1235" y="2794"/>
                  </a:cubicBezTo>
                  <a:lnTo>
                    <a:pt x="1235" y="2928"/>
                  </a:lnTo>
                  <a:cubicBezTo>
                    <a:pt x="1235" y="2928"/>
                    <a:pt x="1235" y="2961"/>
                    <a:pt x="1268" y="2994"/>
                  </a:cubicBezTo>
                  <a:cubicBezTo>
                    <a:pt x="1268" y="3011"/>
                    <a:pt x="1277" y="3019"/>
                    <a:pt x="1289" y="3019"/>
                  </a:cubicBezTo>
                  <a:cubicBezTo>
                    <a:pt x="1302" y="3019"/>
                    <a:pt x="1318" y="3011"/>
                    <a:pt x="1335" y="2994"/>
                  </a:cubicBezTo>
                  <a:lnTo>
                    <a:pt x="1602" y="2861"/>
                  </a:lnTo>
                  <a:cubicBezTo>
                    <a:pt x="1635" y="2828"/>
                    <a:pt x="1635" y="2794"/>
                    <a:pt x="1669" y="2761"/>
                  </a:cubicBezTo>
                  <a:cubicBezTo>
                    <a:pt x="1669" y="2728"/>
                    <a:pt x="1702" y="2694"/>
                    <a:pt x="1702" y="2627"/>
                  </a:cubicBezTo>
                  <a:lnTo>
                    <a:pt x="1702" y="126"/>
                  </a:lnTo>
                  <a:cubicBezTo>
                    <a:pt x="1702" y="92"/>
                    <a:pt x="1669" y="59"/>
                    <a:pt x="1669" y="26"/>
                  </a:cubicBezTo>
                  <a:cubicBezTo>
                    <a:pt x="1652" y="9"/>
                    <a:pt x="1635" y="1"/>
                    <a:pt x="16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5"/>
            <p:cNvSpPr/>
            <p:nvPr/>
          </p:nvSpPr>
          <p:spPr>
            <a:xfrm>
              <a:off x="3014000" y="3509825"/>
              <a:ext cx="35050" cy="94675"/>
            </a:xfrm>
            <a:custGeom>
              <a:avLst/>
              <a:gdLst/>
              <a:ahLst/>
              <a:cxnLst/>
              <a:rect l="l" t="t" r="r" b="b"/>
              <a:pathLst>
                <a:path w="1402" h="3787" extrusionOk="0">
                  <a:moveTo>
                    <a:pt x="734" y="1"/>
                  </a:moveTo>
                  <a:cubicBezTo>
                    <a:pt x="726" y="1"/>
                    <a:pt x="717" y="9"/>
                    <a:pt x="701" y="26"/>
                  </a:cubicBezTo>
                  <a:lnTo>
                    <a:pt x="434" y="159"/>
                  </a:lnTo>
                  <a:cubicBezTo>
                    <a:pt x="400" y="192"/>
                    <a:pt x="367" y="226"/>
                    <a:pt x="367" y="259"/>
                  </a:cubicBezTo>
                  <a:cubicBezTo>
                    <a:pt x="334" y="293"/>
                    <a:pt x="334" y="326"/>
                    <a:pt x="334" y="359"/>
                  </a:cubicBezTo>
                  <a:lnTo>
                    <a:pt x="334" y="1260"/>
                  </a:lnTo>
                  <a:lnTo>
                    <a:pt x="100" y="1393"/>
                  </a:lnTo>
                  <a:cubicBezTo>
                    <a:pt x="67" y="1427"/>
                    <a:pt x="67" y="1460"/>
                    <a:pt x="33" y="1460"/>
                  </a:cubicBezTo>
                  <a:cubicBezTo>
                    <a:pt x="33" y="1527"/>
                    <a:pt x="0" y="1560"/>
                    <a:pt x="0" y="1593"/>
                  </a:cubicBezTo>
                  <a:lnTo>
                    <a:pt x="0" y="1960"/>
                  </a:lnTo>
                  <a:cubicBezTo>
                    <a:pt x="0" y="1994"/>
                    <a:pt x="33" y="2027"/>
                    <a:pt x="33" y="2027"/>
                  </a:cubicBezTo>
                  <a:cubicBezTo>
                    <a:pt x="50" y="2044"/>
                    <a:pt x="67" y="2052"/>
                    <a:pt x="79" y="2052"/>
                  </a:cubicBezTo>
                  <a:cubicBezTo>
                    <a:pt x="92" y="2052"/>
                    <a:pt x="100" y="2044"/>
                    <a:pt x="100" y="2027"/>
                  </a:cubicBezTo>
                  <a:lnTo>
                    <a:pt x="334" y="1894"/>
                  </a:lnTo>
                  <a:lnTo>
                    <a:pt x="334" y="3061"/>
                  </a:lnTo>
                  <a:cubicBezTo>
                    <a:pt x="334" y="3395"/>
                    <a:pt x="400" y="3628"/>
                    <a:pt x="534" y="3728"/>
                  </a:cubicBezTo>
                  <a:cubicBezTo>
                    <a:pt x="573" y="3768"/>
                    <a:pt x="623" y="3787"/>
                    <a:pt x="683" y="3787"/>
                  </a:cubicBezTo>
                  <a:cubicBezTo>
                    <a:pt x="776" y="3787"/>
                    <a:pt x="893" y="3742"/>
                    <a:pt x="1034" y="3662"/>
                  </a:cubicBezTo>
                  <a:lnTo>
                    <a:pt x="1301" y="3528"/>
                  </a:lnTo>
                  <a:cubicBezTo>
                    <a:pt x="1334" y="3495"/>
                    <a:pt x="1334" y="3495"/>
                    <a:pt x="1368" y="3428"/>
                  </a:cubicBezTo>
                  <a:cubicBezTo>
                    <a:pt x="1368" y="3395"/>
                    <a:pt x="1368" y="3361"/>
                    <a:pt x="1401" y="3328"/>
                  </a:cubicBezTo>
                  <a:lnTo>
                    <a:pt x="1401" y="2961"/>
                  </a:lnTo>
                  <a:cubicBezTo>
                    <a:pt x="1401" y="2928"/>
                    <a:pt x="1368" y="2894"/>
                    <a:pt x="1368" y="2894"/>
                  </a:cubicBezTo>
                  <a:cubicBezTo>
                    <a:pt x="1351" y="2878"/>
                    <a:pt x="1334" y="2869"/>
                    <a:pt x="1322" y="2869"/>
                  </a:cubicBezTo>
                  <a:cubicBezTo>
                    <a:pt x="1309" y="2869"/>
                    <a:pt x="1301" y="2878"/>
                    <a:pt x="1301" y="2894"/>
                  </a:cubicBezTo>
                  <a:lnTo>
                    <a:pt x="1068" y="2994"/>
                  </a:lnTo>
                  <a:cubicBezTo>
                    <a:pt x="1009" y="3034"/>
                    <a:pt x="962" y="3050"/>
                    <a:pt x="926" y="3050"/>
                  </a:cubicBezTo>
                  <a:cubicBezTo>
                    <a:pt x="901" y="3050"/>
                    <a:pt x="881" y="3042"/>
                    <a:pt x="867" y="3028"/>
                  </a:cubicBezTo>
                  <a:cubicBezTo>
                    <a:pt x="801" y="2961"/>
                    <a:pt x="801" y="2894"/>
                    <a:pt x="801" y="2794"/>
                  </a:cubicBezTo>
                  <a:lnTo>
                    <a:pt x="801" y="1627"/>
                  </a:lnTo>
                  <a:lnTo>
                    <a:pt x="1234" y="1360"/>
                  </a:lnTo>
                  <a:cubicBezTo>
                    <a:pt x="1268" y="1360"/>
                    <a:pt x="1301" y="1327"/>
                    <a:pt x="1334" y="1293"/>
                  </a:cubicBezTo>
                  <a:cubicBezTo>
                    <a:pt x="1334" y="1260"/>
                    <a:pt x="1334" y="1227"/>
                    <a:pt x="1334" y="1160"/>
                  </a:cubicBezTo>
                  <a:lnTo>
                    <a:pt x="1334" y="826"/>
                  </a:lnTo>
                  <a:cubicBezTo>
                    <a:pt x="1334" y="793"/>
                    <a:pt x="1334" y="760"/>
                    <a:pt x="1334" y="726"/>
                  </a:cubicBezTo>
                  <a:lnTo>
                    <a:pt x="1234" y="726"/>
                  </a:lnTo>
                  <a:lnTo>
                    <a:pt x="801" y="993"/>
                  </a:lnTo>
                  <a:lnTo>
                    <a:pt x="801" y="92"/>
                  </a:lnTo>
                  <a:cubicBezTo>
                    <a:pt x="801" y="59"/>
                    <a:pt x="801" y="26"/>
                    <a:pt x="767" y="26"/>
                  </a:cubicBezTo>
                  <a:cubicBezTo>
                    <a:pt x="751" y="9"/>
                    <a:pt x="742" y="1"/>
                    <a:pt x="7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5"/>
            <p:cNvSpPr/>
            <p:nvPr/>
          </p:nvSpPr>
          <p:spPr>
            <a:xfrm>
              <a:off x="3024825" y="2870675"/>
              <a:ext cx="361950" cy="301375"/>
            </a:xfrm>
            <a:custGeom>
              <a:avLst/>
              <a:gdLst/>
              <a:ahLst/>
              <a:cxnLst/>
              <a:rect l="l" t="t" r="r" b="b"/>
              <a:pathLst>
                <a:path w="14478" h="12055" extrusionOk="0">
                  <a:moveTo>
                    <a:pt x="14239" y="1"/>
                  </a:moveTo>
                  <a:cubicBezTo>
                    <a:pt x="14180" y="1"/>
                    <a:pt x="14114" y="24"/>
                    <a:pt x="14044" y="73"/>
                  </a:cubicBezTo>
                  <a:lnTo>
                    <a:pt x="468" y="7912"/>
                  </a:lnTo>
                  <a:cubicBezTo>
                    <a:pt x="201" y="8079"/>
                    <a:pt x="34" y="8379"/>
                    <a:pt x="1" y="8680"/>
                  </a:cubicBezTo>
                  <a:lnTo>
                    <a:pt x="1" y="11715"/>
                  </a:lnTo>
                  <a:cubicBezTo>
                    <a:pt x="1" y="11926"/>
                    <a:pt x="100" y="12055"/>
                    <a:pt x="251" y="12055"/>
                  </a:cubicBezTo>
                  <a:cubicBezTo>
                    <a:pt x="315" y="12055"/>
                    <a:pt x="388" y="12032"/>
                    <a:pt x="468" y="11982"/>
                  </a:cubicBezTo>
                  <a:lnTo>
                    <a:pt x="14044" y="4143"/>
                  </a:lnTo>
                  <a:cubicBezTo>
                    <a:pt x="14311" y="3976"/>
                    <a:pt x="14478" y="3676"/>
                    <a:pt x="14478" y="3376"/>
                  </a:cubicBezTo>
                  <a:lnTo>
                    <a:pt x="14478" y="340"/>
                  </a:lnTo>
                  <a:cubicBezTo>
                    <a:pt x="14478" y="129"/>
                    <a:pt x="14379" y="1"/>
                    <a:pt x="1423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5"/>
            <p:cNvSpPr/>
            <p:nvPr/>
          </p:nvSpPr>
          <p:spPr>
            <a:xfrm>
              <a:off x="3055675" y="3062775"/>
              <a:ext cx="49125" cy="68950"/>
            </a:xfrm>
            <a:custGeom>
              <a:avLst/>
              <a:gdLst/>
              <a:ahLst/>
              <a:cxnLst/>
              <a:rect l="l" t="t" r="r" b="b"/>
              <a:pathLst>
                <a:path w="1965" h="2758" extrusionOk="0">
                  <a:moveTo>
                    <a:pt x="1025" y="1"/>
                  </a:moveTo>
                  <a:cubicBezTo>
                    <a:pt x="982" y="1"/>
                    <a:pt x="925" y="48"/>
                    <a:pt x="902" y="95"/>
                  </a:cubicBezTo>
                  <a:lnTo>
                    <a:pt x="668" y="829"/>
                  </a:lnTo>
                  <a:cubicBezTo>
                    <a:pt x="668" y="896"/>
                    <a:pt x="635" y="929"/>
                    <a:pt x="601" y="962"/>
                  </a:cubicBezTo>
                  <a:lnTo>
                    <a:pt x="101" y="1329"/>
                  </a:lnTo>
                  <a:cubicBezTo>
                    <a:pt x="34" y="1396"/>
                    <a:pt x="1" y="1529"/>
                    <a:pt x="68" y="1596"/>
                  </a:cubicBezTo>
                  <a:lnTo>
                    <a:pt x="435" y="1830"/>
                  </a:lnTo>
                  <a:cubicBezTo>
                    <a:pt x="435" y="1863"/>
                    <a:pt x="435" y="1896"/>
                    <a:pt x="435" y="1930"/>
                  </a:cubicBezTo>
                  <a:lnTo>
                    <a:pt x="368" y="2663"/>
                  </a:lnTo>
                  <a:cubicBezTo>
                    <a:pt x="349" y="2722"/>
                    <a:pt x="374" y="2757"/>
                    <a:pt x="412" y="2757"/>
                  </a:cubicBezTo>
                  <a:cubicBezTo>
                    <a:pt x="440" y="2757"/>
                    <a:pt x="473" y="2739"/>
                    <a:pt x="501" y="2697"/>
                  </a:cubicBezTo>
                  <a:lnTo>
                    <a:pt x="935" y="2130"/>
                  </a:lnTo>
                  <a:cubicBezTo>
                    <a:pt x="968" y="2096"/>
                    <a:pt x="1002" y="2096"/>
                    <a:pt x="1035" y="2063"/>
                  </a:cubicBezTo>
                  <a:lnTo>
                    <a:pt x="1469" y="2130"/>
                  </a:lnTo>
                  <a:cubicBezTo>
                    <a:pt x="1476" y="2133"/>
                    <a:pt x="1483" y="2135"/>
                    <a:pt x="1490" y="2135"/>
                  </a:cubicBezTo>
                  <a:cubicBezTo>
                    <a:pt x="1549" y="2135"/>
                    <a:pt x="1602" y="2019"/>
                    <a:pt x="1602" y="1930"/>
                  </a:cubicBezTo>
                  <a:lnTo>
                    <a:pt x="1535" y="1329"/>
                  </a:lnTo>
                  <a:cubicBezTo>
                    <a:pt x="1535" y="1262"/>
                    <a:pt x="1535" y="1229"/>
                    <a:pt x="1569" y="1196"/>
                  </a:cubicBezTo>
                  <a:lnTo>
                    <a:pt x="1936" y="495"/>
                  </a:lnTo>
                  <a:cubicBezTo>
                    <a:pt x="1965" y="409"/>
                    <a:pt x="1943" y="322"/>
                    <a:pt x="1894" y="322"/>
                  </a:cubicBezTo>
                  <a:cubicBezTo>
                    <a:pt x="1886" y="322"/>
                    <a:pt x="1878" y="324"/>
                    <a:pt x="1869" y="328"/>
                  </a:cubicBezTo>
                  <a:lnTo>
                    <a:pt x="1369" y="529"/>
                  </a:lnTo>
                  <a:cubicBezTo>
                    <a:pt x="1335" y="529"/>
                    <a:pt x="1302" y="529"/>
                    <a:pt x="1302" y="495"/>
                  </a:cubicBezTo>
                  <a:lnTo>
                    <a:pt x="1068" y="28"/>
                  </a:lnTo>
                  <a:cubicBezTo>
                    <a:pt x="1059" y="9"/>
                    <a:pt x="1043" y="1"/>
                    <a:pt x="102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5"/>
            <p:cNvSpPr/>
            <p:nvPr/>
          </p:nvSpPr>
          <p:spPr>
            <a:xfrm>
              <a:off x="3119075" y="3026775"/>
              <a:ext cx="48375" cy="69025"/>
            </a:xfrm>
            <a:custGeom>
              <a:avLst/>
              <a:gdLst/>
              <a:ahLst/>
              <a:cxnLst/>
              <a:rect l="l" t="t" r="r" b="b"/>
              <a:pathLst>
                <a:path w="1935" h="2761" extrusionOk="0">
                  <a:moveTo>
                    <a:pt x="1016" y="1"/>
                  </a:moveTo>
                  <a:cubicBezTo>
                    <a:pt x="971" y="1"/>
                    <a:pt x="912" y="45"/>
                    <a:pt x="867" y="134"/>
                  </a:cubicBezTo>
                  <a:lnTo>
                    <a:pt x="667" y="868"/>
                  </a:lnTo>
                  <a:cubicBezTo>
                    <a:pt x="667" y="901"/>
                    <a:pt x="634" y="935"/>
                    <a:pt x="601" y="968"/>
                  </a:cubicBezTo>
                  <a:lnTo>
                    <a:pt x="100" y="1368"/>
                  </a:lnTo>
                  <a:cubicBezTo>
                    <a:pt x="33" y="1435"/>
                    <a:pt x="0" y="1568"/>
                    <a:pt x="33" y="1602"/>
                  </a:cubicBezTo>
                  <a:lnTo>
                    <a:pt x="400" y="1869"/>
                  </a:lnTo>
                  <a:cubicBezTo>
                    <a:pt x="434" y="1902"/>
                    <a:pt x="434" y="1902"/>
                    <a:pt x="434" y="1935"/>
                  </a:cubicBezTo>
                  <a:lnTo>
                    <a:pt x="334" y="2636"/>
                  </a:lnTo>
                  <a:cubicBezTo>
                    <a:pt x="334" y="2717"/>
                    <a:pt x="358" y="2761"/>
                    <a:pt x="392" y="2761"/>
                  </a:cubicBezTo>
                  <a:cubicBezTo>
                    <a:pt x="414" y="2761"/>
                    <a:pt x="441" y="2742"/>
                    <a:pt x="467" y="2702"/>
                  </a:cubicBezTo>
                  <a:lnTo>
                    <a:pt x="934" y="2135"/>
                  </a:lnTo>
                  <a:cubicBezTo>
                    <a:pt x="934" y="2102"/>
                    <a:pt x="967" y="2102"/>
                    <a:pt x="1001" y="2102"/>
                  </a:cubicBezTo>
                  <a:lnTo>
                    <a:pt x="1468" y="2135"/>
                  </a:lnTo>
                  <a:cubicBezTo>
                    <a:pt x="1475" y="2139"/>
                    <a:pt x="1482" y="2141"/>
                    <a:pt x="1489" y="2141"/>
                  </a:cubicBezTo>
                  <a:cubicBezTo>
                    <a:pt x="1548" y="2141"/>
                    <a:pt x="1601" y="2025"/>
                    <a:pt x="1601" y="1935"/>
                  </a:cubicBezTo>
                  <a:lnTo>
                    <a:pt x="1501" y="1335"/>
                  </a:lnTo>
                  <a:cubicBezTo>
                    <a:pt x="1501" y="1268"/>
                    <a:pt x="1501" y="1235"/>
                    <a:pt x="1535" y="1201"/>
                  </a:cubicBezTo>
                  <a:lnTo>
                    <a:pt x="1901" y="534"/>
                  </a:lnTo>
                  <a:cubicBezTo>
                    <a:pt x="1931" y="445"/>
                    <a:pt x="1934" y="329"/>
                    <a:pt x="1863" y="329"/>
                  </a:cubicBezTo>
                  <a:cubicBezTo>
                    <a:pt x="1855" y="329"/>
                    <a:pt x="1845" y="331"/>
                    <a:pt x="1835" y="334"/>
                  </a:cubicBezTo>
                  <a:lnTo>
                    <a:pt x="1334" y="534"/>
                  </a:lnTo>
                  <a:cubicBezTo>
                    <a:pt x="1334" y="534"/>
                    <a:pt x="1301" y="534"/>
                    <a:pt x="1268" y="501"/>
                  </a:cubicBezTo>
                  <a:lnTo>
                    <a:pt x="1068" y="34"/>
                  </a:lnTo>
                  <a:cubicBezTo>
                    <a:pt x="1056" y="12"/>
                    <a:pt x="1038" y="1"/>
                    <a:pt x="101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5"/>
            <p:cNvSpPr/>
            <p:nvPr/>
          </p:nvSpPr>
          <p:spPr>
            <a:xfrm>
              <a:off x="3181600" y="2990925"/>
              <a:ext cx="49025" cy="69075"/>
            </a:xfrm>
            <a:custGeom>
              <a:avLst/>
              <a:gdLst/>
              <a:ahLst/>
              <a:cxnLst/>
              <a:rect l="l" t="t" r="r" b="b"/>
              <a:pathLst>
                <a:path w="1961" h="2763" extrusionOk="0">
                  <a:moveTo>
                    <a:pt x="1018" y="0"/>
                  </a:moveTo>
                  <a:cubicBezTo>
                    <a:pt x="976" y="0"/>
                    <a:pt x="924" y="45"/>
                    <a:pt x="902" y="134"/>
                  </a:cubicBezTo>
                  <a:lnTo>
                    <a:pt x="668" y="867"/>
                  </a:lnTo>
                  <a:cubicBezTo>
                    <a:pt x="668" y="901"/>
                    <a:pt x="635" y="934"/>
                    <a:pt x="601" y="968"/>
                  </a:cubicBezTo>
                  <a:lnTo>
                    <a:pt x="101" y="1334"/>
                  </a:lnTo>
                  <a:cubicBezTo>
                    <a:pt x="34" y="1401"/>
                    <a:pt x="1" y="1568"/>
                    <a:pt x="34" y="1601"/>
                  </a:cubicBezTo>
                  <a:lnTo>
                    <a:pt x="401" y="1868"/>
                  </a:lnTo>
                  <a:cubicBezTo>
                    <a:pt x="435" y="1868"/>
                    <a:pt x="435" y="1902"/>
                    <a:pt x="435" y="1968"/>
                  </a:cubicBezTo>
                  <a:lnTo>
                    <a:pt x="334" y="2669"/>
                  </a:lnTo>
                  <a:cubicBezTo>
                    <a:pt x="334" y="2727"/>
                    <a:pt x="357" y="2763"/>
                    <a:pt x="396" y="2763"/>
                  </a:cubicBezTo>
                  <a:cubicBezTo>
                    <a:pt x="423" y="2763"/>
                    <a:pt x="459" y="2744"/>
                    <a:pt x="501" y="2702"/>
                  </a:cubicBezTo>
                  <a:lnTo>
                    <a:pt x="935" y="2135"/>
                  </a:lnTo>
                  <a:cubicBezTo>
                    <a:pt x="968" y="2102"/>
                    <a:pt x="1002" y="2102"/>
                    <a:pt x="1002" y="2102"/>
                  </a:cubicBezTo>
                  <a:lnTo>
                    <a:pt x="1469" y="2135"/>
                  </a:lnTo>
                  <a:cubicBezTo>
                    <a:pt x="1476" y="2139"/>
                    <a:pt x="1483" y="2140"/>
                    <a:pt x="1490" y="2140"/>
                  </a:cubicBezTo>
                  <a:cubicBezTo>
                    <a:pt x="1549" y="2140"/>
                    <a:pt x="1602" y="2024"/>
                    <a:pt x="1602" y="1935"/>
                  </a:cubicBezTo>
                  <a:lnTo>
                    <a:pt x="1502" y="1334"/>
                  </a:lnTo>
                  <a:cubicBezTo>
                    <a:pt x="1502" y="1268"/>
                    <a:pt x="1535" y="1234"/>
                    <a:pt x="1535" y="1201"/>
                  </a:cubicBezTo>
                  <a:lnTo>
                    <a:pt x="1902" y="534"/>
                  </a:lnTo>
                  <a:cubicBezTo>
                    <a:pt x="1960" y="418"/>
                    <a:pt x="1943" y="327"/>
                    <a:pt x="1893" y="327"/>
                  </a:cubicBezTo>
                  <a:cubicBezTo>
                    <a:pt x="1886" y="327"/>
                    <a:pt x="1878" y="329"/>
                    <a:pt x="1869" y="334"/>
                  </a:cubicBezTo>
                  <a:lnTo>
                    <a:pt x="1369" y="534"/>
                  </a:lnTo>
                  <a:cubicBezTo>
                    <a:pt x="1335" y="534"/>
                    <a:pt x="1302" y="534"/>
                    <a:pt x="1302" y="501"/>
                  </a:cubicBezTo>
                  <a:lnTo>
                    <a:pt x="1068" y="34"/>
                  </a:lnTo>
                  <a:cubicBezTo>
                    <a:pt x="1057" y="11"/>
                    <a:pt x="1039" y="0"/>
                    <a:pt x="101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5"/>
            <p:cNvSpPr/>
            <p:nvPr/>
          </p:nvSpPr>
          <p:spPr>
            <a:xfrm>
              <a:off x="3244150" y="2954675"/>
              <a:ext cx="49000" cy="69475"/>
            </a:xfrm>
            <a:custGeom>
              <a:avLst/>
              <a:gdLst/>
              <a:ahLst/>
              <a:cxnLst/>
              <a:rect l="l" t="t" r="r" b="b"/>
              <a:pathLst>
                <a:path w="1960" h="2779" extrusionOk="0">
                  <a:moveTo>
                    <a:pt x="1017" y="1"/>
                  </a:moveTo>
                  <a:cubicBezTo>
                    <a:pt x="975" y="1"/>
                    <a:pt x="924" y="60"/>
                    <a:pt x="901" y="149"/>
                  </a:cubicBezTo>
                  <a:lnTo>
                    <a:pt x="668" y="850"/>
                  </a:lnTo>
                  <a:cubicBezTo>
                    <a:pt x="668" y="916"/>
                    <a:pt x="634" y="950"/>
                    <a:pt x="601" y="983"/>
                  </a:cubicBezTo>
                  <a:lnTo>
                    <a:pt x="101" y="1350"/>
                  </a:lnTo>
                  <a:cubicBezTo>
                    <a:pt x="34" y="1417"/>
                    <a:pt x="1" y="1550"/>
                    <a:pt x="67" y="1617"/>
                  </a:cubicBezTo>
                  <a:lnTo>
                    <a:pt x="401" y="1884"/>
                  </a:lnTo>
                  <a:cubicBezTo>
                    <a:pt x="434" y="1884"/>
                    <a:pt x="434" y="1917"/>
                    <a:pt x="434" y="1951"/>
                  </a:cubicBezTo>
                  <a:lnTo>
                    <a:pt x="368" y="2684"/>
                  </a:lnTo>
                  <a:cubicBezTo>
                    <a:pt x="348" y="2743"/>
                    <a:pt x="374" y="2778"/>
                    <a:pt x="412" y="2778"/>
                  </a:cubicBezTo>
                  <a:cubicBezTo>
                    <a:pt x="439" y="2778"/>
                    <a:pt x="473" y="2760"/>
                    <a:pt x="501" y="2718"/>
                  </a:cubicBezTo>
                  <a:lnTo>
                    <a:pt x="935" y="2151"/>
                  </a:lnTo>
                  <a:cubicBezTo>
                    <a:pt x="968" y="2117"/>
                    <a:pt x="1001" y="2117"/>
                    <a:pt x="1035" y="2117"/>
                  </a:cubicBezTo>
                  <a:lnTo>
                    <a:pt x="1468" y="2151"/>
                  </a:lnTo>
                  <a:cubicBezTo>
                    <a:pt x="1476" y="2154"/>
                    <a:pt x="1483" y="2156"/>
                    <a:pt x="1490" y="2156"/>
                  </a:cubicBezTo>
                  <a:cubicBezTo>
                    <a:pt x="1549" y="2156"/>
                    <a:pt x="1602" y="2040"/>
                    <a:pt x="1602" y="1951"/>
                  </a:cubicBezTo>
                  <a:lnTo>
                    <a:pt x="1535" y="1350"/>
                  </a:lnTo>
                  <a:cubicBezTo>
                    <a:pt x="1535" y="1283"/>
                    <a:pt x="1535" y="1250"/>
                    <a:pt x="1568" y="1217"/>
                  </a:cubicBezTo>
                  <a:lnTo>
                    <a:pt x="1902" y="550"/>
                  </a:lnTo>
                  <a:cubicBezTo>
                    <a:pt x="1960" y="434"/>
                    <a:pt x="1942" y="343"/>
                    <a:pt x="1893" y="343"/>
                  </a:cubicBezTo>
                  <a:cubicBezTo>
                    <a:pt x="1886" y="343"/>
                    <a:pt x="1877" y="345"/>
                    <a:pt x="1869" y="349"/>
                  </a:cubicBezTo>
                  <a:lnTo>
                    <a:pt x="1368" y="550"/>
                  </a:lnTo>
                  <a:cubicBezTo>
                    <a:pt x="1335" y="550"/>
                    <a:pt x="1302" y="550"/>
                    <a:pt x="1302" y="516"/>
                  </a:cubicBezTo>
                  <a:lnTo>
                    <a:pt x="1068" y="49"/>
                  </a:lnTo>
                  <a:cubicBezTo>
                    <a:pt x="1057" y="16"/>
                    <a:pt x="1038" y="1"/>
                    <a:pt x="101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5"/>
            <p:cNvSpPr/>
            <p:nvPr/>
          </p:nvSpPr>
          <p:spPr>
            <a:xfrm>
              <a:off x="3306700" y="2918825"/>
              <a:ext cx="49125" cy="69450"/>
            </a:xfrm>
            <a:custGeom>
              <a:avLst/>
              <a:gdLst/>
              <a:ahLst/>
              <a:cxnLst/>
              <a:rect l="l" t="t" r="r" b="b"/>
              <a:pathLst>
                <a:path w="1965" h="2778" extrusionOk="0">
                  <a:moveTo>
                    <a:pt x="1017" y="1"/>
                  </a:moveTo>
                  <a:cubicBezTo>
                    <a:pt x="975" y="1"/>
                    <a:pt x="923" y="60"/>
                    <a:pt x="901" y="149"/>
                  </a:cubicBezTo>
                  <a:lnTo>
                    <a:pt x="668" y="849"/>
                  </a:lnTo>
                  <a:cubicBezTo>
                    <a:pt x="668" y="916"/>
                    <a:pt x="634" y="949"/>
                    <a:pt x="601" y="983"/>
                  </a:cubicBezTo>
                  <a:lnTo>
                    <a:pt x="101" y="1350"/>
                  </a:lnTo>
                  <a:cubicBezTo>
                    <a:pt x="34" y="1416"/>
                    <a:pt x="0" y="1550"/>
                    <a:pt x="67" y="1617"/>
                  </a:cubicBezTo>
                  <a:lnTo>
                    <a:pt x="434" y="1850"/>
                  </a:lnTo>
                  <a:cubicBezTo>
                    <a:pt x="434" y="1883"/>
                    <a:pt x="467" y="1917"/>
                    <a:pt x="434" y="1950"/>
                  </a:cubicBezTo>
                  <a:lnTo>
                    <a:pt x="367" y="2684"/>
                  </a:lnTo>
                  <a:cubicBezTo>
                    <a:pt x="348" y="2742"/>
                    <a:pt x="374" y="2778"/>
                    <a:pt x="412" y="2778"/>
                  </a:cubicBezTo>
                  <a:cubicBezTo>
                    <a:pt x="439" y="2778"/>
                    <a:pt x="473" y="2759"/>
                    <a:pt x="501" y="2717"/>
                  </a:cubicBezTo>
                  <a:lnTo>
                    <a:pt x="934" y="2150"/>
                  </a:lnTo>
                  <a:cubicBezTo>
                    <a:pt x="968" y="2117"/>
                    <a:pt x="1001" y="2117"/>
                    <a:pt x="1035" y="2117"/>
                  </a:cubicBezTo>
                  <a:lnTo>
                    <a:pt x="1468" y="2150"/>
                  </a:lnTo>
                  <a:cubicBezTo>
                    <a:pt x="1475" y="2154"/>
                    <a:pt x="1483" y="2156"/>
                    <a:pt x="1491" y="2156"/>
                  </a:cubicBezTo>
                  <a:cubicBezTo>
                    <a:pt x="1555" y="2156"/>
                    <a:pt x="1635" y="2040"/>
                    <a:pt x="1635" y="1950"/>
                  </a:cubicBezTo>
                  <a:lnTo>
                    <a:pt x="1535" y="1350"/>
                  </a:lnTo>
                  <a:cubicBezTo>
                    <a:pt x="1535" y="1283"/>
                    <a:pt x="1535" y="1250"/>
                    <a:pt x="1568" y="1216"/>
                  </a:cubicBezTo>
                  <a:lnTo>
                    <a:pt x="1935" y="549"/>
                  </a:lnTo>
                  <a:cubicBezTo>
                    <a:pt x="1964" y="433"/>
                    <a:pt x="1943" y="343"/>
                    <a:pt x="1893" y="343"/>
                  </a:cubicBezTo>
                  <a:cubicBezTo>
                    <a:pt x="1885" y="343"/>
                    <a:pt x="1877" y="345"/>
                    <a:pt x="1868" y="349"/>
                  </a:cubicBezTo>
                  <a:lnTo>
                    <a:pt x="1368" y="549"/>
                  </a:lnTo>
                  <a:cubicBezTo>
                    <a:pt x="1335" y="549"/>
                    <a:pt x="1301" y="549"/>
                    <a:pt x="1301" y="516"/>
                  </a:cubicBezTo>
                  <a:lnTo>
                    <a:pt x="1068" y="49"/>
                  </a:lnTo>
                  <a:cubicBezTo>
                    <a:pt x="1057" y="15"/>
                    <a:pt x="1038" y="1"/>
                    <a:pt x="101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5"/>
            <p:cNvSpPr/>
            <p:nvPr/>
          </p:nvSpPr>
          <p:spPr>
            <a:xfrm>
              <a:off x="3242475" y="3270350"/>
              <a:ext cx="144300" cy="233075"/>
            </a:xfrm>
            <a:custGeom>
              <a:avLst/>
              <a:gdLst/>
              <a:ahLst/>
              <a:cxnLst/>
              <a:rect l="l" t="t" r="r" b="b"/>
              <a:pathLst>
                <a:path w="5772" h="9323" extrusionOk="0">
                  <a:moveTo>
                    <a:pt x="5342" y="1"/>
                  </a:moveTo>
                  <a:cubicBezTo>
                    <a:pt x="5241" y="1"/>
                    <a:pt x="5127" y="32"/>
                    <a:pt x="5005" y="98"/>
                  </a:cubicBezTo>
                  <a:lnTo>
                    <a:pt x="768" y="2566"/>
                  </a:lnTo>
                  <a:cubicBezTo>
                    <a:pt x="335" y="2833"/>
                    <a:pt x="34" y="3334"/>
                    <a:pt x="1" y="3867"/>
                  </a:cubicBezTo>
                  <a:lnTo>
                    <a:pt x="1" y="8771"/>
                  </a:lnTo>
                  <a:cubicBezTo>
                    <a:pt x="1" y="9120"/>
                    <a:pt x="180" y="9323"/>
                    <a:pt x="424" y="9323"/>
                  </a:cubicBezTo>
                  <a:cubicBezTo>
                    <a:pt x="529" y="9323"/>
                    <a:pt x="647" y="9285"/>
                    <a:pt x="768" y="9204"/>
                  </a:cubicBezTo>
                  <a:lnTo>
                    <a:pt x="5005" y="6769"/>
                  </a:lnTo>
                  <a:cubicBezTo>
                    <a:pt x="5472" y="6469"/>
                    <a:pt x="5772" y="5969"/>
                    <a:pt x="5772" y="5435"/>
                  </a:cubicBezTo>
                  <a:lnTo>
                    <a:pt x="5772" y="565"/>
                  </a:lnTo>
                  <a:cubicBezTo>
                    <a:pt x="5772" y="205"/>
                    <a:pt x="5600" y="1"/>
                    <a:pt x="53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5"/>
            <p:cNvSpPr/>
            <p:nvPr/>
          </p:nvSpPr>
          <p:spPr>
            <a:xfrm>
              <a:off x="3265825" y="3316875"/>
              <a:ext cx="98450" cy="138575"/>
            </a:xfrm>
            <a:custGeom>
              <a:avLst/>
              <a:gdLst/>
              <a:ahLst/>
              <a:cxnLst/>
              <a:rect l="l" t="t" r="r" b="b"/>
              <a:pathLst>
                <a:path w="3938" h="5543" extrusionOk="0">
                  <a:moveTo>
                    <a:pt x="3251" y="1"/>
                  </a:moveTo>
                  <a:cubicBezTo>
                    <a:pt x="3143" y="1"/>
                    <a:pt x="3034" y="35"/>
                    <a:pt x="2936" y="105"/>
                  </a:cubicBezTo>
                  <a:cubicBezTo>
                    <a:pt x="2436" y="405"/>
                    <a:pt x="2036" y="1506"/>
                    <a:pt x="1969" y="2273"/>
                  </a:cubicBezTo>
                  <a:cubicBezTo>
                    <a:pt x="1914" y="1700"/>
                    <a:pt x="1614" y="1193"/>
                    <a:pt x="1232" y="1193"/>
                  </a:cubicBezTo>
                  <a:cubicBezTo>
                    <a:pt x="1148" y="1193"/>
                    <a:pt x="1059" y="1218"/>
                    <a:pt x="968" y="1272"/>
                  </a:cubicBezTo>
                  <a:cubicBezTo>
                    <a:pt x="635" y="1506"/>
                    <a:pt x="401" y="1806"/>
                    <a:pt x="234" y="2206"/>
                  </a:cubicBezTo>
                  <a:cubicBezTo>
                    <a:pt x="101" y="2573"/>
                    <a:pt x="1" y="2940"/>
                    <a:pt x="1" y="3341"/>
                  </a:cubicBezTo>
                  <a:cubicBezTo>
                    <a:pt x="1" y="4541"/>
                    <a:pt x="735" y="4775"/>
                    <a:pt x="1335" y="5209"/>
                  </a:cubicBezTo>
                  <a:lnTo>
                    <a:pt x="1969" y="5542"/>
                  </a:lnTo>
                  <a:lnTo>
                    <a:pt x="2603" y="4441"/>
                  </a:lnTo>
                  <a:cubicBezTo>
                    <a:pt x="3203" y="3307"/>
                    <a:pt x="3937" y="2206"/>
                    <a:pt x="3937" y="1039"/>
                  </a:cubicBezTo>
                  <a:cubicBezTo>
                    <a:pt x="3937" y="739"/>
                    <a:pt x="3837" y="438"/>
                    <a:pt x="3670" y="205"/>
                  </a:cubicBezTo>
                  <a:cubicBezTo>
                    <a:pt x="3554" y="69"/>
                    <a:pt x="3403" y="1"/>
                    <a:pt x="325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5"/>
            <p:cNvSpPr/>
            <p:nvPr/>
          </p:nvSpPr>
          <p:spPr>
            <a:xfrm>
              <a:off x="2555325" y="2382150"/>
              <a:ext cx="44225" cy="460350"/>
            </a:xfrm>
            <a:custGeom>
              <a:avLst/>
              <a:gdLst/>
              <a:ahLst/>
              <a:cxnLst/>
              <a:rect l="l" t="t" r="r" b="b"/>
              <a:pathLst>
                <a:path w="1769" h="18414" extrusionOk="0">
                  <a:moveTo>
                    <a:pt x="1702" y="0"/>
                  </a:moveTo>
                  <a:cubicBezTo>
                    <a:pt x="1702" y="1"/>
                    <a:pt x="734" y="3437"/>
                    <a:pt x="234" y="12176"/>
                  </a:cubicBezTo>
                  <a:cubicBezTo>
                    <a:pt x="1" y="16179"/>
                    <a:pt x="668" y="17580"/>
                    <a:pt x="1302" y="18414"/>
                  </a:cubicBezTo>
                  <a:cubicBezTo>
                    <a:pt x="1769" y="18280"/>
                    <a:pt x="1535" y="14477"/>
                    <a:pt x="1468" y="10308"/>
                  </a:cubicBezTo>
                  <a:cubicBezTo>
                    <a:pt x="1435" y="6138"/>
                    <a:pt x="1702" y="1"/>
                    <a:pt x="170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5"/>
            <p:cNvSpPr/>
            <p:nvPr/>
          </p:nvSpPr>
          <p:spPr>
            <a:xfrm>
              <a:off x="2530300" y="2377150"/>
              <a:ext cx="68425" cy="474525"/>
            </a:xfrm>
            <a:custGeom>
              <a:avLst/>
              <a:gdLst/>
              <a:ahLst/>
              <a:cxnLst/>
              <a:rect l="l" t="t" r="r" b="b"/>
              <a:pathLst>
                <a:path w="2737" h="18981" extrusionOk="0">
                  <a:moveTo>
                    <a:pt x="2736" y="0"/>
                  </a:moveTo>
                  <a:lnTo>
                    <a:pt x="1802" y="200"/>
                  </a:lnTo>
                  <a:cubicBezTo>
                    <a:pt x="1035" y="3636"/>
                    <a:pt x="1" y="16212"/>
                    <a:pt x="601" y="18981"/>
                  </a:cubicBezTo>
                  <a:lnTo>
                    <a:pt x="2303" y="18614"/>
                  </a:lnTo>
                  <a:cubicBezTo>
                    <a:pt x="2303" y="18614"/>
                    <a:pt x="1635" y="17813"/>
                    <a:pt x="1669" y="13310"/>
                  </a:cubicBezTo>
                  <a:cubicBezTo>
                    <a:pt x="1635" y="8873"/>
                    <a:pt x="2002" y="4403"/>
                    <a:pt x="27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5"/>
            <p:cNvSpPr/>
            <p:nvPr/>
          </p:nvSpPr>
          <p:spPr>
            <a:xfrm>
              <a:off x="2576175" y="2155325"/>
              <a:ext cx="110100" cy="232675"/>
            </a:xfrm>
            <a:custGeom>
              <a:avLst/>
              <a:gdLst/>
              <a:ahLst/>
              <a:cxnLst/>
              <a:rect l="l" t="t" r="r" b="b"/>
              <a:pathLst>
                <a:path w="4404" h="9307" extrusionOk="0">
                  <a:moveTo>
                    <a:pt x="3937" y="0"/>
                  </a:moveTo>
                  <a:cubicBezTo>
                    <a:pt x="3837" y="200"/>
                    <a:pt x="1402" y="2702"/>
                    <a:pt x="1" y="9307"/>
                  </a:cubicBezTo>
                  <a:lnTo>
                    <a:pt x="701" y="9240"/>
                  </a:lnTo>
                  <a:cubicBezTo>
                    <a:pt x="1802" y="3569"/>
                    <a:pt x="4370" y="534"/>
                    <a:pt x="4404" y="501"/>
                  </a:cubicBezTo>
                  <a:lnTo>
                    <a:pt x="393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5"/>
            <p:cNvSpPr/>
            <p:nvPr/>
          </p:nvSpPr>
          <p:spPr>
            <a:xfrm>
              <a:off x="2565325" y="2348800"/>
              <a:ext cx="47575" cy="55900"/>
            </a:xfrm>
            <a:custGeom>
              <a:avLst/>
              <a:gdLst/>
              <a:ahLst/>
              <a:cxnLst/>
              <a:rect l="l" t="t" r="r" b="b"/>
              <a:pathLst>
                <a:path w="1903" h="2236" extrusionOk="0">
                  <a:moveTo>
                    <a:pt x="802" y="0"/>
                  </a:moveTo>
                  <a:cubicBezTo>
                    <a:pt x="635" y="0"/>
                    <a:pt x="468" y="200"/>
                    <a:pt x="401" y="434"/>
                  </a:cubicBezTo>
                  <a:lnTo>
                    <a:pt x="101" y="1701"/>
                  </a:lnTo>
                  <a:cubicBezTo>
                    <a:pt x="1" y="1968"/>
                    <a:pt x="68" y="2168"/>
                    <a:pt x="234" y="2168"/>
                  </a:cubicBezTo>
                  <a:lnTo>
                    <a:pt x="1102" y="2235"/>
                  </a:lnTo>
                  <a:cubicBezTo>
                    <a:pt x="1235" y="2235"/>
                    <a:pt x="1435" y="2035"/>
                    <a:pt x="1502" y="1801"/>
                  </a:cubicBezTo>
                  <a:lnTo>
                    <a:pt x="1802" y="534"/>
                  </a:lnTo>
                  <a:cubicBezTo>
                    <a:pt x="1902" y="267"/>
                    <a:pt x="1836" y="67"/>
                    <a:pt x="1669" y="67"/>
                  </a:cubicBezTo>
                  <a:lnTo>
                    <a:pt x="802"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5"/>
            <p:cNvSpPr/>
            <p:nvPr/>
          </p:nvSpPr>
          <p:spPr>
            <a:xfrm>
              <a:off x="2565325" y="2348800"/>
              <a:ext cx="47575" cy="55900"/>
            </a:xfrm>
            <a:custGeom>
              <a:avLst/>
              <a:gdLst/>
              <a:ahLst/>
              <a:cxnLst/>
              <a:rect l="l" t="t" r="r" b="b"/>
              <a:pathLst>
                <a:path w="1903" h="2236" extrusionOk="0">
                  <a:moveTo>
                    <a:pt x="802" y="0"/>
                  </a:moveTo>
                  <a:cubicBezTo>
                    <a:pt x="635" y="0"/>
                    <a:pt x="468" y="200"/>
                    <a:pt x="401" y="434"/>
                  </a:cubicBezTo>
                  <a:lnTo>
                    <a:pt x="101" y="1701"/>
                  </a:lnTo>
                  <a:cubicBezTo>
                    <a:pt x="1" y="1968"/>
                    <a:pt x="68" y="2168"/>
                    <a:pt x="234" y="2168"/>
                  </a:cubicBezTo>
                  <a:lnTo>
                    <a:pt x="1102" y="2235"/>
                  </a:lnTo>
                  <a:cubicBezTo>
                    <a:pt x="1235" y="2235"/>
                    <a:pt x="1435" y="2035"/>
                    <a:pt x="1502" y="1801"/>
                  </a:cubicBezTo>
                  <a:lnTo>
                    <a:pt x="1802" y="534"/>
                  </a:lnTo>
                  <a:cubicBezTo>
                    <a:pt x="1902" y="267"/>
                    <a:pt x="1836" y="67"/>
                    <a:pt x="1669" y="67"/>
                  </a:cubicBezTo>
                  <a:lnTo>
                    <a:pt x="80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5"/>
            <p:cNvSpPr/>
            <p:nvPr/>
          </p:nvSpPr>
          <p:spPr>
            <a:xfrm>
              <a:off x="2803000" y="1823925"/>
              <a:ext cx="514575" cy="905150"/>
            </a:xfrm>
            <a:custGeom>
              <a:avLst/>
              <a:gdLst/>
              <a:ahLst/>
              <a:cxnLst/>
              <a:rect l="l" t="t" r="r" b="b"/>
              <a:pathLst>
                <a:path w="20583" h="36206" extrusionOk="0">
                  <a:moveTo>
                    <a:pt x="19082" y="1"/>
                  </a:moveTo>
                  <a:cubicBezTo>
                    <a:pt x="18776" y="1"/>
                    <a:pt x="18438" y="101"/>
                    <a:pt x="18080" y="314"/>
                  </a:cubicBezTo>
                  <a:lnTo>
                    <a:pt x="1" y="10721"/>
                  </a:lnTo>
                  <a:lnTo>
                    <a:pt x="1" y="36206"/>
                  </a:lnTo>
                  <a:lnTo>
                    <a:pt x="18080" y="25799"/>
                  </a:lnTo>
                  <a:cubicBezTo>
                    <a:pt x="19481" y="24998"/>
                    <a:pt x="20582" y="22830"/>
                    <a:pt x="20582" y="20962"/>
                  </a:cubicBezTo>
                  <a:lnTo>
                    <a:pt x="20582" y="2215"/>
                  </a:lnTo>
                  <a:cubicBezTo>
                    <a:pt x="20582" y="849"/>
                    <a:pt x="19972" y="1"/>
                    <a:pt x="1908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5"/>
            <p:cNvSpPr/>
            <p:nvPr/>
          </p:nvSpPr>
          <p:spPr>
            <a:xfrm>
              <a:off x="3149075" y="1809300"/>
              <a:ext cx="88425" cy="83350"/>
            </a:xfrm>
            <a:custGeom>
              <a:avLst/>
              <a:gdLst/>
              <a:ahLst/>
              <a:cxnLst/>
              <a:rect l="l" t="t" r="r" b="b"/>
              <a:pathLst>
                <a:path w="3537" h="3334" extrusionOk="0">
                  <a:moveTo>
                    <a:pt x="3221" y="1"/>
                  </a:moveTo>
                  <a:cubicBezTo>
                    <a:pt x="3155" y="1"/>
                    <a:pt x="3081" y="21"/>
                    <a:pt x="3003" y="65"/>
                  </a:cubicBezTo>
                  <a:lnTo>
                    <a:pt x="535" y="1466"/>
                  </a:lnTo>
                  <a:cubicBezTo>
                    <a:pt x="201" y="1733"/>
                    <a:pt x="1" y="2099"/>
                    <a:pt x="1" y="2500"/>
                  </a:cubicBezTo>
                  <a:lnTo>
                    <a:pt x="1" y="3334"/>
                  </a:lnTo>
                  <a:lnTo>
                    <a:pt x="3537" y="1299"/>
                  </a:lnTo>
                  <a:lnTo>
                    <a:pt x="3537" y="465"/>
                  </a:lnTo>
                  <a:cubicBezTo>
                    <a:pt x="3537" y="169"/>
                    <a:pt x="3409" y="1"/>
                    <a:pt x="322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5"/>
            <p:cNvSpPr/>
            <p:nvPr/>
          </p:nvSpPr>
          <p:spPr>
            <a:xfrm>
              <a:off x="2803000" y="2037725"/>
              <a:ext cx="146800" cy="692200"/>
            </a:xfrm>
            <a:custGeom>
              <a:avLst/>
              <a:gdLst/>
              <a:ahLst/>
              <a:cxnLst/>
              <a:rect l="l" t="t" r="r" b="b"/>
              <a:pathLst>
                <a:path w="5872" h="27688" extrusionOk="0">
                  <a:moveTo>
                    <a:pt x="3770" y="1"/>
                  </a:moveTo>
                  <a:lnTo>
                    <a:pt x="1" y="2169"/>
                  </a:lnTo>
                  <a:lnTo>
                    <a:pt x="1" y="27687"/>
                  </a:lnTo>
                  <a:lnTo>
                    <a:pt x="3236" y="25819"/>
                  </a:lnTo>
                  <a:cubicBezTo>
                    <a:pt x="4904" y="23785"/>
                    <a:pt x="5838" y="21283"/>
                    <a:pt x="5872" y="18681"/>
                  </a:cubicBezTo>
                  <a:lnTo>
                    <a:pt x="5405" y="3503"/>
                  </a:lnTo>
                  <a:cubicBezTo>
                    <a:pt x="5371" y="1702"/>
                    <a:pt x="4737" y="501"/>
                    <a:pt x="3770"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5"/>
            <p:cNvSpPr/>
            <p:nvPr/>
          </p:nvSpPr>
          <p:spPr>
            <a:xfrm>
              <a:off x="2604325" y="2048000"/>
              <a:ext cx="319625" cy="757625"/>
            </a:xfrm>
            <a:custGeom>
              <a:avLst/>
              <a:gdLst/>
              <a:ahLst/>
              <a:cxnLst/>
              <a:rect l="l" t="t" r="r" b="b"/>
              <a:pathLst>
                <a:path w="12785" h="30305" extrusionOk="0">
                  <a:moveTo>
                    <a:pt x="9555" y="1"/>
                  </a:moveTo>
                  <a:cubicBezTo>
                    <a:pt x="9012" y="1"/>
                    <a:pt x="8412" y="169"/>
                    <a:pt x="7781" y="524"/>
                  </a:cubicBezTo>
                  <a:lnTo>
                    <a:pt x="4979" y="2158"/>
                  </a:lnTo>
                  <a:cubicBezTo>
                    <a:pt x="2577" y="3526"/>
                    <a:pt x="609" y="7229"/>
                    <a:pt x="509" y="10498"/>
                  </a:cubicBezTo>
                  <a:lnTo>
                    <a:pt x="75" y="26209"/>
                  </a:lnTo>
                  <a:cubicBezTo>
                    <a:pt x="0" y="28765"/>
                    <a:pt x="1130" y="30304"/>
                    <a:pt x="2757" y="30304"/>
                  </a:cubicBezTo>
                  <a:cubicBezTo>
                    <a:pt x="3296" y="30304"/>
                    <a:pt x="3889" y="30135"/>
                    <a:pt x="4512" y="29778"/>
                  </a:cubicBezTo>
                  <a:lnTo>
                    <a:pt x="8248" y="27610"/>
                  </a:lnTo>
                  <a:cubicBezTo>
                    <a:pt x="10750" y="26142"/>
                    <a:pt x="12785" y="22206"/>
                    <a:pt x="12718" y="18904"/>
                  </a:cubicBezTo>
                  <a:lnTo>
                    <a:pt x="12251" y="3726"/>
                  </a:lnTo>
                  <a:cubicBezTo>
                    <a:pt x="12201" y="1378"/>
                    <a:pt x="11108" y="1"/>
                    <a:pt x="955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5"/>
            <p:cNvSpPr/>
            <p:nvPr/>
          </p:nvSpPr>
          <p:spPr>
            <a:xfrm>
              <a:off x="2604325" y="2096100"/>
              <a:ext cx="304625" cy="709525"/>
            </a:xfrm>
            <a:custGeom>
              <a:avLst/>
              <a:gdLst/>
              <a:ahLst/>
              <a:cxnLst/>
              <a:rect l="l" t="t" r="r" b="b"/>
              <a:pathLst>
                <a:path w="12185" h="28381" extrusionOk="0">
                  <a:moveTo>
                    <a:pt x="5413" y="1"/>
                  </a:moveTo>
                  <a:lnTo>
                    <a:pt x="4979" y="234"/>
                  </a:lnTo>
                  <a:cubicBezTo>
                    <a:pt x="2577" y="1602"/>
                    <a:pt x="609" y="5305"/>
                    <a:pt x="509" y="8574"/>
                  </a:cubicBezTo>
                  <a:lnTo>
                    <a:pt x="75" y="24285"/>
                  </a:lnTo>
                  <a:cubicBezTo>
                    <a:pt x="0" y="26841"/>
                    <a:pt x="1130" y="28380"/>
                    <a:pt x="2757" y="28380"/>
                  </a:cubicBezTo>
                  <a:cubicBezTo>
                    <a:pt x="3296" y="28380"/>
                    <a:pt x="3889" y="28211"/>
                    <a:pt x="4512" y="27854"/>
                  </a:cubicBezTo>
                  <a:lnTo>
                    <a:pt x="8248" y="25686"/>
                  </a:lnTo>
                  <a:cubicBezTo>
                    <a:pt x="9949" y="24685"/>
                    <a:pt x="11450" y="22550"/>
                    <a:pt x="12184" y="20249"/>
                  </a:cubicBezTo>
                  <a:lnTo>
                    <a:pt x="12184" y="20249"/>
                  </a:lnTo>
                  <a:cubicBezTo>
                    <a:pt x="11484" y="21950"/>
                    <a:pt x="10216" y="23351"/>
                    <a:pt x="8582" y="24218"/>
                  </a:cubicBezTo>
                  <a:cubicBezTo>
                    <a:pt x="7426" y="24839"/>
                    <a:pt x="6147" y="25404"/>
                    <a:pt x="5097" y="25404"/>
                  </a:cubicBezTo>
                  <a:cubicBezTo>
                    <a:pt x="4510" y="25404"/>
                    <a:pt x="3994" y="25228"/>
                    <a:pt x="3611" y="24785"/>
                  </a:cubicBezTo>
                  <a:cubicBezTo>
                    <a:pt x="2244" y="23284"/>
                    <a:pt x="2544" y="19682"/>
                    <a:pt x="2544" y="16679"/>
                  </a:cubicBezTo>
                  <a:cubicBezTo>
                    <a:pt x="2544" y="7406"/>
                    <a:pt x="2677" y="1569"/>
                    <a:pt x="541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5"/>
            <p:cNvSpPr/>
            <p:nvPr/>
          </p:nvSpPr>
          <p:spPr>
            <a:xfrm>
              <a:off x="2656225" y="2202100"/>
              <a:ext cx="55075" cy="151650"/>
            </a:xfrm>
            <a:custGeom>
              <a:avLst/>
              <a:gdLst/>
              <a:ahLst/>
              <a:cxnLst/>
              <a:rect l="l" t="t" r="r" b="b"/>
              <a:pathLst>
                <a:path w="2203" h="6066" extrusionOk="0">
                  <a:moveTo>
                    <a:pt x="1870" y="0"/>
                  </a:moveTo>
                  <a:cubicBezTo>
                    <a:pt x="1806" y="0"/>
                    <a:pt x="1737" y="21"/>
                    <a:pt x="1669" y="64"/>
                  </a:cubicBezTo>
                  <a:lnTo>
                    <a:pt x="535" y="731"/>
                  </a:lnTo>
                  <a:cubicBezTo>
                    <a:pt x="201" y="965"/>
                    <a:pt x="1" y="1332"/>
                    <a:pt x="1" y="1732"/>
                  </a:cubicBezTo>
                  <a:lnTo>
                    <a:pt x="1" y="5601"/>
                  </a:lnTo>
                  <a:cubicBezTo>
                    <a:pt x="1" y="5897"/>
                    <a:pt x="129" y="6066"/>
                    <a:pt x="317" y="6066"/>
                  </a:cubicBezTo>
                  <a:cubicBezTo>
                    <a:pt x="383" y="6066"/>
                    <a:pt x="456" y="6045"/>
                    <a:pt x="535" y="6002"/>
                  </a:cubicBezTo>
                  <a:lnTo>
                    <a:pt x="1669" y="5368"/>
                  </a:lnTo>
                  <a:cubicBezTo>
                    <a:pt x="1969" y="5134"/>
                    <a:pt x="2169" y="4734"/>
                    <a:pt x="2202" y="4334"/>
                  </a:cubicBezTo>
                  <a:lnTo>
                    <a:pt x="2202" y="498"/>
                  </a:lnTo>
                  <a:cubicBezTo>
                    <a:pt x="2202" y="175"/>
                    <a:pt x="2055" y="0"/>
                    <a:pt x="187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5"/>
            <p:cNvSpPr/>
            <p:nvPr/>
          </p:nvSpPr>
          <p:spPr>
            <a:xfrm>
              <a:off x="2662900" y="2217725"/>
              <a:ext cx="35050" cy="96175"/>
            </a:xfrm>
            <a:custGeom>
              <a:avLst/>
              <a:gdLst/>
              <a:ahLst/>
              <a:cxnLst/>
              <a:rect l="l" t="t" r="r" b="b"/>
              <a:pathLst>
                <a:path w="1402" h="3847" extrusionOk="0">
                  <a:moveTo>
                    <a:pt x="1177" y="1"/>
                  </a:moveTo>
                  <a:cubicBezTo>
                    <a:pt x="1135" y="1"/>
                    <a:pt x="1087" y="13"/>
                    <a:pt x="1035" y="39"/>
                  </a:cubicBezTo>
                  <a:lnTo>
                    <a:pt x="334" y="440"/>
                  </a:lnTo>
                  <a:cubicBezTo>
                    <a:pt x="134" y="606"/>
                    <a:pt x="1" y="840"/>
                    <a:pt x="1" y="1073"/>
                  </a:cubicBezTo>
                  <a:lnTo>
                    <a:pt x="1" y="3542"/>
                  </a:lnTo>
                  <a:cubicBezTo>
                    <a:pt x="1" y="3741"/>
                    <a:pt x="75" y="3847"/>
                    <a:pt x="195" y="3847"/>
                  </a:cubicBezTo>
                  <a:cubicBezTo>
                    <a:pt x="236" y="3847"/>
                    <a:pt x="283" y="3834"/>
                    <a:pt x="334" y="3809"/>
                  </a:cubicBezTo>
                  <a:lnTo>
                    <a:pt x="1035" y="3375"/>
                  </a:lnTo>
                  <a:cubicBezTo>
                    <a:pt x="1268" y="3208"/>
                    <a:pt x="1402" y="2975"/>
                    <a:pt x="1368" y="2708"/>
                  </a:cubicBezTo>
                  <a:lnTo>
                    <a:pt x="1368" y="273"/>
                  </a:lnTo>
                  <a:cubicBezTo>
                    <a:pt x="1368" y="100"/>
                    <a:pt x="1296" y="1"/>
                    <a:pt x="117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5"/>
            <p:cNvSpPr/>
            <p:nvPr/>
          </p:nvSpPr>
          <p:spPr>
            <a:xfrm>
              <a:off x="2656225" y="2359000"/>
              <a:ext cx="55075" cy="59300"/>
            </a:xfrm>
            <a:custGeom>
              <a:avLst/>
              <a:gdLst/>
              <a:ahLst/>
              <a:cxnLst/>
              <a:rect l="l" t="t" r="r" b="b"/>
              <a:pathLst>
                <a:path w="2203" h="2372" extrusionOk="0">
                  <a:moveTo>
                    <a:pt x="1811" y="1"/>
                  </a:moveTo>
                  <a:cubicBezTo>
                    <a:pt x="1727" y="1"/>
                    <a:pt x="1634" y="30"/>
                    <a:pt x="1535" y="92"/>
                  </a:cubicBezTo>
                  <a:lnTo>
                    <a:pt x="635" y="626"/>
                  </a:lnTo>
                  <a:cubicBezTo>
                    <a:pt x="234" y="893"/>
                    <a:pt x="1" y="1327"/>
                    <a:pt x="1" y="1827"/>
                  </a:cubicBezTo>
                  <a:cubicBezTo>
                    <a:pt x="1" y="2172"/>
                    <a:pt x="165" y="2371"/>
                    <a:pt x="385" y="2371"/>
                  </a:cubicBezTo>
                  <a:cubicBezTo>
                    <a:pt x="463" y="2371"/>
                    <a:pt x="547" y="2346"/>
                    <a:pt x="635" y="2294"/>
                  </a:cubicBezTo>
                  <a:lnTo>
                    <a:pt x="1535" y="1760"/>
                  </a:lnTo>
                  <a:cubicBezTo>
                    <a:pt x="1936" y="1493"/>
                    <a:pt x="2169" y="1026"/>
                    <a:pt x="2202" y="559"/>
                  </a:cubicBezTo>
                  <a:cubicBezTo>
                    <a:pt x="2202" y="218"/>
                    <a:pt x="2042" y="1"/>
                    <a:pt x="181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5"/>
            <p:cNvSpPr/>
            <p:nvPr/>
          </p:nvSpPr>
          <p:spPr>
            <a:xfrm>
              <a:off x="2904750" y="1969150"/>
              <a:ext cx="437000" cy="561150"/>
            </a:xfrm>
            <a:custGeom>
              <a:avLst/>
              <a:gdLst/>
              <a:ahLst/>
              <a:cxnLst/>
              <a:rect l="l" t="t" r="r" b="b"/>
              <a:pathLst>
                <a:path w="17480" h="22446" extrusionOk="0">
                  <a:moveTo>
                    <a:pt x="11813" y="0"/>
                  </a:moveTo>
                  <a:cubicBezTo>
                    <a:pt x="8616" y="0"/>
                    <a:pt x="4764" y="3455"/>
                    <a:pt x="2569" y="8615"/>
                  </a:cubicBezTo>
                  <a:cubicBezTo>
                    <a:pt x="0" y="14619"/>
                    <a:pt x="667" y="20690"/>
                    <a:pt x="4103" y="22124"/>
                  </a:cubicBezTo>
                  <a:cubicBezTo>
                    <a:pt x="4607" y="22342"/>
                    <a:pt x="5141" y="22446"/>
                    <a:pt x="5695" y="22446"/>
                  </a:cubicBezTo>
                  <a:cubicBezTo>
                    <a:pt x="8887" y="22446"/>
                    <a:pt x="12722" y="18996"/>
                    <a:pt x="14911" y="13852"/>
                  </a:cubicBezTo>
                  <a:cubicBezTo>
                    <a:pt x="17479" y="7848"/>
                    <a:pt x="16779" y="1777"/>
                    <a:pt x="13377" y="309"/>
                  </a:cubicBezTo>
                  <a:cubicBezTo>
                    <a:pt x="12882" y="100"/>
                    <a:pt x="12357" y="0"/>
                    <a:pt x="118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5"/>
            <p:cNvSpPr/>
            <p:nvPr/>
          </p:nvSpPr>
          <p:spPr>
            <a:xfrm>
              <a:off x="2916425" y="1985025"/>
              <a:ext cx="412825" cy="529625"/>
            </a:xfrm>
            <a:custGeom>
              <a:avLst/>
              <a:gdLst/>
              <a:ahLst/>
              <a:cxnLst/>
              <a:rect l="l" t="t" r="r" b="b"/>
              <a:pathLst>
                <a:path w="16513" h="21185" extrusionOk="0">
                  <a:moveTo>
                    <a:pt x="11141" y="1"/>
                  </a:moveTo>
                  <a:cubicBezTo>
                    <a:pt x="8133" y="1"/>
                    <a:pt x="4510" y="3282"/>
                    <a:pt x="2435" y="8113"/>
                  </a:cubicBezTo>
                  <a:cubicBezTo>
                    <a:pt x="0" y="13817"/>
                    <a:pt x="667" y="19521"/>
                    <a:pt x="3870" y="20889"/>
                  </a:cubicBezTo>
                  <a:cubicBezTo>
                    <a:pt x="4343" y="21089"/>
                    <a:pt x="4845" y="21185"/>
                    <a:pt x="5365" y="21185"/>
                  </a:cubicBezTo>
                  <a:cubicBezTo>
                    <a:pt x="8397" y="21185"/>
                    <a:pt x="12027" y="17924"/>
                    <a:pt x="14077" y="13083"/>
                  </a:cubicBezTo>
                  <a:cubicBezTo>
                    <a:pt x="16512" y="7379"/>
                    <a:pt x="15878" y="1675"/>
                    <a:pt x="12643" y="308"/>
                  </a:cubicBezTo>
                  <a:cubicBezTo>
                    <a:pt x="12168" y="100"/>
                    <a:pt x="11664" y="1"/>
                    <a:pt x="1114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5"/>
            <p:cNvSpPr/>
            <p:nvPr/>
          </p:nvSpPr>
          <p:spPr>
            <a:xfrm>
              <a:off x="2999825" y="2082375"/>
              <a:ext cx="246850" cy="316875"/>
            </a:xfrm>
            <a:custGeom>
              <a:avLst/>
              <a:gdLst/>
              <a:ahLst/>
              <a:cxnLst/>
              <a:rect l="l" t="t" r="r" b="b"/>
              <a:pathLst>
                <a:path w="9874" h="12675" extrusionOk="0">
                  <a:moveTo>
                    <a:pt x="6646" y="0"/>
                  </a:moveTo>
                  <a:cubicBezTo>
                    <a:pt x="4855" y="0"/>
                    <a:pt x="2685" y="1955"/>
                    <a:pt x="1434" y="4853"/>
                  </a:cubicBezTo>
                  <a:cubicBezTo>
                    <a:pt x="0" y="8255"/>
                    <a:pt x="367" y="11691"/>
                    <a:pt x="2302" y="12492"/>
                  </a:cubicBezTo>
                  <a:cubicBezTo>
                    <a:pt x="2588" y="12615"/>
                    <a:pt x="2893" y="12674"/>
                    <a:pt x="3207" y="12674"/>
                  </a:cubicBezTo>
                  <a:cubicBezTo>
                    <a:pt x="5018" y="12674"/>
                    <a:pt x="7184" y="10720"/>
                    <a:pt x="8406" y="7822"/>
                  </a:cubicBezTo>
                  <a:cubicBezTo>
                    <a:pt x="9874" y="4419"/>
                    <a:pt x="9473" y="984"/>
                    <a:pt x="7539" y="183"/>
                  </a:cubicBezTo>
                  <a:cubicBezTo>
                    <a:pt x="7257" y="59"/>
                    <a:pt x="6957" y="0"/>
                    <a:pt x="66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5"/>
            <p:cNvSpPr/>
            <p:nvPr/>
          </p:nvSpPr>
          <p:spPr>
            <a:xfrm>
              <a:off x="3024825" y="2114950"/>
              <a:ext cx="196000" cy="252225"/>
            </a:xfrm>
            <a:custGeom>
              <a:avLst/>
              <a:gdLst/>
              <a:ahLst/>
              <a:cxnLst/>
              <a:rect l="l" t="t" r="r" b="b"/>
              <a:pathLst>
                <a:path w="7840" h="10089" extrusionOk="0">
                  <a:moveTo>
                    <a:pt x="5282" y="1"/>
                  </a:moveTo>
                  <a:cubicBezTo>
                    <a:pt x="3847" y="1"/>
                    <a:pt x="2133" y="1551"/>
                    <a:pt x="1168" y="3850"/>
                  </a:cubicBezTo>
                  <a:cubicBezTo>
                    <a:pt x="1" y="6552"/>
                    <a:pt x="301" y="9287"/>
                    <a:pt x="1835" y="9955"/>
                  </a:cubicBezTo>
                  <a:cubicBezTo>
                    <a:pt x="2055" y="10045"/>
                    <a:pt x="2288" y="10089"/>
                    <a:pt x="2529" y="10089"/>
                  </a:cubicBezTo>
                  <a:cubicBezTo>
                    <a:pt x="3971" y="10089"/>
                    <a:pt x="5705" y="8533"/>
                    <a:pt x="6706" y="6219"/>
                  </a:cubicBezTo>
                  <a:cubicBezTo>
                    <a:pt x="7840" y="3517"/>
                    <a:pt x="7539" y="781"/>
                    <a:pt x="6005" y="148"/>
                  </a:cubicBezTo>
                  <a:cubicBezTo>
                    <a:pt x="5776" y="48"/>
                    <a:pt x="5534" y="1"/>
                    <a:pt x="5282"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5"/>
            <p:cNvSpPr/>
            <p:nvPr/>
          </p:nvSpPr>
          <p:spPr>
            <a:xfrm>
              <a:off x="3134075" y="2140050"/>
              <a:ext cx="49225" cy="71900"/>
            </a:xfrm>
            <a:custGeom>
              <a:avLst/>
              <a:gdLst/>
              <a:ahLst/>
              <a:cxnLst/>
              <a:rect l="l" t="t" r="r" b="b"/>
              <a:pathLst>
                <a:path w="1969" h="2876" extrusionOk="0">
                  <a:moveTo>
                    <a:pt x="1361" y="1"/>
                  </a:moveTo>
                  <a:cubicBezTo>
                    <a:pt x="1241" y="1"/>
                    <a:pt x="1109" y="36"/>
                    <a:pt x="968" y="111"/>
                  </a:cubicBezTo>
                  <a:cubicBezTo>
                    <a:pt x="367" y="545"/>
                    <a:pt x="1" y="1245"/>
                    <a:pt x="1" y="2012"/>
                  </a:cubicBezTo>
                  <a:cubicBezTo>
                    <a:pt x="1" y="2552"/>
                    <a:pt x="235" y="2876"/>
                    <a:pt x="572" y="2876"/>
                  </a:cubicBezTo>
                  <a:cubicBezTo>
                    <a:pt x="693" y="2876"/>
                    <a:pt x="827" y="2834"/>
                    <a:pt x="968" y="2746"/>
                  </a:cubicBezTo>
                  <a:cubicBezTo>
                    <a:pt x="1568" y="2312"/>
                    <a:pt x="1935" y="1612"/>
                    <a:pt x="1969" y="878"/>
                  </a:cubicBezTo>
                  <a:cubicBezTo>
                    <a:pt x="1969" y="326"/>
                    <a:pt x="1723" y="1"/>
                    <a:pt x="136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5"/>
            <p:cNvSpPr/>
            <p:nvPr/>
          </p:nvSpPr>
          <p:spPr>
            <a:xfrm>
              <a:off x="3172425" y="2199900"/>
              <a:ext cx="20875" cy="30950"/>
            </a:xfrm>
            <a:custGeom>
              <a:avLst/>
              <a:gdLst/>
              <a:ahLst/>
              <a:cxnLst/>
              <a:rect l="l" t="t" r="r" b="b"/>
              <a:pathLst>
                <a:path w="835" h="1238" extrusionOk="0">
                  <a:moveTo>
                    <a:pt x="600" y="1"/>
                  </a:moveTo>
                  <a:cubicBezTo>
                    <a:pt x="551" y="1"/>
                    <a:pt x="495" y="17"/>
                    <a:pt x="435" y="52"/>
                  </a:cubicBezTo>
                  <a:cubicBezTo>
                    <a:pt x="168" y="252"/>
                    <a:pt x="1" y="552"/>
                    <a:pt x="1" y="852"/>
                  </a:cubicBezTo>
                  <a:cubicBezTo>
                    <a:pt x="1" y="1100"/>
                    <a:pt x="111" y="1237"/>
                    <a:pt x="263" y="1237"/>
                  </a:cubicBezTo>
                  <a:cubicBezTo>
                    <a:pt x="316" y="1237"/>
                    <a:pt x="374" y="1220"/>
                    <a:pt x="435" y="1186"/>
                  </a:cubicBezTo>
                  <a:cubicBezTo>
                    <a:pt x="668" y="986"/>
                    <a:pt x="835" y="686"/>
                    <a:pt x="835" y="385"/>
                  </a:cubicBezTo>
                  <a:cubicBezTo>
                    <a:pt x="835" y="138"/>
                    <a:pt x="743" y="1"/>
                    <a:pt x="60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5"/>
            <p:cNvSpPr/>
            <p:nvPr/>
          </p:nvSpPr>
          <p:spPr>
            <a:xfrm>
              <a:off x="3216625" y="1867025"/>
              <a:ext cx="73425" cy="73400"/>
            </a:xfrm>
            <a:custGeom>
              <a:avLst/>
              <a:gdLst/>
              <a:ahLst/>
              <a:cxnLst/>
              <a:rect l="l" t="t" r="r" b="b"/>
              <a:pathLst>
                <a:path w="2937" h="2936" extrusionOk="0">
                  <a:moveTo>
                    <a:pt x="2527" y="0"/>
                  </a:moveTo>
                  <a:cubicBezTo>
                    <a:pt x="2439" y="0"/>
                    <a:pt x="2341" y="29"/>
                    <a:pt x="2236" y="91"/>
                  </a:cubicBezTo>
                  <a:lnTo>
                    <a:pt x="701" y="991"/>
                  </a:lnTo>
                  <a:cubicBezTo>
                    <a:pt x="268" y="1292"/>
                    <a:pt x="1" y="1792"/>
                    <a:pt x="1" y="2326"/>
                  </a:cubicBezTo>
                  <a:cubicBezTo>
                    <a:pt x="1" y="2723"/>
                    <a:pt x="186" y="2935"/>
                    <a:pt x="432" y="2935"/>
                  </a:cubicBezTo>
                  <a:cubicBezTo>
                    <a:pt x="516" y="2935"/>
                    <a:pt x="608" y="2910"/>
                    <a:pt x="701" y="2859"/>
                  </a:cubicBezTo>
                  <a:lnTo>
                    <a:pt x="2236" y="1992"/>
                  </a:lnTo>
                  <a:cubicBezTo>
                    <a:pt x="2669" y="1658"/>
                    <a:pt x="2936" y="1158"/>
                    <a:pt x="2936" y="624"/>
                  </a:cubicBezTo>
                  <a:cubicBezTo>
                    <a:pt x="2936" y="231"/>
                    <a:pt x="2773" y="0"/>
                    <a:pt x="252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5"/>
            <p:cNvSpPr/>
            <p:nvPr/>
          </p:nvSpPr>
          <p:spPr>
            <a:xfrm>
              <a:off x="3140750" y="2001875"/>
              <a:ext cx="160125" cy="201375"/>
            </a:xfrm>
            <a:custGeom>
              <a:avLst/>
              <a:gdLst/>
              <a:ahLst/>
              <a:cxnLst/>
              <a:rect l="l" t="t" r="r" b="b"/>
              <a:pathLst>
                <a:path w="6405" h="8055" extrusionOk="0">
                  <a:moveTo>
                    <a:pt x="2435" y="1"/>
                  </a:moveTo>
                  <a:cubicBezTo>
                    <a:pt x="2169" y="1"/>
                    <a:pt x="0" y="234"/>
                    <a:pt x="401" y="1402"/>
                  </a:cubicBezTo>
                  <a:cubicBezTo>
                    <a:pt x="434" y="1502"/>
                    <a:pt x="534" y="1568"/>
                    <a:pt x="668" y="1602"/>
                  </a:cubicBezTo>
                  <a:cubicBezTo>
                    <a:pt x="1101" y="1702"/>
                    <a:pt x="1535" y="1835"/>
                    <a:pt x="1968" y="1969"/>
                  </a:cubicBezTo>
                  <a:cubicBezTo>
                    <a:pt x="3436" y="2602"/>
                    <a:pt x="4404" y="4437"/>
                    <a:pt x="4470" y="6839"/>
                  </a:cubicBezTo>
                  <a:cubicBezTo>
                    <a:pt x="4470" y="7172"/>
                    <a:pt x="4504" y="7473"/>
                    <a:pt x="4570" y="7773"/>
                  </a:cubicBezTo>
                  <a:cubicBezTo>
                    <a:pt x="4615" y="7951"/>
                    <a:pt x="4778" y="8054"/>
                    <a:pt x="4941" y="8054"/>
                  </a:cubicBezTo>
                  <a:cubicBezTo>
                    <a:pt x="5022" y="8054"/>
                    <a:pt x="5104" y="8028"/>
                    <a:pt x="5171" y="7973"/>
                  </a:cubicBezTo>
                  <a:cubicBezTo>
                    <a:pt x="5438" y="7673"/>
                    <a:pt x="5604" y="7339"/>
                    <a:pt x="5704" y="6939"/>
                  </a:cubicBezTo>
                  <a:cubicBezTo>
                    <a:pt x="6405" y="4504"/>
                    <a:pt x="5638" y="2135"/>
                    <a:pt x="4670" y="1035"/>
                  </a:cubicBezTo>
                  <a:cubicBezTo>
                    <a:pt x="4103" y="401"/>
                    <a:pt x="3303" y="1"/>
                    <a:pt x="24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5"/>
            <p:cNvSpPr/>
            <p:nvPr/>
          </p:nvSpPr>
          <p:spPr>
            <a:xfrm>
              <a:off x="3237475" y="2222300"/>
              <a:ext cx="36725" cy="53575"/>
            </a:xfrm>
            <a:custGeom>
              <a:avLst/>
              <a:gdLst/>
              <a:ahLst/>
              <a:cxnLst/>
              <a:rect l="l" t="t" r="r" b="b"/>
              <a:pathLst>
                <a:path w="1469" h="2143" extrusionOk="0">
                  <a:moveTo>
                    <a:pt x="1043" y="0"/>
                  </a:moveTo>
                  <a:cubicBezTo>
                    <a:pt x="951" y="0"/>
                    <a:pt x="847" y="29"/>
                    <a:pt x="735" y="90"/>
                  </a:cubicBezTo>
                  <a:cubicBezTo>
                    <a:pt x="301" y="423"/>
                    <a:pt x="34" y="957"/>
                    <a:pt x="1" y="1491"/>
                  </a:cubicBezTo>
                  <a:cubicBezTo>
                    <a:pt x="1" y="1892"/>
                    <a:pt x="190" y="2143"/>
                    <a:pt x="454" y="2143"/>
                  </a:cubicBezTo>
                  <a:cubicBezTo>
                    <a:pt x="541" y="2143"/>
                    <a:pt x="636" y="2116"/>
                    <a:pt x="735" y="2058"/>
                  </a:cubicBezTo>
                  <a:cubicBezTo>
                    <a:pt x="1202" y="1724"/>
                    <a:pt x="1469" y="1191"/>
                    <a:pt x="1469" y="657"/>
                  </a:cubicBezTo>
                  <a:cubicBezTo>
                    <a:pt x="1469" y="237"/>
                    <a:pt x="1304" y="0"/>
                    <a:pt x="10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5"/>
            <p:cNvSpPr/>
            <p:nvPr/>
          </p:nvSpPr>
          <p:spPr>
            <a:xfrm>
              <a:off x="3206625" y="834800"/>
              <a:ext cx="1270100" cy="3329900"/>
            </a:xfrm>
            <a:custGeom>
              <a:avLst/>
              <a:gdLst/>
              <a:ahLst/>
              <a:cxnLst/>
              <a:rect l="l" t="t" r="r" b="b"/>
              <a:pathLst>
                <a:path w="50804" h="133196" extrusionOk="0">
                  <a:moveTo>
                    <a:pt x="48085" y="0"/>
                  </a:moveTo>
                  <a:cubicBezTo>
                    <a:pt x="47726" y="0"/>
                    <a:pt x="47368" y="83"/>
                    <a:pt x="47034" y="250"/>
                  </a:cubicBezTo>
                  <a:lnTo>
                    <a:pt x="1035" y="26803"/>
                  </a:lnTo>
                  <a:cubicBezTo>
                    <a:pt x="434" y="27203"/>
                    <a:pt x="34" y="27870"/>
                    <a:pt x="1" y="28571"/>
                  </a:cubicBezTo>
                  <a:lnTo>
                    <a:pt x="1" y="130777"/>
                  </a:lnTo>
                  <a:cubicBezTo>
                    <a:pt x="34" y="131511"/>
                    <a:pt x="434" y="132178"/>
                    <a:pt x="1035" y="132578"/>
                  </a:cubicBezTo>
                  <a:lnTo>
                    <a:pt x="1702" y="132945"/>
                  </a:lnTo>
                  <a:cubicBezTo>
                    <a:pt x="2019" y="133112"/>
                    <a:pt x="2369" y="133195"/>
                    <a:pt x="2723" y="133195"/>
                  </a:cubicBezTo>
                  <a:cubicBezTo>
                    <a:pt x="3078" y="133195"/>
                    <a:pt x="3436" y="133112"/>
                    <a:pt x="3770" y="132945"/>
                  </a:cubicBezTo>
                  <a:lnTo>
                    <a:pt x="49769" y="106360"/>
                  </a:lnTo>
                  <a:cubicBezTo>
                    <a:pt x="50370" y="105959"/>
                    <a:pt x="50770" y="105292"/>
                    <a:pt x="50804" y="104558"/>
                  </a:cubicBezTo>
                  <a:lnTo>
                    <a:pt x="50804" y="2418"/>
                  </a:lnTo>
                  <a:cubicBezTo>
                    <a:pt x="50770" y="1685"/>
                    <a:pt x="50370" y="1017"/>
                    <a:pt x="49769" y="617"/>
                  </a:cubicBezTo>
                  <a:lnTo>
                    <a:pt x="49136" y="250"/>
                  </a:lnTo>
                  <a:cubicBezTo>
                    <a:pt x="48802" y="83"/>
                    <a:pt x="48444" y="0"/>
                    <a:pt x="4808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5"/>
            <p:cNvSpPr/>
            <p:nvPr/>
          </p:nvSpPr>
          <p:spPr>
            <a:xfrm>
              <a:off x="3275000" y="881200"/>
              <a:ext cx="1201725" cy="3275950"/>
            </a:xfrm>
            <a:custGeom>
              <a:avLst/>
              <a:gdLst/>
              <a:ahLst/>
              <a:cxnLst/>
              <a:rect l="l" t="t" r="r" b="b"/>
              <a:pathLst>
                <a:path w="48069" h="131038" extrusionOk="0">
                  <a:moveTo>
                    <a:pt x="47105" y="1"/>
                  </a:moveTo>
                  <a:cubicBezTo>
                    <a:pt x="46947" y="1"/>
                    <a:pt x="46786" y="41"/>
                    <a:pt x="46634" y="129"/>
                  </a:cubicBezTo>
                  <a:lnTo>
                    <a:pt x="1402" y="26281"/>
                  </a:lnTo>
                  <a:cubicBezTo>
                    <a:pt x="535" y="26781"/>
                    <a:pt x="1" y="27715"/>
                    <a:pt x="1" y="28749"/>
                  </a:cubicBezTo>
                  <a:lnTo>
                    <a:pt x="1" y="130022"/>
                  </a:lnTo>
                  <a:cubicBezTo>
                    <a:pt x="1" y="130666"/>
                    <a:pt x="326" y="131038"/>
                    <a:pt x="804" y="131038"/>
                  </a:cubicBezTo>
                  <a:cubicBezTo>
                    <a:pt x="994" y="131038"/>
                    <a:pt x="1208" y="130979"/>
                    <a:pt x="1435" y="130856"/>
                  </a:cubicBezTo>
                  <a:lnTo>
                    <a:pt x="46634" y="104737"/>
                  </a:lnTo>
                  <a:cubicBezTo>
                    <a:pt x="47435" y="104270"/>
                    <a:pt x="48069" y="103703"/>
                    <a:pt x="48069" y="102802"/>
                  </a:cubicBezTo>
                  <a:lnTo>
                    <a:pt x="48069" y="963"/>
                  </a:lnTo>
                  <a:cubicBezTo>
                    <a:pt x="48069" y="405"/>
                    <a:pt x="47606" y="1"/>
                    <a:pt x="4710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5"/>
            <p:cNvSpPr/>
            <p:nvPr/>
          </p:nvSpPr>
          <p:spPr>
            <a:xfrm>
              <a:off x="3275000" y="881075"/>
              <a:ext cx="1201725" cy="3276525"/>
            </a:xfrm>
            <a:custGeom>
              <a:avLst/>
              <a:gdLst/>
              <a:ahLst/>
              <a:cxnLst/>
              <a:rect l="l" t="t" r="r" b="b"/>
              <a:pathLst>
                <a:path w="48069" h="131061" extrusionOk="0">
                  <a:moveTo>
                    <a:pt x="47135" y="434"/>
                  </a:moveTo>
                  <a:cubicBezTo>
                    <a:pt x="47435" y="434"/>
                    <a:pt x="47668" y="668"/>
                    <a:pt x="47668" y="968"/>
                  </a:cubicBezTo>
                  <a:lnTo>
                    <a:pt x="47668" y="102807"/>
                  </a:lnTo>
                  <a:cubicBezTo>
                    <a:pt x="47668" y="103408"/>
                    <a:pt x="47301" y="103908"/>
                    <a:pt x="46434" y="104408"/>
                  </a:cubicBezTo>
                  <a:lnTo>
                    <a:pt x="1235" y="130494"/>
                  </a:lnTo>
                  <a:cubicBezTo>
                    <a:pt x="1102" y="130594"/>
                    <a:pt x="935" y="130627"/>
                    <a:pt x="801" y="130661"/>
                  </a:cubicBezTo>
                  <a:cubicBezTo>
                    <a:pt x="435" y="130661"/>
                    <a:pt x="401" y="130260"/>
                    <a:pt x="401" y="130027"/>
                  </a:cubicBezTo>
                  <a:lnTo>
                    <a:pt x="401" y="28754"/>
                  </a:lnTo>
                  <a:cubicBezTo>
                    <a:pt x="401" y="27854"/>
                    <a:pt x="868" y="27053"/>
                    <a:pt x="1635" y="26619"/>
                  </a:cubicBezTo>
                  <a:lnTo>
                    <a:pt x="46834" y="501"/>
                  </a:lnTo>
                  <a:cubicBezTo>
                    <a:pt x="46934" y="434"/>
                    <a:pt x="47001" y="434"/>
                    <a:pt x="47101" y="434"/>
                  </a:cubicBezTo>
                  <a:close/>
                  <a:moveTo>
                    <a:pt x="47101" y="0"/>
                  </a:moveTo>
                  <a:cubicBezTo>
                    <a:pt x="46934" y="0"/>
                    <a:pt x="46768" y="34"/>
                    <a:pt x="46634" y="134"/>
                  </a:cubicBezTo>
                  <a:lnTo>
                    <a:pt x="1435" y="26286"/>
                  </a:lnTo>
                  <a:cubicBezTo>
                    <a:pt x="535" y="26786"/>
                    <a:pt x="1" y="27720"/>
                    <a:pt x="1" y="28754"/>
                  </a:cubicBezTo>
                  <a:lnTo>
                    <a:pt x="1" y="130027"/>
                  </a:lnTo>
                  <a:cubicBezTo>
                    <a:pt x="1" y="130661"/>
                    <a:pt x="334" y="131061"/>
                    <a:pt x="801" y="131061"/>
                  </a:cubicBezTo>
                  <a:cubicBezTo>
                    <a:pt x="1035" y="131028"/>
                    <a:pt x="1235" y="130961"/>
                    <a:pt x="1435" y="130861"/>
                  </a:cubicBezTo>
                  <a:lnTo>
                    <a:pt x="46634" y="104742"/>
                  </a:lnTo>
                  <a:cubicBezTo>
                    <a:pt x="47435" y="104275"/>
                    <a:pt x="48069" y="103708"/>
                    <a:pt x="48069" y="102807"/>
                  </a:cubicBezTo>
                  <a:lnTo>
                    <a:pt x="48069" y="968"/>
                  </a:lnTo>
                  <a:cubicBezTo>
                    <a:pt x="48069" y="434"/>
                    <a:pt x="47635" y="0"/>
                    <a:pt x="4713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5"/>
            <p:cNvSpPr/>
            <p:nvPr/>
          </p:nvSpPr>
          <p:spPr>
            <a:xfrm>
              <a:off x="3214125" y="834800"/>
              <a:ext cx="1262600" cy="730125"/>
            </a:xfrm>
            <a:custGeom>
              <a:avLst/>
              <a:gdLst/>
              <a:ahLst/>
              <a:cxnLst/>
              <a:rect l="l" t="t" r="r" b="b"/>
              <a:pathLst>
                <a:path w="50504" h="29205" extrusionOk="0">
                  <a:moveTo>
                    <a:pt x="47785" y="0"/>
                  </a:moveTo>
                  <a:cubicBezTo>
                    <a:pt x="47426" y="0"/>
                    <a:pt x="47068" y="83"/>
                    <a:pt x="46734" y="250"/>
                  </a:cubicBezTo>
                  <a:lnTo>
                    <a:pt x="768" y="26803"/>
                  </a:lnTo>
                  <a:cubicBezTo>
                    <a:pt x="434" y="26969"/>
                    <a:pt x="201" y="27270"/>
                    <a:pt x="1" y="27570"/>
                  </a:cubicBezTo>
                  <a:lnTo>
                    <a:pt x="2803" y="29204"/>
                  </a:lnTo>
                  <a:cubicBezTo>
                    <a:pt x="2803" y="29171"/>
                    <a:pt x="2803" y="29171"/>
                    <a:pt x="2803" y="29171"/>
                  </a:cubicBezTo>
                  <a:cubicBezTo>
                    <a:pt x="3070" y="28737"/>
                    <a:pt x="3403" y="28370"/>
                    <a:pt x="3870" y="28137"/>
                  </a:cubicBezTo>
                  <a:lnTo>
                    <a:pt x="49069" y="1985"/>
                  </a:lnTo>
                  <a:cubicBezTo>
                    <a:pt x="49221" y="1897"/>
                    <a:pt x="49382" y="1857"/>
                    <a:pt x="49540" y="1857"/>
                  </a:cubicBezTo>
                  <a:cubicBezTo>
                    <a:pt x="50041" y="1857"/>
                    <a:pt x="50504" y="2261"/>
                    <a:pt x="50504" y="2819"/>
                  </a:cubicBezTo>
                  <a:lnTo>
                    <a:pt x="50504" y="2418"/>
                  </a:lnTo>
                  <a:cubicBezTo>
                    <a:pt x="50470" y="1685"/>
                    <a:pt x="50070" y="1017"/>
                    <a:pt x="49469" y="651"/>
                  </a:cubicBezTo>
                  <a:lnTo>
                    <a:pt x="48836" y="250"/>
                  </a:lnTo>
                  <a:cubicBezTo>
                    <a:pt x="48502" y="83"/>
                    <a:pt x="48144" y="0"/>
                    <a:pt x="47785"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5"/>
            <p:cNvSpPr/>
            <p:nvPr/>
          </p:nvSpPr>
          <p:spPr>
            <a:xfrm>
              <a:off x="3481825" y="1523200"/>
              <a:ext cx="22550" cy="50900"/>
            </a:xfrm>
            <a:custGeom>
              <a:avLst/>
              <a:gdLst/>
              <a:ahLst/>
              <a:cxnLst/>
              <a:rect l="l" t="t" r="r" b="b"/>
              <a:pathLst>
                <a:path w="902" h="2036" extrusionOk="0">
                  <a:moveTo>
                    <a:pt x="568" y="501"/>
                  </a:moveTo>
                  <a:lnTo>
                    <a:pt x="568" y="1335"/>
                  </a:lnTo>
                  <a:lnTo>
                    <a:pt x="201" y="1568"/>
                  </a:lnTo>
                  <a:lnTo>
                    <a:pt x="568" y="501"/>
                  </a:lnTo>
                  <a:close/>
                  <a:moveTo>
                    <a:pt x="701" y="0"/>
                  </a:moveTo>
                  <a:lnTo>
                    <a:pt x="634" y="34"/>
                  </a:lnTo>
                  <a:cubicBezTo>
                    <a:pt x="601" y="34"/>
                    <a:pt x="601" y="34"/>
                    <a:pt x="601" y="67"/>
                  </a:cubicBezTo>
                  <a:cubicBezTo>
                    <a:pt x="568" y="67"/>
                    <a:pt x="568" y="101"/>
                    <a:pt x="568" y="134"/>
                  </a:cubicBezTo>
                  <a:lnTo>
                    <a:pt x="0" y="1635"/>
                  </a:lnTo>
                  <a:lnTo>
                    <a:pt x="0" y="1702"/>
                  </a:lnTo>
                  <a:lnTo>
                    <a:pt x="0" y="1768"/>
                  </a:lnTo>
                  <a:lnTo>
                    <a:pt x="0" y="1902"/>
                  </a:lnTo>
                  <a:cubicBezTo>
                    <a:pt x="0" y="1935"/>
                    <a:pt x="0" y="1935"/>
                    <a:pt x="34" y="1935"/>
                  </a:cubicBezTo>
                  <a:lnTo>
                    <a:pt x="568" y="1635"/>
                  </a:lnTo>
                  <a:lnTo>
                    <a:pt x="568" y="1969"/>
                  </a:lnTo>
                  <a:cubicBezTo>
                    <a:pt x="534" y="2002"/>
                    <a:pt x="534" y="2002"/>
                    <a:pt x="568" y="2035"/>
                  </a:cubicBezTo>
                  <a:lnTo>
                    <a:pt x="601" y="2035"/>
                  </a:lnTo>
                  <a:lnTo>
                    <a:pt x="701" y="1969"/>
                  </a:lnTo>
                  <a:cubicBezTo>
                    <a:pt x="701" y="1969"/>
                    <a:pt x="734" y="1969"/>
                    <a:pt x="734" y="1935"/>
                  </a:cubicBezTo>
                  <a:cubicBezTo>
                    <a:pt x="734" y="1902"/>
                    <a:pt x="734" y="1868"/>
                    <a:pt x="734" y="1835"/>
                  </a:cubicBezTo>
                  <a:lnTo>
                    <a:pt x="734" y="1502"/>
                  </a:lnTo>
                  <a:lnTo>
                    <a:pt x="868" y="1435"/>
                  </a:lnTo>
                  <a:cubicBezTo>
                    <a:pt x="868" y="1435"/>
                    <a:pt x="901" y="1401"/>
                    <a:pt x="901" y="1401"/>
                  </a:cubicBezTo>
                  <a:cubicBezTo>
                    <a:pt x="901" y="1368"/>
                    <a:pt x="901" y="1335"/>
                    <a:pt x="901" y="1301"/>
                  </a:cubicBezTo>
                  <a:lnTo>
                    <a:pt x="901" y="1235"/>
                  </a:lnTo>
                  <a:cubicBezTo>
                    <a:pt x="901" y="1201"/>
                    <a:pt x="901" y="1168"/>
                    <a:pt x="901" y="1168"/>
                  </a:cubicBezTo>
                  <a:lnTo>
                    <a:pt x="868" y="1168"/>
                  </a:lnTo>
                  <a:lnTo>
                    <a:pt x="734" y="1235"/>
                  </a:lnTo>
                  <a:lnTo>
                    <a:pt x="734" y="67"/>
                  </a:lnTo>
                  <a:cubicBezTo>
                    <a:pt x="734" y="34"/>
                    <a:pt x="734" y="0"/>
                    <a:pt x="7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5"/>
            <p:cNvSpPr/>
            <p:nvPr/>
          </p:nvSpPr>
          <p:spPr>
            <a:xfrm>
              <a:off x="3506850" y="1506725"/>
              <a:ext cx="25875" cy="55800"/>
            </a:xfrm>
            <a:custGeom>
              <a:avLst/>
              <a:gdLst/>
              <a:ahLst/>
              <a:cxnLst/>
              <a:rect l="l" t="t" r="r" b="b"/>
              <a:pathLst>
                <a:path w="1035" h="2232" extrusionOk="0">
                  <a:moveTo>
                    <a:pt x="872" y="1"/>
                  </a:moveTo>
                  <a:cubicBezTo>
                    <a:pt x="842" y="1"/>
                    <a:pt x="817" y="9"/>
                    <a:pt x="801" y="26"/>
                  </a:cubicBezTo>
                  <a:cubicBezTo>
                    <a:pt x="734" y="26"/>
                    <a:pt x="667" y="59"/>
                    <a:pt x="601" y="92"/>
                  </a:cubicBezTo>
                  <a:cubicBezTo>
                    <a:pt x="400" y="226"/>
                    <a:pt x="234" y="393"/>
                    <a:pt x="167" y="626"/>
                  </a:cubicBezTo>
                  <a:cubicBezTo>
                    <a:pt x="67" y="893"/>
                    <a:pt x="0" y="1160"/>
                    <a:pt x="34" y="1460"/>
                  </a:cubicBezTo>
                  <a:cubicBezTo>
                    <a:pt x="0" y="1694"/>
                    <a:pt x="34" y="1927"/>
                    <a:pt x="167" y="2127"/>
                  </a:cubicBezTo>
                  <a:cubicBezTo>
                    <a:pt x="221" y="2199"/>
                    <a:pt x="293" y="2232"/>
                    <a:pt x="370" y="2232"/>
                  </a:cubicBezTo>
                  <a:cubicBezTo>
                    <a:pt x="436" y="2232"/>
                    <a:pt x="505" y="2207"/>
                    <a:pt x="567" y="2161"/>
                  </a:cubicBezTo>
                  <a:cubicBezTo>
                    <a:pt x="734" y="2094"/>
                    <a:pt x="901" y="1927"/>
                    <a:pt x="1001" y="1760"/>
                  </a:cubicBezTo>
                  <a:cubicBezTo>
                    <a:pt x="1001" y="1727"/>
                    <a:pt x="1001" y="1727"/>
                    <a:pt x="1034" y="1694"/>
                  </a:cubicBezTo>
                  <a:lnTo>
                    <a:pt x="1034" y="1627"/>
                  </a:lnTo>
                  <a:lnTo>
                    <a:pt x="1034" y="860"/>
                  </a:lnTo>
                  <a:cubicBezTo>
                    <a:pt x="1034" y="826"/>
                    <a:pt x="1034" y="793"/>
                    <a:pt x="1034" y="793"/>
                  </a:cubicBezTo>
                  <a:lnTo>
                    <a:pt x="968" y="793"/>
                  </a:lnTo>
                  <a:lnTo>
                    <a:pt x="634" y="993"/>
                  </a:lnTo>
                  <a:cubicBezTo>
                    <a:pt x="601" y="993"/>
                    <a:pt x="567" y="1026"/>
                    <a:pt x="567" y="1026"/>
                  </a:cubicBezTo>
                  <a:cubicBezTo>
                    <a:pt x="567" y="1060"/>
                    <a:pt x="567" y="1093"/>
                    <a:pt x="567" y="1126"/>
                  </a:cubicBezTo>
                  <a:lnTo>
                    <a:pt x="567" y="1193"/>
                  </a:lnTo>
                  <a:cubicBezTo>
                    <a:pt x="567" y="1227"/>
                    <a:pt x="567" y="1227"/>
                    <a:pt x="567" y="1260"/>
                  </a:cubicBezTo>
                  <a:lnTo>
                    <a:pt x="634" y="1260"/>
                  </a:lnTo>
                  <a:lnTo>
                    <a:pt x="834" y="1126"/>
                  </a:lnTo>
                  <a:lnTo>
                    <a:pt x="834" y="1694"/>
                  </a:lnTo>
                  <a:cubicBezTo>
                    <a:pt x="801" y="1727"/>
                    <a:pt x="767" y="1760"/>
                    <a:pt x="734" y="1794"/>
                  </a:cubicBezTo>
                  <a:cubicBezTo>
                    <a:pt x="701" y="1827"/>
                    <a:pt x="667" y="1827"/>
                    <a:pt x="601" y="1860"/>
                  </a:cubicBezTo>
                  <a:cubicBezTo>
                    <a:pt x="551" y="1894"/>
                    <a:pt x="501" y="1910"/>
                    <a:pt x="455" y="1910"/>
                  </a:cubicBezTo>
                  <a:cubicBezTo>
                    <a:pt x="409" y="1910"/>
                    <a:pt x="367" y="1894"/>
                    <a:pt x="334" y="1860"/>
                  </a:cubicBezTo>
                  <a:cubicBezTo>
                    <a:pt x="234" y="1694"/>
                    <a:pt x="200" y="1493"/>
                    <a:pt x="234" y="1327"/>
                  </a:cubicBezTo>
                  <a:cubicBezTo>
                    <a:pt x="200" y="1126"/>
                    <a:pt x="234" y="893"/>
                    <a:pt x="334" y="693"/>
                  </a:cubicBezTo>
                  <a:cubicBezTo>
                    <a:pt x="400" y="559"/>
                    <a:pt x="501" y="426"/>
                    <a:pt x="634" y="326"/>
                  </a:cubicBezTo>
                  <a:cubicBezTo>
                    <a:pt x="681" y="302"/>
                    <a:pt x="745" y="279"/>
                    <a:pt x="814" y="279"/>
                  </a:cubicBezTo>
                  <a:cubicBezTo>
                    <a:pt x="842" y="279"/>
                    <a:pt x="872" y="283"/>
                    <a:pt x="901" y="293"/>
                  </a:cubicBezTo>
                  <a:lnTo>
                    <a:pt x="901" y="259"/>
                  </a:lnTo>
                  <a:lnTo>
                    <a:pt x="968" y="92"/>
                  </a:lnTo>
                  <a:cubicBezTo>
                    <a:pt x="968" y="59"/>
                    <a:pt x="968" y="59"/>
                    <a:pt x="968" y="59"/>
                  </a:cubicBezTo>
                  <a:cubicBezTo>
                    <a:pt x="968" y="26"/>
                    <a:pt x="968" y="26"/>
                    <a:pt x="968" y="26"/>
                  </a:cubicBezTo>
                  <a:cubicBezTo>
                    <a:pt x="934" y="9"/>
                    <a:pt x="901" y="1"/>
                    <a:pt x="87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5"/>
            <p:cNvSpPr/>
            <p:nvPr/>
          </p:nvSpPr>
          <p:spPr>
            <a:xfrm>
              <a:off x="3606075" y="1485675"/>
              <a:ext cx="15050" cy="24700"/>
            </a:xfrm>
            <a:custGeom>
              <a:avLst/>
              <a:gdLst/>
              <a:ahLst/>
              <a:cxnLst/>
              <a:rect l="l" t="t" r="r" b="b"/>
              <a:pathLst>
                <a:path w="602" h="988" extrusionOk="0">
                  <a:moveTo>
                    <a:pt x="409" y="0"/>
                  </a:moveTo>
                  <a:cubicBezTo>
                    <a:pt x="376" y="0"/>
                    <a:pt x="339" y="11"/>
                    <a:pt x="301" y="34"/>
                  </a:cubicBezTo>
                  <a:cubicBezTo>
                    <a:pt x="101" y="167"/>
                    <a:pt x="1" y="401"/>
                    <a:pt x="1" y="668"/>
                  </a:cubicBezTo>
                  <a:cubicBezTo>
                    <a:pt x="1" y="881"/>
                    <a:pt x="86" y="988"/>
                    <a:pt x="206" y="988"/>
                  </a:cubicBezTo>
                  <a:cubicBezTo>
                    <a:pt x="236" y="988"/>
                    <a:pt x="268" y="981"/>
                    <a:pt x="301" y="968"/>
                  </a:cubicBezTo>
                  <a:cubicBezTo>
                    <a:pt x="501" y="801"/>
                    <a:pt x="601" y="567"/>
                    <a:pt x="601" y="301"/>
                  </a:cubicBezTo>
                  <a:cubicBezTo>
                    <a:pt x="601" y="121"/>
                    <a:pt x="522" y="0"/>
                    <a:pt x="40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5"/>
            <p:cNvSpPr/>
            <p:nvPr/>
          </p:nvSpPr>
          <p:spPr>
            <a:xfrm>
              <a:off x="3595250" y="1464950"/>
              <a:ext cx="36700" cy="34300"/>
            </a:xfrm>
            <a:custGeom>
              <a:avLst/>
              <a:gdLst/>
              <a:ahLst/>
              <a:cxnLst/>
              <a:rect l="l" t="t" r="r" b="b"/>
              <a:pathLst>
                <a:path w="1468" h="1372" extrusionOk="0">
                  <a:moveTo>
                    <a:pt x="1014" y="0"/>
                  </a:moveTo>
                  <a:cubicBezTo>
                    <a:pt x="919" y="0"/>
                    <a:pt x="821" y="30"/>
                    <a:pt x="734" y="96"/>
                  </a:cubicBezTo>
                  <a:cubicBezTo>
                    <a:pt x="367" y="329"/>
                    <a:pt x="133" y="729"/>
                    <a:pt x="33" y="1130"/>
                  </a:cubicBezTo>
                  <a:cubicBezTo>
                    <a:pt x="0" y="1230"/>
                    <a:pt x="33" y="1330"/>
                    <a:pt x="67" y="1363"/>
                  </a:cubicBezTo>
                  <a:cubicBezTo>
                    <a:pt x="78" y="1369"/>
                    <a:pt x="90" y="1372"/>
                    <a:pt x="101" y="1372"/>
                  </a:cubicBezTo>
                  <a:cubicBezTo>
                    <a:pt x="155" y="1372"/>
                    <a:pt x="206" y="1307"/>
                    <a:pt x="234" y="1196"/>
                  </a:cubicBezTo>
                  <a:cubicBezTo>
                    <a:pt x="300" y="896"/>
                    <a:pt x="467" y="629"/>
                    <a:pt x="734" y="462"/>
                  </a:cubicBezTo>
                  <a:cubicBezTo>
                    <a:pt x="791" y="417"/>
                    <a:pt x="860" y="394"/>
                    <a:pt x="929" y="394"/>
                  </a:cubicBezTo>
                  <a:cubicBezTo>
                    <a:pt x="1060" y="394"/>
                    <a:pt x="1190" y="476"/>
                    <a:pt x="1234" y="629"/>
                  </a:cubicBezTo>
                  <a:cubicBezTo>
                    <a:pt x="1249" y="659"/>
                    <a:pt x="1271" y="676"/>
                    <a:pt x="1296" y="676"/>
                  </a:cubicBezTo>
                  <a:cubicBezTo>
                    <a:pt x="1328" y="676"/>
                    <a:pt x="1364" y="651"/>
                    <a:pt x="1401" y="596"/>
                  </a:cubicBezTo>
                  <a:cubicBezTo>
                    <a:pt x="1434" y="496"/>
                    <a:pt x="1468" y="429"/>
                    <a:pt x="1434" y="329"/>
                  </a:cubicBezTo>
                  <a:cubicBezTo>
                    <a:pt x="1389" y="127"/>
                    <a:pt x="1208" y="0"/>
                    <a:pt x="101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5"/>
            <p:cNvSpPr/>
            <p:nvPr/>
          </p:nvSpPr>
          <p:spPr>
            <a:xfrm>
              <a:off x="3586075" y="1444900"/>
              <a:ext cx="55050" cy="48000"/>
            </a:xfrm>
            <a:custGeom>
              <a:avLst/>
              <a:gdLst/>
              <a:ahLst/>
              <a:cxnLst/>
              <a:rect l="l" t="t" r="r" b="b"/>
              <a:pathLst>
                <a:path w="2202" h="1920" extrusionOk="0">
                  <a:moveTo>
                    <a:pt x="1504" y="1"/>
                  </a:moveTo>
                  <a:cubicBezTo>
                    <a:pt x="1364" y="1"/>
                    <a:pt x="1223" y="41"/>
                    <a:pt x="1101" y="130"/>
                  </a:cubicBezTo>
                  <a:cubicBezTo>
                    <a:pt x="567" y="531"/>
                    <a:pt x="200" y="1064"/>
                    <a:pt x="33" y="1665"/>
                  </a:cubicBezTo>
                  <a:cubicBezTo>
                    <a:pt x="0" y="1765"/>
                    <a:pt x="0" y="1865"/>
                    <a:pt x="33" y="1898"/>
                  </a:cubicBezTo>
                  <a:cubicBezTo>
                    <a:pt x="49" y="1913"/>
                    <a:pt x="64" y="1920"/>
                    <a:pt x="79" y="1920"/>
                  </a:cubicBezTo>
                  <a:cubicBezTo>
                    <a:pt x="130" y="1920"/>
                    <a:pt x="182" y="1842"/>
                    <a:pt x="234" y="1765"/>
                  </a:cubicBezTo>
                  <a:cubicBezTo>
                    <a:pt x="367" y="1264"/>
                    <a:pt x="667" y="831"/>
                    <a:pt x="1101" y="531"/>
                  </a:cubicBezTo>
                  <a:cubicBezTo>
                    <a:pt x="1210" y="446"/>
                    <a:pt x="1337" y="405"/>
                    <a:pt x="1460" y="405"/>
                  </a:cubicBezTo>
                  <a:cubicBezTo>
                    <a:pt x="1677" y="405"/>
                    <a:pt x="1883" y="530"/>
                    <a:pt x="1968" y="764"/>
                  </a:cubicBezTo>
                  <a:cubicBezTo>
                    <a:pt x="1992" y="788"/>
                    <a:pt x="2015" y="799"/>
                    <a:pt x="2039" y="799"/>
                  </a:cubicBezTo>
                  <a:cubicBezTo>
                    <a:pt x="2082" y="799"/>
                    <a:pt x="2125" y="762"/>
                    <a:pt x="2168" y="697"/>
                  </a:cubicBezTo>
                  <a:cubicBezTo>
                    <a:pt x="2202" y="631"/>
                    <a:pt x="2202" y="531"/>
                    <a:pt x="2168" y="431"/>
                  </a:cubicBezTo>
                  <a:cubicBezTo>
                    <a:pt x="2057" y="164"/>
                    <a:pt x="1783" y="1"/>
                    <a:pt x="150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5"/>
            <p:cNvSpPr/>
            <p:nvPr/>
          </p:nvSpPr>
          <p:spPr>
            <a:xfrm>
              <a:off x="3864600" y="1325550"/>
              <a:ext cx="6700" cy="41725"/>
            </a:xfrm>
            <a:custGeom>
              <a:avLst/>
              <a:gdLst/>
              <a:ahLst/>
              <a:cxnLst/>
              <a:rect l="l" t="t" r="r" b="b"/>
              <a:pathLst>
                <a:path w="268" h="1669" extrusionOk="0">
                  <a:moveTo>
                    <a:pt x="234" y="1"/>
                  </a:moveTo>
                  <a:lnTo>
                    <a:pt x="34" y="101"/>
                  </a:lnTo>
                  <a:cubicBezTo>
                    <a:pt x="0" y="134"/>
                    <a:pt x="0" y="134"/>
                    <a:pt x="0" y="168"/>
                  </a:cubicBezTo>
                  <a:cubicBezTo>
                    <a:pt x="0" y="168"/>
                    <a:pt x="0" y="201"/>
                    <a:pt x="0" y="234"/>
                  </a:cubicBezTo>
                  <a:lnTo>
                    <a:pt x="0" y="535"/>
                  </a:lnTo>
                  <a:cubicBezTo>
                    <a:pt x="0" y="535"/>
                    <a:pt x="0" y="568"/>
                    <a:pt x="0" y="568"/>
                  </a:cubicBezTo>
                  <a:cubicBezTo>
                    <a:pt x="0" y="585"/>
                    <a:pt x="9" y="593"/>
                    <a:pt x="17" y="593"/>
                  </a:cubicBezTo>
                  <a:cubicBezTo>
                    <a:pt x="25" y="593"/>
                    <a:pt x="34" y="585"/>
                    <a:pt x="34" y="568"/>
                  </a:cubicBezTo>
                  <a:lnTo>
                    <a:pt x="234" y="468"/>
                  </a:lnTo>
                  <a:cubicBezTo>
                    <a:pt x="234" y="468"/>
                    <a:pt x="234" y="434"/>
                    <a:pt x="267" y="434"/>
                  </a:cubicBezTo>
                  <a:cubicBezTo>
                    <a:pt x="267" y="401"/>
                    <a:pt x="267" y="368"/>
                    <a:pt x="267" y="368"/>
                  </a:cubicBezTo>
                  <a:lnTo>
                    <a:pt x="267" y="68"/>
                  </a:lnTo>
                  <a:cubicBezTo>
                    <a:pt x="267" y="34"/>
                    <a:pt x="267" y="34"/>
                    <a:pt x="267" y="1"/>
                  </a:cubicBezTo>
                  <a:close/>
                  <a:moveTo>
                    <a:pt x="234" y="1102"/>
                  </a:moveTo>
                  <a:lnTo>
                    <a:pt x="34" y="1202"/>
                  </a:lnTo>
                  <a:cubicBezTo>
                    <a:pt x="0" y="1202"/>
                    <a:pt x="0" y="1235"/>
                    <a:pt x="0" y="1235"/>
                  </a:cubicBezTo>
                  <a:cubicBezTo>
                    <a:pt x="0" y="1268"/>
                    <a:pt x="0" y="1268"/>
                    <a:pt x="0" y="1302"/>
                  </a:cubicBezTo>
                  <a:lnTo>
                    <a:pt x="0" y="1602"/>
                  </a:lnTo>
                  <a:cubicBezTo>
                    <a:pt x="0" y="1635"/>
                    <a:pt x="0" y="1635"/>
                    <a:pt x="0" y="1669"/>
                  </a:cubicBezTo>
                  <a:lnTo>
                    <a:pt x="34" y="1669"/>
                  </a:lnTo>
                  <a:lnTo>
                    <a:pt x="234" y="1569"/>
                  </a:lnTo>
                  <a:cubicBezTo>
                    <a:pt x="234" y="1535"/>
                    <a:pt x="234" y="1535"/>
                    <a:pt x="267" y="1502"/>
                  </a:cubicBezTo>
                  <a:cubicBezTo>
                    <a:pt x="267" y="1469"/>
                    <a:pt x="267" y="1469"/>
                    <a:pt x="267" y="1435"/>
                  </a:cubicBezTo>
                  <a:lnTo>
                    <a:pt x="267" y="1135"/>
                  </a:lnTo>
                  <a:cubicBezTo>
                    <a:pt x="267" y="1135"/>
                    <a:pt x="267" y="1102"/>
                    <a:pt x="267" y="1102"/>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5"/>
            <p:cNvSpPr/>
            <p:nvPr/>
          </p:nvSpPr>
          <p:spPr>
            <a:xfrm>
              <a:off x="3879600" y="1292400"/>
              <a:ext cx="28375" cy="56525"/>
            </a:xfrm>
            <a:custGeom>
              <a:avLst/>
              <a:gdLst/>
              <a:ahLst/>
              <a:cxnLst/>
              <a:rect l="l" t="t" r="r" b="b"/>
              <a:pathLst>
                <a:path w="1135" h="2261" extrusionOk="0">
                  <a:moveTo>
                    <a:pt x="635" y="793"/>
                  </a:moveTo>
                  <a:lnTo>
                    <a:pt x="635" y="1460"/>
                  </a:lnTo>
                  <a:lnTo>
                    <a:pt x="301" y="1627"/>
                  </a:lnTo>
                  <a:lnTo>
                    <a:pt x="635" y="793"/>
                  </a:lnTo>
                  <a:close/>
                  <a:moveTo>
                    <a:pt x="885" y="1"/>
                  </a:moveTo>
                  <a:cubicBezTo>
                    <a:pt x="876" y="1"/>
                    <a:pt x="868" y="9"/>
                    <a:pt x="868" y="26"/>
                  </a:cubicBezTo>
                  <a:lnTo>
                    <a:pt x="735" y="93"/>
                  </a:lnTo>
                  <a:cubicBezTo>
                    <a:pt x="668" y="126"/>
                    <a:pt x="635" y="193"/>
                    <a:pt x="635" y="226"/>
                  </a:cubicBezTo>
                  <a:lnTo>
                    <a:pt x="34" y="1760"/>
                  </a:lnTo>
                  <a:lnTo>
                    <a:pt x="1" y="1827"/>
                  </a:lnTo>
                  <a:cubicBezTo>
                    <a:pt x="1" y="1861"/>
                    <a:pt x="1" y="1894"/>
                    <a:pt x="1" y="1927"/>
                  </a:cubicBezTo>
                  <a:lnTo>
                    <a:pt x="1" y="2161"/>
                  </a:lnTo>
                  <a:cubicBezTo>
                    <a:pt x="1" y="2161"/>
                    <a:pt x="1" y="2194"/>
                    <a:pt x="1" y="2194"/>
                  </a:cubicBezTo>
                  <a:lnTo>
                    <a:pt x="34" y="2194"/>
                  </a:lnTo>
                  <a:lnTo>
                    <a:pt x="668" y="1827"/>
                  </a:lnTo>
                  <a:lnTo>
                    <a:pt x="668" y="2227"/>
                  </a:lnTo>
                  <a:cubicBezTo>
                    <a:pt x="635" y="2227"/>
                    <a:pt x="635" y="2261"/>
                    <a:pt x="668" y="2261"/>
                  </a:cubicBezTo>
                  <a:lnTo>
                    <a:pt x="701" y="2261"/>
                  </a:lnTo>
                  <a:lnTo>
                    <a:pt x="868" y="2194"/>
                  </a:lnTo>
                  <a:cubicBezTo>
                    <a:pt x="901" y="2161"/>
                    <a:pt x="901" y="2161"/>
                    <a:pt x="901" y="2127"/>
                  </a:cubicBezTo>
                  <a:cubicBezTo>
                    <a:pt x="901" y="2127"/>
                    <a:pt x="901" y="2094"/>
                    <a:pt x="901" y="2061"/>
                  </a:cubicBezTo>
                  <a:lnTo>
                    <a:pt x="901" y="1694"/>
                  </a:lnTo>
                  <a:lnTo>
                    <a:pt x="1068" y="1594"/>
                  </a:lnTo>
                  <a:cubicBezTo>
                    <a:pt x="1102" y="1594"/>
                    <a:pt x="1102" y="1560"/>
                    <a:pt x="1135" y="1560"/>
                  </a:cubicBezTo>
                  <a:cubicBezTo>
                    <a:pt x="1135" y="1527"/>
                    <a:pt x="1135" y="1494"/>
                    <a:pt x="1135" y="1494"/>
                  </a:cubicBezTo>
                  <a:lnTo>
                    <a:pt x="1135" y="1260"/>
                  </a:lnTo>
                  <a:lnTo>
                    <a:pt x="1135" y="1227"/>
                  </a:lnTo>
                  <a:cubicBezTo>
                    <a:pt x="1118" y="1210"/>
                    <a:pt x="1110" y="1202"/>
                    <a:pt x="1102" y="1202"/>
                  </a:cubicBezTo>
                  <a:cubicBezTo>
                    <a:pt x="1093" y="1202"/>
                    <a:pt x="1085" y="1210"/>
                    <a:pt x="1068" y="1227"/>
                  </a:cubicBezTo>
                  <a:lnTo>
                    <a:pt x="901" y="1327"/>
                  </a:lnTo>
                  <a:lnTo>
                    <a:pt x="901" y="59"/>
                  </a:lnTo>
                  <a:cubicBezTo>
                    <a:pt x="901" y="59"/>
                    <a:pt x="901" y="26"/>
                    <a:pt x="901" y="26"/>
                  </a:cubicBezTo>
                  <a:cubicBezTo>
                    <a:pt x="901" y="9"/>
                    <a:pt x="893" y="1"/>
                    <a:pt x="88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5"/>
            <p:cNvSpPr/>
            <p:nvPr/>
          </p:nvSpPr>
          <p:spPr>
            <a:xfrm>
              <a:off x="3827900" y="1322225"/>
              <a:ext cx="28375" cy="56725"/>
            </a:xfrm>
            <a:custGeom>
              <a:avLst/>
              <a:gdLst/>
              <a:ahLst/>
              <a:cxnLst/>
              <a:rect l="l" t="t" r="r" b="b"/>
              <a:pathLst>
                <a:path w="1135" h="2269" extrusionOk="0">
                  <a:moveTo>
                    <a:pt x="634" y="768"/>
                  </a:moveTo>
                  <a:lnTo>
                    <a:pt x="634" y="1435"/>
                  </a:lnTo>
                  <a:lnTo>
                    <a:pt x="301" y="1635"/>
                  </a:lnTo>
                  <a:lnTo>
                    <a:pt x="634" y="768"/>
                  </a:lnTo>
                  <a:close/>
                  <a:moveTo>
                    <a:pt x="868" y="0"/>
                  </a:moveTo>
                  <a:lnTo>
                    <a:pt x="735" y="100"/>
                  </a:lnTo>
                  <a:cubicBezTo>
                    <a:pt x="701" y="134"/>
                    <a:pt x="668" y="167"/>
                    <a:pt x="634" y="201"/>
                  </a:cubicBezTo>
                  <a:lnTo>
                    <a:pt x="34" y="1735"/>
                  </a:lnTo>
                  <a:cubicBezTo>
                    <a:pt x="1" y="1768"/>
                    <a:pt x="1" y="1802"/>
                    <a:pt x="1" y="1835"/>
                  </a:cubicBezTo>
                  <a:cubicBezTo>
                    <a:pt x="1" y="1868"/>
                    <a:pt x="1" y="1902"/>
                    <a:pt x="1" y="1902"/>
                  </a:cubicBezTo>
                  <a:lnTo>
                    <a:pt x="1" y="2135"/>
                  </a:lnTo>
                  <a:cubicBezTo>
                    <a:pt x="1" y="2135"/>
                    <a:pt x="1" y="2169"/>
                    <a:pt x="1" y="2202"/>
                  </a:cubicBezTo>
                  <a:lnTo>
                    <a:pt x="34" y="2202"/>
                  </a:lnTo>
                  <a:lnTo>
                    <a:pt x="668" y="1835"/>
                  </a:lnTo>
                  <a:lnTo>
                    <a:pt x="668" y="2202"/>
                  </a:lnTo>
                  <a:cubicBezTo>
                    <a:pt x="668" y="2202"/>
                    <a:pt x="668" y="2235"/>
                    <a:pt x="668" y="2269"/>
                  </a:cubicBezTo>
                  <a:lnTo>
                    <a:pt x="701" y="2269"/>
                  </a:lnTo>
                  <a:lnTo>
                    <a:pt x="868" y="2169"/>
                  </a:lnTo>
                  <a:cubicBezTo>
                    <a:pt x="901" y="2169"/>
                    <a:pt x="901" y="2135"/>
                    <a:pt x="935" y="2135"/>
                  </a:cubicBezTo>
                  <a:cubicBezTo>
                    <a:pt x="935" y="2102"/>
                    <a:pt x="935" y="2069"/>
                    <a:pt x="935" y="2069"/>
                  </a:cubicBezTo>
                  <a:lnTo>
                    <a:pt x="935" y="1702"/>
                  </a:lnTo>
                  <a:lnTo>
                    <a:pt x="1101" y="1602"/>
                  </a:lnTo>
                  <a:cubicBezTo>
                    <a:pt x="1101" y="1568"/>
                    <a:pt x="1135" y="1568"/>
                    <a:pt x="1135" y="1535"/>
                  </a:cubicBezTo>
                  <a:cubicBezTo>
                    <a:pt x="1135" y="1501"/>
                    <a:pt x="1135" y="1501"/>
                    <a:pt x="1135" y="1468"/>
                  </a:cubicBezTo>
                  <a:lnTo>
                    <a:pt x="1135" y="1268"/>
                  </a:lnTo>
                  <a:cubicBezTo>
                    <a:pt x="1135" y="1235"/>
                    <a:pt x="1135" y="1201"/>
                    <a:pt x="1135" y="1201"/>
                  </a:cubicBezTo>
                  <a:lnTo>
                    <a:pt x="1101" y="1201"/>
                  </a:lnTo>
                  <a:lnTo>
                    <a:pt x="935" y="1301"/>
                  </a:lnTo>
                  <a:lnTo>
                    <a:pt x="935" y="67"/>
                  </a:lnTo>
                  <a:cubicBezTo>
                    <a:pt x="935" y="34"/>
                    <a:pt x="935" y="0"/>
                    <a:pt x="9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5"/>
            <p:cNvSpPr/>
            <p:nvPr/>
          </p:nvSpPr>
          <p:spPr>
            <a:xfrm>
              <a:off x="3912975" y="1272175"/>
              <a:ext cx="27525" cy="62925"/>
            </a:xfrm>
            <a:custGeom>
              <a:avLst/>
              <a:gdLst/>
              <a:ahLst/>
              <a:cxnLst/>
              <a:rect l="l" t="t" r="r" b="b"/>
              <a:pathLst>
                <a:path w="1101" h="2517" extrusionOk="0">
                  <a:moveTo>
                    <a:pt x="934" y="1"/>
                  </a:moveTo>
                  <a:lnTo>
                    <a:pt x="200" y="435"/>
                  </a:lnTo>
                  <a:cubicBezTo>
                    <a:pt x="167" y="435"/>
                    <a:pt x="167" y="435"/>
                    <a:pt x="167" y="468"/>
                  </a:cubicBezTo>
                  <a:cubicBezTo>
                    <a:pt x="167" y="501"/>
                    <a:pt x="167" y="501"/>
                    <a:pt x="167" y="535"/>
                  </a:cubicBezTo>
                  <a:lnTo>
                    <a:pt x="67" y="1635"/>
                  </a:lnTo>
                  <a:cubicBezTo>
                    <a:pt x="67" y="1635"/>
                    <a:pt x="67" y="1669"/>
                    <a:pt x="67" y="1669"/>
                  </a:cubicBezTo>
                  <a:cubicBezTo>
                    <a:pt x="84" y="1685"/>
                    <a:pt x="92" y="1694"/>
                    <a:pt x="96" y="1694"/>
                  </a:cubicBezTo>
                  <a:cubicBezTo>
                    <a:pt x="100" y="1694"/>
                    <a:pt x="100" y="1685"/>
                    <a:pt x="100" y="1669"/>
                  </a:cubicBezTo>
                  <a:lnTo>
                    <a:pt x="300" y="1569"/>
                  </a:lnTo>
                  <a:cubicBezTo>
                    <a:pt x="334" y="1569"/>
                    <a:pt x="334" y="1569"/>
                    <a:pt x="334" y="1535"/>
                  </a:cubicBezTo>
                  <a:lnTo>
                    <a:pt x="400" y="1502"/>
                  </a:lnTo>
                  <a:lnTo>
                    <a:pt x="434" y="1435"/>
                  </a:lnTo>
                  <a:cubicBezTo>
                    <a:pt x="467" y="1402"/>
                    <a:pt x="500" y="1369"/>
                    <a:pt x="534" y="1369"/>
                  </a:cubicBezTo>
                  <a:cubicBezTo>
                    <a:pt x="567" y="1335"/>
                    <a:pt x="601" y="1319"/>
                    <a:pt x="634" y="1319"/>
                  </a:cubicBezTo>
                  <a:cubicBezTo>
                    <a:pt x="667" y="1319"/>
                    <a:pt x="701" y="1335"/>
                    <a:pt x="734" y="1369"/>
                  </a:cubicBezTo>
                  <a:cubicBezTo>
                    <a:pt x="767" y="1402"/>
                    <a:pt x="801" y="1469"/>
                    <a:pt x="801" y="1535"/>
                  </a:cubicBezTo>
                  <a:cubicBezTo>
                    <a:pt x="801" y="1635"/>
                    <a:pt x="767" y="1736"/>
                    <a:pt x="734" y="1836"/>
                  </a:cubicBezTo>
                  <a:cubicBezTo>
                    <a:pt x="701" y="1936"/>
                    <a:pt x="634" y="2002"/>
                    <a:pt x="534" y="2036"/>
                  </a:cubicBezTo>
                  <a:lnTo>
                    <a:pt x="467" y="2102"/>
                  </a:lnTo>
                  <a:lnTo>
                    <a:pt x="367" y="2102"/>
                  </a:lnTo>
                  <a:cubicBezTo>
                    <a:pt x="367" y="2069"/>
                    <a:pt x="334" y="2069"/>
                    <a:pt x="300" y="2036"/>
                  </a:cubicBezTo>
                  <a:cubicBezTo>
                    <a:pt x="300" y="2036"/>
                    <a:pt x="267" y="2002"/>
                    <a:pt x="267" y="1969"/>
                  </a:cubicBezTo>
                  <a:cubicBezTo>
                    <a:pt x="267" y="1936"/>
                    <a:pt x="267" y="1936"/>
                    <a:pt x="267" y="1902"/>
                  </a:cubicBezTo>
                  <a:lnTo>
                    <a:pt x="234" y="1902"/>
                  </a:lnTo>
                  <a:lnTo>
                    <a:pt x="67" y="2002"/>
                  </a:lnTo>
                  <a:cubicBezTo>
                    <a:pt x="33" y="2036"/>
                    <a:pt x="33" y="2036"/>
                    <a:pt x="33" y="2069"/>
                  </a:cubicBezTo>
                  <a:cubicBezTo>
                    <a:pt x="0" y="2069"/>
                    <a:pt x="0" y="2102"/>
                    <a:pt x="33" y="2136"/>
                  </a:cubicBezTo>
                  <a:cubicBezTo>
                    <a:pt x="33" y="2203"/>
                    <a:pt x="33" y="2269"/>
                    <a:pt x="67" y="2336"/>
                  </a:cubicBezTo>
                  <a:cubicBezTo>
                    <a:pt x="67" y="2403"/>
                    <a:pt x="100" y="2436"/>
                    <a:pt x="167" y="2469"/>
                  </a:cubicBezTo>
                  <a:cubicBezTo>
                    <a:pt x="190" y="2493"/>
                    <a:pt x="231" y="2517"/>
                    <a:pt x="276" y="2517"/>
                  </a:cubicBezTo>
                  <a:cubicBezTo>
                    <a:pt x="295" y="2517"/>
                    <a:pt x="314" y="2513"/>
                    <a:pt x="334" y="2503"/>
                  </a:cubicBezTo>
                  <a:cubicBezTo>
                    <a:pt x="400" y="2503"/>
                    <a:pt x="500" y="2469"/>
                    <a:pt x="567" y="2436"/>
                  </a:cubicBezTo>
                  <a:cubicBezTo>
                    <a:pt x="634" y="2369"/>
                    <a:pt x="701" y="2336"/>
                    <a:pt x="767" y="2269"/>
                  </a:cubicBezTo>
                  <a:cubicBezTo>
                    <a:pt x="834" y="2203"/>
                    <a:pt x="901" y="2136"/>
                    <a:pt x="934" y="2036"/>
                  </a:cubicBezTo>
                  <a:cubicBezTo>
                    <a:pt x="967" y="1936"/>
                    <a:pt x="1001" y="1836"/>
                    <a:pt x="1034" y="1736"/>
                  </a:cubicBezTo>
                  <a:cubicBezTo>
                    <a:pt x="1068" y="1635"/>
                    <a:pt x="1101" y="1502"/>
                    <a:pt x="1068" y="1369"/>
                  </a:cubicBezTo>
                  <a:cubicBezTo>
                    <a:pt x="1101" y="1269"/>
                    <a:pt x="1068" y="1202"/>
                    <a:pt x="1034" y="1102"/>
                  </a:cubicBezTo>
                  <a:cubicBezTo>
                    <a:pt x="1034" y="1035"/>
                    <a:pt x="1001" y="968"/>
                    <a:pt x="934" y="935"/>
                  </a:cubicBezTo>
                  <a:cubicBezTo>
                    <a:pt x="901" y="902"/>
                    <a:pt x="834" y="902"/>
                    <a:pt x="767" y="902"/>
                  </a:cubicBezTo>
                  <a:cubicBezTo>
                    <a:pt x="701" y="902"/>
                    <a:pt x="634" y="935"/>
                    <a:pt x="567" y="968"/>
                  </a:cubicBezTo>
                  <a:cubicBezTo>
                    <a:pt x="534" y="1002"/>
                    <a:pt x="500" y="1002"/>
                    <a:pt x="467" y="1035"/>
                  </a:cubicBezTo>
                  <a:cubicBezTo>
                    <a:pt x="434" y="1068"/>
                    <a:pt x="400" y="1102"/>
                    <a:pt x="367" y="1135"/>
                  </a:cubicBezTo>
                  <a:lnTo>
                    <a:pt x="400" y="701"/>
                  </a:lnTo>
                  <a:lnTo>
                    <a:pt x="934" y="401"/>
                  </a:lnTo>
                  <a:cubicBezTo>
                    <a:pt x="967" y="368"/>
                    <a:pt x="967" y="368"/>
                    <a:pt x="1001" y="335"/>
                  </a:cubicBezTo>
                  <a:cubicBezTo>
                    <a:pt x="1001" y="301"/>
                    <a:pt x="1001" y="301"/>
                    <a:pt x="1001" y="268"/>
                  </a:cubicBezTo>
                  <a:lnTo>
                    <a:pt x="1001" y="68"/>
                  </a:lnTo>
                  <a:cubicBezTo>
                    <a:pt x="1001" y="34"/>
                    <a:pt x="1001" y="1"/>
                    <a:pt x="10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5"/>
            <p:cNvSpPr/>
            <p:nvPr/>
          </p:nvSpPr>
          <p:spPr>
            <a:xfrm>
              <a:off x="3351725" y="1639125"/>
              <a:ext cx="13375" cy="24200"/>
            </a:xfrm>
            <a:custGeom>
              <a:avLst/>
              <a:gdLst/>
              <a:ahLst/>
              <a:cxnLst/>
              <a:rect l="l" t="t" r="r" b="b"/>
              <a:pathLst>
                <a:path w="535" h="968" extrusionOk="0">
                  <a:moveTo>
                    <a:pt x="534" y="0"/>
                  </a:moveTo>
                  <a:lnTo>
                    <a:pt x="1" y="334"/>
                  </a:lnTo>
                  <a:lnTo>
                    <a:pt x="1" y="967"/>
                  </a:lnTo>
                  <a:lnTo>
                    <a:pt x="534" y="667"/>
                  </a:lnTo>
                  <a:lnTo>
                    <a:pt x="534"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5"/>
            <p:cNvSpPr/>
            <p:nvPr/>
          </p:nvSpPr>
          <p:spPr>
            <a:xfrm>
              <a:off x="3372575" y="1611600"/>
              <a:ext cx="13375" cy="40050"/>
            </a:xfrm>
            <a:custGeom>
              <a:avLst/>
              <a:gdLst/>
              <a:ahLst/>
              <a:cxnLst/>
              <a:rect l="l" t="t" r="r" b="b"/>
              <a:pathLst>
                <a:path w="535" h="1602" extrusionOk="0">
                  <a:moveTo>
                    <a:pt x="534" y="0"/>
                  </a:moveTo>
                  <a:lnTo>
                    <a:pt x="1" y="301"/>
                  </a:lnTo>
                  <a:lnTo>
                    <a:pt x="1" y="1601"/>
                  </a:lnTo>
                  <a:lnTo>
                    <a:pt x="534" y="1268"/>
                  </a:lnTo>
                  <a:lnTo>
                    <a:pt x="534"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5"/>
            <p:cNvSpPr/>
            <p:nvPr/>
          </p:nvSpPr>
          <p:spPr>
            <a:xfrm>
              <a:off x="3393425" y="1583250"/>
              <a:ext cx="13375" cy="55900"/>
            </a:xfrm>
            <a:custGeom>
              <a:avLst/>
              <a:gdLst/>
              <a:ahLst/>
              <a:cxnLst/>
              <a:rect l="l" t="t" r="r" b="b"/>
              <a:pathLst>
                <a:path w="535" h="2236" extrusionOk="0">
                  <a:moveTo>
                    <a:pt x="534" y="0"/>
                  </a:moveTo>
                  <a:lnTo>
                    <a:pt x="1" y="300"/>
                  </a:lnTo>
                  <a:lnTo>
                    <a:pt x="1" y="2235"/>
                  </a:lnTo>
                  <a:lnTo>
                    <a:pt x="534" y="1935"/>
                  </a:lnTo>
                  <a:lnTo>
                    <a:pt x="534"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5"/>
            <p:cNvSpPr/>
            <p:nvPr/>
          </p:nvSpPr>
          <p:spPr>
            <a:xfrm>
              <a:off x="3414275" y="1554900"/>
              <a:ext cx="14200" cy="72575"/>
            </a:xfrm>
            <a:custGeom>
              <a:avLst/>
              <a:gdLst/>
              <a:ahLst/>
              <a:cxnLst/>
              <a:rect l="l" t="t" r="r" b="b"/>
              <a:pathLst>
                <a:path w="568" h="2903" extrusionOk="0">
                  <a:moveTo>
                    <a:pt x="568" y="0"/>
                  </a:moveTo>
                  <a:lnTo>
                    <a:pt x="1" y="334"/>
                  </a:lnTo>
                  <a:lnTo>
                    <a:pt x="1" y="2902"/>
                  </a:lnTo>
                  <a:lnTo>
                    <a:pt x="568" y="2569"/>
                  </a:lnTo>
                  <a:lnTo>
                    <a:pt x="56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5"/>
            <p:cNvSpPr/>
            <p:nvPr/>
          </p:nvSpPr>
          <p:spPr>
            <a:xfrm>
              <a:off x="4328250" y="1008175"/>
              <a:ext cx="66750" cy="87025"/>
            </a:xfrm>
            <a:custGeom>
              <a:avLst/>
              <a:gdLst/>
              <a:ahLst/>
              <a:cxnLst/>
              <a:rect l="l" t="t" r="r" b="b"/>
              <a:pathLst>
                <a:path w="2670" h="3481" extrusionOk="0">
                  <a:moveTo>
                    <a:pt x="2469" y="220"/>
                  </a:moveTo>
                  <a:cubicBezTo>
                    <a:pt x="2503" y="220"/>
                    <a:pt x="2503" y="220"/>
                    <a:pt x="2503" y="254"/>
                  </a:cubicBezTo>
                  <a:cubicBezTo>
                    <a:pt x="2536" y="287"/>
                    <a:pt x="2536" y="354"/>
                    <a:pt x="2536" y="420"/>
                  </a:cubicBezTo>
                  <a:lnTo>
                    <a:pt x="2536" y="1588"/>
                  </a:lnTo>
                  <a:cubicBezTo>
                    <a:pt x="2536" y="1755"/>
                    <a:pt x="2469" y="1955"/>
                    <a:pt x="2369" y="2055"/>
                  </a:cubicBezTo>
                  <a:lnTo>
                    <a:pt x="268" y="3256"/>
                  </a:lnTo>
                  <a:cubicBezTo>
                    <a:pt x="251" y="3272"/>
                    <a:pt x="234" y="3281"/>
                    <a:pt x="218" y="3281"/>
                  </a:cubicBezTo>
                  <a:cubicBezTo>
                    <a:pt x="201" y="3281"/>
                    <a:pt x="184" y="3272"/>
                    <a:pt x="168" y="3256"/>
                  </a:cubicBezTo>
                  <a:cubicBezTo>
                    <a:pt x="168" y="3189"/>
                    <a:pt x="134" y="3122"/>
                    <a:pt x="134" y="3056"/>
                  </a:cubicBezTo>
                  <a:lnTo>
                    <a:pt x="134" y="1888"/>
                  </a:lnTo>
                  <a:cubicBezTo>
                    <a:pt x="134" y="1721"/>
                    <a:pt x="201" y="1554"/>
                    <a:pt x="335" y="1421"/>
                  </a:cubicBezTo>
                  <a:lnTo>
                    <a:pt x="2403" y="220"/>
                  </a:lnTo>
                  <a:close/>
                  <a:moveTo>
                    <a:pt x="2443" y="0"/>
                  </a:moveTo>
                  <a:cubicBezTo>
                    <a:pt x="2418" y="0"/>
                    <a:pt x="2394" y="8"/>
                    <a:pt x="2369" y="20"/>
                  </a:cubicBezTo>
                  <a:lnTo>
                    <a:pt x="268" y="1221"/>
                  </a:lnTo>
                  <a:cubicBezTo>
                    <a:pt x="101" y="1388"/>
                    <a:pt x="1" y="1621"/>
                    <a:pt x="34" y="1855"/>
                  </a:cubicBezTo>
                  <a:lnTo>
                    <a:pt x="34" y="3022"/>
                  </a:lnTo>
                  <a:cubicBezTo>
                    <a:pt x="34" y="3156"/>
                    <a:pt x="68" y="3289"/>
                    <a:pt x="134" y="3389"/>
                  </a:cubicBezTo>
                  <a:cubicBezTo>
                    <a:pt x="134" y="3423"/>
                    <a:pt x="168" y="3456"/>
                    <a:pt x="201" y="3456"/>
                  </a:cubicBezTo>
                  <a:cubicBezTo>
                    <a:pt x="218" y="3473"/>
                    <a:pt x="243" y="3481"/>
                    <a:pt x="268" y="3481"/>
                  </a:cubicBezTo>
                  <a:cubicBezTo>
                    <a:pt x="293" y="3481"/>
                    <a:pt x="318" y="3473"/>
                    <a:pt x="335" y="3456"/>
                  </a:cubicBezTo>
                  <a:lnTo>
                    <a:pt x="2403" y="2255"/>
                  </a:lnTo>
                  <a:cubicBezTo>
                    <a:pt x="2569" y="2088"/>
                    <a:pt x="2670" y="1888"/>
                    <a:pt x="2636" y="1655"/>
                  </a:cubicBezTo>
                  <a:lnTo>
                    <a:pt x="2636" y="487"/>
                  </a:lnTo>
                  <a:cubicBezTo>
                    <a:pt x="2670" y="320"/>
                    <a:pt x="2636" y="187"/>
                    <a:pt x="2569" y="87"/>
                  </a:cubicBezTo>
                  <a:cubicBezTo>
                    <a:pt x="2527" y="23"/>
                    <a:pt x="2485" y="0"/>
                    <a:pt x="244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5"/>
            <p:cNvSpPr/>
            <p:nvPr/>
          </p:nvSpPr>
          <p:spPr>
            <a:xfrm>
              <a:off x="4336600" y="1042850"/>
              <a:ext cx="10025" cy="40050"/>
            </a:xfrm>
            <a:custGeom>
              <a:avLst/>
              <a:gdLst/>
              <a:ahLst/>
              <a:cxnLst/>
              <a:rect l="l" t="t" r="r" b="b"/>
              <a:pathLst>
                <a:path w="401" h="1602" extrusionOk="0">
                  <a:moveTo>
                    <a:pt x="401" y="1"/>
                  </a:moveTo>
                  <a:lnTo>
                    <a:pt x="134" y="167"/>
                  </a:lnTo>
                  <a:cubicBezTo>
                    <a:pt x="34" y="234"/>
                    <a:pt x="1" y="368"/>
                    <a:pt x="1" y="501"/>
                  </a:cubicBezTo>
                  <a:lnTo>
                    <a:pt x="1" y="1535"/>
                  </a:lnTo>
                  <a:cubicBezTo>
                    <a:pt x="1" y="1568"/>
                    <a:pt x="34" y="1602"/>
                    <a:pt x="67" y="1602"/>
                  </a:cubicBezTo>
                  <a:lnTo>
                    <a:pt x="401" y="1402"/>
                  </a:lnTo>
                  <a:lnTo>
                    <a:pt x="40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5"/>
            <p:cNvSpPr/>
            <p:nvPr/>
          </p:nvSpPr>
          <p:spPr>
            <a:xfrm>
              <a:off x="4349950" y="1035350"/>
              <a:ext cx="10025" cy="40050"/>
            </a:xfrm>
            <a:custGeom>
              <a:avLst/>
              <a:gdLst/>
              <a:ahLst/>
              <a:cxnLst/>
              <a:rect l="l" t="t" r="r" b="b"/>
              <a:pathLst>
                <a:path w="401" h="1602" extrusionOk="0">
                  <a:moveTo>
                    <a:pt x="401" y="0"/>
                  </a:moveTo>
                  <a:lnTo>
                    <a:pt x="0" y="234"/>
                  </a:lnTo>
                  <a:lnTo>
                    <a:pt x="0" y="1602"/>
                  </a:lnTo>
                  <a:lnTo>
                    <a:pt x="401" y="1368"/>
                  </a:lnTo>
                  <a:lnTo>
                    <a:pt x="401"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5"/>
            <p:cNvSpPr/>
            <p:nvPr/>
          </p:nvSpPr>
          <p:spPr>
            <a:xfrm>
              <a:off x="4364125" y="1027850"/>
              <a:ext cx="9200" cy="40050"/>
            </a:xfrm>
            <a:custGeom>
              <a:avLst/>
              <a:gdLst/>
              <a:ahLst/>
              <a:cxnLst/>
              <a:rect l="l" t="t" r="r" b="b"/>
              <a:pathLst>
                <a:path w="368" h="1602" extrusionOk="0">
                  <a:moveTo>
                    <a:pt x="367" y="0"/>
                  </a:moveTo>
                  <a:lnTo>
                    <a:pt x="0" y="200"/>
                  </a:lnTo>
                  <a:lnTo>
                    <a:pt x="0" y="1601"/>
                  </a:lnTo>
                  <a:lnTo>
                    <a:pt x="367" y="1368"/>
                  </a:lnTo>
                  <a:lnTo>
                    <a:pt x="36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5"/>
            <p:cNvSpPr/>
            <p:nvPr/>
          </p:nvSpPr>
          <p:spPr>
            <a:xfrm>
              <a:off x="4377475" y="1020825"/>
              <a:ext cx="9175" cy="39575"/>
            </a:xfrm>
            <a:custGeom>
              <a:avLst/>
              <a:gdLst/>
              <a:ahLst/>
              <a:cxnLst/>
              <a:rect l="l" t="t" r="r" b="b"/>
              <a:pathLst>
                <a:path w="367" h="1583" extrusionOk="0">
                  <a:moveTo>
                    <a:pt x="329" y="1"/>
                  </a:moveTo>
                  <a:cubicBezTo>
                    <a:pt x="320" y="1"/>
                    <a:pt x="310" y="5"/>
                    <a:pt x="300" y="14"/>
                  </a:cubicBezTo>
                  <a:lnTo>
                    <a:pt x="0" y="181"/>
                  </a:lnTo>
                  <a:lnTo>
                    <a:pt x="0" y="1582"/>
                  </a:lnTo>
                  <a:lnTo>
                    <a:pt x="133" y="1482"/>
                  </a:lnTo>
                  <a:cubicBezTo>
                    <a:pt x="267" y="1382"/>
                    <a:pt x="367" y="1215"/>
                    <a:pt x="367" y="1048"/>
                  </a:cubicBezTo>
                  <a:lnTo>
                    <a:pt x="367" y="48"/>
                  </a:lnTo>
                  <a:cubicBezTo>
                    <a:pt x="367" y="24"/>
                    <a:pt x="350" y="1"/>
                    <a:pt x="32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5"/>
            <p:cNvSpPr/>
            <p:nvPr/>
          </p:nvSpPr>
          <p:spPr>
            <a:xfrm>
              <a:off x="4394150" y="1018575"/>
              <a:ext cx="5025" cy="29300"/>
            </a:xfrm>
            <a:custGeom>
              <a:avLst/>
              <a:gdLst/>
              <a:ahLst/>
              <a:cxnLst/>
              <a:rect l="l" t="t" r="r" b="b"/>
              <a:pathLst>
                <a:path w="201" h="1172" extrusionOk="0">
                  <a:moveTo>
                    <a:pt x="110" y="0"/>
                  </a:moveTo>
                  <a:cubicBezTo>
                    <a:pt x="106" y="0"/>
                    <a:pt x="103" y="1"/>
                    <a:pt x="100" y="4"/>
                  </a:cubicBezTo>
                  <a:lnTo>
                    <a:pt x="0" y="71"/>
                  </a:lnTo>
                  <a:lnTo>
                    <a:pt x="0" y="1172"/>
                  </a:lnTo>
                  <a:lnTo>
                    <a:pt x="100" y="1105"/>
                  </a:lnTo>
                  <a:cubicBezTo>
                    <a:pt x="167" y="938"/>
                    <a:pt x="200" y="772"/>
                    <a:pt x="200" y="605"/>
                  </a:cubicBezTo>
                  <a:lnTo>
                    <a:pt x="200" y="371"/>
                  </a:lnTo>
                  <a:cubicBezTo>
                    <a:pt x="200" y="158"/>
                    <a:pt x="145" y="0"/>
                    <a:pt x="11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5"/>
            <p:cNvSpPr/>
            <p:nvPr/>
          </p:nvSpPr>
          <p:spPr>
            <a:xfrm>
              <a:off x="4249875" y="1062025"/>
              <a:ext cx="50900" cy="65925"/>
            </a:xfrm>
            <a:custGeom>
              <a:avLst/>
              <a:gdLst/>
              <a:ahLst/>
              <a:cxnLst/>
              <a:rect l="l" t="t" r="r" b="b"/>
              <a:pathLst>
                <a:path w="2036" h="2637" extrusionOk="0">
                  <a:moveTo>
                    <a:pt x="2035" y="1"/>
                  </a:moveTo>
                  <a:lnTo>
                    <a:pt x="0" y="1802"/>
                  </a:lnTo>
                  <a:lnTo>
                    <a:pt x="1101" y="1535"/>
                  </a:lnTo>
                  <a:lnTo>
                    <a:pt x="1401" y="2636"/>
                  </a:lnTo>
                  <a:lnTo>
                    <a:pt x="2035"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5"/>
            <p:cNvSpPr/>
            <p:nvPr/>
          </p:nvSpPr>
          <p:spPr>
            <a:xfrm>
              <a:off x="3670300" y="1910350"/>
              <a:ext cx="44225" cy="102175"/>
            </a:xfrm>
            <a:custGeom>
              <a:avLst/>
              <a:gdLst/>
              <a:ahLst/>
              <a:cxnLst/>
              <a:rect l="l" t="t" r="r" b="b"/>
              <a:pathLst>
                <a:path w="1769" h="4087" extrusionOk="0">
                  <a:moveTo>
                    <a:pt x="1234" y="693"/>
                  </a:moveTo>
                  <a:cubicBezTo>
                    <a:pt x="1301" y="726"/>
                    <a:pt x="1334" y="826"/>
                    <a:pt x="1334" y="1026"/>
                  </a:cubicBezTo>
                  <a:cubicBezTo>
                    <a:pt x="1368" y="1160"/>
                    <a:pt x="1301" y="1327"/>
                    <a:pt x="1234" y="1460"/>
                  </a:cubicBezTo>
                  <a:cubicBezTo>
                    <a:pt x="1168" y="1593"/>
                    <a:pt x="1068" y="1660"/>
                    <a:pt x="934" y="1760"/>
                  </a:cubicBezTo>
                  <a:lnTo>
                    <a:pt x="467" y="2027"/>
                  </a:lnTo>
                  <a:lnTo>
                    <a:pt x="467" y="1060"/>
                  </a:lnTo>
                  <a:lnTo>
                    <a:pt x="934" y="759"/>
                  </a:lnTo>
                  <a:cubicBezTo>
                    <a:pt x="1034" y="693"/>
                    <a:pt x="1134" y="693"/>
                    <a:pt x="1234" y="693"/>
                  </a:cubicBezTo>
                  <a:close/>
                  <a:moveTo>
                    <a:pt x="1346" y="1"/>
                  </a:moveTo>
                  <a:cubicBezTo>
                    <a:pt x="1233" y="1"/>
                    <a:pt x="1096" y="45"/>
                    <a:pt x="934" y="126"/>
                  </a:cubicBezTo>
                  <a:lnTo>
                    <a:pt x="100" y="626"/>
                  </a:lnTo>
                  <a:cubicBezTo>
                    <a:pt x="67" y="659"/>
                    <a:pt x="34" y="693"/>
                    <a:pt x="34" y="726"/>
                  </a:cubicBezTo>
                  <a:cubicBezTo>
                    <a:pt x="0" y="759"/>
                    <a:pt x="0" y="793"/>
                    <a:pt x="0" y="826"/>
                  </a:cubicBezTo>
                  <a:lnTo>
                    <a:pt x="0" y="3995"/>
                  </a:lnTo>
                  <a:cubicBezTo>
                    <a:pt x="0" y="4028"/>
                    <a:pt x="0" y="4062"/>
                    <a:pt x="34" y="4062"/>
                  </a:cubicBezTo>
                  <a:cubicBezTo>
                    <a:pt x="34" y="4078"/>
                    <a:pt x="42" y="4087"/>
                    <a:pt x="54" y="4087"/>
                  </a:cubicBezTo>
                  <a:cubicBezTo>
                    <a:pt x="67" y="4087"/>
                    <a:pt x="84" y="4078"/>
                    <a:pt x="100" y="4062"/>
                  </a:cubicBezTo>
                  <a:lnTo>
                    <a:pt x="367" y="3928"/>
                  </a:lnTo>
                  <a:cubicBezTo>
                    <a:pt x="367" y="3895"/>
                    <a:pt x="400" y="3862"/>
                    <a:pt x="400" y="3862"/>
                  </a:cubicBezTo>
                  <a:cubicBezTo>
                    <a:pt x="434" y="3795"/>
                    <a:pt x="434" y="3762"/>
                    <a:pt x="434" y="3728"/>
                  </a:cubicBezTo>
                  <a:lnTo>
                    <a:pt x="434" y="2661"/>
                  </a:lnTo>
                  <a:lnTo>
                    <a:pt x="934" y="2361"/>
                  </a:lnTo>
                  <a:cubicBezTo>
                    <a:pt x="1201" y="2194"/>
                    <a:pt x="1401" y="1994"/>
                    <a:pt x="1535" y="1727"/>
                  </a:cubicBezTo>
                  <a:cubicBezTo>
                    <a:pt x="1701" y="1427"/>
                    <a:pt x="1768" y="1093"/>
                    <a:pt x="1768" y="759"/>
                  </a:cubicBezTo>
                  <a:cubicBezTo>
                    <a:pt x="1768" y="426"/>
                    <a:pt x="1701" y="192"/>
                    <a:pt x="1535" y="59"/>
                  </a:cubicBezTo>
                  <a:cubicBezTo>
                    <a:pt x="1482" y="19"/>
                    <a:pt x="1419" y="1"/>
                    <a:pt x="134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5"/>
            <p:cNvSpPr/>
            <p:nvPr/>
          </p:nvSpPr>
          <p:spPr>
            <a:xfrm>
              <a:off x="3714500" y="1883450"/>
              <a:ext cx="54225" cy="102600"/>
            </a:xfrm>
            <a:custGeom>
              <a:avLst/>
              <a:gdLst/>
              <a:ahLst/>
              <a:cxnLst/>
              <a:rect l="l" t="t" r="r" b="b"/>
              <a:pathLst>
                <a:path w="2169" h="4104" extrusionOk="0">
                  <a:moveTo>
                    <a:pt x="1101" y="868"/>
                  </a:moveTo>
                  <a:lnTo>
                    <a:pt x="1434" y="2069"/>
                  </a:lnTo>
                  <a:lnTo>
                    <a:pt x="734" y="2469"/>
                  </a:lnTo>
                  <a:lnTo>
                    <a:pt x="1101" y="868"/>
                  </a:lnTo>
                  <a:close/>
                  <a:moveTo>
                    <a:pt x="1268" y="1"/>
                  </a:moveTo>
                  <a:lnTo>
                    <a:pt x="901" y="201"/>
                  </a:lnTo>
                  <a:cubicBezTo>
                    <a:pt x="867" y="201"/>
                    <a:pt x="867" y="234"/>
                    <a:pt x="834" y="268"/>
                  </a:cubicBezTo>
                  <a:cubicBezTo>
                    <a:pt x="834" y="334"/>
                    <a:pt x="801" y="368"/>
                    <a:pt x="801" y="434"/>
                  </a:cubicBezTo>
                  <a:lnTo>
                    <a:pt x="0" y="4004"/>
                  </a:lnTo>
                  <a:lnTo>
                    <a:pt x="0" y="4037"/>
                  </a:lnTo>
                  <a:cubicBezTo>
                    <a:pt x="0" y="4037"/>
                    <a:pt x="33" y="4070"/>
                    <a:pt x="33" y="4104"/>
                  </a:cubicBezTo>
                  <a:lnTo>
                    <a:pt x="100" y="4104"/>
                  </a:lnTo>
                  <a:lnTo>
                    <a:pt x="334" y="3970"/>
                  </a:lnTo>
                  <a:cubicBezTo>
                    <a:pt x="367" y="3937"/>
                    <a:pt x="400" y="3904"/>
                    <a:pt x="434" y="3870"/>
                  </a:cubicBezTo>
                  <a:cubicBezTo>
                    <a:pt x="434" y="3837"/>
                    <a:pt x="434" y="3804"/>
                    <a:pt x="467" y="3770"/>
                  </a:cubicBezTo>
                  <a:lnTo>
                    <a:pt x="601" y="3170"/>
                  </a:lnTo>
                  <a:lnTo>
                    <a:pt x="1601" y="2569"/>
                  </a:lnTo>
                  <a:lnTo>
                    <a:pt x="1735" y="3036"/>
                  </a:lnTo>
                  <a:cubicBezTo>
                    <a:pt x="1735" y="3070"/>
                    <a:pt x="1768" y="3103"/>
                    <a:pt x="1768" y="3103"/>
                  </a:cubicBezTo>
                  <a:cubicBezTo>
                    <a:pt x="1785" y="3120"/>
                    <a:pt x="1793" y="3128"/>
                    <a:pt x="1806" y="3128"/>
                  </a:cubicBezTo>
                  <a:cubicBezTo>
                    <a:pt x="1818" y="3128"/>
                    <a:pt x="1835" y="3120"/>
                    <a:pt x="1868" y="3103"/>
                  </a:cubicBezTo>
                  <a:lnTo>
                    <a:pt x="2102" y="2970"/>
                  </a:lnTo>
                  <a:cubicBezTo>
                    <a:pt x="2102" y="2970"/>
                    <a:pt x="2135" y="2936"/>
                    <a:pt x="2135" y="2903"/>
                  </a:cubicBezTo>
                  <a:cubicBezTo>
                    <a:pt x="2168" y="2870"/>
                    <a:pt x="2168" y="2836"/>
                    <a:pt x="2168" y="2803"/>
                  </a:cubicBezTo>
                  <a:cubicBezTo>
                    <a:pt x="2168" y="2769"/>
                    <a:pt x="2168" y="2769"/>
                    <a:pt x="2168" y="2769"/>
                  </a:cubicBezTo>
                  <a:lnTo>
                    <a:pt x="1401" y="101"/>
                  </a:lnTo>
                  <a:cubicBezTo>
                    <a:pt x="1368" y="67"/>
                    <a:pt x="1368" y="34"/>
                    <a:pt x="13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5"/>
            <p:cNvSpPr/>
            <p:nvPr/>
          </p:nvSpPr>
          <p:spPr>
            <a:xfrm>
              <a:off x="3766200" y="1845100"/>
              <a:ext cx="49225" cy="100725"/>
            </a:xfrm>
            <a:custGeom>
              <a:avLst/>
              <a:gdLst/>
              <a:ahLst/>
              <a:cxnLst/>
              <a:rect l="l" t="t" r="r" b="b"/>
              <a:pathLst>
                <a:path w="1969" h="4029" extrusionOk="0">
                  <a:moveTo>
                    <a:pt x="1868" y="0"/>
                  </a:moveTo>
                  <a:lnTo>
                    <a:pt x="1635" y="167"/>
                  </a:lnTo>
                  <a:cubicBezTo>
                    <a:pt x="1601" y="167"/>
                    <a:pt x="1568" y="200"/>
                    <a:pt x="1535" y="267"/>
                  </a:cubicBezTo>
                  <a:cubicBezTo>
                    <a:pt x="1501" y="301"/>
                    <a:pt x="1501" y="334"/>
                    <a:pt x="1501" y="367"/>
                  </a:cubicBezTo>
                  <a:lnTo>
                    <a:pt x="1001" y="2035"/>
                  </a:lnTo>
                  <a:lnTo>
                    <a:pt x="467" y="934"/>
                  </a:lnTo>
                  <a:cubicBezTo>
                    <a:pt x="467" y="901"/>
                    <a:pt x="467" y="901"/>
                    <a:pt x="434" y="868"/>
                  </a:cubicBezTo>
                  <a:cubicBezTo>
                    <a:pt x="423" y="857"/>
                    <a:pt x="412" y="853"/>
                    <a:pt x="401" y="853"/>
                  </a:cubicBezTo>
                  <a:cubicBezTo>
                    <a:pt x="378" y="853"/>
                    <a:pt x="356" y="868"/>
                    <a:pt x="334" y="868"/>
                  </a:cubicBezTo>
                  <a:lnTo>
                    <a:pt x="100" y="1034"/>
                  </a:lnTo>
                  <a:cubicBezTo>
                    <a:pt x="67" y="1034"/>
                    <a:pt x="34" y="1068"/>
                    <a:pt x="34" y="1101"/>
                  </a:cubicBezTo>
                  <a:cubicBezTo>
                    <a:pt x="34" y="1134"/>
                    <a:pt x="0" y="1168"/>
                    <a:pt x="0" y="1201"/>
                  </a:cubicBezTo>
                  <a:cubicBezTo>
                    <a:pt x="0" y="1201"/>
                    <a:pt x="0" y="1235"/>
                    <a:pt x="0" y="1235"/>
                  </a:cubicBezTo>
                  <a:lnTo>
                    <a:pt x="767" y="2869"/>
                  </a:lnTo>
                  <a:lnTo>
                    <a:pt x="767" y="3937"/>
                  </a:lnTo>
                  <a:cubicBezTo>
                    <a:pt x="767" y="3970"/>
                    <a:pt x="767" y="4003"/>
                    <a:pt x="801" y="4003"/>
                  </a:cubicBezTo>
                  <a:cubicBezTo>
                    <a:pt x="801" y="4020"/>
                    <a:pt x="809" y="4028"/>
                    <a:pt x="822" y="4028"/>
                  </a:cubicBezTo>
                  <a:cubicBezTo>
                    <a:pt x="834" y="4028"/>
                    <a:pt x="851" y="4020"/>
                    <a:pt x="868" y="4003"/>
                  </a:cubicBezTo>
                  <a:lnTo>
                    <a:pt x="1101" y="3870"/>
                  </a:lnTo>
                  <a:cubicBezTo>
                    <a:pt x="1134" y="3836"/>
                    <a:pt x="1168" y="3836"/>
                    <a:pt x="1168" y="3803"/>
                  </a:cubicBezTo>
                  <a:cubicBezTo>
                    <a:pt x="1168" y="3770"/>
                    <a:pt x="1201" y="3736"/>
                    <a:pt x="1201" y="3703"/>
                  </a:cubicBezTo>
                  <a:lnTo>
                    <a:pt x="1201" y="2636"/>
                  </a:lnTo>
                  <a:lnTo>
                    <a:pt x="1968" y="134"/>
                  </a:lnTo>
                  <a:cubicBezTo>
                    <a:pt x="1968" y="100"/>
                    <a:pt x="1968" y="100"/>
                    <a:pt x="1968" y="67"/>
                  </a:cubicBezTo>
                  <a:cubicBezTo>
                    <a:pt x="1968" y="67"/>
                    <a:pt x="1935" y="34"/>
                    <a:pt x="19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5"/>
            <p:cNvSpPr/>
            <p:nvPr/>
          </p:nvSpPr>
          <p:spPr>
            <a:xfrm>
              <a:off x="3823725" y="1809450"/>
              <a:ext cx="52575" cy="114675"/>
            </a:xfrm>
            <a:custGeom>
              <a:avLst/>
              <a:gdLst/>
              <a:ahLst/>
              <a:cxnLst/>
              <a:rect l="l" t="t" r="r" b="b"/>
              <a:pathLst>
                <a:path w="2103" h="4587" extrusionOk="0">
                  <a:moveTo>
                    <a:pt x="2036" y="0"/>
                  </a:moveTo>
                  <a:cubicBezTo>
                    <a:pt x="2027" y="0"/>
                    <a:pt x="2019" y="9"/>
                    <a:pt x="2002" y="25"/>
                  </a:cubicBezTo>
                  <a:lnTo>
                    <a:pt x="1802" y="159"/>
                  </a:lnTo>
                  <a:cubicBezTo>
                    <a:pt x="1735" y="159"/>
                    <a:pt x="1702" y="225"/>
                    <a:pt x="1702" y="259"/>
                  </a:cubicBezTo>
                  <a:lnTo>
                    <a:pt x="1635" y="359"/>
                  </a:lnTo>
                  <a:lnTo>
                    <a:pt x="1035" y="2327"/>
                  </a:lnTo>
                  <a:lnTo>
                    <a:pt x="435" y="1059"/>
                  </a:lnTo>
                  <a:lnTo>
                    <a:pt x="401" y="993"/>
                  </a:lnTo>
                  <a:lnTo>
                    <a:pt x="301" y="993"/>
                  </a:lnTo>
                  <a:lnTo>
                    <a:pt x="101" y="1126"/>
                  </a:lnTo>
                  <a:cubicBezTo>
                    <a:pt x="68" y="1159"/>
                    <a:pt x="34" y="1193"/>
                    <a:pt x="34" y="1193"/>
                  </a:cubicBezTo>
                  <a:cubicBezTo>
                    <a:pt x="1" y="1226"/>
                    <a:pt x="1" y="1293"/>
                    <a:pt x="1" y="1326"/>
                  </a:cubicBezTo>
                  <a:lnTo>
                    <a:pt x="1" y="4495"/>
                  </a:lnTo>
                  <a:cubicBezTo>
                    <a:pt x="1" y="4529"/>
                    <a:pt x="1" y="4529"/>
                    <a:pt x="34" y="4562"/>
                  </a:cubicBezTo>
                  <a:cubicBezTo>
                    <a:pt x="34" y="4579"/>
                    <a:pt x="43" y="4587"/>
                    <a:pt x="55" y="4587"/>
                  </a:cubicBezTo>
                  <a:cubicBezTo>
                    <a:pt x="68" y="4587"/>
                    <a:pt x="84" y="4579"/>
                    <a:pt x="101" y="4562"/>
                  </a:cubicBezTo>
                  <a:lnTo>
                    <a:pt x="334" y="4428"/>
                  </a:lnTo>
                  <a:cubicBezTo>
                    <a:pt x="368" y="4395"/>
                    <a:pt x="401" y="4362"/>
                    <a:pt x="401" y="4362"/>
                  </a:cubicBezTo>
                  <a:cubicBezTo>
                    <a:pt x="401" y="4295"/>
                    <a:pt x="435" y="4262"/>
                    <a:pt x="435" y="4228"/>
                  </a:cubicBezTo>
                  <a:lnTo>
                    <a:pt x="435" y="2327"/>
                  </a:lnTo>
                  <a:lnTo>
                    <a:pt x="835" y="3194"/>
                  </a:lnTo>
                  <a:cubicBezTo>
                    <a:pt x="868" y="3194"/>
                    <a:pt x="868" y="3228"/>
                    <a:pt x="902" y="3228"/>
                  </a:cubicBezTo>
                  <a:cubicBezTo>
                    <a:pt x="902" y="3244"/>
                    <a:pt x="910" y="3253"/>
                    <a:pt x="922" y="3253"/>
                  </a:cubicBezTo>
                  <a:cubicBezTo>
                    <a:pt x="935" y="3253"/>
                    <a:pt x="952" y="3244"/>
                    <a:pt x="968" y="3228"/>
                  </a:cubicBezTo>
                  <a:lnTo>
                    <a:pt x="1135" y="3128"/>
                  </a:lnTo>
                  <a:cubicBezTo>
                    <a:pt x="1168" y="3128"/>
                    <a:pt x="1168" y="3094"/>
                    <a:pt x="1202" y="3061"/>
                  </a:cubicBezTo>
                  <a:cubicBezTo>
                    <a:pt x="1235" y="3027"/>
                    <a:pt x="1235" y="2994"/>
                    <a:pt x="1235" y="2961"/>
                  </a:cubicBezTo>
                  <a:lnTo>
                    <a:pt x="1669" y="1593"/>
                  </a:lnTo>
                  <a:lnTo>
                    <a:pt x="1669" y="3528"/>
                  </a:lnTo>
                  <a:cubicBezTo>
                    <a:pt x="1669" y="3561"/>
                    <a:pt x="1669" y="3595"/>
                    <a:pt x="1702" y="3595"/>
                  </a:cubicBezTo>
                  <a:cubicBezTo>
                    <a:pt x="1702" y="3611"/>
                    <a:pt x="1710" y="3620"/>
                    <a:pt x="1719" y="3620"/>
                  </a:cubicBezTo>
                  <a:cubicBezTo>
                    <a:pt x="1727" y="3620"/>
                    <a:pt x="1735" y="3611"/>
                    <a:pt x="1735" y="3595"/>
                  </a:cubicBezTo>
                  <a:lnTo>
                    <a:pt x="2002" y="3461"/>
                  </a:lnTo>
                  <a:cubicBezTo>
                    <a:pt x="2036" y="3428"/>
                    <a:pt x="2069" y="3394"/>
                    <a:pt x="2069" y="3394"/>
                  </a:cubicBezTo>
                  <a:cubicBezTo>
                    <a:pt x="2069" y="3361"/>
                    <a:pt x="2102" y="3294"/>
                    <a:pt x="2102" y="3261"/>
                  </a:cubicBezTo>
                  <a:lnTo>
                    <a:pt x="2102" y="92"/>
                  </a:lnTo>
                  <a:cubicBezTo>
                    <a:pt x="2102" y="59"/>
                    <a:pt x="2069" y="59"/>
                    <a:pt x="2069" y="25"/>
                  </a:cubicBezTo>
                  <a:cubicBezTo>
                    <a:pt x="2052" y="9"/>
                    <a:pt x="2044" y="0"/>
                    <a:pt x="20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5"/>
            <p:cNvSpPr/>
            <p:nvPr/>
          </p:nvSpPr>
          <p:spPr>
            <a:xfrm>
              <a:off x="3888775" y="1780050"/>
              <a:ext cx="39225" cy="105925"/>
            </a:xfrm>
            <a:custGeom>
              <a:avLst/>
              <a:gdLst/>
              <a:ahLst/>
              <a:cxnLst/>
              <a:rect l="l" t="t" r="r" b="b"/>
              <a:pathLst>
                <a:path w="1569" h="4237" extrusionOk="0">
                  <a:moveTo>
                    <a:pt x="1468" y="0"/>
                  </a:moveTo>
                  <a:lnTo>
                    <a:pt x="101" y="801"/>
                  </a:lnTo>
                  <a:cubicBezTo>
                    <a:pt x="67" y="834"/>
                    <a:pt x="34" y="834"/>
                    <a:pt x="34" y="868"/>
                  </a:cubicBezTo>
                  <a:cubicBezTo>
                    <a:pt x="1" y="901"/>
                    <a:pt x="1" y="934"/>
                    <a:pt x="1" y="968"/>
                  </a:cubicBezTo>
                  <a:lnTo>
                    <a:pt x="1" y="4170"/>
                  </a:lnTo>
                  <a:cubicBezTo>
                    <a:pt x="1" y="4170"/>
                    <a:pt x="1" y="4203"/>
                    <a:pt x="34" y="4237"/>
                  </a:cubicBezTo>
                  <a:lnTo>
                    <a:pt x="101" y="4237"/>
                  </a:lnTo>
                  <a:lnTo>
                    <a:pt x="1502" y="3436"/>
                  </a:lnTo>
                  <a:cubicBezTo>
                    <a:pt x="1502" y="3403"/>
                    <a:pt x="1535" y="3370"/>
                    <a:pt x="1535" y="3336"/>
                  </a:cubicBezTo>
                  <a:cubicBezTo>
                    <a:pt x="1569" y="3303"/>
                    <a:pt x="1569" y="3269"/>
                    <a:pt x="1569" y="3236"/>
                  </a:cubicBezTo>
                  <a:lnTo>
                    <a:pt x="1569" y="2903"/>
                  </a:lnTo>
                  <a:cubicBezTo>
                    <a:pt x="1569" y="2869"/>
                    <a:pt x="1569" y="2836"/>
                    <a:pt x="1535" y="2802"/>
                  </a:cubicBezTo>
                  <a:lnTo>
                    <a:pt x="1502" y="2802"/>
                  </a:lnTo>
                  <a:lnTo>
                    <a:pt x="434" y="3436"/>
                  </a:lnTo>
                  <a:lnTo>
                    <a:pt x="434" y="2602"/>
                  </a:lnTo>
                  <a:lnTo>
                    <a:pt x="1402" y="2069"/>
                  </a:lnTo>
                  <a:cubicBezTo>
                    <a:pt x="1435" y="2035"/>
                    <a:pt x="1435" y="2035"/>
                    <a:pt x="1435" y="2002"/>
                  </a:cubicBezTo>
                  <a:cubicBezTo>
                    <a:pt x="1468" y="1969"/>
                    <a:pt x="1468" y="1935"/>
                    <a:pt x="1468" y="1868"/>
                  </a:cubicBezTo>
                  <a:lnTo>
                    <a:pt x="1468" y="1535"/>
                  </a:lnTo>
                  <a:cubicBezTo>
                    <a:pt x="1468" y="1502"/>
                    <a:pt x="1468" y="1468"/>
                    <a:pt x="1435" y="1468"/>
                  </a:cubicBezTo>
                  <a:cubicBezTo>
                    <a:pt x="1435" y="1452"/>
                    <a:pt x="1427" y="1443"/>
                    <a:pt x="1418" y="1443"/>
                  </a:cubicBezTo>
                  <a:cubicBezTo>
                    <a:pt x="1410" y="1443"/>
                    <a:pt x="1402" y="1452"/>
                    <a:pt x="1402" y="1468"/>
                  </a:cubicBezTo>
                  <a:lnTo>
                    <a:pt x="434" y="2002"/>
                  </a:lnTo>
                  <a:lnTo>
                    <a:pt x="434" y="1235"/>
                  </a:lnTo>
                  <a:lnTo>
                    <a:pt x="1468" y="634"/>
                  </a:lnTo>
                  <a:cubicBezTo>
                    <a:pt x="1502" y="601"/>
                    <a:pt x="1502" y="601"/>
                    <a:pt x="1535" y="568"/>
                  </a:cubicBezTo>
                  <a:cubicBezTo>
                    <a:pt x="1535" y="534"/>
                    <a:pt x="1535" y="501"/>
                    <a:pt x="1535" y="467"/>
                  </a:cubicBezTo>
                  <a:lnTo>
                    <a:pt x="1535" y="67"/>
                  </a:lnTo>
                  <a:cubicBezTo>
                    <a:pt x="1535" y="67"/>
                    <a:pt x="1535" y="34"/>
                    <a:pt x="15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5"/>
            <p:cNvSpPr/>
            <p:nvPr/>
          </p:nvSpPr>
          <p:spPr>
            <a:xfrm>
              <a:off x="3937975" y="1748350"/>
              <a:ext cx="44225" cy="109275"/>
            </a:xfrm>
            <a:custGeom>
              <a:avLst/>
              <a:gdLst/>
              <a:ahLst/>
              <a:cxnLst/>
              <a:rect l="l" t="t" r="r" b="b"/>
              <a:pathLst>
                <a:path w="1769" h="4371" extrusionOk="0">
                  <a:moveTo>
                    <a:pt x="1702" y="1"/>
                  </a:moveTo>
                  <a:lnTo>
                    <a:pt x="1435" y="168"/>
                  </a:lnTo>
                  <a:cubicBezTo>
                    <a:pt x="1402" y="168"/>
                    <a:pt x="1368" y="201"/>
                    <a:pt x="1368" y="234"/>
                  </a:cubicBezTo>
                  <a:cubicBezTo>
                    <a:pt x="1368" y="268"/>
                    <a:pt x="1335" y="301"/>
                    <a:pt x="1335" y="334"/>
                  </a:cubicBezTo>
                  <a:lnTo>
                    <a:pt x="1335" y="2369"/>
                  </a:lnTo>
                  <a:lnTo>
                    <a:pt x="468" y="835"/>
                  </a:lnTo>
                  <a:lnTo>
                    <a:pt x="401" y="801"/>
                  </a:lnTo>
                  <a:cubicBezTo>
                    <a:pt x="401" y="785"/>
                    <a:pt x="393" y="776"/>
                    <a:pt x="380" y="776"/>
                  </a:cubicBezTo>
                  <a:cubicBezTo>
                    <a:pt x="368" y="776"/>
                    <a:pt x="351" y="785"/>
                    <a:pt x="334" y="801"/>
                  </a:cubicBezTo>
                  <a:lnTo>
                    <a:pt x="101" y="935"/>
                  </a:lnTo>
                  <a:cubicBezTo>
                    <a:pt x="68" y="935"/>
                    <a:pt x="68" y="968"/>
                    <a:pt x="34" y="1002"/>
                  </a:cubicBezTo>
                  <a:cubicBezTo>
                    <a:pt x="34" y="1035"/>
                    <a:pt x="1" y="1068"/>
                    <a:pt x="34" y="1102"/>
                  </a:cubicBezTo>
                  <a:lnTo>
                    <a:pt x="34" y="4271"/>
                  </a:lnTo>
                  <a:cubicBezTo>
                    <a:pt x="1" y="4304"/>
                    <a:pt x="34" y="4337"/>
                    <a:pt x="34" y="4371"/>
                  </a:cubicBezTo>
                  <a:lnTo>
                    <a:pt x="101" y="4371"/>
                  </a:lnTo>
                  <a:lnTo>
                    <a:pt x="368" y="4204"/>
                  </a:lnTo>
                  <a:cubicBezTo>
                    <a:pt x="401" y="4204"/>
                    <a:pt x="401" y="4171"/>
                    <a:pt x="434" y="4137"/>
                  </a:cubicBezTo>
                  <a:cubicBezTo>
                    <a:pt x="434" y="4104"/>
                    <a:pt x="434" y="4070"/>
                    <a:pt x="434" y="4037"/>
                  </a:cubicBezTo>
                  <a:lnTo>
                    <a:pt x="434" y="2002"/>
                  </a:lnTo>
                  <a:lnTo>
                    <a:pt x="1335" y="3537"/>
                  </a:lnTo>
                  <a:cubicBezTo>
                    <a:pt x="1368" y="3537"/>
                    <a:pt x="1368" y="3570"/>
                    <a:pt x="1402" y="3570"/>
                  </a:cubicBezTo>
                  <a:cubicBezTo>
                    <a:pt x="1402" y="3587"/>
                    <a:pt x="1410" y="3595"/>
                    <a:pt x="1423" y="3595"/>
                  </a:cubicBezTo>
                  <a:cubicBezTo>
                    <a:pt x="1435" y="3595"/>
                    <a:pt x="1452" y="3587"/>
                    <a:pt x="1469" y="3570"/>
                  </a:cubicBezTo>
                  <a:lnTo>
                    <a:pt x="1702" y="3437"/>
                  </a:lnTo>
                  <a:cubicBezTo>
                    <a:pt x="1702" y="3437"/>
                    <a:pt x="1735" y="3403"/>
                    <a:pt x="1735" y="3370"/>
                  </a:cubicBezTo>
                  <a:cubicBezTo>
                    <a:pt x="1769" y="3337"/>
                    <a:pt x="1769" y="3303"/>
                    <a:pt x="1769" y="3270"/>
                  </a:cubicBezTo>
                  <a:lnTo>
                    <a:pt x="1769" y="101"/>
                  </a:lnTo>
                  <a:cubicBezTo>
                    <a:pt x="1769" y="68"/>
                    <a:pt x="1769" y="34"/>
                    <a:pt x="17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5"/>
            <p:cNvSpPr/>
            <p:nvPr/>
          </p:nvSpPr>
          <p:spPr>
            <a:xfrm>
              <a:off x="3990525" y="1718350"/>
              <a:ext cx="44225" cy="99050"/>
            </a:xfrm>
            <a:custGeom>
              <a:avLst/>
              <a:gdLst/>
              <a:ahLst/>
              <a:cxnLst/>
              <a:rect l="l" t="t" r="r" b="b"/>
              <a:pathLst>
                <a:path w="1769" h="3962" extrusionOk="0">
                  <a:moveTo>
                    <a:pt x="1668" y="0"/>
                  </a:moveTo>
                  <a:lnTo>
                    <a:pt x="100" y="901"/>
                  </a:lnTo>
                  <a:cubicBezTo>
                    <a:pt x="67" y="934"/>
                    <a:pt x="34" y="934"/>
                    <a:pt x="34" y="967"/>
                  </a:cubicBezTo>
                  <a:cubicBezTo>
                    <a:pt x="34" y="1001"/>
                    <a:pt x="0" y="1067"/>
                    <a:pt x="0" y="1101"/>
                  </a:cubicBezTo>
                  <a:lnTo>
                    <a:pt x="0" y="1434"/>
                  </a:lnTo>
                  <a:cubicBezTo>
                    <a:pt x="0" y="1468"/>
                    <a:pt x="0" y="1501"/>
                    <a:pt x="34" y="1501"/>
                  </a:cubicBezTo>
                  <a:cubicBezTo>
                    <a:pt x="50" y="1518"/>
                    <a:pt x="59" y="1526"/>
                    <a:pt x="67" y="1526"/>
                  </a:cubicBezTo>
                  <a:cubicBezTo>
                    <a:pt x="75" y="1526"/>
                    <a:pt x="84" y="1518"/>
                    <a:pt x="100" y="1501"/>
                  </a:cubicBezTo>
                  <a:lnTo>
                    <a:pt x="667" y="1168"/>
                  </a:lnTo>
                  <a:lnTo>
                    <a:pt x="667" y="3869"/>
                  </a:lnTo>
                  <a:cubicBezTo>
                    <a:pt x="667" y="3903"/>
                    <a:pt x="667" y="3936"/>
                    <a:pt x="701" y="3936"/>
                  </a:cubicBezTo>
                  <a:cubicBezTo>
                    <a:pt x="701" y="3953"/>
                    <a:pt x="709" y="3961"/>
                    <a:pt x="722" y="3961"/>
                  </a:cubicBezTo>
                  <a:cubicBezTo>
                    <a:pt x="734" y="3961"/>
                    <a:pt x="751" y="3953"/>
                    <a:pt x="768" y="3936"/>
                  </a:cubicBezTo>
                  <a:lnTo>
                    <a:pt x="1001" y="3803"/>
                  </a:lnTo>
                  <a:cubicBezTo>
                    <a:pt x="1034" y="3803"/>
                    <a:pt x="1068" y="3769"/>
                    <a:pt x="1068" y="3736"/>
                  </a:cubicBezTo>
                  <a:cubicBezTo>
                    <a:pt x="1101" y="3703"/>
                    <a:pt x="1101" y="3669"/>
                    <a:pt x="1101" y="3636"/>
                  </a:cubicBezTo>
                  <a:lnTo>
                    <a:pt x="1101" y="934"/>
                  </a:lnTo>
                  <a:lnTo>
                    <a:pt x="1668" y="600"/>
                  </a:lnTo>
                  <a:cubicBezTo>
                    <a:pt x="1702" y="567"/>
                    <a:pt x="1735" y="567"/>
                    <a:pt x="1735" y="534"/>
                  </a:cubicBezTo>
                  <a:cubicBezTo>
                    <a:pt x="1735" y="500"/>
                    <a:pt x="1768" y="467"/>
                    <a:pt x="1768" y="434"/>
                  </a:cubicBezTo>
                  <a:lnTo>
                    <a:pt x="1768" y="67"/>
                  </a:lnTo>
                  <a:cubicBezTo>
                    <a:pt x="1768" y="67"/>
                    <a:pt x="1768" y="33"/>
                    <a:pt x="17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5"/>
            <p:cNvSpPr/>
            <p:nvPr/>
          </p:nvSpPr>
          <p:spPr>
            <a:xfrm>
              <a:off x="4038900" y="1697150"/>
              <a:ext cx="45875" cy="94600"/>
            </a:xfrm>
            <a:custGeom>
              <a:avLst/>
              <a:gdLst/>
              <a:ahLst/>
              <a:cxnLst/>
              <a:rect l="l" t="t" r="r" b="b"/>
              <a:pathLst>
                <a:path w="1835" h="3784" extrusionOk="0">
                  <a:moveTo>
                    <a:pt x="1367" y="0"/>
                  </a:moveTo>
                  <a:cubicBezTo>
                    <a:pt x="1343" y="0"/>
                    <a:pt x="1321" y="4"/>
                    <a:pt x="1301" y="14"/>
                  </a:cubicBezTo>
                  <a:cubicBezTo>
                    <a:pt x="1168" y="14"/>
                    <a:pt x="1034" y="47"/>
                    <a:pt x="901" y="114"/>
                  </a:cubicBezTo>
                  <a:cubicBezTo>
                    <a:pt x="767" y="181"/>
                    <a:pt x="667" y="281"/>
                    <a:pt x="567" y="381"/>
                  </a:cubicBezTo>
                  <a:cubicBezTo>
                    <a:pt x="467" y="481"/>
                    <a:pt x="367" y="615"/>
                    <a:pt x="300" y="748"/>
                  </a:cubicBezTo>
                  <a:cubicBezTo>
                    <a:pt x="234" y="881"/>
                    <a:pt x="167" y="1015"/>
                    <a:pt x="100" y="1182"/>
                  </a:cubicBezTo>
                  <a:cubicBezTo>
                    <a:pt x="67" y="1315"/>
                    <a:pt x="67" y="1448"/>
                    <a:pt x="67" y="1615"/>
                  </a:cubicBezTo>
                  <a:cubicBezTo>
                    <a:pt x="67" y="1715"/>
                    <a:pt x="67" y="1849"/>
                    <a:pt x="100" y="1982"/>
                  </a:cubicBezTo>
                  <a:cubicBezTo>
                    <a:pt x="100" y="2049"/>
                    <a:pt x="167" y="2116"/>
                    <a:pt x="200" y="2182"/>
                  </a:cubicBezTo>
                  <a:cubicBezTo>
                    <a:pt x="267" y="2216"/>
                    <a:pt x="334" y="2249"/>
                    <a:pt x="400" y="2249"/>
                  </a:cubicBezTo>
                  <a:cubicBezTo>
                    <a:pt x="450" y="2266"/>
                    <a:pt x="500" y="2274"/>
                    <a:pt x="550" y="2274"/>
                  </a:cubicBezTo>
                  <a:cubicBezTo>
                    <a:pt x="600" y="2274"/>
                    <a:pt x="651" y="2266"/>
                    <a:pt x="701" y="2249"/>
                  </a:cubicBezTo>
                  <a:cubicBezTo>
                    <a:pt x="801" y="2249"/>
                    <a:pt x="901" y="2216"/>
                    <a:pt x="1001" y="2182"/>
                  </a:cubicBezTo>
                  <a:cubicBezTo>
                    <a:pt x="1067" y="2182"/>
                    <a:pt x="1134" y="2149"/>
                    <a:pt x="1234" y="2149"/>
                  </a:cubicBezTo>
                  <a:cubicBezTo>
                    <a:pt x="1268" y="2149"/>
                    <a:pt x="1334" y="2182"/>
                    <a:pt x="1368" y="2182"/>
                  </a:cubicBezTo>
                  <a:cubicBezTo>
                    <a:pt x="1401" y="2249"/>
                    <a:pt x="1401" y="2282"/>
                    <a:pt x="1401" y="2349"/>
                  </a:cubicBezTo>
                  <a:cubicBezTo>
                    <a:pt x="1401" y="2416"/>
                    <a:pt x="1401" y="2483"/>
                    <a:pt x="1368" y="2549"/>
                  </a:cubicBezTo>
                  <a:cubicBezTo>
                    <a:pt x="1334" y="2616"/>
                    <a:pt x="1301" y="2683"/>
                    <a:pt x="1234" y="2749"/>
                  </a:cubicBezTo>
                  <a:cubicBezTo>
                    <a:pt x="1201" y="2816"/>
                    <a:pt x="1168" y="2883"/>
                    <a:pt x="1101" y="2916"/>
                  </a:cubicBezTo>
                  <a:cubicBezTo>
                    <a:pt x="1034" y="2950"/>
                    <a:pt x="967" y="3016"/>
                    <a:pt x="901" y="3050"/>
                  </a:cubicBezTo>
                  <a:cubicBezTo>
                    <a:pt x="834" y="3083"/>
                    <a:pt x="767" y="3116"/>
                    <a:pt x="701" y="3116"/>
                  </a:cubicBezTo>
                  <a:cubicBezTo>
                    <a:pt x="684" y="3133"/>
                    <a:pt x="659" y="3141"/>
                    <a:pt x="634" y="3141"/>
                  </a:cubicBezTo>
                  <a:cubicBezTo>
                    <a:pt x="609" y="3141"/>
                    <a:pt x="584" y="3133"/>
                    <a:pt x="567" y="3116"/>
                  </a:cubicBezTo>
                  <a:cubicBezTo>
                    <a:pt x="534" y="3116"/>
                    <a:pt x="500" y="3116"/>
                    <a:pt x="500" y="3083"/>
                  </a:cubicBezTo>
                  <a:cubicBezTo>
                    <a:pt x="467" y="3050"/>
                    <a:pt x="434" y="3016"/>
                    <a:pt x="434" y="2983"/>
                  </a:cubicBezTo>
                  <a:cubicBezTo>
                    <a:pt x="434" y="2950"/>
                    <a:pt x="400" y="2916"/>
                    <a:pt x="400" y="2916"/>
                  </a:cubicBezTo>
                  <a:cubicBezTo>
                    <a:pt x="367" y="2916"/>
                    <a:pt x="334" y="2916"/>
                    <a:pt x="300" y="2950"/>
                  </a:cubicBezTo>
                  <a:lnTo>
                    <a:pt x="100" y="3050"/>
                  </a:lnTo>
                  <a:cubicBezTo>
                    <a:pt x="67" y="3083"/>
                    <a:pt x="67" y="3116"/>
                    <a:pt x="33" y="3116"/>
                  </a:cubicBezTo>
                  <a:cubicBezTo>
                    <a:pt x="33" y="3150"/>
                    <a:pt x="0" y="3183"/>
                    <a:pt x="0" y="3250"/>
                  </a:cubicBezTo>
                  <a:cubicBezTo>
                    <a:pt x="0" y="3350"/>
                    <a:pt x="33" y="3483"/>
                    <a:pt x="100" y="3583"/>
                  </a:cubicBezTo>
                  <a:cubicBezTo>
                    <a:pt x="133" y="3650"/>
                    <a:pt x="200" y="3717"/>
                    <a:pt x="300" y="3783"/>
                  </a:cubicBezTo>
                  <a:lnTo>
                    <a:pt x="600" y="3783"/>
                  </a:lnTo>
                  <a:cubicBezTo>
                    <a:pt x="701" y="3750"/>
                    <a:pt x="834" y="3717"/>
                    <a:pt x="934" y="3650"/>
                  </a:cubicBezTo>
                  <a:cubicBezTo>
                    <a:pt x="1067" y="3550"/>
                    <a:pt x="1201" y="3450"/>
                    <a:pt x="1301" y="3350"/>
                  </a:cubicBezTo>
                  <a:cubicBezTo>
                    <a:pt x="1434" y="3216"/>
                    <a:pt x="1534" y="3083"/>
                    <a:pt x="1601" y="2950"/>
                  </a:cubicBezTo>
                  <a:cubicBezTo>
                    <a:pt x="1668" y="2816"/>
                    <a:pt x="1735" y="2683"/>
                    <a:pt x="1801" y="2549"/>
                  </a:cubicBezTo>
                  <a:cubicBezTo>
                    <a:pt x="1835" y="2382"/>
                    <a:pt x="1835" y="2249"/>
                    <a:pt x="1835" y="2082"/>
                  </a:cubicBezTo>
                  <a:cubicBezTo>
                    <a:pt x="1835" y="1982"/>
                    <a:pt x="1835" y="1849"/>
                    <a:pt x="1801" y="1749"/>
                  </a:cubicBezTo>
                  <a:cubicBezTo>
                    <a:pt x="1768" y="1682"/>
                    <a:pt x="1735" y="1615"/>
                    <a:pt x="1668" y="1549"/>
                  </a:cubicBezTo>
                  <a:cubicBezTo>
                    <a:pt x="1601" y="1515"/>
                    <a:pt x="1534" y="1482"/>
                    <a:pt x="1434" y="1482"/>
                  </a:cubicBezTo>
                  <a:cubicBezTo>
                    <a:pt x="1334" y="1482"/>
                    <a:pt x="1234" y="1482"/>
                    <a:pt x="1134" y="1515"/>
                  </a:cubicBezTo>
                  <a:lnTo>
                    <a:pt x="834" y="1582"/>
                  </a:lnTo>
                  <a:lnTo>
                    <a:pt x="634" y="1582"/>
                  </a:lnTo>
                  <a:cubicBezTo>
                    <a:pt x="600" y="1582"/>
                    <a:pt x="567" y="1549"/>
                    <a:pt x="534" y="1515"/>
                  </a:cubicBezTo>
                  <a:cubicBezTo>
                    <a:pt x="500" y="1482"/>
                    <a:pt x="500" y="1415"/>
                    <a:pt x="500" y="1348"/>
                  </a:cubicBezTo>
                  <a:cubicBezTo>
                    <a:pt x="500" y="1282"/>
                    <a:pt x="500" y="1215"/>
                    <a:pt x="534" y="1182"/>
                  </a:cubicBezTo>
                  <a:cubicBezTo>
                    <a:pt x="567" y="1115"/>
                    <a:pt x="600" y="1048"/>
                    <a:pt x="634" y="981"/>
                  </a:cubicBezTo>
                  <a:cubicBezTo>
                    <a:pt x="667" y="948"/>
                    <a:pt x="701" y="881"/>
                    <a:pt x="767" y="848"/>
                  </a:cubicBezTo>
                  <a:cubicBezTo>
                    <a:pt x="801" y="781"/>
                    <a:pt x="867" y="748"/>
                    <a:pt x="901" y="715"/>
                  </a:cubicBezTo>
                  <a:cubicBezTo>
                    <a:pt x="974" y="666"/>
                    <a:pt x="1047" y="635"/>
                    <a:pt x="1120" y="635"/>
                  </a:cubicBezTo>
                  <a:cubicBezTo>
                    <a:pt x="1147" y="635"/>
                    <a:pt x="1174" y="639"/>
                    <a:pt x="1201" y="648"/>
                  </a:cubicBezTo>
                  <a:cubicBezTo>
                    <a:pt x="1268" y="681"/>
                    <a:pt x="1301" y="715"/>
                    <a:pt x="1334" y="781"/>
                  </a:cubicBezTo>
                  <a:cubicBezTo>
                    <a:pt x="1368" y="815"/>
                    <a:pt x="1368" y="815"/>
                    <a:pt x="1401" y="848"/>
                  </a:cubicBezTo>
                  <a:lnTo>
                    <a:pt x="1468" y="848"/>
                  </a:lnTo>
                  <a:lnTo>
                    <a:pt x="1701" y="715"/>
                  </a:lnTo>
                  <a:cubicBezTo>
                    <a:pt x="1735" y="681"/>
                    <a:pt x="1735" y="681"/>
                    <a:pt x="1768" y="648"/>
                  </a:cubicBezTo>
                  <a:cubicBezTo>
                    <a:pt x="1768" y="615"/>
                    <a:pt x="1801" y="548"/>
                    <a:pt x="1768" y="514"/>
                  </a:cubicBezTo>
                  <a:cubicBezTo>
                    <a:pt x="1768" y="448"/>
                    <a:pt x="1768" y="348"/>
                    <a:pt x="1735" y="248"/>
                  </a:cubicBezTo>
                  <a:cubicBezTo>
                    <a:pt x="1701" y="181"/>
                    <a:pt x="1635" y="114"/>
                    <a:pt x="1568" y="47"/>
                  </a:cubicBezTo>
                  <a:cubicBezTo>
                    <a:pt x="1497" y="24"/>
                    <a:pt x="1426" y="0"/>
                    <a:pt x="13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5"/>
            <p:cNvSpPr/>
            <p:nvPr/>
          </p:nvSpPr>
          <p:spPr>
            <a:xfrm>
              <a:off x="3345900" y="1766700"/>
              <a:ext cx="17525" cy="41725"/>
            </a:xfrm>
            <a:custGeom>
              <a:avLst/>
              <a:gdLst/>
              <a:ahLst/>
              <a:cxnLst/>
              <a:rect l="l" t="t" r="r" b="b"/>
              <a:pathLst>
                <a:path w="701" h="1669" extrusionOk="0">
                  <a:moveTo>
                    <a:pt x="667" y="1"/>
                  </a:moveTo>
                  <a:lnTo>
                    <a:pt x="34" y="1035"/>
                  </a:lnTo>
                  <a:cubicBezTo>
                    <a:pt x="34" y="1035"/>
                    <a:pt x="0" y="1068"/>
                    <a:pt x="0" y="1102"/>
                  </a:cubicBezTo>
                  <a:cubicBezTo>
                    <a:pt x="0" y="1135"/>
                    <a:pt x="0" y="1168"/>
                    <a:pt x="0" y="1168"/>
                  </a:cubicBezTo>
                  <a:lnTo>
                    <a:pt x="0" y="1302"/>
                  </a:lnTo>
                  <a:cubicBezTo>
                    <a:pt x="0" y="1302"/>
                    <a:pt x="0" y="1335"/>
                    <a:pt x="0" y="1335"/>
                  </a:cubicBezTo>
                  <a:cubicBezTo>
                    <a:pt x="0" y="1368"/>
                    <a:pt x="34" y="1368"/>
                    <a:pt x="34" y="1368"/>
                  </a:cubicBezTo>
                  <a:lnTo>
                    <a:pt x="667" y="1669"/>
                  </a:lnTo>
                  <a:cubicBezTo>
                    <a:pt x="667" y="1669"/>
                    <a:pt x="701" y="1635"/>
                    <a:pt x="701" y="1635"/>
                  </a:cubicBezTo>
                  <a:cubicBezTo>
                    <a:pt x="701" y="1602"/>
                    <a:pt x="701" y="1602"/>
                    <a:pt x="701" y="1569"/>
                  </a:cubicBezTo>
                  <a:lnTo>
                    <a:pt x="701" y="1435"/>
                  </a:lnTo>
                  <a:cubicBezTo>
                    <a:pt x="701" y="1435"/>
                    <a:pt x="701" y="1402"/>
                    <a:pt x="667" y="1368"/>
                  </a:cubicBezTo>
                  <a:lnTo>
                    <a:pt x="634" y="1368"/>
                  </a:lnTo>
                  <a:lnTo>
                    <a:pt x="134" y="1135"/>
                  </a:lnTo>
                  <a:lnTo>
                    <a:pt x="634" y="301"/>
                  </a:lnTo>
                  <a:cubicBezTo>
                    <a:pt x="634" y="301"/>
                    <a:pt x="667" y="268"/>
                    <a:pt x="667" y="234"/>
                  </a:cubicBezTo>
                  <a:cubicBezTo>
                    <a:pt x="701" y="201"/>
                    <a:pt x="701" y="168"/>
                    <a:pt x="701" y="168"/>
                  </a:cubicBezTo>
                  <a:lnTo>
                    <a:pt x="701" y="67"/>
                  </a:lnTo>
                  <a:cubicBezTo>
                    <a:pt x="701" y="34"/>
                    <a:pt x="701" y="34"/>
                    <a:pt x="7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5"/>
            <p:cNvSpPr/>
            <p:nvPr/>
          </p:nvSpPr>
          <p:spPr>
            <a:xfrm>
              <a:off x="3384250" y="1741325"/>
              <a:ext cx="24225" cy="59600"/>
            </a:xfrm>
            <a:custGeom>
              <a:avLst/>
              <a:gdLst/>
              <a:ahLst/>
              <a:cxnLst/>
              <a:rect l="l" t="t" r="r" b="b"/>
              <a:pathLst>
                <a:path w="969" h="2384" extrusionOk="0">
                  <a:moveTo>
                    <a:pt x="668" y="282"/>
                  </a:moveTo>
                  <a:cubicBezTo>
                    <a:pt x="735" y="315"/>
                    <a:pt x="768" y="382"/>
                    <a:pt x="768" y="515"/>
                  </a:cubicBezTo>
                  <a:cubicBezTo>
                    <a:pt x="768" y="615"/>
                    <a:pt x="735" y="749"/>
                    <a:pt x="668" y="816"/>
                  </a:cubicBezTo>
                  <a:cubicBezTo>
                    <a:pt x="634" y="916"/>
                    <a:pt x="568" y="982"/>
                    <a:pt x="468" y="1049"/>
                  </a:cubicBezTo>
                  <a:lnTo>
                    <a:pt x="167" y="1216"/>
                  </a:lnTo>
                  <a:lnTo>
                    <a:pt x="167" y="515"/>
                  </a:lnTo>
                  <a:lnTo>
                    <a:pt x="468" y="349"/>
                  </a:lnTo>
                  <a:cubicBezTo>
                    <a:pt x="568" y="282"/>
                    <a:pt x="634" y="282"/>
                    <a:pt x="668" y="282"/>
                  </a:cubicBezTo>
                  <a:close/>
                  <a:moveTo>
                    <a:pt x="710" y="0"/>
                  </a:moveTo>
                  <a:cubicBezTo>
                    <a:pt x="694" y="0"/>
                    <a:pt x="679" y="4"/>
                    <a:pt x="668" y="15"/>
                  </a:cubicBezTo>
                  <a:cubicBezTo>
                    <a:pt x="601" y="15"/>
                    <a:pt x="534" y="48"/>
                    <a:pt x="501" y="82"/>
                  </a:cubicBezTo>
                  <a:lnTo>
                    <a:pt x="34" y="349"/>
                  </a:lnTo>
                  <a:cubicBezTo>
                    <a:pt x="34" y="349"/>
                    <a:pt x="1" y="349"/>
                    <a:pt x="1" y="382"/>
                  </a:cubicBezTo>
                  <a:cubicBezTo>
                    <a:pt x="1" y="382"/>
                    <a:pt x="1" y="415"/>
                    <a:pt x="1" y="449"/>
                  </a:cubicBezTo>
                  <a:lnTo>
                    <a:pt x="1" y="2317"/>
                  </a:lnTo>
                  <a:cubicBezTo>
                    <a:pt x="1" y="2350"/>
                    <a:pt x="1" y="2350"/>
                    <a:pt x="1" y="2383"/>
                  </a:cubicBezTo>
                  <a:lnTo>
                    <a:pt x="34" y="2383"/>
                  </a:lnTo>
                  <a:lnTo>
                    <a:pt x="134" y="2317"/>
                  </a:lnTo>
                  <a:cubicBezTo>
                    <a:pt x="134" y="2317"/>
                    <a:pt x="167" y="2283"/>
                    <a:pt x="167" y="2283"/>
                  </a:cubicBezTo>
                  <a:cubicBezTo>
                    <a:pt x="167" y="2250"/>
                    <a:pt x="167" y="2250"/>
                    <a:pt x="167" y="2217"/>
                  </a:cubicBezTo>
                  <a:lnTo>
                    <a:pt x="167" y="1483"/>
                  </a:lnTo>
                  <a:lnTo>
                    <a:pt x="501" y="1283"/>
                  </a:lnTo>
                  <a:lnTo>
                    <a:pt x="768" y="1883"/>
                  </a:lnTo>
                  <a:lnTo>
                    <a:pt x="801" y="1916"/>
                  </a:lnTo>
                  <a:lnTo>
                    <a:pt x="835" y="1916"/>
                  </a:lnTo>
                  <a:lnTo>
                    <a:pt x="935" y="1850"/>
                  </a:lnTo>
                  <a:cubicBezTo>
                    <a:pt x="935" y="1850"/>
                    <a:pt x="935" y="1850"/>
                    <a:pt x="935" y="1816"/>
                  </a:cubicBezTo>
                  <a:cubicBezTo>
                    <a:pt x="968" y="1816"/>
                    <a:pt x="968" y="1783"/>
                    <a:pt x="935" y="1783"/>
                  </a:cubicBezTo>
                  <a:cubicBezTo>
                    <a:pt x="968" y="1750"/>
                    <a:pt x="968" y="1750"/>
                    <a:pt x="935" y="1750"/>
                  </a:cubicBezTo>
                  <a:lnTo>
                    <a:pt x="668" y="1149"/>
                  </a:lnTo>
                  <a:cubicBezTo>
                    <a:pt x="735" y="1049"/>
                    <a:pt x="801" y="949"/>
                    <a:pt x="868" y="816"/>
                  </a:cubicBezTo>
                  <a:cubicBezTo>
                    <a:pt x="901" y="682"/>
                    <a:pt x="935" y="549"/>
                    <a:pt x="935" y="415"/>
                  </a:cubicBezTo>
                  <a:cubicBezTo>
                    <a:pt x="935" y="315"/>
                    <a:pt x="935" y="249"/>
                    <a:pt x="901" y="148"/>
                  </a:cubicBezTo>
                  <a:cubicBezTo>
                    <a:pt x="868" y="115"/>
                    <a:pt x="835" y="48"/>
                    <a:pt x="801" y="15"/>
                  </a:cubicBezTo>
                  <a:cubicBezTo>
                    <a:pt x="779" y="15"/>
                    <a:pt x="742" y="0"/>
                    <a:pt x="71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5"/>
            <p:cNvSpPr/>
            <p:nvPr/>
          </p:nvSpPr>
          <p:spPr>
            <a:xfrm>
              <a:off x="3415100" y="1721050"/>
              <a:ext cx="20875" cy="61525"/>
            </a:xfrm>
            <a:custGeom>
              <a:avLst/>
              <a:gdLst/>
              <a:ahLst/>
              <a:cxnLst/>
              <a:rect l="l" t="t" r="r" b="b"/>
              <a:pathLst>
                <a:path w="835" h="2461" extrusionOk="0">
                  <a:moveTo>
                    <a:pt x="806" y="0"/>
                  </a:moveTo>
                  <a:cubicBezTo>
                    <a:pt x="801" y="0"/>
                    <a:pt x="801" y="9"/>
                    <a:pt x="801" y="25"/>
                  </a:cubicBezTo>
                  <a:lnTo>
                    <a:pt x="34" y="426"/>
                  </a:lnTo>
                  <a:cubicBezTo>
                    <a:pt x="34" y="426"/>
                    <a:pt x="1" y="459"/>
                    <a:pt x="1" y="459"/>
                  </a:cubicBezTo>
                  <a:cubicBezTo>
                    <a:pt x="1" y="492"/>
                    <a:pt x="1" y="526"/>
                    <a:pt x="1" y="526"/>
                  </a:cubicBezTo>
                  <a:lnTo>
                    <a:pt x="1" y="2427"/>
                  </a:lnTo>
                  <a:cubicBezTo>
                    <a:pt x="1" y="2427"/>
                    <a:pt x="1" y="2461"/>
                    <a:pt x="1" y="2461"/>
                  </a:cubicBezTo>
                  <a:lnTo>
                    <a:pt x="34" y="2461"/>
                  </a:lnTo>
                  <a:lnTo>
                    <a:pt x="801" y="2027"/>
                  </a:lnTo>
                  <a:cubicBezTo>
                    <a:pt x="801" y="2027"/>
                    <a:pt x="835" y="1994"/>
                    <a:pt x="835" y="1994"/>
                  </a:cubicBezTo>
                  <a:cubicBezTo>
                    <a:pt x="835" y="1960"/>
                    <a:pt x="835" y="1927"/>
                    <a:pt x="835" y="1927"/>
                  </a:cubicBezTo>
                  <a:lnTo>
                    <a:pt x="835" y="1827"/>
                  </a:lnTo>
                  <a:cubicBezTo>
                    <a:pt x="835" y="1793"/>
                    <a:pt x="835" y="1793"/>
                    <a:pt x="835" y="1760"/>
                  </a:cubicBezTo>
                  <a:lnTo>
                    <a:pt x="801" y="1760"/>
                  </a:lnTo>
                  <a:lnTo>
                    <a:pt x="168" y="2160"/>
                  </a:lnTo>
                  <a:lnTo>
                    <a:pt x="168" y="1493"/>
                  </a:lnTo>
                  <a:lnTo>
                    <a:pt x="735" y="1160"/>
                  </a:lnTo>
                  <a:cubicBezTo>
                    <a:pt x="768" y="1160"/>
                    <a:pt x="768" y="1160"/>
                    <a:pt x="768" y="1126"/>
                  </a:cubicBezTo>
                  <a:cubicBezTo>
                    <a:pt x="768" y="1093"/>
                    <a:pt x="768" y="1093"/>
                    <a:pt x="768" y="1060"/>
                  </a:cubicBezTo>
                  <a:lnTo>
                    <a:pt x="768" y="959"/>
                  </a:lnTo>
                  <a:cubicBezTo>
                    <a:pt x="801" y="959"/>
                    <a:pt x="801" y="926"/>
                    <a:pt x="768" y="926"/>
                  </a:cubicBezTo>
                  <a:cubicBezTo>
                    <a:pt x="768" y="909"/>
                    <a:pt x="768" y="901"/>
                    <a:pt x="764" y="901"/>
                  </a:cubicBezTo>
                  <a:cubicBezTo>
                    <a:pt x="760" y="901"/>
                    <a:pt x="751" y="909"/>
                    <a:pt x="735" y="926"/>
                  </a:cubicBezTo>
                  <a:lnTo>
                    <a:pt x="168" y="1260"/>
                  </a:lnTo>
                  <a:lnTo>
                    <a:pt x="168" y="626"/>
                  </a:lnTo>
                  <a:lnTo>
                    <a:pt x="801" y="292"/>
                  </a:lnTo>
                  <a:cubicBezTo>
                    <a:pt x="801" y="259"/>
                    <a:pt x="801" y="259"/>
                    <a:pt x="835" y="226"/>
                  </a:cubicBezTo>
                  <a:cubicBezTo>
                    <a:pt x="835" y="226"/>
                    <a:pt x="835" y="192"/>
                    <a:pt x="835" y="159"/>
                  </a:cubicBezTo>
                  <a:lnTo>
                    <a:pt x="835" y="59"/>
                  </a:lnTo>
                  <a:cubicBezTo>
                    <a:pt x="835" y="59"/>
                    <a:pt x="835" y="25"/>
                    <a:pt x="835" y="25"/>
                  </a:cubicBezTo>
                  <a:cubicBezTo>
                    <a:pt x="818" y="9"/>
                    <a:pt x="810" y="0"/>
                    <a:pt x="80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5"/>
            <p:cNvSpPr/>
            <p:nvPr/>
          </p:nvSpPr>
          <p:spPr>
            <a:xfrm>
              <a:off x="3440950" y="1704150"/>
              <a:ext cx="23375" cy="58400"/>
            </a:xfrm>
            <a:custGeom>
              <a:avLst/>
              <a:gdLst/>
              <a:ahLst/>
              <a:cxnLst/>
              <a:rect l="l" t="t" r="r" b="b"/>
              <a:pathLst>
                <a:path w="935" h="2336" extrusionOk="0">
                  <a:moveTo>
                    <a:pt x="902" y="1"/>
                  </a:moveTo>
                  <a:lnTo>
                    <a:pt x="34" y="501"/>
                  </a:lnTo>
                  <a:cubicBezTo>
                    <a:pt x="34" y="535"/>
                    <a:pt x="1" y="535"/>
                    <a:pt x="1" y="568"/>
                  </a:cubicBezTo>
                  <a:cubicBezTo>
                    <a:pt x="1" y="568"/>
                    <a:pt x="1" y="601"/>
                    <a:pt x="1" y="635"/>
                  </a:cubicBezTo>
                  <a:lnTo>
                    <a:pt x="1" y="735"/>
                  </a:lnTo>
                  <a:cubicBezTo>
                    <a:pt x="1" y="735"/>
                    <a:pt x="1" y="768"/>
                    <a:pt x="1" y="768"/>
                  </a:cubicBezTo>
                  <a:lnTo>
                    <a:pt x="34" y="768"/>
                  </a:lnTo>
                  <a:lnTo>
                    <a:pt x="401" y="568"/>
                  </a:lnTo>
                  <a:lnTo>
                    <a:pt x="401" y="2269"/>
                  </a:lnTo>
                  <a:cubicBezTo>
                    <a:pt x="401" y="2269"/>
                    <a:pt x="401" y="2303"/>
                    <a:pt x="401" y="2336"/>
                  </a:cubicBezTo>
                  <a:lnTo>
                    <a:pt x="435" y="2336"/>
                  </a:lnTo>
                  <a:lnTo>
                    <a:pt x="501" y="2269"/>
                  </a:lnTo>
                  <a:cubicBezTo>
                    <a:pt x="535" y="2269"/>
                    <a:pt x="535" y="2236"/>
                    <a:pt x="535" y="2236"/>
                  </a:cubicBezTo>
                  <a:cubicBezTo>
                    <a:pt x="568" y="2203"/>
                    <a:pt x="568" y="2203"/>
                    <a:pt x="535" y="2169"/>
                  </a:cubicBezTo>
                  <a:lnTo>
                    <a:pt x="535" y="468"/>
                  </a:lnTo>
                  <a:lnTo>
                    <a:pt x="902" y="268"/>
                  </a:lnTo>
                  <a:cubicBezTo>
                    <a:pt x="902" y="234"/>
                    <a:pt x="935" y="234"/>
                    <a:pt x="935" y="234"/>
                  </a:cubicBezTo>
                  <a:cubicBezTo>
                    <a:pt x="935" y="201"/>
                    <a:pt x="935" y="168"/>
                    <a:pt x="935" y="168"/>
                  </a:cubicBezTo>
                  <a:lnTo>
                    <a:pt x="935" y="68"/>
                  </a:lnTo>
                  <a:cubicBezTo>
                    <a:pt x="935" y="34"/>
                    <a:pt x="935" y="34"/>
                    <a:pt x="9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5"/>
            <p:cNvSpPr/>
            <p:nvPr/>
          </p:nvSpPr>
          <p:spPr>
            <a:xfrm>
              <a:off x="3469325" y="1686850"/>
              <a:ext cx="25875" cy="60700"/>
            </a:xfrm>
            <a:custGeom>
              <a:avLst/>
              <a:gdLst/>
              <a:ahLst/>
              <a:cxnLst/>
              <a:rect l="l" t="t" r="r" b="b"/>
              <a:pathLst>
                <a:path w="1035" h="2428" extrusionOk="0">
                  <a:moveTo>
                    <a:pt x="1005" y="1"/>
                  </a:moveTo>
                  <a:cubicBezTo>
                    <a:pt x="1001" y="1"/>
                    <a:pt x="1001" y="9"/>
                    <a:pt x="1001" y="26"/>
                  </a:cubicBezTo>
                  <a:lnTo>
                    <a:pt x="834" y="59"/>
                  </a:lnTo>
                  <a:cubicBezTo>
                    <a:pt x="834" y="59"/>
                    <a:pt x="801" y="59"/>
                    <a:pt x="801" y="93"/>
                  </a:cubicBezTo>
                  <a:cubicBezTo>
                    <a:pt x="801" y="126"/>
                    <a:pt x="801" y="126"/>
                    <a:pt x="801" y="159"/>
                  </a:cubicBezTo>
                  <a:lnTo>
                    <a:pt x="801" y="1327"/>
                  </a:lnTo>
                  <a:cubicBezTo>
                    <a:pt x="801" y="1494"/>
                    <a:pt x="767" y="1660"/>
                    <a:pt x="734" y="1827"/>
                  </a:cubicBezTo>
                  <a:cubicBezTo>
                    <a:pt x="667" y="1927"/>
                    <a:pt x="601" y="2027"/>
                    <a:pt x="467" y="2094"/>
                  </a:cubicBezTo>
                  <a:cubicBezTo>
                    <a:pt x="417" y="2127"/>
                    <a:pt x="375" y="2144"/>
                    <a:pt x="338" y="2144"/>
                  </a:cubicBezTo>
                  <a:cubicBezTo>
                    <a:pt x="300" y="2144"/>
                    <a:pt x="267" y="2127"/>
                    <a:pt x="234" y="2094"/>
                  </a:cubicBezTo>
                  <a:cubicBezTo>
                    <a:pt x="167" y="1994"/>
                    <a:pt x="134" y="1860"/>
                    <a:pt x="134" y="1727"/>
                  </a:cubicBezTo>
                  <a:lnTo>
                    <a:pt x="134" y="526"/>
                  </a:lnTo>
                  <a:cubicBezTo>
                    <a:pt x="167" y="526"/>
                    <a:pt x="167" y="493"/>
                    <a:pt x="134" y="493"/>
                  </a:cubicBezTo>
                  <a:lnTo>
                    <a:pt x="100" y="493"/>
                  </a:lnTo>
                  <a:lnTo>
                    <a:pt x="33" y="526"/>
                  </a:lnTo>
                  <a:cubicBezTo>
                    <a:pt x="0" y="560"/>
                    <a:pt x="0" y="560"/>
                    <a:pt x="0" y="593"/>
                  </a:cubicBezTo>
                  <a:cubicBezTo>
                    <a:pt x="0" y="593"/>
                    <a:pt x="0" y="626"/>
                    <a:pt x="0" y="660"/>
                  </a:cubicBezTo>
                  <a:lnTo>
                    <a:pt x="0" y="1827"/>
                  </a:lnTo>
                  <a:cubicBezTo>
                    <a:pt x="0" y="1927"/>
                    <a:pt x="0" y="2027"/>
                    <a:pt x="33" y="2127"/>
                  </a:cubicBezTo>
                  <a:cubicBezTo>
                    <a:pt x="33" y="2194"/>
                    <a:pt x="67" y="2261"/>
                    <a:pt x="134" y="2327"/>
                  </a:cubicBezTo>
                  <a:cubicBezTo>
                    <a:pt x="167" y="2394"/>
                    <a:pt x="200" y="2428"/>
                    <a:pt x="267" y="2428"/>
                  </a:cubicBezTo>
                  <a:cubicBezTo>
                    <a:pt x="367" y="2428"/>
                    <a:pt x="434" y="2394"/>
                    <a:pt x="500" y="2361"/>
                  </a:cubicBezTo>
                  <a:cubicBezTo>
                    <a:pt x="601" y="2294"/>
                    <a:pt x="667" y="2227"/>
                    <a:pt x="734" y="2161"/>
                  </a:cubicBezTo>
                  <a:cubicBezTo>
                    <a:pt x="801" y="2061"/>
                    <a:pt x="867" y="1994"/>
                    <a:pt x="901" y="1894"/>
                  </a:cubicBezTo>
                  <a:cubicBezTo>
                    <a:pt x="934" y="1794"/>
                    <a:pt x="967" y="1694"/>
                    <a:pt x="1001" y="1560"/>
                  </a:cubicBezTo>
                  <a:cubicBezTo>
                    <a:pt x="1001" y="1460"/>
                    <a:pt x="1034" y="1327"/>
                    <a:pt x="1034" y="1227"/>
                  </a:cubicBezTo>
                  <a:lnTo>
                    <a:pt x="1034" y="59"/>
                  </a:lnTo>
                  <a:cubicBezTo>
                    <a:pt x="1034" y="26"/>
                    <a:pt x="1034" y="26"/>
                    <a:pt x="1034" y="26"/>
                  </a:cubicBezTo>
                  <a:cubicBezTo>
                    <a:pt x="1018" y="9"/>
                    <a:pt x="1009" y="1"/>
                    <a:pt x="100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5"/>
            <p:cNvSpPr/>
            <p:nvPr/>
          </p:nvSpPr>
          <p:spPr>
            <a:xfrm>
              <a:off x="3504350" y="1672100"/>
              <a:ext cx="23375" cy="59600"/>
            </a:xfrm>
            <a:custGeom>
              <a:avLst/>
              <a:gdLst/>
              <a:ahLst/>
              <a:cxnLst/>
              <a:rect l="l" t="t" r="r" b="b"/>
              <a:pathLst>
                <a:path w="935" h="2384" extrusionOk="0">
                  <a:moveTo>
                    <a:pt x="667" y="282"/>
                  </a:moveTo>
                  <a:cubicBezTo>
                    <a:pt x="734" y="316"/>
                    <a:pt x="767" y="382"/>
                    <a:pt x="767" y="516"/>
                  </a:cubicBezTo>
                  <a:cubicBezTo>
                    <a:pt x="767" y="616"/>
                    <a:pt x="734" y="749"/>
                    <a:pt x="667" y="816"/>
                  </a:cubicBezTo>
                  <a:cubicBezTo>
                    <a:pt x="634" y="916"/>
                    <a:pt x="567" y="983"/>
                    <a:pt x="467" y="1049"/>
                  </a:cubicBezTo>
                  <a:lnTo>
                    <a:pt x="134" y="1216"/>
                  </a:lnTo>
                  <a:lnTo>
                    <a:pt x="134" y="516"/>
                  </a:lnTo>
                  <a:lnTo>
                    <a:pt x="467" y="349"/>
                  </a:lnTo>
                  <a:cubicBezTo>
                    <a:pt x="567" y="282"/>
                    <a:pt x="634" y="282"/>
                    <a:pt x="667" y="282"/>
                  </a:cubicBezTo>
                  <a:close/>
                  <a:moveTo>
                    <a:pt x="699" y="1"/>
                  </a:moveTo>
                  <a:cubicBezTo>
                    <a:pt x="678" y="1"/>
                    <a:pt x="656" y="4"/>
                    <a:pt x="634" y="15"/>
                  </a:cubicBezTo>
                  <a:cubicBezTo>
                    <a:pt x="601" y="15"/>
                    <a:pt x="534" y="49"/>
                    <a:pt x="467" y="82"/>
                  </a:cubicBezTo>
                  <a:lnTo>
                    <a:pt x="33" y="349"/>
                  </a:lnTo>
                  <a:cubicBezTo>
                    <a:pt x="33" y="349"/>
                    <a:pt x="0" y="349"/>
                    <a:pt x="0" y="382"/>
                  </a:cubicBezTo>
                  <a:cubicBezTo>
                    <a:pt x="0" y="382"/>
                    <a:pt x="0" y="416"/>
                    <a:pt x="0" y="449"/>
                  </a:cubicBezTo>
                  <a:lnTo>
                    <a:pt x="0" y="2317"/>
                  </a:lnTo>
                  <a:cubicBezTo>
                    <a:pt x="0" y="2350"/>
                    <a:pt x="0" y="2350"/>
                    <a:pt x="0" y="2384"/>
                  </a:cubicBezTo>
                  <a:lnTo>
                    <a:pt x="33" y="2384"/>
                  </a:lnTo>
                  <a:lnTo>
                    <a:pt x="134" y="2317"/>
                  </a:lnTo>
                  <a:cubicBezTo>
                    <a:pt x="134" y="2317"/>
                    <a:pt x="134" y="2284"/>
                    <a:pt x="167" y="2284"/>
                  </a:cubicBezTo>
                  <a:cubicBezTo>
                    <a:pt x="167" y="2250"/>
                    <a:pt x="167" y="2250"/>
                    <a:pt x="167" y="2217"/>
                  </a:cubicBezTo>
                  <a:lnTo>
                    <a:pt x="167" y="1483"/>
                  </a:lnTo>
                  <a:lnTo>
                    <a:pt x="467" y="1283"/>
                  </a:lnTo>
                  <a:lnTo>
                    <a:pt x="767" y="1883"/>
                  </a:lnTo>
                  <a:lnTo>
                    <a:pt x="767" y="1917"/>
                  </a:lnTo>
                  <a:lnTo>
                    <a:pt x="834" y="1917"/>
                  </a:lnTo>
                  <a:lnTo>
                    <a:pt x="934" y="1850"/>
                  </a:lnTo>
                  <a:cubicBezTo>
                    <a:pt x="934" y="1850"/>
                    <a:pt x="934" y="1850"/>
                    <a:pt x="934" y="1817"/>
                  </a:cubicBezTo>
                  <a:cubicBezTo>
                    <a:pt x="934" y="1817"/>
                    <a:pt x="934" y="1783"/>
                    <a:pt x="934" y="1783"/>
                  </a:cubicBezTo>
                  <a:cubicBezTo>
                    <a:pt x="934" y="1750"/>
                    <a:pt x="934" y="1750"/>
                    <a:pt x="934" y="1750"/>
                  </a:cubicBezTo>
                  <a:lnTo>
                    <a:pt x="667" y="1150"/>
                  </a:lnTo>
                  <a:cubicBezTo>
                    <a:pt x="734" y="1049"/>
                    <a:pt x="801" y="949"/>
                    <a:pt x="867" y="816"/>
                  </a:cubicBezTo>
                  <a:cubicBezTo>
                    <a:pt x="901" y="683"/>
                    <a:pt x="934" y="549"/>
                    <a:pt x="934" y="416"/>
                  </a:cubicBezTo>
                  <a:cubicBezTo>
                    <a:pt x="934" y="316"/>
                    <a:pt x="934" y="249"/>
                    <a:pt x="901" y="149"/>
                  </a:cubicBezTo>
                  <a:cubicBezTo>
                    <a:pt x="867" y="115"/>
                    <a:pt x="834" y="49"/>
                    <a:pt x="801" y="15"/>
                  </a:cubicBezTo>
                  <a:cubicBezTo>
                    <a:pt x="778" y="15"/>
                    <a:pt x="741" y="1"/>
                    <a:pt x="69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5"/>
            <p:cNvSpPr/>
            <p:nvPr/>
          </p:nvSpPr>
          <p:spPr>
            <a:xfrm>
              <a:off x="3535200" y="1649325"/>
              <a:ext cx="24200" cy="64650"/>
            </a:xfrm>
            <a:custGeom>
              <a:avLst/>
              <a:gdLst/>
              <a:ahLst/>
              <a:cxnLst/>
              <a:rect l="l" t="t" r="r" b="b"/>
              <a:pathLst>
                <a:path w="968" h="2586" extrusionOk="0">
                  <a:moveTo>
                    <a:pt x="938" y="1"/>
                  </a:moveTo>
                  <a:cubicBezTo>
                    <a:pt x="934" y="1"/>
                    <a:pt x="934" y="9"/>
                    <a:pt x="934" y="26"/>
                  </a:cubicBezTo>
                  <a:lnTo>
                    <a:pt x="834" y="59"/>
                  </a:lnTo>
                  <a:cubicBezTo>
                    <a:pt x="834" y="59"/>
                    <a:pt x="801" y="92"/>
                    <a:pt x="801" y="92"/>
                  </a:cubicBezTo>
                  <a:cubicBezTo>
                    <a:pt x="801" y="126"/>
                    <a:pt x="801" y="159"/>
                    <a:pt x="801" y="159"/>
                  </a:cubicBezTo>
                  <a:lnTo>
                    <a:pt x="801" y="1594"/>
                  </a:lnTo>
                  <a:lnTo>
                    <a:pt x="200" y="526"/>
                  </a:lnTo>
                  <a:cubicBezTo>
                    <a:pt x="167" y="526"/>
                    <a:pt x="167" y="493"/>
                    <a:pt x="167" y="493"/>
                  </a:cubicBezTo>
                  <a:lnTo>
                    <a:pt x="100" y="493"/>
                  </a:lnTo>
                  <a:lnTo>
                    <a:pt x="34" y="526"/>
                  </a:lnTo>
                  <a:cubicBezTo>
                    <a:pt x="34" y="526"/>
                    <a:pt x="34" y="559"/>
                    <a:pt x="0" y="559"/>
                  </a:cubicBezTo>
                  <a:cubicBezTo>
                    <a:pt x="0" y="593"/>
                    <a:pt x="0" y="626"/>
                    <a:pt x="0" y="626"/>
                  </a:cubicBezTo>
                  <a:lnTo>
                    <a:pt x="0" y="2528"/>
                  </a:lnTo>
                  <a:cubicBezTo>
                    <a:pt x="0" y="2528"/>
                    <a:pt x="0" y="2561"/>
                    <a:pt x="0" y="2561"/>
                  </a:cubicBezTo>
                  <a:cubicBezTo>
                    <a:pt x="17" y="2578"/>
                    <a:pt x="25" y="2586"/>
                    <a:pt x="30" y="2586"/>
                  </a:cubicBezTo>
                  <a:cubicBezTo>
                    <a:pt x="34" y="2586"/>
                    <a:pt x="34" y="2578"/>
                    <a:pt x="34" y="2561"/>
                  </a:cubicBezTo>
                  <a:lnTo>
                    <a:pt x="134" y="2528"/>
                  </a:lnTo>
                  <a:cubicBezTo>
                    <a:pt x="134" y="2528"/>
                    <a:pt x="167" y="2494"/>
                    <a:pt x="167" y="2494"/>
                  </a:cubicBezTo>
                  <a:cubicBezTo>
                    <a:pt x="167" y="2461"/>
                    <a:pt x="167" y="2427"/>
                    <a:pt x="167" y="2427"/>
                  </a:cubicBezTo>
                  <a:lnTo>
                    <a:pt x="167" y="993"/>
                  </a:lnTo>
                  <a:lnTo>
                    <a:pt x="768" y="2061"/>
                  </a:lnTo>
                  <a:cubicBezTo>
                    <a:pt x="768" y="2061"/>
                    <a:pt x="801" y="2094"/>
                    <a:pt x="801" y="2094"/>
                  </a:cubicBezTo>
                  <a:lnTo>
                    <a:pt x="868" y="2094"/>
                  </a:lnTo>
                  <a:lnTo>
                    <a:pt x="934" y="2061"/>
                  </a:lnTo>
                  <a:cubicBezTo>
                    <a:pt x="934" y="2027"/>
                    <a:pt x="934" y="2027"/>
                    <a:pt x="968" y="1994"/>
                  </a:cubicBezTo>
                  <a:cubicBezTo>
                    <a:pt x="968" y="1994"/>
                    <a:pt x="968" y="1960"/>
                    <a:pt x="968" y="1960"/>
                  </a:cubicBezTo>
                  <a:lnTo>
                    <a:pt x="968" y="59"/>
                  </a:lnTo>
                  <a:cubicBezTo>
                    <a:pt x="968" y="59"/>
                    <a:pt x="968" y="26"/>
                    <a:pt x="968" y="26"/>
                  </a:cubicBezTo>
                  <a:cubicBezTo>
                    <a:pt x="951" y="9"/>
                    <a:pt x="943" y="1"/>
                    <a:pt x="93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5"/>
            <p:cNvSpPr/>
            <p:nvPr/>
          </p:nvSpPr>
          <p:spPr>
            <a:xfrm>
              <a:off x="3803725" y="1540925"/>
              <a:ext cx="87575" cy="129900"/>
            </a:xfrm>
            <a:custGeom>
              <a:avLst/>
              <a:gdLst/>
              <a:ahLst/>
              <a:cxnLst/>
              <a:rect l="l" t="t" r="r" b="b"/>
              <a:pathLst>
                <a:path w="3503" h="5196" extrusionOk="0">
                  <a:moveTo>
                    <a:pt x="3303" y="159"/>
                  </a:moveTo>
                  <a:lnTo>
                    <a:pt x="3303" y="192"/>
                  </a:lnTo>
                  <a:cubicBezTo>
                    <a:pt x="3303" y="192"/>
                    <a:pt x="3303" y="192"/>
                    <a:pt x="3303" y="259"/>
                  </a:cubicBezTo>
                  <a:lnTo>
                    <a:pt x="3303" y="3061"/>
                  </a:lnTo>
                  <a:cubicBezTo>
                    <a:pt x="3303" y="3161"/>
                    <a:pt x="3269" y="3261"/>
                    <a:pt x="3169" y="3328"/>
                  </a:cubicBezTo>
                  <a:lnTo>
                    <a:pt x="234" y="5029"/>
                  </a:lnTo>
                  <a:lnTo>
                    <a:pt x="200" y="5029"/>
                  </a:lnTo>
                  <a:cubicBezTo>
                    <a:pt x="167" y="4996"/>
                    <a:pt x="167" y="4962"/>
                    <a:pt x="167" y="4962"/>
                  </a:cubicBezTo>
                  <a:lnTo>
                    <a:pt x="167" y="2160"/>
                  </a:lnTo>
                  <a:cubicBezTo>
                    <a:pt x="167" y="2027"/>
                    <a:pt x="234" y="1927"/>
                    <a:pt x="301" y="1860"/>
                  </a:cubicBezTo>
                  <a:lnTo>
                    <a:pt x="3269" y="159"/>
                  </a:lnTo>
                  <a:close/>
                  <a:moveTo>
                    <a:pt x="3269" y="0"/>
                  </a:moveTo>
                  <a:cubicBezTo>
                    <a:pt x="3236" y="0"/>
                    <a:pt x="3203" y="9"/>
                    <a:pt x="3169" y="25"/>
                  </a:cubicBezTo>
                  <a:lnTo>
                    <a:pt x="234" y="1727"/>
                  </a:lnTo>
                  <a:cubicBezTo>
                    <a:pt x="100" y="1827"/>
                    <a:pt x="0" y="1993"/>
                    <a:pt x="0" y="2160"/>
                  </a:cubicBezTo>
                  <a:lnTo>
                    <a:pt x="0" y="4962"/>
                  </a:lnTo>
                  <a:cubicBezTo>
                    <a:pt x="0" y="5029"/>
                    <a:pt x="34" y="5129"/>
                    <a:pt x="100" y="5162"/>
                  </a:cubicBezTo>
                  <a:cubicBezTo>
                    <a:pt x="134" y="5196"/>
                    <a:pt x="167" y="5196"/>
                    <a:pt x="200" y="5196"/>
                  </a:cubicBezTo>
                  <a:cubicBezTo>
                    <a:pt x="234" y="5196"/>
                    <a:pt x="267" y="5196"/>
                    <a:pt x="301" y="5162"/>
                  </a:cubicBezTo>
                  <a:lnTo>
                    <a:pt x="3269" y="3461"/>
                  </a:lnTo>
                  <a:cubicBezTo>
                    <a:pt x="3403" y="3361"/>
                    <a:pt x="3469" y="3228"/>
                    <a:pt x="3469" y="3061"/>
                  </a:cubicBezTo>
                  <a:lnTo>
                    <a:pt x="3469" y="259"/>
                  </a:lnTo>
                  <a:cubicBezTo>
                    <a:pt x="3503" y="159"/>
                    <a:pt x="3436" y="92"/>
                    <a:pt x="3369" y="25"/>
                  </a:cubicBezTo>
                  <a:cubicBezTo>
                    <a:pt x="3336" y="9"/>
                    <a:pt x="3303" y="0"/>
                    <a:pt x="326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5"/>
            <p:cNvSpPr/>
            <p:nvPr/>
          </p:nvSpPr>
          <p:spPr>
            <a:xfrm>
              <a:off x="3806225" y="1562400"/>
              <a:ext cx="82575" cy="60050"/>
            </a:xfrm>
            <a:custGeom>
              <a:avLst/>
              <a:gdLst/>
              <a:ahLst/>
              <a:cxnLst/>
              <a:rect l="l" t="t" r="r" b="b"/>
              <a:pathLst>
                <a:path w="3303" h="2402" extrusionOk="0">
                  <a:moveTo>
                    <a:pt x="3303" y="0"/>
                  </a:moveTo>
                  <a:lnTo>
                    <a:pt x="0" y="1935"/>
                  </a:lnTo>
                  <a:lnTo>
                    <a:pt x="0" y="2402"/>
                  </a:lnTo>
                  <a:lnTo>
                    <a:pt x="3303" y="501"/>
                  </a:lnTo>
                  <a:lnTo>
                    <a:pt x="3303"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5"/>
            <p:cNvSpPr/>
            <p:nvPr/>
          </p:nvSpPr>
          <p:spPr>
            <a:xfrm>
              <a:off x="3832900" y="1559275"/>
              <a:ext cx="115125" cy="153250"/>
            </a:xfrm>
            <a:custGeom>
              <a:avLst/>
              <a:gdLst/>
              <a:ahLst/>
              <a:cxnLst/>
              <a:rect l="l" t="t" r="r" b="b"/>
              <a:pathLst>
                <a:path w="4605" h="6130" extrusionOk="0">
                  <a:moveTo>
                    <a:pt x="4521" y="0"/>
                  </a:moveTo>
                  <a:cubicBezTo>
                    <a:pt x="4504" y="0"/>
                    <a:pt x="4487" y="9"/>
                    <a:pt x="4471" y="25"/>
                  </a:cubicBezTo>
                  <a:lnTo>
                    <a:pt x="2403" y="1226"/>
                  </a:lnTo>
                  <a:cubicBezTo>
                    <a:pt x="2319" y="1254"/>
                    <a:pt x="2352" y="1375"/>
                    <a:pt x="2423" y="1375"/>
                  </a:cubicBezTo>
                  <a:cubicBezTo>
                    <a:pt x="2437" y="1375"/>
                    <a:pt x="2453" y="1370"/>
                    <a:pt x="2469" y="1359"/>
                  </a:cubicBezTo>
                  <a:lnTo>
                    <a:pt x="4437" y="225"/>
                  </a:lnTo>
                  <a:lnTo>
                    <a:pt x="4437" y="3461"/>
                  </a:lnTo>
                  <a:lnTo>
                    <a:pt x="168" y="5929"/>
                  </a:lnTo>
                  <a:lnTo>
                    <a:pt x="168" y="4095"/>
                  </a:lnTo>
                  <a:cubicBezTo>
                    <a:pt x="168" y="4061"/>
                    <a:pt x="134" y="4028"/>
                    <a:pt x="101" y="4028"/>
                  </a:cubicBezTo>
                  <a:cubicBezTo>
                    <a:pt x="34" y="4028"/>
                    <a:pt x="1" y="4061"/>
                    <a:pt x="1" y="4095"/>
                  </a:cubicBezTo>
                  <a:lnTo>
                    <a:pt x="1" y="6063"/>
                  </a:lnTo>
                  <a:cubicBezTo>
                    <a:pt x="1" y="6096"/>
                    <a:pt x="34" y="6130"/>
                    <a:pt x="68" y="6130"/>
                  </a:cubicBezTo>
                  <a:lnTo>
                    <a:pt x="134" y="6130"/>
                  </a:lnTo>
                  <a:lnTo>
                    <a:pt x="4571" y="3561"/>
                  </a:lnTo>
                  <a:cubicBezTo>
                    <a:pt x="4571" y="3561"/>
                    <a:pt x="4604" y="3528"/>
                    <a:pt x="4604" y="3494"/>
                  </a:cubicBezTo>
                  <a:lnTo>
                    <a:pt x="4604" y="92"/>
                  </a:lnTo>
                  <a:cubicBezTo>
                    <a:pt x="4604" y="59"/>
                    <a:pt x="4571" y="25"/>
                    <a:pt x="4571" y="25"/>
                  </a:cubicBezTo>
                  <a:cubicBezTo>
                    <a:pt x="4554" y="9"/>
                    <a:pt x="4537" y="0"/>
                    <a:pt x="452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5"/>
            <p:cNvSpPr/>
            <p:nvPr/>
          </p:nvSpPr>
          <p:spPr>
            <a:xfrm>
              <a:off x="3839575" y="1579900"/>
              <a:ext cx="101775" cy="113450"/>
            </a:xfrm>
            <a:custGeom>
              <a:avLst/>
              <a:gdLst/>
              <a:ahLst/>
              <a:cxnLst/>
              <a:rect l="l" t="t" r="r" b="b"/>
              <a:pathLst>
                <a:path w="4071" h="4538" extrusionOk="0">
                  <a:moveTo>
                    <a:pt x="3537" y="1"/>
                  </a:moveTo>
                  <a:lnTo>
                    <a:pt x="2136" y="835"/>
                  </a:lnTo>
                  <a:cubicBezTo>
                    <a:pt x="2102" y="835"/>
                    <a:pt x="2069" y="901"/>
                    <a:pt x="2102" y="935"/>
                  </a:cubicBezTo>
                  <a:cubicBezTo>
                    <a:pt x="2126" y="958"/>
                    <a:pt x="2149" y="982"/>
                    <a:pt x="2185" y="982"/>
                  </a:cubicBezTo>
                  <a:cubicBezTo>
                    <a:pt x="2199" y="982"/>
                    <a:pt x="2216" y="978"/>
                    <a:pt x="2236" y="968"/>
                  </a:cubicBezTo>
                  <a:lnTo>
                    <a:pt x="3503" y="234"/>
                  </a:lnTo>
                  <a:cubicBezTo>
                    <a:pt x="3537" y="368"/>
                    <a:pt x="3603" y="468"/>
                    <a:pt x="3703" y="568"/>
                  </a:cubicBezTo>
                  <a:cubicBezTo>
                    <a:pt x="3770" y="601"/>
                    <a:pt x="3837" y="601"/>
                    <a:pt x="3903" y="601"/>
                  </a:cubicBezTo>
                  <a:lnTo>
                    <a:pt x="3903" y="1769"/>
                  </a:lnTo>
                  <a:cubicBezTo>
                    <a:pt x="3670" y="1969"/>
                    <a:pt x="3503" y="2269"/>
                    <a:pt x="3503" y="2603"/>
                  </a:cubicBezTo>
                  <a:lnTo>
                    <a:pt x="568" y="4304"/>
                  </a:lnTo>
                  <a:cubicBezTo>
                    <a:pt x="568" y="4137"/>
                    <a:pt x="501" y="4037"/>
                    <a:pt x="368" y="3970"/>
                  </a:cubicBezTo>
                  <a:cubicBezTo>
                    <a:pt x="329" y="3931"/>
                    <a:pt x="289" y="3915"/>
                    <a:pt x="250" y="3915"/>
                  </a:cubicBezTo>
                  <a:cubicBezTo>
                    <a:pt x="223" y="3915"/>
                    <a:pt x="195" y="3923"/>
                    <a:pt x="167" y="3937"/>
                  </a:cubicBezTo>
                  <a:lnTo>
                    <a:pt x="167" y="3103"/>
                  </a:lnTo>
                  <a:cubicBezTo>
                    <a:pt x="167" y="3053"/>
                    <a:pt x="126" y="3028"/>
                    <a:pt x="84" y="3028"/>
                  </a:cubicBezTo>
                  <a:cubicBezTo>
                    <a:pt x="42" y="3028"/>
                    <a:pt x="1" y="3053"/>
                    <a:pt x="1" y="3103"/>
                  </a:cubicBezTo>
                  <a:lnTo>
                    <a:pt x="1" y="4037"/>
                  </a:lnTo>
                  <a:cubicBezTo>
                    <a:pt x="1" y="4070"/>
                    <a:pt x="34" y="4104"/>
                    <a:pt x="67" y="4104"/>
                  </a:cubicBezTo>
                  <a:cubicBezTo>
                    <a:pt x="67" y="4120"/>
                    <a:pt x="76" y="4129"/>
                    <a:pt x="88" y="4129"/>
                  </a:cubicBezTo>
                  <a:cubicBezTo>
                    <a:pt x="101" y="4129"/>
                    <a:pt x="117" y="4120"/>
                    <a:pt x="134" y="4104"/>
                  </a:cubicBezTo>
                  <a:cubicBezTo>
                    <a:pt x="167" y="4087"/>
                    <a:pt x="192" y="4079"/>
                    <a:pt x="218" y="4079"/>
                  </a:cubicBezTo>
                  <a:cubicBezTo>
                    <a:pt x="243" y="4079"/>
                    <a:pt x="268" y="4087"/>
                    <a:pt x="301" y="4104"/>
                  </a:cubicBezTo>
                  <a:cubicBezTo>
                    <a:pt x="368" y="4204"/>
                    <a:pt x="434" y="4304"/>
                    <a:pt x="401" y="4437"/>
                  </a:cubicBezTo>
                  <a:cubicBezTo>
                    <a:pt x="401" y="4471"/>
                    <a:pt x="434" y="4504"/>
                    <a:pt x="468" y="4504"/>
                  </a:cubicBezTo>
                  <a:lnTo>
                    <a:pt x="501" y="4504"/>
                  </a:lnTo>
                  <a:cubicBezTo>
                    <a:pt x="501" y="4537"/>
                    <a:pt x="534" y="4537"/>
                    <a:pt x="534" y="4537"/>
                  </a:cubicBezTo>
                  <a:lnTo>
                    <a:pt x="3637" y="2736"/>
                  </a:lnTo>
                  <a:cubicBezTo>
                    <a:pt x="3670" y="2736"/>
                    <a:pt x="3670" y="2703"/>
                    <a:pt x="3670" y="2669"/>
                  </a:cubicBezTo>
                  <a:cubicBezTo>
                    <a:pt x="3670" y="2369"/>
                    <a:pt x="3803" y="2102"/>
                    <a:pt x="4037" y="1902"/>
                  </a:cubicBezTo>
                  <a:cubicBezTo>
                    <a:pt x="4070" y="1869"/>
                    <a:pt x="4070" y="1869"/>
                    <a:pt x="4070" y="1835"/>
                  </a:cubicBezTo>
                  <a:lnTo>
                    <a:pt x="4070" y="501"/>
                  </a:lnTo>
                  <a:cubicBezTo>
                    <a:pt x="4070" y="468"/>
                    <a:pt x="4070" y="434"/>
                    <a:pt x="4037" y="401"/>
                  </a:cubicBezTo>
                  <a:lnTo>
                    <a:pt x="3937" y="401"/>
                  </a:lnTo>
                  <a:cubicBezTo>
                    <a:pt x="3920" y="418"/>
                    <a:pt x="3895" y="426"/>
                    <a:pt x="3870" y="426"/>
                  </a:cubicBezTo>
                  <a:cubicBezTo>
                    <a:pt x="3845" y="426"/>
                    <a:pt x="3820" y="418"/>
                    <a:pt x="3803" y="401"/>
                  </a:cubicBezTo>
                  <a:cubicBezTo>
                    <a:pt x="3703" y="334"/>
                    <a:pt x="3670" y="201"/>
                    <a:pt x="3670" y="101"/>
                  </a:cubicBezTo>
                  <a:cubicBezTo>
                    <a:pt x="3670" y="67"/>
                    <a:pt x="3670" y="34"/>
                    <a:pt x="363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5"/>
            <p:cNvSpPr/>
            <p:nvPr/>
          </p:nvSpPr>
          <p:spPr>
            <a:xfrm>
              <a:off x="3872100" y="1608775"/>
              <a:ext cx="36725" cy="55375"/>
            </a:xfrm>
            <a:custGeom>
              <a:avLst/>
              <a:gdLst/>
              <a:ahLst/>
              <a:cxnLst/>
              <a:rect l="l" t="t" r="r" b="b"/>
              <a:pathLst>
                <a:path w="1469" h="2215" extrusionOk="0">
                  <a:moveTo>
                    <a:pt x="941" y="0"/>
                  </a:moveTo>
                  <a:cubicBezTo>
                    <a:pt x="906" y="0"/>
                    <a:pt x="870" y="4"/>
                    <a:pt x="835" y="13"/>
                  </a:cubicBezTo>
                  <a:cubicBezTo>
                    <a:pt x="801" y="13"/>
                    <a:pt x="768" y="80"/>
                    <a:pt x="768" y="113"/>
                  </a:cubicBezTo>
                  <a:cubicBezTo>
                    <a:pt x="801" y="147"/>
                    <a:pt x="835" y="180"/>
                    <a:pt x="868" y="180"/>
                  </a:cubicBezTo>
                  <a:cubicBezTo>
                    <a:pt x="909" y="166"/>
                    <a:pt x="945" y="158"/>
                    <a:pt x="977" y="158"/>
                  </a:cubicBezTo>
                  <a:cubicBezTo>
                    <a:pt x="1023" y="158"/>
                    <a:pt x="1062" y="174"/>
                    <a:pt x="1101" y="213"/>
                  </a:cubicBezTo>
                  <a:cubicBezTo>
                    <a:pt x="1235" y="347"/>
                    <a:pt x="1302" y="547"/>
                    <a:pt x="1268" y="747"/>
                  </a:cubicBezTo>
                  <a:cubicBezTo>
                    <a:pt x="1302" y="1214"/>
                    <a:pt x="1068" y="1681"/>
                    <a:pt x="701" y="1981"/>
                  </a:cubicBezTo>
                  <a:cubicBezTo>
                    <a:pt x="642" y="2020"/>
                    <a:pt x="584" y="2037"/>
                    <a:pt x="525" y="2037"/>
                  </a:cubicBezTo>
                  <a:cubicBezTo>
                    <a:pt x="484" y="2037"/>
                    <a:pt x="442" y="2029"/>
                    <a:pt x="401" y="2015"/>
                  </a:cubicBezTo>
                  <a:cubicBezTo>
                    <a:pt x="234" y="1881"/>
                    <a:pt x="167" y="1681"/>
                    <a:pt x="201" y="1448"/>
                  </a:cubicBezTo>
                  <a:cubicBezTo>
                    <a:pt x="201" y="1381"/>
                    <a:pt x="201" y="1281"/>
                    <a:pt x="234" y="1214"/>
                  </a:cubicBezTo>
                  <a:cubicBezTo>
                    <a:pt x="234" y="1147"/>
                    <a:pt x="201" y="1114"/>
                    <a:pt x="167" y="1114"/>
                  </a:cubicBezTo>
                  <a:cubicBezTo>
                    <a:pt x="150" y="1105"/>
                    <a:pt x="134" y="1101"/>
                    <a:pt x="121" y="1101"/>
                  </a:cubicBezTo>
                  <a:cubicBezTo>
                    <a:pt x="85" y="1101"/>
                    <a:pt x="67" y="1132"/>
                    <a:pt x="67" y="1181"/>
                  </a:cubicBezTo>
                  <a:cubicBezTo>
                    <a:pt x="34" y="1281"/>
                    <a:pt x="34" y="1348"/>
                    <a:pt x="34" y="1448"/>
                  </a:cubicBezTo>
                  <a:cubicBezTo>
                    <a:pt x="1" y="1714"/>
                    <a:pt x="101" y="1981"/>
                    <a:pt x="334" y="2148"/>
                  </a:cubicBezTo>
                  <a:cubicBezTo>
                    <a:pt x="368" y="2181"/>
                    <a:pt x="434" y="2215"/>
                    <a:pt x="534" y="2215"/>
                  </a:cubicBezTo>
                  <a:cubicBezTo>
                    <a:pt x="601" y="2215"/>
                    <a:pt x="701" y="2181"/>
                    <a:pt x="768" y="2115"/>
                  </a:cubicBezTo>
                  <a:cubicBezTo>
                    <a:pt x="1201" y="1781"/>
                    <a:pt x="1435" y="1281"/>
                    <a:pt x="1435" y="747"/>
                  </a:cubicBezTo>
                  <a:cubicBezTo>
                    <a:pt x="1468" y="480"/>
                    <a:pt x="1368" y="247"/>
                    <a:pt x="1201" y="80"/>
                  </a:cubicBezTo>
                  <a:cubicBezTo>
                    <a:pt x="1128" y="31"/>
                    <a:pt x="1037" y="0"/>
                    <a:pt x="94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5"/>
            <p:cNvSpPr/>
            <p:nvPr/>
          </p:nvSpPr>
          <p:spPr>
            <a:xfrm>
              <a:off x="3782050" y="1465750"/>
              <a:ext cx="186825" cy="305150"/>
            </a:xfrm>
            <a:custGeom>
              <a:avLst/>
              <a:gdLst/>
              <a:ahLst/>
              <a:cxnLst/>
              <a:rect l="l" t="t" r="r" b="b"/>
              <a:pathLst>
                <a:path w="7473" h="12206" extrusionOk="0">
                  <a:moveTo>
                    <a:pt x="5037" y="164"/>
                  </a:moveTo>
                  <a:cubicBezTo>
                    <a:pt x="5337" y="164"/>
                    <a:pt x="5604" y="264"/>
                    <a:pt x="5871" y="397"/>
                  </a:cubicBezTo>
                  <a:cubicBezTo>
                    <a:pt x="6738" y="931"/>
                    <a:pt x="7272" y="2265"/>
                    <a:pt x="7272" y="4000"/>
                  </a:cubicBezTo>
                  <a:cubicBezTo>
                    <a:pt x="7272" y="7069"/>
                    <a:pt x="5671" y="10504"/>
                    <a:pt x="3669" y="11638"/>
                  </a:cubicBezTo>
                  <a:cubicBezTo>
                    <a:pt x="3324" y="11888"/>
                    <a:pt x="2911" y="12016"/>
                    <a:pt x="2497" y="12016"/>
                  </a:cubicBezTo>
                  <a:cubicBezTo>
                    <a:pt x="2191" y="12016"/>
                    <a:pt x="1884" y="11947"/>
                    <a:pt x="1601" y="11805"/>
                  </a:cubicBezTo>
                  <a:cubicBezTo>
                    <a:pt x="701" y="11272"/>
                    <a:pt x="167" y="9937"/>
                    <a:pt x="167" y="8203"/>
                  </a:cubicBezTo>
                  <a:cubicBezTo>
                    <a:pt x="167" y="5134"/>
                    <a:pt x="1801" y="1698"/>
                    <a:pt x="3769" y="564"/>
                  </a:cubicBezTo>
                  <a:cubicBezTo>
                    <a:pt x="4170" y="330"/>
                    <a:pt x="4603" y="197"/>
                    <a:pt x="5037" y="197"/>
                  </a:cubicBezTo>
                  <a:lnTo>
                    <a:pt x="5037" y="164"/>
                  </a:lnTo>
                  <a:close/>
                  <a:moveTo>
                    <a:pt x="5029" y="1"/>
                  </a:moveTo>
                  <a:cubicBezTo>
                    <a:pt x="4612" y="1"/>
                    <a:pt x="4168" y="137"/>
                    <a:pt x="3703" y="397"/>
                  </a:cubicBezTo>
                  <a:cubicBezTo>
                    <a:pt x="1668" y="1565"/>
                    <a:pt x="0" y="5067"/>
                    <a:pt x="0" y="8203"/>
                  </a:cubicBezTo>
                  <a:cubicBezTo>
                    <a:pt x="0" y="10037"/>
                    <a:pt x="567" y="11372"/>
                    <a:pt x="1534" y="11939"/>
                  </a:cubicBezTo>
                  <a:cubicBezTo>
                    <a:pt x="1801" y="12105"/>
                    <a:pt x="2135" y="12206"/>
                    <a:pt x="2468" y="12206"/>
                  </a:cubicBezTo>
                  <a:cubicBezTo>
                    <a:pt x="2935" y="12172"/>
                    <a:pt x="3402" y="12039"/>
                    <a:pt x="3803" y="11805"/>
                  </a:cubicBezTo>
                  <a:cubicBezTo>
                    <a:pt x="5804" y="10604"/>
                    <a:pt x="7472" y="7102"/>
                    <a:pt x="7472" y="4000"/>
                  </a:cubicBezTo>
                  <a:cubicBezTo>
                    <a:pt x="7472" y="2165"/>
                    <a:pt x="6938" y="797"/>
                    <a:pt x="5971" y="264"/>
                  </a:cubicBezTo>
                  <a:cubicBezTo>
                    <a:pt x="5676" y="87"/>
                    <a:pt x="5361" y="1"/>
                    <a:pt x="502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5"/>
            <p:cNvSpPr/>
            <p:nvPr/>
          </p:nvSpPr>
          <p:spPr>
            <a:xfrm>
              <a:off x="4312425" y="1183100"/>
              <a:ext cx="80250" cy="47425"/>
            </a:xfrm>
            <a:custGeom>
              <a:avLst/>
              <a:gdLst/>
              <a:ahLst/>
              <a:cxnLst/>
              <a:rect l="l" t="t" r="r" b="b"/>
              <a:pathLst>
                <a:path w="3210" h="1897" extrusionOk="0">
                  <a:moveTo>
                    <a:pt x="3075" y="1"/>
                  </a:moveTo>
                  <a:cubicBezTo>
                    <a:pt x="3053" y="1"/>
                    <a:pt x="3028" y="9"/>
                    <a:pt x="3002" y="28"/>
                  </a:cubicBezTo>
                  <a:lnTo>
                    <a:pt x="67" y="1729"/>
                  </a:lnTo>
                  <a:cubicBezTo>
                    <a:pt x="0" y="1729"/>
                    <a:pt x="0" y="1796"/>
                    <a:pt x="34" y="1863"/>
                  </a:cubicBezTo>
                  <a:cubicBezTo>
                    <a:pt x="34" y="1896"/>
                    <a:pt x="67" y="1896"/>
                    <a:pt x="100" y="1896"/>
                  </a:cubicBezTo>
                  <a:lnTo>
                    <a:pt x="167" y="1896"/>
                  </a:lnTo>
                  <a:lnTo>
                    <a:pt x="3102" y="195"/>
                  </a:lnTo>
                  <a:cubicBezTo>
                    <a:pt x="3210" y="141"/>
                    <a:pt x="3166" y="1"/>
                    <a:pt x="307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5"/>
            <p:cNvSpPr/>
            <p:nvPr/>
          </p:nvSpPr>
          <p:spPr>
            <a:xfrm>
              <a:off x="4312425" y="1207275"/>
              <a:ext cx="80250" cy="48250"/>
            </a:xfrm>
            <a:custGeom>
              <a:avLst/>
              <a:gdLst/>
              <a:ahLst/>
              <a:cxnLst/>
              <a:rect l="l" t="t" r="r" b="b"/>
              <a:pathLst>
                <a:path w="3210" h="1930" extrusionOk="0">
                  <a:moveTo>
                    <a:pt x="3075" y="1"/>
                  </a:moveTo>
                  <a:cubicBezTo>
                    <a:pt x="3053" y="1"/>
                    <a:pt x="3028" y="9"/>
                    <a:pt x="3002" y="28"/>
                  </a:cubicBezTo>
                  <a:lnTo>
                    <a:pt x="67" y="1730"/>
                  </a:lnTo>
                  <a:cubicBezTo>
                    <a:pt x="0" y="1763"/>
                    <a:pt x="0" y="1830"/>
                    <a:pt x="34" y="1863"/>
                  </a:cubicBezTo>
                  <a:cubicBezTo>
                    <a:pt x="34" y="1896"/>
                    <a:pt x="67" y="1930"/>
                    <a:pt x="100" y="1930"/>
                  </a:cubicBezTo>
                  <a:cubicBezTo>
                    <a:pt x="134" y="1930"/>
                    <a:pt x="167" y="1896"/>
                    <a:pt x="167" y="1896"/>
                  </a:cubicBezTo>
                  <a:lnTo>
                    <a:pt x="3102" y="195"/>
                  </a:lnTo>
                  <a:cubicBezTo>
                    <a:pt x="3210" y="141"/>
                    <a:pt x="3166" y="1"/>
                    <a:pt x="307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5"/>
            <p:cNvSpPr/>
            <p:nvPr/>
          </p:nvSpPr>
          <p:spPr>
            <a:xfrm>
              <a:off x="4311575" y="1231550"/>
              <a:ext cx="81175" cy="48175"/>
            </a:xfrm>
            <a:custGeom>
              <a:avLst/>
              <a:gdLst/>
              <a:ahLst/>
              <a:cxnLst/>
              <a:rect l="l" t="t" r="r" b="b"/>
              <a:pathLst>
                <a:path w="3247" h="1927" extrusionOk="0">
                  <a:moveTo>
                    <a:pt x="3101" y="0"/>
                  </a:moveTo>
                  <a:cubicBezTo>
                    <a:pt x="3081" y="0"/>
                    <a:pt x="3059" y="8"/>
                    <a:pt x="3036" y="25"/>
                  </a:cubicBezTo>
                  <a:lnTo>
                    <a:pt x="101" y="1726"/>
                  </a:lnTo>
                  <a:cubicBezTo>
                    <a:pt x="1" y="1793"/>
                    <a:pt x="34" y="1926"/>
                    <a:pt x="134" y="1926"/>
                  </a:cubicBezTo>
                  <a:lnTo>
                    <a:pt x="201" y="1926"/>
                  </a:lnTo>
                  <a:lnTo>
                    <a:pt x="3136" y="225"/>
                  </a:lnTo>
                  <a:cubicBezTo>
                    <a:pt x="3247" y="170"/>
                    <a:pt x="3197" y="0"/>
                    <a:pt x="31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5"/>
            <p:cNvSpPr/>
            <p:nvPr/>
          </p:nvSpPr>
          <p:spPr>
            <a:xfrm>
              <a:off x="3370075" y="1648425"/>
              <a:ext cx="1022600" cy="591975"/>
            </a:xfrm>
            <a:custGeom>
              <a:avLst/>
              <a:gdLst/>
              <a:ahLst/>
              <a:cxnLst/>
              <a:rect l="l" t="t" r="r" b="b"/>
              <a:pathLst>
                <a:path w="40904" h="23679" extrusionOk="0">
                  <a:moveTo>
                    <a:pt x="40769" y="1"/>
                  </a:moveTo>
                  <a:cubicBezTo>
                    <a:pt x="40747" y="1"/>
                    <a:pt x="40722" y="9"/>
                    <a:pt x="40696" y="28"/>
                  </a:cubicBezTo>
                  <a:lnTo>
                    <a:pt x="67" y="23479"/>
                  </a:lnTo>
                  <a:cubicBezTo>
                    <a:pt x="1" y="23512"/>
                    <a:pt x="1" y="23579"/>
                    <a:pt x="1" y="23645"/>
                  </a:cubicBezTo>
                  <a:cubicBezTo>
                    <a:pt x="34" y="23645"/>
                    <a:pt x="67" y="23679"/>
                    <a:pt x="101" y="23679"/>
                  </a:cubicBezTo>
                  <a:lnTo>
                    <a:pt x="167" y="23679"/>
                  </a:lnTo>
                  <a:lnTo>
                    <a:pt x="40796" y="195"/>
                  </a:lnTo>
                  <a:cubicBezTo>
                    <a:pt x="40904" y="141"/>
                    <a:pt x="40860" y="1"/>
                    <a:pt x="4076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5"/>
            <p:cNvSpPr/>
            <p:nvPr/>
          </p:nvSpPr>
          <p:spPr>
            <a:xfrm>
              <a:off x="3370075" y="2234200"/>
              <a:ext cx="1021600" cy="592450"/>
            </a:xfrm>
            <a:custGeom>
              <a:avLst/>
              <a:gdLst/>
              <a:ahLst/>
              <a:cxnLst/>
              <a:rect l="l" t="t" r="r" b="b"/>
              <a:pathLst>
                <a:path w="40864" h="23698" extrusionOk="0">
                  <a:moveTo>
                    <a:pt x="40754" y="0"/>
                  </a:moveTo>
                  <a:cubicBezTo>
                    <a:pt x="40735" y="0"/>
                    <a:pt x="40716" y="4"/>
                    <a:pt x="40696" y="14"/>
                  </a:cubicBezTo>
                  <a:lnTo>
                    <a:pt x="67" y="23498"/>
                  </a:lnTo>
                  <a:cubicBezTo>
                    <a:pt x="1" y="23531"/>
                    <a:pt x="1" y="23564"/>
                    <a:pt x="1" y="23631"/>
                  </a:cubicBezTo>
                  <a:cubicBezTo>
                    <a:pt x="34" y="23664"/>
                    <a:pt x="67" y="23664"/>
                    <a:pt x="101" y="23698"/>
                  </a:cubicBezTo>
                  <a:cubicBezTo>
                    <a:pt x="134" y="23664"/>
                    <a:pt x="134" y="23664"/>
                    <a:pt x="167" y="23664"/>
                  </a:cubicBezTo>
                  <a:lnTo>
                    <a:pt x="40796" y="214"/>
                  </a:lnTo>
                  <a:cubicBezTo>
                    <a:pt x="40863" y="181"/>
                    <a:pt x="40863" y="114"/>
                    <a:pt x="40863" y="48"/>
                  </a:cubicBezTo>
                  <a:cubicBezTo>
                    <a:pt x="40840" y="24"/>
                    <a:pt x="40799" y="0"/>
                    <a:pt x="4075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5"/>
            <p:cNvSpPr/>
            <p:nvPr/>
          </p:nvSpPr>
          <p:spPr>
            <a:xfrm>
              <a:off x="3372575" y="2319675"/>
              <a:ext cx="1016600" cy="664850"/>
            </a:xfrm>
            <a:custGeom>
              <a:avLst/>
              <a:gdLst/>
              <a:ahLst/>
              <a:cxnLst/>
              <a:rect l="l" t="t" r="r" b="b"/>
              <a:pathLst>
                <a:path w="40664" h="26594" extrusionOk="0">
                  <a:moveTo>
                    <a:pt x="40171" y="0"/>
                  </a:moveTo>
                  <a:cubicBezTo>
                    <a:pt x="40049" y="0"/>
                    <a:pt x="39910" y="43"/>
                    <a:pt x="39762" y="131"/>
                  </a:cubicBezTo>
                  <a:lnTo>
                    <a:pt x="901" y="22580"/>
                  </a:lnTo>
                  <a:cubicBezTo>
                    <a:pt x="368" y="22914"/>
                    <a:pt x="34" y="23481"/>
                    <a:pt x="1" y="24115"/>
                  </a:cubicBezTo>
                  <a:lnTo>
                    <a:pt x="1" y="25950"/>
                  </a:lnTo>
                  <a:cubicBezTo>
                    <a:pt x="1" y="26358"/>
                    <a:pt x="208" y="26593"/>
                    <a:pt x="512" y="26593"/>
                  </a:cubicBezTo>
                  <a:cubicBezTo>
                    <a:pt x="629" y="26593"/>
                    <a:pt x="761" y="26558"/>
                    <a:pt x="901" y="26483"/>
                  </a:cubicBezTo>
                  <a:lnTo>
                    <a:pt x="39762" y="4034"/>
                  </a:lnTo>
                  <a:cubicBezTo>
                    <a:pt x="40296" y="3700"/>
                    <a:pt x="40630" y="3100"/>
                    <a:pt x="40663" y="2466"/>
                  </a:cubicBezTo>
                  <a:lnTo>
                    <a:pt x="40663" y="665"/>
                  </a:lnTo>
                  <a:cubicBezTo>
                    <a:pt x="40663" y="241"/>
                    <a:pt x="40464" y="0"/>
                    <a:pt x="4017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5"/>
            <p:cNvSpPr/>
            <p:nvPr/>
          </p:nvSpPr>
          <p:spPr>
            <a:xfrm>
              <a:off x="3433450" y="2839750"/>
              <a:ext cx="72575" cy="56950"/>
            </a:xfrm>
            <a:custGeom>
              <a:avLst/>
              <a:gdLst/>
              <a:ahLst/>
              <a:cxnLst/>
              <a:rect l="l" t="t" r="r" b="b"/>
              <a:pathLst>
                <a:path w="2903" h="2278" extrusionOk="0">
                  <a:moveTo>
                    <a:pt x="2804" y="1"/>
                  </a:moveTo>
                  <a:cubicBezTo>
                    <a:pt x="2793" y="1"/>
                    <a:pt x="2781" y="4"/>
                    <a:pt x="2769" y="10"/>
                  </a:cubicBezTo>
                  <a:lnTo>
                    <a:pt x="134" y="1544"/>
                  </a:lnTo>
                  <a:cubicBezTo>
                    <a:pt x="34" y="1611"/>
                    <a:pt x="1" y="1711"/>
                    <a:pt x="1" y="1811"/>
                  </a:cubicBezTo>
                  <a:lnTo>
                    <a:pt x="1" y="2278"/>
                  </a:lnTo>
                  <a:lnTo>
                    <a:pt x="2903" y="610"/>
                  </a:lnTo>
                  <a:lnTo>
                    <a:pt x="2903" y="143"/>
                  </a:lnTo>
                  <a:cubicBezTo>
                    <a:pt x="2903" y="61"/>
                    <a:pt x="2858" y="1"/>
                    <a:pt x="280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5"/>
            <p:cNvSpPr/>
            <p:nvPr/>
          </p:nvSpPr>
          <p:spPr>
            <a:xfrm>
              <a:off x="3433450" y="2865000"/>
              <a:ext cx="73425" cy="77875"/>
            </a:xfrm>
            <a:custGeom>
              <a:avLst/>
              <a:gdLst/>
              <a:ahLst/>
              <a:cxnLst/>
              <a:rect l="l" t="t" r="r" b="b"/>
              <a:pathLst>
                <a:path w="2937" h="3115" extrusionOk="0">
                  <a:moveTo>
                    <a:pt x="2936" y="0"/>
                  </a:moveTo>
                  <a:lnTo>
                    <a:pt x="1" y="1668"/>
                  </a:lnTo>
                  <a:lnTo>
                    <a:pt x="1" y="2969"/>
                  </a:lnTo>
                  <a:cubicBezTo>
                    <a:pt x="1" y="3071"/>
                    <a:pt x="40" y="3114"/>
                    <a:pt x="103" y="3114"/>
                  </a:cubicBezTo>
                  <a:cubicBezTo>
                    <a:pt x="122" y="3114"/>
                    <a:pt x="144" y="3110"/>
                    <a:pt x="168" y="3102"/>
                  </a:cubicBezTo>
                  <a:lnTo>
                    <a:pt x="2769" y="1568"/>
                  </a:lnTo>
                  <a:cubicBezTo>
                    <a:pt x="2869" y="1501"/>
                    <a:pt x="2903" y="1401"/>
                    <a:pt x="2936" y="1301"/>
                  </a:cubicBezTo>
                  <a:lnTo>
                    <a:pt x="293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5"/>
            <p:cNvSpPr/>
            <p:nvPr/>
          </p:nvSpPr>
          <p:spPr>
            <a:xfrm>
              <a:off x="3542700" y="2809125"/>
              <a:ext cx="26700" cy="56725"/>
            </a:xfrm>
            <a:custGeom>
              <a:avLst/>
              <a:gdLst/>
              <a:ahLst/>
              <a:cxnLst/>
              <a:rect l="l" t="t" r="r" b="b"/>
              <a:pathLst>
                <a:path w="1068" h="2269" extrusionOk="0">
                  <a:moveTo>
                    <a:pt x="801" y="0"/>
                  </a:moveTo>
                  <a:cubicBezTo>
                    <a:pt x="701" y="0"/>
                    <a:pt x="601" y="34"/>
                    <a:pt x="534" y="100"/>
                  </a:cubicBezTo>
                  <a:cubicBezTo>
                    <a:pt x="468" y="134"/>
                    <a:pt x="367" y="200"/>
                    <a:pt x="334" y="267"/>
                  </a:cubicBezTo>
                  <a:cubicBezTo>
                    <a:pt x="267" y="334"/>
                    <a:pt x="201" y="434"/>
                    <a:pt x="167" y="534"/>
                  </a:cubicBezTo>
                  <a:cubicBezTo>
                    <a:pt x="101" y="634"/>
                    <a:pt x="67" y="734"/>
                    <a:pt x="34" y="834"/>
                  </a:cubicBezTo>
                  <a:cubicBezTo>
                    <a:pt x="34" y="968"/>
                    <a:pt x="1" y="1068"/>
                    <a:pt x="1" y="1201"/>
                  </a:cubicBezTo>
                  <a:lnTo>
                    <a:pt x="1" y="1702"/>
                  </a:lnTo>
                  <a:cubicBezTo>
                    <a:pt x="1" y="1802"/>
                    <a:pt x="34" y="1902"/>
                    <a:pt x="34" y="2002"/>
                  </a:cubicBezTo>
                  <a:cubicBezTo>
                    <a:pt x="67" y="2068"/>
                    <a:pt x="101" y="2135"/>
                    <a:pt x="167" y="2169"/>
                  </a:cubicBezTo>
                  <a:cubicBezTo>
                    <a:pt x="201" y="2235"/>
                    <a:pt x="267" y="2235"/>
                    <a:pt x="334" y="2269"/>
                  </a:cubicBezTo>
                  <a:cubicBezTo>
                    <a:pt x="401" y="2235"/>
                    <a:pt x="468" y="2235"/>
                    <a:pt x="534" y="2202"/>
                  </a:cubicBezTo>
                  <a:cubicBezTo>
                    <a:pt x="634" y="2135"/>
                    <a:pt x="701" y="2068"/>
                    <a:pt x="801" y="1968"/>
                  </a:cubicBezTo>
                  <a:cubicBezTo>
                    <a:pt x="834" y="1902"/>
                    <a:pt x="901" y="1802"/>
                    <a:pt x="935" y="1702"/>
                  </a:cubicBezTo>
                  <a:cubicBezTo>
                    <a:pt x="1001" y="1635"/>
                    <a:pt x="1001" y="1535"/>
                    <a:pt x="1035" y="1435"/>
                  </a:cubicBezTo>
                  <a:cubicBezTo>
                    <a:pt x="1068" y="1368"/>
                    <a:pt x="1068" y="1301"/>
                    <a:pt x="1068" y="1235"/>
                  </a:cubicBezTo>
                  <a:cubicBezTo>
                    <a:pt x="1068" y="1201"/>
                    <a:pt x="1068" y="1201"/>
                    <a:pt x="1068" y="1168"/>
                  </a:cubicBezTo>
                  <a:lnTo>
                    <a:pt x="1035" y="1168"/>
                  </a:lnTo>
                  <a:lnTo>
                    <a:pt x="968" y="1235"/>
                  </a:lnTo>
                  <a:cubicBezTo>
                    <a:pt x="935" y="1235"/>
                    <a:pt x="935" y="1268"/>
                    <a:pt x="935" y="1268"/>
                  </a:cubicBezTo>
                  <a:cubicBezTo>
                    <a:pt x="935" y="1301"/>
                    <a:pt x="935" y="1301"/>
                    <a:pt x="935" y="1335"/>
                  </a:cubicBezTo>
                  <a:cubicBezTo>
                    <a:pt x="935" y="1368"/>
                    <a:pt x="901" y="1435"/>
                    <a:pt x="901" y="1501"/>
                  </a:cubicBezTo>
                  <a:cubicBezTo>
                    <a:pt x="868" y="1535"/>
                    <a:pt x="868" y="1601"/>
                    <a:pt x="834" y="1668"/>
                  </a:cubicBezTo>
                  <a:cubicBezTo>
                    <a:pt x="801" y="1702"/>
                    <a:pt x="768" y="1768"/>
                    <a:pt x="734" y="1802"/>
                  </a:cubicBezTo>
                  <a:cubicBezTo>
                    <a:pt x="668" y="1868"/>
                    <a:pt x="634" y="1902"/>
                    <a:pt x="568" y="1935"/>
                  </a:cubicBezTo>
                  <a:cubicBezTo>
                    <a:pt x="518" y="1968"/>
                    <a:pt x="468" y="1985"/>
                    <a:pt x="426" y="1985"/>
                  </a:cubicBezTo>
                  <a:cubicBezTo>
                    <a:pt x="384" y="1985"/>
                    <a:pt x="351" y="1968"/>
                    <a:pt x="334" y="1935"/>
                  </a:cubicBezTo>
                  <a:cubicBezTo>
                    <a:pt x="234" y="1835"/>
                    <a:pt x="201" y="1702"/>
                    <a:pt x="234" y="1601"/>
                  </a:cubicBezTo>
                  <a:lnTo>
                    <a:pt x="234" y="1335"/>
                  </a:lnTo>
                  <a:lnTo>
                    <a:pt x="234" y="1101"/>
                  </a:lnTo>
                  <a:cubicBezTo>
                    <a:pt x="234" y="934"/>
                    <a:pt x="267" y="768"/>
                    <a:pt x="367" y="634"/>
                  </a:cubicBezTo>
                  <a:cubicBezTo>
                    <a:pt x="401" y="501"/>
                    <a:pt x="501" y="401"/>
                    <a:pt x="601" y="334"/>
                  </a:cubicBezTo>
                  <a:cubicBezTo>
                    <a:pt x="668" y="301"/>
                    <a:pt x="701" y="301"/>
                    <a:pt x="768" y="301"/>
                  </a:cubicBezTo>
                  <a:cubicBezTo>
                    <a:pt x="779" y="289"/>
                    <a:pt x="790" y="286"/>
                    <a:pt x="801" y="286"/>
                  </a:cubicBezTo>
                  <a:cubicBezTo>
                    <a:pt x="823" y="286"/>
                    <a:pt x="846" y="301"/>
                    <a:pt x="868" y="301"/>
                  </a:cubicBezTo>
                  <a:cubicBezTo>
                    <a:pt x="901" y="334"/>
                    <a:pt x="935" y="367"/>
                    <a:pt x="935" y="401"/>
                  </a:cubicBezTo>
                  <a:cubicBezTo>
                    <a:pt x="935" y="434"/>
                    <a:pt x="968" y="501"/>
                    <a:pt x="968" y="534"/>
                  </a:cubicBezTo>
                  <a:lnTo>
                    <a:pt x="968" y="567"/>
                  </a:lnTo>
                  <a:lnTo>
                    <a:pt x="1035" y="534"/>
                  </a:lnTo>
                  <a:cubicBezTo>
                    <a:pt x="1068" y="501"/>
                    <a:pt x="1068" y="501"/>
                    <a:pt x="1068" y="501"/>
                  </a:cubicBezTo>
                  <a:cubicBezTo>
                    <a:pt x="1068" y="467"/>
                    <a:pt x="1068" y="467"/>
                    <a:pt x="1068" y="434"/>
                  </a:cubicBezTo>
                  <a:cubicBezTo>
                    <a:pt x="1068" y="367"/>
                    <a:pt x="1068" y="301"/>
                    <a:pt x="1035" y="234"/>
                  </a:cubicBezTo>
                  <a:cubicBezTo>
                    <a:pt x="1035" y="200"/>
                    <a:pt x="1001" y="134"/>
                    <a:pt x="935" y="100"/>
                  </a:cubicBezTo>
                  <a:cubicBezTo>
                    <a:pt x="901" y="34"/>
                    <a:pt x="834" y="0"/>
                    <a:pt x="8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5"/>
            <p:cNvSpPr/>
            <p:nvPr/>
          </p:nvSpPr>
          <p:spPr>
            <a:xfrm>
              <a:off x="3574400" y="2806625"/>
              <a:ext cx="21700" cy="43375"/>
            </a:xfrm>
            <a:custGeom>
              <a:avLst/>
              <a:gdLst/>
              <a:ahLst/>
              <a:cxnLst/>
              <a:rect l="l" t="t" r="r" b="b"/>
              <a:pathLst>
                <a:path w="868" h="1735" extrusionOk="0">
                  <a:moveTo>
                    <a:pt x="667" y="767"/>
                  </a:moveTo>
                  <a:lnTo>
                    <a:pt x="667" y="834"/>
                  </a:lnTo>
                  <a:cubicBezTo>
                    <a:pt x="667" y="901"/>
                    <a:pt x="667" y="968"/>
                    <a:pt x="634" y="1001"/>
                  </a:cubicBezTo>
                  <a:cubicBezTo>
                    <a:pt x="634" y="1068"/>
                    <a:pt x="601" y="1134"/>
                    <a:pt x="567" y="1201"/>
                  </a:cubicBezTo>
                  <a:cubicBezTo>
                    <a:pt x="534" y="1234"/>
                    <a:pt x="500" y="1301"/>
                    <a:pt x="467" y="1335"/>
                  </a:cubicBezTo>
                  <a:cubicBezTo>
                    <a:pt x="434" y="1368"/>
                    <a:pt x="400" y="1401"/>
                    <a:pt x="367" y="1435"/>
                  </a:cubicBezTo>
                  <a:lnTo>
                    <a:pt x="267" y="1435"/>
                  </a:lnTo>
                  <a:cubicBezTo>
                    <a:pt x="250" y="1451"/>
                    <a:pt x="242" y="1460"/>
                    <a:pt x="234" y="1460"/>
                  </a:cubicBezTo>
                  <a:cubicBezTo>
                    <a:pt x="225" y="1460"/>
                    <a:pt x="217" y="1451"/>
                    <a:pt x="200" y="1435"/>
                  </a:cubicBezTo>
                  <a:cubicBezTo>
                    <a:pt x="200" y="1435"/>
                    <a:pt x="167" y="1435"/>
                    <a:pt x="167" y="1401"/>
                  </a:cubicBezTo>
                  <a:cubicBezTo>
                    <a:pt x="167" y="1401"/>
                    <a:pt x="167" y="1368"/>
                    <a:pt x="167" y="1335"/>
                  </a:cubicBezTo>
                  <a:cubicBezTo>
                    <a:pt x="167" y="1268"/>
                    <a:pt x="200" y="1201"/>
                    <a:pt x="234" y="1134"/>
                  </a:cubicBezTo>
                  <a:cubicBezTo>
                    <a:pt x="300" y="1068"/>
                    <a:pt x="367" y="1001"/>
                    <a:pt x="434" y="934"/>
                  </a:cubicBezTo>
                  <a:lnTo>
                    <a:pt x="667" y="767"/>
                  </a:lnTo>
                  <a:close/>
                  <a:moveTo>
                    <a:pt x="601" y="0"/>
                  </a:moveTo>
                  <a:cubicBezTo>
                    <a:pt x="567" y="0"/>
                    <a:pt x="500" y="0"/>
                    <a:pt x="467" y="34"/>
                  </a:cubicBezTo>
                  <a:cubicBezTo>
                    <a:pt x="400" y="67"/>
                    <a:pt x="367" y="100"/>
                    <a:pt x="300" y="167"/>
                  </a:cubicBezTo>
                  <a:cubicBezTo>
                    <a:pt x="267" y="200"/>
                    <a:pt x="234" y="267"/>
                    <a:pt x="200" y="300"/>
                  </a:cubicBezTo>
                  <a:cubicBezTo>
                    <a:pt x="167" y="367"/>
                    <a:pt x="134" y="434"/>
                    <a:pt x="100" y="467"/>
                  </a:cubicBezTo>
                  <a:cubicBezTo>
                    <a:pt x="100" y="534"/>
                    <a:pt x="100" y="567"/>
                    <a:pt x="67" y="634"/>
                  </a:cubicBezTo>
                  <a:cubicBezTo>
                    <a:pt x="67" y="634"/>
                    <a:pt x="67" y="667"/>
                    <a:pt x="67" y="667"/>
                  </a:cubicBezTo>
                  <a:cubicBezTo>
                    <a:pt x="84" y="684"/>
                    <a:pt x="92" y="692"/>
                    <a:pt x="100" y="692"/>
                  </a:cubicBezTo>
                  <a:cubicBezTo>
                    <a:pt x="109" y="692"/>
                    <a:pt x="117" y="684"/>
                    <a:pt x="134" y="667"/>
                  </a:cubicBezTo>
                  <a:lnTo>
                    <a:pt x="167" y="634"/>
                  </a:lnTo>
                  <a:lnTo>
                    <a:pt x="200" y="601"/>
                  </a:lnTo>
                  <a:cubicBezTo>
                    <a:pt x="234" y="601"/>
                    <a:pt x="234" y="601"/>
                    <a:pt x="234" y="567"/>
                  </a:cubicBezTo>
                  <a:cubicBezTo>
                    <a:pt x="267" y="501"/>
                    <a:pt x="267" y="467"/>
                    <a:pt x="300" y="401"/>
                  </a:cubicBezTo>
                  <a:cubicBezTo>
                    <a:pt x="334" y="367"/>
                    <a:pt x="400" y="334"/>
                    <a:pt x="434" y="300"/>
                  </a:cubicBezTo>
                  <a:cubicBezTo>
                    <a:pt x="467" y="284"/>
                    <a:pt x="492" y="275"/>
                    <a:pt x="517" y="275"/>
                  </a:cubicBezTo>
                  <a:cubicBezTo>
                    <a:pt x="542" y="275"/>
                    <a:pt x="567" y="284"/>
                    <a:pt x="601" y="300"/>
                  </a:cubicBezTo>
                  <a:cubicBezTo>
                    <a:pt x="634" y="334"/>
                    <a:pt x="667" y="367"/>
                    <a:pt x="667" y="467"/>
                  </a:cubicBezTo>
                  <a:lnTo>
                    <a:pt x="667" y="534"/>
                  </a:lnTo>
                  <a:lnTo>
                    <a:pt x="400" y="734"/>
                  </a:lnTo>
                  <a:cubicBezTo>
                    <a:pt x="334" y="767"/>
                    <a:pt x="300" y="834"/>
                    <a:pt x="234" y="901"/>
                  </a:cubicBezTo>
                  <a:cubicBezTo>
                    <a:pt x="200" y="934"/>
                    <a:pt x="167" y="1001"/>
                    <a:pt x="100" y="1068"/>
                  </a:cubicBezTo>
                  <a:cubicBezTo>
                    <a:pt x="67" y="1134"/>
                    <a:pt x="67" y="1168"/>
                    <a:pt x="33" y="1268"/>
                  </a:cubicBezTo>
                  <a:cubicBezTo>
                    <a:pt x="0" y="1335"/>
                    <a:pt x="0" y="1401"/>
                    <a:pt x="0" y="1468"/>
                  </a:cubicBezTo>
                  <a:cubicBezTo>
                    <a:pt x="33" y="1535"/>
                    <a:pt x="33" y="1568"/>
                    <a:pt x="67" y="1601"/>
                  </a:cubicBezTo>
                  <a:cubicBezTo>
                    <a:pt x="100" y="1635"/>
                    <a:pt x="100" y="1668"/>
                    <a:pt x="134" y="1701"/>
                  </a:cubicBezTo>
                  <a:cubicBezTo>
                    <a:pt x="167" y="1735"/>
                    <a:pt x="200" y="1735"/>
                    <a:pt x="234" y="1735"/>
                  </a:cubicBezTo>
                  <a:cubicBezTo>
                    <a:pt x="300" y="1735"/>
                    <a:pt x="334" y="1701"/>
                    <a:pt x="367" y="1701"/>
                  </a:cubicBezTo>
                  <a:cubicBezTo>
                    <a:pt x="400" y="1668"/>
                    <a:pt x="434" y="1635"/>
                    <a:pt x="467" y="1601"/>
                  </a:cubicBezTo>
                  <a:cubicBezTo>
                    <a:pt x="500" y="1568"/>
                    <a:pt x="534" y="1535"/>
                    <a:pt x="567" y="1501"/>
                  </a:cubicBezTo>
                  <a:cubicBezTo>
                    <a:pt x="601" y="1468"/>
                    <a:pt x="634" y="1435"/>
                    <a:pt x="667" y="1401"/>
                  </a:cubicBezTo>
                  <a:cubicBezTo>
                    <a:pt x="667" y="1368"/>
                    <a:pt x="701" y="1301"/>
                    <a:pt x="701" y="1268"/>
                  </a:cubicBezTo>
                  <a:lnTo>
                    <a:pt x="701" y="1401"/>
                  </a:lnTo>
                  <a:cubicBezTo>
                    <a:pt x="701" y="1401"/>
                    <a:pt x="701" y="1435"/>
                    <a:pt x="701" y="1435"/>
                  </a:cubicBezTo>
                  <a:lnTo>
                    <a:pt x="734" y="1435"/>
                  </a:lnTo>
                  <a:lnTo>
                    <a:pt x="801" y="1401"/>
                  </a:lnTo>
                  <a:cubicBezTo>
                    <a:pt x="834" y="1401"/>
                    <a:pt x="834" y="1368"/>
                    <a:pt x="834" y="1368"/>
                  </a:cubicBezTo>
                  <a:cubicBezTo>
                    <a:pt x="867" y="1335"/>
                    <a:pt x="867" y="1301"/>
                    <a:pt x="834" y="1301"/>
                  </a:cubicBezTo>
                  <a:lnTo>
                    <a:pt x="834" y="401"/>
                  </a:lnTo>
                  <a:cubicBezTo>
                    <a:pt x="834" y="334"/>
                    <a:pt x="834" y="234"/>
                    <a:pt x="801" y="167"/>
                  </a:cubicBezTo>
                  <a:cubicBezTo>
                    <a:pt x="801" y="100"/>
                    <a:pt x="767" y="67"/>
                    <a:pt x="734" y="34"/>
                  </a:cubicBezTo>
                  <a:cubicBezTo>
                    <a:pt x="701" y="0"/>
                    <a:pt x="667" y="0"/>
                    <a:pt x="6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5"/>
            <p:cNvSpPr/>
            <p:nvPr/>
          </p:nvSpPr>
          <p:spPr>
            <a:xfrm>
              <a:off x="3602750" y="2792450"/>
              <a:ext cx="13350" cy="43375"/>
            </a:xfrm>
            <a:custGeom>
              <a:avLst/>
              <a:gdLst/>
              <a:ahLst/>
              <a:cxnLst/>
              <a:rect l="l" t="t" r="r" b="b"/>
              <a:pathLst>
                <a:path w="534" h="1735" extrusionOk="0">
                  <a:moveTo>
                    <a:pt x="501" y="0"/>
                  </a:moveTo>
                  <a:lnTo>
                    <a:pt x="401" y="33"/>
                  </a:lnTo>
                  <a:cubicBezTo>
                    <a:pt x="334" y="67"/>
                    <a:pt x="300" y="100"/>
                    <a:pt x="234" y="134"/>
                  </a:cubicBezTo>
                  <a:cubicBezTo>
                    <a:pt x="200" y="200"/>
                    <a:pt x="167" y="267"/>
                    <a:pt x="167" y="334"/>
                  </a:cubicBezTo>
                  <a:lnTo>
                    <a:pt x="167" y="234"/>
                  </a:lnTo>
                  <a:cubicBezTo>
                    <a:pt x="167" y="234"/>
                    <a:pt x="167" y="200"/>
                    <a:pt x="167" y="200"/>
                  </a:cubicBezTo>
                  <a:lnTo>
                    <a:pt x="134" y="200"/>
                  </a:lnTo>
                  <a:lnTo>
                    <a:pt x="67" y="234"/>
                  </a:lnTo>
                  <a:cubicBezTo>
                    <a:pt x="34" y="234"/>
                    <a:pt x="34" y="267"/>
                    <a:pt x="34" y="267"/>
                  </a:cubicBezTo>
                  <a:cubicBezTo>
                    <a:pt x="0" y="300"/>
                    <a:pt x="0" y="300"/>
                    <a:pt x="34" y="334"/>
                  </a:cubicBezTo>
                  <a:lnTo>
                    <a:pt x="34" y="1701"/>
                  </a:lnTo>
                  <a:cubicBezTo>
                    <a:pt x="0" y="1701"/>
                    <a:pt x="0" y="1735"/>
                    <a:pt x="34" y="1735"/>
                  </a:cubicBezTo>
                  <a:lnTo>
                    <a:pt x="67" y="1735"/>
                  </a:lnTo>
                  <a:lnTo>
                    <a:pt x="134" y="1701"/>
                  </a:lnTo>
                  <a:cubicBezTo>
                    <a:pt x="134" y="1701"/>
                    <a:pt x="167" y="1668"/>
                    <a:pt x="167" y="1668"/>
                  </a:cubicBezTo>
                  <a:cubicBezTo>
                    <a:pt x="167" y="1635"/>
                    <a:pt x="167" y="1601"/>
                    <a:pt x="167" y="1601"/>
                  </a:cubicBezTo>
                  <a:lnTo>
                    <a:pt x="167" y="767"/>
                  </a:lnTo>
                  <a:cubicBezTo>
                    <a:pt x="134" y="567"/>
                    <a:pt x="234" y="400"/>
                    <a:pt x="367" y="300"/>
                  </a:cubicBezTo>
                  <a:lnTo>
                    <a:pt x="501" y="234"/>
                  </a:lnTo>
                  <a:cubicBezTo>
                    <a:pt x="501" y="234"/>
                    <a:pt x="501" y="200"/>
                    <a:pt x="534" y="200"/>
                  </a:cubicBezTo>
                  <a:cubicBezTo>
                    <a:pt x="534" y="167"/>
                    <a:pt x="534" y="134"/>
                    <a:pt x="534" y="134"/>
                  </a:cubicBezTo>
                  <a:lnTo>
                    <a:pt x="534" y="33"/>
                  </a:lnTo>
                  <a:cubicBezTo>
                    <a:pt x="534" y="0"/>
                    <a:pt x="534" y="0"/>
                    <a:pt x="5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5"/>
            <p:cNvSpPr/>
            <p:nvPr/>
          </p:nvSpPr>
          <p:spPr>
            <a:xfrm>
              <a:off x="3618600" y="2763250"/>
              <a:ext cx="21700" cy="60075"/>
            </a:xfrm>
            <a:custGeom>
              <a:avLst/>
              <a:gdLst/>
              <a:ahLst/>
              <a:cxnLst/>
              <a:rect l="l" t="t" r="r" b="b"/>
              <a:pathLst>
                <a:path w="868" h="2403" extrusionOk="0">
                  <a:moveTo>
                    <a:pt x="550" y="976"/>
                  </a:moveTo>
                  <a:cubicBezTo>
                    <a:pt x="584" y="976"/>
                    <a:pt x="617" y="985"/>
                    <a:pt x="634" y="1001"/>
                  </a:cubicBezTo>
                  <a:cubicBezTo>
                    <a:pt x="701" y="1101"/>
                    <a:pt x="734" y="1201"/>
                    <a:pt x="734" y="1302"/>
                  </a:cubicBezTo>
                  <a:cubicBezTo>
                    <a:pt x="734" y="1335"/>
                    <a:pt x="734" y="1368"/>
                    <a:pt x="734" y="1402"/>
                  </a:cubicBezTo>
                  <a:cubicBezTo>
                    <a:pt x="734" y="1435"/>
                    <a:pt x="734" y="1468"/>
                    <a:pt x="734" y="1535"/>
                  </a:cubicBezTo>
                  <a:cubicBezTo>
                    <a:pt x="734" y="1635"/>
                    <a:pt x="701" y="1735"/>
                    <a:pt x="634" y="1835"/>
                  </a:cubicBezTo>
                  <a:cubicBezTo>
                    <a:pt x="600" y="1935"/>
                    <a:pt x="534" y="2035"/>
                    <a:pt x="467" y="2069"/>
                  </a:cubicBezTo>
                  <a:cubicBezTo>
                    <a:pt x="417" y="2102"/>
                    <a:pt x="375" y="2119"/>
                    <a:pt x="342" y="2119"/>
                  </a:cubicBezTo>
                  <a:cubicBezTo>
                    <a:pt x="309" y="2119"/>
                    <a:pt x="284" y="2102"/>
                    <a:pt x="267" y="2069"/>
                  </a:cubicBezTo>
                  <a:cubicBezTo>
                    <a:pt x="200" y="2002"/>
                    <a:pt x="167" y="1902"/>
                    <a:pt x="167" y="1802"/>
                  </a:cubicBezTo>
                  <a:lnTo>
                    <a:pt x="167" y="1635"/>
                  </a:lnTo>
                  <a:cubicBezTo>
                    <a:pt x="167" y="1502"/>
                    <a:pt x="200" y="1368"/>
                    <a:pt x="267" y="1235"/>
                  </a:cubicBezTo>
                  <a:cubicBezTo>
                    <a:pt x="300" y="1168"/>
                    <a:pt x="367" y="1068"/>
                    <a:pt x="467" y="1001"/>
                  </a:cubicBezTo>
                  <a:cubicBezTo>
                    <a:pt x="484" y="985"/>
                    <a:pt x="517" y="976"/>
                    <a:pt x="550" y="976"/>
                  </a:cubicBezTo>
                  <a:close/>
                  <a:moveTo>
                    <a:pt x="834" y="1"/>
                  </a:moveTo>
                  <a:lnTo>
                    <a:pt x="767" y="67"/>
                  </a:lnTo>
                  <a:cubicBezTo>
                    <a:pt x="734" y="67"/>
                    <a:pt x="734" y="67"/>
                    <a:pt x="734" y="101"/>
                  </a:cubicBezTo>
                  <a:cubicBezTo>
                    <a:pt x="734" y="101"/>
                    <a:pt x="734" y="134"/>
                    <a:pt x="734" y="167"/>
                  </a:cubicBezTo>
                  <a:lnTo>
                    <a:pt x="734" y="801"/>
                  </a:lnTo>
                  <a:cubicBezTo>
                    <a:pt x="701" y="768"/>
                    <a:pt x="667" y="734"/>
                    <a:pt x="634" y="734"/>
                  </a:cubicBezTo>
                  <a:cubicBezTo>
                    <a:pt x="567" y="734"/>
                    <a:pt x="500" y="734"/>
                    <a:pt x="434" y="768"/>
                  </a:cubicBezTo>
                  <a:cubicBezTo>
                    <a:pt x="367" y="801"/>
                    <a:pt x="300" y="868"/>
                    <a:pt x="267" y="935"/>
                  </a:cubicBezTo>
                  <a:cubicBezTo>
                    <a:pt x="200" y="1001"/>
                    <a:pt x="167" y="1068"/>
                    <a:pt x="133" y="1135"/>
                  </a:cubicBezTo>
                  <a:cubicBezTo>
                    <a:pt x="100" y="1235"/>
                    <a:pt x="67" y="1302"/>
                    <a:pt x="33" y="1402"/>
                  </a:cubicBezTo>
                  <a:cubicBezTo>
                    <a:pt x="33" y="1502"/>
                    <a:pt x="0" y="1602"/>
                    <a:pt x="0" y="1735"/>
                  </a:cubicBezTo>
                  <a:cubicBezTo>
                    <a:pt x="0" y="1735"/>
                    <a:pt x="0" y="1769"/>
                    <a:pt x="0" y="1802"/>
                  </a:cubicBezTo>
                  <a:cubicBezTo>
                    <a:pt x="0" y="1835"/>
                    <a:pt x="0" y="1869"/>
                    <a:pt x="0" y="1902"/>
                  </a:cubicBezTo>
                  <a:cubicBezTo>
                    <a:pt x="0" y="2002"/>
                    <a:pt x="33" y="2102"/>
                    <a:pt x="33" y="2169"/>
                  </a:cubicBezTo>
                  <a:cubicBezTo>
                    <a:pt x="67" y="2236"/>
                    <a:pt x="100" y="2302"/>
                    <a:pt x="133" y="2336"/>
                  </a:cubicBezTo>
                  <a:cubicBezTo>
                    <a:pt x="167" y="2369"/>
                    <a:pt x="200" y="2402"/>
                    <a:pt x="267" y="2402"/>
                  </a:cubicBezTo>
                  <a:cubicBezTo>
                    <a:pt x="334" y="2402"/>
                    <a:pt x="400" y="2369"/>
                    <a:pt x="434" y="2369"/>
                  </a:cubicBezTo>
                  <a:cubicBezTo>
                    <a:pt x="500" y="2302"/>
                    <a:pt x="567" y="2269"/>
                    <a:pt x="634" y="2202"/>
                  </a:cubicBezTo>
                  <a:cubicBezTo>
                    <a:pt x="667" y="2136"/>
                    <a:pt x="701" y="2069"/>
                    <a:pt x="734" y="2002"/>
                  </a:cubicBezTo>
                  <a:lnTo>
                    <a:pt x="734" y="2102"/>
                  </a:lnTo>
                  <a:cubicBezTo>
                    <a:pt x="734" y="2102"/>
                    <a:pt x="734" y="2136"/>
                    <a:pt x="734" y="2136"/>
                  </a:cubicBezTo>
                  <a:lnTo>
                    <a:pt x="767" y="2136"/>
                  </a:lnTo>
                  <a:lnTo>
                    <a:pt x="834" y="2102"/>
                  </a:lnTo>
                  <a:cubicBezTo>
                    <a:pt x="834" y="2069"/>
                    <a:pt x="867" y="2069"/>
                    <a:pt x="867" y="2035"/>
                  </a:cubicBezTo>
                  <a:cubicBezTo>
                    <a:pt x="867" y="2035"/>
                    <a:pt x="867" y="2002"/>
                    <a:pt x="867" y="2002"/>
                  </a:cubicBezTo>
                  <a:lnTo>
                    <a:pt x="867" y="67"/>
                  </a:lnTo>
                  <a:cubicBezTo>
                    <a:pt x="867" y="34"/>
                    <a:pt x="867" y="34"/>
                    <a:pt x="8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5"/>
            <p:cNvSpPr/>
            <p:nvPr/>
          </p:nvSpPr>
          <p:spPr>
            <a:xfrm>
              <a:off x="3713650" y="2710725"/>
              <a:ext cx="27550" cy="52550"/>
            </a:xfrm>
            <a:custGeom>
              <a:avLst/>
              <a:gdLst/>
              <a:ahLst/>
              <a:cxnLst/>
              <a:rect l="l" t="t" r="r" b="b"/>
              <a:pathLst>
                <a:path w="1102" h="2102" extrusionOk="0">
                  <a:moveTo>
                    <a:pt x="635" y="734"/>
                  </a:moveTo>
                  <a:lnTo>
                    <a:pt x="635" y="1334"/>
                  </a:lnTo>
                  <a:lnTo>
                    <a:pt x="301" y="1568"/>
                  </a:lnTo>
                  <a:lnTo>
                    <a:pt x="635" y="734"/>
                  </a:lnTo>
                  <a:close/>
                  <a:moveTo>
                    <a:pt x="835" y="0"/>
                  </a:moveTo>
                  <a:lnTo>
                    <a:pt x="701" y="67"/>
                  </a:lnTo>
                  <a:cubicBezTo>
                    <a:pt x="668" y="100"/>
                    <a:pt x="635" y="134"/>
                    <a:pt x="635" y="200"/>
                  </a:cubicBezTo>
                  <a:lnTo>
                    <a:pt x="67" y="1635"/>
                  </a:lnTo>
                  <a:cubicBezTo>
                    <a:pt x="34" y="1668"/>
                    <a:pt x="34" y="1701"/>
                    <a:pt x="34" y="1701"/>
                  </a:cubicBezTo>
                  <a:cubicBezTo>
                    <a:pt x="34" y="1735"/>
                    <a:pt x="34" y="1768"/>
                    <a:pt x="34" y="1801"/>
                  </a:cubicBezTo>
                  <a:lnTo>
                    <a:pt x="34" y="2002"/>
                  </a:lnTo>
                  <a:cubicBezTo>
                    <a:pt x="1" y="2002"/>
                    <a:pt x="1" y="2035"/>
                    <a:pt x="34" y="2035"/>
                  </a:cubicBezTo>
                  <a:cubicBezTo>
                    <a:pt x="34" y="2052"/>
                    <a:pt x="34" y="2060"/>
                    <a:pt x="38" y="2060"/>
                  </a:cubicBezTo>
                  <a:cubicBezTo>
                    <a:pt x="42" y="2060"/>
                    <a:pt x="51" y="2052"/>
                    <a:pt x="67" y="2035"/>
                  </a:cubicBezTo>
                  <a:lnTo>
                    <a:pt x="635" y="1701"/>
                  </a:lnTo>
                  <a:lnTo>
                    <a:pt x="635" y="2068"/>
                  </a:lnTo>
                  <a:cubicBezTo>
                    <a:pt x="635" y="2068"/>
                    <a:pt x="635" y="2102"/>
                    <a:pt x="635" y="2102"/>
                  </a:cubicBezTo>
                  <a:lnTo>
                    <a:pt x="668" y="2102"/>
                  </a:lnTo>
                  <a:lnTo>
                    <a:pt x="835" y="2035"/>
                  </a:lnTo>
                  <a:cubicBezTo>
                    <a:pt x="868" y="2002"/>
                    <a:pt x="868" y="2002"/>
                    <a:pt x="901" y="1968"/>
                  </a:cubicBezTo>
                  <a:cubicBezTo>
                    <a:pt x="901" y="1968"/>
                    <a:pt x="901" y="1935"/>
                    <a:pt x="901" y="1901"/>
                  </a:cubicBezTo>
                  <a:lnTo>
                    <a:pt x="901" y="1568"/>
                  </a:lnTo>
                  <a:lnTo>
                    <a:pt x="1035" y="1468"/>
                  </a:lnTo>
                  <a:cubicBezTo>
                    <a:pt x="1068" y="1468"/>
                    <a:pt x="1068" y="1434"/>
                    <a:pt x="1068" y="1434"/>
                  </a:cubicBezTo>
                  <a:cubicBezTo>
                    <a:pt x="1102" y="1401"/>
                    <a:pt x="1102" y="1368"/>
                    <a:pt x="1068" y="1368"/>
                  </a:cubicBezTo>
                  <a:lnTo>
                    <a:pt x="1068" y="1168"/>
                  </a:lnTo>
                  <a:cubicBezTo>
                    <a:pt x="1102" y="1134"/>
                    <a:pt x="1102" y="1134"/>
                    <a:pt x="1068" y="1101"/>
                  </a:cubicBezTo>
                  <a:lnTo>
                    <a:pt x="1035" y="1101"/>
                  </a:lnTo>
                  <a:lnTo>
                    <a:pt x="901" y="1201"/>
                  </a:lnTo>
                  <a:lnTo>
                    <a:pt x="901" y="33"/>
                  </a:lnTo>
                  <a:cubicBezTo>
                    <a:pt x="901" y="33"/>
                    <a:pt x="901" y="0"/>
                    <a:pt x="9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5"/>
            <p:cNvSpPr/>
            <p:nvPr/>
          </p:nvSpPr>
          <p:spPr>
            <a:xfrm>
              <a:off x="3744500" y="2692375"/>
              <a:ext cx="27550" cy="53400"/>
            </a:xfrm>
            <a:custGeom>
              <a:avLst/>
              <a:gdLst/>
              <a:ahLst/>
              <a:cxnLst/>
              <a:rect l="l" t="t" r="r" b="b"/>
              <a:pathLst>
                <a:path w="1102" h="2136" extrusionOk="0">
                  <a:moveTo>
                    <a:pt x="635" y="734"/>
                  </a:moveTo>
                  <a:lnTo>
                    <a:pt x="635" y="1368"/>
                  </a:lnTo>
                  <a:lnTo>
                    <a:pt x="301" y="1568"/>
                  </a:lnTo>
                  <a:lnTo>
                    <a:pt x="635" y="734"/>
                  </a:lnTo>
                  <a:close/>
                  <a:moveTo>
                    <a:pt x="835" y="0"/>
                  </a:moveTo>
                  <a:lnTo>
                    <a:pt x="701" y="100"/>
                  </a:lnTo>
                  <a:cubicBezTo>
                    <a:pt x="668" y="134"/>
                    <a:pt x="635" y="167"/>
                    <a:pt x="635" y="200"/>
                  </a:cubicBezTo>
                  <a:lnTo>
                    <a:pt x="34" y="1668"/>
                  </a:lnTo>
                  <a:cubicBezTo>
                    <a:pt x="34" y="1701"/>
                    <a:pt x="34" y="1701"/>
                    <a:pt x="34" y="1735"/>
                  </a:cubicBezTo>
                  <a:cubicBezTo>
                    <a:pt x="1" y="1768"/>
                    <a:pt x="1" y="1802"/>
                    <a:pt x="34" y="1835"/>
                  </a:cubicBezTo>
                  <a:lnTo>
                    <a:pt x="34" y="2035"/>
                  </a:lnTo>
                  <a:cubicBezTo>
                    <a:pt x="1" y="2035"/>
                    <a:pt x="1" y="2068"/>
                    <a:pt x="34" y="2068"/>
                  </a:cubicBezTo>
                  <a:lnTo>
                    <a:pt x="68" y="2068"/>
                  </a:lnTo>
                  <a:lnTo>
                    <a:pt x="635" y="1735"/>
                  </a:lnTo>
                  <a:lnTo>
                    <a:pt x="635" y="2102"/>
                  </a:lnTo>
                  <a:cubicBezTo>
                    <a:pt x="635" y="2102"/>
                    <a:pt x="635" y="2102"/>
                    <a:pt x="635" y="2135"/>
                  </a:cubicBezTo>
                  <a:lnTo>
                    <a:pt x="668" y="2135"/>
                  </a:lnTo>
                  <a:lnTo>
                    <a:pt x="835" y="2035"/>
                  </a:lnTo>
                  <a:cubicBezTo>
                    <a:pt x="868" y="2035"/>
                    <a:pt x="868" y="2035"/>
                    <a:pt x="868" y="2002"/>
                  </a:cubicBezTo>
                  <a:cubicBezTo>
                    <a:pt x="902" y="1968"/>
                    <a:pt x="902" y="1968"/>
                    <a:pt x="868" y="1935"/>
                  </a:cubicBezTo>
                  <a:lnTo>
                    <a:pt x="868" y="1601"/>
                  </a:lnTo>
                  <a:lnTo>
                    <a:pt x="1035" y="1501"/>
                  </a:lnTo>
                  <a:cubicBezTo>
                    <a:pt x="1068" y="1468"/>
                    <a:pt x="1068" y="1468"/>
                    <a:pt x="1068" y="1435"/>
                  </a:cubicBezTo>
                  <a:cubicBezTo>
                    <a:pt x="1102" y="1435"/>
                    <a:pt x="1102" y="1401"/>
                    <a:pt x="1068" y="1368"/>
                  </a:cubicBezTo>
                  <a:lnTo>
                    <a:pt x="1068" y="1168"/>
                  </a:lnTo>
                  <a:cubicBezTo>
                    <a:pt x="1102" y="1168"/>
                    <a:pt x="1102" y="1134"/>
                    <a:pt x="1068" y="1134"/>
                  </a:cubicBezTo>
                  <a:lnTo>
                    <a:pt x="1035" y="1134"/>
                  </a:lnTo>
                  <a:lnTo>
                    <a:pt x="868" y="1234"/>
                  </a:lnTo>
                  <a:lnTo>
                    <a:pt x="868" y="67"/>
                  </a:lnTo>
                  <a:cubicBezTo>
                    <a:pt x="902" y="34"/>
                    <a:pt x="902" y="34"/>
                    <a:pt x="8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5"/>
            <p:cNvSpPr/>
            <p:nvPr/>
          </p:nvSpPr>
          <p:spPr>
            <a:xfrm>
              <a:off x="3776200" y="2674850"/>
              <a:ext cx="26700" cy="53400"/>
            </a:xfrm>
            <a:custGeom>
              <a:avLst/>
              <a:gdLst/>
              <a:ahLst/>
              <a:cxnLst/>
              <a:rect l="l" t="t" r="r" b="b"/>
              <a:pathLst>
                <a:path w="1068" h="2136" extrusionOk="0">
                  <a:moveTo>
                    <a:pt x="601" y="735"/>
                  </a:moveTo>
                  <a:lnTo>
                    <a:pt x="601" y="1368"/>
                  </a:lnTo>
                  <a:lnTo>
                    <a:pt x="267" y="1535"/>
                  </a:lnTo>
                  <a:lnTo>
                    <a:pt x="601" y="735"/>
                  </a:lnTo>
                  <a:close/>
                  <a:moveTo>
                    <a:pt x="834" y="1"/>
                  </a:moveTo>
                  <a:lnTo>
                    <a:pt x="668" y="67"/>
                  </a:lnTo>
                  <a:cubicBezTo>
                    <a:pt x="634" y="101"/>
                    <a:pt x="601" y="134"/>
                    <a:pt x="601" y="201"/>
                  </a:cubicBezTo>
                  <a:lnTo>
                    <a:pt x="34" y="1635"/>
                  </a:lnTo>
                  <a:lnTo>
                    <a:pt x="1" y="1735"/>
                  </a:lnTo>
                  <a:cubicBezTo>
                    <a:pt x="1" y="1769"/>
                    <a:pt x="1" y="1769"/>
                    <a:pt x="1" y="1802"/>
                  </a:cubicBezTo>
                  <a:lnTo>
                    <a:pt x="1" y="2002"/>
                  </a:lnTo>
                  <a:cubicBezTo>
                    <a:pt x="1" y="2036"/>
                    <a:pt x="1" y="2036"/>
                    <a:pt x="1" y="2069"/>
                  </a:cubicBezTo>
                  <a:lnTo>
                    <a:pt x="34" y="2069"/>
                  </a:lnTo>
                  <a:lnTo>
                    <a:pt x="601" y="1735"/>
                  </a:lnTo>
                  <a:lnTo>
                    <a:pt x="601" y="2069"/>
                  </a:lnTo>
                  <a:cubicBezTo>
                    <a:pt x="601" y="2102"/>
                    <a:pt x="601" y="2102"/>
                    <a:pt x="601" y="2136"/>
                  </a:cubicBezTo>
                  <a:lnTo>
                    <a:pt x="668" y="2136"/>
                  </a:lnTo>
                  <a:lnTo>
                    <a:pt x="834" y="2036"/>
                  </a:lnTo>
                  <a:cubicBezTo>
                    <a:pt x="834" y="2002"/>
                    <a:pt x="868" y="2002"/>
                    <a:pt x="868" y="1969"/>
                  </a:cubicBezTo>
                  <a:cubicBezTo>
                    <a:pt x="868" y="1969"/>
                    <a:pt x="868" y="1935"/>
                    <a:pt x="868" y="1902"/>
                  </a:cubicBezTo>
                  <a:lnTo>
                    <a:pt x="868" y="1569"/>
                  </a:lnTo>
                  <a:lnTo>
                    <a:pt x="1035" y="1468"/>
                  </a:lnTo>
                  <a:cubicBezTo>
                    <a:pt x="1035" y="1435"/>
                    <a:pt x="1035" y="1435"/>
                    <a:pt x="1068" y="1435"/>
                  </a:cubicBezTo>
                  <a:cubicBezTo>
                    <a:pt x="1068" y="1402"/>
                    <a:pt x="1068" y="1368"/>
                    <a:pt x="1068" y="1368"/>
                  </a:cubicBezTo>
                  <a:lnTo>
                    <a:pt x="1068" y="1168"/>
                  </a:lnTo>
                  <a:cubicBezTo>
                    <a:pt x="1068" y="1135"/>
                    <a:pt x="1068" y="1135"/>
                    <a:pt x="1068" y="1102"/>
                  </a:cubicBezTo>
                  <a:lnTo>
                    <a:pt x="1035" y="1102"/>
                  </a:lnTo>
                  <a:lnTo>
                    <a:pt x="868" y="1202"/>
                  </a:lnTo>
                  <a:lnTo>
                    <a:pt x="868" y="34"/>
                  </a:lnTo>
                  <a:cubicBezTo>
                    <a:pt x="868" y="34"/>
                    <a:pt x="868" y="1"/>
                    <a:pt x="8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5"/>
            <p:cNvSpPr/>
            <p:nvPr/>
          </p:nvSpPr>
          <p:spPr>
            <a:xfrm>
              <a:off x="3806225" y="2656500"/>
              <a:ext cx="27550" cy="53400"/>
            </a:xfrm>
            <a:custGeom>
              <a:avLst/>
              <a:gdLst/>
              <a:ahLst/>
              <a:cxnLst/>
              <a:rect l="l" t="t" r="r" b="b"/>
              <a:pathLst>
                <a:path w="1102" h="2136" extrusionOk="0">
                  <a:moveTo>
                    <a:pt x="634" y="735"/>
                  </a:moveTo>
                  <a:lnTo>
                    <a:pt x="634" y="1369"/>
                  </a:lnTo>
                  <a:lnTo>
                    <a:pt x="301" y="1569"/>
                  </a:lnTo>
                  <a:lnTo>
                    <a:pt x="634" y="735"/>
                  </a:lnTo>
                  <a:close/>
                  <a:moveTo>
                    <a:pt x="868" y="1"/>
                  </a:moveTo>
                  <a:lnTo>
                    <a:pt x="701" y="101"/>
                  </a:lnTo>
                  <a:cubicBezTo>
                    <a:pt x="668" y="134"/>
                    <a:pt x="634" y="168"/>
                    <a:pt x="634" y="201"/>
                  </a:cubicBezTo>
                  <a:lnTo>
                    <a:pt x="67" y="1669"/>
                  </a:lnTo>
                  <a:cubicBezTo>
                    <a:pt x="34" y="1702"/>
                    <a:pt x="34" y="1702"/>
                    <a:pt x="34" y="1735"/>
                  </a:cubicBezTo>
                  <a:cubicBezTo>
                    <a:pt x="34" y="1769"/>
                    <a:pt x="34" y="1802"/>
                    <a:pt x="34" y="1836"/>
                  </a:cubicBezTo>
                  <a:lnTo>
                    <a:pt x="34" y="2036"/>
                  </a:lnTo>
                  <a:cubicBezTo>
                    <a:pt x="0" y="2036"/>
                    <a:pt x="0" y="2069"/>
                    <a:pt x="34" y="2069"/>
                  </a:cubicBezTo>
                  <a:lnTo>
                    <a:pt x="67" y="2069"/>
                  </a:lnTo>
                  <a:lnTo>
                    <a:pt x="634" y="1735"/>
                  </a:lnTo>
                  <a:lnTo>
                    <a:pt x="634" y="2102"/>
                  </a:lnTo>
                  <a:cubicBezTo>
                    <a:pt x="634" y="2102"/>
                    <a:pt x="634" y="2136"/>
                    <a:pt x="634" y="2136"/>
                  </a:cubicBezTo>
                  <a:lnTo>
                    <a:pt x="701" y="2136"/>
                  </a:lnTo>
                  <a:lnTo>
                    <a:pt x="868" y="2036"/>
                  </a:lnTo>
                  <a:cubicBezTo>
                    <a:pt x="868" y="2036"/>
                    <a:pt x="868" y="2036"/>
                    <a:pt x="901" y="2002"/>
                  </a:cubicBezTo>
                  <a:cubicBezTo>
                    <a:pt x="901" y="1969"/>
                    <a:pt x="901" y="1969"/>
                    <a:pt x="901" y="1936"/>
                  </a:cubicBezTo>
                  <a:lnTo>
                    <a:pt x="901" y="1602"/>
                  </a:lnTo>
                  <a:lnTo>
                    <a:pt x="1068" y="1502"/>
                  </a:lnTo>
                  <a:cubicBezTo>
                    <a:pt x="1068" y="1469"/>
                    <a:pt x="1068" y="1469"/>
                    <a:pt x="1101" y="1469"/>
                  </a:cubicBezTo>
                  <a:cubicBezTo>
                    <a:pt x="1101" y="1435"/>
                    <a:pt x="1101" y="1402"/>
                    <a:pt x="1101" y="1402"/>
                  </a:cubicBezTo>
                  <a:lnTo>
                    <a:pt x="1101" y="1168"/>
                  </a:lnTo>
                  <a:cubicBezTo>
                    <a:pt x="1101" y="1168"/>
                    <a:pt x="1101" y="1135"/>
                    <a:pt x="1101" y="1135"/>
                  </a:cubicBezTo>
                  <a:lnTo>
                    <a:pt x="1068" y="1135"/>
                  </a:lnTo>
                  <a:lnTo>
                    <a:pt x="901" y="1235"/>
                  </a:lnTo>
                  <a:lnTo>
                    <a:pt x="901" y="68"/>
                  </a:lnTo>
                  <a:cubicBezTo>
                    <a:pt x="901" y="34"/>
                    <a:pt x="901" y="34"/>
                    <a:pt x="90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5"/>
            <p:cNvSpPr/>
            <p:nvPr/>
          </p:nvSpPr>
          <p:spPr>
            <a:xfrm>
              <a:off x="3874600" y="2619825"/>
              <a:ext cx="25875" cy="55900"/>
            </a:xfrm>
            <a:custGeom>
              <a:avLst/>
              <a:gdLst/>
              <a:ahLst/>
              <a:cxnLst/>
              <a:rect l="l" t="t" r="r" b="b"/>
              <a:pathLst>
                <a:path w="1035" h="2236" extrusionOk="0">
                  <a:moveTo>
                    <a:pt x="630" y="384"/>
                  </a:moveTo>
                  <a:cubicBezTo>
                    <a:pt x="659" y="384"/>
                    <a:pt x="685" y="400"/>
                    <a:pt x="701" y="434"/>
                  </a:cubicBezTo>
                  <a:cubicBezTo>
                    <a:pt x="768" y="501"/>
                    <a:pt x="768" y="601"/>
                    <a:pt x="768" y="701"/>
                  </a:cubicBezTo>
                  <a:lnTo>
                    <a:pt x="768" y="968"/>
                  </a:lnTo>
                  <a:lnTo>
                    <a:pt x="768" y="1201"/>
                  </a:lnTo>
                  <a:cubicBezTo>
                    <a:pt x="768" y="1334"/>
                    <a:pt x="768" y="1435"/>
                    <a:pt x="701" y="1568"/>
                  </a:cubicBezTo>
                  <a:cubicBezTo>
                    <a:pt x="668" y="1668"/>
                    <a:pt x="601" y="1735"/>
                    <a:pt x="534" y="1801"/>
                  </a:cubicBezTo>
                  <a:cubicBezTo>
                    <a:pt x="484" y="1818"/>
                    <a:pt x="443" y="1827"/>
                    <a:pt x="409" y="1827"/>
                  </a:cubicBezTo>
                  <a:cubicBezTo>
                    <a:pt x="376" y="1827"/>
                    <a:pt x="351" y="1818"/>
                    <a:pt x="334" y="1801"/>
                  </a:cubicBezTo>
                  <a:cubicBezTo>
                    <a:pt x="301" y="1701"/>
                    <a:pt x="268" y="1601"/>
                    <a:pt x="268" y="1501"/>
                  </a:cubicBezTo>
                  <a:lnTo>
                    <a:pt x="234" y="1501"/>
                  </a:lnTo>
                  <a:cubicBezTo>
                    <a:pt x="234" y="1435"/>
                    <a:pt x="268" y="1334"/>
                    <a:pt x="268" y="1268"/>
                  </a:cubicBezTo>
                  <a:lnTo>
                    <a:pt x="268" y="1001"/>
                  </a:lnTo>
                  <a:cubicBezTo>
                    <a:pt x="268" y="867"/>
                    <a:pt x="301" y="767"/>
                    <a:pt x="334" y="634"/>
                  </a:cubicBezTo>
                  <a:cubicBezTo>
                    <a:pt x="368" y="534"/>
                    <a:pt x="434" y="467"/>
                    <a:pt x="534" y="434"/>
                  </a:cubicBezTo>
                  <a:cubicBezTo>
                    <a:pt x="568" y="400"/>
                    <a:pt x="601" y="384"/>
                    <a:pt x="630" y="384"/>
                  </a:cubicBezTo>
                  <a:close/>
                  <a:moveTo>
                    <a:pt x="768" y="0"/>
                  </a:moveTo>
                  <a:cubicBezTo>
                    <a:pt x="668" y="0"/>
                    <a:pt x="601" y="0"/>
                    <a:pt x="534" y="67"/>
                  </a:cubicBezTo>
                  <a:cubicBezTo>
                    <a:pt x="434" y="100"/>
                    <a:pt x="368" y="167"/>
                    <a:pt x="301" y="267"/>
                  </a:cubicBezTo>
                  <a:cubicBezTo>
                    <a:pt x="234" y="334"/>
                    <a:pt x="167" y="434"/>
                    <a:pt x="134" y="534"/>
                  </a:cubicBezTo>
                  <a:cubicBezTo>
                    <a:pt x="101" y="601"/>
                    <a:pt x="67" y="701"/>
                    <a:pt x="34" y="834"/>
                  </a:cubicBezTo>
                  <a:cubicBezTo>
                    <a:pt x="34" y="934"/>
                    <a:pt x="34" y="1034"/>
                    <a:pt x="1" y="1168"/>
                  </a:cubicBezTo>
                  <a:lnTo>
                    <a:pt x="1" y="1401"/>
                  </a:lnTo>
                  <a:lnTo>
                    <a:pt x="1" y="1668"/>
                  </a:lnTo>
                  <a:cubicBezTo>
                    <a:pt x="1" y="1768"/>
                    <a:pt x="34" y="1868"/>
                    <a:pt x="34" y="1968"/>
                  </a:cubicBezTo>
                  <a:cubicBezTo>
                    <a:pt x="67" y="2035"/>
                    <a:pt x="101" y="2102"/>
                    <a:pt x="134" y="2168"/>
                  </a:cubicBezTo>
                  <a:cubicBezTo>
                    <a:pt x="167" y="2202"/>
                    <a:pt x="234" y="2235"/>
                    <a:pt x="301" y="2235"/>
                  </a:cubicBezTo>
                  <a:cubicBezTo>
                    <a:pt x="368" y="2235"/>
                    <a:pt x="468" y="2202"/>
                    <a:pt x="534" y="2168"/>
                  </a:cubicBezTo>
                  <a:cubicBezTo>
                    <a:pt x="601" y="2102"/>
                    <a:pt x="701" y="2035"/>
                    <a:pt x="768" y="1968"/>
                  </a:cubicBezTo>
                  <a:cubicBezTo>
                    <a:pt x="835" y="1902"/>
                    <a:pt x="868" y="1801"/>
                    <a:pt x="901" y="1701"/>
                  </a:cubicBezTo>
                  <a:cubicBezTo>
                    <a:pt x="968" y="1601"/>
                    <a:pt x="968" y="1501"/>
                    <a:pt x="1001" y="1401"/>
                  </a:cubicBezTo>
                  <a:cubicBezTo>
                    <a:pt x="1035" y="1301"/>
                    <a:pt x="1035" y="1201"/>
                    <a:pt x="1035" y="1068"/>
                  </a:cubicBezTo>
                  <a:lnTo>
                    <a:pt x="1035" y="567"/>
                  </a:lnTo>
                  <a:cubicBezTo>
                    <a:pt x="1035" y="467"/>
                    <a:pt x="1035" y="367"/>
                    <a:pt x="1001" y="267"/>
                  </a:cubicBezTo>
                  <a:cubicBezTo>
                    <a:pt x="1001" y="200"/>
                    <a:pt x="968" y="134"/>
                    <a:pt x="901" y="67"/>
                  </a:cubicBezTo>
                  <a:cubicBezTo>
                    <a:pt x="868" y="0"/>
                    <a:pt x="801" y="0"/>
                    <a:pt x="7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5"/>
            <p:cNvSpPr/>
            <p:nvPr/>
          </p:nvSpPr>
          <p:spPr>
            <a:xfrm>
              <a:off x="3905450" y="2601150"/>
              <a:ext cx="25875" cy="56225"/>
            </a:xfrm>
            <a:custGeom>
              <a:avLst/>
              <a:gdLst/>
              <a:ahLst/>
              <a:cxnLst/>
              <a:rect l="l" t="t" r="r" b="b"/>
              <a:pathLst>
                <a:path w="1035" h="2249" extrusionOk="0">
                  <a:moveTo>
                    <a:pt x="626" y="422"/>
                  </a:moveTo>
                  <a:cubicBezTo>
                    <a:pt x="660" y="422"/>
                    <a:pt x="685" y="430"/>
                    <a:pt x="701" y="447"/>
                  </a:cubicBezTo>
                  <a:cubicBezTo>
                    <a:pt x="735" y="547"/>
                    <a:pt x="768" y="647"/>
                    <a:pt x="768" y="747"/>
                  </a:cubicBezTo>
                  <a:lnTo>
                    <a:pt x="768" y="981"/>
                  </a:lnTo>
                  <a:lnTo>
                    <a:pt x="768" y="1248"/>
                  </a:lnTo>
                  <a:cubicBezTo>
                    <a:pt x="768" y="1348"/>
                    <a:pt x="735" y="1481"/>
                    <a:pt x="701" y="1581"/>
                  </a:cubicBezTo>
                  <a:cubicBezTo>
                    <a:pt x="668" y="1681"/>
                    <a:pt x="601" y="1781"/>
                    <a:pt x="501" y="1815"/>
                  </a:cubicBezTo>
                  <a:cubicBezTo>
                    <a:pt x="468" y="1848"/>
                    <a:pt x="435" y="1865"/>
                    <a:pt x="405" y="1865"/>
                  </a:cubicBezTo>
                  <a:cubicBezTo>
                    <a:pt x="376" y="1865"/>
                    <a:pt x="351" y="1848"/>
                    <a:pt x="334" y="1815"/>
                  </a:cubicBezTo>
                  <a:cubicBezTo>
                    <a:pt x="268" y="1715"/>
                    <a:pt x="268" y="1614"/>
                    <a:pt x="268" y="1548"/>
                  </a:cubicBezTo>
                  <a:cubicBezTo>
                    <a:pt x="268" y="1448"/>
                    <a:pt x="268" y="1381"/>
                    <a:pt x="268" y="1281"/>
                  </a:cubicBezTo>
                  <a:lnTo>
                    <a:pt x="268" y="1047"/>
                  </a:lnTo>
                  <a:cubicBezTo>
                    <a:pt x="268" y="914"/>
                    <a:pt x="301" y="814"/>
                    <a:pt x="334" y="680"/>
                  </a:cubicBezTo>
                  <a:cubicBezTo>
                    <a:pt x="368" y="580"/>
                    <a:pt x="435" y="514"/>
                    <a:pt x="501" y="447"/>
                  </a:cubicBezTo>
                  <a:cubicBezTo>
                    <a:pt x="551" y="430"/>
                    <a:pt x="593" y="422"/>
                    <a:pt x="626" y="422"/>
                  </a:cubicBezTo>
                  <a:close/>
                  <a:moveTo>
                    <a:pt x="788" y="0"/>
                  </a:moveTo>
                  <a:cubicBezTo>
                    <a:pt x="771" y="0"/>
                    <a:pt x="753" y="4"/>
                    <a:pt x="735" y="13"/>
                  </a:cubicBezTo>
                  <a:cubicBezTo>
                    <a:pt x="668" y="13"/>
                    <a:pt x="568" y="13"/>
                    <a:pt x="501" y="80"/>
                  </a:cubicBezTo>
                  <a:cubicBezTo>
                    <a:pt x="435" y="113"/>
                    <a:pt x="334" y="180"/>
                    <a:pt x="268" y="280"/>
                  </a:cubicBezTo>
                  <a:cubicBezTo>
                    <a:pt x="201" y="347"/>
                    <a:pt x="168" y="447"/>
                    <a:pt x="134" y="547"/>
                  </a:cubicBezTo>
                  <a:cubicBezTo>
                    <a:pt x="68" y="614"/>
                    <a:pt x="68" y="714"/>
                    <a:pt x="34" y="847"/>
                  </a:cubicBezTo>
                  <a:cubicBezTo>
                    <a:pt x="34" y="947"/>
                    <a:pt x="1" y="1047"/>
                    <a:pt x="1" y="1181"/>
                  </a:cubicBezTo>
                  <a:lnTo>
                    <a:pt x="1" y="1414"/>
                  </a:lnTo>
                  <a:lnTo>
                    <a:pt x="1" y="1681"/>
                  </a:lnTo>
                  <a:cubicBezTo>
                    <a:pt x="1" y="1781"/>
                    <a:pt x="34" y="1881"/>
                    <a:pt x="34" y="1981"/>
                  </a:cubicBezTo>
                  <a:cubicBezTo>
                    <a:pt x="34" y="2048"/>
                    <a:pt x="68" y="2115"/>
                    <a:pt x="134" y="2182"/>
                  </a:cubicBezTo>
                  <a:cubicBezTo>
                    <a:pt x="168" y="2215"/>
                    <a:pt x="234" y="2248"/>
                    <a:pt x="268" y="2248"/>
                  </a:cubicBezTo>
                  <a:cubicBezTo>
                    <a:pt x="368" y="2248"/>
                    <a:pt x="435" y="2215"/>
                    <a:pt x="501" y="2182"/>
                  </a:cubicBezTo>
                  <a:cubicBezTo>
                    <a:pt x="601" y="2115"/>
                    <a:pt x="668" y="2048"/>
                    <a:pt x="735" y="1981"/>
                  </a:cubicBezTo>
                  <a:cubicBezTo>
                    <a:pt x="801" y="1915"/>
                    <a:pt x="868" y="1815"/>
                    <a:pt x="902" y="1715"/>
                  </a:cubicBezTo>
                  <a:cubicBezTo>
                    <a:pt x="935" y="1614"/>
                    <a:pt x="968" y="1514"/>
                    <a:pt x="1002" y="1414"/>
                  </a:cubicBezTo>
                  <a:cubicBezTo>
                    <a:pt x="1002" y="1314"/>
                    <a:pt x="1035" y="1181"/>
                    <a:pt x="1035" y="1081"/>
                  </a:cubicBezTo>
                  <a:cubicBezTo>
                    <a:pt x="1035" y="1047"/>
                    <a:pt x="1035" y="1014"/>
                    <a:pt x="1035" y="981"/>
                  </a:cubicBezTo>
                  <a:lnTo>
                    <a:pt x="1035" y="714"/>
                  </a:lnTo>
                  <a:cubicBezTo>
                    <a:pt x="1035" y="680"/>
                    <a:pt x="1035" y="614"/>
                    <a:pt x="1035" y="580"/>
                  </a:cubicBezTo>
                  <a:cubicBezTo>
                    <a:pt x="1035" y="480"/>
                    <a:pt x="1002" y="380"/>
                    <a:pt x="1002" y="280"/>
                  </a:cubicBezTo>
                  <a:cubicBezTo>
                    <a:pt x="968" y="213"/>
                    <a:pt x="935" y="113"/>
                    <a:pt x="902" y="80"/>
                  </a:cubicBezTo>
                  <a:cubicBezTo>
                    <a:pt x="877" y="31"/>
                    <a:pt x="835" y="0"/>
                    <a:pt x="78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5"/>
            <p:cNvSpPr/>
            <p:nvPr/>
          </p:nvSpPr>
          <p:spPr>
            <a:xfrm>
              <a:off x="3936325" y="2583125"/>
              <a:ext cx="25875" cy="56725"/>
            </a:xfrm>
            <a:custGeom>
              <a:avLst/>
              <a:gdLst/>
              <a:ahLst/>
              <a:cxnLst/>
              <a:rect l="l" t="t" r="r" b="b"/>
              <a:pathLst>
                <a:path w="1035" h="2269" extrusionOk="0">
                  <a:moveTo>
                    <a:pt x="630" y="417"/>
                  </a:moveTo>
                  <a:cubicBezTo>
                    <a:pt x="659" y="417"/>
                    <a:pt x="684" y="434"/>
                    <a:pt x="701" y="467"/>
                  </a:cubicBezTo>
                  <a:cubicBezTo>
                    <a:pt x="767" y="534"/>
                    <a:pt x="767" y="634"/>
                    <a:pt x="767" y="734"/>
                  </a:cubicBezTo>
                  <a:lnTo>
                    <a:pt x="767" y="968"/>
                  </a:lnTo>
                  <a:lnTo>
                    <a:pt x="767" y="1235"/>
                  </a:lnTo>
                  <a:cubicBezTo>
                    <a:pt x="767" y="1368"/>
                    <a:pt x="767" y="1468"/>
                    <a:pt x="701" y="1602"/>
                  </a:cubicBezTo>
                  <a:cubicBezTo>
                    <a:pt x="667" y="1702"/>
                    <a:pt x="601" y="1768"/>
                    <a:pt x="534" y="1835"/>
                  </a:cubicBezTo>
                  <a:cubicBezTo>
                    <a:pt x="484" y="1852"/>
                    <a:pt x="442" y="1860"/>
                    <a:pt x="409" y="1860"/>
                  </a:cubicBezTo>
                  <a:cubicBezTo>
                    <a:pt x="375" y="1860"/>
                    <a:pt x="350" y="1852"/>
                    <a:pt x="334" y="1835"/>
                  </a:cubicBezTo>
                  <a:cubicBezTo>
                    <a:pt x="300" y="1735"/>
                    <a:pt x="267" y="1635"/>
                    <a:pt x="267" y="1535"/>
                  </a:cubicBezTo>
                  <a:cubicBezTo>
                    <a:pt x="267" y="1468"/>
                    <a:pt x="267" y="1368"/>
                    <a:pt x="267" y="1301"/>
                  </a:cubicBezTo>
                  <a:lnTo>
                    <a:pt x="267" y="1035"/>
                  </a:lnTo>
                  <a:cubicBezTo>
                    <a:pt x="267" y="901"/>
                    <a:pt x="300" y="801"/>
                    <a:pt x="334" y="668"/>
                  </a:cubicBezTo>
                  <a:cubicBezTo>
                    <a:pt x="367" y="568"/>
                    <a:pt x="434" y="501"/>
                    <a:pt x="534" y="467"/>
                  </a:cubicBezTo>
                  <a:cubicBezTo>
                    <a:pt x="567" y="434"/>
                    <a:pt x="601" y="417"/>
                    <a:pt x="630" y="417"/>
                  </a:cubicBezTo>
                  <a:close/>
                  <a:moveTo>
                    <a:pt x="767" y="0"/>
                  </a:moveTo>
                  <a:cubicBezTo>
                    <a:pt x="667" y="0"/>
                    <a:pt x="601" y="34"/>
                    <a:pt x="534" y="101"/>
                  </a:cubicBezTo>
                  <a:cubicBezTo>
                    <a:pt x="434" y="134"/>
                    <a:pt x="367" y="201"/>
                    <a:pt x="300" y="301"/>
                  </a:cubicBezTo>
                  <a:cubicBezTo>
                    <a:pt x="234" y="367"/>
                    <a:pt x="167" y="467"/>
                    <a:pt x="134" y="534"/>
                  </a:cubicBezTo>
                  <a:cubicBezTo>
                    <a:pt x="100" y="634"/>
                    <a:pt x="67" y="734"/>
                    <a:pt x="33" y="868"/>
                  </a:cubicBezTo>
                  <a:cubicBezTo>
                    <a:pt x="33" y="968"/>
                    <a:pt x="33" y="1068"/>
                    <a:pt x="0" y="1201"/>
                  </a:cubicBezTo>
                  <a:lnTo>
                    <a:pt x="0" y="1702"/>
                  </a:lnTo>
                  <a:cubicBezTo>
                    <a:pt x="0" y="1802"/>
                    <a:pt x="33" y="1902"/>
                    <a:pt x="33" y="2002"/>
                  </a:cubicBezTo>
                  <a:cubicBezTo>
                    <a:pt x="67" y="2069"/>
                    <a:pt x="100" y="2135"/>
                    <a:pt x="134" y="2202"/>
                  </a:cubicBezTo>
                  <a:cubicBezTo>
                    <a:pt x="167" y="2235"/>
                    <a:pt x="234" y="2269"/>
                    <a:pt x="300" y="2269"/>
                  </a:cubicBezTo>
                  <a:cubicBezTo>
                    <a:pt x="367" y="2269"/>
                    <a:pt x="467" y="2235"/>
                    <a:pt x="534" y="2202"/>
                  </a:cubicBezTo>
                  <a:cubicBezTo>
                    <a:pt x="601" y="2135"/>
                    <a:pt x="701" y="2069"/>
                    <a:pt x="767" y="2002"/>
                  </a:cubicBezTo>
                  <a:cubicBezTo>
                    <a:pt x="834" y="1902"/>
                    <a:pt x="867" y="1835"/>
                    <a:pt x="901" y="1735"/>
                  </a:cubicBezTo>
                  <a:cubicBezTo>
                    <a:pt x="967" y="1635"/>
                    <a:pt x="1001" y="1535"/>
                    <a:pt x="1001" y="1435"/>
                  </a:cubicBezTo>
                  <a:cubicBezTo>
                    <a:pt x="1034" y="1335"/>
                    <a:pt x="1034" y="1201"/>
                    <a:pt x="1034" y="1101"/>
                  </a:cubicBezTo>
                  <a:lnTo>
                    <a:pt x="1034" y="601"/>
                  </a:lnTo>
                  <a:cubicBezTo>
                    <a:pt x="1034" y="501"/>
                    <a:pt x="1034" y="401"/>
                    <a:pt x="1001" y="301"/>
                  </a:cubicBezTo>
                  <a:cubicBezTo>
                    <a:pt x="1001" y="234"/>
                    <a:pt x="967" y="134"/>
                    <a:pt x="901" y="101"/>
                  </a:cubicBezTo>
                  <a:cubicBezTo>
                    <a:pt x="867" y="34"/>
                    <a:pt x="834" y="0"/>
                    <a:pt x="76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5"/>
            <p:cNvSpPr/>
            <p:nvPr/>
          </p:nvSpPr>
          <p:spPr>
            <a:xfrm>
              <a:off x="3968000" y="2565600"/>
              <a:ext cx="25050" cy="55900"/>
            </a:xfrm>
            <a:custGeom>
              <a:avLst/>
              <a:gdLst/>
              <a:ahLst/>
              <a:cxnLst/>
              <a:rect l="l" t="t" r="r" b="b"/>
              <a:pathLst>
                <a:path w="1002" h="2236" extrusionOk="0">
                  <a:moveTo>
                    <a:pt x="610" y="396"/>
                  </a:moveTo>
                  <a:cubicBezTo>
                    <a:pt x="652" y="396"/>
                    <a:pt x="682" y="415"/>
                    <a:pt x="701" y="435"/>
                  </a:cubicBezTo>
                  <a:cubicBezTo>
                    <a:pt x="735" y="535"/>
                    <a:pt x="768" y="635"/>
                    <a:pt x="768" y="735"/>
                  </a:cubicBezTo>
                  <a:lnTo>
                    <a:pt x="768" y="968"/>
                  </a:lnTo>
                  <a:lnTo>
                    <a:pt x="768" y="1202"/>
                  </a:lnTo>
                  <a:cubicBezTo>
                    <a:pt x="768" y="1335"/>
                    <a:pt x="735" y="1469"/>
                    <a:pt x="701" y="1569"/>
                  </a:cubicBezTo>
                  <a:cubicBezTo>
                    <a:pt x="668" y="1669"/>
                    <a:pt x="601" y="1769"/>
                    <a:pt x="501" y="1802"/>
                  </a:cubicBezTo>
                  <a:cubicBezTo>
                    <a:pt x="451" y="1836"/>
                    <a:pt x="418" y="1852"/>
                    <a:pt x="388" y="1852"/>
                  </a:cubicBezTo>
                  <a:cubicBezTo>
                    <a:pt x="359" y="1852"/>
                    <a:pt x="334" y="1836"/>
                    <a:pt x="301" y="1802"/>
                  </a:cubicBezTo>
                  <a:cubicBezTo>
                    <a:pt x="268" y="1702"/>
                    <a:pt x="234" y="1602"/>
                    <a:pt x="268" y="1502"/>
                  </a:cubicBezTo>
                  <a:cubicBezTo>
                    <a:pt x="234" y="1435"/>
                    <a:pt x="268" y="1369"/>
                    <a:pt x="268" y="1269"/>
                  </a:cubicBezTo>
                  <a:lnTo>
                    <a:pt x="268" y="1035"/>
                  </a:lnTo>
                  <a:cubicBezTo>
                    <a:pt x="268" y="902"/>
                    <a:pt x="268" y="768"/>
                    <a:pt x="301" y="668"/>
                  </a:cubicBezTo>
                  <a:cubicBezTo>
                    <a:pt x="334" y="568"/>
                    <a:pt x="401" y="501"/>
                    <a:pt x="501" y="435"/>
                  </a:cubicBezTo>
                  <a:cubicBezTo>
                    <a:pt x="543" y="406"/>
                    <a:pt x="580" y="396"/>
                    <a:pt x="610" y="396"/>
                  </a:cubicBezTo>
                  <a:close/>
                  <a:moveTo>
                    <a:pt x="735" y="1"/>
                  </a:moveTo>
                  <a:cubicBezTo>
                    <a:pt x="668" y="1"/>
                    <a:pt x="568" y="34"/>
                    <a:pt x="501" y="68"/>
                  </a:cubicBezTo>
                  <a:cubicBezTo>
                    <a:pt x="401" y="134"/>
                    <a:pt x="334" y="201"/>
                    <a:pt x="268" y="268"/>
                  </a:cubicBezTo>
                  <a:cubicBezTo>
                    <a:pt x="134" y="435"/>
                    <a:pt x="67" y="635"/>
                    <a:pt x="34" y="835"/>
                  </a:cubicBezTo>
                  <a:cubicBezTo>
                    <a:pt x="1" y="935"/>
                    <a:pt x="1" y="1068"/>
                    <a:pt x="1" y="1168"/>
                  </a:cubicBezTo>
                  <a:lnTo>
                    <a:pt x="1" y="1435"/>
                  </a:lnTo>
                  <a:lnTo>
                    <a:pt x="1" y="1669"/>
                  </a:lnTo>
                  <a:cubicBezTo>
                    <a:pt x="1" y="1769"/>
                    <a:pt x="1" y="1869"/>
                    <a:pt x="34" y="1969"/>
                  </a:cubicBezTo>
                  <a:cubicBezTo>
                    <a:pt x="34" y="2036"/>
                    <a:pt x="67" y="2102"/>
                    <a:pt x="101" y="2169"/>
                  </a:cubicBezTo>
                  <a:cubicBezTo>
                    <a:pt x="134" y="2203"/>
                    <a:pt x="201" y="2236"/>
                    <a:pt x="268" y="2236"/>
                  </a:cubicBezTo>
                  <a:cubicBezTo>
                    <a:pt x="368" y="2236"/>
                    <a:pt x="434" y="2236"/>
                    <a:pt x="501" y="2169"/>
                  </a:cubicBezTo>
                  <a:cubicBezTo>
                    <a:pt x="601" y="2136"/>
                    <a:pt x="668" y="2069"/>
                    <a:pt x="735" y="1969"/>
                  </a:cubicBezTo>
                  <a:cubicBezTo>
                    <a:pt x="801" y="1902"/>
                    <a:pt x="868" y="1802"/>
                    <a:pt x="901" y="1736"/>
                  </a:cubicBezTo>
                  <a:cubicBezTo>
                    <a:pt x="935" y="1635"/>
                    <a:pt x="968" y="1535"/>
                    <a:pt x="968" y="1435"/>
                  </a:cubicBezTo>
                  <a:cubicBezTo>
                    <a:pt x="1001" y="1302"/>
                    <a:pt x="1001" y="1202"/>
                    <a:pt x="1001" y="1102"/>
                  </a:cubicBezTo>
                  <a:lnTo>
                    <a:pt x="1001" y="568"/>
                  </a:lnTo>
                  <a:cubicBezTo>
                    <a:pt x="1001" y="468"/>
                    <a:pt x="1001" y="368"/>
                    <a:pt x="968" y="268"/>
                  </a:cubicBezTo>
                  <a:cubicBezTo>
                    <a:pt x="968" y="201"/>
                    <a:pt x="935" y="134"/>
                    <a:pt x="901" y="68"/>
                  </a:cubicBezTo>
                  <a:cubicBezTo>
                    <a:pt x="868" y="34"/>
                    <a:pt x="801" y="1"/>
                    <a:pt x="7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5"/>
            <p:cNvSpPr/>
            <p:nvPr/>
          </p:nvSpPr>
          <p:spPr>
            <a:xfrm>
              <a:off x="4033050" y="2527250"/>
              <a:ext cx="26700" cy="56100"/>
            </a:xfrm>
            <a:custGeom>
              <a:avLst/>
              <a:gdLst/>
              <a:ahLst/>
              <a:cxnLst/>
              <a:rect l="l" t="t" r="r" b="b"/>
              <a:pathLst>
                <a:path w="1068" h="2244" extrusionOk="0">
                  <a:moveTo>
                    <a:pt x="668" y="401"/>
                  </a:moveTo>
                  <a:cubicBezTo>
                    <a:pt x="701" y="401"/>
                    <a:pt x="701" y="434"/>
                    <a:pt x="701" y="434"/>
                  </a:cubicBezTo>
                  <a:cubicBezTo>
                    <a:pt x="734" y="468"/>
                    <a:pt x="734" y="501"/>
                    <a:pt x="701" y="534"/>
                  </a:cubicBezTo>
                  <a:cubicBezTo>
                    <a:pt x="734" y="568"/>
                    <a:pt x="734" y="601"/>
                    <a:pt x="701" y="634"/>
                  </a:cubicBezTo>
                  <a:cubicBezTo>
                    <a:pt x="701" y="668"/>
                    <a:pt x="701" y="701"/>
                    <a:pt x="668" y="734"/>
                  </a:cubicBezTo>
                  <a:cubicBezTo>
                    <a:pt x="634" y="768"/>
                    <a:pt x="634" y="801"/>
                    <a:pt x="601" y="834"/>
                  </a:cubicBezTo>
                  <a:cubicBezTo>
                    <a:pt x="568" y="868"/>
                    <a:pt x="534" y="868"/>
                    <a:pt x="501" y="901"/>
                  </a:cubicBezTo>
                  <a:cubicBezTo>
                    <a:pt x="501" y="901"/>
                    <a:pt x="468" y="935"/>
                    <a:pt x="434" y="935"/>
                  </a:cubicBezTo>
                  <a:lnTo>
                    <a:pt x="367" y="935"/>
                  </a:lnTo>
                  <a:cubicBezTo>
                    <a:pt x="334" y="935"/>
                    <a:pt x="334" y="901"/>
                    <a:pt x="301" y="901"/>
                  </a:cubicBezTo>
                  <a:cubicBezTo>
                    <a:pt x="301" y="868"/>
                    <a:pt x="301" y="834"/>
                    <a:pt x="301" y="801"/>
                  </a:cubicBezTo>
                  <a:cubicBezTo>
                    <a:pt x="301" y="768"/>
                    <a:pt x="301" y="734"/>
                    <a:pt x="301" y="668"/>
                  </a:cubicBezTo>
                  <a:cubicBezTo>
                    <a:pt x="334" y="634"/>
                    <a:pt x="334" y="601"/>
                    <a:pt x="367" y="568"/>
                  </a:cubicBezTo>
                  <a:cubicBezTo>
                    <a:pt x="367" y="534"/>
                    <a:pt x="401" y="501"/>
                    <a:pt x="434" y="501"/>
                  </a:cubicBezTo>
                  <a:cubicBezTo>
                    <a:pt x="468" y="468"/>
                    <a:pt x="468" y="434"/>
                    <a:pt x="501" y="434"/>
                  </a:cubicBezTo>
                  <a:cubicBezTo>
                    <a:pt x="534" y="401"/>
                    <a:pt x="568" y="401"/>
                    <a:pt x="601" y="401"/>
                  </a:cubicBezTo>
                  <a:close/>
                  <a:moveTo>
                    <a:pt x="684" y="1243"/>
                  </a:moveTo>
                  <a:cubicBezTo>
                    <a:pt x="701" y="1243"/>
                    <a:pt x="718" y="1251"/>
                    <a:pt x="734" y="1268"/>
                  </a:cubicBezTo>
                  <a:cubicBezTo>
                    <a:pt x="734" y="1268"/>
                    <a:pt x="768" y="1268"/>
                    <a:pt x="768" y="1301"/>
                  </a:cubicBezTo>
                  <a:cubicBezTo>
                    <a:pt x="801" y="1335"/>
                    <a:pt x="801" y="1368"/>
                    <a:pt x="801" y="1402"/>
                  </a:cubicBezTo>
                  <a:cubicBezTo>
                    <a:pt x="801" y="1468"/>
                    <a:pt x="801" y="1502"/>
                    <a:pt x="768" y="1535"/>
                  </a:cubicBezTo>
                  <a:cubicBezTo>
                    <a:pt x="768" y="1568"/>
                    <a:pt x="734" y="1635"/>
                    <a:pt x="734" y="1668"/>
                  </a:cubicBezTo>
                  <a:cubicBezTo>
                    <a:pt x="701" y="1702"/>
                    <a:pt x="668" y="1735"/>
                    <a:pt x="634" y="1768"/>
                  </a:cubicBezTo>
                  <a:cubicBezTo>
                    <a:pt x="601" y="1802"/>
                    <a:pt x="568" y="1802"/>
                    <a:pt x="534" y="1835"/>
                  </a:cubicBezTo>
                  <a:lnTo>
                    <a:pt x="434" y="1835"/>
                  </a:lnTo>
                  <a:cubicBezTo>
                    <a:pt x="418" y="1852"/>
                    <a:pt x="401" y="1860"/>
                    <a:pt x="388" y="1860"/>
                  </a:cubicBezTo>
                  <a:cubicBezTo>
                    <a:pt x="376" y="1860"/>
                    <a:pt x="367" y="1852"/>
                    <a:pt x="367" y="1835"/>
                  </a:cubicBezTo>
                  <a:cubicBezTo>
                    <a:pt x="334" y="1835"/>
                    <a:pt x="301" y="1802"/>
                    <a:pt x="301" y="1802"/>
                  </a:cubicBezTo>
                  <a:cubicBezTo>
                    <a:pt x="267" y="1768"/>
                    <a:pt x="267" y="1735"/>
                    <a:pt x="267" y="1702"/>
                  </a:cubicBezTo>
                  <a:cubicBezTo>
                    <a:pt x="267" y="1668"/>
                    <a:pt x="267" y="1635"/>
                    <a:pt x="301" y="1602"/>
                  </a:cubicBezTo>
                  <a:cubicBezTo>
                    <a:pt x="301" y="1535"/>
                    <a:pt x="334" y="1502"/>
                    <a:pt x="367" y="1468"/>
                  </a:cubicBezTo>
                  <a:cubicBezTo>
                    <a:pt x="367" y="1435"/>
                    <a:pt x="401" y="1402"/>
                    <a:pt x="434" y="1368"/>
                  </a:cubicBezTo>
                  <a:cubicBezTo>
                    <a:pt x="468" y="1335"/>
                    <a:pt x="501" y="1301"/>
                    <a:pt x="534" y="1301"/>
                  </a:cubicBezTo>
                  <a:cubicBezTo>
                    <a:pt x="568" y="1268"/>
                    <a:pt x="601" y="1268"/>
                    <a:pt x="634" y="1268"/>
                  </a:cubicBezTo>
                  <a:cubicBezTo>
                    <a:pt x="651" y="1251"/>
                    <a:pt x="668" y="1243"/>
                    <a:pt x="684" y="1243"/>
                  </a:cubicBezTo>
                  <a:close/>
                  <a:moveTo>
                    <a:pt x="734" y="1"/>
                  </a:moveTo>
                  <a:cubicBezTo>
                    <a:pt x="668" y="1"/>
                    <a:pt x="601" y="34"/>
                    <a:pt x="534" y="67"/>
                  </a:cubicBezTo>
                  <a:cubicBezTo>
                    <a:pt x="468" y="101"/>
                    <a:pt x="401" y="167"/>
                    <a:pt x="334" y="234"/>
                  </a:cubicBezTo>
                  <a:cubicBezTo>
                    <a:pt x="301" y="267"/>
                    <a:pt x="234" y="367"/>
                    <a:pt x="201" y="434"/>
                  </a:cubicBezTo>
                  <a:cubicBezTo>
                    <a:pt x="134" y="501"/>
                    <a:pt x="134" y="601"/>
                    <a:pt x="101" y="668"/>
                  </a:cubicBezTo>
                  <a:cubicBezTo>
                    <a:pt x="67" y="768"/>
                    <a:pt x="67" y="834"/>
                    <a:pt x="67" y="935"/>
                  </a:cubicBezTo>
                  <a:cubicBezTo>
                    <a:pt x="34" y="1068"/>
                    <a:pt x="101" y="1168"/>
                    <a:pt x="167" y="1268"/>
                  </a:cubicBezTo>
                  <a:cubicBezTo>
                    <a:pt x="134" y="1368"/>
                    <a:pt x="67" y="1435"/>
                    <a:pt x="67" y="1535"/>
                  </a:cubicBezTo>
                  <a:cubicBezTo>
                    <a:pt x="34" y="1635"/>
                    <a:pt x="1" y="1735"/>
                    <a:pt x="1" y="1835"/>
                  </a:cubicBezTo>
                  <a:cubicBezTo>
                    <a:pt x="1" y="1902"/>
                    <a:pt x="34" y="2002"/>
                    <a:pt x="34" y="2069"/>
                  </a:cubicBezTo>
                  <a:cubicBezTo>
                    <a:pt x="62" y="2179"/>
                    <a:pt x="158" y="2244"/>
                    <a:pt x="266" y="2244"/>
                  </a:cubicBezTo>
                  <a:cubicBezTo>
                    <a:pt x="288" y="2244"/>
                    <a:pt x="311" y="2241"/>
                    <a:pt x="334" y="2235"/>
                  </a:cubicBezTo>
                  <a:cubicBezTo>
                    <a:pt x="401" y="2235"/>
                    <a:pt x="468" y="2202"/>
                    <a:pt x="534" y="2169"/>
                  </a:cubicBezTo>
                  <a:cubicBezTo>
                    <a:pt x="601" y="2135"/>
                    <a:pt x="701" y="2069"/>
                    <a:pt x="768" y="2002"/>
                  </a:cubicBezTo>
                  <a:cubicBezTo>
                    <a:pt x="801" y="1935"/>
                    <a:pt x="868" y="1869"/>
                    <a:pt x="901" y="1768"/>
                  </a:cubicBezTo>
                  <a:cubicBezTo>
                    <a:pt x="968" y="1702"/>
                    <a:pt x="1001" y="1602"/>
                    <a:pt x="1035" y="1502"/>
                  </a:cubicBezTo>
                  <a:cubicBezTo>
                    <a:pt x="1035" y="1435"/>
                    <a:pt x="1068" y="1335"/>
                    <a:pt x="1068" y="1235"/>
                  </a:cubicBezTo>
                  <a:cubicBezTo>
                    <a:pt x="1068" y="1135"/>
                    <a:pt x="1035" y="1068"/>
                    <a:pt x="1035" y="968"/>
                  </a:cubicBezTo>
                  <a:cubicBezTo>
                    <a:pt x="1001" y="935"/>
                    <a:pt x="968" y="868"/>
                    <a:pt x="901" y="868"/>
                  </a:cubicBezTo>
                  <a:cubicBezTo>
                    <a:pt x="935" y="768"/>
                    <a:pt x="968" y="701"/>
                    <a:pt x="968" y="634"/>
                  </a:cubicBezTo>
                  <a:cubicBezTo>
                    <a:pt x="1001" y="568"/>
                    <a:pt x="1001" y="468"/>
                    <a:pt x="1001" y="401"/>
                  </a:cubicBezTo>
                  <a:cubicBezTo>
                    <a:pt x="1001" y="301"/>
                    <a:pt x="1001" y="234"/>
                    <a:pt x="968" y="167"/>
                  </a:cubicBezTo>
                  <a:cubicBezTo>
                    <a:pt x="968" y="101"/>
                    <a:pt x="935" y="67"/>
                    <a:pt x="868" y="34"/>
                  </a:cubicBezTo>
                  <a:cubicBezTo>
                    <a:pt x="834" y="1"/>
                    <a:pt x="768" y="1"/>
                    <a:pt x="7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5"/>
            <p:cNvSpPr/>
            <p:nvPr/>
          </p:nvSpPr>
          <p:spPr>
            <a:xfrm>
              <a:off x="4063900" y="2509750"/>
              <a:ext cx="26725" cy="56100"/>
            </a:xfrm>
            <a:custGeom>
              <a:avLst/>
              <a:gdLst/>
              <a:ahLst/>
              <a:cxnLst/>
              <a:rect l="l" t="t" r="r" b="b"/>
              <a:pathLst>
                <a:path w="1069" h="2244" extrusionOk="0">
                  <a:moveTo>
                    <a:pt x="668" y="400"/>
                  </a:moveTo>
                  <a:cubicBezTo>
                    <a:pt x="701" y="400"/>
                    <a:pt x="701" y="434"/>
                    <a:pt x="735" y="434"/>
                  </a:cubicBezTo>
                  <a:cubicBezTo>
                    <a:pt x="735" y="467"/>
                    <a:pt x="735" y="500"/>
                    <a:pt x="735" y="534"/>
                  </a:cubicBezTo>
                  <a:cubicBezTo>
                    <a:pt x="735" y="567"/>
                    <a:pt x="735" y="600"/>
                    <a:pt x="735" y="634"/>
                  </a:cubicBezTo>
                  <a:cubicBezTo>
                    <a:pt x="701" y="667"/>
                    <a:pt x="701" y="734"/>
                    <a:pt x="668" y="767"/>
                  </a:cubicBezTo>
                  <a:cubicBezTo>
                    <a:pt x="668" y="767"/>
                    <a:pt x="635" y="801"/>
                    <a:pt x="601" y="834"/>
                  </a:cubicBezTo>
                  <a:cubicBezTo>
                    <a:pt x="568" y="867"/>
                    <a:pt x="568" y="867"/>
                    <a:pt x="534" y="901"/>
                  </a:cubicBezTo>
                  <a:cubicBezTo>
                    <a:pt x="501" y="901"/>
                    <a:pt x="468" y="934"/>
                    <a:pt x="434" y="934"/>
                  </a:cubicBezTo>
                  <a:lnTo>
                    <a:pt x="368" y="934"/>
                  </a:lnTo>
                  <a:cubicBezTo>
                    <a:pt x="334" y="934"/>
                    <a:pt x="334" y="901"/>
                    <a:pt x="334" y="901"/>
                  </a:cubicBezTo>
                  <a:cubicBezTo>
                    <a:pt x="301" y="867"/>
                    <a:pt x="301" y="834"/>
                    <a:pt x="334" y="801"/>
                  </a:cubicBezTo>
                  <a:cubicBezTo>
                    <a:pt x="301" y="767"/>
                    <a:pt x="301" y="701"/>
                    <a:pt x="334" y="667"/>
                  </a:cubicBezTo>
                  <a:cubicBezTo>
                    <a:pt x="334" y="634"/>
                    <a:pt x="368" y="600"/>
                    <a:pt x="368" y="567"/>
                  </a:cubicBezTo>
                  <a:cubicBezTo>
                    <a:pt x="401" y="534"/>
                    <a:pt x="401" y="534"/>
                    <a:pt x="434" y="500"/>
                  </a:cubicBezTo>
                  <a:cubicBezTo>
                    <a:pt x="468" y="467"/>
                    <a:pt x="501" y="467"/>
                    <a:pt x="534" y="434"/>
                  </a:cubicBezTo>
                  <a:cubicBezTo>
                    <a:pt x="534" y="434"/>
                    <a:pt x="568" y="400"/>
                    <a:pt x="601" y="400"/>
                  </a:cubicBezTo>
                  <a:close/>
                  <a:moveTo>
                    <a:pt x="685" y="1209"/>
                  </a:moveTo>
                  <a:cubicBezTo>
                    <a:pt x="701" y="1209"/>
                    <a:pt x="718" y="1218"/>
                    <a:pt x="735" y="1234"/>
                  </a:cubicBezTo>
                  <a:cubicBezTo>
                    <a:pt x="768" y="1234"/>
                    <a:pt x="768" y="1268"/>
                    <a:pt x="801" y="1268"/>
                  </a:cubicBezTo>
                  <a:cubicBezTo>
                    <a:pt x="801" y="1301"/>
                    <a:pt x="801" y="1334"/>
                    <a:pt x="801" y="1368"/>
                  </a:cubicBezTo>
                  <a:cubicBezTo>
                    <a:pt x="801" y="1434"/>
                    <a:pt x="801" y="1468"/>
                    <a:pt x="801" y="1501"/>
                  </a:cubicBezTo>
                  <a:cubicBezTo>
                    <a:pt x="768" y="1568"/>
                    <a:pt x="768" y="1601"/>
                    <a:pt x="735" y="1635"/>
                  </a:cubicBezTo>
                  <a:lnTo>
                    <a:pt x="635" y="1735"/>
                  </a:lnTo>
                  <a:lnTo>
                    <a:pt x="534" y="1801"/>
                  </a:lnTo>
                  <a:cubicBezTo>
                    <a:pt x="501" y="1835"/>
                    <a:pt x="468" y="1835"/>
                    <a:pt x="434" y="1835"/>
                  </a:cubicBezTo>
                  <a:cubicBezTo>
                    <a:pt x="418" y="1851"/>
                    <a:pt x="401" y="1860"/>
                    <a:pt x="389" y="1860"/>
                  </a:cubicBezTo>
                  <a:cubicBezTo>
                    <a:pt x="376" y="1860"/>
                    <a:pt x="368" y="1851"/>
                    <a:pt x="368" y="1835"/>
                  </a:cubicBezTo>
                  <a:cubicBezTo>
                    <a:pt x="334" y="1835"/>
                    <a:pt x="301" y="1801"/>
                    <a:pt x="301" y="1801"/>
                  </a:cubicBezTo>
                  <a:cubicBezTo>
                    <a:pt x="268" y="1768"/>
                    <a:pt x="268" y="1735"/>
                    <a:pt x="268" y="1701"/>
                  </a:cubicBezTo>
                  <a:cubicBezTo>
                    <a:pt x="268" y="1668"/>
                    <a:pt x="268" y="1601"/>
                    <a:pt x="301" y="1568"/>
                  </a:cubicBezTo>
                  <a:cubicBezTo>
                    <a:pt x="301" y="1501"/>
                    <a:pt x="334" y="1468"/>
                    <a:pt x="368" y="1434"/>
                  </a:cubicBezTo>
                  <a:cubicBezTo>
                    <a:pt x="368" y="1401"/>
                    <a:pt x="401" y="1368"/>
                    <a:pt x="434" y="1334"/>
                  </a:cubicBezTo>
                  <a:cubicBezTo>
                    <a:pt x="468" y="1301"/>
                    <a:pt x="501" y="1301"/>
                    <a:pt x="534" y="1268"/>
                  </a:cubicBezTo>
                  <a:cubicBezTo>
                    <a:pt x="568" y="1234"/>
                    <a:pt x="601" y="1234"/>
                    <a:pt x="635" y="1234"/>
                  </a:cubicBezTo>
                  <a:cubicBezTo>
                    <a:pt x="651" y="1218"/>
                    <a:pt x="668" y="1209"/>
                    <a:pt x="685" y="1209"/>
                  </a:cubicBezTo>
                  <a:close/>
                  <a:moveTo>
                    <a:pt x="735" y="0"/>
                  </a:moveTo>
                  <a:cubicBezTo>
                    <a:pt x="668" y="0"/>
                    <a:pt x="601" y="33"/>
                    <a:pt x="534" y="67"/>
                  </a:cubicBezTo>
                  <a:cubicBezTo>
                    <a:pt x="468" y="100"/>
                    <a:pt x="401" y="167"/>
                    <a:pt x="368" y="234"/>
                  </a:cubicBezTo>
                  <a:cubicBezTo>
                    <a:pt x="301" y="267"/>
                    <a:pt x="234" y="367"/>
                    <a:pt x="201" y="434"/>
                  </a:cubicBezTo>
                  <a:cubicBezTo>
                    <a:pt x="168" y="500"/>
                    <a:pt x="134" y="600"/>
                    <a:pt x="101" y="667"/>
                  </a:cubicBezTo>
                  <a:cubicBezTo>
                    <a:pt x="67" y="767"/>
                    <a:pt x="67" y="867"/>
                    <a:pt x="67" y="934"/>
                  </a:cubicBezTo>
                  <a:cubicBezTo>
                    <a:pt x="67" y="1067"/>
                    <a:pt x="101" y="1168"/>
                    <a:pt x="168" y="1268"/>
                  </a:cubicBezTo>
                  <a:cubicBezTo>
                    <a:pt x="134" y="1368"/>
                    <a:pt x="101" y="1434"/>
                    <a:pt x="67" y="1534"/>
                  </a:cubicBezTo>
                  <a:cubicBezTo>
                    <a:pt x="34" y="1635"/>
                    <a:pt x="1" y="1735"/>
                    <a:pt x="34" y="1835"/>
                  </a:cubicBezTo>
                  <a:cubicBezTo>
                    <a:pt x="1" y="1901"/>
                    <a:pt x="34" y="2001"/>
                    <a:pt x="67" y="2068"/>
                  </a:cubicBezTo>
                  <a:cubicBezTo>
                    <a:pt x="95" y="2179"/>
                    <a:pt x="169" y="2243"/>
                    <a:pt x="269" y="2243"/>
                  </a:cubicBezTo>
                  <a:cubicBezTo>
                    <a:pt x="290" y="2243"/>
                    <a:pt x="311" y="2241"/>
                    <a:pt x="334" y="2235"/>
                  </a:cubicBezTo>
                  <a:cubicBezTo>
                    <a:pt x="401" y="2235"/>
                    <a:pt x="468" y="2202"/>
                    <a:pt x="534" y="2168"/>
                  </a:cubicBezTo>
                  <a:cubicBezTo>
                    <a:pt x="635" y="2135"/>
                    <a:pt x="701" y="2068"/>
                    <a:pt x="768" y="2001"/>
                  </a:cubicBezTo>
                  <a:cubicBezTo>
                    <a:pt x="835" y="1935"/>
                    <a:pt x="868" y="1868"/>
                    <a:pt x="935" y="1768"/>
                  </a:cubicBezTo>
                  <a:cubicBezTo>
                    <a:pt x="968" y="1701"/>
                    <a:pt x="1001" y="1601"/>
                    <a:pt x="1035" y="1501"/>
                  </a:cubicBezTo>
                  <a:cubicBezTo>
                    <a:pt x="1068" y="1434"/>
                    <a:pt x="1068" y="1334"/>
                    <a:pt x="1068" y="1234"/>
                  </a:cubicBezTo>
                  <a:cubicBezTo>
                    <a:pt x="1068" y="1134"/>
                    <a:pt x="1068" y="1067"/>
                    <a:pt x="1035" y="1001"/>
                  </a:cubicBezTo>
                  <a:cubicBezTo>
                    <a:pt x="1001" y="934"/>
                    <a:pt x="968" y="867"/>
                    <a:pt x="901" y="867"/>
                  </a:cubicBezTo>
                  <a:cubicBezTo>
                    <a:pt x="935" y="767"/>
                    <a:pt x="968" y="701"/>
                    <a:pt x="1001" y="634"/>
                  </a:cubicBezTo>
                  <a:cubicBezTo>
                    <a:pt x="1001" y="567"/>
                    <a:pt x="1001" y="467"/>
                    <a:pt x="1035" y="400"/>
                  </a:cubicBezTo>
                  <a:cubicBezTo>
                    <a:pt x="1035" y="300"/>
                    <a:pt x="1001" y="234"/>
                    <a:pt x="968" y="167"/>
                  </a:cubicBezTo>
                  <a:cubicBezTo>
                    <a:pt x="968" y="100"/>
                    <a:pt x="935" y="67"/>
                    <a:pt x="868" y="33"/>
                  </a:cubicBezTo>
                  <a:cubicBezTo>
                    <a:pt x="835" y="0"/>
                    <a:pt x="768" y="0"/>
                    <a:pt x="73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5"/>
            <p:cNvSpPr/>
            <p:nvPr/>
          </p:nvSpPr>
          <p:spPr>
            <a:xfrm>
              <a:off x="4095600" y="2491875"/>
              <a:ext cx="25875" cy="56250"/>
            </a:xfrm>
            <a:custGeom>
              <a:avLst/>
              <a:gdLst/>
              <a:ahLst/>
              <a:cxnLst/>
              <a:rect l="l" t="t" r="r" b="b"/>
              <a:pathLst>
                <a:path w="1035" h="2250" extrusionOk="0">
                  <a:moveTo>
                    <a:pt x="617" y="390"/>
                  </a:moveTo>
                  <a:cubicBezTo>
                    <a:pt x="634" y="390"/>
                    <a:pt x="651" y="398"/>
                    <a:pt x="667" y="415"/>
                  </a:cubicBezTo>
                  <a:cubicBezTo>
                    <a:pt x="667" y="415"/>
                    <a:pt x="701" y="415"/>
                    <a:pt x="701" y="448"/>
                  </a:cubicBezTo>
                  <a:cubicBezTo>
                    <a:pt x="701" y="482"/>
                    <a:pt x="701" y="515"/>
                    <a:pt x="701" y="548"/>
                  </a:cubicBezTo>
                  <a:cubicBezTo>
                    <a:pt x="701" y="582"/>
                    <a:pt x="701" y="615"/>
                    <a:pt x="701" y="648"/>
                  </a:cubicBezTo>
                  <a:cubicBezTo>
                    <a:pt x="701" y="682"/>
                    <a:pt x="667" y="715"/>
                    <a:pt x="667" y="748"/>
                  </a:cubicBezTo>
                  <a:cubicBezTo>
                    <a:pt x="634" y="782"/>
                    <a:pt x="601" y="815"/>
                    <a:pt x="567" y="848"/>
                  </a:cubicBezTo>
                  <a:cubicBezTo>
                    <a:pt x="567" y="848"/>
                    <a:pt x="534" y="882"/>
                    <a:pt x="501" y="882"/>
                  </a:cubicBezTo>
                  <a:cubicBezTo>
                    <a:pt x="467" y="915"/>
                    <a:pt x="434" y="915"/>
                    <a:pt x="434" y="915"/>
                  </a:cubicBezTo>
                  <a:cubicBezTo>
                    <a:pt x="417" y="932"/>
                    <a:pt x="401" y="940"/>
                    <a:pt x="384" y="940"/>
                  </a:cubicBezTo>
                  <a:cubicBezTo>
                    <a:pt x="367" y="940"/>
                    <a:pt x="351" y="932"/>
                    <a:pt x="334" y="915"/>
                  </a:cubicBezTo>
                  <a:cubicBezTo>
                    <a:pt x="334" y="915"/>
                    <a:pt x="301" y="915"/>
                    <a:pt x="301" y="882"/>
                  </a:cubicBezTo>
                  <a:cubicBezTo>
                    <a:pt x="301" y="848"/>
                    <a:pt x="301" y="815"/>
                    <a:pt x="301" y="782"/>
                  </a:cubicBezTo>
                  <a:cubicBezTo>
                    <a:pt x="301" y="748"/>
                    <a:pt x="301" y="715"/>
                    <a:pt x="301" y="682"/>
                  </a:cubicBezTo>
                  <a:cubicBezTo>
                    <a:pt x="301" y="648"/>
                    <a:pt x="334" y="615"/>
                    <a:pt x="334" y="582"/>
                  </a:cubicBezTo>
                  <a:cubicBezTo>
                    <a:pt x="367" y="548"/>
                    <a:pt x="401" y="515"/>
                    <a:pt x="434" y="482"/>
                  </a:cubicBezTo>
                  <a:cubicBezTo>
                    <a:pt x="434" y="482"/>
                    <a:pt x="467" y="448"/>
                    <a:pt x="501" y="448"/>
                  </a:cubicBezTo>
                  <a:cubicBezTo>
                    <a:pt x="534" y="415"/>
                    <a:pt x="534" y="415"/>
                    <a:pt x="567" y="415"/>
                  </a:cubicBezTo>
                  <a:cubicBezTo>
                    <a:pt x="584" y="398"/>
                    <a:pt x="601" y="390"/>
                    <a:pt x="617" y="390"/>
                  </a:cubicBezTo>
                  <a:close/>
                  <a:moveTo>
                    <a:pt x="701" y="1215"/>
                  </a:moveTo>
                  <a:cubicBezTo>
                    <a:pt x="734" y="1249"/>
                    <a:pt x="734" y="1249"/>
                    <a:pt x="768" y="1282"/>
                  </a:cubicBezTo>
                  <a:cubicBezTo>
                    <a:pt x="768" y="1315"/>
                    <a:pt x="801" y="1349"/>
                    <a:pt x="768" y="1382"/>
                  </a:cubicBezTo>
                  <a:cubicBezTo>
                    <a:pt x="768" y="1416"/>
                    <a:pt x="768" y="1482"/>
                    <a:pt x="768" y="1516"/>
                  </a:cubicBezTo>
                  <a:cubicBezTo>
                    <a:pt x="734" y="1549"/>
                    <a:pt x="734" y="1582"/>
                    <a:pt x="701" y="1616"/>
                  </a:cubicBezTo>
                  <a:cubicBezTo>
                    <a:pt x="667" y="1649"/>
                    <a:pt x="634" y="1682"/>
                    <a:pt x="601" y="1716"/>
                  </a:cubicBezTo>
                  <a:cubicBezTo>
                    <a:pt x="567" y="1749"/>
                    <a:pt x="534" y="1782"/>
                    <a:pt x="501" y="1816"/>
                  </a:cubicBezTo>
                  <a:cubicBezTo>
                    <a:pt x="501" y="1816"/>
                    <a:pt x="467" y="1849"/>
                    <a:pt x="401" y="1849"/>
                  </a:cubicBezTo>
                  <a:lnTo>
                    <a:pt x="334" y="1849"/>
                  </a:lnTo>
                  <a:cubicBezTo>
                    <a:pt x="301" y="1816"/>
                    <a:pt x="301" y="1816"/>
                    <a:pt x="267" y="1782"/>
                  </a:cubicBezTo>
                  <a:cubicBezTo>
                    <a:pt x="267" y="1749"/>
                    <a:pt x="234" y="1716"/>
                    <a:pt x="234" y="1682"/>
                  </a:cubicBezTo>
                  <a:cubicBezTo>
                    <a:pt x="234" y="1649"/>
                    <a:pt x="267" y="1582"/>
                    <a:pt x="267" y="1549"/>
                  </a:cubicBezTo>
                  <a:cubicBezTo>
                    <a:pt x="301" y="1516"/>
                    <a:pt x="301" y="1482"/>
                    <a:pt x="334" y="1449"/>
                  </a:cubicBezTo>
                  <a:cubicBezTo>
                    <a:pt x="367" y="1416"/>
                    <a:pt x="401" y="1382"/>
                    <a:pt x="401" y="1349"/>
                  </a:cubicBezTo>
                  <a:cubicBezTo>
                    <a:pt x="434" y="1315"/>
                    <a:pt x="467" y="1282"/>
                    <a:pt x="501" y="1249"/>
                  </a:cubicBezTo>
                  <a:cubicBezTo>
                    <a:pt x="534" y="1249"/>
                    <a:pt x="567" y="1215"/>
                    <a:pt x="601" y="1215"/>
                  </a:cubicBezTo>
                  <a:close/>
                  <a:moveTo>
                    <a:pt x="753" y="1"/>
                  </a:moveTo>
                  <a:cubicBezTo>
                    <a:pt x="737" y="1"/>
                    <a:pt x="720" y="5"/>
                    <a:pt x="701" y="15"/>
                  </a:cubicBezTo>
                  <a:cubicBezTo>
                    <a:pt x="634" y="15"/>
                    <a:pt x="567" y="48"/>
                    <a:pt x="501" y="81"/>
                  </a:cubicBezTo>
                  <a:cubicBezTo>
                    <a:pt x="434" y="115"/>
                    <a:pt x="367" y="148"/>
                    <a:pt x="334" y="215"/>
                  </a:cubicBezTo>
                  <a:cubicBezTo>
                    <a:pt x="267" y="281"/>
                    <a:pt x="200" y="348"/>
                    <a:pt x="167" y="415"/>
                  </a:cubicBezTo>
                  <a:cubicBezTo>
                    <a:pt x="134" y="515"/>
                    <a:pt x="100" y="582"/>
                    <a:pt x="67" y="682"/>
                  </a:cubicBezTo>
                  <a:cubicBezTo>
                    <a:pt x="67" y="748"/>
                    <a:pt x="34" y="848"/>
                    <a:pt x="34" y="949"/>
                  </a:cubicBezTo>
                  <a:cubicBezTo>
                    <a:pt x="34" y="1049"/>
                    <a:pt x="67" y="1182"/>
                    <a:pt x="167" y="1282"/>
                  </a:cubicBezTo>
                  <a:cubicBezTo>
                    <a:pt x="100" y="1349"/>
                    <a:pt x="67" y="1449"/>
                    <a:pt x="34" y="1549"/>
                  </a:cubicBezTo>
                  <a:cubicBezTo>
                    <a:pt x="0" y="1649"/>
                    <a:pt x="0" y="1749"/>
                    <a:pt x="0" y="1849"/>
                  </a:cubicBezTo>
                  <a:cubicBezTo>
                    <a:pt x="0" y="1916"/>
                    <a:pt x="0" y="1983"/>
                    <a:pt x="34" y="2083"/>
                  </a:cubicBezTo>
                  <a:cubicBezTo>
                    <a:pt x="34" y="2116"/>
                    <a:pt x="100" y="2183"/>
                    <a:pt x="134" y="2216"/>
                  </a:cubicBezTo>
                  <a:cubicBezTo>
                    <a:pt x="167" y="2249"/>
                    <a:pt x="234" y="2249"/>
                    <a:pt x="301" y="2249"/>
                  </a:cubicBezTo>
                  <a:cubicBezTo>
                    <a:pt x="367" y="2249"/>
                    <a:pt x="434" y="2216"/>
                    <a:pt x="501" y="2183"/>
                  </a:cubicBezTo>
                  <a:cubicBezTo>
                    <a:pt x="601" y="2116"/>
                    <a:pt x="667" y="2049"/>
                    <a:pt x="734" y="1983"/>
                  </a:cubicBezTo>
                  <a:cubicBezTo>
                    <a:pt x="801" y="1916"/>
                    <a:pt x="868" y="1849"/>
                    <a:pt x="901" y="1782"/>
                  </a:cubicBezTo>
                  <a:cubicBezTo>
                    <a:pt x="1001" y="1616"/>
                    <a:pt x="1034" y="1416"/>
                    <a:pt x="1034" y="1215"/>
                  </a:cubicBezTo>
                  <a:cubicBezTo>
                    <a:pt x="1034" y="1149"/>
                    <a:pt x="1034" y="1049"/>
                    <a:pt x="1001" y="982"/>
                  </a:cubicBezTo>
                  <a:cubicBezTo>
                    <a:pt x="968" y="915"/>
                    <a:pt x="934" y="882"/>
                    <a:pt x="868" y="848"/>
                  </a:cubicBezTo>
                  <a:cubicBezTo>
                    <a:pt x="901" y="782"/>
                    <a:pt x="934" y="715"/>
                    <a:pt x="968" y="615"/>
                  </a:cubicBezTo>
                  <a:cubicBezTo>
                    <a:pt x="968" y="548"/>
                    <a:pt x="1001" y="482"/>
                    <a:pt x="1001" y="381"/>
                  </a:cubicBezTo>
                  <a:cubicBezTo>
                    <a:pt x="1001" y="315"/>
                    <a:pt x="968" y="248"/>
                    <a:pt x="968" y="181"/>
                  </a:cubicBezTo>
                  <a:cubicBezTo>
                    <a:pt x="934" y="115"/>
                    <a:pt x="901" y="81"/>
                    <a:pt x="868" y="48"/>
                  </a:cubicBezTo>
                  <a:cubicBezTo>
                    <a:pt x="820" y="24"/>
                    <a:pt x="790" y="1"/>
                    <a:pt x="75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5"/>
            <p:cNvSpPr/>
            <p:nvPr/>
          </p:nvSpPr>
          <p:spPr>
            <a:xfrm>
              <a:off x="4126450" y="2473875"/>
              <a:ext cx="25875" cy="56250"/>
            </a:xfrm>
            <a:custGeom>
              <a:avLst/>
              <a:gdLst/>
              <a:ahLst/>
              <a:cxnLst/>
              <a:rect l="l" t="t" r="r" b="b"/>
              <a:pathLst>
                <a:path w="1035" h="2250" extrusionOk="0">
                  <a:moveTo>
                    <a:pt x="668" y="401"/>
                  </a:moveTo>
                  <a:cubicBezTo>
                    <a:pt x="668" y="401"/>
                    <a:pt x="701" y="434"/>
                    <a:pt x="701" y="434"/>
                  </a:cubicBezTo>
                  <a:cubicBezTo>
                    <a:pt x="701" y="468"/>
                    <a:pt x="701" y="501"/>
                    <a:pt x="701" y="534"/>
                  </a:cubicBezTo>
                  <a:cubicBezTo>
                    <a:pt x="701" y="568"/>
                    <a:pt x="701" y="601"/>
                    <a:pt x="701" y="634"/>
                  </a:cubicBezTo>
                  <a:cubicBezTo>
                    <a:pt x="701" y="668"/>
                    <a:pt x="668" y="735"/>
                    <a:pt x="668" y="768"/>
                  </a:cubicBezTo>
                  <a:cubicBezTo>
                    <a:pt x="634" y="768"/>
                    <a:pt x="601" y="801"/>
                    <a:pt x="601" y="835"/>
                  </a:cubicBezTo>
                  <a:cubicBezTo>
                    <a:pt x="568" y="868"/>
                    <a:pt x="534" y="868"/>
                    <a:pt x="501" y="901"/>
                  </a:cubicBezTo>
                  <a:cubicBezTo>
                    <a:pt x="468" y="901"/>
                    <a:pt x="468" y="935"/>
                    <a:pt x="434" y="935"/>
                  </a:cubicBezTo>
                  <a:lnTo>
                    <a:pt x="367" y="935"/>
                  </a:lnTo>
                  <a:cubicBezTo>
                    <a:pt x="334" y="935"/>
                    <a:pt x="301" y="901"/>
                    <a:pt x="301" y="901"/>
                  </a:cubicBezTo>
                  <a:cubicBezTo>
                    <a:pt x="301" y="868"/>
                    <a:pt x="301" y="835"/>
                    <a:pt x="301" y="801"/>
                  </a:cubicBezTo>
                  <a:cubicBezTo>
                    <a:pt x="301" y="768"/>
                    <a:pt x="301" y="701"/>
                    <a:pt x="301" y="668"/>
                  </a:cubicBezTo>
                  <a:cubicBezTo>
                    <a:pt x="334" y="634"/>
                    <a:pt x="334" y="601"/>
                    <a:pt x="367" y="568"/>
                  </a:cubicBezTo>
                  <a:cubicBezTo>
                    <a:pt x="367" y="534"/>
                    <a:pt x="401" y="534"/>
                    <a:pt x="434" y="501"/>
                  </a:cubicBezTo>
                  <a:cubicBezTo>
                    <a:pt x="434" y="468"/>
                    <a:pt x="468" y="468"/>
                    <a:pt x="501" y="434"/>
                  </a:cubicBezTo>
                  <a:cubicBezTo>
                    <a:pt x="534" y="434"/>
                    <a:pt x="568" y="401"/>
                    <a:pt x="601" y="401"/>
                  </a:cubicBezTo>
                  <a:close/>
                  <a:moveTo>
                    <a:pt x="655" y="1210"/>
                  </a:moveTo>
                  <a:cubicBezTo>
                    <a:pt x="668" y="1210"/>
                    <a:pt x="684" y="1218"/>
                    <a:pt x="701" y="1235"/>
                  </a:cubicBezTo>
                  <a:cubicBezTo>
                    <a:pt x="734" y="1235"/>
                    <a:pt x="768" y="1268"/>
                    <a:pt x="768" y="1268"/>
                  </a:cubicBezTo>
                  <a:cubicBezTo>
                    <a:pt x="801" y="1302"/>
                    <a:pt x="801" y="1335"/>
                    <a:pt x="801" y="1368"/>
                  </a:cubicBezTo>
                  <a:cubicBezTo>
                    <a:pt x="801" y="1435"/>
                    <a:pt x="768" y="1468"/>
                    <a:pt x="768" y="1502"/>
                  </a:cubicBezTo>
                  <a:cubicBezTo>
                    <a:pt x="768" y="1568"/>
                    <a:pt x="734" y="1602"/>
                    <a:pt x="701" y="1635"/>
                  </a:cubicBezTo>
                  <a:cubicBezTo>
                    <a:pt x="701" y="1669"/>
                    <a:pt x="668" y="1702"/>
                    <a:pt x="634" y="1735"/>
                  </a:cubicBezTo>
                  <a:lnTo>
                    <a:pt x="534" y="1802"/>
                  </a:lnTo>
                  <a:cubicBezTo>
                    <a:pt x="501" y="1835"/>
                    <a:pt x="468" y="1835"/>
                    <a:pt x="434" y="1835"/>
                  </a:cubicBezTo>
                  <a:cubicBezTo>
                    <a:pt x="418" y="1852"/>
                    <a:pt x="401" y="1860"/>
                    <a:pt x="384" y="1860"/>
                  </a:cubicBezTo>
                  <a:cubicBezTo>
                    <a:pt x="367" y="1860"/>
                    <a:pt x="351" y="1852"/>
                    <a:pt x="334" y="1835"/>
                  </a:cubicBezTo>
                  <a:cubicBezTo>
                    <a:pt x="301" y="1835"/>
                    <a:pt x="301" y="1802"/>
                    <a:pt x="267" y="1802"/>
                  </a:cubicBezTo>
                  <a:cubicBezTo>
                    <a:pt x="267" y="1769"/>
                    <a:pt x="267" y="1735"/>
                    <a:pt x="267" y="1702"/>
                  </a:cubicBezTo>
                  <a:cubicBezTo>
                    <a:pt x="267" y="1635"/>
                    <a:pt x="267" y="1602"/>
                    <a:pt x="267" y="1568"/>
                  </a:cubicBezTo>
                  <a:cubicBezTo>
                    <a:pt x="301" y="1502"/>
                    <a:pt x="301" y="1468"/>
                    <a:pt x="334" y="1435"/>
                  </a:cubicBezTo>
                  <a:lnTo>
                    <a:pt x="434" y="1335"/>
                  </a:lnTo>
                  <a:lnTo>
                    <a:pt x="534" y="1268"/>
                  </a:lnTo>
                  <a:cubicBezTo>
                    <a:pt x="568" y="1235"/>
                    <a:pt x="601" y="1235"/>
                    <a:pt x="634" y="1235"/>
                  </a:cubicBezTo>
                  <a:cubicBezTo>
                    <a:pt x="634" y="1218"/>
                    <a:pt x="643" y="1210"/>
                    <a:pt x="655" y="1210"/>
                  </a:cubicBezTo>
                  <a:close/>
                  <a:moveTo>
                    <a:pt x="701" y="1"/>
                  </a:moveTo>
                  <a:cubicBezTo>
                    <a:pt x="634" y="1"/>
                    <a:pt x="568" y="34"/>
                    <a:pt x="534" y="67"/>
                  </a:cubicBezTo>
                  <a:cubicBezTo>
                    <a:pt x="468" y="101"/>
                    <a:pt x="401" y="167"/>
                    <a:pt x="334" y="234"/>
                  </a:cubicBezTo>
                  <a:cubicBezTo>
                    <a:pt x="267" y="268"/>
                    <a:pt x="234" y="368"/>
                    <a:pt x="201" y="434"/>
                  </a:cubicBezTo>
                  <a:cubicBezTo>
                    <a:pt x="134" y="501"/>
                    <a:pt x="101" y="601"/>
                    <a:pt x="101" y="668"/>
                  </a:cubicBezTo>
                  <a:cubicBezTo>
                    <a:pt x="67" y="768"/>
                    <a:pt x="34" y="868"/>
                    <a:pt x="34" y="935"/>
                  </a:cubicBezTo>
                  <a:cubicBezTo>
                    <a:pt x="34" y="1068"/>
                    <a:pt x="67" y="1202"/>
                    <a:pt x="167" y="1268"/>
                  </a:cubicBezTo>
                  <a:cubicBezTo>
                    <a:pt x="101" y="1368"/>
                    <a:pt x="67" y="1435"/>
                    <a:pt x="34" y="1535"/>
                  </a:cubicBezTo>
                  <a:cubicBezTo>
                    <a:pt x="1" y="1635"/>
                    <a:pt x="1" y="1735"/>
                    <a:pt x="1" y="1835"/>
                  </a:cubicBezTo>
                  <a:cubicBezTo>
                    <a:pt x="1" y="1902"/>
                    <a:pt x="1" y="2002"/>
                    <a:pt x="34" y="2069"/>
                  </a:cubicBezTo>
                  <a:cubicBezTo>
                    <a:pt x="67" y="2136"/>
                    <a:pt x="101" y="2169"/>
                    <a:pt x="134" y="2202"/>
                  </a:cubicBezTo>
                  <a:cubicBezTo>
                    <a:pt x="181" y="2226"/>
                    <a:pt x="212" y="2249"/>
                    <a:pt x="249" y="2249"/>
                  </a:cubicBezTo>
                  <a:cubicBezTo>
                    <a:pt x="265" y="2249"/>
                    <a:pt x="281" y="2245"/>
                    <a:pt x="301" y="2236"/>
                  </a:cubicBezTo>
                  <a:cubicBezTo>
                    <a:pt x="367" y="2236"/>
                    <a:pt x="468" y="2202"/>
                    <a:pt x="534" y="2169"/>
                  </a:cubicBezTo>
                  <a:cubicBezTo>
                    <a:pt x="601" y="2136"/>
                    <a:pt x="668" y="2069"/>
                    <a:pt x="734" y="2002"/>
                  </a:cubicBezTo>
                  <a:cubicBezTo>
                    <a:pt x="801" y="1935"/>
                    <a:pt x="868" y="1869"/>
                    <a:pt x="901" y="1769"/>
                  </a:cubicBezTo>
                  <a:cubicBezTo>
                    <a:pt x="1001" y="1602"/>
                    <a:pt x="1035" y="1435"/>
                    <a:pt x="1035" y="1235"/>
                  </a:cubicBezTo>
                  <a:cubicBezTo>
                    <a:pt x="1035" y="1135"/>
                    <a:pt x="1035" y="1068"/>
                    <a:pt x="1001" y="1001"/>
                  </a:cubicBezTo>
                  <a:cubicBezTo>
                    <a:pt x="968" y="935"/>
                    <a:pt x="935" y="868"/>
                    <a:pt x="901" y="868"/>
                  </a:cubicBezTo>
                  <a:cubicBezTo>
                    <a:pt x="935" y="768"/>
                    <a:pt x="935" y="701"/>
                    <a:pt x="968" y="634"/>
                  </a:cubicBezTo>
                  <a:cubicBezTo>
                    <a:pt x="1001" y="568"/>
                    <a:pt x="1001" y="468"/>
                    <a:pt x="1001" y="401"/>
                  </a:cubicBezTo>
                  <a:cubicBezTo>
                    <a:pt x="1001" y="301"/>
                    <a:pt x="1001" y="234"/>
                    <a:pt x="968" y="167"/>
                  </a:cubicBezTo>
                  <a:cubicBezTo>
                    <a:pt x="935" y="101"/>
                    <a:pt x="901" y="67"/>
                    <a:pt x="868" y="34"/>
                  </a:cubicBezTo>
                  <a:cubicBezTo>
                    <a:pt x="834" y="1"/>
                    <a:pt x="768" y="1"/>
                    <a:pt x="70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5"/>
            <p:cNvSpPr/>
            <p:nvPr/>
          </p:nvSpPr>
          <p:spPr>
            <a:xfrm>
              <a:off x="4192325" y="2434900"/>
              <a:ext cx="25875" cy="56525"/>
            </a:xfrm>
            <a:custGeom>
              <a:avLst/>
              <a:gdLst/>
              <a:ahLst/>
              <a:cxnLst/>
              <a:rect l="l" t="t" r="r" b="b"/>
              <a:pathLst>
                <a:path w="1035" h="2261" extrusionOk="0">
                  <a:moveTo>
                    <a:pt x="630" y="1101"/>
                  </a:moveTo>
                  <a:cubicBezTo>
                    <a:pt x="660" y="1101"/>
                    <a:pt x="685" y="1109"/>
                    <a:pt x="701" y="1126"/>
                  </a:cubicBezTo>
                  <a:cubicBezTo>
                    <a:pt x="768" y="1193"/>
                    <a:pt x="768" y="1259"/>
                    <a:pt x="768" y="1326"/>
                  </a:cubicBezTo>
                  <a:lnTo>
                    <a:pt x="801" y="1326"/>
                  </a:lnTo>
                  <a:cubicBezTo>
                    <a:pt x="768" y="1426"/>
                    <a:pt x="768" y="1526"/>
                    <a:pt x="701" y="1626"/>
                  </a:cubicBezTo>
                  <a:cubicBezTo>
                    <a:pt x="668" y="1693"/>
                    <a:pt x="601" y="1793"/>
                    <a:pt x="534" y="1827"/>
                  </a:cubicBezTo>
                  <a:cubicBezTo>
                    <a:pt x="484" y="1843"/>
                    <a:pt x="443" y="1852"/>
                    <a:pt x="409" y="1852"/>
                  </a:cubicBezTo>
                  <a:cubicBezTo>
                    <a:pt x="376" y="1852"/>
                    <a:pt x="351" y="1843"/>
                    <a:pt x="334" y="1827"/>
                  </a:cubicBezTo>
                  <a:cubicBezTo>
                    <a:pt x="268" y="1760"/>
                    <a:pt x="268" y="1693"/>
                    <a:pt x="268" y="1626"/>
                  </a:cubicBezTo>
                  <a:cubicBezTo>
                    <a:pt x="268" y="1526"/>
                    <a:pt x="268" y="1426"/>
                    <a:pt x="334" y="1326"/>
                  </a:cubicBezTo>
                  <a:cubicBezTo>
                    <a:pt x="368" y="1259"/>
                    <a:pt x="434" y="1159"/>
                    <a:pt x="534" y="1126"/>
                  </a:cubicBezTo>
                  <a:cubicBezTo>
                    <a:pt x="568" y="1109"/>
                    <a:pt x="601" y="1101"/>
                    <a:pt x="630" y="1101"/>
                  </a:cubicBezTo>
                  <a:close/>
                  <a:moveTo>
                    <a:pt x="739" y="0"/>
                  </a:moveTo>
                  <a:cubicBezTo>
                    <a:pt x="735" y="0"/>
                    <a:pt x="735" y="9"/>
                    <a:pt x="735" y="25"/>
                  </a:cubicBezTo>
                  <a:lnTo>
                    <a:pt x="534" y="125"/>
                  </a:lnTo>
                  <a:cubicBezTo>
                    <a:pt x="534" y="125"/>
                    <a:pt x="501" y="125"/>
                    <a:pt x="501" y="159"/>
                  </a:cubicBezTo>
                  <a:lnTo>
                    <a:pt x="501" y="192"/>
                  </a:lnTo>
                  <a:lnTo>
                    <a:pt x="134" y="1193"/>
                  </a:lnTo>
                  <a:cubicBezTo>
                    <a:pt x="101" y="1293"/>
                    <a:pt x="67" y="1360"/>
                    <a:pt x="34" y="1460"/>
                  </a:cubicBezTo>
                  <a:cubicBezTo>
                    <a:pt x="1" y="1560"/>
                    <a:pt x="1" y="1660"/>
                    <a:pt x="1" y="1793"/>
                  </a:cubicBezTo>
                  <a:cubicBezTo>
                    <a:pt x="1" y="1860"/>
                    <a:pt x="1" y="1960"/>
                    <a:pt x="34" y="2027"/>
                  </a:cubicBezTo>
                  <a:cubicBezTo>
                    <a:pt x="67" y="2093"/>
                    <a:pt x="101" y="2160"/>
                    <a:pt x="134" y="2193"/>
                  </a:cubicBezTo>
                  <a:cubicBezTo>
                    <a:pt x="201" y="2227"/>
                    <a:pt x="234" y="2260"/>
                    <a:pt x="301" y="2260"/>
                  </a:cubicBezTo>
                  <a:cubicBezTo>
                    <a:pt x="368" y="2260"/>
                    <a:pt x="468" y="2227"/>
                    <a:pt x="501" y="2193"/>
                  </a:cubicBezTo>
                  <a:cubicBezTo>
                    <a:pt x="601" y="2127"/>
                    <a:pt x="668" y="2093"/>
                    <a:pt x="735" y="2027"/>
                  </a:cubicBezTo>
                  <a:cubicBezTo>
                    <a:pt x="868" y="1860"/>
                    <a:pt x="935" y="1660"/>
                    <a:pt x="1001" y="1493"/>
                  </a:cubicBezTo>
                  <a:cubicBezTo>
                    <a:pt x="1035" y="1360"/>
                    <a:pt x="1035" y="1259"/>
                    <a:pt x="1035" y="1159"/>
                  </a:cubicBezTo>
                  <a:cubicBezTo>
                    <a:pt x="1035" y="1059"/>
                    <a:pt x="1035" y="993"/>
                    <a:pt x="1001" y="893"/>
                  </a:cubicBezTo>
                  <a:cubicBezTo>
                    <a:pt x="968" y="826"/>
                    <a:pt x="935" y="759"/>
                    <a:pt x="901" y="726"/>
                  </a:cubicBezTo>
                  <a:cubicBezTo>
                    <a:pt x="854" y="702"/>
                    <a:pt x="824" y="679"/>
                    <a:pt x="786" y="679"/>
                  </a:cubicBezTo>
                  <a:cubicBezTo>
                    <a:pt x="771" y="679"/>
                    <a:pt x="754" y="683"/>
                    <a:pt x="735" y="692"/>
                  </a:cubicBezTo>
                  <a:cubicBezTo>
                    <a:pt x="668" y="692"/>
                    <a:pt x="568" y="692"/>
                    <a:pt x="534" y="759"/>
                  </a:cubicBezTo>
                  <a:lnTo>
                    <a:pt x="768" y="92"/>
                  </a:lnTo>
                  <a:lnTo>
                    <a:pt x="768" y="59"/>
                  </a:lnTo>
                  <a:cubicBezTo>
                    <a:pt x="768" y="59"/>
                    <a:pt x="768" y="25"/>
                    <a:pt x="768" y="25"/>
                  </a:cubicBezTo>
                  <a:cubicBezTo>
                    <a:pt x="751" y="9"/>
                    <a:pt x="743" y="0"/>
                    <a:pt x="73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5"/>
            <p:cNvSpPr/>
            <p:nvPr/>
          </p:nvSpPr>
          <p:spPr>
            <a:xfrm>
              <a:off x="4222350" y="2418000"/>
              <a:ext cx="25875" cy="55900"/>
            </a:xfrm>
            <a:custGeom>
              <a:avLst/>
              <a:gdLst/>
              <a:ahLst/>
              <a:cxnLst/>
              <a:rect l="l" t="t" r="r" b="b"/>
              <a:pathLst>
                <a:path w="1035" h="2236" extrusionOk="0">
                  <a:moveTo>
                    <a:pt x="626" y="1085"/>
                  </a:moveTo>
                  <a:cubicBezTo>
                    <a:pt x="659" y="1085"/>
                    <a:pt x="684" y="1102"/>
                    <a:pt x="701" y="1135"/>
                  </a:cubicBezTo>
                  <a:cubicBezTo>
                    <a:pt x="768" y="1168"/>
                    <a:pt x="768" y="1235"/>
                    <a:pt x="768" y="1335"/>
                  </a:cubicBezTo>
                  <a:cubicBezTo>
                    <a:pt x="768" y="1435"/>
                    <a:pt x="734" y="1535"/>
                    <a:pt x="701" y="1635"/>
                  </a:cubicBezTo>
                  <a:cubicBezTo>
                    <a:pt x="668" y="1702"/>
                    <a:pt x="601" y="1769"/>
                    <a:pt x="501" y="1835"/>
                  </a:cubicBezTo>
                  <a:cubicBezTo>
                    <a:pt x="468" y="1852"/>
                    <a:pt x="434" y="1860"/>
                    <a:pt x="405" y="1860"/>
                  </a:cubicBezTo>
                  <a:cubicBezTo>
                    <a:pt x="376" y="1860"/>
                    <a:pt x="351" y="1852"/>
                    <a:pt x="334" y="1835"/>
                  </a:cubicBezTo>
                  <a:cubicBezTo>
                    <a:pt x="267" y="1769"/>
                    <a:pt x="234" y="1702"/>
                    <a:pt x="267" y="1635"/>
                  </a:cubicBezTo>
                  <a:cubicBezTo>
                    <a:pt x="267" y="1502"/>
                    <a:pt x="267" y="1435"/>
                    <a:pt x="334" y="1335"/>
                  </a:cubicBezTo>
                  <a:cubicBezTo>
                    <a:pt x="368" y="1235"/>
                    <a:pt x="434" y="1168"/>
                    <a:pt x="501" y="1135"/>
                  </a:cubicBezTo>
                  <a:cubicBezTo>
                    <a:pt x="551" y="1102"/>
                    <a:pt x="593" y="1085"/>
                    <a:pt x="626" y="1085"/>
                  </a:cubicBezTo>
                  <a:close/>
                  <a:moveTo>
                    <a:pt x="701" y="1"/>
                  </a:moveTo>
                  <a:lnTo>
                    <a:pt x="534" y="101"/>
                  </a:lnTo>
                  <a:cubicBezTo>
                    <a:pt x="534" y="101"/>
                    <a:pt x="501" y="134"/>
                    <a:pt x="501" y="168"/>
                  </a:cubicBezTo>
                  <a:lnTo>
                    <a:pt x="468" y="201"/>
                  </a:lnTo>
                  <a:lnTo>
                    <a:pt x="134" y="1202"/>
                  </a:lnTo>
                  <a:cubicBezTo>
                    <a:pt x="101" y="1268"/>
                    <a:pt x="67" y="1368"/>
                    <a:pt x="34" y="1468"/>
                  </a:cubicBezTo>
                  <a:cubicBezTo>
                    <a:pt x="1" y="1569"/>
                    <a:pt x="1" y="1669"/>
                    <a:pt x="1" y="1769"/>
                  </a:cubicBezTo>
                  <a:cubicBezTo>
                    <a:pt x="1" y="1869"/>
                    <a:pt x="1" y="1935"/>
                    <a:pt x="34" y="2036"/>
                  </a:cubicBezTo>
                  <a:cubicBezTo>
                    <a:pt x="34" y="2102"/>
                    <a:pt x="101" y="2136"/>
                    <a:pt x="134" y="2202"/>
                  </a:cubicBezTo>
                  <a:cubicBezTo>
                    <a:pt x="167" y="2236"/>
                    <a:pt x="234" y="2236"/>
                    <a:pt x="301" y="2236"/>
                  </a:cubicBezTo>
                  <a:cubicBezTo>
                    <a:pt x="368" y="2236"/>
                    <a:pt x="434" y="2202"/>
                    <a:pt x="501" y="2169"/>
                  </a:cubicBezTo>
                  <a:cubicBezTo>
                    <a:pt x="601" y="2136"/>
                    <a:pt x="668" y="2069"/>
                    <a:pt x="701" y="2002"/>
                  </a:cubicBezTo>
                  <a:cubicBezTo>
                    <a:pt x="768" y="1935"/>
                    <a:pt x="835" y="1835"/>
                    <a:pt x="868" y="1769"/>
                  </a:cubicBezTo>
                  <a:cubicBezTo>
                    <a:pt x="935" y="1669"/>
                    <a:pt x="968" y="1569"/>
                    <a:pt x="968" y="1468"/>
                  </a:cubicBezTo>
                  <a:cubicBezTo>
                    <a:pt x="1001" y="1368"/>
                    <a:pt x="1035" y="1268"/>
                    <a:pt x="1035" y="1168"/>
                  </a:cubicBezTo>
                  <a:cubicBezTo>
                    <a:pt x="1035" y="1068"/>
                    <a:pt x="1001" y="968"/>
                    <a:pt x="968" y="901"/>
                  </a:cubicBezTo>
                  <a:cubicBezTo>
                    <a:pt x="968" y="835"/>
                    <a:pt x="935" y="768"/>
                    <a:pt x="868" y="735"/>
                  </a:cubicBezTo>
                  <a:cubicBezTo>
                    <a:pt x="835" y="701"/>
                    <a:pt x="768" y="668"/>
                    <a:pt x="701" y="668"/>
                  </a:cubicBezTo>
                  <a:cubicBezTo>
                    <a:pt x="634" y="668"/>
                    <a:pt x="568" y="701"/>
                    <a:pt x="501" y="735"/>
                  </a:cubicBezTo>
                  <a:lnTo>
                    <a:pt x="734" y="67"/>
                  </a:lnTo>
                  <a:cubicBezTo>
                    <a:pt x="768" y="34"/>
                    <a:pt x="768" y="34"/>
                    <a:pt x="7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5"/>
            <p:cNvSpPr/>
            <p:nvPr/>
          </p:nvSpPr>
          <p:spPr>
            <a:xfrm>
              <a:off x="4251550" y="2400700"/>
              <a:ext cx="26700" cy="56525"/>
            </a:xfrm>
            <a:custGeom>
              <a:avLst/>
              <a:gdLst/>
              <a:ahLst/>
              <a:cxnLst/>
              <a:rect l="l" t="t" r="r" b="b"/>
              <a:pathLst>
                <a:path w="1068" h="2261" extrusionOk="0">
                  <a:moveTo>
                    <a:pt x="630" y="1101"/>
                  </a:moveTo>
                  <a:cubicBezTo>
                    <a:pt x="659" y="1101"/>
                    <a:pt x="684" y="1110"/>
                    <a:pt x="701" y="1126"/>
                  </a:cubicBezTo>
                  <a:cubicBezTo>
                    <a:pt x="767" y="1193"/>
                    <a:pt x="801" y="1260"/>
                    <a:pt x="801" y="1327"/>
                  </a:cubicBezTo>
                  <a:cubicBezTo>
                    <a:pt x="801" y="1427"/>
                    <a:pt x="767" y="1527"/>
                    <a:pt x="701" y="1627"/>
                  </a:cubicBezTo>
                  <a:cubicBezTo>
                    <a:pt x="667" y="1727"/>
                    <a:pt x="601" y="1794"/>
                    <a:pt x="534" y="1827"/>
                  </a:cubicBezTo>
                  <a:cubicBezTo>
                    <a:pt x="484" y="1860"/>
                    <a:pt x="450" y="1877"/>
                    <a:pt x="421" y="1877"/>
                  </a:cubicBezTo>
                  <a:cubicBezTo>
                    <a:pt x="392" y="1877"/>
                    <a:pt x="367" y="1860"/>
                    <a:pt x="334" y="1827"/>
                  </a:cubicBezTo>
                  <a:cubicBezTo>
                    <a:pt x="300" y="1794"/>
                    <a:pt x="267" y="1693"/>
                    <a:pt x="267" y="1627"/>
                  </a:cubicBezTo>
                  <a:cubicBezTo>
                    <a:pt x="267" y="1527"/>
                    <a:pt x="300" y="1427"/>
                    <a:pt x="334" y="1327"/>
                  </a:cubicBezTo>
                  <a:cubicBezTo>
                    <a:pt x="367" y="1260"/>
                    <a:pt x="434" y="1160"/>
                    <a:pt x="534" y="1126"/>
                  </a:cubicBezTo>
                  <a:cubicBezTo>
                    <a:pt x="567" y="1110"/>
                    <a:pt x="601" y="1101"/>
                    <a:pt x="630" y="1101"/>
                  </a:cubicBezTo>
                  <a:close/>
                  <a:moveTo>
                    <a:pt x="730" y="1"/>
                  </a:moveTo>
                  <a:cubicBezTo>
                    <a:pt x="726" y="1"/>
                    <a:pt x="717" y="9"/>
                    <a:pt x="701" y="26"/>
                  </a:cubicBezTo>
                  <a:lnTo>
                    <a:pt x="534" y="126"/>
                  </a:lnTo>
                  <a:cubicBezTo>
                    <a:pt x="534" y="126"/>
                    <a:pt x="500" y="126"/>
                    <a:pt x="500" y="159"/>
                  </a:cubicBezTo>
                  <a:cubicBezTo>
                    <a:pt x="500" y="159"/>
                    <a:pt x="500" y="192"/>
                    <a:pt x="500" y="192"/>
                  </a:cubicBezTo>
                  <a:lnTo>
                    <a:pt x="134" y="1193"/>
                  </a:lnTo>
                  <a:cubicBezTo>
                    <a:pt x="100" y="1293"/>
                    <a:pt x="67" y="1393"/>
                    <a:pt x="33" y="1460"/>
                  </a:cubicBezTo>
                  <a:cubicBezTo>
                    <a:pt x="33" y="1560"/>
                    <a:pt x="0" y="1693"/>
                    <a:pt x="0" y="1794"/>
                  </a:cubicBezTo>
                  <a:cubicBezTo>
                    <a:pt x="0" y="1860"/>
                    <a:pt x="33" y="1960"/>
                    <a:pt x="67" y="2060"/>
                  </a:cubicBezTo>
                  <a:cubicBezTo>
                    <a:pt x="100" y="2127"/>
                    <a:pt x="134" y="2160"/>
                    <a:pt x="167" y="2227"/>
                  </a:cubicBezTo>
                  <a:cubicBezTo>
                    <a:pt x="200" y="2261"/>
                    <a:pt x="267" y="2261"/>
                    <a:pt x="334" y="2261"/>
                  </a:cubicBezTo>
                  <a:cubicBezTo>
                    <a:pt x="400" y="2261"/>
                    <a:pt x="467" y="2261"/>
                    <a:pt x="534" y="2194"/>
                  </a:cubicBezTo>
                  <a:cubicBezTo>
                    <a:pt x="634" y="2160"/>
                    <a:pt x="701" y="2094"/>
                    <a:pt x="767" y="2027"/>
                  </a:cubicBezTo>
                  <a:cubicBezTo>
                    <a:pt x="801" y="1960"/>
                    <a:pt x="867" y="1894"/>
                    <a:pt x="934" y="1794"/>
                  </a:cubicBezTo>
                  <a:cubicBezTo>
                    <a:pt x="1001" y="1593"/>
                    <a:pt x="1068" y="1393"/>
                    <a:pt x="1068" y="1193"/>
                  </a:cubicBezTo>
                  <a:cubicBezTo>
                    <a:pt x="1068" y="1093"/>
                    <a:pt x="1034" y="993"/>
                    <a:pt x="1034" y="926"/>
                  </a:cubicBezTo>
                  <a:cubicBezTo>
                    <a:pt x="1001" y="860"/>
                    <a:pt x="967" y="793"/>
                    <a:pt x="934" y="759"/>
                  </a:cubicBezTo>
                  <a:cubicBezTo>
                    <a:pt x="867" y="726"/>
                    <a:pt x="801" y="693"/>
                    <a:pt x="767" y="693"/>
                  </a:cubicBezTo>
                  <a:cubicBezTo>
                    <a:pt x="701" y="693"/>
                    <a:pt x="601" y="726"/>
                    <a:pt x="567" y="759"/>
                  </a:cubicBezTo>
                  <a:lnTo>
                    <a:pt x="734" y="92"/>
                  </a:lnTo>
                  <a:cubicBezTo>
                    <a:pt x="734" y="92"/>
                    <a:pt x="734" y="59"/>
                    <a:pt x="734" y="59"/>
                  </a:cubicBezTo>
                  <a:cubicBezTo>
                    <a:pt x="767" y="59"/>
                    <a:pt x="767" y="26"/>
                    <a:pt x="734" y="26"/>
                  </a:cubicBezTo>
                  <a:cubicBezTo>
                    <a:pt x="734" y="9"/>
                    <a:pt x="734" y="1"/>
                    <a:pt x="73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5"/>
            <p:cNvSpPr/>
            <p:nvPr/>
          </p:nvSpPr>
          <p:spPr>
            <a:xfrm>
              <a:off x="4281550" y="2383825"/>
              <a:ext cx="25050" cy="55900"/>
            </a:xfrm>
            <a:custGeom>
              <a:avLst/>
              <a:gdLst/>
              <a:ahLst/>
              <a:cxnLst/>
              <a:rect l="l" t="t" r="r" b="b"/>
              <a:pathLst>
                <a:path w="1002" h="2236" extrusionOk="0">
                  <a:moveTo>
                    <a:pt x="626" y="1076"/>
                  </a:moveTo>
                  <a:cubicBezTo>
                    <a:pt x="660" y="1076"/>
                    <a:pt x="685" y="1084"/>
                    <a:pt x="701" y="1101"/>
                  </a:cubicBezTo>
                  <a:cubicBezTo>
                    <a:pt x="768" y="1168"/>
                    <a:pt x="768" y="1234"/>
                    <a:pt x="768" y="1334"/>
                  </a:cubicBezTo>
                  <a:cubicBezTo>
                    <a:pt x="768" y="1434"/>
                    <a:pt x="735" y="1535"/>
                    <a:pt x="701" y="1601"/>
                  </a:cubicBezTo>
                  <a:cubicBezTo>
                    <a:pt x="668" y="1701"/>
                    <a:pt x="601" y="1768"/>
                    <a:pt x="501" y="1835"/>
                  </a:cubicBezTo>
                  <a:cubicBezTo>
                    <a:pt x="468" y="1851"/>
                    <a:pt x="435" y="1860"/>
                    <a:pt x="405" y="1860"/>
                  </a:cubicBezTo>
                  <a:cubicBezTo>
                    <a:pt x="376" y="1860"/>
                    <a:pt x="351" y="1851"/>
                    <a:pt x="335" y="1835"/>
                  </a:cubicBezTo>
                  <a:cubicBezTo>
                    <a:pt x="268" y="1768"/>
                    <a:pt x="234" y="1701"/>
                    <a:pt x="268" y="1601"/>
                  </a:cubicBezTo>
                  <a:cubicBezTo>
                    <a:pt x="268" y="1501"/>
                    <a:pt x="268" y="1401"/>
                    <a:pt x="335" y="1334"/>
                  </a:cubicBezTo>
                  <a:cubicBezTo>
                    <a:pt x="368" y="1234"/>
                    <a:pt x="435" y="1168"/>
                    <a:pt x="501" y="1101"/>
                  </a:cubicBezTo>
                  <a:cubicBezTo>
                    <a:pt x="551" y="1084"/>
                    <a:pt x="593" y="1076"/>
                    <a:pt x="626" y="1076"/>
                  </a:cubicBezTo>
                  <a:close/>
                  <a:moveTo>
                    <a:pt x="701" y="0"/>
                  </a:moveTo>
                  <a:lnTo>
                    <a:pt x="535" y="100"/>
                  </a:lnTo>
                  <a:cubicBezTo>
                    <a:pt x="501" y="100"/>
                    <a:pt x="501" y="134"/>
                    <a:pt x="468" y="167"/>
                  </a:cubicBezTo>
                  <a:cubicBezTo>
                    <a:pt x="468" y="167"/>
                    <a:pt x="468" y="200"/>
                    <a:pt x="468" y="200"/>
                  </a:cubicBezTo>
                  <a:lnTo>
                    <a:pt x="134" y="1201"/>
                  </a:lnTo>
                  <a:cubicBezTo>
                    <a:pt x="101" y="1268"/>
                    <a:pt x="68" y="1368"/>
                    <a:pt x="34" y="1468"/>
                  </a:cubicBezTo>
                  <a:cubicBezTo>
                    <a:pt x="1" y="1568"/>
                    <a:pt x="1" y="1668"/>
                    <a:pt x="1" y="1768"/>
                  </a:cubicBezTo>
                  <a:cubicBezTo>
                    <a:pt x="1" y="1868"/>
                    <a:pt x="1" y="1935"/>
                    <a:pt x="1" y="2035"/>
                  </a:cubicBezTo>
                  <a:cubicBezTo>
                    <a:pt x="34" y="2102"/>
                    <a:pt x="68" y="2135"/>
                    <a:pt x="101" y="2202"/>
                  </a:cubicBezTo>
                  <a:cubicBezTo>
                    <a:pt x="168" y="2235"/>
                    <a:pt x="201" y="2235"/>
                    <a:pt x="268" y="2235"/>
                  </a:cubicBezTo>
                  <a:cubicBezTo>
                    <a:pt x="335" y="2235"/>
                    <a:pt x="435" y="2202"/>
                    <a:pt x="468" y="2168"/>
                  </a:cubicBezTo>
                  <a:cubicBezTo>
                    <a:pt x="568" y="2135"/>
                    <a:pt x="635" y="2068"/>
                    <a:pt x="701" y="2002"/>
                  </a:cubicBezTo>
                  <a:cubicBezTo>
                    <a:pt x="768" y="1935"/>
                    <a:pt x="802" y="1835"/>
                    <a:pt x="868" y="1768"/>
                  </a:cubicBezTo>
                  <a:cubicBezTo>
                    <a:pt x="902" y="1668"/>
                    <a:pt x="935" y="1568"/>
                    <a:pt x="968" y="1468"/>
                  </a:cubicBezTo>
                  <a:cubicBezTo>
                    <a:pt x="968" y="1368"/>
                    <a:pt x="1002" y="1268"/>
                    <a:pt x="1002" y="1168"/>
                  </a:cubicBezTo>
                  <a:cubicBezTo>
                    <a:pt x="1002" y="1068"/>
                    <a:pt x="1002" y="967"/>
                    <a:pt x="968" y="901"/>
                  </a:cubicBezTo>
                  <a:cubicBezTo>
                    <a:pt x="935" y="834"/>
                    <a:pt x="902" y="767"/>
                    <a:pt x="868" y="734"/>
                  </a:cubicBezTo>
                  <a:cubicBezTo>
                    <a:pt x="802" y="701"/>
                    <a:pt x="768" y="667"/>
                    <a:pt x="701" y="667"/>
                  </a:cubicBezTo>
                  <a:cubicBezTo>
                    <a:pt x="635" y="667"/>
                    <a:pt x="568" y="701"/>
                    <a:pt x="501" y="734"/>
                  </a:cubicBezTo>
                  <a:lnTo>
                    <a:pt x="735" y="67"/>
                  </a:lnTo>
                  <a:cubicBezTo>
                    <a:pt x="735" y="33"/>
                    <a:pt x="735" y="33"/>
                    <a:pt x="73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5"/>
            <p:cNvSpPr/>
            <p:nvPr/>
          </p:nvSpPr>
          <p:spPr>
            <a:xfrm>
              <a:off x="3377575" y="2294575"/>
              <a:ext cx="20875" cy="61750"/>
            </a:xfrm>
            <a:custGeom>
              <a:avLst/>
              <a:gdLst/>
              <a:ahLst/>
              <a:cxnLst/>
              <a:rect l="l" t="t" r="r" b="b"/>
              <a:pathLst>
                <a:path w="835" h="2470" extrusionOk="0">
                  <a:moveTo>
                    <a:pt x="801" y="1"/>
                  </a:moveTo>
                  <a:lnTo>
                    <a:pt x="34" y="401"/>
                  </a:lnTo>
                  <a:cubicBezTo>
                    <a:pt x="34" y="435"/>
                    <a:pt x="1" y="435"/>
                    <a:pt x="1" y="468"/>
                  </a:cubicBezTo>
                  <a:cubicBezTo>
                    <a:pt x="1" y="468"/>
                    <a:pt x="1" y="501"/>
                    <a:pt x="1" y="535"/>
                  </a:cubicBezTo>
                  <a:lnTo>
                    <a:pt x="1" y="2403"/>
                  </a:lnTo>
                  <a:cubicBezTo>
                    <a:pt x="1" y="2436"/>
                    <a:pt x="1" y="2436"/>
                    <a:pt x="1" y="2469"/>
                  </a:cubicBezTo>
                  <a:lnTo>
                    <a:pt x="34" y="2469"/>
                  </a:lnTo>
                  <a:lnTo>
                    <a:pt x="801" y="2002"/>
                  </a:lnTo>
                  <a:cubicBezTo>
                    <a:pt x="835" y="2002"/>
                    <a:pt x="835" y="2002"/>
                    <a:pt x="835" y="1969"/>
                  </a:cubicBezTo>
                  <a:cubicBezTo>
                    <a:pt x="835" y="1936"/>
                    <a:pt x="835" y="1936"/>
                    <a:pt x="835" y="1902"/>
                  </a:cubicBezTo>
                  <a:lnTo>
                    <a:pt x="835" y="1802"/>
                  </a:lnTo>
                  <a:cubicBezTo>
                    <a:pt x="835" y="1802"/>
                    <a:pt x="835" y="1769"/>
                    <a:pt x="835" y="1769"/>
                  </a:cubicBezTo>
                  <a:cubicBezTo>
                    <a:pt x="835" y="1752"/>
                    <a:pt x="826" y="1744"/>
                    <a:pt x="818" y="1744"/>
                  </a:cubicBezTo>
                  <a:cubicBezTo>
                    <a:pt x="810" y="1744"/>
                    <a:pt x="801" y="1752"/>
                    <a:pt x="801" y="1769"/>
                  </a:cubicBezTo>
                  <a:lnTo>
                    <a:pt x="168" y="2136"/>
                  </a:lnTo>
                  <a:lnTo>
                    <a:pt x="168" y="1502"/>
                  </a:lnTo>
                  <a:lnTo>
                    <a:pt x="735" y="1168"/>
                  </a:lnTo>
                  <a:cubicBezTo>
                    <a:pt x="768" y="1135"/>
                    <a:pt x="768" y="1135"/>
                    <a:pt x="801" y="1102"/>
                  </a:cubicBezTo>
                  <a:cubicBezTo>
                    <a:pt x="801" y="1102"/>
                    <a:pt x="801" y="1068"/>
                    <a:pt x="801" y="1035"/>
                  </a:cubicBezTo>
                  <a:lnTo>
                    <a:pt x="801" y="935"/>
                  </a:lnTo>
                  <a:cubicBezTo>
                    <a:pt x="801" y="935"/>
                    <a:pt x="801" y="902"/>
                    <a:pt x="801" y="902"/>
                  </a:cubicBezTo>
                  <a:lnTo>
                    <a:pt x="735" y="902"/>
                  </a:lnTo>
                  <a:lnTo>
                    <a:pt x="168" y="1235"/>
                  </a:lnTo>
                  <a:lnTo>
                    <a:pt x="168" y="635"/>
                  </a:lnTo>
                  <a:lnTo>
                    <a:pt x="801" y="268"/>
                  </a:lnTo>
                  <a:cubicBezTo>
                    <a:pt x="801" y="234"/>
                    <a:pt x="835" y="234"/>
                    <a:pt x="835" y="201"/>
                  </a:cubicBezTo>
                  <a:cubicBezTo>
                    <a:pt x="835" y="201"/>
                    <a:pt x="835" y="168"/>
                    <a:pt x="835" y="168"/>
                  </a:cubicBezTo>
                  <a:lnTo>
                    <a:pt x="835" y="34"/>
                  </a:lnTo>
                  <a:cubicBezTo>
                    <a:pt x="835" y="34"/>
                    <a:pt x="835" y="1"/>
                    <a:pt x="8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5"/>
            <p:cNvSpPr/>
            <p:nvPr/>
          </p:nvSpPr>
          <p:spPr>
            <a:xfrm>
              <a:off x="3407600" y="2285825"/>
              <a:ext cx="33375" cy="53825"/>
            </a:xfrm>
            <a:custGeom>
              <a:avLst/>
              <a:gdLst/>
              <a:ahLst/>
              <a:cxnLst/>
              <a:rect l="l" t="t" r="r" b="b"/>
              <a:pathLst>
                <a:path w="1335" h="2153" extrusionOk="0">
                  <a:moveTo>
                    <a:pt x="1114" y="1"/>
                  </a:moveTo>
                  <a:cubicBezTo>
                    <a:pt x="1068" y="1"/>
                    <a:pt x="1018" y="17"/>
                    <a:pt x="968" y="51"/>
                  </a:cubicBezTo>
                  <a:cubicBezTo>
                    <a:pt x="901" y="51"/>
                    <a:pt x="868" y="84"/>
                    <a:pt x="835" y="117"/>
                  </a:cubicBezTo>
                  <a:cubicBezTo>
                    <a:pt x="801" y="151"/>
                    <a:pt x="768" y="184"/>
                    <a:pt x="768" y="217"/>
                  </a:cubicBezTo>
                  <a:cubicBezTo>
                    <a:pt x="735" y="251"/>
                    <a:pt x="701" y="318"/>
                    <a:pt x="701" y="351"/>
                  </a:cubicBezTo>
                  <a:cubicBezTo>
                    <a:pt x="668" y="384"/>
                    <a:pt x="668" y="418"/>
                    <a:pt x="634" y="484"/>
                  </a:cubicBezTo>
                  <a:cubicBezTo>
                    <a:pt x="634" y="418"/>
                    <a:pt x="568" y="384"/>
                    <a:pt x="534" y="351"/>
                  </a:cubicBezTo>
                  <a:cubicBezTo>
                    <a:pt x="468" y="351"/>
                    <a:pt x="401" y="351"/>
                    <a:pt x="334" y="418"/>
                  </a:cubicBezTo>
                  <a:cubicBezTo>
                    <a:pt x="301" y="418"/>
                    <a:pt x="268" y="451"/>
                    <a:pt x="234" y="484"/>
                  </a:cubicBezTo>
                  <a:cubicBezTo>
                    <a:pt x="201" y="484"/>
                    <a:pt x="201" y="518"/>
                    <a:pt x="167" y="551"/>
                  </a:cubicBezTo>
                  <a:cubicBezTo>
                    <a:pt x="167" y="584"/>
                    <a:pt x="134" y="618"/>
                    <a:pt x="134" y="651"/>
                  </a:cubicBezTo>
                  <a:cubicBezTo>
                    <a:pt x="134" y="618"/>
                    <a:pt x="134" y="618"/>
                    <a:pt x="134" y="584"/>
                  </a:cubicBezTo>
                  <a:lnTo>
                    <a:pt x="101" y="584"/>
                  </a:lnTo>
                  <a:lnTo>
                    <a:pt x="34" y="618"/>
                  </a:lnTo>
                  <a:cubicBezTo>
                    <a:pt x="34" y="651"/>
                    <a:pt x="1" y="684"/>
                    <a:pt x="1" y="684"/>
                  </a:cubicBezTo>
                  <a:cubicBezTo>
                    <a:pt x="1" y="684"/>
                    <a:pt x="1" y="718"/>
                    <a:pt x="1" y="751"/>
                  </a:cubicBezTo>
                  <a:lnTo>
                    <a:pt x="1" y="2085"/>
                  </a:lnTo>
                  <a:cubicBezTo>
                    <a:pt x="1" y="2119"/>
                    <a:pt x="1" y="2152"/>
                    <a:pt x="1" y="2152"/>
                  </a:cubicBezTo>
                  <a:lnTo>
                    <a:pt x="34" y="2152"/>
                  </a:lnTo>
                  <a:lnTo>
                    <a:pt x="101" y="2119"/>
                  </a:lnTo>
                  <a:cubicBezTo>
                    <a:pt x="134" y="2085"/>
                    <a:pt x="134" y="2085"/>
                    <a:pt x="134" y="2052"/>
                  </a:cubicBezTo>
                  <a:cubicBezTo>
                    <a:pt x="134" y="2052"/>
                    <a:pt x="134" y="2019"/>
                    <a:pt x="134" y="1985"/>
                  </a:cubicBezTo>
                  <a:lnTo>
                    <a:pt x="134" y="1218"/>
                  </a:lnTo>
                  <a:cubicBezTo>
                    <a:pt x="134" y="1085"/>
                    <a:pt x="167" y="951"/>
                    <a:pt x="201" y="851"/>
                  </a:cubicBezTo>
                  <a:cubicBezTo>
                    <a:pt x="234" y="785"/>
                    <a:pt x="301" y="718"/>
                    <a:pt x="368" y="651"/>
                  </a:cubicBezTo>
                  <a:cubicBezTo>
                    <a:pt x="401" y="634"/>
                    <a:pt x="434" y="626"/>
                    <a:pt x="464" y="626"/>
                  </a:cubicBezTo>
                  <a:cubicBezTo>
                    <a:pt x="493" y="626"/>
                    <a:pt x="518" y="634"/>
                    <a:pt x="534" y="651"/>
                  </a:cubicBezTo>
                  <a:cubicBezTo>
                    <a:pt x="568" y="751"/>
                    <a:pt x="601" y="851"/>
                    <a:pt x="601" y="951"/>
                  </a:cubicBezTo>
                  <a:lnTo>
                    <a:pt x="601" y="1719"/>
                  </a:lnTo>
                  <a:cubicBezTo>
                    <a:pt x="568" y="1752"/>
                    <a:pt x="568" y="1752"/>
                    <a:pt x="601" y="1785"/>
                  </a:cubicBezTo>
                  <a:lnTo>
                    <a:pt x="634" y="1785"/>
                  </a:lnTo>
                  <a:lnTo>
                    <a:pt x="701" y="1752"/>
                  </a:lnTo>
                  <a:cubicBezTo>
                    <a:pt x="701" y="1719"/>
                    <a:pt x="735" y="1719"/>
                    <a:pt x="735" y="1685"/>
                  </a:cubicBezTo>
                  <a:cubicBezTo>
                    <a:pt x="735" y="1685"/>
                    <a:pt x="735" y="1652"/>
                    <a:pt x="735" y="1652"/>
                  </a:cubicBezTo>
                  <a:lnTo>
                    <a:pt x="735" y="851"/>
                  </a:lnTo>
                  <a:cubicBezTo>
                    <a:pt x="735" y="718"/>
                    <a:pt x="735" y="584"/>
                    <a:pt x="801" y="484"/>
                  </a:cubicBezTo>
                  <a:cubicBezTo>
                    <a:pt x="835" y="418"/>
                    <a:pt x="868" y="351"/>
                    <a:pt x="968" y="284"/>
                  </a:cubicBezTo>
                  <a:cubicBezTo>
                    <a:pt x="1001" y="267"/>
                    <a:pt x="1026" y="259"/>
                    <a:pt x="1051" y="259"/>
                  </a:cubicBezTo>
                  <a:cubicBezTo>
                    <a:pt x="1076" y="259"/>
                    <a:pt x="1101" y="267"/>
                    <a:pt x="1135" y="284"/>
                  </a:cubicBezTo>
                  <a:cubicBezTo>
                    <a:pt x="1168" y="384"/>
                    <a:pt x="1202" y="484"/>
                    <a:pt x="1168" y="584"/>
                  </a:cubicBezTo>
                  <a:lnTo>
                    <a:pt x="1168" y="1385"/>
                  </a:lnTo>
                  <a:cubicBezTo>
                    <a:pt x="1168" y="1385"/>
                    <a:pt x="1168" y="1385"/>
                    <a:pt x="1168" y="1418"/>
                  </a:cubicBezTo>
                  <a:lnTo>
                    <a:pt x="1202" y="1418"/>
                  </a:lnTo>
                  <a:lnTo>
                    <a:pt x="1268" y="1385"/>
                  </a:lnTo>
                  <a:cubicBezTo>
                    <a:pt x="1302" y="1352"/>
                    <a:pt x="1302" y="1352"/>
                    <a:pt x="1335" y="1318"/>
                  </a:cubicBezTo>
                  <a:cubicBezTo>
                    <a:pt x="1335" y="1318"/>
                    <a:pt x="1335" y="1285"/>
                    <a:pt x="1335" y="1285"/>
                  </a:cubicBezTo>
                  <a:lnTo>
                    <a:pt x="1335" y="451"/>
                  </a:lnTo>
                  <a:cubicBezTo>
                    <a:pt x="1335" y="318"/>
                    <a:pt x="1302" y="184"/>
                    <a:pt x="1235" y="51"/>
                  </a:cubicBezTo>
                  <a:cubicBezTo>
                    <a:pt x="1202" y="17"/>
                    <a:pt x="1160" y="1"/>
                    <a:pt x="111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5"/>
            <p:cNvSpPr/>
            <p:nvPr/>
          </p:nvSpPr>
          <p:spPr>
            <a:xfrm>
              <a:off x="3445975" y="2270400"/>
              <a:ext cx="20875" cy="43400"/>
            </a:xfrm>
            <a:custGeom>
              <a:avLst/>
              <a:gdLst/>
              <a:ahLst/>
              <a:cxnLst/>
              <a:rect l="l" t="t" r="r" b="b"/>
              <a:pathLst>
                <a:path w="835" h="1736" extrusionOk="0">
                  <a:moveTo>
                    <a:pt x="634" y="768"/>
                  </a:moveTo>
                  <a:lnTo>
                    <a:pt x="634" y="834"/>
                  </a:lnTo>
                  <a:cubicBezTo>
                    <a:pt x="634" y="901"/>
                    <a:pt x="634" y="968"/>
                    <a:pt x="634" y="1035"/>
                  </a:cubicBezTo>
                  <a:cubicBezTo>
                    <a:pt x="601" y="1101"/>
                    <a:pt x="601" y="1135"/>
                    <a:pt x="567" y="1201"/>
                  </a:cubicBezTo>
                  <a:cubicBezTo>
                    <a:pt x="534" y="1268"/>
                    <a:pt x="500" y="1301"/>
                    <a:pt x="467" y="1335"/>
                  </a:cubicBezTo>
                  <a:cubicBezTo>
                    <a:pt x="434" y="1402"/>
                    <a:pt x="400" y="1435"/>
                    <a:pt x="334" y="1435"/>
                  </a:cubicBezTo>
                  <a:cubicBezTo>
                    <a:pt x="300" y="1468"/>
                    <a:pt x="267" y="1468"/>
                    <a:pt x="234" y="1468"/>
                  </a:cubicBezTo>
                  <a:lnTo>
                    <a:pt x="167" y="1468"/>
                  </a:lnTo>
                  <a:cubicBezTo>
                    <a:pt x="167" y="1468"/>
                    <a:pt x="134" y="1435"/>
                    <a:pt x="134" y="1435"/>
                  </a:cubicBezTo>
                  <a:cubicBezTo>
                    <a:pt x="134" y="1402"/>
                    <a:pt x="134" y="1368"/>
                    <a:pt x="134" y="1368"/>
                  </a:cubicBezTo>
                  <a:cubicBezTo>
                    <a:pt x="134" y="1301"/>
                    <a:pt x="167" y="1201"/>
                    <a:pt x="200" y="1168"/>
                  </a:cubicBezTo>
                  <a:cubicBezTo>
                    <a:pt x="267" y="1068"/>
                    <a:pt x="334" y="1001"/>
                    <a:pt x="400" y="968"/>
                  </a:cubicBezTo>
                  <a:lnTo>
                    <a:pt x="634" y="768"/>
                  </a:lnTo>
                  <a:close/>
                  <a:moveTo>
                    <a:pt x="601" y="1"/>
                  </a:moveTo>
                  <a:cubicBezTo>
                    <a:pt x="534" y="1"/>
                    <a:pt x="500" y="34"/>
                    <a:pt x="434" y="67"/>
                  </a:cubicBezTo>
                  <a:cubicBezTo>
                    <a:pt x="400" y="101"/>
                    <a:pt x="334" y="134"/>
                    <a:pt x="300" y="167"/>
                  </a:cubicBezTo>
                  <a:cubicBezTo>
                    <a:pt x="267" y="234"/>
                    <a:pt x="234" y="267"/>
                    <a:pt x="200" y="334"/>
                  </a:cubicBezTo>
                  <a:cubicBezTo>
                    <a:pt x="167" y="367"/>
                    <a:pt x="134" y="434"/>
                    <a:pt x="100" y="501"/>
                  </a:cubicBezTo>
                  <a:cubicBezTo>
                    <a:pt x="100" y="534"/>
                    <a:pt x="67" y="601"/>
                    <a:pt x="67" y="634"/>
                  </a:cubicBezTo>
                  <a:cubicBezTo>
                    <a:pt x="67" y="668"/>
                    <a:pt x="67" y="668"/>
                    <a:pt x="67" y="701"/>
                  </a:cubicBezTo>
                  <a:lnTo>
                    <a:pt x="100" y="701"/>
                  </a:lnTo>
                  <a:lnTo>
                    <a:pt x="167" y="668"/>
                  </a:lnTo>
                  <a:lnTo>
                    <a:pt x="200" y="634"/>
                  </a:lnTo>
                  <a:cubicBezTo>
                    <a:pt x="200" y="601"/>
                    <a:pt x="234" y="601"/>
                    <a:pt x="234" y="568"/>
                  </a:cubicBezTo>
                  <a:cubicBezTo>
                    <a:pt x="234" y="534"/>
                    <a:pt x="267" y="468"/>
                    <a:pt x="300" y="434"/>
                  </a:cubicBezTo>
                  <a:cubicBezTo>
                    <a:pt x="334" y="367"/>
                    <a:pt x="367" y="334"/>
                    <a:pt x="434" y="301"/>
                  </a:cubicBezTo>
                  <a:cubicBezTo>
                    <a:pt x="450" y="284"/>
                    <a:pt x="475" y="276"/>
                    <a:pt x="505" y="276"/>
                  </a:cubicBezTo>
                  <a:cubicBezTo>
                    <a:pt x="534" y="276"/>
                    <a:pt x="567" y="284"/>
                    <a:pt x="601" y="301"/>
                  </a:cubicBezTo>
                  <a:cubicBezTo>
                    <a:pt x="634" y="334"/>
                    <a:pt x="634" y="401"/>
                    <a:pt x="634" y="501"/>
                  </a:cubicBezTo>
                  <a:lnTo>
                    <a:pt x="634" y="534"/>
                  </a:lnTo>
                  <a:lnTo>
                    <a:pt x="367" y="768"/>
                  </a:lnTo>
                  <a:cubicBezTo>
                    <a:pt x="334" y="801"/>
                    <a:pt x="267" y="834"/>
                    <a:pt x="234" y="901"/>
                  </a:cubicBezTo>
                  <a:cubicBezTo>
                    <a:pt x="167" y="968"/>
                    <a:pt x="134" y="1001"/>
                    <a:pt x="100" y="1068"/>
                  </a:cubicBezTo>
                  <a:cubicBezTo>
                    <a:pt x="67" y="1135"/>
                    <a:pt x="33" y="1201"/>
                    <a:pt x="33" y="1268"/>
                  </a:cubicBezTo>
                  <a:cubicBezTo>
                    <a:pt x="0" y="1335"/>
                    <a:pt x="0" y="1402"/>
                    <a:pt x="0" y="1502"/>
                  </a:cubicBezTo>
                  <a:cubicBezTo>
                    <a:pt x="0" y="1535"/>
                    <a:pt x="33" y="1568"/>
                    <a:pt x="67" y="1635"/>
                  </a:cubicBezTo>
                  <a:cubicBezTo>
                    <a:pt x="67" y="1668"/>
                    <a:pt x="100" y="1702"/>
                    <a:pt x="134" y="1702"/>
                  </a:cubicBezTo>
                  <a:cubicBezTo>
                    <a:pt x="167" y="1735"/>
                    <a:pt x="200" y="1735"/>
                    <a:pt x="234" y="1735"/>
                  </a:cubicBezTo>
                  <a:cubicBezTo>
                    <a:pt x="267" y="1735"/>
                    <a:pt x="334" y="1735"/>
                    <a:pt x="367" y="1702"/>
                  </a:cubicBezTo>
                  <a:cubicBezTo>
                    <a:pt x="400" y="1668"/>
                    <a:pt x="434" y="1668"/>
                    <a:pt x="467" y="1635"/>
                  </a:cubicBezTo>
                  <a:cubicBezTo>
                    <a:pt x="500" y="1602"/>
                    <a:pt x="534" y="1568"/>
                    <a:pt x="567" y="1535"/>
                  </a:cubicBezTo>
                  <a:cubicBezTo>
                    <a:pt x="601" y="1502"/>
                    <a:pt x="601" y="1468"/>
                    <a:pt x="634" y="1402"/>
                  </a:cubicBezTo>
                  <a:cubicBezTo>
                    <a:pt x="667" y="1368"/>
                    <a:pt x="667" y="1335"/>
                    <a:pt x="701" y="1268"/>
                  </a:cubicBezTo>
                  <a:lnTo>
                    <a:pt x="701" y="1402"/>
                  </a:lnTo>
                  <a:cubicBezTo>
                    <a:pt x="701" y="1402"/>
                    <a:pt x="701" y="1435"/>
                    <a:pt x="701" y="1435"/>
                  </a:cubicBezTo>
                  <a:cubicBezTo>
                    <a:pt x="701" y="1452"/>
                    <a:pt x="709" y="1460"/>
                    <a:pt x="717" y="1460"/>
                  </a:cubicBezTo>
                  <a:cubicBezTo>
                    <a:pt x="726" y="1460"/>
                    <a:pt x="734" y="1452"/>
                    <a:pt x="734" y="1435"/>
                  </a:cubicBezTo>
                  <a:lnTo>
                    <a:pt x="801" y="1402"/>
                  </a:lnTo>
                  <a:cubicBezTo>
                    <a:pt x="801" y="1402"/>
                    <a:pt x="834" y="1368"/>
                    <a:pt x="834" y="1368"/>
                  </a:cubicBezTo>
                  <a:cubicBezTo>
                    <a:pt x="834" y="1335"/>
                    <a:pt x="834" y="1335"/>
                    <a:pt x="834" y="1301"/>
                  </a:cubicBezTo>
                  <a:lnTo>
                    <a:pt x="834" y="401"/>
                  </a:lnTo>
                  <a:cubicBezTo>
                    <a:pt x="834" y="334"/>
                    <a:pt x="834" y="267"/>
                    <a:pt x="801" y="167"/>
                  </a:cubicBezTo>
                  <a:cubicBezTo>
                    <a:pt x="801" y="134"/>
                    <a:pt x="767" y="67"/>
                    <a:pt x="734" y="34"/>
                  </a:cubicBezTo>
                  <a:cubicBezTo>
                    <a:pt x="701" y="1"/>
                    <a:pt x="634" y="1"/>
                    <a:pt x="6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5"/>
            <p:cNvSpPr/>
            <p:nvPr/>
          </p:nvSpPr>
          <p:spPr>
            <a:xfrm>
              <a:off x="3473475" y="2247050"/>
              <a:ext cx="5050" cy="53400"/>
            </a:xfrm>
            <a:custGeom>
              <a:avLst/>
              <a:gdLst/>
              <a:ahLst/>
              <a:cxnLst/>
              <a:rect l="l" t="t" r="r" b="b"/>
              <a:pathLst>
                <a:path w="202" h="2136" extrusionOk="0">
                  <a:moveTo>
                    <a:pt x="168" y="1"/>
                  </a:moveTo>
                  <a:lnTo>
                    <a:pt x="68" y="67"/>
                  </a:lnTo>
                  <a:cubicBezTo>
                    <a:pt x="34" y="101"/>
                    <a:pt x="34" y="101"/>
                    <a:pt x="34" y="134"/>
                  </a:cubicBezTo>
                  <a:cubicBezTo>
                    <a:pt x="1" y="134"/>
                    <a:pt x="1" y="167"/>
                    <a:pt x="34" y="201"/>
                  </a:cubicBezTo>
                  <a:lnTo>
                    <a:pt x="34" y="367"/>
                  </a:lnTo>
                  <a:cubicBezTo>
                    <a:pt x="1" y="367"/>
                    <a:pt x="1" y="367"/>
                    <a:pt x="34" y="401"/>
                  </a:cubicBezTo>
                  <a:lnTo>
                    <a:pt x="68" y="401"/>
                  </a:lnTo>
                  <a:lnTo>
                    <a:pt x="168" y="334"/>
                  </a:lnTo>
                  <a:cubicBezTo>
                    <a:pt x="168" y="334"/>
                    <a:pt x="201" y="301"/>
                    <a:pt x="201" y="301"/>
                  </a:cubicBezTo>
                  <a:cubicBezTo>
                    <a:pt x="201" y="267"/>
                    <a:pt x="201" y="234"/>
                    <a:pt x="201" y="234"/>
                  </a:cubicBezTo>
                  <a:lnTo>
                    <a:pt x="201" y="67"/>
                  </a:lnTo>
                  <a:cubicBezTo>
                    <a:pt x="201" y="34"/>
                    <a:pt x="201" y="34"/>
                    <a:pt x="201" y="1"/>
                  </a:cubicBezTo>
                  <a:close/>
                  <a:moveTo>
                    <a:pt x="168" y="568"/>
                  </a:moveTo>
                  <a:lnTo>
                    <a:pt x="101" y="634"/>
                  </a:lnTo>
                  <a:cubicBezTo>
                    <a:pt x="68" y="634"/>
                    <a:pt x="68" y="634"/>
                    <a:pt x="68" y="668"/>
                  </a:cubicBezTo>
                  <a:cubicBezTo>
                    <a:pt x="34" y="668"/>
                    <a:pt x="34" y="701"/>
                    <a:pt x="68" y="734"/>
                  </a:cubicBezTo>
                  <a:lnTo>
                    <a:pt x="68" y="2102"/>
                  </a:lnTo>
                  <a:cubicBezTo>
                    <a:pt x="34" y="2102"/>
                    <a:pt x="34" y="2135"/>
                    <a:pt x="68" y="2135"/>
                  </a:cubicBezTo>
                  <a:lnTo>
                    <a:pt x="101" y="2135"/>
                  </a:lnTo>
                  <a:lnTo>
                    <a:pt x="168" y="2102"/>
                  </a:lnTo>
                  <a:cubicBezTo>
                    <a:pt x="168" y="2069"/>
                    <a:pt x="201" y="2069"/>
                    <a:pt x="201" y="2035"/>
                  </a:cubicBezTo>
                  <a:cubicBezTo>
                    <a:pt x="201" y="2035"/>
                    <a:pt x="201" y="2002"/>
                    <a:pt x="201" y="2002"/>
                  </a:cubicBezTo>
                  <a:lnTo>
                    <a:pt x="201" y="634"/>
                  </a:lnTo>
                  <a:cubicBezTo>
                    <a:pt x="201" y="601"/>
                    <a:pt x="201" y="601"/>
                    <a:pt x="201" y="568"/>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5"/>
            <p:cNvSpPr/>
            <p:nvPr/>
          </p:nvSpPr>
          <p:spPr>
            <a:xfrm>
              <a:off x="3486000" y="2240600"/>
              <a:ext cx="3350" cy="53175"/>
            </a:xfrm>
            <a:custGeom>
              <a:avLst/>
              <a:gdLst/>
              <a:ahLst/>
              <a:cxnLst/>
              <a:rect l="l" t="t" r="r" b="b"/>
              <a:pathLst>
                <a:path w="134" h="2127" extrusionOk="0">
                  <a:moveTo>
                    <a:pt x="117" y="0"/>
                  </a:moveTo>
                  <a:cubicBezTo>
                    <a:pt x="109" y="0"/>
                    <a:pt x="100" y="8"/>
                    <a:pt x="100" y="25"/>
                  </a:cubicBezTo>
                  <a:lnTo>
                    <a:pt x="34" y="58"/>
                  </a:lnTo>
                  <a:cubicBezTo>
                    <a:pt x="34" y="58"/>
                    <a:pt x="0" y="92"/>
                    <a:pt x="0" y="92"/>
                  </a:cubicBezTo>
                  <a:cubicBezTo>
                    <a:pt x="0" y="125"/>
                    <a:pt x="0" y="158"/>
                    <a:pt x="0" y="158"/>
                  </a:cubicBezTo>
                  <a:lnTo>
                    <a:pt x="0" y="2093"/>
                  </a:lnTo>
                  <a:cubicBezTo>
                    <a:pt x="0" y="2093"/>
                    <a:pt x="0" y="2093"/>
                    <a:pt x="0" y="2127"/>
                  </a:cubicBezTo>
                  <a:lnTo>
                    <a:pt x="34" y="2127"/>
                  </a:lnTo>
                  <a:lnTo>
                    <a:pt x="100" y="2093"/>
                  </a:lnTo>
                  <a:cubicBezTo>
                    <a:pt x="134" y="2060"/>
                    <a:pt x="134" y="2060"/>
                    <a:pt x="134" y="2026"/>
                  </a:cubicBezTo>
                  <a:cubicBezTo>
                    <a:pt x="134" y="2026"/>
                    <a:pt x="134" y="1993"/>
                    <a:pt x="134" y="1960"/>
                  </a:cubicBezTo>
                  <a:lnTo>
                    <a:pt x="134" y="58"/>
                  </a:lnTo>
                  <a:cubicBezTo>
                    <a:pt x="134" y="58"/>
                    <a:pt x="134" y="25"/>
                    <a:pt x="134" y="25"/>
                  </a:cubicBezTo>
                  <a:cubicBezTo>
                    <a:pt x="134" y="8"/>
                    <a:pt x="125" y="0"/>
                    <a:pt x="1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5"/>
            <p:cNvSpPr/>
            <p:nvPr/>
          </p:nvSpPr>
          <p:spPr>
            <a:xfrm>
              <a:off x="3372575" y="1831000"/>
              <a:ext cx="1016600" cy="664850"/>
            </a:xfrm>
            <a:custGeom>
              <a:avLst/>
              <a:gdLst/>
              <a:ahLst/>
              <a:cxnLst/>
              <a:rect l="l" t="t" r="r" b="b"/>
              <a:pathLst>
                <a:path w="40664" h="26594" extrusionOk="0">
                  <a:moveTo>
                    <a:pt x="40171" y="0"/>
                  </a:moveTo>
                  <a:cubicBezTo>
                    <a:pt x="40049" y="0"/>
                    <a:pt x="39910" y="42"/>
                    <a:pt x="39762" y="131"/>
                  </a:cubicBezTo>
                  <a:lnTo>
                    <a:pt x="901" y="22547"/>
                  </a:lnTo>
                  <a:cubicBezTo>
                    <a:pt x="368" y="22914"/>
                    <a:pt x="34" y="23481"/>
                    <a:pt x="1" y="24115"/>
                  </a:cubicBezTo>
                  <a:lnTo>
                    <a:pt x="1" y="25949"/>
                  </a:lnTo>
                  <a:cubicBezTo>
                    <a:pt x="1" y="26358"/>
                    <a:pt x="208" y="26593"/>
                    <a:pt x="512" y="26593"/>
                  </a:cubicBezTo>
                  <a:cubicBezTo>
                    <a:pt x="629" y="26593"/>
                    <a:pt x="761" y="26558"/>
                    <a:pt x="901" y="26483"/>
                  </a:cubicBezTo>
                  <a:lnTo>
                    <a:pt x="39762" y="4033"/>
                  </a:lnTo>
                  <a:cubicBezTo>
                    <a:pt x="40296" y="3700"/>
                    <a:pt x="40630" y="3099"/>
                    <a:pt x="40663" y="2466"/>
                  </a:cubicBezTo>
                  <a:lnTo>
                    <a:pt x="40663" y="664"/>
                  </a:lnTo>
                  <a:cubicBezTo>
                    <a:pt x="40663" y="241"/>
                    <a:pt x="40464" y="0"/>
                    <a:pt x="4017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5"/>
            <p:cNvSpPr/>
            <p:nvPr/>
          </p:nvSpPr>
          <p:spPr>
            <a:xfrm>
              <a:off x="3377575" y="2540600"/>
              <a:ext cx="24225" cy="60050"/>
            </a:xfrm>
            <a:custGeom>
              <a:avLst/>
              <a:gdLst/>
              <a:ahLst/>
              <a:cxnLst/>
              <a:rect l="l" t="t" r="r" b="b"/>
              <a:pathLst>
                <a:path w="969" h="2402" extrusionOk="0">
                  <a:moveTo>
                    <a:pt x="654" y="287"/>
                  </a:moveTo>
                  <a:cubicBezTo>
                    <a:pt x="679" y="287"/>
                    <a:pt x="705" y="291"/>
                    <a:pt x="735" y="300"/>
                  </a:cubicBezTo>
                  <a:cubicBezTo>
                    <a:pt x="768" y="334"/>
                    <a:pt x="801" y="401"/>
                    <a:pt x="801" y="534"/>
                  </a:cubicBezTo>
                  <a:cubicBezTo>
                    <a:pt x="801" y="634"/>
                    <a:pt x="768" y="767"/>
                    <a:pt x="735" y="868"/>
                  </a:cubicBezTo>
                  <a:cubicBezTo>
                    <a:pt x="668" y="934"/>
                    <a:pt x="601" y="1001"/>
                    <a:pt x="501" y="1068"/>
                  </a:cubicBezTo>
                  <a:lnTo>
                    <a:pt x="168" y="1268"/>
                  </a:lnTo>
                  <a:lnTo>
                    <a:pt x="168" y="534"/>
                  </a:lnTo>
                  <a:lnTo>
                    <a:pt x="501" y="334"/>
                  </a:lnTo>
                  <a:cubicBezTo>
                    <a:pt x="548" y="310"/>
                    <a:pt x="596" y="287"/>
                    <a:pt x="654" y="287"/>
                  </a:cubicBezTo>
                  <a:close/>
                  <a:moveTo>
                    <a:pt x="701" y="0"/>
                  </a:moveTo>
                  <a:cubicBezTo>
                    <a:pt x="635" y="34"/>
                    <a:pt x="568" y="34"/>
                    <a:pt x="535" y="67"/>
                  </a:cubicBezTo>
                  <a:lnTo>
                    <a:pt x="68" y="367"/>
                  </a:lnTo>
                  <a:cubicBezTo>
                    <a:pt x="34" y="367"/>
                    <a:pt x="34" y="401"/>
                    <a:pt x="34" y="401"/>
                  </a:cubicBezTo>
                  <a:cubicBezTo>
                    <a:pt x="1" y="434"/>
                    <a:pt x="1" y="434"/>
                    <a:pt x="34" y="467"/>
                  </a:cubicBezTo>
                  <a:lnTo>
                    <a:pt x="34" y="2335"/>
                  </a:lnTo>
                  <a:cubicBezTo>
                    <a:pt x="1" y="2369"/>
                    <a:pt x="1" y="2369"/>
                    <a:pt x="34" y="2402"/>
                  </a:cubicBezTo>
                  <a:lnTo>
                    <a:pt x="68" y="2402"/>
                  </a:lnTo>
                  <a:lnTo>
                    <a:pt x="134" y="2335"/>
                  </a:lnTo>
                  <a:cubicBezTo>
                    <a:pt x="134" y="2335"/>
                    <a:pt x="168" y="2335"/>
                    <a:pt x="168" y="2302"/>
                  </a:cubicBezTo>
                  <a:cubicBezTo>
                    <a:pt x="168" y="2269"/>
                    <a:pt x="168" y="2269"/>
                    <a:pt x="168" y="2235"/>
                  </a:cubicBezTo>
                  <a:lnTo>
                    <a:pt x="168" y="1535"/>
                  </a:lnTo>
                  <a:lnTo>
                    <a:pt x="535" y="1335"/>
                  </a:lnTo>
                  <a:cubicBezTo>
                    <a:pt x="568" y="1301"/>
                    <a:pt x="635" y="1234"/>
                    <a:pt x="701" y="1201"/>
                  </a:cubicBezTo>
                  <a:cubicBezTo>
                    <a:pt x="735" y="1134"/>
                    <a:pt x="801" y="1068"/>
                    <a:pt x="835" y="1001"/>
                  </a:cubicBezTo>
                  <a:cubicBezTo>
                    <a:pt x="868" y="901"/>
                    <a:pt x="901" y="834"/>
                    <a:pt x="935" y="734"/>
                  </a:cubicBezTo>
                  <a:cubicBezTo>
                    <a:pt x="968" y="634"/>
                    <a:pt x="968" y="534"/>
                    <a:pt x="968" y="434"/>
                  </a:cubicBezTo>
                  <a:cubicBezTo>
                    <a:pt x="968" y="334"/>
                    <a:pt x="968" y="267"/>
                    <a:pt x="935" y="167"/>
                  </a:cubicBezTo>
                  <a:cubicBezTo>
                    <a:pt x="935" y="134"/>
                    <a:pt x="901" y="67"/>
                    <a:pt x="835" y="34"/>
                  </a:cubicBezTo>
                  <a:cubicBezTo>
                    <a:pt x="801" y="0"/>
                    <a:pt x="735" y="0"/>
                    <a:pt x="7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5"/>
            <p:cNvSpPr/>
            <p:nvPr/>
          </p:nvSpPr>
          <p:spPr>
            <a:xfrm>
              <a:off x="3405100" y="2538100"/>
              <a:ext cx="20875" cy="44225"/>
            </a:xfrm>
            <a:custGeom>
              <a:avLst/>
              <a:gdLst/>
              <a:ahLst/>
              <a:cxnLst/>
              <a:rect l="l" t="t" r="r" b="b"/>
              <a:pathLst>
                <a:path w="835" h="1769" extrusionOk="0">
                  <a:moveTo>
                    <a:pt x="668" y="767"/>
                  </a:moveTo>
                  <a:lnTo>
                    <a:pt x="668" y="867"/>
                  </a:lnTo>
                  <a:cubicBezTo>
                    <a:pt x="668" y="901"/>
                    <a:pt x="634" y="968"/>
                    <a:pt x="634" y="1034"/>
                  </a:cubicBezTo>
                  <a:cubicBezTo>
                    <a:pt x="634" y="1101"/>
                    <a:pt x="601" y="1168"/>
                    <a:pt x="568" y="1201"/>
                  </a:cubicBezTo>
                  <a:cubicBezTo>
                    <a:pt x="534" y="1268"/>
                    <a:pt x="501" y="1301"/>
                    <a:pt x="468" y="1368"/>
                  </a:cubicBezTo>
                  <a:cubicBezTo>
                    <a:pt x="434" y="1401"/>
                    <a:pt x="401" y="1435"/>
                    <a:pt x="368" y="1468"/>
                  </a:cubicBezTo>
                  <a:lnTo>
                    <a:pt x="201" y="1468"/>
                  </a:lnTo>
                  <a:cubicBezTo>
                    <a:pt x="201" y="1468"/>
                    <a:pt x="167" y="1435"/>
                    <a:pt x="167" y="1435"/>
                  </a:cubicBezTo>
                  <a:cubicBezTo>
                    <a:pt x="167" y="1401"/>
                    <a:pt x="167" y="1401"/>
                    <a:pt x="167" y="1368"/>
                  </a:cubicBezTo>
                  <a:cubicBezTo>
                    <a:pt x="167" y="1301"/>
                    <a:pt x="201" y="1234"/>
                    <a:pt x="234" y="1168"/>
                  </a:cubicBezTo>
                  <a:cubicBezTo>
                    <a:pt x="301" y="1101"/>
                    <a:pt x="368" y="1001"/>
                    <a:pt x="434" y="968"/>
                  </a:cubicBezTo>
                  <a:lnTo>
                    <a:pt x="668" y="767"/>
                  </a:lnTo>
                  <a:close/>
                  <a:moveTo>
                    <a:pt x="601" y="0"/>
                  </a:moveTo>
                  <a:cubicBezTo>
                    <a:pt x="534" y="34"/>
                    <a:pt x="501" y="34"/>
                    <a:pt x="434" y="67"/>
                  </a:cubicBezTo>
                  <a:cubicBezTo>
                    <a:pt x="401" y="100"/>
                    <a:pt x="334" y="134"/>
                    <a:pt x="301" y="200"/>
                  </a:cubicBezTo>
                  <a:cubicBezTo>
                    <a:pt x="267" y="234"/>
                    <a:pt x="234" y="267"/>
                    <a:pt x="201" y="334"/>
                  </a:cubicBezTo>
                  <a:cubicBezTo>
                    <a:pt x="167" y="400"/>
                    <a:pt x="134" y="434"/>
                    <a:pt x="101" y="501"/>
                  </a:cubicBezTo>
                  <a:cubicBezTo>
                    <a:pt x="101" y="567"/>
                    <a:pt x="67" y="601"/>
                    <a:pt x="67" y="667"/>
                  </a:cubicBezTo>
                  <a:cubicBezTo>
                    <a:pt x="67" y="667"/>
                    <a:pt x="67" y="701"/>
                    <a:pt x="67" y="701"/>
                  </a:cubicBezTo>
                  <a:lnTo>
                    <a:pt x="101" y="701"/>
                  </a:lnTo>
                  <a:lnTo>
                    <a:pt x="167" y="667"/>
                  </a:lnTo>
                  <a:lnTo>
                    <a:pt x="201" y="634"/>
                  </a:lnTo>
                  <a:lnTo>
                    <a:pt x="234" y="601"/>
                  </a:lnTo>
                  <a:cubicBezTo>
                    <a:pt x="267" y="534"/>
                    <a:pt x="267" y="501"/>
                    <a:pt x="301" y="434"/>
                  </a:cubicBezTo>
                  <a:cubicBezTo>
                    <a:pt x="334" y="400"/>
                    <a:pt x="368" y="334"/>
                    <a:pt x="434" y="334"/>
                  </a:cubicBezTo>
                  <a:cubicBezTo>
                    <a:pt x="451" y="317"/>
                    <a:pt x="476" y="309"/>
                    <a:pt x="505" y="309"/>
                  </a:cubicBezTo>
                  <a:cubicBezTo>
                    <a:pt x="534" y="309"/>
                    <a:pt x="568" y="317"/>
                    <a:pt x="601" y="334"/>
                  </a:cubicBezTo>
                  <a:cubicBezTo>
                    <a:pt x="634" y="334"/>
                    <a:pt x="668" y="400"/>
                    <a:pt x="668" y="501"/>
                  </a:cubicBezTo>
                  <a:lnTo>
                    <a:pt x="668" y="534"/>
                  </a:lnTo>
                  <a:lnTo>
                    <a:pt x="401" y="767"/>
                  </a:lnTo>
                  <a:cubicBezTo>
                    <a:pt x="334" y="801"/>
                    <a:pt x="301" y="867"/>
                    <a:pt x="234" y="901"/>
                  </a:cubicBezTo>
                  <a:cubicBezTo>
                    <a:pt x="201" y="968"/>
                    <a:pt x="134" y="1034"/>
                    <a:pt x="101" y="1068"/>
                  </a:cubicBezTo>
                  <a:cubicBezTo>
                    <a:pt x="67" y="1134"/>
                    <a:pt x="67" y="1201"/>
                    <a:pt x="34" y="1268"/>
                  </a:cubicBezTo>
                  <a:cubicBezTo>
                    <a:pt x="1" y="1334"/>
                    <a:pt x="1" y="1435"/>
                    <a:pt x="1" y="1501"/>
                  </a:cubicBezTo>
                  <a:cubicBezTo>
                    <a:pt x="1" y="1535"/>
                    <a:pt x="34" y="1601"/>
                    <a:pt x="67" y="1635"/>
                  </a:cubicBezTo>
                  <a:cubicBezTo>
                    <a:pt x="67" y="1668"/>
                    <a:pt x="101" y="1701"/>
                    <a:pt x="134" y="1735"/>
                  </a:cubicBezTo>
                  <a:cubicBezTo>
                    <a:pt x="167" y="1735"/>
                    <a:pt x="201" y="1768"/>
                    <a:pt x="234" y="1768"/>
                  </a:cubicBezTo>
                  <a:cubicBezTo>
                    <a:pt x="301" y="1735"/>
                    <a:pt x="334" y="1735"/>
                    <a:pt x="368" y="1701"/>
                  </a:cubicBezTo>
                  <a:lnTo>
                    <a:pt x="468" y="1635"/>
                  </a:lnTo>
                  <a:cubicBezTo>
                    <a:pt x="501" y="1601"/>
                    <a:pt x="534" y="1568"/>
                    <a:pt x="568" y="1535"/>
                  </a:cubicBezTo>
                  <a:cubicBezTo>
                    <a:pt x="601" y="1501"/>
                    <a:pt x="634" y="1468"/>
                    <a:pt x="634" y="1435"/>
                  </a:cubicBezTo>
                  <a:cubicBezTo>
                    <a:pt x="668" y="1368"/>
                    <a:pt x="701" y="1334"/>
                    <a:pt x="701" y="1301"/>
                  </a:cubicBezTo>
                  <a:lnTo>
                    <a:pt x="701" y="1401"/>
                  </a:lnTo>
                  <a:cubicBezTo>
                    <a:pt x="701" y="1435"/>
                    <a:pt x="701" y="1435"/>
                    <a:pt x="701" y="1468"/>
                  </a:cubicBezTo>
                  <a:lnTo>
                    <a:pt x="734" y="1468"/>
                  </a:lnTo>
                  <a:lnTo>
                    <a:pt x="801" y="1435"/>
                  </a:lnTo>
                  <a:cubicBezTo>
                    <a:pt x="835" y="1401"/>
                    <a:pt x="835" y="1401"/>
                    <a:pt x="835" y="1368"/>
                  </a:cubicBezTo>
                  <a:cubicBezTo>
                    <a:pt x="835" y="1368"/>
                    <a:pt x="835" y="1334"/>
                    <a:pt x="835" y="1301"/>
                  </a:cubicBezTo>
                  <a:lnTo>
                    <a:pt x="835" y="434"/>
                  </a:lnTo>
                  <a:cubicBezTo>
                    <a:pt x="835" y="334"/>
                    <a:pt x="835" y="267"/>
                    <a:pt x="801" y="200"/>
                  </a:cubicBezTo>
                  <a:cubicBezTo>
                    <a:pt x="801" y="134"/>
                    <a:pt x="768" y="100"/>
                    <a:pt x="734" y="67"/>
                  </a:cubicBezTo>
                  <a:cubicBezTo>
                    <a:pt x="701" y="34"/>
                    <a:pt x="634" y="0"/>
                    <a:pt x="6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5"/>
            <p:cNvSpPr/>
            <p:nvPr/>
          </p:nvSpPr>
          <p:spPr>
            <a:xfrm>
              <a:off x="3430950" y="2523925"/>
              <a:ext cx="20050" cy="43175"/>
            </a:xfrm>
            <a:custGeom>
              <a:avLst/>
              <a:gdLst/>
              <a:ahLst/>
              <a:cxnLst/>
              <a:rect l="l" t="t" r="r" b="b"/>
              <a:pathLst>
                <a:path w="802" h="1727" extrusionOk="0">
                  <a:moveTo>
                    <a:pt x="568" y="0"/>
                  </a:moveTo>
                  <a:cubicBezTo>
                    <a:pt x="501" y="0"/>
                    <a:pt x="468" y="33"/>
                    <a:pt x="401" y="67"/>
                  </a:cubicBezTo>
                  <a:cubicBezTo>
                    <a:pt x="301" y="134"/>
                    <a:pt x="201" y="234"/>
                    <a:pt x="134" y="367"/>
                  </a:cubicBezTo>
                  <a:cubicBezTo>
                    <a:pt x="101" y="400"/>
                    <a:pt x="67" y="467"/>
                    <a:pt x="67" y="534"/>
                  </a:cubicBezTo>
                  <a:cubicBezTo>
                    <a:pt x="34" y="601"/>
                    <a:pt x="34" y="634"/>
                    <a:pt x="34" y="701"/>
                  </a:cubicBezTo>
                  <a:cubicBezTo>
                    <a:pt x="34" y="801"/>
                    <a:pt x="67" y="867"/>
                    <a:pt x="101" y="934"/>
                  </a:cubicBezTo>
                  <a:cubicBezTo>
                    <a:pt x="134" y="1001"/>
                    <a:pt x="234" y="1001"/>
                    <a:pt x="334" y="1001"/>
                  </a:cubicBezTo>
                  <a:lnTo>
                    <a:pt x="468" y="967"/>
                  </a:lnTo>
                  <a:cubicBezTo>
                    <a:pt x="484" y="951"/>
                    <a:pt x="501" y="942"/>
                    <a:pt x="518" y="942"/>
                  </a:cubicBezTo>
                  <a:cubicBezTo>
                    <a:pt x="534" y="942"/>
                    <a:pt x="551" y="951"/>
                    <a:pt x="568" y="967"/>
                  </a:cubicBezTo>
                  <a:lnTo>
                    <a:pt x="634" y="967"/>
                  </a:lnTo>
                  <a:cubicBezTo>
                    <a:pt x="634" y="1001"/>
                    <a:pt x="634" y="1034"/>
                    <a:pt x="634" y="1068"/>
                  </a:cubicBezTo>
                  <a:cubicBezTo>
                    <a:pt x="634" y="1101"/>
                    <a:pt x="634" y="1134"/>
                    <a:pt x="601" y="1168"/>
                  </a:cubicBezTo>
                  <a:cubicBezTo>
                    <a:pt x="568" y="1201"/>
                    <a:pt x="568" y="1234"/>
                    <a:pt x="534" y="1268"/>
                  </a:cubicBezTo>
                  <a:cubicBezTo>
                    <a:pt x="534" y="1301"/>
                    <a:pt x="501" y="1334"/>
                    <a:pt x="468" y="1334"/>
                  </a:cubicBezTo>
                  <a:cubicBezTo>
                    <a:pt x="434" y="1368"/>
                    <a:pt x="434" y="1401"/>
                    <a:pt x="401" y="1401"/>
                  </a:cubicBezTo>
                  <a:cubicBezTo>
                    <a:pt x="334" y="1434"/>
                    <a:pt x="301" y="1468"/>
                    <a:pt x="234" y="1468"/>
                  </a:cubicBezTo>
                  <a:cubicBezTo>
                    <a:pt x="201" y="1468"/>
                    <a:pt x="201" y="1434"/>
                    <a:pt x="167" y="1401"/>
                  </a:cubicBezTo>
                  <a:lnTo>
                    <a:pt x="101" y="1401"/>
                  </a:lnTo>
                  <a:lnTo>
                    <a:pt x="34" y="1434"/>
                  </a:lnTo>
                  <a:cubicBezTo>
                    <a:pt x="34" y="1468"/>
                    <a:pt x="1" y="1468"/>
                    <a:pt x="1" y="1501"/>
                  </a:cubicBezTo>
                  <a:cubicBezTo>
                    <a:pt x="1" y="1501"/>
                    <a:pt x="1" y="1535"/>
                    <a:pt x="1" y="1535"/>
                  </a:cubicBezTo>
                  <a:cubicBezTo>
                    <a:pt x="1" y="1568"/>
                    <a:pt x="1" y="1601"/>
                    <a:pt x="34" y="1635"/>
                  </a:cubicBezTo>
                  <a:cubicBezTo>
                    <a:pt x="67" y="1668"/>
                    <a:pt x="67" y="1701"/>
                    <a:pt x="101" y="1701"/>
                  </a:cubicBezTo>
                  <a:cubicBezTo>
                    <a:pt x="134" y="1718"/>
                    <a:pt x="159" y="1726"/>
                    <a:pt x="180" y="1726"/>
                  </a:cubicBezTo>
                  <a:cubicBezTo>
                    <a:pt x="201" y="1726"/>
                    <a:pt x="218" y="1718"/>
                    <a:pt x="234" y="1701"/>
                  </a:cubicBezTo>
                  <a:cubicBezTo>
                    <a:pt x="301" y="1701"/>
                    <a:pt x="368" y="1668"/>
                    <a:pt x="401" y="1635"/>
                  </a:cubicBezTo>
                  <a:cubicBezTo>
                    <a:pt x="468" y="1601"/>
                    <a:pt x="534" y="1568"/>
                    <a:pt x="568" y="1501"/>
                  </a:cubicBezTo>
                  <a:cubicBezTo>
                    <a:pt x="601" y="1468"/>
                    <a:pt x="668" y="1401"/>
                    <a:pt x="701" y="1334"/>
                  </a:cubicBezTo>
                  <a:cubicBezTo>
                    <a:pt x="735" y="1268"/>
                    <a:pt x="735" y="1234"/>
                    <a:pt x="768" y="1168"/>
                  </a:cubicBezTo>
                  <a:cubicBezTo>
                    <a:pt x="801" y="1101"/>
                    <a:pt x="801" y="1034"/>
                    <a:pt x="801" y="967"/>
                  </a:cubicBezTo>
                  <a:cubicBezTo>
                    <a:pt x="801" y="934"/>
                    <a:pt x="801" y="867"/>
                    <a:pt x="801" y="834"/>
                  </a:cubicBezTo>
                  <a:cubicBezTo>
                    <a:pt x="801" y="801"/>
                    <a:pt x="768" y="767"/>
                    <a:pt x="735" y="734"/>
                  </a:cubicBezTo>
                  <a:cubicBezTo>
                    <a:pt x="735" y="701"/>
                    <a:pt x="701" y="701"/>
                    <a:pt x="668" y="701"/>
                  </a:cubicBezTo>
                  <a:cubicBezTo>
                    <a:pt x="634" y="684"/>
                    <a:pt x="609" y="676"/>
                    <a:pt x="584" y="676"/>
                  </a:cubicBezTo>
                  <a:cubicBezTo>
                    <a:pt x="559" y="676"/>
                    <a:pt x="534" y="684"/>
                    <a:pt x="501" y="701"/>
                  </a:cubicBezTo>
                  <a:lnTo>
                    <a:pt x="368" y="734"/>
                  </a:lnTo>
                  <a:lnTo>
                    <a:pt x="268" y="734"/>
                  </a:lnTo>
                  <a:cubicBezTo>
                    <a:pt x="268" y="701"/>
                    <a:pt x="234" y="701"/>
                    <a:pt x="234" y="701"/>
                  </a:cubicBezTo>
                  <a:cubicBezTo>
                    <a:pt x="234" y="667"/>
                    <a:pt x="234" y="634"/>
                    <a:pt x="234" y="601"/>
                  </a:cubicBezTo>
                  <a:cubicBezTo>
                    <a:pt x="234" y="534"/>
                    <a:pt x="234" y="500"/>
                    <a:pt x="268" y="434"/>
                  </a:cubicBezTo>
                  <a:cubicBezTo>
                    <a:pt x="301" y="400"/>
                    <a:pt x="368" y="334"/>
                    <a:pt x="434" y="300"/>
                  </a:cubicBezTo>
                  <a:cubicBezTo>
                    <a:pt x="468" y="267"/>
                    <a:pt x="501" y="267"/>
                    <a:pt x="568" y="267"/>
                  </a:cubicBezTo>
                  <a:cubicBezTo>
                    <a:pt x="601" y="267"/>
                    <a:pt x="601" y="267"/>
                    <a:pt x="634" y="300"/>
                  </a:cubicBezTo>
                  <a:lnTo>
                    <a:pt x="668" y="300"/>
                  </a:lnTo>
                  <a:lnTo>
                    <a:pt x="735" y="267"/>
                  </a:lnTo>
                  <a:cubicBezTo>
                    <a:pt x="768" y="267"/>
                    <a:pt x="768" y="234"/>
                    <a:pt x="768" y="234"/>
                  </a:cubicBezTo>
                  <a:cubicBezTo>
                    <a:pt x="801" y="200"/>
                    <a:pt x="801" y="167"/>
                    <a:pt x="768" y="167"/>
                  </a:cubicBezTo>
                  <a:cubicBezTo>
                    <a:pt x="801" y="134"/>
                    <a:pt x="768" y="100"/>
                    <a:pt x="768" y="67"/>
                  </a:cubicBezTo>
                  <a:cubicBezTo>
                    <a:pt x="735" y="33"/>
                    <a:pt x="735" y="0"/>
                    <a:pt x="7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5"/>
            <p:cNvSpPr/>
            <p:nvPr/>
          </p:nvSpPr>
          <p:spPr>
            <a:xfrm>
              <a:off x="3455975" y="2509750"/>
              <a:ext cx="20025" cy="43375"/>
            </a:xfrm>
            <a:custGeom>
              <a:avLst/>
              <a:gdLst/>
              <a:ahLst/>
              <a:cxnLst/>
              <a:rect l="l" t="t" r="r" b="b"/>
              <a:pathLst>
                <a:path w="801" h="1735" extrusionOk="0">
                  <a:moveTo>
                    <a:pt x="567" y="0"/>
                  </a:moveTo>
                  <a:cubicBezTo>
                    <a:pt x="501" y="33"/>
                    <a:pt x="434" y="33"/>
                    <a:pt x="401" y="67"/>
                  </a:cubicBezTo>
                  <a:cubicBezTo>
                    <a:pt x="267" y="133"/>
                    <a:pt x="167" y="234"/>
                    <a:pt x="134" y="367"/>
                  </a:cubicBezTo>
                  <a:cubicBezTo>
                    <a:pt x="100" y="400"/>
                    <a:pt x="67" y="467"/>
                    <a:pt x="67" y="534"/>
                  </a:cubicBezTo>
                  <a:cubicBezTo>
                    <a:pt x="34" y="600"/>
                    <a:pt x="34" y="667"/>
                    <a:pt x="34" y="734"/>
                  </a:cubicBezTo>
                  <a:cubicBezTo>
                    <a:pt x="34" y="801"/>
                    <a:pt x="34" y="867"/>
                    <a:pt x="100" y="967"/>
                  </a:cubicBezTo>
                  <a:cubicBezTo>
                    <a:pt x="124" y="991"/>
                    <a:pt x="164" y="1015"/>
                    <a:pt x="221" y="1015"/>
                  </a:cubicBezTo>
                  <a:cubicBezTo>
                    <a:pt x="245" y="1015"/>
                    <a:pt x="271" y="1011"/>
                    <a:pt x="301" y="1001"/>
                  </a:cubicBezTo>
                  <a:lnTo>
                    <a:pt x="467" y="967"/>
                  </a:lnTo>
                  <a:lnTo>
                    <a:pt x="567" y="967"/>
                  </a:lnTo>
                  <a:cubicBezTo>
                    <a:pt x="567" y="967"/>
                    <a:pt x="601" y="967"/>
                    <a:pt x="601" y="1001"/>
                  </a:cubicBezTo>
                  <a:cubicBezTo>
                    <a:pt x="634" y="1001"/>
                    <a:pt x="634" y="1034"/>
                    <a:pt x="601" y="1067"/>
                  </a:cubicBezTo>
                  <a:cubicBezTo>
                    <a:pt x="601" y="1101"/>
                    <a:pt x="601" y="1168"/>
                    <a:pt x="567" y="1201"/>
                  </a:cubicBezTo>
                  <a:cubicBezTo>
                    <a:pt x="567" y="1234"/>
                    <a:pt x="534" y="1268"/>
                    <a:pt x="534" y="1268"/>
                  </a:cubicBezTo>
                  <a:cubicBezTo>
                    <a:pt x="501" y="1301"/>
                    <a:pt x="467" y="1334"/>
                    <a:pt x="467" y="1368"/>
                  </a:cubicBezTo>
                  <a:cubicBezTo>
                    <a:pt x="434" y="1401"/>
                    <a:pt x="401" y="1401"/>
                    <a:pt x="367" y="1434"/>
                  </a:cubicBezTo>
                  <a:cubicBezTo>
                    <a:pt x="334" y="1468"/>
                    <a:pt x="267" y="1468"/>
                    <a:pt x="234" y="1468"/>
                  </a:cubicBezTo>
                  <a:cubicBezTo>
                    <a:pt x="201" y="1468"/>
                    <a:pt x="167" y="1434"/>
                    <a:pt x="134" y="1401"/>
                  </a:cubicBezTo>
                  <a:lnTo>
                    <a:pt x="100" y="1401"/>
                  </a:lnTo>
                  <a:lnTo>
                    <a:pt x="34" y="1468"/>
                  </a:lnTo>
                  <a:cubicBezTo>
                    <a:pt x="0" y="1468"/>
                    <a:pt x="0" y="1468"/>
                    <a:pt x="0" y="1501"/>
                  </a:cubicBezTo>
                  <a:cubicBezTo>
                    <a:pt x="0" y="1534"/>
                    <a:pt x="0" y="1534"/>
                    <a:pt x="0" y="1568"/>
                  </a:cubicBezTo>
                  <a:cubicBezTo>
                    <a:pt x="0" y="1601"/>
                    <a:pt x="0" y="1635"/>
                    <a:pt x="34" y="1668"/>
                  </a:cubicBezTo>
                  <a:cubicBezTo>
                    <a:pt x="34" y="1701"/>
                    <a:pt x="67" y="1701"/>
                    <a:pt x="100" y="1735"/>
                  </a:cubicBezTo>
                  <a:lnTo>
                    <a:pt x="234" y="1735"/>
                  </a:lnTo>
                  <a:cubicBezTo>
                    <a:pt x="267" y="1735"/>
                    <a:pt x="334" y="1701"/>
                    <a:pt x="401" y="1668"/>
                  </a:cubicBezTo>
                  <a:cubicBezTo>
                    <a:pt x="434" y="1635"/>
                    <a:pt x="501" y="1601"/>
                    <a:pt x="567" y="1534"/>
                  </a:cubicBezTo>
                  <a:cubicBezTo>
                    <a:pt x="601" y="1468"/>
                    <a:pt x="634" y="1434"/>
                    <a:pt x="668" y="1368"/>
                  </a:cubicBezTo>
                  <a:cubicBezTo>
                    <a:pt x="701" y="1301"/>
                    <a:pt x="734" y="1234"/>
                    <a:pt x="768" y="1168"/>
                  </a:cubicBezTo>
                  <a:cubicBezTo>
                    <a:pt x="768" y="1101"/>
                    <a:pt x="801" y="1067"/>
                    <a:pt x="801" y="1001"/>
                  </a:cubicBezTo>
                  <a:cubicBezTo>
                    <a:pt x="801" y="934"/>
                    <a:pt x="801" y="901"/>
                    <a:pt x="801" y="867"/>
                  </a:cubicBezTo>
                  <a:cubicBezTo>
                    <a:pt x="768" y="834"/>
                    <a:pt x="768" y="801"/>
                    <a:pt x="734" y="767"/>
                  </a:cubicBezTo>
                  <a:cubicBezTo>
                    <a:pt x="701" y="734"/>
                    <a:pt x="668" y="701"/>
                    <a:pt x="634" y="701"/>
                  </a:cubicBezTo>
                  <a:lnTo>
                    <a:pt x="501" y="701"/>
                  </a:lnTo>
                  <a:lnTo>
                    <a:pt x="367" y="734"/>
                  </a:lnTo>
                  <a:lnTo>
                    <a:pt x="267" y="734"/>
                  </a:lnTo>
                  <a:cubicBezTo>
                    <a:pt x="234" y="734"/>
                    <a:pt x="234" y="734"/>
                    <a:pt x="201" y="701"/>
                  </a:cubicBezTo>
                  <a:cubicBezTo>
                    <a:pt x="201" y="667"/>
                    <a:pt x="201" y="667"/>
                    <a:pt x="201" y="634"/>
                  </a:cubicBezTo>
                  <a:cubicBezTo>
                    <a:pt x="234" y="567"/>
                    <a:pt x="234" y="500"/>
                    <a:pt x="267" y="467"/>
                  </a:cubicBezTo>
                  <a:cubicBezTo>
                    <a:pt x="301" y="400"/>
                    <a:pt x="367" y="367"/>
                    <a:pt x="401" y="334"/>
                  </a:cubicBezTo>
                  <a:cubicBezTo>
                    <a:pt x="467" y="300"/>
                    <a:pt x="501" y="300"/>
                    <a:pt x="534" y="300"/>
                  </a:cubicBezTo>
                  <a:cubicBezTo>
                    <a:pt x="567" y="300"/>
                    <a:pt x="601" y="300"/>
                    <a:pt x="634" y="334"/>
                  </a:cubicBezTo>
                  <a:lnTo>
                    <a:pt x="668" y="334"/>
                  </a:lnTo>
                  <a:lnTo>
                    <a:pt x="734" y="300"/>
                  </a:lnTo>
                  <a:cubicBezTo>
                    <a:pt x="768" y="267"/>
                    <a:pt x="768" y="267"/>
                    <a:pt x="768" y="234"/>
                  </a:cubicBezTo>
                  <a:cubicBezTo>
                    <a:pt x="768" y="234"/>
                    <a:pt x="768" y="200"/>
                    <a:pt x="768" y="167"/>
                  </a:cubicBezTo>
                  <a:cubicBezTo>
                    <a:pt x="768" y="133"/>
                    <a:pt x="768" y="100"/>
                    <a:pt x="734" y="100"/>
                  </a:cubicBezTo>
                  <a:cubicBezTo>
                    <a:pt x="701" y="33"/>
                    <a:pt x="634" y="0"/>
                    <a:pt x="5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5"/>
            <p:cNvSpPr/>
            <p:nvPr/>
          </p:nvSpPr>
          <p:spPr>
            <a:xfrm>
              <a:off x="3479325" y="2484925"/>
              <a:ext cx="34225" cy="53200"/>
            </a:xfrm>
            <a:custGeom>
              <a:avLst/>
              <a:gdLst/>
              <a:ahLst/>
              <a:cxnLst/>
              <a:rect l="l" t="t" r="r" b="b"/>
              <a:pathLst>
                <a:path w="1369" h="2128" extrusionOk="0">
                  <a:moveTo>
                    <a:pt x="1351" y="1"/>
                  </a:moveTo>
                  <a:cubicBezTo>
                    <a:pt x="1343" y="1"/>
                    <a:pt x="1335" y="9"/>
                    <a:pt x="1335" y="26"/>
                  </a:cubicBezTo>
                  <a:lnTo>
                    <a:pt x="1268" y="59"/>
                  </a:lnTo>
                  <a:cubicBezTo>
                    <a:pt x="1268" y="59"/>
                    <a:pt x="1235" y="92"/>
                    <a:pt x="1235" y="92"/>
                  </a:cubicBezTo>
                  <a:cubicBezTo>
                    <a:pt x="1235" y="126"/>
                    <a:pt x="1201" y="126"/>
                    <a:pt x="1201" y="159"/>
                  </a:cubicBezTo>
                  <a:lnTo>
                    <a:pt x="1001" y="1260"/>
                  </a:lnTo>
                  <a:lnTo>
                    <a:pt x="701" y="426"/>
                  </a:lnTo>
                  <a:cubicBezTo>
                    <a:pt x="701" y="426"/>
                    <a:pt x="701" y="393"/>
                    <a:pt x="701" y="393"/>
                  </a:cubicBezTo>
                  <a:lnTo>
                    <a:pt x="668" y="393"/>
                  </a:lnTo>
                  <a:lnTo>
                    <a:pt x="601" y="426"/>
                  </a:lnTo>
                  <a:cubicBezTo>
                    <a:pt x="601" y="426"/>
                    <a:pt x="567" y="459"/>
                    <a:pt x="567" y="459"/>
                  </a:cubicBezTo>
                  <a:cubicBezTo>
                    <a:pt x="567" y="493"/>
                    <a:pt x="567" y="493"/>
                    <a:pt x="567" y="526"/>
                  </a:cubicBezTo>
                  <a:lnTo>
                    <a:pt x="334" y="1627"/>
                  </a:lnTo>
                  <a:lnTo>
                    <a:pt x="134" y="793"/>
                  </a:lnTo>
                  <a:cubicBezTo>
                    <a:pt x="134" y="793"/>
                    <a:pt x="134" y="760"/>
                    <a:pt x="134" y="760"/>
                  </a:cubicBezTo>
                  <a:lnTo>
                    <a:pt x="100" y="760"/>
                  </a:lnTo>
                  <a:lnTo>
                    <a:pt x="34" y="793"/>
                  </a:lnTo>
                  <a:cubicBezTo>
                    <a:pt x="0" y="793"/>
                    <a:pt x="0" y="826"/>
                    <a:pt x="0" y="826"/>
                  </a:cubicBezTo>
                  <a:cubicBezTo>
                    <a:pt x="0" y="860"/>
                    <a:pt x="0" y="860"/>
                    <a:pt x="0" y="893"/>
                  </a:cubicBezTo>
                  <a:lnTo>
                    <a:pt x="267" y="2060"/>
                  </a:lnTo>
                  <a:cubicBezTo>
                    <a:pt x="301" y="2094"/>
                    <a:pt x="301" y="2094"/>
                    <a:pt x="301" y="2127"/>
                  </a:cubicBezTo>
                  <a:lnTo>
                    <a:pt x="334" y="2127"/>
                  </a:lnTo>
                  <a:lnTo>
                    <a:pt x="401" y="2094"/>
                  </a:lnTo>
                  <a:cubicBezTo>
                    <a:pt x="401" y="2060"/>
                    <a:pt x="434" y="2060"/>
                    <a:pt x="434" y="2027"/>
                  </a:cubicBezTo>
                  <a:cubicBezTo>
                    <a:pt x="434" y="1994"/>
                    <a:pt x="434" y="1994"/>
                    <a:pt x="467" y="1960"/>
                  </a:cubicBezTo>
                  <a:lnTo>
                    <a:pt x="668" y="860"/>
                  </a:lnTo>
                  <a:lnTo>
                    <a:pt x="901" y="1694"/>
                  </a:lnTo>
                  <a:cubicBezTo>
                    <a:pt x="901" y="1694"/>
                    <a:pt x="934" y="1727"/>
                    <a:pt x="934" y="1727"/>
                  </a:cubicBezTo>
                  <a:lnTo>
                    <a:pt x="968" y="1727"/>
                  </a:lnTo>
                  <a:lnTo>
                    <a:pt x="1034" y="1694"/>
                  </a:lnTo>
                  <a:cubicBezTo>
                    <a:pt x="1034" y="1694"/>
                    <a:pt x="1068" y="1694"/>
                    <a:pt x="1068" y="1660"/>
                  </a:cubicBezTo>
                  <a:cubicBezTo>
                    <a:pt x="1068" y="1627"/>
                    <a:pt x="1068" y="1627"/>
                    <a:pt x="1068" y="1593"/>
                  </a:cubicBezTo>
                  <a:lnTo>
                    <a:pt x="1368" y="92"/>
                  </a:lnTo>
                  <a:lnTo>
                    <a:pt x="1368" y="59"/>
                  </a:lnTo>
                  <a:cubicBezTo>
                    <a:pt x="1368" y="26"/>
                    <a:pt x="1368" y="26"/>
                    <a:pt x="1368" y="26"/>
                  </a:cubicBezTo>
                  <a:cubicBezTo>
                    <a:pt x="1368" y="9"/>
                    <a:pt x="1360" y="1"/>
                    <a:pt x="135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5"/>
            <p:cNvSpPr/>
            <p:nvPr/>
          </p:nvSpPr>
          <p:spPr>
            <a:xfrm>
              <a:off x="3516850" y="2473875"/>
              <a:ext cx="22550" cy="42550"/>
            </a:xfrm>
            <a:custGeom>
              <a:avLst/>
              <a:gdLst/>
              <a:ahLst/>
              <a:cxnLst/>
              <a:rect l="l" t="t" r="r" b="b"/>
              <a:pathLst>
                <a:path w="902" h="1702" extrusionOk="0">
                  <a:moveTo>
                    <a:pt x="568" y="268"/>
                  </a:moveTo>
                  <a:cubicBezTo>
                    <a:pt x="601" y="268"/>
                    <a:pt x="634" y="301"/>
                    <a:pt x="668" y="301"/>
                  </a:cubicBezTo>
                  <a:cubicBezTo>
                    <a:pt x="701" y="334"/>
                    <a:pt x="701" y="368"/>
                    <a:pt x="734" y="401"/>
                  </a:cubicBezTo>
                  <a:cubicBezTo>
                    <a:pt x="734" y="468"/>
                    <a:pt x="734" y="501"/>
                    <a:pt x="734" y="568"/>
                  </a:cubicBezTo>
                  <a:lnTo>
                    <a:pt x="734" y="668"/>
                  </a:lnTo>
                  <a:lnTo>
                    <a:pt x="734" y="801"/>
                  </a:lnTo>
                  <a:lnTo>
                    <a:pt x="768" y="801"/>
                  </a:lnTo>
                  <a:cubicBezTo>
                    <a:pt x="734" y="868"/>
                    <a:pt x="734" y="935"/>
                    <a:pt x="734" y="1001"/>
                  </a:cubicBezTo>
                  <a:cubicBezTo>
                    <a:pt x="701" y="1035"/>
                    <a:pt x="701" y="1101"/>
                    <a:pt x="668" y="1135"/>
                  </a:cubicBezTo>
                  <a:cubicBezTo>
                    <a:pt x="634" y="1202"/>
                    <a:pt x="601" y="1235"/>
                    <a:pt x="568" y="1268"/>
                  </a:cubicBezTo>
                  <a:cubicBezTo>
                    <a:pt x="534" y="1335"/>
                    <a:pt x="501" y="1368"/>
                    <a:pt x="467" y="1368"/>
                  </a:cubicBezTo>
                  <a:cubicBezTo>
                    <a:pt x="434" y="1402"/>
                    <a:pt x="401" y="1402"/>
                    <a:pt x="334" y="1402"/>
                  </a:cubicBezTo>
                  <a:cubicBezTo>
                    <a:pt x="301" y="1402"/>
                    <a:pt x="301" y="1402"/>
                    <a:pt x="267" y="1368"/>
                  </a:cubicBezTo>
                  <a:cubicBezTo>
                    <a:pt x="234" y="1335"/>
                    <a:pt x="234" y="1302"/>
                    <a:pt x="201" y="1268"/>
                  </a:cubicBezTo>
                  <a:cubicBezTo>
                    <a:pt x="201" y="1235"/>
                    <a:pt x="201" y="1168"/>
                    <a:pt x="201" y="1135"/>
                  </a:cubicBezTo>
                  <a:cubicBezTo>
                    <a:pt x="201" y="1101"/>
                    <a:pt x="201" y="1035"/>
                    <a:pt x="201" y="1001"/>
                  </a:cubicBezTo>
                  <a:cubicBezTo>
                    <a:pt x="201" y="968"/>
                    <a:pt x="201" y="935"/>
                    <a:pt x="201" y="868"/>
                  </a:cubicBezTo>
                  <a:cubicBezTo>
                    <a:pt x="201" y="835"/>
                    <a:pt x="201" y="768"/>
                    <a:pt x="201" y="701"/>
                  </a:cubicBezTo>
                  <a:cubicBezTo>
                    <a:pt x="234" y="634"/>
                    <a:pt x="234" y="601"/>
                    <a:pt x="267" y="534"/>
                  </a:cubicBezTo>
                  <a:cubicBezTo>
                    <a:pt x="301" y="501"/>
                    <a:pt x="301" y="434"/>
                    <a:pt x="334" y="401"/>
                  </a:cubicBezTo>
                  <a:cubicBezTo>
                    <a:pt x="367" y="368"/>
                    <a:pt x="434" y="334"/>
                    <a:pt x="467" y="301"/>
                  </a:cubicBezTo>
                  <a:cubicBezTo>
                    <a:pt x="501" y="268"/>
                    <a:pt x="534" y="268"/>
                    <a:pt x="568" y="268"/>
                  </a:cubicBezTo>
                  <a:close/>
                  <a:moveTo>
                    <a:pt x="634" y="1"/>
                  </a:moveTo>
                  <a:cubicBezTo>
                    <a:pt x="568" y="1"/>
                    <a:pt x="534" y="34"/>
                    <a:pt x="467" y="67"/>
                  </a:cubicBezTo>
                  <a:cubicBezTo>
                    <a:pt x="401" y="101"/>
                    <a:pt x="334" y="167"/>
                    <a:pt x="301" y="234"/>
                  </a:cubicBezTo>
                  <a:cubicBezTo>
                    <a:pt x="234" y="301"/>
                    <a:pt x="167" y="368"/>
                    <a:pt x="134" y="434"/>
                  </a:cubicBezTo>
                  <a:cubicBezTo>
                    <a:pt x="101" y="534"/>
                    <a:pt x="67" y="601"/>
                    <a:pt x="67" y="701"/>
                  </a:cubicBezTo>
                  <a:cubicBezTo>
                    <a:pt x="34" y="801"/>
                    <a:pt x="34" y="901"/>
                    <a:pt x="0" y="1001"/>
                  </a:cubicBezTo>
                  <a:cubicBezTo>
                    <a:pt x="0" y="1001"/>
                    <a:pt x="0" y="1035"/>
                    <a:pt x="0" y="1068"/>
                  </a:cubicBezTo>
                  <a:lnTo>
                    <a:pt x="0" y="1168"/>
                  </a:lnTo>
                  <a:cubicBezTo>
                    <a:pt x="0" y="1202"/>
                    <a:pt x="0" y="1235"/>
                    <a:pt x="0" y="1235"/>
                  </a:cubicBezTo>
                  <a:cubicBezTo>
                    <a:pt x="34" y="1335"/>
                    <a:pt x="34" y="1402"/>
                    <a:pt x="67" y="1468"/>
                  </a:cubicBezTo>
                  <a:cubicBezTo>
                    <a:pt x="67" y="1535"/>
                    <a:pt x="101" y="1602"/>
                    <a:pt x="134" y="1635"/>
                  </a:cubicBezTo>
                  <a:cubicBezTo>
                    <a:pt x="201" y="1669"/>
                    <a:pt x="234" y="1702"/>
                    <a:pt x="301" y="1702"/>
                  </a:cubicBezTo>
                  <a:cubicBezTo>
                    <a:pt x="334" y="1669"/>
                    <a:pt x="401" y="1669"/>
                    <a:pt x="467" y="1635"/>
                  </a:cubicBezTo>
                  <a:cubicBezTo>
                    <a:pt x="534" y="1602"/>
                    <a:pt x="601" y="1535"/>
                    <a:pt x="634" y="1468"/>
                  </a:cubicBezTo>
                  <a:cubicBezTo>
                    <a:pt x="701" y="1402"/>
                    <a:pt x="734" y="1335"/>
                    <a:pt x="801" y="1268"/>
                  </a:cubicBezTo>
                  <a:cubicBezTo>
                    <a:pt x="834" y="1168"/>
                    <a:pt x="868" y="1101"/>
                    <a:pt x="868" y="1001"/>
                  </a:cubicBezTo>
                  <a:cubicBezTo>
                    <a:pt x="901" y="901"/>
                    <a:pt x="901" y="835"/>
                    <a:pt x="901" y="735"/>
                  </a:cubicBezTo>
                  <a:lnTo>
                    <a:pt x="901" y="668"/>
                  </a:lnTo>
                  <a:lnTo>
                    <a:pt x="901" y="501"/>
                  </a:lnTo>
                  <a:lnTo>
                    <a:pt x="901" y="434"/>
                  </a:lnTo>
                  <a:cubicBezTo>
                    <a:pt x="901" y="368"/>
                    <a:pt x="901" y="268"/>
                    <a:pt x="868" y="201"/>
                  </a:cubicBezTo>
                  <a:cubicBezTo>
                    <a:pt x="868" y="134"/>
                    <a:pt x="834" y="101"/>
                    <a:pt x="801" y="67"/>
                  </a:cubicBezTo>
                  <a:cubicBezTo>
                    <a:pt x="734" y="34"/>
                    <a:pt x="701" y="1"/>
                    <a:pt x="6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5"/>
            <p:cNvSpPr/>
            <p:nvPr/>
          </p:nvSpPr>
          <p:spPr>
            <a:xfrm>
              <a:off x="3546875" y="2458250"/>
              <a:ext cx="12525" cy="44625"/>
            </a:xfrm>
            <a:custGeom>
              <a:avLst/>
              <a:gdLst/>
              <a:ahLst/>
              <a:cxnLst/>
              <a:rect l="l" t="t" r="r" b="b"/>
              <a:pathLst>
                <a:path w="501" h="1785" extrusionOk="0">
                  <a:moveTo>
                    <a:pt x="484" y="0"/>
                  </a:moveTo>
                  <a:cubicBezTo>
                    <a:pt x="476" y="0"/>
                    <a:pt x="467" y="9"/>
                    <a:pt x="467" y="25"/>
                  </a:cubicBezTo>
                  <a:lnTo>
                    <a:pt x="367" y="59"/>
                  </a:lnTo>
                  <a:cubicBezTo>
                    <a:pt x="301" y="92"/>
                    <a:pt x="267" y="125"/>
                    <a:pt x="234" y="192"/>
                  </a:cubicBezTo>
                  <a:cubicBezTo>
                    <a:pt x="200" y="259"/>
                    <a:pt x="167" y="292"/>
                    <a:pt x="134" y="359"/>
                  </a:cubicBezTo>
                  <a:lnTo>
                    <a:pt x="134" y="292"/>
                  </a:lnTo>
                  <a:cubicBezTo>
                    <a:pt x="134" y="259"/>
                    <a:pt x="134" y="259"/>
                    <a:pt x="134" y="225"/>
                  </a:cubicBezTo>
                  <a:lnTo>
                    <a:pt x="100" y="225"/>
                  </a:lnTo>
                  <a:lnTo>
                    <a:pt x="34" y="292"/>
                  </a:lnTo>
                  <a:cubicBezTo>
                    <a:pt x="0" y="292"/>
                    <a:pt x="0" y="292"/>
                    <a:pt x="0" y="325"/>
                  </a:cubicBezTo>
                  <a:cubicBezTo>
                    <a:pt x="0" y="325"/>
                    <a:pt x="0" y="359"/>
                    <a:pt x="0" y="392"/>
                  </a:cubicBezTo>
                  <a:lnTo>
                    <a:pt x="0" y="1726"/>
                  </a:lnTo>
                  <a:cubicBezTo>
                    <a:pt x="0" y="1726"/>
                    <a:pt x="0" y="1760"/>
                    <a:pt x="0" y="1760"/>
                  </a:cubicBezTo>
                  <a:cubicBezTo>
                    <a:pt x="0" y="1777"/>
                    <a:pt x="9" y="1785"/>
                    <a:pt x="17" y="1785"/>
                  </a:cubicBezTo>
                  <a:cubicBezTo>
                    <a:pt x="25" y="1785"/>
                    <a:pt x="34" y="1777"/>
                    <a:pt x="34" y="1760"/>
                  </a:cubicBezTo>
                  <a:lnTo>
                    <a:pt x="100" y="1726"/>
                  </a:lnTo>
                  <a:cubicBezTo>
                    <a:pt x="100" y="1726"/>
                    <a:pt x="134" y="1693"/>
                    <a:pt x="134" y="1693"/>
                  </a:cubicBezTo>
                  <a:cubicBezTo>
                    <a:pt x="134" y="1660"/>
                    <a:pt x="134" y="1626"/>
                    <a:pt x="134" y="1626"/>
                  </a:cubicBezTo>
                  <a:lnTo>
                    <a:pt x="134" y="792"/>
                  </a:lnTo>
                  <a:cubicBezTo>
                    <a:pt x="100" y="592"/>
                    <a:pt x="200" y="426"/>
                    <a:pt x="367" y="325"/>
                  </a:cubicBezTo>
                  <a:lnTo>
                    <a:pt x="467" y="259"/>
                  </a:lnTo>
                  <a:cubicBezTo>
                    <a:pt x="467" y="259"/>
                    <a:pt x="501" y="225"/>
                    <a:pt x="501" y="225"/>
                  </a:cubicBezTo>
                  <a:cubicBezTo>
                    <a:pt x="501" y="192"/>
                    <a:pt x="501" y="159"/>
                    <a:pt x="501" y="159"/>
                  </a:cubicBezTo>
                  <a:lnTo>
                    <a:pt x="501" y="59"/>
                  </a:lnTo>
                  <a:cubicBezTo>
                    <a:pt x="501" y="59"/>
                    <a:pt x="501" y="25"/>
                    <a:pt x="501" y="25"/>
                  </a:cubicBezTo>
                  <a:cubicBezTo>
                    <a:pt x="501" y="9"/>
                    <a:pt x="492" y="0"/>
                    <a:pt x="48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5"/>
            <p:cNvSpPr/>
            <p:nvPr/>
          </p:nvSpPr>
          <p:spPr>
            <a:xfrm>
              <a:off x="3562725" y="2430525"/>
              <a:ext cx="21700" cy="59225"/>
            </a:xfrm>
            <a:custGeom>
              <a:avLst/>
              <a:gdLst/>
              <a:ahLst/>
              <a:cxnLst/>
              <a:rect l="l" t="t" r="r" b="b"/>
              <a:pathLst>
                <a:path w="868" h="2369" extrusionOk="0">
                  <a:moveTo>
                    <a:pt x="534" y="951"/>
                  </a:moveTo>
                  <a:cubicBezTo>
                    <a:pt x="567" y="951"/>
                    <a:pt x="601" y="967"/>
                    <a:pt x="634" y="1001"/>
                  </a:cubicBezTo>
                  <a:cubicBezTo>
                    <a:pt x="701" y="1068"/>
                    <a:pt x="734" y="1168"/>
                    <a:pt x="701" y="1268"/>
                  </a:cubicBezTo>
                  <a:lnTo>
                    <a:pt x="701" y="1401"/>
                  </a:lnTo>
                  <a:lnTo>
                    <a:pt x="701" y="1501"/>
                  </a:lnTo>
                  <a:cubicBezTo>
                    <a:pt x="701" y="1635"/>
                    <a:pt x="667" y="1735"/>
                    <a:pt x="634" y="1835"/>
                  </a:cubicBezTo>
                  <a:cubicBezTo>
                    <a:pt x="601" y="1935"/>
                    <a:pt x="534" y="2002"/>
                    <a:pt x="434" y="2068"/>
                  </a:cubicBezTo>
                  <a:cubicBezTo>
                    <a:pt x="400" y="2085"/>
                    <a:pt x="367" y="2093"/>
                    <a:pt x="334" y="2093"/>
                  </a:cubicBezTo>
                  <a:cubicBezTo>
                    <a:pt x="300" y="2093"/>
                    <a:pt x="267" y="2085"/>
                    <a:pt x="234" y="2068"/>
                  </a:cubicBezTo>
                  <a:cubicBezTo>
                    <a:pt x="167" y="1968"/>
                    <a:pt x="167" y="1868"/>
                    <a:pt x="167" y="1768"/>
                  </a:cubicBezTo>
                  <a:cubicBezTo>
                    <a:pt x="167" y="1735"/>
                    <a:pt x="167" y="1668"/>
                    <a:pt x="167" y="1601"/>
                  </a:cubicBezTo>
                  <a:cubicBezTo>
                    <a:pt x="167" y="1468"/>
                    <a:pt x="200" y="1368"/>
                    <a:pt x="234" y="1234"/>
                  </a:cubicBezTo>
                  <a:cubicBezTo>
                    <a:pt x="267" y="1134"/>
                    <a:pt x="334" y="1068"/>
                    <a:pt x="434" y="1001"/>
                  </a:cubicBezTo>
                  <a:cubicBezTo>
                    <a:pt x="467" y="967"/>
                    <a:pt x="500" y="951"/>
                    <a:pt x="534" y="951"/>
                  </a:cubicBezTo>
                  <a:close/>
                  <a:moveTo>
                    <a:pt x="801" y="0"/>
                  </a:moveTo>
                  <a:lnTo>
                    <a:pt x="734" y="33"/>
                  </a:lnTo>
                  <a:cubicBezTo>
                    <a:pt x="734" y="33"/>
                    <a:pt x="701" y="67"/>
                    <a:pt x="701" y="67"/>
                  </a:cubicBezTo>
                  <a:cubicBezTo>
                    <a:pt x="701" y="100"/>
                    <a:pt x="701" y="134"/>
                    <a:pt x="701" y="134"/>
                  </a:cubicBezTo>
                  <a:lnTo>
                    <a:pt x="701" y="801"/>
                  </a:lnTo>
                  <a:cubicBezTo>
                    <a:pt x="701" y="767"/>
                    <a:pt x="634" y="734"/>
                    <a:pt x="601" y="701"/>
                  </a:cubicBezTo>
                  <a:cubicBezTo>
                    <a:pt x="534" y="701"/>
                    <a:pt x="467" y="734"/>
                    <a:pt x="434" y="767"/>
                  </a:cubicBezTo>
                  <a:cubicBezTo>
                    <a:pt x="367" y="801"/>
                    <a:pt x="300" y="834"/>
                    <a:pt x="267" y="901"/>
                  </a:cubicBezTo>
                  <a:cubicBezTo>
                    <a:pt x="200" y="967"/>
                    <a:pt x="167" y="1034"/>
                    <a:pt x="134" y="1101"/>
                  </a:cubicBezTo>
                  <a:cubicBezTo>
                    <a:pt x="67" y="1201"/>
                    <a:pt x="33" y="1268"/>
                    <a:pt x="33" y="1368"/>
                  </a:cubicBezTo>
                  <a:cubicBezTo>
                    <a:pt x="0" y="1468"/>
                    <a:pt x="0" y="1568"/>
                    <a:pt x="0" y="1701"/>
                  </a:cubicBezTo>
                  <a:lnTo>
                    <a:pt x="0" y="1868"/>
                  </a:lnTo>
                  <a:cubicBezTo>
                    <a:pt x="0" y="1968"/>
                    <a:pt x="0" y="2068"/>
                    <a:pt x="33" y="2135"/>
                  </a:cubicBezTo>
                  <a:cubicBezTo>
                    <a:pt x="33" y="2202"/>
                    <a:pt x="67" y="2268"/>
                    <a:pt x="134" y="2302"/>
                  </a:cubicBezTo>
                  <a:cubicBezTo>
                    <a:pt x="167" y="2335"/>
                    <a:pt x="200" y="2368"/>
                    <a:pt x="267" y="2368"/>
                  </a:cubicBezTo>
                  <a:cubicBezTo>
                    <a:pt x="300" y="2368"/>
                    <a:pt x="367" y="2368"/>
                    <a:pt x="434" y="2335"/>
                  </a:cubicBezTo>
                  <a:cubicBezTo>
                    <a:pt x="500" y="2268"/>
                    <a:pt x="567" y="2235"/>
                    <a:pt x="601" y="2168"/>
                  </a:cubicBezTo>
                  <a:cubicBezTo>
                    <a:pt x="634" y="2102"/>
                    <a:pt x="667" y="2035"/>
                    <a:pt x="701" y="1968"/>
                  </a:cubicBezTo>
                  <a:lnTo>
                    <a:pt x="701" y="2068"/>
                  </a:lnTo>
                  <a:cubicBezTo>
                    <a:pt x="701" y="2068"/>
                    <a:pt x="701" y="2102"/>
                    <a:pt x="701" y="2102"/>
                  </a:cubicBezTo>
                  <a:lnTo>
                    <a:pt x="734" y="2102"/>
                  </a:lnTo>
                  <a:lnTo>
                    <a:pt x="801" y="2068"/>
                  </a:lnTo>
                  <a:cubicBezTo>
                    <a:pt x="834" y="2035"/>
                    <a:pt x="834" y="2035"/>
                    <a:pt x="867" y="2035"/>
                  </a:cubicBezTo>
                  <a:cubicBezTo>
                    <a:pt x="867" y="2002"/>
                    <a:pt x="867" y="1968"/>
                    <a:pt x="867" y="1968"/>
                  </a:cubicBezTo>
                  <a:lnTo>
                    <a:pt x="867" y="33"/>
                  </a:lnTo>
                  <a:cubicBezTo>
                    <a:pt x="867" y="33"/>
                    <a:pt x="867" y="0"/>
                    <a:pt x="8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5"/>
            <p:cNvSpPr/>
            <p:nvPr/>
          </p:nvSpPr>
          <p:spPr>
            <a:xfrm>
              <a:off x="3372575" y="2075850"/>
              <a:ext cx="1016600" cy="664325"/>
            </a:xfrm>
            <a:custGeom>
              <a:avLst/>
              <a:gdLst/>
              <a:ahLst/>
              <a:cxnLst/>
              <a:rect l="l" t="t" r="r" b="b"/>
              <a:pathLst>
                <a:path w="40664" h="26573" extrusionOk="0">
                  <a:moveTo>
                    <a:pt x="40152" y="0"/>
                  </a:moveTo>
                  <a:cubicBezTo>
                    <a:pt x="40034" y="0"/>
                    <a:pt x="39902" y="36"/>
                    <a:pt x="39762" y="110"/>
                  </a:cubicBezTo>
                  <a:lnTo>
                    <a:pt x="901" y="22560"/>
                  </a:lnTo>
                  <a:cubicBezTo>
                    <a:pt x="368" y="22893"/>
                    <a:pt x="34" y="23460"/>
                    <a:pt x="1" y="24094"/>
                  </a:cubicBezTo>
                  <a:lnTo>
                    <a:pt x="1" y="25929"/>
                  </a:lnTo>
                  <a:cubicBezTo>
                    <a:pt x="1" y="26337"/>
                    <a:pt x="208" y="26573"/>
                    <a:pt x="512" y="26573"/>
                  </a:cubicBezTo>
                  <a:cubicBezTo>
                    <a:pt x="629" y="26573"/>
                    <a:pt x="761" y="26537"/>
                    <a:pt x="901" y="26463"/>
                  </a:cubicBezTo>
                  <a:lnTo>
                    <a:pt x="39762" y="4013"/>
                  </a:lnTo>
                  <a:cubicBezTo>
                    <a:pt x="40296" y="3680"/>
                    <a:pt x="40630" y="3113"/>
                    <a:pt x="40663" y="2479"/>
                  </a:cubicBezTo>
                  <a:lnTo>
                    <a:pt x="40663" y="644"/>
                  </a:lnTo>
                  <a:cubicBezTo>
                    <a:pt x="40663" y="236"/>
                    <a:pt x="40455" y="0"/>
                    <a:pt x="4015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5"/>
            <p:cNvSpPr/>
            <p:nvPr/>
          </p:nvSpPr>
          <p:spPr>
            <a:xfrm>
              <a:off x="3416775" y="2404675"/>
              <a:ext cx="25050" cy="61725"/>
            </a:xfrm>
            <a:custGeom>
              <a:avLst/>
              <a:gdLst/>
              <a:ahLst/>
              <a:cxnLst/>
              <a:rect l="l" t="t" r="r" b="b"/>
              <a:pathLst>
                <a:path w="1002" h="2469" extrusionOk="0">
                  <a:moveTo>
                    <a:pt x="968" y="0"/>
                  </a:moveTo>
                  <a:lnTo>
                    <a:pt x="801" y="67"/>
                  </a:lnTo>
                  <a:cubicBezTo>
                    <a:pt x="801" y="67"/>
                    <a:pt x="768" y="100"/>
                    <a:pt x="768" y="100"/>
                  </a:cubicBezTo>
                  <a:cubicBezTo>
                    <a:pt x="768" y="133"/>
                    <a:pt x="768" y="133"/>
                    <a:pt x="734" y="167"/>
                  </a:cubicBezTo>
                  <a:lnTo>
                    <a:pt x="501" y="1234"/>
                  </a:lnTo>
                  <a:lnTo>
                    <a:pt x="234" y="467"/>
                  </a:lnTo>
                  <a:cubicBezTo>
                    <a:pt x="234" y="434"/>
                    <a:pt x="234" y="434"/>
                    <a:pt x="234" y="434"/>
                  </a:cubicBezTo>
                  <a:lnTo>
                    <a:pt x="167" y="434"/>
                  </a:lnTo>
                  <a:lnTo>
                    <a:pt x="34" y="500"/>
                  </a:lnTo>
                  <a:cubicBezTo>
                    <a:pt x="34" y="534"/>
                    <a:pt x="1" y="534"/>
                    <a:pt x="1" y="567"/>
                  </a:cubicBezTo>
                  <a:cubicBezTo>
                    <a:pt x="1" y="567"/>
                    <a:pt x="1" y="600"/>
                    <a:pt x="1" y="634"/>
                  </a:cubicBezTo>
                  <a:lnTo>
                    <a:pt x="368" y="1768"/>
                  </a:lnTo>
                  <a:lnTo>
                    <a:pt x="234" y="2402"/>
                  </a:lnTo>
                  <a:cubicBezTo>
                    <a:pt x="234" y="2435"/>
                    <a:pt x="234" y="2435"/>
                    <a:pt x="234" y="2468"/>
                  </a:cubicBezTo>
                  <a:lnTo>
                    <a:pt x="267" y="2468"/>
                  </a:lnTo>
                  <a:lnTo>
                    <a:pt x="401" y="2368"/>
                  </a:lnTo>
                  <a:cubicBezTo>
                    <a:pt x="434" y="2368"/>
                    <a:pt x="434" y="2335"/>
                    <a:pt x="468" y="2335"/>
                  </a:cubicBezTo>
                  <a:cubicBezTo>
                    <a:pt x="468" y="2302"/>
                    <a:pt x="468" y="2268"/>
                    <a:pt x="468" y="2268"/>
                  </a:cubicBezTo>
                  <a:lnTo>
                    <a:pt x="1001" y="67"/>
                  </a:lnTo>
                  <a:cubicBezTo>
                    <a:pt x="1001" y="33"/>
                    <a:pt x="1001" y="33"/>
                    <a:pt x="1001" y="33"/>
                  </a:cubicBezTo>
                  <a:cubicBezTo>
                    <a:pt x="1001" y="33"/>
                    <a:pt x="1001" y="0"/>
                    <a:pt x="10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5"/>
            <p:cNvSpPr/>
            <p:nvPr/>
          </p:nvSpPr>
          <p:spPr>
            <a:xfrm>
              <a:off x="3445125" y="2393000"/>
              <a:ext cx="23375" cy="42550"/>
            </a:xfrm>
            <a:custGeom>
              <a:avLst/>
              <a:gdLst/>
              <a:ahLst/>
              <a:cxnLst/>
              <a:rect l="l" t="t" r="r" b="b"/>
              <a:pathLst>
                <a:path w="935" h="1702" extrusionOk="0">
                  <a:moveTo>
                    <a:pt x="580" y="375"/>
                  </a:moveTo>
                  <a:cubicBezTo>
                    <a:pt x="593" y="375"/>
                    <a:pt x="601" y="384"/>
                    <a:pt x="601" y="400"/>
                  </a:cubicBezTo>
                  <a:cubicBezTo>
                    <a:pt x="635" y="400"/>
                    <a:pt x="668" y="434"/>
                    <a:pt x="668" y="434"/>
                  </a:cubicBezTo>
                  <a:cubicBezTo>
                    <a:pt x="701" y="500"/>
                    <a:pt x="701" y="534"/>
                    <a:pt x="701" y="567"/>
                  </a:cubicBezTo>
                  <a:lnTo>
                    <a:pt x="701" y="834"/>
                  </a:lnTo>
                  <a:cubicBezTo>
                    <a:pt x="701" y="901"/>
                    <a:pt x="701" y="967"/>
                    <a:pt x="668" y="1001"/>
                  </a:cubicBezTo>
                  <a:cubicBezTo>
                    <a:pt x="668" y="1067"/>
                    <a:pt x="635" y="1101"/>
                    <a:pt x="601" y="1134"/>
                  </a:cubicBezTo>
                  <a:cubicBezTo>
                    <a:pt x="601" y="1168"/>
                    <a:pt x="568" y="1201"/>
                    <a:pt x="534" y="1234"/>
                  </a:cubicBezTo>
                  <a:cubicBezTo>
                    <a:pt x="534" y="1234"/>
                    <a:pt x="501" y="1268"/>
                    <a:pt x="468" y="1268"/>
                  </a:cubicBezTo>
                  <a:cubicBezTo>
                    <a:pt x="434" y="1301"/>
                    <a:pt x="401" y="1301"/>
                    <a:pt x="401" y="1301"/>
                  </a:cubicBezTo>
                  <a:cubicBezTo>
                    <a:pt x="384" y="1318"/>
                    <a:pt x="368" y="1326"/>
                    <a:pt x="355" y="1326"/>
                  </a:cubicBezTo>
                  <a:cubicBezTo>
                    <a:pt x="343" y="1326"/>
                    <a:pt x="334" y="1318"/>
                    <a:pt x="334" y="1301"/>
                  </a:cubicBezTo>
                  <a:cubicBezTo>
                    <a:pt x="301" y="1301"/>
                    <a:pt x="268" y="1268"/>
                    <a:pt x="268" y="1234"/>
                  </a:cubicBezTo>
                  <a:cubicBezTo>
                    <a:pt x="234" y="1201"/>
                    <a:pt x="234" y="1168"/>
                    <a:pt x="234" y="1101"/>
                  </a:cubicBezTo>
                  <a:cubicBezTo>
                    <a:pt x="234" y="1101"/>
                    <a:pt x="234" y="1067"/>
                    <a:pt x="234" y="1067"/>
                  </a:cubicBezTo>
                  <a:lnTo>
                    <a:pt x="234" y="901"/>
                  </a:lnTo>
                  <a:cubicBezTo>
                    <a:pt x="234" y="901"/>
                    <a:pt x="234" y="867"/>
                    <a:pt x="234" y="867"/>
                  </a:cubicBezTo>
                  <a:cubicBezTo>
                    <a:pt x="234" y="801"/>
                    <a:pt x="234" y="734"/>
                    <a:pt x="268" y="701"/>
                  </a:cubicBezTo>
                  <a:cubicBezTo>
                    <a:pt x="268" y="634"/>
                    <a:pt x="301" y="600"/>
                    <a:pt x="334" y="567"/>
                  </a:cubicBezTo>
                  <a:cubicBezTo>
                    <a:pt x="334" y="534"/>
                    <a:pt x="368" y="500"/>
                    <a:pt x="401" y="467"/>
                  </a:cubicBezTo>
                  <a:cubicBezTo>
                    <a:pt x="401" y="434"/>
                    <a:pt x="434" y="434"/>
                    <a:pt x="468" y="400"/>
                  </a:cubicBezTo>
                  <a:lnTo>
                    <a:pt x="534" y="400"/>
                  </a:lnTo>
                  <a:cubicBezTo>
                    <a:pt x="551" y="384"/>
                    <a:pt x="568" y="375"/>
                    <a:pt x="580" y="375"/>
                  </a:cubicBezTo>
                  <a:close/>
                  <a:moveTo>
                    <a:pt x="668" y="0"/>
                  </a:moveTo>
                  <a:cubicBezTo>
                    <a:pt x="601" y="0"/>
                    <a:pt x="534" y="33"/>
                    <a:pt x="468" y="67"/>
                  </a:cubicBezTo>
                  <a:cubicBezTo>
                    <a:pt x="401" y="100"/>
                    <a:pt x="334" y="167"/>
                    <a:pt x="268" y="200"/>
                  </a:cubicBezTo>
                  <a:cubicBezTo>
                    <a:pt x="234" y="267"/>
                    <a:pt x="168" y="367"/>
                    <a:pt x="134" y="434"/>
                  </a:cubicBezTo>
                  <a:cubicBezTo>
                    <a:pt x="101" y="534"/>
                    <a:pt x="67" y="600"/>
                    <a:pt x="34" y="701"/>
                  </a:cubicBezTo>
                  <a:cubicBezTo>
                    <a:pt x="1" y="801"/>
                    <a:pt x="1" y="867"/>
                    <a:pt x="1" y="967"/>
                  </a:cubicBezTo>
                  <a:cubicBezTo>
                    <a:pt x="1" y="1001"/>
                    <a:pt x="1" y="1034"/>
                    <a:pt x="1" y="1034"/>
                  </a:cubicBezTo>
                  <a:lnTo>
                    <a:pt x="1" y="1201"/>
                  </a:lnTo>
                  <a:cubicBezTo>
                    <a:pt x="1" y="1234"/>
                    <a:pt x="1" y="1234"/>
                    <a:pt x="1" y="1268"/>
                  </a:cubicBezTo>
                  <a:cubicBezTo>
                    <a:pt x="1" y="1334"/>
                    <a:pt x="1" y="1434"/>
                    <a:pt x="34" y="1501"/>
                  </a:cubicBezTo>
                  <a:cubicBezTo>
                    <a:pt x="67" y="1534"/>
                    <a:pt x="101" y="1601"/>
                    <a:pt x="134" y="1635"/>
                  </a:cubicBezTo>
                  <a:cubicBezTo>
                    <a:pt x="168" y="1668"/>
                    <a:pt x="234" y="1701"/>
                    <a:pt x="268" y="1701"/>
                  </a:cubicBezTo>
                  <a:cubicBezTo>
                    <a:pt x="334" y="1701"/>
                    <a:pt x="401" y="1668"/>
                    <a:pt x="468" y="1635"/>
                  </a:cubicBezTo>
                  <a:cubicBezTo>
                    <a:pt x="534" y="1601"/>
                    <a:pt x="601" y="1534"/>
                    <a:pt x="668" y="1468"/>
                  </a:cubicBezTo>
                  <a:cubicBezTo>
                    <a:pt x="768" y="1334"/>
                    <a:pt x="868" y="1168"/>
                    <a:pt x="901" y="1001"/>
                  </a:cubicBezTo>
                  <a:cubicBezTo>
                    <a:pt x="935" y="901"/>
                    <a:pt x="935" y="801"/>
                    <a:pt x="935" y="734"/>
                  </a:cubicBezTo>
                  <a:lnTo>
                    <a:pt x="935" y="434"/>
                  </a:lnTo>
                  <a:cubicBezTo>
                    <a:pt x="935" y="334"/>
                    <a:pt x="935" y="267"/>
                    <a:pt x="901" y="200"/>
                  </a:cubicBezTo>
                  <a:cubicBezTo>
                    <a:pt x="868" y="133"/>
                    <a:pt x="835" y="100"/>
                    <a:pt x="801" y="67"/>
                  </a:cubicBezTo>
                  <a:cubicBezTo>
                    <a:pt x="768" y="0"/>
                    <a:pt x="701" y="0"/>
                    <a:pt x="6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5"/>
            <p:cNvSpPr/>
            <p:nvPr/>
          </p:nvSpPr>
          <p:spPr>
            <a:xfrm>
              <a:off x="3473475" y="2372150"/>
              <a:ext cx="21725" cy="46725"/>
            </a:xfrm>
            <a:custGeom>
              <a:avLst/>
              <a:gdLst/>
              <a:ahLst/>
              <a:cxnLst/>
              <a:rect l="l" t="t" r="r" b="b"/>
              <a:pathLst>
                <a:path w="869" h="1869" extrusionOk="0">
                  <a:moveTo>
                    <a:pt x="835" y="0"/>
                  </a:moveTo>
                  <a:lnTo>
                    <a:pt x="701" y="100"/>
                  </a:lnTo>
                  <a:cubicBezTo>
                    <a:pt x="668" y="100"/>
                    <a:pt x="668" y="100"/>
                    <a:pt x="668" y="134"/>
                  </a:cubicBezTo>
                  <a:cubicBezTo>
                    <a:pt x="668" y="167"/>
                    <a:pt x="668" y="167"/>
                    <a:pt x="668" y="200"/>
                  </a:cubicBezTo>
                  <a:lnTo>
                    <a:pt x="668" y="934"/>
                  </a:lnTo>
                  <a:cubicBezTo>
                    <a:pt x="668" y="1034"/>
                    <a:pt x="635" y="1134"/>
                    <a:pt x="601" y="1234"/>
                  </a:cubicBezTo>
                  <a:cubicBezTo>
                    <a:pt x="568" y="1334"/>
                    <a:pt x="535" y="1401"/>
                    <a:pt x="468" y="1434"/>
                  </a:cubicBezTo>
                  <a:cubicBezTo>
                    <a:pt x="418" y="1468"/>
                    <a:pt x="385" y="1485"/>
                    <a:pt x="359" y="1485"/>
                  </a:cubicBezTo>
                  <a:cubicBezTo>
                    <a:pt x="334" y="1485"/>
                    <a:pt x="318" y="1468"/>
                    <a:pt x="301" y="1434"/>
                  </a:cubicBezTo>
                  <a:cubicBezTo>
                    <a:pt x="268" y="1368"/>
                    <a:pt x="234" y="1268"/>
                    <a:pt x="234" y="1201"/>
                  </a:cubicBezTo>
                  <a:lnTo>
                    <a:pt x="234" y="467"/>
                  </a:lnTo>
                  <a:cubicBezTo>
                    <a:pt x="234" y="434"/>
                    <a:pt x="234" y="434"/>
                    <a:pt x="234" y="400"/>
                  </a:cubicBezTo>
                  <a:lnTo>
                    <a:pt x="201" y="400"/>
                  </a:lnTo>
                  <a:lnTo>
                    <a:pt x="68" y="500"/>
                  </a:lnTo>
                  <a:cubicBezTo>
                    <a:pt x="34" y="500"/>
                    <a:pt x="34" y="500"/>
                    <a:pt x="34" y="534"/>
                  </a:cubicBezTo>
                  <a:cubicBezTo>
                    <a:pt x="34" y="567"/>
                    <a:pt x="34" y="567"/>
                    <a:pt x="34" y="601"/>
                  </a:cubicBezTo>
                  <a:lnTo>
                    <a:pt x="1" y="1368"/>
                  </a:lnTo>
                  <a:cubicBezTo>
                    <a:pt x="1" y="1434"/>
                    <a:pt x="1" y="1535"/>
                    <a:pt x="34" y="1601"/>
                  </a:cubicBezTo>
                  <a:cubicBezTo>
                    <a:pt x="34" y="1668"/>
                    <a:pt x="34" y="1735"/>
                    <a:pt x="68" y="1801"/>
                  </a:cubicBezTo>
                  <a:cubicBezTo>
                    <a:pt x="101" y="1835"/>
                    <a:pt x="168" y="1868"/>
                    <a:pt x="201" y="1868"/>
                  </a:cubicBezTo>
                  <a:cubicBezTo>
                    <a:pt x="268" y="1868"/>
                    <a:pt x="334" y="1868"/>
                    <a:pt x="401" y="1835"/>
                  </a:cubicBezTo>
                  <a:cubicBezTo>
                    <a:pt x="468" y="1768"/>
                    <a:pt x="501" y="1735"/>
                    <a:pt x="535" y="1668"/>
                  </a:cubicBezTo>
                  <a:cubicBezTo>
                    <a:pt x="601" y="1635"/>
                    <a:pt x="635" y="1568"/>
                    <a:pt x="668" y="1501"/>
                  </a:cubicBezTo>
                  <a:lnTo>
                    <a:pt x="668" y="1568"/>
                  </a:lnTo>
                  <a:cubicBezTo>
                    <a:pt x="635" y="1568"/>
                    <a:pt x="635" y="1601"/>
                    <a:pt x="668" y="1601"/>
                  </a:cubicBezTo>
                  <a:lnTo>
                    <a:pt x="701" y="1601"/>
                  </a:lnTo>
                  <a:lnTo>
                    <a:pt x="835" y="1535"/>
                  </a:lnTo>
                  <a:cubicBezTo>
                    <a:pt x="868" y="1501"/>
                    <a:pt x="868" y="1501"/>
                    <a:pt x="868" y="1468"/>
                  </a:cubicBezTo>
                  <a:cubicBezTo>
                    <a:pt x="868" y="1468"/>
                    <a:pt x="868" y="1434"/>
                    <a:pt x="868" y="1401"/>
                  </a:cubicBezTo>
                  <a:lnTo>
                    <a:pt x="868" y="67"/>
                  </a:lnTo>
                  <a:cubicBezTo>
                    <a:pt x="868" y="33"/>
                    <a:pt x="868" y="33"/>
                    <a:pt x="8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5"/>
            <p:cNvSpPr/>
            <p:nvPr/>
          </p:nvSpPr>
          <p:spPr>
            <a:xfrm>
              <a:off x="3503500" y="2359625"/>
              <a:ext cx="15050" cy="45900"/>
            </a:xfrm>
            <a:custGeom>
              <a:avLst/>
              <a:gdLst/>
              <a:ahLst/>
              <a:cxnLst/>
              <a:rect l="l" t="t" r="r" b="b"/>
              <a:pathLst>
                <a:path w="602" h="1836" extrusionOk="0">
                  <a:moveTo>
                    <a:pt x="568" y="1"/>
                  </a:moveTo>
                  <a:lnTo>
                    <a:pt x="501" y="34"/>
                  </a:lnTo>
                  <a:cubicBezTo>
                    <a:pt x="434" y="67"/>
                    <a:pt x="368" y="134"/>
                    <a:pt x="334" y="168"/>
                  </a:cubicBezTo>
                  <a:cubicBezTo>
                    <a:pt x="301" y="234"/>
                    <a:pt x="268" y="268"/>
                    <a:pt x="234" y="334"/>
                  </a:cubicBezTo>
                  <a:lnTo>
                    <a:pt x="234" y="268"/>
                  </a:lnTo>
                  <a:cubicBezTo>
                    <a:pt x="234" y="268"/>
                    <a:pt x="234" y="234"/>
                    <a:pt x="234" y="234"/>
                  </a:cubicBezTo>
                  <a:lnTo>
                    <a:pt x="201" y="234"/>
                  </a:lnTo>
                  <a:lnTo>
                    <a:pt x="67" y="301"/>
                  </a:lnTo>
                  <a:cubicBezTo>
                    <a:pt x="34" y="334"/>
                    <a:pt x="34" y="334"/>
                    <a:pt x="34" y="368"/>
                  </a:cubicBezTo>
                  <a:cubicBezTo>
                    <a:pt x="34" y="368"/>
                    <a:pt x="34" y="401"/>
                    <a:pt x="34" y="401"/>
                  </a:cubicBezTo>
                  <a:lnTo>
                    <a:pt x="34" y="1769"/>
                  </a:lnTo>
                  <a:cubicBezTo>
                    <a:pt x="1" y="1802"/>
                    <a:pt x="1" y="1802"/>
                    <a:pt x="34" y="1835"/>
                  </a:cubicBezTo>
                  <a:lnTo>
                    <a:pt x="67" y="1835"/>
                  </a:lnTo>
                  <a:lnTo>
                    <a:pt x="201" y="1735"/>
                  </a:lnTo>
                  <a:cubicBezTo>
                    <a:pt x="234" y="1735"/>
                    <a:pt x="234" y="1735"/>
                    <a:pt x="234" y="1702"/>
                  </a:cubicBezTo>
                  <a:cubicBezTo>
                    <a:pt x="234" y="1669"/>
                    <a:pt x="234" y="1669"/>
                    <a:pt x="234" y="1635"/>
                  </a:cubicBezTo>
                  <a:lnTo>
                    <a:pt x="234" y="868"/>
                  </a:lnTo>
                  <a:cubicBezTo>
                    <a:pt x="234" y="768"/>
                    <a:pt x="268" y="701"/>
                    <a:pt x="301" y="601"/>
                  </a:cubicBezTo>
                  <a:cubicBezTo>
                    <a:pt x="334" y="534"/>
                    <a:pt x="368" y="468"/>
                    <a:pt x="468" y="434"/>
                  </a:cubicBezTo>
                  <a:lnTo>
                    <a:pt x="568" y="334"/>
                  </a:lnTo>
                  <a:cubicBezTo>
                    <a:pt x="601" y="334"/>
                    <a:pt x="601" y="334"/>
                    <a:pt x="601" y="301"/>
                  </a:cubicBezTo>
                  <a:cubicBezTo>
                    <a:pt x="601" y="268"/>
                    <a:pt x="601" y="268"/>
                    <a:pt x="601" y="234"/>
                  </a:cubicBezTo>
                  <a:lnTo>
                    <a:pt x="601" y="34"/>
                  </a:lnTo>
                  <a:cubicBezTo>
                    <a:pt x="601" y="34"/>
                    <a:pt x="601" y="1"/>
                    <a:pt x="60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5"/>
            <p:cNvSpPr/>
            <p:nvPr/>
          </p:nvSpPr>
          <p:spPr>
            <a:xfrm>
              <a:off x="3521850" y="2348800"/>
              <a:ext cx="23375" cy="41225"/>
            </a:xfrm>
            <a:custGeom>
              <a:avLst/>
              <a:gdLst/>
              <a:ahLst/>
              <a:cxnLst/>
              <a:rect l="l" t="t" r="r" b="b"/>
              <a:pathLst>
                <a:path w="935" h="1649" extrusionOk="0">
                  <a:moveTo>
                    <a:pt x="568" y="367"/>
                  </a:moveTo>
                  <a:cubicBezTo>
                    <a:pt x="601" y="367"/>
                    <a:pt x="634" y="367"/>
                    <a:pt x="634" y="400"/>
                  </a:cubicBezTo>
                  <a:cubicBezTo>
                    <a:pt x="668" y="400"/>
                    <a:pt x="668" y="434"/>
                    <a:pt x="668" y="467"/>
                  </a:cubicBezTo>
                  <a:cubicBezTo>
                    <a:pt x="668" y="500"/>
                    <a:pt x="668" y="534"/>
                    <a:pt x="668" y="534"/>
                  </a:cubicBezTo>
                  <a:lnTo>
                    <a:pt x="267" y="801"/>
                  </a:lnTo>
                  <a:cubicBezTo>
                    <a:pt x="267" y="767"/>
                    <a:pt x="267" y="734"/>
                    <a:pt x="267" y="701"/>
                  </a:cubicBezTo>
                  <a:cubicBezTo>
                    <a:pt x="267" y="667"/>
                    <a:pt x="301" y="601"/>
                    <a:pt x="301" y="567"/>
                  </a:cubicBezTo>
                  <a:cubicBezTo>
                    <a:pt x="334" y="534"/>
                    <a:pt x="334" y="500"/>
                    <a:pt x="368" y="467"/>
                  </a:cubicBezTo>
                  <a:cubicBezTo>
                    <a:pt x="401" y="434"/>
                    <a:pt x="434" y="434"/>
                    <a:pt x="468" y="400"/>
                  </a:cubicBezTo>
                  <a:cubicBezTo>
                    <a:pt x="501" y="367"/>
                    <a:pt x="534" y="367"/>
                    <a:pt x="568" y="367"/>
                  </a:cubicBezTo>
                  <a:close/>
                  <a:moveTo>
                    <a:pt x="668" y="0"/>
                  </a:moveTo>
                  <a:cubicBezTo>
                    <a:pt x="601" y="0"/>
                    <a:pt x="534" y="0"/>
                    <a:pt x="468" y="67"/>
                  </a:cubicBezTo>
                  <a:cubicBezTo>
                    <a:pt x="401" y="100"/>
                    <a:pt x="334" y="167"/>
                    <a:pt x="267" y="234"/>
                  </a:cubicBezTo>
                  <a:cubicBezTo>
                    <a:pt x="234" y="300"/>
                    <a:pt x="167" y="400"/>
                    <a:pt x="134" y="467"/>
                  </a:cubicBezTo>
                  <a:cubicBezTo>
                    <a:pt x="101" y="567"/>
                    <a:pt x="67" y="667"/>
                    <a:pt x="34" y="767"/>
                  </a:cubicBezTo>
                  <a:cubicBezTo>
                    <a:pt x="1" y="901"/>
                    <a:pt x="1" y="1001"/>
                    <a:pt x="1" y="1101"/>
                  </a:cubicBezTo>
                  <a:cubicBezTo>
                    <a:pt x="1" y="1201"/>
                    <a:pt x="34" y="1301"/>
                    <a:pt x="34" y="1368"/>
                  </a:cubicBezTo>
                  <a:cubicBezTo>
                    <a:pt x="67" y="1434"/>
                    <a:pt x="101" y="1501"/>
                    <a:pt x="134" y="1568"/>
                  </a:cubicBezTo>
                  <a:cubicBezTo>
                    <a:pt x="167" y="1601"/>
                    <a:pt x="234" y="1635"/>
                    <a:pt x="301" y="1635"/>
                  </a:cubicBezTo>
                  <a:cubicBezTo>
                    <a:pt x="320" y="1644"/>
                    <a:pt x="340" y="1648"/>
                    <a:pt x="359" y="1648"/>
                  </a:cubicBezTo>
                  <a:cubicBezTo>
                    <a:pt x="404" y="1648"/>
                    <a:pt x="444" y="1625"/>
                    <a:pt x="468" y="1601"/>
                  </a:cubicBezTo>
                  <a:cubicBezTo>
                    <a:pt x="534" y="1568"/>
                    <a:pt x="601" y="1501"/>
                    <a:pt x="668" y="1434"/>
                  </a:cubicBezTo>
                  <a:cubicBezTo>
                    <a:pt x="701" y="1401"/>
                    <a:pt x="768" y="1334"/>
                    <a:pt x="801" y="1268"/>
                  </a:cubicBezTo>
                  <a:cubicBezTo>
                    <a:pt x="835" y="1201"/>
                    <a:pt x="868" y="1134"/>
                    <a:pt x="868" y="1101"/>
                  </a:cubicBezTo>
                  <a:cubicBezTo>
                    <a:pt x="901" y="1034"/>
                    <a:pt x="901" y="1001"/>
                    <a:pt x="901" y="967"/>
                  </a:cubicBezTo>
                  <a:cubicBezTo>
                    <a:pt x="901" y="967"/>
                    <a:pt x="901" y="934"/>
                    <a:pt x="901" y="901"/>
                  </a:cubicBezTo>
                  <a:lnTo>
                    <a:pt x="868" y="901"/>
                  </a:lnTo>
                  <a:lnTo>
                    <a:pt x="734" y="1001"/>
                  </a:lnTo>
                  <a:cubicBezTo>
                    <a:pt x="701" y="1001"/>
                    <a:pt x="701" y="1034"/>
                    <a:pt x="701" y="1034"/>
                  </a:cubicBezTo>
                  <a:lnTo>
                    <a:pt x="634" y="1068"/>
                  </a:lnTo>
                  <a:cubicBezTo>
                    <a:pt x="634" y="1101"/>
                    <a:pt x="601" y="1134"/>
                    <a:pt x="601" y="1168"/>
                  </a:cubicBezTo>
                  <a:cubicBezTo>
                    <a:pt x="568" y="1201"/>
                    <a:pt x="534" y="1234"/>
                    <a:pt x="501" y="1234"/>
                  </a:cubicBezTo>
                  <a:cubicBezTo>
                    <a:pt x="468" y="1268"/>
                    <a:pt x="434" y="1268"/>
                    <a:pt x="401" y="1268"/>
                  </a:cubicBezTo>
                  <a:lnTo>
                    <a:pt x="334" y="1268"/>
                  </a:lnTo>
                  <a:cubicBezTo>
                    <a:pt x="301" y="1268"/>
                    <a:pt x="301" y="1234"/>
                    <a:pt x="301" y="1201"/>
                  </a:cubicBezTo>
                  <a:cubicBezTo>
                    <a:pt x="267" y="1168"/>
                    <a:pt x="267" y="1134"/>
                    <a:pt x="267" y="1101"/>
                  </a:cubicBezTo>
                  <a:lnTo>
                    <a:pt x="901" y="734"/>
                  </a:lnTo>
                  <a:cubicBezTo>
                    <a:pt x="935" y="734"/>
                    <a:pt x="935" y="734"/>
                    <a:pt x="935" y="701"/>
                  </a:cubicBezTo>
                  <a:cubicBezTo>
                    <a:pt x="935" y="667"/>
                    <a:pt x="935" y="667"/>
                    <a:pt x="935" y="634"/>
                  </a:cubicBezTo>
                  <a:lnTo>
                    <a:pt x="935" y="534"/>
                  </a:lnTo>
                  <a:cubicBezTo>
                    <a:pt x="935" y="434"/>
                    <a:pt x="935" y="334"/>
                    <a:pt x="901" y="267"/>
                  </a:cubicBezTo>
                  <a:cubicBezTo>
                    <a:pt x="901" y="200"/>
                    <a:pt x="868" y="134"/>
                    <a:pt x="801" y="67"/>
                  </a:cubicBezTo>
                  <a:cubicBezTo>
                    <a:pt x="768" y="33"/>
                    <a:pt x="734" y="0"/>
                    <a:pt x="6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5"/>
            <p:cNvSpPr/>
            <p:nvPr/>
          </p:nvSpPr>
          <p:spPr>
            <a:xfrm>
              <a:off x="3552700" y="2322950"/>
              <a:ext cx="35050" cy="55050"/>
            </a:xfrm>
            <a:custGeom>
              <a:avLst/>
              <a:gdLst/>
              <a:ahLst/>
              <a:cxnLst/>
              <a:rect l="l" t="t" r="r" b="b"/>
              <a:pathLst>
                <a:path w="1402" h="2202" extrusionOk="0">
                  <a:moveTo>
                    <a:pt x="1202" y="0"/>
                  </a:moveTo>
                  <a:cubicBezTo>
                    <a:pt x="1135" y="0"/>
                    <a:pt x="1068" y="0"/>
                    <a:pt x="1002" y="33"/>
                  </a:cubicBezTo>
                  <a:cubicBezTo>
                    <a:pt x="1002" y="67"/>
                    <a:pt x="968" y="100"/>
                    <a:pt x="935" y="100"/>
                  </a:cubicBezTo>
                  <a:cubicBezTo>
                    <a:pt x="901" y="133"/>
                    <a:pt x="868" y="167"/>
                    <a:pt x="835" y="200"/>
                  </a:cubicBezTo>
                  <a:cubicBezTo>
                    <a:pt x="835" y="234"/>
                    <a:pt x="801" y="300"/>
                    <a:pt x="768" y="334"/>
                  </a:cubicBezTo>
                  <a:cubicBezTo>
                    <a:pt x="735" y="367"/>
                    <a:pt x="735" y="434"/>
                    <a:pt x="701" y="467"/>
                  </a:cubicBezTo>
                  <a:cubicBezTo>
                    <a:pt x="701" y="434"/>
                    <a:pt x="635" y="367"/>
                    <a:pt x="601" y="367"/>
                  </a:cubicBezTo>
                  <a:cubicBezTo>
                    <a:pt x="582" y="357"/>
                    <a:pt x="562" y="353"/>
                    <a:pt x="543" y="353"/>
                  </a:cubicBezTo>
                  <a:cubicBezTo>
                    <a:pt x="495" y="353"/>
                    <a:pt x="448" y="377"/>
                    <a:pt x="401" y="400"/>
                  </a:cubicBezTo>
                  <a:cubicBezTo>
                    <a:pt x="334" y="434"/>
                    <a:pt x="301" y="467"/>
                    <a:pt x="268" y="534"/>
                  </a:cubicBezTo>
                  <a:cubicBezTo>
                    <a:pt x="250" y="569"/>
                    <a:pt x="223" y="605"/>
                    <a:pt x="201" y="641"/>
                  </a:cubicBezTo>
                  <a:lnTo>
                    <a:pt x="201" y="641"/>
                  </a:lnTo>
                  <a:cubicBezTo>
                    <a:pt x="201" y="629"/>
                    <a:pt x="201" y="622"/>
                    <a:pt x="201" y="600"/>
                  </a:cubicBezTo>
                  <a:lnTo>
                    <a:pt x="168" y="600"/>
                  </a:lnTo>
                  <a:lnTo>
                    <a:pt x="34" y="701"/>
                  </a:lnTo>
                  <a:cubicBezTo>
                    <a:pt x="1" y="701"/>
                    <a:pt x="1" y="734"/>
                    <a:pt x="1" y="734"/>
                  </a:cubicBezTo>
                  <a:cubicBezTo>
                    <a:pt x="1" y="767"/>
                    <a:pt x="1" y="801"/>
                    <a:pt x="1" y="801"/>
                  </a:cubicBezTo>
                  <a:lnTo>
                    <a:pt x="1" y="2168"/>
                  </a:lnTo>
                  <a:cubicBezTo>
                    <a:pt x="1" y="2168"/>
                    <a:pt x="1" y="2202"/>
                    <a:pt x="1" y="2202"/>
                  </a:cubicBezTo>
                  <a:lnTo>
                    <a:pt x="34" y="2202"/>
                  </a:lnTo>
                  <a:lnTo>
                    <a:pt x="168" y="2135"/>
                  </a:lnTo>
                  <a:cubicBezTo>
                    <a:pt x="201" y="2135"/>
                    <a:pt x="201" y="2102"/>
                    <a:pt x="201" y="2102"/>
                  </a:cubicBezTo>
                  <a:cubicBezTo>
                    <a:pt x="201" y="2068"/>
                    <a:pt x="201" y="2035"/>
                    <a:pt x="201" y="2035"/>
                  </a:cubicBezTo>
                  <a:lnTo>
                    <a:pt x="201" y="1268"/>
                  </a:lnTo>
                  <a:cubicBezTo>
                    <a:pt x="201" y="1134"/>
                    <a:pt x="234" y="1034"/>
                    <a:pt x="268" y="934"/>
                  </a:cubicBezTo>
                  <a:cubicBezTo>
                    <a:pt x="301" y="901"/>
                    <a:pt x="334" y="834"/>
                    <a:pt x="401" y="801"/>
                  </a:cubicBezTo>
                  <a:cubicBezTo>
                    <a:pt x="434" y="784"/>
                    <a:pt x="459" y="776"/>
                    <a:pt x="480" y="776"/>
                  </a:cubicBezTo>
                  <a:cubicBezTo>
                    <a:pt x="501" y="776"/>
                    <a:pt x="518" y="784"/>
                    <a:pt x="535" y="801"/>
                  </a:cubicBezTo>
                  <a:cubicBezTo>
                    <a:pt x="568" y="867"/>
                    <a:pt x="601" y="967"/>
                    <a:pt x="601" y="1034"/>
                  </a:cubicBezTo>
                  <a:lnTo>
                    <a:pt x="601" y="1801"/>
                  </a:lnTo>
                  <a:cubicBezTo>
                    <a:pt x="568" y="1835"/>
                    <a:pt x="568" y="1835"/>
                    <a:pt x="601" y="1868"/>
                  </a:cubicBezTo>
                  <a:lnTo>
                    <a:pt x="635" y="1868"/>
                  </a:lnTo>
                  <a:lnTo>
                    <a:pt x="768" y="1768"/>
                  </a:lnTo>
                  <a:cubicBezTo>
                    <a:pt x="801" y="1768"/>
                    <a:pt x="801" y="1768"/>
                    <a:pt x="801" y="1735"/>
                  </a:cubicBezTo>
                  <a:cubicBezTo>
                    <a:pt x="801" y="1701"/>
                    <a:pt x="801" y="1701"/>
                    <a:pt x="801" y="1668"/>
                  </a:cubicBezTo>
                  <a:lnTo>
                    <a:pt x="801" y="867"/>
                  </a:lnTo>
                  <a:cubicBezTo>
                    <a:pt x="801" y="767"/>
                    <a:pt x="835" y="667"/>
                    <a:pt x="868" y="567"/>
                  </a:cubicBezTo>
                  <a:cubicBezTo>
                    <a:pt x="901" y="500"/>
                    <a:pt x="935" y="467"/>
                    <a:pt x="1002" y="434"/>
                  </a:cubicBezTo>
                  <a:cubicBezTo>
                    <a:pt x="1018" y="417"/>
                    <a:pt x="1043" y="409"/>
                    <a:pt x="1068" y="409"/>
                  </a:cubicBezTo>
                  <a:cubicBezTo>
                    <a:pt x="1093" y="409"/>
                    <a:pt x="1118" y="417"/>
                    <a:pt x="1135" y="434"/>
                  </a:cubicBezTo>
                  <a:cubicBezTo>
                    <a:pt x="1168" y="500"/>
                    <a:pt x="1202" y="567"/>
                    <a:pt x="1168" y="667"/>
                  </a:cubicBezTo>
                  <a:lnTo>
                    <a:pt x="1168" y="1434"/>
                  </a:lnTo>
                  <a:cubicBezTo>
                    <a:pt x="1168" y="1468"/>
                    <a:pt x="1168" y="1468"/>
                    <a:pt x="1168" y="1501"/>
                  </a:cubicBezTo>
                  <a:lnTo>
                    <a:pt x="1202" y="1501"/>
                  </a:lnTo>
                  <a:lnTo>
                    <a:pt x="1368" y="1401"/>
                  </a:lnTo>
                  <a:cubicBezTo>
                    <a:pt x="1368" y="1401"/>
                    <a:pt x="1402" y="1368"/>
                    <a:pt x="1402" y="1368"/>
                  </a:cubicBezTo>
                  <a:cubicBezTo>
                    <a:pt x="1402" y="1334"/>
                    <a:pt x="1402" y="1301"/>
                    <a:pt x="1402" y="1301"/>
                  </a:cubicBezTo>
                  <a:lnTo>
                    <a:pt x="1402" y="500"/>
                  </a:lnTo>
                  <a:cubicBezTo>
                    <a:pt x="1402" y="434"/>
                    <a:pt x="1402" y="334"/>
                    <a:pt x="1368" y="267"/>
                  </a:cubicBezTo>
                  <a:cubicBezTo>
                    <a:pt x="1368" y="200"/>
                    <a:pt x="1335" y="133"/>
                    <a:pt x="1302" y="67"/>
                  </a:cubicBezTo>
                  <a:cubicBezTo>
                    <a:pt x="1302" y="33"/>
                    <a:pt x="1235" y="0"/>
                    <a:pt x="120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5"/>
            <p:cNvSpPr/>
            <p:nvPr/>
          </p:nvSpPr>
          <p:spPr>
            <a:xfrm>
              <a:off x="3593575" y="2307575"/>
              <a:ext cx="21700" cy="43750"/>
            </a:xfrm>
            <a:custGeom>
              <a:avLst/>
              <a:gdLst/>
              <a:ahLst/>
              <a:cxnLst/>
              <a:rect l="l" t="t" r="r" b="b"/>
              <a:pathLst>
                <a:path w="868" h="1750" extrusionOk="0">
                  <a:moveTo>
                    <a:pt x="634" y="815"/>
                  </a:moveTo>
                  <a:lnTo>
                    <a:pt x="634" y="849"/>
                  </a:lnTo>
                  <a:cubicBezTo>
                    <a:pt x="634" y="915"/>
                    <a:pt x="601" y="949"/>
                    <a:pt x="601" y="982"/>
                  </a:cubicBezTo>
                  <a:cubicBezTo>
                    <a:pt x="601" y="1049"/>
                    <a:pt x="567" y="1082"/>
                    <a:pt x="567" y="1115"/>
                  </a:cubicBezTo>
                  <a:cubicBezTo>
                    <a:pt x="534" y="1149"/>
                    <a:pt x="501" y="1215"/>
                    <a:pt x="467" y="1249"/>
                  </a:cubicBezTo>
                  <a:cubicBezTo>
                    <a:pt x="434" y="1282"/>
                    <a:pt x="401" y="1316"/>
                    <a:pt x="367" y="1349"/>
                  </a:cubicBezTo>
                  <a:lnTo>
                    <a:pt x="267" y="1349"/>
                  </a:lnTo>
                  <a:cubicBezTo>
                    <a:pt x="234" y="1349"/>
                    <a:pt x="234" y="1349"/>
                    <a:pt x="234" y="1282"/>
                  </a:cubicBezTo>
                  <a:cubicBezTo>
                    <a:pt x="200" y="1249"/>
                    <a:pt x="234" y="1215"/>
                    <a:pt x="267" y="1182"/>
                  </a:cubicBezTo>
                  <a:cubicBezTo>
                    <a:pt x="267" y="1115"/>
                    <a:pt x="334" y="1082"/>
                    <a:pt x="367" y="1049"/>
                  </a:cubicBezTo>
                  <a:lnTo>
                    <a:pt x="634" y="815"/>
                  </a:lnTo>
                  <a:close/>
                  <a:moveTo>
                    <a:pt x="664" y="1"/>
                  </a:moveTo>
                  <a:cubicBezTo>
                    <a:pt x="654" y="1"/>
                    <a:pt x="644" y="5"/>
                    <a:pt x="634" y="15"/>
                  </a:cubicBezTo>
                  <a:cubicBezTo>
                    <a:pt x="567" y="15"/>
                    <a:pt x="501" y="15"/>
                    <a:pt x="434" y="48"/>
                  </a:cubicBezTo>
                  <a:cubicBezTo>
                    <a:pt x="367" y="81"/>
                    <a:pt x="334" y="148"/>
                    <a:pt x="267" y="215"/>
                  </a:cubicBezTo>
                  <a:cubicBezTo>
                    <a:pt x="234" y="248"/>
                    <a:pt x="167" y="315"/>
                    <a:pt x="167" y="382"/>
                  </a:cubicBezTo>
                  <a:cubicBezTo>
                    <a:pt x="100" y="415"/>
                    <a:pt x="100" y="482"/>
                    <a:pt x="67" y="548"/>
                  </a:cubicBezTo>
                  <a:cubicBezTo>
                    <a:pt x="67" y="582"/>
                    <a:pt x="34" y="648"/>
                    <a:pt x="34" y="682"/>
                  </a:cubicBezTo>
                  <a:cubicBezTo>
                    <a:pt x="34" y="715"/>
                    <a:pt x="100" y="748"/>
                    <a:pt x="100" y="748"/>
                  </a:cubicBezTo>
                  <a:lnTo>
                    <a:pt x="134" y="748"/>
                  </a:lnTo>
                  <a:lnTo>
                    <a:pt x="301" y="648"/>
                  </a:lnTo>
                  <a:lnTo>
                    <a:pt x="334" y="615"/>
                  </a:lnTo>
                  <a:cubicBezTo>
                    <a:pt x="334" y="582"/>
                    <a:pt x="367" y="582"/>
                    <a:pt x="367" y="548"/>
                  </a:cubicBezTo>
                  <a:cubicBezTo>
                    <a:pt x="367" y="515"/>
                    <a:pt x="401" y="515"/>
                    <a:pt x="401" y="482"/>
                  </a:cubicBezTo>
                  <a:cubicBezTo>
                    <a:pt x="434" y="448"/>
                    <a:pt x="467" y="415"/>
                    <a:pt x="501" y="415"/>
                  </a:cubicBezTo>
                  <a:cubicBezTo>
                    <a:pt x="534" y="382"/>
                    <a:pt x="567" y="382"/>
                    <a:pt x="634" y="382"/>
                  </a:cubicBezTo>
                  <a:cubicBezTo>
                    <a:pt x="634" y="415"/>
                    <a:pt x="667" y="448"/>
                    <a:pt x="667" y="515"/>
                  </a:cubicBezTo>
                  <a:lnTo>
                    <a:pt x="367" y="782"/>
                  </a:lnTo>
                  <a:cubicBezTo>
                    <a:pt x="267" y="882"/>
                    <a:pt x="167" y="982"/>
                    <a:pt x="100" y="1082"/>
                  </a:cubicBezTo>
                  <a:cubicBezTo>
                    <a:pt x="67" y="1215"/>
                    <a:pt x="34" y="1316"/>
                    <a:pt x="34" y="1449"/>
                  </a:cubicBezTo>
                  <a:cubicBezTo>
                    <a:pt x="0" y="1516"/>
                    <a:pt x="0" y="1582"/>
                    <a:pt x="34" y="1616"/>
                  </a:cubicBezTo>
                  <a:cubicBezTo>
                    <a:pt x="34" y="1649"/>
                    <a:pt x="67" y="1716"/>
                    <a:pt x="100" y="1749"/>
                  </a:cubicBezTo>
                  <a:lnTo>
                    <a:pt x="200" y="1749"/>
                  </a:lnTo>
                  <a:cubicBezTo>
                    <a:pt x="234" y="1749"/>
                    <a:pt x="301" y="1749"/>
                    <a:pt x="334" y="1716"/>
                  </a:cubicBezTo>
                  <a:cubicBezTo>
                    <a:pt x="434" y="1682"/>
                    <a:pt x="467" y="1616"/>
                    <a:pt x="534" y="1549"/>
                  </a:cubicBezTo>
                  <a:cubicBezTo>
                    <a:pt x="567" y="1482"/>
                    <a:pt x="634" y="1416"/>
                    <a:pt x="634" y="1349"/>
                  </a:cubicBezTo>
                  <a:lnTo>
                    <a:pt x="634" y="1416"/>
                  </a:lnTo>
                  <a:cubicBezTo>
                    <a:pt x="634" y="1449"/>
                    <a:pt x="634" y="1449"/>
                    <a:pt x="634" y="1482"/>
                  </a:cubicBezTo>
                  <a:lnTo>
                    <a:pt x="701" y="1482"/>
                  </a:lnTo>
                  <a:lnTo>
                    <a:pt x="834" y="1382"/>
                  </a:lnTo>
                  <a:cubicBezTo>
                    <a:pt x="834" y="1382"/>
                    <a:pt x="868" y="1349"/>
                    <a:pt x="868" y="1349"/>
                  </a:cubicBezTo>
                  <a:cubicBezTo>
                    <a:pt x="868" y="1316"/>
                    <a:pt x="868" y="1316"/>
                    <a:pt x="868" y="1282"/>
                  </a:cubicBezTo>
                  <a:lnTo>
                    <a:pt x="868" y="415"/>
                  </a:lnTo>
                  <a:cubicBezTo>
                    <a:pt x="868" y="348"/>
                    <a:pt x="868" y="248"/>
                    <a:pt x="834" y="181"/>
                  </a:cubicBezTo>
                  <a:cubicBezTo>
                    <a:pt x="834" y="115"/>
                    <a:pt x="801" y="81"/>
                    <a:pt x="768" y="48"/>
                  </a:cubicBezTo>
                  <a:cubicBezTo>
                    <a:pt x="720" y="24"/>
                    <a:pt x="690" y="1"/>
                    <a:pt x="66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5"/>
            <p:cNvSpPr/>
            <p:nvPr/>
          </p:nvSpPr>
          <p:spPr>
            <a:xfrm>
              <a:off x="3621925" y="2282900"/>
              <a:ext cx="5850" cy="54250"/>
            </a:xfrm>
            <a:custGeom>
              <a:avLst/>
              <a:gdLst/>
              <a:ahLst/>
              <a:cxnLst/>
              <a:rect l="l" t="t" r="r" b="b"/>
              <a:pathLst>
                <a:path w="234" h="2170" extrusionOk="0">
                  <a:moveTo>
                    <a:pt x="201" y="1"/>
                  </a:moveTo>
                  <a:lnTo>
                    <a:pt x="34" y="101"/>
                  </a:lnTo>
                  <a:cubicBezTo>
                    <a:pt x="34" y="101"/>
                    <a:pt x="0" y="134"/>
                    <a:pt x="0" y="134"/>
                  </a:cubicBezTo>
                  <a:cubicBezTo>
                    <a:pt x="0" y="168"/>
                    <a:pt x="0" y="168"/>
                    <a:pt x="0" y="201"/>
                  </a:cubicBezTo>
                  <a:lnTo>
                    <a:pt x="0" y="435"/>
                  </a:lnTo>
                  <a:cubicBezTo>
                    <a:pt x="0" y="435"/>
                    <a:pt x="0" y="468"/>
                    <a:pt x="0" y="468"/>
                  </a:cubicBezTo>
                  <a:cubicBezTo>
                    <a:pt x="0" y="485"/>
                    <a:pt x="9" y="493"/>
                    <a:pt x="17" y="493"/>
                  </a:cubicBezTo>
                  <a:cubicBezTo>
                    <a:pt x="25" y="493"/>
                    <a:pt x="34" y="485"/>
                    <a:pt x="34" y="468"/>
                  </a:cubicBezTo>
                  <a:lnTo>
                    <a:pt x="201" y="401"/>
                  </a:lnTo>
                  <a:cubicBezTo>
                    <a:pt x="201" y="368"/>
                    <a:pt x="234" y="368"/>
                    <a:pt x="234" y="334"/>
                  </a:cubicBezTo>
                  <a:cubicBezTo>
                    <a:pt x="234" y="334"/>
                    <a:pt x="234" y="301"/>
                    <a:pt x="234" y="268"/>
                  </a:cubicBezTo>
                  <a:lnTo>
                    <a:pt x="234" y="68"/>
                  </a:lnTo>
                  <a:cubicBezTo>
                    <a:pt x="234" y="34"/>
                    <a:pt x="234" y="34"/>
                    <a:pt x="234" y="1"/>
                  </a:cubicBezTo>
                  <a:close/>
                  <a:moveTo>
                    <a:pt x="201" y="568"/>
                  </a:moveTo>
                  <a:lnTo>
                    <a:pt x="67" y="668"/>
                  </a:lnTo>
                  <a:cubicBezTo>
                    <a:pt x="34" y="668"/>
                    <a:pt x="34" y="701"/>
                    <a:pt x="34" y="701"/>
                  </a:cubicBezTo>
                  <a:cubicBezTo>
                    <a:pt x="34" y="735"/>
                    <a:pt x="34" y="735"/>
                    <a:pt x="34" y="768"/>
                  </a:cubicBezTo>
                  <a:lnTo>
                    <a:pt x="34" y="2102"/>
                  </a:lnTo>
                  <a:cubicBezTo>
                    <a:pt x="34" y="2136"/>
                    <a:pt x="34" y="2136"/>
                    <a:pt x="34" y="2169"/>
                  </a:cubicBezTo>
                  <a:lnTo>
                    <a:pt x="67" y="2169"/>
                  </a:lnTo>
                  <a:lnTo>
                    <a:pt x="201" y="2102"/>
                  </a:lnTo>
                  <a:cubicBezTo>
                    <a:pt x="234" y="2069"/>
                    <a:pt x="234" y="2036"/>
                    <a:pt x="234" y="2036"/>
                  </a:cubicBezTo>
                  <a:cubicBezTo>
                    <a:pt x="234" y="2002"/>
                    <a:pt x="234" y="2002"/>
                    <a:pt x="234" y="1969"/>
                  </a:cubicBezTo>
                  <a:lnTo>
                    <a:pt x="234" y="635"/>
                  </a:lnTo>
                  <a:cubicBezTo>
                    <a:pt x="234" y="601"/>
                    <a:pt x="234" y="601"/>
                    <a:pt x="234" y="568"/>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5"/>
            <p:cNvSpPr/>
            <p:nvPr/>
          </p:nvSpPr>
          <p:spPr>
            <a:xfrm>
              <a:off x="3635275" y="2276250"/>
              <a:ext cx="5850" cy="53375"/>
            </a:xfrm>
            <a:custGeom>
              <a:avLst/>
              <a:gdLst/>
              <a:ahLst/>
              <a:cxnLst/>
              <a:rect l="l" t="t" r="r" b="b"/>
              <a:pathLst>
                <a:path w="234" h="2135" extrusionOk="0">
                  <a:moveTo>
                    <a:pt x="200" y="0"/>
                  </a:moveTo>
                  <a:lnTo>
                    <a:pt x="34" y="67"/>
                  </a:lnTo>
                  <a:cubicBezTo>
                    <a:pt x="34" y="67"/>
                    <a:pt x="34" y="100"/>
                    <a:pt x="0" y="100"/>
                  </a:cubicBezTo>
                  <a:cubicBezTo>
                    <a:pt x="0" y="133"/>
                    <a:pt x="0" y="167"/>
                    <a:pt x="0" y="167"/>
                  </a:cubicBezTo>
                  <a:lnTo>
                    <a:pt x="0" y="2102"/>
                  </a:lnTo>
                  <a:cubicBezTo>
                    <a:pt x="0" y="2102"/>
                    <a:pt x="0" y="2135"/>
                    <a:pt x="0" y="2135"/>
                  </a:cubicBezTo>
                  <a:lnTo>
                    <a:pt x="34" y="2135"/>
                  </a:lnTo>
                  <a:lnTo>
                    <a:pt x="200" y="2068"/>
                  </a:lnTo>
                  <a:cubicBezTo>
                    <a:pt x="200" y="2035"/>
                    <a:pt x="234" y="2035"/>
                    <a:pt x="234" y="2001"/>
                  </a:cubicBezTo>
                  <a:cubicBezTo>
                    <a:pt x="234" y="2001"/>
                    <a:pt x="234" y="1968"/>
                    <a:pt x="234" y="1935"/>
                  </a:cubicBezTo>
                  <a:lnTo>
                    <a:pt x="234" y="33"/>
                  </a:lnTo>
                  <a:cubicBezTo>
                    <a:pt x="234" y="33"/>
                    <a:pt x="234" y="0"/>
                    <a:pt x="2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5"/>
            <p:cNvSpPr/>
            <p:nvPr/>
          </p:nvSpPr>
          <p:spPr>
            <a:xfrm>
              <a:off x="3646100" y="2261225"/>
              <a:ext cx="36725" cy="64250"/>
            </a:xfrm>
            <a:custGeom>
              <a:avLst/>
              <a:gdLst/>
              <a:ahLst/>
              <a:cxnLst/>
              <a:rect l="l" t="t" r="r" b="b"/>
              <a:pathLst>
                <a:path w="1469" h="2570" extrusionOk="0">
                  <a:moveTo>
                    <a:pt x="785" y="943"/>
                  </a:moveTo>
                  <a:cubicBezTo>
                    <a:pt x="801" y="943"/>
                    <a:pt x="818" y="951"/>
                    <a:pt x="835" y="968"/>
                  </a:cubicBezTo>
                  <a:cubicBezTo>
                    <a:pt x="868" y="1035"/>
                    <a:pt x="868" y="1101"/>
                    <a:pt x="868" y="1168"/>
                  </a:cubicBezTo>
                  <a:cubicBezTo>
                    <a:pt x="868" y="1268"/>
                    <a:pt x="868" y="1335"/>
                    <a:pt x="835" y="1435"/>
                  </a:cubicBezTo>
                  <a:cubicBezTo>
                    <a:pt x="801" y="1468"/>
                    <a:pt x="768" y="1535"/>
                    <a:pt x="735" y="1568"/>
                  </a:cubicBezTo>
                  <a:cubicBezTo>
                    <a:pt x="718" y="1585"/>
                    <a:pt x="701" y="1593"/>
                    <a:pt x="685" y="1593"/>
                  </a:cubicBezTo>
                  <a:cubicBezTo>
                    <a:pt x="668" y="1593"/>
                    <a:pt x="651" y="1585"/>
                    <a:pt x="635" y="1568"/>
                  </a:cubicBezTo>
                  <a:cubicBezTo>
                    <a:pt x="601" y="1502"/>
                    <a:pt x="601" y="1435"/>
                    <a:pt x="601" y="1368"/>
                  </a:cubicBezTo>
                  <a:cubicBezTo>
                    <a:pt x="568" y="1268"/>
                    <a:pt x="601" y="1201"/>
                    <a:pt x="635" y="1135"/>
                  </a:cubicBezTo>
                  <a:cubicBezTo>
                    <a:pt x="635" y="1068"/>
                    <a:pt x="668" y="1001"/>
                    <a:pt x="735" y="968"/>
                  </a:cubicBezTo>
                  <a:cubicBezTo>
                    <a:pt x="751" y="951"/>
                    <a:pt x="768" y="943"/>
                    <a:pt x="785" y="943"/>
                  </a:cubicBezTo>
                  <a:close/>
                  <a:moveTo>
                    <a:pt x="1035" y="1"/>
                  </a:moveTo>
                  <a:cubicBezTo>
                    <a:pt x="901" y="1"/>
                    <a:pt x="801" y="67"/>
                    <a:pt x="701" y="134"/>
                  </a:cubicBezTo>
                  <a:cubicBezTo>
                    <a:pt x="601" y="167"/>
                    <a:pt x="501" y="267"/>
                    <a:pt x="401" y="368"/>
                  </a:cubicBezTo>
                  <a:cubicBezTo>
                    <a:pt x="334" y="468"/>
                    <a:pt x="268" y="568"/>
                    <a:pt x="201" y="701"/>
                  </a:cubicBezTo>
                  <a:cubicBezTo>
                    <a:pt x="134" y="801"/>
                    <a:pt x="101" y="935"/>
                    <a:pt x="68" y="1068"/>
                  </a:cubicBezTo>
                  <a:cubicBezTo>
                    <a:pt x="34" y="1201"/>
                    <a:pt x="1" y="1335"/>
                    <a:pt x="1" y="1435"/>
                  </a:cubicBezTo>
                  <a:lnTo>
                    <a:pt x="1" y="1568"/>
                  </a:lnTo>
                  <a:lnTo>
                    <a:pt x="1" y="1702"/>
                  </a:lnTo>
                  <a:lnTo>
                    <a:pt x="1" y="1835"/>
                  </a:lnTo>
                  <a:lnTo>
                    <a:pt x="1" y="1935"/>
                  </a:lnTo>
                  <a:cubicBezTo>
                    <a:pt x="1" y="2069"/>
                    <a:pt x="34" y="2169"/>
                    <a:pt x="68" y="2269"/>
                  </a:cubicBezTo>
                  <a:cubicBezTo>
                    <a:pt x="101" y="2336"/>
                    <a:pt x="134" y="2436"/>
                    <a:pt x="201" y="2469"/>
                  </a:cubicBezTo>
                  <a:cubicBezTo>
                    <a:pt x="268" y="2536"/>
                    <a:pt x="334" y="2569"/>
                    <a:pt x="401" y="2569"/>
                  </a:cubicBezTo>
                  <a:cubicBezTo>
                    <a:pt x="501" y="2569"/>
                    <a:pt x="601" y="2536"/>
                    <a:pt x="701" y="2469"/>
                  </a:cubicBezTo>
                  <a:cubicBezTo>
                    <a:pt x="768" y="2436"/>
                    <a:pt x="868" y="2369"/>
                    <a:pt x="935" y="2302"/>
                  </a:cubicBezTo>
                  <a:cubicBezTo>
                    <a:pt x="1002" y="2236"/>
                    <a:pt x="1035" y="2202"/>
                    <a:pt x="1102" y="2135"/>
                  </a:cubicBezTo>
                  <a:cubicBezTo>
                    <a:pt x="1135" y="2069"/>
                    <a:pt x="1168" y="2002"/>
                    <a:pt x="1202" y="1935"/>
                  </a:cubicBezTo>
                  <a:cubicBezTo>
                    <a:pt x="1235" y="1869"/>
                    <a:pt x="1268" y="1802"/>
                    <a:pt x="1302" y="1769"/>
                  </a:cubicBezTo>
                  <a:cubicBezTo>
                    <a:pt x="1302" y="1735"/>
                    <a:pt x="1302" y="1735"/>
                    <a:pt x="1302" y="1702"/>
                  </a:cubicBezTo>
                  <a:lnTo>
                    <a:pt x="1302" y="1668"/>
                  </a:lnTo>
                  <a:cubicBezTo>
                    <a:pt x="1302" y="1652"/>
                    <a:pt x="1293" y="1643"/>
                    <a:pt x="1285" y="1643"/>
                  </a:cubicBezTo>
                  <a:cubicBezTo>
                    <a:pt x="1277" y="1643"/>
                    <a:pt x="1268" y="1652"/>
                    <a:pt x="1268" y="1668"/>
                  </a:cubicBezTo>
                  <a:lnTo>
                    <a:pt x="1135" y="1735"/>
                  </a:lnTo>
                  <a:cubicBezTo>
                    <a:pt x="1102" y="1735"/>
                    <a:pt x="1102" y="1769"/>
                    <a:pt x="1102" y="1769"/>
                  </a:cubicBezTo>
                  <a:cubicBezTo>
                    <a:pt x="1102" y="1802"/>
                    <a:pt x="1068" y="1802"/>
                    <a:pt x="1068" y="1835"/>
                  </a:cubicBezTo>
                  <a:cubicBezTo>
                    <a:pt x="1035" y="1835"/>
                    <a:pt x="1035" y="1869"/>
                    <a:pt x="1002" y="1902"/>
                  </a:cubicBezTo>
                  <a:cubicBezTo>
                    <a:pt x="1002" y="1935"/>
                    <a:pt x="968" y="1969"/>
                    <a:pt x="935" y="2002"/>
                  </a:cubicBezTo>
                  <a:lnTo>
                    <a:pt x="835" y="2069"/>
                  </a:lnTo>
                  <a:cubicBezTo>
                    <a:pt x="801" y="2102"/>
                    <a:pt x="735" y="2135"/>
                    <a:pt x="701" y="2169"/>
                  </a:cubicBezTo>
                  <a:cubicBezTo>
                    <a:pt x="635" y="2202"/>
                    <a:pt x="568" y="2236"/>
                    <a:pt x="501" y="2236"/>
                  </a:cubicBezTo>
                  <a:cubicBezTo>
                    <a:pt x="434" y="2236"/>
                    <a:pt x="401" y="2236"/>
                    <a:pt x="368" y="2202"/>
                  </a:cubicBezTo>
                  <a:cubicBezTo>
                    <a:pt x="301" y="2169"/>
                    <a:pt x="268" y="2102"/>
                    <a:pt x="268" y="2035"/>
                  </a:cubicBezTo>
                  <a:cubicBezTo>
                    <a:pt x="234" y="1969"/>
                    <a:pt x="201" y="1902"/>
                    <a:pt x="201" y="1802"/>
                  </a:cubicBezTo>
                  <a:lnTo>
                    <a:pt x="201" y="1702"/>
                  </a:lnTo>
                  <a:lnTo>
                    <a:pt x="201" y="1435"/>
                  </a:lnTo>
                  <a:lnTo>
                    <a:pt x="201" y="1335"/>
                  </a:lnTo>
                  <a:cubicBezTo>
                    <a:pt x="201" y="1235"/>
                    <a:pt x="234" y="1168"/>
                    <a:pt x="268" y="1068"/>
                  </a:cubicBezTo>
                  <a:cubicBezTo>
                    <a:pt x="268" y="968"/>
                    <a:pt x="301" y="868"/>
                    <a:pt x="368" y="801"/>
                  </a:cubicBezTo>
                  <a:cubicBezTo>
                    <a:pt x="401" y="701"/>
                    <a:pt x="434" y="634"/>
                    <a:pt x="501" y="568"/>
                  </a:cubicBezTo>
                  <a:cubicBezTo>
                    <a:pt x="568" y="501"/>
                    <a:pt x="635" y="468"/>
                    <a:pt x="701" y="401"/>
                  </a:cubicBezTo>
                  <a:cubicBezTo>
                    <a:pt x="768" y="368"/>
                    <a:pt x="835" y="334"/>
                    <a:pt x="935" y="334"/>
                  </a:cubicBezTo>
                  <a:cubicBezTo>
                    <a:pt x="945" y="324"/>
                    <a:pt x="957" y="320"/>
                    <a:pt x="971" y="320"/>
                  </a:cubicBezTo>
                  <a:cubicBezTo>
                    <a:pt x="1004" y="320"/>
                    <a:pt x="1045" y="344"/>
                    <a:pt x="1068" y="368"/>
                  </a:cubicBezTo>
                  <a:cubicBezTo>
                    <a:pt x="1135" y="401"/>
                    <a:pt x="1168" y="434"/>
                    <a:pt x="1168" y="501"/>
                  </a:cubicBezTo>
                  <a:cubicBezTo>
                    <a:pt x="1202" y="568"/>
                    <a:pt x="1235" y="668"/>
                    <a:pt x="1235" y="768"/>
                  </a:cubicBezTo>
                  <a:lnTo>
                    <a:pt x="1235" y="901"/>
                  </a:lnTo>
                  <a:lnTo>
                    <a:pt x="1235" y="1068"/>
                  </a:lnTo>
                  <a:cubicBezTo>
                    <a:pt x="1235" y="1135"/>
                    <a:pt x="1235" y="1168"/>
                    <a:pt x="1202" y="1235"/>
                  </a:cubicBezTo>
                  <a:cubicBezTo>
                    <a:pt x="1202" y="1268"/>
                    <a:pt x="1168" y="1302"/>
                    <a:pt x="1135" y="1302"/>
                  </a:cubicBezTo>
                  <a:cubicBezTo>
                    <a:pt x="1118" y="1318"/>
                    <a:pt x="1110" y="1327"/>
                    <a:pt x="1102" y="1327"/>
                  </a:cubicBezTo>
                  <a:cubicBezTo>
                    <a:pt x="1093" y="1327"/>
                    <a:pt x="1085" y="1318"/>
                    <a:pt x="1068" y="1302"/>
                  </a:cubicBezTo>
                  <a:cubicBezTo>
                    <a:pt x="1035" y="1302"/>
                    <a:pt x="1035" y="1268"/>
                    <a:pt x="1035" y="1235"/>
                  </a:cubicBezTo>
                  <a:lnTo>
                    <a:pt x="1035" y="601"/>
                  </a:lnTo>
                  <a:cubicBezTo>
                    <a:pt x="1035" y="568"/>
                    <a:pt x="1035" y="568"/>
                    <a:pt x="1035" y="534"/>
                  </a:cubicBezTo>
                  <a:lnTo>
                    <a:pt x="1002" y="534"/>
                  </a:lnTo>
                  <a:lnTo>
                    <a:pt x="901" y="601"/>
                  </a:lnTo>
                  <a:cubicBezTo>
                    <a:pt x="901" y="601"/>
                    <a:pt x="868" y="634"/>
                    <a:pt x="868" y="634"/>
                  </a:cubicBezTo>
                  <a:cubicBezTo>
                    <a:pt x="868" y="668"/>
                    <a:pt x="868" y="701"/>
                    <a:pt x="868" y="701"/>
                  </a:cubicBezTo>
                  <a:lnTo>
                    <a:pt x="868" y="734"/>
                  </a:lnTo>
                  <a:cubicBezTo>
                    <a:pt x="868" y="701"/>
                    <a:pt x="835" y="701"/>
                    <a:pt x="801" y="668"/>
                  </a:cubicBezTo>
                  <a:cubicBezTo>
                    <a:pt x="768" y="668"/>
                    <a:pt x="735" y="668"/>
                    <a:pt x="701" y="701"/>
                  </a:cubicBezTo>
                  <a:cubicBezTo>
                    <a:pt x="635" y="734"/>
                    <a:pt x="601" y="768"/>
                    <a:pt x="568" y="835"/>
                  </a:cubicBezTo>
                  <a:cubicBezTo>
                    <a:pt x="535" y="868"/>
                    <a:pt x="501" y="935"/>
                    <a:pt x="468" y="1001"/>
                  </a:cubicBezTo>
                  <a:cubicBezTo>
                    <a:pt x="434" y="1068"/>
                    <a:pt x="434" y="1135"/>
                    <a:pt x="401" y="1235"/>
                  </a:cubicBezTo>
                  <a:cubicBezTo>
                    <a:pt x="401" y="1302"/>
                    <a:pt x="401" y="1402"/>
                    <a:pt x="401" y="1468"/>
                  </a:cubicBezTo>
                  <a:cubicBezTo>
                    <a:pt x="401" y="1568"/>
                    <a:pt x="401" y="1635"/>
                    <a:pt x="401" y="1702"/>
                  </a:cubicBezTo>
                  <a:cubicBezTo>
                    <a:pt x="434" y="1769"/>
                    <a:pt x="434" y="1802"/>
                    <a:pt x="468" y="1869"/>
                  </a:cubicBezTo>
                  <a:cubicBezTo>
                    <a:pt x="501" y="1902"/>
                    <a:pt x="535" y="1902"/>
                    <a:pt x="568" y="1935"/>
                  </a:cubicBezTo>
                  <a:cubicBezTo>
                    <a:pt x="601" y="1935"/>
                    <a:pt x="668" y="1935"/>
                    <a:pt x="701" y="1902"/>
                  </a:cubicBezTo>
                  <a:cubicBezTo>
                    <a:pt x="735" y="1869"/>
                    <a:pt x="768" y="1835"/>
                    <a:pt x="801" y="1835"/>
                  </a:cubicBezTo>
                  <a:cubicBezTo>
                    <a:pt x="835" y="1802"/>
                    <a:pt x="835" y="1769"/>
                    <a:pt x="868" y="1735"/>
                  </a:cubicBezTo>
                  <a:cubicBezTo>
                    <a:pt x="868" y="1735"/>
                    <a:pt x="901" y="1702"/>
                    <a:pt x="901" y="1668"/>
                  </a:cubicBezTo>
                  <a:lnTo>
                    <a:pt x="935" y="1602"/>
                  </a:lnTo>
                  <a:cubicBezTo>
                    <a:pt x="968" y="1602"/>
                    <a:pt x="1002" y="1635"/>
                    <a:pt x="1035" y="1635"/>
                  </a:cubicBezTo>
                  <a:cubicBezTo>
                    <a:pt x="1068" y="1635"/>
                    <a:pt x="1135" y="1635"/>
                    <a:pt x="1168" y="1602"/>
                  </a:cubicBezTo>
                  <a:cubicBezTo>
                    <a:pt x="1202" y="1568"/>
                    <a:pt x="1235" y="1535"/>
                    <a:pt x="1268" y="1502"/>
                  </a:cubicBezTo>
                  <a:cubicBezTo>
                    <a:pt x="1302" y="1468"/>
                    <a:pt x="1335" y="1402"/>
                    <a:pt x="1368" y="1368"/>
                  </a:cubicBezTo>
                  <a:cubicBezTo>
                    <a:pt x="1402" y="1302"/>
                    <a:pt x="1402" y="1235"/>
                    <a:pt x="1435" y="1201"/>
                  </a:cubicBezTo>
                  <a:cubicBezTo>
                    <a:pt x="1435" y="1135"/>
                    <a:pt x="1469" y="1035"/>
                    <a:pt x="1469" y="968"/>
                  </a:cubicBezTo>
                  <a:cubicBezTo>
                    <a:pt x="1469" y="935"/>
                    <a:pt x="1435" y="868"/>
                    <a:pt x="1435" y="801"/>
                  </a:cubicBezTo>
                  <a:lnTo>
                    <a:pt x="1435" y="634"/>
                  </a:lnTo>
                  <a:cubicBezTo>
                    <a:pt x="1435" y="501"/>
                    <a:pt x="1402" y="401"/>
                    <a:pt x="1368" y="301"/>
                  </a:cubicBezTo>
                  <a:cubicBezTo>
                    <a:pt x="1368" y="201"/>
                    <a:pt x="1302" y="134"/>
                    <a:pt x="1235" y="67"/>
                  </a:cubicBezTo>
                  <a:cubicBezTo>
                    <a:pt x="1202" y="34"/>
                    <a:pt x="1102" y="1"/>
                    <a:pt x="10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5"/>
            <p:cNvSpPr/>
            <p:nvPr/>
          </p:nvSpPr>
          <p:spPr>
            <a:xfrm>
              <a:off x="3687800" y="2253725"/>
              <a:ext cx="23375" cy="41725"/>
            </a:xfrm>
            <a:custGeom>
              <a:avLst/>
              <a:gdLst/>
              <a:ahLst/>
              <a:cxnLst/>
              <a:rect l="l" t="t" r="r" b="b"/>
              <a:pathLst>
                <a:path w="935" h="1669" extrusionOk="0">
                  <a:moveTo>
                    <a:pt x="568" y="367"/>
                  </a:moveTo>
                  <a:cubicBezTo>
                    <a:pt x="601" y="367"/>
                    <a:pt x="634" y="367"/>
                    <a:pt x="634" y="401"/>
                  </a:cubicBezTo>
                  <a:cubicBezTo>
                    <a:pt x="668" y="401"/>
                    <a:pt x="668" y="434"/>
                    <a:pt x="668" y="467"/>
                  </a:cubicBezTo>
                  <a:cubicBezTo>
                    <a:pt x="668" y="501"/>
                    <a:pt x="668" y="501"/>
                    <a:pt x="668" y="534"/>
                  </a:cubicBezTo>
                  <a:lnTo>
                    <a:pt x="268" y="801"/>
                  </a:lnTo>
                  <a:cubicBezTo>
                    <a:pt x="268" y="768"/>
                    <a:pt x="268" y="734"/>
                    <a:pt x="268" y="701"/>
                  </a:cubicBezTo>
                  <a:cubicBezTo>
                    <a:pt x="268" y="634"/>
                    <a:pt x="268" y="601"/>
                    <a:pt x="301" y="567"/>
                  </a:cubicBezTo>
                  <a:cubicBezTo>
                    <a:pt x="301" y="534"/>
                    <a:pt x="334" y="501"/>
                    <a:pt x="368" y="467"/>
                  </a:cubicBezTo>
                  <a:cubicBezTo>
                    <a:pt x="401" y="434"/>
                    <a:pt x="434" y="401"/>
                    <a:pt x="468" y="401"/>
                  </a:cubicBezTo>
                  <a:lnTo>
                    <a:pt x="468" y="367"/>
                  </a:lnTo>
                  <a:close/>
                  <a:moveTo>
                    <a:pt x="634" y="0"/>
                  </a:moveTo>
                  <a:cubicBezTo>
                    <a:pt x="568" y="0"/>
                    <a:pt x="501" y="0"/>
                    <a:pt x="468" y="34"/>
                  </a:cubicBezTo>
                  <a:cubicBezTo>
                    <a:pt x="368" y="100"/>
                    <a:pt x="301" y="134"/>
                    <a:pt x="268" y="234"/>
                  </a:cubicBezTo>
                  <a:cubicBezTo>
                    <a:pt x="201" y="301"/>
                    <a:pt x="167" y="367"/>
                    <a:pt x="101" y="467"/>
                  </a:cubicBezTo>
                  <a:cubicBezTo>
                    <a:pt x="34" y="668"/>
                    <a:pt x="1" y="901"/>
                    <a:pt x="1" y="1101"/>
                  </a:cubicBezTo>
                  <a:cubicBezTo>
                    <a:pt x="1" y="1201"/>
                    <a:pt x="1" y="1301"/>
                    <a:pt x="1" y="1401"/>
                  </a:cubicBezTo>
                  <a:cubicBezTo>
                    <a:pt x="34" y="1468"/>
                    <a:pt x="67" y="1535"/>
                    <a:pt x="101" y="1568"/>
                  </a:cubicBezTo>
                  <a:cubicBezTo>
                    <a:pt x="134" y="1635"/>
                    <a:pt x="201" y="1668"/>
                    <a:pt x="268" y="1668"/>
                  </a:cubicBezTo>
                  <a:cubicBezTo>
                    <a:pt x="334" y="1668"/>
                    <a:pt x="401" y="1635"/>
                    <a:pt x="434" y="1602"/>
                  </a:cubicBezTo>
                  <a:cubicBezTo>
                    <a:pt x="501" y="1568"/>
                    <a:pt x="568" y="1501"/>
                    <a:pt x="634" y="1468"/>
                  </a:cubicBezTo>
                  <a:cubicBezTo>
                    <a:pt x="668" y="1401"/>
                    <a:pt x="735" y="1335"/>
                    <a:pt x="768" y="1268"/>
                  </a:cubicBezTo>
                  <a:cubicBezTo>
                    <a:pt x="801" y="1201"/>
                    <a:pt x="835" y="1168"/>
                    <a:pt x="835" y="1101"/>
                  </a:cubicBezTo>
                  <a:cubicBezTo>
                    <a:pt x="868" y="1068"/>
                    <a:pt x="868" y="1001"/>
                    <a:pt x="868" y="968"/>
                  </a:cubicBezTo>
                  <a:cubicBezTo>
                    <a:pt x="868" y="968"/>
                    <a:pt x="868" y="934"/>
                    <a:pt x="868" y="934"/>
                  </a:cubicBezTo>
                  <a:lnTo>
                    <a:pt x="835" y="934"/>
                  </a:lnTo>
                  <a:lnTo>
                    <a:pt x="701" y="1034"/>
                  </a:lnTo>
                  <a:lnTo>
                    <a:pt x="668" y="1034"/>
                  </a:lnTo>
                  <a:lnTo>
                    <a:pt x="601" y="1101"/>
                  </a:lnTo>
                  <a:cubicBezTo>
                    <a:pt x="601" y="1135"/>
                    <a:pt x="568" y="1168"/>
                    <a:pt x="568" y="1201"/>
                  </a:cubicBezTo>
                  <a:cubicBezTo>
                    <a:pt x="534" y="1201"/>
                    <a:pt x="501" y="1235"/>
                    <a:pt x="468" y="1268"/>
                  </a:cubicBezTo>
                  <a:cubicBezTo>
                    <a:pt x="434" y="1268"/>
                    <a:pt x="401" y="1301"/>
                    <a:pt x="368" y="1301"/>
                  </a:cubicBezTo>
                  <a:lnTo>
                    <a:pt x="301" y="1301"/>
                  </a:lnTo>
                  <a:cubicBezTo>
                    <a:pt x="268" y="1268"/>
                    <a:pt x="268" y="1268"/>
                    <a:pt x="268" y="1235"/>
                  </a:cubicBezTo>
                  <a:cubicBezTo>
                    <a:pt x="234" y="1201"/>
                    <a:pt x="234" y="1168"/>
                    <a:pt x="268" y="1135"/>
                  </a:cubicBezTo>
                  <a:lnTo>
                    <a:pt x="901" y="768"/>
                  </a:lnTo>
                  <a:cubicBezTo>
                    <a:pt x="901" y="734"/>
                    <a:pt x="901" y="734"/>
                    <a:pt x="935" y="701"/>
                  </a:cubicBezTo>
                  <a:cubicBezTo>
                    <a:pt x="935" y="701"/>
                    <a:pt x="935" y="668"/>
                    <a:pt x="935" y="668"/>
                  </a:cubicBezTo>
                  <a:lnTo>
                    <a:pt x="935" y="534"/>
                  </a:lnTo>
                  <a:cubicBezTo>
                    <a:pt x="935" y="434"/>
                    <a:pt x="901" y="334"/>
                    <a:pt x="901" y="267"/>
                  </a:cubicBezTo>
                  <a:cubicBezTo>
                    <a:pt x="868" y="201"/>
                    <a:pt x="835" y="134"/>
                    <a:pt x="801" y="67"/>
                  </a:cubicBezTo>
                  <a:cubicBezTo>
                    <a:pt x="768" y="34"/>
                    <a:pt x="701" y="0"/>
                    <a:pt x="6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5"/>
            <p:cNvSpPr/>
            <p:nvPr/>
          </p:nvSpPr>
          <p:spPr>
            <a:xfrm>
              <a:off x="3717825" y="2227025"/>
              <a:ext cx="35050" cy="55900"/>
            </a:xfrm>
            <a:custGeom>
              <a:avLst/>
              <a:gdLst/>
              <a:ahLst/>
              <a:cxnLst/>
              <a:rect l="l" t="t" r="r" b="b"/>
              <a:pathLst>
                <a:path w="1402" h="2236" extrusionOk="0">
                  <a:moveTo>
                    <a:pt x="1235" y="1"/>
                  </a:moveTo>
                  <a:cubicBezTo>
                    <a:pt x="1168" y="1"/>
                    <a:pt x="1101" y="34"/>
                    <a:pt x="1035" y="68"/>
                  </a:cubicBezTo>
                  <a:cubicBezTo>
                    <a:pt x="1001" y="68"/>
                    <a:pt x="1001" y="101"/>
                    <a:pt x="968" y="134"/>
                  </a:cubicBezTo>
                  <a:cubicBezTo>
                    <a:pt x="935" y="168"/>
                    <a:pt x="901" y="201"/>
                    <a:pt x="868" y="234"/>
                  </a:cubicBezTo>
                  <a:cubicBezTo>
                    <a:pt x="834" y="268"/>
                    <a:pt x="834" y="301"/>
                    <a:pt x="801" y="335"/>
                  </a:cubicBezTo>
                  <a:cubicBezTo>
                    <a:pt x="768" y="401"/>
                    <a:pt x="734" y="435"/>
                    <a:pt x="734" y="468"/>
                  </a:cubicBezTo>
                  <a:cubicBezTo>
                    <a:pt x="734" y="435"/>
                    <a:pt x="668" y="401"/>
                    <a:pt x="634" y="368"/>
                  </a:cubicBezTo>
                  <a:cubicBezTo>
                    <a:pt x="568" y="368"/>
                    <a:pt x="468" y="368"/>
                    <a:pt x="434" y="435"/>
                  </a:cubicBezTo>
                  <a:cubicBezTo>
                    <a:pt x="367" y="468"/>
                    <a:pt x="334" y="501"/>
                    <a:pt x="301" y="535"/>
                  </a:cubicBezTo>
                  <a:cubicBezTo>
                    <a:pt x="271" y="564"/>
                    <a:pt x="249" y="593"/>
                    <a:pt x="232" y="622"/>
                  </a:cubicBezTo>
                  <a:lnTo>
                    <a:pt x="232" y="622"/>
                  </a:lnTo>
                  <a:cubicBezTo>
                    <a:pt x="229" y="614"/>
                    <a:pt x="223" y="610"/>
                    <a:pt x="217" y="610"/>
                  </a:cubicBezTo>
                  <a:cubicBezTo>
                    <a:pt x="209" y="610"/>
                    <a:pt x="201" y="618"/>
                    <a:pt x="201" y="635"/>
                  </a:cubicBezTo>
                  <a:lnTo>
                    <a:pt x="34" y="701"/>
                  </a:lnTo>
                  <a:cubicBezTo>
                    <a:pt x="34" y="701"/>
                    <a:pt x="34" y="735"/>
                    <a:pt x="1" y="735"/>
                  </a:cubicBezTo>
                  <a:cubicBezTo>
                    <a:pt x="1" y="768"/>
                    <a:pt x="1" y="802"/>
                    <a:pt x="1" y="802"/>
                  </a:cubicBezTo>
                  <a:lnTo>
                    <a:pt x="1" y="2169"/>
                  </a:lnTo>
                  <a:cubicBezTo>
                    <a:pt x="1" y="2169"/>
                    <a:pt x="1" y="2203"/>
                    <a:pt x="1" y="2236"/>
                  </a:cubicBezTo>
                  <a:lnTo>
                    <a:pt x="34" y="2236"/>
                  </a:lnTo>
                  <a:lnTo>
                    <a:pt x="201" y="2136"/>
                  </a:lnTo>
                  <a:cubicBezTo>
                    <a:pt x="201" y="2136"/>
                    <a:pt x="234" y="2102"/>
                    <a:pt x="234" y="2102"/>
                  </a:cubicBezTo>
                  <a:cubicBezTo>
                    <a:pt x="234" y="2069"/>
                    <a:pt x="234" y="2036"/>
                    <a:pt x="234" y="2036"/>
                  </a:cubicBezTo>
                  <a:lnTo>
                    <a:pt x="234" y="1269"/>
                  </a:lnTo>
                  <a:cubicBezTo>
                    <a:pt x="234" y="1168"/>
                    <a:pt x="234" y="1035"/>
                    <a:pt x="267" y="968"/>
                  </a:cubicBezTo>
                  <a:cubicBezTo>
                    <a:pt x="301" y="902"/>
                    <a:pt x="367" y="835"/>
                    <a:pt x="401" y="802"/>
                  </a:cubicBezTo>
                  <a:cubicBezTo>
                    <a:pt x="434" y="785"/>
                    <a:pt x="468" y="777"/>
                    <a:pt x="497" y="777"/>
                  </a:cubicBezTo>
                  <a:cubicBezTo>
                    <a:pt x="526" y="777"/>
                    <a:pt x="551" y="785"/>
                    <a:pt x="568" y="802"/>
                  </a:cubicBezTo>
                  <a:cubicBezTo>
                    <a:pt x="601" y="868"/>
                    <a:pt x="601" y="968"/>
                    <a:pt x="601" y="1035"/>
                  </a:cubicBezTo>
                  <a:lnTo>
                    <a:pt x="601" y="1802"/>
                  </a:lnTo>
                  <a:cubicBezTo>
                    <a:pt x="601" y="1836"/>
                    <a:pt x="601" y="1836"/>
                    <a:pt x="601" y="1869"/>
                  </a:cubicBezTo>
                  <a:lnTo>
                    <a:pt x="634" y="1869"/>
                  </a:lnTo>
                  <a:lnTo>
                    <a:pt x="801" y="1769"/>
                  </a:lnTo>
                  <a:cubicBezTo>
                    <a:pt x="801" y="1769"/>
                    <a:pt x="801" y="1769"/>
                    <a:pt x="834" y="1736"/>
                  </a:cubicBezTo>
                  <a:cubicBezTo>
                    <a:pt x="834" y="1702"/>
                    <a:pt x="834" y="1702"/>
                    <a:pt x="834" y="1669"/>
                  </a:cubicBezTo>
                  <a:lnTo>
                    <a:pt x="834" y="902"/>
                  </a:lnTo>
                  <a:cubicBezTo>
                    <a:pt x="801" y="802"/>
                    <a:pt x="834" y="668"/>
                    <a:pt x="868" y="601"/>
                  </a:cubicBezTo>
                  <a:cubicBezTo>
                    <a:pt x="901" y="535"/>
                    <a:pt x="968" y="468"/>
                    <a:pt x="1001" y="435"/>
                  </a:cubicBezTo>
                  <a:cubicBezTo>
                    <a:pt x="1035" y="418"/>
                    <a:pt x="1060" y="410"/>
                    <a:pt x="1080" y="410"/>
                  </a:cubicBezTo>
                  <a:cubicBezTo>
                    <a:pt x="1101" y="410"/>
                    <a:pt x="1118" y="418"/>
                    <a:pt x="1135" y="435"/>
                  </a:cubicBezTo>
                  <a:cubicBezTo>
                    <a:pt x="1201" y="501"/>
                    <a:pt x="1201" y="601"/>
                    <a:pt x="1201" y="668"/>
                  </a:cubicBezTo>
                  <a:lnTo>
                    <a:pt x="1201" y="1469"/>
                  </a:lnTo>
                  <a:cubicBezTo>
                    <a:pt x="1201" y="1469"/>
                    <a:pt x="1201" y="1502"/>
                    <a:pt x="1201" y="1502"/>
                  </a:cubicBezTo>
                  <a:lnTo>
                    <a:pt x="1235" y="1502"/>
                  </a:lnTo>
                  <a:lnTo>
                    <a:pt x="1368" y="1402"/>
                  </a:lnTo>
                  <a:cubicBezTo>
                    <a:pt x="1402" y="1402"/>
                    <a:pt x="1402" y="1402"/>
                    <a:pt x="1402" y="1369"/>
                  </a:cubicBezTo>
                  <a:cubicBezTo>
                    <a:pt x="1402" y="1369"/>
                    <a:pt x="1402" y="1335"/>
                    <a:pt x="1402" y="1302"/>
                  </a:cubicBezTo>
                  <a:lnTo>
                    <a:pt x="1402" y="535"/>
                  </a:lnTo>
                  <a:cubicBezTo>
                    <a:pt x="1402" y="435"/>
                    <a:pt x="1402" y="368"/>
                    <a:pt x="1402" y="268"/>
                  </a:cubicBezTo>
                  <a:cubicBezTo>
                    <a:pt x="1402" y="201"/>
                    <a:pt x="1368" y="134"/>
                    <a:pt x="1335" y="101"/>
                  </a:cubicBezTo>
                  <a:cubicBezTo>
                    <a:pt x="1335" y="34"/>
                    <a:pt x="1268" y="34"/>
                    <a:pt x="12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5"/>
            <p:cNvSpPr/>
            <p:nvPr/>
          </p:nvSpPr>
          <p:spPr>
            <a:xfrm>
              <a:off x="3759525" y="2211675"/>
              <a:ext cx="21700" cy="44575"/>
            </a:xfrm>
            <a:custGeom>
              <a:avLst/>
              <a:gdLst/>
              <a:ahLst/>
              <a:cxnLst/>
              <a:rect l="l" t="t" r="r" b="b"/>
              <a:pathLst>
                <a:path w="868" h="1783" extrusionOk="0">
                  <a:moveTo>
                    <a:pt x="601" y="848"/>
                  </a:moveTo>
                  <a:cubicBezTo>
                    <a:pt x="601" y="915"/>
                    <a:pt x="601" y="949"/>
                    <a:pt x="601" y="982"/>
                  </a:cubicBezTo>
                  <a:cubicBezTo>
                    <a:pt x="567" y="1049"/>
                    <a:pt x="567" y="1082"/>
                    <a:pt x="534" y="1115"/>
                  </a:cubicBezTo>
                  <a:cubicBezTo>
                    <a:pt x="501" y="1182"/>
                    <a:pt x="501" y="1215"/>
                    <a:pt x="467" y="1249"/>
                  </a:cubicBezTo>
                  <a:cubicBezTo>
                    <a:pt x="434" y="1282"/>
                    <a:pt x="367" y="1315"/>
                    <a:pt x="334" y="1349"/>
                  </a:cubicBezTo>
                  <a:cubicBezTo>
                    <a:pt x="301" y="1382"/>
                    <a:pt x="267" y="1382"/>
                    <a:pt x="234" y="1382"/>
                  </a:cubicBezTo>
                  <a:cubicBezTo>
                    <a:pt x="167" y="1349"/>
                    <a:pt x="167" y="1349"/>
                    <a:pt x="167" y="1315"/>
                  </a:cubicBezTo>
                  <a:cubicBezTo>
                    <a:pt x="201" y="1249"/>
                    <a:pt x="201" y="1215"/>
                    <a:pt x="201" y="1182"/>
                  </a:cubicBezTo>
                  <a:cubicBezTo>
                    <a:pt x="234" y="1115"/>
                    <a:pt x="301" y="1082"/>
                    <a:pt x="334" y="1049"/>
                  </a:cubicBezTo>
                  <a:lnTo>
                    <a:pt x="601" y="848"/>
                  </a:lnTo>
                  <a:close/>
                  <a:moveTo>
                    <a:pt x="637" y="1"/>
                  </a:moveTo>
                  <a:cubicBezTo>
                    <a:pt x="623" y="1"/>
                    <a:pt x="611" y="5"/>
                    <a:pt x="601" y="15"/>
                  </a:cubicBezTo>
                  <a:cubicBezTo>
                    <a:pt x="534" y="15"/>
                    <a:pt x="467" y="15"/>
                    <a:pt x="434" y="81"/>
                  </a:cubicBezTo>
                  <a:cubicBezTo>
                    <a:pt x="367" y="115"/>
                    <a:pt x="301" y="148"/>
                    <a:pt x="267" y="215"/>
                  </a:cubicBezTo>
                  <a:cubicBezTo>
                    <a:pt x="201" y="248"/>
                    <a:pt x="167" y="315"/>
                    <a:pt x="134" y="381"/>
                  </a:cubicBezTo>
                  <a:cubicBezTo>
                    <a:pt x="100" y="415"/>
                    <a:pt x="67" y="482"/>
                    <a:pt x="67" y="548"/>
                  </a:cubicBezTo>
                  <a:cubicBezTo>
                    <a:pt x="34" y="582"/>
                    <a:pt x="34" y="648"/>
                    <a:pt x="34" y="715"/>
                  </a:cubicBezTo>
                  <a:cubicBezTo>
                    <a:pt x="34" y="715"/>
                    <a:pt x="67" y="748"/>
                    <a:pt x="67" y="748"/>
                  </a:cubicBezTo>
                  <a:lnTo>
                    <a:pt x="100" y="748"/>
                  </a:lnTo>
                  <a:lnTo>
                    <a:pt x="301" y="648"/>
                  </a:lnTo>
                  <a:cubicBezTo>
                    <a:pt x="301" y="648"/>
                    <a:pt x="301" y="615"/>
                    <a:pt x="301" y="615"/>
                  </a:cubicBezTo>
                  <a:cubicBezTo>
                    <a:pt x="334" y="615"/>
                    <a:pt x="334" y="582"/>
                    <a:pt x="334" y="582"/>
                  </a:cubicBezTo>
                  <a:cubicBezTo>
                    <a:pt x="367" y="548"/>
                    <a:pt x="367" y="515"/>
                    <a:pt x="401" y="482"/>
                  </a:cubicBezTo>
                  <a:cubicBezTo>
                    <a:pt x="434" y="448"/>
                    <a:pt x="434" y="448"/>
                    <a:pt x="467" y="415"/>
                  </a:cubicBezTo>
                  <a:cubicBezTo>
                    <a:pt x="501" y="381"/>
                    <a:pt x="567" y="381"/>
                    <a:pt x="601" y="381"/>
                  </a:cubicBezTo>
                  <a:cubicBezTo>
                    <a:pt x="668" y="415"/>
                    <a:pt x="668" y="448"/>
                    <a:pt x="668" y="548"/>
                  </a:cubicBezTo>
                  <a:lnTo>
                    <a:pt x="334" y="782"/>
                  </a:lnTo>
                  <a:cubicBezTo>
                    <a:pt x="234" y="882"/>
                    <a:pt x="167" y="982"/>
                    <a:pt x="100" y="1082"/>
                  </a:cubicBezTo>
                  <a:cubicBezTo>
                    <a:pt x="34" y="1215"/>
                    <a:pt x="0" y="1315"/>
                    <a:pt x="0" y="1449"/>
                  </a:cubicBezTo>
                  <a:cubicBezTo>
                    <a:pt x="0" y="1516"/>
                    <a:pt x="0" y="1582"/>
                    <a:pt x="0" y="1616"/>
                  </a:cubicBezTo>
                  <a:cubicBezTo>
                    <a:pt x="34" y="1682"/>
                    <a:pt x="34" y="1716"/>
                    <a:pt x="67" y="1749"/>
                  </a:cubicBezTo>
                  <a:cubicBezTo>
                    <a:pt x="100" y="1749"/>
                    <a:pt x="134" y="1782"/>
                    <a:pt x="167" y="1782"/>
                  </a:cubicBezTo>
                  <a:cubicBezTo>
                    <a:pt x="234" y="1749"/>
                    <a:pt x="301" y="1749"/>
                    <a:pt x="334" y="1716"/>
                  </a:cubicBezTo>
                  <a:cubicBezTo>
                    <a:pt x="401" y="1682"/>
                    <a:pt x="467" y="1616"/>
                    <a:pt x="501" y="1549"/>
                  </a:cubicBezTo>
                  <a:cubicBezTo>
                    <a:pt x="567" y="1482"/>
                    <a:pt x="601" y="1416"/>
                    <a:pt x="634" y="1349"/>
                  </a:cubicBezTo>
                  <a:lnTo>
                    <a:pt x="634" y="1449"/>
                  </a:lnTo>
                  <a:cubicBezTo>
                    <a:pt x="634" y="1449"/>
                    <a:pt x="634" y="1449"/>
                    <a:pt x="634" y="1482"/>
                  </a:cubicBezTo>
                  <a:lnTo>
                    <a:pt x="668" y="1482"/>
                  </a:lnTo>
                  <a:lnTo>
                    <a:pt x="801" y="1382"/>
                  </a:lnTo>
                  <a:cubicBezTo>
                    <a:pt x="834" y="1382"/>
                    <a:pt x="834" y="1382"/>
                    <a:pt x="868" y="1349"/>
                  </a:cubicBezTo>
                  <a:cubicBezTo>
                    <a:pt x="868" y="1315"/>
                    <a:pt x="868" y="1315"/>
                    <a:pt x="868" y="1282"/>
                  </a:cubicBezTo>
                  <a:lnTo>
                    <a:pt x="868" y="415"/>
                  </a:lnTo>
                  <a:cubicBezTo>
                    <a:pt x="868" y="348"/>
                    <a:pt x="834" y="248"/>
                    <a:pt x="834" y="181"/>
                  </a:cubicBezTo>
                  <a:cubicBezTo>
                    <a:pt x="801" y="115"/>
                    <a:pt x="768" y="81"/>
                    <a:pt x="734" y="48"/>
                  </a:cubicBezTo>
                  <a:cubicBezTo>
                    <a:pt x="711" y="24"/>
                    <a:pt x="670" y="1"/>
                    <a:pt x="63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5"/>
            <p:cNvSpPr/>
            <p:nvPr/>
          </p:nvSpPr>
          <p:spPr>
            <a:xfrm>
              <a:off x="3787050" y="2187225"/>
              <a:ext cx="6700" cy="54650"/>
            </a:xfrm>
            <a:custGeom>
              <a:avLst/>
              <a:gdLst/>
              <a:ahLst/>
              <a:cxnLst/>
              <a:rect l="l" t="t" r="r" b="b"/>
              <a:pathLst>
                <a:path w="268" h="2186" extrusionOk="0">
                  <a:moveTo>
                    <a:pt x="238" y="0"/>
                  </a:moveTo>
                  <a:cubicBezTo>
                    <a:pt x="234" y="0"/>
                    <a:pt x="234" y="8"/>
                    <a:pt x="234" y="25"/>
                  </a:cubicBezTo>
                  <a:lnTo>
                    <a:pt x="34" y="92"/>
                  </a:lnTo>
                  <a:cubicBezTo>
                    <a:pt x="34" y="125"/>
                    <a:pt x="34" y="125"/>
                    <a:pt x="0" y="159"/>
                  </a:cubicBezTo>
                  <a:cubicBezTo>
                    <a:pt x="0" y="159"/>
                    <a:pt x="0" y="192"/>
                    <a:pt x="0" y="225"/>
                  </a:cubicBezTo>
                  <a:lnTo>
                    <a:pt x="0" y="425"/>
                  </a:lnTo>
                  <a:cubicBezTo>
                    <a:pt x="0" y="459"/>
                    <a:pt x="0" y="459"/>
                    <a:pt x="0" y="492"/>
                  </a:cubicBezTo>
                  <a:lnTo>
                    <a:pt x="34" y="492"/>
                  </a:lnTo>
                  <a:lnTo>
                    <a:pt x="234" y="392"/>
                  </a:lnTo>
                  <a:cubicBezTo>
                    <a:pt x="234" y="392"/>
                    <a:pt x="234" y="359"/>
                    <a:pt x="267" y="359"/>
                  </a:cubicBezTo>
                  <a:cubicBezTo>
                    <a:pt x="267" y="325"/>
                    <a:pt x="267" y="292"/>
                    <a:pt x="267" y="292"/>
                  </a:cubicBezTo>
                  <a:lnTo>
                    <a:pt x="267" y="59"/>
                  </a:lnTo>
                  <a:cubicBezTo>
                    <a:pt x="267" y="25"/>
                    <a:pt x="267" y="25"/>
                    <a:pt x="267" y="25"/>
                  </a:cubicBezTo>
                  <a:cubicBezTo>
                    <a:pt x="250" y="8"/>
                    <a:pt x="242" y="0"/>
                    <a:pt x="238" y="0"/>
                  </a:cubicBezTo>
                  <a:close/>
                  <a:moveTo>
                    <a:pt x="234" y="592"/>
                  </a:moveTo>
                  <a:lnTo>
                    <a:pt x="67" y="659"/>
                  </a:lnTo>
                  <a:cubicBezTo>
                    <a:pt x="67" y="659"/>
                    <a:pt x="67" y="692"/>
                    <a:pt x="34" y="692"/>
                  </a:cubicBezTo>
                  <a:cubicBezTo>
                    <a:pt x="34" y="726"/>
                    <a:pt x="34" y="759"/>
                    <a:pt x="34" y="759"/>
                  </a:cubicBezTo>
                  <a:lnTo>
                    <a:pt x="34" y="2127"/>
                  </a:lnTo>
                  <a:cubicBezTo>
                    <a:pt x="34" y="2127"/>
                    <a:pt x="34" y="2160"/>
                    <a:pt x="34" y="2160"/>
                  </a:cubicBezTo>
                  <a:cubicBezTo>
                    <a:pt x="50" y="2177"/>
                    <a:pt x="59" y="2185"/>
                    <a:pt x="63" y="2185"/>
                  </a:cubicBezTo>
                  <a:cubicBezTo>
                    <a:pt x="67" y="2185"/>
                    <a:pt x="67" y="2177"/>
                    <a:pt x="67" y="2160"/>
                  </a:cubicBezTo>
                  <a:lnTo>
                    <a:pt x="234" y="2093"/>
                  </a:lnTo>
                  <a:cubicBezTo>
                    <a:pt x="234" y="2093"/>
                    <a:pt x="267" y="2060"/>
                    <a:pt x="267" y="2060"/>
                  </a:cubicBezTo>
                  <a:cubicBezTo>
                    <a:pt x="267" y="2027"/>
                    <a:pt x="267" y="1993"/>
                    <a:pt x="267" y="1993"/>
                  </a:cubicBezTo>
                  <a:lnTo>
                    <a:pt x="267" y="626"/>
                  </a:lnTo>
                  <a:cubicBezTo>
                    <a:pt x="267" y="592"/>
                    <a:pt x="267" y="592"/>
                    <a:pt x="267" y="592"/>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5"/>
            <p:cNvSpPr/>
            <p:nvPr/>
          </p:nvSpPr>
          <p:spPr>
            <a:xfrm>
              <a:off x="3801225" y="2179700"/>
              <a:ext cx="5850" cy="54650"/>
            </a:xfrm>
            <a:custGeom>
              <a:avLst/>
              <a:gdLst/>
              <a:ahLst/>
              <a:cxnLst/>
              <a:rect l="l" t="t" r="r" b="b"/>
              <a:pathLst>
                <a:path w="234" h="2186" extrusionOk="0">
                  <a:moveTo>
                    <a:pt x="205" y="1"/>
                  </a:moveTo>
                  <a:cubicBezTo>
                    <a:pt x="200" y="1"/>
                    <a:pt x="200" y="9"/>
                    <a:pt x="200" y="26"/>
                  </a:cubicBezTo>
                  <a:lnTo>
                    <a:pt x="34" y="93"/>
                  </a:lnTo>
                  <a:cubicBezTo>
                    <a:pt x="34" y="126"/>
                    <a:pt x="0" y="126"/>
                    <a:pt x="0" y="159"/>
                  </a:cubicBezTo>
                  <a:cubicBezTo>
                    <a:pt x="0" y="159"/>
                    <a:pt x="0" y="193"/>
                    <a:pt x="0" y="226"/>
                  </a:cubicBezTo>
                  <a:lnTo>
                    <a:pt x="0" y="2127"/>
                  </a:lnTo>
                  <a:cubicBezTo>
                    <a:pt x="0" y="2127"/>
                    <a:pt x="0" y="2161"/>
                    <a:pt x="0" y="2161"/>
                  </a:cubicBezTo>
                  <a:cubicBezTo>
                    <a:pt x="0" y="2177"/>
                    <a:pt x="9" y="2186"/>
                    <a:pt x="17" y="2186"/>
                  </a:cubicBezTo>
                  <a:cubicBezTo>
                    <a:pt x="25" y="2186"/>
                    <a:pt x="34" y="2177"/>
                    <a:pt x="34" y="2161"/>
                  </a:cubicBezTo>
                  <a:lnTo>
                    <a:pt x="200" y="2094"/>
                  </a:lnTo>
                  <a:cubicBezTo>
                    <a:pt x="200" y="2061"/>
                    <a:pt x="200" y="2061"/>
                    <a:pt x="234" y="2027"/>
                  </a:cubicBezTo>
                  <a:cubicBezTo>
                    <a:pt x="234" y="2027"/>
                    <a:pt x="234" y="1994"/>
                    <a:pt x="234" y="1994"/>
                  </a:cubicBezTo>
                  <a:lnTo>
                    <a:pt x="234" y="59"/>
                  </a:lnTo>
                  <a:cubicBezTo>
                    <a:pt x="234" y="59"/>
                    <a:pt x="234" y="26"/>
                    <a:pt x="234" y="26"/>
                  </a:cubicBezTo>
                  <a:cubicBezTo>
                    <a:pt x="217" y="9"/>
                    <a:pt x="209" y="1"/>
                    <a:pt x="20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5"/>
            <p:cNvSpPr/>
            <p:nvPr/>
          </p:nvSpPr>
          <p:spPr>
            <a:xfrm>
              <a:off x="3812900" y="2212850"/>
              <a:ext cx="6700" cy="14200"/>
            </a:xfrm>
            <a:custGeom>
              <a:avLst/>
              <a:gdLst/>
              <a:ahLst/>
              <a:cxnLst/>
              <a:rect l="l" t="t" r="r" b="b"/>
              <a:pathLst>
                <a:path w="268" h="568" extrusionOk="0">
                  <a:moveTo>
                    <a:pt x="234" y="1"/>
                  </a:moveTo>
                  <a:lnTo>
                    <a:pt x="34" y="134"/>
                  </a:lnTo>
                  <a:cubicBezTo>
                    <a:pt x="34" y="134"/>
                    <a:pt x="0" y="168"/>
                    <a:pt x="0" y="168"/>
                  </a:cubicBezTo>
                  <a:cubicBezTo>
                    <a:pt x="0" y="201"/>
                    <a:pt x="0" y="201"/>
                    <a:pt x="0" y="234"/>
                  </a:cubicBezTo>
                  <a:lnTo>
                    <a:pt x="0" y="501"/>
                  </a:lnTo>
                  <a:cubicBezTo>
                    <a:pt x="0" y="535"/>
                    <a:pt x="0" y="535"/>
                    <a:pt x="0" y="568"/>
                  </a:cubicBezTo>
                  <a:lnTo>
                    <a:pt x="34" y="568"/>
                  </a:lnTo>
                  <a:lnTo>
                    <a:pt x="234" y="468"/>
                  </a:lnTo>
                  <a:cubicBezTo>
                    <a:pt x="234" y="435"/>
                    <a:pt x="234" y="435"/>
                    <a:pt x="267" y="401"/>
                  </a:cubicBezTo>
                  <a:cubicBezTo>
                    <a:pt x="267" y="401"/>
                    <a:pt x="267" y="368"/>
                    <a:pt x="267" y="334"/>
                  </a:cubicBezTo>
                  <a:lnTo>
                    <a:pt x="267" y="68"/>
                  </a:lnTo>
                  <a:cubicBezTo>
                    <a:pt x="267" y="34"/>
                    <a:pt x="267" y="34"/>
                    <a:pt x="26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5"/>
            <p:cNvSpPr/>
            <p:nvPr/>
          </p:nvSpPr>
          <p:spPr>
            <a:xfrm>
              <a:off x="3824575" y="2173675"/>
              <a:ext cx="23375" cy="42550"/>
            </a:xfrm>
            <a:custGeom>
              <a:avLst/>
              <a:gdLst/>
              <a:ahLst/>
              <a:cxnLst/>
              <a:rect l="l" t="t" r="r" b="b"/>
              <a:pathLst>
                <a:path w="935" h="1702" extrusionOk="0">
                  <a:moveTo>
                    <a:pt x="667" y="0"/>
                  </a:moveTo>
                  <a:cubicBezTo>
                    <a:pt x="601" y="0"/>
                    <a:pt x="534" y="33"/>
                    <a:pt x="467" y="67"/>
                  </a:cubicBezTo>
                  <a:cubicBezTo>
                    <a:pt x="401" y="100"/>
                    <a:pt x="334" y="167"/>
                    <a:pt x="267" y="234"/>
                  </a:cubicBezTo>
                  <a:cubicBezTo>
                    <a:pt x="200" y="300"/>
                    <a:pt x="167" y="367"/>
                    <a:pt x="134" y="467"/>
                  </a:cubicBezTo>
                  <a:cubicBezTo>
                    <a:pt x="67" y="534"/>
                    <a:pt x="34" y="634"/>
                    <a:pt x="34" y="734"/>
                  </a:cubicBezTo>
                  <a:cubicBezTo>
                    <a:pt x="0" y="834"/>
                    <a:pt x="0" y="901"/>
                    <a:pt x="0" y="1001"/>
                  </a:cubicBezTo>
                  <a:lnTo>
                    <a:pt x="0" y="1234"/>
                  </a:lnTo>
                  <a:cubicBezTo>
                    <a:pt x="0" y="1334"/>
                    <a:pt x="0" y="1401"/>
                    <a:pt x="34" y="1468"/>
                  </a:cubicBezTo>
                  <a:cubicBezTo>
                    <a:pt x="34" y="1535"/>
                    <a:pt x="67" y="1601"/>
                    <a:pt x="134" y="1635"/>
                  </a:cubicBezTo>
                  <a:cubicBezTo>
                    <a:pt x="167" y="1668"/>
                    <a:pt x="200" y="1701"/>
                    <a:pt x="267" y="1701"/>
                  </a:cubicBezTo>
                  <a:cubicBezTo>
                    <a:pt x="334" y="1701"/>
                    <a:pt x="401" y="1668"/>
                    <a:pt x="467" y="1635"/>
                  </a:cubicBezTo>
                  <a:cubicBezTo>
                    <a:pt x="534" y="1601"/>
                    <a:pt x="601" y="1535"/>
                    <a:pt x="667" y="1468"/>
                  </a:cubicBezTo>
                  <a:cubicBezTo>
                    <a:pt x="734" y="1401"/>
                    <a:pt x="767" y="1334"/>
                    <a:pt x="801" y="1234"/>
                  </a:cubicBezTo>
                  <a:cubicBezTo>
                    <a:pt x="834" y="1168"/>
                    <a:pt x="868" y="1101"/>
                    <a:pt x="901" y="1034"/>
                  </a:cubicBezTo>
                  <a:cubicBezTo>
                    <a:pt x="901" y="967"/>
                    <a:pt x="901" y="934"/>
                    <a:pt x="934" y="867"/>
                  </a:cubicBezTo>
                  <a:cubicBezTo>
                    <a:pt x="934" y="834"/>
                    <a:pt x="934" y="834"/>
                    <a:pt x="934" y="801"/>
                  </a:cubicBezTo>
                  <a:lnTo>
                    <a:pt x="901" y="801"/>
                  </a:lnTo>
                  <a:lnTo>
                    <a:pt x="734" y="901"/>
                  </a:lnTo>
                  <a:cubicBezTo>
                    <a:pt x="734" y="901"/>
                    <a:pt x="701" y="934"/>
                    <a:pt x="701" y="934"/>
                  </a:cubicBezTo>
                  <a:lnTo>
                    <a:pt x="667" y="1001"/>
                  </a:lnTo>
                  <a:cubicBezTo>
                    <a:pt x="667" y="1034"/>
                    <a:pt x="667" y="1068"/>
                    <a:pt x="634" y="1101"/>
                  </a:cubicBezTo>
                  <a:cubicBezTo>
                    <a:pt x="634" y="1134"/>
                    <a:pt x="634" y="1134"/>
                    <a:pt x="601" y="1168"/>
                  </a:cubicBezTo>
                  <a:cubicBezTo>
                    <a:pt x="601" y="1201"/>
                    <a:pt x="567" y="1201"/>
                    <a:pt x="567" y="1234"/>
                  </a:cubicBezTo>
                  <a:cubicBezTo>
                    <a:pt x="534" y="1268"/>
                    <a:pt x="501" y="1268"/>
                    <a:pt x="467" y="1301"/>
                  </a:cubicBezTo>
                  <a:lnTo>
                    <a:pt x="334" y="1301"/>
                  </a:lnTo>
                  <a:cubicBezTo>
                    <a:pt x="300" y="1268"/>
                    <a:pt x="267" y="1234"/>
                    <a:pt x="267" y="1234"/>
                  </a:cubicBezTo>
                  <a:cubicBezTo>
                    <a:pt x="267" y="1168"/>
                    <a:pt x="267" y="1134"/>
                    <a:pt x="267" y="1068"/>
                  </a:cubicBezTo>
                  <a:cubicBezTo>
                    <a:pt x="234" y="1034"/>
                    <a:pt x="234" y="1001"/>
                    <a:pt x="267" y="967"/>
                  </a:cubicBezTo>
                  <a:cubicBezTo>
                    <a:pt x="234" y="934"/>
                    <a:pt x="234" y="901"/>
                    <a:pt x="267" y="867"/>
                  </a:cubicBezTo>
                  <a:cubicBezTo>
                    <a:pt x="267" y="834"/>
                    <a:pt x="267" y="767"/>
                    <a:pt x="267" y="701"/>
                  </a:cubicBezTo>
                  <a:cubicBezTo>
                    <a:pt x="300" y="667"/>
                    <a:pt x="300" y="634"/>
                    <a:pt x="334" y="567"/>
                  </a:cubicBezTo>
                  <a:cubicBezTo>
                    <a:pt x="334" y="534"/>
                    <a:pt x="367" y="500"/>
                    <a:pt x="401" y="467"/>
                  </a:cubicBezTo>
                  <a:cubicBezTo>
                    <a:pt x="434" y="467"/>
                    <a:pt x="434" y="434"/>
                    <a:pt x="467" y="434"/>
                  </a:cubicBezTo>
                  <a:cubicBezTo>
                    <a:pt x="501" y="400"/>
                    <a:pt x="534" y="400"/>
                    <a:pt x="567" y="400"/>
                  </a:cubicBezTo>
                  <a:cubicBezTo>
                    <a:pt x="567" y="384"/>
                    <a:pt x="576" y="375"/>
                    <a:pt x="584" y="375"/>
                  </a:cubicBezTo>
                  <a:cubicBezTo>
                    <a:pt x="592" y="375"/>
                    <a:pt x="601" y="384"/>
                    <a:pt x="601" y="400"/>
                  </a:cubicBezTo>
                  <a:lnTo>
                    <a:pt x="634" y="400"/>
                  </a:lnTo>
                  <a:cubicBezTo>
                    <a:pt x="667" y="434"/>
                    <a:pt x="667" y="434"/>
                    <a:pt x="667" y="467"/>
                  </a:cubicBezTo>
                  <a:lnTo>
                    <a:pt x="701" y="500"/>
                  </a:lnTo>
                  <a:lnTo>
                    <a:pt x="734" y="500"/>
                  </a:lnTo>
                  <a:lnTo>
                    <a:pt x="901" y="400"/>
                  </a:lnTo>
                  <a:cubicBezTo>
                    <a:pt x="901" y="400"/>
                    <a:pt x="901" y="400"/>
                    <a:pt x="934" y="367"/>
                  </a:cubicBezTo>
                  <a:cubicBezTo>
                    <a:pt x="934" y="334"/>
                    <a:pt x="934" y="334"/>
                    <a:pt x="934" y="300"/>
                  </a:cubicBezTo>
                  <a:cubicBezTo>
                    <a:pt x="901" y="267"/>
                    <a:pt x="901" y="200"/>
                    <a:pt x="901" y="167"/>
                  </a:cubicBezTo>
                  <a:cubicBezTo>
                    <a:pt x="868" y="134"/>
                    <a:pt x="834" y="67"/>
                    <a:pt x="801" y="67"/>
                  </a:cubicBezTo>
                  <a:cubicBezTo>
                    <a:pt x="767" y="0"/>
                    <a:pt x="734" y="0"/>
                    <a:pt x="66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5"/>
            <p:cNvSpPr/>
            <p:nvPr/>
          </p:nvSpPr>
          <p:spPr>
            <a:xfrm>
              <a:off x="3852100" y="2157825"/>
              <a:ext cx="24200" cy="42550"/>
            </a:xfrm>
            <a:custGeom>
              <a:avLst/>
              <a:gdLst/>
              <a:ahLst/>
              <a:cxnLst/>
              <a:rect l="l" t="t" r="r" b="b"/>
              <a:pathLst>
                <a:path w="968" h="1702" extrusionOk="0">
                  <a:moveTo>
                    <a:pt x="634" y="367"/>
                  </a:moveTo>
                  <a:cubicBezTo>
                    <a:pt x="667" y="401"/>
                    <a:pt x="667" y="401"/>
                    <a:pt x="701" y="434"/>
                  </a:cubicBezTo>
                  <a:cubicBezTo>
                    <a:pt x="701" y="501"/>
                    <a:pt x="701" y="534"/>
                    <a:pt x="734" y="567"/>
                  </a:cubicBezTo>
                  <a:lnTo>
                    <a:pt x="734" y="834"/>
                  </a:lnTo>
                  <a:cubicBezTo>
                    <a:pt x="701" y="901"/>
                    <a:pt x="701" y="934"/>
                    <a:pt x="701" y="1001"/>
                  </a:cubicBezTo>
                  <a:cubicBezTo>
                    <a:pt x="667" y="1034"/>
                    <a:pt x="667" y="1101"/>
                    <a:pt x="634" y="1134"/>
                  </a:cubicBezTo>
                  <a:cubicBezTo>
                    <a:pt x="600" y="1168"/>
                    <a:pt x="600" y="1201"/>
                    <a:pt x="567" y="1235"/>
                  </a:cubicBezTo>
                  <a:lnTo>
                    <a:pt x="500" y="1268"/>
                  </a:lnTo>
                  <a:cubicBezTo>
                    <a:pt x="467" y="1301"/>
                    <a:pt x="434" y="1301"/>
                    <a:pt x="400" y="1301"/>
                  </a:cubicBezTo>
                  <a:cubicBezTo>
                    <a:pt x="400" y="1318"/>
                    <a:pt x="392" y="1326"/>
                    <a:pt x="379" y="1326"/>
                  </a:cubicBezTo>
                  <a:cubicBezTo>
                    <a:pt x="367" y="1326"/>
                    <a:pt x="350" y="1318"/>
                    <a:pt x="334" y="1301"/>
                  </a:cubicBezTo>
                  <a:cubicBezTo>
                    <a:pt x="300" y="1301"/>
                    <a:pt x="300" y="1268"/>
                    <a:pt x="267" y="1235"/>
                  </a:cubicBezTo>
                  <a:cubicBezTo>
                    <a:pt x="267" y="1201"/>
                    <a:pt x="267" y="1168"/>
                    <a:pt x="267" y="1101"/>
                  </a:cubicBezTo>
                  <a:cubicBezTo>
                    <a:pt x="267" y="1101"/>
                    <a:pt x="267" y="1068"/>
                    <a:pt x="267" y="1068"/>
                  </a:cubicBezTo>
                  <a:lnTo>
                    <a:pt x="267" y="901"/>
                  </a:lnTo>
                  <a:cubicBezTo>
                    <a:pt x="267" y="901"/>
                    <a:pt x="267" y="868"/>
                    <a:pt x="267" y="868"/>
                  </a:cubicBezTo>
                  <a:cubicBezTo>
                    <a:pt x="267" y="801"/>
                    <a:pt x="267" y="734"/>
                    <a:pt x="267" y="701"/>
                  </a:cubicBezTo>
                  <a:cubicBezTo>
                    <a:pt x="300" y="634"/>
                    <a:pt x="300" y="601"/>
                    <a:pt x="334" y="567"/>
                  </a:cubicBezTo>
                  <a:cubicBezTo>
                    <a:pt x="367" y="534"/>
                    <a:pt x="367" y="501"/>
                    <a:pt x="400" y="467"/>
                  </a:cubicBezTo>
                  <a:cubicBezTo>
                    <a:pt x="434" y="434"/>
                    <a:pt x="467" y="434"/>
                    <a:pt x="500" y="401"/>
                  </a:cubicBezTo>
                  <a:cubicBezTo>
                    <a:pt x="500" y="401"/>
                    <a:pt x="534" y="401"/>
                    <a:pt x="567" y="367"/>
                  </a:cubicBezTo>
                  <a:close/>
                  <a:moveTo>
                    <a:pt x="667" y="0"/>
                  </a:moveTo>
                  <a:cubicBezTo>
                    <a:pt x="600" y="0"/>
                    <a:pt x="534" y="0"/>
                    <a:pt x="500" y="67"/>
                  </a:cubicBezTo>
                  <a:cubicBezTo>
                    <a:pt x="400" y="100"/>
                    <a:pt x="367" y="134"/>
                    <a:pt x="300" y="200"/>
                  </a:cubicBezTo>
                  <a:cubicBezTo>
                    <a:pt x="234" y="267"/>
                    <a:pt x="200" y="334"/>
                    <a:pt x="167" y="434"/>
                  </a:cubicBezTo>
                  <a:cubicBezTo>
                    <a:pt x="67" y="601"/>
                    <a:pt x="33" y="768"/>
                    <a:pt x="0" y="968"/>
                  </a:cubicBezTo>
                  <a:lnTo>
                    <a:pt x="0" y="1034"/>
                  </a:lnTo>
                  <a:lnTo>
                    <a:pt x="0" y="1101"/>
                  </a:lnTo>
                  <a:lnTo>
                    <a:pt x="0" y="1201"/>
                  </a:lnTo>
                  <a:lnTo>
                    <a:pt x="0" y="1268"/>
                  </a:lnTo>
                  <a:cubicBezTo>
                    <a:pt x="0" y="1335"/>
                    <a:pt x="33" y="1401"/>
                    <a:pt x="67" y="1501"/>
                  </a:cubicBezTo>
                  <a:cubicBezTo>
                    <a:pt x="67" y="1535"/>
                    <a:pt x="100" y="1601"/>
                    <a:pt x="167" y="1635"/>
                  </a:cubicBezTo>
                  <a:cubicBezTo>
                    <a:pt x="200" y="1668"/>
                    <a:pt x="234" y="1702"/>
                    <a:pt x="300" y="1702"/>
                  </a:cubicBezTo>
                  <a:cubicBezTo>
                    <a:pt x="367" y="1702"/>
                    <a:pt x="434" y="1668"/>
                    <a:pt x="500" y="1635"/>
                  </a:cubicBezTo>
                  <a:cubicBezTo>
                    <a:pt x="567" y="1601"/>
                    <a:pt x="634" y="1535"/>
                    <a:pt x="667" y="1468"/>
                  </a:cubicBezTo>
                  <a:cubicBezTo>
                    <a:pt x="734" y="1401"/>
                    <a:pt x="767" y="1335"/>
                    <a:pt x="834" y="1235"/>
                  </a:cubicBezTo>
                  <a:cubicBezTo>
                    <a:pt x="867" y="1168"/>
                    <a:pt x="901" y="1068"/>
                    <a:pt x="934" y="1001"/>
                  </a:cubicBezTo>
                  <a:cubicBezTo>
                    <a:pt x="934" y="901"/>
                    <a:pt x="967" y="801"/>
                    <a:pt x="967" y="701"/>
                  </a:cubicBezTo>
                  <a:lnTo>
                    <a:pt x="967" y="434"/>
                  </a:lnTo>
                  <a:cubicBezTo>
                    <a:pt x="967" y="334"/>
                    <a:pt x="934" y="267"/>
                    <a:pt x="934" y="200"/>
                  </a:cubicBezTo>
                  <a:cubicBezTo>
                    <a:pt x="901" y="134"/>
                    <a:pt x="867" y="100"/>
                    <a:pt x="834" y="34"/>
                  </a:cubicBezTo>
                  <a:cubicBezTo>
                    <a:pt x="767" y="0"/>
                    <a:pt x="734" y="0"/>
                    <a:pt x="66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5"/>
            <p:cNvSpPr/>
            <p:nvPr/>
          </p:nvSpPr>
          <p:spPr>
            <a:xfrm>
              <a:off x="3883775" y="2131625"/>
              <a:ext cx="35050" cy="55400"/>
            </a:xfrm>
            <a:custGeom>
              <a:avLst/>
              <a:gdLst/>
              <a:ahLst/>
              <a:cxnLst/>
              <a:rect l="l" t="t" r="r" b="b"/>
              <a:pathLst>
                <a:path w="1402" h="2216" extrusionOk="0">
                  <a:moveTo>
                    <a:pt x="1150" y="0"/>
                  </a:moveTo>
                  <a:cubicBezTo>
                    <a:pt x="1112" y="0"/>
                    <a:pt x="1082" y="24"/>
                    <a:pt x="1035" y="48"/>
                  </a:cubicBezTo>
                  <a:cubicBezTo>
                    <a:pt x="1001" y="81"/>
                    <a:pt x="968" y="81"/>
                    <a:pt x="968" y="114"/>
                  </a:cubicBezTo>
                  <a:cubicBezTo>
                    <a:pt x="935" y="148"/>
                    <a:pt x="901" y="181"/>
                    <a:pt x="868" y="214"/>
                  </a:cubicBezTo>
                  <a:lnTo>
                    <a:pt x="801" y="348"/>
                  </a:lnTo>
                  <a:cubicBezTo>
                    <a:pt x="768" y="381"/>
                    <a:pt x="734" y="415"/>
                    <a:pt x="734" y="481"/>
                  </a:cubicBezTo>
                  <a:cubicBezTo>
                    <a:pt x="701" y="415"/>
                    <a:pt x="668" y="381"/>
                    <a:pt x="601" y="381"/>
                  </a:cubicBezTo>
                  <a:cubicBezTo>
                    <a:pt x="582" y="371"/>
                    <a:pt x="562" y="367"/>
                    <a:pt x="542" y="367"/>
                  </a:cubicBezTo>
                  <a:cubicBezTo>
                    <a:pt x="495" y="367"/>
                    <a:pt x="448" y="391"/>
                    <a:pt x="401" y="415"/>
                  </a:cubicBezTo>
                  <a:cubicBezTo>
                    <a:pt x="368" y="448"/>
                    <a:pt x="301" y="481"/>
                    <a:pt x="267" y="548"/>
                  </a:cubicBezTo>
                  <a:cubicBezTo>
                    <a:pt x="252" y="564"/>
                    <a:pt x="236" y="587"/>
                    <a:pt x="220" y="615"/>
                  </a:cubicBezTo>
                  <a:lnTo>
                    <a:pt x="201" y="615"/>
                  </a:lnTo>
                  <a:lnTo>
                    <a:pt x="34" y="715"/>
                  </a:lnTo>
                  <a:cubicBezTo>
                    <a:pt x="34" y="715"/>
                    <a:pt x="1" y="748"/>
                    <a:pt x="1" y="748"/>
                  </a:cubicBezTo>
                  <a:cubicBezTo>
                    <a:pt x="1" y="781"/>
                    <a:pt x="1" y="781"/>
                    <a:pt x="1" y="815"/>
                  </a:cubicBezTo>
                  <a:lnTo>
                    <a:pt x="1" y="2182"/>
                  </a:lnTo>
                  <a:cubicBezTo>
                    <a:pt x="1" y="2182"/>
                    <a:pt x="1" y="2216"/>
                    <a:pt x="1" y="2216"/>
                  </a:cubicBezTo>
                  <a:lnTo>
                    <a:pt x="34" y="2216"/>
                  </a:lnTo>
                  <a:lnTo>
                    <a:pt x="201" y="2149"/>
                  </a:lnTo>
                  <a:cubicBezTo>
                    <a:pt x="201" y="2116"/>
                    <a:pt x="201" y="2116"/>
                    <a:pt x="234" y="2082"/>
                  </a:cubicBezTo>
                  <a:cubicBezTo>
                    <a:pt x="234" y="2082"/>
                    <a:pt x="234" y="2049"/>
                    <a:pt x="234" y="2016"/>
                  </a:cubicBezTo>
                  <a:lnTo>
                    <a:pt x="234" y="1248"/>
                  </a:lnTo>
                  <a:cubicBezTo>
                    <a:pt x="234" y="1148"/>
                    <a:pt x="234" y="1048"/>
                    <a:pt x="301" y="948"/>
                  </a:cubicBezTo>
                  <a:cubicBezTo>
                    <a:pt x="301" y="882"/>
                    <a:pt x="368" y="848"/>
                    <a:pt x="401" y="781"/>
                  </a:cubicBezTo>
                  <a:cubicBezTo>
                    <a:pt x="434" y="765"/>
                    <a:pt x="468" y="756"/>
                    <a:pt x="497" y="756"/>
                  </a:cubicBezTo>
                  <a:cubicBezTo>
                    <a:pt x="526" y="756"/>
                    <a:pt x="551" y="765"/>
                    <a:pt x="568" y="781"/>
                  </a:cubicBezTo>
                  <a:cubicBezTo>
                    <a:pt x="601" y="882"/>
                    <a:pt x="601" y="948"/>
                    <a:pt x="601" y="1048"/>
                  </a:cubicBezTo>
                  <a:lnTo>
                    <a:pt x="601" y="1816"/>
                  </a:lnTo>
                  <a:cubicBezTo>
                    <a:pt x="601" y="1816"/>
                    <a:pt x="601" y="1849"/>
                    <a:pt x="601" y="1849"/>
                  </a:cubicBezTo>
                  <a:lnTo>
                    <a:pt x="634" y="1849"/>
                  </a:lnTo>
                  <a:lnTo>
                    <a:pt x="768" y="1782"/>
                  </a:lnTo>
                  <a:cubicBezTo>
                    <a:pt x="801" y="1749"/>
                    <a:pt x="801" y="1749"/>
                    <a:pt x="835" y="1715"/>
                  </a:cubicBezTo>
                  <a:cubicBezTo>
                    <a:pt x="835" y="1715"/>
                    <a:pt x="835" y="1682"/>
                    <a:pt x="835" y="1649"/>
                  </a:cubicBezTo>
                  <a:lnTo>
                    <a:pt x="835" y="882"/>
                  </a:lnTo>
                  <a:cubicBezTo>
                    <a:pt x="801" y="781"/>
                    <a:pt x="835" y="681"/>
                    <a:pt x="868" y="581"/>
                  </a:cubicBezTo>
                  <a:cubicBezTo>
                    <a:pt x="901" y="515"/>
                    <a:pt x="935" y="481"/>
                    <a:pt x="1001" y="415"/>
                  </a:cubicBezTo>
                  <a:cubicBezTo>
                    <a:pt x="1035" y="398"/>
                    <a:pt x="1060" y="389"/>
                    <a:pt x="1081" y="389"/>
                  </a:cubicBezTo>
                  <a:cubicBezTo>
                    <a:pt x="1101" y="389"/>
                    <a:pt x="1118" y="398"/>
                    <a:pt x="1135" y="415"/>
                  </a:cubicBezTo>
                  <a:cubicBezTo>
                    <a:pt x="1201" y="515"/>
                    <a:pt x="1201" y="581"/>
                    <a:pt x="1201" y="681"/>
                  </a:cubicBezTo>
                  <a:lnTo>
                    <a:pt x="1201" y="1449"/>
                  </a:lnTo>
                  <a:cubicBezTo>
                    <a:pt x="1201" y="1449"/>
                    <a:pt x="1201" y="1482"/>
                    <a:pt x="1201" y="1482"/>
                  </a:cubicBezTo>
                  <a:lnTo>
                    <a:pt x="1235" y="1482"/>
                  </a:lnTo>
                  <a:lnTo>
                    <a:pt x="1368" y="1415"/>
                  </a:lnTo>
                  <a:cubicBezTo>
                    <a:pt x="1402" y="1415"/>
                    <a:pt x="1402" y="1382"/>
                    <a:pt x="1402" y="1349"/>
                  </a:cubicBezTo>
                  <a:cubicBezTo>
                    <a:pt x="1402" y="1349"/>
                    <a:pt x="1402" y="1315"/>
                    <a:pt x="1402" y="1315"/>
                  </a:cubicBezTo>
                  <a:lnTo>
                    <a:pt x="1402" y="515"/>
                  </a:lnTo>
                  <a:cubicBezTo>
                    <a:pt x="1402" y="448"/>
                    <a:pt x="1402" y="348"/>
                    <a:pt x="1402" y="281"/>
                  </a:cubicBezTo>
                  <a:cubicBezTo>
                    <a:pt x="1402" y="214"/>
                    <a:pt x="1368" y="148"/>
                    <a:pt x="1335" y="81"/>
                  </a:cubicBezTo>
                  <a:cubicBezTo>
                    <a:pt x="1302" y="48"/>
                    <a:pt x="1268" y="14"/>
                    <a:pt x="1201" y="14"/>
                  </a:cubicBezTo>
                  <a:cubicBezTo>
                    <a:pt x="1182" y="4"/>
                    <a:pt x="1165" y="0"/>
                    <a:pt x="115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5"/>
            <p:cNvSpPr/>
            <p:nvPr/>
          </p:nvSpPr>
          <p:spPr>
            <a:xfrm>
              <a:off x="3420125" y="2656500"/>
              <a:ext cx="17525" cy="29225"/>
            </a:xfrm>
            <a:custGeom>
              <a:avLst/>
              <a:gdLst/>
              <a:ahLst/>
              <a:cxnLst/>
              <a:rect l="l" t="t" r="r" b="b"/>
              <a:pathLst>
                <a:path w="701" h="1169" extrusionOk="0">
                  <a:moveTo>
                    <a:pt x="500" y="1"/>
                  </a:moveTo>
                  <a:cubicBezTo>
                    <a:pt x="434" y="1"/>
                    <a:pt x="400" y="34"/>
                    <a:pt x="367" y="68"/>
                  </a:cubicBezTo>
                  <a:cubicBezTo>
                    <a:pt x="300" y="68"/>
                    <a:pt x="234" y="134"/>
                    <a:pt x="200" y="168"/>
                  </a:cubicBezTo>
                  <a:cubicBezTo>
                    <a:pt x="167" y="234"/>
                    <a:pt x="133" y="301"/>
                    <a:pt x="100" y="368"/>
                  </a:cubicBezTo>
                  <a:cubicBezTo>
                    <a:pt x="67" y="435"/>
                    <a:pt x="33" y="501"/>
                    <a:pt x="33" y="568"/>
                  </a:cubicBezTo>
                  <a:cubicBezTo>
                    <a:pt x="0" y="635"/>
                    <a:pt x="0" y="701"/>
                    <a:pt x="0" y="801"/>
                  </a:cubicBezTo>
                  <a:cubicBezTo>
                    <a:pt x="0" y="868"/>
                    <a:pt x="0" y="935"/>
                    <a:pt x="33" y="1002"/>
                  </a:cubicBezTo>
                  <a:cubicBezTo>
                    <a:pt x="33" y="1035"/>
                    <a:pt x="67" y="1068"/>
                    <a:pt x="100" y="1135"/>
                  </a:cubicBezTo>
                  <a:cubicBezTo>
                    <a:pt x="133" y="1135"/>
                    <a:pt x="167" y="1168"/>
                    <a:pt x="200" y="1168"/>
                  </a:cubicBezTo>
                  <a:cubicBezTo>
                    <a:pt x="267" y="1168"/>
                    <a:pt x="300" y="1168"/>
                    <a:pt x="367" y="1135"/>
                  </a:cubicBezTo>
                  <a:cubicBezTo>
                    <a:pt x="400" y="1102"/>
                    <a:pt x="434" y="1068"/>
                    <a:pt x="500" y="1002"/>
                  </a:cubicBezTo>
                  <a:cubicBezTo>
                    <a:pt x="534" y="968"/>
                    <a:pt x="567" y="902"/>
                    <a:pt x="600" y="835"/>
                  </a:cubicBezTo>
                  <a:cubicBezTo>
                    <a:pt x="634" y="768"/>
                    <a:pt x="667" y="701"/>
                    <a:pt x="667" y="601"/>
                  </a:cubicBezTo>
                  <a:cubicBezTo>
                    <a:pt x="701" y="535"/>
                    <a:pt x="701" y="468"/>
                    <a:pt x="701" y="401"/>
                  </a:cubicBezTo>
                  <a:cubicBezTo>
                    <a:pt x="701" y="334"/>
                    <a:pt x="701" y="268"/>
                    <a:pt x="667" y="201"/>
                  </a:cubicBezTo>
                  <a:cubicBezTo>
                    <a:pt x="667" y="134"/>
                    <a:pt x="634" y="101"/>
                    <a:pt x="600" y="68"/>
                  </a:cubicBezTo>
                  <a:cubicBezTo>
                    <a:pt x="567" y="34"/>
                    <a:pt x="534" y="1"/>
                    <a:pt x="50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5"/>
            <p:cNvSpPr/>
            <p:nvPr/>
          </p:nvSpPr>
          <p:spPr>
            <a:xfrm>
              <a:off x="3460150" y="2633650"/>
              <a:ext cx="17525" cy="28725"/>
            </a:xfrm>
            <a:custGeom>
              <a:avLst/>
              <a:gdLst/>
              <a:ahLst/>
              <a:cxnLst/>
              <a:rect l="l" t="t" r="r" b="b"/>
              <a:pathLst>
                <a:path w="701" h="1149" extrusionOk="0">
                  <a:moveTo>
                    <a:pt x="450" y="0"/>
                  </a:moveTo>
                  <a:cubicBezTo>
                    <a:pt x="414" y="0"/>
                    <a:pt x="391" y="24"/>
                    <a:pt x="367" y="48"/>
                  </a:cubicBezTo>
                  <a:cubicBezTo>
                    <a:pt x="300" y="81"/>
                    <a:pt x="267" y="114"/>
                    <a:pt x="234" y="148"/>
                  </a:cubicBezTo>
                  <a:cubicBezTo>
                    <a:pt x="167" y="214"/>
                    <a:pt x="134" y="281"/>
                    <a:pt x="100" y="348"/>
                  </a:cubicBezTo>
                  <a:cubicBezTo>
                    <a:pt x="67" y="415"/>
                    <a:pt x="67" y="481"/>
                    <a:pt x="34" y="548"/>
                  </a:cubicBezTo>
                  <a:cubicBezTo>
                    <a:pt x="34" y="615"/>
                    <a:pt x="0" y="715"/>
                    <a:pt x="0" y="781"/>
                  </a:cubicBezTo>
                  <a:cubicBezTo>
                    <a:pt x="0" y="848"/>
                    <a:pt x="0" y="915"/>
                    <a:pt x="34" y="982"/>
                  </a:cubicBezTo>
                  <a:cubicBezTo>
                    <a:pt x="34" y="1015"/>
                    <a:pt x="67" y="1082"/>
                    <a:pt x="100" y="1115"/>
                  </a:cubicBezTo>
                  <a:cubicBezTo>
                    <a:pt x="134" y="1148"/>
                    <a:pt x="167" y="1148"/>
                    <a:pt x="234" y="1148"/>
                  </a:cubicBezTo>
                  <a:cubicBezTo>
                    <a:pt x="267" y="1148"/>
                    <a:pt x="334" y="1148"/>
                    <a:pt x="367" y="1115"/>
                  </a:cubicBezTo>
                  <a:cubicBezTo>
                    <a:pt x="400" y="1082"/>
                    <a:pt x="467" y="1048"/>
                    <a:pt x="501" y="1015"/>
                  </a:cubicBezTo>
                  <a:cubicBezTo>
                    <a:pt x="534" y="948"/>
                    <a:pt x="567" y="882"/>
                    <a:pt x="601" y="815"/>
                  </a:cubicBezTo>
                  <a:cubicBezTo>
                    <a:pt x="634" y="748"/>
                    <a:pt x="667" y="681"/>
                    <a:pt x="701" y="581"/>
                  </a:cubicBezTo>
                  <a:cubicBezTo>
                    <a:pt x="701" y="515"/>
                    <a:pt x="701" y="448"/>
                    <a:pt x="701" y="381"/>
                  </a:cubicBezTo>
                  <a:cubicBezTo>
                    <a:pt x="701" y="314"/>
                    <a:pt x="701" y="248"/>
                    <a:pt x="701" y="181"/>
                  </a:cubicBezTo>
                  <a:cubicBezTo>
                    <a:pt x="667" y="114"/>
                    <a:pt x="634" y="81"/>
                    <a:pt x="601" y="48"/>
                  </a:cubicBezTo>
                  <a:cubicBezTo>
                    <a:pt x="567" y="14"/>
                    <a:pt x="534" y="14"/>
                    <a:pt x="501" y="14"/>
                  </a:cubicBezTo>
                  <a:cubicBezTo>
                    <a:pt x="481" y="5"/>
                    <a:pt x="464" y="0"/>
                    <a:pt x="45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5"/>
            <p:cNvSpPr/>
            <p:nvPr/>
          </p:nvSpPr>
          <p:spPr>
            <a:xfrm>
              <a:off x="3500175" y="2610650"/>
              <a:ext cx="18375" cy="28375"/>
            </a:xfrm>
            <a:custGeom>
              <a:avLst/>
              <a:gdLst/>
              <a:ahLst/>
              <a:cxnLst/>
              <a:rect l="l" t="t" r="r" b="b"/>
              <a:pathLst>
                <a:path w="735" h="1135" extrusionOk="0">
                  <a:moveTo>
                    <a:pt x="501" y="0"/>
                  </a:moveTo>
                  <a:cubicBezTo>
                    <a:pt x="467" y="0"/>
                    <a:pt x="401" y="0"/>
                    <a:pt x="367" y="34"/>
                  </a:cubicBezTo>
                  <a:cubicBezTo>
                    <a:pt x="301" y="67"/>
                    <a:pt x="267" y="100"/>
                    <a:pt x="234" y="134"/>
                  </a:cubicBezTo>
                  <a:cubicBezTo>
                    <a:pt x="200" y="200"/>
                    <a:pt x="134" y="267"/>
                    <a:pt x="134" y="334"/>
                  </a:cubicBezTo>
                  <a:cubicBezTo>
                    <a:pt x="67" y="401"/>
                    <a:pt x="67" y="467"/>
                    <a:pt x="34" y="534"/>
                  </a:cubicBezTo>
                  <a:cubicBezTo>
                    <a:pt x="34" y="634"/>
                    <a:pt x="0" y="701"/>
                    <a:pt x="0" y="767"/>
                  </a:cubicBezTo>
                  <a:cubicBezTo>
                    <a:pt x="0" y="834"/>
                    <a:pt x="34" y="901"/>
                    <a:pt x="34" y="968"/>
                  </a:cubicBezTo>
                  <a:cubicBezTo>
                    <a:pt x="67" y="1001"/>
                    <a:pt x="67" y="1068"/>
                    <a:pt x="134" y="1101"/>
                  </a:cubicBezTo>
                  <a:cubicBezTo>
                    <a:pt x="134" y="1134"/>
                    <a:pt x="200" y="1134"/>
                    <a:pt x="234" y="1134"/>
                  </a:cubicBezTo>
                  <a:cubicBezTo>
                    <a:pt x="267" y="1134"/>
                    <a:pt x="334" y="1134"/>
                    <a:pt x="367" y="1101"/>
                  </a:cubicBezTo>
                  <a:cubicBezTo>
                    <a:pt x="434" y="1068"/>
                    <a:pt x="467" y="1034"/>
                    <a:pt x="501" y="1001"/>
                  </a:cubicBezTo>
                  <a:cubicBezTo>
                    <a:pt x="534" y="934"/>
                    <a:pt x="601" y="868"/>
                    <a:pt x="634" y="801"/>
                  </a:cubicBezTo>
                  <a:cubicBezTo>
                    <a:pt x="634" y="734"/>
                    <a:pt x="667" y="667"/>
                    <a:pt x="701" y="601"/>
                  </a:cubicBezTo>
                  <a:cubicBezTo>
                    <a:pt x="701" y="501"/>
                    <a:pt x="701" y="434"/>
                    <a:pt x="734" y="367"/>
                  </a:cubicBezTo>
                  <a:cubicBezTo>
                    <a:pt x="734" y="300"/>
                    <a:pt x="701" y="234"/>
                    <a:pt x="701" y="167"/>
                  </a:cubicBezTo>
                  <a:cubicBezTo>
                    <a:pt x="667" y="134"/>
                    <a:pt x="634" y="67"/>
                    <a:pt x="634" y="34"/>
                  </a:cubicBezTo>
                  <a:cubicBezTo>
                    <a:pt x="601" y="0"/>
                    <a:pt x="534" y="0"/>
                    <a:pt x="5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5"/>
            <p:cNvSpPr/>
            <p:nvPr/>
          </p:nvSpPr>
          <p:spPr>
            <a:xfrm>
              <a:off x="3541025" y="2587300"/>
              <a:ext cx="17550" cy="29200"/>
            </a:xfrm>
            <a:custGeom>
              <a:avLst/>
              <a:gdLst/>
              <a:ahLst/>
              <a:cxnLst/>
              <a:rect l="l" t="t" r="r" b="b"/>
              <a:pathLst>
                <a:path w="702" h="1168" extrusionOk="0">
                  <a:moveTo>
                    <a:pt x="468" y="0"/>
                  </a:moveTo>
                  <a:cubicBezTo>
                    <a:pt x="434" y="0"/>
                    <a:pt x="368" y="0"/>
                    <a:pt x="334" y="34"/>
                  </a:cubicBezTo>
                  <a:cubicBezTo>
                    <a:pt x="301" y="67"/>
                    <a:pt x="234" y="100"/>
                    <a:pt x="201" y="167"/>
                  </a:cubicBezTo>
                  <a:cubicBezTo>
                    <a:pt x="168" y="200"/>
                    <a:pt x="134" y="267"/>
                    <a:pt x="101" y="334"/>
                  </a:cubicBezTo>
                  <a:cubicBezTo>
                    <a:pt x="68" y="401"/>
                    <a:pt x="34" y="467"/>
                    <a:pt x="34" y="567"/>
                  </a:cubicBezTo>
                  <a:cubicBezTo>
                    <a:pt x="1" y="634"/>
                    <a:pt x="1" y="701"/>
                    <a:pt x="1" y="767"/>
                  </a:cubicBezTo>
                  <a:cubicBezTo>
                    <a:pt x="1" y="834"/>
                    <a:pt x="1" y="901"/>
                    <a:pt x="34" y="968"/>
                  </a:cubicBezTo>
                  <a:cubicBezTo>
                    <a:pt x="34" y="1034"/>
                    <a:pt x="68" y="1068"/>
                    <a:pt x="101" y="1101"/>
                  </a:cubicBezTo>
                  <a:cubicBezTo>
                    <a:pt x="134" y="1134"/>
                    <a:pt x="168" y="1134"/>
                    <a:pt x="201" y="1168"/>
                  </a:cubicBezTo>
                  <a:cubicBezTo>
                    <a:pt x="268" y="1168"/>
                    <a:pt x="301" y="1134"/>
                    <a:pt x="334" y="1101"/>
                  </a:cubicBezTo>
                  <a:cubicBezTo>
                    <a:pt x="401" y="1068"/>
                    <a:pt x="434" y="1034"/>
                    <a:pt x="468" y="1001"/>
                  </a:cubicBezTo>
                  <a:cubicBezTo>
                    <a:pt x="535" y="934"/>
                    <a:pt x="568" y="868"/>
                    <a:pt x="601" y="801"/>
                  </a:cubicBezTo>
                  <a:cubicBezTo>
                    <a:pt x="635" y="734"/>
                    <a:pt x="635" y="667"/>
                    <a:pt x="668" y="601"/>
                  </a:cubicBezTo>
                  <a:cubicBezTo>
                    <a:pt x="668" y="534"/>
                    <a:pt x="701" y="434"/>
                    <a:pt x="701" y="367"/>
                  </a:cubicBezTo>
                  <a:cubicBezTo>
                    <a:pt x="701" y="300"/>
                    <a:pt x="701" y="234"/>
                    <a:pt x="668" y="167"/>
                  </a:cubicBezTo>
                  <a:cubicBezTo>
                    <a:pt x="668" y="134"/>
                    <a:pt x="635" y="67"/>
                    <a:pt x="601" y="34"/>
                  </a:cubicBezTo>
                  <a:cubicBezTo>
                    <a:pt x="568" y="0"/>
                    <a:pt x="535" y="0"/>
                    <a:pt x="4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5"/>
            <p:cNvSpPr/>
            <p:nvPr/>
          </p:nvSpPr>
          <p:spPr>
            <a:xfrm>
              <a:off x="3581050" y="2563950"/>
              <a:ext cx="17550" cy="29200"/>
            </a:xfrm>
            <a:custGeom>
              <a:avLst/>
              <a:gdLst/>
              <a:ahLst/>
              <a:cxnLst/>
              <a:rect l="l" t="t" r="r" b="b"/>
              <a:pathLst>
                <a:path w="702" h="1168" extrusionOk="0">
                  <a:moveTo>
                    <a:pt x="501" y="0"/>
                  </a:moveTo>
                  <a:cubicBezTo>
                    <a:pt x="435" y="0"/>
                    <a:pt x="401" y="0"/>
                    <a:pt x="335" y="34"/>
                  </a:cubicBezTo>
                  <a:cubicBezTo>
                    <a:pt x="301" y="67"/>
                    <a:pt x="234" y="100"/>
                    <a:pt x="201" y="167"/>
                  </a:cubicBezTo>
                  <a:cubicBezTo>
                    <a:pt x="168" y="200"/>
                    <a:pt x="134" y="267"/>
                    <a:pt x="101" y="334"/>
                  </a:cubicBezTo>
                  <a:cubicBezTo>
                    <a:pt x="68" y="401"/>
                    <a:pt x="34" y="501"/>
                    <a:pt x="34" y="567"/>
                  </a:cubicBezTo>
                  <a:cubicBezTo>
                    <a:pt x="1" y="634"/>
                    <a:pt x="1" y="701"/>
                    <a:pt x="1" y="801"/>
                  </a:cubicBezTo>
                  <a:cubicBezTo>
                    <a:pt x="1" y="834"/>
                    <a:pt x="1" y="901"/>
                    <a:pt x="34" y="968"/>
                  </a:cubicBezTo>
                  <a:cubicBezTo>
                    <a:pt x="34" y="1034"/>
                    <a:pt x="68" y="1068"/>
                    <a:pt x="101" y="1101"/>
                  </a:cubicBezTo>
                  <a:cubicBezTo>
                    <a:pt x="134" y="1134"/>
                    <a:pt x="168" y="1168"/>
                    <a:pt x="201" y="1168"/>
                  </a:cubicBezTo>
                  <a:cubicBezTo>
                    <a:pt x="268" y="1168"/>
                    <a:pt x="301" y="1134"/>
                    <a:pt x="335" y="1134"/>
                  </a:cubicBezTo>
                  <a:cubicBezTo>
                    <a:pt x="401" y="1101"/>
                    <a:pt x="435" y="1068"/>
                    <a:pt x="501" y="1001"/>
                  </a:cubicBezTo>
                  <a:cubicBezTo>
                    <a:pt x="535" y="934"/>
                    <a:pt x="568" y="901"/>
                    <a:pt x="601" y="834"/>
                  </a:cubicBezTo>
                  <a:cubicBezTo>
                    <a:pt x="635" y="767"/>
                    <a:pt x="668" y="667"/>
                    <a:pt x="668" y="601"/>
                  </a:cubicBezTo>
                  <a:cubicBezTo>
                    <a:pt x="701" y="534"/>
                    <a:pt x="701" y="467"/>
                    <a:pt x="701" y="367"/>
                  </a:cubicBezTo>
                  <a:cubicBezTo>
                    <a:pt x="701" y="300"/>
                    <a:pt x="701" y="234"/>
                    <a:pt x="668" y="200"/>
                  </a:cubicBezTo>
                  <a:cubicBezTo>
                    <a:pt x="668" y="134"/>
                    <a:pt x="635" y="100"/>
                    <a:pt x="601" y="67"/>
                  </a:cubicBezTo>
                  <a:cubicBezTo>
                    <a:pt x="568" y="34"/>
                    <a:pt x="535" y="0"/>
                    <a:pt x="5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5"/>
            <p:cNvSpPr/>
            <p:nvPr/>
          </p:nvSpPr>
          <p:spPr>
            <a:xfrm>
              <a:off x="3621100" y="2540600"/>
              <a:ext cx="17525" cy="29200"/>
            </a:xfrm>
            <a:custGeom>
              <a:avLst/>
              <a:gdLst/>
              <a:ahLst/>
              <a:cxnLst/>
              <a:rect l="l" t="t" r="r" b="b"/>
              <a:pathLst>
                <a:path w="701" h="1168" extrusionOk="0">
                  <a:moveTo>
                    <a:pt x="500" y="0"/>
                  </a:moveTo>
                  <a:cubicBezTo>
                    <a:pt x="434" y="0"/>
                    <a:pt x="400" y="0"/>
                    <a:pt x="367" y="34"/>
                  </a:cubicBezTo>
                  <a:cubicBezTo>
                    <a:pt x="300" y="67"/>
                    <a:pt x="267" y="100"/>
                    <a:pt x="234" y="167"/>
                  </a:cubicBezTo>
                  <a:cubicBezTo>
                    <a:pt x="167" y="234"/>
                    <a:pt x="134" y="267"/>
                    <a:pt x="100" y="334"/>
                  </a:cubicBezTo>
                  <a:cubicBezTo>
                    <a:pt x="67" y="401"/>
                    <a:pt x="33" y="501"/>
                    <a:pt x="33" y="567"/>
                  </a:cubicBezTo>
                  <a:cubicBezTo>
                    <a:pt x="0" y="634"/>
                    <a:pt x="0" y="701"/>
                    <a:pt x="0" y="801"/>
                  </a:cubicBezTo>
                  <a:cubicBezTo>
                    <a:pt x="0" y="868"/>
                    <a:pt x="0" y="934"/>
                    <a:pt x="33" y="968"/>
                  </a:cubicBezTo>
                  <a:cubicBezTo>
                    <a:pt x="33" y="1034"/>
                    <a:pt x="67" y="1068"/>
                    <a:pt x="100" y="1101"/>
                  </a:cubicBezTo>
                  <a:cubicBezTo>
                    <a:pt x="134" y="1134"/>
                    <a:pt x="167" y="1168"/>
                    <a:pt x="234" y="1168"/>
                  </a:cubicBezTo>
                  <a:cubicBezTo>
                    <a:pt x="267" y="1168"/>
                    <a:pt x="300" y="1168"/>
                    <a:pt x="367" y="1134"/>
                  </a:cubicBezTo>
                  <a:cubicBezTo>
                    <a:pt x="400" y="1101"/>
                    <a:pt x="467" y="1068"/>
                    <a:pt x="500" y="1001"/>
                  </a:cubicBezTo>
                  <a:cubicBezTo>
                    <a:pt x="534" y="934"/>
                    <a:pt x="567" y="901"/>
                    <a:pt x="601" y="834"/>
                  </a:cubicBezTo>
                  <a:cubicBezTo>
                    <a:pt x="634" y="767"/>
                    <a:pt x="667" y="667"/>
                    <a:pt x="667" y="601"/>
                  </a:cubicBezTo>
                  <a:cubicBezTo>
                    <a:pt x="701" y="534"/>
                    <a:pt x="701" y="467"/>
                    <a:pt x="701" y="367"/>
                  </a:cubicBezTo>
                  <a:cubicBezTo>
                    <a:pt x="701" y="300"/>
                    <a:pt x="701" y="234"/>
                    <a:pt x="667" y="200"/>
                  </a:cubicBezTo>
                  <a:cubicBezTo>
                    <a:pt x="667" y="134"/>
                    <a:pt x="634" y="100"/>
                    <a:pt x="601" y="67"/>
                  </a:cubicBezTo>
                  <a:cubicBezTo>
                    <a:pt x="567" y="34"/>
                    <a:pt x="534" y="0"/>
                    <a:pt x="50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5"/>
            <p:cNvSpPr/>
            <p:nvPr/>
          </p:nvSpPr>
          <p:spPr>
            <a:xfrm>
              <a:off x="3661125" y="2517250"/>
              <a:ext cx="17525" cy="29200"/>
            </a:xfrm>
            <a:custGeom>
              <a:avLst/>
              <a:gdLst/>
              <a:ahLst/>
              <a:cxnLst/>
              <a:rect l="l" t="t" r="r" b="b"/>
              <a:pathLst>
                <a:path w="701" h="1168" extrusionOk="0">
                  <a:moveTo>
                    <a:pt x="501" y="0"/>
                  </a:moveTo>
                  <a:cubicBezTo>
                    <a:pt x="467" y="0"/>
                    <a:pt x="401" y="34"/>
                    <a:pt x="367" y="34"/>
                  </a:cubicBezTo>
                  <a:cubicBezTo>
                    <a:pt x="300" y="67"/>
                    <a:pt x="267" y="134"/>
                    <a:pt x="234" y="167"/>
                  </a:cubicBezTo>
                  <a:cubicBezTo>
                    <a:pt x="167" y="234"/>
                    <a:pt x="134" y="300"/>
                    <a:pt x="100" y="367"/>
                  </a:cubicBezTo>
                  <a:cubicBezTo>
                    <a:pt x="67" y="434"/>
                    <a:pt x="67" y="501"/>
                    <a:pt x="34" y="567"/>
                  </a:cubicBezTo>
                  <a:cubicBezTo>
                    <a:pt x="34" y="634"/>
                    <a:pt x="0" y="701"/>
                    <a:pt x="0" y="801"/>
                  </a:cubicBezTo>
                  <a:cubicBezTo>
                    <a:pt x="0" y="868"/>
                    <a:pt x="34" y="934"/>
                    <a:pt x="34" y="1001"/>
                  </a:cubicBezTo>
                  <a:cubicBezTo>
                    <a:pt x="67" y="1034"/>
                    <a:pt x="67" y="1068"/>
                    <a:pt x="100" y="1134"/>
                  </a:cubicBezTo>
                  <a:cubicBezTo>
                    <a:pt x="134" y="1134"/>
                    <a:pt x="167" y="1168"/>
                    <a:pt x="234" y="1168"/>
                  </a:cubicBezTo>
                  <a:cubicBezTo>
                    <a:pt x="267" y="1168"/>
                    <a:pt x="334" y="1168"/>
                    <a:pt x="367" y="1134"/>
                  </a:cubicBezTo>
                  <a:cubicBezTo>
                    <a:pt x="401" y="1101"/>
                    <a:pt x="467" y="1068"/>
                    <a:pt x="501" y="1001"/>
                  </a:cubicBezTo>
                  <a:cubicBezTo>
                    <a:pt x="534" y="968"/>
                    <a:pt x="567" y="901"/>
                    <a:pt x="601" y="834"/>
                  </a:cubicBezTo>
                  <a:cubicBezTo>
                    <a:pt x="634" y="767"/>
                    <a:pt x="667" y="701"/>
                    <a:pt x="701" y="601"/>
                  </a:cubicBezTo>
                  <a:cubicBezTo>
                    <a:pt x="701" y="534"/>
                    <a:pt x="701" y="467"/>
                    <a:pt x="701" y="401"/>
                  </a:cubicBezTo>
                  <a:cubicBezTo>
                    <a:pt x="701" y="334"/>
                    <a:pt x="701" y="267"/>
                    <a:pt x="701" y="200"/>
                  </a:cubicBezTo>
                  <a:cubicBezTo>
                    <a:pt x="667" y="134"/>
                    <a:pt x="634" y="100"/>
                    <a:pt x="601" y="67"/>
                  </a:cubicBezTo>
                  <a:cubicBezTo>
                    <a:pt x="567" y="34"/>
                    <a:pt x="534" y="0"/>
                    <a:pt x="5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5"/>
            <p:cNvSpPr/>
            <p:nvPr/>
          </p:nvSpPr>
          <p:spPr>
            <a:xfrm>
              <a:off x="3701150" y="2493900"/>
              <a:ext cx="18375" cy="29200"/>
            </a:xfrm>
            <a:custGeom>
              <a:avLst/>
              <a:gdLst/>
              <a:ahLst/>
              <a:cxnLst/>
              <a:rect l="l" t="t" r="r" b="b"/>
              <a:pathLst>
                <a:path w="735" h="1168" extrusionOk="0">
                  <a:moveTo>
                    <a:pt x="501" y="0"/>
                  </a:moveTo>
                  <a:cubicBezTo>
                    <a:pt x="467" y="0"/>
                    <a:pt x="401" y="34"/>
                    <a:pt x="367" y="67"/>
                  </a:cubicBezTo>
                  <a:cubicBezTo>
                    <a:pt x="334" y="67"/>
                    <a:pt x="267" y="134"/>
                    <a:pt x="234" y="167"/>
                  </a:cubicBezTo>
                  <a:cubicBezTo>
                    <a:pt x="201" y="234"/>
                    <a:pt x="167" y="300"/>
                    <a:pt x="134" y="367"/>
                  </a:cubicBezTo>
                  <a:cubicBezTo>
                    <a:pt x="100" y="434"/>
                    <a:pt x="67" y="501"/>
                    <a:pt x="34" y="567"/>
                  </a:cubicBezTo>
                  <a:cubicBezTo>
                    <a:pt x="34" y="634"/>
                    <a:pt x="34" y="734"/>
                    <a:pt x="34" y="801"/>
                  </a:cubicBezTo>
                  <a:cubicBezTo>
                    <a:pt x="0" y="868"/>
                    <a:pt x="34" y="934"/>
                    <a:pt x="34" y="1001"/>
                  </a:cubicBezTo>
                  <a:cubicBezTo>
                    <a:pt x="67" y="1034"/>
                    <a:pt x="100" y="1101"/>
                    <a:pt x="134" y="1134"/>
                  </a:cubicBezTo>
                  <a:cubicBezTo>
                    <a:pt x="167" y="1168"/>
                    <a:pt x="201" y="1168"/>
                    <a:pt x="234" y="1168"/>
                  </a:cubicBezTo>
                  <a:cubicBezTo>
                    <a:pt x="267" y="1168"/>
                    <a:pt x="334" y="1168"/>
                    <a:pt x="367" y="1134"/>
                  </a:cubicBezTo>
                  <a:cubicBezTo>
                    <a:pt x="434" y="1101"/>
                    <a:pt x="467" y="1068"/>
                    <a:pt x="501" y="1034"/>
                  </a:cubicBezTo>
                  <a:cubicBezTo>
                    <a:pt x="567" y="968"/>
                    <a:pt x="601" y="901"/>
                    <a:pt x="634" y="834"/>
                  </a:cubicBezTo>
                  <a:cubicBezTo>
                    <a:pt x="668" y="767"/>
                    <a:pt x="668" y="701"/>
                    <a:pt x="701" y="634"/>
                  </a:cubicBezTo>
                  <a:cubicBezTo>
                    <a:pt x="701" y="534"/>
                    <a:pt x="734" y="467"/>
                    <a:pt x="734" y="401"/>
                  </a:cubicBezTo>
                  <a:cubicBezTo>
                    <a:pt x="734" y="334"/>
                    <a:pt x="701" y="267"/>
                    <a:pt x="701" y="200"/>
                  </a:cubicBezTo>
                  <a:cubicBezTo>
                    <a:pt x="668" y="134"/>
                    <a:pt x="668" y="100"/>
                    <a:pt x="634" y="67"/>
                  </a:cubicBezTo>
                  <a:cubicBezTo>
                    <a:pt x="601" y="34"/>
                    <a:pt x="567" y="0"/>
                    <a:pt x="5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5"/>
            <p:cNvSpPr/>
            <p:nvPr/>
          </p:nvSpPr>
          <p:spPr>
            <a:xfrm>
              <a:off x="3372575" y="2810000"/>
              <a:ext cx="466200" cy="541975"/>
            </a:xfrm>
            <a:custGeom>
              <a:avLst/>
              <a:gdLst/>
              <a:ahLst/>
              <a:cxnLst/>
              <a:rect l="l" t="t" r="r" b="b"/>
              <a:pathLst>
                <a:path w="18648" h="21679" extrusionOk="0">
                  <a:moveTo>
                    <a:pt x="18159" y="1"/>
                  </a:moveTo>
                  <a:cubicBezTo>
                    <a:pt x="18036" y="1"/>
                    <a:pt x="17896" y="43"/>
                    <a:pt x="17747" y="132"/>
                  </a:cubicBezTo>
                  <a:lnTo>
                    <a:pt x="901" y="9806"/>
                  </a:lnTo>
                  <a:cubicBezTo>
                    <a:pt x="368" y="10173"/>
                    <a:pt x="34" y="10740"/>
                    <a:pt x="1" y="11373"/>
                  </a:cubicBezTo>
                  <a:lnTo>
                    <a:pt x="1" y="21047"/>
                  </a:lnTo>
                  <a:cubicBezTo>
                    <a:pt x="1" y="21445"/>
                    <a:pt x="198" y="21679"/>
                    <a:pt x="489" y="21679"/>
                  </a:cubicBezTo>
                  <a:cubicBezTo>
                    <a:pt x="612" y="21679"/>
                    <a:pt x="752" y="21637"/>
                    <a:pt x="901" y="21547"/>
                  </a:cubicBezTo>
                  <a:lnTo>
                    <a:pt x="17747" y="11840"/>
                  </a:lnTo>
                  <a:cubicBezTo>
                    <a:pt x="18280" y="11507"/>
                    <a:pt x="18614" y="10906"/>
                    <a:pt x="18647" y="10273"/>
                  </a:cubicBezTo>
                  <a:lnTo>
                    <a:pt x="18647" y="632"/>
                  </a:lnTo>
                  <a:cubicBezTo>
                    <a:pt x="18647" y="234"/>
                    <a:pt x="18450" y="1"/>
                    <a:pt x="1815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5"/>
            <p:cNvSpPr/>
            <p:nvPr/>
          </p:nvSpPr>
          <p:spPr>
            <a:xfrm>
              <a:off x="3420125" y="3076800"/>
              <a:ext cx="20850" cy="62375"/>
            </a:xfrm>
            <a:custGeom>
              <a:avLst/>
              <a:gdLst/>
              <a:ahLst/>
              <a:cxnLst/>
              <a:rect l="l" t="t" r="r" b="b"/>
              <a:pathLst>
                <a:path w="834" h="2495" extrusionOk="0">
                  <a:moveTo>
                    <a:pt x="801" y="1"/>
                  </a:moveTo>
                  <a:lnTo>
                    <a:pt x="33" y="435"/>
                  </a:lnTo>
                  <a:cubicBezTo>
                    <a:pt x="33" y="435"/>
                    <a:pt x="0" y="468"/>
                    <a:pt x="0" y="468"/>
                  </a:cubicBezTo>
                  <a:cubicBezTo>
                    <a:pt x="0" y="501"/>
                    <a:pt x="0" y="535"/>
                    <a:pt x="0" y="535"/>
                  </a:cubicBezTo>
                  <a:lnTo>
                    <a:pt x="0" y="2436"/>
                  </a:lnTo>
                  <a:cubicBezTo>
                    <a:pt x="0" y="2436"/>
                    <a:pt x="0" y="2469"/>
                    <a:pt x="0" y="2469"/>
                  </a:cubicBezTo>
                  <a:cubicBezTo>
                    <a:pt x="0" y="2486"/>
                    <a:pt x="8" y="2494"/>
                    <a:pt x="17" y="2494"/>
                  </a:cubicBezTo>
                  <a:cubicBezTo>
                    <a:pt x="25" y="2494"/>
                    <a:pt x="33" y="2486"/>
                    <a:pt x="33" y="2469"/>
                  </a:cubicBezTo>
                  <a:lnTo>
                    <a:pt x="801" y="2036"/>
                  </a:lnTo>
                  <a:cubicBezTo>
                    <a:pt x="801" y="2036"/>
                    <a:pt x="834" y="2002"/>
                    <a:pt x="834" y="2002"/>
                  </a:cubicBezTo>
                  <a:cubicBezTo>
                    <a:pt x="834" y="1969"/>
                    <a:pt x="834" y="1936"/>
                    <a:pt x="834" y="1936"/>
                  </a:cubicBezTo>
                  <a:lnTo>
                    <a:pt x="834" y="1836"/>
                  </a:lnTo>
                  <a:cubicBezTo>
                    <a:pt x="834" y="1802"/>
                    <a:pt x="834" y="1802"/>
                    <a:pt x="834" y="1769"/>
                  </a:cubicBezTo>
                  <a:lnTo>
                    <a:pt x="801" y="1769"/>
                  </a:lnTo>
                  <a:lnTo>
                    <a:pt x="167" y="2169"/>
                  </a:lnTo>
                  <a:lnTo>
                    <a:pt x="167" y="1502"/>
                  </a:lnTo>
                  <a:lnTo>
                    <a:pt x="734" y="1168"/>
                  </a:lnTo>
                  <a:cubicBezTo>
                    <a:pt x="767" y="1168"/>
                    <a:pt x="767" y="1135"/>
                    <a:pt x="767" y="1135"/>
                  </a:cubicBezTo>
                  <a:cubicBezTo>
                    <a:pt x="801" y="1102"/>
                    <a:pt x="801" y="1102"/>
                    <a:pt x="767" y="1068"/>
                  </a:cubicBezTo>
                  <a:lnTo>
                    <a:pt x="767" y="968"/>
                  </a:lnTo>
                  <a:cubicBezTo>
                    <a:pt x="801" y="935"/>
                    <a:pt x="801" y="935"/>
                    <a:pt x="767" y="935"/>
                  </a:cubicBezTo>
                  <a:cubicBezTo>
                    <a:pt x="767" y="918"/>
                    <a:pt x="767" y="910"/>
                    <a:pt x="763" y="910"/>
                  </a:cubicBezTo>
                  <a:cubicBezTo>
                    <a:pt x="759" y="910"/>
                    <a:pt x="751" y="918"/>
                    <a:pt x="734" y="935"/>
                  </a:cubicBezTo>
                  <a:lnTo>
                    <a:pt x="167" y="1269"/>
                  </a:lnTo>
                  <a:lnTo>
                    <a:pt x="167" y="635"/>
                  </a:lnTo>
                  <a:lnTo>
                    <a:pt x="801" y="268"/>
                  </a:lnTo>
                  <a:cubicBezTo>
                    <a:pt x="801" y="268"/>
                    <a:pt x="801" y="268"/>
                    <a:pt x="834" y="234"/>
                  </a:cubicBezTo>
                  <a:cubicBezTo>
                    <a:pt x="834" y="201"/>
                    <a:pt x="834" y="201"/>
                    <a:pt x="834" y="168"/>
                  </a:cubicBezTo>
                  <a:lnTo>
                    <a:pt x="834" y="68"/>
                  </a:lnTo>
                  <a:cubicBezTo>
                    <a:pt x="834" y="34"/>
                    <a:pt x="834" y="34"/>
                    <a:pt x="8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5"/>
            <p:cNvSpPr/>
            <p:nvPr/>
          </p:nvSpPr>
          <p:spPr>
            <a:xfrm>
              <a:off x="3445975" y="3074300"/>
              <a:ext cx="22525" cy="50075"/>
            </a:xfrm>
            <a:custGeom>
              <a:avLst/>
              <a:gdLst/>
              <a:ahLst/>
              <a:cxnLst/>
              <a:rect l="l" t="t" r="r" b="b"/>
              <a:pathLst>
                <a:path w="901" h="2003" extrusionOk="0">
                  <a:moveTo>
                    <a:pt x="834" y="1"/>
                  </a:moveTo>
                  <a:lnTo>
                    <a:pt x="767" y="68"/>
                  </a:lnTo>
                  <a:cubicBezTo>
                    <a:pt x="734" y="68"/>
                    <a:pt x="734" y="68"/>
                    <a:pt x="701" y="101"/>
                  </a:cubicBezTo>
                  <a:lnTo>
                    <a:pt x="701" y="134"/>
                  </a:lnTo>
                  <a:lnTo>
                    <a:pt x="467" y="768"/>
                  </a:lnTo>
                  <a:lnTo>
                    <a:pt x="200" y="435"/>
                  </a:lnTo>
                  <a:lnTo>
                    <a:pt x="200" y="401"/>
                  </a:lnTo>
                  <a:lnTo>
                    <a:pt x="134" y="401"/>
                  </a:lnTo>
                  <a:lnTo>
                    <a:pt x="67" y="468"/>
                  </a:lnTo>
                  <a:cubicBezTo>
                    <a:pt x="33" y="468"/>
                    <a:pt x="33" y="501"/>
                    <a:pt x="33" y="501"/>
                  </a:cubicBezTo>
                  <a:cubicBezTo>
                    <a:pt x="33" y="535"/>
                    <a:pt x="33" y="535"/>
                    <a:pt x="33" y="568"/>
                  </a:cubicBezTo>
                  <a:cubicBezTo>
                    <a:pt x="33" y="568"/>
                    <a:pt x="33" y="568"/>
                    <a:pt x="33" y="601"/>
                  </a:cubicBezTo>
                  <a:lnTo>
                    <a:pt x="367" y="1035"/>
                  </a:lnTo>
                  <a:lnTo>
                    <a:pt x="0" y="1902"/>
                  </a:lnTo>
                  <a:cubicBezTo>
                    <a:pt x="0" y="1936"/>
                    <a:pt x="0" y="1936"/>
                    <a:pt x="0" y="1969"/>
                  </a:cubicBezTo>
                  <a:cubicBezTo>
                    <a:pt x="0" y="1969"/>
                    <a:pt x="0" y="1969"/>
                    <a:pt x="0" y="2002"/>
                  </a:cubicBezTo>
                  <a:lnTo>
                    <a:pt x="33" y="2002"/>
                  </a:lnTo>
                  <a:lnTo>
                    <a:pt x="134" y="1936"/>
                  </a:lnTo>
                  <a:cubicBezTo>
                    <a:pt x="134" y="1936"/>
                    <a:pt x="167" y="1902"/>
                    <a:pt x="167" y="1902"/>
                  </a:cubicBezTo>
                  <a:lnTo>
                    <a:pt x="167" y="1869"/>
                  </a:lnTo>
                  <a:lnTo>
                    <a:pt x="434" y="1168"/>
                  </a:lnTo>
                  <a:lnTo>
                    <a:pt x="701" y="1569"/>
                  </a:lnTo>
                  <a:lnTo>
                    <a:pt x="767" y="1569"/>
                  </a:lnTo>
                  <a:lnTo>
                    <a:pt x="867" y="1535"/>
                  </a:lnTo>
                  <a:cubicBezTo>
                    <a:pt x="867" y="1502"/>
                    <a:pt x="867" y="1502"/>
                    <a:pt x="867" y="1469"/>
                  </a:cubicBezTo>
                  <a:cubicBezTo>
                    <a:pt x="901" y="1469"/>
                    <a:pt x="901" y="1435"/>
                    <a:pt x="867" y="1435"/>
                  </a:cubicBezTo>
                  <a:cubicBezTo>
                    <a:pt x="867" y="1402"/>
                    <a:pt x="867" y="1402"/>
                    <a:pt x="867" y="1402"/>
                  </a:cubicBezTo>
                  <a:lnTo>
                    <a:pt x="534" y="935"/>
                  </a:lnTo>
                  <a:lnTo>
                    <a:pt x="867" y="101"/>
                  </a:lnTo>
                  <a:cubicBezTo>
                    <a:pt x="867" y="68"/>
                    <a:pt x="867" y="68"/>
                    <a:pt x="867" y="34"/>
                  </a:cubicBezTo>
                  <a:cubicBezTo>
                    <a:pt x="867" y="34"/>
                    <a:pt x="867" y="1"/>
                    <a:pt x="8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5"/>
            <p:cNvSpPr/>
            <p:nvPr/>
          </p:nvSpPr>
          <p:spPr>
            <a:xfrm>
              <a:off x="3474325" y="3061800"/>
              <a:ext cx="21700" cy="59850"/>
            </a:xfrm>
            <a:custGeom>
              <a:avLst/>
              <a:gdLst/>
              <a:ahLst/>
              <a:cxnLst/>
              <a:rect l="l" t="t" r="r" b="b"/>
              <a:pathLst>
                <a:path w="868" h="2394" extrusionOk="0">
                  <a:moveTo>
                    <a:pt x="526" y="284"/>
                  </a:moveTo>
                  <a:cubicBezTo>
                    <a:pt x="559" y="284"/>
                    <a:pt x="584" y="301"/>
                    <a:pt x="601" y="334"/>
                  </a:cubicBezTo>
                  <a:cubicBezTo>
                    <a:pt x="667" y="401"/>
                    <a:pt x="701" y="501"/>
                    <a:pt x="701" y="601"/>
                  </a:cubicBezTo>
                  <a:lnTo>
                    <a:pt x="701" y="768"/>
                  </a:lnTo>
                  <a:cubicBezTo>
                    <a:pt x="701" y="901"/>
                    <a:pt x="667" y="1035"/>
                    <a:pt x="601" y="1135"/>
                  </a:cubicBezTo>
                  <a:cubicBezTo>
                    <a:pt x="567" y="1235"/>
                    <a:pt x="501" y="1335"/>
                    <a:pt x="401" y="1368"/>
                  </a:cubicBezTo>
                  <a:cubicBezTo>
                    <a:pt x="384" y="1402"/>
                    <a:pt x="351" y="1418"/>
                    <a:pt x="317" y="1418"/>
                  </a:cubicBezTo>
                  <a:cubicBezTo>
                    <a:pt x="284" y="1418"/>
                    <a:pt x="250" y="1402"/>
                    <a:pt x="234" y="1368"/>
                  </a:cubicBezTo>
                  <a:cubicBezTo>
                    <a:pt x="167" y="1301"/>
                    <a:pt x="134" y="1201"/>
                    <a:pt x="134" y="1101"/>
                  </a:cubicBezTo>
                  <a:lnTo>
                    <a:pt x="134" y="901"/>
                  </a:lnTo>
                  <a:cubicBezTo>
                    <a:pt x="134" y="768"/>
                    <a:pt x="167" y="634"/>
                    <a:pt x="234" y="534"/>
                  </a:cubicBezTo>
                  <a:cubicBezTo>
                    <a:pt x="267" y="434"/>
                    <a:pt x="334" y="367"/>
                    <a:pt x="401" y="334"/>
                  </a:cubicBezTo>
                  <a:cubicBezTo>
                    <a:pt x="451" y="301"/>
                    <a:pt x="492" y="284"/>
                    <a:pt x="526" y="284"/>
                  </a:cubicBezTo>
                  <a:close/>
                  <a:moveTo>
                    <a:pt x="601" y="1"/>
                  </a:moveTo>
                  <a:cubicBezTo>
                    <a:pt x="534" y="1"/>
                    <a:pt x="501" y="1"/>
                    <a:pt x="434" y="34"/>
                  </a:cubicBezTo>
                  <a:cubicBezTo>
                    <a:pt x="367" y="101"/>
                    <a:pt x="300" y="134"/>
                    <a:pt x="267" y="201"/>
                  </a:cubicBezTo>
                  <a:cubicBezTo>
                    <a:pt x="200" y="267"/>
                    <a:pt x="167" y="334"/>
                    <a:pt x="134" y="401"/>
                  </a:cubicBezTo>
                  <a:lnTo>
                    <a:pt x="134" y="334"/>
                  </a:lnTo>
                  <a:cubicBezTo>
                    <a:pt x="134" y="301"/>
                    <a:pt x="134" y="301"/>
                    <a:pt x="134" y="267"/>
                  </a:cubicBezTo>
                  <a:lnTo>
                    <a:pt x="100" y="267"/>
                  </a:lnTo>
                  <a:lnTo>
                    <a:pt x="34" y="301"/>
                  </a:lnTo>
                  <a:cubicBezTo>
                    <a:pt x="34" y="334"/>
                    <a:pt x="0" y="334"/>
                    <a:pt x="0" y="367"/>
                  </a:cubicBezTo>
                  <a:cubicBezTo>
                    <a:pt x="0" y="367"/>
                    <a:pt x="0" y="401"/>
                    <a:pt x="0" y="434"/>
                  </a:cubicBezTo>
                  <a:lnTo>
                    <a:pt x="0" y="2336"/>
                  </a:lnTo>
                  <a:cubicBezTo>
                    <a:pt x="0" y="2369"/>
                    <a:pt x="0" y="2369"/>
                    <a:pt x="0" y="2369"/>
                  </a:cubicBezTo>
                  <a:cubicBezTo>
                    <a:pt x="0" y="2386"/>
                    <a:pt x="9" y="2394"/>
                    <a:pt x="17" y="2394"/>
                  </a:cubicBezTo>
                  <a:cubicBezTo>
                    <a:pt x="25" y="2394"/>
                    <a:pt x="34" y="2386"/>
                    <a:pt x="34" y="2369"/>
                  </a:cubicBezTo>
                  <a:lnTo>
                    <a:pt x="100" y="2336"/>
                  </a:lnTo>
                  <a:cubicBezTo>
                    <a:pt x="134" y="2336"/>
                    <a:pt x="134" y="2336"/>
                    <a:pt x="134" y="2302"/>
                  </a:cubicBezTo>
                  <a:cubicBezTo>
                    <a:pt x="134" y="2269"/>
                    <a:pt x="134" y="2269"/>
                    <a:pt x="134" y="2235"/>
                  </a:cubicBezTo>
                  <a:lnTo>
                    <a:pt x="134" y="1602"/>
                  </a:lnTo>
                  <a:cubicBezTo>
                    <a:pt x="167" y="1635"/>
                    <a:pt x="200" y="1668"/>
                    <a:pt x="267" y="1668"/>
                  </a:cubicBezTo>
                  <a:cubicBezTo>
                    <a:pt x="300" y="1668"/>
                    <a:pt x="401" y="1668"/>
                    <a:pt x="434" y="1635"/>
                  </a:cubicBezTo>
                  <a:cubicBezTo>
                    <a:pt x="501" y="1568"/>
                    <a:pt x="567" y="1535"/>
                    <a:pt x="601" y="1468"/>
                  </a:cubicBezTo>
                  <a:cubicBezTo>
                    <a:pt x="667" y="1402"/>
                    <a:pt x="701" y="1335"/>
                    <a:pt x="734" y="1268"/>
                  </a:cubicBezTo>
                  <a:cubicBezTo>
                    <a:pt x="767" y="1168"/>
                    <a:pt x="801" y="1101"/>
                    <a:pt x="834" y="1001"/>
                  </a:cubicBezTo>
                  <a:cubicBezTo>
                    <a:pt x="868" y="901"/>
                    <a:pt x="868" y="801"/>
                    <a:pt x="868" y="668"/>
                  </a:cubicBezTo>
                  <a:lnTo>
                    <a:pt x="868" y="601"/>
                  </a:lnTo>
                  <a:lnTo>
                    <a:pt x="868" y="501"/>
                  </a:lnTo>
                  <a:cubicBezTo>
                    <a:pt x="868" y="401"/>
                    <a:pt x="868" y="301"/>
                    <a:pt x="834" y="234"/>
                  </a:cubicBezTo>
                  <a:cubicBezTo>
                    <a:pt x="801" y="167"/>
                    <a:pt x="767" y="101"/>
                    <a:pt x="734" y="67"/>
                  </a:cubicBezTo>
                  <a:cubicBezTo>
                    <a:pt x="701" y="34"/>
                    <a:pt x="667" y="1"/>
                    <a:pt x="6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5"/>
            <p:cNvSpPr/>
            <p:nvPr/>
          </p:nvSpPr>
          <p:spPr>
            <a:xfrm>
              <a:off x="3501850" y="3037625"/>
              <a:ext cx="5025" cy="53400"/>
            </a:xfrm>
            <a:custGeom>
              <a:avLst/>
              <a:gdLst/>
              <a:ahLst/>
              <a:cxnLst/>
              <a:rect l="l" t="t" r="r" b="b"/>
              <a:pathLst>
                <a:path w="201" h="2136" extrusionOk="0">
                  <a:moveTo>
                    <a:pt x="167" y="0"/>
                  </a:moveTo>
                  <a:lnTo>
                    <a:pt x="67" y="67"/>
                  </a:lnTo>
                  <a:cubicBezTo>
                    <a:pt x="33" y="100"/>
                    <a:pt x="33" y="100"/>
                    <a:pt x="33" y="100"/>
                  </a:cubicBezTo>
                  <a:cubicBezTo>
                    <a:pt x="33" y="134"/>
                    <a:pt x="33" y="167"/>
                    <a:pt x="33" y="200"/>
                  </a:cubicBezTo>
                  <a:lnTo>
                    <a:pt x="33" y="367"/>
                  </a:lnTo>
                  <a:cubicBezTo>
                    <a:pt x="0" y="367"/>
                    <a:pt x="0" y="400"/>
                    <a:pt x="33" y="400"/>
                  </a:cubicBezTo>
                  <a:lnTo>
                    <a:pt x="67" y="400"/>
                  </a:lnTo>
                  <a:lnTo>
                    <a:pt x="167" y="334"/>
                  </a:lnTo>
                  <a:cubicBezTo>
                    <a:pt x="167" y="334"/>
                    <a:pt x="200" y="300"/>
                    <a:pt x="200" y="300"/>
                  </a:cubicBezTo>
                  <a:cubicBezTo>
                    <a:pt x="200" y="267"/>
                    <a:pt x="200" y="267"/>
                    <a:pt x="200" y="234"/>
                  </a:cubicBezTo>
                  <a:lnTo>
                    <a:pt x="200" y="67"/>
                  </a:lnTo>
                  <a:cubicBezTo>
                    <a:pt x="200" y="34"/>
                    <a:pt x="200" y="34"/>
                    <a:pt x="200" y="0"/>
                  </a:cubicBezTo>
                  <a:close/>
                  <a:moveTo>
                    <a:pt x="167" y="601"/>
                  </a:moveTo>
                  <a:lnTo>
                    <a:pt x="100" y="634"/>
                  </a:lnTo>
                  <a:cubicBezTo>
                    <a:pt x="67" y="634"/>
                    <a:pt x="67" y="634"/>
                    <a:pt x="67" y="667"/>
                  </a:cubicBezTo>
                  <a:cubicBezTo>
                    <a:pt x="67" y="701"/>
                    <a:pt x="67" y="701"/>
                    <a:pt x="67" y="734"/>
                  </a:cubicBezTo>
                  <a:lnTo>
                    <a:pt x="67" y="2102"/>
                  </a:lnTo>
                  <a:cubicBezTo>
                    <a:pt x="67" y="2102"/>
                    <a:pt x="67" y="2135"/>
                    <a:pt x="67" y="2135"/>
                  </a:cubicBezTo>
                  <a:lnTo>
                    <a:pt x="100" y="2135"/>
                  </a:lnTo>
                  <a:lnTo>
                    <a:pt x="167" y="2102"/>
                  </a:lnTo>
                  <a:cubicBezTo>
                    <a:pt x="200" y="2102"/>
                    <a:pt x="200" y="2068"/>
                    <a:pt x="200" y="2068"/>
                  </a:cubicBezTo>
                  <a:cubicBezTo>
                    <a:pt x="200" y="2035"/>
                    <a:pt x="200" y="2002"/>
                    <a:pt x="200" y="2002"/>
                  </a:cubicBezTo>
                  <a:lnTo>
                    <a:pt x="200" y="634"/>
                  </a:lnTo>
                  <a:cubicBezTo>
                    <a:pt x="200" y="601"/>
                    <a:pt x="200" y="601"/>
                    <a:pt x="200" y="60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5"/>
            <p:cNvSpPr/>
            <p:nvPr/>
          </p:nvSpPr>
          <p:spPr>
            <a:xfrm>
              <a:off x="3514350" y="3039500"/>
              <a:ext cx="13375" cy="44850"/>
            </a:xfrm>
            <a:custGeom>
              <a:avLst/>
              <a:gdLst/>
              <a:ahLst/>
              <a:cxnLst/>
              <a:rect l="l" t="t" r="r" b="b"/>
              <a:pathLst>
                <a:path w="535" h="1794" extrusionOk="0">
                  <a:moveTo>
                    <a:pt x="501" y="0"/>
                  </a:moveTo>
                  <a:cubicBezTo>
                    <a:pt x="492" y="0"/>
                    <a:pt x="484" y="9"/>
                    <a:pt x="467" y="25"/>
                  </a:cubicBezTo>
                  <a:lnTo>
                    <a:pt x="401" y="59"/>
                  </a:lnTo>
                  <a:cubicBezTo>
                    <a:pt x="334" y="92"/>
                    <a:pt x="267" y="159"/>
                    <a:pt x="234" y="192"/>
                  </a:cubicBezTo>
                  <a:cubicBezTo>
                    <a:pt x="201" y="259"/>
                    <a:pt x="167" y="292"/>
                    <a:pt x="167" y="359"/>
                  </a:cubicBezTo>
                  <a:lnTo>
                    <a:pt x="167" y="292"/>
                  </a:lnTo>
                  <a:cubicBezTo>
                    <a:pt x="167" y="259"/>
                    <a:pt x="167" y="259"/>
                    <a:pt x="167" y="225"/>
                  </a:cubicBezTo>
                  <a:lnTo>
                    <a:pt x="100" y="225"/>
                  </a:lnTo>
                  <a:lnTo>
                    <a:pt x="34" y="292"/>
                  </a:lnTo>
                  <a:cubicBezTo>
                    <a:pt x="34" y="292"/>
                    <a:pt x="0" y="292"/>
                    <a:pt x="0" y="325"/>
                  </a:cubicBezTo>
                  <a:cubicBezTo>
                    <a:pt x="0" y="359"/>
                    <a:pt x="0" y="359"/>
                    <a:pt x="0" y="392"/>
                  </a:cubicBezTo>
                  <a:lnTo>
                    <a:pt x="0" y="1760"/>
                  </a:lnTo>
                  <a:cubicBezTo>
                    <a:pt x="0" y="1760"/>
                    <a:pt x="0" y="1793"/>
                    <a:pt x="0" y="1793"/>
                  </a:cubicBezTo>
                  <a:lnTo>
                    <a:pt x="34" y="1793"/>
                  </a:lnTo>
                  <a:lnTo>
                    <a:pt x="100" y="1760"/>
                  </a:lnTo>
                  <a:cubicBezTo>
                    <a:pt x="167" y="1726"/>
                    <a:pt x="167" y="1726"/>
                    <a:pt x="167" y="1693"/>
                  </a:cubicBezTo>
                  <a:cubicBezTo>
                    <a:pt x="167" y="1693"/>
                    <a:pt x="167" y="1660"/>
                    <a:pt x="167" y="1660"/>
                  </a:cubicBezTo>
                  <a:lnTo>
                    <a:pt x="167" y="792"/>
                  </a:lnTo>
                  <a:cubicBezTo>
                    <a:pt x="134" y="592"/>
                    <a:pt x="201" y="426"/>
                    <a:pt x="367" y="325"/>
                  </a:cubicBezTo>
                  <a:lnTo>
                    <a:pt x="467" y="259"/>
                  </a:lnTo>
                  <a:cubicBezTo>
                    <a:pt x="534" y="259"/>
                    <a:pt x="534" y="259"/>
                    <a:pt x="534" y="225"/>
                  </a:cubicBezTo>
                  <a:cubicBezTo>
                    <a:pt x="534" y="192"/>
                    <a:pt x="534" y="192"/>
                    <a:pt x="534" y="159"/>
                  </a:cubicBezTo>
                  <a:lnTo>
                    <a:pt x="534" y="59"/>
                  </a:lnTo>
                  <a:cubicBezTo>
                    <a:pt x="534" y="59"/>
                    <a:pt x="534" y="25"/>
                    <a:pt x="534" y="25"/>
                  </a:cubicBezTo>
                  <a:cubicBezTo>
                    <a:pt x="517" y="9"/>
                    <a:pt x="509" y="0"/>
                    <a:pt x="5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5"/>
            <p:cNvSpPr/>
            <p:nvPr/>
          </p:nvSpPr>
          <p:spPr>
            <a:xfrm>
              <a:off x="3530200" y="3029275"/>
              <a:ext cx="20875" cy="43400"/>
            </a:xfrm>
            <a:custGeom>
              <a:avLst/>
              <a:gdLst/>
              <a:ahLst/>
              <a:cxnLst/>
              <a:rect l="l" t="t" r="r" b="b"/>
              <a:pathLst>
                <a:path w="835" h="1736" extrusionOk="0">
                  <a:moveTo>
                    <a:pt x="634" y="768"/>
                  </a:moveTo>
                  <a:lnTo>
                    <a:pt x="634" y="835"/>
                  </a:lnTo>
                  <a:cubicBezTo>
                    <a:pt x="634" y="901"/>
                    <a:pt x="634" y="968"/>
                    <a:pt x="634" y="1035"/>
                  </a:cubicBezTo>
                  <a:cubicBezTo>
                    <a:pt x="601" y="1068"/>
                    <a:pt x="601" y="1135"/>
                    <a:pt x="567" y="1201"/>
                  </a:cubicBezTo>
                  <a:cubicBezTo>
                    <a:pt x="534" y="1235"/>
                    <a:pt x="501" y="1302"/>
                    <a:pt x="467" y="1335"/>
                  </a:cubicBezTo>
                  <a:cubicBezTo>
                    <a:pt x="434" y="1368"/>
                    <a:pt x="367" y="1402"/>
                    <a:pt x="334" y="1435"/>
                  </a:cubicBezTo>
                  <a:cubicBezTo>
                    <a:pt x="300" y="1435"/>
                    <a:pt x="267" y="1468"/>
                    <a:pt x="234" y="1468"/>
                  </a:cubicBezTo>
                  <a:lnTo>
                    <a:pt x="200" y="1468"/>
                  </a:lnTo>
                  <a:cubicBezTo>
                    <a:pt x="167" y="1435"/>
                    <a:pt x="167" y="1435"/>
                    <a:pt x="167" y="1402"/>
                  </a:cubicBezTo>
                  <a:cubicBezTo>
                    <a:pt x="167" y="1402"/>
                    <a:pt x="167" y="1368"/>
                    <a:pt x="167" y="1368"/>
                  </a:cubicBezTo>
                  <a:cubicBezTo>
                    <a:pt x="167" y="1268"/>
                    <a:pt x="200" y="1201"/>
                    <a:pt x="234" y="1135"/>
                  </a:cubicBezTo>
                  <a:cubicBezTo>
                    <a:pt x="267" y="1068"/>
                    <a:pt x="334" y="1001"/>
                    <a:pt x="434" y="935"/>
                  </a:cubicBezTo>
                  <a:lnTo>
                    <a:pt x="634" y="768"/>
                  </a:lnTo>
                  <a:close/>
                  <a:moveTo>
                    <a:pt x="601" y="1"/>
                  </a:moveTo>
                  <a:cubicBezTo>
                    <a:pt x="534" y="1"/>
                    <a:pt x="467" y="1"/>
                    <a:pt x="434" y="34"/>
                  </a:cubicBezTo>
                  <a:cubicBezTo>
                    <a:pt x="367" y="67"/>
                    <a:pt x="334" y="101"/>
                    <a:pt x="300" y="167"/>
                  </a:cubicBezTo>
                  <a:cubicBezTo>
                    <a:pt x="234" y="201"/>
                    <a:pt x="200" y="267"/>
                    <a:pt x="167" y="301"/>
                  </a:cubicBezTo>
                  <a:cubicBezTo>
                    <a:pt x="134" y="368"/>
                    <a:pt x="100" y="401"/>
                    <a:pt x="100" y="468"/>
                  </a:cubicBezTo>
                  <a:cubicBezTo>
                    <a:pt x="67" y="534"/>
                    <a:pt x="67" y="568"/>
                    <a:pt x="67" y="634"/>
                  </a:cubicBezTo>
                  <a:cubicBezTo>
                    <a:pt x="67" y="634"/>
                    <a:pt x="67" y="668"/>
                    <a:pt x="67" y="668"/>
                  </a:cubicBezTo>
                  <a:lnTo>
                    <a:pt x="100" y="668"/>
                  </a:lnTo>
                  <a:lnTo>
                    <a:pt x="167" y="634"/>
                  </a:lnTo>
                  <a:lnTo>
                    <a:pt x="200" y="601"/>
                  </a:lnTo>
                  <a:cubicBezTo>
                    <a:pt x="200" y="601"/>
                    <a:pt x="200" y="568"/>
                    <a:pt x="200" y="568"/>
                  </a:cubicBezTo>
                  <a:cubicBezTo>
                    <a:pt x="234" y="501"/>
                    <a:pt x="267" y="468"/>
                    <a:pt x="300" y="401"/>
                  </a:cubicBezTo>
                  <a:cubicBezTo>
                    <a:pt x="334" y="368"/>
                    <a:pt x="367" y="334"/>
                    <a:pt x="400" y="301"/>
                  </a:cubicBezTo>
                  <a:cubicBezTo>
                    <a:pt x="434" y="284"/>
                    <a:pt x="467" y="276"/>
                    <a:pt x="496" y="276"/>
                  </a:cubicBezTo>
                  <a:cubicBezTo>
                    <a:pt x="526" y="276"/>
                    <a:pt x="551" y="284"/>
                    <a:pt x="567" y="301"/>
                  </a:cubicBezTo>
                  <a:cubicBezTo>
                    <a:pt x="601" y="334"/>
                    <a:pt x="634" y="368"/>
                    <a:pt x="634" y="468"/>
                  </a:cubicBezTo>
                  <a:lnTo>
                    <a:pt x="634" y="534"/>
                  </a:lnTo>
                  <a:lnTo>
                    <a:pt x="367" y="734"/>
                  </a:lnTo>
                  <a:cubicBezTo>
                    <a:pt x="334" y="801"/>
                    <a:pt x="267" y="835"/>
                    <a:pt x="234" y="901"/>
                  </a:cubicBezTo>
                  <a:cubicBezTo>
                    <a:pt x="167" y="935"/>
                    <a:pt x="134" y="1001"/>
                    <a:pt x="100" y="1068"/>
                  </a:cubicBezTo>
                  <a:cubicBezTo>
                    <a:pt x="67" y="1135"/>
                    <a:pt x="34" y="1201"/>
                    <a:pt x="34" y="1268"/>
                  </a:cubicBezTo>
                  <a:cubicBezTo>
                    <a:pt x="0" y="1335"/>
                    <a:pt x="0" y="1402"/>
                    <a:pt x="0" y="1468"/>
                  </a:cubicBezTo>
                  <a:cubicBezTo>
                    <a:pt x="0" y="1535"/>
                    <a:pt x="34" y="1568"/>
                    <a:pt x="34" y="1602"/>
                  </a:cubicBezTo>
                  <a:cubicBezTo>
                    <a:pt x="67" y="1635"/>
                    <a:pt x="67" y="1668"/>
                    <a:pt x="100" y="1702"/>
                  </a:cubicBezTo>
                  <a:cubicBezTo>
                    <a:pt x="134" y="1735"/>
                    <a:pt x="167" y="1735"/>
                    <a:pt x="200" y="1735"/>
                  </a:cubicBezTo>
                  <a:cubicBezTo>
                    <a:pt x="267" y="1735"/>
                    <a:pt x="300" y="1702"/>
                    <a:pt x="367" y="1668"/>
                  </a:cubicBezTo>
                  <a:cubicBezTo>
                    <a:pt x="367" y="1668"/>
                    <a:pt x="400" y="1635"/>
                    <a:pt x="434" y="1602"/>
                  </a:cubicBezTo>
                  <a:lnTo>
                    <a:pt x="534" y="1502"/>
                  </a:lnTo>
                  <a:cubicBezTo>
                    <a:pt x="567" y="1468"/>
                    <a:pt x="601" y="1435"/>
                    <a:pt x="634" y="1402"/>
                  </a:cubicBezTo>
                  <a:cubicBezTo>
                    <a:pt x="634" y="1335"/>
                    <a:pt x="667" y="1302"/>
                    <a:pt x="667" y="1268"/>
                  </a:cubicBezTo>
                  <a:lnTo>
                    <a:pt x="667" y="1368"/>
                  </a:lnTo>
                  <a:cubicBezTo>
                    <a:pt x="667" y="1402"/>
                    <a:pt x="667" y="1402"/>
                    <a:pt x="667" y="1435"/>
                  </a:cubicBezTo>
                  <a:lnTo>
                    <a:pt x="701" y="1435"/>
                  </a:lnTo>
                  <a:lnTo>
                    <a:pt x="767" y="1402"/>
                  </a:lnTo>
                  <a:cubicBezTo>
                    <a:pt x="801" y="1368"/>
                    <a:pt x="801" y="1368"/>
                    <a:pt x="834" y="1335"/>
                  </a:cubicBezTo>
                  <a:cubicBezTo>
                    <a:pt x="834" y="1335"/>
                    <a:pt x="834" y="1302"/>
                    <a:pt x="834" y="1268"/>
                  </a:cubicBezTo>
                  <a:lnTo>
                    <a:pt x="834" y="401"/>
                  </a:lnTo>
                  <a:cubicBezTo>
                    <a:pt x="834" y="301"/>
                    <a:pt x="801" y="234"/>
                    <a:pt x="801" y="167"/>
                  </a:cubicBezTo>
                  <a:cubicBezTo>
                    <a:pt x="767" y="101"/>
                    <a:pt x="734" y="67"/>
                    <a:pt x="701" y="34"/>
                  </a:cubicBezTo>
                  <a:cubicBezTo>
                    <a:pt x="667" y="1"/>
                    <a:pt x="634" y="1"/>
                    <a:pt x="6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5"/>
            <p:cNvSpPr/>
            <p:nvPr/>
          </p:nvSpPr>
          <p:spPr>
            <a:xfrm>
              <a:off x="3555200" y="3005100"/>
              <a:ext cx="15875" cy="50475"/>
            </a:xfrm>
            <a:custGeom>
              <a:avLst/>
              <a:gdLst/>
              <a:ahLst/>
              <a:cxnLst/>
              <a:rect l="l" t="t" r="r" b="b"/>
              <a:pathLst>
                <a:path w="635" h="2019" extrusionOk="0">
                  <a:moveTo>
                    <a:pt x="268" y="0"/>
                  </a:moveTo>
                  <a:lnTo>
                    <a:pt x="201" y="34"/>
                  </a:lnTo>
                  <a:cubicBezTo>
                    <a:pt x="201" y="67"/>
                    <a:pt x="168" y="67"/>
                    <a:pt x="168" y="100"/>
                  </a:cubicBezTo>
                  <a:cubicBezTo>
                    <a:pt x="168" y="100"/>
                    <a:pt x="168" y="134"/>
                    <a:pt x="168" y="167"/>
                  </a:cubicBezTo>
                  <a:lnTo>
                    <a:pt x="168" y="634"/>
                  </a:lnTo>
                  <a:lnTo>
                    <a:pt x="34" y="701"/>
                  </a:lnTo>
                  <a:cubicBezTo>
                    <a:pt x="1" y="701"/>
                    <a:pt x="1" y="734"/>
                    <a:pt x="1" y="734"/>
                  </a:cubicBezTo>
                  <a:cubicBezTo>
                    <a:pt x="1" y="767"/>
                    <a:pt x="1" y="801"/>
                    <a:pt x="1" y="801"/>
                  </a:cubicBezTo>
                  <a:lnTo>
                    <a:pt x="1" y="901"/>
                  </a:lnTo>
                  <a:cubicBezTo>
                    <a:pt x="1" y="901"/>
                    <a:pt x="1" y="934"/>
                    <a:pt x="1" y="934"/>
                  </a:cubicBezTo>
                  <a:cubicBezTo>
                    <a:pt x="1" y="951"/>
                    <a:pt x="9" y="959"/>
                    <a:pt x="18" y="959"/>
                  </a:cubicBezTo>
                  <a:cubicBezTo>
                    <a:pt x="26" y="959"/>
                    <a:pt x="34" y="951"/>
                    <a:pt x="34" y="934"/>
                  </a:cubicBezTo>
                  <a:lnTo>
                    <a:pt x="168" y="868"/>
                  </a:lnTo>
                  <a:lnTo>
                    <a:pt x="168" y="1635"/>
                  </a:lnTo>
                  <a:cubicBezTo>
                    <a:pt x="168" y="1735"/>
                    <a:pt x="168" y="1868"/>
                    <a:pt x="234" y="1968"/>
                  </a:cubicBezTo>
                  <a:cubicBezTo>
                    <a:pt x="268" y="2002"/>
                    <a:pt x="301" y="2018"/>
                    <a:pt x="339" y="2018"/>
                  </a:cubicBezTo>
                  <a:cubicBezTo>
                    <a:pt x="376" y="2018"/>
                    <a:pt x="418" y="2002"/>
                    <a:pt x="468" y="1968"/>
                  </a:cubicBezTo>
                  <a:lnTo>
                    <a:pt x="601" y="1902"/>
                  </a:lnTo>
                  <a:cubicBezTo>
                    <a:pt x="601" y="1868"/>
                    <a:pt x="635" y="1868"/>
                    <a:pt x="635" y="1835"/>
                  </a:cubicBezTo>
                  <a:cubicBezTo>
                    <a:pt x="635" y="1835"/>
                    <a:pt x="635" y="1802"/>
                    <a:pt x="635" y="1802"/>
                  </a:cubicBezTo>
                  <a:lnTo>
                    <a:pt x="635" y="1701"/>
                  </a:lnTo>
                  <a:cubicBezTo>
                    <a:pt x="635" y="1668"/>
                    <a:pt x="635" y="1668"/>
                    <a:pt x="635" y="1635"/>
                  </a:cubicBezTo>
                  <a:lnTo>
                    <a:pt x="601" y="1635"/>
                  </a:lnTo>
                  <a:lnTo>
                    <a:pt x="501" y="1701"/>
                  </a:lnTo>
                  <a:cubicBezTo>
                    <a:pt x="468" y="1735"/>
                    <a:pt x="435" y="1735"/>
                    <a:pt x="435" y="1735"/>
                  </a:cubicBezTo>
                  <a:cubicBezTo>
                    <a:pt x="401" y="1735"/>
                    <a:pt x="368" y="1735"/>
                    <a:pt x="368" y="1701"/>
                  </a:cubicBezTo>
                  <a:cubicBezTo>
                    <a:pt x="368" y="1668"/>
                    <a:pt x="334" y="1668"/>
                    <a:pt x="334" y="1635"/>
                  </a:cubicBezTo>
                  <a:cubicBezTo>
                    <a:pt x="334" y="1601"/>
                    <a:pt x="334" y="1568"/>
                    <a:pt x="334" y="1535"/>
                  </a:cubicBezTo>
                  <a:lnTo>
                    <a:pt x="301" y="767"/>
                  </a:lnTo>
                  <a:lnTo>
                    <a:pt x="568" y="634"/>
                  </a:lnTo>
                  <a:cubicBezTo>
                    <a:pt x="568" y="634"/>
                    <a:pt x="568" y="601"/>
                    <a:pt x="601" y="601"/>
                  </a:cubicBezTo>
                  <a:cubicBezTo>
                    <a:pt x="601" y="567"/>
                    <a:pt x="601" y="534"/>
                    <a:pt x="601" y="534"/>
                  </a:cubicBezTo>
                  <a:lnTo>
                    <a:pt x="601" y="434"/>
                  </a:lnTo>
                  <a:cubicBezTo>
                    <a:pt x="601" y="434"/>
                    <a:pt x="601" y="401"/>
                    <a:pt x="601" y="401"/>
                  </a:cubicBezTo>
                  <a:cubicBezTo>
                    <a:pt x="585" y="384"/>
                    <a:pt x="576" y="375"/>
                    <a:pt x="572" y="375"/>
                  </a:cubicBezTo>
                  <a:cubicBezTo>
                    <a:pt x="568" y="375"/>
                    <a:pt x="568" y="384"/>
                    <a:pt x="568" y="401"/>
                  </a:cubicBezTo>
                  <a:lnTo>
                    <a:pt x="301" y="534"/>
                  </a:lnTo>
                  <a:lnTo>
                    <a:pt x="301" y="67"/>
                  </a:lnTo>
                  <a:cubicBezTo>
                    <a:pt x="334" y="34"/>
                    <a:pt x="334" y="34"/>
                    <a:pt x="3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5"/>
            <p:cNvSpPr/>
            <p:nvPr/>
          </p:nvSpPr>
          <p:spPr>
            <a:xfrm>
              <a:off x="3576900" y="2995075"/>
              <a:ext cx="5025" cy="53400"/>
            </a:xfrm>
            <a:custGeom>
              <a:avLst/>
              <a:gdLst/>
              <a:ahLst/>
              <a:cxnLst/>
              <a:rect l="l" t="t" r="r" b="b"/>
              <a:pathLst>
                <a:path w="201" h="2136" extrusionOk="0">
                  <a:moveTo>
                    <a:pt x="134" y="1"/>
                  </a:moveTo>
                  <a:lnTo>
                    <a:pt x="34" y="68"/>
                  </a:lnTo>
                  <a:cubicBezTo>
                    <a:pt x="34" y="68"/>
                    <a:pt x="0" y="101"/>
                    <a:pt x="0" y="101"/>
                  </a:cubicBezTo>
                  <a:cubicBezTo>
                    <a:pt x="0" y="134"/>
                    <a:pt x="0" y="168"/>
                    <a:pt x="0" y="168"/>
                  </a:cubicBezTo>
                  <a:lnTo>
                    <a:pt x="0" y="335"/>
                  </a:lnTo>
                  <a:cubicBezTo>
                    <a:pt x="0" y="368"/>
                    <a:pt x="0" y="368"/>
                    <a:pt x="0" y="401"/>
                  </a:cubicBezTo>
                  <a:lnTo>
                    <a:pt x="34" y="401"/>
                  </a:lnTo>
                  <a:lnTo>
                    <a:pt x="134" y="335"/>
                  </a:lnTo>
                  <a:cubicBezTo>
                    <a:pt x="167" y="301"/>
                    <a:pt x="167" y="301"/>
                    <a:pt x="167" y="301"/>
                  </a:cubicBezTo>
                  <a:cubicBezTo>
                    <a:pt x="167" y="268"/>
                    <a:pt x="167" y="234"/>
                    <a:pt x="167" y="234"/>
                  </a:cubicBezTo>
                  <a:lnTo>
                    <a:pt x="167" y="68"/>
                  </a:lnTo>
                  <a:cubicBezTo>
                    <a:pt x="200" y="34"/>
                    <a:pt x="200" y="34"/>
                    <a:pt x="167" y="1"/>
                  </a:cubicBezTo>
                  <a:close/>
                  <a:moveTo>
                    <a:pt x="134" y="568"/>
                  </a:moveTo>
                  <a:lnTo>
                    <a:pt x="67" y="601"/>
                  </a:lnTo>
                  <a:cubicBezTo>
                    <a:pt x="67" y="635"/>
                    <a:pt x="34" y="635"/>
                    <a:pt x="34" y="668"/>
                  </a:cubicBezTo>
                  <a:cubicBezTo>
                    <a:pt x="34" y="668"/>
                    <a:pt x="34" y="701"/>
                    <a:pt x="34" y="735"/>
                  </a:cubicBezTo>
                  <a:lnTo>
                    <a:pt x="34" y="2069"/>
                  </a:lnTo>
                  <a:cubicBezTo>
                    <a:pt x="34" y="2102"/>
                    <a:pt x="34" y="2102"/>
                    <a:pt x="34" y="2136"/>
                  </a:cubicBezTo>
                  <a:lnTo>
                    <a:pt x="67" y="2136"/>
                  </a:lnTo>
                  <a:lnTo>
                    <a:pt x="134" y="2102"/>
                  </a:lnTo>
                  <a:cubicBezTo>
                    <a:pt x="167" y="2069"/>
                    <a:pt x="167" y="2069"/>
                    <a:pt x="167" y="2036"/>
                  </a:cubicBezTo>
                  <a:cubicBezTo>
                    <a:pt x="200" y="2036"/>
                    <a:pt x="200" y="2002"/>
                    <a:pt x="167" y="1969"/>
                  </a:cubicBezTo>
                  <a:lnTo>
                    <a:pt x="167" y="635"/>
                  </a:lnTo>
                  <a:cubicBezTo>
                    <a:pt x="200" y="601"/>
                    <a:pt x="200" y="601"/>
                    <a:pt x="167" y="568"/>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5"/>
            <p:cNvSpPr/>
            <p:nvPr/>
          </p:nvSpPr>
          <p:spPr>
            <a:xfrm>
              <a:off x="3586900" y="2995925"/>
              <a:ext cx="22550" cy="42550"/>
            </a:xfrm>
            <a:custGeom>
              <a:avLst/>
              <a:gdLst/>
              <a:ahLst/>
              <a:cxnLst/>
              <a:rect l="l" t="t" r="r" b="b"/>
              <a:pathLst>
                <a:path w="902" h="1702" extrusionOk="0">
                  <a:moveTo>
                    <a:pt x="568" y="267"/>
                  </a:moveTo>
                  <a:cubicBezTo>
                    <a:pt x="601" y="301"/>
                    <a:pt x="634" y="301"/>
                    <a:pt x="668" y="334"/>
                  </a:cubicBezTo>
                  <a:cubicBezTo>
                    <a:pt x="668" y="367"/>
                    <a:pt x="701" y="401"/>
                    <a:pt x="701" y="434"/>
                  </a:cubicBezTo>
                  <a:cubicBezTo>
                    <a:pt x="734" y="467"/>
                    <a:pt x="734" y="534"/>
                    <a:pt x="734" y="567"/>
                  </a:cubicBezTo>
                  <a:lnTo>
                    <a:pt x="734" y="701"/>
                  </a:lnTo>
                  <a:lnTo>
                    <a:pt x="734" y="834"/>
                  </a:lnTo>
                  <a:cubicBezTo>
                    <a:pt x="734" y="868"/>
                    <a:pt x="734" y="934"/>
                    <a:pt x="701" y="1001"/>
                  </a:cubicBezTo>
                  <a:cubicBezTo>
                    <a:pt x="701" y="1068"/>
                    <a:pt x="668" y="1101"/>
                    <a:pt x="668" y="1168"/>
                  </a:cubicBezTo>
                  <a:cubicBezTo>
                    <a:pt x="634" y="1201"/>
                    <a:pt x="601" y="1268"/>
                    <a:pt x="568" y="1301"/>
                  </a:cubicBezTo>
                  <a:cubicBezTo>
                    <a:pt x="534" y="1335"/>
                    <a:pt x="501" y="1368"/>
                    <a:pt x="467" y="1401"/>
                  </a:cubicBezTo>
                  <a:cubicBezTo>
                    <a:pt x="401" y="1401"/>
                    <a:pt x="367" y="1435"/>
                    <a:pt x="334" y="1435"/>
                  </a:cubicBezTo>
                  <a:cubicBezTo>
                    <a:pt x="301" y="1435"/>
                    <a:pt x="267" y="1401"/>
                    <a:pt x="267" y="1401"/>
                  </a:cubicBezTo>
                  <a:cubicBezTo>
                    <a:pt x="234" y="1368"/>
                    <a:pt x="201" y="1335"/>
                    <a:pt x="201" y="1301"/>
                  </a:cubicBezTo>
                  <a:cubicBezTo>
                    <a:pt x="201" y="1235"/>
                    <a:pt x="167" y="1201"/>
                    <a:pt x="167" y="1134"/>
                  </a:cubicBezTo>
                  <a:cubicBezTo>
                    <a:pt x="167" y="1101"/>
                    <a:pt x="167" y="1068"/>
                    <a:pt x="167" y="1034"/>
                  </a:cubicBezTo>
                  <a:cubicBezTo>
                    <a:pt x="167" y="968"/>
                    <a:pt x="167" y="934"/>
                    <a:pt x="167" y="901"/>
                  </a:cubicBezTo>
                  <a:cubicBezTo>
                    <a:pt x="167" y="834"/>
                    <a:pt x="201" y="768"/>
                    <a:pt x="201" y="701"/>
                  </a:cubicBezTo>
                  <a:cubicBezTo>
                    <a:pt x="201" y="667"/>
                    <a:pt x="234" y="601"/>
                    <a:pt x="267" y="567"/>
                  </a:cubicBezTo>
                  <a:cubicBezTo>
                    <a:pt x="267" y="501"/>
                    <a:pt x="301" y="467"/>
                    <a:pt x="334" y="401"/>
                  </a:cubicBezTo>
                  <a:cubicBezTo>
                    <a:pt x="367" y="367"/>
                    <a:pt x="401" y="334"/>
                    <a:pt x="467" y="334"/>
                  </a:cubicBezTo>
                  <a:cubicBezTo>
                    <a:pt x="501" y="301"/>
                    <a:pt x="534" y="301"/>
                    <a:pt x="568" y="267"/>
                  </a:cubicBezTo>
                  <a:close/>
                  <a:moveTo>
                    <a:pt x="634" y="0"/>
                  </a:moveTo>
                  <a:cubicBezTo>
                    <a:pt x="568" y="0"/>
                    <a:pt x="501" y="34"/>
                    <a:pt x="467" y="67"/>
                  </a:cubicBezTo>
                  <a:cubicBezTo>
                    <a:pt x="367" y="100"/>
                    <a:pt x="334" y="167"/>
                    <a:pt x="267" y="234"/>
                  </a:cubicBezTo>
                  <a:cubicBezTo>
                    <a:pt x="201" y="301"/>
                    <a:pt x="167" y="367"/>
                    <a:pt x="134" y="434"/>
                  </a:cubicBezTo>
                  <a:cubicBezTo>
                    <a:pt x="101" y="501"/>
                    <a:pt x="67" y="601"/>
                    <a:pt x="34" y="701"/>
                  </a:cubicBezTo>
                  <a:cubicBezTo>
                    <a:pt x="34" y="801"/>
                    <a:pt x="0" y="868"/>
                    <a:pt x="0" y="968"/>
                  </a:cubicBezTo>
                  <a:lnTo>
                    <a:pt x="0" y="1268"/>
                  </a:lnTo>
                  <a:cubicBezTo>
                    <a:pt x="0" y="1335"/>
                    <a:pt x="34" y="1435"/>
                    <a:pt x="34" y="1501"/>
                  </a:cubicBezTo>
                  <a:cubicBezTo>
                    <a:pt x="67" y="1568"/>
                    <a:pt x="101" y="1601"/>
                    <a:pt x="134" y="1635"/>
                  </a:cubicBezTo>
                  <a:cubicBezTo>
                    <a:pt x="167" y="1668"/>
                    <a:pt x="234" y="1702"/>
                    <a:pt x="267" y="1702"/>
                  </a:cubicBezTo>
                  <a:cubicBezTo>
                    <a:pt x="334" y="1702"/>
                    <a:pt x="401" y="1668"/>
                    <a:pt x="467" y="1635"/>
                  </a:cubicBezTo>
                  <a:cubicBezTo>
                    <a:pt x="534" y="1601"/>
                    <a:pt x="568" y="1568"/>
                    <a:pt x="634" y="1501"/>
                  </a:cubicBezTo>
                  <a:cubicBezTo>
                    <a:pt x="701" y="1435"/>
                    <a:pt x="734" y="1368"/>
                    <a:pt x="768" y="1268"/>
                  </a:cubicBezTo>
                  <a:cubicBezTo>
                    <a:pt x="801" y="1201"/>
                    <a:pt x="834" y="1101"/>
                    <a:pt x="868" y="1034"/>
                  </a:cubicBezTo>
                  <a:cubicBezTo>
                    <a:pt x="868" y="934"/>
                    <a:pt x="901" y="834"/>
                    <a:pt x="901" y="734"/>
                  </a:cubicBezTo>
                  <a:lnTo>
                    <a:pt x="901" y="467"/>
                  </a:lnTo>
                  <a:cubicBezTo>
                    <a:pt x="901" y="367"/>
                    <a:pt x="868" y="301"/>
                    <a:pt x="868" y="234"/>
                  </a:cubicBezTo>
                  <a:cubicBezTo>
                    <a:pt x="834" y="167"/>
                    <a:pt x="801" y="100"/>
                    <a:pt x="768" y="67"/>
                  </a:cubicBezTo>
                  <a:cubicBezTo>
                    <a:pt x="734" y="34"/>
                    <a:pt x="701" y="0"/>
                    <a:pt x="6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5"/>
            <p:cNvSpPr/>
            <p:nvPr/>
          </p:nvSpPr>
          <p:spPr>
            <a:xfrm>
              <a:off x="3616925" y="2979250"/>
              <a:ext cx="21700" cy="45875"/>
            </a:xfrm>
            <a:custGeom>
              <a:avLst/>
              <a:gdLst/>
              <a:ahLst/>
              <a:cxnLst/>
              <a:rect l="l" t="t" r="r" b="b"/>
              <a:pathLst>
                <a:path w="868" h="1835" extrusionOk="0">
                  <a:moveTo>
                    <a:pt x="601" y="0"/>
                  </a:moveTo>
                  <a:cubicBezTo>
                    <a:pt x="567" y="34"/>
                    <a:pt x="501" y="34"/>
                    <a:pt x="467" y="67"/>
                  </a:cubicBezTo>
                  <a:cubicBezTo>
                    <a:pt x="367" y="100"/>
                    <a:pt x="301" y="167"/>
                    <a:pt x="267" y="234"/>
                  </a:cubicBezTo>
                  <a:cubicBezTo>
                    <a:pt x="234" y="300"/>
                    <a:pt x="200" y="367"/>
                    <a:pt x="167" y="434"/>
                  </a:cubicBezTo>
                  <a:lnTo>
                    <a:pt x="167" y="334"/>
                  </a:lnTo>
                  <a:cubicBezTo>
                    <a:pt x="167" y="334"/>
                    <a:pt x="167" y="300"/>
                    <a:pt x="167" y="300"/>
                  </a:cubicBezTo>
                  <a:cubicBezTo>
                    <a:pt x="150" y="284"/>
                    <a:pt x="142" y="275"/>
                    <a:pt x="138" y="275"/>
                  </a:cubicBezTo>
                  <a:cubicBezTo>
                    <a:pt x="134" y="275"/>
                    <a:pt x="134" y="284"/>
                    <a:pt x="134" y="300"/>
                  </a:cubicBezTo>
                  <a:lnTo>
                    <a:pt x="67" y="334"/>
                  </a:lnTo>
                  <a:cubicBezTo>
                    <a:pt x="34" y="334"/>
                    <a:pt x="34" y="367"/>
                    <a:pt x="34" y="367"/>
                  </a:cubicBezTo>
                  <a:cubicBezTo>
                    <a:pt x="0" y="400"/>
                    <a:pt x="0" y="400"/>
                    <a:pt x="34" y="434"/>
                  </a:cubicBezTo>
                  <a:lnTo>
                    <a:pt x="34" y="1768"/>
                  </a:lnTo>
                  <a:cubicBezTo>
                    <a:pt x="0" y="1801"/>
                    <a:pt x="0" y="1801"/>
                    <a:pt x="34" y="1835"/>
                  </a:cubicBezTo>
                  <a:lnTo>
                    <a:pt x="67" y="1835"/>
                  </a:lnTo>
                  <a:lnTo>
                    <a:pt x="134" y="1801"/>
                  </a:lnTo>
                  <a:cubicBezTo>
                    <a:pt x="134" y="1768"/>
                    <a:pt x="134" y="1768"/>
                    <a:pt x="167" y="1735"/>
                  </a:cubicBezTo>
                  <a:cubicBezTo>
                    <a:pt x="167" y="1735"/>
                    <a:pt x="167" y="1701"/>
                    <a:pt x="167" y="1701"/>
                  </a:cubicBezTo>
                  <a:lnTo>
                    <a:pt x="167" y="934"/>
                  </a:lnTo>
                  <a:cubicBezTo>
                    <a:pt x="167" y="801"/>
                    <a:pt x="167" y="667"/>
                    <a:pt x="234" y="567"/>
                  </a:cubicBezTo>
                  <a:cubicBezTo>
                    <a:pt x="267" y="467"/>
                    <a:pt x="334" y="367"/>
                    <a:pt x="434" y="334"/>
                  </a:cubicBezTo>
                  <a:cubicBezTo>
                    <a:pt x="472" y="314"/>
                    <a:pt x="511" y="295"/>
                    <a:pt x="550" y="295"/>
                  </a:cubicBezTo>
                  <a:cubicBezTo>
                    <a:pt x="578" y="295"/>
                    <a:pt x="606" y="306"/>
                    <a:pt x="634" y="334"/>
                  </a:cubicBezTo>
                  <a:cubicBezTo>
                    <a:pt x="667" y="400"/>
                    <a:pt x="701" y="534"/>
                    <a:pt x="701" y="634"/>
                  </a:cubicBezTo>
                  <a:lnTo>
                    <a:pt x="701" y="1401"/>
                  </a:lnTo>
                  <a:cubicBezTo>
                    <a:pt x="701" y="1401"/>
                    <a:pt x="701" y="1435"/>
                    <a:pt x="701" y="1435"/>
                  </a:cubicBezTo>
                  <a:lnTo>
                    <a:pt x="734" y="1435"/>
                  </a:lnTo>
                  <a:lnTo>
                    <a:pt x="801" y="1401"/>
                  </a:lnTo>
                  <a:cubicBezTo>
                    <a:pt x="801" y="1401"/>
                    <a:pt x="834" y="1368"/>
                    <a:pt x="834" y="1368"/>
                  </a:cubicBezTo>
                  <a:cubicBezTo>
                    <a:pt x="834" y="1334"/>
                    <a:pt x="834" y="1301"/>
                    <a:pt x="834" y="1301"/>
                  </a:cubicBezTo>
                  <a:lnTo>
                    <a:pt x="868" y="467"/>
                  </a:lnTo>
                  <a:cubicBezTo>
                    <a:pt x="868" y="400"/>
                    <a:pt x="868" y="300"/>
                    <a:pt x="834" y="234"/>
                  </a:cubicBezTo>
                  <a:cubicBezTo>
                    <a:pt x="834" y="167"/>
                    <a:pt x="801" y="100"/>
                    <a:pt x="734" y="67"/>
                  </a:cubicBezTo>
                  <a:cubicBezTo>
                    <a:pt x="701" y="34"/>
                    <a:pt x="667" y="0"/>
                    <a:pt x="6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5"/>
            <p:cNvSpPr/>
            <p:nvPr/>
          </p:nvSpPr>
          <p:spPr>
            <a:xfrm>
              <a:off x="3657775" y="2942550"/>
              <a:ext cx="25050" cy="59225"/>
            </a:xfrm>
            <a:custGeom>
              <a:avLst/>
              <a:gdLst/>
              <a:ahLst/>
              <a:cxnLst/>
              <a:rect l="l" t="t" r="r" b="b"/>
              <a:pathLst>
                <a:path w="1002" h="2369" extrusionOk="0">
                  <a:moveTo>
                    <a:pt x="635" y="267"/>
                  </a:moveTo>
                  <a:cubicBezTo>
                    <a:pt x="701" y="267"/>
                    <a:pt x="735" y="301"/>
                    <a:pt x="768" y="334"/>
                  </a:cubicBezTo>
                  <a:cubicBezTo>
                    <a:pt x="801" y="367"/>
                    <a:pt x="801" y="434"/>
                    <a:pt x="835" y="467"/>
                  </a:cubicBezTo>
                  <a:cubicBezTo>
                    <a:pt x="835" y="534"/>
                    <a:pt x="835" y="601"/>
                    <a:pt x="835" y="668"/>
                  </a:cubicBezTo>
                  <a:lnTo>
                    <a:pt x="835" y="768"/>
                  </a:lnTo>
                  <a:cubicBezTo>
                    <a:pt x="835" y="801"/>
                    <a:pt x="835" y="834"/>
                    <a:pt x="835" y="868"/>
                  </a:cubicBezTo>
                  <a:cubicBezTo>
                    <a:pt x="835" y="901"/>
                    <a:pt x="835" y="934"/>
                    <a:pt x="835" y="968"/>
                  </a:cubicBezTo>
                  <a:lnTo>
                    <a:pt x="835" y="1101"/>
                  </a:lnTo>
                  <a:cubicBezTo>
                    <a:pt x="835" y="1168"/>
                    <a:pt x="835" y="1235"/>
                    <a:pt x="835" y="1301"/>
                  </a:cubicBezTo>
                  <a:cubicBezTo>
                    <a:pt x="801" y="1368"/>
                    <a:pt x="801" y="1435"/>
                    <a:pt x="768" y="1535"/>
                  </a:cubicBezTo>
                  <a:cubicBezTo>
                    <a:pt x="735" y="1602"/>
                    <a:pt x="701" y="1635"/>
                    <a:pt x="668" y="1702"/>
                  </a:cubicBezTo>
                  <a:cubicBezTo>
                    <a:pt x="601" y="1768"/>
                    <a:pt x="535" y="1802"/>
                    <a:pt x="468" y="1835"/>
                  </a:cubicBezTo>
                  <a:lnTo>
                    <a:pt x="168" y="2035"/>
                  </a:lnTo>
                  <a:lnTo>
                    <a:pt x="168" y="501"/>
                  </a:lnTo>
                  <a:lnTo>
                    <a:pt x="468" y="334"/>
                  </a:lnTo>
                  <a:cubicBezTo>
                    <a:pt x="535" y="301"/>
                    <a:pt x="601" y="267"/>
                    <a:pt x="635" y="267"/>
                  </a:cubicBezTo>
                  <a:close/>
                  <a:moveTo>
                    <a:pt x="668" y="0"/>
                  </a:moveTo>
                  <a:cubicBezTo>
                    <a:pt x="601" y="0"/>
                    <a:pt x="501" y="34"/>
                    <a:pt x="434" y="67"/>
                  </a:cubicBezTo>
                  <a:lnTo>
                    <a:pt x="34" y="334"/>
                  </a:lnTo>
                  <a:cubicBezTo>
                    <a:pt x="1" y="334"/>
                    <a:pt x="1" y="334"/>
                    <a:pt x="1" y="367"/>
                  </a:cubicBezTo>
                  <a:cubicBezTo>
                    <a:pt x="1" y="401"/>
                    <a:pt x="1" y="401"/>
                    <a:pt x="1" y="434"/>
                  </a:cubicBezTo>
                  <a:lnTo>
                    <a:pt x="1" y="2335"/>
                  </a:lnTo>
                  <a:cubicBezTo>
                    <a:pt x="1" y="2335"/>
                    <a:pt x="1" y="2335"/>
                    <a:pt x="1" y="2369"/>
                  </a:cubicBezTo>
                  <a:lnTo>
                    <a:pt x="34" y="2369"/>
                  </a:lnTo>
                  <a:lnTo>
                    <a:pt x="468" y="2102"/>
                  </a:lnTo>
                  <a:cubicBezTo>
                    <a:pt x="568" y="2069"/>
                    <a:pt x="635" y="2002"/>
                    <a:pt x="701" y="1935"/>
                  </a:cubicBezTo>
                  <a:cubicBezTo>
                    <a:pt x="768" y="1835"/>
                    <a:pt x="801" y="1768"/>
                    <a:pt x="868" y="1668"/>
                  </a:cubicBezTo>
                  <a:cubicBezTo>
                    <a:pt x="968" y="1468"/>
                    <a:pt x="1002" y="1235"/>
                    <a:pt x="1002" y="1001"/>
                  </a:cubicBezTo>
                  <a:lnTo>
                    <a:pt x="1002" y="768"/>
                  </a:lnTo>
                  <a:lnTo>
                    <a:pt x="1002" y="534"/>
                  </a:lnTo>
                  <a:cubicBezTo>
                    <a:pt x="1002" y="434"/>
                    <a:pt x="968" y="334"/>
                    <a:pt x="935" y="234"/>
                  </a:cubicBezTo>
                  <a:cubicBezTo>
                    <a:pt x="935" y="167"/>
                    <a:pt x="901" y="101"/>
                    <a:pt x="835" y="67"/>
                  </a:cubicBezTo>
                  <a:cubicBezTo>
                    <a:pt x="801" y="34"/>
                    <a:pt x="735" y="0"/>
                    <a:pt x="6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5"/>
            <p:cNvSpPr/>
            <p:nvPr/>
          </p:nvSpPr>
          <p:spPr>
            <a:xfrm>
              <a:off x="3687800" y="2938025"/>
              <a:ext cx="20875" cy="43750"/>
            </a:xfrm>
            <a:custGeom>
              <a:avLst/>
              <a:gdLst/>
              <a:ahLst/>
              <a:cxnLst/>
              <a:rect l="l" t="t" r="r" b="b"/>
              <a:pathLst>
                <a:path w="835" h="1750" extrusionOk="0">
                  <a:moveTo>
                    <a:pt x="634" y="749"/>
                  </a:moveTo>
                  <a:lnTo>
                    <a:pt x="634" y="849"/>
                  </a:lnTo>
                  <a:cubicBezTo>
                    <a:pt x="634" y="882"/>
                    <a:pt x="634" y="949"/>
                    <a:pt x="634" y="1015"/>
                  </a:cubicBezTo>
                  <a:cubicBezTo>
                    <a:pt x="634" y="1082"/>
                    <a:pt x="601" y="1149"/>
                    <a:pt x="568" y="1182"/>
                  </a:cubicBezTo>
                  <a:cubicBezTo>
                    <a:pt x="534" y="1249"/>
                    <a:pt x="501" y="1282"/>
                    <a:pt x="468" y="1349"/>
                  </a:cubicBezTo>
                  <a:cubicBezTo>
                    <a:pt x="434" y="1382"/>
                    <a:pt x="401" y="1416"/>
                    <a:pt x="334" y="1449"/>
                  </a:cubicBezTo>
                  <a:lnTo>
                    <a:pt x="201" y="1449"/>
                  </a:lnTo>
                  <a:cubicBezTo>
                    <a:pt x="167" y="1449"/>
                    <a:pt x="167" y="1449"/>
                    <a:pt x="167" y="1416"/>
                  </a:cubicBezTo>
                  <a:cubicBezTo>
                    <a:pt x="134" y="1382"/>
                    <a:pt x="134" y="1382"/>
                    <a:pt x="167" y="1349"/>
                  </a:cubicBezTo>
                  <a:cubicBezTo>
                    <a:pt x="167" y="1282"/>
                    <a:pt x="167" y="1216"/>
                    <a:pt x="234" y="1149"/>
                  </a:cubicBezTo>
                  <a:cubicBezTo>
                    <a:pt x="268" y="1082"/>
                    <a:pt x="334" y="1015"/>
                    <a:pt x="401" y="949"/>
                  </a:cubicBezTo>
                  <a:lnTo>
                    <a:pt x="634" y="749"/>
                  </a:lnTo>
                  <a:close/>
                  <a:moveTo>
                    <a:pt x="630" y="1"/>
                  </a:moveTo>
                  <a:cubicBezTo>
                    <a:pt x="621" y="1"/>
                    <a:pt x="611" y="5"/>
                    <a:pt x="601" y="15"/>
                  </a:cubicBezTo>
                  <a:cubicBezTo>
                    <a:pt x="534" y="15"/>
                    <a:pt x="501" y="15"/>
                    <a:pt x="434" y="48"/>
                  </a:cubicBezTo>
                  <a:cubicBezTo>
                    <a:pt x="401" y="81"/>
                    <a:pt x="334" y="115"/>
                    <a:pt x="301" y="181"/>
                  </a:cubicBezTo>
                  <a:cubicBezTo>
                    <a:pt x="268" y="215"/>
                    <a:pt x="234" y="282"/>
                    <a:pt x="201" y="315"/>
                  </a:cubicBezTo>
                  <a:cubicBezTo>
                    <a:pt x="167" y="382"/>
                    <a:pt x="134" y="415"/>
                    <a:pt x="101" y="482"/>
                  </a:cubicBezTo>
                  <a:cubicBezTo>
                    <a:pt x="101" y="548"/>
                    <a:pt x="67" y="582"/>
                    <a:pt x="67" y="648"/>
                  </a:cubicBezTo>
                  <a:cubicBezTo>
                    <a:pt x="67" y="648"/>
                    <a:pt x="67" y="682"/>
                    <a:pt x="67" y="682"/>
                  </a:cubicBezTo>
                  <a:lnTo>
                    <a:pt x="101" y="682"/>
                  </a:lnTo>
                  <a:lnTo>
                    <a:pt x="167" y="648"/>
                  </a:lnTo>
                  <a:cubicBezTo>
                    <a:pt x="201" y="648"/>
                    <a:pt x="201" y="648"/>
                    <a:pt x="201" y="615"/>
                  </a:cubicBezTo>
                  <a:cubicBezTo>
                    <a:pt x="234" y="615"/>
                    <a:pt x="234" y="582"/>
                    <a:pt x="234" y="582"/>
                  </a:cubicBezTo>
                  <a:cubicBezTo>
                    <a:pt x="268" y="515"/>
                    <a:pt x="268" y="482"/>
                    <a:pt x="301" y="415"/>
                  </a:cubicBezTo>
                  <a:cubicBezTo>
                    <a:pt x="334" y="382"/>
                    <a:pt x="368" y="348"/>
                    <a:pt x="434" y="315"/>
                  </a:cubicBezTo>
                  <a:cubicBezTo>
                    <a:pt x="451" y="298"/>
                    <a:pt x="476" y="290"/>
                    <a:pt x="505" y="290"/>
                  </a:cubicBezTo>
                  <a:cubicBezTo>
                    <a:pt x="534" y="290"/>
                    <a:pt x="568" y="298"/>
                    <a:pt x="601" y="315"/>
                  </a:cubicBezTo>
                  <a:cubicBezTo>
                    <a:pt x="634" y="315"/>
                    <a:pt x="668" y="382"/>
                    <a:pt x="668" y="482"/>
                  </a:cubicBezTo>
                  <a:lnTo>
                    <a:pt x="668" y="515"/>
                  </a:lnTo>
                  <a:lnTo>
                    <a:pt x="401" y="749"/>
                  </a:lnTo>
                  <a:cubicBezTo>
                    <a:pt x="334" y="782"/>
                    <a:pt x="301" y="849"/>
                    <a:pt x="234" y="882"/>
                  </a:cubicBezTo>
                  <a:cubicBezTo>
                    <a:pt x="201" y="949"/>
                    <a:pt x="134" y="1015"/>
                    <a:pt x="101" y="1049"/>
                  </a:cubicBezTo>
                  <a:cubicBezTo>
                    <a:pt x="67" y="1115"/>
                    <a:pt x="67" y="1182"/>
                    <a:pt x="34" y="1249"/>
                  </a:cubicBezTo>
                  <a:cubicBezTo>
                    <a:pt x="1" y="1349"/>
                    <a:pt x="1" y="1416"/>
                    <a:pt x="1" y="1482"/>
                  </a:cubicBezTo>
                  <a:cubicBezTo>
                    <a:pt x="1" y="1549"/>
                    <a:pt x="34" y="1582"/>
                    <a:pt x="34" y="1616"/>
                  </a:cubicBezTo>
                  <a:cubicBezTo>
                    <a:pt x="67" y="1649"/>
                    <a:pt x="67" y="1683"/>
                    <a:pt x="101" y="1716"/>
                  </a:cubicBezTo>
                  <a:cubicBezTo>
                    <a:pt x="134" y="1716"/>
                    <a:pt x="167" y="1749"/>
                    <a:pt x="201" y="1749"/>
                  </a:cubicBezTo>
                  <a:cubicBezTo>
                    <a:pt x="268" y="1716"/>
                    <a:pt x="301" y="1716"/>
                    <a:pt x="368" y="1683"/>
                  </a:cubicBezTo>
                  <a:cubicBezTo>
                    <a:pt x="368" y="1683"/>
                    <a:pt x="401" y="1649"/>
                    <a:pt x="434" y="1616"/>
                  </a:cubicBezTo>
                  <a:lnTo>
                    <a:pt x="534" y="1516"/>
                  </a:lnTo>
                  <a:cubicBezTo>
                    <a:pt x="568" y="1482"/>
                    <a:pt x="601" y="1449"/>
                    <a:pt x="634" y="1416"/>
                  </a:cubicBezTo>
                  <a:cubicBezTo>
                    <a:pt x="634" y="1349"/>
                    <a:pt x="668" y="1316"/>
                    <a:pt x="668" y="1282"/>
                  </a:cubicBezTo>
                  <a:lnTo>
                    <a:pt x="668" y="1382"/>
                  </a:lnTo>
                  <a:cubicBezTo>
                    <a:pt x="668" y="1416"/>
                    <a:pt x="668" y="1416"/>
                    <a:pt x="668" y="1449"/>
                  </a:cubicBezTo>
                  <a:lnTo>
                    <a:pt x="701" y="1449"/>
                  </a:lnTo>
                  <a:lnTo>
                    <a:pt x="768" y="1416"/>
                  </a:lnTo>
                  <a:cubicBezTo>
                    <a:pt x="801" y="1382"/>
                    <a:pt x="835" y="1382"/>
                    <a:pt x="835" y="1349"/>
                  </a:cubicBezTo>
                  <a:cubicBezTo>
                    <a:pt x="835" y="1349"/>
                    <a:pt x="835" y="1316"/>
                    <a:pt x="835" y="1282"/>
                  </a:cubicBezTo>
                  <a:lnTo>
                    <a:pt x="835" y="415"/>
                  </a:lnTo>
                  <a:cubicBezTo>
                    <a:pt x="835" y="315"/>
                    <a:pt x="801" y="248"/>
                    <a:pt x="801" y="181"/>
                  </a:cubicBezTo>
                  <a:cubicBezTo>
                    <a:pt x="768" y="115"/>
                    <a:pt x="735" y="81"/>
                    <a:pt x="701" y="48"/>
                  </a:cubicBezTo>
                  <a:cubicBezTo>
                    <a:pt x="678" y="24"/>
                    <a:pt x="654" y="1"/>
                    <a:pt x="63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5"/>
            <p:cNvSpPr/>
            <p:nvPr/>
          </p:nvSpPr>
          <p:spPr>
            <a:xfrm>
              <a:off x="3713650" y="2920025"/>
              <a:ext cx="22550" cy="60900"/>
            </a:xfrm>
            <a:custGeom>
              <a:avLst/>
              <a:gdLst/>
              <a:ahLst/>
              <a:cxnLst/>
              <a:rect l="l" t="t" r="r" b="b"/>
              <a:pathLst>
                <a:path w="902" h="2436" extrusionOk="0">
                  <a:moveTo>
                    <a:pt x="868" y="1"/>
                  </a:moveTo>
                  <a:lnTo>
                    <a:pt x="801" y="34"/>
                  </a:lnTo>
                  <a:cubicBezTo>
                    <a:pt x="768" y="34"/>
                    <a:pt x="768" y="68"/>
                    <a:pt x="768" y="101"/>
                  </a:cubicBezTo>
                  <a:cubicBezTo>
                    <a:pt x="768" y="101"/>
                    <a:pt x="768" y="134"/>
                    <a:pt x="768" y="134"/>
                  </a:cubicBezTo>
                  <a:lnTo>
                    <a:pt x="468" y="1302"/>
                  </a:lnTo>
                  <a:lnTo>
                    <a:pt x="168" y="468"/>
                  </a:lnTo>
                  <a:cubicBezTo>
                    <a:pt x="168" y="468"/>
                    <a:pt x="168" y="434"/>
                    <a:pt x="168" y="434"/>
                  </a:cubicBezTo>
                  <a:lnTo>
                    <a:pt x="134" y="434"/>
                  </a:lnTo>
                  <a:lnTo>
                    <a:pt x="34" y="468"/>
                  </a:lnTo>
                  <a:cubicBezTo>
                    <a:pt x="34" y="501"/>
                    <a:pt x="1" y="501"/>
                    <a:pt x="1" y="535"/>
                  </a:cubicBezTo>
                  <a:cubicBezTo>
                    <a:pt x="1" y="535"/>
                    <a:pt x="1" y="568"/>
                    <a:pt x="1" y="568"/>
                  </a:cubicBezTo>
                  <a:lnTo>
                    <a:pt x="368" y="1635"/>
                  </a:lnTo>
                  <a:lnTo>
                    <a:pt x="201" y="2369"/>
                  </a:lnTo>
                  <a:cubicBezTo>
                    <a:pt x="201" y="2403"/>
                    <a:pt x="201" y="2403"/>
                    <a:pt x="201" y="2436"/>
                  </a:cubicBezTo>
                  <a:lnTo>
                    <a:pt x="234" y="2436"/>
                  </a:lnTo>
                  <a:lnTo>
                    <a:pt x="301" y="2369"/>
                  </a:lnTo>
                  <a:cubicBezTo>
                    <a:pt x="334" y="2369"/>
                    <a:pt x="334" y="2369"/>
                    <a:pt x="334" y="2336"/>
                  </a:cubicBezTo>
                  <a:cubicBezTo>
                    <a:pt x="334" y="2302"/>
                    <a:pt x="334" y="2302"/>
                    <a:pt x="334" y="2269"/>
                  </a:cubicBezTo>
                  <a:lnTo>
                    <a:pt x="901" y="68"/>
                  </a:lnTo>
                  <a:cubicBezTo>
                    <a:pt x="901" y="68"/>
                    <a:pt x="901" y="34"/>
                    <a:pt x="901" y="34"/>
                  </a:cubicBezTo>
                  <a:cubicBezTo>
                    <a:pt x="901" y="34"/>
                    <a:pt x="901" y="1"/>
                    <a:pt x="9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5"/>
            <p:cNvSpPr/>
            <p:nvPr/>
          </p:nvSpPr>
          <p:spPr>
            <a:xfrm>
              <a:off x="3418450" y="3201075"/>
              <a:ext cx="25050" cy="56725"/>
            </a:xfrm>
            <a:custGeom>
              <a:avLst/>
              <a:gdLst/>
              <a:ahLst/>
              <a:cxnLst/>
              <a:rect l="l" t="t" r="r" b="b"/>
              <a:pathLst>
                <a:path w="1002" h="2269" extrusionOk="0">
                  <a:moveTo>
                    <a:pt x="626" y="384"/>
                  </a:moveTo>
                  <a:cubicBezTo>
                    <a:pt x="659" y="384"/>
                    <a:pt x="684" y="400"/>
                    <a:pt x="701" y="434"/>
                  </a:cubicBezTo>
                  <a:cubicBezTo>
                    <a:pt x="734" y="534"/>
                    <a:pt x="768" y="634"/>
                    <a:pt x="768" y="734"/>
                  </a:cubicBezTo>
                  <a:lnTo>
                    <a:pt x="768" y="968"/>
                  </a:lnTo>
                  <a:lnTo>
                    <a:pt x="768" y="1201"/>
                  </a:lnTo>
                  <a:cubicBezTo>
                    <a:pt x="768" y="1334"/>
                    <a:pt x="734" y="1468"/>
                    <a:pt x="701" y="1568"/>
                  </a:cubicBezTo>
                  <a:cubicBezTo>
                    <a:pt x="667" y="1668"/>
                    <a:pt x="601" y="1768"/>
                    <a:pt x="501" y="1801"/>
                  </a:cubicBezTo>
                  <a:cubicBezTo>
                    <a:pt x="451" y="1835"/>
                    <a:pt x="417" y="1852"/>
                    <a:pt x="388" y="1852"/>
                  </a:cubicBezTo>
                  <a:cubicBezTo>
                    <a:pt x="359" y="1852"/>
                    <a:pt x="334" y="1835"/>
                    <a:pt x="301" y="1801"/>
                  </a:cubicBezTo>
                  <a:cubicBezTo>
                    <a:pt x="267" y="1701"/>
                    <a:pt x="234" y="1601"/>
                    <a:pt x="234" y="1501"/>
                  </a:cubicBezTo>
                  <a:lnTo>
                    <a:pt x="234" y="1268"/>
                  </a:lnTo>
                  <a:lnTo>
                    <a:pt x="234" y="1034"/>
                  </a:lnTo>
                  <a:cubicBezTo>
                    <a:pt x="234" y="901"/>
                    <a:pt x="267" y="767"/>
                    <a:pt x="301" y="667"/>
                  </a:cubicBezTo>
                  <a:cubicBezTo>
                    <a:pt x="334" y="567"/>
                    <a:pt x="401" y="467"/>
                    <a:pt x="501" y="434"/>
                  </a:cubicBezTo>
                  <a:cubicBezTo>
                    <a:pt x="551" y="400"/>
                    <a:pt x="592" y="384"/>
                    <a:pt x="626" y="384"/>
                  </a:cubicBezTo>
                  <a:close/>
                  <a:moveTo>
                    <a:pt x="734" y="0"/>
                  </a:moveTo>
                  <a:cubicBezTo>
                    <a:pt x="667" y="0"/>
                    <a:pt x="567" y="34"/>
                    <a:pt x="501" y="67"/>
                  </a:cubicBezTo>
                  <a:cubicBezTo>
                    <a:pt x="401" y="134"/>
                    <a:pt x="334" y="200"/>
                    <a:pt x="267" y="267"/>
                  </a:cubicBezTo>
                  <a:cubicBezTo>
                    <a:pt x="200" y="334"/>
                    <a:pt x="167" y="434"/>
                    <a:pt x="100" y="534"/>
                  </a:cubicBezTo>
                  <a:cubicBezTo>
                    <a:pt x="67" y="634"/>
                    <a:pt x="34" y="734"/>
                    <a:pt x="34" y="834"/>
                  </a:cubicBezTo>
                  <a:cubicBezTo>
                    <a:pt x="0" y="934"/>
                    <a:pt x="0" y="1068"/>
                    <a:pt x="0" y="1168"/>
                  </a:cubicBezTo>
                  <a:lnTo>
                    <a:pt x="0" y="1435"/>
                  </a:lnTo>
                  <a:lnTo>
                    <a:pt x="0" y="1668"/>
                  </a:lnTo>
                  <a:cubicBezTo>
                    <a:pt x="0" y="1768"/>
                    <a:pt x="0" y="1868"/>
                    <a:pt x="34" y="1968"/>
                  </a:cubicBezTo>
                  <a:cubicBezTo>
                    <a:pt x="34" y="2035"/>
                    <a:pt x="67" y="2102"/>
                    <a:pt x="100" y="2168"/>
                  </a:cubicBezTo>
                  <a:cubicBezTo>
                    <a:pt x="167" y="2235"/>
                    <a:pt x="200" y="2235"/>
                    <a:pt x="267" y="2268"/>
                  </a:cubicBezTo>
                  <a:cubicBezTo>
                    <a:pt x="334" y="2235"/>
                    <a:pt x="434" y="2235"/>
                    <a:pt x="501" y="2168"/>
                  </a:cubicBezTo>
                  <a:cubicBezTo>
                    <a:pt x="601" y="2135"/>
                    <a:pt x="667" y="2068"/>
                    <a:pt x="734" y="1968"/>
                  </a:cubicBezTo>
                  <a:cubicBezTo>
                    <a:pt x="801" y="1902"/>
                    <a:pt x="868" y="1801"/>
                    <a:pt x="901" y="1735"/>
                  </a:cubicBezTo>
                  <a:cubicBezTo>
                    <a:pt x="934" y="1635"/>
                    <a:pt x="968" y="1535"/>
                    <a:pt x="968" y="1435"/>
                  </a:cubicBezTo>
                  <a:cubicBezTo>
                    <a:pt x="1001" y="1301"/>
                    <a:pt x="1001" y="1201"/>
                    <a:pt x="1001" y="1101"/>
                  </a:cubicBezTo>
                  <a:lnTo>
                    <a:pt x="1001" y="567"/>
                  </a:lnTo>
                  <a:cubicBezTo>
                    <a:pt x="1001" y="467"/>
                    <a:pt x="1001" y="367"/>
                    <a:pt x="968" y="267"/>
                  </a:cubicBezTo>
                  <a:cubicBezTo>
                    <a:pt x="968" y="200"/>
                    <a:pt x="934" y="134"/>
                    <a:pt x="901" y="67"/>
                  </a:cubicBezTo>
                  <a:cubicBezTo>
                    <a:pt x="868" y="34"/>
                    <a:pt x="801" y="0"/>
                    <a:pt x="7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5"/>
            <p:cNvSpPr/>
            <p:nvPr/>
          </p:nvSpPr>
          <p:spPr>
            <a:xfrm>
              <a:off x="3448475" y="3181875"/>
              <a:ext cx="27525" cy="53400"/>
            </a:xfrm>
            <a:custGeom>
              <a:avLst/>
              <a:gdLst/>
              <a:ahLst/>
              <a:cxnLst/>
              <a:rect l="l" t="t" r="r" b="b"/>
              <a:pathLst>
                <a:path w="1101" h="2136" extrusionOk="0">
                  <a:moveTo>
                    <a:pt x="634" y="735"/>
                  </a:moveTo>
                  <a:lnTo>
                    <a:pt x="634" y="1369"/>
                  </a:lnTo>
                  <a:lnTo>
                    <a:pt x="300" y="1535"/>
                  </a:lnTo>
                  <a:lnTo>
                    <a:pt x="634" y="735"/>
                  </a:lnTo>
                  <a:close/>
                  <a:moveTo>
                    <a:pt x="834" y="1"/>
                  </a:moveTo>
                  <a:lnTo>
                    <a:pt x="701" y="68"/>
                  </a:lnTo>
                  <a:cubicBezTo>
                    <a:pt x="667" y="101"/>
                    <a:pt x="634" y="168"/>
                    <a:pt x="634" y="201"/>
                  </a:cubicBezTo>
                  <a:lnTo>
                    <a:pt x="34" y="1635"/>
                  </a:lnTo>
                  <a:cubicBezTo>
                    <a:pt x="34" y="1669"/>
                    <a:pt x="34" y="1702"/>
                    <a:pt x="0" y="1736"/>
                  </a:cubicBezTo>
                  <a:cubicBezTo>
                    <a:pt x="0" y="1769"/>
                    <a:pt x="0" y="1769"/>
                    <a:pt x="0" y="1802"/>
                  </a:cubicBezTo>
                  <a:lnTo>
                    <a:pt x="0" y="2002"/>
                  </a:lnTo>
                  <a:cubicBezTo>
                    <a:pt x="0" y="2036"/>
                    <a:pt x="0" y="2036"/>
                    <a:pt x="0" y="2069"/>
                  </a:cubicBezTo>
                  <a:lnTo>
                    <a:pt x="67" y="2069"/>
                  </a:lnTo>
                  <a:lnTo>
                    <a:pt x="634" y="1736"/>
                  </a:lnTo>
                  <a:lnTo>
                    <a:pt x="634" y="2069"/>
                  </a:lnTo>
                  <a:cubicBezTo>
                    <a:pt x="634" y="2102"/>
                    <a:pt x="634" y="2102"/>
                    <a:pt x="634" y="2136"/>
                  </a:cubicBezTo>
                  <a:lnTo>
                    <a:pt x="667" y="2136"/>
                  </a:lnTo>
                  <a:lnTo>
                    <a:pt x="834" y="2036"/>
                  </a:lnTo>
                  <a:cubicBezTo>
                    <a:pt x="867" y="2002"/>
                    <a:pt x="867" y="2002"/>
                    <a:pt x="867" y="1969"/>
                  </a:cubicBezTo>
                  <a:cubicBezTo>
                    <a:pt x="901" y="1969"/>
                    <a:pt x="901" y="1936"/>
                    <a:pt x="867" y="1936"/>
                  </a:cubicBezTo>
                  <a:lnTo>
                    <a:pt x="867" y="1569"/>
                  </a:lnTo>
                  <a:lnTo>
                    <a:pt x="1034" y="1469"/>
                  </a:lnTo>
                  <a:cubicBezTo>
                    <a:pt x="1068" y="1469"/>
                    <a:pt x="1068" y="1469"/>
                    <a:pt x="1068" y="1435"/>
                  </a:cubicBezTo>
                  <a:cubicBezTo>
                    <a:pt x="1068" y="1435"/>
                    <a:pt x="1068" y="1402"/>
                    <a:pt x="1068" y="1369"/>
                  </a:cubicBezTo>
                  <a:lnTo>
                    <a:pt x="1068" y="1168"/>
                  </a:lnTo>
                  <a:cubicBezTo>
                    <a:pt x="1101" y="1168"/>
                    <a:pt x="1101" y="1135"/>
                    <a:pt x="1068" y="1135"/>
                  </a:cubicBezTo>
                  <a:cubicBezTo>
                    <a:pt x="1068" y="1118"/>
                    <a:pt x="1068" y="1110"/>
                    <a:pt x="1063" y="1110"/>
                  </a:cubicBezTo>
                  <a:cubicBezTo>
                    <a:pt x="1059" y="1110"/>
                    <a:pt x="1051" y="1118"/>
                    <a:pt x="1034" y="1135"/>
                  </a:cubicBezTo>
                  <a:lnTo>
                    <a:pt x="867" y="1202"/>
                  </a:lnTo>
                  <a:lnTo>
                    <a:pt x="867" y="34"/>
                  </a:lnTo>
                  <a:cubicBezTo>
                    <a:pt x="901" y="34"/>
                    <a:pt x="901" y="1"/>
                    <a:pt x="86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5"/>
            <p:cNvSpPr/>
            <p:nvPr/>
          </p:nvSpPr>
          <p:spPr>
            <a:xfrm>
              <a:off x="3477650" y="3157700"/>
              <a:ext cx="22550" cy="75075"/>
            </a:xfrm>
            <a:custGeom>
              <a:avLst/>
              <a:gdLst/>
              <a:ahLst/>
              <a:cxnLst/>
              <a:rect l="l" t="t" r="r" b="b"/>
              <a:pathLst>
                <a:path w="902" h="3003" extrusionOk="0">
                  <a:moveTo>
                    <a:pt x="868" y="1"/>
                  </a:moveTo>
                  <a:lnTo>
                    <a:pt x="735" y="67"/>
                  </a:lnTo>
                  <a:cubicBezTo>
                    <a:pt x="701" y="101"/>
                    <a:pt x="701" y="101"/>
                    <a:pt x="668" y="134"/>
                  </a:cubicBezTo>
                  <a:cubicBezTo>
                    <a:pt x="668" y="167"/>
                    <a:pt x="668" y="201"/>
                    <a:pt x="668" y="201"/>
                  </a:cubicBezTo>
                  <a:lnTo>
                    <a:pt x="34" y="2936"/>
                  </a:lnTo>
                  <a:cubicBezTo>
                    <a:pt x="1" y="2936"/>
                    <a:pt x="1" y="2969"/>
                    <a:pt x="34" y="2969"/>
                  </a:cubicBezTo>
                  <a:cubicBezTo>
                    <a:pt x="1" y="2969"/>
                    <a:pt x="1" y="3003"/>
                    <a:pt x="34" y="3003"/>
                  </a:cubicBezTo>
                  <a:lnTo>
                    <a:pt x="167" y="2936"/>
                  </a:lnTo>
                  <a:cubicBezTo>
                    <a:pt x="201" y="2903"/>
                    <a:pt x="234" y="2903"/>
                    <a:pt x="234" y="2869"/>
                  </a:cubicBezTo>
                  <a:cubicBezTo>
                    <a:pt x="234" y="2836"/>
                    <a:pt x="268" y="2836"/>
                    <a:pt x="268" y="2803"/>
                  </a:cubicBezTo>
                  <a:lnTo>
                    <a:pt x="901" y="67"/>
                  </a:lnTo>
                  <a:cubicBezTo>
                    <a:pt x="901" y="67"/>
                    <a:pt x="901" y="34"/>
                    <a:pt x="901" y="34"/>
                  </a:cubicBezTo>
                  <a:cubicBezTo>
                    <a:pt x="901" y="34"/>
                    <a:pt x="901" y="1"/>
                    <a:pt x="90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5"/>
            <p:cNvSpPr/>
            <p:nvPr/>
          </p:nvSpPr>
          <p:spPr>
            <a:xfrm>
              <a:off x="3503500" y="3151875"/>
              <a:ext cx="24225" cy="60675"/>
            </a:xfrm>
            <a:custGeom>
              <a:avLst/>
              <a:gdLst/>
              <a:ahLst/>
              <a:cxnLst/>
              <a:rect l="l" t="t" r="r" b="b"/>
              <a:pathLst>
                <a:path w="969" h="2427" extrusionOk="0">
                  <a:moveTo>
                    <a:pt x="701" y="0"/>
                  </a:moveTo>
                  <a:cubicBezTo>
                    <a:pt x="635" y="0"/>
                    <a:pt x="568" y="33"/>
                    <a:pt x="501" y="67"/>
                  </a:cubicBezTo>
                  <a:cubicBezTo>
                    <a:pt x="434" y="100"/>
                    <a:pt x="368" y="167"/>
                    <a:pt x="301" y="234"/>
                  </a:cubicBezTo>
                  <a:cubicBezTo>
                    <a:pt x="234" y="300"/>
                    <a:pt x="201" y="367"/>
                    <a:pt x="168" y="467"/>
                  </a:cubicBezTo>
                  <a:cubicBezTo>
                    <a:pt x="101" y="534"/>
                    <a:pt x="67" y="634"/>
                    <a:pt x="67" y="701"/>
                  </a:cubicBezTo>
                  <a:cubicBezTo>
                    <a:pt x="34" y="801"/>
                    <a:pt x="1" y="901"/>
                    <a:pt x="1" y="1001"/>
                  </a:cubicBezTo>
                  <a:cubicBezTo>
                    <a:pt x="1" y="1001"/>
                    <a:pt x="1" y="1034"/>
                    <a:pt x="1" y="1034"/>
                  </a:cubicBezTo>
                  <a:lnTo>
                    <a:pt x="34" y="1034"/>
                  </a:lnTo>
                  <a:lnTo>
                    <a:pt x="201" y="934"/>
                  </a:lnTo>
                  <a:cubicBezTo>
                    <a:pt x="201" y="934"/>
                    <a:pt x="234" y="934"/>
                    <a:pt x="234" y="901"/>
                  </a:cubicBezTo>
                  <a:cubicBezTo>
                    <a:pt x="234" y="901"/>
                    <a:pt x="268" y="867"/>
                    <a:pt x="268" y="834"/>
                  </a:cubicBezTo>
                  <a:cubicBezTo>
                    <a:pt x="268" y="767"/>
                    <a:pt x="301" y="667"/>
                    <a:pt x="334" y="601"/>
                  </a:cubicBezTo>
                  <a:cubicBezTo>
                    <a:pt x="368" y="534"/>
                    <a:pt x="401" y="467"/>
                    <a:pt x="468" y="434"/>
                  </a:cubicBezTo>
                  <a:cubicBezTo>
                    <a:pt x="518" y="417"/>
                    <a:pt x="551" y="409"/>
                    <a:pt x="576" y="409"/>
                  </a:cubicBezTo>
                  <a:cubicBezTo>
                    <a:pt x="601" y="409"/>
                    <a:pt x="618" y="417"/>
                    <a:pt x="635" y="434"/>
                  </a:cubicBezTo>
                  <a:cubicBezTo>
                    <a:pt x="668" y="500"/>
                    <a:pt x="701" y="534"/>
                    <a:pt x="668" y="601"/>
                  </a:cubicBezTo>
                  <a:cubicBezTo>
                    <a:pt x="701" y="667"/>
                    <a:pt x="701" y="701"/>
                    <a:pt x="668" y="767"/>
                  </a:cubicBezTo>
                  <a:cubicBezTo>
                    <a:pt x="668" y="834"/>
                    <a:pt x="635" y="867"/>
                    <a:pt x="601" y="934"/>
                  </a:cubicBezTo>
                  <a:lnTo>
                    <a:pt x="67" y="2002"/>
                  </a:lnTo>
                  <a:cubicBezTo>
                    <a:pt x="34" y="2035"/>
                    <a:pt x="34" y="2068"/>
                    <a:pt x="34" y="2102"/>
                  </a:cubicBezTo>
                  <a:cubicBezTo>
                    <a:pt x="1" y="2135"/>
                    <a:pt x="1" y="2168"/>
                    <a:pt x="1" y="2202"/>
                  </a:cubicBezTo>
                  <a:lnTo>
                    <a:pt x="1" y="2368"/>
                  </a:lnTo>
                  <a:cubicBezTo>
                    <a:pt x="1" y="2368"/>
                    <a:pt x="1" y="2402"/>
                    <a:pt x="1" y="2402"/>
                  </a:cubicBezTo>
                  <a:cubicBezTo>
                    <a:pt x="1" y="2418"/>
                    <a:pt x="9" y="2427"/>
                    <a:pt x="17" y="2427"/>
                  </a:cubicBezTo>
                  <a:cubicBezTo>
                    <a:pt x="26" y="2427"/>
                    <a:pt x="34" y="2418"/>
                    <a:pt x="34" y="2402"/>
                  </a:cubicBezTo>
                  <a:lnTo>
                    <a:pt x="935" y="1901"/>
                  </a:lnTo>
                  <a:cubicBezTo>
                    <a:pt x="968" y="1868"/>
                    <a:pt x="968" y="1868"/>
                    <a:pt x="968" y="1835"/>
                  </a:cubicBezTo>
                  <a:cubicBezTo>
                    <a:pt x="968" y="1835"/>
                    <a:pt x="968" y="1801"/>
                    <a:pt x="968" y="1768"/>
                  </a:cubicBezTo>
                  <a:lnTo>
                    <a:pt x="968" y="1568"/>
                  </a:lnTo>
                  <a:cubicBezTo>
                    <a:pt x="968" y="1568"/>
                    <a:pt x="968" y="1535"/>
                    <a:pt x="968" y="1535"/>
                  </a:cubicBezTo>
                  <a:lnTo>
                    <a:pt x="935" y="1535"/>
                  </a:lnTo>
                  <a:lnTo>
                    <a:pt x="401" y="1835"/>
                  </a:lnTo>
                  <a:lnTo>
                    <a:pt x="768" y="1134"/>
                  </a:lnTo>
                  <a:cubicBezTo>
                    <a:pt x="801" y="1068"/>
                    <a:pt x="835" y="967"/>
                    <a:pt x="868" y="901"/>
                  </a:cubicBezTo>
                  <a:cubicBezTo>
                    <a:pt x="901" y="867"/>
                    <a:pt x="901" y="801"/>
                    <a:pt x="935" y="734"/>
                  </a:cubicBezTo>
                  <a:cubicBezTo>
                    <a:pt x="935" y="701"/>
                    <a:pt x="935" y="634"/>
                    <a:pt x="968" y="601"/>
                  </a:cubicBezTo>
                  <a:lnTo>
                    <a:pt x="968" y="467"/>
                  </a:lnTo>
                  <a:cubicBezTo>
                    <a:pt x="968" y="400"/>
                    <a:pt x="935" y="300"/>
                    <a:pt x="935" y="234"/>
                  </a:cubicBezTo>
                  <a:cubicBezTo>
                    <a:pt x="901" y="200"/>
                    <a:pt x="868" y="134"/>
                    <a:pt x="835" y="67"/>
                  </a:cubicBezTo>
                  <a:cubicBezTo>
                    <a:pt x="801" y="33"/>
                    <a:pt x="768" y="0"/>
                    <a:pt x="7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5"/>
            <p:cNvSpPr/>
            <p:nvPr/>
          </p:nvSpPr>
          <p:spPr>
            <a:xfrm>
              <a:off x="3532700" y="3132675"/>
              <a:ext cx="26700" cy="53400"/>
            </a:xfrm>
            <a:custGeom>
              <a:avLst/>
              <a:gdLst/>
              <a:ahLst/>
              <a:cxnLst/>
              <a:rect l="l" t="t" r="r" b="b"/>
              <a:pathLst>
                <a:path w="1068" h="2136" extrusionOk="0">
                  <a:moveTo>
                    <a:pt x="601" y="768"/>
                  </a:moveTo>
                  <a:lnTo>
                    <a:pt x="601" y="1369"/>
                  </a:lnTo>
                  <a:lnTo>
                    <a:pt x="300" y="1569"/>
                  </a:lnTo>
                  <a:lnTo>
                    <a:pt x="601" y="768"/>
                  </a:lnTo>
                  <a:close/>
                  <a:moveTo>
                    <a:pt x="834" y="1"/>
                  </a:moveTo>
                  <a:lnTo>
                    <a:pt x="701" y="101"/>
                  </a:lnTo>
                  <a:cubicBezTo>
                    <a:pt x="667" y="134"/>
                    <a:pt x="634" y="168"/>
                    <a:pt x="601" y="201"/>
                  </a:cubicBezTo>
                  <a:lnTo>
                    <a:pt x="34" y="1669"/>
                  </a:lnTo>
                  <a:cubicBezTo>
                    <a:pt x="0" y="1702"/>
                    <a:pt x="0" y="1735"/>
                    <a:pt x="0" y="1735"/>
                  </a:cubicBezTo>
                  <a:cubicBezTo>
                    <a:pt x="0" y="1769"/>
                    <a:pt x="0" y="1802"/>
                    <a:pt x="0" y="1836"/>
                  </a:cubicBezTo>
                  <a:lnTo>
                    <a:pt x="0" y="2036"/>
                  </a:lnTo>
                  <a:cubicBezTo>
                    <a:pt x="0" y="2036"/>
                    <a:pt x="0" y="2069"/>
                    <a:pt x="0" y="2069"/>
                  </a:cubicBezTo>
                  <a:cubicBezTo>
                    <a:pt x="0" y="2086"/>
                    <a:pt x="9" y="2094"/>
                    <a:pt x="17" y="2094"/>
                  </a:cubicBezTo>
                  <a:cubicBezTo>
                    <a:pt x="25" y="2094"/>
                    <a:pt x="34" y="2086"/>
                    <a:pt x="34" y="2069"/>
                  </a:cubicBezTo>
                  <a:lnTo>
                    <a:pt x="634" y="1735"/>
                  </a:lnTo>
                  <a:lnTo>
                    <a:pt x="634" y="2102"/>
                  </a:lnTo>
                  <a:cubicBezTo>
                    <a:pt x="634" y="2102"/>
                    <a:pt x="634" y="2136"/>
                    <a:pt x="634" y="2136"/>
                  </a:cubicBezTo>
                  <a:lnTo>
                    <a:pt x="667" y="2136"/>
                  </a:lnTo>
                  <a:lnTo>
                    <a:pt x="834" y="2069"/>
                  </a:lnTo>
                  <a:cubicBezTo>
                    <a:pt x="868" y="2036"/>
                    <a:pt x="868" y="2036"/>
                    <a:pt x="868" y="2002"/>
                  </a:cubicBezTo>
                  <a:cubicBezTo>
                    <a:pt x="868" y="2002"/>
                    <a:pt x="868" y="1969"/>
                    <a:pt x="868" y="1936"/>
                  </a:cubicBezTo>
                  <a:lnTo>
                    <a:pt x="868" y="1602"/>
                  </a:lnTo>
                  <a:lnTo>
                    <a:pt x="1034" y="1502"/>
                  </a:lnTo>
                  <a:cubicBezTo>
                    <a:pt x="1034" y="1469"/>
                    <a:pt x="1068" y="1469"/>
                    <a:pt x="1068" y="1435"/>
                  </a:cubicBezTo>
                  <a:cubicBezTo>
                    <a:pt x="1068" y="1435"/>
                    <a:pt x="1068" y="1402"/>
                    <a:pt x="1068" y="1402"/>
                  </a:cubicBezTo>
                  <a:lnTo>
                    <a:pt x="1068" y="1168"/>
                  </a:lnTo>
                  <a:cubicBezTo>
                    <a:pt x="1068" y="1168"/>
                    <a:pt x="1068" y="1135"/>
                    <a:pt x="1068" y="1135"/>
                  </a:cubicBezTo>
                  <a:lnTo>
                    <a:pt x="1034" y="1135"/>
                  </a:lnTo>
                  <a:lnTo>
                    <a:pt x="868" y="1235"/>
                  </a:lnTo>
                  <a:lnTo>
                    <a:pt x="868" y="68"/>
                  </a:lnTo>
                  <a:cubicBezTo>
                    <a:pt x="868" y="34"/>
                    <a:pt x="868" y="34"/>
                    <a:pt x="8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5"/>
            <p:cNvSpPr/>
            <p:nvPr/>
          </p:nvSpPr>
          <p:spPr>
            <a:xfrm>
              <a:off x="3370075" y="2845425"/>
              <a:ext cx="1022725" cy="591675"/>
            </a:xfrm>
            <a:custGeom>
              <a:avLst/>
              <a:gdLst/>
              <a:ahLst/>
              <a:cxnLst/>
              <a:rect l="l" t="t" r="r" b="b"/>
              <a:pathLst>
                <a:path w="40909" h="23667" extrusionOk="0">
                  <a:moveTo>
                    <a:pt x="40758" y="1"/>
                  </a:moveTo>
                  <a:cubicBezTo>
                    <a:pt x="40739" y="1"/>
                    <a:pt x="40718" y="5"/>
                    <a:pt x="40696" y="16"/>
                  </a:cubicBezTo>
                  <a:lnTo>
                    <a:pt x="67" y="23499"/>
                  </a:lnTo>
                  <a:cubicBezTo>
                    <a:pt x="1" y="23499"/>
                    <a:pt x="1" y="23566"/>
                    <a:pt x="1" y="23633"/>
                  </a:cubicBezTo>
                  <a:cubicBezTo>
                    <a:pt x="34" y="23666"/>
                    <a:pt x="67" y="23666"/>
                    <a:pt x="101" y="23666"/>
                  </a:cubicBezTo>
                  <a:lnTo>
                    <a:pt x="167" y="23666"/>
                  </a:lnTo>
                  <a:lnTo>
                    <a:pt x="40796" y="183"/>
                  </a:lnTo>
                  <a:cubicBezTo>
                    <a:pt x="40908" y="127"/>
                    <a:pt x="40856" y="1"/>
                    <a:pt x="4075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5"/>
            <p:cNvSpPr/>
            <p:nvPr/>
          </p:nvSpPr>
          <p:spPr>
            <a:xfrm>
              <a:off x="3922975" y="2491975"/>
              <a:ext cx="466200" cy="541750"/>
            </a:xfrm>
            <a:custGeom>
              <a:avLst/>
              <a:gdLst/>
              <a:ahLst/>
              <a:cxnLst/>
              <a:rect l="l" t="t" r="r" b="b"/>
              <a:pathLst>
                <a:path w="18648" h="21670" extrusionOk="0">
                  <a:moveTo>
                    <a:pt x="18136" y="0"/>
                  </a:moveTo>
                  <a:cubicBezTo>
                    <a:pt x="18018" y="0"/>
                    <a:pt x="17886" y="36"/>
                    <a:pt x="17746" y="111"/>
                  </a:cubicBezTo>
                  <a:lnTo>
                    <a:pt x="901" y="9818"/>
                  </a:lnTo>
                  <a:cubicBezTo>
                    <a:pt x="367" y="10184"/>
                    <a:pt x="34" y="10752"/>
                    <a:pt x="0" y="11385"/>
                  </a:cubicBezTo>
                  <a:lnTo>
                    <a:pt x="0" y="21026"/>
                  </a:lnTo>
                  <a:cubicBezTo>
                    <a:pt x="0" y="21434"/>
                    <a:pt x="208" y="21669"/>
                    <a:pt x="511" y="21669"/>
                  </a:cubicBezTo>
                  <a:cubicBezTo>
                    <a:pt x="629" y="21669"/>
                    <a:pt x="761" y="21634"/>
                    <a:pt x="901" y="21559"/>
                  </a:cubicBezTo>
                  <a:lnTo>
                    <a:pt x="17746" y="11852"/>
                  </a:lnTo>
                  <a:cubicBezTo>
                    <a:pt x="18280" y="11485"/>
                    <a:pt x="18614" y="10918"/>
                    <a:pt x="18647" y="10285"/>
                  </a:cubicBezTo>
                  <a:lnTo>
                    <a:pt x="18647" y="644"/>
                  </a:lnTo>
                  <a:cubicBezTo>
                    <a:pt x="18647" y="236"/>
                    <a:pt x="18439" y="0"/>
                    <a:pt x="1813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5"/>
            <p:cNvSpPr/>
            <p:nvPr/>
          </p:nvSpPr>
          <p:spPr>
            <a:xfrm>
              <a:off x="3967175" y="2885000"/>
              <a:ext cx="16700" cy="53400"/>
            </a:xfrm>
            <a:custGeom>
              <a:avLst/>
              <a:gdLst/>
              <a:ahLst/>
              <a:cxnLst/>
              <a:rect l="l" t="t" r="r" b="b"/>
              <a:pathLst>
                <a:path w="668" h="2136" extrusionOk="0">
                  <a:moveTo>
                    <a:pt x="634" y="1"/>
                  </a:moveTo>
                  <a:lnTo>
                    <a:pt x="467" y="68"/>
                  </a:lnTo>
                  <a:cubicBezTo>
                    <a:pt x="467" y="101"/>
                    <a:pt x="467" y="101"/>
                    <a:pt x="434" y="134"/>
                  </a:cubicBezTo>
                  <a:lnTo>
                    <a:pt x="401" y="168"/>
                  </a:lnTo>
                  <a:lnTo>
                    <a:pt x="0" y="901"/>
                  </a:lnTo>
                  <a:cubicBezTo>
                    <a:pt x="0" y="935"/>
                    <a:pt x="0" y="935"/>
                    <a:pt x="0" y="968"/>
                  </a:cubicBezTo>
                  <a:cubicBezTo>
                    <a:pt x="0" y="1002"/>
                    <a:pt x="0" y="1002"/>
                    <a:pt x="0" y="1035"/>
                  </a:cubicBezTo>
                  <a:lnTo>
                    <a:pt x="100" y="1168"/>
                  </a:lnTo>
                  <a:lnTo>
                    <a:pt x="134" y="1168"/>
                  </a:lnTo>
                  <a:cubicBezTo>
                    <a:pt x="167" y="1135"/>
                    <a:pt x="167" y="1135"/>
                    <a:pt x="167" y="1102"/>
                  </a:cubicBezTo>
                  <a:lnTo>
                    <a:pt x="434" y="635"/>
                  </a:lnTo>
                  <a:lnTo>
                    <a:pt x="434" y="2069"/>
                  </a:lnTo>
                  <a:cubicBezTo>
                    <a:pt x="434" y="2102"/>
                    <a:pt x="434" y="2102"/>
                    <a:pt x="434" y="2136"/>
                  </a:cubicBezTo>
                  <a:lnTo>
                    <a:pt x="467" y="2136"/>
                  </a:lnTo>
                  <a:lnTo>
                    <a:pt x="634" y="2036"/>
                  </a:lnTo>
                  <a:cubicBezTo>
                    <a:pt x="634" y="2036"/>
                    <a:pt x="667" y="2002"/>
                    <a:pt x="667" y="2002"/>
                  </a:cubicBezTo>
                  <a:cubicBezTo>
                    <a:pt x="667" y="1969"/>
                    <a:pt x="667" y="1936"/>
                    <a:pt x="667" y="1936"/>
                  </a:cubicBezTo>
                  <a:lnTo>
                    <a:pt x="667" y="34"/>
                  </a:lnTo>
                  <a:cubicBezTo>
                    <a:pt x="667" y="34"/>
                    <a:pt x="667" y="1"/>
                    <a:pt x="66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5"/>
            <p:cNvSpPr/>
            <p:nvPr/>
          </p:nvSpPr>
          <p:spPr>
            <a:xfrm>
              <a:off x="3994700" y="2869175"/>
              <a:ext cx="24200" cy="59225"/>
            </a:xfrm>
            <a:custGeom>
              <a:avLst/>
              <a:gdLst/>
              <a:ahLst/>
              <a:cxnLst/>
              <a:rect l="l" t="t" r="r" b="b"/>
              <a:pathLst>
                <a:path w="968" h="2369" extrusionOk="0">
                  <a:moveTo>
                    <a:pt x="701" y="0"/>
                  </a:moveTo>
                  <a:cubicBezTo>
                    <a:pt x="634" y="0"/>
                    <a:pt x="534" y="0"/>
                    <a:pt x="500" y="33"/>
                  </a:cubicBezTo>
                  <a:cubicBezTo>
                    <a:pt x="400" y="100"/>
                    <a:pt x="367" y="133"/>
                    <a:pt x="300" y="200"/>
                  </a:cubicBezTo>
                  <a:cubicBezTo>
                    <a:pt x="234" y="267"/>
                    <a:pt x="200" y="334"/>
                    <a:pt x="167" y="434"/>
                  </a:cubicBezTo>
                  <a:cubicBezTo>
                    <a:pt x="100" y="500"/>
                    <a:pt x="67" y="600"/>
                    <a:pt x="67" y="701"/>
                  </a:cubicBezTo>
                  <a:cubicBezTo>
                    <a:pt x="33" y="767"/>
                    <a:pt x="0" y="867"/>
                    <a:pt x="0" y="967"/>
                  </a:cubicBezTo>
                  <a:cubicBezTo>
                    <a:pt x="0" y="967"/>
                    <a:pt x="0" y="1001"/>
                    <a:pt x="0" y="1001"/>
                  </a:cubicBezTo>
                  <a:lnTo>
                    <a:pt x="33" y="1001"/>
                  </a:lnTo>
                  <a:lnTo>
                    <a:pt x="200" y="934"/>
                  </a:lnTo>
                  <a:cubicBezTo>
                    <a:pt x="200" y="901"/>
                    <a:pt x="234" y="901"/>
                    <a:pt x="234" y="901"/>
                  </a:cubicBezTo>
                  <a:cubicBezTo>
                    <a:pt x="234" y="867"/>
                    <a:pt x="234" y="834"/>
                    <a:pt x="267" y="801"/>
                  </a:cubicBezTo>
                  <a:cubicBezTo>
                    <a:pt x="267" y="734"/>
                    <a:pt x="300" y="634"/>
                    <a:pt x="334" y="567"/>
                  </a:cubicBezTo>
                  <a:cubicBezTo>
                    <a:pt x="367" y="500"/>
                    <a:pt x="400" y="434"/>
                    <a:pt x="467" y="400"/>
                  </a:cubicBezTo>
                  <a:cubicBezTo>
                    <a:pt x="500" y="384"/>
                    <a:pt x="534" y="375"/>
                    <a:pt x="563" y="375"/>
                  </a:cubicBezTo>
                  <a:cubicBezTo>
                    <a:pt x="592" y="375"/>
                    <a:pt x="617" y="384"/>
                    <a:pt x="634" y="400"/>
                  </a:cubicBezTo>
                  <a:cubicBezTo>
                    <a:pt x="667" y="467"/>
                    <a:pt x="701" y="534"/>
                    <a:pt x="667" y="567"/>
                  </a:cubicBezTo>
                  <a:cubicBezTo>
                    <a:pt x="667" y="634"/>
                    <a:pt x="667" y="667"/>
                    <a:pt x="667" y="734"/>
                  </a:cubicBezTo>
                  <a:cubicBezTo>
                    <a:pt x="667" y="801"/>
                    <a:pt x="634" y="867"/>
                    <a:pt x="601" y="901"/>
                  </a:cubicBezTo>
                  <a:lnTo>
                    <a:pt x="67" y="1968"/>
                  </a:lnTo>
                  <a:cubicBezTo>
                    <a:pt x="33" y="2001"/>
                    <a:pt x="33" y="2035"/>
                    <a:pt x="33" y="2035"/>
                  </a:cubicBezTo>
                  <a:cubicBezTo>
                    <a:pt x="0" y="2068"/>
                    <a:pt x="0" y="2102"/>
                    <a:pt x="0" y="2135"/>
                  </a:cubicBezTo>
                  <a:lnTo>
                    <a:pt x="0" y="2335"/>
                  </a:lnTo>
                  <a:cubicBezTo>
                    <a:pt x="0" y="2335"/>
                    <a:pt x="0" y="2368"/>
                    <a:pt x="0" y="2368"/>
                  </a:cubicBezTo>
                  <a:lnTo>
                    <a:pt x="33" y="2368"/>
                  </a:lnTo>
                  <a:lnTo>
                    <a:pt x="934" y="1868"/>
                  </a:lnTo>
                  <a:cubicBezTo>
                    <a:pt x="934" y="1835"/>
                    <a:pt x="967" y="1835"/>
                    <a:pt x="967" y="1801"/>
                  </a:cubicBezTo>
                  <a:cubicBezTo>
                    <a:pt x="967" y="1801"/>
                    <a:pt x="967" y="1768"/>
                    <a:pt x="967" y="1768"/>
                  </a:cubicBezTo>
                  <a:lnTo>
                    <a:pt x="967" y="1534"/>
                  </a:lnTo>
                  <a:cubicBezTo>
                    <a:pt x="967" y="1534"/>
                    <a:pt x="967" y="1501"/>
                    <a:pt x="967" y="1501"/>
                  </a:cubicBezTo>
                  <a:lnTo>
                    <a:pt x="934" y="1501"/>
                  </a:lnTo>
                  <a:lnTo>
                    <a:pt x="400" y="1801"/>
                  </a:lnTo>
                  <a:lnTo>
                    <a:pt x="767" y="1101"/>
                  </a:lnTo>
                  <a:cubicBezTo>
                    <a:pt x="801" y="1034"/>
                    <a:pt x="834" y="967"/>
                    <a:pt x="867" y="901"/>
                  </a:cubicBezTo>
                  <a:cubicBezTo>
                    <a:pt x="867" y="834"/>
                    <a:pt x="901" y="767"/>
                    <a:pt x="934" y="734"/>
                  </a:cubicBezTo>
                  <a:cubicBezTo>
                    <a:pt x="934" y="667"/>
                    <a:pt x="934" y="634"/>
                    <a:pt x="934" y="567"/>
                  </a:cubicBezTo>
                  <a:lnTo>
                    <a:pt x="934" y="434"/>
                  </a:lnTo>
                  <a:cubicBezTo>
                    <a:pt x="934" y="367"/>
                    <a:pt x="934" y="300"/>
                    <a:pt x="934" y="234"/>
                  </a:cubicBezTo>
                  <a:cubicBezTo>
                    <a:pt x="901" y="167"/>
                    <a:pt x="867" y="100"/>
                    <a:pt x="834" y="67"/>
                  </a:cubicBezTo>
                  <a:cubicBezTo>
                    <a:pt x="801" y="33"/>
                    <a:pt x="734" y="0"/>
                    <a:pt x="7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5"/>
            <p:cNvSpPr/>
            <p:nvPr/>
          </p:nvSpPr>
          <p:spPr>
            <a:xfrm>
              <a:off x="4028050" y="2845175"/>
              <a:ext cx="25875" cy="59875"/>
            </a:xfrm>
            <a:custGeom>
              <a:avLst/>
              <a:gdLst/>
              <a:ahLst/>
              <a:cxnLst/>
              <a:rect l="l" t="t" r="r" b="b"/>
              <a:pathLst>
                <a:path w="1035" h="2395" extrusionOk="0">
                  <a:moveTo>
                    <a:pt x="951" y="1"/>
                  </a:moveTo>
                  <a:cubicBezTo>
                    <a:pt x="943" y="1"/>
                    <a:pt x="934" y="9"/>
                    <a:pt x="934" y="26"/>
                  </a:cubicBezTo>
                  <a:lnTo>
                    <a:pt x="100" y="493"/>
                  </a:lnTo>
                  <a:cubicBezTo>
                    <a:pt x="67" y="493"/>
                    <a:pt x="67" y="526"/>
                    <a:pt x="67" y="526"/>
                  </a:cubicBezTo>
                  <a:cubicBezTo>
                    <a:pt x="34" y="560"/>
                    <a:pt x="34" y="593"/>
                    <a:pt x="67" y="593"/>
                  </a:cubicBezTo>
                  <a:lnTo>
                    <a:pt x="67" y="793"/>
                  </a:lnTo>
                  <a:cubicBezTo>
                    <a:pt x="34" y="827"/>
                    <a:pt x="34" y="827"/>
                    <a:pt x="67" y="860"/>
                  </a:cubicBezTo>
                  <a:lnTo>
                    <a:pt x="100" y="860"/>
                  </a:lnTo>
                  <a:lnTo>
                    <a:pt x="601" y="560"/>
                  </a:lnTo>
                  <a:lnTo>
                    <a:pt x="601" y="560"/>
                  </a:lnTo>
                  <a:lnTo>
                    <a:pt x="334" y="1127"/>
                  </a:lnTo>
                  <a:lnTo>
                    <a:pt x="334" y="1194"/>
                  </a:lnTo>
                  <a:cubicBezTo>
                    <a:pt x="301" y="1227"/>
                    <a:pt x="301" y="1227"/>
                    <a:pt x="334" y="1260"/>
                  </a:cubicBezTo>
                  <a:lnTo>
                    <a:pt x="334" y="1460"/>
                  </a:lnTo>
                  <a:cubicBezTo>
                    <a:pt x="301" y="1494"/>
                    <a:pt x="301" y="1494"/>
                    <a:pt x="334" y="1527"/>
                  </a:cubicBezTo>
                  <a:lnTo>
                    <a:pt x="367" y="1527"/>
                  </a:lnTo>
                  <a:lnTo>
                    <a:pt x="501" y="1427"/>
                  </a:lnTo>
                  <a:cubicBezTo>
                    <a:pt x="567" y="1394"/>
                    <a:pt x="634" y="1360"/>
                    <a:pt x="701" y="1360"/>
                  </a:cubicBezTo>
                  <a:cubicBezTo>
                    <a:pt x="734" y="1394"/>
                    <a:pt x="768" y="1427"/>
                    <a:pt x="768" y="1527"/>
                  </a:cubicBezTo>
                  <a:cubicBezTo>
                    <a:pt x="768" y="1627"/>
                    <a:pt x="734" y="1694"/>
                    <a:pt x="701" y="1761"/>
                  </a:cubicBezTo>
                  <a:cubicBezTo>
                    <a:pt x="634" y="1827"/>
                    <a:pt x="601" y="1894"/>
                    <a:pt x="501" y="1961"/>
                  </a:cubicBezTo>
                  <a:cubicBezTo>
                    <a:pt x="467" y="1961"/>
                    <a:pt x="434" y="1994"/>
                    <a:pt x="401" y="1994"/>
                  </a:cubicBezTo>
                  <a:lnTo>
                    <a:pt x="334" y="1994"/>
                  </a:lnTo>
                  <a:cubicBezTo>
                    <a:pt x="301" y="1994"/>
                    <a:pt x="267" y="1994"/>
                    <a:pt x="267" y="1961"/>
                  </a:cubicBezTo>
                  <a:cubicBezTo>
                    <a:pt x="267" y="1961"/>
                    <a:pt x="234" y="1961"/>
                    <a:pt x="234" y="1927"/>
                  </a:cubicBezTo>
                  <a:cubicBezTo>
                    <a:pt x="234" y="1927"/>
                    <a:pt x="234" y="1894"/>
                    <a:pt x="201" y="1894"/>
                  </a:cubicBezTo>
                  <a:lnTo>
                    <a:pt x="167" y="1894"/>
                  </a:lnTo>
                  <a:lnTo>
                    <a:pt x="34" y="1961"/>
                  </a:lnTo>
                  <a:cubicBezTo>
                    <a:pt x="0" y="1994"/>
                    <a:pt x="0" y="1994"/>
                    <a:pt x="0" y="2027"/>
                  </a:cubicBezTo>
                  <a:cubicBezTo>
                    <a:pt x="0" y="2027"/>
                    <a:pt x="0" y="2061"/>
                    <a:pt x="0" y="2094"/>
                  </a:cubicBezTo>
                  <a:cubicBezTo>
                    <a:pt x="0" y="2128"/>
                    <a:pt x="0" y="2194"/>
                    <a:pt x="34" y="2261"/>
                  </a:cubicBezTo>
                  <a:cubicBezTo>
                    <a:pt x="67" y="2294"/>
                    <a:pt x="100" y="2328"/>
                    <a:pt x="134" y="2361"/>
                  </a:cubicBezTo>
                  <a:cubicBezTo>
                    <a:pt x="167" y="2394"/>
                    <a:pt x="234" y="2394"/>
                    <a:pt x="301" y="2394"/>
                  </a:cubicBezTo>
                  <a:cubicBezTo>
                    <a:pt x="367" y="2394"/>
                    <a:pt x="467" y="2361"/>
                    <a:pt x="534" y="2328"/>
                  </a:cubicBezTo>
                  <a:cubicBezTo>
                    <a:pt x="601" y="2261"/>
                    <a:pt x="668" y="2228"/>
                    <a:pt x="734" y="2161"/>
                  </a:cubicBezTo>
                  <a:cubicBezTo>
                    <a:pt x="801" y="2094"/>
                    <a:pt x="834" y="2027"/>
                    <a:pt x="901" y="1927"/>
                  </a:cubicBezTo>
                  <a:cubicBezTo>
                    <a:pt x="934" y="1861"/>
                    <a:pt x="968" y="1761"/>
                    <a:pt x="1001" y="1661"/>
                  </a:cubicBezTo>
                  <a:cubicBezTo>
                    <a:pt x="1034" y="1560"/>
                    <a:pt x="1034" y="1460"/>
                    <a:pt x="1034" y="1394"/>
                  </a:cubicBezTo>
                  <a:cubicBezTo>
                    <a:pt x="1034" y="1294"/>
                    <a:pt x="1034" y="1227"/>
                    <a:pt x="1001" y="1160"/>
                  </a:cubicBezTo>
                  <a:cubicBezTo>
                    <a:pt x="1001" y="1127"/>
                    <a:pt x="968" y="1060"/>
                    <a:pt x="934" y="1027"/>
                  </a:cubicBezTo>
                  <a:cubicBezTo>
                    <a:pt x="901" y="993"/>
                    <a:pt x="868" y="993"/>
                    <a:pt x="834" y="993"/>
                  </a:cubicBezTo>
                  <a:lnTo>
                    <a:pt x="668" y="993"/>
                  </a:lnTo>
                  <a:lnTo>
                    <a:pt x="934" y="393"/>
                  </a:lnTo>
                  <a:lnTo>
                    <a:pt x="968" y="326"/>
                  </a:lnTo>
                  <a:cubicBezTo>
                    <a:pt x="968" y="293"/>
                    <a:pt x="968" y="293"/>
                    <a:pt x="968" y="260"/>
                  </a:cubicBezTo>
                  <a:lnTo>
                    <a:pt x="968" y="59"/>
                  </a:lnTo>
                  <a:cubicBezTo>
                    <a:pt x="968" y="26"/>
                    <a:pt x="968" y="26"/>
                    <a:pt x="968" y="26"/>
                  </a:cubicBezTo>
                  <a:cubicBezTo>
                    <a:pt x="968" y="9"/>
                    <a:pt x="959" y="1"/>
                    <a:pt x="95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5"/>
            <p:cNvSpPr/>
            <p:nvPr/>
          </p:nvSpPr>
          <p:spPr>
            <a:xfrm>
              <a:off x="3968000" y="2760750"/>
              <a:ext cx="26725" cy="55900"/>
            </a:xfrm>
            <a:custGeom>
              <a:avLst/>
              <a:gdLst/>
              <a:ahLst/>
              <a:cxnLst/>
              <a:rect l="l" t="t" r="r" b="b"/>
              <a:pathLst>
                <a:path w="1069" h="2236" extrusionOk="0">
                  <a:moveTo>
                    <a:pt x="768" y="1"/>
                  </a:moveTo>
                  <a:cubicBezTo>
                    <a:pt x="701" y="1"/>
                    <a:pt x="601" y="34"/>
                    <a:pt x="534" y="67"/>
                  </a:cubicBezTo>
                  <a:cubicBezTo>
                    <a:pt x="468" y="134"/>
                    <a:pt x="401" y="201"/>
                    <a:pt x="334" y="267"/>
                  </a:cubicBezTo>
                  <a:cubicBezTo>
                    <a:pt x="268" y="334"/>
                    <a:pt x="201" y="434"/>
                    <a:pt x="167" y="534"/>
                  </a:cubicBezTo>
                  <a:cubicBezTo>
                    <a:pt x="101" y="634"/>
                    <a:pt x="67" y="734"/>
                    <a:pt x="67" y="834"/>
                  </a:cubicBezTo>
                  <a:cubicBezTo>
                    <a:pt x="34" y="935"/>
                    <a:pt x="1" y="1068"/>
                    <a:pt x="1" y="1168"/>
                  </a:cubicBezTo>
                  <a:lnTo>
                    <a:pt x="1" y="1702"/>
                  </a:lnTo>
                  <a:cubicBezTo>
                    <a:pt x="1" y="1802"/>
                    <a:pt x="34" y="1902"/>
                    <a:pt x="67" y="2002"/>
                  </a:cubicBezTo>
                  <a:cubicBezTo>
                    <a:pt x="67" y="2069"/>
                    <a:pt x="101" y="2135"/>
                    <a:pt x="167" y="2169"/>
                  </a:cubicBezTo>
                  <a:cubicBezTo>
                    <a:pt x="201" y="2236"/>
                    <a:pt x="268" y="2236"/>
                    <a:pt x="334" y="2236"/>
                  </a:cubicBezTo>
                  <a:cubicBezTo>
                    <a:pt x="401" y="2236"/>
                    <a:pt x="468" y="2236"/>
                    <a:pt x="534" y="2169"/>
                  </a:cubicBezTo>
                  <a:cubicBezTo>
                    <a:pt x="634" y="2135"/>
                    <a:pt x="735" y="2069"/>
                    <a:pt x="768" y="1969"/>
                  </a:cubicBezTo>
                  <a:cubicBezTo>
                    <a:pt x="835" y="1902"/>
                    <a:pt x="901" y="1802"/>
                    <a:pt x="935" y="1702"/>
                  </a:cubicBezTo>
                  <a:cubicBezTo>
                    <a:pt x="1001" y="1635"/>
                    <a:pt x="1035" y="1535"/>
                    <a:pt x="1035" y="1435"/>
                  </a:cubicBezTo>
                  <a:cubicBezTo>
                    <a:pt x="1068" y="1368"/>
                    <a:pt x="1068" y="1301"/>
                    <a:pt x="1068" y="1201"/>
                  </a:cubicBezTo>
                  <a:cubicBezTo>
                    <a:pt x="1068" y="1201"/>
                    <a:pt x="1068" y="1201"/>
                    <a:pt x="1068" y="1168"/>
                  </a:cubicBezTo>
                  <a:lnTo>
                    <a:pt x="1035" y="1168"/>
                  </a:lnTo>
                  <a:lnTo>
                    <a:pt x="968" y="1235"/>
                  </a:lnTo>
                  <a:cubicBezTo>
                    <a:pt x="935" y="1235"/>
                    <a:pt x="935" y="1235"/>
                    <a:pt x="935" y="1268"/>
                  </a:cubicBezTo>
                  <a:cubicBezTo>
                    <a:pt x="935" y="1268"/>
                    <a:pt x="935" y="1301"/>
                    <a:pt x="935" y="1335"/>
                  </a:cubicBezTo>
                  <a:cubicBezTo>
                    <a:pt x="935" y="1368"/>
                    <a:pt x="901" y="1435"/>
                    <a:pt x="901" y="1502"/>
                  </a:cubicBezTo>
                  <a:cubicBezTo>
                    <a:pt x="868" y="1535"/>
                    <a:pt x="868" y="1602"/>
                    <a:pt x="835" y="1635"/>
                  </a:cubicBezTo>
                  <a:cubicBezTo>
                    <a:pt x="801" y="1702"/>
                    <a:pt x="768" y="1768"/>
                    <a:pt x="735" y="1802"/>
                  </a:cubicBezTo>
                  <a:cubicBezTo>
                    <a:pt x="668" y="1835"/>
                    <a:pt x="634" y="1902"/>
                    <a:pt x="568" y="1935"/>
                  </a:cubicBezTo>
                  <a:cubicBezTo>
                    <a:pt x="518" y="1969"/>
                    <a:pt x="468" y="1985"/>
                    <a:pt x="422" y="1985"/>
                  </a:cubicBezTo>
                  <a:cubicBezTo>
                    <a:pt x="376" y="1985"/>
                    <a:pt x="334" y="1969"/>
                    <a:pt x="301" y="1935"/>
                  </a:cubicBezTo>
                  <a:cubicBezTo>
                    <a:pt x="234" y="1835"/>
                    <a:pt x="201" y="1702"/>
                    <a:pt x="234" y="1602"/>
                  </a:cubicBezTo>
                  <a:lnTo>
                    <a:pt x="234" y="1335"/>
                  </a:lnTo>
                  <a:lnTo>
                    <a:pt x="234" y="1101"/>
                  </a:lnTo>
                  <a:cubicBezTo>
                    <a:pt x="234" y="935"/>
                    <a:pt x="268" y="768"/>
                    <a:pt x="301" y="634"/>
                  </a:cubicBezTo>
                  <a:cubicBezTo>
                    <a:pt x="368" y="501"/>
                    <a:pt x="468" y="401"/>
                    <a:pt x="568" y="334"/>
                  </a:cubicBezTo>
                  <a:cubicBezTo>
                    <a:pt x="601" y="301"/>
                    <a:pt x="668" y="301"/>
                    <a:pt x="735" y="301"/>
                  </a:cubicBezTo>
                  <a:cubicBezTo>
                    <a:pt x="768" y="301"/>
                    <a:pt x="801" y="301"/>
                    <a:pt x="835" y="334"/>
                  </a:cubicBezTo>
                  <a:cubicBezTo>
                    <a:pt x="868" y="334"/>
                    <a:pt x="868" y="367"/>
                    <a:pt x="901" y="401"/>
                  </a:cubicBezTo>
                  <a:cubicBezTo>
                    <a:pt x="901" y="434"/>
                    <a:pt x="935" y="501"/>
                    <a:pt x="935" y="534"/>
                  </a:cubicBezTo>
                  <a:cubicBezTo>
                    <a:pt x="935" y="534"/>
                    <a:pt x="935" y="568"/>
                    <a:pt x="935" y="568"/>
                  </a:cubicBezTo>
                  <a:lnTo>
                    <a:pt x="968" y="568"/>
                  </a:lnTo>
                  <a:lnTo>
                    <a:pt x="1035" y="534"/>
                  </a:lnTo>
                  <a:cubicBezTo>
                    <a:pt x="1068" y="501"/>
                    <a:pt x="1068" y="501"/>
                    <a:pt x="1068" y="501"/>
                  </a:cubicBezTo>
                  <a:cubicBezTo>
                    <a:pt x="1068" y="468"/>
                    <a:pt x="1068" y="434"/>
                    <a:pt x="1068" y="434"/>
                  </a:cubicBezTo>
                  <a:cubicBezTo>
                    <a:pt x="1068" y="367"/>
                    <a:pt x="1068" y="301"/>
                    <a:pt x="1035" y="234"/>
                  </a:cubicBezTo>
                  <a:cubicBezTo>
                    <a:pt x="1035" y="167"/>
                    <a:pt x="1001" y="134"/>
                    <a:pt x="935" y="67"/>
                  </a:cubicBezTo>
                  <a:cubicBezTo>
                    <a:pt x="901" y="34"/>
                    <a:pt x="835" y="1"/>
                    <a:pt x="7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5"/>
            <p:cNvSpPr/>
            <p:nvPr/>
          </p:nvSpPr>
          <p:spPr>
            <a:xfrm>
              <a:off x="3998025" y="2739075"/>
              <a:ext cx="27550" cy="59225"/>
            </a:xfrm>
            <a:custGeom>
              <a:avLst/>
              <a:gdLst/>
              <a:ahLst/>
              <a:cxnLst/>
              <a:rect l="l" t="t" r="r" b="b"/>
              <a:pathLst>
                <a:path w="1102" h="2369" extrusionOk="0">
                  <a:moveTo>
                    <a:pt x="1101" y="0"/>
                  </a:moveTo>
                  <a:lnTo>
                    <a:pt x="1001" y="34"/>
                  </a:lnTo>
                  <a:cubicBezTo>
                    <a:pt x="1001" y="34"/>
                    <a:pt x="968" y="67"/>
                    <a:pt x="968" y="100"/>
                  </a:cubicBezTo>
                  <a:cubicBezTo>
                    <a:pt x="935" y="100"/>
                    <a:pt x="935" y="134"/>
                    <a:pt x="935" y="167"/>
                  </a:cubicBezTo>
                  <a:lnTo>
                    <a:pt x="534" y="2068"/>
                  </a:lnTo>
                  <a:lnTo>
                    <a:pt x="167" y="601"/>
                  </a:lnTo>
                  <a:cubicBezTo>
                    <a:pt x="167" y="567"/>
                    <a:pt x="167" y="567"/>
                    <a:pt x="167" y="534"/>
                  </a:cubicBezTo>
                  <a:lnTo>
                    <a:pt x="101" y="534"/>
                  </a:lnTo>
                  <a:lnTo>
                    <a:pt x="34" y="601"/>
                  </a:lnTo>
                  <a:cubicBezTo>
                    <a:pt x="34" y="601"/>
                    <a:pt x="1" y="601"/>
                    <a:pt x="1" y="634"/>
                  </a:cubicBezTo>
                  <a:cubicBezTo>
                    <a:pt x="1" y="634"/>
                    <a:pt x="1" y="667"/>
                    <a:pt x="1" y="667"/>
                  </a:cubicBezTo>
                  <a:cubicBezTo>
                    <a:pt x="1" y="667"/>
                    <a:pt x="1" y="701"/>
                    <a:pt x="1" y="701"/>
                  </a:cubicBezTo>
                  <a:lnTo>
                    <a:pt x="434" y="2302"/>
                  </a:lnTo>
                  <a:cubicBezTo>
                    <a:pt x="434" y="2335"/>
                    <a:pt x="434" y="2335"/>
                    <a:pt x="468" y="2369"/>
                  </a:cubicBezTo>
                  <a:lnTo>
                    <a:pt x="534" y="2369"/>
                  </a:lnTo>
                  <a:lnTo>
                    <a:pt x="601" y="2302"/>
                  </a:lnTo>
                  <a:cubicBezTo>
                    <a:pt x="634" y="2302"/>
                    <a:pt x="634" y="2269"/>
                    <a:pt x="668" y="2235"/>
                  </a:cubicBezTo>
                  <a:cubicBezTo>
                    <a:pt x="668" y="2202"/>
                    <a:pt x="701" y="2168"/>
                    <a:pt x="701" y="2135"/>
                  </a:cubicBezTo>
                  <a:lnTo>
                    <a:pt x="1101" y="67"/>
                  </a:lnTo>
                  <a:lnTo>
                    <a:pt x="1101" y="34"/>
                  </a:lnTo>
                  <a:lnTo>
                    <a:pt x="1101"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5"/>
            <p:cNvSpPr/>
            <p:nvPr/>
          </p:nvSpPr>
          <p:spPr>
            <a:xfrm>
              <a:off x="4028875" y="2720725"/>
              <a:ext cx="28375" cy="60075"/>
            </a:xfrm>
            <a:custGeom>
              <a:avLst/>
              <a:gdLst/>
              <a:ahLst/>
              <a:cxnLst/>
              <a:rect l="l" t="t" r="r" b="b"/>
              <a:pathLst>
                <a:path w="1135" h="2403" extrusionOk="0">
                  <a:moveTo>
                    <a:pt x="1102" y="0"/>
                  </a:moveTo>
                  <a:lnTo>
                    <a:pt x="1001" y="67"/>
                  </a:lnTo>
                  <a:cubicBezTo>
                    <a:pt x="1001" y="67"/>
                    <a:pt x="968" y="100"/>
                    <a:pt x="968" y="100"/>
                  </a:cubicBezTo>
                  <a:cubicBezTo>
                    <a:pt x="968" y="134"/>
                    <a:pt x="935" y="134"/>
                    <a:pt x="935" y="167"/>
                  </a:cubicBezTo>
                  <a:lnTo>
                    <a:pt x="534" y="2069"/>
                  </a:lnTo>
                  <a:lnTo>
                    <a:pt x="168" y="601"/>
                  </a:lnTo>
                  <a:cubicBezTo>
                    <a:pt x="168" y="601"/>
                    <a:pt x="168" y="567"/>
                    <a:pt x="168" y="567"/>
                  </a:cubicBezTo>
                  <a:lnTo>
                    <a:pt x="101" y="567"/>
                  </a:lnTo>
                  <a:lnTo>
                    <a:pt x="34" y="601"/>
                  </a:lnTo>
                  <a:cubicBezTo>
                    <a:pt x="34" y="634"/>
                    <a:pt x="1" y="634"/>
                    <a:pt x="1" y="668"/>
                  </a:cubicBezTo>
                  <a:cubicBezTo>
                    <a:pt x="1" y="668"/>
                    <a:pt x="1" y="701"/>
                    <a:pt x="1" y="701"/>
                  </a:cubicBezTo>
                  <a:lnTo>
                    <a:pt x="1" y="734"/>
                  </a:lnTo>
                  <a:lnTo>
                    <a:pt x="434" y="2335"/>
                  </a:lnTo>
                  <a:cubicBezTo>
                    <a:pt x="434" y="2335"/>
                    <a:pt x="434" y="2369"/>
                    <a:pt x="468" y="2402"/>
                  </a:cubicBezTo>
                  <a:lnTo>
                    <a:pt x="534" y="2402"/>
                  </a:lnTo>
                  <a:lnTo>
                    <a:pt x="601" y="2335"/>
                  </a:lnTo>
                  <a:cubicBezTo>
                    <a:pt x="635" y="2335"/>
                    <a:pt x="635" y="2302"/>
                    <a:pt x="668" y="2269"/>
                  </a:cubicBezTo>
                  <a:cubicBezTo>
                    <a:pt x="668" y="2235"/>
                    <a:pt x="701" y="2202"/>
                    <a:pt x="701" y="2169"/>
                  </a:cubicBezTo>
                  <a:lnTo>
                    <a:pt x="1102" y="100"/>
                  </a:lnTo>
                  <a:cubicBezTo>
                    <a:pt x="1102" y="67"/>
                    <a:pt x="1102" y="67"/>
                    <a:pt x="1102" y="67"/>
                  </a:cubicBezTo>
                  <a:cubicBezTo>
                    <a:pt x="1135" y="34"/>
                    <a:pt x="1135" y="34"/>
                    <a:pt x="11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5"/>
            <p:cNvSpPr/>
            <p:nvPr/>
          </p:nvSpPr>
          <p:spPr>
            <a:xfrm>
              <a:off x="3369250" y="3138125"/>
              <a:ext cx="1023550" cy="592500"/>
            </a:xfrm>
            <a:custGeom>
              <a:avLst/>
              <a:gdLst/>
              <a:ahLst/>
              <a:cxnLst/>
              <a:rect l="l" t="t" r="r" b="b"/>
              <a:pathLst>
                <a:path w="40942" h="23700" extrusionOk="0">
                  <a:moveTo>
                    <a:pt x="40791" y="1"/>
                  </a:moveTo>
                  <a:cubicBezTo>
                    <a:pt x="40772" y="1"/>
                    <a:pt x="40751" y="6"/>
                    <a:pt x="40729" y="16"/>
                  </a:cubicBezTo>
                  <a:lnTo>
                    <a:pt x="100" y="23500"/>
                  </a:lnTo>
                  <a:cubicBezTo>
                    <a:pt x="0" y="23533"/>
                    <a:pt x="34" y="23700"/>
                    <a:pt x="134" y="23700"/>
                  </a:cubicBezTo>
                  <a:lnTo>
                    <a:pt x="200" y="23700"/>
                  </a:lnTo>
                  <a:lnTo>
                    <a:pt x="40829" y="183"/>
                  </a:lnTo>
                  <a:cubicBezTo>
                    <a:pt x="40941" y="127"/>
                    <a:pt x="40889" y="1"/>
                    <a:pt x="4079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5"/>
            <p:cNvSpPr/>
            <p:nvPr/>
          </p:nvSpPr>
          <p:spPr>
            <a:xfrm>
              <a:off x="3626925" y="3395950"/>
              <a:ext cx="507900" cy="468900"/>
            </a:xfrm>
            <a:custGeom>
              <a:avLst/>
              <a:gdLst/>
              <a:ahLst/>
              <a:cxnLst/>
              <a:rect l="l" t="t" r="r" b="b"/>
              <a:pathLst>
                <a:path w="20316" h="18756" extrusionOk="0">
                  <a:moveTo>
                    <a:pt x="19804" y="1"/>
                  </a:moveTo>
                  <a:cubicBezTo>
                    <a:pt x="19687" y="1"/>
                    <a:pt x="19554" y="36"/>
                    <a:pt x="19414" y="111"/>
                  </a:cubicBezTo>
                  <a:lnTo>
                    <a:pt x="901" y="10819"/>
                  </a:lnTo>
                  <a:cubicBezTo>
                    <a:pt x="368" y="11152"/>
                    <a:pt x="34" y="11753"/>
                    <a:pt x="1" y="12386"/>
                  </a:cubicBezTo>
                  <a:lnTo>
                    <a:pt x="1" y="18124"/>
                  </a:lnTo>
                  <a:cubicBezTo>
                    <a:pt x="1" y="18522"/>
                    <a:pt x="198" y="18756"/>
                    <a:pt x="489" y="18756"/>
                  </a:cubicBezTo>
                  <a:cubicBezTo>
                    <a:pt x="612" y="18756"/>
                    <a:pt x="752" y="18714"/>
                    <a:pt x="901" y="18624"/>
                  </a:cubicBezTo>
                  <a:lnTo>
                    <a:pt x="19414" y="7950"/>
                  </a:lnTo>
                  <a:cubicBezTo>
                    <a:pt x="19948" y="7583"/>
                    <a:pt x="20282" y="7016"/>
                    <a:pt x="20315" y="6382"/>
                  </a:cubicBezTo>
                  <a:lnTo>
                    <a:pt x="20315" y="645"/>
                  </a:lnTo>
                  <a:cubicBezTo>
                    <a:pt x="20315" y="236"/>
                    <a:pt x="20107" y="1"/>
                    <a:pt x="1980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5"/>
            <p:cNvSpPr/>
            <p:nvPr/>
          </p:nvSpPr>
          <p:spPr>
            <a:xfrm>
              <a:off x="3690300" y="3690475"/>
              <a:ext cx="36725" cy="86650"/>
            </a:xfrm>
            <a:custGeom>
              <a:avLst/>
              <a:gdLst/>
              <a:ahLst/>
              <a:cxnLst/>
              <a:rect l="l" t="t" r="r" b="b"/>
              <a:pathLst>
                <a:path w="1469" h="3466" extrusionOk="0">
                  <a:moveTo>
                    <a:pt x="925" y="583"/>
                  </a:moveTo>
                  <a:cubicBezTo>
                    <a:pt x="958" y="583"/>
                    <a:pt x="993" y="591"/>
                    <a:pt x="1035" y="605"/>
                  </a:cubicBezTo>
                  <a:cubicBezTo>
                    <a:pt x="1102" y="605"/>
                    <a:pt x="1135" y="705"/>
                    <a:pt x="1135" y="872"/>
                  </a:cubicBezTo>
                  <a:cubicBezTo>
                    <a:pt x="1135" y="1006"/>
                    <a:pt x="1102" y="1139"/>
                    <a:pt x="1035" y="1239"/>
                  </a:cubicBezTo>
                  <a:cubicBezTo>
                    <a:pt x="968" y="1339"/>
                    <a:pt x="868" y="1406"/>
                    <a:pt x="801" y="1473"/>
                  </a:cubicBezTo>
                  <a:lnTo>
                    <a:pt x="368" y="1706"/>
                  </a:lnTo>
                  <a:lnTo>
                    <a:pt x="368" y="872"/>
                  </a:lnTo>
                  <a:lnTo>
                    <a:pt x="801" y="639"/>
                  </a:lnTo>
                  <a:cubicBezTo>
                    <a:pt x="840" y="600"/>
                    <a:pt x="879" y="583"/>
                    <a:pt x="925" y="583"/>
                  </a:cubicBezTo>
                  <a:close/>
                  <a:moveTo>
                    <a:pt x="1094" y="0"/>
                  </a:moveTo>
                  <a:cubicBezTo>
                    <a:pt x="1006" y="0"/>
                    <a:pt x="909" y="33"/>
                    <a:pt x="801" y="105"/>
                  </a:cubicBezTo>
                  <a:lnTo>
                    <a:pt x="67" y="539"/>
                  </a:lnTo>
                  <a:cubicBezTo>
                    <a:pt x="67" y="539"/>
                    <a:pt x="34" y="572"/>
                    <a:pt x="34" y="605"/>
                  </a:cubicBezTo>
                  <a:cubicBezTo>
                    <a:pt x="1" y="639"/>
                    <a:pt x="1" y="672"/>
                    <a:pt x="1" y="705"/>
                  </a:cubicBezTo>
                  <a:lnTo>
                    <a:pt x="1" y="3374"/>
                  </a:lnTo>
                  <a:cubicBezTo>
                    <a:pt x="1" y="3407"/>
                    <a:pt x="1" y="3441"/>
                    <a:pt x="34" y="3441"/>
                  </a:cubicBezTo>
                  <a:cubicBezTo>
                    <a:pt x="34" y="3457"/>
                    <a:pt x="42" y="3466"/>
                    <a:pt x="51" y="3466"/>
                  </a:cubicBezTo>
                  <a:cubicBezTo>
                    <a:pt x="59" y="3466"/>
                    <a:pt x="67" y="3457"/>
                    <a:pt x="67" y="3441"/>
                  </a:cubicBezTo>
                  <a:lnTo>
                    <a:pt x="301" y="3307"/>
                  </a:lnTo>
                  <a:cubicBezTo>
                    <a:pt x="334" y="3307"/>
                    <a:pt x="334" y="3274"/>
                    <a:pt x="334" y="3274"/>
                  </a:cubicBezTo>
                  <a:cubicBezTo>
                    <a:pt x="368" y="3241"/>
                    <a:pt x="368" y="3207"/>
                    <a:pt x="368" y="3174"/>
                  </a:cubicBezTo>
                  <a:lnTo>
                    <a:pt x="368" y="2240"/>
                  </a:lnTo>
                  <a:lnTo>
                    <a:pt x="801" y="1973"/>
                  </a:lnTo>
                  <a:cubicBezTo>
                    <a:pt x="1001" y="1873"/>
                    <a:pt x="1168" y="1673"/>
                    <a:pt x="1302" y="1439"/>
                  </a:cubicBezTo>
                  <a:cubicBezTo>
                    <a:pt x="1435" y="1206"/>
                    <a:pt x="1468" y="939"/>
                    <a:pt x="1468" y="639"/>
                  </a:cubicBezTo>
                  <a:cubicBezTo>
                    <a:pt x="1468" y="338"/>
                    <a:pt x="1402" y="138"/>
                    <a:pt x="1302" y="72"/>
                  </a:cubicBezTo>
                  <a:cubicBezTo>
                    <a:pt x="1240" y="25"/>
                    <a:pt x="1171" y="0"/>
                    <a:pt x="109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5"/>
            <p:cNvSpPr/>
            <p:nvPr/>
          </p:nvSpPr>
          <p:spPr>
            <a:xfrm>
              <a:off x="3732000" y="3686900"/>
              <a:ext cx="31725" cy="62925"/>
            </a:xfrm>
            <a:custGeom>
              <a:avLst/>
              <a:gdLst/>
              <a:ahLst/>
              <a:cxnLst/>
              <a:rect l="l" t="t" r="r" b="b"/>
              <a:pathLst>
                <a:path w="1269" h="2517" extrusionOk="0">
                  <a:moveTo>
                    <a:pt x="901" y="1182"/>
                  </a:moveTo>
                  <a:lnTo>
                    <a:pt x="901" y="1215"/>
                  </a:lnTo>
                  <a:cubicBezTo>
                    <a:pt x="901" y="1282"/>
                    <a:pt x="901" y="1349"/>
                    <a:pt x="868" y="1415"/>
                  </a:cubicBezTo>
                  <a:cubicBezTo>
                    <a:pt x="868" y="1482"/>
                    <a:pt x="835" y="1549"/>
                    <a:pt x="801" y="1616"/>
                  </a:cubicBezTo>
                  <a:cubicBezTo>
                    <a:pt x="768" y="1682"/>
                    <a:pt x="734" y="1716"/>
                    <a:pt x="668" y="1782"/>
                  </a:cubicBezTo>
                  <a:cubicBezTo>
                    <a:pt x="634" y="1849"/>
                    <a:pt x="568" y="1882"/>
                    <a:pt x="534" y="1916"/>
                  </a:cubicBezTo>
                  <a:lnTo>
                    <a:pt x="501" y="1916"/>
                  </a:lnTo>
                  <a:cubicBezTo>
                    <a:pt x="468" y="1949"/>
                    <a:pt x="401" y="1949"/>
                    <a:pt x="368" y="1949"/>
                  </a:cubicBezTo>
                  <a:cubicBezTo>
                    <a:pt x="334" y="1949"/>
                    <a:pt x="334" y="1916"/>
                    <a:pt x="334" y="1849"/>
                  </a:cubicBezTo>
                  <a:cubicBezTo>
                    <a:pt x="334" y="1782"/>
                    <a:pt x="334" y="1716"/>
                    <a:pt x="368" y="1682"/>
                  </a:cubicBezTo>
                  <a:cubicBezTo>
                    <a:pt x="401" y="1616"/>
                    <a:pt x="468" y="1549"/>
                    <a:pt x="534" y="1516"/>
                  </a:cubicBezTo>
                  <a:lnTo>
                    <a:pt x="901" y="1182"/>
                  </a:lnTo>
                  <a:close/>
                  <a:moveTo>
                    <a:pt x="960" y="1"/>
                  </a:moveTo>
                  <a:cubicBezTo>
                    <a:pt x="940" y="1"/>
                    <a:pt x="921" y="5"/>
                    <a:pt x="901" y="14"/>
                  </a:cubicBezTo>
                  <a:cubicBezTo>
                    <a:pt x="801" y="14"/>
                    <a:pt x="734" y="48"/>
                    <a:pt x="634" y="81"/>
                  </a:cubicBezTo>
                  <a:cubicBezTo>
                    <a:pt x="568" y="148"/>
                    <a:pt x="468" y="215"/>
                    <a:pt x="401" y="281"/>
                  </a:cubicBezTo>
                  <a:cubicBezTo>
                    <a:pt x="334" y="348"/>
                    <a:pt x="267" y="448"/>
                    <a:pt x="234" y="548"/>
                  </a:cubicBezTo>
                  <a:cubicBezTo>
                    <a:pt x="167" y="615"/>
                    <a:pt x="134" y="682"/>
                    <a:pt x="134" y="782"/>
                  </a:cubicBezTo>
                  <a:cubicBezTo>
                    <a:pt x="101" y="848"/>
                    <a:pt x="67" y="915"/>
                    <a:pt x="67" y="1015"/>
                  </a:cubicBezTo>
                  <a:cubicBezTo>
                    <a:pt x="67" y="1015"/>
                    <a:pt x="67" y="1049"/>
                    <a:pt x="101" y="1082"/>
                  </a:cubicBezTo>
                  <a:lnTo>
                    <a:pt x="134" y="1082"/>
                  </a:lnTo>
                  <a:lnTo>
                    <a:pt x="401" y="915"/>
                  </a:lnTo>
                  <a:cubicBezTo>
                    <a:pt x="401" y="915"/>
                    <a:pt x="434" y="915"/>
                    <a:pt x="434" y="882"/>
                  </a:cubicBezTo>
                  <a:lnTo>
                    <a:pt x="501" y="815"/>
                  </a:lnTo>
                  <a:cubicBezTo>
                    <a:pt x="501" y="782"/>
                    <a:pt x="534" y="748"/>
                    <a:pt x="568" y="682"/>
                  </a:cubicBezTo>
                  <a:cubicBezTo>
                    <a:pt x="601" y="648"/>
                    <a:pt x="634" y="615"/>
                    <a:pt x="668" y="615"/>
                  </a:cubicBezTo>
                  <a:cubicBezTo>
                    <a:pt x="707" y="576"/>
                    <a:pt x="746" y="560"/>
                    <a:pt x="778" y="560"/>
                  </a:cubicBezTo>
                  <a:cubicBezTo>
                    <a:pt x="801" y="560"/>
                    <a:pt x="821" y="568"/>
                    <a:pt x="835" y="582"/>
                  </a:cubicBezTo>
                  <a:cubicBezTo>
                    <a:pt x="901" y="582"/>
                    <a:pt x="935" y="648"/>
                    <a:pt x="935" y="782"/>
                  </a:cubicBezTo>
                  <a:lnTo>
                    <a:pt x="468" y="1149"/>
                  </a:lnTo>
                  <a:cubicBezTo>
                    <a:pt x="334" y="1249"/>
                    <a:pt x="201" y="1382"/>
                    <a:pt x="134" y="1549"/>
                  </a:cubicBezTo>
                  <a:cubicBezTo>
                    <a:pt x="34" y="1716"/>
                    <a:pt x="1" y="1882"/>
                    <a:pt x="1" y="2083"/>
                  </a:cubicBezTo>
                  <a:cubicBezTo>
                    <a:pt x="1" y="2149"/>
                    <a:pt x="1" y="2249"/>
                    <a:pt x="34" y="2316"/>
                  </a:cubicBezTo>
                  <a:cubicBezTo>
                    <a:pt x="34" y="2383"/>
                    <a:pt x="67" y="2450"/>
                    <a:pt x="134" y="2483"/>
                  </a:cubicBezTo>
                  <a:cubicBezTo>
                    <a:pt x="167" y="2516"/>
                    <a:pt x="234" y="2516"/>
                    <a:pt x="267" y="2516"/>
                  </a:cubicBezTo>
                  <a:cubicBezTo>
                    <a:pt x="334" y="2516"/>
                    <a:pt x="434" y="2483"/>
                    <a:pt x="501" y="2450"/>
                  </a:cubicBezTo>
                  <a:cubicBezTo>
                    <a:pt x="601" y="2383"/>
                    <a:pt x="701" y="2316"/>
                    <a:pt x="768" y="2216"/>
                  </a:cubicBezTo>
                  <a:cubicBezTo>
                    <a:pt x="835" y="2116"/>
                    <a:pt x="868" y="2016"/>
                    <a:pt x="935" y="1916"/>
                  </a:cubicBezTo>
                  <a:lnTo>
                    <a:pt x="935" y="2049"/>
                  </a:lnTo>
                  <a:cubicBezTo>
                    <a:pt x="901" y="2083"/>
                    <a:pt x="901" y="2083"/>
                    <a:pt x="935" y="2116"/>
                  </a:cubicBezTo>
                  <a:lnTo>
                    <a:pt x="968" y="2116"/>
                  </a:lnTo>
                  <a:lnTo>
                    <a:pt x="1168" y="1983"/>
                  </a:lnTo>
                  <a:cubicBezTo>
                    <a:pt x="1201" y="1983"/>
                    <a:pt x="1235" y="1949"/>
                    <a:pt x="1235" y="1916"/>
                  </a:cubicBezTo>
                  <a:cubicBezTo>
                    <a:pt x="1235" y="1916"/>
                    <a:pt x="1235" y="1882"/>
                    <a:pt x="1268" y="1849"/>
                  </a:cubicBezTo>
                  <a:lnTo>
                    <a:pt x="1268" y="615"/>
                  </a:lnTo>
                  <a:cubicBezTo>
                    <a:pt x="1268" y="481"/>
                    <a:pt x="1235" y="381"/>
                    <a:pt x="1201" y="248"/>
                  </a:cubicBezTo>
                  <a:cubicBezTo>
                    <a:pt x="1201" y="181"/>
                    <a:pt x="1135" y="115"/>
                    <a:pt x="1101" y="48"/>
                  </a:cubicBezTo>
                  <a:cubicBezTo>
                    <a:pt x="1054" y="24"/>
                    <a:pt x="1007" y="1"/>
                    <a:pt x="96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5"/>
            <p:cNvSpPr/>
            <p:nvPr/>
          </p:nvSpPr>
          <p:spPr>
            <a:xfrm>
              <a:off x="3767850" y="3658275"/>
              <a:ext cx="35900" cy="88825"/>
            </a:xfrm>
            <a:custGeom>
              <a:avLst/>
              <a:gdLst/>
              <a:ahLst/>
              <a:cxnLst/>
              <a:rect l="l" t="t" r="r" b="b"/>
              <a:pathLst>
                <a:path w="1436" h="3553" extrusionOk="0">
                  <a:moveTo>
                    <a:pt x="1402" y="0"/>
                  </a:moveTo>
                  <a:cubicBezTo>
                    <a:pt x="1394" y="0"/>
                    <a:pt x="1385" y="9"/>
                    <a:pt x="1369" y="25"/>
                  </a:cubicBezTo>
                  <a:lnTo>
                    <a:pt x="1168" y="125"/>
                  </a:lnTo>
                  <a:cubicBezTo>
                    <a:pt x="1135" y="159"/>
                    <a:pt x="1135" y="159"/>
                    <a:pt x="1102" y="192"/>
                  </a:cubicBezTo>
                  <a:cubicBezTo>
                    <a:pt x="1102" y="225"/>
                    <a:pt x="1102" y="259"/>
                    <a:pt x="1068" y="292"/>
                  </a:cubicBezTo>
                  <a:lnTo>
                    <a:pt x="735" y="1793"/>
                  </a:lnTo>
                  <a:lnTo>
                    <a:pt x="368" y="692"/>
                  </a:lnTo>
                  <a:cubicBezTo>
                    <a:pt x="368" y="692"/>
                    <a:pt x="335" y="659"/>
                    <a:pt x="335" y="659"/>
                  </a:cubicBezTo>
                  <a:cubicBezTo>
                    <a:pt x="318" y="642"/>
                    <a:pt x="310" y="634"/>
                    <a:pt x="301" y="634"/>
                  </a:cubicBezTo>
                  <a:cubicBezTo>
                    <a:pt x="293" y="634"/>
                    <a:pt x="285" y="642"/>
                    <a:pt x="268" y="659"/>
                  </a:cubicBezTo>
                  <a:lnTo>
                    <a:pt x="68" y="759"/>
                  </a:lnTo>
                  <a:cubicBezTo>
                    <a:pt x="34" y="793"/>
                    <a:pt x="34" y="793"/>
                    <a:pt x="1" y="826"/>
                  </a:cubicBezTo>
                  <a:cubicBezTo>
                    <a:pt x="1" y="859"/>
                    <a:pt x="1" y="893"/>
                    <a:pt x="1" y="926"/>
                  </a:cubicBezTo>
                  <a:cubicBezTo>
                    <a:pt x="1" y="926"/>
                    <a:pt x="1" y="926"/>
                    <a:pt x="1" y="959"/>
                  </a:cubicBezTo>
                  <a:lnTo>
                    <a:pt x="535" y="2560"/>
                  </a:lnTo>
                  <a:lnTo>
                    <a:pt x="335" y="3428"/>
                  </a:lnTo>
                  <a:lnTo>
                    <a:pt x="335" y="3461"/>
                  </a:lnTo>
                  <a:cubicBezTo>
                    <a:pt x="335" y="3494"/>
                    <a:pt x="368" y="3528"/>
                    <a:pt x="368" y="3528"/>
                  </a:cubicBezTo>
                  <a:cubicBezTo>
                    <a:pt x="385" y="3544"/>
                    <a:pt x="393" y="3553"/>
                    <a:pt x="401" y="3553"/>
                  </a:cubicBezTo>
                  <a:cubicBezTo>
                    <a:pt x="410" y="3553"/>
                    <a:pt x="418" y="3544"/>
                    <a:pt x="435" y="3528"/>
                  </a:cubicBezTo>
                  <a:lnTo>
                    <a:pt x="635" y="3428"/>
                  </a:lnTo>
                  <a:cubicBezTo>
                    <a:pt x="668" y="3394"/>
                    <a:pt x="668" y="3394"/>
                    <a:pt x="701" y="3361"/>
                  </a:cubicBezTo>
                  <a:cubicBezTo>
                    <a:pt x="701" y="3328"/>
                    <a:pt x="701" y="3294"/>
                    <a:pt x="735" y="3261"/>
                  </a:cubicBezTo>
                  <a:lnTo>
                    <a:pt x="1435" y="125"/>
                  </a:lnTo>
                  <a:lnTo>
                    <a:pt x="1435" y="92"/>
                  </a:lnTo>
                  <a:cubicBezTo>
                    <a:pt x="1435" y="59"/>
                    <a:pt x="1435" y="25"/>
                    <a:pt x="1435" y="25"/>
                  </a:cubicBezTo>
                  <a:cubicBezTo>
                    <a:pt x="1419" y="9"/>
                    <a:pt x="1410" y="0"/>
                    <a:pt x="140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5"/>
            <p:cNvSpPr/>
            <p:nvPr/>
          </p:nvSpPr>
          <p:spPr>
            <a:xfrm>
              <a:off x="3822075" y="3605525"/>
              <a:ext cx="39200" cy="97600"/>
            </a:xfrm>
            <a:custGeom>
              <a:avLst/>
              <a:gdLst/>
              <a:ahLst/>
              <a:cxnLst/>
              <a:rect l="l" t="t" r="r" b="b"/>
              <a:pathLst>
                <a:path w="1568" h="3904" extrusionOk="0">
                  <a:moveTo>
                    <a:pt x="901" y="0"/>
                  </a:moveTo>
                  <a:lnTo>
                    <a:pt x="667" y="134"/>
                  </a:lnTo>
                  <a:cubicBezTo>
                    <a:pt x="667" y="167"/>
                    <a:pt x="634" y="167"/>
                    <a:pt x="634" y="201"/>
                  </a:cubicBezTo>
                  <a:cubicBezTo>
                    <a:pt x="601" y="234"/>
                    <a:pt x="601" y="267"/>
                    <a:pt x="601" y="301"/>
                  </a:cubicBezTo>
                  <a:lnTo>
                    <a:pt x="601" y="567"/>
                  </a:lnTo>
                  <a:cubicBezTo>
                    <a:pt x="534" y="634"/>
                    <a:pt x="467" y="734"/>
                    <a:pt x="400" y="801"/>
                  </a:cubicBezTo>
                  <a:cubicBezTo>
                    <a:pt x="334" y="901"/>
                    <a:pt x="267" y="1001"/>
                    <a:pt x="200" y="1101"/>
                  </a:cubicBezTo>
                  <a:cubicBezTo>
                    <a:pt x="167" y="1201"/>
                    <a:pt x="134" y="1301"/>
                    <a:pt x="100" y="1401"/>
                  </a:cubicBezTo>
                  <a:cubicBezTo>
                    <a:pt x="67" y="1602"/>
                    <a:pt x="67" y="1835"/>
                    <a:pt x="100" y="2035"/>
                  </a:cubicBezTo>
                  <a:cubicBezTo>
                    <a:pt x="134" y="2102"/>
                    <a:pt x="167" y="2169"/>
                    <a:pt x="200" y="2202"/>
                  </a:cubicBezTo>
                  <a:cubicBezTo>
                    <a:pt x="234" y="2269"/>
                    <a:pt x="300" y="2269"/>
                    <a:pt x="367" y="2269"/>
                  </a:cubicBezTo>
                  <a:cubicBezTo>
                    <a:pt x="400" y="2285"/>
                    <a:pt x="442" y="2294"/>
                    <a:pt x="484" y="2294"/>
                  </a:cubicBezTo>
                  <a:cubicBezTo>
                    <a:pt x="526" y="2294"/>
                    <a:pt x="567" y="2285"/>
                    <a:pt x="601" y="2269"/>
                  </a:cubicBezTo>
                  <a:lnTo>
                    <a:pt x="867" y="2235"/>
                  </a:lnTo>
                  <a:cubicBezTo>
                    <a:pt x="934" y="2202"/>
                    <a:pt x="1001" y="2202"/>
                    <a:pt x="1068" y="2202"/>
                  </a:cubicBezTo>
                  <a:cubicBezTo>
                    <a:pt x="1101" y="2202"/>
                    <a:pt x="1134" y="2202"/>
                    <a:pt x="1168" y="2235"/>
                  </a:cubicBezTo>
                  <a:cubicBezTo>
                    <a:pt x="1201" y="2269"/>
                    <a:pt x="1234" y="2302"/>
                    <a:pt x="1201" y="2369"/>
                  </a:cubicBezTo>
                  <a:cubicBezTo>
                    <a:pt x="1201" y="2402"/>
                    <a:pt x="1201" y="2469"/>
                    <a:pt x="1168" y="2536"/>
                  </a:cubicBezTo>
                  <a:cubicBezTo>
                    <a:pt x="1168" y="2602"/>
                    <a:pt x="1134" y="2636"/>
                    <a:pt x="1101" y="2702"/>
                  </a:cubicBezTo>
                  <a:cubicBezTo>
                    <a:pt x="1034" y="2736"/>
                    <a:pt x="1001" y="2802"/>
                    <a:pt x="968" y="2836"/>
                  </a:cubicBezTo>
                  <a:cubicBezTo>
                    <a:pt x="901" y="2869"/>
                    <a:pt x="867" y="2903"/>
                    <a:pt x="801" y="2936"/>
                  </a:cubicBezTo>
                  <a:cubicBezTo>
                    <a:pt x="734" y="2969"/>
                    <a:pt x="701" y="3003"/>
                    <a:pt x="634" y="3036"/>
                  </a:cubicBezTo>
                  <a:lnTo>
                    <a:pt x="501" y="3036"/>
                  </a:lnTo>
                  <a:cubicBezTo>
                    <a:pt x="467" y="3003"/>
                    <a:pt x="467" y="3003"/>
                    <a:pt x="434" y="2969"/>
                  </a:cubicBezTo>
                  <a:cubicBezTo>
                    <a:pt x="434" y="2936"/>
                    <a:pt x="400" y="2903"/>
                    <a:pt x="400" y="2869"/>
                  </a:cubicBezTo>
                  <a:cubicBezTo>
                    <a:pt x="367" y="2869"/>
                    <a:pt x="334" y="2836"/>
                    <a:pt x="334" y="2836"/>
                  </a:cubicBezTo>
                  <a:lnTo>
                    <a:pt x="267" y="2836"/>
                  </a:lnTo>
                  <a:lnTo>
                    <a:pt x="100" y="2936"/>
                  </a:lnTo>
                  <a:cubicBezTo>
                    <a:pt x="67" y="2969"/>
                    <a:pt x="34" y="2969"/>
                    <a:pt x="34" y="3003"/>
                  </a:cubicBezTo>
                  <a:cubicBezTo>
                    <a:pt x="34" y="3036"/>
                    <a:pt x="0" y="3069"/>
                    <a:pt x="34" y="3103"/>
                  </a:cubicBezTo>
                  <a:cubicBezTo>
                    <a:pt x="34" y="3203"/>
                    <a:pt x="34" y="3269"/>
                    <a:pt x="67" y="3370"/>
                  </a:cubicBezTo>
                  <a:cubicBezTo>
                    <a:pt x="100" y="3403"/>
                    <a:pt x="134" y="3470"/>
                    <a:pt x="200" y="3503"/>
                  </a:cubicBezTo>
                  <a:cubicBezTo>
                    <a:pt x="267" y="3536"/>
                    <a:pt x="334" y="3570"/>
                    <a:pt x="400" y="3570"/>
                  </a:cubicBezTo>
                  <a:cubicBezTo>
                    <a:pt x="467" y="3570"/>
                    <a:pt x="534" y="3570"/>
                    <a:pt x="601" y="3536"/>
                  </a:cubicBezTo>
                  <a:lnTo>
                    <a:pt x="601" y="3837"/>
                  </a:lnTo>
                  <a:cubicBezTo>
                    <a:pt x="601" y="3837"/>
                    <a:pt x="634" y="3870"/>
                    <a:pt x="634" y="3903"/>
                  </a:cubicBezTo>
                  <a:lnTo>
                    <a:pt x="701" y="3903"/>
                  </a:lnTo>
                  <a:lnTo>
                    <a:pt x="901" y="3770"/>
                  </a:lnTo>
                  <a:cubicBezTo>
                    <a:pt x="934" y="3736"/>
                    <a:pt x="968" y="3736"/>
                    <a:pt x="968" y="3703"/>
                  </a:cubicBezTo>
                  <a:cubicBezTo>
                    <a:pt x="968" y="3670"/>
                    <a:pt x="968" y="3636"/>
                    <a:pt x="968" y="3603"/>
                  </a:cubicBezTo>
                  <a:lnTo>
                    <a:pt x="968" y="3336"/>
                  </a:lnTo>
                  <a:cubicBezTo>
                    <a:pt x="1068" y="3236"/>
                    <a:pt x="1168" y="3169"/>
                    <a:pt x="1234" y="3069"/>
                  </a:cubicBezTo>
                  <a:cubicBezTo>
                    <a:pt x="1301" y="2969"/>
                    <a:pt x="1368" y="2869"/>
                    <a:pt x="1435" y="2769"/>
                  </a:cubicBezTo>
                  <a:cubicBezTo>
                    <a:pt x="1468" y="2669"/>
                    <a:pt x="1501" y="2569"/>
                    <a:pt x="1535" y="2469"/>
                  </a:cubicBezTo>
                  <a:cubicBezTo>
                    <a:pt x="1568" y="2335"/>
                    <a:pt x="1568" y="2235"/>
                    <a:pt x="1568" y="2135"/>
                  </a:cubicBezTo>
                  <a:cubicBezTo>
                    <a:pt x="1568" y="2035"/>
                    <a:pt x="1568" y="1935"/>
                    <a:pt x="1535" y="1835"/>
                  </a:cubicBezTo>
                  <a:cubicBezTo>
                    <a:pt x="1535" y="1768"/>
                    <a:pt x="1501" y="1702"/>
                    <a:pt x="1435" y="1668"/>
                  </a:cubicBezTo>
                  <a:cubicBezTo>
                    <a:pt x="1401" y="1635"/>
                    <a:pt x="1334" y="1602"/>
                    <a:pt x="1268" y="1602"/>
                  </a:cubicBezTo>
                  <a:cubicBezTo>
                    <a:pt x="1168" y="1602"/>
                    <a:pt x="1068" y="1602"/>
                    <a:pt x="1001" y="1635"/>
                  </a:cubicBezTo>
                  <a:lnTo>
                    <a:pt x="734" y="1702"/>
                  </a:lnTo>
                  <a:lnTo>
                    <a:pt x="567" y="1702"/>
                  </a:lnTo>
                  <a:cubicBezTo>
                    <a:pt x="534" y="1702"/>
                    <a:pt x="501" y="1668"/>
                    <a:pt x="467" y="1635"/>
                  </a:cubicBezTo>
                  <a:cubicBezTo>
                    <a:pt x="434" y="1602"/>
                    <a:pt x="434" y="1535"/>
                    <a:pt x="434" y="1502"/>
                  </a:cubicBezTo>
                  <a:cubicBezTo>
                    <a:pt x="434" y="1435"/>
                    <a:pt x="434" y="1401"/>
                    <a:pt x="467" y="1335"/>
                  </a:cubicBezTo>
                  <a:cubicBezTo>
                    <a:pt x="467" y="1301"/>
                    <a:pt x="501" y="1235"/>
                    <a:pt x="534" y="1201"/>
                  </a:cubicBezTo>
                  <a:cubicBezTo>
                    <a:pt x="567" y="1135"/>
                    <a:pt x="601" y="1101"/>
                    <a:pt x="667" y="1068"/>
                  </a:cubicBezTo>
                  <a:cubicBezTo>
                    <a:pt x="701" y="1034"/>
                    <a:pt x="734" y="1001"/>
                    <a:pt x="801" y="968"/>
                  </a:cubicBezTo>
                  <a:cubicBezTo>
                    <a:pt x="867" y="901"/>
                    <a:pt x="934" y="901"/>
                    <a:pt x="1034" y="901"/>
                  </a:cubicBezTo>
                  <a:cubicBezTo>
                    <a:pt x="1068" y="901"/>
                    <a:pt x="1134" y="968"/>
                    <a:pt x="1168" y="1001"/>
                  </a:cubicBezTo>
                  <a:cubicBezTo>
                    <a:pt x="1168" y="1034"/>
                    <a:pt x="1168" y="1034"/>
                    <a:pt x="1201" y="1068"/>
                  </a:cubicBezTo>
                  <a:lnTo>
                    <a:pt x="1268" y="1068"/>
                  </a:lnTo>
                  <a:lnTo>
                    <a:pt x="1468" y="934"/>
                  </a:lnTo>
                  <a:cubicBezTo>
                    <a:pt x="1468" y="934"/>
                    <a:pt x="1501" y="901"/>
                    <a:pt x="1501" y="901"/>
                  </a:cubicBezTo>
                  <a:cubicBezTo>
                    <a:pt x="1501" y="868"/>
                    <a:pt x="1501" y="834"/>
                    <a:pt x="1501" y="801"/>
                  </a:cubicBezTo>
                  <a:cubicBezTo>
                    <a:pt x="1501" y="734"/>
                    <a:pt x="1501" y="668"/>
                    <a:pt x="1468" y="601"/>
                  </a:cubicBezTo>
                  <a:cubicBezTo>
                    <a:pt x="1435" y="534"/>
                    <a:pt x="1401" y="501"/>
                    <a:pt x="1368" y="434"/>
                  </a:cubicBezTo>
                  <a:cubicBezTo>
                    <a:pt x="1301" y="401"/>
                    <a:pt x="1268" y="367"/>
                    <a:pt x="1201" y="367"/>
                  </a:cubicBezTo>
                  <a:cubicBezTo>
                    <a:pt x="1151" y="351"/>
                    <a:pt x="1109" y="342"/>
                    <a:pt x="1072" y="342"/>
                  </a:cubicBezTo>
                  <a:cubicBezTo>
                    <a:pt x="1034" y="342"/>
                    <a:pt x="1001" y="351"/>
                    <a:pt x="968" y="367"/>
                  </a:cubicBezTo>
                  <a:lnTo>
                    <a:pt x="968" y="67"/>
                  </a:lnTo>
                  <a:cubicBezTo>
                    <a:pt x="968" y="67"/>
                    <a:pt x="968" y="34"/>
                    <a:pt x="9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5"/>
            <p:cNvSpPr/>
            <p:nvPr/>
          </p:nvSpPr>
          <p:spPr>
            <a:xfrm>
              <a:off x="3865425" y="3585500"/>
              <a:ext cx="39225" cy="76750"/>
            </a:xfrm>
            <a:custGeom>
              <a:avLst/>
              <a:gdLst/>
              <a:ahLst/>
              <a:cxnLst/>
              <a:rect l="l" t="t" r="r" b="b"/>
              <a:pathLst>
                <a:path w="1569" h="3070" extrusionOk="0">
                  <a:moveTo>
                    <a:pt x="901" y="1068"/>
                  </a:moveTo>
                  <a:lnTo>
                    <a:pt x="901" y="1969"/>
                  </a:lnTo>
                  <a:lnTo>
                    <a:pt x="434" y="2236"/>
                  </a:lnTo>
                  <a:lnTo>
                    <a:pt x="901" y="1068"/>
                  </a:lnTo>
                  <a:close/>
                  <a:moveTo>
                    <a:pt x="1202" y="1"/>
                  </a:moveTo>
                  <a:lnTo>
                    <a:pt x="1001" y="134"/>
                  </a:lnTo>
                  <a:cubicBezTo>
                    <a:pt x="935" y="168"/>
                    <a:pt x="901" y="234"/>
                    <a:pt x="868" y="301"/>
                  </a:cubicBezTo>
                  <a:lnTo>
                    <a:pt x="34" y="2403"/>
                  </a:lnTo>
                  <a:cubicBezTo>
                    <a:pt x="34" y="2436"/>
                    <a:pt x="1" y="2469"/>
                    <a:pt x="1" y="2503"/>
                  </a:cubicBezTo>
                  <a:cubicBezTo>
                    <a:pt x="1" y="2536"/>
                    <a:pt x="1" y="2569"/>
                    <a:pt x="1" y="2603"/>
                  </a:cubicBezTo>
                  <a:lnTo>
                    <a:pt x="1" y="2903"/>
                  </a:lnTo>
                  <a:cubicBezTo>
                    <a:pt x="1" y="2936"/>
                    <a:pt x="1" y="2970"/>
                    <a:pt x="34" y="2970"/>
                  </a:cubicBezTo>
                  <a:cubicBezTo>
                    <a:pt x="34" y="2986"/>
                    <a:pt x="42" y="2995"/>
                    <a:pt x="51" y="2995"/>
                  </a:cubicBezTo>
                  <a:cubicBezTo>
                    <a:pt x="59" y="2995"/>
                    <a:pt x="67" y="2986"/>
                    <a:pt x="67" y="2970"/>
                  </a:cubicBezTo>
                  <a:lnTo>
                    <a:pt x="901" y="2503"/>
                  </a:lnTo>
                  <a:lnTo>
                    <a:pt x="901" y="3003"/>
                  </a:lnTo>
                  <a:cubicBezTo>
                    <a:pt x="901" y="3036"/>
                    <a:pt x="901" y="3036"/>
                    <a:pt x="935" y="3070"/>
                  </a:cubicBezTo>
                  <a:lnTo>
                    <a:pt x="1001" y="3070"/>
                  </a:lnTo>
                  <a:lnTo>
                    <a:pt x="1202" y="2936"/>
                  </a:lnTo>
                  <a:cubicBezTo>
                    <a:pt x="1202" y="2903"/>
                    <a:pt x="1235" y="2903"/>
                    <a:pt x="1235" y="2870"/>
                  </a:cubicBezTo>
                  <a:cubicBezTo>
                    <a:pt x="1268" y="2836"/>
                    <a:pt x="1268" y="2803"/>
                    <a:pt x="1235" y="2770"/>
                  </a:cubicBezTo>
                  <a:lnTo>
                    <a:pt x="1235" y="2269"/>
                  </a:lnTo>
                  <a:lnTo>
                    <a:pt x="1468" y="2136"/>
                  </a:lnTo>
                  <a:cubicBezTo>
                    <a:pt x="1502" y="2102"/>
                    <a:pt x="1535" y="2102"/>
                    <a:pt x="1535" y="2069"/>
                  </a:cubicBezTo>
                  <a:cubicBezTo>
                    <a:pt x="1535" y="2036"/>
                    <a:pt x="1535" y="2002"/>
                    <a:pt x="1569" y="1969"/>
                  </a:cubicBezTo>
                  <a:lnTo>
                    <a:pt x="1569" y="1669"/>
                  </a:lnTo>
                  <a:cubicBezTo>
                    <a:pt x="1569" y="1669"/>
                    <a:pt x="1535" y="1635"/>
                    <a:pt x="1535" y="1602"/>
                  </a:cubicBezTo>
                  <a:lnTo>
                    <a:pt x="1468" y="1602"/>
                  </a:lnTo>
                  <a:lnTo>
                    <a:pt x="1235" y="1735"/>
                  </a:lnTo>
                  <a:lnTo>
                    <a:pt x="1235" y="68"/>
                  </a:lnTo>
                  <a:cubicBezTo>
                    <a:pt x="1268" y="68"/>
                    <a:pt x="1268" y="34"/>
                    <a:pt x="12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5"/>
            <p:cNvSpPr/>
            <p:nvPr/>
          </p:nvSpPr>
          <p:spPr>
            <a:xfrm>
              <a:off x="3909625" y="3560700"/>
              <a:ext cx="39225" cy="76525"/>
            </a:xfrm>
            <a:custGeom>
              <a:avLst/>
              <a:gdLst/>
              <a:ahLst/>
              <a:cxnLst/>
              <a:rect l="l" t="t" r="r" b="b"/>
              <a:pathLst>
                <a:path w="1569" h="3061" extrusionOk="0">
                  <a:moveTo>
                    <a:pt x="901" y="1060"/>
                  </a:moveTo>
                  <a:lnTo>
                    <a:pt x="901" y="1960"/>
                  </a:lnTo>
                  <a:lnTo>
                    <a:pt x="434" y="2227"/>
                  </a:lnTo>
                  <a:lnTo>
                    <a:pt x="901" y="1060"/>
                  </a:lnTo>
                  <a:close/>
                  <a:moveTo>
                    <a:pt x="1222" y="0"/>
                  </a:moveTo>
                  <a:cubicBezTo>
                    <a:pt x="1210" y="0"/>
                    <a:pt x="1202" y="9"/>
                    <a:pt x="1202" y="25"/>
                  </a:cubicBezTo>
                  <a:lnTo>
                    <a:pt x="1001" y="126"/>
                  </a:lnTo>
                  <a:cubicBezTo>
                    <a:pt x="935" y="159"/>
                    <a:pt x="901" y="226"/>
                    <a:pt x="901" y="292"/>
                  </a:cubicBezTo>
                  <a:lnTo>
                    <a:pt x="67" y="2394"/>
                  </a:lnTo>
                  <a:cubicBezTo>
                    <a:pt x="34" y="2427"/>
                    <a:pt x="34" y="2461"/>
                    <a:pt x="1" y="2494"/>
                  </a:cubicBezTo>
                  <a:cubicBezTo>
                    <a:pt x="1" y="2527"/>
                    <a:pt x="1" y="2561"/>
                    <a:pt x="1" y="2627"/>
                  </a:cubicBezTo>
                  <a:lnTo>
                    <a:pt x="1" y="2894"/>
                  </a:lnTo>
                  <a:cubicBezTo>
                    <a:pt x="1" y="2928"/>
                    <a:pt x="1" y="2961"/>
                    <a:pt x="1" y="2961"/>
                  </a:cubicBezTo>
                  <a:lnTo>
                    <a:pt x="67" y="2961"/>
                  </a:lnTo>
                  <a:lnTo>
                    <a:pt x="901" y="2494"/>
                  </a:lnTo>
                  <a:lnTo>
                    <a:pt x="901" y="2994"/>
                  </a:lnTo>
                  <a:cubicBezTo>
                    <a:pt x="901" y="2994"/>
                    <a:pt x="901" y="3028"/>
                    <a:pt x="935" y="3061"/>
                  </a:cubicBezTo>
                  <a:lnTo>
                    <a:pt x="968" y="3061"/>
                  </a:lnTo>
                  <a:lnTo>
                    <a:pt x="1202" y="2928"/>
                  </a:lnTo>
                  <a:cubicBezTo>
                    <a:pt x="1235" y="2894"/>
                    <a:pt x="1235" y="2894"/>
                    <a:pt x="1268" y="2861"/>
                  </a:cubicBezTo>
                  <a:cubicBezTo>
                    <a:pt x="1268" y="2827"/>
                    <a:pt x="1268" y="2794"/>
                    <a:pt x="1268" y="2761"/>
                  </a:cubicBezTo>
                  <a:lnTo>
                    <a:pt x="1268" y="2260"/>
                  </a:lnTo>
                  <a:lnTo>
                    <a:pt x="1502" y="2127"/>
                  </a:lnTo>
                  <a:cubicBezTo>
                    <a:pt x="1535" y="2127"/>
                    <a:pt x="1535" y="2094"/>
                    <a:pt x="1568" y="2060"/>
                  </a:cubicBezTo>
                  <a:cubicBezTo>
                    <a:pt x="1568" y="2027"/>
                    <a:pt x="1568" y="1994"/>
                    <a:pt x="1568" y="1960"/>
                  </a:cubicBezTo>
                  <a:lnTo>
                    <a:pt x="1568" y="1693"/>
                  </a:lnTo>
                  <a:cubicBezTo>
                    <a:pt x="1568" y="1660"/>
                    <a:pt x="1568" y="1627"/>
                    <a:pt x="1568" y="1627"/>
                  </a:cubicBezTo>
                  <a:cubicBezTo>
                    <a:pt x="1552" y="1610"/>
                    <a:pt x="1543" y="1602"/>
                    <a:pt x="1535" y="1602"/>
                  </a:cubicBezTo>
                  <a:cubicBezTo>
                    <a:pt x="1527" y="1602"/>
                    <a:pt x="1518" y="1610"/>
                    <a:pt x="1502" y="1627"/>
                  </a:cubicBezTo>
                  <a:lnTo>
                    <a:pt x="1268" y="1760"/>
                  </a:lnTo>
                  <a:lnTo>
                    <a:pt x="1268" y="92"/>
                  </a:lnTo>
                  <a:cubicBezTo>
                    <a:pt x="1268" y="59"/>
                    <a:pt x="1268" y="25"/>
                    <a:pt x="1268" y="25"/>
                  </a:cubicBezTo>
                  <a:cubicBezTo>
                    <a:pt x="1252" y="9"/>
                    <a:pt x="1235" y="0"/>
                    <a:pt x="122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5"/>
            <p:cNvSpPr/>
            <p:nvPr/>
          </p:nvSpPr>
          <p:spPr>
            <a:xfrm>
              <a:off x="3952150" y="3538800"/>
              <a:ext cx="35900" cy="81550"/>
            </a:xfrm>
            <a:custGeom>
              <a:avLst/>
              <a:gdLst/>
              <a:ahLst/>
              <a:cxnLst/>
              <a:rect l="l" t="t" r="r" b="b"/>
              <a:pathLst>
                <a:path w="1436" h="3262" extrusionOk="0">
                  <a:moveTo>
                    <a:pt x="856" y="585"/>
                  </a:moveTo>
                  <a:cubicBezTo>
                    <a:pt x="902" y="585"/>
                    <a:pt x="952" y="601"/>
                    <a:pt x="1002" y="635"/>
                  </a:cubicBezTo>
                  <a:cubicBezTo>
                    <a:pt x="1068" y="701"/>
                    <a:pt x="1102" y="801"/>
                    <a:pt x="1102" y="901"/>
                  </a:cubicBezTo>
                  <a:cubicBezTo>
                    <a:pt x="1102" y="1068"/>
                    <a:pt x="1068" y="1202"/>
                    <a:pt x="1002" y="1335"/>
                  </a:cubicBezTo>
                  <a:cubicBezTo>
                    <a:pt x="935" y="1435"/>
                    <a:pt x="835" y="1535"/>
                    <a:pt x="735" y="1602"/>
                  </a:cubicBezTo>
                  <a:cubicBezTo>
                    <a:pt x="696" y="1641"/>
                    <a:pt x="645" y="1657"/>
                    <a:pt x="590" y="1657"/>
                  </a:cubicBezTo>
                  <a:cubicBezTo>
                    <a:pt x="551" y="1657"/>
                    <a:pt x="509" y="1649"/>
                    <a:pt x="468" y="1635"/>
                  </a:cubicBezTo>
                  <a:cubicBezTo>
                    <a:pt x="401" y="1602"/>
                    <a:pt x="368" y="1502"/>
                    <a:pt x="368" y="1335"/>
                  </a:cubicBezTo>
                  <a:cubicBezTo>
                    <a:pt x="368" y="1168"/>
                    <a:pt x="401" y="1035"/>
                    <a:pt x="468" y="901"/>
                  </a:cubicBezTo>
                  <a:cubicBezTo>
                    <a:pt x="535" y="768"/>
                    <a:pt x="635" y="701"/>
                    <a:pt x="735" y="635"/>
                  </a:cubicBezTo>
                  <a:cubicBezTo>
                    <a:pt x="768" y="601"/>
                    <a:pt x="810" y="585"/>
                    <a:pt x="856" y="585"/>
                  </a:cubicBezTo>
                  <a:close/>
                  <a:moveTo>
                    <a:pt x="1002" y="1"/>
                  </a:moveTo>
                  <a:cubicBezTo>
                    <a:pt x="902" y="34"/>
                    <a:pt x="801" y="68"/>
                    <a:pt x="735" y="101"/>
                  </a:cubicBezTo>
                  <a:cubicBezTo>
                    <a:pt x="601" y="168"/>
                    <a:pt x="501" y="234"/>
                    <a:pt x="435" y="334"/>
                  </a:cubicBezTo>
                  <a:cubicBezTo>
                    <a:pt x="334" y="434"/>
                    <a:pt x="268" y="568"/>
                    <a:pt x="201" y="668"/>
                  </a:cubicBezTo>
                  <a:cubicBezTo>
                    <a:pt x="134" y="801"/>
                    <a:pt x="101" y="935"/>
                    <a:pt x="68" y="1102"/>
                  </a:cubicBezTo>
                  <a:cubicBezTo>
                    <a:pt x="1" y="1235"/>
                    <a:pt x="1" y="1402"/>
                    <a:pt x="1" y="1535"/>
                  </a:cubicBezTo>
                  <a:cubicBezTo>
                    <a:pt x="1" y="1669"/>
                    <a:pt x="1" y="1802"/>
                    <a:pt x="68" y="1902"/>
                  </a:cubicBezTo>
                  <a:cubicBezTo>
                    <a:pt x="68" y="2002"/>
                    <a:pt x="134" y="2102"/>
                    <a:pt x="201" y="2136"/>
                  </a:cubicBezTo>
                  <a:cubicBezTo>
                    <a:pt x="250" y="2185"/>
                    <a:pt x="299" y="2216"/>
                    <a:pt x="361" y="2216"/>
                  </a:cubicBezTo>
                  <a:cubicBezTo>
                    <a:pt x="383" y="2216"/>
                    <a:pt x="408" y="2211"/>
                    <a:pt x="435" y="2202"/>
                  </a:cubicBezTo>
                  <a:cubicBezTo>
                    <a:pt x="535" y="2202"/>
                    <a:pt x="635" y="2169"/>
                    <a:pt x="701" y="2136"/>
                  </a:cubicBezTo>
                  <a:lnTo>
                    <a:pt x="701" y="2136"/>
                  </a:lnTo>
                  <a:lnTo>
                    <a:pt x="368" y="3136"/>
                  </a:lnTo>
                  <a:cubicBezTo>
                    <a:pt x="334" y="3136"/>
                    <a:pt x="334" y="3136"/>
                    <a:pt x="368" y="3170"/>
                  </a:cubicBezTo>
                  <a:cubicBezTo>
                    <a:pt x="368" y="3203"/>
                    <a:pt x="368" y="3236"/>
                    <a:pt x="368" y="3236"/>
                  </a:cubicBezTo>
                  <a:cubicBezTo>
                    <a:pt x="385" y="3253"/>
                    <a:pt x="393" y="3262"/>
                    <a:pt x="401" y="3262"/>
                  </a:cubicBezTo>
                  <a:cubicBezTo>
                    <a:pt x="410" y="3262"/>
                    <a:pt x="418" y="3253"/>
                    <a:pt x="435" y="3236"/>
                  </a:cubicBezTo>
                  <a:lnTo>
                    <a:pt x="668" y="3103"/>
                  </a:lnTo>
                  <a:cubicBezTo>
                    <a:pt x="701" y="3103"/>
                    <a:pt x="701" y="3070"/>
                    <a:pt x="735" y="3036"/>
                  </a:cubicBezTo>
                  <a:lnTo>
                    <a:pt x="768" y="2970"/>
                  </a:lnTo>
                  <a:lnTo>
                    <a:pt x="1268" y="1569"/>
                  </a:lnTo>
                  <a:cubicBezTo>
                    <a:pt x="1302" y="1502"/>
                    <a:pt x="1302" y="1435"/>
                    <a:pt x="1335" y="1368"/>
                  </a:cubicBezTo>
                  <a:lnTo>
                    <a:pt x="1402" y="1135"/>
                  </a:lnTo>
                  <a:cubicBezTo>
                    <a:pt x="1402" y="1068"/>
                    <a:pt x="1435" y="1002"/>
                    <a:pt x="1435" y="935"/>
                  </a:cubicBezTo>
                  <a:cubicBezTo>
                    <a:pt x="1435" y="868"/>
                    <a:pt x="1435" y="768"/>
                    <a:pt x="1435" y="701"/>
                  </a:cubicBezTo>
                  <a:cubicBezTo>
                    <a:pt x="1435" y="568"/>
                    <a:pt x="1435" y="434"/>
                    <a:pt x="1402" y="301"/>
                  </a:cubicBezTo>
                  <a:cubicBezTo>
                    <a:pt x="1369" y="234"/>
                    <a:pt x="1302" y="134"/>
                    <a:pt x="1235" y="68"/>
                  </a:cubicBezTo>
                  <a:cubicBezTo>
                    <a:pt x="1168" y="34"/>
                    <a:pt x="1102" y="1"/>
                    <a:pt x="100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5"/>
            <p:cNvSpPr/>
            <p:nvPr/>
          </p:nvSpPr>
          <p:spPr>
            <a:xfrm>
              <a:off x="3991350" y="3583000"/>
              <a:ext cx="10025" cy="20050"/>
            </a:xfrm>
            <a:custGeom>
              <a:avLst/>
              <a:gdLst/>
              <a:ahLst/>
              <a:cxnLst/>
              <a:rect l="l" t="t" r="r" b="b"/>
              <a:pathLst>
                <a:path w="401" h="802" extrusionOk="0">
                  <a:moveTo>
                    <a:pt x="301" y="1"/>
                  </a:moveTo>
                  <a:lnTo>
                    <a:pt x="67" y="168"/>
                  </a:lnTo>
                  <a:cubicBezTo>
                    <a:pt x="34" y="168"/>
                    <a:pt x="34" y="201"/>
                    <a:pt x="1" y="234"/>
                  </a:cubicBezTo>
                  <a:cubicBezTo>
                    <a:pt x="1" y="234"/>
                    <a:pt x="1" y="268"/>
                    <a:pt x="1" y="301"/>
                  </a:cubicBezTo>
                  <a:lnTo>
                    <a:pt x="1" y="735"/>
                  </a:lnTo>
                  <a:cubicBezTo>
                    <a:pt x="1" y="768"/>
                    <a:pt x="1" y="768"/>
                    <a:pt x="1" y="801"/>
                  </a:cubicBezTo>
                  <a:lnTo>
                    <a:pt x="67" y="801"/>
                  </a:lnTo>
                  <a:lnTo>
                    <a:pt x="301" y="668"/>
                  </a:lnTo>
                  <a:cubicBezTo>
                    <a:pt x="334" y="635"/>
                    <a:pt x="368" y="601"/>
                    <a:pt x="368" y="601"/>
                  </a:cubicBezTo>
                  <a:cubicBezTo>
                    <a:pt x="368" y="568"/>
                    <a:pt x="401" y="534"/>
                    <a:pt x="401" y="501"/>
                  </a:cubicBezTo>
                  <a:lnTo>
                    <a:pt x="401" y="67"/>
                  </a:lnTo>
                  <a:cubicBezTo>
                    <a:pt x="401" y="67"/>
                    <a:pt x="368" y="34"/>
                    <a:pt x="3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5"/>
            <p:cNvSpPr/>
            <p:nvPr/>
          </p:nvSpPr>
          <p:spPr>
            <a:xfrm>
              <a:off x="4003875" y="3509300"/>
              <a:ext cx="36700" cy="81025"/>
            </a:xfrm>
            <a:custGeom>
              <a:avLst/>
              <a:gdLst/>
              <a:ahLst/>
              <a:cxnLst/>
              <a:rect l="l" t="t" r="r" b="b"/>
              <a:pathLst>
                <a:path w="1468" h="3241" extrusionOk="0">
                  <a:moveTo>
                    <a:pt x="855" y="564"/>
                  </a:moveTo>
                  <a:cubicBezTo>
                    <a:pt x="901" y="564"/>
                    <a:pt x="951" y="580"/>
                    <a:pt x="1001" y="614"/>
                  </a:cubicBezTo>
                  <a:cubicBezTo>
                    <a:pt x="1067" y="680"/>
                    <a:pt x="1101" y="781"/>
                    <a:pt x="1101" y="881"/>
                  </a:cubicBezTo>
                  <a:cubicBezTo>
                    <a:pt x="1101" y="1047"/>
                    <a:pt x="1067" y="1181"/>
                    <a:pt x="1001" y="1314"/>
                  </a:cubicBezTo>
                  <a:cubicBezTo>
                    <a:pt x="934" y="1414"/>
                    <a:pt x="834" y="1514"/>
                    <a:pt x="734" y="1581"/>
                  </a:cubicBezTo>
                  <a:cubicBezTo>
                    <a:pt x="695" y="1620"/>
                    <a:pt x="644" y="1636"/>
                    <a:pt x="589" y="1636"/>
                  </a:cubicBezTo>
                  <a:cubicBezTo>
                    <a:pt x="550" y="1636"/>
                    <a:pt x="508" y="1628"/>
                    <a:pt x="467" y="1614"/>
                  </a:cubicBezTo>
                  <a:cubicBezTo>
                    <a:pt x="403" y="1582"/>
                    <a:pt x="369" y="1488"/>
                    <a:pt x="367" y="1331"/>
                  </a:cubicBezTo>
                  <a:lnTo>
                    <a:pt x="367" y="1331"/>
                  </a:lnTo>
                  <a:cubicBezTo>
                    <a:pt x="369" y="1170"/>
                    <a:pt x="403" y="1010"/>
                    <a:pt x="467" y="881"/>
                  </a:cubicBezTo>
                  <a:cubicBezTo>
                    <a:pt x="534" y="781"/>
                    <a:pt x="634" y="680"/>
                    <a:pt x="734" y="614"/>
                  </a:cubicBezTo>
                  <a:cubicBezTo>
                    <a:pt x="767" y="580"/>
                    <a:pt x="809" y="564"/>
                    <a:pt x="855" y="564"/>
                  </a:cubicBezTo>
                  <a:close/>
                  <a:moveTo>
                    <a:pt x="1075" y="0"/>
                  </a:moveTo>
                  <a:cubicBezTo>
                    <a:pt x="1052" y="0"/>
                    <a:pt x="1028" y="4"/>
                    <a:pt x="1001" y="13"/>
                  </a:cubicBezTo>
                  <a:cubicBezTo>
                    <a:pt x="901" y="13"/>
                    <a:pt x="801" y="47"/>
                    <a:pt x="734" y="80"/>
                  </a:cubicBezTo>
                  <a:cubicBezTo>
                    <a:pt x="600" y="147"/>
                    <a:pt x="534" y="247"/>
                    <a:pt x="434" y="314"/>
                  </a:cubicBezTo>
                  <a:cubicBezTo>
                    <a:pt x="334" y="414"/>
                    <a:pt x="267" y="547"/>
                    <a:pt x="200" y="647"/>
                  </a:cubicBezTo>
                  <a:cubicBezTo>
                    <a:pt x="133" y="781"/>
                    <a:pt x="100" y="947"/>
                    <a:pt x="67" y="1081"/>
                  </a:cubicBezTo>
                  <a:cubicBezTo>
                    <a:pt x="33" y="1214"/>
                    <a:pt x="0" y="1381"/>
                    <a:pt x="0" y="1514"/>
                  </a:cubicBezTo>
                  <a:cubicBezTo>
                    <a:pt x="0" y="1648"/>
                    <a:pt x="0" y="1781"/>
                    <a:pt x="67" y="1915"/>
                  </a:cubicBezTo>
                  <a:cubicBezTo>
                    <a:pt x="67" y="1981"/>
                    <a:pt x="133" y="2081"/>
                    <a:pt x="200" y="2148"/>
                  </a:cubicBezTo>
                  <a:cubicBezTo>
                    <a:pt x="267" y="2182"/>
                    <a:pt x="334" y="2215"/>
                    <a:pt x="434" y="2215"/>
                  </a:cubicBezTo>
                  <a:cubicBezTo>
                    <a:pt x="534" y="2215"/>
                    <a:pt x="634" y="2182"/>
                    <a:pt x="701" y="2115"/>
                  </a:cubicBezTo>
                  <a:lnTo>
                    <a:pt x="701" y="2115"/>
                  </a:lnTo>
                  <a:lnTo>
                    <a:pt x="367" y="3116"/>
                  </a:lnTo>
                  <a:cubicBezTo>
                    <a:pt x="367" y="3116"/>
                    <a:pt x="367" y="3116"/>
                    <a:pt x="367" y="3149"/>
                  </a:cubicBezTo>
                  <a:cubicBezTo>
                    <a:pt x="367" y="3149"/>
                    <a:pt x="367" y="3149"/>
                    <a:pt x="367" y="3182"/>
                  </a:cubicBezTo>
                  <a:cubicBezTo>
                    <a:pt x="367" y="3216"/>
                    <a:pt x="367" y="3216"/>
                    <a:pt x="367" y="3216"/>
                  </a:cubicBezTo>
                  <a:cubicBezTo>
                    <a:pt x="384" y="3232"/>
                    <a:pt x="392" y="3241"/>
                    <a:pt x="400" y="3241"/>
                  </a:cubicBezTo>
                  <a:cubicBezTo>
                    <a:pt x="409" y="3241"/>
                    <a:pt x="417" y="3232"/>
                    <a:pt x="434" y="3216"/>
                  </a:cubicBezTo>
                  <a:lnTo>
                    <a:pt x="667" y="3082"/>
                  </a:lnTo>
                  <a:cubicBezTo>
                    <a:pt x="701" y="3082"/>
                    <a:pt x="734" y="3049"/>
                    <a:pt x="734" y="3015"/>
                  </a:cubicBezTo>
                  <a:cubicBezTo>
                    <a:pt x="767" y="3015"/>
                    <a:pt x="767" y="2982"/>
                    <a:pt x="767" y="2949"/>
                  </a:cubicBezTo>
                  <a:lnTo>
                    <a:pt x="1268" y="1548"/>
                  </a:lnTo>
                  <a:cubicBezTo>
                    <a:pt x="1301" y="1481"/>
                    <a:pt x="1301" y="1414"/>
                    <a:pt x="1334" y="1348"/>
                  </a:cubicBezTo>
                  <a:lnTo>
                    <a:pt x="1401" y="1147"/>
                  </a:lnTo>
                  <a:cubicBezTo>
                    <a:pt x="1434" y="1081"/>
                    <a:pt x="1434" y="981"/>
                    <a:pt x="1434" y="914"/>
                  </a:cubicBezTo>
                  <a:cubicBezTo>
                    <a:pt x="1468" y="847"/>
                    <a:pt x="1468" y="747"/>
                    <a:pt x="1434" y="680"/>
                  </a:cubicBezTo>
                  <a:cubicBezTo>
                    <a:pt x="1434" y="547"/>
                    <a:pt x="1434" y="414"/>
                    <a:pt x="1401" y="314"/>
                  </a:cubicBezTo>
                  <a:cubicBezTo>
                    <a:pt x="1368" y="213"/>
                    <a:pt x="1301" y="113"/>
                    <a:pt x="1234" y="80"/>
                  </a:cubicBezTo>
                  <a:cubicBezTo>
                    <a:pt x="1185" y="31"/>
                    <a:pt x="1137" y="0"/>
                    <a:pt x="107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5"/>
            <p:cNvSpPr/>
            <p:nvPr/>
          </p:nvSpPr>
          <p:spPr>
            <a:xfrm>
              <a:off x="4044725" y="3485425"/>
              <a:ext cx="36725" cy="80925"/>
            </a:xfrm>
            <a:custGeom>
              <a:avLst/>
              <a:gdLst/>
              <a:ahLst/>
              <a:cxnLst/>
              <a:rect l="l" t="t" r="r" b="b"/>
              <a:pathLst>
                <a:path w="1469" h="3237" extrusionOk="0">
                  <a:moveTo>
                    <a:pt x="879" y="580"/>
                  </a:moveTo>
                  <a:cubicBezTo>
                    <a:pt x="918" y="580"/>
                    <a:pt x="960" y="588"/>
                    <a:pt x="1001" y="601"/>
                  </a:cubicBezTo>
                  <a:cubicBezTo>
                    <a:pt x="1068" y="668"/>
                    <a:pt x="1101" y="768"/>
                    <a:pt x="1101" y="902"/>
                  </a:cubicBezTo>
                  <a:cubicBezTo>
                    <a:pt x="1101" y="1068"/>
                    <a:pt x="1068" y="1202"/>
                    <a:pt x="1001" y="1335"/>
                  </a:cubicBezTo>
                  <a:cubicBezTo>
                    <a:pt x="935" y="1435"/>
                    <a:pt x="834" y="1535"/>
                    <a:pt x="734" y="1602"/>
                  </a:cubicBezTo>
                  <a:cubicBezTo>
                    <a:pt x="695" y="1641"/>
                    <a:pt x="645" y="1657"/>
                    <a:pt x="596" y="1657"/>
                  </a:cubicBezTo>
                  <a:cubicBezTo>
                    <a:pt x="562" y="1657"/>
                    <a:pt x="529" y="1649"/>
                    <a:pt x="501" y="1635"/>
                  </a:cubicBezTo>
                  <a:cubicBezTo>
                    <a:pt x="401" y="1569"/>
                    <a:pt x="401" y="1469"/>
                    <a:pt x="401" y="1335"/>
                  </a:cubicBezTo>
                  <a:cubicBezTo>
                    <a:pt x="367" y="1168"/>
                    <a:pt x="401" y="1035"/>
                    <a:pt x="501" y="902"/>
                  </a:cubicBezTo>
                  <a:cubicBezTo>
                    <a:pt x="534" y="802"/>
                    <a:pt x="634" y="701"/>
                    <a:pt x="734" y="635"/>
                  </a:cubicBezTo>
                  <a:cubicBezTo>
                    <a:pt x="773" y="596"/>
                    <a:pt x="824" y="580"/>
                    <a:pt x="879" y="580"/>
                  </a:cubicBezTo>
                  <a:close/>
                  <a:moveTo>
                    <a:pt x="1001" y="1"/>
                  </a:moveTo>
                  <a:cubicBezTo>
                    <a:pt x="901" y="1"/>
                    <a:pt x="801" y="34"/>
                    <a:pt x="734" y="101"/>
                  </a:cubicBezTo>
                  <a:cubicBezTo>
                    <a:pt x="634" y="168"/>
                    <a:pt x="534" y="234"/>
                    <a:pt x="434" y="335"/>
                  </a:cubicBezTo>
                  <a:cubicBezTo>
                    <a:pt x="334" y="435"/>
                    <a:pt x="267" y="535"/>
                    <a:pt x="201" y="668"/>
                  </a:cubicBezTo>
                  <a:cubicBezTo>
                    <a:pt x="134" y="802"/>
                    <a:pt x="101" y="935"/>
                    <a:pt x="67" y="1102"/>
                  </a:cubicBezTo>
                  <a:cubicBezTo>
                    <a:pt x="34" y="1235"/>
                    <a:pt x="1" y="1369"/>
                    <a:pt x="1" y="1535"/>
                  </a:cubicBezTo>
                  <a:cubicBezTo>
                    <a:pt x="1" y="1669"/>
                    <a:pt x="34" y="1802"/>
                    <a:pt x="67" y="1902"/>
                  </a:cubicBezTo>
                  <a:cubicBezTo>
                    <a:pt x="101" y="2002"/>
                    <a:pt x="134" y="2069"/>
                    <a:pt x="201" y="2136"/>
                  </a:cubicBezTo>
                  <a:cubicBezTo>
                    <a:pt x="267" y="2203"/>
                    <a:pt x="367" y="2203"/>
                    <a:pt x="434" y="2203"/>
                  </a:cubicBezTo>
                  <a:cubicBezTo>
                    <a:pt x="534" y="2203"/>
                    <a:pt x="634" y="2169"/>
                    <a:pt x="701" y="2136"/>
                  </a:cubicBezTo>
                  <a:lnTo>
                    <a:pt x="701" y="2136"/>
                  </a:lnTo>
                  <a:lnTo>
                    <a:pt x="367" y="3137"/>
                  </a:lnTo>
                  <a:lnTo>
                    <a:pt x="367" y="3170"/>
                  </a:lnTo>
                  <a:cubicBezTo>
                    <a:pt x="367" y="3203"/>
                    <a:pt x="367" y="3237"/>
                    <a:pt x="367" y="3237"/>
                  </a:cubicBezTo>
                  <a:lnTo>
                    <a:pt x="434" y="3237"/>
                  </a:lnTo>
                  <a:lnTo>
                    <a:pt x="668" y="3103"/>
                  </a:lnTo>
                  <a:cubicBezTo>
                    <a:pt x="701" y="3070"/>
                    <a:pt x="734" y="3070"/>
                    <a:pt x="734" y="3036"/>
                  </a:cubicBezTo>
                  <a:cubicBezTo>
                    <a:pt x="734" y="3003"/>
                    <a:pt x="768" y="3003"/>
                    <a:pt x="768" y="2970"/>
                  </a:cubicBezTo>
                  <a:lnTo>
                    <a:pt x="1268" y="1569"/>
                  </a:lnTo>
                  <a:cubicBezTo>
                    <a:pt x="1301" y="1502"/>
                    <a:pt x="1335" y="1435"/>
                    <a:pt x="1335" y="1369"/>
                  </a:cubicBezTo>
                  <a:lnTo>
                    <a:pt x="1402" y="1135"/>
                  </a:lnTo>
                  <a:cubicBezTo>
                    <a:pt x="1435" y="1068"/>
                    <a:pt x="1435" y="1002"/>
                    <a:pt x="1435" y="935"/>
                  </a:cubicBezTo>
                  <a:cubicBezTo>
                    <a:pt x="1468" y="835"/>
                    <a:pt x="1468" y="768"/>
                    <a:pt x="1435" y="701"/>
                  </a:cubicBezTo>
                  <a:cubicBezTo>
                    <a:pt x="1435" y="568"/>
                    <a:pt x="1435" y="435"/>
                    <a:pt x="1402" y="301"/>
                  </a:cubicBezTo>
                  <a:cubicBezTo>
                    <a:pt x="1368" y="201"/>
                    <a:pt x="1301" y="134"/>
                    <a:pt x="1235" y="68"/>
                  </a:cubicBezTo>
                  <a:cubicBezTo>
                    <a:pt x="1168" y="34"/>
                    <a:pt x="1101" y="1"/>
                    <a:pt x="100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5"/>
            <p:cNvSpPr/>
            <p:nvPr/>
          </p:nvSpPr>
          <p:spPr>
            <a:xfrm>
              <a:off x="3664450" y="3303300"/>
              <a:ext cx="35050" cy="85225"/>
            </a:xfrm>
            <a:custGeom>
              <a:avLst/>
              <a:gdLst/>
              <a:ahLst/>
              <a:cxnLst/>
              <a:rect l="l" t="t" r="r" b="b"/>
              <a:pathLst>
                <a:path w="1402" h="3409" extrusionOk="0">
                  <a:moveTo>
                    <a:pt x="916" y="401"/>
                  </a:moveTo>
                  <a:cubicBezTo>
                    <a:pt x="945" y="401"/>
                    <a:pt x="975" y="405"/>
                    <a:pt x="1001" y="414"/>
                  </a:cubicBezTo>
                  <a:cubicBezTo>
                    <a:pt x="1068" y="448"/>
                    <a:pt x="1101" y="548"/>
                    <a:pt x="1101" y="748"/>
                  </a:cubicBezTo>
                  <a:cubicBezTo>
                    <a:pt x="1101" y="881"/>
                    <a:pt x="1068" y="1048"/>
                    <a:pt x="1001" y="1182"/>
                  </a:cubicBezTo>
                  <a:cubicBezTo>
                    <a:pt x="935" y="1315"/>
                    <a:pt x="835" y="1415"/>
                    <a:pt x="701" y="1482"/>
                  </a:cubicBezTo>
                  <a:lnTo>
                    <a:pt x="234" y="1749"/>
                  </a:lnTo>
                  <a:lnTo>
                    <a:pt x="234" y="748"/>
                  </a:lnTo>
                  <a:lnTo>
                    <a:pt x="701" y="481"/>
                  </a:lnTo>
                  <a:cubicBezTo>
                    <a:pt x="750" y="432"/>
                    <a:pt x="835" y="401"/>
                    <a:pt x="916" y="401"/>
                  </a:cubicBezTo>
                  <a:close/>
                  <a:moveTo>
                    <a:pt x="1027" y="0"/>
                  </a:moveTo>
                  <a:cubicBezTo>
                    <a:pt x="1007" y="0"/>
                    <a:pt x="988" y="4"/>
                    <a:pt x="968" y="14"/>
                  </a:cubicBezTo>
                  <a:cubicBezTo>
                    <a:pt x="868" y="14"/>
                    <a:pt x="801" y="47"/>
                    <a:pt x="701" y="81"/>
                  </a:cubicBezTo>
                  <a:lnTo>
                    <a:pt x="67" y="481"/>
                  </a:lnTo>
                  <a:cubicBezTo>
                    <a:pt x="34" y="481"/>
                    <a:pt x="34" y="514"/>
                    <a:pt x="34" y="548"/>
                  </a:cubicBezTo>
                  <a:cubicBezTo>
                    <a:pt x="1" y="581"/>
                    <a:pt x="1" y="615"/>
                    <a:pt x="1" y="615"/>
                  </a:cubicBezTo>
                  <a:lnTo>
                    <a:pt x="1" y="3316"/>
                  </a:lnTo>
                  <a:cubicBezTo>
                    <a:pt x="1" y="3350"/>
                    <a:pt x="34" y="3383"/>
                    <a:pt x="34" y="3383"/>
                  </a:cubicBezTo>
                  <a:cubicBezTo>
                    <a:pt x="34" y="3400"/>
                    <a:pt x="42" y="3408"/>
                    <a:pt x="51" y="3408"/>
                  </a:cubicBezTo>
                  <a:cubicBezTo>
                    <a:pt x="59" y="3408"/>
                    <a:pt x="67" y="3400"/>
                    <a:pt x="67" y="3383"/>
                  </a:cubicBezTo>
                  <a:lnTo>
                    <a:pt x="201" y="3316"/>
                  </a:lnTo>
                  <a:cubicBezTo>
                    <a:pt x="201" y="3316"/>
                    <a:pt x="234" y="3283"/>
                    <a:pt x="234" y="3283"/>
                  </a:cubicBezTo>
                  <a:cubicBezTo>
                    <a:pt x="234" y="3250"/>
                    <a:pt x="268" y="3216"/>
                    <a:pt x="268" y="3183"/>
                  </a:cubicBezTo>
                  <a:lnTo>
                    <a:pt x="268" y="2116"/>
                  </a:lnTo>
                  <a:lnTo>
                    <a:pt x="735" y="1849"/>
                  </a:lnTo>
                  <a:lnTo>
                    <a:pt x="1101" y="2683"/>
                  </a:lnTo>
                  <a:cubicBezTo>
                    <a:pt x="1135" y="2683"/>
                    <a:pt x="1135" y="2716"/>
                    <a:pt x="1168" y="2716"/>
                  </a:cubicBezTo>
                  <a:cubicBezTo>
                    <a:pt x="1168" y="2733"/>
                    <a:pt x="1177" y="2741"/>
                    <a:pt x="1189" y="2741"/>
                  </a:cubicBezTo>
                  <a:cubicBezTo>
                    <a:pt x="1202" y="2741"/>
                    <a:pt x="1218" y="2733"/>
                    <a:pt x="1235" y="2716"/>
                  </a:cubicBezTo>
                  <a:lnTo>
                    <a:pt x="1335" y="2649"/>
                  </a:lnTo>
                  <a:cubicBezTo>
                    <a:pt x="1368" y="2649"/>
                    <a:pt x="1368" y="2616"/>
                    <a:pt x="1402" y="2616"/>
                  </a:cubicBezTo>
                  <a:cubicBezTo>
                    <a:pt x="1402" y="2583"/>
                    <a:pt x="1402" y="2549"/>
                    <a:pt x="1402" y="2516"/>
                  </a:cubicBezTo>
                  <a:cubicBezTo>
                    <a:pt x="1402" y="2516"/>
                    <a:pt x="1402" y="2516"/>
                    <a:pt x="1402" y="2483"/>
                  </a:cubicBezTo>
                  <a:lnTo>
                    <a:pt x="968" y="1615"/>
                  </a:lnTo>
                  <a:cubicBezTo>
                    <a:pt x="1101" y="1482"/>
                    <a:pt x="1202" y="1348"/>
                    <a:pt x="1268" y="1182"/>
                  </a:cubicBezTo>
                  <a:cubicBezTo>
                    <a:pt x="1335" y="981"/>
                    <a:pt x="1368" y="781"/>
                    <a:pt x="1368" y="581"/>
                  </a:cubicBezTo>
                  <a:cubicBezTo>
                    <a:pt x="1368" y="448"/>
                    <a:pt x="1335" y="348"/>
                    <a:pt x="1302" y="214"/>
                  </a:cubicBezTo>
                  <a:cubicBezTo>
                    <a:pt x="1302" y="148"/>
                    <a:pt x="1235" y="81"/>
                    <a:pt x="1168" y="47"/>
                  </a:cubicBezTo>
                  <a:cubicBezTo>
                    <a:pt x="1121" y="24"/>
                    <a:pt x="1074" y="0"/>
                    <a:pt x="10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5"/>
            <p:cNvSpPr/>
            <p:nvPr/>
          </p:nvSpPr>
          <p:spPr>
            <a:xfrm>
              <a:off x="3705325" y="3299475"/>
              <a:ext cx="30875" cy="60075"/>
            </a:xfrm>
            <a:custGeom>
              <a:avLst/>
              <a:gdLst/>
              <a:ahLst/>
              <a:cxnLst/>
              <a:rect l="l" t="t" r="r" b="b"/>
              <a:pathLst>
                <a:path w="1235" h="2403" extrusionOk="0">
                  <a:moveTo>
                    <a:pt x="755" y="384"/>
                  </a:moveTo>
                  <a:cubicBezTo>
                    <a:pt x="801" y="384"/>
                    <a:pt x="851" y="401"/>
                    <a:pt x="901" y="434"/>
                  </a:cubicBezTo>
                  <a:cubicBezTo>
                    <a:pt x="968" y="534"/>
                    <a:pt x="1001" y="667"/>
                    <a:pt x="1001" y="768"/>
                  </a:cubicBezTo>
                  <a:lnTo>
                    <a:pt x="234" y="1201"/>
                  </a:lnTo>
                  <a:cubicBezTo>
                    <a:pt x="234" y="1134"/>
                    <a:pt x="267" y="1034"/>
                    <a:pt x="267" y="968"/>
                  </a:cubicBezTo>
                  <a:cubicBezTo>
                    <a:pt x="300" y="868"/>
                    <a:pt x="334" y="801"/>
                    <a:pt x="367" y="734"/>
                  </a:cubicBezTo>
                  <a:cubicBezTo>
                    <a:pt x="400" y="667"/>
                    <a:pt x="434" y="601"/>
                    <a:pt x="467" y="567"/>
                  </a:cubicBezTo>
                  <a:cubicBezTo>
                    <a:pt x="501" y="501"/>
                    <a:pt x="567" y="467"/>
                    <a:pt x="634" y="434"/>
                  </a:cubicBezTo>
                  <a:cubicBezTo>
                    <a:pt x="667" y="401"/>
                    <a:pt x="709" y="384"/>
                    <a:pt x="755" y="384"/>
                  </a:cubicBezTo>
                  <a:close/>
                  <a:moveTo>
                    <a:pt x="867" y="0"/>
                  </a:moveTo>
                  <a:cubicBezTo>
                    <a:pt x="801" y="0"/>
                    <a:pt x="701" y="0"/>
                    <a:pt x="634" y="67"/>
                  </a:cubicBezTo>
                  <a:cubicBezTo>
                    <a:pt x="534" y="134"/>
                    <a:pt x="434" y="200"/>
                    <a:pt x="367" y="267"/>
                  </a:cubicBezTo>
                  <a:cubicBezTo>
                    <a:pt x="300" y="367"/>
                    <a:pt x="234" y="467"/>
                    <a:pt x="200" y="601"/>
                  </a:cubicBezTo>
                  <a:cubicBezTo>
                    <a:pt x="134" y="701"/>
                    <a:pt x="100" y="834"/>
                    <a:pt x="67" y="934"/>
                  </a:cubicBezTo>
                  <a:cubicBezTo>
                    <a:pt x="34" y="1068"/>
                    <a:pt x="0" y="1201"/>
                    <a:pt x="0" y="1335"/>
                  </a:cubicBezTo>
                  <a:cubicBezTo>
                    <a:pt x="0" y="1468"/>
                    <a:pt x="0" y="1601"/>
                    <a:pt x="0" y="1735"/>
                  </a:cubicBezTo>
                  <a:cubicBezTo>
                    <a:pt x="0" y="1835"/>
                    <a:pt x="34" y="1968"/>
                    <a:pt x="67" y="2068"/>
                  </a:cubicBezTo>
                  <a:cubicBezTo>
                    <a:pt x="100" y="2169"/>
                    <a:pt x="134" y="2235"/>
                    <a:pt x="200" y="2302"/>
                  </a:cubicBezTo>
                  <a:cubicBezTo>
                    <a:pt x="234" y="2335"/>
                    <a:pt x="300" y="2369"/>
                    <a:pt x="367" y="2402"/>
                  </a:cubicBezTo>
                  <a:cubicBezTo>
                    <a:pt x="467" y="2402"/>
                    <a:pt x="534" y="2369"/>
                    <a:pt x="634" y="2335"/>
                  </a:cubicBezTo>
                  <a:cubicBezTo>
                    <a:pt x="701" y="2269"/>
                    <a:pt x="801" y="2202"/>
                    <a:pt x="867" y="2135"/>
                  </a:cubicBezTo>
                  <a:cubicBezTo>
                    <a:pt x="934" y="2068"/>
                    <a:pt x="1001" y="1968"/>
                    <a:pt x="1068" y="1902"/>
                  </a:cubicBezTo>
                  <a:cubicBezTo>
                    <a:pt x="1101" y="1802"/>
                    <a:pt x="1134" y="1735"/>
                    <a:pt x="1168" y="1668"/>
                  </a:cubicBezTo>
                  <a:cubicBezTo>
                    <a:pt x="1168" y="1601"/>
                    <a:pt x="1201" y="1535"/>
                    <a:pt x="1201" y="1468"/>
                  </a:cubicBezTo>
                  <a:lnTo>
                    <a:pt x="1201" y="1401"/>
                  </a:lnTo>
                  <a:lnTo>
                    <a:pt x="1168" y="1401"/>
                  </a:lnTo>
                  <a:lnTo>
                    <a:pt x="1068" y="1435"/>
                  </a:lnTo>
                  <a:cubicBezTo>
                    <a:pt x="1034" y="1468"/>
                    <a:pt x="1034" y="1468"/>
                    <a:pt x="1034" y="1501"/>
                  </a:cubicBezTo>
                  <a:cubicBezTo>
                    <a:pt x="1001" y="1501"/>
                    <a:pt x="1001" y="1535"/>
                    <a:pt x="1001" y="1568"/>
                  </a:cubicBezTo>
                  <a:cubicBezTo>
                    <a:pt x="934" y="1635"/>
                    <a:pt x="901" y="1702"/>
                    <a:pt x="867" y="1768"/>
                  </a:cubicBezTo>
                  <a:cubicBezTo>
                    <a:pt x="801" y="1868"/>
                    <a:pt x="734" y="1902"/>
                    <a:pt x="634" y="1968"/>
                  </a:cubicBezTo>
                  <a:cubicBezTo>
                    <a:pt x="601" y="2002"/>
                    <a:pt x="551" y="2018"/>
                    <a:pt x="501" y="2018"/>
                  </a:cubicBezTo>
                  <a:cubicBezTo>
                    <a:pt x="451" y="2018"/>
                    <a:pt x="400" y="2002"/>
                    <a:pt x="367" y="1968"/>
                  </a:cubicBezTo>
                  <a:cubicBezTo>
                    <a:pt x="300" y="1868"/>
                    <a:pt x="234" y="1735"/>
                    <a:pt x="267" y="1601"/>
                  </a:cubicBezTo>
                  <a:lnTo>
                    <a:pt x="267" y="1568"/>
                  </a:lnTo>
                  <a:lnTo>
                    <a:pt x="1201" y="1034"/>
                  </a:lnTo>
                  <a:cubicBezTo>
                    <a:pt x="1201" y="1001"/>
                    <a:pt x="1234" y="1001"/>
                    <a:pt x="1234" y="968"/>
                  </a:cubicBezTo>
                  <a:cubicBezTo>
                    <a:pt x="1234" y="934"/>
                    <a:pt x="1234" y="901"/>
                    <a:pt x="1234" y="868"/>
                  </a:cubicBezTo>
                  <a:lnTo>
                    <a:pt x="1234" y="768"/>
                  </a:lnTo>
                  <a:cubicBezTo>
                    <a:pt x="1234" y="634"/>
                    <a:pt x="1234" y="467"/>
                    <a:pt x="1201" y="334"/>
                  </a:cubicBezTo>
                  <a:cubicBezTo>
                    <a:pt x="1168" y="267"/>
                    <a:pt x="1134" y="167"/>
                    <a:pt x="1068" y="100"/>
                  </a:cubicBezTo>
                  <a:cubicBezTo>
                    <a:pt x="1034" y="34"/>
                    <a:pt x="968" y="0"/>
                    <a:pt x="8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5"/>
            <p:cNvSpPr/>
            <p:nvPr/>
          </p:nvSpPr>
          <p:spPr>
            <a:xfrm>
              <a:off x="3742000" y="3248800"/>
              <a:ext cx="33400" cy="90725"/>
            </a:xfrm>
            <a:custGeom>
              <a:avLst/>
              <a:gdLst/>
              <a:ahLst/>
              <a:cxnLst/>
              <a:rect l="l" t="t" r="r" b="b"/>
              <a:pathLst>
                <a:path w="1336" h="3629" extrusionOk="0">
                  <a:moveTo>
                    <a:pt x="1302" y="1"/>
                  </a:moveTo>
                  <a:cubicBezTo>
                    <a:pt x="1293" y="1"/>
                    <a:pt x="1285" y="9"/>
                    <a:pt x="1268" y="26"/>
                  </a:cubicBezTo>
                  <a:lnTo>
                    <a:pt x="1168" y="59"/>
                  </a:lnTo>
                  <a:cubicBezTo>
                    <a:pt x="1168" y="93"/>
                    <a:pt x="1135" y="93"/>
                    <a:pt x="1135" y="126"/>
                  </a:cubicBezTo>
                  <a:cubicBezTo>
                    <a:pt x="1102" y="159"/>
                    <a:pt x="1102" y="193"/>
                    <a:pt x="1102" y="226"/>
                  </a:cubicBezTo>
                  <a:lnTo>
                    <a:pt x="1102" y="1027"/>
                  </a:lnTo>
                  <a:lnTo>
                    <a:pt x="535" y="1360"/>
                  </a:lnTo>
                  <a:lnTo>
                    <a:pt x="535" y="1160"/>
                  </a:lnTo>
                  <a:cubicBezTo>
                    <a:pt x="535" y="1127"/>
                    <a:pt x="535" y="1060"/>
                    <a:pt x="535" y="1027"/>
                  </a:cubicBezTo>
                  <a:cubicBezTo>
                    <a:pt x="535" y="960"/>
                    <a:pt x="535" y="927"/>
                    <a:pt x="568" y="893"/>
                  </a:cubicBezTo>
                  <a:cubicBezTo>
                    <a:pt x="568" y="826"/>
                    <a:pt x="601" y="793"/>
                    <a:pt x="635" y="760"/>
                  </a:cubicBezTo>
                  <a:cubicBezTo>
                    <a:pt x="668" y="726"/>
                    <a:pt x="701" y="693"/>
                    <a:pt x="735" y="660"/>
                  </a:cubicBezTo>
                  <a:lnTo>
                    <a:pt x="902" y="593"/>
                  </a:lnTo>
                  <a:cubicBezTo>
                    <a:pt x="902" y="560"/>
                    <a:pt x="935" y="560"/>
                    <a:pt x="935" y="526"/>
                  </a:cubicBezTo>
                  <a:cubicBezTo>
                    <a:pt x="968" y="493"/>
                    <a:pt x="968" y="460"/>
                    <a:pt x="968" y="426"/>
                  </a:cubicBezTo>
                  <a:lnTo>
                    <a:pt x="968" y="293"/>
                  </a:lnTo>
                  <a:cubicBezTo>
                    <a:pt x="968" y="293"/>
                    <a:pt x="968" y="259"/>
                    <a:pt x="935" y="226"/>
                  </a:cubicBezTo>
                  <a:lnTo>
                    <a:pt x="902" y="226"/>
                  </a:lnTo>
                  <a:lnTo>
                    <a:pt x="735" y="326"/>
                  </a:lnTo>
                  <a:cubicBezTo>
                    <a:pt x="568" y="426"/>
                    <a:pt x="468" y="560"/>
                    <a:pt x="368" y="693"/>
                  </a:cubicBezTo>
                  <a:cubicBezTo>
                    <a:pt x="301" y="893"/>
                    <a:pt x="268" y="1093"/>
                    <a:pt x="268" y="1293"/>
                  </a:cubicBezTo>
                  <a:lnTo>
                    <a:pt x="268" y="1494"/>
                  </a:lnTo>
                  <a:lnTo>
                    <a:pt x="68" y="1627"/>
                  </a:lnTo>
                  <a:cubicBezTo>
                    <a:pt x="34" y="1660"/>
                    <a:pt x="1" y="1660"/>
                    <a:pt x="1" y="1694"/>
                  </a:cubicBezTo>
                  <a:cubicBezTo>
                    <a:pt x="1" y="1727"/>
                    <a:pt x="1" y="1760"/>
                    <a:pt x="1" y="1794"/>
                  </a:cubicBezTo>
                  <a:lnTo>
                    <a:pt x="1" y="1927"/>
                  </a:lnTo>
                  <a:cubicBezTo>
                    <a:pt x="1" y="1961"/>
                    <a:pt x="1" y="1961"/>
                    <a:pt x="1" y="1994"/>
                  </a:cubicBezTo>
                  <a:lnTo>
                    <a:pt x="68" y="1994"/>
                  </a:lnTo>
                  <a:lnTo>
                    <a:pt x="268" y="1861"/>
                  </a:lnTo>
                  <a:lnTo>
                    <a:pt x="268" y="3562"/>
                  </a:lnTo>
                  <a:cubicBezTo>
                    <a:pt x="268" y="3595"/>
                    <a:pt x="268" y="3595"/>
                    <a:pt x="268" y="3628"/>
                  </a:cubicBezTo>
                  <a:lnTo>
                    <a:pt x="334" y="3628"/>
                  </a:lnTo>
                  <a:lnTo>
                    <a:pt x="435" y="3562"/>
                  </a:lnTo>
                  <a:cubicBezTo>
                    <a:pt x="468" y="3562"/>
                    <a:pt x="468" y="3528"/>
                    <a:pt x="468" y="3495"/>
                  </a:cubicBezTo>
                  <a:cubicBezTo>
                    <a:pt x="501" y="3462"/>
                    <a:pt x="501" y="3428"/>
                    <a:pt x="501" y="3428"/>
                  </a:cubicBezTo>
                  <a:lnTo>
                    <a:pt x="501" y="1760"/>
                  </a:lnTo>
                  <a:lnTo>
                    <a:pt x="1068" y="1394"/>
                  </a:lnTo>
                  <a:lnTo>
                    <a:pt x="1068" y="3095"/>
                  </a:lnTo>
                  <a:cubicBezTo>
                    <a:pt x="1068" y="3128"/>
                    <a:pt x="1068" y="3128"/>
                    <a:pt x="1102" y="3161"/>
                  </a:cubicBezTo>
                  <a:lnTo>
                    <a:pt x="1135" y="3161"/>
                  </a:lnTo>
                  <a:lnTo>
                    <a:pt x="1268" y="3095"/>
                  </a:lnTo>
                  <a:cubicBezTo>
                    <a:pt x="1268" y="3095"/>
                    <a:pt x="1302" y="3061"/>
                    <a:pt x="1302" y="3028"/>
                  </a:cubicBezTo>
                  <a:cubicBezTo>
                    <a:pt x="1302" y="2995"/>
                    <a:pt x="1302" y="2995"/>
                    <a:pt x="1302" y="2961"/>
                  </a:cubicBezTo>
                  <a:lnTo>
                    <a:pt x="1335" y="93"/>
                  </a:lnTo>
                  <a:cubicBezTo>
                    <a:pt x="1335" y="59"/>
                    <a:pt x="1335" y="26"/>
                    <a:pt x="1335" y="26"/>
                  </a:cubicBezTo>
                  <a:cubicBezTo>
                    <a:pt x="1319" y="9"/>
                    <a:pt x="1310" y="1"/>
                    <a:pt x="13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5"/>
            <p:cNvSpPr/>
            <p:nvPr/>
          </p:nvSpPr>
          <p:spPr>
            <a:xfrm>
              <a:off x="3782875" y="3254450"/>
              <a:ext cx="31700" cy="60050"/>
            </a:xfrm>
            <a:custGeom>
              <a:avLst/>
              <a:gdLst/>
              <a:ahLst/>
              <a:cxnLst/>
              <a:rect l="l" t="t" r="r" b="b"/>
              <a:pathLst>
                <a:path w="1268" h="2402" extrusionOk="0">
                  <a:moveTo>
                    <a:pt x="780" y="417"/>
                  </a:moveTo>
                  <a:cubicBezTo>
                    <a:pt x="826" y="417"/>
                    <a:pt x="868" y="434"/>
                    <a:pt x="901" y="467"/>
                  </a:cubicBezTo>
                  <a:cubicBezTo>
                    <a:pt x="1001" y="567"/>
                    <a:pt x="1034" y="667"/>
                    <a:pt x="1001" y="801"/>
                  </a:cubicBezTo>
                  <a:lnTo>
                    <a:pt x="267" y="1201"/>
                  </a:lnTo>
                  <a:lnTo>
                    <a:pt x="267" y="1201"/>
                  </a:lnTo>
                  <a:cubicBezTo>
                    <a:pt x="268" y="1119"/>
                    <a:pt x="271" y="1060"/>
                    <a:pt x="301" y="1001"/>
                  </a:cubicBezTo>
                  <a:cubicBezTo>
                    <a:pt x="301" y="901"/>
                    <a:pt x="334" y="834"/>
                    <a:pt x="367" y="767"/>
                  </a:cubicBezTo>
                  <a:cubicBezTo>
                    <a:pt x="401" y="701"/>
                    <a:pt x="434" y="634"/>
                    <a:pt x="501" y="567"/>
                  </a:cubicBezTo>
                  <a:cubicBezTo>
                    <a:pt x="534" y="534"/>
                    <a:pt x="567" y="500"/>
                    <a:pt x="634" y="467"/>
                  </a:cubicBezTo>
                  <a:cubicBezTo>
                    <a:pt x="684" y="434"/>
                    <a:pt x="734" y="417"/>
                    <a:pt x="780" y="417"/>
                  </a:cubicBezTo>
                  <a:close/>
                  <a:moveTo>
                    <a:pt x="901" y="0"/>
                  </a:moveTo>
                  <a:cubicBezTo>
                    <a:pt x="801" y="0"/>
                    <a:pt x="701" y="33"/>
                    <a:pt x="634" y="67"/>
                  </a:cubicBezTo>
                  <a:cubicBezTo>
                    <a:pt x="534" y="133"/>
                    <a:pt x="467" y="200"/>
                    <a:pt x="401" y="267"/>
                  </a:cubicBezTo>
                  <a:cubicBezTo>
                    <a:pt x="301" y="367"/>
                    <a:pt x="234" y="467"/>
                    <a:pt x="201" y="600"/>
                  </a:cubicBezTo>
                  <a:cubicBezTo>
                    <a:pt x="134" y="701"/>
                    <a:pt x="100" y="834"/>
                    <a:pt x="67" y="967"/>
                  </a:cubicBezTo>
                  <a:cubicBezTo>
                    <a:pt x="34" y="1067"/>
                    <a:pt x="34" y="1201"/>
                    <a:pt x="0" y="1334"/>
                  </a:cubicBezTo>
                  <a:cubicBezTo>
                    <a:pt x="0" y="1468"/>
                    <a:pt x="0" y="1601"/>
                    <a:pt x="0" y="1735"/>
                  </a:cubicBezTo>
                  <a:cubicBezTo>
                    <a:pt x="34" y="1835"/>
                    <a:pt x="34" y="1968"/>
                    <a:pt x="67" y="2068"/>
                  </a:cubicBezTo>
                  <a:cubicBezTo>
                    <a:pt x="100" y="2168"/>
                    <a:pt x="134" y="2235"/>
                    <a:pt x="201" y="2302"/>
                  </a:cubicBezTo>
                  <a:cubicBezTo>
                    <a:pt x="267" y="2368"/>
                    <a:pt x="334" y="2402"/>
                    <a:pt x="401" y="2402"/>
                  </a:cubicBezTo>
                  <a:cubicBezTo>
                    <a:pt x="467" y="2402"/>
                    <a:pt x="567" y="2368"/>
                    <a:pt x="634" y="2335"/>
                  </a:cubicBezTo>
                  <a:cubicBezTo>
                    <a:pt x="734" y="2268"/>
                    <a:pt x="801" y="2202"/>
                    <a:pt x="868" y="2135"/>
                  </a:cubicBezTo>
                  <a:cubicBezTo>
                    <a:pt x="968" y="2068"/>
                    <a:pt x="1001" y="1968"/>
                    <a:pt x="1068" y="1901"/>
                  </a:cubicBezTo>
                  <a:cubicBezTo>
                    <a:pt x="1101" y="1835"/>
                    <a:pt x="1135" y="1735"/>
                    <a:pt x="1168" y="1668"/>
                  </a:cubicBezTo>
                  <a:cubicBezTo>
                    <a:pt x="1201" y="1601"/>
                    <a:pt x="1201" y="1534"/>
                    <a:pt x="1235" y="1468"/>
                  </a:cubicBezTo>
                  <a:cubicBezTo>
                    <a:pt x="1235" y="1468"/>
                    <a:pt x="1235" y="1434"/>
                    <a:pt x="1235" y="1401"/>
                  </a:cubicBezTo>
                  <a:lnTo>
                    <a:pt x="1168" y="1401"/>
                  </a:lnTo>
                  <a:lnTo>
                    <a:pt x="1068" y="1434"/>
                  </a:lnTo>
                  <a:cubicBezTo>
                    <a:pt x="1068" y="1468"/>
                    <a:pt x="1034" y="1468"/>
                    <a:pt x="1034" y="1501"/>
                  </a:cubicBezTo>
                  <a:cubicBezTo>
                    <a:pt x="1034" y="1501"/>
                    <a:pt x="1001" y="1534"/>
                    <a:pt x="1001" y="1568"/>
                  </a:cubicBezTo>
                  <a:cubicBezTo>
                    <a:pt x="968" y="1635"/>
                    <a:pt x="934" y="1701"/>
                    <a:pt x="868" y="1768"/>
                  </a:cubicBezTo>
                  <a:cubicBezTo>
                    <a:pt x="801" y="1868"/>
                    <a:pt x="734" y="1935"/>
                    <a:pt x="668" y="1968"/>
                  </a:cubicBezTo>
                  <a:cubicBezTo>
                    <a:pt x="618" y="2001"/>
                    <a:pt x="567" y="2018"/>
                    <a:pt x="522" y="2018"/>
                  </a:cubicBezTo>
                  <a:cubicBezTo>
                    <a:pt x="476" y="2018"/>
                    <a:pt x="434" y="2001"/>
                    <a:pt x="401" y="1968"/>
                  </a:cubicBezTo>
                  <a:cubicBezTo>
                    <a:pt x="301" y="1868"/>
                    <a:pt x="267" y="1735"/>
                    <a:pt x="267" y="1601"/>
                  </a:cubicBezTo>
                  <a:lnTo>
                    <a:pt x="267" y="1568"/>
                  </a:lnTo>
                  <a:lnTo>
                    <a:pt x="1201" y="1034"/>
                  </a:lnTo>
                  <a:cubicBezTo>
                    <a:pt x="1235" y="1034"/>
                    <a:pt x="1235" y="1001"/>
                    <a:pt x="1268" y="967"/>
                  </a:cubicBezTo>
                  <a:cubicBezTo>
                    <a:pt x="1268" y="934"/>
                    <a:pt x="1268" y="901"/>
                    <a:pt x="1268" y="867"/>
                  </a:cubicBezTo>
                  <a:lnTo>
                    <a:pt x="1268" y="767"/>
                  </a:lnTo>
                  <a:cubicBezTo>
                    <a:pt x="1268" y="634"/>
                    <a:pt x="1235" y="500"/>
                    <a:pt x="1201" y="367"/>
                  </a:cubicBezTo>
                  <a:cubicBezTo>
                    <a:pt x="1201" y="267"/>
                    <a:pt x="1135" y="167"/>
                    <a:pt x="1101" y="100"/>
                  </a:cubicBezTo>
                  <a:cubicBezTo>
                    <a:pt x="1034" y="33"/>
                    <a:pt x="968" y="0"/>
                    <a:pt x="9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5"/>
            <p:cNvSpPr/>
            <p:nvPr/>
          </p:nvSpPr>
          <p:spPr>
            <a:xfrm>
              <a:off x="3818725" y="3227750"/>
              <a:ext cx="32550" cy="71525"/>
            </a:xfrm>
            <a:custGeom>
              <a:avLst/>
              <a:gdLst/>
              <a:ahLst/>
              <a:cxnLst/>
              <a:rect l="l" t="t" r="r" b="b"/>
              <a:pathLst>
                <a:path w="1302" h="2861" extrusionOk="0">
                  <a:moveTo>
                    <a:pt x="1235" y="1"/>
                  </a:moveTo>
                  <a:lnTo>
                    <a:pt x="1102" y="67"/>
                  </a:lnTo>
                  <a:cubicBezTo>
                    <a:pt x="1068" y="67"/>
                    <a:pt x="1068" y="101"/>
                    <a:pt x="1068" y="134"/>
                  </a:cubicBezTo>
                  <a:lnTo>
                    <a:pt x="1035" y="201"/>
                  </a:lnTo>
                  <a:lnTo>
                    <a:pt x="668" y="1101"/>
                  </a:lnTo>
                  <a:lnTo>
                    <a:pt x="301" y="601"/>
                  </a:lnTo>
                  <a:lnTo>
                    <a:pt x="268" y="568"/>
                  </a:lnTo>
                  <a:lnTo>
                    <a:pt x="234" y="568"/>
                  </a:lnTo>
                  <a:lnTo>
                    <a:pt x="101" y="668"/>
                  </a:lnTo>
                  <a:cubicBezTo>
                    <a:pt x="67" y="668"/>
                    <a:pt x="67" y="701"/>
                    <a:pt x="34" y="701"/>
                  </a:cubicBezTo>
                  <a:cubicBezTo>
                    <a:pt x="34" y="734"/>
                    <a:pt x="34" y="768"/>
                    <a:pt x="34" y="801"/>
                  </a:cubicBezTo>
                  <a:cubicBezTo>
                    <a:pt x="34" y="801"/>
                    <a:pt x="34" y="835"/>
                    <a:pt x="34" y="835"/>
                  </a:cubicBezTo>
                  <a:lnTo>
                    <a:pt x="501" y="1468"/>
                  </a:lnTo>
                  <a:lnTo>
                    <a:pt x="1" y="2736"/>
                  </a:lnTo>
                  <a:cubicBezTo>
                    <a:pt x="1" y="2736"/>
                    <a:pt x="1" y="2769"/>
                    <a:pt x="1" y="2803"/>
                  </a:cubicBezTo>
                  <a:cubicBezTo>
                    <a:pt x="1" y="2803"/>
                    <a:pt x="1" y="2836"/>
                    <a:pt x="1" y="2836"/>
                  </a:cubicBezTo>
                  <a:cubicBezTo>
                    <a:pt x="17" y="2853"/>
                    <a:pt x="26" y="2861"/>
                    <a:pt x="34" y="2861"/>
                  </a:cubicBezTo>
                  <a:cubicBezTo>
                    <a:pt x="42" y="2861"/>
                    <a:pt x="51" y="2853"/>
                    <a:pt x="67" y="2836"/>
                  </a:cubicBezTo>
                  <a:lnTo>
                    <a:pt x="201" y="2769"/>
                  </a:lnTo>
                  <a:cubicBezTo>
                    <a:pt x="201" y="2769"/>
                    <a:pt x="234" y="2736"/>
                    <a:pt x="234" y="2703"/>
                  </a:cubicBezTo>
                  <a:lnTo>
                    <a:pt x="268" y="2636"/>
                  </a:lnTo>
                  <a:lnTo>
                    <a:pt x="668" y="1702"/>
                  </a:lnTo>
                  <a:lnTo>
                    <a:pt x="1035" y="2236"/>
                  </a:lnTo>
                  <a:lnTo>
                    <a:pt x="1068" y="2269"/>
                  </a:lnTo>
                  <a:lnTo>
                    <a:pt x="1135" y="2269"/>
                  </a:lnTo>
                  <a:lnTo>
                    <a:pt x="1268" y="2169"/>
                  </a:lnTo>
                  <a:cubicBezTo>
                    <a:pt x="1268" y="2169"/>
                    <a:pt x="1302" y="2135"/>
                    <a:pt x="1302" y="2135"/>
                  </a:cubicBezTo>
                  <a:cubicBezTo>
                    <a:pt x="1302" y="2102"/>
                    <a:pt x="1302" y="2069"/>
                    <a:pt x="1302" y="2035"/>
                  </a:cubicBezTo>
                  <a:cubicBezTo>
                    <a:pt x="1302" y="2035"/>
                    <a:pt x="1302" y="2002"/>
                    <a:pt x="1302" y="2002"/>
                  </a:cubicBezTo>
                  <a:lnTo>
                    <a:pt x="835" y="1335"/>
                  </a:lnTo>
                  <a:lnTo>
                    <a:pt x="1268" y="134"/>
                  </a:lnTo>
                  <a:cubicBezTo>
                    <a:pt x="1268" y="101"/>
                    <a:pt x="1268" y="67"/>
                    <a:pt x="1268" y="67"/>
                  </a:cubicBezTo>
                  <a:cubicBezTo>
                    <a:pt x="1302" y="34"/>
                    <a:pt x="1302" y="1"/>
                    <a:pt x="12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5"/>
            <p:cNvSpPr/>
            <p:nvPr/>
          </p:nvSpPr>
          <p:spPr>
            <a:xfrm>
              <a:off x="3872925" y="3201075"/>
              <a:ext cx="31725" cy="60900"/>
            </a:xfrm>
            <a:custGeom>
              <a:avLst/>
              <a:gdLst/>
              <a:ahLst/>
              <a:cxnLst/>
              <a:rect l="l" t="t" r="r" b="b"/>
              <a:pathLst>
                <a:path w="1269" h="2436" extrusionOk="0">
                  <a:moveTo>
                    <a:pt x="902" y="0"/>
                  </a:moveTo>
                  <a:cubicBezTo>
                    <a:pt x="835" y="0"/>
                    <a:pt x="735" y="34"/>
                    <a:pt x="668" y="100"/>
                  </a:cubicBezTo>
                  <a:cubicBezTo>
                    <a:pt x="568" y="167"/>
                    <a:pt x="468" y="234"/>
                    <a:pt x="401" y="334"/>
                  </a:cubicBezTo>
                  <a:cubicBezTo>
                    <a:pt x="301" y="400"/>
                    <a:pt x="234" y="534"/>
                    <a:pt x="201" y="634"/>
                  </a:cubicBezTo>
                  <a:cubicBezTo>
                    <a:pt x="134" y="767"/>
                    <a:pt x="101" y="867"/>
                    <a:pt x="68" y="1001"/>
                  </a:cubicBezTo>
                  <a:cubicBezTo>
                    <a:pt x="34" y="1134"/>
                    <a:pt x="34" y="1301"/>
                    <a:pt x="34" y="1435"/>
                  </a:cubicBezTo>
                  <a:cubicBezTo>
                    <a:pt x="1" y="1468"/>
                    <a:pt x="1" y="1535"/>
                    <a:pt x="34" y="1601"/>
                  </a:cubicBezTo>
                  <a:lnTo>
                    <a:pt x="34" y="1768"/>
                  </a:lnTo>
                  <a:cubicBezTo>
                    <a:pt x="34" y="1868"/>
                    <a:pt x="34" y="2002"/>
                    <a:pt x="68" y="2102"/>
                  </a:cubicBezTo>
                  <a:cubicBezTo>
                    <a:pt x="101" y="2202"/>
                    <a:pt x="134" y="2268"/>
                    <a:pt x="201" y="2335"/>
                  </a:cubicBezTo>
                  <a:cubicBezTo>
                    <a:pt x="234" y="2402"/>
                    <a:pt x="301" y="2435"/>
                    <a:pt x="401" y="2435"/>
                  </a:cubicBezTo>
                  <a:cubicBezTo>
                    <a:pt x="468" y="2435"/>
                    <a:pt x="568" y="2402"/>
                    <a:pt x="668" y="2335"/>
                  </a:cubicBezTo>
                  <a:cubicBezTo>
                    <a:pt x="768" y="2302"/>
                    <a:pt x="835" y="2235"/>
                    <a:pt x="902" y="2135"/>
                  </a:cubicBezTo>
                  <a:cubicBezTo>
                    <a:pt x="1002" y="2035"/>
                    <a:pt x="1035" y="1935"/>
                    <a:pt x="1102" y="1835"/>
                  </a:cubicBezTo>
                  <a:cubicBezTo>
                    <a:pt x="1168" y="1768"/>
                    <a:pt x="1202" y="1668"/>
                    <a:pt x="1235" y="1568"/>
                  </a:cubicBezTo>
                  <a:cubicBezTo>
                    <a:pt x="1235" y="1468"/>
                    <a:pt x="1269" y="1401"/>
                    <a:pt x="1269" y="1301"/>
                  </a:cubicBezTo>
                  <a:cubicBezTo>
                    <a:pt x="1269" y="1268"/>
                    <a:pt x="1235" y="1234"/>
                    <a:pt x="1235" y="1234"/>
                  </a:cubicBezTo>
                  <a:lnTo>
                    <a:pt x="1202" y="1234"/>
                  </a:lnTo>
                  <a:lnTo>
                    <a:pt x="1102" y="1301"/>
                  </a:lnTo>
                  <a:cubicBezTo>
                    <a:pt x="1102" y="1301"/>
                    <a:pt x="1068" y="1334"/>
                    <a:pt x="1068" y="1334"/>
                  </a:cubicBezTo>
                  <a:cubicBezTo>
                    <a:pt x="1035" y="1368"/>
                    <a:pt x="1035" y="1435"/>
                    <a:pt x="1035" y="1468"/>
                  </a:cubicBezTo>
                  <a:cubicBezTo>
                    <a:pt x="1002" y="1568"/>
                    <a:pt x="935" y="1701"/>
                    <a:pt x="868" y="1801"/>
                  </a:cubicBezTo>
                  <a:cubicBezTo>
                    <a:pt x="802" y="1868"/>
                    <a:pt x="735" y="1935"/>
                    <a:pt x="668" y="2002"/>
                  </a:cubicBezTo>
                  <a:cubicBezTo>
                    <a:pt x="601" y="2035"/>
                    <a:pt x="568" y="2035"/>
                    <a:pt x="535" y="2035"/>
                  </a:cubicBezTo>
                  <a:cubicBezTo>
                    <a:pt x="468" y="2035"/>
                    <a:pt x="435" y="2035"/>
                    <a:pt x="401" y="2002"/>
                  </a:cubicBezTo>
                  <a:cubicBezTo>
                    <a:pt x="368" y="1968"/>
                    <a:pt x="335" y="1902"/>
                    <a:pt x="301" y="1868"/>
                  </a:cubicBezTo>
                  <a:cubicBezTo>
                    <a:pt x="301" y="1768"/>
                    <a:pt x="268" y="1701"/>
                    <a:pt x="268" y="1601"/>
                  </a:cubicBezTo>
                  <a:cubicBezTo>
                    <a:pt x="268" y="1501"/>
                    <a:pt x="268" y="1401"/>
                    <a:pt x="268" y="1301"/>
                  </a:cubicBezTo>
                  <a:cubicBezTo>
                    <a:pt x="268" y="1201"/>
                    <a:pt x="301" y="1068"/>
                    <a:pt x="301" y="968"/>
                  </a:cubicBezTo>
                  <a:cubicBezTo>
                    <a:pt x="335" y="901"/>
                    <a:pt x="368" y="801"/>
                    <a:pt x="401" y="734"/>
                  </a:cubicBezTo>
                  <a:cubicBezTo>
                    <a:pt x="435" y="667"/>
                    <a:pt x="468" y="601"/>
                    <a:pt x="535" y="567"/>
                  </a:cubicBezTo>
                  <a:cubicBezTo>
                    <a:pt x="568" y="501"/>
                    <a:pt x="601" y="467"/>
                    <a:pt x="668" y="434"/>
                  </a:cubicBezTo>
                  <a:cubicBezTo>
                    <a:pt x="692" y="410"/>
                    <a:pt x="749" y="387"/>
                    <a:pt x="804" y="387"/>
                  </a:cubicBezTo>
                  <a:cubicBezTo>
                    <a:pt x="826" y="387"/>
                    <a:pt x="849" y="391"/>
                    <a:pt x="868" y="400"/>
                  </a:cubicBezTo>
                  <a:cubicBezTo>
                    <a:pt x="935" y="434"/>
                    <a:pt x="1002" y="467"/>
                    <a:pt x="1035" y="567"/>
                  </a:cubicBezTo>
                  <a:cubicBezTo>
                    <a:pt x="1035" y="601"/>
                    <a:pt x="1035" y="601"/>
                    <a:pt x="1068" y="634"/>
                  </a:cubicBezTo>
                  <a:lnTo>
                    <a:pt x="1102" y="634"/>
                  </a:lnTo>
                  <a:lnTo>
                    <a:pt x="1202" y="567"/>
                  </a:lnTo>
                  <a:cubicBezTo>
                    <a:pt x="1202" y="567"/>
                    <a:pt x="1235" y="534"/>
                    <a:pt x="1235" y="501"/>
                  </a:cubicBezTo>
                  <a:cubicBezTo>
                    <a:pt x="1269" y="501"/>
                    <a:pt x="1269" y="467"/>
                    <a:pt x="1269" y="434"/>
                  </a:cubicBezTo>
                  <a:cubicBezTo>
                    <a:pt x="1269" y="367"/>
                    <a:pt x="1235" y="300"/>
                    <a:pt x="1235" y="234"/>
                  </a:cubicBezTo>
                  <a:cubicBezTo>
                    <a:pt x="1202" y="167"/>
                    <a:pt x="1168" y="100"/>
                    <a:pt x="1102" y="67"/>
                  </a:cubicBezTo>
                  <a:cubicBezTo>
                    <a:pt x="1035" y="34"/>
                    <a:pt x="968" y="0"/>
                    <a:pt x="9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5"/>
            <p:cNvSpPr/>
            <p:nvPr/>
          </p:nvSpPr>
          <p:spPr>
            <a:xfrm>
              <a:off x="3910475" y="3181050"/>
              <a:ext cx="30025" cy="61750"/>
            </a:xfrm>
            <a:custGeom>
              <a:avLst/>
              <a:gdLst/>
              <a:ahLst/>
              <a:cxnLst/>
              <a:rect l="l" t="t" r="r" b="b"/>
              <a:pathLst>
                <a:path w="1201" h="2470" extrusionOk="0">
                  <a:moveTo>
                    <a:pt x="967" y="1068"/>
                  </a:moveTo>
                  <a:lnTo>
                    <a:pt x="967" y="1168"/>
                  </a:lnTo>
                  <a:cubicBezTo>
                    <a:pt x="967" y="1235"/>
                    <a:pt x="934" y="1335"/>
                    <a:pt x="934" y="1435"/>
                  </a:cubicBezTo>
                  <a:cubicBezTo>
                    <a:pt x="901" y="1502"/>
                    <a:pt x="867" y="1602"/>
                    <a:pt x="834" y="1668"/>
                  </a:cubicBezTo>
                  <a:cubicBezTo>
                    <a:pt x="801" y="1735"/>
                    <a:pt x="767" y="1802"/>
                    <a:pt x="701" y="1869"/>
                  </a:cubicBezTo>
                  <a:cubicBezTo>
                    <a:pt x="634" y="1935"/>
                    <a:pt x="600" y="2002"/>
                    <a:pt x="534" y="2035"/>
                  </a:cubicBezTo>
                  <a:lnTo>
                    <a:pt x="500" y="2035"/>
                  </a:lnTo>
                  <a:cubicBezTo>
                    <a:pt x="467" y="2069"/>
                    <a:pt x="434" y="2069"/>
                    <a:pt x="400" y="2069"/>
                  </a:cubicBezTo>
                  <a:cubicBezTo>
                    <a:pt x="367" y="2069"/>
                    <a:pt x="334" y="2069"/>
                    <a:pt x="300" y="2035"/>
                  </a:cubicBezTo>
                  <a:cubicBezTo>
                    <a:pt x="300" y="2035"/>
                    <a:pt x="267" y="2002"/>
                    <a:pt x="267" y="2002"/>
                  </a:cubicBezTo>
                  <a:cubicBezTo>
                    <a:pt x="267" y="1969"/>
                    <a:pt x="267" y="1935"/>
                    <a:pt x="267" y="1902"/>
                  </a:cubicBezTo>
                  <a:cubicBezTo>
                    <a:pt x="267" y="1802"/>
                    <a:pt x="300" y="1702"/>
                    <a:pt x="367" y="1602"/>
                  </a:cubicBezTo>
                  <a:cubicBezTo>
                    <a:pt x="434" y="1502"/>
                    <a:pt x="534" y="1402"/>
                    <a:pt x="634" y="1335"/>
                  </a:cubicBezTo>
                  <a:lnTo>
                    <a:pt x="967" y="1068"/>
                  </a:lnTo>
                  <a:close/>
                  <a:moveTo>
                    <a:pt x="867" y="1"/>
                  </a:moveTo>
                  <a:cubicBezTo>
                    <a:pt x="801" y="1"/>
                    <a:pt x="701" y="34"/>
                    <a:pt x="634" y="67"/>
                  </a:cubicBezTo>
                  <a:cubicBezTo>
                    <a:pt x="567" y="101"/>
                    <a:pt x="500" y="167"/>
                    <a:pt x="434" y="234"/>
                  </a:cubicBezTo>
                  <a:cubicBezTo>
                    <a:pt x="367" y="301"/>
                    <a:pt x="334" y="368"/>
                    <a:pt x="267" y="434"/>
                  </a:cubicBezTo>
                  <a:cubicBezTo>
                    <a:pt x="234" y="534"/>
                    <a:pt x="200" y="601"/>
                    <a:pt x="167" y="701"/>
                  </a:cubicBezTo>
                  <a:cubicBezTo>
                    <a:pt x="133" y="768"/>
                    <a:pt x="133" y="835"/>
                    <a:pt x="100" y="901"/>
                  </a:cubicBezTo>
                  <a:cubicBezTo>
                    <a:pt x="100" y="935"/>
                    <a:pt x="133" y="935"/>
                    <a:pt x="133" y="968"/>
                  </a:cubicBezTo>
                  <a:lnTo>
                    <a:pt x="200" y="968"/>
                  </a:lnTo>
                  <a:lnTo>
                    <a:pt x="267" y="935"/>
                  </a:lnTo>
                  <a:cubicBezTo>
                    <a:pt x="300" y="901"/>
                    <a:pt x="300" y="901"/>
                    <a:pt x="334" y="868"/>
                  </a:cubicBezTo>
                  <a:cubicBezTo>
                    <a:pt x="334" y="868"/>
                    <a:pt x="334" y="835"/>
                    <a:pt x="367" y="801"/>
                  </a:cubicBezTo>
                  <a:cubicBezTo>
                    <a:pt x="367" y="734"/>
                    <a:pt x="400" y="668"/>
                    <a:pt x="467" y="601"/>
                  </a:cubicBezTo>
                  <a:cubicBezTo>
                    <a:pt x="500" y="534"/>
                    <a:pt x="567" y="468"/>
                    <a:pt x="634" y="434"/>
                  </a:cubicBezTo>
                  <a:cubicBezTo>
                    <a:pt x="673" y="395"/>
                    <a:pt x="723" y="379"/>
                    <a:pt x="772" y="379"/>
                  </a:cubicBezTo>
                  <a:cubicBezTo>
                    <a:pt x="806" y="379"/>
                    <a:pt x="840" y="387"/>
                    <a:pt x="867" y="401"/>
                  </a:cubicBezTo>
                  <a:cubicBezTo>
                    <a:pt x="934" y="434"/>
                    <a:pt x="967" y="534"/>
                    <a:pt x="967" y="668"/>
                  </a:cubicBezTo>
                  <a:lnTo>
                    <a:pt x="967" y="734"/>
                  </a:lnTo>
                  <a:lnTo>
                    <a:pt x="567" y="1035"/>
                  </a:lnTo>
                  <a:cubicBezTo>
                    <a:pt x="500" y="1101"/>
                    <a:pt x="434" y="1168"/>
                    <a:pt x="367" y="1235"/>
                  </a:cubicBezTo>
                  <a:cubicBezTo>
                    <a:pt x="300" y="1335"/>
                    <a:pt x="234" y="1402"/>
                    <a:pt x="200" y="1502"/>
                  </a:cubicBezTo>
                  <a:cubicBezTo>
                    <a:pt x="133" y="1568"/>
                    <a:pt x="100" y="1668"/>
                    <a:pt x="67" y="1769"/>
                  </a:cubicBezTo>
                  <a:cubicBezTo>
                    <a:pt x="33" y="1869"/>
                    <a:pt x="0" y="1969"/>
                    <a:pt x="33" y="2102"/>
                  </a:cubicBezTo>
                  <a:cubicBezTo>
                    <a:pt x="0" y="2169"/>
                    <a:pt x="33" y="2236"/>
                    <a:pt x="67" y="2302"/>
                  </a:cubicBezTo>
                  <a:cubicBezTo>
                    <a:pt x="67" y="2369"/>
                    <a:pt x="100" y="2402"/>
                    <a:pt x="133" y="2436"/>
                  </a:cubicBezTo>
                  <a:cubicBezTo>
                    <a:pt x="200" y="2469"/>
                    <a:pt x="234" y="2469"/>
                    <a:pt x="300" y="2469"/>
                  </a:cubicBezTo>
                  <a:cubicBezTo>
                    <a:pt x="367" y="2469"/>
                    <a:pt x="434" y="2436"/>
                    <a:pt x="500" y="2402"/>
                  </a:cubicBezTo>
                  <a:cubicBezTo>
                    <a:pt x="534" y="2369"/>
                    <a:pt x="600" y="2336"/>
                    <a:pt x="634" y="2302"/>
                  </a:cubicBezTo>
                  <a:cubicBezTo>
                    <a:pt x="667" y="2269"/>
                    <a:pt x="734" y="2236"/>
                    <a:pt x="767" y="2169"/>
                  </a:cubicBezTo>
                  <a:cubicBezTo>
                    <a:pt x="801" y="2102"/>
                    <a:pt x="834" y="2069"/>
                    <a:pt x="867" y="2002"/>
                  </a:cubicBezTo>
                  <a:cubicBezTo>
                    <a:pt x="901" y="1935"/>
                    <a:pt x="934" y="1869"/>
                    <a:pt x="967" y="1802"/>
                  </a:cubicBezTo>
                  <a:lnTo>
                    <a:pt x="967" y="2002"/>
                  </a:lnTo>
                  <a:cubicBezTo>
                    <a:pt x="967" y="2002"/>
                    <a:pt x="967" y="2035"/>
                    <a:pt x="967" y="2069"/>
                  </a:cubicBezTo>
                  <a:lnTo>
                    <a:pt x="1034" y="2069"/>
                  </a:lnTo>
                  <a:lnTo>
                    <a:pt x="1134" y="2002"/>
                  </a:lnTo>
                  <a:cubicBezTo>
                    <a:pt x="1168" y="1969"/>
                    <a:pt x="1168" y="1969"/>
                    <a:pt x="1168" y="1935"/>
                  </a:cubicBezTo>
                  <a:cubicBezTo>
                    <a:pt x="1201" y="1902"/>
                    <a:pt x="1201" y="1869"/>
                    <a:pt x="1201" y="1835"/>
                  </a:cubicBezTo>
                  <a:lnTo>
                    <a:pt x="1201" y="568"/>
                  </a:lnTo>
                  <a:cubicBezTo>
                    <a:pt x="1201" y="468"/>
                    <a:pt x="1201" y="334"/>
                    <a:pt x="1168" y="234"/>
                  </a:cubicBezTo>
                  <a:cubicBezTo>
                    <a:pt x="1134" y="167"/>
                    <a:pt x="1101" y="101"/>
                    <a:pt x="1034" y="34"/>
                  </a:cubicBezTo>
                  <a:cubicBezTo>
                    <a:pt x="1001" y="1"/>
                    <a:pt x="934" y="1"/>
                    <a:pt x="8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5"/>
            <p:cNvSpPr/>
            <p:nvPr/>
          </p:nvSpPr>
          <p:spPr>
            <a:xfrm>
              <a:off x="3950500" y="3145500"/>
              <a:ext cx="50050" cy="78950"/>
            </a:xfrm>
            <a:custGeom>
              <a:avLst/>
              <a:gdLst/>
              <a:ahLst/>
              <a:cxnLst/>
              <a:rect l="l" t="t" r="r" b="b"/>
              <a:pathLst>
                <a:path w="2002" h="3158" extrusionOk="0">
                  <a:moveTo>
                    <a:pt x="1704" y="0"/>
                  </a:moveTo>
                  <a:cubicBezTo>
                    <a:pt x="1640" y="0"/>
                    <a:pt x="1561" y="26"/>
                    <a:pt x="1468" y="88"/>
                  </a:cubicBezTo>
                  <a:cubicBezTo>
                    <a:pt x="1401" y="88"/>
                    <a:pt x="1368" y="155"/>
                    <a:pt x="1301" y="188"/>
                  </a:cubicBezTo>
                  <a:cubicBezTo>
                    <a:pt x="1268" y="222"/>
                    <a:pt x="1234" y="288"/>
                    <a:pt x="1201" y="322"/>
                  </a:cubicBezTo>
                  <a:cubicBezTo>
                    <a:pt x="1168" y="389"/>
                    <a:pt x="1134" y="455"/>
                    <a:pt x="1101" y="522"/>
                  </a:cubicBezTo>
                  <a:cubicBezTo>
                    <a:pt x="1068" y="555"/>
                    <a:pt x="1034" y="622"/>
                    <a:pt x="1034" y="689"/>
                  </a:cubicBezTo>
                  <a:cubicBezTo>
                    <a:pt x="1001" y="622"/>
                    <a:pt x="934" y="555"/>
                    <a:pt x="867" y="522"/>
                  </a:cubicBezTo>
                  <a:cubicBezTo>
                    <a:pt x="841" y="513"/>
                    <a:pt x="814" y="509"/>
                    <a:pt x="788" y="509"/>
                  </a:cubicBezTo>
                  <a:cubicBezTo>
                    <a:pt x="716" y="509"/>
                    <a:pt x="649" y="540"/>
                    <a:pt x="601" y="589"/>
                  </a:cubicBezTo>
                  <a:cubicBezTo>
                    <a:pt x="534" y="622"/>
                    <a:pt x="501" y="655"/>
                    <a:pt x="467" y="689"/>
                  </a:cubicBezTo>
                  <a:cubicBezTo>
                    <a:pt x="400" y="722"/>
                    <a:pt x="367" y="755"/>
                    <a:pt x="367" y="822"/>
                  </a:cubicBezTo>
                  <a:cubicBezTo>
                    <a:pt x="334" y="856"/>
                    <a:pt x="300" y="889"/>
                    <a:pt x="267" y="956"/>
                  </a:cubicBezTo>
                  <a:lnTo>
                    <a:pt x="234" y="1089"/>
                  </a:lnTo>
                  <a:lnTo>
                    <a:pt x="234" y="989"/>
                  </a:lnTo>
                  <a:cubicBezTo>
                    <a:pt x="234" y="989"/>
                    <a:pt x="234" y="956"/>
                    <a:pt x="234" y="922"/>
                  </a:cubicBezTo>
                  <a:lnTo>
                    <a:pt x="167" y="922"/>
                  </a:lnTo>
                  <a:lnTo>
                    <a:pt x="67" y="989"/>
                  </a:lnTo>
                  <a:cubicBezTo>
                    <a:pt x="34" y="1022"/>
                    <a:pt x="34" y="1022"/>
                    <a:pt x="34" y="1056"/>
                  </a:cubicBezTo>
                  <a:cubicBezTo>
                    <a:pt x="0" y="1089"/>
                    <a:pt x="0" y="1122"/>
                    <a:pt x="0" y="1156"/>
                  </a:cubicBezTo>
                  <a:lnTo>
                    <a:pt x="0" y="3090"/>
                  </a:lnTo>
                  <a:cubicBezTo>
                    <a:pt x="0" y="3124"/>
                    <a:pt x="0" y="3124"/>
                    <a:pt x="34" y="3157"/>
                  </a:cubicBezTo>
                  <a:lnTo>
                    <a:pt x="67" y="3157"/>
                  </a:lnTo>
                  <a:lnTo>
                    <a:pt x="167" y="3090"/>
                  </a:lnTo>
                  <a:cubicBezTo>
                    <a:pt x="200" y="3090"/>
                    <a:pt x="200" y="3057"/>
                    <a:pt x="234" y="3024"/>
                  </a:cubicBezTo>
                  <a:cubicBezTo>
                    <a:pt x="234" y="3024"/>
                    <a:pt x="234" y="2990"/>
                    <a:pt x="234" y="2957"/>
                  </a:cubicBezTo>
                  <a:lnTo>
                    <a:pt x="234" y="1790"/>
                  </a:lnTo>
                  <a:cubicBezTo>
                    <a:pt x="234" y="1623"/>
                    <a:pt x="267" y="1456"/>
                    <a:pt x="334" y="1289"/>
                  </a:cubicBezTo>
                  <a:cubicBezTo>
                    <a:pt x="367" y="1189"/>
                    <a:pt x="467" y="1089"/>
                    <a:pt x="567" y="1022"/>
                  </a:cubicBezTo>
                  <a:cubicBezTo>
                    <a:pt x="617" y="989"/>
                    <a:pt x="659" y="972"/>
                    <a:pt x="697" y="972"/>
                  </a:cubicBezTo>
                  <a:cubicBezTo>
                    <a:pt x="734" y="972"/>
                    <a:pt x="767" y="989"/>
                    <a:pt x="801" y="1022"/>
                  </a:cubicBezTo>
                  <a:cubicBezTo>
                    <a:pt x="867" y="1156"/>
                    <a:pt x="901" y="1289"/>
                    <a:pt x="901" y="1423"/>
                  </a:cubicBezTo>
                  <a:lnTo>
                    <a:pt x="901" y="2557"/>
                  </a:lnTo>
                  <a:cubicBezTo>
                    <a:pt x="867" y="2590"/>
                    <a:pt x="901" y="2590"/>
                    <a:pt x="901" y="2623"/>
                  </a:cubicBezTo>
                  <a:lnTo>
                    <a:pt x="968" y="2623"/>
                  </a:lnTo>
                  <a:lnTo>
                    <a:pt x="1068" y="2557"/>
                  </a:lnTo>
                  <a:cubicBezTo>
                    <a:pt x="1068" y="2557"/>
                    <a:pt x="1101" y="2523"/>
                    <a:pt x="1101" y="2490"/>
                  </a:cubicBezTo>
                  <a:cubicBezTo>
                    <a:pt x="1101" y="2457"/>
                    <a:pt x="1101" y="2423"/>
                    <a:pt x="1101" y="2390"/>
                  </a:cubicBezTo>
                  <a:lnTo>
                    <a:pt x="1101" y="1256"/>
                  </a:lnTo>
                  <a:cubicBezTo>
                    <a:pt x="1101" y="1089"/>
                    <a:pt x="1134" y="922"/>
                    <a:pt x="1201" y="755"/>
                  </a:cubicBezTo>
                  <a:cubicBezTo>
                    <a:pt x="1234" y="655"/>
                    <a:pt x="1334" y="555"/>
                    <a:pt x="1435" y="489"/>
                  </a:cubicBezTo>
                  <a:cubicBezTo>
                    <a:pt x="1485" y="455"/>
                    <a:pt x="1526" y="439"/>
                    <a:pt x="1564" y="439"/>
                  </a:cubicBezTo>
                  <a:cubicBezTo>
                    <a:pt x="1601" y="439"/>
                    <a:pt x="1635" y="455"/>
                    <a:pt x="1668" y="489"/>
                  </a:cubicBezTo>
                  <a:cubicBezTo>
                    <a:pt x="1735" y="622"/>
                    <a:pt x="1768" y="755"/>
                    <a:pt x="1735" y="889"/>
                  </a:cubicBezTo>
                  <a:lnTo>
                    <a:pt x="1735" y="2023"/>
                  </a:lnTo>
                  <a:cubicBezTo>
                    <a:pt x="1735" y="2023"/>
                    <a:pt x="1768" y="2056"/>
                    <a:pt x="1768" y="2090"/>
                  </a:cubicBezTo>
                  <a:lnTo>
                    <a:pt x="1835" y="2090"/>
                  </a:lnTo>
                  <a:lnTo>
                    <a:pt x="1935" y="2023"/>
                  </a:lnTo>
                  <a:cubicBezTo>
                    <a:pt x="1935" y="1990"/>
                    <a:pt x="1968" y="1990"/>
                    <a:pt x="1968" y="1956"/>
                  </a:cubicBezTo>
                  <a:cubicBezTo>
                    <a:pt x="1968" y="1923"/>
                    <a:pt x="2002" y="1890"/>
                    <a:pt x="2002" y="1856"/>
                  </a:cubicBezTo>
                  <a:lnTo>
                    <a:pt x="2002" y="722"/>
                  </a:lnTo>
                  <a:cubicBezTo>
                    <a:pt x="2002" y="489"/>
                    <a:pt x="1968" y="288"/>
                    <a:pt x="1868" y="88"/>
                  </a:cubicBezTo>
                  <a:cubicBezTo>
                    <a:pt x="1832" y="35"/>
                    <a:pt x="1778" y="0"/>
                    <a:pt x="170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5"/>
            <p:cNvSpPr/>
            <p:nvPr/>
          </p:nvSpPr>
          <p:spPr>
            <a:xfrm>
              <a:off x="4008025" y="3124350"/>
              <a:ext cx="31725" cy="60075"/>
            </a:xfrm>
            <a:custGeom>
              <a:avLst/>
              <a:gdLst/>
              <a:ahLst/>
              <a:cxnLst/>
              <a:rect l="l" t="t" r="r" b="b"/>
              <a:pathLst>
                <a:path w="1269" h="2403" extrusionOk="0">
                  <a:moveTo>
                    <a:pt x="797" y="384"/>
                  </a:moveTo>
                  <a:cubicBezTo>
                    <a:pt x="843" y="384"/>
                    <a:pt x="885" y="401"/>
                    <a:pt x="935" y="434"/>
                  </a:cubicBezTo>
                  <a:cubicBezTo>
                    <a:pt x="1002" y="534"/>
                    <a:pt x="1035" y="667"/>
                    <a:pt x="1035" y="768"/>
                  </a:cubicBezTo>
                  <a:lnTo>
                    <a:pt x="268" y="1235"/>
                  </a:lnTo>
                  <a:lnTo>
                    <a:pt x="268" y="1201"/>
                  </a:lnTo>
                  <a:cubicBezTo>
                    <a:pt x="268" y="1134"/>
                    <a:pt x="268" y="1034"/>
                    <a:pt x="301" y="968"/>
                  </a:cubicBezTo>
                  <a:cubicBezTo>
                    <a:pt x="301" y="901"/>
                    <a:pt x="334" y="801"/>
                    <a:pt x="368" y="734"/>
                  </a:cubicBezTo>
                  <a:cubicBezTo>
                    <a:pt x="401" y="667"/>
                    <a:pt x="434" y="601"/>
                    <a:pt x="501" y="567"/>
                  </a:cubicBezTo>
                  <a:cubicBezTo>
                    <a:pt x="535" y="501"/>
                    <a:pt x="601" y="467"/>
                    <a:pt x="635" y="434"/>
                  </a:cubicBezTo>
                  <a:cubicBezTo>
                    <a:pt x="701" y="401"/>
                    <a:pt x="751" y="384"/>
                    <a:pt x="797" y="384"/>
                  </a:cubicBezTo>
                  <a:close/>
                  <a:moveTo>
                    <a:pt x="901" y="0"/>
                  </a:moveTo>
                  <a:cubicBezTo>
                    <a:pt x="801" y="0"/>
                    <a:pt x="701" y="34"/>
                    <a:pt x="635" y="67"/>
                  </a:cubicBezTo>
                  <a:cubicBezTo>
                    <a:pt x="535" y="134"/>
                    <a:pt x="468" y="200"/>
                    <a:pt x="401" y="267"/>
                  </a:cubicBezTo>
                  <a:cubicBezTo>
                    <a:pt x="334" y="367"/>
                    <a:pt x="268" y="467"/>
                    <a:pt x="201" y="601"/>
                  </a:cubicBezTo>
                  <a:cubicBezTo>
                    <a:pt x="168" y="701"/>
                    <a:pt x="101" y="834"/>
                    <a:pt x="68" y="968"/>
                  </a:cubicBezTo>
                  <a:cubicBezTo>
                    <a:pt x="34" y="1068"/>
                    <a:pt x="34" y="1201"/>
                    <a:pt x="34" y="1335"/>
                  </a:cubicBezTo>
                  <a:cubicBezTo>
                    <a:pt x="1" y="1468"/>
                    <a:pt x="1" y="1601"/>
                    <a:pt x="34" y="1735"/>
                  </a:cubicBezTo>
                  <a:cubicBezTo>
                    <a:pt x="34" y="1835"/>
                    <a:pt x="34" y="1968"/>
                    <a:pt x="68" y="2068"/>
                  </a:cubicBezTo>
                  <a:cubicBezTo>
                    <a:pt x="101" y="2169"/>
                    <a:pt x="134" y="2235"/>
                    <a:pt x="201" y="2302"/>
                  </a:cubicBezTo>
                  <a:cubicBezTo>
                    <a:pt x="268" y="2369"/>
                    <a:pt x="334" y="2402"/>
                    <a:pt x="401" y="2402"/>
                  </a:cubicBezTo>
                  <a:cubicBezTo>
                    <a:pt x="468" y="2402"/>
                    <a:pt x="568" y="2369"/>
                    <a:pt x="635" y="2335"/>
                  </a:cubicBezTo>
                  <a:cubicBezTo>
                    <a:pt x="735" y="2269"/>
                    <a:pt x="801" y="2202"/>
                    <a:pt x="901" y="2135"/>
                  </a:cubicBezTo>
                  <a:cubicBezTo>
                    <a:pt x="968" y="2068"/>
                    <a:pt x="1035" y="1968"/>
                    <a:pt x="1068" y="1902"/>
                  </a:cubicBezTo>
                  <a:cubicBezTo>
                    <a:pt x="1102" y="1835"/>
                    <a:pt x="1168" y="1735"/>
                    <a:pt x="1168" y="1668"/>
                  </a:cubicBezTo>
                  <a:cubicBezTo>
                    <a:pt x="1202" y="1601"/>
                    <a:pt x="1202" y="1535"/>
                    <a:pt x="1235" y="1468"/>
                  </a:cubicBezTo>
                  <a:cubicBezTo>
                    <a:pt x="1235" y="1468"/>
                    <a:pt x="1235" y="1435"/>
                    <a:pt x="1202" y="1401"/>
                  </a:cubicBezTo>
                  <a:lnTo>
                    <a:pt x="1168" y="1401"/>
                  </a:lnTo>
                  <a:lnTo>
                    <a:pt x="1068" y="1468"/>
                  </a:lnTo>
                  <a:cubicBezTo>
                    <a:pt x="1068" y="1468"/>
                    <a:pt x="1035" y="1468"/>
                    <a:pt x="1035" y="1501"/>
                  </a:cubicBezTo>
                  <a:cubicBezTo>
                    <a:pt x="1002" y="1535"/>
                    <a:pt x="1002" y="1535"/>
                    <a:pt x="1002" y="1568"/>
                  </a:cubicBezTo>
                  <a:cubicBezTo>
                    <a:pt x="968" y="1635"/>
                    <a:pt x="901" y="1702"/>
                    <a:pt x="868" y="1768"/>
                  </a:cubicBezTo>
                  <a:cubicBezTo>
                    <a:pt x="801" y="1868"/>
                    <a:pt x="735" y="1935"/>
                    <a:pt x="635" y="1968"/>
                  </a:cubicBezTo>
                  <a:cubicBezTo>
                    <a:pt x="601" y="2002"/>
                    <a:pt x="551" y="2018"/>
                    <a:pt x="501" y="2018"/>
                  </a:cubicBezTo>
                  <a:cubicBezTo>
                    <a:pt x="451" y="2018"/>
                    <a:pt x="401" y="2002"/>
                    <a:pt x="368" y="1968"/>
                  </a:cubicBezTo>
                  <a:cubicBezTo>
                    <a:pt x="301" y="1868"/>
                    <a:pt x="234" y="1735"/>
                    <a:pt x="268" y="1601"/>
                  </a:cubicBezTo>
                  <a:lnTo>
                    <a:pt x="268" y="1568"/>
                  </a:lnTo>
                  <a:lnTo>
                    <a:pt x="1202" y="1034"/>
                  </a:lnTo>
                  <a:cubicBezTo>
                    <a:pt x="1202" y="1034"/>
                    <a:pt x="1235" y="1001"/>
                    <a:pt x="1235" y="968"/>
                  </a:cubicBezTo>
                  <a:cubicBezTo>
                    <a:pt x="1268" y="934"/>
                    <a:pt x="1268" y="901"/>
                    <a:pt x="1268" y="901"/>
                  </a:cubicBezTo>
                  <a:lnTo>
                    <a:pt x="1268" y="768"/>
                  </a:lnTo>
                  <a:cubicBezTo>
                    <a:pt x="1268" y="634"/>
                    <a:pt x="1268" y="501"/>
                    <a:pt x="1235" y="367"/>
                  </a:cubicBezTo>
                  <a:cubicBezTo>
                    <a:pt x="1202" y="267"/>
                    <a:pt x="1168" y="167"/>
                    <a:pt x="1102" y="100"/>
                  </a:cubicBezTo>
                  <a:cubicBezTo>
                    <a:pt x="1035" y="34"/>
                    <a:pt x="968" y="0"/>
                    <a:pt x="9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5"/>
            <p:cNvSpPr/>
            <p:nvPr/>
          </p:nvSpPr>
          <p:spPr>
            <a:xfrm>
              <a:off x="4048050" y="3102675"/>
              <a:ext cx="19225" cy="64025"/>
            </a:xfrm>
            <a:custGeom>
              <a:avLst/>
              <a:gdLst/>
              <a:ahLst/>
              <a:cxnLst/>
              <a:rect l="l" t="t" r="r" b="b"/>
              <a:pathLst>
                <a:path w="769" h="2561" extrusionOk="0">
                  <a:moveTo>
                    <a:pt x="701" y="0"/>
                  </a:moveTo>
                  <a:lnTo>
                    <a:pt x="568" y="100"/>
                  </a:lnTo>
                  <a:cubicBezTo>
                    <a:pt x="501" y="133"/>
                    <a:pt x="435" y="200"/>
                    <a:pt x="368" y="267"/>
                  </a:cubicBezTo>
                  <a:cubicBezTo>
                    <a:pt x="301" y="334"/>
                    <a:pt x="268" y="434"/>
                    <a:pt x="234" y="534"/>
                  </a:cubicBezTo>
                  <a:lnTo>
                    <a:pt x="234" y="400"/>
                  </a:lnTo>
                  <a:cubicBezTo>
                    <a:pt x="234" y="367"/>
                    <a:pt x="234" y="334"/>
                    <a:pt x="234" y="334"/>
                  </a:cubicBezTo>
                  <a:cubicBezTo>
                    <a:pt x="218" y="317"/>
                    <a:pt x="201" y="309"/>
                    <a:pt x="189" y="309"/>
                  </a:cubicBezTo>
                  <a:cubicBezTo>
                    <a:pt x="176" y="309"/>
                    <a:pt x="168" y="317"/>
                    <a:pt x="168" y="334"/>
                  </a:cubicBezTo>
                  <a:lnTo>
                    <a:pt x="68" y="367"/>
                  </a:lnTo>
                  <a:cubicBezTo>
                    <a:pt x="34" y="400"/>
                    <a:pt x="34" y="434"/>
                    <a:pt x="1" y="434"/>
                  </a:cubicBezTo>
                  <a:cubicBezTo>
                    <a:pt x="1" y="467"/>
                    <a:pt x="1" y="500"/>
                    <a:pt x="1" y="534"/>
                  </a:cubicBezTo>
                  <a:lnTo>
                    <a:pt x="1" y="2468"/>
                  </a:lnTo>
                  <a:cubicBezTo>
                    <a:pt x="1" y="2502"/>
                    <a:pt x="1" y="2535"/>
                    <a:pt x="1" y="2535"/>
                  </a:cubicBezTo>
                  <a:cubicBezTo>
                    <a:pt x="18" y="2552"/>
                    <a:pt x="34" y="2560"/>
                    <a:pt x="47" y="2560"/>
                  </a:cubicBezTo>
                  <a:cubicBezTo>
                    <a:pt x="59" y="2560"/>
                    <a:pt x="68" y="2552"/>
                    <a:pt x="68" y="2535"/>
                  </a:cubicBezTo>
                  <a:lnTo>
                    <a:pt x="168" y="2502"/>
                  </a:lnTo>
                  <a:cubicBezTo>
                    <a:pt x="201" y="2468"/>
                    <a:pt x="201" y="2468"/>
                    <a:pt x="234" y="2435"/>
                  </a:cubicBezTo>
                  <a:cubicBezTo>
                    <a:pt x="234" y="2402"/>
                    <a:pt x="234" y="2368"/>
                    <a:pt x="234" y="2335"/>
                  </a:cubicBezTo>
                  <a:lnTo>
                    <a:pt x="234" y="1134"/>
                  </a:lnTo>
                  <a:cubicBezTo>
                    <a:pt x="201" y="867"/>
                    <a:pt x="335" y="600"/>
                    <a:pt x="568" y="467"/>
                  </a:cubicBezTo>
                  <a:lnTo>
                    <a:pt x="701" y="367"/>
                  </a:lnTo>
                  <a:cubicBezTo>
                    <a:pt x="735" y="367"/>
                    <a:pt x="735" y="334"/>
                    <a:pt x="768" y="300"/>
                  </a:cubicBezTo>
                  <a:cubicBezTo>
                    <a:pt x="768" y="267"/>
                    <a:pt x="768" y="234"/>
                    <a:pt x="768" y="200"/>
                  </a:cubicBezTo>
                  <a:lnTo>
                    <a:pt x="768" y="67"/>
                  </a:lnTo>
                  <a:cubicBezTo>
                    <a:pt x="768" y="67"/>
                    <a:pt x="768" y="33"/>
                    <a:pt x="7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5"/>
            <p:cNvSpPr/>
            <p:nvPr/>
          </p:nvSpPr>
          <p:spPr>
            <a:xfrm>
              <a:off x="4070575" y="3088475"/>
              <a:ext cx="29225" cy="62100"/>
            </a:xfrm>
            <a:custGeom>
              <a:avLst/>
              <a:gdLst/>
              <a:ahLst/>
              <a:cxnLst/>
              <a:rect l="l" t="t" r="r" b="b"/>
              <a:pathLst>
                <a:path w="1169" h="2484" extrusionOk="0">
                  <a:moveTo>
                    <a:pt x="935" y="1068"/>
                  </a:moveTo>
                  <a:lnTo>
                    <a:pt x="935" y="1168"/>
                  </a:lnTo>
                  <a:cubicBezTo>
                    <a:pt x="935" y="1269"/>
                    <a:pt x="935" y="1335"/>
                    <a:pt x="901" y="1435"/>
                  </a:cubicBezTo>
                  <a:cubicBezTo>
                    <a:pt x="868" y="1535"/>
                    <a:pt x="835" y="1602"/>
                    <a:pt x="801" y="1669"/>
                  </a:cubicBezTo>
                  <a:cubicBezTo>
                    <a:pt x="768" y="1769"/>
                    <a:pt x="734" y="1836"/>
                    <a:pt x="668" y="1902"/>
                  </a:cubicBezTo>
                  <a:cubicBezTo>
                    <a:pt x="634" y="1936"/>
                    <a:pt x="568" y="2002"/>
                    <a:pt x="501" y="2036"/>
                  </a:cubicBezTo>
                  <a:cubicBezTo>
                    <a:pt x="468" y="2069"/>
                    <a:pt x="401" y="2069"/>
                    <a:pt x="368" y="2102"/>
                  </a:cubicBezTo>
                  <a:cubicBezTo>
                    <a:pt x="334" y="2102"/>
                    <a:pt x="301" y="2069"/>
                    <a:pt x="267" y="2069"/>
                  </a:cubicBezTo>
                  <a:cubicBezTo>
                    <a:pt x="267" y="2036"/>
                    <a:pt x="234" y="2036"/>
                    <a:pt x="234" y="2002"/>
                  </a:cubicBezTo>
                  <a:cubicBezTo>
                    <a:pt x="234" y="1969"/>
                    <a:pt x="234" y="1936"/>
                    <a:pt x="234" y="1902"/>
                  </a:cubicBezTo>
                  <a:cubicBezTo>
                    <a:pt x="234" y="1802"/>
                    <a:pt x="267" y="1702"/>
                    <a:pt x="334" y="1635"/>
                  </a:cubicBezTo>
                  <a:cubicBezTo>
                    <a:pt x="401" y="1502"/>
                    <a:pt x="501" y="1402"/>
                    <a:pt x="601" y="1335"/>
                  </a:cubicBezTo>
                  <a:lnTo>
                    <a:pt x="935" y="1068"/>
                  </a:lnTo>
                  <a:close/>
                  <a:moveTo>
                    <a:pt x="835" y="1"/>
                  </a:moveTo>
                  <a:cubicBezTo>
                    <a:pt x="768" y="1"/>
                    <a:pt x="668" y="34"/>
                    <a:pt x="601" y="68"/>
                  </a:cubicBezTo>
                  <a:cubicBezTo>
                    <a:pt x="534" y="134"/>
                    <a:pt x="468" y="168"/>
                    <a:pt x="401" y="234"/>
                  </a:cubicBezTo>
                  <a:cubicBezTo>
                    <a:pt x="368" y="301"/>
                    <a:pt x="301" y="368"/>
                    <a:pt x="234" y="468"/>
                  </a:cubicBezTo>
                  <a:cubicBezTo>
                    <a:pt x="201" y="535"/>
                    <a:pt x="167" y="601"/>
                    <a:pt x="134" y="701"/>
                  </a:cubicBezTo>
                  <a:cubicBezTo>
                    <a:pt x="101" y="768"/>
                    <a:pt x="101" y="835"/>
                    <a:pt x="101" y="902"/>
                  </a:cubicBezTo>
                  <a:cubicBezTo>
                    <a:pt x="101" y="935"/>
                    <a:pt x="101" y="968"/>
                    <a:pt x="101" y="968"/>
                  </a:cubicBezTo>
                  <a:cubicBezTo>
                    <a:pt x="117" y="985"/>
                    <a:pt x="126" y="993"/>
                    <a:pt x="134" y="993"/>
                  </a:cubicBezTo>
                  <a:cubicBezTo>
                    <a:pt x="142" y="993"/>
                    <a:pt x="151" y="985"/>
                    <a:pt x="167" y="968"/>
                  </a:cubicBezTo>
                  <a:lnTo>
                    <a:pt x="234" y="935"/>
                  </a:lnTo>
                  <a:cubicBezTo>
                    <a:pt x="267" y="935"/>
                    <a:pt x="267" y="902"/>
                    <a:pt x="301" y="902"/>
                  </a:cubicBezTo>
                  <a:cubicBezTo>
                    <a:pt x="301" y="868"/>
                    <a:pt x="334" y="835"/>
                    <a:pt x="334" y="835"/>
                  </a:cubicBezTo>
                  <a:cubicBezTo>
                    <a:pt x="368" y="735"/>
                    <a:pt x="401" y="668"/>
                    <a:pt x="434" y="601"/>
                  </a:cubicBezTo>
                  <a:cubicBezTo>
                    <a:pt x="468" y="535"/>
                    <a:pt x="534" y="468"/>
                    <a:pt x="601" y="435"/>
                  </a:cubicBezTo>
                  <a:cubicBezTo>
                    <a:pt x="640" y="396"/>
                    <a:pt x="691" y="379"/>
                    <a:pt x="739" y="379"/>
                  </a:cubicBezTo>
                  <a:cubicBezTo>
                    <a:pt x="774" y="379"/>
                    <a:pt x="807" y="387"/>
                    <a:pt x="835" y="401"/>
                  </a:cubicBezTo>
                  <a:cubicBezTo>
                    <a:pt x="901" y="435"/>
                    <a:pt x="935" y="535"/>
                    <a:pt x="935" y="668"/>
                  </a:cubicBezTo>
                  <a:lnTo>
                    <a:pt x="935" y="735"/>
                  </a:lnTo>
                  <a:lnTo>
                    <a:pt x="534" y="1035"/>
                  </a:lnTo>
                  <a:cubicBezTo>
                    <a:pt x="468" y="1102"/>
                    <a:pt x="401" y="1168"/>
                    <a:pt x="334" y="1269"/>
                  </a:cubicBezTo>
                  <a:cubicBezTo>
                    <a:pt x="267" y="1335"/>
                    <a:pt x="201" y="1402"/>
                    <a:pt x="167" y="1502"/>
                  </a:cubicBezTo>
                  <a:cubicBezTo>
                    <a:pt x="101" y="1602"/>
                    <a:pt x="67" y="1669"/>
                    <a:pt x="34" y="1769"/>
                  </a:cubicBezTo>
                  <a:cubicBezTo>
                    <a:pt x="1" y="1869"/>
                    <a:pt x="1" y="2002"/>
                    <a:pt x="1" y="2102"/>
                  </a:cubicBezTo>
                  <a:cubicBezTo>
                    <a:pt x="1" y="2169"/>
                    <a:pt x="1" y="2236"/>
                    <a:pt x="34" y="2303"/>
                  </a:cubicBezTo>
                  <a:cubicBezTo>
                    <a:pt x="34" y="2369"/>
                    <a:pt x="67" y="2403"/>
                    <a:pt x="134" y="2436"/>
                  </a:cubicBezTo>
                  <a:cubicBezTo>
                    <a:pt x="158" y="2460"/>
                    <a:pt x="198" y="2483"/>
                    <a:pt x="231" y="2483"/>
                  </a:cubicBezTo>
                  <a:cubicBezTo>
                    <a:pt x="245" y="2483"/>
                    <a:pt x="258" y="2479"/>
                    <a:pt x="267" y="2469"/>
                  </a:cubicBezTo>
                  <a:cubicBezTo>
                    <a:pt x="334" y="2469"/>
                    <a:pt x="401" y="2436"/>
                    <a:pt x="468" y="2403"/>
                  </a:cubicBezTo>
                  <a:cubicBezTo>
                    <a:pt x="501" y="2403"/>
                    <a:pt x="568" y="2369"/>
                    <a:pt x="601" y="2336"/>
                  </a:cubicBezTo>
                  <a:cubicBezTo>
                    <a:pt x="634" y="2269"/>
                    <a:pt x="701" y="2236"/>
                    <a:pt x="734" y="2169"/>
                  </a:cubicBezTo>
                  <a:cubicBezTo>
                    <a:pt x="768" y="2136"/>
                    <a:pt x="835" y="2069"/>
                    <a:pt x="868" y="2002"/>
                  </a:cubicBezTo>
                  <a:cubicBezTo>
                    <a:pt x="901" y="1936"/>
                    <a:pt x="901" y="1902"/>
                    <a:pt x="935" y="1836"/>
                  </a:cubicBezTo>
                  <a:lnTo>
                    <a:pt x="935" y="2002"/>
                  </a:lnTo>
                  <a:cubicBezTo>
                    <a:pt x="935" y="2002"/>
                    <a:pt x="935" y="2036"/>
                    <a:pt x="935" y="2069"/>
                  </a:cubicBezTo>
                  <a:lnTo>
                    <a:pt x="1001" y="2069"/>
                  </a:lnTo>
                  <a:lnTo>
                    <a:pt x="1101" y="2002"/>
                  </a:lnTo>
                  <a:cubicBezTo>
                    <a:pt x="1135" y="1969"/>
                    <a:pt x="1135" y="1969"/>
                    <a:pt x="1168" y="1936"/>
                  </a:cubicBezTo>
                  <a:cubicBezTo>
                    <a:pt x="1168" y="1902"/>
                    <a:pt x="1168" y="1869"/>
                    <a:pt x="1168" y="1836"/>
                  </a:cubicBezTo>
                  <a:lnTo>
                    <a:pt x="1168" y="568"/>
                  </a:lnTo>
                  <a:cubicBezTo>
                    <a:pt x="1168" y="468"/>
                    <a:pt x="1168" y="368"/>
                    <a:pt x="1135" y="234"/>
                  </a:cubicBezTo>
                  <a:cubicBezTo>
                    <a:pt x="1101" y="168"/>
                    <a:pt x="1068" y="101"/>
                    <a:pt x="1035" y="68"/>
                  </a:cubicBezTo>
                  <a:cubicBezTo>
                    <a:pt x="968" y="1"/>
                    <a:pt x="901" y="1"/>
                    <a:pt x="8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5"/>
            <p:cNvSpPr/>
            <p:nvPr/>
          </p:nvSpPr>
          <p:spPr>
            <a:xfrm>
              <a:off x="3752025" y="3364525"/>
              <a:ext cx="39200" cy="97575"/>
            </a:xfrm>
            <a:custGeom>
              <a:avLst/>
              <a:gdLst/>
              <a:ahLst/>
              <a:cxnLst/>
              <a:rect l="l" t="t" r="r" b="b"/>
              <a:pathLst>
                <a:path w="1568" h="3903" extrusionOk="0">
                  <a:moveTo>
                    <a:pt x="901" y="0"/>
                  </a:moveTo>
                  <a:lnTo>
                    <a:pt x="701" y="134"/>
                  </a:lnTo>
                  <a:cubicBezTo>
                    <a:pt x="667" y="167"/>
                    <a:pt x="634" y="167"/>
                    <a:pt x="634" y="200"/>
                  </a:cubicBezTo>
                  <a:cubicBezTo>
                    <a:pt x="634" y="234"/>
                    <a:pt x="601" y="267"/>
                    <a:pt x="601" y="300"/>
                  </a:cubicBezTo>
                  <a:lnTo>
                    <a:pt x="601" y="601"/>
                  </a:lnTo>
                  <a:cubicBezTo>
                    <a:pt x="534" y="667"/>
                    <a:pt x="467" y="734"/>
                    <a:pt x="400" y="801"/>
                  </a:cubicBezTo>
                  <a:cubicBezTo>
                    <a:pt x="334" y="901"/>
                    <a:pt x="267" y="1001"/>
                    <a:pt x="234" y="1101"/>
                  </a:cubicBezTo>
                  <a:cubicBezTo>
                    <a:pt x="167" y="1201"/>
                    <a:pt x="134" y="1301"/>
                    <a:pt x="100" y="1401"/>
                  </a:cubicBezTo>
                  <a:cubicBezTo>
                    <a:pt x="67" y="1501"/>
                    <a:pt x="67" y="1635"/>
                    <a:pt x="67" y="1735"/>
                  </a:cubicBezTo>
                  <a:cubicBezTo>
                    <a:pt x="67" y="1835"/>
                    <a:pt x="67" y="1935"/>
                    <a:pt x="100" y="2035"/>
                  </a:cubicBezTo>
                  <a:cubicBezTo>
                    <a:pt x="100" y="2102"/>
                    <a:pt x="134" y="2168"/>
                    <a:pt x="200" y="2235"/>
                  </a:cubicBezTo>
                  <a:cubicBezTo>
                    <a:pt x="234" y="2268"/>
                    <a:pt x="300" y="2302"/>
                    <a:pt x="367" y="2302"/>
                  </a:cubicBezTo>
                  <a:lnTo>
                    <a:pt x="601" y="2302"/>
                  </a:lnTo>
                  <a:lnTo>
                    <a:pt x="867" y="2235"/>
                  </a:lnTo>
                  <a:cubicBezTo>
                    <a:pt x="934" y="2202"/>
                    <a:pt x="1001" y="2202"/>
                    <a:pt x="1068" y="2202"/>
                  </a:cubicBezTo>
                  <a:cubicBezTo>
                    <a:pt x="1101" y="2202"/>
                    <a:pt x="1134" y="2202"/>
                    <a:pt x="1168" y="2235"/>
                  </a:cubicBezTo>
                  <a:cubicBezTo>
                    <a:pt x="1201" y="2268"/>
                    <a:pt x="1201" y="2302"/>
                    <a:pt x="1201" y="2369"/>
                  </a:cubicBezTo>
                  <a:cubicBezTo>
                    <a:pt x="1201" y="2435"/>
                    <a:pt x="1201" y="2502"/>
                    <a:pt x="1168" y="2535"/>
                  </a:cubicBezTo>
                  <a:cubicBezTo>
                    <a:pt x="1168" y="2602"/>
                    <a:pt x="1134" y="2669"/>
                    <a:pt x="1068" y="2702"/>
                  </a:cubicBezTo>
                  <a:cubicBezTo>
                    <a:pt x="1034" y="2769"/>
                    <a:pt x="1001" y="2802"/>
                    <a:pt x="968" y="2836"/>
                  </a:cubicBezTo>
                  <a:cubicBezTo>
                    <a:pt x="901" y="2869"/>
                    <a:pt x="834" y="2936"/>
                    <a:pt x="801" y="2969"/>
                  </a:cubicBezTo>
                  <a:cubicBezTo>
                    <a:pt x="734" y="3002"/>
                    <a:pt x="667" y="3002"/>
                    <a:pt x="634" y="3036"/>
                  </a:cubicBezTo>
                  <a:lnTo>
                    <a:pt x="501" y="3036"/>
                  </a:lnTo>
                  <a:cubicBezTo>
                    <a:pt x="467" y="3002"/>
                    <a:pt x="434" y="3002"/>
                    <a:pt x="434" y="2969"/>
                  </a:cubicBezTo>
                  <a:cubicBezTo>
                    <a:pt x="400" y="2936"/>
                    <a:pt x="400" y="2936"/>
                    <a:pt x="400" y="2902"/>
                  </a:cubicBezTo>
                  <a:cubicBezTo>
                    <a:pt x="367" y="2869"/>
                    <a:pt x="367" y="2836"/>
                    <a:pt x="334" y="2836"/>
                  </a:cubicBezTo>
                  <a:lnTo>
                    <a:pt x="267" y="2836"/>
                  </a:lnTo>
                  <a:lnTo>
                    <a:pt x="100" y="2936"/>
                  </a:lnTo>
                  <a:cubicBezTo>
                    <a:pt x="67" y="2969"/>
                    <a:pt x="34" y="3002"/>
                    <a:pt x="34" y="3002"/>
                  </a:cubicBezTo>
                  <a:cubicBezTo>
                    <a:pt x="34" y="3036"/>
                    <a:pt x="0" y="3069"/>
                    <a:pt x="0" y="3102"/>
                  </a:cubicBezTo>
                  <a:cubicBezTo>
                    <a:pt x="0" y="3202"/>
                    <a:pt x="34" y="3269"/>
                    <a:pt x="67" y="3369"/>
                  </a:cubicBezTo>
                  <a:cubicBezTo>
                    <a:pt x="100" y="3436"/>
                    <a:pt x="134" y="3469"/>
                    <a:pt x="200" y="3536"/>
                  </a:cubicBezTo>
                  <a:cubicBezTo>
                    <a:pt x="267" y="3569"/>
                    <a:pt x="300" y="3569"/>
                    <a:pt x="367" y="3569"/>
                  </a:cubicBezTo>
                  <a:cubicBezTo>
                    <a:pt x="467" y="3569"/>
                    <a:pt x="534" y="3569"/>
                    <a:pt x="601" y="3536"/>
                  </a:cubicBezTo>
                  <a:lnTo>
                    <a:pt x="601" y="3836"/>
                  </a:lnTo>
                  <a:cubicBezTo>
                    <a:pt x="601" y="3870"/>
                    <a:pt x="601" y="3870"/>
                    <a:pt x="634" y="3903"/>
                  </a:cubicBezTo>
                  <a:lnTo>
                    <a:pt x="667" y="3903"/>
                  </a:lnTo>
                  <a:lnTo>
                    <a:pt x="901" y="3770"/>
                  </a:lnTo>
                  <a:cubicBezTo>
                    <a:pt x="934" y="3770"/>
                    <a:pt x="934" y="3736"/>
                    <a:pt x="968" y="3703"/>
                  </a:cubicBezTo>
                  <a:cubicBezTo>
                    <a:pt x="968" y="3669"/>
                    <a:pt x="968" y="3636"/>
                    <a:pt x="968" y="3636"/>
                  </a:cubicBezTo>
                  <a:lnTo>
                    <a:pt x="968" y="3336"/>
                  </a:lnTo>
                  <a:cubicBezTo>
                    <a:pt x="1034" y="3269"/>
                    <a:pt x="1134" y="3169"/>
                    <a:pt x="1201" y="3102"/>
                  </a:cubicBezTo>
                  <a:cubicBezTo>
                    <a:pt x="1268" y="3002"/>
                    <a:pt x="1334" y="2902"/>
                    <a:pt x="1401" y="2802"/>
                  </a:cubicBezTo>
                  <a:cubicBezTo>
                    <a:pt x="1435" y="2702"/>
                    <a:pt x="1501" y="2569"/>
                    <a:pt x="1501" y="2469"/>
                  </a:cubicBezTo>
                  <a:cubicBezTo>
                    <a:pt x="1535" y="2369"/>
                    <a:pt x="1568" y="2235"/>
                    <a:pt x="1568" y="2135"/>
                  </a:cubicBezTo>
                  <a:cubicBezTo>
                    <a:pt x="1568" y="2035"/>
                    <a:pt x="1535" y="1935"/>
                    <a:pt x="1535" y="1868"/>
                  </a:cubicBezTo>
                  <a:cubicBezTo>
                    <a:pt x="1501" y="1768"/>
                    <a:pt x="1468" y="1735"/>
                    <a:pt x="1435" y="1668"/>
                  </a:cubicBezTo>
                  <a:cubicBezTo>
                    <a:pt x="1368" y="1635"/>
                    <a:pt x="1301" y="1601"/>
                    <a:pt x="1234" y="1601"/>
                  </a:cubicBezTo>
                  <a:cubicBezTo>
                    <a:pt x="1134" y="1601"/>
                    <a:pt x="1034" y="1601"/>
                    <a:pt x="968" y="1635"/>
                  </a:cubicBezTo>
                  <a:lnTo>
                    <a:pt x="701" y="1701"/>
                  </a:lnTo>
                  <a:lnTo>
                    <a:pt x="534" y="1701"/>
                  </a:lnTo>
                  <a:cubicBezTo>
                    <a:pt x="501" y="1701"/>
                    <a:pt x="467" y="1668"/>
                    <a:pt x="434" y="1635"/>
                  </a:cubicBezTo>
                  <a:cubicBezTo>
                    <a:pt x="434" y="1601"/>
                    <a:pt x="400" y="1568"/>
                    <a:pt x="400" y="1501"/>
                  </a:cubicBezTo>
                  <a:cubicBezTo>
                    <a:pt x="400" y="1401"/>
                    <a:pt x="434" y="1301"/>
                    <a:pt x="501" y="1201"/>
                  </a:cubicBezTo>
                  <a:cubicBezTo>
                    <a:pt x="534" y="1168"/>
                    <a:pt x="567" y="1101"/>
                    <a:pt x="634" y="1068"/>
                  </a:cubicBezTo>
                  <a:cubicBezTo>
                    <a:pt x="667" y="1034"/>
                    <a:pt x="701" y="1001"/>
                    <a:pt x="767" y="968"/>
                  </a:cubicBezTo>
                  <a:cubicBezTo>
                    <a:pt x="867" y="901"/>
                    <a:pt x="934" y="901"/>
                    <a:pt x="1001" y="901"/>
                  </a:cubicBezTo>
                  <a:cubicBezTo>
                    <a:pt x="1068" y="934"/>
                    <a:pt x="1101" y="968"/>
                    <a:pt x="1134" y="1001"/>
                  </a:cubicBezTo>
                  <a:cubicBezTo>
                    <a:pt x="1134" y="1034"/>
                    <a:pt x="1134" y="1068"/>
                    <a:pt x="1168" y="1068"/>
                  </a:cubicBezTo>
                  <a:cubicBezTo>
                    <a:pt x="1179" y="1079"/>
                    <a:pt x="1186" y="1082"/>
                    <a:pt x="1192" y="1082"/>
                  </a:cubicBezTo>
                  <a:cubicBezTo>
                    <a:pt x="1205" y="1082"/>
                    <a:pt x="1212" y="1068"/>
                    <a:pt x="1234" y="1068"/>
                  </a:cubicBezTo>
                  <a:lnTo>
                    <a:pt x="1435" y="968"/>
                  </a:lnTo>
                  <a:cubicBezTo>
                    <a:pt x="1435" y="934"/>
                    <a:pt x="1468" y="934"/>
                    <a:pt x="1468" y="901"/>
                  </a:cubicBezTo>
                  <a:cubicBezTo>
                    <a:pt x="1501" y="867"/>
                    <a:pt x="1501" y="834"/>
                    <a:pt x="1468" y="801"/>
                  </a:cubicBezTo>
                  <a:cubicBezTo>
                    <a:pt x="1468" y="734"/>
                    <a:pt x="1468" y="667"/>
                    <a:pt x="1435" y="601"/>
                  </a:cubicBezTo>
                  <a:cubicBezTo>
                    <a:pt x="1401" y="567"/>
                    <a:pt x="1368" y="501"/>
                    <a:pt x="1334" y="467"/>
                  </a:cubicBezTo>
                  <a:cubicBezTo>
                    <a:pt x="1301" y="400"/>
                    <a:pt x="1234" y="367"/>
                    <a:pt x="1168" y="367"/>
                  </a:cubicBezTo>
                  <a:cubicBezTo>
                    <a:pt x="1134" y="350"/>
                    <a:pt x="1093" y="342"/>
                    <a:pt x="1051" y="342"/>
                  </a:cubicBezTo>
                  <a:cubicBezTo>
                    <a:pt x="1009" y="342"/>
                    <a:pt x="968" y="350"/>
                    <a:pt x="934" y="367"/>
                  </a:cubicBezTo>
                  <a:lnTo>
                    <a:pt x="968" y="100"/>
                  </a:lnTo>
                  <a:cubicBezTo>
                    <a:pt x="968" y="67"/>
                    <a:pt x="968" y="34"/>
                    <a:pt x="9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5"/>
            <p:cNvSpPr/>
            <p:nvPr/>
          </p:nvSpPr>
          <p:spPr>
            <a:xfrm>
              <a:off x="3796225" y="3345325"/>
              <a:ext cx="39200" cy="76550"/>
            </a:xfrm>
            <a:custGeom>
              <a:avLst/>
              <a:gdLst/>
              <a:ahLst/>
              <a:cxnLst/>
              <a:rect l="l" t="t" r="r" b="b"/>
              <a:pathLst>
                <a:path w="1568" h="3062" extrusionOk="0">
                  <a:moveTo>
                    <a:pt x="867" y="1068"/>
                  </a:moveTo>
                  <a:lnTo>
                    <a:pt x="867" y="1936"/>
                  </a:lnTo>
                  <a:lnTo>
                    <a:pt x="434" y="2203"/>
                  </a:lnTo>
                  <a:lnTo>
                    <a:pt x="434" y="2203"/>
                  </a:lnTo>
                  <a:lnTo>
                    <a:pt x="867" y="1068"/>
                  </a:lnTo>
                  <a:close/>
                  <a:moveTo>
                    <a:pt x="1201" y="1"/>
                  </a:moveTo>
                  <a:lnTo>
                    <a:pt x="1001" y="101"/>
                  </a:lnTo>
                  <a:cubicBezTo>
                    <a:pt x="934" y="134"/>
                    <a:pt x="901" y="201"/>
                    <a:pt x="867" y="268"/>
                  </a:cubicBezTo>
                  <a:lnTo>
                    <a:pt x="33" y="2369"/>
                  </a:lnTo>
                  <a:lnTo>
                    <a:pt x="0" y="2469"/>
                  </a:lnTo>
                  <a:cubicBezTo>
                    <a:pt x="0" y="2503"/>
                    <a:pt x="0" y="2569"/>
                    <a:pt x="0" y="2603"/>
                  </a:cubicBezTo>
                  <a:lnTo>
                    <a:pt x="0" y="2903"/>
                  </a:lnTo>
                  <a:cubicBezTo>
                    <a:pt x="0" y="2903"/>
                    <a:pt x="0" y="2936"/>
                    <a:pt x="0" y="2970"/>
                  </a:cubicBezTo>
                  <a:lnTo>
                    <a:pt x="67" y="2970"/>
                  </a:lnTo>
                  <a:lnTo>
                    <a:pt x="901" y="2469"/>
                  </a:lnTo>
                  <a:lnTo>
                    <a:pt x="901" y="2970"/>
                  </a:lnTo>
                  <a:lnTo>
                    <a:pt x="901" y="3036"/>
                  </a:lnTo>
                  <a:cubicBezTo>
                    <a:pt x="901" y="3053"/>
                    <a:pt x="909" y="3062"/>
                    <a:pt x="917" y="3062"/>
                  </a:cubicBezTo>
                  <a:cubicBezTo>
                    <a:pt x="926" y="3062"/>
                    <a:pt x="934" y="3053"/>
                    <a:pt x="934" y="3036"/>
                  </a:cubicBezTo>
                  <a:lnTo>
                    <a:pt x="1201" y="2903"/>
                  </a:lnTo>
                  <a:cubicBezTo>
                    <a:pt x="1234" y="2870"/>
                    <a:pt x="1234" y="2870"/>
                    <a:pt x="1234" y="2836"/>
                  </a:cubicBezTo>
                  <a:cubicBezTo>
                    <a:pt x="1268" y="2803"/>
                    <a:pt x="1268" y="2770"/>
                    <a:pt x="1268" y="2736"/>
                  </a:cubicBezTo>
                  <a:lnTo>
                    <a:pt x="1268" y="2236"/>
                  </a:lnTo>
                  <a:lnTo>
                    <a:pt x="1501" y="2102"/>
                  </a:lnTo>
                  <a:cubicBezTo>
                    <a:pt x="1535" y="2069"/>
                    <a:pt x="1535" y="2069"/>
                    <a:pt x="1568" y="2036"/>
                  </a:cubicBezTo>
                  <a:cubicBezTo>
                    <a:pt x="1568" y="2002"/>
                    <a:pt x="1568" y="1969"/>
                    <a:pt x="1568" y="1936"/>
                  </a:cubicBezTo>
                  <a:lnTo>
                    <a:pt x="1568" y="1635"/>
                  </a:lnTo>
                  <a:cubicBezTo>
                    <a:pt x="1568" y="1635"/>
                    <a:pt x="1568" y="1602"/>
                    <a:pt x="1568" y="1569"/>
                  </a:cubicBezTo>
                  <a:lnTo>
                    <a:pt x="1501" y="1569"/>
                  </a:lnTo>
                  <a:lnTo>
                    <a:pt x="1268" y="1736"/>
                  </a:lnTo>
                  <a:lnTo>
                    <a:pt x="1268" y="68"/>
                  </a:lnTo>
                  <a:cubicBezTo>
                    <a:pt x="1268" y="34"/>
                    <a:pt x="1268" y="1"/>
                    <a:pt x="12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5"/>
            <p:cNvSpPr/>
            <p:nvPr/>
          </p:nvSpPr>
          <p:spPr>
            <a:xfrm>
              <a:off x="3839575" y="3320325"/>
              <a:ext cx="39225" cy="76750"/>
            </a:xfrm>
            <a:custGeom>
              <a:avLst/>
              <a:gdLst/>
              <a:ahLst/>
              <a:cxnLst/>
              <a:rect l="l" t="t" r="r" b="b"/>
              <a:pathLst>
                <a:path w="1569" h="3070" extrusionOk="0">
                  <a:moveTo>
                    <a:pt x="901" y="1068"/>
                  </a:moveTo>
                  <a:lnTo>
                    <a:pt x="901" y="1968"/>
                  </a:lnTo>
                  <a:lnTo>
                    <a:pt x="434" y="2235"/>
                  </a:lnTo>
                  <a:lnTo>
                    <a:pt x="901" y="1068"/>
                  </a:lnTo>
                  <a:close/>
                  <a:moveTo>
                    <a:pt x="1202" y="0"/>
                  </a:moveTo>
                  <a:lnTo>
                    <a:pt x="1001" y="134"/>
                  </a:lnTo>
                  <a:cubicBezTo>
                    <a:pt x="935" y="167"/>
                    <a:pt x="901" y="234"/>
                    <a:pt x="868" y="300"/>
                  </a:cubicBezTo>
                  <a:lnTo>
                    <a:pt x="34" y="2369"/>
                  </a:lnTo>
                  <a:cubicBezTo>
                    <a:pt x="34" y="2402"/>
                    <a:pt x="1" y="2469"/>
                    <a:pt x="1" y="2502"/>
                  </a:cubicBezTo>
                  <a:cubicBezTo>
                    <a:pt x="1" y="2535"/>
                    <a:pt x="1" y="2569"/>
                    <a:pt x="1" y="2602"/>
                  </a:cubicBezTo>
                  <a:lnTo>
                    <a:pt x="1" y="2902"/>
                  </a:lnTo>
                  <a:cubicBezTo>
                    <a:pt x="1" y="2936"/>
                    <a:pt x="1" y="2936"/>
                    <a:pt x="34" y="2969"/>
                  </a:cubicBezTo>
                  <a:lnTo>
                    <a:pt x="67" y="2969"/>
                  </a:lnTo>
                  <a:lnTo>
                    <a:pt x="901" y="2469"/>
                  </a:lnTo>
                  <a:lnTo>
                    <a:pt x="901" y="2969"/>
                  </a:lnTo>
                  <a:cubicBezTo>
                    <a:pt x="901" y="3002"/>
                    <a:pt x="901" y="3036"/>
                    <a:pt x="901" y="3069"/>
                  </a:cubicBezTo>
                  <a:lnTo>
                    <a:pt x="968" y="3069"/>
                  </a:lnTo>
                  <a:lnTo>
                    <a:pt x="1202" y="2902"/>
                  </a:lnTo>
                  <a:cubicBezTo>
                    <a:pt x="1202" y="2902"/>
                    <a:pt x="1235" y="2869"/>
                    <a:pt x="1235" y="2836"/>
                  </a:cubicBezTo>
                  <a:cubicBezTo>
                    <a:pt x="1268" y="2836"/>
                    <a:pt x="1268" y="2802"/>
                    <a:pt x="1268" y="2769"/>
                  </a:cubicBezTo>
                  <a:lnTo>
                    <a:pt x="1268" y="2269"/>
                  </a:lnTo>
                  <a:lnTo>
                    <a:pt x="1502" y="2135"/>
                  </a:lnTo>
                  <a:cubicBezTo>
                    <a:pt x="1535" y="2102"/>
                    <a:pt x="1535" y="2068"/>
                    <a:pt x="1568" y="2068"/>
                  </a:cubicBezTo>
                  <a:cubicBezTo>
                    <a:pt x="1568" y="2035"/>
                    <a:pt x="1568" y="2002"/>
                    <a:pt x="1568" y="1968"/>
                  </a:cubicBezTo>
                  <a:lnTo>
                    <a:pt x="1568" y="1668"/>
                  </a:lnTo>
                  <a:cubicBezTo>
                    <a:pt x="1568" y="1635"/>
                    <a:pt x="1568" y="1635"/>
                    <a:pt x="1568" y="1601"/>
                  </a:cubicBezTo>
                  <a:lnTo>
                    <a:pt x="1502" y="1601"/>
                  </a:lnTo>
                  <a:lnTo>
                    <a:pt x="1268" y="1735"/>
                  </a:lnTo>
                  <a:lnTo>
                    <a:pt x="1268" y="67"/>
                  </a:lnTo>
                  <a:cubicBezTo>
                    <a:pt x="1268" y="34"/>
                    <a:pt x="1268" y="34"/>
                    <a:pt x="12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5"/>
            <p:cNvSpPr/>
            <p:nvPr/>
          </p:nvSpPr>
          <p:spPr>
            <a:xfrm>
              <a:off x="3882100" y="3298625"/>
              <a:ext cx="35900" cy="80925"/>
            </a:xfrm>
            <a:custGeom>
              <a:avLst/>
              <a:gdLst/>
              <a:ahLst/>
              <a:cxnLst/>
              <a:rect l="l" t="t" r="r" b="b"/>
              <a:pathLst>
                <a:path w="1436" h="3237" extrusionOk="0">
                  <a:moveTo>
                    <a:pt x="871" y="563"/>
                  </a:moveTo>
                  <a:cubicBezTo>
                    <a:pt x="906" y="563"/>
                    <a:pt x="940" y="573"/>
                    <a:pt x="968" y="601"/>
                  </a:cubicBezTo>
                  <a:cubicBezTo>
                    <a:pt x="1035" y="635"/>
                    <a:pt x="1068" y="735"/>
                    <a:pt x="1068" y="902"/>
                  </a:cubicBezTo>
                  <a:cubicBezTo>
                    <a:pt x="1068" y="1035"/>
                    <a:pt x="1035" y="1168"/>
                    <a:pt x="968" y="1302"/>
                  </a:cubicBezTo>
                  <a:cubicBezTo>
                    <a:pt x="935" y="1435"/>
                    <a:pt x="835" y="1502"/>
                    <a:pt x="735" y="1569"/>
                  </a:cubicBezTo>
                  <a:cubicBezTo>
                    <a:pt x="676" y="1608"/>
                    <a:pt x="618" y="1624"/>
                    <a:pt x="566" y="1624"/>
                  </a:cubicBezTo>
                  <a:cubicBezTo>
                    <a:pt x="529" y="1624"/>
                    <a:pt x="496" y="1616"/>
                    <a:pt x="468" y="1602"/>
                  </a:cubicBezTo>
                  <a:cubicBezTo>
                    <a:pt x="401" y="1569"/>
                    <a:pt x="368" y="1469"/>
                    <a:pt x="368" y="1302"/>
                  </a:cubicBezTo>
                  <a:cubicBezTo>
                    <a:pt x="368" y="1168"/>
                    <a:pt x="401" y="1002"/>
                    <a:pt x="468" y="902"/>
                  </a:cubicBezTo>
                  <a:cubicBezTo>
                    <a:pt x="535" y="768"/>
                    <a:pt x="601" y="668"/>
                    <a:pt x="735" y="601"/>
                  </a:cubicBezTo>
                  <a:cubicBezTo>
                    <a:pt x="773" y="582"/>
                    <a:pt x="823" y="563"/>
                    <a:pt x="871" y="563"/>
                  </a:cubicBezTo>
                  <a:close/>
                  <a:moveTo>
                    <a:pt x="1002" y="1"/>
                  </a:moveTo>
                  <a:cubicBezTo>
                    <a:pt x="902" y="1"/>
                    <a:pt x="801" y="34"/>
                    <a:pt x="701" y="101"/>
                  </a:cubicBezTo>
                  <a:cubicBezTo>
                    <a:pt x="601" y="134"/>
                    <a:pt x="501" y="234"/>
                    <a:pt x="435" y="335"/>
                  </a:cubicBezTo>
                  <a:cubicBezTo>
                    <a:pt x="334" y="435"/>
                    <a:pt x="268" y="535"/>
                    <a:pt x="201" y="668"/>
                  </a:cubicBezTo>
                  <a:cubicBezTo>
                    <a:pt x="134" y="802"/>
                    <a:pt x="68" y="935"/>
                    <a:pt x="34" y="1068"/>
                  </a:cubicBezTo>
                  <a:cubicBezTo>
                    <a:pt x="1" y="1202"/>
                    <a:pt x="1" y="1369"/>
                    <a:pt x="1" y="1535"/>
                  </a:cubicBezTo>
                  <a:cubicBezTo>
                    <a:pt x="1" y="1635"/>
                    <a:pt x="1" y="1769"/>
                    <a:pt x="34" y="1902"/>
                  </a:cubicBezTo>
                  <a:cubicBezTo>
                    <a:pt x="68" y="2002"/>
                    <a:pt x="134" y="2069"/>
                    <a:pt x="201" y="2136"/>
                  </a:cubicBezTo>
                  <a:cubicBezTo>
                    <a:pt x="268" y="2169"/>
                    <a:pt x="334" y="2203"/>
                    <a:pt x="435" y="2203"/>
                  </a:cubicBezTo>
                  <a:cubicBezTo>
                    <a:pt x="535" y="2203"/>
                    <a:pt x="601" y="2169"/>
                    <a:pt x="701" y="2102"/>
                  </a:cubicBezTo>
                  <a:lnTo>
                    <a:pt x="701" y="2102"/>
                  </a:lnTo>
                  <a:lnTo>
                    <a:pt x="334" y="3103"/>
                  </a:lnTo>
                  <a:cubicBezTo>
                    <a:pt x="334" y="3103"/>
                    <a:pt x="334" y="3137"/>
                    <a:pt x="334" y="3137"/>
                  </a:cubicBezTo>
                  <a:cubicBezTo>
                    <a:pt x="334" y="3137"/>
                    <a:pt x="334" y="3170"/>
                    <a:pt x="334" y="3170"/>
                  </a:cubicBezTo>
                  <a:cubicBezTo>
                    <a:pt x="334" y="3203"/>
                    <a:pt x="334" y="3203"/>
                    <a:pt x="368" y="3237"/>
                  </a:cubicBezTo>
                  <a:lnTo>
                    <a:pt x="401" y="3237"/>
                  </a:lnTo>
                  <a:lnTo>
                    <a:pt x="668" y="3103"/>
                  </a:lnTo>
                  <a:cubicBezTo>
                    <a:pt x="668" y="3070"/>
                    <a:pt x="701" y="3070"/>
                    <a:pt x="701" y="3036"/>
                  </a:cubicBezTo>
                  <a:cubicBezTo>
                    <a:pt x="735" y="3003"/>
                    <a:pt x="735" y="2970"/>
                    <a:pt x="735" y="2970"/>
                  </a:cubicBezTo>
                  <a:lnTo>
                    <a:pt x="1268" y="1535"/>
                  </a:lnTo>
                  <a:cubicBezTo>
                    <a:pt x="1302" y="1469"/>
                    <a:pt x="1302" y="1402"/>
                    <a:pt x="1335" y="1335"/>
                  </a:cubicBezTo>
                  <a:cubicBezTo>
                    <a:pt x="1369" y="1269"/>
                    <a:pt x="1402" y="1202"/>
                    <a:pt x="1402" y="1135"/>
                  </a:cubicBezTo>
                  <a:cubicBezTo>
                    <a:pt x="1402" y="1068"/>
                    <a:pt x="1435" y="968"/>
                    <a:pt x="1435" y="902"/>
                  </a:cubicBezTo>
                  <a:cubicBezTo>
                    <a:pt x="1435" y="835"/>
                    <a:pt x="1435" y="735"/>
                    <a:pt x="1435" y="668"/>
                  </a:cubicBezTo>
                  <a:cubicBezTo>
                    <a:pt x="1435" y="535"/>
                    <a:pt x="1402" y="401"/>
                    <a:pt x="1369" y="301"/>
                  </a:cubicBezTo>
                  <a:cubicBezTo>
                    <a:pt x="1335" y="201"/>
                    <a:pt x="1302" y="134"/>
                    <a:pt x="1235" y="68"/>
                  </a:cubicBezTo>
                  <a:cubicBezTo>
                    <a:pt x="1168" y="1"/>
                    <a:pt x="1068" y="1"/>
                    <a:pt x="10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5"/>
            <p:cNvSpPr/>
            <p:nvPr/>
          </p:nvSpPr>
          <p:spPr>
            <a:xfrm>
              <a:off x="3920475" y="3342200"/>
              <a:ext cx="10025" cy="20475"/>
            </a:xfrm>
            <a:custGeom>
              <a:avLst/>
              <a:gdLst/>
              <a:ahLst/>
              <a:cxnLst/>
              <a:rect l="l" t="t" r="r" b="b"/>
              <a:pathLst>
                <a:path w="401" h="819" extrusionOk="0">
                  <a:moveTo>
                    <a:pt x="367" y="1"/>
                  </a:moveTo>
                  <a:cubicBezTo>
                    <a:pt x="359" y="1"/>
                    <a:pt x="351" y="9"/>
                    <a:pt x="334" y="26"/>
                  </a:cubicBezTo>
                  <a:lnTo>
                    <a:pt x="100" y="159"/>
                  </a:lnTo>
                  <a:cubicBezTo>
                    <a:pt x="67" y="193"/>
                    <a:pt x="34" y="193"/>
                    <a:pt x="34" y="226"/>
                  </a:cubicBezTo>
                  <a:cubicBezTo>
                    <a:pt x="34" y="259"/>
                    <a:pt x="0" y="293"/>
                    <a:pt x="0" y="326"/>
                  </a:cubicBezTo>
                  <a:lnTo>
                    <a:pt x="0" y="726"/>
                  </a:lnTo>
                  <a:cubicBezTo>
                    <a:pt x="0" y="760"/>
                    <a:pt x="0" y="793"/>
                    <a:pt x="34" y="793"/>
                  </a:cubicBezTo>
                  <a:cubicBezTo>
                    <a:pt x="34" y="810"/>
                    <a:pt x="42" y="818"/>
                    <a:pt x="55" y="818"/>
                  </a:cubicBezTo>
                  <a:cubicBezTo>
                    <a:pt x="67" y="818"/>
                    <a:pt x="84" y="810"/>
                    <a:pt x="100" y="793"/>
                  </a:cubicBezTo>
                  <a:lnTo>
                    <a:pt x="334" y="660"/>
                  </a:lnTo>
                  <a:cubicBezTo>
                    <a:pt x="367" y="626"/>
                    <a:pt x="367" y="626"/>
                    <a:pt x="401" y="593"/>
                  </a:cubicBezTo>
                  <a:cubicBezTo>
                    <a:pt x="401" y="560"/>
                    <a:pt x="401" y="526"/>
                    <a:pt x="401" y="493"/>
                  </a:cubicBezTo>
                  <a:lnTo>
                    <a:pt x="401" y="93"/>
                  </a:lnTo>
                  <a:cubicBezTo>
                    <a:pt x="401" y="59"/>
                    <a:pt x="401" y="26"/>
                    <a:pt x="401" y="26"/>
                  </a:cubicBezTo>
                  <a:cubicBezTo>
                    <a:pt x="384" y="9"/>
                    <a:pt x="376" y="1"/>
                    <a:pt x="3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5"/>
            <p:cNvSpPr/>
            <p:nvPr/>
          </p:nvSpPr>
          <p:spPr>
            <a:xfrm>
              <a:off x="3932975" y="3269450"/>
              <a:ext cx="36725" cy="80700"/>
            </a:xfrm>
            <a:custGeom>
              <a:avLst/>
              <a:gdLst/>
              <a:ahLst/>
              <a:cxnLst/>
              <a:rect l="l" t="t" r="r" b="b"/>
              <a:pathLst>
                <a:path w="1469" h="3228" extrusionOk="0">
                  <a:moveTo>
                    <a:pt x="880" y="518"/>
                  </a:moveTo>
                  <a:cubicBezTo>
                    <a:pt x="926" y="518"/>
                    <a:pt x="968" y="534"/>
                    <a:pt x="1001" y="568"/>
                  </a:cubicBezTo>
                  <a:cubicBezTo>
                    <a:pt x="1068" y="601"/>
                    <a:pt x="1101" y="701"/>
                    <a:pt x="1101" y="868"/>
                  </a:cubicBezTo>
                  <a:cubicBezTo>
                    <a:pt x="1101" y="1001"/>
                    <a:pt x="1068" y="1168"/>
                    <a:pt x="1001" y="1268"/>
                  </a:cubicBezTo>
                  <a:cubicBezTo>
                    <a:pt x="935" y="1401"/>
                    <a:pt x="868" y="1502"/>
                    <a:pt x="735" y="1568"/>
                  </a:cubicBezTo>
                  <a:cubicBezTo>
                    <a:pt x="701" y="1585"/>
                    <a:pt x="659" y="1593"/>
                    <a:pt x="618" y="1593"/>
                  </a:cubicBezTo>
                  <a:cubicBezTo>
                    <a:pt x="576" y="1593"/>
                    <a:pt x="534" y="1585"/>
                    <a:pt x="501" y="1568"/>
                  </a:cubicBezTo>
                  <a:cubicBezTo>
                    <a:pt x="434" y="1535"/>
                    <a:pt x="401" y="1435"/>
                    <a:pt x="401" y="1268"/>
                  </a:cubicBezTo>
                  <a:cubicBezTo>
                    <a:pt x="401" y="1135"/>
                    <a:pt x="434" y="968"/>
                    <a:pt x="501" y="834"/>
                  </a:cubicBezTo>
                  <a:cubicBezTo>
                    <a:pt x="534" y="734"/>
                    <a:pt x="634" y="634"/>
                    <a:pt x="735" y="568"/>
                  </a:cubicBezTo>
                  <a:cubicBezTo>
                    <a:pt x="785" y="534"/>
                    <a:pt x="835" y="518"/>
                    <a:pt x="880" y="518"/>
                  </a:cubicBezTo>
                  <a:close/>
                  <a:moveTo>
                    <a:pt x="1035" y="0"/>
                  </a:moveTo>
                  <a:cubicBezTo>
                    <a:pt x="901" y="0"/>
                    <a:pt x="835" y="34"/>
                    <a:pt x="735" y="67"/>
                  </a:cubicBezTo>
                  <a:cubicBezTo>
                    <a:pt x="634" y="134"/>
                    <a:pt x="534" y="234"/>
                    <a:pt x="468" y="334"/>
                  </a:cubicBezTo>
                  <a:cubicBezTo>
                    <a:pt x="368" y="434"/>
                    <a:pt x="268" y="534"/>
                    <a:pt x="234" y="668"/>
                  </a:cubicBezTo>
                  <a:cubicBezTo>
                    <a:pt x="101" y="901"/>
                    <a:pt x="1" y="1201"/>
                    <a:pt x="1" y="1502"/>
                  </a:cubicBezTo>
                  <a:cubicBezTo>
                    <a:pt x="1" y="1602"/>
                    <a:pt x="34" y="1735"/>
                    <a:pt x="67" y="1868"/>
                  </a:cubicBezTo>
                  <a:cubicBezTo>
                    <a:pt x="101" y="1969"/>
                    <a:pt x="134" y="2035"/>
                    <a:pt x="234" y="2102"/>
                  </a:cubicBezTo>
                  <a:cubicBezTo>
                    <a:pt x="268" y="2135"/>
                    <a:pt x="368" y="2169"/>
                    <a:pt x="434" y="2169"/>
                  </a:cubicBezTo>
                  <a:cubicBezTo>
                    <a:pt x="534" y="2169"/>
                    <a:pt x="634" y="2135"/>
                    <a:pt x="735" y="2069"/>
                  </a:cubicBezTo>
                  <a:lnTo>
                    <a:pt x="735" y="2069"/>
                  </a:lnTo>
                  <a:lnTo>
                    <a:pt x="368" y="3069"/>
                  </a:lnTo>
                  <a:lnTo>
                    <a:pt x="368" y="3103"/>
                  </a:lnTo>
                  <a:lnTo>
                    <a:pt x="368" y="3136"/>
                  </a:lnTo>
                  <a:cubicBezTo>
                    <a:pt x="368" y="3169"/>
                    <a:pt x="368" y="3203"/>
                    <a:pt x="401" y="3203"/>
                  </a:cubicBezTo>
                  <a:cubicBezTo>
                    <a:pt x="418" y="3219"/>
                    <a:pt x="426" y="3228"/>
                    <a:pt x="434" y="3228"/>
                  </a:cubicBezTo>
                  <a:cubicBezTo>
                    <a:pt x="443" y="3228"/>
                    <a:pt x="451" y="3219"/>
                    <a:pt x="468" y="3203"/>
                  </a:cubicBezTo>
                  <a:lnTo>
                    <a:pt x="701" y="3069"/>
                  </a:lnTo>
                  <a:cubicBezTo>
                    <a:pt x="735" y="3036"/>
                    <a:pt x="735" y="3036"/>
                    <a:pt x="768" y="3003"/>
                  </a:cubicBezTo>
                  <a:cubicBezTo>
                    <a:pt x="768" y="2969"/>
                    <a:pt x="768" y="2969"/>
                    <a:pt x="801" y="2936"/>
                  </a:cubicBezTo>
                  <a:lnTo>
                    <a:pt x="1268" y="1535"/>
                  </a:lnTo>
                  <a:cubicBezTo>
                    <a:pt x="1302" y="1468"/>
                    <a:pt x="1302" y="1401"/>
                    <a:pt x="1335" y="1335"/>
                  </a:cubicBezTo>
                  <a:cubicBezTo>
                    <a:pt x="1368" y="1268"/>
                    <a:pt x="1368" y="1201"/>
                    <a:pt x="1402" y="1135"/>
                  </a:cubicBezTo>
                  <a:cubicBezTo>
                    <a:pt x="1402" y="1068"/>
                    <a:pt x="1435" y="968"/>
                    <a:pt x="1435" y="901"/>
                  </a:cubicBezTo>
                  <a:cubicBezTo>
                    <a:pt x="1468" y="834"/>
                    <a:pt x="1468" y="734"/>
                    <a:pt x="1468" y="668"/>
                  </a:cubicBezTo>
                  <a:cubicBezTo>
                    <a:pt x="1468" y="534"/>
                    <a:pt x="1435" y="401"/>
                    <a:pt x="1402" y="301"/>
                  </a:cubicBezTo>
                  <a:cubicBezTo>
                    <a:pt x="1368" y="201"/>
                    <a:pt x="1335" y="134"/>
                    <a:pt x="1268" y="67"/>
                  </a:cubicBezTo>
                  <a:cubicBezTo>
                    <a:pt x="1168" y="0"/>
                    <a:pt x="1101" y="0"/>
                    <a:pt x="10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5"/>
            <p:cNvSpPr/>
            <p:nvPr/>
          </p:nvSpPr>
          <p:spPr>
            <a:xfrm>
              <a:off x="3974675" y="3244950"/>
              <a:ext cx="36725" cy="81225"/>
            </a:xfrm>
            <a:custGeom>
              <a:avLst/>
              <a:gdLst/>
              <a:ahLst/>
              <a:cxnLst/>
              <a:rect l="l" t="t" r="r" b="b"/>
              <a:pathLst>
                <a:path w="1469" h="3249" extrusionOk="0">
                  <a:moveTo>
                    <a:pt x="880" y="564"/>
                  </a:moveTo>
                  <a:cubicBezTo>
                    <a:pt x="926" y="564"/>
                    <a:pt x="968" y="580"/>
                    <a:pt x="1001" y="614"/>
                  </a:cubicBezTo>
                  <a:cubicBezTo>
                    <a:pt x="1068" y="680"/>
                    <a:pt x="1135" y="780"/>
                    <a:pt x="1101" y="880"/>
                  </a:cubicBezTo>
                  <a:cubicBezTo>
                    <a:pt x="1101" y="1047"/>
                    <a:pt x="1068" y="1181"/>
                    <a:pt x="1001" y="1314"/>
                  </a:cubicBezTo>
                  <a:cubicBezTo>
                    <a:pt x="935" y="1414"/>
                    <a:pt x="868" y="1514"/>
                    <a:pt x="734" y="1581"/>
                  </a:cubicBezTo>
                  <a:cubicBezTo>
                    <a:pt x="695" y="1620"/>
                    <a:pt x="645" y="1636"/>
                    <a:pt x="596" y="1636"/>
                  </a:cubicBezTo>
                  <a:cubicBezTo>
                    <a:pt x="562" y="1636"/>
                    <a:pt x="529" y="1628"/>
                    <a:pt x="501" y="1614"/>
                  </a:cubicBezTo>
                  <a:cubicBezTo>
                    <a:pt x="434" y="1581"/>
                    <a:pt x="401" y="1481"/>
                    <a:pt x="401" y="1314"/>
                  </a:cubicBezTo>
                  <a:lnTo>
                    <a:pt x="367" y="1314"/>
                  </a:lnTo>
                  <a:cubicBezTo>
                    <a:pt x="367" y="1181"/>
                    <a:pt x="401" y="1014"/>
                    <a:pt x="501" y="880"/>
                  </a:cubicBezTo>
                  <a:cubicBezTo>
                    <a:pt x="568" y="780"/>
                    <a:pt x="634" y="680"/>
                    <a:pt x="734" y="614"/>
                  </a:cubicBezTo>
                  <a:cubicBezTo>
                    <a:pt x="784" y="580"/>
                    <a:pt x="834" y="564"/>
                    <a:pt x="880" y="564"/>
                  </a:cubicBezTo>
                  <a:close/>
                  <a:moveTo>
                    <a:pt x="1094" y="0"/>
                  </a:moveTo>
                  <a:cubicBezTo>
                    <a:pt x="1073" y="0"/>
                    <a:pt x="1052" y="4"/>
                    <a:pt x="1035" y="13"/>
                  </a:cubicBezTo>
                  <a:cubicBezTo>
                    <a:pt x="935" y="13"/>
                    <a:pt x="834" y="46"/>
                    <a:pt x="734" y="113"/>
                  </a:cubicBezTo>
                  <a:cubicBezTo>
                    <a:pt x="634" y="147"/>
                    <a:pt x="534" y="247"/>
                    <a:pt x="468" y="347"/>
                  </a:cubicBezTo>
                  <a:cubicBezTo>
                    <a:pt x="367" y="447"/>
                    <a:pt x="301" y="547"/>
                    <a:pt x="234" y="680"/>
                  </a:cubicBezTo>
                  <a:cubicBezTo>
                    <a:pt x="167" y="780"/>
                    <a:pt x="101" y="947"/>
                    <a:pt x="67" y="1081"/>
                  </a:cubicBezTo>
                  <a:cubicBezTo>
                    <a:pt x="34" y="1214"/>
                    <a:pt x="1" y="1381"/>
                    <a:pt x="1" y="1514"/>
                  </a:cubicBezTo>
                  <a:cubicBezTo>
                    <a:pt x="1" y="1648"/>
                    <a:pt x="34" y="1781"/>
                    <a:pt x="67" y="1914"/>
                  </a:cubicBezTo>
                  <a:cubicBezTo>
                    <a:pt x="101" y="1981"/>
                    <a:pt x="134" y="2081"/>
                    <a:pt x="234" y="2148"/>
                  </a:cubicBezTo>
                  <a:cubicBezTo>
                    <a:pt x="267" y="2181"/>
                    <a:pt x="367" y="2215"/>
                    <a:pt x="434" y="2215"/>
                  </a:cubicBezTo>
                  <a:cubicBezTo>
                    <a:pt x="534" y="2215"/>
                    <a:pt x="634" y="2181"/>
                    <a:pt x="734" y="2115"/>
                  </a:cubicBezTo>
                  <a:lnTo>
                    <a:pt x="734" y="2115"/>
                  </a:lnTo>
                  <a:lnTo>
                    <a:pt x="367" y="3115"/>
                  </a:lnTo>
                  <a:lnTo>
                    <a:pt x="367" y="3149"/>
                  </a:lnTo>
                  <a:cubicBezTo>
                    <a:pt x="367" y="3149"/>
                    <a:pt x="367" y="3149"/>
                    <a:pt x="367" y="3182"/>
                  </a:cubicBezTo>
                  <a:cubicBezTo>
                    <a:pt x="367" y="3182"/>
                    <a:pt x="367" y="3215"/>
                    <a:pt x="401" y="3249"/>
                  </a:cubicBezTo>
                  <a:lnTo>
                    <a:pt x="434" y="3249"/>
                  </a:lnTo>
                  <a:lnTo>
                    <a:pt x="701" y="3082"/>
                  </a:lnTo>
                  <a:cubicBezTo>
                    <a:pt x="701" y="3082"/>
                    <a:pt x="734" y="3049"/>
                    <a:pt x="734" y="3049"/>
                  </a:cubicBezTo>
                  <a:cubicBezTo>
                    <a:pt x="768" y="3015"/>
                    <a:pt x="768" y="2982"/>
                    <a:pt x="768" y="2949"/>
                  </a:cubicBezTo>
                  <a:lnTo>
                    <a:pt x="1268" y="1548"/>
                  </a:lnTo>
                  <a:cubicBezTo>
                    <a:pt x="1301" y="1481"/>
                    <a:pt x="1335" y="1414"/>
                    <a:pt x="1368" y="1347"/>
                  </a:cubicBezTo>
                  <a:lnTo>
                    <a:pt x="1402" y="1147"/>
                  </a:lnTo>
                  <a:cubicBezTo>
                    <a:pt x="1435" y="1081"/>
                    <a:pt x="1468" y="980"/>
                    <a:pt x="1468" y="914"/>
                  </a:cubicBezTo>
                  <a:cubicBezTo>
                    <a:pt x="1468" y="847"/>
                    <a:pt x="1468" y="747"/>
                    <a:pt x="1468" y="680"/>
                  </a:cubicBezTo>
                  <a:cubicBezTo>
                    <a:pt x="1468" y="547"/>
                    <a:pt x="1435" y="413"/>
                    <a:pt x="1402" y="313"/>
                  </a:cubicBezTo>
                  <a:cubicBezTo>
                    <a:pt x="1368" y="213"/>
                    <a:pt x="1335" y="147"/>
                    <a:pt x="1268" y="80"/>
                  </a:cubicBezTo>
                  <a:cubicBezTo>
                    <a:pt x="1219" y="31"/>
                    <a:pt x="1153" y="0"/>
                    <a:pt x="109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5"/>
            <p:cNvSpPr/>
            <p:nvPr/>
          </p:nvSpPr>
          <p:spPr>
            <a:xfrm>
              <a:off x="4580100" y="2482750"/>
              <a:ext cx="1714600" cy="1648725"/>
            </a:xfrm>
            <a:custGeom>
              <a:avLst/>
              <a:gdLst/>
              <a:ahLst/>
              <a:cxnLst/>
              <a:rect l="l" t="t" r="r" b="b"/>
              <a:pathLst>
                <a:path w="68584" h="65949" extrusionOk="0">
                  <a:moveTo>
                    <a:pt x="40027" y="0"/>
                  </a:moveTo>
                  <a:cubicBezTo>
                    <a:pt x="38769" y="0"/>
                    <a:pt x="37527" y="74"/>
                    <a:pt x="36327" y="213"/>
                  </a:cubicBezTo>
                  <a:cubicBezTo>
                    <a:pt x="31323" y="746"/>
                    <a:pt x="27220" y="3649"/>
                    <a:pt x="24418" y="7018"/>
                  </a:cubicBezTo>
                  <a:cubicBezTo>
                    <a:pt x="19215" y="13289"/>
                    <a:pt x="20082" y="19293"/>
                    <a:pt x="12743" y="24597"/>
                  </a:cubicBezTo>
                  <a:cubicBezTo>
                    <a:pt x="5405" y="29901"/>
                    <a:pt x="1" y="39174"/>
                    <a:pt x="3036" y="48014"/>
                  </a:cubicBezTo>
                  <a:cubicBezTo>
                    <a:pt x="5972" y="55652"/>
                    <a:pt x="11342" y="59855"/>
                    <a:pt x="19315" y="63925"/>
                  </a:cubicBezTo>
                  <a:cubicBezTo>
                    <a:pt x="23152" y="65280"/>
                    <a:pt x="28028" y="65948"/>
                    <a:pt x="32899" y="65948"/>
                  </a:cubicBezTo>
                  <a:cubicBezTo>
                    <a:pt x="37979" y="65948"/>
                    <a:pt x="43052" y="65222"/>
                    <a:pt x="46934" y="63792"/>
                  </a:cubicBezTo>
                  <a:cubicBezTo>
                    <a:pt x="61145" y="58588"/>
                    <a:pt x="68583" y="46880"/>
                    <a:pt x="68583" y="31202"/>
                  </a:cubicBezTo>
                  <a:cubicBezTo>
                    <a:pt x="68583" y="15490"/>
                    <a:pt x="59343" y="6784"/>
                    <a:pt x="52972" y="3115"/>
                  </a:cubicBezTo>
                  <a:cubicBezTo>
                    <a:pt x="49196" y="928"/>
                    <a:pt x="44506" y="0"/>
                    <a:pt x="4002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5"/>
            <p:cNvSpPr/>
            <p:nvPr/>
          </p:nvSpPr>
          <p:spPr>
            <a:xfrm>
              <a:off x="4580100" y="2482750"/>
              <a:ext cx="1714600" cy="1648725"/>
            </a:xfrm>
            <a:custGeom>
              <a:avLst/>
              <a:gdLst/>
              <a:ahLst/>
              <a:cxnLst/>
              <a:rect l="l" t="t" r="r" b="b"/>
              <a:pathLst>
                <a:path w="68584" h="65949" extrusionOk="0">
                  <a:moveTo>
                    <a:pt x="40027" y="0"/>
                  </a:moveTo>
                  <a:cubicBezTo>
                    <a:pt x="38769" y="0"/>
                    <a:pt x="37527" y="74"/>
                    <a:pt x="36327" y="213"/>
                  </a:cubicBezTo>
                  <a:cubicBezTo>
                    <a:pt x="31323" y="746"/>
                    <a:pt x="27220" y="3649"/>
                    <a:pt x="24418" y="7018"/>
                  </a:cubicBezTo>
                  <a:cubicBezTo>
                    <a:pt x="19215" y="13289"/>
                    <a:pt x="20082" y="19293"/>
                    <a:pt x="12743" y="24597"/>
                  </a:cubicBezTo>
                  <a:cubicBezTo>
                    <a:pt x="5405" y="29901"/>
                    <a:pt x="1" y="39174"/>
                    <a:pt x="3036" y="48014"/>
                  </a:cubicBezTo>
                  <a:cubicBezTo>
                    <a:pt x="5972" y="55652"/>
                    <a:pt x="11342" y="59855"/>
                    <a:pt x="19315" y="63925"/>
                  </a:cubicBezTo>
                  <a:cubicBezTo>
                    <a:pt x="23152" y="65280"/>
                    <a:pt x="28028" y="65948"/>
                    <a:pt x="32899" y="65948"/>
                  </a:cubicBezTo>
                  <a:cubicBezTo>
                    <a:pt x="37979" y="65948"/>
                    <a:pt x="43052" y="65222"/>
                    <a:pt x="46934" y="63792"/>
                  </a:cubicBezTo>
                  <a:cubicBezTo>
                    <a:pt x="61145" y="58588"/>
                    <a:pt x="68583" y="46880"/>
                    <a:pt x="68583" y="31202"/>
                  </a:cubicBezTo>
                  <a:cubicBezTo>
                    <a:pt x="68583" y="15490"/>
                    <a:pt x="59343" y="6784"/>
                    <a:pt x="52972" y="3115"/>
                  </a:cubicBezTo>
                  <a:cubicBezTo>
                    <a:pt x="49196" y="928"/>
                    <a:pt x="44506" y="0"/>
                    <a:pt x="400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5"/>
            <p:cNvSpPr/>
            <p:nvPr/>
          </p:nvSpPr>
          <p:spPr>
            <a:xfrm>
              <a:off x="5148025" y="2507225"/>
              <a:ext cx="1082450" cy="1622025"/>
            </a:xfrm>
            <a:custGeom>
              <a:avLst/>
              <a:gdLst/>
              <a:ahLst/>
              <a:cxnLst/>
              <a:rect l="l" t="t" r="r" b="b"/>
              <a:pathLst>
                <a:path w="43298" h="64881" extrusionOk="0">
                  <a:moveTo>
                    <a:pt x="24951" y="1"/>
                  </a:moveTo>
                  <a:lnTo>
                    <a:pt x="24951" y="1"/>
                  </a:lnTo>
                  <a:cubicBezTo>
                    <a:pt x="31423" y="2936"/>
                    <a:pt x="37860" y="10008"/>
                    <a:pt x="40029" y="22951"/>
                  </a:cubicBezTo>
                  <a:cubicBezTo>
                    <a:pt x="42497" y="37561"/>
                    <a:pt x="37527" y="49903"/>
                    <a:pt x="26085" y="57676"/>
                  </a:cubicBezTo>
                  <a:cubicBezTo>
                    <a:pt x="19825" y="61924"/>
                    <a:pt x="12135" y="64205"/>
                    <a:pt x="4450" y="64205"/>
                  </a:cubicBezTo>
                  <a:cubicBezTo>
                    <a:pt x="2963" y="64205"/>
                    <a:pt x="1476" y="64120"/>
                    <a:pt x="0" y="63947"/>
                  </a:cubicBezTo>
                  <a:lnTo>
                    <a:pt x="0" y="63947"/>
                  </a:lnTo>
                  <a:cubicBezTo>
                    <a:pt x="2335" y="64447"/>
                    <a:pt x="4670" y="64747"/>
                    <a:pt x="7038" y="64881"/>
                  </a:cubicBezTo>
                  <a:cubicBezTo>
                    <a:pt x="14010" y="64447"/>
                    <a:pt x="20748" y="62179"/>
                    <a:pt x="26552" y="58309"/>
                  </a:cubicBezTo>
                  <a:cubicBezTo>
                    <a:pt x="38261" y="50337"/>
                    <a:pt x="43298" y="37728"/>
                    <a:pt x="40796" y="22784"/>
                  </a:cubicBezTo>
                  <a:cubicBezTo>
                    <a:pt x="39028" y="12176"/>
                    <a:pt x="34358" y="5371"/>
                    <a:pt x="29121" y="1535"/>
                  </a:cubicBezTo>
                  <a:cubicBezTo>
                    <a:pt x="27787" y="868"/>
                    <a:pt x="26386" y="368"/>
                    <a:pt x="2495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5"/>
            <p:cNvSpPr/>
            <p:nvPr/>
          </p:nvSpPr>
          <p:spPr>
            <a:xfrm>
              <a:off x="4763575" y="2566900"/>
              <a:ext cx="1304275" cy="1547350"/>
            </a:xfrm>
            <a:custGeom>
              <a:avLst/>
              <a:gdLst/>
              <a:ahLst/>
              <a:cxnLst/>
              <a:rect l="l" t="t" r="r" b="b"/>
              <a:pathLst>
                <a:path w="52171" h="61894" extrusionOk="0">
                  <a:moveTo>
                    <a:pt x="30838" y="0"/>
                  </a:moveTo>
                  <a:cubicBezTo>
                    <a:pt x="29256" y="0"/>
                    <a:pt x="23163" y="624"/>
                    <a:pt x="19614" y="9856"/>
                  </a:cubicBezTo>
                  <a:cubicBezTo>
                    <a:pt x="15511" y="20530"/>
                    <a:pt x="14611" y="23366"/>
                    <a:pt x="9874" y="26001"/>
                  </a:cubicBezTo>
                  <a:cubicBezTo>
                    <a:pt x="5137" y="28603"/>
                    <a:pt x="701" y="28169"/>
                    <a:pt x="234" y="37176"/>
                  </a:cubicBezTo>
                  <a:cubicBezTo>
                    <a:pt x="0" y="41078"/>
                    <a:pt x="67" y="45015"/>
                    <a:pt x="167" y="48951"/>
                  </a:cubicBezTo>
                  <a:cubicBezTo>
                    <a:pt x="201" y="50018"/>
                    <a:pt x="134" y="51119"/>
                    <a:pt x="234" y="52153"/>
                  </a:cubicBezTo>
                  <a:cubicBezTo>
                    <a:pt x="3136" y="55455"/>
                    <a:pt x="6939" y="57957"/>
                    <a:pt x="11709" y="60426"/>
                  </a:cubicBezTo>
                  <a:cubicBezTo>
                    <a:pt x="13477" y="61093"/>
                    <a:pt x="15311" y="61593"/>
                    <a:pt x="17179" y="61893"/>
                  </a:cubicBezTo>
                  <a:cubicBezTo>
                    <a:pt x="19081" y="57457"/>
                    <a:pt x="19714" y="52954"/>
                    <a:pt x="21182" y="49818"/>
                  </a:cubicBezTo>
                  <a:cubicBezTo>
                    <a:pt x="21582" y="48984"/>
                    <a:pt x="23917" y="47416"/>
                    <a:pt x="27653" y="45548"/>
                  </a:cubicBezTo>
                  <a:cubicBezTo>
                    <a:pt x="32323" y="43213"/>
                    <a:pt x="36193" y="40945"/>
                    <a:pt x="40629" y="39177"/>
                  </a:cubicBezTo>
                  <a:cubicBezTo>
                    <a:pt x="44382" y="37676"/>
                    <a:pt x="47268" y="37301"/>
                    <a:pt x="49215" y="37301"/>
                  </a:cubicBezTo>
                  <a:cubicBezTo>
                    <a:pt x="51162" y="37301"/>
                    <a:pt x="52171" y="37676"/>
                    <a:pt x="52171" y="37676"/>
                  </a:cubicBezTo>
                  <a:cubicBezTo>
                    <a:pt x="52171" y="37676"/>
                    <a:pt x="48899" y="34911"/>
                    <a:pt x="44478" y="34911"/>
                  </a:cubicBezTo>
                  <a:cubicBezTo>
                    <a:pt x="43829" y="34911"/>
                    <a:pt x="43156" y="34971"/>
                    <a:pt x="42464" y="35107"/>
                  </a:cubicBezTo>
                  <a:cubicBezTo>
                    <a:pt x="42464" y="35107"/>
                    <a:pt x="43865" y="33473"/>
                    <a:pt x="44899" y="30037"/>
                  </a:cubicBezTo>
                  <a:cubicBezTo>
                    <a:pt x="46600" y="24266"/>
                    <a:pt x="46634" y="13625"/>
                    <a:pt x="44832" y="8222"/>
                  </a:cubicBezTo>
                  <a:cubicBezTo>
                    <a:pt x="42197" y="383"/>
                    <a:pt x="31223" y="16"/>
                    <a:pt x="31223" y="16"/>
                  </a:cubicBezTo>
                  <a:cubicBezTo>
                    <a:pt x="31223" y="16"/>
                    <a:pt x="31086" y="0"/>
                    <a:pt x="3083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5"/>
            <p:cNvSpPr/>
            <p:nvPr/>
          </p:nvSpPr>
          <p:spPr>
            <a:xfrm>
              <a:off x="4986225" y="4064175"/>
              <a:ext cx="167650" cy="298250"/>
            </a:xfrm>
            <a:custGeom>
              <a:avLst/>
              <a:gdLst/>
              <a:ahLst/>
              <a:cxnLst/>
              <a:rect l="l" t="t" r="r" b="b"/>
              <a:pathLst>
                <a:path w="6706" h="11930" extrusionOk="0">
                  <a:moveTo>
                    <a:pt x="6706" y="1"/>
                  </a:moveTo>
                  <a:lnTo>
                    <a:pt x="168" y="1135"/>
                  </a:lnTo>
                  <a:lnTo>
                    <a:pt x="1" y="9308"/>
                  </a:lnTo>
                  <a:cubicBezTo>
                    <a:pt x="234" y="10575"/>
                    <a:pt x="1202" y="11609"/>
                    <a:pt x="2503" y="11876"/>
                  </a:cubicBezTo>
                  <a:cubicBezTo>
                    <a:pt x="2673" y="11913"/>
                    <a:pt x="2832" y="11930"/>
                    <a:pt x="2981" y="11930"/>
                  </a:cubicBezTo>
                  <a:cubicBezTo>
                    <a:pt x="4721" y="11930"/>
                    <a:pt x="5004" y="9608"/>
                    <a:pt x="5004" y="9608"/>
                  </a:cubicBezTo>
                  <a:lnTo>
                    <a:pt x="6706"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5"/>
            <p:cNvSpPr/>
            <p:nvPr/>
          </p:nvSpPr>
          <p:spPr>
            <a:xfrm>
              <a:off x="4764400" y="4408600"/>
              <a:ext cx="360300" cy="181575"/>
            </a:xfrm>
            <a:custGeom>
              <a:avLst/>
              <a:gdLst/>
              <a:ahLst/>
              <a:cxnLst/>
              <a:rect l="l" t="t" r="r" b="b"/>
              <a:pathLst>
                <a:path w="14412" h="7263" extrusionOk="0">
                  <a:moveTo>
                    <a:pt x="14411" y="0"/>
                  </a:moveTo>
                  <a:cubicBezTo>
                    <a:pt x="14410" y="1"/>
                    <a:pt x="1102" y="3703"/>
                    <a:pt x="568" y="3870"/>
                  </a:cubicBezTo>
                  <a:cubicBezTo>
                    <a:pt x="1" y="4070"/>
                    <a:pt x="101" y="5304"/>
                    <a:pt x="101" y="5304"/>
                  </a:cubicBezTo>
                  <a:cubicBezTo>
                    <a:pt x="101" y="5304"/>
                    <a:pt x="268" y="6639"/>
                    <a:pt x="2469" y="7072"/>
                  </a:cubicBezTo>
                  <a:cubicBezTo>
                    <a:pt x="3095" y="7200"/>
                    <a:pt x="3725" y="7263"/>
                    <a:pt x="4352" y="7263"/>
                  </a:cubicBezTo>
                  <a:cubicBezTo>
                    <a:pt x="5530" y="7263"/>
                    <a:pt x="6696" y="7040"/>
                    <a:pt x="7806" y="6605"/>
                  </a:cubicBezTo>
                  <a:cubicBezTo>
                    <a:pt x="9074" y="6005"/>
                    <a:pt x="10141" y="4971"/>
                    <a:pt x="10775" y="3736"/>
                  </a:cubicBezTo>
                  <a:cubicBezTo>
                    <a:pt x="11109" y="2936"/>
                    <a:pt x="11742" y="2335"/>
                    <a:pt x="12510" y="2069"/>
                  </a:cubicBezTo>
                  <a:cubicBezTo>
                    <a:pt x="13077" y="1768"/>
                    <a:pt x="14077" y="1335"/>
                    <a:pt x="14244" y="934"/>
                  </a:cubicBezTo>
                  <a:cubicBezTo>
                    <a:pt x="14378" y="634"/>
                    <a:pt x="14411" y="334"/>
                    <a:pt x="144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5"/>
            <p:cNvSpPr/>
            <p:nvPr/>
          </p:nvSpPr>
          <p:spPr>
            <a:xfrm>
              <a:off x="4761900" y="4276825"/>
              <a:ext cx="367800" cy="289150"/>
            </a:xfrm>
            <a:custGeom>
              <a:avLst/>
              <a:gdLst/>
              <a:ahLst/>
              <a:cxnLst/>
              <a:rect l="l" t="t" r="r" b="b"/>
              <a:pathLst>
                <a:path w="14712" h="11566" extrusionOk="0">
                  <a:moveTo>
                    <a:pt x="8874" y="1"/>
                  </a:moveTo>
                  <a:cubicBezTo>
                    <a:pt x="8740" y="68"/>
                    <a:pt x="8674" y="234"/>
                    <a:pt x="8640" y="368"/>
                  </a:cubicBezTo>
                  <a:lnTo>
                    <a:pt x="8307" y="1302"/>
                  </a:lnTo>
                  <a:cubicBezTo>
                    <a:pt x="8240" y="1569"/>
                    <a:pt x="8140" y="1836"/>
                    <a:pt x="7973" y="2069"/>
                  </a:cubicBezTo>
                  <a:cubicBezTo>
                    <a:pt x="7673" y="2569"/>
                    <a:pt x="7373" y="2970"/>
                    <a:pt x="7039" y="3403"/>
                  </a:cubicBezTo>
                  <a:cubicBezTo>
                    <a:pt x="7039" y="3403"/>
                    <a:pt x="4370" y="6539"/>
                    <a:pt x="2369" y="7573"/>
                  </a:cubicBezTo>
                  <a:cubicBezTo>
                    <a:pt x="501" y="8574"/>
                    <a:pt x="1" y="9341"/>
                    <a:pt x="501" y="10175"/>
                  </a:cubicBezTo>
                  <a:cubicBezTo>
                    <a:pt x="926" y="10839"/>
                    <a:pt x="2407" y="11566"/>
                    <a:pt x="4474" y="11566"/>
                  </a:cubicBezTo>
                  <a:cubicBezTo>
                    <a:pt x="5004" y="11566"/>
                    <a:pt x="5573" y="11518"/>
                    <a:pt x="6172" y="11409"/>
                  </a:cubicBezTo>
                  <a:cubicBezTo>
                    <a:pt x="9074" y="10875"/>
                    <a:pt x="10208" y="8474"/>
                    <a:pt x="11342" y="7440"/>
                  </a:cubicBezTo>
                  <a:cubicBezTo>
                    <a:pt x="12610" y="6339"/>
                    <a:pt x="13911" y="6506"/>
                    <a:pt x="14544" y="5438"/>
                  </a:cubicBezTo>
                  <a:cubicBezTo>
                    <a:pt x="14678" y="4671"/>
                    <a:pt x="14711" y="3870"/>
                    <a:pt x="14578" y="3103"/>
                  </a:cubicBezTo>
                  <a:cubicBezTo>
                    <a:pt x="14511" y="2569"/>
                    <a:pt x="14311" y="1836"/>
                    <a:pt x="14278" y="1269"/>
                  </a:cubicBezTo>
                  <a:cubicBezTo>
                    <a:pt x="14244" y="701"/>
                    <a:pt x="14244" y="535"/>
                    <a:pt x="14077" y="501"/>
                  </a:cubicBezTo>
                  <a:lnTo>
                    <a:pt x="13977" y="835"/>
                  </a:lnTo>
                  <a:cubicBezTo>
                    <a:pt x="13844" y="935"/>
                    <a:pt x="13677" y="1002"/>
                    <a:pt x="13544" y="1102"/>
                  </a:cubicBezTo>
                  <a:cubicBezTo>
                    <a:pt x="13243" y="1202"/>
                    <a:pt x="13010" y="1369"/>
                    <a:pt x="12877" y="1635"/>
                  </a:cubicBezTo>
                  <a:lnTo>
                    <a:pt x="12476" y="2369"/>
                  </a:lnTo>
                  <a:cubicBezTo>
                    <a:pt x="12443" y="2469"/>
                    <a:pt x="12376" y="2536"/>
                    <a:pt x="12276" y="2536"/>
                  </a:cubicBezTo>
                  <a:cubicBezTo>
                    <a:pt x="12176" y="2503"/>
                    <a:pt x="12143" y="2403"/>
                    <a:pt x="12143" y="2303"/>
                  </a:cubicBezTo>
                  <a:cubicBezTo>
                    <a:pt x="12143" y="2102"/>
                    <a:pt x="12143" y="1902"/>
                    <a:pt x="12176" y="1736"/>
                  </a:cubicBezTo>
                  <a:cubicBezTo>
                    <a:pt x="12243" y="1569"/>
                    <a:pt x="12243" y="1402"/>
                    <a:pt x="12176" y="1269"/>
                  </a:cubicBezTo>
                  <a:cubicBezTo>
                    <a:pt x="12109" y="1202"/>
                    <a:pt x="12009" y="1135"/>
                    <a:pt x="11909" y="1135"/>
                  </a:cubicBezTo>
                  <a:cubicBezTo>
                    <a:pt x="10975" y="902"/>
                    <a:pt x="10075" y="568"/>
                    <a:pt x="9274" y="101"/>
                  </a:cubicBezTo>
                  <a:cubicBezTo>
                    <a:pt x="9141" y="34"/>
                    <a:pt x="9007" y="1"/>
                    <a:pt x="887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5"/>
            <p:cNvSpPr/>
            <p:nvPr/>
          </p:nvSpPr>
          <p:spPr>
            <a:xfrm>
              <a:off x="4756900" y="4450175"/>
              <a:ext cx="206850" cy="119475"/>
            </a:xfrm>
            <a:custGeom>
              <a:avLst/>
              <a:gdLst/>
              <a:ahLst/>
              <a:cxnLst/>
              <a:rect l="l" t="t" r="r" b="b"/>
              <a:pathLst>
                <a:path w="8274" h="4779" extrusionOk="0">
                  <a:moveTo>
                    <a:pt x="3912" y="0"/>
                  </a:moveTo>
                  <a:cubicBezTo>
                    <a:pt x="3000" y="0"/>
                    <a:pt x="2366" y="361"/>
                    <a:pt x="1969" y="639"/>
                  </a:cubicBezTo>
                  <a:cubicBezTo>
                    <a:pt x="1135" y="1206"/>
                    <a:pt x="1" y="2407"/>
                    <a:pt x="668" y="3274"/>
                  </a:cubicBezTo>
                  <a:cubicBezTo>
                    <a:pt x="1402" y="4242"/>
                    <a:pt x="2602" y="4709"/>
                    <a:pt x="4837" y="4775"/>
                  </a:cubicBezTo>
                  <a:cubicBezTo>
                    <a:pt x="4907" y="4777"/>
                    <a:pt x="4976" y="4778"/>
                    <a:pt x="5044" y="4778"/>
                  </a:cubicBezTo>
                  <a:cubicBezTo>
                    <a:pt x="7146" y="4778"/>
                    <a:pt x="8273" y="3808"/>
                    <a:pt x="8273" y="3808"/>
                  </a:cubicBezTo>
                  <a:cubicBezTo>
                    <a:pt x="8206" y="2440"/>
                    <a:pt x="7406" y="1206"/>
                    <a:pt x="6172" y="639"/>
                  </a:cubicBezTo>
                  <a:cubicBezTo>
                    <a:pt x="5281" y="167"/>
                    <a:pt x="4532" y="0"/>
                    <a:pt x="391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5"/>
            <p:cNvSpPr/>
            <p:nvPr/>
          </p:nvSpPr>
          <p:spPr>
            <a:xfrm>
              <a:off x="4950375" y="4328300"/>
              <a:ext cx="98425" cy="48625"/>
            </a:xfrm>
            <a:custGeom>
              <a:avLst/>
              <a:gdLst/>
              <a:ahLst/>
              <a:cxnLst/>
              <a:rect l="l" t="t" r="r" b="b"/>
              <a:pathLst>
                <a:path w="3937" h="1945" extrusionOk="0">
                  <a:moveTo>
                    <a:pt x="676" y="0"/>
                  </a:moveTo>
                  <a:cubicBezTo>
                    <a:pt x="596" y="0"/>
                    <a:pt x="515" y="4"/>
                    <a:pt x="434" y="10"/>
                  </a:cubicBezTo>
                  <a:cubicBezTo>
                    <a:pt x="134" y="177"/>
                    <a:pt x="0" y="377"/>
                    <a:pt x="67" y="544"/>
                  </a:cubicBezTo>
                  <a:cubicBezTo>
                    <a:pt x="268" y="492"/>
                    <a:pt x="470" y="470"/>
                    <a:pt x="668" y="470"/>
                  </a:cubicBezTo>
                  <a:cubicBezTo>
                    <a:pt x="2015" y="470"/>
                    <a:pt x="3233" y="1521"/>
                    <a:pt x="3436" y="1811"/>
                  </a:cubicBezTo>
                  <a:cubicBezTo>
                    <a:pt x="3503" y="1878"/>
                    <a:pt x="3570" y="1911"/>
                    <a:pt x="3636" y="1945"/>
                  </a:cubicBezTo>
                  <a:cubicBezTo>
                    <a:pt x="3703" y="1945"/>
                    <a:pt x="3736" y="1911"/>
                    <a:pt x="3803" y="1878"/>
                  </a:cubicBezTo>
                  <a:cubicBezTo>
                    <a:pt x="3903" y="1811"/>
                    <a:pt x="3937" y="1678"/>
                    <a:pt x="3870" y="1545"/>
                  </a:cubicBezTo>
                  <a:cubicBezTo>
                    <a:pt x="3585" y="1164"/>
                    <a:pt x="2215" y="0"/>
                    <a:pt x="67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5"/>
            <p:cNvSpPr/>
            <p:nvPr/>
          </p:nvSpPr>
          <p:spPr>
            <a:xfrm>
              <a:off x="4929525" y="4357725"/>
              <a:ext cx="93425" cy="48400"/>
            </a:xfrm>
            <a:custGeom>
              <a:avLst/>
              <a:gdLst/>
              <a:ahLst/>
              <a:cxnLst/>
              <a:rect l="l" t="t" r="r" b="b"/>
              <a:pathLst>
                <a:path w="3737" h="1936" extrusionOk="0">
                  <a:moveTo>
                    <a:pt x="434" y="1"/>
                  </a:moveTo>
                  <a:cubicBezTo>
                    <a:pt x="234" y="101"/>
                    <a:pt x="67" y="267"/>
                    <a:pt x="0" y="534"/>
                  </a:cubicBezTo>
                  <a:cubicBezTo>
                    <a:pt x="161" y="502"/>
                    <a:pt x="321" y="488"/>
                    <a:pt x="480" y="488"/>
                  </a:cubicBezTo>
                  <a:cubicBezTo>
                    <a:pt x="1808" y="488"/>
                    <a:pt x="3028" y="1508"/>
                    <a:pt x="3236" y="1835"/>
                  </a:cubicBezTo>
                  <a:cubicBezTo>
                    <a:pt x="3269" y="1902"/>
                    <a:pt x="3370" y="1935"/>
                    <a:pt x="3436" y="1935"/>
                  </a:cubicBezTo>
                  <a:cubicBezTo>
                    <a:pt x="3503" y="1935"/>
                    <a:pt x="3536" y="1902"/>
                    <a:pt x="3603" y="1902"/>
                  </a:cubicBezTo>
                  <a:cubicBezTo>
                    <a:pt x="3703" y="1802"/>
                    <a:pt x="3736" y="1668"/>
                    <a:pt x="3670" y="1568"/>
                  </a:cubicBezTo>
                  <a:cubicBezTo>
                    <a:pt x="2836" y="634"/>
                    <a:pt x="1668" y="67"/>
                    <a:pt x="4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5"/>
            <p:cNvSpPr/>
            <p:nvPr/>
          </p:nvSpPr>
          <p:spPr>
            <a:xfrm>
              <a:off x="4867825" y="4416050"/>
              <a:ext cx="102575" cy="48475"/>
            </a:xfrm>
            <a:custGeom>
              <a:avLst/>
              <a:gdLst/>
              <a:ahLst/>
              <a:cxnLst/>
              <a:rect l="l" t="t" r="r" b="b"/>
              <a:pathLst>
                <a:path w="4103" h="1939" extrusionOk="0">
                  <a:moveTo>
                    <a:pt x="826" y="0"/>
                  </a:moveTo>
                  <a:cubicBezTo>
                    <a:pt x="784" y="0"/>
                    <a:pt x="743" y="1"/>
                    <a:pt x="701" y="3"/>
                  </a:cubicBezTo>
                  <a:cubicBezTo>
                    <a:pt x="400" y="136"/>
                    <a:pt x="167" y="370"/>
                    <a:pt x="0" y="670"/>
                  </a:cubicBezTo>
                  <a:cubicBezTo>
                    <a:pt x="296" y="549"/>
                    <a:pt x="595" y="498"/>
                    <a:pt x="889" y="498"/>
                  </a:cubicBezTo>
                  <a:cubicBezTo>
                    <a:pt x="2215" y="498"/>
                    <a:pt x="3417" y="1537"/>
                    <a:pt x="3636" y="1837"/>
                  </a:cubicBezTo>
                  <a:cubicBezTo>
                    <a:pt x="3679" y="1902"/>
                    <a:pt x="3750" y="1939"/>
                    <a:pt x="3831" y="1939"/>
                  </a:cubicBezTo>
                  <a:cubicBezTo>
                    <a:pt x="3875" y="1939"/>
                    <a:pt x="3922" y="1928"/>
                    <a:pt x="3970" y="1904"/>
                  </a:cubicBezTo>
                  <a:cubicBezTo>
                    <a:pt x="4070" y="1837"/>
                    <a:pt x="4103" y="1670"/>
                    <a:pt x="4036" y="1570"/>
                  </a:cubicBezTo>
                  <a:cubicBezTo>
                    <a:pt x="3776" y="1181"/>
                    <a:pt x="2378" y="0"/>
                    <a:pt x="82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5"/>
            <p:cNvSpPr/>
            <p:nvPr/>
          </p:nvSpPr>
          <p:spPr>
            <a:xfrm>
              <a:off x="4901175" y="4386925"/>
              <a:ext cx="95925" cy="48375"/>
            </a:xfrm>
            <a:custGeom>
              <a:avLst/>
              <a:gdLst/>
              <a:ahLst/>
              <a:cxnLst/>
              <a:rect l="l" t="t" r="r" b="b"/>
              <a:pathLst>
                <a:path w="3837" h="1935" extrusionOk="0">
                  <a:moveTo>
                    <a:pt x="534" y="0"/>
                  </a:moveTo>
                  <a:cubicBezTo>
                    <a:pt x="301" y="100"/>
                    <a:pt x="100" y="300"/>
                    <a:pt x="0" y="534"/>
                  </a:cubicBezTo>
                  <a:cubicBezTo>
                    <a:pt x="176" y="496"/>
                    <a:pt x="352" y="478"/>
                    <a:pt x="526" y="478"/>
                  </a:cubicBezTo>
                  <a:cubicBezTo>
                    <a:pt x="1876" y="478"/>
                    <a:pt x="3129" y="1510"/>
                    <a:pt x="3336" y="1835"/>
                  </a:cubicBezTo>
                  <a:cubicBezTo>
                    <a:pt x="3369" y="1901"/>
                    <a:pt x="3469" y="1935"/>
                    <a:pt x="3536" y="1935"/>
                  </a:cubicBezTo>
                  <a:cubicBezTo>
                    <a:pt x="3603" y="1935"/>
                    <a:pt x="3636" y="1935"/>
                    <a:pt x="3703" y="1901"/>
                  </a:cubicBezTo>
                  <a:cubicBezTo>
                    <a:pt x="3803" y="1835"/>
                    <a:pt x="3836" y="1668"/>
                    <a:pt x="3770" y="1568"/>
                  </a:cubicBezTo>
                  <a:cubicBezTo>
                    <a:pt x="2936" y="634"/>
                    <a:pt x="1768" y="67"/>
                    <a:pt x="5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5"/>
            <p:cNvSpPr/>
            <p:nvPr/>
          </p:nvSpPr>
          <p:spPr>
            <a:xfrm>
              <a:off x="4674350" y="3900725"/>
              <a:ext cx="181825" cy="291550"/>
            </a:xfrm>
            <a:custGeom>
              <a:avLst/>
              <a:gdLst/>
              <a:ahLst/>
              <a:cxnLst/>
              <a:rect l="l" t="t" r="r" b="b"/>
              <a:pathLst>
                <a:path w="7273" h="11662" extrusionOk="0">
                  <a:moveTo>
                    <a:pt x="7272" y="1"/>
                  </a:moveTo>
                  <a:lnTo>
                    <a:pt x="667" y="701"/>
                  </a:lnTo>
                  <a:lnTo>
                    <a:pt x="0" y="8841"/>
                  </a:lnTo>
                  <a:cubicBezTo>
                    <a:pt x="100" y="10141"/>
                    <a:pt x="1034" y="11209"/>
                    <a:pt x="2302" y="11576"/>
                  </a:cubicBezTo>
                  <a:cubicBezTo>
                    <a:pt x="2513" y="11635"/>
                    <a:pt x="2708" y="11662"/>
                    <a:pt x="2888" y="11662"/>
                  </a:cubicBezTo>
                  <a:cubicBezTo>
                    <a:pt x="4531" y="11662"/>
                    <a:pt x="4937" y="9441"/>
                    <a:pt x="4937" y="9441"/>
                  </a:cubicBezTo>
                  <a:lnTo>
                    <a:pt x="7272"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5"/>
            <p:cNvSpPr/>
            <p:nvPr/>
          </p:nvSpPr>
          <p:spPr>
            <a:xfrm>
              <a:off x="4439175" y="4242650"/>
              <a:ext cx="365275" cy="165225"/>
            </a:xfrm>
            <a:custGeom>
              <a:avLst/>
              <a:gdLst/>
              <a:ahLst/>
              <a:cxnLst/>
              <a:rect l="l" t="t" r="r" b="b"/>
              <a:pathLst>
                <a:path w="14611" h="6609" extrusionOk="0">
                  <a:moveTo>
                    <a:pt x="14611" y="0"/>
                  </a:moveTo>
                  <a:lnTo>
                    <a:pt x="14611" y="0"/>
                  </a:lnTo>
                  <a:cubicBezTo>
                    <a:pt x="14610" y="0"/>
                    <a:pt x="1101" y="2836"/>
                    <a:pt x="534" y="2969"/>
                  </a:cubicBezTo>
                  <a:cubicBezTo>
                    <a:pt x="0" y="3103"/>
                    <a:pt x="0" y="4370"/>
                    <a:pt x="0" y="4370"/>
                  </a:cubicBezTo>
                  <a:cubicBezTo>
                    <a:pt x="0" y="4370"/>
                    <a:pt x="67" y="5671"/>
                    <a:pt x="2269" y="6271"/>
                  </a:cubicBezTo>
                  <a:cubicBezTo>
                    <a:pt x="3055" y="6498"/>
                    <a:pt x="3869" y="6609"/>
                    <a:pt x="4685" y="6609"/>
                  </a:cubicBezTo>
                  <a:cubicBezTo>
                    <a:pt x="5669" y="6609"/>
                    <a:pt x="6658" y="6448"/>
                    <a:pt x="7606" y="6138"/>
                  </a:cubicBezTo>
                  <a:cubicBezTo>
                    <a:pt x="8907" y="5604"/>
                    <a:pt x="10008" y="4670"/>
                    <a:pt x="10741" y="3469"/>
                  </a:cubicBezTo>
                  <a:cubicBezTo>
                    <a:pt x="11142" y="2702"/>
                    <a:pt x="11809" y="2169"/>
                    <a:pt x="12609" y="1902"/>
                  </a:cubicBezTo>
                  <a:cubicBezTo>
                    <a:pt x="13177" y="1702"/>
                    <a:pt x="14211" y="1301"/>
                    <a:pt x="14411" y="934"/>
                  </a:cubicBezTo>
                  <a:cubicBezTo>
                    <a:pt x="14511" y="634"/>
                    <a:pt x="14611" y="334"/>
                    <a:pt x="146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5"/>
            <p:cNvSpPr/>
            <p:nvPr/>
          </p:nvSpPr>
          <p:spPr>
            <a:xfrm>
              <a:off x="4435850" y="4101700"/>
              <a:ext cx="376125" cy="282600"/>
            </a:xfrm>
            <a:custGeom>
              <a:avLst/>
              <a:gdLst/>
              <a:ahLst/>
              <a:cxnLst/>
              <a:rect l="l" t="t" r="r" b="b"/>
              <a:pathLst>
                <a:path w="15045" h="11304" extrusionOk="0">
                  <a:moveTo>
                    <a:pt x="9473" y="1"/>
                  </a:moveTo>
                  <a:cubicBezTo>
                    <a:pt x="9340" y="34"/>
                    <a:pt x="9273" y="201"/>
                    <a:pt x="9207" y="335"/>
                  </a:cubicBezTo>
                  <a:cubicBezTo>
                    <a:pt x="9107" y="635"/>
                    <a:pt x="8973" y="935"/>
                    <a:pt x="8840" y="1235"/>
                  </a:cubicBezTo>
                  <a:cubicBezTo>
                    <a:pt x="8740" y="1502"/>
                    <a:pt x="8606" y="1769"/>
                    <a:pt x="8439" y="2002"/>
                  </a:cubicBezTo>
                  <a:cubicBezTo>
                    <a:pt x="8139" y="2436"/>
                    <a:pt x="7772" y="2836"/>
                    <a:pt x="7439" y="3270"/>
                  </a:cubicBezTo>
                  <a:cubicBezTo>
                    <a:pt x="7439" y="3270"/>
                    <a:pt x="4603" y="6239"/>
                    <a:pt x="2502" y="7139"/>
                  </a:cubicBezTo>
                  <a:cubicBezTo>
                    <a:pt x="567" y="8007"/>
                    <a:pt x="0" y="8741"/>
                    <a:pt x="500" y="9608"/>
                  </a:cubicBezTo>
                  <a:cubicBezTo>
                    <a:pt x="909" y="10366"/>
                    <a:pt x="2618" y="11303"/>
                    <a:pt x="4982" y="11303"/>
                  </a:cubicBezTo>
                  <a:cubicBezTo>
                    <a:pt x="5321" y="11303"/>
                    <a:pt x="5674" y="11284"/>
                    <a:pt x="6038" y="11242"/>
                  </a:cubicBezTo>
                  <a:cubicBezTo>
                    <a:pt x="8973" y="10875"/>
                    <a:pt x="10241" y="8540"/>
                    <a:pt x="11475" y="7606"/>
                  </a:cubicBezTo>
                  <a:cubicBezTo>
                    <a:pt x="12776" y="6572"/>
                    <a:pt x="14043" y="6839"/>
                    <a:pt x="14744" y="5805"/>
                  </a:cubicBezTo>
                  <a:cubicBezTo>
                    <a:pt x="14977" y="5038"/>
                    <a:pt x="15044" y="4237"/>
                    <a:pt x="14944" y="3470"/>
                  </a:cubicBezTo>
                  <a:cubicBezTo>
                    <a:pt x="14944" y="2903"/>
                    <a:pt x="14744" y="2203"/>
                    <a:pt x="14777" y="1635"/>
                  </a:cubicBezTo>
                  <a:cubicBezTo>
                    <a:pt x="14777" y="1068"/>
                    <a:pt x="14777" y="868"/>
                    <a:pt x="14610" y="835"/>
                  </a:cubicBezTo>
                  <a:lnTo>
                    <a:pt x="14544" y="1135"/>
                  </a:lnTo>
                  <a:cubicBezTo>
                    <a:pt x="14410" y="1235"/>
                    <a:pt x="14244" y="1302"/>
                    <a:pt x="14077" y="1369"/>
                  </a:cubicBezTo>
                  <a:cubicBezTo>
                    <a:pt x="13810" y="1469"/>
                    <a:pt x="13576" y="1635"/>
                    <a:pt x="13410" y="1869"/>
                  </a:cubicBezTo>
                  <a:cubicBezTo>
                    <a:pt x="13243" y="2102"/>
                    <a:pt x="13109" y="2369"/>
                    <a:pt x="12943" y="2603"/>
                  </a:cubicBezTo>
                  <a:cubicBezTo>
                    <a:pt x="12909" y="2670"/>
                    <a:pt x="12843" y="2736"/>
                    <a:pt x="12742" y="2736"/>
                  </a:cubicBezTo>
                  <a:cubicBezTo>
                    <a:pt x="12642" y="2703"/>
                    <a:pt x="12642" y="2603"/>
                    <a:pt x="12642" y="2503"/>
                  </a:cubicBezTo>
                  <a:cubicBezTo>
                    <a:pt x="12642" y="2303"/>
                    <a:pt x="12642" y="2102"/>
                    <a:pt x="12709" y="1902"/>
                  </a:cubicBezTo>
                  <a:cubicBezTo>
                    <a:pt x="12776" y="1769"/>
                    <a:pt x="12776" y="1602"/>
                    <a:pt x="12709" y="1469"/>
                  </a:cubicBezTo>
                  <a:cubicBezTo>
                    <a:pt x="12642" y="1369"/>
                    <a:pt x="12542" y="1335"/>
                    <a:pt x="12442" y="1302"/>
                  </a:cubicBezTo>
                  <a:cubicBezTo>
                    <a:pt x="11508" y="1035"/>
                    <a:pt x="10641" y="635"/>
                    <a:pt x="9840" y="101"/>
                  </a:cubicBezTo>
                  <a:cubicBezTo>
                    <a:pt x="9740" y="34"/>
                    <a:pt x="9607" y="1"/>
                    <a:pt x="947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5"/>
            <p:cNvSpPr/>
            <p:nvPr/>
          </p:nvSpPr>
          <p:spPr>
            <a:xfrm>
              <a:off x="4430000" y="4266125"/>
              <a:ext cx="206000" cy="121525"/>
            </a:xfrm>
            <a:custGeom>
              <a:avLst/>
              <a:gdLst/>
              <a:ahLst/>
              <a:cxnLst/>
              <a:rect l="l" t="t" r="r" b="b"/>
              <a:pathLst>
                <a:path w="8240" h="4861" extrusionOk="0">
                  <a:moveTo>
                    <a:pt x="3897" y="1"/>
                  </a:moveTo>
                  <a:cubicBezTo>
                    <a:pt x="3086" y="1"/>
                    <a:pt x="2488" y="290"/>
                    <a:pt x="2102" y="529"/>
                  </a:cubicBezTo>
                  <a:cubicBezTo>
                    <a:pt x="1268" y="1029"/>
                    <a:pt x="1" y="2130"/>
                    <a:pt x="634" y="3064"/>
                  </a:cubicBezTo>
                  <a:cubicBezTo>
                    <a:pt x="1301" y="4065"/>
                    <a:pt x="2469" y="4599"/>
                    <a:pt x="4704" y="4832"/>
                  </a:cubicBezTo>
                  <a:cubicBezTo>
                    <a:pt x="4920" y="4852"/>
                    <a:pt x="5127" y="4860"/>
                    <a:pt x="5325" y="4860"/>
                  </a:cubicBezTo>
                  <a:cubicBezTo>
                    <a:pt x="7172" y="4860"/>
                    <a:pt x="8206" y="4098"/>
                    <a:pt x="8206" y="4098"/>
                  </a:cubicBezTo>
                  <a:cubicBezTo>
                    <a:pt x="8240" y="2731"/>
                    <a:pt x="7506" y="1430"/>
                    <a:pt x="6305" y="763"/>
                  </a:cubicBezTo>
                  <a:cubicBezTo>
                    <a:pt x="5361" y="193"/>
                    <a:pt x="4559" y="1"/>
                    <a:pt x="389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5"/>
            <p:cNvSpPr/>
            <p:nvPr/>
          </p:nvSpPr>
          <p:spPr>
            <a:xfrm>
              <a:off x="4635150" y="4151750"/>
              <a:ext cx="96750" cy="53400"/>
            </a:xfrm>
            <a:custGeom>
              <a:avLst/>
              <a:gdLst/>
              <a:ahLst/>
              <a:cxnLst/>
              <a:rect l="l" t="t" r="r" b="b"/>
              <a:pathLst>
                <a:path w="3870" h="2136" extrusionOk="0">
                  <a:moveTo>
                    <a:pt x="501" y="0"/>
                  </a:moveTo>
                  <a:cubicBezTo>
                    <a:pt x="167" y="167"/>
                    <a:pt x="0" y="334"/>
                    <a:pt x="67" y="534"/>
                  </a:cubicBezTo>
                  <a:cubicBezTo>
                    <a:pt x="220" y="505"/>
                    <a:pt x="372" y="492"/>
                    <a:pt x="522" y="492"/>
                  </a:cubicBezTo>
                  <a:cubicBezTo>
                    <a:pt x="1938" y="492"/>
                    <a:pt x="3158" y="1670"/>
                    <a:pt x="3369" y="2002"/>
                  </a:cubicBezTo>
                  <a:cubicBezTo>
                    <a:pt x="3403" y="2069"/>
                    <a:pt x="3470" y="2135"/>
                    <a:pt x="3570" y="2135"/>
                  </a:cubicBezTo>
                  <a:cubicBezTo>
                    <a:pt x="3603" y="2135"/>
                    <a:pt x="3670" y="2135"/>
                    <a:pt x="3736" y="2102"/>
                  </a:cubicBezTo>
                  <a:cubicBezTo>
                    <a:pt x="3836" y="2035"/>
                    <a:pt x="3870" y="1902"/>
                    <a:pt x="3803" y="1768"/>
                  </a:cubicBezTo>
                  <a:cubicBezTo>
                    <a:pt x="3536" y="1335"/>
                    <a:pt x="2135" y="0"/>
                    <a:pt x="5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5"/>
            <p:cNvSpPr/>
            <p:nvPr/>
          </p:nvSpPr>
          <p:spPr>
            <a:xfrm>
              <a:off x="4612625" y="4180100"/>
              <a:ext cx="90925" cy="52575"/>
            </a:xfrm>
            <a:custGeom>
              <a:avLst/>
              <a:gdLst/>
              <a:ahLst/>
              <a:cxnLst/>
              <a:rect l="l" t="t" r="r" b="b"/>
              <a:pathLst>
                <a:path w="3637" h="2103" extrusionOk="0">
                  <a:moveTo>
                    <a:pt x="468" y="1"/>
                  </a:moveTo>
                  <a:cubicBezTo>
                    <a:pt x="234" y="67"/>
                    <a:pt x="67" y="234"/>
                    <a:pt x="1" y="501"/>
                  </a:cubicBezTo>
                  <a:cubicBezTo>
                    <a:pt x="118" y="483"/>
                    <a:pt x="234" y="474"/>
                    <a:pt x="350" y="474"/>
                  </a:cubicBezTo>
                  <a:cubicBezTo>
                    <a:pt x="1718" y="474"/>
                    <a:pt x="2952" y="1664"/>
                    <a:pt x="3136" y="2002"/>
                  </a:cubicBezTo>
                  <a:cubicBezTo>
                    <a:pt x="3170" y="2069"/>
                    <a:pt x="3236" y="2102"/>
                    <a:pt x="3336" y="2102"/>
                  </a:cubicBezTo>
                  <a:cubicBezTo>
                    <a:pt x="3370" y="2102"/>
                    <a:pt x="3437" y="2102"/>
                    <a:pt x="3470" y="2069"/>
                  </a:cubicBezTo>
                  <a:cubicBezTo>
                    <a:pt x="3603" y="2002"/>
                    <a:pt x="3637" y="1869"/>
                    <a:pt x="3570" y="1735"/>
                  </a:cubicBezTo>
                  <a:cubicBezTo>
                    <a:pt x="2803" y="768"/>
                    <a:pt x="1702" y="134"/>
                    <a:pt x="4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5"/>
            <p:cNvSpPr/>
            <p:nvPr/>
          </p:nvSpPr>
          <p:spPr>
            <a:xfrm>
              <a:off x="4546750" y="4235150"/>
              <a:ext cx="101775" cy="53225"/>
            </a:xfrm>
            <a:custGeom>
              <a:avLst/>
              <a:gdLst/>
              <a:ahLst/>
              <a:cxnLst/>
              <a:rect l="l" t="t" r="r" b="b"/>
              <a:pathLst>
                <a:path w="4071" h="2129" extrusionOk="0">
                  <a:moveTo>
                    <a:pt x="734" y="0"/>
                  </a:moveTo>
                  <a:cubicBezTo>
                    <a:pt x="434" y="100"/>
                    <a:pt x="167" y="300"/>
                    <a:pt x="1" y="601"/>
                  </a:cubicBezTo>
                  <a:cubicBezTo>
                    <a:pt x="251" y="515"/>
                    <a:pt x="502" y="478"/>
                    <a:pt x="748" y="478"/>
                  </a:cubicBezTo>
                  <a:cubicBezTo>
                    <a:pt x="2137" y="478"/>
                    <a:pt x="3366" y="1661"/>
                    <a:pt x="3536" y="2002"/>
                  </a:cubicBezTo>
                  <a:cubicBezTo>
                    <a:pt x="3609" y="2074"/>
                    <a:pt x="3698" y="2128"/>
                    <a:pt x="3792" y="2128"/>
                  </a:cubicBezTo>
                  <a:cubicBezTo>
                    <a:pt x="3829" y="2128"/>
                    <a:pt x="3866" y="2120"/>
                    <a:pt x="3903" y="2102"/>
                  </a:cubicBezTo>
                  <a:cubicBezTo>
                    <a:pt x="4003" y="2035"/>
                    <a:pt x="4070" y="1868"/>
                    <a:pt x="3970" y="1768"/>
                  </a:cubicBezTo>
                  <a:cubicBezTo>
                    <a:pt x="3737" y="1334"/>
                    <a:pt x="2336" y="0"/>
                    <a:pt x="7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5"/>
            <p:cNvSpPr/>
            <p:nvPr/>
          </p:nvSpPr>
          <p:spPr>
            <a:xfrm>
              <a:off x="4582600" y="4207625"/>
              <a:ext cx="93425" cy="52550"/>
            </a:xfrm>
            <a:custGeom>
              <a:avLst/>
              <a:gdLst/>
              <a:ahLst/>
              <a:cxnLst/>
              <a:rect l="l" t="t" r="r" b="b"/>
              <a:pathLst>
                <a:path w="3737" h="2102" extrusionOk="0">
                  <a:moveTo>
                    <a:pt x="568" y="0"/>
                  </a:moveTo>
                  <a:cubicBezTo>
                    <a:pt x="301" y="67"/>
                    <a:pt x="101" y="234"/>
                    <a:pt x="1" y="501"/>
                  </a:cubicBezTo>
                  <a:cubicBezTo>
                    <a:pt x="136" y="478"/>
                    <a:pt x="270" y="467"/>
                    <a:pt x="402" y="467"/>
                  </a:cubicBezTo>
                  <a:cubicBezTo>
                    <a:pt x="1806" y="467"/>
                    <a:pt x="3023" y="1666"/>
                    <a:pt x="3237" y="2002"/>
                  </a:cubicBezTo>
                  <a:cubicBezTo>
                    <a:pt x="3270" y="2068"/>
                    <a:pt x="3337" y="2102"/>
                    <a:pt x="3403" y="2102"/>
                  </a:cubicBezTo>
                  <a:cubicBezTo>
                    <a:pt x="3470" y="2102"/>
                    <a:pt x="3537" y="2102"/>
                    <a:pt x="3570" y="2068"/>
                  </a:cubicBezTo>
                  <a:cubicBezTo>
                    <a:pt x="3704" y="2002"/>
                    <a:pt x="3737" y="1868"/>
                    <a:pt x="3670" y="1768"/>
                  </a:cubicBezTo>
                  <a:cubicBezTo>
                    <a:pt x="2903" y="768"/>
                    <a:pt x="1802" y="134"/>
                    <a:pt x="5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5"/>
            <p:cNvSpPr/>
            <p:nvPr/>
          </p:nvSpPr>
          <p:spPr>
            <a:xfrm>
              <a:off x="4679350" y="2984250"/>
              <a:ext cx="839775" cy="1074775"/>
            </a:xfrm>
            <a:custGeom>
              <a:avLst/>
              <a:gdLst/>
              <a:ahLst/>
              <a:cxnLst/>
              <a:rect l="l" t="t" r="r" b="b"/>
              <a:pathLst>
                <a:path w="33591" h="42991" extrusionOk="0">
                  <a:moveTo>
                    <a:pt x="32991" y="0"/>
                  </a:moveTo>
                  <a:lnTo>
                    <a:pt x="25218" y="5071"/>
                  </a:lnTo>
                  <a:cubicBezTo>
                    <a:pt x="21549" y="7372"/>
                    <a:pt x="19748" y="8440"/>
                    <a:pt x="16545" y="10141"/>
                  </a:cubicBezTo>
                  <a:cubicBezTo>
                    <a:pt x="13343" y="11842"/>
                    <a:pt x="3903" y="16078"/>
                    <a:pt x="2802" y="18847"/>
                  </a:cubicBezTo>
                  <a:cubicBezTo>
                    <a:pt x="1702" y="21616"/>
                    <a:pt x="0" y="41730"/>
                    <a:pt x="0" y="41730"/>
                  </a:cubicBezTo>
                  <a:cubicBezTo>
                    <a:pt x="1215" y="42459"/>
                    <a:pt x="3062" y="42991"/>
                    <a:pt x="4554" y="42991"/>
                  </a:cubicBezTo>
                  <a:cubicBezTo>
                    <a:pt x="4906" y="42991"/>
                    <a:pt x="5238" y="42961"/>
                    <a:pt x="5538" y="42898"/>
                  </a:cubicBezTo>
                  <a:cubicBezTo>
                    <a:pt x="5538" y="42898"/>
                    <a:pt x="7239" y="37961"/>
                    <a:pt x="7906" y="36226"/>
                  </a:cubicBezTo>
                  <a:cubicBezTo>
                    <a:pt x="9374" y="32323"/>
                    <a:pt x="10141" y="30789"/>
                    <a:pt x="10575" y="27320"/>
                  </a:cubicBezTo>
                  <a:cubicBezTo>
                    <a:pt x="10841" y="24918"/>
                    <a:pt x="11142" y="24418"/>
                    <a:pt x="12576" y="23784"/>
                  </a:cubicBezTo>
                  <a:cubicBezTo>
                    <a:pt x="13710" y="23284"/>
                    <a:pt x="19581" y="21349"/>
                    <a:pt x="23484" y="19314"/>
                  </a:cubicBezTo>
                  <a:cubicBezTo>
                    <a:pt x="28220" y="16879"/>
                    <a:pt x="31056" y="11709"/>
                    <a:pt x="32323" y="8440"/>
                  </a:cubicBezTo>
                  <a:cubicBezTo>
                    <a:pt x="33591" y="5171"/>
                    <a:pt x="33458" y="3303"/>
                    <a:pt x="3299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5"/>
            <p:cNvSpPr/>
            <p:nvPr/>
          </p:nvSpPr>
          <p:spPr>
            <a:xfrm>
              <a:off x="4905350" y="3236100"/>
              <a:ext cx="388625" cy="581275"/>
            </a:xfrm>
            <a:custGeom>
              <a:avLst/>
              <a:gdLst/>
              <a:ahLst/>
              <a:cxnLst/>
              <a:rect l="l" t="t" r="r" b="b"/>
              <a:pathLst>
                <a:path w="15545" h="23251" extrusionOk="0">
                  <a:moveTo>
                    <a:pt x="12609" y="0"/>
                  </a:moveTo>
                  <a:lnTo>
                    <a:pt x="12609" y="0"/>
                  </a:lnTo>
                  <a:cubicBezTo>
                    <a:pt x="12609" y="1"/>
                    <a:pt x="12109" y="2736"/>
                    <a:pt x="13510" y="4503"/>
                  </a:cubicBezTo>
                  <a:lnTo>
                    <a:pt x="5170" y="11108"/>
                  </a:lnTo>
                  <a:cubicBezTo>
                    <a:pt x="5170" y="11108"/>
                    <a:pt x="1835" y="12676"/>
                    <a:pt x="1468" y="13543"/>
                  </a:cubicBezTo>
                  <a:cubicBezTo>
                    <a:pt x="1101" y="14377"/>
                    <a:pt x="1201" y="16112"/>
                    <a:pt x="834" y="18680"/>
                  </a:cubicBezTo>
                  <a:cubicBezTo>
                    <a:pt x="767" y="19214"/>
                    <a:pt x="234" y="22350"/>
                    <a:pt x="0" y="23250"/>
                  </a:cubicBezTo>
                  <a:cubicBezTo>
                    <a:pt x="767" y="21315"/>
                    <a:pt x="1301" y="19314"/>
                    <a:pt x="1535" y="17246"/>
                  </a:cubicBezTo>
                  <a:cubicBezTo>
                    <a:pt x="1801" y="14844"/>
                    <a:pt x="2102" y="14344"/>
                    <a:pt x="3536" y="13710"/>
                  </a:cubicBezTo>
                  <a:cubicBezTo>
                    <a:pt x="4003" y="13510"/>
                    <a:pt x="5204" y="13110"/>
                    <a:pt x="6738" y="12509"/>
                  </a:cubicBezTo>
                  <a:cubicBezTo>
                    <a:pt x="7239" y="12075"/>
                    <a:pt x="13977" y="6105"/>
                    <a:pt x="15545" y="4937"/>
                  </a:cubicBezTo>
                  <a:cubicBezTo>
                    <a:pt x="13843" y="3870"/>
                    <a:pt x="12743" y="2035"/>
                    <a:pt x="126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5"/>
            <p:cNvSpPr/>
            <p:nvPr/>
          </p:nvSpPr>
          <p:spPr>
            <a:xfrm>
              <a:off x="5293125" y="3231100"/>
              <a:ext cx="55900" cy="88400"/>
            </a:xfrm>
            <a:custGeom>
              <a:avLst/>
              <a:gdLst/>
              <a:ahLst/>
              <a:cxnLst/>
              <a:rect l="l" t="t" r="r" b="b"/>
              <a:pathLst>
                <a:path w="2236" h="3536" extrusionOk="0">
                  <a:moveTo>
                    <a:pt x="0" y="0"/>
                  </a:moveTo>
                  <a:lnTo>
                    <a:pt x="0" y="0"/>
                  </a:lnTo>
                  <a:cubicBezTo>
                    <a:pt x="267" y="1301"/>
                    <a:pt x="801" y="2502"/>
                    <a:pt x="1568" y="3536"/>
                  </a:cubicBezTo>
                  <a:lnTo>
                    <a:pt x="2235" y="3002"/>
                  </a:lnTo>
                  <a:cubicBezTo>
                    <a:pt x="1435" y="2068"/>
                    <a:pt x="667" y="1067"/>
                    <a:pt x="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5"/>
            <p:cNvSpPr/>
            <p:nvPr/>
          </p:nvSpPr>
          <p:spPr>
            <a:xfrm>
              <a:off x="4970375" y="3111000"/>
              <a:ext cx="772250" cy="1126325"/>
            </a:xfrm>
            <a:custGeom>
              <a:avLst/>
              <a:gdLst/>
              <a:ahLst/>
              <a:cxnLst/>
              <a:rect l="l" t="t" r="r" b="b"/>
              <a:pathLst>
                <a:path w="30890" h="45053" extrusionOk="0">
                  <a:moveTo>
                    <a:pt x="13577" y="1"/>
                  </a:moveTo>
                  <a:lnTo>
                    <a:pt x="13577" y="1"/>
                  </a:lnTo>
                  <a:cubicBezTo>
                    <a:pt x="14244" y="3303"/>
                    <a:pt x="15178" y="7806"/>
                    <a:pt x="15178" y="7806"/>
                  </a:cubicBezTo>
                  <a:cubicBezTo>
                    <a:pt x="15178" y="7806"/>
                    <a:pt x="2203" y="16946"/>
                    <a:pt x="1102" y="19715"/>
                  </a:cubicBezTo>
                  <a:cubicBezTo>
                    <a:pt x="1" y="22483"/>
                    <a:pt x="668" y="43799"/>
                    <a:pt x="668" y="43799"/>
                  </a:cubicBezTo>
                  <a:cubicBezTo>
                    <a:pt x="1635" y="44780"/>
                    <a:pt x="2900" y="45052"/>
                    <a:pt x="4006" y="45052"/>
                  </a:cubicBezTo>
                  <a:cubicBezTo>
                    <a:pt x="5379" y="45052"/>
                    <a:pt x="6506" y="44633"/>
                    <a:pt x="6506" y="44633"/>
                  </a:cubicBezTo>
                  <a:cubicBezTo>
                    <a:pt x="7473" y="39562"/>
                    <a:pt x="9174" y="33558"/>
                    <a:pt x="9441" y="28187"/>
                  </a:cubicBezTo>
                  <a:cubicBezTo>
                    <a:pt x="9508" y="26586"/>
                    <a:pt x="9841" y="25986"/>
                    <a:pt x="11076" y="25285"/>
                  </a:cubicBezTo>
                  <a:cubicBezTo>
                    <a:pt x="12143" y="24685"/>
                    <a:pt x="15946" y="22183"/>
                    <a:pt x="19848" y="20148"/>
                  </a:cubicBezTo>
                  <a:cubicBezTo>
                    <a:pt x="24552" y="17713"/>
                    <a:pt x="26120" y="16612"/>
                    <a:pt x="27921" y="14744"/>
                  </a:cubicBezTo>
                  <a:cubicBezTo>
                    <a:pt x="29088" y="13510"/>
                    <a:pt x="30256" y="11475"/>
                    <a:pt x="30890" y="7373"/>
                  </a:cubicBezTo>
                  <a:lnTo>
                    <a:pt x="13577"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5"/>
            <p:cNvSpPr/>
            <p:nvPr/>
          </p:nvSpPr>
          <p:spPr>
            <a:xfrm>
              <a:off x="5159700" y="2592925"/>
              <a:ext cx="278550" cy="473900"/>
            </a:xfrm>
            <a:custGeom>
              <a:avLst/>
              <a:gdLst/>
              <a:ahLst/>
              <a:cxnLst/>
              <a:rect l="l" t="t" r="r" b="b"/>
              <a:pathLst>
                <a:path w="11142" h="18956" extrusionOk="0">
                  <a:moveTo>
                    <a:pt x="10201" y="1"/>
                  </a:moveTo>
                  <a:cubicBezTo>
                    <a:pt x="8532" y="1"/>
                    <a:pt x="6824" y="410"/>
                    <a:pt x="5871" y="1643"/>
                  </a:cubicBezTo>
                  <a:cubicBezTo>
                    <a:pt x="4336" y="3578"/>
                    <a:pt x="1268" y="11484"/>
                    <a:pt x="267" y="15420"/>
                  </a:cubicBezTo>
                  <a:cubicBezTo>
                    <a:pt x="0" y="16521"/>
                    <a:pt x="5004" y="18956"/>
                    <a:pt x="5004" y="18956"/>
                  </a:cubicBezTo>
                  <a:lnTo>
                    <a:pt x="8173" y="11884"/>
                  </a:lnTo>
                  <a:lnTo>
                    <a:pt x="11141" y="42"/>
                  </a:lnTo>
                  <a:cubicBezTo>
                    <a:pt x="10833" y="16"/>
                    <a:pt x="10517" y="1"/>
                    <a:pt x="10201"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5"/>
            <p:cNvSpPr/>
            <p:nvPr/>
          </p:nvSpPr>
          <p:spPr>
            <a:xfrm>
              <a:off x="5201375" y="2591675"/>
              <a:ext cx="228525" cy="338400"/>
            </a:xfrm>
            <a:custGeom>
              <a:avLst/>
              <a:gdLst/>
              <a:ahLst/>
              <a:cxnLst/>
              <a:rect l="l" t="t" r="r" b="b"/>
              <a:pathLst>
                <a:path w="9141" h="13536" extrusionOk="0">
                  <a:moveTo>
                    <a:pt x="8359" y="0"/>
                  </a:moveTo>
                  <a:cubicBezTo>
                    <a:pt x="6605" y="0"/>
                    <a:pt x="5346" y="409"/>
                    <a:pt x="4471" y="1226"/>
                  </a:cubicBezTo>
                  <a:cubicBezTo>
                    <a:pt x="3470" y="2194"/>
                    <a:pt x="2369" y="4595"/>
                    <a:pt x="1802" y="5996"/>
                  </a:cubicBezTo>
                  <a:cubicBezTo>
                    <a:pt x="1235" y="7397"/>
                    <a:pt x="1" y="10867"/>
                    <a:pt x="1" y="10867"/>
                  </a:cubicBezTo>
                  <a:cubicBezTo>
                    <a:pt x="1" y="10867"/>
                    <a:pt x="1535" y="12935"/>
                    <a:pt x="5672" y="13535"/>
                  </a:cubicBezTo>
                  <a:cubicBezTo>
                    <a:pt x="6906" y="9532"/>
                    <a:pt x="9141" y="25"/>
                    <a:pt x="9141" y="25"/>
                  </a:cubicBezTo>
                  <a:cubicBezTo>
                    <a:pt x="8870" y="9"/>
                    <a:pt x="8609" y="0"/>
                    <a:pt x="835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5"/>
            <p:cNvSpPr/>
            <p:nvPr/>
          </p:nvSpPr>
          <p:spPr>
            <a:xfrm>
              <a:off x="5252250" y="2592300"/>
              <a:ext cx="559600" cy="761100"/>
            </a:xfrm>
            <a:custGeom>
              <a:avLst/>
              <a:gdLst/>
              <a:ahLst/>
              <a:cxnLst/>
              <a:rect l="l" t="t" r="r" b="b"/>
              <a:pathLst>
                <a:path w="22384" h="30444" extrusionOk="0">
                  <a:moveTo>
                    <a:pt x="7106" y="0"/>
                  </a:moveTo>
                  <a:cubicBezTo>
                    <a:pt x="5304" y="334"/>
                    <a:pt x="3637" y="2836"/>
                    <a:pt x="3203" y="6605"/>
                  </a:cubicBezTo>
                  <a:cubicBezTo>
                    <a:pt x="3003" y="8506"/>
                    <a:pt x="2536" y="13710"/>
                    <a:pt x="2402" y="16946"/>
                  </a:cubicBezTo>
                  <a:cubicBezTo>
                    <a:pt x="1769" y="18881"/>
                    <a:pt x="1" y="21516"/>
                    <a:pt x="1" y="21516"/>
                  </a:cubicBezTo>
                  <a:cubicBezTo>
                    <a:pt x="884" y="26657"/>
                    <a:pt x="9398" y="30444"/>
                    <a:pt x="15449" y="30444"/>
                  </a:cubicBezTo>
                  <a:cubicBezTo>
                    <a:pt x="16937" y="30444"/>
                    <a:pt x="18275" y="30215"/>
                    <a:pt x="19314" y="29722"/>
                  </a:cubicBezTo>
                  <a:cubicBezTo>
                    <a:pt x="22350" y="18347"/>
                    <a:pt x="22383" y="5638"/>
                    <a:pt x="22217" y="3970"/>
                  </a:cubicBezTo>
                  <a:cubicBezTo>
                    <a:pt x="22083" y="2936"/>
                    <a:pt x="16613" y="768"/>
                    <a:pt x="16613" y="768"/>
                  </a:cubicBezTo>
                  <a:lnTo>
                    <a:pt x="13210" y="67"/>
                  </a:lnTo>
                  <a:lnTo>
                    <a:pt x="710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5"/>
            <p:cNvSpPr/>
            <p:nvPr/>
          </p:nvSpPr>
          <p:spPr>
            <a:xfrm>
              <a:off x="5604175" y="2212850"/>
              <a:ext cx="150975" cy="314425"/>
            </a:xfrm>
            <a:custGeom>
              <a:avLst/>
              <a:gdLst/>
              <a:ahLst/>
              <a:cxnLst/>
              <a:rect l="l" t="t" r="r" b="b"/>
              <a:pathLst>
                <a:path w="6039" h="12577" extrusionOk="0">
                  <a:moveTo>
                    <a:pt x="3369" y="1"/>
                  </a:moveTo>
                  <a:lnTo>
                    <a:pt x="234" y="2636"/>
                  </a:lnTo>
                  <a:cubicBezTo>
                    <a:pt x="234" y="2636"/>
                    <a:pt x="0" y="3237"/>
                    <a:pt x="301" y="5138"/>
                  </a:cubicBezTo>
                  <a:cubicBezTo>
                    <a:pt x="640" y="7317"/>
                    <a:pt x="1699" y="7616"/>
                    <a:pt x="2254" y="7616"/>
                  </a:cubicBezTo>
                  <a:cubicBezTo>
                    <a:pt x="2464" y="7616"/>
                    <a:pt x="2602" y="7573"/>
                    <a:pt x="2602" y="7573"/>
                  </a:cubicBezTo>
                  <a:lnTo>
                    <a:pt x="2602" y="7573"/>
                  </a:lnTo>
                  <a:lnTo>
                    <a:pt x="2536" y="9641"/>
                  </a:lnTo>
                  <a:lnTo>
                    <a:pt x="2469" y="12577"/>
                  </a:lnTo>
                  <a:cubicBezTo>
                    <a:pt x="2936" y="12443"/>
                    <a:pt x="3336" y="12110"/>
                    <a:pt x="3570" y="11709"/>
                  </a:cubicBezTo>
                  <a:cubicBezTo>
                    <a:pt x="4237" y="10175"/>
                    <a:pt x="4737" y="8607"/>
                    <a:pt x="5071" y="7006"/>
                  </a:cubicBezTo>
                  <a:cubicBezTo>
                    <a:pt x="5671" y="4504"/>
                    <a:pt x="6038" y="2636"/>
                    <a:pt x="5604" y="1669"/>
                  </a:cubicBezTo>
                  <a:cubicBezTo>
                    <a:pt x="5171" y="768"/>
                    <a:pt x="4337" y="134"/>
                    <a:pt x="33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5"/>
            <p:cNvSpPr/>
            <p:nvPr/>
          </p:nvSpPr>
          <p:spPr>
            <a:xfrm>
              <a:off x="5309800" y="2156150"/>
              <a:ext cx="322750" cy="276350"/>
            </a:xfrm>
            <a:custGeom>
              <a:avLst/>
              <a:gdLst/>
              <a:ahLst/>
              <a:cxnLst/>
              <a:rect l="l" t="t" r="r" b="b"/>
              <a:pathLst>
                <a:path w="12910" h="11054" extrusionOk="0">
                  <a:moveTo>
                    <a:pt x="7339" y="1"/>
                  </a:moveTo>
                  <a:cubicBezTo>
                    <a:pt x="2435" y="34"/>
                    <a:pt x="0" y="5972"/>
                    <a:pt x="3503" y="9441"/>
                  </a:cubicBezTo>
                  <a:cubicBezTo>
                    <a:pt x="4618" y="10556"/>
                    <a:pt x="5988" y="11054"/>
                    <a:pt x="7333" y="11054"/>
                  </a:cubicBezTo>
                  <a:cubicBezTo>
                    <a:pt x="10175" y="11054"/>
                    <a:pt x="12910" y="8832"/>
                    <a:pt x="12910" y="5505"/>
                  </a:cubicBezTo>
                  <a:cubicBezTo>
                    <a:pt x="12876" y="2436"/>
                    <a:pt x="10408" y="1"/>
                    <a:pt x="73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5"/>
            <p:cNvSpPr/>
            <p:nvPr/>
          </p:nvSpPr>
          <p:spPr>
            <a:xfrm>
              <a:off x="5364000" y="2224400"/>
              <a:ext cx="409475" cy="455275"/>
            </a:xfrm>
            <a:custGeom>
              <a:avLst/>
              <a:gdLst/>
              <a:ahLst/>
              <a:cxnLst/>
              <a:rect l="l" t="t" r="r" b="b"/>
              <a:pathLst>
                <a:path w="16379" h="18211" extrusionOk="0">
                  <a:moveTo>
                    <a:pt x="3427" y="1"/>
                  </a:moveTo>
                  <a:cubicBezTo>
                    <a:pt x="2553" y="1"/>
                    <a:pt x="1822" y="183"/>
                    <a:pt x="1335" y="573"/>
                  </a:cubicBezTo>
                  <a:cubicBezTo>
                    <a:pt x="201" y="4176"/>
                    <a:pt x="1" y="8178"/>
                    <a:pt x="935" y="11181"/>
                  </a:cubicBezTo>
                  <a:cubicBezTo>
                    <a:pt x="1402" y="12748"/>
                    <a:pt x="2169" y="13516"/>
                    <a:pt x="3169" y="13682"/>
                  </a:cubicBezTo>
                  <a:cubicBezTo>
                    <a:pt x="3573" y="13754"/>
                    <a:pt x="3989" y="13789"/>
                    <a:pt x="4407" y="13789"/>
                  </a:cubicBezTo>
                  <a:cubicBezTo>
                    <a:pt x="4956" y="13789"/>
                    <a:pt x="5508" y="13729"/>
                    <a:pt x="6038" y="13616"/>
                  </a:cubicBezTo>
                  <a:lnTo>
                    <a:pt x="6038" y="15650"/>
                  </a:lnTo>
                  <a:cubicBezTo>
                    <a:pt x="4587" y="17181"/>
                    <a:pt x="6121" y="18211"/>
                    <a:pt x="7816" y="18211"/>
                  </a:cubicBezTo>
                  <a:cubicBezTo>
                    <a:pt x="8263" y="18211"/>
                    <a:pt x="8722" y="18139"/>
                    <a:pt x="9140" y="17985"/>
                  </a:cubicBezTo>
                  <a:cubicBezTo>
                    <a:pt x="11642" y="17085"/>
                    <a:pt x="12042" y="15817"/>
                    <a:pt x="12042" y="15817"/>
                  </a:cubicBezTo>
                  <a:lnTo>
                    <a:pt x="12143" y="9146"/>
                  </a:lnTo>
                  <a:cubicBezTo>
                    <a:pt x="12143" y="9146"/>
                    <a:pt x="12581" y="10133"/>
                    <a:pt x="13547" y="10133"/>
                  </a:cubicBezTo>
                  <a:cubicBezTo>
                    <a:pt x="13773" y="10133"/>
                    <a:pt x="14027" y="10079"/>
                    <a:pt x="14311" y="9946"/>
                  </a:cubicBezTo>
                  <a:cubicBezTo>
                    <a:pt x="15311" y="9479"/>
                    <a:pt x="16379" y="7344"/>
                    <a:pt x="15445" y="6044"/>
                  </a:cubicBezTo>
                  <a:cubicBezTo>
                    <a:pt x="15111" y="5473"/>
                    <a:pt x="14533" y="5181"/>
                    <a:pt x="13944" y="5181"/>
                  </a:cubicBezTo>
                  <a:cubicBezTo>
                    <a:pt x="13534" y="5181"/>
                    <a:pt x="13119" y="5322"/>
                    <a:pt x="12776" y="5610"/>
                  </a:cubicBezTo>
                  <a:cubicBezTo>
                    <a:pt x="12402" y="6016"/>
                    <a:pt x="12114" y="6890"/>
                    <a:pt x="11641" y="6890"/>
                  </a:cubicBezTo>
                  <a:cubicBezTo>
                    <a:pt x="11609" y="6890"/>
                    <a:pt x="11576" y="6886"/>
                    <a:pt x="11542" y="6877"/>
                  </a:cubicBezTo>
                  <a:cubicBezTo>
                    <a:pt x="10908" y="6711"/>
                    <a:pt x="9974" y="6310"/>
                    <a:pt x="9874" y="2141"/>
                  </a:cubicBezTo>
                  <a:cubicBezTo>
                    <a:pt x="7689" y="789"/>
                    <a:pt x="5246" y="1"/>
                    <a:pt x="3427"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5"/>
            <p:cNvSpPr/>
            <p:nvPr/>
          </p:nvSpPr>
          <p:spPr>
            <a:xfrm>
              <a:off x="5470750" y="2466375"/>
              <a:ext cx="70075" cy="42575"/>
            </a:xfrm>
            <a:custGeom>
              <a:avLst/>
              <a:gdLst/>
              <a:ahLst/>
              <a:cxnLst/>
              <a:rect l="l" t="t" r="r" b="b"/>
              <a:pathLst>
                <a:path w="2803" h="1703" extrusionOk="0">
                  <a:moveTo>
                    <a:pt x="2669" y="0"/>
                  </a:moveTo>
                  <a:lnTo>
                    <a:pt x="0" y="634"/>
                  </a:lnTo>
                  <a:cubicBezTo>
                    <a:pt x="144" y="1268"/>
                    <a:pt x="686" y="1702"/>
                    <a:pt x="1303" y="1702"/>
                  </a:cubicBezTo>
                  <a:cubicBezTo>
                    <a:pt x="1401" y="1702"/>
                    <a:pt x="1501" y="1691"/>
                    <a:pt x="1601" y="1668"/>
                  </a:cubicBezTo>
                  <a:cubicBezTo>
                    <a:pt x="2335" y="1468"/>
                    <a:pt x="2802" y="734"/>
                    <a:pt x="2669"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5"/>
            <p:cNvSpPr/>
            <p:nvPr/>
          </p:nvSpPr>
          <p:spPr>
            <a:xfrm>
              <a:off x="5487425" y="2481875"/>
              <a:ext cx="46725" cy="27025"/>
            </a:xfrm>
            <a:custGeom>
              <a:avLst/>
              <a:gdLst/>
              <a:ahLst/>
              <a:cxnLst/>
              <a:rect l="l" t="t" r="r" b="b"/>
              <a:pathLst>
                <a:path w="1869" h="1081" extrusionOk="0">
                  <a:moveTo>
                    <a:pt x="1114" y="1"/>
                  </a:moveTo>
                  <a:cubicBezTo>
                    <a:pt x="601" y="1"/>
                    <a:pt x="111" y="341"/>
                    <a:pt x="0" y="915"/>
                  </a:cubicBezTo>
                  <a:cubicBezTo>
                    <a:pt x="206" y="1029"/>
                    <a:pt x="426" y="1081"/>
                    <a:pt x="641" y="1081"/>
                  </a:cubicBezTo>
                  <a:cubicBezTo>
                    <a:pt x="741" y="1081"/>
                    <a:pt x="839" y="1069"/>
                    <a:pt x="934" y="1048"/>
                  </a:cubicBezTo>
                  <a:cubicBezTo>
                    <a:pt x="1335" y="948"/>
                    <a:pt x="1702" y="648"/>
                    <a:pt x="1868" y="281"/>
                  </a:cubicBezTo>
                  <a:cubicBezTo>
                    <a:pt x="1643" y="89"/>
                    <a:pt x="1375" y="1"/>
                    <a:pt x="111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5"/>
            <p:cNvSpPr/>
            <p:nvPr/>
          </p:nvSpPr>
          <p:spPr>
            <a:xfrm>
              <a:off x="5360675" y="2094350"/>
              <a:ext cx="344425" cy="195925"/>
            </a:xfrm>
            <a:custGeom>
              <a:avLst/>
              <a:gdLst/>
              <a:ahLst/>
              <a:cxnLst/>
              <a:rect l="l" t="t" r="r" b="b"/>
              <a:pathLst>
                <a:path w="13777" h="7837" extrusionOk="0">
                  <a:moveTo>
                    <a:pt x="2454" y="0"/>
                  </a:moveTo>
                  <a:cubicBezTo>
                    <a:pt x="2437" y="0"/>
                    <a:pt x="2419" y="2"/>
                    <a:pt x="2402" y="4"/>
                  </a:cubicBezTo>
                  <a:cubicBezTo>
                    <a:pt x="2002" y="104"/>
                    <a:pt x="1901" y="871"/>
                    <a:pt x="1835" y="1205"/>
                  </a:cubicBezTo>
                  <a:cubicBezTo>
                    <a:pt x="1735" y="1772"/>
                    <a:pt x="1768" y="2339"/>
                    <a:pt x="1868" y="2873"/>
                  </a:cubicBezTo>
                  <a:cubicBezTo>
                    <a:pt x="1434" y="2639"/>
                    <a:pt x="1034" y="2373"/>
                    <a:pt x="667" y="2072"/>
                  </a:cubicBezTo>
                  <a:cubicBezTo>
                    <a:pt x="601" y="2006"/>
                    <a:pt x="534" y="2006"/>
                    <a:pt x="467" y="2006"/>
                  </a:cubicBezTo>
                  <a:cubicBezTo>
                    <a:pt x="400" y="2006"/>
                    <a:pt x="300" y="2072"/>
                    <a:pt x="267" y="2139"/>
                  </a:cubicBezTo>
                  <a:cubicBezTo>
                    <a:pt x="67" y="2539"/>
                    <a:pt x="0" y="3006"/>
                    <a:pt x="67" y="3473"/>
                  </a:cubicBezTo>
                  <a:cubicBezTo>
                    <a:pt x="200" y="4207"/>
                    <a:pt x="467" y="4908"/>
                    <a:pt x="901" y="5508"/>
                  </a:cubicBezTo>
                  <a:cubicBezTo>
                    <a:pt x="2364" y="7323"/>
                    <a:pt x="4593" y="7836"/>
                    <a:pt x="6558" y="7836"/>
                  </a:cubicBezTo>
                  <a:cubicBezTo>
                    <a:pt x="7952" y="7836"/>
                    <a:pt x="9213" y="7578"/>
                    <a:pt x="9974" y="7343"/>
                  </a:cubicBezTo>
                  <a:cubicBezTo>
                    <a:pt x="11075" y="6842"/>
                    <a:pt x="12109" y="6242"/>
                    <a:pt x="13076" y="5541"/>
                  </a:cubicBezTo>
                  <a:cubicBezTo>
                    <a:pt x="13777" y="5008"/>
                    <a:pt x="13710" y="4241"/>
                    <a:pt x="13343" y="3507"/>
                  </a:cubicBezTo>
                  <a:cubicBezTo>
                    <a:pt x="12576" y="1872"/>
                    <a:pt x="10574" y="1205"/>
                    <a:pt x="8906" y="1172"/>
                  </a:cubicBezTo>
                  <a:cubicBezTo>
                    <a:pt x="8860" y="1171"/>
                    <a:pt x="8814" y="1171"/>
                    <a:pt x="8767" y="1171"/>
                  </a:cubicBezTo>
                  <a:cubicBezTo>
                    <a:pt x="7829" y="1171"/>
                    <a:pt x="6873" y="1318"/>
                    <a:pt x="5954" y="1318"/>
                  </a:cubicBezTo>
                  <a:cubicBezTo>
                    <a:pt x="4919" y="1318"/>
                    <a:pt x="3932" y="1131"/>
                    <a:pt x="3069" y="338"/>
                  </a:cubicBezTo>
                  <a:cubicBezTo>
                    <a:pt x="2884" y="183"/>
                    <a:pt x="2670" y="0"/>
                    <a:pt x="24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5"/>
            <p:cNvSpPr/>
            <p:nvPr/>
          </p:nvSpPr>
          <p:spPr>
            <a:xfrm>
              <a:off x="5514100" y="2490550"/>
              <a:ext cx="127625" cy="95100"/>
            </a:xfrm>
            <a:custGeom>
              <a:avLst/>
              <a:gdLst/>
              <a:ahLst/>
              <a:cxnLst/>
              <a:rect l="l" t="t" r="r" b="b"/>
              <a:pathLst>
                <a:path w="5105" h="3804" extrusionOk="0">
                  <a:moveTo>
                    <a:pt x="5104" y="1"/>
                  </a:moveTo>
                  <a:lnTo>
                    <a:pt x="5104" y="1"/>
                  </a:lnTo>
                  <a:cubicBezTo>
                    <a:pt x="4704" y="668"/>
                    <a:pt x="4170" y="1268"/>
                    <a:pt x="3503" y="1702"/>
                  </a:cubicBezTo>
                  <a:cubicBezTo>
                    <a:pt x="2503" y="2369"/>
                    <a:pt x="1" y="3003"/>
                    <a:pt x="1" y="3003"/>
                  </a:cubicBezTo>
                  <a:lnTo>
                    <a:pt x="1" y="3804"/>
                  </a:lnTo>
                  <a:cubicBezTo>
                    <a:pt x="1" y="3804"/>
                    <a:pt x="2936" y="3470"/>
                    <a:pt x="4137" y="2169"/>
                  </a:cubicBezTo>
                  <a:cubicBezTo>
                    <a:pt x="4838" y="1435"/>
                    <a:pt x="5104" y="1"/>
                    <a:pt x="510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5"/>
            <p:cNvSpPr/>
            <p:nvPr/>
          </p:nvSpPr>
          <p:spPr>
            <a:xfrm>
              <a:off x="5515775" y="2368800"/>
              <a:ext cx="35050" cy="30325"/>
            </a:xfrm>
            <a:custGeom>
              <a:avLst/>
              <a:gdLst/>
              <a:ahLst/>
              <a:cxnLst/>
              <a:rect l="l" t="t" r="r" b="b"/>
              <a:pathLst>
                <a:path w="1402" h="1213" extrusionOk="0">
                  <a:moveTo>
                    <a:pt x="601" y="1"/>
                  </a:moveTo>
                  <a:cubicBezTo>
                    <a:pt x="267" y="1"/>
                    <a:pt x="1" y="301"/>
                    <a:pt x="1" y="634"/>
                  </a:cubicBezTo>
                  <a:cubicBezTo>
                    <a:pt x="1" y="990"/>
                    <a:pt x="297" y="1213"/>
                    <a:pt x="603" y="1213"/>
                  </a:cubicBezTo>
                  <a:cubicBezTo>
                    <a:pt x="757" y="1213"/>
                    <a:pt x="912" y="1157"/>
                    <a:pt x="1035" y="1035"/>
                  </a:cubicBezTo>
                  <a:cubicBezTo>
                    <a:pt x="1402" y="634"/>
                    <a:pt x="1135" y="1"/>
                    <a:pt x="6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5"/>
            <p:cNvSpPr/>
            <p:nvPr/>
          </p:nvSpPr>
          <p:spPr>
            <a:xfrm>
              <a:off x="5529125" y="2308300"/>
              <a:ext cx="37550" cy="27175"/>
            </a:xfrm>
            <a:custGeom>
              <a:avLst/>
              <a:gdLst/>
              <a:ahLst/>
              <a:cxnLst/>
              <a:rect l="l" t="t" r="r" b="b"/>
              <a:pathLst>
                <a:path w="1502" h="1087" extrusionOk="0">
                  <a:moveTo>
                    <a:pt x="669" y="1"/>
                  </a:moveTo>
                  <a:cubicBezTo>
                    <a:pt x="390" y="1"/>
                    <a:pt x="119" y="168"/>
                    <a:pt x="0" y="453"/>
                  </a:cubicBezTo>
                  <a:lnTo>
                    <a:pt x="1335" y="1086"/>
                  </a:lnTo>
                  <a:cubicBezTo>
                    <a:pt x="1501" y="719"/>
                    <a:pt x="1368" y="252"/>
                    <a:pt x="1001" y="86"/>
                  </a:cubicBezTo>
                  <a:cubicBezTo>
                    <a:pt x="895" y="28"/>
                    <a:pt x="782" y="1"/>
                    <a:pt x="6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5"/>
            <p:cNvSpPr/>
            <p:nvPr/>
          </p:nvSpPr>
          <p:spPr>
            <a:xfrm>
              <a:off x="5389025" y="2301975"/>
              <a:ext cx="37550" cy="24325"/>
            </a:xfrm>
            <a:custGeom>
              <a:avLst/>
              <a:gdLst/>
              <a:ahLst/>
              <a:cxnLst/>
              <a:rect l="l" t="t" r="r" b="b"/>
              <a:pathLst>
                <a:path w="1502" h="973" extrusionOk="0">
                  <a:moveTo>
                    <a:pt x="829" y="1"/>
                  </a:moveTo>
                  <a:cubicBezTo>
                    <a:pt x="754" y="1"/>
                    <a:pt x="678" y="13"/>
                    <a:pt x="601" y="38"/>
                  </a:cubicBezTo>
                  <a:cubicBezTo>
                    <a:pt x="200" y="172"/>
                    <a:pt x="0" y="572"/>
                    <a:pt x="100" y="972"/>
                  </a:cubicBezTo>
                  <a:lnTo>
                    <a:pt x="1501" y="539"/>
                  </a:lnTo>
                  <a:cubicBezTo>
                    <a:pt x="1420" y="215"/>
                    <a:pt x="1144" y="1"/>
                    <a:pt x="8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5"/>
            <p:cNvSpPr/>
            <p:nvPr/>
          </p:nvSpPr>
          <p:spPr>
            <a:xfrm>
              <a:off x="5400700" y="2359600"/>
              <a:ext cx="35650" cy="30125"/>
            </a:xfrm>
            <a:custGeom>
              <a:avLst/>
              <a:gdLst/>
              <a:ahLst/>
              <a:cxnLst/>
              <a:rect l="l" t="t" r="r" b="b"/>
              <a:pathLst>
                <a:path w="1426" h="1205" extrusionOk="0">
                  <a:moveTo>
                    <a:pt x="639" y="1"/>
                  </a:moveTo>
                  <a:cubicBezTo>
                    <a:pt x="626" y="1"/>
                    <a:pt x="614" y="1"/>
                    <a:pt x="601" y="2"/>
                  </a:cubicBezTo>
                  <a:cubicBezTo>
                    <a:pt x="267" y="2"/>
                    <a:pt x="0" y="269"/>
                    <a:pt x="0" y="636"/>
                  </a:cubicBezTo>
                  <a:cubicBezTo>
                    <a:pt x="22" y="984"/>
                    <a:pt x="299" y="1204"/>
                    <a:pt x="601" y="1204"/>
                  </a:cubicBezTo>
                  <a:cubicBezTo>
                    <a:pt x="761" y="1204"/>
                    <a:pt x="929" y="1142"/>
                    <a:pt x="1068" y="1002"/>
                  </a:cubicBezTo>
                  <a:cubicBezTo>
                    <a:pt x="1426" y="644"/>
                    <a:pt x="1149" y="1"/>
                    <a:pt x="6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5"/>
            <p:cNvSpPr/>
            <p:nvPr/>
          </p:nvSpPr>
          <p:spPr>
            <a:xfrm>
              <a:off x="5422375" y="2347950"/>
              <a:ext cx="52575" cy="100100"/>
            </a:xfrm>
            <a:custGeom>
              <a:avLst/>
              <a:gdLst/>
              <a:ahLst/>
              <a:cxnLst/>
              <a:rect l="l" t="t" r="r" b="b"/>
              <a:pathLst>
                <a:path w="2103" h="4004" extrusionOk="0">
                  <a:moveTo>
                    <a:pt x="2102" y="1"/>
                  </a:moveTo>
                  <a:lnTo>
                    <a:pt x="1" y="3336"/>
                  </a:lnTo>
                  <a:lnTo>
                    <a:pt x="2035" y="4004"/>
                  </a:lnTo>
                  <a:lnTo>
                    <a:pt x="2102"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5"/>
            <p:cNvSpPr/>
            <p:nvPr/>
          </p:nvSpPr>
          <p:spPr>
            <a:xfrm>
              <a:off x="5092150" y="2878625"/>
              <a:ext cx="234350" cy="322550"/>
            </a:xfrm>
            <a:custGeom>
              <a:avLst/>
              <a:gdLst/>
              <a:ahLst/>
              <a:cxnLst/>
              <a:rect l="l" t="t" r="r" b="b"/>
              <a:pathLst>
                <a:path w="9374" h="12902" extrusionOk="0">
                  <a:moveTo>
                    <a:pt x="842" y="0"/>
                  </a:moveTo>
                  <a:cubicBezTo>
                    <a:pt x="757" y="0"/>
                    <a:pt x="679" y="17"/>
                    <a:pt x="601" y="56"/>
                  </a:cubicBezTo>
                  <a:lnTo>
                    <a:pt x="200" y="389"/>
                  </a:lnTo>
                  <a:cubicBezTo>
                    <a:pt x="67" y="489"/>
                    <a:pt x="0" y="656"/>
                    <a:pt x="67" y="890"/>
                  </a:cubicBezTo>
                  <a:cubicBezTo>
                    <a:pt x="634" y="2758"/>
                    <a:pt x="2335" y="8562"/>
                    <a:pt x="2902" y="10430"/>
                  </a:cubicBezTo>
                  <a:cubicBezTo>
                    <a:pt x="3069" y="10897"/>
                    <a:pt x="3436" y="11264"/>
                    <a:pt x="3870" y="11430"/>
                  </a:cubicBezTo>
                  <a:lnTo>
                    <a:pt x="8339" y="12865"/>
                  </a:lnTo>
                  <a:cubicBezTo>
                    <a:pt x="8390" y="12890"/>
                    <a:pt x="8446" y="12901"/>
                    <a:pt x="8503" y="12901"/>
                  </a:cubicBezTo>
                  <a:cubicBezTo>
                    <a:pt x="8595" y="12901"/>
                    <a:pt x="8691" y="12873"/>
                    <a:pt x="8773" y="12831"/>
                  </a:cubicBezTo>
                  <a:lnTo>
                    <a:pt x="9207" y="12465"/>
                  </a:lnTo>
                  <a:cubicBezTo>
                    <a:pt x="9340" y="12364"/>
                    <a:pt x="9373" y="12164"/>
                    <a:pt x="9307" y="11998"/>
                  </a:cubicBezTo>
                  <a:lnTo>
                    <a:pt x="6471" y="2457"/>
                  </a:lnTo>
                  <a:cubicBezTo>
                    <a:pt x="6305" y="1990"/>
                    <a:pt x="5938" y="1623"/>
                    <a:pt x="5471" y="1457"/>
                  </a:cubicBezTo>
                  <a:lnTo>
                    <a:pt x="1034" y="22"/>
                  </a:lnTo>
                  <a:cubicBezTo>
                    <a:pt x="965" y="8"/>
                    <a:pt x="902" y="0"/>
                    <a:pt x="84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5"/>
            <p:cNvSpPr/>
            <p:nvPr/>
          </p:nvSpPr>
          <p:spPr>
            <a:xfrm>
              <a:off x="5230575" y="2923375"/>
              <a:ext cx="95925" cy="275225"/>
            </a:xfrm>
            <a:custGeom>
              <a:avLst/>
              <a:gdLst/>
              <a:ahLst/>
              <a:cxnLst/>
              <a:rect l="l" t="t" r="r" b="b"/>
              <a:pathLst>
                <a:path w="3837" h="11009" extrusionOk="0">
                  <a:moveTo>
                    <a:pt x="501" y="0"/>
                  </a:moveTo>
                  <a:lnTo>
                    <a:pt x="0" y="300"/>
                  </a:lnTo>
                  <a:cubicBezTo>
                    <a:pt x="234" y="501"/>
                    <a:pt x="401" y="734"/>
                    <a:pt x="501" y="1001"/>
                  </a:cubicBezTo>
                  <a:lnTo>
                    <a:pt x="3336" y="10541"/>
                  </a:lnTo>
                  <a:cubicBezTo>
                    <a:pt x="3403" y="10708"/>
                    <a:pt x="3369" y="10875"/>
                    <a:pt x="3269" y="11008"/>
                  </a:cubicBezTo>
                  <a:lnTo>
                    <a:pt x="3703" y="10675"/>
                  </a:lnTo>
                  <a:cubicBezTo>
                    <a:pt x="3803" y="10574"/>
                    <a:pt x="3836" y="10374"/>
                    <a:pt x="3770" y="10208"/>
                  </a:cubicBezTo>
                  <a:lnTo>
                    <a:pt x="934" y="667"/>
                  </a:lnTo>
                  <a:cubicBezTo>
                    <a:pt x="834" y="401"/>
                    <a:pt x="701" y="200"/>
                    <a:pt x="5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5"/>
            <p:cNvSpPr/>
            <p:nvPr/>
          </p:nvSpPr>
          <p:spPr>
            <a:xfrm>
              <a:off x="5091775" y="2886575"/>
              <a:ext cx="224825" cy="314200"/>
            </a:xfrm>
            <a:custGeom>
              <a:avLst/>
              <a:gdLst/>
              <a:ahLst/>
              <a:cxnLst/>
              <a:rect l="l" t="t" r="r" b="b"/>
              <a:pathLst>
                <a:path w="8993" h="12568" extrusionOk="0">
                  <a:moveTo>
                    <a:pt x="407" y="0"/>
                  </a:moveTo>
                  <a:cubicBezTo>
                    <a:pt x="139" y="0"/>
                    <a:pt x="1" y="220"/>
                    <a:pt x="82" y="572"/>
                  </a:cubicBezTo>
                  <a:cubicBezTo>
                    <a:pt x="649" y="2440"/>
                    <a:pt x="2383" y="8210"/>
                    <a:pt x="2917" y="10078"/>
                  </a:cubicBezTo>
                  <a:cubicBezTo>
                    <a:pt x="3084" y="10545"/>
                    <a:pt x="3451" y="10912"/>
                    <a:pt x="3885" y="11079"/>
                  </a:cubicBezTo>
                  <a:lnTo>
                    <a:pt x="8354" y="12513"/>
                  </a:lnTo>
                  <a:cubicBezTo>
                    <a:pt x="8450" y="12550"/>
                    <a:pt x="8536" y="12568"/>
                    <a:pt x="8610" y="12568"/>
                  </a:cubicBezTo>
                  <a:cubicBezTo>
                    <a:pt x="8873" y="12568"/>
                    <a:pt x="8992" y="12351"/>
                    <a:pt x="8888" y="12013"/>
                  </a:cubicBezTo>
                  <a:lnTo>
                    <a:pt x="6053" y="2473"/>
                  </a:lnTo>
                  <a:cubicBezTo>
                    <a:pt x="5886" y="2006"/>
                    <a:pt x="5552" y="1639"/>
                    <a:pt x="5085" y="1472"/>
                  </a:cubicBezTo>
                  <a:lnTo>
                    <a:pt x="616" y="38"/>
                  </a:lnTo>
                  <a:cubicBezTo>
                    <a:pt x="539" y="13"/>
                    <a:pt x="469" y="0"/>
                    <a:pt x="407"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5"/>
            <p:cNvSpPr/>
            <p:nvPr/>
          </p:nvSpPr>
          <p:spPr>
            <a:xfrm>
              <a:off x="5085650" y="2977425"/>
              <a:ext cx="119925" cy="142875"/>
            </a:xfrm>
            <a:custGeom>
              <a:avLst/>
              <a:gdLst/>
              <a:ahLst/>
              <a:cxnLst/>
              <a:rect l="l" t="t" r="r" b="b"/>
              <a:pathLst>
                <a:path w="4797" h="5715" extrusionOk="0">
                  <a:moveTo>
                    <a:pt x="1005" y="1"/>
                  </a:moveTo>
                  <a:cubicBezTo>
                    <a:pt x="362" y="1"/>
                    <a:pt x="1" y="804"/>
                    <a:pt x="60" y="2108"/>
                  </a:cubicBezTo>
                  <a:cubicBezTo>
                    <a:pt x="120" y="3419"/>
                    <a:pt x="818" y="5715"/>
                    <a:pt x="2583" y="5715"/>
                  </a:cubicBezTo>
                  <a:cubicBezTo>
                    <a:pt x="2794" y="5715"/>
                    <a:pt x="3020" y="5682"/>
                    <a:pt x="3262" y="5610"/>
                  </a:cubicBezTo>
                  <a:cubicBezTo>
                    <a:pt x="4163" y="5344"/>
                    <a:pt x="4797" y="3876"/>
                    <a:pt x="3863" y="3209"/>
                  </a:cubicBezTo>
                  <a:cubicBezTo>
                    <a:pt x="3095" y="2708"/>
                    <a:pt x="2362" y="2141"/>
                    <a:pt x="1694" y="1508"/>
                  </a:cubicBezTo>
                  <a:lnTo>
                    <a:pt x="1261" y="40"/>
                  </a:lnTo>
                  <a:cubicBezTo>
                    <a:pt x="1171" y="14"/>
                    <a:pt x="1086" y="1"/>
                    <a:pt x="1005"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5"/>
            <p:cNvSpPr/>
            <p:nvPr/>
          </p:nvSpPr>
          <p:spPr>
            <a:xfrm>
              <a:off x="5115900" y="2670675"/>
              <a:ext cx="792675" cy="616450"/>
            </a:xfrm>
            <a:custGeom>
              <a:avLst/>
              <a:gdLst/>
              <a:ahLst/>
              <a:cxnLst/>
              <a:rect l="l" t="t" r="r" b="b"/>
              <a:pathLst>
                <a:path w="31707" h="24658" extrusionOk="0">
                  <a:moveTo>
                    <a:pt x="26870" y="1"/>
                  </a:moveTo>
                  <a:cubicBezTo>
                    <a:pt x="23668" y="2870"/>
                    <a:pt x="24668" y="9808"/>
                    <a:pt x="24668" y="9808"/>
                  </a:cubicBezTo>
                  <a:cubicBezTo>
                    <a:pt x="24101" y="12410"/>
                    <a:pt x="23201" y="16813"/>
                    <a:pt x="22567" y="18481"/>
                  </a:cubicBezTo>
                  <a:cubicBezTo>
                    <a:pt x="18397" y="18481"/>
                    <a:pt x="10792" y="16146"/>
                    <a:pt x="9925" y="15712"/>
                  </a:cubicBezTo>
                  <a:cubicBezTo>
                    <a:pt x="9458" y="15345"/>
                    <a:pt x="9024" y="14912"/>
                    <a:pt x="8724" y="14411"/>
                  </a:cubicBezTo>
                  <a:cubicBezTo>
                    <a:pt x="8423" y="13978"/>
                    <a:pt x="8023" y="13611"/>
                    <a:pt x="7590" y="13377"/>
                  </a:cubicBezTo>
                  <a:cubicBezTo>
                    <a:pt x="6989" y="13077"/>
                    <a:pt x="6522" y="12877"/>
                    <a:pt x="6088" y="12643"/>
                  </a:cubicBezTo>
                  <a:lnTo>
                    <a:pt x="6088" y="12643"/>
                  </a:lnTo>
                  <a:lnTo>
                    <a:pt x="6689" y="14645"/>
                  </a:lnTo>
                  <a:cubicBezTo>
                    <a:pt x="6622" y="14778"/>
                    <a:pt x="6389" y="14778"/>
                    <a:pt x="6255" y="14845"/>
                  </a:cubicBezTo>
                  <a:cubicBezTo>
                    <a:pt x="5558" y="15086"/>
                    <a:pt x="4818" y="15198"/>
                    <a:pt x="4069" y="15198"/>
                  </a:cubicBezTo>
                  <a:cubicBezTo>
                    <a:pt x="3886" y="15198"/>
                    <a:pt x="3703" y="15192"/>
                    <a:pt x="3520" y="15179"/>
                  </a:cubicBezTo>
                  <a:cubicBezTo>
                    <a:pt x="2312" y="15095"/>
                    <a:pt x="1143" y="14518"/>
                    <a:pt x="533" y="14518"/>
                  </a:cubicBezTo>
                  <a:cubicBezTo>
                    <a:pt x="166" y="14518"/>
                    <a:pt x="1" y="14727"/>
                    <a:pt x="151" y="15379"/>
                  </a:cubicBezTo>
                  <a:cubicBezTo>
                    <a:pt x="284" y="16046"/>
                    <a:pt x="585" y="17347"/>
                    <a:pt x="1619" y="18214"/>
                  </a:cubicBezTo>
                  <a:cubicBezTo>
                    <a:pt x="2653" y="19048"/>
                    <a:pt x="6422" y="19448"/>
                    <a:pt x="7489" y="19915"/>
                  </a:cubicBezTo>
                  <a:cubicBezTo>
                    <a:pt x="7489" y="19915"/>
                    <a:pt x="17196" y="23985"/>
                    <a:pt x="21199" y="24452"/>
                  </a:cubicBezTo>
                  <a:cubicBezTo>
                    <a:pt x="22242" y="24575"/>
                    <a:pt x="23075" y="24658"/>
                    <a:pt x="23764" y="24658"/>
                  </a:cubicBezTo>
                  <a:cubicBezTo>
                    <a:pt x="25874" y="24658"/>
                    <a:pt x="26638" y="23882"/>
                    <a:pt x="27971" y="21116"/>
                  </a:cubicBezTo>
                  <a:cubicBezTo>
                    <a:pt x="29505" y="17580"/>
                    <a:pt x="30539" y="13844"/>
                    <a:pt x="31006" y="10042"/>
                  </a:cubicBezTo>
                  <a:cubicBezTo>
                    <a:pt x="31707" y="3837"/>
                    <a:pt x="31307" y="1402"/>
                    <a:pt x="26870"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5"/>
            <p:cNvSpPr/>
            <p:nvPr/>
          </p:nvSpPr>
          <p:spPr>
            <a:xfrm>
              <a:off x="5708425" y="2664025"/>
              <a:ext cx="208500" cy="372475"/>
            </a:xfrm>
            <a:custGeom>
              <a:avLst/>
              <a:gdLst/>
              <a:ahLst/>
              <a:cxnLst/>
              <a:rect l="l" t="t" r="r" b="b"/>
              <a:pathLst>
                <a:path w="8340" h="14899" extrusionOk="0">
                  <a:moveTo>
                    <a:pt x="2769" y="0"/>
                  </a:moveTo>
                  <a:cubicBezTo>
                    <a:pt x="834" y="2102"/>
                    <a:pt x="400" y="5704"/>
                    <a:pt x="634" y="10107"/>
                  </a:cubicBezTo>
                  <a:lnTo>
                    <a:pt x="0" y="13843"/>
                  </a:lnTo>
                  <a:cubicBezTo>
                    <a:pt x="1354" y="14686"/>
                    <a:pt x="3020" y="14898"/>
                    <a:pt x="4356" y="14898"/>
                  </a:cubicBezTo>
                  <a:cubicBezTo>
                    <a:pt x="5718" y="14898"/>
                    <a:pt x="6738" y="14677"/>
                    <a:pt x="6738" y="14677"/>
                  </a:cubicBezTo>
                  <a:cubicBezTo>
                    <a:pt x="6738" y="14677"/>
                    <a:pt x="8339" y="7272"/>
                    <a:pt x="7539" y="4203"/>
                  </a:cubicBezTo>
                  <a:cubicBezTo>
                    <a:pt x="6738" y="1134"/>
                    <a:pt x="4937" y="634"/>
                    <a:pt x="276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4" name="Google Shape;5034;p75"/>
          <p:cNvGrpSpPr/>
          <p:nvPr/>
        </p:nvGrpSpPr>
        <p:grpSpPr>
          <a:xfrm>
            <a:off x="2795530" y="1857934"/>
            <a:ext cx="1478302" cy="1358022"/>
            <a:chOff x="1145150" y="452750"/>
            <a:chExt cx="5300475" cy="4874450"/>
          </a:xfrm>
        </p:grpSpPr>
        <p:sp>
          <p:nvSpPr>
            <p:cNvPr id="5035" name="Google Shape;5035;p75"/>
            <p:cNvSpPr/>
            <p:nvPr/>
          </p:nvSpPr>
          <p:spPr>
            <a:xfrm>
              <a:off x="1145150" y="2551025"/>
              <a:ext cx="5300475" cy="2776175"/>
            </a:xfrm>
            <a:custGeom>
              <a:avLst/>
              <a:gdLst/>
              <a:ahLst/>
              <a:cxnLst/>
              <a:rect l="l" t="t" r="r" b="b"/>
              <a:pathLst>
                <a:path w="212019" h="111047" extrusionOk="0">
                  <a:moveTo>
                    <a:pt x="106010" y="0"/>
                  </a:moveTo>
                  <a:cubicBezTo>
                    <a:pt x="81292" y="0"/>
                    <a:pt x="56574" y="5421"/>
                    <a:pt x="37728" y="16262"/>
                  </a:cubicBezTo>
                  <a:cubicBezTo>
                    <a:pt x="1" y="37944"/>
                    <a:pt x="1" y="73103"/>
                    <a:pt x="37728" y="94785"/>
                  </a:cubicBezTo>
                  <a:cubicBezTo>
                    <a:pt x="56574" y="105626"/>
                    <a:pt x="81292" y="111046"/>
                    <a:pt x="106010" y="111046"/>
                  </a:cubicBezTo>
                  <a:cubicBezTo>
                    <a:pt x="130727" y="111046"/>
                    <a:pt x="155445" y="105626"/>
                    <a:pt x="174292" y="94785"/>
                  </a:cubicBezTo>
                  <a:cubicBezTo>
                    <a:pt x="212019" y="73103"/>
                    <a:pt x="212019" y="37944"/>
                    <a:pt x="174292" y="16262"/>
                  </a:cubicBezTo>
                  <a:cubicBezTo>
                    <a:pt x="155445" y="5421"/>
                    <a:pt x="130727" y="0"/>
                    <a:pt x="10601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5"/>
            <p:cNvSpPr/>
            <p:nvPr/>
          </p:nvSpPr>
          <p:spPr>
            <a:xfrm>
              <a:off x="5094650" y="3549850"/>
              <a:ext cx="856450" cy="449950"/>
            </a:xfrm>
            <a:custGeom>
              <a:avLst/>
              <a:gdLst/>
              <a:ahLst/>
              <a:cxnLst/>
              <a:rect l="l" t="t" r="r" b="b"/>
              <a:pathLst>
                <a:path w="34258" h="17998" extrusionOk="0">
                  <a:moveTo>
                    <a:pt x="17129" y="1"/>
                  </a:moveTo>
                  <a:cubicBezTo>
                    <a:pt x="13135" y="1"/>
                    <a:pt x="9140" y="876"/>
                    <a:pt x="6105" y="2628"/>
                  </a:cubicBezTo>
                  <a:cubicBezTo>
                    <a:pt x="0" y="6130"/>
                    <a:pt x="0" y="11834"/>
                    <a:pt x="6105" y="15370"/>
                  </a:cubicBezTo>
                  <a:cubicBezTo>
                    <a:pt x="9140" y="17121"/>
                    <a:pt x="13135" y="17997"/>
                    <a:pt x="17129" y="17997"/>
                  </a:cubicBezTo>
                  <a:cubicBezTo>
                    <a:pt x="21124" y="17997"/>
                    <a:pt x="25118" y="17121"/>
                    <a:pt x="28154" y="15370"/>
                  </a:cubicBezTo>
                  <a:cubicBezTo>
                    <a:pt x="34258" y="11834"/>
                    <a:pt x="34258" y="6130"/>
                    <a:pt x="28154" y="2628"/>
                  </a:cubicBezTo>
                  <a:cubicBezTo>
                    <a:pt x="25118" y="876"/>
                    <a:pt x="21124" y="1"/>
                    <a:pt x="1712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5"/>
            <p:cNvSpPr/>
            <p:nvPr/>
          </p:nvSpPr>
          <p:spPr>
            <a:xfrm>
              <a:off x="1796450" y="3470000"/>
              <a:ext cx="2129875" cy="1226125"/>
            </a:xfrm>
            <a:custGeom>
              <a:avLst/>
              <a:gdLst/>
              <a:ahLst/>
              <a:cxnLst/>
              <a:rect l="l" t="t" r="r" b="b"/>
              <a:pathLst>
                <a:path w="85195" h="49045" extrusionOk="0">
                  <a:moveTo>
                    <a:pt x="64613" y="1"/>
                  </a:moveTo>
                  <a:cubicBezTo>
                    <a:pt x="64263" y="1"/>
                    <a:pt x="63913" y="84"/>
                    <a:pt x="63579" y="251"/>
                  </a:cubicBezTo>
                  <a:lnTo>
                    <a:pt x="568" y="36644"/>
                  </a:lnTo>
                  <a:cubicBezTo>
                    <a:pt x="1" y="37011"/>
                    <a:pt x="1" y="37511"/>
                    <a:pt x="568" y="37845"/>
                  </a:cubicBezTo>
                  <a:lnTo>
                    <a:pt x="19581" y="48819"/>
                  </a:lnTo>
                  <a:cubicBezTo>
                    <a:pt x="19898" y="48969"/>
                    <a:pt x="20248" y="49044"/>
                    <a:pt x="20599" y="49044"/>
                  </a:cubicBezTo>
                  <a:cubicBezTo>
                    <a:pt x="20949" y="49044"/>
                    <a:pt x="21299" y="48969"/>
                    <a:pt x="21616" y="48819"/>
                  </a:cubicBezTo>
                  <a:lnTo>
                    <a:pt x="27220" y="45550"/>
                  </a:lnTo>
                  <a:cubicBezTo>
                    <a:pt x="27537" y="45400"/>
                    <a:pt x="27887" y="45325"/>
                    <a:pt x="28237" y="45325"/>
                  </a:cubicBezTo>
                  <a:cubicBezTo>
                    <a:pt x="28588" y="45325"/>
                    <a:pt x="28938" y="45400"/>
                    <a:pt x="29255" y="45550"/>
                  </a:cubicBezTo>
                  <a:lnTo>
                    <a:pt x="32891" y="47685"/>
                  </a:lnTo>
                  <a:cubicBezTo>
                    <a:pt x="33208" y="47852"/>
                    <a:pt x="33558" y="47935"/>
                    <a:pt x="33908" y="47935"/>
                  </a:cubicBezTo>
                  <a:cubicBezTo>
                    <a:pt x="34258" y="47935"/>
                    <a:pt x="34609" y="47852"/>
                    <a:pt x="34926" y="47685"/>
                  </a:cubicBezTo>
                  <a:lnTo>
                    <a:pt x="82626" y="20132"/>
                  </a:lnTo>
                  <a:cubicBezTo>
                    <a:pt x="83193" y="19798"/>
                    <a:pt x="83193" y="19298"/>
                    <a:pt x="82626" y="18964"/>
                  </a:cubicBezTo>
                  <a:lnTo>
                    <a:pt x="79024" y="16930"/>
                  </a:lnTo>
                  <a:cubicBezTo>
                    <a:pt x="78457" y="16596"/>
                    <a:pt x="78457" y="16062"/>
                    <a:pt x="79024" y="15729"/>
                  </a:cubicBezTo>
                  <a:lnTo>
                    <a:pt x="84628" y="12426"/>
                  </a:lnTo>
                  <a:cubicBezTo>
                    <a:pt x="85195" y="12093"/>
                    <a:pt x="85195" y="11559"/>
                    <a:pt x="84628" y="11259"/>
                  </a:cubicBezTo>
                  <a:lnTo>
                    <a:pt x="65648" y="251"/>
                  </a:lnTo>
                  <a:cubicBezTo>
                    <a:pt x="65314" y="84"/>
                    <a:pt x="64964" y="1"/>
                    <a:pt x="6461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5"/>
            <p:cNvSpPr/>
            <p:nvPr/>
          </p:nvSpPr>
          <p:spPr>
            <a:xfrm>
              <a:off x="3980525" y="4267675"/>
              <a:ext cx="1185025" cy="683825"/>
            </a:xfrm>
            <a:custGeom>
              <a:avLst/>
              <a:gdLst/>
              <a:ahLst/>
              <a:cxnLst/>
              <a:rect l="l" t="t" r="r" b="b"/>
              <a:pathLst>
                <a:path w="47401" h="27353" extrusionOk="0">
                  <a:moveTo>
                    <a:pt x="23717" y="0"/>
                  </a:moveTo>
                  <a:cubicBezTo>
                    <a:pt x="10608" y="0"/>
                    <a:pt x="0" y="6104"/>
                    <a:pt x="0" y="13677"/>
                  </a:cubicBezTo>
                  <a:cubicBezTo>
                    <a:pt x="0" y="21215"/>
                    <a:pt x="10608" y="27353"/>
                    <a:pt x="23717" y="27353"/>
                  </a:cubicBezTo>
                  <a:cubicBezTo>
                    <a:pt x="36793" y="27353"/>
                    <a:pt x="47401" y="21215"/>
                    <a:pt x="47401" y="13677"/>
                  </a:cubicBezTo>
                  <a:cubicBezTo>
                    <a:pt x="47401" y="6104"/>
                    <a:pt x="36793" y="0"/>
                    <a:pt x="2371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5"/>
            <p:cNvSpPr/>
            <p:nvPr/>
          </p:nvSpPr>
          <p:spPr>
            <a:xfrm>
              <a:off x="5394850" y="1579900"/>
              <a:ext cx="319425" cy="185175"/>
            </a:xfrm>
            <a:custGeom>
              <a:avLst/>
              <a:gdLst/>
              <a:ahLst/>
              <a:cxnLst/>
              <a:rect l="l" t="t" r="r" b="b"/>
              <a:pathLst>
                <a:path w="12777" h="7407" extrusionOk="0">
                  <a:moveTo>
                    <a:pt x="601" y="1"/>
                  </a:moveTo>
                  <a:lnTo>
                    <a:pt x="1" y="368"/>
                  </a:lnTo>
                  <a:lnTo>
                    <a:pt x="12209" y="7406"/>
                  </a:lnTo>
                  <a:lnTo>
                    <a:pt x="12777" y="7039"/>
                  </a:lnTo>
                  <a:lnTo>
                    <a:pt x="601"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5"/>
            <p:cNvSpPr/>
            <p:nvPr/>
          </p:nvSpPr>
          <p:spPr>
            <a:xfrm>
              <a:off x="5409875" y="1276350"/>
              <a:ext cx="290225" cy="471200"/>
            </a:xfrm>
            <a:custGeom>
              <a:avLst/>
              <a:gdLst/>
              <a:ahLst/>
              <a:cxnLst/>
              <a:rect l="l" t="t" r="r" b="b"/>
              <a:pathLst>
                <a:path w="11609" h="18848" extrusionOk="0">
                  <a:moveTo>
                    <a:pt x="0" y="1"/>
                  </a:moveTo>
                  <a:lnTo>
                    <a:pt x="0" y="12143"/>
                  </a:lnTo>
                  <a:lnTo>
                    <a:pt x="11608" y="18848"/>
                  </a:lnTo>
                  <a:lnTo>
                    <a:pt x="11608" y="6672"/>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5"/>
            <p:cNvSpPr/>
            <p:nvPr/>
          </p:nvSpPr>
          <p:spPr>
            <a:xfrm>
              <a:off x="5366500" y="1218825"/>
              <a:ext cx="361125" cy="594600"/>
            </a:xfrm>
            <a:custGeom>
              <a:avLst/>
              <a:gdLst/>
              <a:ahLst/>
              <a:cxnLst/>
              <a:rect l="l" t="t" r="r" b="b"/>
              <a:pathLst>
                <a:path w="14445" h="23784" extrusionOk="0">
                  <a:moveTo>
                    <a:pt x="1135" y="1935"/>
                  </a:moveTo>
                  <a:lnTo>
                    <a:pt x="13343" y="8973"/>
                  </a:lnTo>
                  <a:lnTo>
                    <a:pt x="13343" y="21849"/>
                  </a:lnTo>
                  <a:lnTo>
                    <a:pt x="1135" y="14811"/>
                  </a:lnTo>
                  <a:lnTo>
                    <a:pt x="1135" y="1935"/>
                  </a:lnTo>
                  <a:close/>
                  <a:moveTo>
                    <a:pt x="1" y="0"/>
                  </a:moveTo>
                  <a:lnTo>
                    <a:pt x="1" y="15444"/>
                  </a:lnTo>
                  <a:lnTo>
                    <a:pt x="14444" y="23784"/>
                  </a:lnTo>
                  <a:lnTo>
                    <a:pt x="14444" y="8339"/>
                  </a:lnTo>
                  <a:lnTo>
                    <a:pt x="1"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5"/>
            <p:cNvSpPr/>
            <p:nvPr/>
          </p:nvSpPr>
          <p:spPr>
            <a:xfrm>
              <a:off x="5394850" y="1267175"/>
              <a:ext cx="15050" cy="321925"/>
            </a:xfrm>
            <a:custGeom>
              <a:avLst/>
              <a:gdLst/>
              <a:ahLst/>
              <a:cxnLst/>
              <a:rect l="l" t="t" r="r" b="b"/>
              <a:pathLst>
                <a:path w="602" h="12877" extrusionOk="0">
                  <a:moveTo>
                    <a:pt x="1" y="1"/>
                  </a:moveTo>
                  <a:lnTo>
                    <a:pt x="1" y="12877"/>
                  </a:lnTo>
                  <a:lnTo>
                    <a:pt x="601" y="12510"/>
                  </a:lnTo>
                  <a:lnTo>
                    <a:pt x="601" y="368"/>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5"/>
            <p:cNvSpPr/>
            <p:nvPr/>
          </p:nvSpPr>
          <p:spPr>
            <a:xfrm>
              <a:off x="5366500" y="1210475"/>
              <a:ext cx="376125" cy="216850"/>
            </a:xfrm>
            <a:custGeom>
              <a:avLst/>
              <a:gdLst/>
              <a:ahLst/>
              <a:cxnLst/>
              <a:rect l="l" t="t" r="r" b="b"/>
              <a:pathLst>
                <a:path w="15045" h="8674" extrusionOk="0">
                  <a:moveTo>
                    <a:pt x="601" y="1"/>
                  </a:moveTo>
                  <a:lnTo>
                    <a:pt x="1" y="334"/>
                  </a:lnTo>
                  <a:lnTo>
                    <a:pt x="14444" y="8673"/>
                  </a:lnTo>
                  <a:lnTo>
                    <a:pt x="15045" y="8340"/>
                  </a:lnTo>
                  <a:lnTo>
                    <a:pt x="601"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5"/>
            <p:cNvSpPr/>
            <p:nvPr/>
          </p:nvSpPr>
          <p:spPr>
            <a:xfrm>
              <a:off x="5727600" y="1418950"/>
              <a:ext cx="15025" cy="394475"/>
            </a:xfrm>
            <a:custGeom>
              <a:avLst/>
              <a:gdLst/>
              <a:ahLst/>
              <a:cxnLst/>
              <a:rect l="l" t="t" r="r" b="b"/>
              <a:pathLst>
                <a:path w="601" h="15779" extrusionOk="0">
                  <a:moveTo>
                    <a:pt x="601" y="1"/>
                  </a:moveTo>
                  <a:lnTo>
                    <a:pt x="0" y="334"/>
                  </a:lnTo>
                  <a:lnTo>
                    <a:pt x="0" y="15779"/>
                  </a:lnTo>
                  <a:lnTo>
                    <a:pt x="601" y="15445"/>
                  </a:lnTo>
                  <a:lnTo>
                    <a:pt x="60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5"/>
            <p:cNvSpPr/>
            <p:nvPr/>
          </p:nvSpPr>
          <p:spPr>
            <a:xfrm>
              <a:off x="5420700" y="1398950"/>
              <a:ext cx="267725" cy="326075"/>
            </a:xfrm>
            <a:custGeom>
              <a:avLst/>
              <a:gdLst/>
              <a:ahLst/>
              <a:cxnLst/>
              <a:rect l="l" t="t" r="r" b="b"/>
              <a:pathLst>
                <a:path w="10709" h="13043" extrusionOk="0">
                  <a:moveTo>
                    <a:pt x="3270" y="0"/>
                  </a:moveTo>
                  <a:lnTo>
                    <a:pt x="1" y="3770"/>
                  </a:lnTo>
                  <a:lnTo>
                    <a:pt x="1" y="6872"/>
                  </a:lnTo>
                  <a:lnTo>
                    <a:pt x="10708" y="13043"/>
                  </a:lnTo>
                  <a:lnTo>
                    <a:pt x="10708" y="9974"/>
                  </a:lnTo>
                  <a:lnTo>
                    <a:pt x="8040" y="3770"/>
                  </a:lnTo>
                  <a:lnTo>
                    <a:pt x="6372" y="5337"/>
                  </a:lnTo>
                  <a:lnTo>
                    <a:pt x="6972" y="7906"/>
                  </a:lnTo>
                  <a:lnTo>
                    <a:pt x="3270"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5"/>
            <p:cNvSpPr/>
            <p:nvPr/>
          </p:nvSpPr>
          <p:spPr>
            <a:xfrm>
              <a:off x="5562475" y="1416175"/>
              <a:ext cx="40050" cy="51100"/>
            </a:xfrm>
            <a:custGeom>
              <a:avLst/>
              <a:gdLst/>
              <a:ahLst/>
              <a:cxnLst/>
              <a:rect l="l" t="t" r="r" b="b"/>
              <a:pathLst>
                <a:path w="1602" h="2044" extrusionOk="0">
                  <a:moveTo>
                    <a:pt x="453" y="0"/>
                  </a:moveTo>
                  <a:cubicBezTo>
                    <a:pt x="188" y="0"/>
                    <a:pt x="1" y="221"/>
                    <a:pt x="1" y="579"/>
                  </a:cubicBezTo>
                  <a:cubicBezTo>
                    <a:pt x="34" y="1113"/>
                    <a:pt x="334" y="1646"/>
                    <a:pt x="801" y="1946"/>
                  </a:cubicBezTo>
                  <a:cubicBezTo>
                    <a:pt x="923" y="2012"/>
                    <a:pt x="1040" y="2044"/>
                    <a:pt x="1145" y="2044"/>
                  </a:cubicBezTo>
                  <a:cubicBezTo>
                    <a:pt x="1412" y="2044"/>
                    <a:pt x="1602" y="1839"/>
                    <a:pt x="1602" y="1479"/>
                  </a:cubicBezTo>
                  <a:cubicBezTo>
                    <a:pt x="1568" y="912"/>
                    <a:pt x="1268" y="412"/>
                    <a:pt x="801" y="112"/>
                  </a:cubicBezTo>
                  <a:cubicBezTo>
                    <a:pt x="677" y="36"/>
                    <a:pt x="559" y="0"/>
                    <a:pt x="453"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5"/>
            <p:cNvSpPr/>
            <p:nvPr/>
          </p:nvSpPr>
          <p:spPr>
            <a:xfrm>
              <a:off x="5401525" y="2081100"/>
              <a:ext cx="319425" cy="184325"/>
            </a:xfrm>
            <a:custGeom>
              <a:avLst/>
              <a:gdLst/>
              <a:ahLst/>
              <a:cxnLst/>
              <a:rect l="l" t="t" r="r" b="b"/>
              <a:pathLst>
                <a:path w="12777" h="7373" extrusionOk="0">
                  <a:moveTo>
                    <a:pt x="568" y="0"/>
                  </a:moveTo>
                  <a:lnTo>
                    <a:pt x="1" y="334"/>
                  </a:lnTo>
                  <a:lnTo>
                    <a:pt x="12176" y="7372"/>
                  </a:lnTo>
                  <a:lnTo>
                    <a:pt x="12776" y="7039"/>
                  </a:lnTo>
                  <a:lnTo>
                    <a:pt x="568"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5"/>
            <p:cNvSpPr/>
            <p:nvPr/>
          </p:nvSpPr>
          <p:spPr>
            <a:xfrm>
              <a:off x="5415700" y="1776725"/>
              <a:ext cx="290225" cy="471175"/>
            </a:xfrm>
            <a:custGeom>
              <a:avLst/>
              <a:gdLst/>
              <a:ahLst/>
              <a:cxnLst/>
              <a:rect l="l" t="t" r="r" b="b"/>
              <a:pathLst>
                <a:path w="11609" h="18847" extrusionOk="0">
                  <a:moveTo>
                    <a:pt x="1" y="0"/>
                  </a:moveTo>
                  <a:lnTo>
                    <a:pt x="1" y="12175"/>
                  </a:lnTo>
                  <a:lnTo>
                    <a:pt x="11609" y="18847"/>
                  </a:lnTo>
                  <a:lnTo>
                    <a:pt x="11609" y="670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5"/>
            <p:cNvSpPr/>
            <p:nvPr/>
          </p:nvSpPr>
          <p:spPr>
            <a:xfrm>
              <a:off x="5373175" y="1720000"/>
              <a:ext cx="361125" cy="594625"/>
            </a:xfrm>
            <a:custGeom>
              <a:avLst/>
              <a:gdLst/>
              <a:ahLst/>
              <a:cxnLst/>
              <a:rect l="l" t="t" r="r" b="b"/>
              <a:pathLst>
                <a:path w="14445" h="23785" extrusionOk="0">
                  <a:moveTo>
                    <a:pt x="1135" y="1935"/>
                  </a:moveTo>
                  <a:lnTo>
                    <a:pt x="13343" y="8974"/>
                  </a:lnTo>
                  <a:lnTo>
                    <a:pt x="13343" y="21816"/>
                  </a:lnTo>
                  <a:lnTo>
                    <a:pt x="1135" y="14778"/>
                  </a:lnTo>
                  <a:lnTo>
                    <a:pt x="1135" y="1935"/>
                  </a:lnTo>
                  <a:close/>
                  <a:moveTo>
                    <a:pt x="0" y="1"/>
                  </a:moveTo>
                  <a:lnTo>
                    <a:pt x="0" y="15445"/>
                  </a:lnTo>
                  <a:lnTo>
                    <a:pt x="14444" y="23784"/>
                  </a:lnTo>
                  <a:lnTo>
                    <a:pt x="14444" y="8340"/>
                  </a:lnTo>
                  <a:lnTo>
                    <a:pt x="0" y="1"/>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5"/>
            <p:cNvSpPr/>
            <p:nvPr/>
          </p:nvSpPr>
          <p:spPr>
            <a:xfrm>
              <a:off x="5401525" y="1768375"/>
              <a:ext cx="14200" cy="321100"/>
            </a:xfrm>
            <a:custGeom>
              <a:avLst/>
              <a:gdLst/>
              <a:ahLst/>
              <a:cxnLst/>
              <a:rect l="l" t="t" r="r" b="b"/>
              <a:pathLst>
                <a:path w="568" h="12844" extrusionOk="0">
                  <a:moveTo>
                    <a:pt x="1" y="0"/>
                  </a:moveTo>
                  <a:lnTo>
                    <a:pt x="1" y="12843"/>
                  </a:lnTo>
                  <a:lnTo>
                    <a:pt x="568" y="12509"/>
                  </a:lnTo>
                  <a:lnTo>
                    <a:pt x="568" y="334"/>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5"/>
            <p:cNvSpPr/>
            <p:nvPr/>
          </p:nvSpPr>
          <p:spPr>
            <a:xfrm>
              <a:off x="5373175" y="1710825"/>
              <a:ext cx="376125" cy="217700"/>
            </a:xfrm>
            <a:custGeom>
              <a:avLst/>
              <a:gdLst/>
              <a:ahLst/>
              <a:cxnLst/>
              <a:rect l="l" t="t" r="r" b="b"/>
              <a:pathLst>
                <a:path w="15045" h="8708" extrusionOk="0">
                  <a:moveTo>
                    <a:pt x="601" y="1"/>
                  </a:moveTo>
                  <a:lnTo>
                    <a:pt x="0" y="368"/>
                  </a:lnTo>
                  <a:lnTo>
                    <a:pt x="14444" y="8707"/>
                  </a:lnTo>
                  <a:lnTo>
                    <a:pt x="15045" y="8340"/>
                  </a:lnTo>
                  <a:lnTo>
                    <a:pt x="601"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5"/>
            <p:cNvSpPr/>
            <p:nvPr/>
          </p:nvSpPr>
          <p:spPr>
            <a:xfrm>
              <a:off x="5734275" y="1919325"/>
              <a:ext cx="15025" cy="395300"/>
            </a:xfrm>
            <a:custGeom>
              <a:avLst/>
              <a:gdLst/>
              <a:ahLst/>
              <a:cxnLst/>
              <a:rect l="l" t="t" r="r" b="b"/>
              <a:pathLst>
                <a:path w="601" h="15812" extrusionOk="0">
                  <a:moveTo>
                    <a:pt x="601" y="0"/>
                  </a:moveTo>
                  <a:lnTo>
                    <a:pt x="0" y="367"/>
                  </a:lnTo>
                  <a:lnTo>
                    <a:pt x="0" y="15811"/>
                  </a:lnTo>
                  <a:lnTo>
                    <a:pt x="601" y="15445"/>
                  </a:lnTo>
                  <a:lnTo>
                    <a:pt x="60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5"/>
            <p:cNvSpPr/>
            <p:nvPr/>
          </p:nvSpPr>
          <p:spPr>
            <a:xfrm>
              <a:off x="5427375" y="1900125"/>
              <a:ext cx="267725" cy="326100"/>
            </a:xfrm>
            <a:custGeom>
              <a:avLst/>
              <a:gdLst/>
              <a:ahLst/>
              <a:cxnLst/>
              <a:rect l="l" t="t" r="r" b="b"/>
              <a:pathLst>
                <a:path w="10709" h="13044" extrusionOk="0">
                  <a:moveTo>
                    <a:pt x="3270" y="1"/>
                  </a:moveTo>
                  <a:lnTo>
                    <a:pt x="1" y="3770"/>
                  </a:lnTo>
                  <a:lnTo>
                    <a:pt x="1" y="6873"/>
                  </a:lnTo>
                  <a:lnTo>
                    <a:pt x="10708" y="13044"/>
                  </a:lnTo>
                  <a:lnTo>
                    <a:pt x="10708" y="9941"/>
                  </a:lnTo>
                  <a:lnTo>
                    <a:pt x="8040" y="3770"/>
                  </a:lnTo>
                  <a:lnTo>
                    <a:pt x="6372" y="5305"/>
                  </a:lnTo>
                  <a:lnTo>
                    <a:pt x="6972" y="7907"/>
                  </a:lnTo>
                  <a:lnTo>
                    <a:pt x="3270" y="1"/>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5"/>
            <p:cNvSpPr/>
            <p:nvPr/>
          </p:nvSpPr>
          <p:spPr>
            <a:xfrm>
              <a:off x="5569150" y="1917175"/>
              <a:ext cx="40050" cy="51000"/>
            </a:xfrm>
            <a:custGeom>
              <a:avLst/>
              <a:gdLst/>
              <a:ahLst/>
              <a:cxnLst/>
              <a:rect l="l" t="t" r="r" b="b"/>
              <a:pathLst>
                <a:path w="1602" h="2040" extrusionOk="0">
                  <a:moveTo>
                    <a:pt x="435" y="1"/>
                  </a:moveTo>
                  <a:cubicBezTo>
                    <a:pt x="179" y="1"/>
                    <a:pt x="0" y="204"/>
                    <a:pt x="0" y="553"/>
                  </a:cubicBezTo>
                  <a:cubicBezTo>
                    <a:pt x="34" y="1120"/>
                    <a:pt x="334" y="1621"/>
                    <a:pt x="801" y="1921"/>
                  </a:cubicBezTo>
                  <a:cubicBezTo>
                    <a:pt x="932" y="2001"/>
                    <a:pt x="1057" y="2039"/>
                    <a:pt x="1167" y="2039"/>
                  </a:cubicBezTo>
                  <a:cubicBezTo>
                    <a:pt x="1423" y="2039"/>
                    <a:pt x="1602" y="1836"/>
                    <a:pt x="1602" y="1487"/>
                  </a:cubicBezTo>
                  <a:cubicBezTo>
                    <a:pt x="1568" y="920"/>
                    <a:pt x="1268" y="420"/>
                    <a:pt x="801" y="119"/>
                  </a:cubicBezTo>
                  <a:cubicBezTo>
                    <a:pt x="670" y="39"/>
                    <a:pt x="545" y="1"/>
                    <a:pt x="435"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5"/>
            <p:cNvSpPr/>
            <p:nvPr/>
          </p:nvSpPr>
          <p:spPr>
            <a:xfrm>
              <a:off x="5193875" y="3109550"/>
              <a:ext cx="186825" cy="675300"/>
            </a:xfrm>
            <a:custGeom>
              <a:avLst/>
              <a:gdLst/>
              <a:ahLst/>
              <a:cxnLst/>
              <a:rect l="l" t="t" r="r" b="b"/>
              <a:pathLst>
                <a:path w="7473" h="27012" extrusionOk="0">
                  <a:moveTo>
                    <a:pt x="6651" y="0"/>
                  </a:moveTo>
                  <a:cubicBezTo>
                    <a:pt x="6447" y="0"/>
                    <a:pt x="6238" y="42"/>
                    <a:pt x="6038" y="125"/>
                  </a:cubicBezTo>
                  <a:cubicBezTo>
                    <a:pt x="5905" y="192"/>
                    <a:pt x="5805" y="325"/>
                    <a:pt x="5805" y="492"/>
                  </a:cubicBezTo>
                  <a:lnTo>
                    <a:pt x="1" y="26678"/>
                  </a:lnTo>
                  <a:cubicBezTo>
                    <a:pt x="1" y="26778"/>
                    <a:pt x="67" y="26844"/>
                    <a:pt x="167" y="26911"/>
                  </a:cubicBezTo>
                  <a:cubicBezTo>
                    <a:pt x="284" y="26978"/>
                    <a:pt x="426" y="27011"/>
                    <a:pt x="572" y="27011"/>
                  </a:cubicBezTo>
                  <a:cubicBezTo>
                    <a:pt x="718" y="27011"/>
                    <a:pt x="868" y="26978"/>
                    <a:pt x="1001" y="26911"/>
                  </a:cubicBezTo>
                  <a:cubicBezTo>
                    <a:pt x="1101" y="26844"/>
                    <a:pt x="1168" y="26778"/>
                    <a:pt x="1168" y="26678"/>
                  </a:cubicBezTo>
                  <a:lnTo>
                    <a:pt x="7473" y="492"/>
                  </a:lnTo>
                  <a:cubicBezTo>
                    <a:pt x="7473" y="325"/>
                    <a:pt x="7373" y="192"/>
                    <a:pt x="7239" y="125"/>
                  </a:cubicBezTo>
                  <a:cubicBezTo>
                    <a:pt x="7056" y="42"/>
                    <a:pt x="6856" y="0"/>
                    <a:pt x="665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5"/>
            <p:cNvSpPr/>
            <p:nvPr/>
          </p:nvSpPr>
          <p:spPr>
            <a:xfrm>
              <a:off x="5660050" y="3109550"/>
              <a:ext cx="186825" cy="675300"/>
            </a:xfrm>
            <a:custGeom>
              <a:avLst/>
              <a:gdLst/>
              <a:ahLst/>
              <a:cxnLst/>
              <a:rect l="l" t="t" r="r" b="b"/>
              <a:pathLst>
                <a:path w="7473" h="27012" extrusionOk="0">
                  <a:moveTo>
                    <a:pt x="834" y="0"/>
                  </a:moveTo>
                  <a:cubicBezTo>
                    <a:pt x="626" y="0"/>
                    <a:pt x="417" y="42"/>
                    <a:pt x="234" y="125"/>
                  </a:cubicBezTo>
                  <a:cubicBezTo>
                    <a:pt x="100" y="192"/>
                    <a:pt x="0" y="325"/>
                    <a:pt x="0" y="492"/>
                  </a:cubicBezTo>
                  <a:lnTo>
                    <a:pt x="6305" y="26678"/>
                  </a:lnTo>
                  <a:cubicBezTo>
                    <a:pt x="6305" y="26778"/>
                    <a:pt x="6372" y="26844"/>
                    <a:pt x="6472" y="26911"/>
                  </a:cubicBezTo>
                  <a:cubicBezTo>
                    <a:pt x="6605" y="26978"/>
                    <a:pt x="6747" y="27011"/>
                    <a:pt x="6889" y="27011"/>
                  </a:cubicBezTo>
                  <a:cubicBezTo>
                    <a:pt x="7030" y="27011"/>
                    <a:pt x="7172" y="26978"/>
                    <a:pt x="7306" y="26911"/>
                  </a:cubicBezTo>
                  <a:cubicBezTo>
                    <a:pt x="7406" y="26844"/>
                    <a:pt x="7472" y="26778"/>
                    <a:pt x="7472" y="26678"/>
                  </a:cubicBezTo>
                  <a:lnTo>
                    <a:pt x="1668" y="492"/>
                  </a:lnTo>
                  <a:cubicBezTo>
                    <a:pt x="1668" y="325"/>
                    <a:pt x="1568" y="192"/>
                    <a:pt x="1435" y="125"/>
                  </a:cubicBezTo>
                  <a:cubicBezTo>
                    <a:pt x="1251" y="42"/>
                    <a:pt x="1043" y="0"/>
                    <a:pt x="8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5"/>
            <p:cNvSpPr/>
            <p:nvPr/>
          </p:nvSpPr>
          <p:spPr>
            <a:xfrm>
              <a:off x="5501600" y="3131225"/>
              <a:ext cx="42550" cy="758700"/>
            </a:xfrm>
            <a:custGeom>
              <a:avLst/>
              <a:gdLst/>
              <a:ahLst/>
              <a:cxnLst/>
              <a:rect l="l" t="t" r="r" b="b"/>
              <a:pathLst>
                <a:path w="1702" h="30348" extrusionOk="0">
                  <a:moveTo>
                    <a:pt x="851" y="1"/>
                  </a:moveTo>
                  <a:cubicBezTo>
                    <a:pt x="651" y="1"/>
                    <a:pt x="451" y="42"/>
                    <a:pt x="267" y="126"/>
                  </a:cubicBezTo>
                  <a:cubicBezTo>
                    <a:pt x="101" y="192"/>
                    <a:pt x="34" y="326"/>
                    <a:pt x="0" y="493"/>
                  </a:cubicBezTo>
                  <a:lnTo>
                    <a:pt x="267" y="30014"/>
                  </a:lnTo>
                  <a:cubicBezTo>
                    <a:pt x="267" y="30114"/>
                    <a:pt x="334" y="30214"/>
                    <a:pt x="434" y="30247"/>
                  </a:cubicBezTo>
                  <a:cubicBezTo>
                    <a:pt x="568" y="30314"/>
                    <a:pt x="709" y="30347"/>
                    <a:pt x="851" y="30347"/>
                  </a:cubicBezTo>
                  <a:cubicBezTo>
                    <a:pt x="993" y="30347"/>
                    <a:pt x="1135" y="30314"/>
                    <a:pt x="1268" y="30247"/>
                  </a:cubicBezTo>
                  <a:cubicBezTo>
                    <a:pt x="1368" y="30214"/>
                    <a:pt x="1435" y="30114"/>
                    <a:pt x="1435" y="30014"/>
                  </a:cubicBezTo>
                  <a:lnTo>
                    <a:pt x="1702" y="493"/>
                  </a:lnTo>
                  <a:cubicBezTo>
                    <a:pt x="1668" y="326"/>
                    <a:pt x="1568" y="192"/>
                    <a:pt x="1435" y="126"/>
                  </a:cubicBezTo>
                  <a:cubicBezTo>
                    <a:pt x="1251" y="42"/>
                    <a:pt x="1051" y="1"/>
                    <a:pt x="85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5"/>
            <p:cNvSpPr/>
            <p:nvPr/>
          </p:nvSpPr>
          <p:spPr>
            <a:xfrm>
              <a:off x="5148025" y="2747625"/>
              <a:ext cx="751375" cy="461600"/>
            </a:xfrm>
            <a:custGeom>
              <a:avLst/>
              <a:gdLst/>
              <a:ahLst/>
              <a:cxnLst/>
              <a:rect l="l" t="t" r="r" b="b"/>
              <a:pathLst>
                <a:path w="30055" h="18464" extrusionOk="0">
                  <a:moveTo>
                    <a:pt x="15011" y="0"/>
                  </a:moveTo>
                  <a:cubicBezTo>
                    <a:pt x="11158" y="0"/>
                    <a:pt x="7305" y="842"/>
                    <a:pt x="4370" y="2527"/>
                  </a:cubicBezTo>
                  <a:cubicBezTo>
                    <a:pt x="1468" y="4228"/>
                    <a:pt x="0" y="6463"/>
                    <a:pt x="0" y="8665"/>
                  </a:cubicBezTo>
                  <a:lnTo>
                    <a:pt x="0" y="9866"/>
                  </a:lnTo>
                  <a:cubicBezTo>
                    <a:pt x="33" y="12067"/>
                    <a:pt x="1501" y="14235"/>
                    <a:pt x="4403" y="15937"/>
                  </a:cubicBezTo>
                  <a:cubicBezTo>
                    <a:pt x="7339" y="17621"/>
                    <a:pt x="11183" y="18463"/>
                    <a:pt x="15027" y="18463"/>
                  </a:cubicBezTo>
                  <a:cubicBezTo>
                    <a:pt x="18872" y="18463"/>
                    <a:pt x="22716" y="17621"/>
                    <a:pt x="25652" y="15937"/>
                  </a:cubicBezTo>
                  <a:cubicBezTo>
                    <a:pt x="28587" y="14269"/>
                    <a:pt x="30022" y="12067"/>
                    <a:pt x="30055" y="9866"/>
                  </a:cubicBezTo>
                  <a:lnTo>
                    <a:pt x="30022" y="8665"/>
                  </a:lnTo>
                  <a:cubicBezTo>
                    <a:pt x="30022" y="6463"/>
                    <a:pt x="28587" y="4228"/>
                    <a:pt x="25652" y="2527"/>
                  </a:cubicBezTo>
                  <a:cubicBezTo>
                    <a:pt x="22716" y="842"/>
                    <a:pt x="18864" y="0"/>
                    <a:pt x="1501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5"/>
            <p:cNvSpPr/>
            <p:nvPr/>
          </p:nvSpPr>
          <p:spPr>
            <a:xfrm>
              <a:off x="5110475" y="2747625"/>
              <a:ext cx="824800" cy="433875"/>
            </a:xfrm>
            <a:custGeom>
              <a:avLst/>
              <a:gdLst/>
              <a:ahLst/>
              <a:cxnLst/>
              <a:rect l="l" t="t" r="r" b="b"/>
              <a:pathLst>
                <a:path w="32992" h="17355" extrusionOk="0">
                  <a:moveTo>
                    <a:pt x="16496" y="0"/>
                  </a:moveTo>
                  <a:cubicBezTo>
                    <a:pt x="12652" y="0"/>
                    <a:pt x="8807" y="842"/>
                    <a:pt x="5872" y="2527"/>
                  </a:cubicBezTo>
                  <a:cubicBezTo>
                    <a:pt x="1" y="5929"/>
                    <a:pt x="1" y="11433"/>
                    <a:pt x="5872" y="14802"/>
                  </a:cubicBezTo>
                  <a:cubicBezTo>
                    <a:pt x="8807" y="16504"/>
                    <a:pt x="12652" y="17354"/>
                    <a:pt x="16496" y="17354"/>
                  </a:cubicBezTo>
                  <a:cubicBezTo>
                    <a:pt x="20341" y="17354"/>
                    <a:pt x="24185" y="16504"/>
                    <a:pt x="27120" y="14802"/>
                  </a:cubicBezTo>
                  <a:cubicBezTo>
                    <a:pt x="32991" y="11433"/>
                    <a:pt x="32991" y="5929"/>
                    <a:pt x="27120" y="2527"/>
                  </a:cubicBezTo>
                  <a:cubicBezTo>
                    <a:pt x="24185" y="842"/>
                    <a:pt x="20341" y="0"/>
                    <a:pt x="1649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5"/>
            <p:cNvSpPr/>
            <p:nvPr/>
          </p:nvSpPr>
          <p:spPr>
            <a:xfrm>
              <a:off x="5110475" y="2747625"/>
              <a:ext cx="824800" cy="433875"/>
            </a:xfrm>
            <a:custGeom>
              <a:avLst/>
              <a:gdLst/>
              <a:ahLst/>
              <a:cxnLst/>
              <a:rect l="l" t="t" r="r" b="b"/>
              <a:pathLst>
                <a:path w="32992" h="17355" extrusionOk="0">
                  <a:moveTo>
                    <a:pt x="16496" y="0"/>
                  </a:moveTo>
                  <a:cubicBezTo>
                    <a:pt x="12652" y="0"/>
                    <a:pt x="8807" y="842"/>
                    <a:pt x="5872" y="2527"/>
                  </a:cubicBezTo>
                  <a:cubicBezTo>
                    <a:pt x="1" y="5929"/>
                    <a:pt x="1" y="11433"/>
                    <a:pt x="5872" y="14802"/>
                  </a:cubicBezTo>
                  <a:cubicBezTo>
                    <a:pt x="8807" y="16504"/>
                    <a:pt x="12652" y="17354"/>
                    <a:pt x="16496" y="17354"/>
                  </a:cubicBezTo>
                  <a:cubicBezTo>
                    <a:pt x="20341" y="17354"/>
                    <a:pt x="24185" y="16504"/>
                    <a:pt x="27120" y="14802"/>
                  </a:cubicBezTo>
                  <a:cubicBezTo>
                    <a:pt x="32991" y="11433"/>
                    <a:pt x="32991" y="5929"/>
                    <a:pt x="27120" y="2527"/>
                  </a:cubicBezTo>
                  <a:cubicBezTo>
                    <a:pt x="24185" y="842"/>
                    <a:pt x="20341" y="0"/>
                    <a:pt x="164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5"/>
            <p:cNvSpPr/>
            <p:nvPr/>
          </p:nvSpPr>
          <p:spPr>
            <a:xfrm>
              <a:off x="5388175" y="2872500"/>
              <a:ext cx="263550" cy="138450"/>
            </a:xfrm>
            <a:custGeom>
              <a:avLst/>
              <a:gdLst/>
              <a:ahLst/>
              <a:cxnLst/>
              <a:rect l="l" t="t" r="r" b="b"/>
              <a:pathLst>
                <a:path w="10542" h="5538" extrusionOk="0">
                  <a:moveTo>
                    <a:pt x="5288" y="0"/>
                  </a:moveTo>
                  <a:cubicBezTo>
                    <a:pt x="4062" y="0"/>
                    <a:pt x="2836" y="267"/>
                    <a:pt x="1902" y="801"/>
                  </a:cubicBezTo>
                  <a:cubicBezTo>
                    <a:pt x="34" y="1902"/>
                    <a:pt x="1" y="3636"/>
                    <a:pt x="1902" y="4737"/>
                  </a:cubicBezTo>
                  <a:cubicBezTo>
                    <a:pt x="2836" y="5271"/>
                    <a:pt x="4062" y="5538"/>
                    <a:pt x="5288" y="5538"/>
                  </a:cubicBezTo>
                  <a:cubicBezTo>
                    <a:pt x="6514" y="5538"/>
                    <a:pt x="7740" y="5271"/>
                    <a:pt x="8674" y="4737"/>
                  </a:cubicBezTo>
                  <a:cubicBezTo>
                    <a:pt x="10542" y="3636"/>
                    <a:pt x="10542" y="1902"/>
                    <a:pt x="8674" y="801"/>
                  </a:cubicBezTo>
                  <a:cubicBezTo>
                    <a:pt x="7740" y="267"/>
                    <a:pt x="6514" y="0"/>
                    <a:pt x="52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5"/>
            <p:cNvSpPr/>
            <p:nvPr/>
          </p:nvSpPr>
          <p:spPr>
            <a:xfrm>
              <a:off x="5380675" y="2769100"/>
              <a:ext cx="282725" cy="205375"/>
            </a:xfrm>
            <a:custGeom>
              <a:avLst/>
              <a:gdLst/>
              <a:ahLst/>
              <a:cxnLst/>
              <a:rect l="l" t="t" r="r" b="b"/>
              <a:pathLst>
                <a:path w="11309" h="8215" extrusionOk="0">
                  <a:moveTo>
                    <a:pt x="1602" y="0"/>
                  </a:moveTo>
                  <a:cubicBezTo>
                    <a:pt x="1" y="1301"/>
                    <a:pt x="968" y="5471"/>
                    <a:pt x="2603" y="7139"/>
                  </a:cubicBezTo>
                  <a:lnTo>
                    <a:pt x="2636" y="7172"/>
                  </a:lnTo>
                  <a:lnTo>
                    <a:pt x="2703" y="7239"/>
                  </a:lnTo>
                  <a:lnTo>
                    <a:pt x="2836" y="7372"/>
                  </a:lnTo>
                  <a:lnTo>
                    <a:pt x="2903" y="7405"/>
                  </a:lnTo>
                  <a:lnTo>
                    <a:pt x="3003" y="7506"/>
                  </a:lnTo>
                  <a:cubicBezTo>
                    <a:pt x="3070" y="7539"/>
                    <a:pt x="3170" y="7606"/>
                    <a:pt x="3236" y="7639"/>
                  </a:cubicBezTo>
                  <a:cubicBezTo>
                    <a:pt x="3987" y="8023"/>
                    <a:pt x="4821" y="8214"/>
                    <a:pt x="5655" y="8214"/>
                  </a:cubicBezTo>
                  <a:cubicBezTo>
                    <a:pt x="6489" y="8214"/>
                    <a:pt x="7323" y="8023"/>
                    <a:pt x="8073" y="7639"/>
                  </a:cubicBezTo>
                  <a:cubicBezTo>
                    <a:pt x="8173" y="7606"/>
                    <a:pt x="8240" y="7539"/>
                    <a:pt x="8307" y="7506"/>
                  </a:cubicBezTo>
                  <a:lnTo>
                    <a:pt x="8407" y="7405"/>
                  </a:lnTo>
                  <a:lnTo>
                    <a:pt x="8473" y="7372"/>
                  </a:lnTo>
                  <a:cubicBezTo>
                    <a:pt x="8507" y="7339"/>
                    <a:pt x="8573" y="7305"/>
                    <a:pt x="8607" y="7239"/>
                  </a:cubicBezTo>
                  <a:lnTo>
                    <a:pt x="8674" y="7205"/>
                  </a:lnTo>
                  <a:lnTo>
                    <a:pt x="8707" y="7139"/>
                  </a:lnTo>
                  <a:cubicBezTo>
                    <a:pt x="10341" y="5471"/>
                    <a:pt x="11309" y="1334"/>
                    <a:pt x="970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5"/>
            <p:cNvSpPr/>
            <p:nvPr/>
          </p:nvSpPr>
          <p:spPr>
            <a:xfrm>
              <a:off x="5392350" y="2735725"/>
              <a:ext cx="259375" cy="136800"/>
            </a:xfrm>
            <a:custGeom>
              <a:avLst/>
              <a:gdLst/>
              <a:ahLst/>
              <a:cxnLst/>
              <a:rect l="l" t="t" r="r" b="b"/>
              <a:pathLst>
                <a:path w="10375" h="5472" extrusionOk="0">
                  <a:moveTo>
                    <a:pt x="5204" y="1"/>
                  </a:moveTo>
                  <a:cubicBezTo>
                    <a:pt x="4062" y="1"/>
                    <a:pt x="2919" y="268"/>
                    <a:pt x="1869" y="801"/>
                  </a:cubicBezTo>
                  <a:cubicBezTo>
                    <a:pt x="1" y="1869"/>
                    <a:pt x="1" y="3603"/>
                    <a:pt x="1869" y="4671"/>
                  </a:cubicBezTo>
                  <a:cubicBezTo>
                    <a:pt x="2919" y="5205"/>
                    <a:pt x="4062" y="5471"/>
                    <a:pt x="5204" y="5471"/>
                  </a:cubicBezTo>
                  <a:cubicBezTo>
                    <a:pt x="6347" y="5471"/>
                    <a:pt x="7489" y="5205"/>
                    <a:pt x="8540" y="4671"/>
                  </a:cubicBezTo>
                  <a:cubicBezTo>
                    <a:pt x="10375" y="3603"/>
                    <a:pt x="10375" y="1869"/>
                    <a:pt x="8540" y="801"/>
                  </a:cubicBezTo>
                  <a:cubicBezTo>
                    <a:pt x="7489" y="268"/>
                    <a:pt x="6347" y="1"/>
                    <a:pt x="520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5"/>
            <p:cNvSpPr/>
            <p:nvPr/>
          </p:nvSpPr>
          <p:spPr>
            <a:xfrm>
              <a:off x="5443225" y="2762425"/>
              <a:ext cx="157625" cy="83400"/>
            </a:xfrm>
            <a:custGeom>
              <a:avLst/>
              <a:gdLst/>
              <a:ahLst/>
              <a:cxnLst/>
              <a:rect l="l" t="t" r="r" b="b"/>
              <a:pathLst>
                <a:path w="6305" h="3336" extrusionOk="0">
                  <a:moveTo>
                    <a:pt x="3157" y="0"/>
                  </a:moveTo>
                  <a:cubicBezTo>
                    <a:pt x="2461" y="0"/>
                    <a:pt x="1768" y="167"/>
                    <a:pt x="1135" y="501"/>
                  </a:cubicBezTo>
                  <a:cubicBezTo>
                    <a:pt x="0" y="1134"/>
                    <a:pt x="0" y="2202"/>
                    <a:pt x="1135" y="2836"/>
                  </a:cubicBezTo>
                  <a:cubicBezTo>
                    <a:pt x="1768" y="3169"/>
                    <a:pt x="2461" y="3336"/>
                    <a:pt x="3157" y="3336"/>
                  </a:cubicBezTo>
                  <a:cubicBezTo>
                    <a:pt x="3853" y="3336"/>
                    <a:pt x="4554" y="3169"/>
                    <a:pt x="5204" y="2836"/>
                  </a:cubicBezTo>
                  <a:cubicBezTo>
                    <a:pt x="6305" y="2202"/>
                    <a:pt x="6305" y="1134"/>
                    <a:pt x="5204" y="501"/>
                  </a:cubicBezTo>
                  <a:cubicBezTo>
                    <a:pt x="4554" y="167"/>
                    <a:pt x="3853" y="0"/>
                    <a:pt x="3157"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5"/>
            <p:cNvSpPr/>
            <p:nvPr/>
          </p:nvSpPr>
          <p:spPr>
            <a:xfrm>
              <a:off x="5454075" y="2789950"/>
              <a:ext cx="135950" cy="55875"/>
            </a:xfrm>
            <a:custGeom>
              <a:avLst/>
              <a:gdLst/>
              <a:ahLst/>
              <a:cxnLst/>
              <a:rect l="l" t="t" r="r" b="b"/>
              <a:pathLst>
                <a:path w="5438" h="2235" extrusionOk="0">
                  <a:moveTo>
                    <a:pt x="2723" y="0"/>
                  </a:moveTo>
                  <a:cubicBezTo>
                    <a:pt x="2027" y="0"/>
                    <a:pt x="1334" y="167"/>
                    <a:pt x="701" y="500"/>
                  </a:cubicBezTo>
                  <a:cubicBezTo>
                    <a:pt x="400" y="634"/>
                    <a:pt x="167" y="867"/>
                    <a:pt x="0" y="1134"/>
                  </a:cubicBezTo>
                  <a:cubicBezTo>
                    <a:pt x="167" y="1368"/>
                    <a:pt x="400" y="1601"/>
                    <a:pt x="701" y="1735"/>
                  </a:cubicBezTo>
                  <a:cubicBezTo>
                    <a:pt x="1334" y="2068"/>
                    <a:pt x="2027" y="2235"/>
                    <a:pt x="2723" y="2235"/>
                  </a:cubicBezTo>
                  <a:cubicBezTo>
                    <a:pt x="3419" y="2235"/>
                    <a:pt x="4120" y="2068"/>
                    <a:pt x="4770" y="1735"/>
                  </a:cubicBezTo>
                  <a:cubicBezTo>
                    <a:pt x="5037" y="1601"/>
                    <a:pt x="5271" y="1368"/>
                    <a:pt x="5437" y="1134"/>
                  </a:cubicBezTo>
                  <a:cubicBezTo>
                    <a:pt x="5271" y="867"/>
                    <a:pt x="5037" y="634"/>
                    <a:pt x="4770" y="500"/>
                  </a:cubicBezTo>
                  <a:cubicBezTo>
                    <a:pt x="4120" y="167"/>
                    <a:pt x="3419" y="0"/>
                    <a:pt x="272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5"/>
            <p:cNvSpPr/>
            <p:nvPr/>
          </p:nvSpPr>
          <p:spPr>
            <a:xfrm>
              <a:off x="5409025" y="2621000"/>
              <a:ext cx="214350" cy="206575"/>
            </a:xfrm>
            <a:custGeom>
              <a:avLst/>
              <a:gdLst/>
              <a:ahLst/>
              <a:cxnLst/>
              <a:rect l="l" t="t" r="r" b="b"/>
              <a:pathLst>
                <a:path w="8574" h="8263" extrusionOk="0">
                  <a:moveTo>
                    <a:pt x="5907" y="0"/>
                  </a:moveTo>
                  <a:cubicBezTo>
                    <a:pt x="5580" y="0"/>
                    <a:pt x="4953" y="1252"/>
                    <a:pt x="4704" y="2155"/>
                  </a:cubicBezTo>
                  <a:cubicBezTo>
                    <a:pt x="4404" y="3155"/>
                    <a:pt x="4204" y="3956"/>
                    <a:pt x="4204" y="3956"/>
                  </a:cubicBezTo>
                  <a:cubicBezTo>
                    <a:pt x="4104" y="3189"/>
                    <a:pt x="3937" y="2422"/>
                    <a:pt x="3703" y="1688"/>
                  </a:cubicBezTo>
                  <a:cubicBezTo>
                    <a:pt x="3387" y="825"/>
                    <a:pt x="3095" y="532"/>
                    <a:pt x="2871" y="532"/>
                  </a:cubicBezTo>
                  <a:cubicBezTo>
                    <a:pt x="2836" y="532"/>
                    <a:pt x="2802" y="540"/>
                    <a:pt x="2769" y="554"/>
                  </a:cubicBezTo>
                  <a:cubicBezTo>
                    <a:pt x="2503" y="654"/>
                    <a:pt x="2336" y="1121"/>
                    <a:pt x="2269" y="2488"/>
                  </a:cubicBezTo>
                  <a:cubicBezTo>
                    <a:pt x="2236" y="3122"/>
                    <a:pt x="2269" y="3756"/>
                    <a:pt x="2336" y="4423"/>
                  </a:cubicBezTo>
                  <a:cubicBezTo>
                    <a:pt x="2336" y="4423"/>
                    <a:pt x="1835" y="3856"/>
                    <a:pt x="1268" y="3322"/>
                  </a:cubicBezTo>
                  <a:cubicBezTo>
                    <a:pt x="815" y="2895"/>
                    <a:pt x="532" y="2725"/>
                    <a:pt x="334" y="2725"/>
                  </a:cubicBezTo>
                  <a:cubicBezTo>
                    <a:pt x="285" y="2725"/>
                    <a:pt x="241" y="2735"/>
                    <a:pt x="201" y="2755"/>
                  </a:cubicBezTo>
                  <a:cubicBezTo>
                    <a:pt x="34" y="2889"/>
                    <a:pt x="1" y="3789"/>
                    <a:pt x="935" y="5524"/>
                  </a:cubicBezTo>
                  <a:cubicBezTo>
                    <a:pt x="1402" y="6391"/>
                    <a:pt x="2002" y="7192"/>
                    <a:pt x="2736" y="7892"/>
                  </a:cubicBezTo>
                  <a:cubicBezTo>
                    <a:pt x="2736" y="7892"/>
                    <a:pt x="3329" y="8263"/>
                    <a:pt x="4387" y="8263"/>
                  </a:cubicBezTo>
                  <a:cubicBezTo>
                    <a:pt x="4915" y="8263"/>
                    <a:pt x="5560" y="8170"/>
                    <a:pt x="6305" y="7892"/>
                  </a:cubicBezTo>
                  <a:cubicBezTo>
                    <a:pt x="6872" y="7292"/>
                    <a:pt x="7373" y="6658"/>
                    <a:pt x="7773" y="5924"/>
                  </a:cubicBezTo>
                  <a:cubicBezTo>
                    <a:pt x="8474" y="4723"/>
                    <a:pt x="8574" y="3122"/>
                    <a:pt x="8240" y="2922"/>
                  </a:cubicBezTo>
                  <a:cubicBezTo>
                    <a:pt x="8218" y="2910"/>
                    <a:pt x="8193" y="2905"/>
                    <a:pt x="8165" y="2905"/>
                  </a:cubicBezTo>
                  <a:cubicBezTo>
                    <a:pt x="7709" y="2905"/>
                    <a:pt x="6439" y="4323"/>
                    <a:pt x="6439" y="4323"/>
                  </a:cubicBezTo>
                  <a:cubicBezTo>
                    <a:pt x="6572" y="3656"/>
                    <a:pt x="6639" y="2955"/>
                    <a:pt x="6606" y="2288"/>
                  </a:cubicBezTo>
                  <a:cubicBezTo>
                    <a:pt x="6539" y="1187"/>
                    <a:pt x="6272" y="220"/>
                    <a:pt x="5972" y="20"/>
                  </a:cubicBezTo>
                  <a:cubicBezTo>
                    <a:pt x="5952" y="7"/>
                    <a:pt x="5930" y="0"/>
                    <a:pt x="590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5"/>
            <p:cNvSpPr/>
            <p:nvPr/>
          </p:nvSpPr>
          <p:spPr>
            <a:xfrm>
              <a:off x="5409025" y="2621000"/>
              <a:ext cx="214350" cy="206575"/>
            </a:xfrm>
            <a:custGeom>
              <a:avLst/>
              <a:gdLst/>
              <a:ahLst/>
              <a:cxnLst/>
              <a:rect l="l" t="t" r="r" b="b"/>
              <a:pathLst>
                <a:path w="8574" h="8263" extrusionOk="0">
                  <a:moveTo>
                    <a:pt x="5907" y="0"/>
                  </a:moveTo>
                  <a:cubicBezTo>
                    <a:pt x="5580" y="0"/>
                    <a:pt x="4953" y="1252"/>
                    <a:pt x="4704" y="2155"/>
                  </a:cubicBezTo>
                  <a:cubicBezTo>
                    <a:pt x="4404" y="3155"/>
                    <a:pt x="4204" y="3956"/>
                    <a:pt x="4204" y="3956"/>
                  </a:cubicBezTo>
                  <a:cubicBezTo>
                    <a:pt x="4104" y="3189"/>
                    <a:pt x="3937" y="2422"/>
                    <a:pt x="3703" y="1688"/>
                  </a:cubicBezTo>
                  <a:cubicBezTo>
                    <a:pt x="3387" y="825"/>
                    <a:pt x="3095" y="532"/>
                    <a:pt x="2871" y="532"/>
                  </a:cubicBezTo>
                  <a:cubicBezTo>
                    <a:pt x="2836" y="532"/>
                    <a:pt x="2802" y="540"/>
                    <a:pt x="2769" y="554"/>
                  </a:cubicBezTo>
                  <a:cubicBezTo>
                    <a:pt x="2503" y="654"/>
                    <a:pt x="2336" y="1121"/>
                    <a:pt x="2269" y="2488"/>
                  </a:cubicBezTo>
                  <a:cubicBezTo>
                    <a:pt x="2236" y="3122"/>
                    <a:pt x="2269" y="3756"/>
                    <a:pt x="2336" y="4423"/>
                  </a:cubicBezTo>
                  <a:cubicBezTo>
                    <a:pt x="2336" y="4423"/>
                    <a:pt x="1835" y="3856"/>
                    <a:pt x="1268" y="3322"/>
                  </a:cubicBezTo>
                  <a:cubicBezTo>
                    <a:pt x="815" y="2895"/>
                    <a:pt x="532" y="2725"/>
                    <a:pt x="334" y="2725"/>
                  </a:cubicBezTo>
                  <a:cubicBezTo>
                    <a:pt x="285" y="2725"/>
                    <a:pt x="241" y="2735"/>
                    <a:pt x="201" y="2755"/>
                  </a:cubicBezTo>
                  <a:cubicBezTo>
                    <a:pt x="34" y="2889"/>
                    <a:pt x="1" y="3789"/>
                    <a:pt x="935" y="5524"/>
                  </a:cubicBezTo>
                  <a:cubicBezTo>
                    <a:pt x="1402" y="6391"/>
                    <a:pt x="2002" y="7192"/>
                    <a:pt x="2736" y="7892"/>
                  </a:cubicBezTo>
                  <a:cubicBezTo>
                    <a:pt x="2736" y="7892"/>
                    <a:pt x="3329" y="8263"/>
                    <a:pt x="4387" y="8263"/>
                  </a:cubicBezTo>
                  <a:cubicBezTo>
                    <a:pt x="4915" y="8263"/>
                    <a:pt x="5560" y="8170"/>
                    <a:pt x="6305" y="7892"/>
                  </a:cubicBezTo>
                  <a:cubicBezTo>
                    <a:pt x="6872" y="7292"/>
                    <a:pt x="7373" y="6658"/>
                    <a:pt x="7773" y="5924"/>
                  </a:cubicBezTo>
                  <a:cubicBezTo>
                    <a:pt x="8474" y="4723"/>
                    <a:pt x="8574" y="3122"/>
                    <a:pt x="8240" y="2922"/>
                  </a:cubicBezTo>
                  <a:cubicBezTo>
                    <a:pt x="8218" y="2910"/>
                    <a:pt x="8193" y="2905"/>
                    <a:pt x="8165" y="2905"/>
                  </a:cubicBezTo>
                  <a:cubicBezTo>
                    <a:pt x="7709" y="2905"/>
                    <a:pt x="6439" y="4323"/>
                    <a:pt x="6439" y="4323"/>
                  </a:cubicBezTo>
                  <a:cubicBezTo>
                    <a:pt x="6572" y="3656"/>
                    <a:pt x="6639" y="2955"/>
                    <a:pt x="6606" y="2288"/>
                  </a:cubicBezTo>
                  <a:cubicBezTo>
                    <a:pt x="6539" y="1187"/>
                    <a:pt x="6272" y="220"/>
                    <a:pt x="5972" y="20"/>
                  </a:cubicBezTo>
                  <a:cubicBezTo>
                    <a:pt x="5952" y="7"/>
                    <a:pt x="5930" y="0"/>
                    <a:pt x="590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5"/>
            <p:cNvSpPr/>
            <p:nvPr/>
          </p:nvSpPr>
          <p:spPr>
            <a:xfrm>
              <a:off x="1737250" y="787900"/>
              <a:ext cx="907325" cy="1087250"/>
            </a:xfrm>
            <a:custGeom>
              <a:avLst/>
              <a:gdLst/>
              <a:ahLst/>
              <a:cxnLst/>
              <a:rect l="l" t="t" r="r" b="b"/>
              <a:pathLst>
                <a:path w="36293" h="43490" extrusionOk="0">
                  <a:moveTo>
                    <a:pt x="21699" y="12728"/>
                  </a:moveTo>
                  <a:cubicBezTo>
                    <a:pt x="23757" y="12728"/>
                    <a:pt x="24918" y="14505"/>
                    <a:pt x="24918" y="17704"/>
                  </a:cubicBezTo>
                  <a:cubicBezTo>
                    <a:pt x="24918" y="22274"/>
                    <a:pt x="21716" y="27845"/>
                    <a:pt x="17746" y="30146"/>
                  </a:cubicBezTo>
                  <a:cubicBezTo>
                    <a:pt x="16542" y="30835"/>
                    <a:pt x="15476" y="31167"/>
                    <a:pt x="14575" y="31167"/>
                  </a:cubicBezTo>
                  <a:cubicBezTo>
                    <a:pt x="12506" y="31167"/>
                    <a:pt x="11308" y="29417"/>
                    <a:pt x="11308" y="26210"/>
                  </a:cubicBezTo>
                  <a:cubicBezTo>
                    <a:pt x="11308" y="21640"/>
                    <a:pt x="14577" y="16036"/>
                    <a:pt x="18580" y="13735"/>
                  </a:cubicBezTo>
                  <a:cubicBezTo>
                    <a:pt x="19771" y="13054"/>
                    <a:pt x="20818" y="12728"/>
                    <a:pt x="21699" y="12728"/>
                  </a:cubicBezTo>
                  <a:close/>
                  <a:moveTo>
                    <a:pt x="26711" y="1"/>
                  </a:moveTo>
                  <a:cubicBezTo>
                    <a:pt x="26530" y="1"/>
                    <a:pt x="26358" y="89"/>
                    <a:pt x="26252" y="258"/>
                  </a:cubicBezTo>
                  <a:lnTo>
                    <a:pt x="23117" y="4995"/>
                  </a:lnTo>
                  <a:cubicBezTo>
                    <a:pt x="22917" y="5228"/>
                    <a:pt x="22616" y="5395"/>
                    <a:pt x="22283" y="5395"/>
                  </a:cubicBezTo>
                  <a:cubicBezTo>
                    <a:pt x="21916" y="5395"/>
                    <a:pt x="21549" y="5395"/>
                    <a:pt x="21182" y="5462"/>
                  </a:cubicBezTo>
                  <a:lnTo>
                    <a:pt x="22316" y="2627"/>
                  </a:lnTo>
                  <a:lnTo>
                    <a:pt x="19114" y="759"/>
                  </a:lnTo>
                  <a:cubicBezTo>
                    <a:pt x="19072" y="745"/>
                    <a:pt x="19025" y="737"/>
                    <a:pt x="18977" y="737"/>
                  </a:cubicBezTo>
                  <a:cubicBezTo>
                    <a:pt x="18909" y="737"/>
                    <a:pt x="18839" y="753"/>
                    <a:pt x="18780" y="792"/>
                  </a:cubicBezTo>
                  <a:lnTo>
                    <a:pt x="14511" y="3260"/>
                  </a:lnTo>
                  <a:cubicBezTo>
                    <a:pt x="14244" y="3427"/>
                    <a:pt x="14044" y="3727"/>
                    <a:pt x="14010" y="4061"/>
                  </a:cubicBezTo>
                  <a:lnTo>
                    <a:pt x="13577" y="8764"/>
                  </a:lnTo>
                  <a:cubicBezTo>
                    <a:pt x="13510" y="9098"/>
                    <a:pt x="13377" y="9398"/>
                    <a:pt x="13143" y="9665"/>
                  </a:cubicBezTo>
                  <a:cubicBezTo>
                    <a:pt x="12309" y="10432"/>
                    <a:pt x="11509" y="11266"/>
                    <a:pt x="10775" y="12167"/>
                  </a:cubicBezTo>
                  <a:cubicBezTo>
                    <a:pt x="10623" y="12344"/>
                    <a:pt x="10395" y="12425"/>
                    <a:pt x="10163" y="12425"/>
                  </a:cubicBezTo>
                  <a:cubicBezTo>
                    <a:pt x="10088" y="12425"/>
                    <a:pt x="10014" y="12416"/>
                    <a:pt x="9941" y="12400"/>
                  </a:cubicBezTo>
                  <a:lnTo>
                    <a:pt x="7239" y="11433"/>
                  </a:lnTo>
                  <a:cubicBezTo>
                    <a:pt x="7179" y="11420"/>
                    <a:pt x="7117" y="11413"/>
                    <a:pt x="7056" y="11413"/>
                  </a:cubicBezTo>
                  <a:cubicBezTo>
                    <a:pt x="6812" y="11413"/>
                    <a:pt x="6572" y="11520"/>
                    <a:pt x="6438" y="11733"/>
                  </a:cubicBezTo>
                  <a:lnTo>
                    <a:pt x="3336" y="17137"/>
                  </a:lnTo>
                  <a:cubicBezTo>
                    <a:pt x="3203" y="17404"/>
                    <a:pt x="3236" y="17737"/>
                    <a:pt x="3469" y="17971"/>
                  </a:cubicBezTo>
                  <a:lnTo>
                    <a:pt x="5638" y="19839"/>
                  </a:lnTo>
                  <a:cubicBezTo>
                    <a:pt x="5871" y="20039"/>
                    <a:pt x="5938" y="20373"/>
                    <a:pt x="5838" y="20673"/>
                  </a:cubicBezTo>
                  <a:cubicBezTo>
                    <a:pt x="5438" y="21740"/>
                    <a:pt x="5104" y="22841"/>
                    <a:pt x="4870" y="23942"/>
                  </a:cubicBezTo>
                  <a:cubicBezTo>
                    <a:pt x="4770" y="24275"/>
                    <a:pt x="4604" y="24576"/>
                    <a:pt x="4337" y="24776"/>
                  </a:cubicBezTo>
                  <a:lnTo>
                    <a:pt x="434" y="27511"/>
                  </a:lnTo>
                  <a:cubicBezTo>
                    <a:pt x="200" y="27745"/>
                    <a:pt x="34" y="28045"/>
                    <a:pt x="34" y="28345"/>
                  </a:cubicBezTo>
                  <a:lnTo>
                    <a:pt x="34" y="33282"/>
                  </a:lnTo>
                  <a:cubicBezTo>
                    <a:pt x="0" y="33382"/>
                    <a:pt x="67" y="33515"/>
                    <a:pt x="167" y="33582"/>
                  </a:cubicBezTo>
                  <a:lnTo>
                    <a:pt x="3369" y="35417"/>
                  </a:lnTo>
                  <a:lnTo>
                    <a:pt x="5371" y="33315"/>
                  </a:lnTo>
                  <a:cubicBezTo>
                    <a:pt x="5504" y="33582"/>
                    <a:pt x="5604" y="33816"/>
                    <a:pt x="5771" y="34049"/>
                  </a:cubicBezTo>
                  <a:cubicBezTo>
                    <a:pt x="5938" y="34316"/>
                    <a:pt x="5938" y="34683"/>
                    <a:pt x="5838" y="34983"/>
                  </a:cubicBezTo>
                  <a:lnTo>
                    <a:pt x="3336" y="40053"/>
                  </a:lnTo>
                  <a:cubicBezTo>
                    <a:pt x="3203" y="40320"/>
                    <a:pt x="3269" y="40654"/>
                    <a:pt x="3536" y="40787"/>
                  </a:cubicBezTo>
                  <a:lnTo>
                    <a:pt x="7372" y="42989"/>
                  </a:lnTo>
                  <a:cubicBezTo>
                    <a:pt x="7463" y="43046"/>
                    <a:pt x="7562" y="43072"/>
                    <a:pt x="7660" y="43072"/>
                  </a:cubicBezTo>
                  <a:cubicBezTo>
                    <a:pt x="7848" y="43072"/>
                    <a:pt x="8030" y="42976"/>
                    <a:pt x="8139" y="42822"/>
                  </a:cubicBezTo>
                  <a:lnTo>
                    <a:pt x="10174" y="37485"/>
                  </a:lnTo>
                  <a:cubicBezTo>
                    <a:pt x="10374" y="37218"/>
                    <a:pt x="10675" y="37051"/>
                    <a:pt x="11008" y="37051"/>
                  </a:cubicBezTo>
                  <a:cubicBezTo>
                    <a:pt x="11675" y="37051"/>
                    <a:pt x="12376" y="36985"/>
                    <a:pt x="13043" y="36851"/>
                  </a:cubicBezTo>
                  <a:cubicBezTo>
                    <a:pt x="13086" y="36835"/>
                    <a:pt x="13130" y="36827"/>
                    <a:pt x="13174" y="36827"/>
                  </a:cubicBezTo>
                  <a:cubicBezTo>
                    <a:pt x="13399" y="36827"/>
                    <a:pt x="13610" y="37028"/>
                    <a:pt x="13610" y="37251"/>
                  </a:cubicBezTo>
                  <a:lnTo>
                    <a:pt x="14044" y="41388"/>
                  </a:lnTo>
                  <a:cubicBezTo>
                    <a:pt x="14044" y="41521"/>
                    <a:pt x="14110" y="41621"/>
                    <a:pt x="14210" y="41688"/>
                  </a:cubicBezTo>
                  <a:lnTo>
                    <a:pt x="17346" y="43489"/>
                  </a:lnTo>
                  <a:lnTo>
                    <a:pt x="19848" y="39787"/>
                  </a:lnTo>
                  <a:cubicBezTo>
                    <a:pt x="20115" y="39620"/>
                    <a:pt x="20315" y="39320"/>
                    <a:pt x="20348" y="38986"/>
                  </a:cubicBezTo>
                  <a:lnTo>
                    <a:pt x="19681" y="33649"/>
                  </a:lnTo>
                  <a:cubicBezTo>
                    <a:pt x="19748" y="33349"/>
                    <a:pt x="19948" y="33082"/>
                    <a:pt x="20248" y="32948"/>
                  </a:cubicBezTo>
                  <a:cubicBezTo>
                    <a:pt x="21482" y="32381"/>
                    <a:pt x="22616" y="31614"/>
                    <a:pt x="23550" y="30613"/>
                  </a:cubicBezTo>
                  <a:cubicBezTo>
                    <a:pt x="23709" y="30455"/>
                    <a:pt x="23951" y="30359"/>
                    <a:pt x="24194" y="30359"/>
                  </a:cubicBezTo>
                  <a:cubicBezTo>
                    <a:pt x="24258" y="30359"/>
                    <a:pt x="24322" y="30366"/>
                    <a:pt x="24384" y="30380"/>
                  </a:cubicBezTo>
                  <a:lnTo>
                    <a:pt x="26052" y="30980"/>
                  </a:lnTo>
                  <a:cubicBezTo>
                    <a:pt x="26113" y="31003"/>
                    <a:pt x="26178" y="31014"/>
                    <a:pt x="26243" y="31014"/>
                  </a:cubicBezTo>
                  <a:cubicBezTo>
                    <a:pt x="26462" y="31014"/>
                    <a:pt x="26683" y="30893"/>
                    <a:pt x="26786" y="30713"/>
                  </a:cubicBezTo>
                  <a:lnTo>
                    <a:pt x="29922" y="25276"/>
                  </a:lnTo>
                  <a:cubicBezTo>
                    <a:pt x="30055" y="25009"/>
                    <a:pt x="30022" y="24676"/>
                    <a:pt x="29788" y="24476"/>
                  </a:cubicBezTo>
                  <a:lnTo>
                    <a:pt x="28354" y="23208"/>
                  </a:lnTo>
                  <a:cubicBezTo>
                    <a:pt x="28120" y="23008"/>
                    <a:pt x="28054" y="22674"/>
                    <a:pt x="28120" y="22374"/>
                  </a:cubicBezTo>
                  <a:cubicBezTo>
                    <a:pt x="28421" y="21107"/>
                    <a:pt x="28554" y="19772"/>
                    <a:pt x="28521" y="18471"/>
                  </a:cubicBezTo>
                  <a:cubicBezTo>
                    <a:pt x="28521" y="18138"/>
                    <a:pt x="28654" y="17838"/>
                    <a:pt x="28921" y="17637"/>
                  </a:cubicBezTo>
                  <a:lnTo>
                    <a:pt x="33925" y="15536"/>
                  </a:lnTo>
                  <a:cubicBezTo>
                    <a:pt x="34191" y="15336"/>
                    <a:pt x="34325" y="15036"/>
                    <a:pt x="34358" y="14702"/>
                  </a:cubicBezTo>
                  <a:lnTo>
                    <a:pt x="36193" y="12500"/>
                  </a:lnTo>
                  <a:lnTo>
                    <a:pt x="36293" y="10699"/>
                  </a:lnTo>
                  <a:lnTo>
                    <a:pt x="33091" y="8864"/>
                  </a:lnTo>
                  <a:cubicBezTo>
                    <a:pt x="33041" y="8831"/>
                    <a:pt x="32982" y="8814"/>
                    <a:pt x="32924" y="8814"/>
                  </a:cubicBezTo>
                  <a:cubicBezTo>
                    <a:pt x="32865" y="8814"/>
                    <a:pt x="32807" y="8831"/>
                    <a:pt x="32757" y="8864"/>
                  </a:cubicBezTo>
                  <a:lnTo>
                    <a:pt x="28988" y="10566"/>
                  </a:lnTo>
                  <a:cubicBezTo>
                    <a:pt x="28928" y="10588"/>
                    <a:pt x="28866" y="10599"/>
                    <a:pt x="28805" y="10599"/>
                  </a:cubicBezTo>
                  <a:cubicBezTo>
                    <a:pt x="28597" y="10599"/>
                    <a:pt x="28406" y="10472"/>
                    <a:pt x="28354" y="10265"/>
                  </a:cubicBezTo>
                  <a:cubicBezTo>
                    <a:pt x="28154" y="9565"/>
                    <a:pt x="28954" y="9565"/>
                    <a:pt x="28621" y="9031"/>
                  </a:cubicBezTo>
                  <a:cubicBezTo>
                    <a:pt x="28454" y="8731"/>
                    <a:pt x="28454" y="8397"/>
                    <a:pt x="28554" y="8097"/>
                  </a:cubicBezTo>
                  <a:lnTo>
                    <a:pt x="31089" y="3027"/>
                  </a:lnTo>
                  <a:cubicBezTo>
                    <a:pt x="31189" y="2760"/>
                    <a:pt x="31089" y="2426"/>
                    <a:pt x="30856" y="2293"/>
                  </a:cubicBezTo>
                  <a:lnTo>
                    <a:pt x="27020" y="91"/>
                  </a:lnTo>
                  <a:cubicBezTo>
                    <a:pt x="26922" y="30"/>
                    <a:pt x="26815" y="1"/>
                    <a:pt x="2671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5"/>
            <p:cNvSpPr/>
            <p:nvPr/>
          </p:nvSpPr>
          <p:spPr>
            <a:xfrm>
              <a:off x="1737250" y="787900"/>
              <a:ext cx="907325" cy="1087250"/>
            </a:xfrm>
            <a:custGeom>
              <a:avLst/>
              <a:gdLst/>
              <a:ahLst/>
              <a:cxnLst/>
              <a:rect l="l" t="t" r="r" b="b"/>
              <a:pathLst>
                <a:path w="36293" h="43490" extrusionOk="0">
                  <a:moveTo>
                    <a:pt x="21699" y="12728"/>
                  </a:moveTo>
                  <a:cubicBezTo>
                    <a:pt x="23757" y="12728"/>
                    <a:pt x="24918" y="14505"/>
                    <a:pt x="24918" y="17704"/>
                  </a:cubicBezTo>
                  <a:cubicBezTo>
                    <a:pt x="24918" y="22274"/>
                    <a:pt x="21716" y="27845"/>
                    <a:pt x="17746" y="30146"/>
                  </a:cubicBezTo>
                  <a:cubicBezTo>
                    <a:pt x="16542" y="30835"/>
                    <a:pt x="15476" y="31167"/>
                    <a:pt x="14575" y="31167"/>
                  </a:cubicBezTo>
                  <a:cubicBezTo>
                    <a:pt x="12506" y="31167"/>
                    <a:pt x="11308" y="29417"/>
                    <a:pt x="11308" y="26210"/>
                  </a:cubicBezTo>
                  <a:cubicBezTo>
                    <a:pt x="11308" y="21640"/>
                    <a:pt x="14577" y="16036"/>
                    <a:pt x="18580" y="13735"/>
                  </a:cubicBezTo>
                  <a:cubicBezTo>
                    <a:pt x="19771" y="13054"/>
                    <a:pt x="20818" y="12728"/>
                    <a:pt x="21699" y="12728"/>
                  </a:cubicBezTo>
                  <a:close/>
                  <a:moveTo>
                    <a:pt x="26711" y="1"/>
                  </a:moveTo>
                  <a:cubicBezTo>
                    <a:pt x="26530" y="1"/>
                    <a:pt x="26358" y="89"/>
                    <a:pt x="26252" y="258"/>
                  </a:cubicBezTo>
                  <a:lnTo>
                    <a:pt x="23117" y="4995"/>
                  </a:lnTo>
                  <a:cubicBezTo>
                    <a:pt x="22917" y="5228"/>
                    <a:pt x="22616" y="5395"/>
                    <a:pt x="22283" y="5395"/>
                  </a:cubicBezTo>
                  <a:cubicBezTo>
                    <a:pt x="21916" y="5395"/>
                    <a:pt x="21549" y="5395"/>
                    <a:pt x="21182" y="5462"/>
                  </a:cubicBezTo>
                  <a:lnTo>
                    <a:pt x="22316" y="2627"/>
                  </a:lnTo>
                  <a:lnTo>
                    <a:pt x="19114" y="759"/>
                  </a:lnTo>
                  <a:cubicBezTo>
                    <a:pt x="19072" y="745"/>
                    <a:pt x="19025" y="737"/>
                    <a:pt x="18977" y="737"/>
                  </a:cubicBezTo>
                  <a:cubicBezTo>
                    <a:pt x="18909" y="737"/>
                    <a:pt x="18839" y="753"/>
                    <a:pt x="18780" y="792"/>
                  </a:cubicBezTo>
                  <a:lnTo>
                    <a:pt x="14511" y="3260"/>
                  </a:lnTo>
                  <a:cubicBezTo>
                    <a:pt x="14244" y="3427"/>
                    <a:pt x="14044" y="3727"/>
                    <a:pt x="14010" y="4061"/>
                  </a:cubicBezTo>
                  <a:lnTo>
                    <a:pt x="13577" y="8764"/>
                  </a:lnTo>
                  <a:cubicBezTo>
                    <a:pt x="13510" y="9098"/>
                    <a:pt x="13377" y="9398"/>
                    <a:pt x="13143" y="9665"/>
                  </a:cubicBezTo>
                  <a:cubicBezTo>
                    <a:pt x="12309" y="10432"/>
                    <a:pt x="11509" y="11266"/>
                    <a:pt x="10775" y="12167"/>
                  </a:cubicBezTo>
                  <a:cubicBezTo>
                    <a:pt x="10623" y="12344"/>
                    <a:pt x="10395" y="12425"/>
                    <a:pt x="10163" y="12425"/>
                  </a:cubicBezTo>
                  <a:cubicBezTo>
                    <a:pt x="10088" y="12425"/>
                    <a:pt x="10014" y="12416"/>
                    <a:pt x="9941" y="12400"/>
                  </a:cubicBezTo>
                  <a:lnTo>
                    <a:pt x="7239" y="11433"/>
                  </a:lnTo>
                  <a:cubicBezTo>
                    <a:pt x="7179" y="11420"/>
                    <a:pt x="7117" y="11413"/>
                    <a:pt x="7056" y="11413"/>
                  </a:cubicBezTo>
                  <a:cubicBezTo>
                    <a:pt x="6812" y="11413"/>
                    <a:pt x="6572" y="11520"/>
                    <a:pt x="6438" y="11733"/>
                  </a:cubicBezTo>
                  <a:lnTo>
                    <a:pt x="3336" y="17137"/>
                  </a:lnTo>
                  <a:cubicBezTo>
                    <a:pt x="3203" y="17404"/>
                    <a:pt x="3236" y="17737"/>
                    <a:pt x="3469" y="17971"/>
                  </a:cubicBezTo>
                  <a:lnTo>
                    <a:pt x="5638" y="19839"/>
                  </a:lnTo>
                  <a:cubicBezTo>
                    <a:pt x="5871" y="20039"/>
                    <a:pt x="5938" y="20373"/>
                    <a:pt x="5838" y="20673"/>
                  </a:cubicBezTo>
                  <a:cubicBezTo>
                    <a:pt x="5438" y="21740"/>
                    <a:pt x="5104" y="22841"/>
                    <a:pt x="4870" y="23942"/>
                  </a:cubicBezTo>
                  <a:cubicBezTo>
                    <a:pt x="4770" y="24275"/>
                    <a:pt x="4604" y="24576"/>
                    <a:pt x="4337" y="24776"/>
                  </a:cubicBezTo>
                  <a:lnTo>
                    <a:pt x="434" y="27511"/>
                  </a:lnTo>
                  <a:cubicBezTo>
                    <a:pt x="200" y="27745"/>
                    <a:pt x="34" y="28045"/>
                    <a:pt x="34" y="28345"/>
                  </a:cubicBezTo>
                  <a:lnTo>
                    <a:pt x="34" y="33282"/>
                  </a:lnTo>
                  <a:cubicBezTo>
                    <a:pt x="0" y="33382"/>
                    <a:pt x="67" y="33515"/>
                    <a:pt x="167" y="33582"/>
                  </a:cubicBezTo>
                  <a:lnTo>
                    <a:pt x="3369" y="35417"/>
                  </a:lnTo>
                  <a:lnTo>
                    <a:pt x="5371" y="33315"/>
                  </a:lnTo>
                  <a:cubicBezTo>
                    <a:pt x="5504" y="33582"/>
                    <a:pt x="5604" y="33816"/>
                    <a:pt x="5771" y="34049"/>
                  </a:cubicBezTo>
                  <a:cubicBezTo>
                    <a:pt x="5938" y="34316"/>
                    <a:pt x="5938" y="34683"/>
                    <a:pt x="5838" y="34983"/>
                  </a:cubicBezTo>
                  <a:lnTo>
                    <a:pt x="3336" y="40053"/>
                  </a:lnTo>
                  <a:cubicBezTo>
                    <a:pt x="3203" y="40320"/>
                    <a:pt x="3269" y="40654"/>
                    <a:pt x="3536" y="40787"/>
                  </a:cubicBezTo>
                  <a:lnTo>
                    <a:pt x="7372" y="42989"/>
                  </a:lnTo>
                  <a:cubicBezTo>
                    <a:pt x="7463" y="43046"/>
                    <a:pt x="7562" y="43072"/>
                    <a:pt x="7660" y="43072"/>
                  </a:cubicBezTo>
                  <a:cubicBezTo>
                    <a:pt x="7848" y="43072"/>
                    <a:pt x="8030" y="42976"/>
                    <a:pt x="8139" y="42822"/>
                  </a:cubicBezTo>
                  <a:lnTo>
                    <a:pt x="10174" y="37485"/>
                  </a:lnTo>
                  <a:cubicBezTo>
                    <a:pt x="10374" y="37218"/>
                    <a:pt x="10675" y="37051"/>
                    <a:pt x="11008" y="37051"/>
                  </a:cubicBezTo>
                  <a:cubicBezTo>
                    <a:pt x="11675" y="37051"/>
                    <a:pt x="12376" y="36985"/>
                    <a:pt x="13043" y="36851"/>
                  </a:cubicBezTo>
                  <a:cubicBezTo>
                    <a:pt x="13086" y="36835"/>
                    <a:pt x="13130" y="36827"/>
                    <a:pt x="13174" y="36827"/>
                  </a:cubicBezTo>
                  <a:cubicBezTo>
                    <a:pt x="13399" y="36827"/>
                    <a:pt x="13610" y="37028"/>
                    <a:pt x="13610" y="37251"/>
                  </a:cubicBezTo>
                  <a:lnTo>
                    <a:pt x="14044" y="41388"/>
                  </a:lnTo>
                  <a:cubicBezTo>
                    <a:pt x="14044" y="41521"/>
                    <a:pt x="14110" y="41621"/>
                    <a:pt x="14210" y="41688"/>
                  </a:cubicBezTo>
                  <a:lnTo>
                    <a:pt x="17346" y="43489"/>
                  </a:lnTo>
                  <a:lnTo>
                    <a:pt x="19848" y="39787"/>
                  </a:lnTo>
                  <a:cubicBezTo>
                    <a:pt x="20115" y="39620"/>
                    <a:pt x="20315" y="39320"/>
                    <a:pt x="20348" y="38986"/>
                  </a:cubicBezTo>
                  <a:lnTo>
                    <a:pt x="19681" y="33649"/>
                  </a:lnTo>
                  <a:cubicBezTo>
                    <a:pt x="19748" y="33349"/>
                    <a:pt x="19948" y="33082"/>
                    <a:pt x="20248" y="32948"/>
                  </a:cubicBezTo>
                  <a:cubicBezTo>
                    <a:pt x="21482" y="32381"/>
                    <a:pt x="22616" y="31614"/>
                    <a:pt x="23550" y="30613"/>
                  </a:cubicBezTo>
                  <a:cubicBezTo>
                    <a:pt x="23709" y="30455"/>
                    <a:pt x="23951" y="30359"/>
                    <a:pt x="24194" y="30359"/>
                  </a:cubicBezTo>
                  <a:cubicBezTo>
                    <a:pt x="24258" y="30359"/>
                    <a:pt x="24322" y="30366"/>
                    <a:pt x="24384" y="30380"/>
                  </a:cubicBezTo>
                  <a:lnTo>
                    <a:pt x="26052" y="30980"/>
                  </a:lnTo>
                  <a:cubicBezTo>
                    <a:pt x="26113" y="31003"/>
                    <a:pt x="26178" y="31014"/>
                    <a:pt x="26243" y="31014"/>
                  </a:cubicBezTo>
                  <a:cubicBezTo>
                    <a:pt x="26462" y="31014"/>
                    <a:pt x="26683" y="30893"/>
                    <a:pt x="26786" y="30713"/>
                  </a:cubicBezTo>
                  <a:lnTo>
                    <a:pt x="29922" y="25276"/>
                  </a:lnTo>
                  <a:cubicBezTo>
                    <a:pt x="30055" y="25009"/>
                    <a:pt x="30022" y="24676"/>
                    <a:pt x="29788" y="24476"/>
                  </a:cubicBezTo>
                  <a:lnTo>
                    <a:pt x="28354" y="23208"/>
                  </a:lnTo>
                  <a:cubicBezTo>
                    <a:pt x="28120" y="23008"/>
                    <a:pt x="28054" y="22674"/>
                    <a:pt x="28120" y="22374"/>
                  </a:cubicBezTo>
                  <a:cubicBezTo>
                    <a:pt x="28421" y="21107"/>
                    <a:pt x="28554" y="19772"/>
                    <a:pt x="28521" y="18471"/>
                  </a:cubicBezTo>
                  <a:cubicBezTo>
                    <a:pt x="28521" y="18138"/>
                    <a:pt x="28654" y="17838"/>
                    <a:pt x="28921" y="17637"/>
                  </a:cubicBezTo>
                  <a:lnTo>
                    <a:pt x="33925" y="15536"/>
                  </a:lnTo>
                  <a:cubicBezTo>
                    <a:pt x="34191" y="15336"/>
                    <a:pt x="34325" y="15036"/>
                    <a:pt x="34358" y="14702"/>
                  </a:cubicBezTo>
                  <a:lnTo>
                    <a:pt x="36193" y="12500"/>
                  </a:lnTo>
                  <a:lnTo>
                    <a:pt x="36293" y="10699"/>
                  </a:lnTo>
                  <a:lnTo>
                    <a:pt x="33091" y="8864"/>
                  </a:lnTo>
                  <a:cubicBezTo>
                    <a:pt x="33041" y="8831"/>
                    <a:pt x="32982" y="8814"/>
                    <a:pt x="32924" y="8814"/>
                  </a:cubicBezTo>
                  <a:cubicBezTo>
                    <a:pt x="32865" y="8814"/>
                    <a:pt x="32807" y="8831"/>
                    <a:pt x="32757" y="8864"/>
                  </a:cubicBezTo>
                  <a:lnTo>
                    <a:pt x="28988" y="10566"/>
                  </a:lnTo>
                  <a:cubicBezTo>
                    <a:pt x="28928" y="10588"/>
                    <a:pt x="28866" y="10599"/>
                    <a:pt x="28805" y="10599"/>
                  </a:cubicBezTo>
                  <a:cubicBezTo>
                    <a:pt x="28597" y="10599"/>
                    <a:pt x="28406" y="10472"/>
                    <a:pt x="28354" y="10265"/>
                  </a:cubicBezTo>
                  <a:cubicBezTo>
                    <a:pt x="28154" y="9565"/>
                    <a:pt x="28954" y="9565"/>
                    <a:pt x="28621" y="9031"/>
                  </a:cubicBezTo>
                  <a:cubicBezTo>
                    <a:pt x="28454" y="8731"/>
                    <a:pt x="28454" y="8397"/>
                    <a:pt x="28554" y="8097"/>
                  </a:cubicBezTo>
                  <a:lnTo>
                    <a:pt x="31089" y="3027"/>
                  </a:lnTo>
                  <a:cubicBezTo>
                    <a:pt x="31189" y="2760"/>
                    <a:pt x="31089" y="2426"/>
                    <a:pt x="30856" y="2293"/>
                  </a:cubicBezTo>
                  <a:lnTo>
                    <a:pt x="27020" y="91"/>
                  </a:lnTo>
                  <a:cubicBezTo>
                    <a:pt x="26922" y="30"/>
                    <a:pt x="26815" y="1"/>
                    <a:pt x="267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5"/>
            <p:cNvSpPr/>
            <p:nvPr/>
          </p:nvSpPr>
          <p:spPr>
            <a:xfrm>
              <a:off x="1816475" y="1562400"/>
              <a:ext cx="384450" cy="312750"/>
            </a:xfrm>
            <a:custGeom>
              <a:avLst/>
              <a:gdLst/>
              <a:ahLst/>
              <a:cxnLst/>
              <a:rect l="l" t="t" r="r" b="b"/>
              <a:pathLst>
                <a:path w="15378" h="12510" extrusionOk="0">
                  <a:moveTo>
                    <a:pt x="3369" y="0"/>
                  </a:moveTo>
                  <a:lnTo>
                    <a:pt x="1134" y="4003"/>
                  </a:lnTo>
                  <a:lnTo>
                    <a:pt x="2202" y="2335"/>
                  </a:lnTo>
                  <a:cubicBezTo>
                    <a:pt x="2302" y="2569"/>
                    <a:pt x="2435" y="2802"/>
                    <a:pt x="2602" y="3036"/>
                  </a:cubicBezTo>
                  <a:cubicBezTo>
                    <a:pt x="2736" y="3336"/>
                    <a:pt x="2769" y="3670"/>
                    <a:pt x="2635" y="3970"/>
                  </a:cubicBezTo>
                  <a:lnTo>
                    <a:pt x="134" y="9040"/>
                  </a:lnTo>
                  <a:cubicBezTo>
                    <a:pt x="0" y="9307"/>
                    <a:pt x="100" y="9640"/>
                    <a:pt x="367" y="9774"/>
                  </a:cubicBezTo>
                  <a:lnTo>
                    <a:pt x="4203" y="11975"/>
                  </a:lnTo>
                  <a:cubicBezTo>
                    <a:pt x="4294" y="12032"/>
                    <a:pt x="4393" y="12058"/>
                    <a:pt x="4491" y="12058"/>
                  </a:cubicBezTo>
                  <a:cubicBezTo>
                    <a:pt x="4679" y="12058"/>
                    <a:pt x="4861" y="11962"/>
                    <a:pt x="4970" y="11809"/>
                  </a:cubicBezTo>
                  <a:lnTo>
                    <a:pt x="7005" y="6472"/>
                  </a:lnTo>
                  <a:cubicBezTo>
                    <a:pt x="7205" y="6205"/>
                    <a:pt x="7506" y="6038"/>
                    <a:pt x="7839" y="6038"/>
                  </a:cubicBezTo>
                  <a:cubicBezTo>
                    <a:pt x="7927" y="6042"/>
                    <a:pt x="8015" y="6044"/>
                    <a:pt x="8104" y="6044"/>
                  </a:cubicBezTo>
                  <a:cubicBezTo>
                    <a:pt x="8690" y="6044"/>
                    <a:pt x="9295" y="5954"/>
                    <a:pt x="9874" y="5838"/>
                  </a:cubicBezTo>
                  <a:cubicBezTo>
                    <a:pt x="9909" y="5829"/>
                    <a:pt x="9945" y="5825"/>
                    <a:pt x="9980" y="5825"/>
                  </a:cubicBezTo>
                  <a:cubicBezTo>
                    <a:pt x="10215" y="5825"/>
                    <a:pt x="10441" y="6006"/>
                    <a:pt x="10441" y="6238"/>
                  </a:cubicBezTo>
                  <a:lnTo>
                    <a:pt x="10841" y="10374"/>
                  </a:lnTo>
                  <a:cubicBezTo>
                    <a:pt x="10841" y="10508"/>
                    <a:pt x="10908" y="10608"/>
                    <a:pt x="11008" y="10675"/>
                  </a:cubicBezTo>
                  <a:lnTo>
                    <a:pt x="14177" y="12509"/>
                  </a:lnTo>
                  <a:lnTo>
                    <a:pt x="15378" y="10741"/>
                  </a:lnTo>
                  <a:lnTo>
                    <a:pt x="14844" y="5337"/>
                  </a:lnTo>
                  <a:lnTo>
                    <a:pt x="8640" y="2736"/>
                  </a:lnTo>
                  <a:lnTo>
                    <a:pt x="336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5"/>
            <p:cNvSpPr/>
            <p:nvPr/>
          </p:nvSpPr>
          <p:spPr>
            <a:xfrm>
              <a:off x="2020775" y="1042025"/>
              <a:ext cx="413650" cy="580175"/>
            </a:xfrm>
            <a:custGeom>
              <a:avLst/>
              <a:gdLst/>
              <a:ahLst/>
              <a:cxnLst/>
              <a:rect l="l" t="t" r="r" b="b"/>
              <a:pathLst>
                <a:path w="16546" h="23207" extrusionOk="0">
                  <a:moveTo>
                    <a:pt x="13077" y="0"/>
                  </a:moveTo>
                  <a:lnTo>
                    <a:pt x="11442" y="2769"/>
                  </a:lnTo>
                  <a:cubicBezTo>
                    <a:pt x="12810" y="3303"/>
                    <a:pt x="13577" y="4971"/>
                    <a:pt x="13577" y="7539"/>
                  </a:cubicBezTo>
                  <a:cubicBezTo>
                    <a:pt x="13577" y="12142"/>
                    <a:pt x="10375" y="17680"/>
                    <a:pt x="6405" y="19981"/>
                  </a:cubicBezTo>
                  <a:cubicBezTo>
                    <a:pt x="5199" y="20671"/>
                    <a:pt x="4135" y="21004"/>
                    <a:pt x="3236" y="21004"/>
                  </a:cubicBezTo>
                  <a:cubicBezTo>
                    <a:pt x="2396" y="21004"/>
                    <a:pt x="1700" y="20712"/>
                    <a:pt x="1168" y="20148"/>
                  </a:cubicBezTo>
                  <a:lnTo>
                    <a:pt x="1" y="22150"/>
                  </a:lnTo>
                  <a:cubicBezTo>
                    <a:pt x="1" y="22150"/>
                    <a:pt x="3426" y="23206"/>
                    <a:pt x="6213" y="23206"/>
                  </a:cubicBezTo>
                  <a:cubicBezTo>
                    <a:pt x="7065" y="23206"/>
                    <a:pt x="7857" y="23108"/>
                    <a:pt x="8473" y="22850"/>
                  </a:cubicBezTo>
                  <a:cubicBezTo>
                    <a:pt x="11142" y="21716"/>
                    <a:pt x="16546" y="11142"/>
                    <a:pt x="16546" y="11142"/>
                  </a:cubicBezTo>
                  <a:lnTo>
                    <a:pt x="16546" y="2902"/>
                  </a:lnTo>
                  <a:lnTo>
                    <a:pt x="1307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5"/>
            <p:cNvSpPr/>
            <p:nvPr/>
          </p:nvSpPr>
          <p:spPr>
            <a:xfrm>
              <a:off x="2310150" y="787900"/>
              <a:ext cx="206850" cy="195775"/>
            </a:xfrm>
            <a:custGeom>
              <a:avLst/>
              <a:gdLst/>
              <a:ahLst/>
              <a:cxnLst/>
              <a:rect l="l" t="t" r="r" b="b"/>
              <a:pathLst>
                <a:path w="8274" h="7831" extrusionOk="0">
                  <a:moveTo>
                    <a:pt x="3795" y="1"/>
                  </a:moveTo>
                  <a:cubicBezTo>
                    <a:pt x="3614" y="1"/>
                    <a:pt x="3442" y="89"/>
                    <a:pt x="3336" y="258"/>
                  </a:cubicBezTo>
                  <a:lnTo>
                    <a:pt x="201" y="4995"/>
                  </a:lnTo>
                  <a:cubicBezTo>
                    <a:pt x="134" y="5062"/>
                    <a:pt x="67" y="5128"/>
                    <a:pt x="1" y="5195"/>
                  </a:cubicBezTo>
                  <a:lnTo>
                    <a:pt x="4604" y="7830"/>
                  </a:lnTo>
                  <a:lnTo>
                    <a:pt x="7339" y="4695"/>
                  </a:lnTo>
                  <a:lnTo>
                    <a:pt x="8173" y="3027"/>
                  </a:lnTo>
                  <a:cubicBezTo>
                    <a:pt x="8273" y="2760"/>
                    <a:pt x="8173" y="2426"/>
                    <a:pt x="7940" y="2293"/>
                  </a:cubicBezTo>
                  <a:lnTo>
                    <a:pt x="4104" y="91"/>
                  </a:lnTo>
                  <a:cubicBezTo>
                    <a:pt x="4006" y="30"/>
                    <a:pt x="3899" y="1"/>
                    <a:pt x="379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5"/>
            <p:cNvSpPr/>
            <p:nvPr/>
          </p:nvSpPr>
          <p:spPr>
            <a:xfrm>
              <a:off x="1742250" y="1399775"/>
              <a:ext cx="216000" cy="133450"/>
            </a:xfrm>
            <a:custGeom>
              <a:avLst/>
              <a:gdLst/>
              <a:ahLst/>
              <a:cxnLst/>
              <a:rect l="l" t="t" r="r" b="b"/>
              <a:pathLst>
                <a:path w="8640" h="5338" extrusionOk="0">
                  <a:moveTo>
                    <a:pt x="4437" y="1"/>
                  </a:moveTo>
                  <a:cubicBezTo>
                    <a:pt x="4337" y="101"/>
                    <a:pt x="4237" y="234"/>
                    <a:pt x="4137" y="301"/>
                  </a:cubicBezTo>
                  <a:lnTo>
                    <a:pt x="267" y="3036"/>
                  </a:lnTo>
                  <a:cubicBezTo>
                    <a:pt x="134" y="3136"/>
                    <a:pt x="67" y="3236"/>
                    <a:pt x="0" y="3336"/>
                  </a:cubicBezTo>
                  <a:lnTo>
                    <a:pt x="3470" y="5338"/>
                  </a:lnTo>
                  <a:lnTo>
                    <a:pt x="8640" y="2402"/>
                  </a:lnTo>
                  <a:lnTo>
                    <a:pt x="4437"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5"/>
            <p:cNvSpPr/>
            <p:nvPr/>
          </p:nvSpPr>
          <p:spPr>
            <a:xfrm>
              <a:off x="1818125" y="1072875"/>
              <a:ext cx="202675" cy="207675"/>
            </a:xfrm>
            <a:custGeom>
              <a:avLst/>
              <a:gdLst/>
              <a:ahLst/>
              <a:cxnLst/>
              <a:rect l="l" t="t" r="r" b="b"/>
              <a:pathLst>
                <a:path w="8107" h="8307" extrusionOk="0">
                  <a:moveTo>
                    <a:pt x="3770" y="1"/>
                  </a:moveTo>
                  <a:cubicBezTo>
                    <a:pt x="3537" y="34"/>
                    <a:pt x="3337" y="134"/>
                    <a:pt x="3203" y="334"/>
                  </a:cubicBezTo>
                  <a:lnTo>
                    <a:pt x="101" y="5738"/>
                  </a:lnTo>
                  <a:cubicBezTo>
                    <a:pt x="34" y="5871"/>
                    <a:pt x="1" y="6005"/>
                    <a:pt x="1" y="6138"/>
                  </a:cubicBezTo>
                  <a:lnTo>
                    <a:pt x="3804" y="8307"/>
                  </a:lnTo>
                  <a:lnTo>
                    <a:pt x="8107" y="2536"/>
                  </a:lnTo>
                  <a:lnTo>
                    <a:pt x="3770"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5"/>
            <p:cNvSpPr/>
            <p:nvPr/>
          </p:nvSpPr>
          <p:spPr>
            <a:xfrm>
              <a:off x="2089175" y="806300"/>
              <a:ext cx="206000" cy="139850"/>
            </a:xfrm>
            <a:custGeom>
              <a:avLst/>
              <a:gdLst/>
              <a:ahLst/>
              <a:cxnLst/>
              <a:rect l="l" t="t" r="r" b="b"/>
              <a:pathLst>
                <a:path w="8240" h="5594" extrusionOk="0">
                  <a:moveTo>
                    <a:pt x="4900" y="1"/>
                  </a:moveTo>
                  <a:cubicBezTo>
                    <a:pt x="4832" y="1"/>
                    <a:pt x="4762" y="17"/>
                    <a:pt x="4703" y="56"/>
                  </a:cubicBezTo>
                  <a:lnTo>
                    <a:pt x="434" y="2524"/>
                  </a:lnTo>
                  <a:cubicBezTo>
                    <a:pt x="234" y="2624"/>
                    <a:pt x="100" y="2825"/>
                    <a:pt x="0" y="3025"/>
                  </a:cubicBezTo>
                  <a:lnTo>
                    <a:pt x="4437" y="5593"/>
                  </a:lnTo>
                  <a:lnTo>
                    <a:pt x="8239" y="3392"/>
                  </a:lnTo>
                  <a:lnTo>
                    <a:pt x="8239" y="1891"/>
                  </a:lnTo>
                  <a:lnTo>
                    <a:pt x="5037" y="23"/>
                  </a:lnTo>
                  <a:cubicBezTo>
                    <a:pt x="4995" y="9"/>
                    <a:pt x="4948" y="1"/>
                    <a:pt x="490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5"/>
            <p:cNvSpPr/>
            <p:nvPr/>
          </p:nvSpPr>
          <p:spPr>
            <a:xfrm>
              <a:off x="2499450" y="1008250"/>
              <a:ext cx="145125" cy="90500"/>
            </a:xfrm>
            <a:custGeom>
              <a:avLst/>
              <a:gdLst/>
              <a:ahLst/>
              <a:cxnLst/>
              <a:rect l="l" t="t" r="r" b="b"/>
              <a:pathLst>
                <a:path w="5805" h="3620" extrusionOk="0">
                  <a:moveTo>
                    <a:pt x="5770" y="1865"/>
                  </a:moveTo>
                  <a:lnTo>
                    <a:pt x="5805" y="1885"/>
                  </a:lnTo>
                  <a:cubicBezTo>
                    <a:pt x="5794" y="1878"/>
                    <a:pt x="5782" y="1871"/>
                    <a:pt x="5770" y="1865"/>
                  </a:cubicBezTo>
                  <a:close/>
                  <a:moveTo>
                    <a:pt x="2436" y="0"/>
                  </a:moveTo>
                  <a:cubicBezTo>
                    <a:pt x="2377" y="0"/>
                    <a:pt x="2319" y="17"/>
                    <a:pt x="2269" y="50"/>
                  </a:cubicBezTo>
                  <a:lnTo>
                    <a:pt x="101" y="1018"/>
                  </a:lnTo>
                  <a:cubicBezTo>
                    <a:pt x="1" y="1518"/>
                    <a:pt x="901" y="2819"/>
                    <a:pt x="1068" y="3286"/>
                  </a:cubicBezTo>
                  <a:cubicBezTo>
                    <a:pt x="1120" y="3493"/>
                    <a:pt x="1312" y="3620"/>
                    <a:pt x="1520" y="3620"/>
                  </a:cubicBezTo>
                  <a:cubicBezTo>
                    <a:pt x="1580" y="3620"/>
                    <a:pt x="1642" y="3609"/>
                    <a:pt x="1702" y="3586"/>
                  </a:cubicBezTo>
                  <a:lnTo>
                    <a:pt x="5471" y="1885"/>
                  </a:lnTo>
                  <a:cubicBezTo>
                    <a:pt x="5521" y="1852"/>
                    <a:pt x="5580" y="1835"/>
                    <a:pt x="5638" y="1835"/>
                  </a:cubicBezTo>
                  <a:cubicBezTo>
                    <a:pt x="5683" y="1835"/>
                    <a:pt x="5729" y="1845"/>
                    <a:pt x="5770" y="1865"/>
                  </a:cubicBezTo>
                  <a:lnTo>
                    <a:pt x="5770" y="1865"/>
                  </a:lnTo>
                  <a:lnTo>
                    <a:pt x="2603" y="50"/>
                  </a:lnTo>
                  <a:cubicBezTo>
                    <a:pt x="2553" y="17"/>
                    <a:pt x="2494" y="0"/>
                    <a:pt x="243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5"/>
            <p:cNvSpPr/>
            <p:nvPr/>
          </p:nvSpPr>
          <p:spPr>
            <a:xfrm>
              <a:off x="2310150" y="787900"/>
              <a:ext cx="206850" cy="195775"/>
            </a:xfrm>
            <a:custGeom>
              <a:avLst/>
              <a:gdLst/>
              <a:ahLst/>
              <a:cxnLst/>
              <a:rect l="l" t="t" r="r" b="b"/>
              <a:pathLst>
                <a:path w="8274" h="7831" extrusionOk="0">
                  <a:moveTo>
                    <a:pt x="3795" y="1"/>
                  </a:moveTo>
                  <a:cubicBezTo>
                    <a:pt x="3614" y="1"/>
                    <a:pt x="3442" y="89"/>
                    <a:pt x="3336" y="258"/>
                  </a:cubicBezTo>
                  <a:lnTo>
                    <a:pt x="201" y="4995"/>
                  </a:lnTo>
                  <a:cubicBezTo>
                    <a:pt x="134" y="5062"/>
                    <a:pt x="67" y="5128"/>
                    <a:pt x="1" y="5195"/>
                  </a:cubicBezTo>
                  <a:lnTo>
                    <a:pt x="4604" y="7830"/>
                  </a:lnTo>
                  <a:lnTo>
                    <a:pt x="7339" y="4695"/>
                  </a:lnTo>
                  <a:lnTo>
                    <a:pt x="8173" y="3027"/>
                  </a:lnTo>
                  <a:cubicBezTo>
                    <a:pt x="8273" y="2760"/>
                    <a:pt x="8173" y="2426"/>
                    <a:pt x="7940" y="2293"/>
                  </a:cubicBezTo>
                  <a:lnTo>
                    <a:pt x="4104" y="91"/>
                  </a:lnTo>
                  <a:cubicBezTo>
                    <a:pt x="4006" y="30"/>
                    <a:pt x="3899"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5"/>
            <p:cNvSpPr/>
            <p:nvPr/>
          </p:nvSpPr>
          <p:spPr>
            <a:xfrm>
              <a:off x="2300150" y="782600"/>
              <a:ext cx="223525" cy="207750"/>
            </a:xfrm>
            <a:custGeom>
              <a:avLst/>
              <a:gdLst/>
              <a:ahLst/>
              <a:cxnLst/>
              <a:rect l="l" t="t" r="r" b="b"/>
              <a:pathLst>
                <a:path w="8941" h="8310" extrusionOk="0">
                  <a:moveTo>
                    <a:pt x="4222" y="422"/>
                  </a:moveTo>
                  <a:cubicBezTo>
                    <a:pt x="4285" y="422"/>
                    <a:pt x="4348" y="437"/>
                    <a:pt x="4404" y="470"/>
                  </a:cubicBezTo>
                  <a:lnTo>
                    <a:pt x="8240" y="2672"/>
                  </a:lnTo>
                  <a:cubicBezTo>
                    <a:pt x="8406" y="2772"/>
                    <a:pt x="8473" y="2972"/>
                    <a:pt x="8406" y="3139"/>
                  </a:cubicBezTo>
                  <a:lnTo>
                    <a:pt x="7572" y="4807"/>
                  </a:lnTo>
                  <a:lnTo>
                    <a:pt x="4971" y="7775"/>
                  </a:lnTo>
                  <a:lnTo>
                    <a:pt x="734" y="5340"/>
                  </a:lnTo>
                  <a:lnTo>
                    <a:pt x="768" y="5340"/>
                  </a:lnTo>
                  <a:lnTo>
                    <a:pt x="3903" y="570"/>
                  </a:lnTo>
                  <a:cubicBezTo>
                    <a:pt x="3970" y="481"/>
                    <a:pt x="4096" y="422"/>
                    <a:pt x="4222" y="422"/>
                  </a:cubicBezTo>
                  <a:close/>
                  <a:moveTo>
                    <a:pt x="4209" y="1"/>
                  </a:moveTo>
                  <a:cubicBezTo>
                    <a:pt x="3960" y="1"/>
                    <a:pt x="3722" y="119"/>
                    <a:pt x="3570" y="337"/>
                  </a:cubicBezTo>
                  <a:lnTo>
                    <a:pt x="434" y="5074"/>
                  </a:lnTo>
                  <a:cubicBezTo>
                    <a:pt x="401" y="5107"/>
                    <a:pt x="334" y="5174"/>
                    <a:pt x="267" y="5207"/>
                  </a:cubicBezTo>
                  <a:lnTo>
                    <a:pt x="0" y="5407"/>
                  </a:lnTo>
                  <a:lnTo>
                    <a:pt x="5071" y="8309"/>
                  </a:lnTo>
                  <a:lnTo>
                    <a:pt x="7906" y="5040"/>
                  </a:lnTo>
                  <a:lnTo>
                    <a:pt x="8740" y="3306"/>
                  </a:lnTo>
                  <a:cubicBezTo>
                    <a:pt x="8940" y="2939"/>
                    <a:pt x="8807" y="2505"/>
                    <a:pt x="8440" y="2305"/>
                  </a:cubicBezTo>
                  <a:lnTo>
                    <a:pt x="4604" y="103"/>
                  </a:lnTo>
                  <a:cubicBezTo>
                    <a:pt x="4476" y="34"/>
                    <a:pt x="4341" y="1"/>
                    <a:pt x="4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5"/>
            <p:cNvSpPr/>
            <p:nvPr/>
          </p:nvSpPr>
          <p:spPr>
            <a:xfrm>
              <a:off x="1742250" y="1399775"/>
              <a:ext cx="216000" cy="133450"/>
            </a:xfrm>
            <a:custGeom>
              <a:avLst/>
              <a:gdLst/>
              <a:ahLst/>
              <a:cxnLst/>
              <a:rect l="l" t="t" r="r" b="b"/>
              <a:pathLst>
                <a:path w="8640" h="5338" extrusionOk="0">
                  <a:moveTo>
                    <a:pt x="4437" y="1"/>
                  </a:moveTo>
                  <a:cubicBezTo>
                    <a:pt x="4337" y="101"/>
                    <a:pt x="4237" y="234"/>
                    <a:pt x="4137" y="301"/>
                  </a:cubicBezTo>
                  <a:lnTo>
                    <a:pt x="267" y="3036"/>
                  </a:lnTo>
                  <a:cubicBezTo>
                    <a:pt x="134" y="3136"/>
                    <a:pt x="67" y="3236"/>
                    <a:pt x="0" y="3336"/>
                  </a:cubicBezTo>
                  <a:lnTo>
                    <a:pt x="3470" y="5338"/>
                  </a:lnTo>
                  <a:lnTo>
                    <a:pt x="8640" y="2402"/>
                  </a:lnTo>
                  <a:lnTo>
                    <a:pt x="44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5"/>
            <p:cNvSpPr/>
            <p:nvPr/>
          </p:nvSpPr>
          <p:spPr>
            <a:xfrm>
              <a:off x="1735575" y="1393100"/>
              <a:ext cx="233525" cy="145975"/>
            </a:xfrm>
            <a:custGeom>
              <a:avLst/>
              <a:gdLst/>
              <a:ahLst/>
              <a:cxnLst/>
              <a:rect l="l" t="t" r="r" b="b"/>
              <a:pathLst>
                <a:path w="9341" h="5839" extrusionOk="0">
                  <a:moveTo>
                    <a:pt x="4771" y="534"/>
                  </a:moveTo>
                  <a:lnTo>
                    <a:pt x="8473" y="2669"/>
                  </a:lnTo>
                  <a:lnTo>
                    <a:pt x="3737" y="5371"/>
                  </a:lnTo>
                  <a:lnTo>
                    <a:pt x="568" y="3537"/>
                  </a:lnTo>
                  <a:cubicBezTo>
                    <a:pt x="601" y="3503"/>
                    <a:pt x="601" y="3503"/>
                    <a:pt x="634" y="3470"/>
                  </a:cubicBezTo>
                  <a:lnTo>
                    <a:pt x="4537" y="735"/>
                  </a:lnTo>
                  <a:cubicBezTo>
                    <a:pt x="4604" y="701"/>
                    <a:pt x="4671" y="601"/>
                    <a:pt x="4771" y="534"/>
                  </a:cubicBezTo>
                  <a:close/>
                  <a:moveTo>
                    <a:pt x="4671" y="1"/>
                  </a:moveTo>
                  <a:lnTo>
                    <a:pt x="4537" y="134"/>
                  </a:lnTo>
                  <a:cubicBezTo>
                    <a:pt x="4470" y="234"/>
                    <a:pt x="4404" y="334"/>
                    <a:pt x="4304" y="401"/>
                  </a:cubicBezTo>
                  <a:lnTo>
                    <a:pt x="401" y="3136"/>
                  </a:lnTo>
                  <a:cubicBezTo>
                    <a:pt x="267" y="3236"/>
                    <a:pt x="167" y="3370"/>
                    <a:pt x="101" y="3503"/>
                  </a:cubicBezTo>
                  <a:lnTo>
                    <a:pt x="1" y="3670"/>
                  </a:lnTo>
                  <a:lnTo>
                    <a:pt x="3737" y="5838"/>
                  </a:lnTo>
                  <a:lnTo>
                    <a:pt x="9341" y="2669"/>
                  </a:lnTo>
                  <a:lnTo>
                    <a:pt x="46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5"/>
            <p:cNvSpPr/>
            <p:nvPr/>
          </p:nvSpPr>
          <p:spPr>
            <a:xfrm>
              <a:off x="1818125" y="1072875"/>
              <a:ext cx="202675" cy="207675"/>
            </a:xfrm>
            <a:custGeom>
              <a:avLst/>
              <a:gdLst/>
              <a:ahLst/>
              <a:cxnLst/>
              <a:rect l="l" t="t" r="r" b="b"/>
              <a:pathLst>
                <a:path w="8107" h="8307" extrusionOk="0">
                  <a:moveTo>
                    <a:pt x="3770" y="1"/>
                  </a:moveTo>
                  <a:cubicBezTo>
                    <a:pt x="3537" y="34"/>
                    <a:pt x="3337" y="134"/>
                    <a:pt x="3203" y="334"/>
                  </a:cubicBezTo>
                  <a:lnTo>
                    <a:pt x="101" y="5738"/>
                  </a:lnTo>
                  <a:cubicBezTo>
                    <a:pt x="34" y="5871"/>
                    <a:pt x="1" y="6005"/>
                    <a:pt x="1" y="6138"/>
                  </a:cubicBezTo>
                  <a:lnTo>
                    <a:pt x="3804" y="8307"/>
                  </a:lnTo>
                  <a:lnTo>
                    <a:pt x="8107" y="2536"/>
                  </a:lnTo>
                  <a:lnTo>
                    <a:pt x="37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5"/>
            <p:cNvSpPr/>
            <p:nvPr/>
          </p:nvSpPr>
          <p:spPr>
            <a:xfrm>
              <a:off x="1813125" y="1067875"/>
              <a:ext cx="215175" cy="219350"/>
            </a:xfrm>
            <a:custGeom>
              <a:avLst/>
              <a:gdLst/>
              <a:ahLst/>
              <a:cxnLst/>
              <a:rect l="l" t="t" r="r" b="b"/>
              <a:pathLst>
                <a:path w="8607" h="8774" extrusionOk="0">
                  <a:moveTo>
                    <a:pt x="3904" y="434"/>
                  </a:moveTo>
                  <a:lnTo>
                    <a:pt x="7973" y="2802"/>
                  </a:lnTo>
                  <a:lnTo>
                    <a:pt x="3970" y="8240"/>
                  </a:lnTo>
                  <a:lnTo>
                    <a:pt x="434" y="6205"/>
                  </a:lnTo>
                  <a:cubicBezTo>
                    <a:pt x="434" y="6138"/>
                    <a:pt x="434" y="6105"/>
                    <a:pt x="468" y="6038"/>
                  </a:cubicBezTo>
                  <a:lnTo>
                    <a:pt x="3603" y="634"/>
                  </a:lnTo>
                  <a:cubicBezTo>
                    <a:pt x="3670" y="501"/>
                    <a:pt x="3770" y="434"/>
                    <a:pt x="3904" y="434"/>
                  </a:cubicBezTo>
                  <a:close/>
                  <a:moveTo>
                    <a:pt x="3937" y="0"/>
                  </a:moveTo>
                  <a:cubicBezTo>
                    <a:pt x="3637" y="0"/>
                    <a:pt x="3370" y="167"/>
                    <a:pt x="3236" y="401"/>
                  </a:cubicBezTo>
                  <a:lnTo>
                    <a:pt x="101" y="5838"/>
                  </a:lnTo>
                  <a:cubicBezTo>
                    <a:pt x="34" y="6005"/>
                    <a:pt x="1" y="6172"/>
                    <a:pt x="34" y="6372"/>
                  </a:cubicBezTo>
                  <a:lnTo>
                    <a:pt x="34" y="6472"/>
                  </a:lnTo>
                  <a:lnTo>
                    <a:pt x="4070" y="8773"/>
                  </a:lnTo>
                  <a:lnTo>
                    <a:pt x="8607" y="2669"/>
                  </a:lnTo>
                  <a:lnTo>
                    <a:pt x="40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5"/>
            <p:cNvSpPr/>
            <p:nvPr/>
          </p:nvSpPr>
          <p:spPr>
            <a:xfrm>
              <a:off x="2089175" y="806300"/>
              <a:ext cx="206000" cy="139850"/>
            </a:xfrm>
            <a:custGeom>
              <a:avLst/>
              <a:gdLst/>
              <a:ahLst/>
              <a:cxnLst/>
              <a:rect l="l" t="t" r="r" b="b"/>
              <a:pathLst>
                <a:path w="8240" h="5594" extrusionOk="0">
                  <a:moveTo>
                    <a:pt x="4900" y="1"/>
                  </a:moveTo>
                  <a:cubicBezTo>
                    <a:pt x="4832" y="1"/>
                    <a:pt x="4762" y="17"/>
                    <a:pt x="4703" y="56"/>
                  </a:cubicBezTo>
                  <a:lnTo>
                    <a:pt x="434" y="2524"/>
                  </a:lnTo>
                  <a:cubicBezTo>
                    <a:pt x="234" y="2624"/>
                    <a:pt x="100" y="2825"/>
                    <a:pt x="0" y="3025"/>
                  </a:cubicBezTo>
                  <a:lnTo>
                    <a:pt x="4437" y="5593"/>
                  </a:lnTo>
                  <a:lnTo>
                    <a:pt x="8239" y="3392"/>
                  </a:lnTo>
                  <a:lnTo>
                    <a:pt x="8239" y="1891"/>
                  </a:lnTo>
                  <a:lnTo>
                    <a:pt x="5037" y="23"/>
                  </a:lnTo>
                  <a:cubicBezTo>
                    <a:pt x="4995" y="9"/>
                    <a:pt x="4948" y="1"/>
                    <a:pt x="49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5"/>
            <p:cNvSpPr/>
            <p:nvPr/>
          </p:nvSpPr>
          <p:spPr>
            <a:xfrm>
              <a:off x="2082500" y="801175"/>
              <a:ext cx="217675" cy="150800"/>
            </a:xfrm>
            <a:custGeom>
              <a:avLst/>
              <a:gdLst/>
              <a:ahLst/>
              <a:cxnLst/>
              <a:rect l="l" t="t" r="r" b="b"/>
              <a:pathLst>
                <a:path w="8707" h="6032" extrusionOk="0">
                  <a:moveTo>
                    <a:pt x="5129" y="413"/>
                  </a:moveTo>
                  <a:cubicBezTo>
                    <a:pt x="5145" y="413"/>
                    <a:pt x="5159" y="417"/>
                    <a:pt x="5171" y="428"/>
                  </a:cubicBezTo>
                  <a:lnTo>
                    <a:pt x="8306" y="2196"/>
                  </a:lnTo>
                  <a:lnTo>
                    <a:pt x="8306" y="3463"/>
                  </a:lnTo>
                  <a:lnTo>
                    <a:pt x="4704" y="5531"/>
                  </a:lnTo>
                  <a:lnTo>
                    <a:pt x="534" y="3163"/>
                  </a:lnTo>
                  <a:lnTo>
                    <a:pt x="567" y="3163"/>
                  </a:lnTo>
                  <a:cubicBezTo>
                    <a:pt x="634" y="3063"/>
                    <a:pt x="701" y="2963"/>
                    <a:pt x="801" y="2930"/>
                  </a:cubicBezTo>
                  <a:lnTo>
                    <a:pt x="5037" y="428"/>
                  </a:lnTo>
                  <a:cubicBezTo>
                    <a:pt x="5059" y="428"/>
                    <a:pt x="5096" y="413"/>
                    <a:pt x="5129" y="413"/>
                  </a:cubicBezTo>
                  <a:close/>
                  <a:moveTo>
                    <a:pt x="5148" y="0"/>
                  </a:moveTo>
                  <a:cubicBezTo>
                    <a:pt x="5042" y="0"/>
                    <a:pt x="4934" y="36"/>
                    <a:pt x="4837" y="94"/>
                  </a:cubicBezTo>
                  <a:lnTo>
                    <a:pt x="601" y="2529"/>
                  </a:lnTo>
                  <a:cubicBezTo>
                    <a:pt x="367" y="2696"/>
                    <a:pt x="200" y="2896"/>
                    <a:pt x="100" y="3163"/>
                  </a:cubicBezTo>
                  <a:lnTo>
                    <a:pt x="0" y="3330"/>
                  </a:lnTo>
                  <a:lnTo>
                    <a:pt x="4704" y="6032"/>
                  </a:lnTo>
                  <a:lnTo>
                    <a:pt x="8706" y="3730"/>
                  </a:lnTo>
                  <a:lnTo>
                    <a:pt x="8706" y="1962"/>
                  </a:lnTo>
                  <a:lnTo>
                    <a:pt x="5371" y="61"/>
                  </a:lnTo>
                  <a:cubicBezTo>
                    <a:pt x="5301" y="19"/>
                    <a:pt x="5225" y="0"/>
                    <a:pt x="51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5"/>
            <p:cNvSpPr/>
            <p:nvPr/>
          </p:nvSpPr>
          <p:spPr>
            <a:xfrm>
              <a:off x="2499450" y="1008250"/>
              <a:ext cx="145125" cy="90500"/>
            </a:xfrm>
            <a:custGeom>
              <a:avLst/>
              <a:gdLst/>
              <a:ahLst/>
              <a:cxnLst/>
              <a:rect l="l" t="t" r="r" b="b"/>
              <a:pathLst>
                <a:path w="5805" h="3620" extrusionOk="0">
                  <a:moveTo>
                    <a:pt x="5770" y="1865"/>
                  </a:moveTo>
                  <a:lnTo>
                    <a:pt x="5805" y="1885"/>
                  </a:lnTo>
                  <a:cubicBezTo>
                    <a:pt x="5794" y="1878"/>
                    <a:pt x="5782" y="1871"/>
                    <a:pt x="5770" y="1865"/>
                  </a:cubicBezTo>
                  <a:close/>
                  <a:moveTo>
                    <a:pt x="2436" y="0"/>
                  </a:moveTo>
                  <a:cubicBezTo>
                    <a:pt x="2377" y="0"/>
                    <a:pt x="2319" y="17"/>
                    <a:pt x="2269" y="50"/>
                  </a:cubicBezTo>
                  <a:lnTo>
                    <a:pt x="101" y="1018"/>
                  </a:lnTo>
                  <a:cubicBezTo>
                    <a:pt x="1" y="1485"/>
                    <a:pt x="901" y="2819"/>
                    <a:pt x="1068" y="3286"/>
                  </a:cubicBezTo>
                  <a:cubicBezTo>
                    <a:pt x="1120" y="3493"/>
                    <a:pt x="1312" y="3620"/>
                    <a:pt x="1520" y="3620"/>
                  </a:cubicBezTo>
                  <a:cubicBezTo>
                    <a:pt x="1580" y="3620"/>
                    <a:pt x="1642" y="3609"/>
                    <a:pt x="1702" y="3586"/>
                  </a:cubicBezTo>
                  <a:lnTo>
                    <a:pt x="5471" y="1885"/>
                  </a:lnTo>
                  <a:cubicBezTo>
                    <a:pt x="5521" y="1852"/>
                    <a:pt x="5580" y="1835"/>
                    <a:pt x="5638" y="1835"/>
                  </a:cubicBezTo>
                  <a:cubicBezTo>
                    <a:pt x="5683" y="1835"/>
                    <a:pt x="5729" y="1845"/>
                    <a:pt x="5770" y="1865"/>
                  </a:cubicBezTo>
                  <a:lnTo>
                    <a:pt x="5770" y="1865"/>
                  </a:lnTo>
                  <a:lnTo>
                    <a:pt x="2603" y="50"/>
                  </a:lnTo>
                  <a:cubicBezTo>
                    <a:pt x="2553" y="17"/>
                    <a:pt x="2494" y="0"/>
                    <a:pt x="24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5"/>
            <p:cNvSpPr/>
            <p:nvPr/>
          </p:nvSpPr>
          <p:spPr>
            <a:xfrm>
              <a:off x="2494450" y="1000325"/>
              <a:ext cx="155150" cy="103425"/>
            </a:xfrm>
            <a:custGeom>
              <a:avLst/>
              <a:gdLst/>
              <a:ahLst/>
              <a:cxnLst/>
              <a:rect l="l" t="t" r="r" b="b"/>
              <a:pathLst>
                <a:path w="6206" h="4137" extrusionOk="0">
                  <a:moveTo>
                    <a:pt x="2652" y="509"/>
                  </a:moveTo>
                  <a:cubicBezTo>
                    <a:pt x="2678" y="509"/>
                    <a:pt x="2703" y="518"/>
                    <a:pt x="2736" y="534"/>
                  </a:cubicBezTo>
                  <a:lnTo>
                    <a:pt x="3036" y="701"/>
                  </a:lnTo>
                  <a:lnTo>
                    <a:pt x="5438" y="2069"/>
                  </a:lnTo>
                  <a:lnTo>
                    <a:pt x="1835" y="3703"/>
                  </a:lnTo>
                  <a:cubicBezTo>
                    <a:pt x="1802" y="3720"/>
                    <a:pt x="1760" y="3728"/>
                    <a:pt x="1723" y="3728"/>
                  </a:cubicBezTo>
                  <a:cubicBezTo>
                    <a:pt x="1685" y="3728"/>
                    <a:pt x="1652" y="3720"/>
                    <a:pt x="1635" y="3703"/>
                  </a:cubicBezTo>
                  <a:cubicBezTo>
                    <a:pt x="1568" y="3670"/>
                    <a:pt x="1502" y="3603"/>
                    <a:pt x="1468" y="3536"/>
                  </a:cubicBezTo>
                  <a:cubicBezTo>
                    <a:pt x="1368" y="3269"/>
                    <a:pt x="1235" y="3003"/>
                    <a:pt x="1068" y="2736"/>
                  </a:cubicBezTo>
                  <a:cubicBezTo>
                    <a:pt x="835" y="2335"/>
                    <a:pt x="634" y="1935"/>
                    <a:pt x="501" y="1468"/>
                  </a:cubicBezTo>
                  <a:lnTo>
                    <a:pt x="2569" y="534"/>
                  </a:lnTo>
                  <a:cubicBezTo>
                    <a:pt x="2602" y="518"/>
                    <a:pt x="2627" y="509"/>
                    <a:pt x="2652" y="509"/>
                  </a:cubicBezTo>
                  <a:close/>
                  <a:moveTo>
                    <a:pt x="2602" y="0"/>
                  </a:moveTo>
                  <a:lnTo>
                    <a:pt x="2602" y="134"/>
                  </a:lnTo>
                  <a:cubicBezTo>
                    <a:pt x="2536" y="134"/>
                    <a:pt x="2469" y="134"/>
                    <a:pt x="2402" y="167"/>
                  </a:cubicBezTo>
                  <a:lnTo>
                    <a:pt x="101" y="1201"/>
                  </a:lnTo>
                  <a:lnTo>
                    <a:pt x="67" y="1301"/>
                  </a:lnTo>
                  <a:cubicBezTo>
                    <a:pt x="1" y="1668"/>
                    <a:pt x="267" y="2202"/>
                    <a:pt x="701" y="2936"/>
                  </a:cubicBezTo>
                  <a:cubicBezTo>
                    <a:pt x="835" y="3169"/>
                    <a:pt x="968" y="3436"/>
                    <a:pt x="1068" y="3670"/>
                  </a:cubicBezTo>
                  <a:cubicBezTo>
                    <a:pt x="1135" y="3870"/>
                    <a:pt x="1268" y="4003"/>
                    <a:pt x="1435" y="4103"/>
                  </a:cubicBezTo>
                  <a:cubicBezTo>
                    <a:pt x="1502" y="4137"/>
                    <a:pt x="1602" y="4137"/>
                    <a:pt x="1702" y="4137"/>
                  </a:cubicBezTo>
                  <a:cubicBezTo>
                    <a:pt x="1802" y="4137"/>
                    <a:pt x="1869" y="4103"/>
                    <a:pt x="1969" y="4070"/>
                  </a:cubicBezTo>
                  <a:lnTo>
                    <a:pt x="5738" y="2369"/>
                  </a:lnTo>
                  <a:cubicBezTo>
                    <a:pt x="5771" y="2352"/>
                    <a:pt x="5796" y="2344"/>
                    <a:pt x="5817" y="2344"/>
                  </a:cubicBezTo>
                  <a:cubicBezTo>
                    <a:pt x="5838" y="2344"/>
                    <a:pt x="5855" y="2352"/>
                    <a:pt x="5871" y="2369"/>
                  </a:cubicBezTo>
                  <a:lnTo>
                    <a:pt x="6205" y="2569"/>
                  </a:lnTo>
                  <a:lnTo>
                    <a:pt x="6205" y="2069"/>
                  </a:lnTo>
                  <a:lnTo>
                    <a:pt x="2903" y="167"/>
                  </a:lnTo>
                  <a:lnTo>
                    <a:pt x="26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5"/>
            <p:cNvSpPr/>
            <p:nvPr/>
          </p:nvSpPr>
          <p:spPr>
            <a:xfrm>
              <a:off x="1817475" y="833550"/>
              <a:ext cx="831900" cy="1060800"/>
            </a:xfrm>
            <a:custGeom>
              <a:avLst/>
              <a:gdLst/>
              <a:ahLst/>
              <a:cxnLst/>
              <a:rect l="l" t="t" r="r" b="b"/>
              <a:pathLst>
                <a:path w="33276" h="42432" extrusionOk="0">
                  <a:moveTo>
                    <a:pt x="19800" y="11956"/>
                  </a:moveTo>
                  <a:cubicBezTo>
                    <a:pt x="22150" y="11956"/>
                    <a:pt x="23777" y="13838"/>
                    <a:pt x="23777" y="17079"/>
                  </a:cubicBezTo>
                  <a:cubicBezTo>
                    <a:pt x="23777" y="21649"/>
                    <a:pt x="20575" y="27220"/>
                    <a:pt x="16605" y="29521"/>
                  </a:cubicBezTo>
                  <a:cubicBezTo>
                    <a:pt x="15469" y="30176"/>
                    <a:pt x="14392" y="30486"/>
                    <a:pt x="13433" y="30486"/>
                  </a:cubicBezTo>
                  <a:cubicBezTo>
                    <a:pt x="11071" y="30486"/>
                    <a:pt x="9434" y="28602"/>
                    <a:pt x="9434" y="25352"/>
                  </a:cubicBezTo>
                  <a:cubicBezTo>
                    <a:pt x="9434" y="20815"/>
                    <a:pt x="12669" y="15211"/>
                    <a:pt x="16605" y="12943"/>
                  </a:cubicBezTo>
                  <a:cubicBezTo>
                    <a:pt x="17750" y="12273"/>
                    <a:pt x="18836" y="11956"/>
                    <a:pt x="19800" y="11956"/>
                  </a:cubicBezTo>
                  <a:close/>
                  <a:moveTo>
                    <a:pt x="26723" y="0"/>
                  </a:moveTo>
                  <a:cubicBezTo>
                    <a:pt x="26542" y="0"/>
                    <a:pt x="26357" y="89"/>
                    <a:pt x="26246" y="267"/>
                  </a:cubicBezTo>
                  <a:lnTo>
                    <a:pt x="23110" y="4970"/>
                  </a:lnTo>
                  <a:cubicBezTo>
                    <a:pt x="22910" y="5237"/>
                    <a:pt x="22576" y="5404"/>
                    <a:pt x="22276" y="5404"/>
                  </a:cubicBezTo>
                  <a:cubicBezTo>
                    <a:pt x="22159" y="5398"/>
                    <a:pt x="22043" y="5396"/>
                    <a:pt x="21926" y="5396"/>
                  </a:cubicBezTo>
                  <a:cubicBezTo>
                    <a:pt x="21343" y="5396"/>
                    <a:pt x="20764" y="5465"/>
                    <a:pt x="20208" y="5604"/>
                  </a:cubicBezTo>
                  <a:cubicBezTo>
                    <a:pt x="20173" y="5613"/>
                    <a:pt x="20137" y="5617"/>
                    <a:pt x="20102" y="5617"/>
                  </a:cubicBezTo>
                  <a:cubicBezTo>
                    <a:pt x="19867" y="5617"/>
                    <a:pt x="19641" y="5436"/>
                    <a:pt x="19641" y="5204"/>
                  </a:cubicBezTo>
                  <a:lnTo>
                    <a:pt x="19241" y="1067"/>
                  </a:lnTo>
                  <a:cubicBezTo>
                    <a:pt x="19241" y="874"/>
                    <a:pt x="19084" y="734"/>
                    <a:pt x="18908" y="734"/>
                  </a:cubicBezTo>
                  <a:cubicBezTo>
                    <a:pt x="18841" y="734"/>
                    <a:pt x="18772" y="754"/>
                    <a:pt x="18707" y="801"/>
                  </a:cubicBezTo>
                  <a:lnTo>
                    <a:pt x="14504" y="3269"/>
                  </a:lnTo>
                  <a:cubicBezTo>
                    <a:pt x="14237" y="3436"/>
                    <a:pt x="14037" y="3736"/>
                    <a:pt x="14004" y="4070"/>
                  </a:cubicBezTo>
                  <a:lnTo>
                    <a:pt x="13570" y="8773"/>
                  </a:lnTo>
                  <a:cubicBezTo>
                    <a:pt x="13537" y="9107"/>
                    <a:pt x="13370" y="9440"/>
                    <a:pt x="13136" y="9674"/>
                  </a:cubicBezTo>
                  <a:cubicBezTo>
                    <a:pt x="12302" y="10441"/>
                    <a:pt x="11502" y="11275"/>
                    <a:pt x="10768" y="12175"/>
                  </a:cubicBezTo>
                  <a:cubicBezTo>
                    <a:pt x="10616" y="12352"/>
                    <a:pt x="10388" y="12433"/>
                    <a:pt x="10156" y="12433"/>
                  </a:cubicBezTo>
                  <a:cubicBezTo>
                    <a:pt x="10082" y="12433"/>
                    <a:pt x="10007" y="12425"/>
                    <a:pt x="9934" y="12409"/>
                  </a:cubicBezTo>
                  <a:lnTo>
                    <a:pt x="7199" y="11442"/>
                  </a:lnTo>
                  <a:cubicBezTo>
                    <a:pt x="7145" y="11428"/>
                    <a:pt x="7089" y="11422"/>
                    <a:pt x="7032" y="11422"/>
                  </a:cubicBezTo>
                  <a:cubicBezTo>
                    <a:pt x="6805" y="11422"/>
                    <a:pt x="6565" y="11528"/>
                    <a:pt x="6432" y="11742"/>
                  </a:cubicBezTo>
                  <a:lnTo>
                    <a:pt x="3329" y="17146"/>
                  </a:lnTo>
                  <a:cubicBezTo>
                    <a:pt x="3163" y="17413"/>
                    <a:pt x="3229" y="17746"/>
                    <a:pt x="3463" y="17946"/>
                  </a:cubicBezTo>
                  <a:lnTo>
                    <a:pt x="5631" y="19848"/>
                  </a:lnTo>
                  <a:cubicBezTo>
                    <a:pt x="5864" y="20081"/>
                    <a:pt x="5931" y="20381"/>
                    <a:pt x="5864" y="20682"/>
                  </a:cubicBezTo>
                  <a:cubicBezTo>
                    <a:pt x="5464" y="21749"/>
                    <a:pt x="5131" y="22850"/>
                    <a:pt x="4864" y="23984"/>
                  </a:cubicBezTo>
                  <a:cubicBezTo>
                    <a:pt x="4797" y="24317"/>
                    <a:pt x="4597" y="24584"/>
                    <a:pt x="4330" y="24818"/>
                  </a:cubicBezTo>
                  <a:lnTo>
                    <a:pt x="427" y="27553"/>
                  </a:lnTo>
                  <a:cubicBezTo>
                    <a:pt x="194" y="27753"/>
                    <a:pt x="27" y="28053"/>
                    <a:pt x="27" y="28387"/>
                  </a:cubicBezTo>
                  <a:lnTo>
                    <a:pt x="27" y="33257"/>
                  </a:lnTo>
                  <a:cubicBezTo>
                    <a:pt x="1" y="33466"/>
                    <a:pt x="178" y="33633"/>
                    <a:pt x="352" y="33633"/>
                  </a:cubicBezTo>
                  <a:cubicBezTo>
                    <a:pt x="401" y="33633"/>
                    <a:pt x="450" y="33620"/>
                    <a:pt x="494" y="33591"/>
                  </a:cubicBezTo>
                  <a:lnTo>
                    <a:pt x="4297" y="31890"/>
                  </a:lnTo>
                  <a:cubicBezTo>
                    <a:pt x="4368" y="31854"/>
                    <a:pt x="4442" y="31837"/>
                    <a:pt x="4513" y="31837"/>
                  </a:cubicBezTo>
                  <a:cubicBezTo>
                    <a:pt x="4708" y="31837"/>
                    <a:pt x="4882" y="31961"/>
                    <a:pt x="4930" y="32156"/>
                  </a:cubicBezTo>
                  <a:cubicBezTo>
                    <a:pt x="5131" y="32824"/>
                    <a:pt x="5397" y="33457"/>
                    <a:pt x="5764" y="34058"/>
                  </a:cubicBezTo>
                  <a:cubicBezTo>
                    <a:pt x="5931" y="34325"/>
                    <a:pt x="5931" y="34658"/>
                    <a:pt x="5798" y="34958"/>
                  </a:cubicBezTo>
                  <a:lnTo>
                    <a:pt x="3296" y="40029"/>
                  </a:lnTo>
                  <a:cubicBezTo>
                    <a:pt x="3196" y="40296"/>
                    <a:pt x="3263" y="40629"/>
                    <a:pt x="3529" y="40763"/>
                  </a:cubicBezTo>
                  <a:lnTo>
                    <a:pt x="6265" y="42364"/>
                  </a:lnTo>
                  <a:cubicBezTo>
                    <a:pt x="6356" y="42409"/>
                    <a:pt x="6456" y="42432"/>
                    <a:pt x="6554" y="42432"/>
                  </a:cubicBezTo>
                  <a:cubicBezTo>
                    <a:pt x="6741" y="42432"/>
                    <a:pt x="6922" y="42350"/>
                    <a:pt x="7032" y="42197"/>
                  </a:cubicBezTo>
                  <a:lnTo>
                    <a:pt x="10134" y="37494"/>
                  </a:lnTo>
                  <a:cubicBezTo>
                    <a:pt x="10334" y="37227"/>
                    <a:pt x="10635" y="37060"/>
                    <a:pt x="10968" y="37060"/>
                  </a:cubicBezTo>
                  <a:cubicBezTo>
                    <a:pt x="11669" y="37060"/>
                    <a:pt x="12336" y="36993"/>
                    <a:pt x="13003" y="36860"/>
                  </a:cubicBezTo>
                  <a:cubicBezTo>
                    <a:pt x="13051" y="36844"/>
                    <a:pt x="13099" y="36836"/>
                    <a:pt x="13145" y="36836"/>
                  </a:cubicBezTo>
                  <a:cubicBezTo>
                    <a:pt x="13382" y="36836"/>
                    <a:pt x="13570" y="37036"/>
                    <a:pt x="13570" y="37260"/>
                  </a:cubicBezTo>
                  <a:lnTo>
                    <a:pt x="14004" y="41396"/>
                  </a:lnTo>
                  <a:cubicBezTo>
                    <a:pt x="14004" y="41589"/>
                    <a:pt x="14161" y="41730"/>
                    <a:pt x="14323" y="41730"/>
                  </a:cubicBezTo>
                  <a:cubicBezTo>
                    <a:pt x="14385" y="41730"/>
                    <a:pt x="14449" y="41709"/>
                    <a:pt x="14504" y="41663"/>
                  </a:cubicBezTo>
                  <a:lnTo>
                    <a:pt x="18774" y="39195"/>
                  </a:lnTo>
                  <a:cubicBezTo>
                    <a:pt x="19041" y="39028"/>
                    <a:pt x="19207" y="38728"/>
                    <a:pt x="19274" y="38428"/>
                  </a:cubicBezTo>
                  <a:lnTo>
                    <a:pt x="19674" y="33691"/>
                  </a:lnTo>
                  <a:cubicBezTo>
                    <a:pt x="19741" y="33357"/>
                    <a:pt x="19874" y="33024"/>
                    <a:pt x="20141" y="32790"/>
                  </a:cubicBezTo>
                  <a:cubicBezTo>
                    <a:pt x="20975" y="32023"/>
                    <a:pt x="21742" y="31189"/>
                    <a:pt x="22476" y="30288"/>
                  </a:cubicBezTo>
                  <a:cubicBezTo>
                    <a:pt x="22628" y="30112"/>
                    <a:pt x="22856" y="30030"/>
                    <a:pt x="23088" y="30030"/>
                  </a:cubicBezTo>
                  <a:cubicBezTo>
                    <a:pt x="23163" y="30030"/>
                    <a:pt x="23237" y="30039"/>
                    <a:pt x="23310" y="30055"/>
                  </a:cubicBezTo>
                  <a:lnTo>
                    <a:pt x="26046" y="31022"/>
                  </a:lnTo>
                  <a:cubicBezTo>
                    <a:pt x="26113" y="31045"/>
                    <a:pt x="26181" y="31055"/>
                    <a:pt x="26247" y="31055"/>
                  </a:cubicBezTo>
                  <a:cubicBezTo>
                    <a:pt x="26474" y="31055"/>
                    <a:pt x="26684" y="30929"/>
                    <a:pt x="26813" y="30722"/>
                  </a:cubicBezTo>
                  <a:lnTo>
                    <a:pt x="29948" y="25318"/>
                  </a:lnTo>
                  <a:cubicBezTo>
                    <a:pt x="30082" y="25051"/>
                    <a:pt x="30015" y="24718"/>
                    <a:pt x="29782" y="24518"/>
                  </a:cubicBezTo>
                  <a:lnTo>
                    <a:pt x="27613" y="22616"/>
                  </a:lnTo>
                  <a:cubicBezTo>
                    <a:pt x="27380" y="22416"/>
                    <a:pt x="27313" y="22083"/>
                    <a:pt x="27380" y="21782"/>
                  </a:cubicBezTo>
                  <a:cubicBezTo>
                    <a:pt x="27813" y="20715"/>
                    <a:pt x="28114" y="19614"/>
                    <a:pt x="28381" y="18480"/>
                  </a:cubicBezTo>
                  <a:cubicBezTo>
                    <a:pt x="28481" y="18180"/>
                    <a:pt x="28647" y="17880"/>
                    <a:pt x="28914" y="17646"/>
                  </a:cubicBezTo>
                  <a:lnTo>
                    <a:pt x="32817" y="14911"/>
                  </a:lnTo>
                  <a:cubicBezTo>
                    <a:pt x="33051" y="14711"/>
                    <a:pt x="33217" y="14410"/>
                    <a:pt x="33251" y="14077"/>
                  </a:cubicBezTo>
                  <a:lnTo>
                    <a:pt x="33251" y="9173"/>
                  </a:lnTo>
                  <a:cubicBezTo>
                    <a:pt x="33276" y="8974"/>
                    <a:pt x="33115" y="8812"/>
                    <a:pt x="32934" y="8812"/>
                  </a:cubicBezTo>
                  <a:cubicBezTo>
                    <a:pt x="32873" y="8812"/>
                    <a:pt x="32810" y="8831"/>
                    <a:pt x="32750" y="8873"/>
                  </a:cubicBezTo>
                  <a:lnTo>
                    <a:pt x="28981" y="10574"/>
                  </a:lnTo>
                  <a:cubicBezTo>
                    <a:pt x="28921" y="10597"/>
                    <a:pt x="28859" y="10608"/>
                    <a:pt x="28799" y="10608"/>
                  </a:cubicBezTo>
                  <a:cubicBezTo>
                    <a:pt x="28591" y="10608"/>
                    <a:pt x="28399" y="10481"/>
                    <a:pt x="28347" y="10274"/>
                  </a:cubicBezTo>
                  <a:cubicBezTo>
                    <a:pt x="28147" y="9607"/>
                    <a:pt x="27847" y="8973"/>
                    <a:pt x="27513" y="8406"/>
                  </a:cubicBezTo>
                  <a:cubicBezTo>
                    <a:pt x="27346" y="8106"/>
                    <a:pt x="27313" y="7772"/>
                    <a:pt x="27447" y="7472"/>
                  </a:cubicBezTo>
                  <a:lnTo>
                    <a:pt x="29948" y="2402"/>
                  </a:lnTo>
                  <a:cubicBezTo>
                    <a:pt x="30082" y="2135"/>
                    <a:pt x="29982" y="1801"/>
                    <a:pt x="29715" y="1668"/>
                  </a:cubicBezTo>
                  <a:lnTo>
                    <a:pt x="26980" y="67"/>
                  </a:lnTo>
                  <a:cubicBezTo>
                    <a:pt x="26902" y="22"/>
                    <a:pt x="26813" y="0"/>
                    <a:pt x="2672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5"/>
            <p:cNvSpPr/>
            <p:nvPr/>
          </p:nvSpPr>
          <p:spPr>
            <a:xfrm>
              <a:off x="1817475" y="833550"/>
              <a:ext cx="831900" cy="1060800"/>
            </a:xfrm>
            <a:custGeom>
              <a:avLst/>
              <a:gdLst/>
              <a:ahLst/>
              <a:cxnLst/>
              <a:rect l="l" t="t" r="r" b="b"/>
              <a:pathLst>
                <a:path w="33276" h="42432" extrusionOk="0">
                  <a:moveTo>
                    <a:pt x="19800" y="11956"/>
                  </a:moveTo>
                  <a:cubicBezTo>
                    <a:pt x="22150" y="11956"/>
                    <a:pt x="23777" y="13838"/>
                    <a:pt x="23777" y="17079"/>
                  </a:cubicBezTo>
                  <a:cubicBezTo>
                    <a:pt x="23777" y="21649"/>
                    <a:pt x="20575" y="27220"/>
                    <a:pt x="16605" y="29521"/>
                  </a:cubicBezTo>
                  <a:cubicBezTo>
                    <a:pt x="15469" y="30176"/>
                    <a:pt x="14392" y="30486"/>
                    <a:pt x="13433" y="30486"/>
                  </a:cubicBezTo>
                  <a:cubicBezTo>
                    <a:pt x="11071" y="30486"/>
                    <a:pt x="9434" y="28602"/>
                    <a:pt x="9434" y="25352"/>
                  </a:cubicBezTo>
                  <a:cubicBezTo>
                    <a:pt x="9434" y="20815"/>
                    <a:pt x="12669" y="15211"/>
                    <a:pt x="16605" y="12943"/>
                  </a:cubicBezTo>
                  <a:cubicBezTo>
                    <a:pt x="17750" y="12273"/>
                    <a:pt x="18836" y="11956"/>
                    <a:pt x="19800" y="11956"/>
                  </a:cubicBezTo>
                  <a:close/>
                  <a:moveTo>
                    <a:pt x="26723" y="0"/>
                  </a:moveTo>
                  <a:cubicBezTo>
                    <a:pt x="26542" y="0"/>
                    <a:pt x="26357" y="89"/>
                    <a:pt x="26246" y="267"/>
                  </a:cubicBezTo>
                  <a:lnTo>
                    <a:pt x="23110" y="4970"/>
                  </a:lnTo>
                  <a:cubicBezTo>
                    <a:pt x="22910" y="5237"/>
                    <a:pt x="22576" y="5404"/>
                    <a:pt x="22276" y="5404"/>
                  </a:cubicBezTo>
                  <a:cubicBezTo>
                    <a:pt x="22159" y="5398"/>
                    <a:pt x="22043" y="5396"/>
                    <a:pt x="21926" y="5396"/>
                  </a:cubicBezTo>
                  <a:cubicBezTo>
                    <a:pt x="21343" y="5396"/>
                    <a:pt x="20764" y="5465"/>
                    <a:pt x="20208" y="5604"/>
                  </a:cubicBezTo>
                  <a:cubicBezTo>
                    <a:pt x="20173" y="5613"/>
                    <a:pt x="20137" y="5617"/>
                    <a:pt x="20102" y="5617"/>
                  </a:cubicBezTo>
                  <a:cubicBezTo>
                    <a:pt x="19867" y="5617"/>
                    <a:pt x="19641" y="5436"/>
                    <a:pt x="19641" y="5204"/>
                  </a:cubicBezTo>
                  <a:lnTo>
                    <a:pt x="19241" y="1067"/>
                  </a:lnTo>
                  <a:cubicBezTo>
                    <a:pt x="19241" y="874"/>
                    <a:pt x="19084" y="734"/>
                    <a:pt x="18908" y="734"/>
                  </a:cubicBezTo>
                  <a:cubicBezTo>
                    <a:pt x="18841" y="734"/>
                    <a:pt x="18772" y="754"/>
                    <a:pt x="18707" y="801"/>
                  </a:cubicBezTo>
                  <a:lnTo>
                    <a:pt x="14504" y="3269"/>
                  </a:lnTo>
                  <a:cubicBezTo>
                    <a:pt x="14237" y="3436"/>
                    <a:pt x="14037" y="3736"/>
                    <a:pt x="14004" y="4070"/>
                  </a:cubicBezTo>
                  <a:lnTo>
                    <a:pt x="13570" y="8773"/>
                  </a:lnTo>
                  <a:cubicBezTo>
                    <a:pt x="13537" y="9107"/>
                    <a:pt x="13370" y="9440"/>
                    <a:pt x="13136" y="9674"/>
                  </a:cubicBezTo>
                  <a:cubicBezTo>
                    <a:pt x="12302" y="10441"/>
                    <a:pt x="11502" y="11275"/>
                    <a:pt x="10768" y="12175"/>
                  </a:cubicBezTo>
                  <a:cubicBezTo>
                    <a:pt x="10616" y="12352"/>
                    <a:pt x="10388" y="12433"/>
                    <a:pt x="10156" y="12433"/>
                  </a:cubicBezTo>
                  <a:cubicBezTo>
                    <a:pt x="10082" y="12433"/>
                    <a:pt x="10007" y="12425"/>
                    <a:pt x="9934" y="12409"/>
                  </a:cubicBezTo>
                  <a:lnTo>
                    <a:pt x="7199" y="11442"/>
                  </a:lnTo>
                  <a:cubicBezTo>
                    <a:pt x="7145" y="11428"/>
                    <a:pt x="7089" y="11422"/>
                    <a:pt x="7032" y="11422"/>
                  </a:cubicBezTo>
                  <a:cubicBezTo>
                    <a:pt x="6805" y="11422"/>
                    <a:pt x="6565" y="11528"/>
                    <a:pt x="6432" y="11742"/>
                  </a:cubicBezTo>
                  <a:lnTo>
                    <a:pt x="3329" y="17146"/>
                  </a:lnTo>
                  <a:cubicBezTo>
                    <a:pt x="3163" y="17413"/>
                    <a:pt x="3229" y="17746"/>
                    <a:pt x="3463" y="17946"/>
                  </a:cubicBezTo>
                  <a:lnTo>
                    <a:pt x="5631" y="19848"/>
                  </a:lnTo>
                  <a:cubicBezTo>
                    <a:pt x="5864" y="20081"/>
                    <a:pt x="5931" y="20381"/>
                    <a:pt x="5864" y="20682"/>
                  </a:cubicBezTo>
                  <a:cubicBezTo>
                    <a:pt x="5464" y="21749"/>
                    <a:pt x="5131" y="22850"/>
                    <a:pt x="4864" y="23984"/>
                  </a:cubicBezTo>
                  <a:cubicBezTo>
                    <a:pt x="4797" y="24317"/>
                    <a:pt x="4597" y="24584"/>
                    <a:pt x="4330" y="24818"/>
                  </a:cubicBezTo>
                  <a:lnTo>
                    <a:pt x="427" y="27553"/>
                  </a:lnTo>
                  <a:cubicBezTo>
                    <a:pt x="194" y="27753"/>
                    <a:pt x="27" y="28053"/>
                    <a:pt x="27" y="28387"/>
                  </a:cubicBezTo>
                  <a:lnTo>
                    <a:pt x="27" y="33257"/>
                  </a:lnTo>
                  <a:cubicBezTo>
                    <a:pt x="1" y="33466"/>
                    <a:pt x="178" y="33633"/>
                    <a:pt x="352" y="33633"/>
                  </a:cubicBezTo>
                  <a:cubicBezTo>
                    <a:pt x="401" y="33633"/>
                    <a:pt x="450" y="33620"/>
                    <a:pt x="494" y="33591"/>
                  </a:cubicBezTo>
                  <a:lnTo>
                    <a:pt x="4297" y="31890"/>
                  </a:lnTo>
                  <a:cubicBezTo>
                    <a:pt x="4368" y="31854"/>
                    <a:pt x="4442" y="31837"/>
                    <a:pt x="4513" y="31837"/>
                  </a:cubicBezTo>
                  <a:cubicBezTo>
                    <a:pt x="4708" y="31837"/>
                    <a:pt x="4882" y="31961"/>
                    <a:pt x="4930" y="32156"/>
                  </a:cubicBezTo>
                  <a:cubicBezTo>
                    <a:pt x="5131" y="32824"/>
                    <a:pt x="5397" y="33457"/>
                    <a:pt x="5764" y="34058"/>
                  </a:cubicBezTo>
                  <a:cubicBezTo>
                    <a:pt x="5931" y="34325"/>
                    <a:pt x="5931" y="34658"/>
                    <a:pt x="5798" y="34958"/>
                  </a:cubicBezTo>
                  <a:lnTo>
                    <a:pt x="3296" y="40029"/>
                  </a:lnTo>
                  <a:cubicBezTo>
                    <a:pt x="3196" y="40296"/>
                    <a:pt x="3263" y="40629"/>
                    <a:pt x="3529" y="40763"/>
                  </a:cubicBezTo>
                  <a:lnTo>
                    <a:pt x="6265" y="42364"/>
                  </a:lnTo>
                  <a:cubicBezTo>
                    <a:pt x="6356" y="42409"/>
                    <a:pt x="6456" y="42432"/>
                    <a:pt x="6554" y="42432"/>
                  </a:cubicBezTo>
                  <a:cubicBezTo>
                    <a:pt x="6741" y="42432"/>
                    <a:pt x="6922" y="42350"/>
                    <a:pt x="7032" y="42197"/>
                  </a:cubicBezTo>
                  <a:lnTo>
                    <a:pt x="10134" y="37494"/>
                  </a:lnTo>
                  <a:cubicBezTo>
                    <a:pt x="10334" y="37227"/>
                    <a:pt x="10635" y="37060"/>
                    <a:pt x="10968" y="37060"/>
                  </a:cubicBezTo>
                  <a:cubicBezTo>
                    <a:pt x="11669" y="37060"/>
                    <a:pt x="12336" y="36993"/>
                    <a:pt x="13003" y="36860"/>
                  </a:cubicBezTo>
                  <a:cubicBezTo>
                    <a:pt x="13051" y="36844"/>
                    <a:pt x="13099" y="36836"/>
                    <a:pt x="13145" y="36836"/>
                  </a:cubicBezTo>
                  <a:cubicBezTo>
                    <a:pt x="13382" y="36836"/>
                    <a:pt x="13570" y="37036"/>
                    <a:pt x="13570" y="37260"/>
                  </a:cubicBezTo>
                  <a:lnTo>
                    <a:pt x="14004" y="41396"/>
                  </a:lnTo>
                  <a:cubicBezTo>
                    <a:pt x="14004" y="41589"/>
                    <a:pt x="14161" y="41730"/>
                    <a:pt x="14323" y="41730"/>
                  </a:cubicBezTo>
                  <a:cubicBezTo>
                    <a:pt x="14385" y="41730"/>
                    <a:pt x="14449" y="41709"/>
                    <a:pt x="14504" y="41663"/>
                  </a:cubicBezTo>
                  <a:lnTo>
                    <a:pt x="18774" y="39195"/>
                  </a:lnTo>
                  <a:cubicBezTo>
                    <a:pt x="19041" y="39028"/>
                    <a:pt x="19207" y="38728"/>
                    <a:pt x="19274" y="38428"/>
                  </a:cubicBezTo>
                  <a:lnTo>
                    <a:pt x="19674" y="33691"/>
                  </a:lnTo>
                  <a:cubicBezTo>
                    <a:pt x="19741" y="33357"/>
                    <a:pt x="19874" y="33024"/>
                    <a:pt x="20141" y="32790"/>
                  </a:cubicBezTo>
                  <a:cubicBezTo>
                    <a:pt x="20975" y="32023"/>
                    <a:pt x="21742" y="31189"/>
                    <a:pt x="22476" y="30288"/>
                  </a:cubicBezTo>
                  <a:cubicBezTo>
                    <a:pt x="22628" y="30112"/>
                    <a:pt x="22856" y="30030"/>
                    <a:pt x="23088" y="30030"/>
                  </a:cubicBezTo>
                  <a:cubicBezTo>
                    <a:pt x="23163" y="30030"/>
                    <a:pt x="23237" y="30039"/>
                    <a:pt x="23310" y="30055"/>
                  </a:cubicBezTo>
                  <a:lnTo>
                    <a:pt x="26046" y="31022"/>
                  </a:lnTo>
                  <a:cubicBezTo>
                    <a:pt x="26113" y="31045"/>
                    <a:pt x="26181" y="31055"/>
                    <a:pt x="26247" y="31055"/>
                  </a:cubicBezTo>
                  <a:cubicBezTo>
                    <a:pt x="26474" y="31055"/>
                    <a:pt x="26684" y="30929"/>
                    <a:pt x="26813" y="30722"/>
                  </a:cubicBezTo>
                  <a:lnTo>
                    <a:pt x="29948" y="25318"/>
                  </a:lnTo>
                  <a:cubicBezTo>
                    <a:pt x="30082" y="25051"/>
                    <a:pt x="30015" y="24718"/>
                    <a:pt x="29782" y="24518"/>
                  </a:cubicBezTo>
                  <a:lnTo>
                    <a:pt x="27613" y="22616"/>
                  </a:lnTo>
                  <a:cubicBezTo>
                    <a:pt x="27380" y="22416"/>
                    <a:pt x="27313" y="22083"/>
                    <a:pt x="27380" y="21782"/>
                  </a:cubicBezTo>
                  <a:cubicBezTo>
                    <a:pt x="27813" y="20715"/>
                    <a:pt x="28114" y="19614"/>
                    <a:pt x="28381" y="18480"/>
                  </a:cubicBezTo>
                  <a:cubicBezTo>
                    <a:pt x="28481" y="18180"/>
                    <a:pt x="28647" y="17880"/>
                    <a:pt x="28914" y="17646"/>
                  </a:cubicBezTo>
                  <a:lnTo>
                    <a:pt x="32817" y="14911"/>
                  </a:lnTo>
                  <a:cubicBezTo>
                    <a:pt x="33051" y="14711"/>
                    <a:pt x="33217" y="14410"/>
                    <a:pt x="33251" y="14077"/>
                  </a:cubicBezTo>
                  <a:lnTo>
                    <a:pt x="33251" y="9173"/>
                  </a:lnTo>
                  <a:cubicBezTo>
                    <a:pt x="33276" y="8974"/>
                    <a:pt x="33115" y="8812"/>
                    <a:pt x="32934" y="8812"/>
                  </a:cubicBezTo>
                  <a:cubicBezTo>
                    <a:pt x="32873" y="8812"/>
                    <a:pt x="32810" y="8831"/>
                    <a:pt x="32750" y="8873"/>
                  </a:cubicBezTo>
                  <a:lnTo>
                    <a:pt x="28981" y="10574"/>
                  </a:lnTo>
                  <a:cubicBezTo>
                    <a:pt x="28921" y="10597"/>
                    <a:pt x="28859" y="10608"/>
                    <a:pt x="28799" y="10608"/>
                  </a:cubicBezTo>
                  <a:cubicBezTo>
                    <a:pt x="28591" y="10608"/>
                    <a:pt x="28399" y="10481"/>
                    <a:pt x="28347" y="10274"/>
                  </a:cubicBezTo>
                  <a:cubicBezTo>
                    <a:pt x="28147" y="9607"/>
                    <a:pt x="27847" y="8973"/>
                    <a:pt x="27513" y="8406"/>
                  </a:cubicBezTo>
                  <a:cubicBezTo>
                    <a:pt x="27346" y="8106"/>
                    <a:pt x="27313" y="7772"/>
                    <a:pt x="27447" y="7472"/>
                  </a:cubicBezTo>
                  <a:lnTo>
                    <a:pt x="29948" y="2402"/>
                  </a:lnTo>
                  <a:cubicBezTo>
                    <a:pt x="30082" y="2135"/>
                    <a:pt x="29982" y="1801"/>
                    <a:pt x="29715" y="1668"/>
                  </a:cubicBezTo>
                  <a:lnTo>
                    <a:pt x="26980" y="67"/>
                  </a:lnTo>
                  <a:cubicBezTo>
                    <a:pt x="26902" y="22"/>
                    <a:pt x="26813" y="0"/>
                    <a:pt x="267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5"/>
            <p:cNvSpPr/>
            <p:nvPr/>
          </p:nvSpPr>
          <p:spPr>
            <a:xfrm>
              <a:off x="1810825" y="829300"/>
              <a:ext cx="843775" cy="1070025"/>
            </a:xfrm>
            <a:custGeom>
              <a:avLst/>
              <a:gdLst/>
              <a:ahLst/>
              <a:cxnLst/>
              <a:rect l="l" t="t" r="r" b="b"/>
              <a:pathLst>
                <a:path w="33751" h="42801" extrusionOk="0">
                  <a:moveTo>
                    <a:pt x="20107" y="12312"/>
                  </a:moveTo>
                  <a:cubicBezTo>
                    <a:pt x="20708" y="12312"/>
                    <a:pt x="21308" y="12479"/>
                    <a:pt x="21842" y="12812"/>
                  </a:cubicBezTo>
                  <a:cubicBezTo>
                    <a:pt x="23143" y="13546"/>
                    <a:pt x="23843" y="15114"/>
                    <a:pt x="23843" y="17249"/>
                  </a:cubicBezTo>
                  <a:cubicBezTo>
                    <a:pt x="23843" y="21752"/>
                    <a:pt x="20674" y="27256"/>
                    <a:pt x="16771" y="29524"/>
                  </a:cubicBezTo>
                  <a:cubicBezTo>
                    <a:pt x="15664" y="30157"/>
                    <a:pt x="14616" y="30473"/>
                    <a:pt x="13675" y="30473"/>
                  </a:cubicBezTo>
                  <a:cubicBezTo>
                    <a:pt x="13028" y="30473"/>
                    <a:pt x="12431" y="30324"/>
                    <a:pt x="11901" y="30025"/>
                  </a:cubicBezTo>
                  <a:cubicBezTo>
                    <a:pt x="10600" y="29291"/>
                    <a:pt x="9900" y="27690"/>
                    <a:pt x="9900" y="25555"/>
                  </a:cubicBezTo>
                  <a:cubicBezTo>
                    <a:pt x="9900" y="21052"/>
                    <a:pt x="13102" y="15548"/>
                    <a:pt x="17005" y="13313"/>
                  </a:cubicBezTo>
                  <a:cubicBezTo>
                    <a:pt x="17906" y="12712"/>
                    <a:pt x="19006" y="12379"/>
                    <a:pt x="20107" y="12345"/>
                  </a:cubicBezTo>
                  <a:lnTo>
                    <a:pt x="20107" y="12312"/>
                  </a:lnTo>
                  <a:close/>
                  <a:moveTo>
                    <a:pt x="20078" y="11924"/>
                  </a:moveTo>
                  <a:cubicBezTo>
                    <a:pt x="19061" y="11924"/>
                    <a:pt x="17939" y="12265"/>
                    <a:pt x="16771" y="12946"/>
                  </a:cubicBezTo>
                  <a:cubicBezTo>
                    <a:pt x="12769" y="15248"/>
                    <a:pt x="9500" y="20918"/>
                    <a:pt x="9500" y="25555"/>
                  </a:cubicBezTo>
                  <a:cubicBezTo>
                    <a:pt x="9500" y="27857"/>
                    <a:pt x="10300" y="29558"/>
                    <a:pt x="11701" y="30392"/>
                  </a:cubicBezTo>
                  <a:cubicBezTo>
                    <a:pt x="12302" y="30725"/>
                    <a:pt x="13002" y="30892"/>
                    <a:pt x="13669" y="30892"/>
                  </a:cubicBezTo>
                  <a:lnTo>
                    <a:pt x="13669" y="30859"/>
                  </a:lnTo>
                  <a:cubicBezTo>
                    <a:pt x="14837" y="30825"/>
                    <a:pt x="16004" y="30492"/>
                    <a:pt x="17005" y="29891"/>
                  </a:cubicBezTo>
                  <a:cubicBezTo>
                    <a:pt x="21008" y="27556"/>
                    <a:pt x="24277" y="21886"/>
                    <a:pt x="24277" y="17249"/>
                  </a:cubicBezTo>
                  <a:cubicBezTo>
                    <a:pt x="24277" y="14981"/>
                    <a:pt x="23510" y="13246"/>
                    <a:pt x="22075" y="12446"/>
                  </a:cubicBezTo>
                  <a:cubicBezTo>
                    <a:pt x="21478" y="12098"/>
                    <a:pt x="20805" y="11924"/>
                    <a:pt x="20078" y="11924"/>
                  </a:cubicBezTo>
                  <a:close/>
                  <a:moveTo>
                    <a:pt x="26980" y="371"/>
                  </a:moveTo>
                  <a:cubicBezTo>
                    <a:pt x="27036" y="371"/>
                    <a:pt x="27093" y="382"/>
                    <a:pt x="27145" y="404"/>
                  </a:cubicBezTo>
                  <a:lnTo>
                    <a:pt x="29881" y="2005"/>
                  </a:lnTo>
                  <a:cubicBezTo>
                    <a:pt x="30048" y="2105"/>
                    <a:pt x="30081" y="2305"/>
                    <a:pt x="30014" y="2472"/>
                  </a:cubicBezTo>
                  <a:lnTo>
                    <a:pt x="27512" y="7542"/>
                  </a:lnTo>
                  <a:cubicBezTo>
                    <a:pt x="27346" y="7909"/>
                    <a:pt x="27379" y="8309"/>
                    <a:pt x="27579" y="8676"/>
                  </a:cubicBezTo>
                  <a:cubicBezTo>
                    <a:pt x="27913" y="9243"/>
                    <a:pt x="28213" y="9844"/>
                    <a:pt x="28413" y="10511"/>
                  </a:cubicBezTo>
                  <a:cubicBezTo>
                    <a:pt x="28480" y="10678"/>
                    <a:pt x="28613" y="10844"/>
                    <a:pt x="28780" y="10911"/>
                  </a:cubicBezTo>
                  <a:cubicBezTo>
                    <a:pt x="28863" y="10944"/>
                    <a:pt x="28955" y="10961"/>
                    <a:pt x="29047" y="10961"/>
                  </a:cubicBezTo>
                  <a:cubicBezTo>
                    <a:pt x="29139" y="10961"/>
                    <a:pt x="29230" y="10944"/>
                    <a:pt x="29314" y="10911"/>
                  </a:cubicBezTo>
                  <a:lnTo>
                    <a:pt x="33116" y="9210"/>
                  </a:lnTo>
                  <a:cubicBezTo>
                    <a:pt x="33133" y="9193"/>
                    <a:pt x="33158" y="9185"/>
                    <a:pt x="33183" y="9185"/>
                  </a:cubicBezTo>
                  <a:cubicBezTo>
                    <a:pt x="33208" y="9185"/>
                    <a:pt x="33233" y="9193"/>
                    <a:pt x="33250" y="9210"/>
                  </a:cubicBezTo>
                  <a:cubicBezTo>
                    <a:pt x="33283" y="9243"/>
                    <a:pt x="33283" y="9277"/>
                    <a:pt x="33283" y="9343"/>
                  </a:cubicBezTo>
                  <a:lnTo>
                    <a:pt x="33283" y="14247"/>
                  </a:lnTo>
                  <a:cubicBezTo>
                    <a:pt x="33283" y="14480"/>
                    <a:pt x="33150" y="14747"/>
                    <a:pt x="32950" y="14914"/>
                  </a:cubicBezTo>
                  <a:lnTo>
                    <a:pt x="29080" y="17649"/>
                  </a:lnTo>
                  <a:cubicBezTo>
                    <a:pt x="28780" y="17883"/>
                    <a:pt x="28546" y="18216"/>
                    <a:pt x="28480" y="18583"/>
                  </a:cubicBezTo>
                  <a:cubicBezTo>
                    <a:pt x="28213" y="19717"/>
                    <a:pt x="27879" y="20785"/>
                    <a:pt x="27512" y="21852"/>
                  </a:cubicBezTo>
                  <a:cubicBezTo>
                    <a:pt x="27379" y="22253"/>
                    <a:pt x="27479" y="22653"/>
                    <a:pt x="27779" y="22920"/>
                  </a:cubicBezTo>
                  <a:lnTo>
                    <a:pt x="29947" y="24821"/>
                  </a:lnTo>
                  <a:cubicBezTo>
                    <a:pt x="30114" y="24954"/>
                    <a:pt x="30148" y="25188"/>
                    <a:pt x="30048" y="25355"/>
                  </a:cubicBezTo>
                  <a:lnTo>
                    <a:pt x="26912" y="30792"/>
                  </a:lnTo>
                  <a:cubicBezTo>
                    <a:pt x="26838" y="30916"/>
                    <a:pt x="26708" y="30984"/>
                    <a:pt x="26565" y="30984"/>
                  </a:cubicBezTo>
                  <a:cubicBezTo>
                    <a:pt x="26515" y="30984"/>
                    <a:pt x="26463" y="30976"/>
                    <a:pt x="26412" y="30959"/>
                  </a:cubicBezTo>
                  <a:lnTo>
                    <a:pt x="23676" y="30025"/>
                  </a:lnTo>
                  <a:cubicBezTo>
                    <a:pt x="23580" y="29990"/>
                    <a:pt x="23479" y="29973"/>
                    <a:pt x="23377" y="29973"/>
                  </a:cubicBezTo>
                  <a:cubicBezTo>
                    <a:pt x="23093" y="29973"/>
                    <a:pt x="22806" y="30104"/>
                    <a:pt x="22609" y="30325"/>
                  </a:cubicBezTo>
                  <a:cubicBezTo>
                    <a:pt x="21908" y="31192"/>
                    <a:pt x="21108" y="32026"/>
                    <a:pt x="20274" y="32793"/>
                  </a:cubicBezTo>
                  <a:cubicBezTo>
                    <a:pt x="20007" y="33060"/>
                    <a:pt x="19807" y="33427"/>
                    <a:pt x="19774" y="33827"/>
                  </a:cubicBezTo>
                  <a:lnTo>
                    <a:pt x="19340" y="38531"/>
                  </a:lnTo>
                  <a:cubicBezTo>
                    <a:pt x="19307" y="38798"/>
                    <a:pt x="19140" y="39031"/>
                    <a:pt x="18940" y="39165"/>
                  </a:cubicBezTo>
                  <a:lnTo>
                    <a:pt x="14703" y="41633"/>
                  </a:lnTo>
                  <a:cubicBezTo>
                    <a:pt x="14637" y="41666"/>
                    <a:pt x="14603" y="41666"/>
                    <a:pt x="14536" y="41666"/>
                  </a:cubicBezTo>
                  <a:cubicBezTo>
                    <a:pt x="14503" y="41633"/>
                    <a:pt x="14470" y="41566"/>
                    <a:pt x="14470" y="41533"/>
                  </a:cubicBezTo>
                  <a:lnTo>
                    <a:pt x="14069" y="37397"/>
                  </a:lnTo>
                  <a:cubicBezTo>
                    <a:pt x="14069" y="37197"/>
                    <a:pt x="13969" y="37030"/>
                    <a:pt x="13803" y="36930"/>
                  </a:cubicBezTo>
                  <a:cubicBezTo>
                    <a:pt x="13691" y="36841"/>
                    <a:pt x="13565" y="36796"/>
                    <a:pt x="13444" y="36796"/>
                  </a:cubicBezTo>
                  <a:cubicBezTo>
                    <a:pt x="13384" y="36796"/>
                    <a:pt x="13324" y="36807"/>
                    <a:pt x="13269" y="36830"/>
                  </a:cubicBezTo>
                  <a:cubicBezTo>
                    <a:pt x="12602" y="36963"/>
                    <a:pt x="11935" y="37030"/>
                    <a:pt x="11267" y="37030"/>
                  </a:cubicBezTo>
                  <a:cubicBezTo>
                    <a:pt x="10867" y="37030"/>
                    <a:pt x="10500" y="37197"/>
                    <a:pt x="10267" y="37530"/>
                  </a:cubicBezTo>
                  <a:lnTo>
                    <a:pt x="7098" y="42233"/>
                  </a:lnTo>
                  <a:cubicBezTo>
                    <a:pt x="7029" y="42347"/>
                    <a:pt x="6914" y="42399"/>
                    <a:pt x="6795" y="42399"/>
                  </a:cubicBezTo>
                  <a:cubicBezTo>
                    <a:pt x="6740" y="42399"/>
                    <a:pt x="6684" y="42388"/>
                    <a:pt x="6631" y="42367"/>
                  </a:cubicBezTo>
                  <a:lnTo>
                    <a:pt x="3896" y="40766"/>
                  </a:lnTo>
                  <a:cubicBezTo>
                    <a:pt x="3729" y="40666"/>
                    <a:pt x="3695" y="40466"/>
                    <a:pt x="3762" y="40299"/>
                  </a:cubicBezTo>
                  <a:lnTo>
                    <a:pt x="6264" y="35228"/>
                  </a:lnTo>
                  <a:cubicBezTo>
                    <a:pt x="6431" y="34862"/>
                    <a:pt x="6397" y="34461"/>
                    <a:pt x="6197" y="34094"/>
                  </a:cubicBezTo>
                  <a:cubicBezTo>
                    <a:pt x="5864" y="33527"/>
                    <a:pt x="5563" y="32927"/>
                    <a:pt x="5363" y="32293"/>
                  </a:cubicBezTo>
                  <a:cubicBezTo>
                    <a:pt x="5297" y="32093"/>
                    <a:pt x="5163" y="31959"/>
                    <a:pt x="4996" y="31859"/>
                  </a:cubicBezTo>
                  <a:cubicBezTo>
                    <a:pt x="4949" y="31836"/>
                    <a:pt x="4885" y="31812"/>
                    <a:pt x="4817" y="31812"/>
                  </a:cubicBezTo>
                  <a:cubicBezTo>
                    <a:pt x="4788" y="31812"/>
                    <a:pt x="4759" y="31816"/>
                    <a:pt x="4729" y="31826"/>
                  </a:cubicBezTo>
                  <a:cubicBezTo>
                    <a:pt x="4700" y="31816"/>
                    <a:pt x="4671" y="31812"/>
                    <a:pt x="4642" y="31812"/>
                  </a:cubicBezTo>
                  <a:cubicBezTo>
                    <a:pt x="4574" y="31812"/>
                    <a:pt x="4510" y="31836"/>
                    <a:pt x="4463" y="31859"/>
                  </a:cubicBezTo>
                  <a:lnTo>
                    <a:pt x="660" y="33561"/>
                  </a:lnTo>
                  <a:cubicBezTo>
                    <a:pt x="632" y="33589"/>
                    <a:pt x="600" y="33601"/>
                    <a:pt x="571" y="33601"/>
                  </a:cubicBezTo>
                  <a:cubicBezTo>
                    <a:pt x="498" y="33601"/>
                    <a:pt x="436" y="33523"/>
                    <a:pt x="460" y="33427"/>
                  </a:cubicBezTo>
                  <a:lnTo>
                    <a:pt x="460" y="28524"/>
                  </a:lnTo>
                  <a:cubicBezTo>
                    <a:pt x="493" y="28257"/>
                    <a:pt x="627" y="28023"/>
                    <a:pt x="827" y="27857"/>
                  </a:cubicBezTo>
                  <a:lnTo>
                    <a:pt x="4696" y="25121"/>
                  </a:lnTo>
                  <a:cubicBezTo>
                    <a:pt x="4996" y="24888"/>
                    <a:pt x="5230" y="24554"/>
                    <a:pt x="5330" y="24187"/>
                  </a:cubicBezTo>
                  <a:cubicBezTo>
                    <a:pt x="5563" y="23086"/>
                    <a:pt x="5897" y="21986"/>
                    <a:pt x="6297" y="20918"/>
                  </a:cubicBezTo>
                  <a:cubicBezTo>
                    <a:pt x="6431" y="20551"/>
                    <a:pt x="6331" y="20118"/>
                    <a:pt x="6030" y="19851"/>
                  </a:cubicBezTo>
                  <a:lnTo>
                    <a:pt x="3829" y="17983"/>
                  </a:lnTo>
                  <a:cubicBezTo>
                    <a:pt x="3695" y="17816"/>
                    <a:pt x="3662" y="17616"/>
                    <a:pt x="3729" y="17416"/>
                  </a:cubicBezTo>
                  <a:lnTo>
                    <a:pt x="6864" y="12012"/>
                  </a:lnTo>
                  <a:cubicBezTo>
                    <a:pt x="6939" y="11862"/>
                    <a:pt x="7089" y="11787"/>
                    <a:pt x="7244" y="11787"/>
                  </a:cubicBezTo>
                  <a:cubicBezTo>
                    <a:pt x="7296" y="11787"/>
                    <a:pt x="7348" y="11795"/>
                    <a:pt x="7398" y="11812"/>
                  </a:cubicBezTo>
                  <a:lnTo>
                    <a:pt x="10133" y="12779"/>
                  </a:lnTo>
                  <a:cubicBezTo>
                    <a:pt x="10225" y="12804"/>
                    <a:pt x="10321" y="12817"/>
                    <a:pt x="10417" y="12817"/>
                  </a:cubicBezTo>
                  <a:cubicBezTo>
                    <a:pt x="10707" y="12817"/>
                    <a:pt x="11001" y="12704"/>
                    <a:pt x="11201" y="12479"/>
                  </a:cubicBezTo>
                  <a:cubicBezTo>
                    <a:pt x="11935" y="11578"/>
                    <a:pt x="12702" y="10744"/>
                    <a:pt x="13536" y="9977"/>
                  </a:cubicBezTo>
                  <a:cubicBezTo>
                    <a:pt x="13803" y="9710"/>
                    <a:pt x="13969" y="9343"/>
                    <a:pt x="14036" y="8976"/>
                  </a:cubicBezTo>
                  <a:lnTo>
                    <a:pt x="14436" y="4240"/>
                  </a:lnTo>
                  <a:cubicBezTo>
                    <a:pt x="14503" y="3973"/>
                    <a:pt x="14637" y="3739"/>
                    <a:pt x="14870" y="3606"/>
                  </a:cubicBezTo>
                  <a:lnTo>
                    <a:pt x="19106" y="1171"/>
                  </a:lnTo>
                  <a:cubicBezTo>
                    <a:pt x="19130" y="1147"/>
                    <a:pt x="19154" y="1124"/>
                    <a:pt x="19189" y="1124"/>
                  </a:cubicBezTo>
                  <a:cubicBezTo>
                    <a:pt x="19204" y="1124"/>
                    <a:pt x="19220" y="1128"/>
                    <a:pt x="19240" y="1137"/>
                  </a:cubicBezTo>
                  <a:cubicBezTo>
                    <a:pt x="19273" y="1171"/>
                    <a:pt x="19307" y="1204"/>
                    <a:pt x="19307" y="1271"/>
                  </a:cubicBezTo>
                  <a:lnTo>
                    <a:pt x="19707" y="5374"/>
                  </a:lnTo>
                  <a:cubicBezTo>
                    <a:pt x="19735" y="5746"/>
                    <a:pt x="20034" y="5995"/>
                    <a:pt x="20371" y="5995"/>
                  </a:cubicBezTo>
                  <a:cubicBezTo>
                    <a:pt x="20427" y="5995"/>
                    <a:pt x="20484" y="5988"/>
                    <a:pt x="20541" y="5974"/>
                  </a:cubicBezTo>
                  <a:cubicBezTo>
                    <a:pt x="21097" y="5835"/>
                    <a:pt x="21653" y="5766"/>
                    <a:pt x="22209" y="5766"/>
                  </a:cubicBezTo>
                  <a:cubicBezTo>
                    <a:pt x="22320" y="5766"/>
                    <a:pt x="22431" y="5769"/>
                    <a:pt x="22542" y="5774"/>
                  </a:cubicBezTo>
                  <a:cubicBezTo>
                    <a:pt x="22942" y="5774"/>
                    <a:pt x="23309" y="5574"/>
                    <a:pt x="23543" y="5274"/>
                  </a:cubicBezTo>
                  <a:lnTo>
                    <a:pt x="26645" y="537"/>
                  </a:lnTo>
                  <a:cubicBezTo>
                    <a:pt x="26736" y="423"/>
                    <a:pt x="26859" y="371"/>
                    <a:pt x="26980" y="371"/>
                  </a:cubicBezTo>
                  <a:close/>
                  <a:moveTo>
                    <a:pt x="26967" y="1"/>
                  </a:moveTo>
                  <a:cubicBezTo>
                    <a:pt x="26720" y="1"/>
                    <a:pt x="26476" y="119"/>
                    <a:pt x="26345" y="337"/>
                  </a:cubicBezTo>
                  <a:lnTo>
                    <a:pt x="23176" y="5074"/>
                  </a:lnTo>
                  <a:cubicBezTo>
                    <a:pt x="23043" y="5274"/>
                    <a:pt x="22809" y="5374"/>
                    <a:pt x="22542" y="5374"/>
                  </a:cubicBezTo>
                  <a:cubicBezTo>
                    <a:pt x="21842" y="5374"/>
                    <a:pt x="21141" y="5440"/>
                    <a:pt x="20474" y="5574"/>
                  </a:cubicBezTo>
                  <a:cubicBezTo>
                    <a:pt x="20438" y="5588"/>
                    <a:pt x="20403" y="5595"/>
                    <a:pt x="20369" y="5595"/>
                  </a:cubicBezTo>
                  <a:cubicBezTo>
                    <a:pt x="20244" y="5595"/>
                    <a:pt x="20140" y="5505"/>
                    <a:pt x="20140" y="5374"/>
                  </a:cubicBezTo>
                  <a:lnTo>
                    <a:pt x="19740" y="1237"/>
                  </a:lnTo>
                  <a:cubicBezTo>
                    <a:pt x="19717" y="931"/>
                    <a:pt x="19476" y="724"/>
                    <a:pt x="19219" y="724"/>
                  </a:cubicBezTo>
                  <a:cubicBezTo>
                    <a:pt x="19113" y="724"/>
                    <a:pt x="19004" y="759"/>
                    <a:pt x="18906" y="837"/>
                  </a:cubicBezTo>
                  <a:lnTo>
                    <a:pt x="14637" y="3272"/>
                  </a:lnTo>
                  <a:cubicBezTo>
                    <a:pt x="14303" y="3506"/>
                    <a:pt x="14103" y="3839"/>
                    <a:pt x="14036" y="4240"/>
                  </a:cubicBezTo>
                  <a:lnTo>
                    <a:pt x="13636" y="8976"/>
                  </a:lnTo>
                  <a:cubicBezTo>
                    <a:pt x="13569" y="9243"/>
                    <a:pt x="13436" y="9510"/>
                    <a:pt x="13236" y="9710"/>
                  </a:cubicBezTo>
                  <a:cubicBezTo>
                    <a:pt x="12402" y="10477"/>
                    <a:pt x="11601" y="11311"/>
                    <a:pt x="10867" y="12212"/>
                  </a:cubicBezTo>
                  <a:cubicBezTo>
                    <a:pt x="10743" y="12336"/>
                    <a:pt x="10583" y="12404"/>
                    <a:pt x="10427" y="12404"/>
                  </a:cubicBezTo>
                  <a:cubicBezTo>
                    <a:pt x="10372" y="12404"/>
                    <a:pt x="10318" y="12396"/>
                    <a:pt x="10267" y="12379"/>
                  </a:cubicBezTo>
                  <a:lnTo>
                    <a:pt x="7531" y="11411"/>
                  </a:lnTo>
                  <a:cubicBezTo>
                    <a:pt x="7446" y="11390"/>
                    <a:pt x="7360" y="11379"/>
                    <a:pt x="7276" y="11379"/>
                  </a:cubicBezTo>
                  <a:cubicBezTo>
                    <a:pt x="6969" y="11379"/>
                    <a:pt x="6688" y="11523"/>
                    <a:pt x="6531" y="11812"/>
                  </a:cubicBezTo>
                  <a:lnTo>
                    <a:pt x="3395" y="17216"/>
                  </a:lnTo>
                  <a:cubicBezTo>
                    <a:pt x="3195" y="17549"/>
                    <a:pt x="3262" y="17983"/>
                    <a:pt x="3562" y="18250"/>
                  </a:cubicBezTo>
                  <a:lnTo>
                    <a:pt x="5730" y="20151"/>
                  </a:lnTo>
                  <a:cubicBezTo>
                    <a:pt x="5897" y="20318"/>
                    <a:pt x="5964" y="20551"/>
                    <a:pt x="5897" y="20751"/>
                  </a:cubicBezTo>
                  <a:cubicBezTo>
                    <a:pt x="5497" y="21852"/>
                    <a:pt x="5163" y="22953"/>
                    <a:pt x="4896" y="24087"/>
                  </a:cubicBezTo>
                  <a:cubicBezTo>
                    <a:pt x="4830" y="24354"/>
                    <a:pt x="4663" y="24621"/>
                    <a:pt x="4429" y="24788"/>
                  </a:cubicBezTo>
                  <a:lnTo>
                    <a:pt x="560" y="27523"/>
                  </a:lnTo>
                  <a:cubicBezTo>
                    <a:pt x="260" y="27756"/>
                    <a:pt x="59" y="28123"/>
                    <a:pt x="26" y="28524"/>
                  </a:cubicBezTo>
                  <a:lnTo>
                    <a:pt x="26" y="33427"/>
                  </a:lnTo>
                  <a:cubicBezTo>
                    <a:pt x="0" y="33760"/>
                    <a:pt x="270" y="33995"/>
                    <a:pt x="563" y="33995"/>
                  </a:cubicBezTo>
                  <a:cubicBezTo>
                    <a:pt x="651" y="33995"/>
                    <a:pt x="742" y="33974"/>
                    <a:pt x="827" y="33928"/>
                  </a:cubicBezTo>
                  <a:lnTo>
                    <a:pt x="4596" y="32226"/>
                  </a:lnTo>
                  <a:cubicBezTo>
                    <a:pt x="4629" y="32210"/>
                    <a:pt x="4663" y="32201"/>
                    <a:pt x="4696" y="32201"/>
                  </a:cubicBezTo>
                  <a:cubicBezTo>
                    <a:pt x="4729" y="32201"/>
                    <a:pt x="4763" y="32210"/>
                    <a:pt x="4796" y="32226"/>
                  </a:cubicBezTo>
                  <a:cubicBezTo>
                    <a:pt x="4863" y="32260"/>
                    <a:pt x="4930" y="32326"/>
                    <a:pt x="4930" y="32393"/>
                  </a:cubicBezTo>
                  <a:cubicBezTo>
                    <a:pt x="5163" y="33060"/>
                    <a:pt x="5430" y="33727"/>
                    <a:pt x="5797" y="34328"/>
                  </a:cubicBezTo>
                  <a:cubicBezTo>
                    <a:pt x="5930" y="34528"/>
                    <a:pt x="5964" y="34795"/>
                    <a:pt x="5864" y="35028"/>
                  </a:cubicBezTo>
                  <a:lnTo>
                    <a:pt x="3362" y="40132"/>
                  </a:lnTo>
                  <a:cubicBezTo>
                    <a:pt x="3195" y="40499"/>
                    <a:pt x="3328" y="40933"/>
                    <a:pt x="3662" y="41133"/>
                  </a:cubicBezTo>
                  <a:lnTo>
                    <a:pt x="6397" y="42700"/>
                  </a:lnTo>
                  <a:cubicBezTo>
                    <a:pt x="6531" y="42767"/>
                    <a:pt x="6631" y="42801"/>
                    <a:pt x="6798" y="42801"/>
                  </a:cubicBezTo>
                  <a:cubicBezTo>
                    <a:pt x="7031" y="42801"/>
                    <a:pt x="7298" y="42700"/>
                    <a:pt x="7431" y="42467"/>
                  </a:cubicBezTo>
                  <a:lnTo>
                    <a:pt x="10567" y="37730"/>
                  </a:lnTo>
                  <a:cubicBezTo>
                    <a:pt x="10734" y="37530"/>
                    <a:pt x="10967" y="37430"/>
                    <a:pt x="11234" y="37430"/>
                  </a:cubicBezTo>
                  <a:cubicBezTo>
                    <a:pt x="11935" y="37430"/>
                    <a:pt x="12635" y="37363"/>
                    <a:pt x="13302" y="37230"/>
                  </a:cubicBezTo>
                  <a:cubicBezTo>
                    <a:pt x="13330" y="37216"/>
                    <a:pt x="13363" y="37208"/>
                    <a:pt x="13398" y="37208"/>
                  </a:cubicBezTo>
                  <a:cubicBezTo>
                    <a:pt x="13446" y="37208"/>
                    <a:pt x="13497" y="37224"/>
                    <a:pt x="13536" y="37263"/>
                  </a:cubicBezTo>
                  <a:cubicBezTo>
                    <a:pt x="13569" y="37297"/>
                    <a:pt x="13636" y="37363"/>
                    <a:pt x="13636" y="37430"/>
                  </a:cubicBezTo>
                  <a:lnTo>
                    <a:pt x="14036" y="41566"/>
                  </a:lnTo>
                  <a:cubicBezTo>
                    <a:pt x="14036" y="41766"/>
                    <a:pt x="14170" y="41933"/>
                    <a:pt x="14336" y="42033"/>
                  </a:cubicBezTo>
                  <a:cubicBezTo>
                    <a:pt x="14411" y="42063"/>
                    <a:pt x="14493" y="42080"/>
                    <a:pt x="14575" y="42080"/>
                  </a:cubicBezTo>
                  <a:cubicBezTo>
                    <a:pt x="14676" y="42080"/>
                    <a:pt x="14778" y="42055"/>
                    <a:pt x="14870" y="42000"/>
                  </a:cubicBezTo>
                  <a:lnTo>
                    <a:pt x="19140" y="39532"/>
                  </a:lnTo>
                  <a:cubicBezTo>
                    <a:pt x="19473" y="39331"/>
                    <a:pt x="19707" y="38964"/>
                    <a:pt x="19740" y="38598"/>
                  </a:cubicBezTo>
                  <a:lnTo>
                    <a:pt x="20174" y="33861"/>
                  </a:lnTo>
                  <a:cubicBezTo>
                    <a:pt x="20207" y="33561"/>
                    <a:pt x="20341" y="33327"/>
                    <a:pt x="20541" y="33094"/>
                  </a:cubicBezTo>
                  <a:cubicBezTo>
                    <a:pt x="21375" y="32326"/>
                    <a:pt x="22175" y="31492"/>
                    <a:pt x="22909" y="30592"/>
                  </a:cubicBezTo>
                  <a:cubicBezTo>
                    <a:pt x="23033" y="30468"/>
                    <a:pt x="23193" y="30399"/>
                    <a:pt x="23363" y="30399"/>
                  </a:cubicBezTo>
                  <a:cubicBezTo>
                    <a:pt x="23422" y="30399"/>
                    <a:pt x="23483" y="30408"/>
                    <a:pt x="23543" y="30425"/>
                  </a:cubicBezTo>
                  <a:lnTo>
                    <a:pt x="26245" y="31392"/>
                  </a:lnTo>
                  <a:cubicBezTo>
                    <a:pt x="26337" y="31423"/>
                    <a:pt x="26430" y="31438"/>
                    <a:pt x="26520" y="31438"/>
                  </a:cubicBezTo>
                  <a:cubicBezTo>
                    <a:pt x="26821" y="31438"/>
                    <a:pt x="27099" y="31274"/>
                    <a:pt x="27279" y="30992"/>
                  </a:cubicBezTo>
                  <a:lnTo>
                    <a:pt x="30381" y="25588"/>
                  </a:lnTo>
                  <a:cubicBezTo>
                    <a:pt x="30581" y="25221"/>
                    <a:pt x="30515" y="24788"/>
                    <a:pt x="30214" y="24521"/>
                  </a:cubicBezTo>
                  <a:lnTo>
                    <a:pt x="28013" y="22653"/>
                  </a:lnTo>
                  <a:cubicBezTo>
                    <a:pt x="27879" y="22486"/>
                    <a:pt x="27813" y="22253"/>
                    <a:pt x="27879" y="22019"/>
                  </a:cubicBezTo>
                  <a:cubicBezTo>
                    <a:pt x="28280" y="20918"/>
                    <a:pt x="28613" y="19817"/>
                    <a:pt x="28880" y="18683"/>
                  </a:cubicBezTo>
                  <a:cubicBezTo>
                    <a:pt x="28947" y="18416"/>
                    <a:pt x="29114" y="18183"/>
                    <a:pt x="29314" y="17983"/>
                  </a:cubicBezTo>
                  <a:lnTo>
                    <a:pt x="33216" y="15248"/>
                  </a:lnTo>
                  <a:cubicBezTo>
                    <a:pt x="33517" y="15014"/>
                    <a:pt x="33717" y="14647"/>
                    <a:pt x="33717" y="14247"/>
                  </a:cubicBezTo>
                  <a:lnTo>
                    <a:pt x="33717" y="9343"/>
                  </a:lnTo>
                  <a:cubicBezTo>
                    <a:pt x="33750" y="9143"/>
                    <a:pt x="33650" y="8943"/>
                    <a:pt x="33483" y="8843"/>
                  </a:cubicBezTo>
                  <a:cubicBezTo>
                    <a:pt x="33400" y="8793"/>
                    <a:pt x="33308" y="8768"/>
                    <a:pt x="33216" y="8768"/>
                  </a:cubicBezTo>
                  <a:cubicBezTo>
                    <a:pt x="33125" y="8768"/>
                    <a:pt x="33033" y="8793"/>
                    <a:pt x="32950" y="8843"/>
                  </a:cubicBezTo>
                  <a:lnTo>
                    <a:pt x="29180" y="10544"/>
                  </a:lnTo>
                  <a:cubicBezTo>
                    <a:pt x="29147" y="10561"/>
                    <a:pt x="29105" y="10569"/>
                    <a:pt x="29068" y="10569"/>
                  </a:cubicBezTo>
                  <a:cubicBezTo>
                    <a:pt x="29030" y="10569"/>
                    <a:pt x="28997" y="10561"/>
                    <a:pt x="28980" y="10544"/>
                  </a:cubicBezTo>
                  <a:cubicBezTo>
                    <a:pt x="28913" y="10511"/>
                    <a:pt x="28847" y="10477"/>
                    <a:pt x="28813" y="10411"/>
                  </a:cubicBezTo>
                  <a:cubicBezTo>
                    <a:pt x="28613" y="9744"/>
                    <a:pt x="28313" y="9076"/>
                    <a:pt x="27946" y="8476"/>
                  </a:cubicBezTo>
                  <a:cubicBezTo>
                    <a:pt x="27813" y="8276"/>
                    <a:pt x="27813" y="8009"/>
                    <a:pt x="27913" y="7775"/>
                  </a:cubicBezTo>
                  <a:lnTo>
                    <a:pt x="30414" y="2672"/>
                  </a:lnTo>
                  <a:cubicBezTo>
                    <a:pt x="30581" y="2338"/>
                    <a:pt x="30448" y="1871"/>
                    <a:pt x="30081" y="1671"/>
                  </a:cubicBezTo>
                  <a:lnTo>
                    <a:pt x="27346" y="103"/>
                  </a:lnTo>
                  <a:cubicBezTo>
                    <a:pt x="27230" y="34"/>
                    <a:pt x="27098" y="1"/>
                    <a:pt x="26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5"/>
            <p:cNvSpPr/>
            <p:nvPr/>
          </p:nvSpPr>
          <p:spPr>
            <a:xfrm>
              <a:off x="1666350" y="1926450"/>
              <a:ext cx="507900" cy="625000"/>
            </a:xfrm>
            <a:custGeom>
              <a:avLst/>
              <a:gdLst/>
              <a:ahLst/>
              <a:cxnLst/>
              <a:rect l="l" t="t" r="r" b="b"/>
              <a:pathLst>
                <a:path w="20316" h="25000" extrusionOk="0">
                  <a:moveTo>
                    <a:pt x="11573" y="7069"/>
                  </a:moveTo>
                  <a:cubicBezTo>
                    <a:pt x="12473" y="7069"/>
                    <a:pt x="13107" y="7679"/>
                    <a:pt x="13310" y="8955"/>
                  </a:cubicBezTo>
                  <a:cubicBezTo>
                    <a:pt x="13711" y="11223"/>
                    <a:pt x="12276" y="14492"/>
                    <a:pt x="10075" y="16227"/>
                  </a:cubicBezTo>
                  <a:cubicBezTo>
                    <a:pt x="9197" y="16916"/>
                    <a:pt x="8330" y="17249"/>
                    <a:pt x="7582" y="17249"/>
                  </a:cubicBezTo>
                  <a:cubicBezTo>
                    <a:pt x="6484" y="17249"/>
                    <a:pt x="5643" y="16529"/>
                    <a:pt x="5405" y="15160"/>
                  </a:cubicBezTo>
                  <a:cubicBezTo>
                    <a:pt x="5005" y="12891"/>
                    <a:pt x="6806" y="9956"/>
                    <a:pt x="8974" y="8221"/>
                  </a:cubicBezTo>
                  <a:cubicBezTo>
                    <a:pt x="9955" y="7463"/>
                    <a:pt x="10850" y="7069"/>
                    <a:pt x="11573" y="7069"/>
                  </a:cubicBezTo>
                  <a:close/>
                  <a:moveTo>
                    <a:pt x="13877" y="1"/>
                  </a:moveTo>
                  <a:cubicBezTo>
                    <a:pt x="13624" y="1"/>
                    <a:pt x="13386" y="155"/>
                    <a:pt x="13244" y="382"/>
                  </a:cubicBezTo>
                  <a:lnTo>
                    <a:pt x="11976" y="2784"/>
                  </a:lnTo>
                  <a:cubicBezTo>
                    <a:pt x="11809" y="3051"/>
                    <a:pt x="11543" y="3251"/>
                    <a:pt x="11209" y="3351"/>
                  </a:cubicBezTo>
                  <a:lnTo>
                    <a:pt x="11142" y="3384"/>
                  </a:lnTo>
                  <a:cubicBezTo>
                    <a:pt x="11176" y="3184"/>
                    <a:pt x="11209" y="2984"/>
                    <a:pt x="11242" y="2817"/>
                  </a:cubicBezTo>
                  <a:lnTo>
                    <a:pt x="9107" y="1583"/>
                  </a:lnTo>
                  <a:cubicBezTo>
                    <a:pt x="9052" y="1556"/>
                    <a:pt x="8991" y="1539"/>
                    <a:pt x="8932" y="1539"/>
                  </a:cubicBezTo>
                  <a:cubicBezTo>
                    <a:pt x="8847" y="1539"/>
                    <a:pt x="8766" y="1572"/>
                    <a:pt x="8707" y="1650"/>
                  </a:cubicBezTo>
                  <a:lnTo>
                    <a:pt x="6672" y="3218"/>
                  </a:lnTo>
                  <a:cubicBezTo>
                    <a:pt x="6439" y="3451"/>
                    <a:pt x="6305" y="3751"/>
                    <a:pt x="6305" y="4085"/>
                  </a:cubicBezTo>
                  <a:lnTo>
                    <a:pt x="6406" y="6020"/>
                  </a:lnTo>
                  <a:cubicBezTo>
                    <a:pt x="6406" y="6353"/>
                    <a:pt x="6305" y="6653"/>
                    <a:pt x="6105" y="6954"/>
                  </a:cubicBezTo>
                  <a:cubicBezTo>
                    <a:pt x="5772" y="7321"/>
                    <a:pt x="5472" y="7754"/>
                    <a:pt x="5171" y="8188"/>
                  </a:cubicBezTo>
                  <a:cubicBezTo>
                    <a:pt x="4971" y="8455"/>
                    <a:pt x="4671" y="8622"/>
                    <a:pt x="4337" y="8622"/>
                  </a:cubicBezTo>
                  <a:lnTo>
                    <a:pt x="3070" y="8521"/>
                  </a:lnTo>
                  <a:cubicBezTo>
                    <a:pt x="2736" y="8521"/>
                    <a:pt x="2436" y="8688"/>
                    <a:pt x="2303" y="8988"/>
                  </a:cubicBezTo>
                  <a:lnTo>
                    <a:pt x="1102" y="11724"/>
                  </a:lnTo>
                  <a:cubicBezTo>
                    <a:pt x="968" y="11957"/>
                    <a:pt x="1068" y="12224"/>
                    <a:pt x="1302" y="12358"/>
                  </a:cubicBezTo>
                  <a:lnTo>
                    <a:pt x="2736" y="13191"/>
                  </a:lnTo>
                  <a:cubicBezTo>
                    <a:pt x="2770" y="13325"/>
                    <a:pt x="2803" y="13458"/>
                    <a:pt x="2770" y="13592"/>
                  </a:cubicBezTo>
                  <a:cubicBezTo>
                    <a:pt x="2670" y="13992"/>
                    <a:pt x="2603" y="14426"/>
                    <a:pt x="2536" y="14893"/>
                  </a:cubicBezTo>
                  <a:cubicBezTo>
                    <a:pt x="2503" y="15226"/>
                    <a:pt x="2336" y="15526"/>
                    <a:pt x="2136" y="15760"/>
                  </a:cubicBezTo>
                  <a:lnTo>
                    <a:pt x="335" y="17394"/>
                  </a:lnTo>
                  <a:cubicBezTo>
                    <a:pt x="101" y="17661"/>
                    <a:pt x="1" y="17962"/>
                    <a:pt x="34" y="18295"/>
                  </a:cubicBezTo>
                  <a:lnTo>
                    <a:pt x="368" y="20263"/>
                  </a:lnTo>
                  <a:cubicBezTo>
                    <a:pt x="368" y="20363"/>
                    <a:pt x="435" y="20463"/>
                    <a:pt x="535" y="20497"/>
                  </a:cubicBezTo>
                  <a:lnTo>
                    <a:pt x="2670" y="21764"/>
                  </a:lnTo>
                  <a:lnTo>
                    <a:pt x="2703" y="19329"/>
                  </a:lnTo>
                  <a:cubicBezTo>
                    <a:pt x="2791" y="19266"/>
                    <a:pt x="2893" y="19237"/>
                    <a:pt x="2994" y="19237"/>
                  </a:cubicBezTo>
                  <a:cubicBezTo>
                    <a:pt x="3160" y="19237"/>
                    <a:pt x="3320" y="19317"/>
                    <a:pt x="3403" y="19463"/>
                  </a:cubicBezTo>
                  <a:cubicBezTo>
                    <a:pt x="3537" y="19629"/>
                    <a:pt x="3637" y="19763"/>
                    <a:pt x="3770" y="19896"/>
                  </a:cubicBezTo>
                  <a:cubicBezTo>
                    <a:pt x="3970" y="20130"/>
                    <a:pt x="4037" y="20430"/>
                    <a:pt x="3970" y="20730"/>
                  </a:cubicBezTo>
                  <a:lnTo>
                    <a:pt x="3070" y="23199"/>
                  </a:lnTo>
                  <a:cubicBezTo>
                    <a:pt x="2970" y="23399"/>
                    <a:pt x="3036" y="23632"/>
                    <a:pt x="3237" y="23766"/>
                  </a:cubicBezTo>
                  <a:lnTo>
                    <a:pt x="5371" y="25000"/>
                  </a:lnTo>
                  <a:lnTo>
                    <a:pt x="5939" y="23399"/>
                  </a:lnTo>
                  <a:lnTo>
                    <a:pt x="6772" y="21364"/>
                  </a:lnTo>
                  <a:cubicBezTo>
                    <a:pt x="6973" y="21064"/>
                    <a:pt x="7239" y="20864"/>
                    <a:pt x="7540" y="20764"/>
                  </a:cubicBezTo>
                  <a:cubicBezTo>
                    <a:pt x="7840" y="20697"/>
                    <a:pt x="8107" y="20597"/>
                    <a:pt x="8374" y="20497"/>
                  </a:cubicBezTo>
                  <a:cubicBezTo>
                    <a:pt x="8438" y="20464"/>
                    <a:pt x="8505" y="20450"/>
                    <a:pt x="8569" y="20450"/>
                  </a:cubicBezTo>
                  <a:cubicBezTo>
                    <a:pt x="8772" y="20450"/>
                    <a:pt x="8957" y="20595"/>
                    <a:pt x="9007" y="20797"/>
                  </a:cubicBezTo>
                  <a:lnTo>
                    <a:pt x="9474" y="22298"/>
                  </a:lnTo>
                  <a:cubicBezTo>
                    <a:pt x="9508" y="22398"/>
                    <a:pt x="9574" y="22498"/>
                    <a:pt x="9641" y="22531"/>
                  </a:cubicBezTo>
                  <a:lnTo>
                    <a:pt x="11743" y="23799"/>
                  </a:lnTo>
                  <a:lnTo>
                    <a:pt x="11743" y="23799"/>
                  </a:lnTo>
                  <a:lnTo>
                    <a:pt x="11376" y="21431"/>
                  </a:lnTo>
                  <a:lnTo>
                    <a:pt x="12043" y="20897"/>
                  </a:lnTo>
                  <a:cubicBezTo>
                    <a:pt x="12276" y="20697"/>
                    <a:pt x="12410" y="20363"/>
                    <a:pt x="12410" y="20063"/>
                  </a:cubicBezTo>
                  <a:lnTo>
                    <a:pt x="12310" y="18128"/>
                  </a:lnTo>
                  <a:cubicBezTo>
                    <a:pt x="12310" y="17795"/>
                    <a:pt x="12410" y="17461"/>
                    <a:pt x="12610" y="17194"/>
                  </a:cubicBezTo>
                  <a:cubicBezTo>
                    <a:pt x="12944" y="16794"/>
                    <a:pt x="13444" y="16594"/>
                    <a:pt x="13744" y="16160"/>
                  </a:cubicBezTo>
                  <a:cubicBezTo>
                    <a:pt x="13911" y="15927"/>
                    <a:pt x="14078" y="15526"/>
                    <a:pt x="14378" y="15526"/>
                  </a:cubicBezTo>
                  <a:lnTo>
                    <a:pt x="15679" y="15593"/>
                  </a:lnTo>
                  <a:cubicBezTo>
                    <a:pt x="15979" y="15593"/>
                    <a:pt x="16279" y="15426"/>
                    <a:pt x="16413" y="15160"/>
                  </a:cubicBezTo>
                  <a:lnTo>
                    <a:pt x="17647" y="12391"/>
                  </a:lnTo>
                  <a:cubicBezTo>
                    <a:pt x="17780" y="12124"/>
                    <a:pt x="17647" y="11824"/>
                    <a:pt x="17380" y="11724"/>
                  </a:cubicBezTo>
                  <a:lnTo>
                    <a:pt x="16313" y="11290"/>
                  </a:lnTo>
                  <a:cubicBezTo>
                    <a:pt x="16046" y="11157"/>
                    <a:pt x="15879" y="10856"/>
                    <a:pt x="15946" y="10556"/>
                  </a:cubicBezTo>
                  <a:cubicBezTo>
                    <a:pt x="16046" y="10123"/>
                    <a:pt x="16112" y="9689"/>
                    <a:pt x="16179" y="9255"/>
                  </a:cubicBezTo>
                  <a:cubicBezTo>
                    <a:pt x="16213" y="8922"/>
                    <a:pt x="16379" y="8622"/>
                    <a:pt x="16613" y="8355"/>
                  </a:cubicBezTo>
                  <a:lnTo>
                    <a:pt x="18414" y="6687"/>
                  </a:lnTo>
                  <a:cubicBezTo>
                    <a:pt x="18581" y="6520"/>
                    <a:pt x="18681" y="6320"/>
                    <a:pt x="18714" y="6086"/>
                  </a:cubicBezTo>
                  <a:lnTo>
                    <a:pt x="20315" y="4819"/>
                  </a:lnTo>
                  <a:lnTo>
                    <a:pt x="18214" y="3618"/>
                  </a:lnTo>
                  <a:cubicBezTo>
                    <a:pt x="18154" y="3588"/>
                    <a:pt x="18094" y="3571"/>
                    <a:pt x="18037" y="3571"/>
                  </a:cubicBezTo>
                  <a:cubicBezTo>
                    <a:pt x="17967" y="3571"/>
                    <a:pt x="17902" y="3596"/>
                    <a:pt x="17847" y="3651"/>
                  </a:cubicBezTo>
                  <a:lnTo>
                    <a:pt x="16046" y="4819"/>
                  </a:lnTo>
                  <a:cubicBezTo>
                    <a:pt x="15966" y="4865"/>
                    <a:pt x="15874" y="4887"/>
                    <a:pt x="15782" y="4887"/>
                  </a:cubicBezTo>
                  <a:cubicBezTo>
                    <a:pt x="15607" y="4887"/>
                    <a:pt x="15433" y="4805"/>
                    <a:pt x="15345" y="4652"/>
                  </a:cubicBezTo>
                  <a:cubicBezTo>
                    <a:pt x="15212" y="4519"/>
                    <a:pt x="15112" y="4352"/>
                    <a:pt x="14978" y="4252"/>
                  </a:cubicBezTo>
                  <a:cubicBezTo>
                    <a:pt x="14778" y="4018"/>
                    <a:pt x="14711" y="3685"/>
                    <a:pt x="14778" y="3418"/>
                  </a:cubicBezTo>
                  <a:lnTo>
                    <a:pt x="17614" y="1617"/>
                  </a:lnTo>
                  <a:lnTo>
                    <a:pt x="15479" y="382"/>
                  </a:lnTo>
                  <a:cubicBezTo>
                    <a:pt x="15445" y="349"/>
                    <a:pt x="15412" y="349"/>
                    <a:pt x="15345" y="316"/>
                  </a:cubicBezTo>
                  <a:lnTo>
                    <a:pt x="14011" y="15"/>
                  </a:lnTo>
                  <a:cubicBezTo>
                    <a:pt x="13966" y="5"/>
                    <a:pt x="13921" y="1"/>
                    <a:pt x="1387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5"/>
            <p:cNvSpPr/>
            <p:nvPr/>
          </p:nvSpPr>
          <p:spPr>
            <a:xfrm>
              <a:off x="1666350" y="1926450"/>
              <a:ext cx="507900" cy="625000"/>
            </a:xfrm>
            <a:custGeom>
              <a:avLst/>
              <a:gdLst/>
              <a:ahLst/>
              <a:cxnLst/>
              <a:rect l="l" t="t" r="r" b="b"/>
              <a:pathLst>
                <a:path w="20316" h="25000" extrusionOk="0">
                  <a:moveTo>
                    <a:pt x="11573" y="7069"/>
                  </a:moveTo>
                  <a:cubicBezTo>
                    <a:pt x="12473" y="7069"/>
                    <a:pt x="13107" y="7679"/>
                    <a:pt x="13310" y="8955"/>
                  </a:cubicBezTo>
                  <a:cubicBezTo>
                    <a:pt x="13711" y="11223"/>
                    <a:pt x="12276" y="14492"/>
                    <a:pt x="10075" y="16227"/>
                  </a:cubicBezTo>
                  <a:cubicBezTo>
                    <a:pt x="9197" y="16916"/>
                    <a:pt x="8330" y="17249"/>
                    <a:pt x="7582" y="17249"/>
                  </a:cubicBezTo>
                  <a:cubicBezTo>
                    <a:pt x="6484" y="17249"/>
                    <a:pt x="5643" y="16529"/>
                    <a:pt x="5405" y="15160"/>
                  </a:cubicBezTo>
                  <a:cubicBezTo>
                    <a:pt x="5005" y="12891"/>
                    <a:pt x="6806" y="9956"/>
                    <a:pt x="8974" y="8221"/>
                  </a:cubicBezTo>
                  <a:cubicBezTo>
                    <a:pt x="9955" y="7463"/>
                    <a:pt x="10850" y="7069"/>
                    <a:pt x="11573" y="7069"/>
                  </a:cubicBezTo>
                  <a:close/>
                  <a:moveTo>
                    <a:pt x="13877" y="1"/>
                  </a:moveTo>
                  <a:cubicBezTo>
                    <a:pt x="13624" y="1"/>
                    <a:pt x="13386" y="155"/>
                    <a:pt x="13244" y="382"/>
                  </a:cubicBezTo>
                  <a:lnTo>
                    <a:pt x="11976" y="2784"/>
                  </a:lnTo>
                  <a:cubicBezTo>
                    <a:pt x="11809" y="3051"/>
                    <a:pt x="11543" y="3251"/>
                    <a:pt x="11209" y="3351"/>
                  </a:cubicBezTo>
                  <a:lnTo>
                    <a:pt x="11142" y="3384"/>
                  </a:lnTo>
                  <a:cubicBezTo>
                    <a:pt x="11176" y="3184"/>
                    <a:pt x="11209" y="2984"/>
                    <a:pt x="11242" y="2817"/>
                  </a:cubicBezTo>
                  <a:lnTo>
                    <a:pt x="9107" y="1583"/>
                  </a:lnTo>
                  <a:cubicBezTo>
                    <a:pt x="9052" y="1556"/>
                    <a:pt x="8991" y="1539"/>
                    <a:pt x="8932" y="1539"/>
                  </a:cubicBezTo>
                  <a:cubicBezTo>
                    <a:pt x="8847" y="1539"/>
                    <a:pt x="8766" y="1572"/>
                    <a:pt x="8707" y="1650"/>
                  </a:cubicBezTo>
                  <a:lnTo>
                    <a:pt x="6672" y="3218"/>
                  </a:lnTo>
                  <a:cubicBezTo>
                    <a:pt x="6439" y="3451"/>
                    <a:pt x="6305" y="3751"/>
                    <a:pt x="6305" y="4085"/>
                  </a:cubicBezTo>
                  <a:lnTo>
                    <a:pt x="6406" y="6020"/>
                  </a:lnTo>
                  <a:cubicBezTo>
                    <a:pt x="6406" y="6353"/>
                    <a:pt x="6305" y="6653"/>
                    <a:pt x="6105" y="6954"/>
                  </a:cubicBezTo>
                  <a:cubicBezTo>
                    <a:pt x="5772" y="7321"/>
                    <a:pt x="5472" y="7754"/>
                    <a:pt x="5171" y="8188"/>
                  </a:cubicBezTo>
                  <a:cubicBezTo>
                    <a:pt x="4971" y="8455"/>
                    <a:pt x="4671" y="8622"/>
                    <a:pt x="4337" y="8622"/>
                  </a:cubicBezTo>
                  <a:lnTo>
                    <a:pt x="3070" y="8521"/>
                  </a:lnTo>
                  <a:cubicBezTo>
                    <a:pt x="2736" y="8521"/>
                    <a:pt x="2436" y="8688"/>
                    <a:pt x="2303" y="8988"/>
                  </a:cubicBezTo>
                  <a:lnTo>
                    <a:pt x="1102" y="11724"/>
                  </a:lnTo>
                  <a:cubicBezTo>
                    <a:pt x="968" y="11957"/>
                    <a:pt x="1068" y="12224"/>
                    <a:pt x="1302" y="12358"/>
                  </a:cubicBezTo>
                  <a:lnTo>
                    <a:pt x="2736" y="13191"/>
                  </a:lnTo>
                  <a:cubicBezTo>
                    <a:pt x="2770" y="13325"/>
                    <a:pt x="2803" y="13458"/>
                    <a:pt x="2770" y="13592"/>
                  </a:cubicBezTo>
                  <a:cubicBezTo>
                    <a:pt x="2670" y="13992"/>
                    <a:pt x="2603" y="14426"/>
                    <a:pt x="2536" y="14893"/>
                  </a:cubicBezTo>
                  <a:cubicBezTo>
                    <a:pt x="2503" y="15226"/>
                    <a:pt x="2336" y="15526"/>
                    <a:pt x="2136" y="15760"/>
                  </a:cubicBezTo>
                  <a:lnTo>
                    <a:pt x="335" y="17394"/>
                  </a:lnTo>
                  <a:cubicBezTo>
                    <a:pt x="101" y="17661"/>
                    <a:pt x="1" y="17962"/>
                    <a:pt x="34" y="18295"/>
                  </a:cubicBezTo>
                  <a:lnTo>
                    <a:pt x="368" y="20263"/>
                  </a:lnTo>
                  <a:cubicBezTo>
                    <a:pt x="368" y="20363"/>
                    <a:pt x="435" y="20463"/>
                    <a:pt x="535" y="20497"/>
                  </a:cubicBezTo>
                  <a:lnTo>
                    <a:pt x="2670" y="21764"/>
                  </a:lnTo>
                  <a:lnTo>
                    <a:pt x="2703" y="19329"/>
                  </a:lnTo>
                  <a:cubicBezTo>
                    <a:pt x="2791" y="19266"/>
                    <a:pt x="2893" y="19237"/>
                    <a:pt x="2994" y="19237"/>
                  </a:cubicBezTo>
                  <a:cubicBezTo>
                    <a:pt x="3160" y="19237"/>
                    <a:pt x="3320" y="19317"/>
                    <a:pt x="3403" y="19463"/>
                  </a:cubicBezTo>
                  <a:cubicBezTo>
                    <a:pt x="3537" y="19629"/>
                    <a:pt x="3637" y="19763"/>
                    <a:pt x="3770" y="19896"/>
                  </a:cubicBezTo>
                  <a:cubicBezTo>
                    <a:pt x="3970" y="20130"/>
                    <a:pt x="4037" y="20430"/>
                    <a:pt x="3970" y="20730"/>
                  </a:cubicBezTo>
                  <a:lnTo>
                    <a:pt x="3070" y="23199"/>
                  </a:lnTo>
                  <a:cubicBezTo>
                    <a:pt x="2970" y="23399"/>
                    <a:pt x="3036" y="23632"/>
                    <a:pt x="3237" y="23766"/>
                  </a:cubicBezTo>
                  <a:lnTo>
                    <a:pt x="5371" y="25000"/>
                  </a:lnTo>
                  <a:lnTo>
                    <a:pt x="5939" y="23399"/>
                  </a:lnTo>
                  <a:lnTo>
                    <a:pt x="6772" y="21364"/>
                  </a:lnTo>
                  <a:cubicBezTo>
                    <a:pt x="6973" y="21064"/>
                    <a:pt x="7239" y="20864"/>
                    <a:pt x="7540" y="20764"/>
                  </a:cubicBezTo>
                  <a:cubicBezTo>
                    <a:pt x="7840" y="20697"/>
                    <a:pt x="8107" y="20597"/>
                    <a:pt x="8374" y="20497"/>
                  </a:cubicBezTo>
                  <a:cubicBezTo>
                    <a:pt x="8438" y="20464"/>
                    <a:pt x="8505" y="20450"/>
                    <a:pt x="8569" y="20450"/>
                  </a:cubicBezTo>
                  <a:cubicBezTo>
                    <a:pt x="8772" y="20450"/>
                    <a:pt x="8957" y="20595"/>
                    <a:pt x="9007" y="20797"/>
                  </a:cubicBezTo>
                  <a:lnTo>
                    <a:pt x="9474" y="22298"/>
                  </a:lnTo>
                  <a:cubicBezTo>
                    <a:pt x="9508" y="22398"/>
                    <a:pt x="9574" y="22498"/>
                    <a:pt x="9641" y="22531"/>
                  </a:cubicBezTo>
                  <a:lnTo>
                    <a:pt x="11743" y="23799"/>
                  </a:lnTo>
                  <a:lnTo>
                    <a:pt x="11743" y="23799"/>
                  </a:lnTo>
                  <a:lnTo>
                    <a:pt x="11376" y="21431"/>
                  </a:lnTo>
                  <a:lnTo>
                    <a:pt x="12043" y="20897"/>
                  </a:lnTo>
                  <a:cubicBezTo>
                    <a:pt x="12276" y="20697"/>
                    <a:pt x="12410" y="20363"/>
                    <a:pt x="12410" y="20063"/>
                  </a:cubicBezTo>
                  <a:lnTo>
                    <a:pt x="12310" y="18128"/>
                  </a:lnTo>
                  <a:cubicBezTo>
                    <a:pt x="12310" y="17795"/>
                    <a:pt x="12410" y="17461"/>
                    <a:pt x="12610" y="17194"/>
                  </a:cubicBezTo>
                  <a:cubicBezTo>
                    <a:pt x="12944" y="16794"/>
                    <a:pt x="13444" y="16594"/>
                    <a:pt x="13744" y="16160"/>
                  </a:cubicBezTo>
                  <a:cubicBezTo>
                    <a:pt x="13911" y="15927"/>
                    <a:pt x="14078" y="15526"/>
                    <a:pt x="14378" y="15526"/>
                  </a:cubicBezTo>
                  <a:lnTo>
                    <a:pt x="15679" y="15593"/>
                  </a:lnTo>
                  <a:cubicBezTo>
                    <a:pt x="15979" y="15593"/>
                    <a:pt x="16279" y="15426"/>
                    <a:pt x="16413" y="15160"/>
                  </a:cubicBezTo>
                  <a:lnTo>
                    <a:pt x="17647" y="12391"/>
                  </a:lnTo>
                  <a:cubicBezTo>
                    <a:pt x="17780" y="12124"/>
                    <a:pt x="17647" y="11824"/>
                    <a:pt x="17380" y="11724"/>
                  </a:cubicBezTo>
                  <a:lnTo>
                    <a:pt x="16313" y="11290"/>
                  </a:lnTo>
                  <a:cubicBezTo>
                    <a:pt x="16046" y="11157"/>
                    <a:pt x="15879" y="10856"/>
                    <a:pt x="15946" y="10556"/>
                  </a:cubicBezTo>
                  <a:cubicBezTo>
                    <a:pt x="16046" y="10123"/>
                    <a:pt x="16112" y="9689"/>
                    <a:pt x="16179" y="9255"/>
                  </a:cubicBezTo>
                  <a:cubicBezTo>
                    <a:pt x="16213" y="8922"/>
                    <a:pt x="16379" y="8622"/>
                    <a:pt x="16613" y="8355"/>
                  </a:cubicBezTo>
                  <a:lnTo>
                    <a:pt x="18414" y="6687"/>
                  </a:lnTo>
                  <a:cubicBezTo>
                    <a:pt x="18581" y="6520"/>
                    <a:pt x="18681" y="6320"/>
                    <a:pt x="18714" y="6086"/>
                  </a:cubicBezTo>
                  <a:lnTo>
                    <a:pt x="20315" y="4819"/>
                  </a:lnTo>
                  <a:lnTo>
                    <a:pt x="18214" y="3618"/>
                  </a:lnTo>
                  <a:cubicBezTo>
                    <a:pt x="18154" y="3588"/>
                    <a:pt x="18094" y="3571"/>
                    <a:pt x="18037" y="3571"/>
                  </a:cubicBezTo>
                  <a:cubicBezTo>
                    <a:pt x="17967" y="3571"/>
                    <a:pt x="17902" y="3596"/>
                    <a:pt x="17847" y="3651"/>
                  </a:cubicBezTo>
                  <a:lnTo>
                    <a:pt x="16046" y="4819"/>
                  </a:lnTo>
                  <a:cubicBezTo>
                    <a:pt x="15966" y="4865"/>
                    <a:pt x="15874" y="4887"/>
                    <a:pt x="15782" y="4887"/>
                  </a:cubicBezTo>
                  <a:cubicBezTo>
                    <a:pt x="15607" y="4887"/>
                    <a:pt x="15433" y="4805"/>
                    <a:pt x="15345" y="4652"/>
                  </a:cubicBezTo>
                  <a:cubicBezTo>
                    <a:pt x="15212" y="4519"/>
                    <a:pt x="15112" y="4352"/>
                    <a:pt x="14978" y="4252"/>
                  </a:cubicBezTo>
                  <a:cubicBezTo>
                    <a:pt x="14778" y="4018"/>
                    <a:pt x="14711" y="3685"/>
                    <a:pt x="14778" y="3418"/>
                  </a:cubicBezTo>
                  <a:lnTo>
                    <a:pt x="17614" y="1617"/>
                  </a:lnTo>
                  <a:lnTo>
                    <a:pt x="15479" y="382"/>
                  </a:lnTo>
                  <a:cubicBezTo>
                    <a:pt x="15445" y="349"/>
                    <a:pt x="15412" y="349"/>
                    <a:pt x="15345" y="316"/>
                  </a:cubicBezTo>
                  <a:lnTo>
                    <a:pt x="14011" y="15"/>
                  </a:lnTo>
                  <a:cubicBezTo>
                    <a:pt x="13966" y="5"/>
                    <a:pt x="13921" y="1"/>
                    <a:pt x="138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5"/>
            <p:cNvSpPr/>
            <p:nvPr/>
          </p:nvSpPr>
          <p:spPr>
            <a:xfrm>
              <a:off x="1740575" y="2386325"/>
              <a:ext cx="221025" cy="165125"/>
            </a:xfrm>
            <a:custGeom>
              <a:avLst/>
              <a:gdLst/>
              <a:ahLst/>
              <a:cxnLst/>
              <a:rect l="l" t="t" r="r" b="b"/>
              <a:pathLst>
                <a:path w="8841" h="6605" extrusionOk="0">
                  <a:moveTo>
                    <a:pt x="1702" y="0"/>
                  </a:moveTo>
                  <a:lnTo>
                    <a:pt x="935" y="1668"/>
                  </a:lnTo>
                  <a:cubicBezTo>
                    <a:pt x="1035" y="1868"/>
                    <a:pt x="1068" y="2102"/>
                    <a:pt x="1001" y="2335"/>
                  </a:cubicBezTo>
                  <a:lnTo>
                    <a:pt x="101" y="4804"/>
                  </a:lnTo>
                  <a:cubicBezTo>
                    <a:pt x="1" y="5004"/>
                    <a:pt x="67" y="5237"/>
                    <a:pt x="268" y="5371"/>
                  </a:cubicBezTo>
                  <a:lnTo>
                    <a:pt x="2402" y="6605"/>
                  </a:lnTo>
                  <a:lnTo>
                    <a:pt x="2970" y="5004"/>
                  </a:lnTo>
                  <a:lnTo>
                    <a:pt x="3803" y="2969"/>
                  </a:lnTo>
                  <a:cubicBezTo>
                    <a:pt x="4004" y="2669"/>
                    <a:pt x="4270" y="2469"/>
                    <a:pt x="4571" y="2369"/>
                  </a:cubicBezTo>
                  <a:cubicBezTo>
                    <a:pt x="4871" y="2302"/>
                    <a:pt x="5138" y="2202"/>
                    <a:pt x="5405" y="2102"/>
                  </a:cubicBezTo>
                  <a:cubicBezTo>
                    <a:pt x="5469" y="2069"/>
                    <a:pt x="5536" y="2055"/>
                    <a:pt x="5600" y="2055"/>
                  </a:cubicBezTo>
                  <a:cubicBezTo>
                    <a:pt x="5803" y="2055"/>
                    <a:pt x="5988" y="2200"/>
                    <a:pt x="6038" y="2402"/>
                  </a:cubicBezTo>
                  <a:lnTo>
                    <a:pt x="6505" y="3903"/>
                  </a:lnTo>
                  <a:cubicBezTo>
                    <a:pt x="6539" y="4003"/>
                    <a:pt x="6605" y="4103"/>
                    <a:pt x="6672" y="4136"/>
                  </a:cubicBezTo>
                  <a:lnTo>
                    <a:pt x="8774" y="5404"/>
                  </a:lnTo>
                  <a:lnTo>
                    <a:pt x="8774" y="5404"/>
                  </a:lnTo>
                  <a:lnTo>
                    <a:pt x="8407" y="3036"/>
                  </a:lnTo>
                  <a:lnTo>
                    <a:pt x="8840" y="2702"/>
                  </a:lnTo>
                  <a:lnTo>
                    <a:pt x="8707" y="2335"/>
                  </a:lnTo>
                  <a:lnTo>
                    <a:pt x="5104" y="1968"/>
                  </a:lnTo>
                  <a:lnTo>
                    <a:pt x="170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5"/>
            <p:cNvSpPr/>
            <p:nvPr/>
          </p:nvSpPr>
          <p:spPr>
            <a:xfrm>
              <a:off x="1825650" y="2085275"/>
              <a:ext cx="240200" cy="324125"/>
            </a:xfrm>
            <a:custGeom>
              <a:avLst/>
              <a:gdLst/>
              <a:ahLst/>
              <a:cxnLst/>
              <a:rect l="l" t="t" r="r" b="b"/>
              <a:pathLst>
                <a:path w="9608" h="12965" extrusionOk="0">
                  <a:moveTo>
                    <a:pt x="6738" y="0"/>
                  </a:moveTo>
                  <a:lnTo>
                    <a:pt x="6138" y="1001"/>
                  </a:lnTo>
                  <a:cubicBezTo>
                    <a:pt x="6605" y="1401"/>
                    <a:pt x="6905" y="1968"/>
                    <a:pt x="6972" y="2602"/>
                  </a:cubicBezTo>
                  <a:cubicBezTo>
                    <a:pt x="7372" y="4904"/>
                    <a:pt x="5904" y="8139"/>
                    <a:pt x="3736" y="9874"/>
                  </a:cubicBezTo>
                  <a:cubicBezTo>
                    <a:pt x="2836" y="10572"/>
                    <a:pt x="1966" y="10890"/>
                    <a:pt x="1219" y="10890"/>
                  </a:cubicBezTo>
                  <a:cubicBezTo>
                    <a:pt x="859" y="10890"/>
                    <a:pt x="527" y="10816"/>
                    <a:pt x="234" y="10675"/>
                  </a:cubicBezTo>
                  <a:lnTo>
                    <a:pt x="0" y="11075"/>
                  </a:lnTo>
                  <a:cubicBezTo>
                    <a:pt x="0" y="11075"/>
                    <a:pt x="1251" y="12965"/>
                    <a:pt x="2889" y="12965"/>
                  </a:cubicBezTo>
                  <a:cubicBezTo>
                    <a:pt x="3046" y="12965"/>
                    <a:pt x="3206" y="12947"/>
                    <a:pt x="3369" y="12909"/>
                  </a:cubicBezTo>
                  <a:cubicBezTo>
                    <a:pt x="4303" y="12643"/>
                    <a:pt x="5171" y="12209"/>
                    <a:pt x="5938" y="11609"/>
                  </a:cubicBezTo>
                  <a:cubicBezTo>
                    <a:pt x="5971" y="11308"/>
                    <a:pt x="6071" y="11041"/>
                    <a:pt x="6238" y="10841"/>
                  </a:cubicBezTo>
                  <a:cubicBezTo>
                    <a:pt x="6572" y="10441"/>
                    <a:pt x="7072" y="10208"/>
                    <a:pt x="7372" y="9774"/>
                  </a:cubicBezTo>
                  <a:cubicBezTo>
                    <a:pt x="7532" y="9550"/>
                    <a:pt x="7692" y="9171"/>
                    <a:pt x="7971" y="9171"/>
                  </a:cubicBezTo>
                  <a:cubicBezTo>
                    <a:pt x="7982" y="9171"/>
                    <a:pt x="7994" y="9172"/>
                    <a:pt x="8006" y="9173"/>
                  </a:cubicBezTo>
                  <a:lnTo>
                    <a:pt x="8206" y="9173"/>
                  </a:lnTo>
                  <a:cubicBezTo>
                    <a:pt x="8406" y="8840"/>
                    <a:pt x="8606" y="8473"/>
                    <a:pt x="8740" y="8106"/>
                  </a:cubicBezTo>
                  <a:cubicBezTo>
                    <a:pt x="9607" y="5871"/>
                    <a:pt x="9374" y="1268"/>
                    <a:pt x="9374" y="1268"/>
                  </a:cubicBezTo>
                  <a:lnTo>
                    <a:pt x="673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5"/>
            <p:cNvSpPr/>
            <p:nvPr/>
          </p:nvSpPr>
          <p:spPr>
            <a:xfrm>
              <a:off x="1668025" y="2321275"/>
              <a:ext cx="146800" cy="91750"/>
            </a:xfrm>
            <a:custGeom>
              <a:avLst/>
              <a:gdLst/>
              <a:ahLst/>
              <a:cxnLst/>
              <a:rect l="l" t="t" r="r" b="b"/>
              <a:pathLst>
                <a:path w="5872" h="3670" extrusionOk="0">
                  <a:moveTo>
                    <a:pt x="2035" y="0"/>
                  </a:moveTo>
                  <a:lnTo>
                    <a:pt x="268" y="1635"/>
                  </a:lnTo>
                  <a:cubicBezTo>
                    <a:pt x="134" y="1768"/>
                    <a:pt x="34" y="1935"/>
                    <a:pt x="1" y="2135"/>
                  </a:cubicBezTo>
                  <a:lnTo>
                    <a:pt x="2603" y="3636"/>
                  </a:lnTo>
                  <a:lnTo>
                    <a:pt x="2603" y="3503"/>
                  </a:lnTo>
                  <a:cubicBezTo>
                    <a:pt x="2694" y="3446"/>
                    <a:pt x="2789" y="3420"/>
                    <a:pt x="2881" y="3420"/>
                  </a:cubicBezTo>
                  <a:cubicBezTo>
                    <a:pt x="3059" y="3420"/>
                    <a:pt x="3227" y="3516"/>
                    <a:pt x="3336" y="3670"/>
                  </a:cubicBezTo>
                  <a:lnTo>
                    <a:pt x="5872" y="2202"/>
                  </a:lnTo>
                  <a:lnTo>
                    <a:pt x="203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5"/>
            <p:cNvSpPr/>
            <p:nvPr/>
          </p:nvSpPr>
          <p:spPr>
            <a:xfrm>
              <a:off x="1728900" y="2138650"/>
              <a:ext cx="118450" cy="61725"/>
            </a:xfrm>
            <a:custGeom>
              <a:avLst/>
              <a:gdLst/>
              <a:ahLst/>
              <a:cxnLst/>
              <a:rect l="l" t="t" r="r" b="b"/>
              <a:pathLst>
                <a:path w="4738" h="2469" extrusionOk="0">
                  <a:moveTo>
                    <a:pt x="2236" y="0"/>
                  </a:moveTo>
                  <a:cubicBezTo>
                    <a:pt x="2136" y="67"/>
                    <a:pt x="2002" y="100"/>
                    <a:pt x="1869" y="100"/>
                  </a:cubicBezTo>
                  <a:lnTo>
                    <a:pt x="568" y="33"/>
                  </a:lnTo>
                  <a:cubicBezTo>
                    <a:pt x="368" y="33"/>
                    <a:pt x="168" y="100"/>
                    <a:pt x="1" y="234"/>
                  </a:cubicBezTo>
                  <a:lnTo>
                    <a:pt x="3904" y="2469"/>
                  </a:lnTo>
                  <a:lnTo>
                    <a:pt x="4104" y="2368"/>
                  </a:lnTo>
                  <a:cubicBezTo>
                    <a:pt x="4304" y="2068"/>
                    <a:pt x="4504" y="1768"/>
                    <a:pt x="4737" y="1468"/>
                  </a:cubicBezTo>
                  <a:lnTo>
                    <a:pt x="2236"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5"/>
            <p:cNvSpPr/>
            <p:nvPr/>
          </p:nvSpPr>
          <p:spPr>
            <a:xfrm>
              <a:off x="2086650" y="2016375"/>
              <a:ext cx="87600" cy="63125"/>
            </a:xfrm>
            <a:custGeom>
              <a:avLst/>
              <a:gdLst/>
              <a:ahLst/>
              <a:cxnLst/>
              <a:rect l="l" t="t" r="r" b="b"/>
              <a:pathLst>
                <a:path w="3504" h="2525" extrusionOk="0">
                  <a:moveTo>
                    <a:pt x="3478" y="1207"/>
                  </a:moveTo>
                  <a:lnTo>
                    <a:pt x="3503" y="1222"/>
                  </a:lnTo>
                  <a:cubicBezTo>
                    <a:pt x="3495" y="1216"/>
                    <a:pt x="3487" y="1212"/>
                    <a:pt x="3478" y="1207"/>
                  </a:cubicBezTo>
                  <a:close/>
                  <a:moveTo>
                    <a:pt x="1257" y="1"/>
                  </a:moveTo>
                  <a:cubicBezTo>
                    <a:pt x="1175" y="1"/>
                    <a:pt x="1098" y="24"/>
                    <a:pt x="1035" y="88"/>
                  </a:cubicBezTo>
                  <a:lnTo>
                    <a:pt x="268" y="588"/>
                  </a:lnTo>
                  <a:lnTo>
                    <a:pt x="101" y="1022"/>
                  </a:lnTo>
                  <a:cubicBezTo>
                    <a:pt x="1" y="1322"/>
                    <a:pt x="101" y="1655"/>
                    <a:pt x="301" y="1856"/>
                  </a:cubicBezTo>
                  <a:cubicBezTo>
                    <a:pt x="435" y="1989"/>
                    <a:pt x="535" y="2122"/>
                    <a:pt x="635" y="2289"/>
                  </a:cubicBezTo>
                  <a:cubicBezTo>
                    <a:pt x="744" y="2443"/>
                    <a:pt x="926" y="2524"/>
                    <a:pt x="1104" y="2524"/>
                  </a:cubicBezTo>
                  <a:cubicBezTo>
                    <a:pt x="1197" y="2524"/>
                    <a:pt x="1288" y="2502"/>
                    <a:pt x="1369" y="2456"/>
                  </a:cubicBezTo>
                  <a:lnTo>
                    <a:pt x="3170" y="1255"/>
                  </a:lnTo>
                  <a:cubicBezTo>
                    <a:pt x="3232" y="1214"/>
                    <a:pt x="3306" y="1185"/>
                    <a:pt x="3378" y="1185"/>
                  </a:cubicBezTo>
                  <a:cubicBezTo>
                    <a:pt x="3413" y="1185"/>
                    <a:pt x="3447" y="1192"/>
                    <a:pt x="3478" y="1207"/>
                  </a:cubicBezTo>
                  <a:lnTo>
                    <a:pt x="3478" y="1207"/>
                  </a:lnTo>
                  <a:lnTo>
                    <a:pt x="1402" y="21"/>
                  </a:lnTo>
                  <a:cubicBezTo>
                    <a:pt x="1353" y="9"/>
                    <a:pt x="1304" y="1"/>
                    <a:pt x="125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5"/>
            <p:cNvSpPr/>
            <p:nvPr/>
          </p:nvSpPr>
          <p:spPr>
            <a:xfrm>
              <a:off x="1959075" y="1926400"/>
              <a:ext cx="147625" cy="119700"/>
            </a:xfrm>
            <a:custGeom>
              <a:avLst/>
              <a:gdLst/>
              <a:ahLst/>
              <a:cxnLst/>
              <a:rect l="l" t="t" r="r" b="b"/>
              <a:pathLst>
                <a:path w="5905" h="4788" extrusionOk="0">
                  <a:moveTo>
                    <a:pt x="2150" y="1"/>
                  </a:moveTo>
                  <a:cubicBezTo>
                    <a:pt x="1904" y="1"/>
                    <a:pt x="1673" y="135"/>
                    <a:pt x="1535" y="384"/>
                  </a:cubicBezTo>
                  <a:lnTo>
                    <a:pt x="301" y="2786"/>
                  </a:lnTo>
                  <a:cubicBezTo>
                    <a:pt x="200" y="2919"/>
                    <a:pt x="100" y="3020"/>
                    <a:pt x="0" y="3120"/>
                  </a:cubicBezTo>
                  <a:lnTo>
                    <a:pt x="2869" y="4787"/>
                  </a:lnTo>
                  <a:lnTo>
                    <a:pt x="3336" y="4287"/>
                  </a:lnTo>
                  <a:lnTo>
                    <a:pt x="3269" y="4220"/>
                  </a:lnTo>
                  <a:cubicBezTo>
                    <a:pt x="3069" y="4020"/>
                    <a:pt x="3002" y="3687"/>
                    <a:pt x="3069" y="3386"/>
                  </a:cubicBezTo>
                  <a:lnTo>
                    <a:pt x="5905" y="1585"/>
                  </a:lnTo>
                  <a:lnTo>
                    <a:pt x="3803" y="384"/>
                  </a:lnTo>
                  <a:cubicBezTo>
                    <a:pt x="3736" y="351"/>
                    <a:pt x="3703" y="318"/>
                    <a:pt x="3636" y="318"/>
                  </a:cubicBezTo>
                  <a:lnTo>
                    <a:pt x="2302" y="17"/>
                  </a:lnTo>
                  <a:cubicBezTo>
                    <a:pt x="2251" y="6"/>
                    <a:pt x="2200" y="1"/>
                    <a:pt x="215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5"/>
            <p:cNvSpPr/>
            <p:nvPr/>
          </p:nvSpPr>
          <p:spPr>
            <a:xfrm>
              <a:off x="1825650" y="1964500"/>
              <a:ext cx="121775" cy="93275"/>
            </a:xfrm>
            <a:custGeom>
              <a:avLst/>
              <a:gdLst/>
              <a:ahLst/>
              <a:cxnLst/>
              <a:rect l="l" t="t" r="r" b="b"/>
              <a:pathLst>
                <a:path w="4871" h="3731" extrusionOk="0">
                  <a:moveTo>
                    <a:pt x="2558" y="1"/>
                  </a:moveTo>
                  <a:cubicBezTo>
                    <a:pt x="2474" y="1"/>
                    <a:pt x="2393" y="36"/>
                    <a:pt x="2335" y="95"/>
                  </a:cubicBezTo>
                  <a:lnTo>
                    <a:pt x="300" y="1696"/>
                  </a:lnTo>
                  <a:cubicBezTo>
                    <a:pt x="167" y="1829"/>
                    <a:pt x="34" y="2029"/>
                    <a:pt x="0" y="2229"/>
                  </a:cubicBezTo>
                  <a:lnTo>
                    <a:pt x="2635" y="3730"/>
                  </a:lnTo>
                  <a:lnTo>
                    <a:pt x="4770" y="1762"/>
                  </a:lnTo>
                  <a:cubicBezTo>
                    <a:pt x="4837" y="1596"/>
                    <a:pt x="4837" y="1429"/>
                    <a:pt x="4870" y="1262"/>
                  </a:cubicBezTo>
                  <a:lnTo>
                    <a:pt x="2735" y="61"/>
                  </a:lnTo>
                  <a:cubicBezTo>
                    <a:pt x="2680" y="19"/>
                    <a:pt x="2618" y="1"/>
                    <a:pt x="255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5"/>
            <p:cNvSpPr/>
            <p:nvPr/>
          </p:nvSpPr>
          <p:spPr>
            <a:xfrm>
              <a:off x="1668025" y="2321275"/>
              <a:ext cx="146800" cy="91750"/>
            </a:xfrm>
            <a:custGeom>
              <a:avLst/>
              <a:gdLst/>
              <a:ahLst/>
              <a:cxnLst/>
              <a:rect l="l" t="t" r="r" b="b"/>
              <a:pathLst>
                <a:path w="5872" h="3670" extrusionOk="0">
                  <a:moveTo>
                    <a:pt x="2035" y="0"/>
                  </a:moveTo>
                  <a:lnTo>
                    <a:pt x="268" y="1635"/>
                  </a:lnTo>
                  <a:cubicBezTo>
                    <a:pt x="134" y="1768"/>
                    <a:pt x="34" y="1935"/>
                    <a:pt x="1" y="2135"/>
                  </a:cubicBezTo>
                  <a:lnTo>
                    <a:pt x="2603" y="3636"/>
                  </a:lnTo>
                  <a:lnTo>
                    <a:pt x="2603" y="3503"/>
                  </a:lnTo>
                  <a:cubicBezTo>
                    <a:pt x="2694" y="3446"/>
                    <a:pt x="2789" y="3420"/>
                    <a:pt x="2881" y="3420"/>
                  </a:cubicBezTo>
                  <a:cubicBezTo>
                    <a:pt x="3059" y="3420"/>
                    <a:pt x="3227" y="3516"/>
                    <a:pt x="3336" y="3670"/>
                  </a:cubicBezTo>
                  <a:lnTo>
                    <a:pt x="5872" y="2202"/>
                  </a:lnTo>
                  <a:lnTo>
                    <a:pt x="203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5"/>
            <p:cNvSpPr/>
            <p:nvPr/>
          </p:nvSpPr>
          <p:spPr>
            <a:xfrm>
              <a:off x="1661350" y="2314600"/>
              <a:ext cx="163475" cy="106775"/>
            </a:xfrm>
            <a:custGeom>
              <a:avLst/>
              <a:gdLst/>
              <a:ahLst/>
              <a:cxnLst/>
              <a:rect l="l" t="t" r="r" b="b"/>
              <a:pathLst>
                <a:path w="6539" h="4271" extrusionOk="0">
                  <a:moveTo>
                    <a:pt x="2336" y="534"/>
                  </a:moveTo>
                  <a:lnTo>
                    <a:pt x="5738" y="2469"/>
                  </a:lnTo>
                  <a:lnTo>
                    <a:pt x="3637" y="3670"/>
                  </a:lnTo>
                  <a:cubicBezTo>
                    <a:pt x="3503" y="3536"/>
                    <a:pt x="3337" y="3470"/>
                    <a:pt x="3170" y="3470"/>
                  </a:cubicBezTo>
                  <a:cubicBezTo>
                    <a:pt x="3003" y="3470"/>
                    <a:pt x="2870" y="3536"/>
                    <a:pt x="2769" y="3603"/>
                  </a:cubicBezTo>
                  <a:lnTo>
                    <a:pt x="501" y="2302"/>
                  </a:lnTo>
                  <a:cubicBezTo>
                    <a:pt x="535" y="2202"/>
                    <a:pt x="601" y="2102"/>
                    <a:pt x="668" y="2035"/>
                  </a:cubicBezTo>
                  <a:lnTo>
                    <a:pt x="2336" y="534"/>
                  </a:lnTo>
                  <a:close/>
                  <a:moveTo>
                    <a:pt x="2269" y="0"/>
                  </a:moveTo>
                  <a:lnTo>
                    <a:pt x="368" y="1735"/>
                  </a:lnTo>
                  <a:cubicBezTo>
                    <a:pt x="201" y="1902"/>
                    <a:pt x="101" y="2102"/>
                    <a:pt x="34" y="2335"/>
                  </a:cubicBezTo>
                  <a:lnTo>
                    <a:pt x="1" y="2502"/>
                  </a:lnTo>
                  <a:lnTo>
                    <a:pt x="3070" y="4270"/>
                  </a:lnTo>
                  <a:lnTo>
                    <a:pt x="3103" y="3903"/>
                  </a:lnTo>
                  <a:cubicBezTo>
                    <a:pt x="3126" y="3898"/>
                    <a:pt x="3149" y="3895"/>
                    <a:pt x="3171" y="3895"/>
                  </a:cubicBezTo>
                  <a:cubicBezTo>
                    <a:pt x="3280" y="3895"/>
                    <a:pt x="3381" y="3960"/>
                    <a:pt x="3437" y="4070"/>
                  </a:cubicBezTo>
                  <a:lnTo>
                    <a:pt x="3537" y="4203"/>
                  </a:lnTo>
                  <a:lnTo>
                    <a:pt x="6539" y="2469"/>
                  </a:lnTo>
                  <a:lnTo>
                    <a:pt x="22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5"/>
            <p:cNvSpPr/>
            <p:nvPr/>
          </p:nvSpPr>
          <p:spPr>
            <a:xfrm>
              <a:off x="1728900" y="2138650"/>
              <a:ext cx="118450" cy="61725"/>
            </a:xfrm>
            <a:custGeom>
              <a:avLst/>
              <a:gdLst/>
              <a:ahLst/>
              <a:cxnLst/>
              <a:rect l="l" t="t" r="r" b="b"/>
              <a:pathLst>
                <a:path w="4738" h="2469" extrusionOk="0">
                  <a:moveTo>
                    <a:pt x="2236" y="0"/>
                  </a:moveTo>
                  <a:cubicBezTo>
                    <a:pt x="2136" y="67"/>
                    <a:pt x="2002" y="100"/>
                    <a:pt x="1869" y="100"/>
                  </a:cubicBezTo>
                  <a:lnTo>
                    <a:pt x="568" y="33"/>
                  </a:lnTo>
                  <a:cubicBezTo>
                    <a:pt x="368" y="33"/>
                    <a:pt x="168" y="100"/>
                    <a:pt x="1" y="234"/>
                  </a:cubicBezTo>
                  <a:lnTo>
                    <a:pt x="3904" y="2469"/>
                  </a:lnTo>
                  <a:lnTo>
                    <a:pt x="4104" y="2368"/>
                  </a:lnTo>
                  <a:cubicBezTo>
                    <a:pt x="4304" y="2068"/>
                    <a:pt x="4504" y="1768"/>
                    <a:pt x="4737" y="1468"/>
                  </a:cubicBezTo>
                  <a:lnTo>
                    <a:pt x="22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5"/>
            <p:cNvSpPr/>
            <p:nvPr/>
          </p:nvSpPr>
          <p:spPr>
            <a:xfrm>
              <a:off x="1719725" y="2133625"/>
              <a:ext cx="135975" cy="72600"/>
            </a:xfrm>
            <a:custGeom>
              <a:avLst/>
              <a:gdLst/>
              <a:ahLst/>
              <a:cxnLst/>
              <a:rect l="l" t="t" r="r" b="b"/>
              <a:pathLst>
                <a:path w="5439" h="2904" extrusionOk="0">
                  <a:moveTo>
                    <a:pt x="2603" y="435"/>
                  </a:moveTo>
                  <a:lnTo>
                    <a:pt x="4804" y="1769"/>
                  </a:lnTo>
                  <a:cubicBezTo>
                    <a:pt x="4637" y="1969"/>
                    <a:pt x="4471" y="2203"/>
                    <a:pt x="4304" y="2436"/>
                  </a:cubicBezTo>
                  <a:lnTo>
                    <a:pt x="4271" y="2436"/>
                  </a:lnTo>
                  <a:lnTo>
                    <a:pt x="835" y="435"/>
                  </a:lnTo>
                  <a:lnTo>
                    <a:pt x="935" y="435"/>
                  </a:lnTo>
                  <a:lnTo>
                    <a:pt x="2236" y="501"/>
                  </a:lnTo>
                  <a:cubicBezTo>
                    <a:pt x="2336" y="501"/>
                    <a:pt x="2469" y="501"/>
                    <a:pt x="2603" y="435"/>
                  </a:cubicBezTo>
                  <a:close/>
                  <a:moveTo>
                    <a:pt x="2603" y="1"/>
                  </a:moveTo>
                  <a:lnTo>
                    <a:pt x="2503" y="34"/>
                  </a:lnTo>
                  <a:cubicBezTo>
                    <a:pt x="2436" y="68"/>
                    <a:pt x="2336" y="101"/>
                    <a:pt x="2236" y="101"/>
                  </a:cubicBezTo>
                  <a:lnTo>
                    <a:pt x="935" y="34"/>
                  </a:lnTo>
                  <a:cubicBezTo>
                    <a:pt x="668" y="34"/>
                    <a:pt x="434" y="101"/>
                    <a:pt x="234" y="268"/>
                  </a:cubicBezTo>
                  <a:lnTo>
                    <a:pt x="1" y="468"/>
                  </a:lnTo>
                  <a:lnTo>
                    <a:pt x="4271" y="2903"/>
                  </a:lnTo>
                  <a:lnTo>
                    <a:pt x="4604" y="2736"/>
                  </a:lnTo>
                  <a:lnTo>
                    <a:pt x="4637" y="2670"/>
                  </a:lnTo>
                  <a:cubicBezTo>
                    <a:pt x="4838" y="2369"/>
                    <a:pt x="5038" y="2069"/>
                    <a:pt x="5271" y="1802"/>
                  </a:cubicBezTo>
                  <a:lnTo>
                    <a:pt x="5438" y="1602"/>
                  </a:lnTo>
                  <a:lnTo>
                    <a:pt x="26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5"/>
            <p:cNvSpPr/>
            <p:nvPr/>
          </p:nvSpPr>
          <p:spPr>
            <a:xfrm>
              <a:off x="2086650" y="2016375"/>
              <a:ext cx="87600" cy="63125"/>
            </a:xfrm>
            <a:custGeom>
              <a:avLst/>
              <a:gdLst/>
              <a:ahLst/>
              <a:cxnLst/>
              <a:rect l="l" t="t" r="r" b="b"/>
              <a:pathLst>
                <a:path w="3504" h="2525" extrusionOk="0">
                  <a:moveTo>
                    <a:pt x="3478" y="1207"/>
                  </a:moveTo>
                  <a:lnTo>
                    <a:pt x="3503" y="1222"/>
                  </a:lnTo>
                  <a:cubicBezTo>
                    <a:pt x="3495" y="1216"/>
                    <a:pt x="3487" y="1212"/>
                    <a:pt x="3478" y="1207"/>
                  </a:cubicBezTo>
                  <a:close/>
                  <a:moveTo>
                    <a:pt x="1257" y="1"/>
                  </a:moveTo>
                  <a:cubicBezTo>
                    <a:pt x="1175" y="1"/>
                    <a:pt x="1098" y="24"/>
                    <a:pt x="1035" y="88"/>
                  </a:cubicBezTo>
                  <a:lnTo>
                    <a:pt x="268" y="588"/>
                  </a:lnTo>
                  <a:lnTo>
                    <a:pt x="101" y="1022"/>
                  </a:lnTo>
                  <a:cubicBezTo>
                    <a:pt x="1" y="1322"/>
                    <a:pt x="101" y="1655"/>
                    <a:pt x="301" y="1856"/>
                  </a:cubicBezTo>
                  <a:cubicBezTo>
                    <a:pt x="435" y="1989"/>
                    <a:pt x="535" y="2122"/>
                    <a:pt x="635" y="2289"/>
                  </a:cubicBezTo>
                  <a:cubicBezTo>
                    <a:pt x="744" y="2443"/>
                    <a:pt x="926" y="2524"/>
                    <a:pt x="1104" y="2524"/>
                  </a:cubicBezTo>
                  <a:cubicBezTo>
                    <a:pt x="1197" y="2524"/>
                    <a:pt x="1288" y="2502"/>
                    <a:pt x="1369" y="2456"/>
                  </a:cubicBezTo>
                  <a:lnTo>
                    <a:pt x="3170" y="1255"/>
                  </a:lnTo>
                  <a:cubicBezTo>
                    <a:pt x="3232" y="1214"/>
                    <a:pt x="3306" y="1185"/>
                    <a:pt x="3378" y="1185"/>
                  </a:cubicBezTo>
                  <a:cubicBezTo>
                    <a:pt x="3413" y="1185"/>
                    <a:pt x="3447" y="1192"/>
                    <a:pt x="3478" y="1207"/>
                  </a:cubicBezTo>
                  <a:lnTo>
                    <a:pt x="3478" y="1207"/>
                  </a:lnTo>
                  <a:lnTo>
                    <a:pt x="1402" y="21"/>
                  </a:lnTo>
                  <a:cubicBezTo>
                    <a:pt x="1353" y="9"/>
                    <a:pt x="1304" y="1"/>
                    <a:pt x="12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5"/>
            <p:cNvSpPr/>
            <p:nvPr/>
          </p:nvSpPr>
          <p:spPr>
            <a:xfrm>
              <a:off x="2080825" y="2006875"/>
              <a:ext cx="96750" cy="77575"/>
            </a:xfrm>
            <a:custGeom>
              <a:avLst/>
              <a:gdLst/>
              <a:ahLst/>
              <a:cxnLst/>
              <a:rect l="l" t="t" r="r" b="b"/>
              <a:pathLst>
                <a:path w="3870" h="3103" extrusionOk="0">
                  <a:moveTo>
                    <a:pt x="1421" y="546"/>
                  </a:moveTo>
                  <a:cubicBezTo>
                    <a:pt x="1446" y="546"/>
                    <a:pt x="1474" y="554"/>
                    <a:pt x="1502" y="568"/>
                  </a:cubicBezTo>
                  <a:lnTo>
                    <a:pt x="1802" y="735"/>
                  </a:lnTo>
                  <a:lnTo>
                    <a:pt x="3169" y="1535"/>
                  </a:lnTo>
                  <a:lnTo>
                    <a:pt x="1468" y="2636"/>
                  </a:lnTo>
                  <a:cubicBezTo>
                    <a:pt x="1413" y="2669"/>
                    <a:pt x="1357" y="2684"/>
                    <a:pt x="1304" y="2684"/>
                  </a:cubicBezTo>
                  <a:cubicBezTo>
                    <a:pt x="1198" y="2684"/>
                    <a:pt x="1101" y="2625"/>
                    <a:pt x="1035" y="2536"/>
                  </a:cubicBezTo>
                  <a:cubicBezTo>
                    <a:pt x="934" y="2369"/>
                    <a:pt x="801" y="2236"/>
                    <a:pt x="668" y="2102"/>
                  </a:cubicBezTo>
                  <a:cubicBezTo>
                    <a:pt x="501" y="1935"/>
                    <a:pt x="434" y="1669"/>
                    <a:pt x="501" y="1468"/>
                  </a:cubicBezTo>
                  <a:lnTo>
                    <a:pt x="668" y="1068"/>
                  </a:lnTo>
                  <a:lnTo>
                    <a:pt x="1335" y="601"/>
                  </a:lnTo>
                  <a:cubicBezTo>
                    <a:pt x="1354" y="562"/>
                    <a:pt x="1385" y="546"/>
                    <a:pt x="1421" y="546"/>
                  </a:cubicBezTo>
                  <a:close/>
                  <a:moveTo>
                    <a:pt x="1435" y="1"/>
                  </a:moveTo>
                  <a:lnTo>
                    <a:pt x="1435" y="134"/>
                  </a:lnTo>
                  <a:cubicBezTo>
                    <a:pt x="1335" y="134"/>
                    <a:pt x="1235" y="167"/>
                    <a:pt x="1135" y="234"/>
                  </a:cubicBezTo>
                  <a:lnTo>
                    <a:pt x="301" y="768"/>
                  </a:lnTo>
                  <a:lnTo>
                    <a:pt x="134" y="1302"/>
                  </a:lnTo>
                  <a:cubicBezTo>
                    <a:pt x="0" y="1669"/>
                    <a:pt x="101" y="2069"/>
                    <a:pt x="367" y="2369"/>
                  </a:cubicBezTo>
                  <a:cubicBezTo>
                    <a:pt x="501" y="2502"/>
                    <a:pt x="601" y="2636"/>
                    <a:pt x="701" y="2769"/>
                  </a:cubicBezTo>
                  <a:cubicBezTo>
                    <a:pt x="834" y="3003"/>
                    <a:pt x="1068" y="3103"/>
                    <a:pt x="1335" y="3103"/>
                  </a:cubicBezTo>
                  <a:cubicBezTo>
                    <a:pt x="1468" y="3103"/>
                    <a:pt x="1602" y="3070"/>
                    <a:pt x="1702" y="2969"/>
                  </a:cubicBezTo>
                  <a:lnTo>
                    <a:pt x="3503" y="1802"/>
                  </a:lnTo>
                  <a:cubicBezTo>
                    <a:pt x="3570" y="1769"/>
                    <a:pt x="3636" y="1769"/>
                    <a:pt x="3636" y="1769"/>
                  </a:cubicBezTo>
                  <a:lnTo>
                    <a:pt x="3870" y="1402"/>
                  </a:lnTo>
                  <a:lnTo>
                    <a:pt x="1735" y="201"/>
                  </a:lnTo>
                  <a:lnTo>
                    <a:pt x="143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5"/>
            <p:cNvSpPr/>
            <p:nvPr/>
          </p:nvSpPr>
          <p:spPr>
            <a:xfrm>
              <a:off x="1959075" y="1926400"/>
              <a:ext cx="147625" cy="119700"/>
            </a:xfrm>
            <a:custGeom>
              <a:avLst/>
              <a:gdLst/>
              <a:ahLst/>
              <a:cxnLst/>
              <a:rect l="l" t="t" r="r" b="b"/>
              <a:pathLst>
                <a:path w="5905" h="4788" extrusionOk="0">
                  <a:moveTo>
                    <a:pt x="2150" y="1"/>
                  </a:moveTo>
                  <a:cubicBezTo>
                    <a:pt x="1904" y="1"/>
                    <a:pt x="1673" y="135"/>
                    <a:pt x="1535" y="384"/>
                  </a:cubicBezTo>
                  <a:lnTo>
                    <a:pt x="301" y="2786"/>
                  </a:lnTo>
                  <a:cubicBezTo>
                    <a:pt x="200" y="2919"/>
                    <a:pt x="100" y="3020"/>
                    <a:pt x="0" y="3120"/>
                  </a:cubicBezTo>
                  <a:lnTo>
                    <a:pt x="2869" y="4787"/>
                  </a:lnTo>
                  <a:lnTo>
                    <a:pt x="3336" y="4287"/>
                  </a:lnTo>
                  <a:lnTo>
                    <a:pt x="3269" y="4220"/>
                  </a:lnTo>
                  <a:cubicBezTo>
                    <a:pt x="3069" y="4020"/>
                    <a:pt x="3002" y="3687"/>
                    <a:pt x="3069" y="3386"/>
                  </a:cubicBezTo>
                  <a:lnTo>
                    <a:pt x="5905" y="1585"/>
                  </a:lnTo>
                  <a:lnTo>
                    <a:pt x="3803" y="384"/>
                  </a:lnTo>
                  <a:cubicBezTo>
                    <a:pt x="3736" y="351"/>
                    <a:pt x="3703" y="318"/>
                    <a:pt x="3636" y="318"/>
                  </a:cubicBezTo>
                  <a:lnTo>
                    <a:pt x="2302" y="17"/>
                  </a:lnTo>
                  <a:cubicBezTo>
                    <a:pt x="2251" y="6"/>
                    <a:pt x="2200" y="1"/>
                    <a:pt x="21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5"/>
            <p:cNvSpPr/>
            <p:nvPr/>
          </p:nvSpPr>
          <p:spPr>
            <a:xfrm>
              <a:off x="1949075" y="1920625"/>
              <a:ext cx="166800" cy="130475"/>
            </a:xfrm>
            <a:custGeom>
              <a:avLst/>
              <a:gdLst/>
              <a:ahLst/>
              <a:cxnLst/>
              <a:rect l="l" t="t" r="r" b="b"/>
              <a:pathLst>
                <a:path w="6672" h="5219" extrusionOk="0">
                  <a:moveTo>
                    <a:pt x="2580" y="409"/>
                  </a:moveTo>
                  <a:cubicBezTo>
                    <a:pt x="2609" y="409"/>
                    <a:pt x="2638" y="411"/>
                    <a:pt x="2669" y="415"/>
                  </a:cubicBezTo>
                  <a:lnTo>
                    <a:pt x="4003" y="715"/>
                  </a:lnTo>
                  <a:cubicBezTo>
                    <a:pt x="4036" y="715"/>
                    <a:pt x="4070" y="749"/>
                    <a:pt x="4103" y="749"/>
                  </a:cubicBezTo>
                  <a:lnTo>
                    <a:pt x="5904" y="1783"/>
                  </a:lnTo>
                  <a:lnTo>
                    <a:pt x="3302" y="3451"/>
                  </a:lnTo>
                  <a:lnTo>
                    <a:pt x="3269" y="3517"/>
                  </a:lnTo>
                  <a:cubicBezTo>
                    <a:pt x="3169" y="3884"/>
                    <a:pt x="3236" y="4218"/>
                    <a:pt x="3469" y="4518"/>
                  </a:cubicBezTo>
                  <a:lnTo>
                    <a:pt x="3236" y="4718"/>
                  </a:lnTo>
                  <a:lnTo>
                    <a:pt x="734" y="3284"/>
                  </a:lnTo>
                  <a:cubicBezTo>
                    <a:pt x="767" y="3217"/>
                    <a:pt x="834" y="3150"/>
                    <a:pt x="867" y="3084"/>
                  </a:cubicBezTo>
                  <a:lnTo>
                    <a:pt x="2135" y="649"/>
                  </a:lnTo>
                  <a:cubicBezTo>
                    <a:pt x="2222" y="503"/>
                    <a:pt x="2385" y="409"/>
                    <a:pt x="2580" y="409"/>
                  </a:cubicBezTo>
                  <a:close/>
                  <a:moveTo>
                    <a:pt x="2563" y="0"/>
                  </a:moveTo>
                  <a:cubicBezTo>
                    <a:pt x="2224" y="0"/>
                    <a:pt x="1906" y="168"/>
                    <a:pt x="1735" y="482"/>
                  </a:cubicBezTo>
                  <a:lnTo>
                    <a:pt x="467" y="2884"/>
                  </a:lnTo>
                  <a:cubicBezTo>
                    <a:pt x="434" y="2984"/>
                    <a:pt x="334" y="3084"/>
                    <a:pt x="234" y="3150"/>
                  </a:cubicBezTo>
                  <a:lnTo>
                    <a:pt x="0" y="3351"/>
                  </a:lnTo>
                  <a:lnTo>
                    <a:pt x="3269" y="5219"/>
                  </a:lnTo>
                  <a:lnTo>
                    <a:pt x="3836" y="4685"/>
                  </a:lnTo>
                  <a:lnTo>
                    <a:pt x="4003" y="4551"/>
                  </a:lnTo>
                  <a:lnTo>
                    <a:pt x="3836" y="4385"/>
                  </a:lnTo>
                  <a:lnTo>
                    <a:pt x="3803" y="4318"/>
                  </a:lnTo>
                  <a:cubicBezTo>
                    <a:pt x="3669" y="4151"/>
                    <a:pt x="3603" y="3951"/>
                    <a:pt x="3603" y="3751"/>
                  </a:cubicBezTo>
                  <a:lnTo>
                    <a:pt x="6671" y="1816"/>
                  </a:lnTo>
                  <a:lnTo>
                    <a:pt x="4270" y="415"/>
                  </a:lnTo>
                  <a:lnTo>
                    <a:pt x="4103" y="315"/>
                  </a:lnTo>
                  <a:lnTo>
                    <a:pt x="4070" y="315"/>
                  </a:lnTo>
                  <a:lnTo>
                    <a:pt x="2735" y="15"/>
                  </a:lnTo>
                  <a:cubicBezTo>
                    <a:pt x="2678" y="5"/>
                    <a:pt x="2620" y="0"/>
                    <a:pt x="25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5"/>
            <p:cNvSpPr/>
            <p:nvPr/>
          </p:nvSpPr>
          <p:spPr>
            <a:xfrm>
              <a:off x="1825650" y="1964500"/>
              <a:ext cx="121775" cy="93275"/>
            </a:xfrm>
            <a:custGeom>
              <a:avLst/>
              <a:gdLst/>
              <a:ahLst/>
              <a:cxnLst/>
              <a:rect l="l" t="t" r="r" b="b"/>
              <a:pathLst>
                <a:path w="4871" h="3731" extrusionOk="0">
                  <a:moveTo>
                    <a:pt x="2558" y="1"/>
                  </a:moveTo>
                  <a:cubicBezTo>
                    <a:pt x="2474" y="1"/>
                    <a:pt x="2393" y="36"/>
                    <a:pt x="2335" y="95"/>
                  </a:cubicBezTo>
                  <a:lnTo>
                    <a:pt x="300" y="1696"/>
                  </a:lnTo>
                  <a:cubicBezTo>
                    <a:pt x="167" y="1829"/>
                    <a:pt x="34" y="2029"/>
                    <a:pt x="0" y="2229"/>
                  </a:cubicBezTo>
                  <a:lnTo>
                    <a:pt x="2635" y="3730"/>
                  </a:lnTo>
                  <a:lnTo>
                    <a:pt x="4770" y="1762"/>
                  </a:lnTo>
                  <a:cubicBezTo>
                    <a:pt x="4837" y="1596"/>
                    <a:pt x="4837" y="1429"/>
                    <a:pt x="4870" y="1262"/>
                  </a:cubicBezTo>
                  <a:lnTo>
                    <a:pt x="2735" y="61"/>
                  </a:lnTo>
                  <a:cubicBezTo>
                    <a:pt x="2680" y="19"/>
                    <a:pt x="2618" y="1"/>
                    <a:pt x="25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5"/>
            <p:cNvSpPr/>
            <p:nvPr/>
          </p:nvSpPr>
          <p:spPr>
            <a:xfrm>
              <a:off x="1818975" y="1955175"/>
              <a:ext cx="134275" cy="109275"/>
            </a:xfrm>
            <a:custGeom>
              <a:avLst/>
              <a:gdLst/>
              <a:ahLst/>
              <a:cxnLst/>
              <a:rect l="l" t="t" r="r" b="b"/>
              <a:pathLst>
                <a:path w="5371" h="4371" extrusionOk="0">
                  <a:moveTo>
                    <a:pt x="2870" y="588"/>
                  </a:moveTo>
                  <a:cubicBezTo>
                    <a:pt x="2882" y="588"/>
                    <a:pt x="2893" y="592"/>
                    <a:pt x="2902" y="601"/>
                  </a:cubicBezTo>
                  <a:lnTo>
                    <a:pt x="3336" y="868"/>
                  </a:lnTo>
                  <a:lnTo>
                    <a:pt x="4904" y="1768"/>
                  </a:lnTo>
                  <a:cubicBezTo>
                    <a:pt x="4904" y="1835"/>
                    <a:pt x="4870" y="1935"/>
                    <a:pt x="4870" y="2035"/>
                  </a:cubicBezTo>
                  <a:lnTo>
                    <a:pt x="2869" y="3870"/>
                  </a:lnTo>
                  <a:lnTo>
                    <a:pt x="534" y="2502"/>
                  </a:lnTo>
                  <a:cubicBezTo>
                    <a:pt x="567" y="2402"/>
                    <a:pt x="634" y="2302"/>
                    <a:pt x="734" y="2235"/>
                  </a:cubicBezTo>
                  <a:lnTo>
                    <a:pt x="2769" y="668"/>
                  </a:lnTo>
                  <a:cubicBezTo>
                    <a:pt x="2793" y="619"/>
                    <a:pt x="2836" y="588"/>
                    <a:pt x="2870" y="588"/>
                  </a:cubicBezTo>
                  <a:close/>
                  <a:moveTo>
                    <a:pt x="2702" y="1"/>
                  </a:moveTo>
                  <a:lnTo>
                    <a:pt x="2736" y="201"/>
                  </a:lnTo>
                  <a:cubicBezTo>
                    <a:pt x="2636" y="234"/>
                    <a:pt x="2535" y="267"/>
                    <a:pt x="2469" y="334"/>
                  </a:cubicBezTo>
                  <a:lnTo>
                    <a:pt x="467" y="1902"/>
                  </a:lnTo>
                  <a:cubicBezTo>
                    <a:pt x="267" y="2069"/>
                    <a:pt x="100" y="2302"/>
                    <a:pt x="34" y="2536"/>
                  </a:cubicBezTo>
                  <a:lnTo>
                    <a:pt x="0" y="2702"/>
                  </a:lnTo>
                  <a:lnTo>
                    <a:pt x="2902" y="4370"/>
                  </a:lnTo>
                  <a:lnTo>
                    <a:pt x="5271" y="2269"/>
                  </a:lnTo>
                  <a:lnTo>
                    <a:pt x="5271" y="2202"/>
                  </a:lnTo>
                  <a:cubicBezTo>
                    <a:pt x="5304" y="2035"/>
                    <a:pt x="5337" y="1869"/>
                    <a:pt x="5371" y="1668"/>
                  </a:cubicBezTo>
                  <a:lnTo>
                    <a:pt x="5371" y="1535"/>
                  </a:lnTo>
                  <a:lnTo>
                    <a:pt x="27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5"/>
            <p:cNvSpPr/>
            <p:nvPr/>
          </p:nvSpPr>
          <p:spPr>
            <a:xfrm>
              <a:off x="1719725" y="1957250"/>
              <a:ext cx="468700" cy="602975"/>
            </a:xfrm>
            <a:custGeom>
              <a:avLst/>
              <a:gdLst/>
              <a:ahLst/>
              <a:cxnLst/>
              <a:rect l="l" t="t" r="r" b="b"/>
              <a:pathLst>
                <a:path w="18748" h="24119" extrusionOk="0">
                  <a:moveTo>
                    <a:pt x="11174" y="6865"/>
                  </a:moveTo>
                  <a:cubicBezTo>
                    <a:pt x="12269" y="6865"/>
                    <a:pt x="13106" y="7577"/>
                    <a:pt x="13344" y="8924"/>
                  </a:cubicBezTo>
                  <a:cubicBezTo>
                    <a:pt x="13744" y="11226"/>
                    <a:pt x="12276" y="14495"/>
                    <a:pt x="10108" y="16229"/>
                  </a:cubicBezTo>
                  <a:cubicBezTo>
                    <a:pt x="9217" y="16918"/>
                    <a:pt x="8342" y="17251"/>
                    <a:pt x="7589" y="17251"/>
                  </a:cubicBezTo>
                  <a:cubicBezTo>
                    <a:pt x="6483" y="17251"/>
                    <a:pt x="5643" y="16531"/>
                    <a:pt x="5405" y="15162"/>
                  </a:cubicBezTo>
                  <a:cubicBezTo>
                    <a:pt x="5004" y="12860"/>
                    <a:pt x="6472" y="9624"/>
                    <a:pt x="8674" y="7890"/>
                  </a:cubicBezTo>
                  <a:cubicBezTo>
                    <a:pt x="9555" y="7199"/>
                    <a:pt x="10424" y="6865"/>
                    <a:pt x="11174" y="6865"/>
                  </a:cubicBezTo>
                  <a:close/>
                  <a:moveTo>
                    <a:pt x="13845" y="1"/>
                  </a:moveTo>
                  <a:cubicBezTo>
                    <a:pt x="13580" y="1"/>
                    <a:pt x="13354" y="135"/>
                    <a:pt x="13244" y="385"/>
                  </a:cubicBezTo>
                  <a:lnTo>
                    <a:pt x="11976" y="2786"/>
                  </a:lnTo>
                  <a:cubicBezTo>
                    <a:pt x="11809" y="3053"/>
                    <a:pt x="11542" y="3253"/>
                    <a:pt x="11209" y="3353"/>
                  </a:cubicBezTo>
                  <a:cubicBezTo>
                    <a:pt x="10942" y="3420"/>
                    <a:pt x="10642" y="3520"/>
                    <a:pt x="10375" y="3620"/>
                  </a:cubicBezTo>
                  <a:cubicBezTo>
                    <a:pt x="10312" y="3656"/>
                    <a:pt x="10243" y="3672"/>
                    <a:pt x="10173" y="3672"/>
                  </a:cubicBezTo>
                  <a:cubicBezTo>
                    <a:pt x="9982" y="3672"/>
                    <a:pt x="9790" y="3549"/>
                    <a:pt x="9741" y="3353"/>
                  </a:cubicBezTo>
                  <a:lnTo>
                    <a:pt x="9274" y="1819"/>
                  </a:lnTo>
                  <a:cubicBezTo>
                    <a:pt x="9253" y="1649"/>
                    <a:pt x="9110" y="1546"/>
                    <a:pt x="8957" y="1546"/>
                  </a:cubicBezTo>
                  <a:cubicBezTo>
                    <a:pt x="8870" y="1546"/>
                    <a:pt x="8780" y="1580"/>
                    <a:pt x="8707" y="1652"/>
                  </a:cubicBezTo>
                  <a:lnTo>
                    <a:pt x="6706" y="3253"/>
                  </a:lnTo>
                  <a:cubicBezTo>
                    <a:pt x="6472" y="3453"/>
                    <a:pt x="6305" y="3754"/>
                    <a:pt x="6305" y="4087"/>
                  </a:cubicBezTo>
                  <a:lnTo>
                    <a:pt x="6439" y="5989"/>
                  </a:lnTo>
                  <a:cubicBezTo>
                    <a:pt x="6439" y="6322"/>
                    <a:pt x="6339" y="6656"/>
                    <a:pt x="6105" y="6923"/>
                  </a:cubicBezTo>
                  <a:cubicBezTo>
                    <a:pt x="5805" y="7356"/>
                    <a:pt x="5471" y="7723"/>
                    <a:pt x="5171" y="8190"/>
                  </a:cubicBezTo>
                  <a:cubicBezTo>
                    <a:pt x="4971" y="8424"/>
                    <a:pt x="4671" y="8590"/>
                    <a:pt x="4337" y="8590"/>
                  </a:cubicBezTo>
                  <a:lnTo>
                    <a:pt x="3036" y="8524"/>
                  </a:lnTo>
                  <a:cubicBezTo>
                    <a:pt x="2736" y="8524"/>
                    <a:pt x="2436" y="8690"/>
                    <a:pt x="2302" y="8991"/>
                  </a:cubicBezTo>
                  <a:lnTo>
                    <a:pt x="1102" y="11726"/>
                  </a:lnTo>
                  <a:cubicBezTo>
                    <a:pt x="968" y="11959"/>
                    <a:pt x="1102" y="12293"/>
                    <a:pt x="1368" y="12393"/>
                  </a:cubicBezTo>
                  <a:lnTo>
                    <a:pt x="2403" y="12860"/>
                  </a:lnTo>
                  <a:cubicBezTo>
                    <a:pt x="2669" y="12994"/>
                    <a:pt x="2836" y="13294"/>
                    <a:pt x="2769" y="13561"/>
                  </a:cubicBezTo>
                  <a:cubicBezTo>
                    <a:pt x="2669" y="13994"/>
                    <a:pt x="2603" y="14428"/>
                    <a:pt x="2536" y="14895"/>
                  </a:cubicBezTo>
                  <a:cubicBezTo>
                    <a:pt x="2503" y="15195"/>
                    <a:pt x="2336" y="15529"/>
                    <a:pt x="2136" y="15762"/>
                  </a:cubicBezTo>
                  <a:lnTo>
                    <a:pt x="334" y="17397"/>
                  </a:lnTo>
                  <a:cubicBezTo>
                    <a:pt x="101" y="17630"/>
                    <a:pt x="1" y="17964"/>
                    <a:pt x="34" y="18297"/>
                  </a:cubicBezTo>
                  <a:lnTo>
                    <a:pt x="368" y="20232"/>
                  </a:lnTo>
                  <a:cubicBezTo>
                    <a:pt x="368" y="20434"/>
                    <a:pt x="519" y="20561"/>
                    <a:pt x="679" y="20561"/>
                  </a:cubicBezTo>
                  <a:cubicBezTo>
                    <a:pt x="756" y="20561"/>
                    <a:pt x="836" y="20531"/>
                    <a:pt x="901" y="20466"/>
                  </a:cubicBezTo>
                  <a:lnTo>
                    <a:pt x="2703" y="19298"/>
                  </a:lnTo>
                  <a:cubicBezTo>
                    <a:pt x="2783" y="19241"/>
                    <a:pt x="2874" y="19215"/>
                    <a:pt x="2965" y="19215"/>
                  </a:cubicBezTo>
                  <a:cubicBezTo>
                    <a:pt x="3141" y="19215"/>
                    <a:pt x="3315" y="19311"/>
                    <a:pt x="3403" y="19465"/>
                  </a:cubicBezTo>
                  <a:cubicBezTo>
                    <a:pt x="3503" y="19598"/>
                    <a:pt x="3637" y="19765"/>
                    <a:pt x="3770" y="19865"/>
                  </a:cubicBezTo>
                  <a:cubicBezTo>
                    <a:pt x="3970" y="20099"/>
                    <a:pt x="4070" y="20432"/>
                    <a:pt x="3970" y="20732"/>
                  </a:cubicBezTo>
                  <a:lnTo>
                    <a:pt x="3070" y="23201"/>
                  </a:lnTo>
                  <a:cubicBezTo>
                    <a:pt x="2936" y="23468"/>
                    <a:pt x="3103" y="23768"/>
                    <a:pt x="3403" y="23801"/>
                  </a:cubicBezTo>
                  <a:lnTo>
                    <a:pt x="4738" y="24101"/>
                  </a:lnTo>
                  <a:cubicBezTo>
                    <a:pt x="4789" y="24113"/>
                    <a:pt x="4841" y="24118"/>
                    <a:pt x="4891" y="24118"/>
                  </a:cubicBezTo>
                  <a:cubicBezTo>
                    <a:pt x="5137" y="24118"/>
                    <a:pt x="5367" y="23989"/>
                    <a:pt x="5505" y="23768"/>
                  </a:cubicBezTo>
                  <a:lnTo>
                    <a:pt x="6739" y="21333"/>
                  </a:lnTo>
                  <a:cubicBezTo>
                    <a:pt x="6939" y="21066"/>
                    <a:pt x="7206" y="20866"/>
                    <a:pt x="7506" y="20766"/>
                  </a:cubicBezTo>
                  <a:cubicBezTo>
                    <a:pt x="7806" y="20699"/>
                    <a:pt x="8073" y="20599"/>
                    <a:pt x="8340" y="20499"/>
                  </a:cubicBezTo>
                  <a:cubicBezTo>
                    <a:pt x="8410" y="20464"/>
                    <a:pt x="8483" y="20447"/>
                    <a:pt x="8553" y="20447"/>
                  </a:cubicBezTo>
                  <a:cubicBezTo>
                    <a:pt x="8751" y="20447"/>
                    <a:pt x="8933" y="20578"/>
                    <a:pt x="9007" y="20799"/>
                  </a:cubicBezTo>
                  <a:lnTo>
                    <a:pt x="9441" y="22300"/>
                  </a:lnTo>
                  <a:cubicBezTo>
                    <a:pt x="9483" y="22470"/>
                    <a:pt x="9621" y="22573"/>
                    <a:pt x="9767" y="22573"/>
                  </a:cubicBezTo>
                  <a:cubicBezTo>
                    <a:pt x="9850" y="22573"/>
                    <a:pt x="9935" y="22540"/>
                    <a:pt x="10008" y="22467"/>
                  </a:cubicBezTo>
                  <a:lnTo>
                    <a:pt x="12043" y="20899"/>
                  </a:lnTo>
                  <a:cubicBezTo>
                    <a:pt x="12276" y="20666"/>
                    <a:pt x="12410" y="20365"/>
                    <a:pt x="12410" y="20032"/>
                  </a:cubicBezTo>
                  <a:lnTo>
                    <a:pt x="12276" y="18097"/>
                  </a:lnTo>
                  <a:cubicBezTo>
                    <a:pt x="12276" y="17764"/>
                    <a:pt x="12410" y="17430"/>
                    <a:pt x="12610" y="17163"/>
                  </a:cubicBezTo>
                  <a:cubicBezTo>
                    <a:pt x="12943" y="16763"/>
                    <a:pt x="13244" y="16363"/>
                    <a:pt x="13544" y="15929"/>
                  </a:cubicBezTo>
                  <a:cubicBezTo>
                    <a:pt x="13744" y="15662"/>
                    <a:pt x="14044" y="15495"/>
                    <a:pt x="14378" y="15495"/>
                  </a:cubicBezTo>
                  <a:lnTo>
                    <a:pt x="15679" y="15562"/>
                  </a:lnTo>
                  <a:cubicBezTo>
                    <a:pt x="15979" y="15562"/>
                    <a:pt x="16279" y="15395"/>
                    <a:pt x="16413" y="15128"/>
                  </a:cubicBezTo>
                  <a:lnTo>
                    <a:pt x="17647" y="12393"/>
                  </a:lnTo>
                  <a:cubicBezTo>
                    <a:pt x="17747" y="12126"/>
                    <a:pt x="17647" y="11793"/>
                    <a:pt x="17380" y="11693"/>
                  </a:cubicBezTo>
                  <a:lnTo>
                    <a:pt x="16312" y="11226"/>
                  </a:lnTo>
                  <a:cubicBezTo>
                    <a:pt x="16046" y="11126"/>
                    <a:pt x="15912" y="10825"/>
                    <a:pt x="15946" y="10525"/>
                  </a:cubicBezTo>
                  <a:cubicBezTo>
                    <a:pt x="16046" y="10091"/>
                    <a:pt x="16146" y="9658"/>
                    <a:pt x="16179" y="9224"/>
                  </a:cubicBezTo>
                  <a:cubicBezTo>
                    <a:pt x="16212" y="8891"/>
                    <a:pt x="16379" y="8557"/>
                    <a:pt x="16613" y="8324"/>
                  </a:cubicBezTo>
                  <a:lnTo>
                    <a:pt x="18414" y="6722"/>
                  </a:lnTo>
                  <a:cubicBezTo>
                    <a:pt x="18614" y="6456"/>
                    <a:pt x="18748" y="6155"/>
                    <a:pt x="18714" y="5822"/>
                  </a:cubicBezTo>
                  <a:lnTo>
                    <a:pt x="18381" y="3854"/>
                  </a:lnTo>
                  <a:cubicBezTo>
                    <a:pt x="18357" y="3668"/>
                    <a:pt x="18205" y="3547"/>
                    <a:pt x="18046" y="3547"/>
                  </a:cubicBezTo>
                  <a:cubicBezTo>
                    <a:pt x="17978" y="3547"/>
                    <a:pt x="17908" y="3570"/>
                    <a:pt x="17847" y="3620"/>
                  </a:cubicBezTo>
                  <a:lnTo>
                    <a:pt x="16046" y="4821"/>
                  </a:lnTo>
                  <a:cubicBezTo>
                    <a:pt x="15965" y="4867"/>
                    <a:pt x="15874" y="4889"/>
                    <a:pt x="15781" y="4889"/>
                  </a:cubicBezTo>
                  <a:cubicBezTo>
                    <a:pt x="15603" y="4889"/>
                    <a:pt x="15421" y="4808"/>
                    <a:pt x="15312" y="4654"/>
                  </a:cubicBezTo>
                  <a:cubicBezTo>
                    <a:pt x="15212" y="4487"/>
                    <a:pt x="15112" y="4354"/>
                    <a:pt x="14978" y="4221"/>
                  </a:cubicBezTo>
                  <a:cubicBezTo>
                    <a:pt x="14778" y="4020"/>
                    <a:pt x="14678" y="3687"/>
                    <a:pt x="14778" y="3387"/>
                  </a:cubicBezTo>
                  <a:lnTo>
                    <a:pt x="15679" y="918"/>
                  </a:lnTo>
                  <a:cubicBezTo>
                    <a:pt x="15779" y="651"/>
                    <a:pt x="15612" y="351"/>
                    <a:pt x="15345" y="318"/>
                  </a:cubicBezTo>
                  <a:lnTo>
                    <a:pt x="14011" y="18"/>
                  </a:lnTo>
                  <a:cubicBezTo>
                    <a:pt x="13954" y="6"/>
                    <a:pt x="13899" y="1"/>
                    <a:pt x="1384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5"/>
            <p:cNvSpPr/>
            <p:nvPr/>
          </p:nvSpPr>
          <p:spPr>
            <a:xfrm>
              <a:off x="1719725" y="1957250"/>
              <a:ext cx="468700" cy="602975"/>
            </a:xfrm>
            <a:custGeom>
              <a:avLst/>
              <a:gdLst/>
              <a:ahLst/>
              <a:cxnLst/>
              <a:rect l="l" t="t" r="r" b="b"/>
              <a:pathLst>
                <a:path w="18748" h="24119" extrusionOk="0">
                  <a:moveTo>
                    <a:pt x="11174" y="6865"/>
                  </a:moveTo>
                  <a:cubicBezTo>
                    <a:pt x="12269" y="6865"/>
                    <a:pt x="13106" y="7577"/>
                    <a:pt x="13344" y="8924"/>
                  </a:cubicBezTo>
                  <a:cubicBezTo>
                    <a:pt x="13744" y="11226"/>
                    <a:pt x="12276" y="14495"/>
                    <a:pt x="10108" y="16229"/>
                  </a:cubicBezTo>
                  <a:cubicBezTo>
                    <a:pt x="9217" y="16918"/>
                    <a:pt x="8342" y="17251"/>
                    <a:pt x="7589" y="17251"/>
                  </a:cubicBezTo>
                  <a:cubicBezTo>
                    <a:pt x="6483" y="17251"/>
                    <a:pt x="5643" y="16531"/>
                    <a:pt x="5405" y="15162"/>
                  </a:cubicBezTo>
                  <a:cubicBezTo>
                    <a:pt x="5004" y="12860"/>
                    <a:pt x="6472" y="9624"/>
                    <a:pt x="8674" y="7890"/>
                  </a:cubicBezTo>
                  <a:cubicBezTo>
                    <a:pt x="9555" y="7199"/>
                    <a:pt x="10424" y="6865"/>
                    <a:pt x="11174" y="6865"/>
                  </a:cubicBezTo>
                  <a:close/>
                  <a:moveTo>
                    <a:pt x="13845" y="1"/>
                  </a:moveTo>
                  <a:cubicBezTo>
                    <a:pt x="13580" y="1"/>
                    <a:pt x="13354" y="135"/>
                    <a:pt x="13244" y="385"/>
                  </a:cubicBezTo>
                  <a:lnTo>
                    <a:pt x="11976" y="2786"/>
                  </a:lnTo>
                  <a:cubicBezTo>
                    <a:pt x="11809" y="3053"/>
                    <a:pt x="11542" y="3253"/>
                    <a:pt x="11209" y="3353"/>
                  </a:cubicBezTo>
                  <a:cubicBezTo>
                    <a:pt x="10942" y="3420"/>
                    <a:pt x="10642" y="3520"/>
                    <a:pt x="10375" y="3620"/>
                  </a:cubicBezTo>
                  <a:cubicBezTo>
                    <a:pt x="10312" y="3656"/>
                    <a:pt x="10243" y="3672"/>
                    <a:pt x="10173" y="3672"/>
                  </a:cubicBezTo>
                  <a:cubicBezTo>
                    <a:pt x="9982" y="3672"/>
                    <a:pt x="9790" y="3549"/>
                    <a:pt x="9741" y="3353"/>
                  </a:cubicBezTo>
                  <a:lnTo>
                    <a:pt x="9274" y="1819"/>
                  </a:lnTo>
                  <a:cubicBezTo>
                    <a:pt x="9253" y="1649"/>
                    <a:pt x="9110" y="1546"/>
                    <a:pt x="8957" y="1546"/>
                  </a:cubicBezTo>
                  <a:cubicBezTo>
                    <a:pt x="8870" y="1546"/>
                    <a:pt x="8780" y="1580"/>
                    <a:pt x="8707" y="1652"/>
                  </a:cubicBezTo>
                  <a:lnTo>
                    <a:pt x="6706" y="3253"/>
                  </a:lnTo>
                  <a:cubicBezTo>
                    <a:pt x="6472" y="3453"/>
                    <a:pt x="6305" y="3754"/>
                    <a:pt x="6305" y="4087"/>
                  </a:cubicBezTo>
                  <a:lnTo>
                    <a:pt x="6439" y="5989"/>
                  </a:lnTo>
                  <a:cubicBezTo>
                    <a:pt x="6439" y="6322"/>
                    <a:pt x="6339" y="6656"/>
                    <a:pt x="6105" y="6923"/>
                  </a:cubicBezTo>
                  <a:cubicBezTo>
                    <a:pt x="5805" y="7356"/>
                    <a:pt x="5471" y="7723"/>
                    <a:pt x="5171" y="8190"/>
                  </a:cubicBezTo>
                  <a:cubicBezTo>
                    <a:pt x="4971" y="8424"/>
                    <a:pt x="4671" y="8590"/>
                    <a:pt x="4337" y="8590"/>
                  </a:cubicBezTo>
                  <a:lnTo>
                    <a:pt x="3036" y="8524"/>
                  </a:lnTo>
                  <a:cubicBezTo>
                    <a:pt x="2736" y="8524"/>
                    <a:pt x="2436" y="8690"/>
                    <a:pt x="2302" y="8991"/>
                  </a:cubicBezTo>
                  <a:lnTo>
                    <a:pt x="1102" y="11726"/>
                  </a:lnTo>
                  <a:cubicBezTo>
                    <a:pt x="968" y="11959"/>
                    <a:pt x="1102" y="12293"/>
                    <a:pt x="1368" y="12393"/>
                  </a:cubicBezTo>
                  <a:lnTo>
                    <a:pt x="2403" y="12860"/>
                  </a:lnTo>
                  <a:cubicBezTo>
                    <a:pt x="2669" y="12994"/>
                    <a:pt x="2836" y="13294"/>
                    <a:pt x="2769" y="13561"/>
                  </a:cubicBezTo>
                  <a:cubicBezTo>
                    <a:pt x="2669" y="13994"/>
                    <a:pt x="2603" y="14428"/>
                    <a:pt x="2536" y="14895"/>
                  </a:cubicBezTo>
                  <a:cubicBezTo>
                    <a:pt x="2503" y="15195"/>
                    <a:pt x="2336" y="15529"/>
                    <a:pt x="2136" y="15762"/>
                  </a:cubicBezTo>
                  <a:lnTo>
                    <a:pt x="334" y="17397"/>
                  </a:lnTo>
                  <a:cubicBezTo>
                    <a:pt x="101" y="17630"/>
                    <a:pt x="1" y="17964"/>
                    <a:pt x="34" y="18297"/>
                  </a:cubicBezTo>
                  <a:lnTo>
                    <a:pt x="368" y="20232"/>
                  </a:lnTo>
                  <a:cubicBezTo>
                    <a:pt x="368" y="20434"/>
                    <a:pt x="519" y="20561"/>
                    <a:pt x="679" y="20561"/>
                  </a:cubicBezTo>
                  <a:cubicBezTo>
                    <a:pt x="756" y="20561"/>
                    <a:pt x="836" y="20531"/>
                    <a:pt x="901" y="20466"/>
                  </a:cubicBezTo>
                  <a:lnTo>
                    <a:pt x="2703" y="19298"/>
                  </a:lnTo>
                  <a:cubicBezTo>
                    <a:pt x="2783" y="19241"/>
                    <a:pt x="2874" y="19215"/>
                    <a:pt x="2965" y="19215"/>
                  </a:cubicBezTo>
                  <a:cubicBezTo>
                    <a:pt x="3141" y="19215"/>
                    <a:pt x="3315" y="19311"/>
                    <a:pt x="3403" y="19465"/>
                  </a:cubicBezTo>
                  <a:cubicBezTo>
                    <a:pt x="3503" y="19598"/>
                    <a:pt x="3637" y="19765"/>
                    <a:pt x="3770" y="19865"/>
                  </a:cubicBezTo>
                  <a:cubicBezTo>
                    <a:pt x="3970" y="20099"/>
                    <a:pt x="4070" y="20432"/>
                    <a:pt x="3970" y="20732"/>
                  </a:cubicBezTo>
                  <a:lnTo>
                    <a:pt x="3070" y="23201"/>
                  </a:lnTo>
                  <a:cubicBezTo>
                    <a:pt x="2936" y="23468"/>
                    <a:pt x="3103" y="23768"/>
                    <a:pt x="3403" y="23801"/>
                  </a:cubicBezTo>
                  <a:lnTo>
                    <a:pt x="4738" y="24101"/>
                  </a:lnTo>
                  <a:cubicBezTo>
                    <a:pt x="4789" y="24113"/>
                    <a:pt x="4841" y="24118"/>
                    <a:pt x="4891" y="24118"/>
                  </a:cubicBezTo>
                  <a:cubicBezTo>
                    <a:pt x="5137" y="24118"/>
                    <a:pt x="5367" y="23989"/>
                    <a:pt x="5505" y="23768"/>
                  </a:cubicBezTo>
                  <a:lnTo>
                    <a:pt x="6739" y="21333"/>
                  </a:lnTo>
                  <a:cubicBezTo>
                    <a:pt x="6939" y="21066"/>
                    <a:pt x="7206" y="20866"/>
                    <a:pt x="7506" y="20766"/>
                  </a:cubicBezTo>
                  <a:cubicBezTo>
                    <a:pt x="7806" y="20699"/>
                    <a:pt x="8073" y="20599"/>
                    <a:pt x="8340" y="20499"/>
                  </a:cubicBezTo>
                  <a:cubicBezTo>
                    <a:pt x="8410" y="20464"/>
                    <a:pt x="8483" y="20447"/>
                    <a:pt x="8553" y="20447"/>
                  </a:cubicBezTo>
                  <a:cubicBezTo>
                    <a:pt x="8751" y="20447"/>
                    <a:pt x="8933" y="20578"/>
                    <a:pt x="9007" y="20799"/>
                  </a:cubicBezTo>
                  <a:lnTo>
                    <a:pt x="9441" y="22300"/>
                  </a:lnTo>
                  <a:cubicBezTo>
                    <a:pt x="9483" y="22470"/>
                    <a:pt x="9621" y="22573"/>
                    <a:pt x="9767" y="22573"/>
                  </a:cubicBezTo>
                  <a:cubicBezTo>
                    <a:pt x="9850" y="22573"/>
                    <a:pt x="9935" y="22540"/>
                    <a:pt x="10008" y="22467"/>
                  </a:cubicBezTo>
                  <a:lnTo>
                    <a:pt x="12043" y="20899"/>
                  </a:lnTo>
                  <a:cubicBezTo>
                    <a:pt x="12276" y="20666"/>
                    <a:pt x="12410" y="20365"/>
                    <a:pt x="12410" y="20032"/>
                  </a:cubicBezTo>
                  <a:lnTo>
                    <a:pt x="12276" y="18097"/>
                  </a:lnTo>
                  <a:cubicBezTo>
                    <a:pt x="12276" y="17764"/>
                    <a:pt x="12410" y="17430"/>
                    <a:pt x="12610" y="17163"/>
                  </a:cubicBezTo>
                  <a:cubicBezTo>
                    <a:pt x="12943" y="16763"/>
                    <a:pt x="13244" y="16363"/>
                    <a:pt x="13544" y="15929"/>
                  </a:cubicBezTo>
                  <a:cubicBezTo>
                    <a:pt x="13744" y="15662"/>
                    <a:pt x="14044" y="15495"/>
                    <a:pt x="14378" y="15495"/>
                  </a:cubicBezTo>
                  <a:lnTo>
                    <a:pt x="15679" y="15562"/>
                  </a:lnTo>
                  <a:cubicBezTo>
                    <a:pt x="15979" y="15562"/>
                    <a:pt x="16279" y="15395"/>
                    <a:pt x="16413" y="15128"/>
                  </a:cubicBezTo>
                  <a:lnTo>
                    <a:pt x="17647" y="12393"/>
                  </a:lnTo>
                  <a:cubicBezTo>
                    <a:pt x="17747" y="12126"/>
                    <a:pt x="17647" y="11793"/>
                    <a:pt x="17380" y="11693"/>
                  </a:cubicBezTo>
                  <a:lnTo>
                    <a:pt x="16312" y="11226"/>
                  </a:lnTo>
                  <a:cubicBezTo>
                    <a:pt x="16046" y="11126"/>
                    <a:pt x="15912" y="10825"/>
                    <a:pt x="15946" y="10525"/>
                  </a:cubicBezTo>
                  <a:cubicBezTo>
                    <a:pt x="16046" y="10091"/>
                    <a:pt x="16146" y="9658"/>
                    <a:pt x="16179" y="9224"/>
                  </a:cubicBezTo>
                  <a:cubicBezTo>
                    <a:pt x="16212" y="8891"/>
                    <a:pt x="16379" y="8557"/>
                    <a:pt x="16613" y="8324"/>
                  </a:cubicBezTo>
                  <a:lnTo>
                    <a:pt x="18414" y="6722"/>
                  </a:lnTo>
                  <a:cubicBezTo>
                    <a:pt x="18614" y="6456"/>
                    <a:pt x="18748" y="6155"/>
                    <a:pt x="18714" y="5822"/>
                  </a:cubicBezTo>
                  <a:lnTo>
                    <a:pt x="18381" y="3854"/>
                  </a:lnTo>
                  <a:cubicBezTo>
                    <a:pt x="18357" y="3668"/>
                    <a:pt x="18205" y="3547"/>
                    <a:pt x="18046" y="3547"/>
                  </a:cubicBezTo>
                  <a:cubicBezTo>
                    <a:pt x="17978" y="3547"/>
                    <a:pt x="17908" y="3570"/>
                    <a:pt x="17847" y="3620"/>
                  </a:cubicBezTo>
                  <a:lnTo>
                    <a:pt x="16046" y="4821"/>
                  </a:lnTo>
                  <a:cubicBezTo>
                    <a:pt x="15965" y="4867"/>
                    <a:pt x="15874" y="4889"/>
                    <a:pt x="15781" y="4889"/>
                  </a:cubicBezTo>
                  <a:cubicBezTo>
                    <a:pt x="15603" y="4889"/>
                    <a:pt x="15421" y="4808"/>
                    <a:pt x="15312" y="4654"/>
                  </a:cubicBezTo>
                  <a:cubicBezTo>
                    <a:pt x="15212" y="4487"/>
                    <a:pt x="15112" y="4354"/>
                    <a:pt x="14978" y="4221"/>
                  </a:cubicBezTo>
                  <a:cubicBezTo>
                    <a:pt x="14778" y="4020"/>
                    <a:pt x="14678" y="3687"/>
                    <a:pt x="14778" y="3387"/>
                  </a:cubicBezTo>
                  <a:lnTo>
                    <a:pt x="15679" y="918"/>
                  </a:lnTo>
                  <a:cubicBezTo>
                    <a:pt x="15779" y="651"/>
                    <a:pt x="15612" y="351"/>
                    <a:pt x="15345" y="318"/>
                  </a:cubicBezTo>
                  <a:lnTo>
                    <a:pt x="14011" y="18"/>
                  </a:lnTo>
                  <a:cubicBezTo>
                    <a:pt x="13954" y="6"/>
                    <a:pt x="13899" y="1"/>
                    <a:pt x="138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5"/>
            <p:cNvSpPr/>
            <p:nvPr/>
          </p:nvSpPr>
          <p:spPr>
            <a:xfrm>
              <a:off x="1714725" y="1952025"/>
              <a:ext cx="478700" cy="613700"/>
            </a:xfrm>
            <a:custGeom>
              <a:avLst/>
              <a:gdLst/>
              <a:ahLst/>
              <a:cxnLst/>
              <a:rect l="l" t="t" r="r" b="b"/>
              <a:pathLst>
                <a:path w="19148" h="24548" extrusionOk="0">
                  <a:moveTo>
                    <a:pt x="11342" y="7265"/>
                  </a:moveTo>
                  <a:cubicBezTo>
                    <a:pt x="11609" y="7265"/>
                    <a:pt x="11842" y="7298"/>
                    <a:pt x="12043" y="7398"/>
                  </a:cubicBezTo>
                  <a:cubicBezTo>
                    <a:pt x="12710" y="7665"/>
                    <a:pt x="13143" y="8266"/>
                    <a:pt x="13310" y="9166"/>
                  </a:cubicBezTo>
                  <a:cubicBezTo>
                    <a:pt x="13710" y="11401"/>
                    <a:pt x="12276" y="14604"/>
                    <a:pt x="10141" y="16271"/>
                  </a:cubicBezTo>
                  <a:cubicBezTo>
                    <a:pt x="9298" y="16916"/>
                    <a:pt x="8455" y="17266"/>
                    <a:pt x="7735" y="17266"/>
                  </a:cubicBezTo>
                  <a:cubicBezTo>
                    <a:pt x="7487" y="17266"/>
                    <a:pt x="7253" y="17224"/>
                    <a:pt x="7039" y="17139"/>
                  </a:cubicBezTo>
                  <a:cubicBezTo>
                    <a:pt x="6405" y="16872"/>
                    <a:pt x="5938" y="16271"/>
                    <a:pt x="5805" y="15337"/>
                  </a:cubicBezTo>
                  <a:cubicBezTo>
                    <a:pt x="5405" y="13102"/>
                    <a:pt x="6839" y="9934"/>
                    <a:pt x="8974" y="8266"/>
                  </a:cubicBezTo>
                  <a:cubicBezTo>
                    <a:pt x="9641" y="7665"/>
                    <a:pt x="10475" y="7332"/>
                    <a:pt x="11342" y="7265"/>
                  </a:cubicBezTo>
                  <a:close/>
                  <a:moveTo>
                    <a:pt x="11401" y="6853"/>
                  </a:moveTo>
                  <a:cubicBezTo>
                    <a:pt x="10585" y="6853"/>
                    <a:pt x="9672" y="7221"/>
                    <a:pt x="8740" y="7932"/>
                  </a:cubicBezTo>
                  <a:cubicBezTo>
                    <a:pt x="6505" y="9700"/>
                    <a:pt x="5004" y="13036"/>
                    <a:pt x="5405" y="15404"/>
                  </a:cubicBezTo>
                  <a:cubicBezTo>
                    <a:pt x="5605" y="16472"/>
                    <a:pt x="6138" y="17205"/>
                    <a:pt x="6939" y="17506"/>
                  </a:cubicBezTo>
                  <a:cubicBezTo>
                    <a:pt x="7206" y="17606"/>
                    <a:pt x="7473" y="17672"/>
                    <a:pt x="7773" y="17672"/>
                  </a:cubicBezTo>
                  <a:cubicBezTo>
                    <a:pt x="8740" y="17606"/>
                    <a:pt x="9674" y="17205"/>
                    <a:pt x="10408" y="16572"/>
                  </a:cubicBezTo>
                  <a:cubicBezTo>
                    <a:pt x="12676" y="14804"/>
                    <a:pt x="14177" y="11435"/>
                    <a:pt x="13777" y="9100"/>
                  </a:cubicBezTo>
                  <a:cubicBezTo>
                    <a:pt x="13577" y="8066"/>
                    <a:pt x="13043" y="7298"/>
                    <a:pt x="12243" y="6998"/>
                  </a:cubicBezTo>
                  <a:cubicBezTo>
                    <a:pt x="11977" y="6901"/>
                    <a:pt x="11695" y="6853"/>
                    <a:pt x="11401" y="6853"/>
                  </a:cubicBezTo>
                  <a:close/>
                  <a:moveTo>
                    <a:pt x="14048" y="388"/>
                  </a:moveTo>
                  <a:cubicBezTo>
                    <a:pt x="14069" y="388"/>
                    <a:pt x="14090" y="390"/>
                    <a:pt x="14111" y="393"/>
                  </a:cubicBezTo>
                  <a:lnTo>
                    <a:pt x="15478" y="694"/>
                  </a:lnTo>
                  <a:cubicBezTo>
                    <a:pt x="15645" y="727"/>
                    <a:pt x="15712" y="894"/>
                    <a:pt x="15645" y="1027"/>
                  </a:cubicBezTo>
                  <a:lnTo>
                    <a:pt x="14745" y="3496"/>
                  </a:lnTo>
                  <a:cubicBezTo>
                    <a:pt x="14644" y="3863"/>
                    <a:pt x="14711" y="4263"/>
                    <a:pt x="15011" y="4563"/>
                  </a:cubicBezTo>
                  <a:cubicBezTo>
                    <a:pt x="15111" y="4696"/>
                    <a:pt x="15245" y="4830"/>
                    <a:pt x="15312" y="4963"/>
                  </a:cubicBezTo>
                  <a:cubicBezTo>
                    <a:pt x="15464" y="5181"/>
                    <a:pt x="15702" y="5299"/>
                    <a:pt x="15942" y="5299"/>
                  </a:cubicBezTo>
                  <a:cubicBezTo>
                    <a:pt x="16069" y="5299"/>
                    <a:pt x="16197" y="5266"/>
                    <a:pt x="16312" y="5197"/>
                  </a:cubicBezTo>
                  <a:lnTo>
                    <a:pt x="18114" y="3996"/>
                  </a:lnTo>
                  <a:cubicBezTo>
                    <a:pt x="18180" y="3963"/>
                    <a:pt x="18247" y="3963"/>
                    <a:pt x="18247" y="3963"/>
                  </a:cubicBezTo>
                  <a:cubicBezTo>
                    <a:pt x="18314" y="3996"/>
                    <a:pt x="18314" y="4063"/>
                    <a:pt x="18347" y="4096"/>
                  </a:cubicBezTo>
                  <a:lnTo>
                    <a:pt x="18681" y="6064"/>
                  </a:lnTo>
                  <a:cubicBezTo>
                    <a:pt x="18681" y="6331"/>
                    <a:pt x="18614" y="6564"/>
                    <a:pt x="18447" y="6765"/>
                  </a:cubicBezTo>
                  <a:lnTo>
                    <a:pt x="16646" y="8399"/>
                  </a:lnTo>
                  <a:cubicBezTo>
                    <a:pt x="16379" y="8666"/>
                    <a:pt x="16212" y="9033"/>
                    <a:pt x="16146" y="9400"/>
                  </a:cubicBezTo>
                  <a:cubicBezTo>
                    <a:pt x="16079" y="9833"/>
                    <a:pt x="16012" y="10267"/>
                    <a:pt x="15912" y="10701"/>
                  </a:cubicBezTo>
                  <a:cubicBezTo>
                    <a:pt x="15812" y="11101"/>
                    <a:pt x="16012" y="11501"/>
                    <a:pt x="16412" y="11668"/>
                  </a:cubicBezTo>
                  <a:lnTo>
                    <a:pt x="17446" y="12102"/>
                  </a:lnTo>
                  <a:cubicBezTo>
                    <a:pt x="17613" y="12168"/>
                    <a:pt x="17680" y="12369"/>
                    <a:pt x="17613" y="12535"/>
                  </a:cubicBezTo>
                  <a:lnTo>
                    <a:pt x="16379" y="15271"/>
                  </a:lnTo>
                  <a:cubicBezTo>
                    <a:pt x="16279" y="15471"/>
                    <a:pt x="16079" y="15604"/>
                    <a:pt x="15845" y="15604"/>
                  </a:cubicBezTo>
                  <a:lnTo>
                    <a:pt x="14544" y="15538"/>
                  </a:lnTo>
                  <a:cubicBezTo>
                    <a:pt x="14144" y="15538"/>
                    <a:pt x="13777" y="15704"/>
                    <a:pt x="13544" y="16038"/>
                  </a:cubicBezTo>
                  <a:cubicBezTo>
                    <a:pt x="13243" y="16472"/>
                    <a:pt x="12943" y="16872"/>
                    <a:pt x="12610" y="17272"/>
                  </a:cubicBezTo>
                  <a:cubicBezTo>
                    <a:pt x="12376" y="17572"/>
                    <a:pt x="12243" y="17939"/>
                    <a:pt x="12243" y="18340"/>
                  </a:cubicBezTo>
                  <a:lnTo>
                    <a:pt x="12376" y="20274"/>
                  </a:lnTo>
                  <a:cubicBezTo>
                    <a:pt x="12376" y="20508"/>
                    <a:pt x="12276" y="20775"/>
                    <a:pt x="12076" y="20941"/>
                  </a:cubicBezTo>
                  <a:lnTo>
                    <a:pt x="10041" y="22543"/>
                  </a:lnTo>
                  <a:cubicBezTo>
                    <a:pt x="10008" y="22576"/>
                    <a:pt x="9974" y="22576"/>
                    <a:pt x="9908" y="22576"/>
                  </a:cubicBezTo>
                  <a:cubicBezTo>
                    <a:pt x="9841" y="22543"/>
                    <a:pt x="9808" y="22509"/>
                    <a:pt x="9808" y="22442"/>
                  </a:cubicBezTo>
                  <a:lnTo>
                    <a:pt x="9341" y="20941"/>
                  </a:lnTo>
                  <a:cubicBezTo>
                    <a:pt x="9307" y="20775"/>
                    <a:pt x="9174" y="20608"/>
                    <a:pt x="9007" y="20541"/>
                  </a:cubicBezTo>
                  <a:cubicBezTo>
                    <a:pt x="8924" y="20491"/>
                    <a:pt x="8824" y="20466"/>
                    <a:pt x="8724" y="20466"/>
                  </a:cubicBezTo>
                  <a:cubicBezTo>
                    <a:pt x="8623" y="20466"/>
                    <a:pt x="8523" y="20491"/>
                    <a:pt x="8440" y="20541"/>
                  </a:cubicBezTo>
                  <a:cubicBezTo>
                    <a:pt x="8173" y="20641"/>
                    <a:pt x="7906" y="20708"/>
                    <a:pt x="7639" y="20808"/>
                  </a:cubicBezTo>
                  <a:cubicBezTo>
                    <a:pt x="7273" y="20908"/>
                    <a:pt x="6939" y="21142"/>
                    <a:pt x="6739" y="21475"/>
                  </a:cubicBezTo>
                  <a:lnTo>
                    <a:pt x="5505" y="23877"/>
                  </a:lnTo>
                  <a:cubicBezTo>
                    <a:pt x="5388" y="24052"/>
                    <a:pt x="5221" y="24150"/>
                    <a:pt x="5047" y="24150"/>
                  </a:cubicBezTo>
                  <a:cubicBezTo>
                    <a:pt x="5022" y="24150"/>
                    <a:pt x="4996" y="24148"/>
                    <a:pt x="4971" y="24144"/>
                  </a:cubicBezTo>
                  <a:lnTo>
                    <a:pt x="3603" y="23843"/>
                  </a:lnTo>
                  <a:cubicBezTo>
                    <a:pt x="3537" y="23810"/>
                    <a:pt x="3470" y="23777"/>
                    <a:pt x="3436" y="23710"/>
                  </a:cubicBezTo>
                  <a:cubicBezTo>
                    <a:pt x="3403" y="23643"/>
                    <a:pt x="3403" y="23577"/>
                    <a:pt x="3436" y="23510"/>
                  </a:cubicBezTo>
                  <a:lnTo>
                    <a:pt x="4337" y="21041"/>
                  </a:lnTo>
                  <a:cubicBezTo>
                    <a:pt x="4471" y="20641"/>
                    <a:pt x="4370" y="20241"/>
                    <a:pt x="4104" y="19974"/>
                  </a:cubicBezTo>
                  <a:cubicBezTo>
                    <a:pt x="3970" y="19841"/>
                    <a:pt x="3870" y="19707"/>
                    <a:pt x="3770" y="19540"/>
                  </a:cubicBezTo>
                  <a:cubicBezTo>
                    <a:pt x="3637" y="19340"/>
                    <a:pt x="3403" y="19207"/>
                    <a:pt x="3136" y="19207"/>
                  </a:cubicBezTo>
                  <a:cubicBezTo>
                    <a:pt x="3003" y="19207"/>
                    <a:pt x="2869" y="19240"/>
                    <a:pt x="2769" y="19307"/>
                  </a:cubicBezTo>
                  <a:lnTo>
                    <a:pt x="968" y="20508"/>
                  </a:lnTo>
                  <a:cubicBezTo>
                    <a:pt x="935" y="20541"/>
                    <a:pt x="868" y="20541"/>
                    <a:pt x="835" y="20541"/>
                  </a:cubicBezTo>
                  <a:cubicBezTo>
                    <a:pt x="801" y="20508"/>
                    <a:pt x="768" y="20474"/>
                    <a:pt x="768" y="20408"/>
                  </a:cubicBezTo>
                  <a:lnTo>
                    <a:pt x="434" y="18440"/>
                  </a:lnTo>
                  <a:cubicBezTo>
                    <a:pt x="401" y="18206"/>
                    <a:pt x="468" y="17939"/>
                    <a:pt x="668" y="17772"/>
                  </a:cubicBezTo>
                  <a:lnTo>
                    <a:pt x="2469" y="16138"/>
                  </a:lnTo>
                  <a:cubicBezTo>
                    <a:pt x="2736" y="15838"/>
                    <a:pt x="2903" y="15504"/>
                    <a:pt x="2969" y="15104"/>
                  </a:cubicBezTo>
                  <a:cubicBezTo>
                    <a:pt x="3003" y="14670"/>
                    <a:pt x="3070" y="14237"/>
                    <a:pt x="3170" y="13836"/>
                  </a:cubicBezTo>
                  <a:cubicBezTo>
                    <a:pt x="3270" y="13436"/>
                    <a:pt x="3070" y="13036"/>
                    <a:pt x="2703" y="12869"/>
                  </a:cubicBezTo>
                  <a:lnTo>
                    <a:pt x="1635" y="12402"/>
                  </a:lnTo>
                  <a:cubicBezTo>
                    <a:pt x="1568" y="12369"/>
                    <a:pt x="1502" y="12302"/>
                    <a:pt x="1468" y="12235"/>
                  </a:cubicBezTo>
                  <a:cubicBezTo>
                    <a:pt x="1435" y="12168"/>
                    <a:pt x="1435" y="12068"/>
                    <a:pt x="1468" y="12002"/>
                  </a:cubicBezTo>
                  <a:lnTo>
                    <a:pt x="2703" y="9266"/>
                  </a:lnTo>
                  <a:cubicBezTo>
                    <a:pt x="2803" y="9066"/>
                    <a:pt x="3003" y="8933"/>
                    <a:pt x="3236" y="8933"/>
                  </a:cubicBezTo>
                  <a:lnTo>
                    <a:pt x="4537" y="9000"/>
                  </a:lnTo>
                  <a:cubicBezTo>
                    <a:pt x="4938" y="9000"/>
                    <a:pt x="5304" y="8799"/>
                    <a:pt x="5538" y="8499"/>
                  </a:cubicBezTo>
                  <a:cubicBezTo>
                    <a:pt x="5838" y="8066"/>
                    <a:pt x="6138" y="7632"/>
                    <a:pt x="6472" y="7265"/>
                  </a:cubicBezTo>
                  <a:cubicBezTo>
                    <a:pt x="6705" y="6965"/>
                    <a:pt x="6839" y="6564"/>
                    <a:pt x="6839" y="6198"/>
                  </a:cubicBezTo>
                  <a:lnTo>
                    <a:pt x="6705" y="4263"/>
                  </a:lnTo>
                  <a:cubicBezTo>
                    <a:pt x="6705" y="3996"/>
                    <a:pt x="6839" y="3762"/>
                    <a:pt x="7006" y="3596"/>
                  </a:cubicBezTo>
                  <a:lnTo>
                    <a:pt x="9074" y="2028"/>
                  </a:lnTo>
                  <a:cubicBezTo>
                    <a:pt x="9107" y="1995"/>
                    <a:pt x="9141" y="1961"/>
                    <a:pt x="9207" y="1961"/>
                  </a:cubicBezTo>
                  <a:cubicBezTo>
                    <a:pt x="9241" y="1995"/>
                    <a:pt x="9307" y="2028"/>
                    <a:pt x="9307" y="2095"/>
                  </a:cubicBezTo>
                  <a:lnTo>
                    <a:pt x="9774" y="3596"/>
                  </a:lnTo>
                  <a:cubicBezTo>
                    <a:pt x="9808" y="3796"/>
                    <a:pt x="9941" y="3929"/>
                    <a:pt x="10108" y="4029"/>
                  </a:cubicBezTo>
                  <a:cubicBezTo>
                    <a:pt x="10191" y="4063"/>
                    <a:pt x="10283" y="4079"/>
                    <a:pt x="10379" y="4079"/>
                  </a:cubicBezTo>
                  <a:cubicBezTo>
                    <a:pt x="10475" y="4079"/>
                    <a:pt x="10575" y="4063"/>
                    <a:pt x="10675" y="4029"/>
                  </a:cubicBezTo>
                  <a:cubicBezTo>
                    <a:pt x="10942" y="3929"/>
                    <a:pt x="11209" y="3829"/>
                    <a:pt x="11476" y="3762"/>
                  </a:cubicBezTo>
                  <a:cubicBezTo>
                    <a:pt x="11842" y="3662"/>
                    <a:pt x="12176" y="3396"/>
                    <a:pt x="12376" y="3062"/>
                  </a:cubicBezTo>
                  <a:lnTo>
                    <a:pt x="13644" y="660"/>
                  </a:lnTo>
                  <a:cubicBezTo>
                    <a:pt x="13703" y="511"/>
                    <a:pt x="13870" y="388"/>
                    <a:pt x="14048" y="388"/>
                  </a:cubicBezTo>
                  <a:close/>
                  <a:moveTo>
                    <a:pt x="14049" y="1"/>
                  </a:moveTo>
                  <a:cubicBezTo>
                    <a:pt x="13743" y="1"/>
                    <a:pt x="13442" y="185"/>
                    <a:pt x="13277" y="460"/>
                  </a:cubicBezTo>
                  <a:lnTo>
                    <a:pt x="12009" y="2895"/>
                  </a:lnTo>
                  <a:cubicBezTo>
                    <a:pt x="11876" y="3095"/>
                    <a:pt x="11642" y="3295"/>
                    <a:pt x="11375" y="3362"/>
                  </a:cubicBezTo>
                  <a:cubicBezTo>
                    <a:pt x="11075" y="3429"/>
                    <a:pt x="10808" y="3529"/>
                    <a:pt x="10508" y="3629"/>
                  </a:cubicBezTo>
                  <a:cubicBezTo>
                    <a:pt x="10475" y="3646"/>
                    <a:pt x="10441" y="3654"/>
                    <a:pt x="10408" y="3654"/>
                  </a:cubicBezTo>
                  <a:cubicBezTo>
                    <a:pt x="10375" y="3654"/>
                    <a:pt x="10341" y="3646"/>
                    <a:pt x="10308" y="3629"/>
                  </a:cubicBezTo>
                  <a:cubicBezTo>
                    <a:pt x="10241" y="3596"/>
                    <a:pt x="10175" y="3562"/>
                    <a:pt x="10175" y="3496"/>
                  </a:cubicBezTo>
                  <a:lnTo>
                    <a:pt x="9708" y="1961"/>
                  </a:lnTo>
                  <a:cubicBezTo>
                    <a:pt x="9674" y="1761"/>
                    <a:pt x="9541" y="1628"/>
                    <a:pt x="9341" y="1561"/>
                  </a:cubicBezTo>
                  <a:cubicBezTo>
                    <a:pt x="9294" y="1542"/>
                    <a:pt x="9245" y="1534"/>
                    <a:pt x="9195" y="1534"/>
                  </a:cubicBezTo>
                  <a:cubicBezTo>
                    <a:pt x="9065" y="1534"/>
                    <a:pt x="8927" y="1589"/>
                    <a:pt x="8807" y="1661"/>
                  </a:cubicBezTo>
                  <a:lnTo>
                    <a:pt x="6806" y="3262"/>
                  </a:lnTo>
                  <a:cubicBezTo>
                    <a:pt x="6505" y="3529"/>
                    <a:pt x="6339" y="3896"/>
                    <a:pt x="6339" y="4296"/>
                  </a:cubicBezTo>
                  <a:lnTo>
                    <a:pt x="6439" y="6231"/>
                  </a:lnTo>
                  <a:cubicBezTo>
                    <a:pt x="6439" y="6498"/>
                    <a:pt x="6339" y="6765"/>
                    <a:pt x="6172" y="6998"/>
                  </a:cubicBezTo>
                  <a:cubicBezTo>
                    <a:pt x="5838" y="7398"/>
                    <a:pt x="5538" y="7832"/>
                    <a:pt x="5238" y="8266"/>
                  </a:cubicBezTo>
                  <a:cubicBezTo>
                    <a:pt x="5071" y="8466"/>
                    <a:pt x="4837" y="8566"/>
                    <a:pt x="4604" y="8566"/>
                  </a:cubicBezTo>
                  <a:lnTo>
                    <a:pt x="3303" y="8499"/>
                  </a:lnTo>
                  <a:cubicBezTo>
                    <a:pt x="2903" y="8499"/>
                    <a:pt x="2536" y="8733"/>
                    <a:pt x="2336" y="9100"/>
                  </a:cubicBezTo>
                  <a:lnTo>
                    <a:pt x="1135" y="11835"/>
                  </a:lnTo>
                  <a:cubicBezTo>
                    <a:pt x="968" y="12202"/>
                    <a:pt x="1135" y="12635"/>
                    <a:pt x="1502" y="12802"/>
                  </a:cubicBezTo>
                  <a:lnTo>
                    <a:pt x="2569" y="13236"/>
                  </a:lnTo>
                  <a:cubicBezTo>
                    <a:pt x="2736" y="13336"/>
                    <a:pt x="2836" y="13536"/>
                    <a:pt x="2803" y="13736"/>
                  </a:cubicBezTo>
                  <a:cubicBezTo>
                    <a:pt x="2703" y="14170"/>
                    <a:pt x="2636" y="14604"/>
                    <a:pt x="2569" y="15071"/>
                  </a:cubicBezTo>
                  <a:cubicBezTo>
                    <a:pt x="2536" y="15337"/>
                    <a:pt x="2402" y="15604"/>
                    <a:pt x="2202" y="15804"/>
                  </a:cubicBezTo>
                  <a:lnTo>
                    <a:pt x="401" y="17472"/>
                  </a:lnTo>
                  <a:cubicBezTo>
                    <a:pt x="134" y="17772"/>
                    <a:pt x="1" y="18173"/>
                    <a:pt x="34" y="18540"/>
                  </a:cubicBezTo>
                  <a:lnTo>
                    <a:pt x="368" y="20508"/>
                  </a:lnTo>
                  <a:cubicBezTo>
                    <a:pt x="415" y="20791"/>
                    <a:pt x="663" y="20974"/>
                    <a:pt x="910" y="20974"/>
                  </a:cubicBezTo>
                  <a:cubicBezTo>
                    <a:pt x="1012" y="20974"/>
                    <a:pt x="1114" y="20943"/>
                    <a:pt x="1202" y="20875"/>
                  </a:cubicBezTo>
                  <a:lnTo>
                    <a:pt x="3003" y="19707"/>
                  </a:lnTo>
                  <a:cubicBezTo>
                    <a:pt x="3047" y="19674"/>
                    <a:pt x="3099" y="19659"/>
                    <a:pt x="3152" y="19659"/>
                  </a:cubicBezTo>
                  <a:cubicBezTo>
                    <a:pt x="3259" y="19659"/>
                    <a:pt x="3370" y="19718"/>
                    <a:pt x="3436" y="19807"/>
                  </a:cubicBezTo>
                  <a:cubicBezTo>
                    <a:pt x="3537" y="19974"/>
                    <a:pt x="3637" y="20107"/>
                    <a:pt x="3803" y="20274"/>
                  </a:cubicBezTo>
                  <a:cubicBezTo>
                    <a:pt x="3937" y="20441"/>
                    <a:pt x="4004" y="20675"/>
                    <a:pt x="3970" y="20908"/>
                  </a:cubicBezTo>
                  <a:lnTo>
                    <a:pt x="3036" y="23376"/>
                  </a:lnTo>
                  <a:cubicBezTo>
                    <a:pt x="2869" y="23743"/>
                    <a:pt x="3103" y="24177"/>
                    <a:pt x="3537" y="24244"/>
                  </a:cubicBezTo>
                  <a:lnTo>
                    <a:pt x="4871" y="24544"/>
                  </a:lnTo>
                  <a:lnTo>
                    <a:pt x="5038" y="24544"/>
                  </a:lnTo>
                  <a:cubicBezTo>
                    <a:pt x="5064" y="24546"/>
                    <a:pt x="5091" y="24548"/>
                    <a:pt x="5117" y="24548"/>
                  </a:cubicBezTo>
                  <a:cubicBezTo>
                    <a:pt x="5452" y="24548"/>
                    <a:pt x="5753" y="24353"/>
                    <a:pt x="5938" y="24044"/>
                  </a:cubicBezTo>
                  <a:lnTo>
                    <a:pt x="7172" y="21642"/>
                  </a:lnTo>
                  <a:cubicBezTo>
                    <a:pt x="7306" y="21408"/>
                    <a:pt x="7539" y="21242"/>
                    <a:pt x="7806" y="21175"/>
                  </a:cubicBezTo>
                  <a:cubicBezTo>
                    <a:pt x="8106" y="21108"/>
                    <a:pt x="8373" y="21008"/>
                    <a:pt x="8640" y="20875"/>
                  </a:cubicBezTo>
                  <a:cubicBezTo>
                    <a:pt x="8674" y="20858"/>
                    <a:pt x="8715" y="20850"/>
                    <a:pt x="8757" y="20850"/>
                  </a:cubicBezTo>
                  <a:cubicBezTo>
                    <a:pt x="8799" y="20850"/>
                    <a:pt x="8840" y="20858"/>
                    <a:pt x="8874" y="20875"/>
                  </a:cubicBezTo>
                  <a:cubicBezTo>
                    <a:pt x="8940" y="20908"/>
                    <a:pt x="8974" y="20975"/>
                    <a:pt x="9007" y="21041"/>
                  </a:cubicBezTo>
                  <a:lnTo>
                    <a:pt x="9474" y="22543"/>
                  </a:lnTo>
                  <a:cubicBezTo>
                    <a:pt x="9507" y="22743"/>
                    <a:pt x="9641" y="22909"/>
                    <a:pt x="9841" y="22976"/>
                  </a:cubicBezTo>
                  <a:cubicBezTo>
                    <a:pt x="9880" y="22984"/>
                    <a:pt x="9922" y="22988"/>
                    <a:pt x="9963" y="22988"/>
                  </a:cubicBezTo>
                  <a:cubicBezTo>
                    <a:pt x="10099" y="22988"/>
                    <a:pt x="10239" y="22945"/>
                    <a:pt x="10341" y="22843"/>
                  </a:cubicBezTo>
                  <a:lnTo>
                    <a:pt x="12376" y="21275"/>
                  </a:lnTo>
                  <a:cubicBezTo>
                    <a:pt x="12676" y="21008"/>
                    <a:pt x="12843" y="20641"/>
                    <a:pt x="12843" y="20241"/>
                  </a:cubicBezTo>
                  <a:lnTo>
                    <a:pt x="12710" y="18306"/>
                  </a:lnTo>
                  <a:cubicBezTo>
                    <a:pt x="12710" y="18039"/>
                    <a:pt x="12810" y="17772"/>
                    <a:pt x="12977" y="17539"/>
                  </a:cubicBezTo>
                  <a:cubicBezTo>
                    <a:pt x="13310" y="17139"/>
                    <a:pt x="13644" y="16738"/>
                    <a:pt x="13944" y="16271"/>
                  </a:cubicBezTo>
                  <a:cubicBezTo>
                    <a:pt x="14077" y="16071"/>
                    <a:pt x="14311" y="15971"/>
                    <a:pt x="14578" y="15971"/>
                  </a:cubicBezTo>
                  <a:lnTo>
                    <a:pt x="15879" y="16038"/>
                  </a:lnTo>
                  <a:cubicBezTo>
                    <a:pt x="16279" y="16038"/>
                    <a:pt x="16646" y="15804"/>
                    <a:pt x="16813" y="15437"/>
                  </a:cubicBezTo>
                  <a:lnTo>
                    <a:pt x="18047" y="12702"/>
                  </a:lnTo>
                  <a:cubicBezTo>
                    <a:pt x="18114" y="12535"/>
                    <a:pt x="18114" y="12335"/>
                    <a:pt x="18047" y="12135"/>
                  </a:cubicBezTo>
                  <a:cubicBezTo>
                    <a:pt x="17980" y="11968"/>
                    <a:pt x="17847" y="11802"/>
                    <a:pt x="17647" y="11735"/>
                  </a:cubicBezTo>
                  <a:lnTo>
                    <a:pt x="16613" y="11268"/>
                  </a:lnTo>
                  <a:cubicBezTo>
                    <a:pt x="16412" y="11168"/>
                    <a:pt x="16312" y="11001"/>
                    <a:pt x="16379" y="10801"/>
                  </a:cubicBezTo>
                  <a:cubicBezTo>
                    <a:pt x="16479" y="10367"/>
                    <a:pt x="16546" y="9900"/>
                    <a:pt x="16579" y="9467"/>
                  </a:cubicBezTo>
                  <a:cubicBezTo>
                    <a:pt x="16646" y="9166"/>
                    <a:pt x="16779" y="8899"/>
                    <a:pt x="16979" y="8699"/>
                  </a:cubicBezTo>
                  <a:lnTo>
                    <a:pt x="18714" y="7065"/>
                  </a:lnTo>
                  <a:cubicBezTo>
                    <a:pt x="18981" y="6798"/>
                    <a:pt x="19148" y="6398"/>
                    <a:pt x="19081" y="5997"/>
                  </a:cubicBezTo>
                  <a:lnTo>
                    <a:pt x="18747" y="4063"/>
                  </a:lnTo>
                  <a:cubicBezTo>
                    <a:pt x="18724" y="3779"/>
                    <a:pt x="18483" y="3596"/>
                    <a:pt x="18226" y="3596"/>
                  </a:cubicBezTo>
                  <a:cubicBezTo>
                    <a:pt x="18120" y="3596"/>
                    <a:pt x="18011" y="3627"/>
                    <a:pt x="17913" y="3696"/>
                  </a:cubicBezTo>
                  <a:lnTo>
                    <a:pt x="16112" y="4863"/>
                  </a:lnTo>
                  <a:cubicBezTo>
                    <a:pt x="16068" y="4885"/>
                    <a:pt x="16020" y="4897"/>
                    <a:pt x="15971" y="4897"/>
                  </a:cubicBezTo>
                  <a:cubicBezTo>
                    <a:pt x="15875" y="4897"/>
                    <a:pt x="15779" y="4852"/>
                    <a:pt x="15712" y="4763"/>
                  </a:cubicBezTo>
                  <a:cubicBezTo>
                    <a:pt x="15612" y="4596"/>
                    <a:pt x="15478" y="4430"/>
                    <a:pt x="15345" y="4296"/>
                  </a:cubicBezTo>
                  <a:cubicBezTo>
                    <a:pt x="15178" y="4129"/>
                    <a:pt x="15111" y="3896"/>
                    <a:pt x="15178" y="3662"/>
                  </a:cubicBezTo>
                  <a:lnTo>
                    <a:pt x="16079" y="1194"/>
                  </a:lnTo>
                  <a:cubicBezTo>
                    <a:pt x="16179" y="1027"/>
                    <a:pt x="16146" y="827"/>
                    <a:pt x="16045" y="660"/>
                  </a:cubicBezTo>
                  <a:cubicBezTo>
                    <a:pt x="15979" y="460"/>
                    <a:pt x="15812" y="360"/>
                    <a:pt x="15612" y="327"/>
                  </a:cubicBezTo>
                  <a:lnTo>
                    <a:pt x="14244" y="26"/>
                  </a:lnTo>
                  <a:cubicBezTo>
                    <a:pt x="14180" y="9"/>
                    <a:pt x="14115" y="1"/>
                    <a:pt x="140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5"/>
            <p:cNvSpPr/>
            <p:nvPr/>
          </p:nvSpPr>
          <p:spPr>
            <a:xfrm>
              <a:off x="1692850" y="3302150"/>
              <a:ext cx="634000" cy="807100"/>
            </a:xfrm>
            <a:custGeom>
              <a:avLst/>
              <a:gdLst/>
              <a:ahLst/>
              <a:cxnLst/>
              <a:rect l="l" t="t" r="r" b="b"/>
              <a:pathLst>
                <a:path w="25360" h="32284" extrusionOk="0">
                  <a:moveTo>
                    <a:pt x="6773" y="0"/>
                  </a:moveTo>
                  <a:cubicBezTo>
                    <a:pt x="2913" y="0"/>
                    <a:pt x="1" y="3158"/>
                    <a:pt x="3844" y="6631"/>
                  </a:cubicBezTo>
                  <a:cubicBezTo>
                    <a:pt x="8348" y="10734"/>
                    <a:pt x="16820" y="15705"/>
                    <a:pt x="18688" y="27913"/>
                  </a:cubicBezTo>
                  <a:lnTo>
                    <a:pt x="24826" y="32283"/>
                  </a:lnTo>
                  <a:cubicBezTo>
                    <a:pt x="24826" y="32283"/>
                    <a:pt x="25360" y="21509"/>
                    <a:pt x="21724" y="13403"/>
                  </a:cubicBezTo>
                  <a:cubicBezTo>
                    <a:pt x="18822" y="6932"/>
                    <a:pt x="13518" y="1661"/>
                    <a:pt x="8815" y="294"/>
                  </a:cubicBezTo>
                  <a:cubicBezTo>
                    <a:pt x="8126" y="93"/>
                    <a:pt x="7435" y="0"/>
                    <a:pt x="677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5"/>
            <p:cNvSpPr/>
            <p:nvPr/>
          </p:nvSpPr>
          <p:spPr>
            <a:xfrm>
              <a:off x="1692850" y="3302150"/>
              <a:ext cx="634000" cy="807100"/>
            </a:xfrm>
            <a:custGeom>
              <a:avLst/>
              <a:gdLst/>
              <a:ahLst/>
              <a:cxnLst/>
              <a:rect l="l" t="t" r="r" b="b"/>
              <a:pathLst>
                <a:path w="25360" h="32284" extrusionOk="0">
                  <a:moveTo>
                    <a:pt x="6773" y="0"/>
                  </a:moveTo>
                  <a:cubicBezTo>
                    <a:pt x="2913" y="0"/>
                    <a:pt x="1" y="3158"/>
                    <a:pt x="3844" y="6631"/>
                  </a:cubicBezTo>
                  <a:cubicBezTo>
                    <a:pt x="8348" y="10734"/>
                    <a:pt x="16820" y="15705"/>
                    <a:pt x="18688" y="27913"/>
                  </a:cubicBezTo>
                  <a:lnTo>
                    <a:pt x="24826" y="32283"/>
                  </a:lnTo>
                  <a:cubicBezTo>
                    <a:pt x="24826" y="32283"/>
                    <a:pt x="25360" y="21509"/>
                    <a:pt x="21724" y="13403"/>
                  </a:cubicBezTo>
                  <a:cubicBezTo>
                    <a:pt x="18822" y="6932"/>
                    <a:pt x="13518" y="1661"/>
                    <a:pt x="8815" y="294"/>
                  </a:cubicBezTo>
                  <a:cubicBezTo>
                    <a:pt x="8126" y="93"/>
                    <a:pt x="7435" y="0"/>
                    <a:pt x="67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5"/>
            <p:cNvSpPr/>
            <p:nvPr/>
          </p:nvSpPr>
          <p:spPr>
            <a:xfrm>
              <a:off x="1837900" y="3354225"/>
              <a:ext cx="394725" cy="574050"/>
            </a:xfrm>
            <a:custGeom>
              <a:avLst/>
              <a:gdLst/>
              <a:ahLst/>
              <a:cxnLst/>
              <a:rect l="l" t="t" r="r" b="b"/>
              <a:pathLst>
                <a:path w="15789" h="22962" extrusionOk="0">
                  <a:moveTo>
                    <a:pt x="396" y="1"/>
                  </a:moveTo>
                  <a:cubicBezTo>
                    <a:pt x="143" y="1"/>
                    <a:pt x="1" y="400"/>
                    <a:pt x="311" y="512"/>
                  </a:cubicBezTo>
                  <a:cubicBezTo>
                    <a:pt x="4714" y="2280"/>
                    <a:pt x="13554" y="9218"/>
                    <a:pt x="15255" y="22762"/>
                  </a:cubicBezTo>
                  <a:cubicBezTo>
                    <a:pt x="15288" y="22862"/>
                    <a:pt x="15388" y="22962"/>
                    <a:pt x="15522" y="22962"/>
                  </a:cubicBezTo>
                  <a:lnTo>
                    <a:pt x="15555" y="22962"/>
                  </a:lnTo>
                  <a:cubicBezTo>
                    <a:pt x="15722" y="22928"/>
                    <a:pt x="15788" y="22795"/>
                    <a:pt x="15788" y="22661"/>
                  </a:cubicBezTo>
                  <a:cubicBezTo>
                    <a:pt x="14121" y="8952"/>
                    <a:pt x="5081" y="1847"/>
                    <a:pt x="544" y="45"/>
                  </a:cubicBezTo>
                  <a:cubicBezTo>
                    <a:pt x="493" y="14"/>
                    <a:pt x="442" y="1"/>
                    <a:pt x="3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5"/>
            <p:cNvSpPr/>
            <p:nvPr/>
          </p:nvSpPr>
          <p:spPr>
            <a:xfrm>
              <a:off x="1680550" y="3704775"/>
              <a:ext cx="769725" cy="808575"/>
            </a:xfrm>
            <a:custGeom>
              <a:avLst/>
              <a:gdLst/>
              <a:ahLst/>
              <a:cxnLst/>
              <a:rect l="l" t="t" r="r" b="b"/>
              <a:pathLst>
                <a:path w="30789" h="32343" extrusionOk="0">
                  <a:moveTo>
                    <a:pt x="5359" y="1"/>
                  </a:moveTo>
                  <a:cubicBezTo>
                    <a:pt x="4884" y="1"/>
                    <a:pt x="4408" y="62"/>
                    <a:pt x="3936" y="200"/>
                  </a:cubicBezTo>
                  <a:cubicBezTo>
                    <a:pt x="1368" y="967"/>
                    <a:pt x="0" y="3803"/>
                    <a:pt x="1034" y="6338"/>
                  </a:cubicBezTo>
                  <a:cubicBezTo>
                    <a:pt x="1434" y="7339"/>
                    <a:pt x="2235" y="8172"/>
                    <a:pt x="2802" y="9140"/>
                  </a:cubicBezTo>
                  <a:cubicBezTo>
                    <a:pt x="3369" y="10074"/>
                    <a:pt x="3669" y="11175"/>
                    <a:pt x="3236" y="12209"/>
                  </a:cubicBezTo>
                  <a:cubicBezTo>
                    <a:pt x="2935" y="12976"/>
                    <a:pt x="2368" y="13543"/>
                    <a:pt x="2102" y="14344"/>
                  </a:cubicBezTo>
                  <a:cubicBezTo>
                    <a:pt x="1434" y="16378"/>
                    <a:pt x="1801" y="18213"/>
                    <a:pt x="3836" y="19280"/>
                  </a:cubicBezTo>
                  <a:cubicBezTo>
                    <a:pt x="5971" y="20381"/>
                    <a:pt x="9307" y="19547"/>
                    <a:pt x="10374" y="22216"/>
                  </a:cubicBezTo>
                  <a:cubicBezTo>
                    <a:pt x="10808" y="23250"/>
                    <a:pt x="10808" y="24384"/>
                    <a:pt x="11008" y="25451"/>
                  </a:cubicBezTo>
                  <a:cubicBezTo>
                    <a:pt x="11475" y="27586"/>
                    <a:pt x="12709" y="29488"/>
                    <a:pt x="14510" y="30755"/>
                  </a:cubicBezTo>
                  <a:cubicBezTo>
                    <a:pt x="15958" y="31780"/>
                    <a:pt x="17677" y="32342"/>
                    <a:pt x="19448" y="32342"/>
                  </a:cubicBezTo>
                  <a:cubicBezTo>
                    <a:pt x="19636" y="32342"/>
                    <a:pt x="19825" y="32336"/>
                    <a:pt x="20014" y="32323"/>
                  </a:cubicBezTo>
                  <a:cubicBezTo>
                    <a:pt x="22916" y="32023"/>
                    <a:pt x="25618" y="29788"/>
                    <a:pt x="27553" y="27720"/>
                  </a:cubicBezTo>
                  <a:cubicBezTo>
                    <a:pt x="28554" y="26686"/>
                    <a:pt x="29321" y="25451"/>
                    <a:pt x="29821" y="24084"/>
                  </a:cubicBezTo>
                  <a:cubicBezTo>
                    <a:pt x="30488" y="22116"/>
                    <a:pt x="30789" y="20014"/>
                    <a:pt x="29955" y="18046"/>
                  </a:cubicBezTo>
                  <a:cubicBezTo>
                    <a:pt x="29288" y="16445"/>
                    <a:pt x="28087" y="15177"/>
                    <a:pt x="26519" y="14410"/>
                  </a:cubicBezTo>
                  <a:cubicBezTo>
                    <a:pt x="25985" y="14143"/>
                    <a:pt x="25418" y="13943"/>
                    <a:pt x="24884" y="13643"/>
                  </a:cubicBezTo>
                  <a:cubicBezTo>
                    <a:pt x="24351" y="13376"/>
                    <a:pt x="23917" y="12909"/>
                    <a:pt x="23717" y="12342"/>
                  </a:cubicBezTo>
                  <a:cubicBezTo>
                    <a:pt x="23584" y="11742"/>
                    <a:pt x="23584" y="11108"/>
                    <a:pt x="23750" y="10507"/>
                  </a:cubicBezTo>
                  <a:cubicBezTo>
                    <a:pt x="24017" y="8973"/>
                    <a:pt x="23950" y="7339"/>
                    <a:pt x="23183" y="5971"/>
                  </a:cubicBezTo>
                  <a:cubicBezTo>
                    <a:pt x="22376" y="4529"/>
                    <a:pt x="21095" y="4035"/>
                    <a:pt x="19599" y="4035"/>
                  </a:cubicBezTo>
                  <a:cubicBezTo>
                    <a:pt x="19365" y="4035"/>
                    <a:pt x="19125" y="4047"/>
                    <a:pt x="18880" y="4070"/>
                  </a:cubicBezTo>
                  <a:cubicBezTo>
                    <a:pt x="18501" y="4108"/>
                    <a:pt x="18115" y="4128"/>
                    <a:pt x="17728" y="4128"/>
                  </a:cubicBezTo>
                  <a:cubicBezTo>
                    <a:pt x="16787" y="4128"/>
                    <a:pt x="15832" y="4015"/>
                    <a:pt x="14911" y="3803"/>
                  </a:cubicBezTo>
                  <a:cubicBezTo>
                    <a:pt x="13009" y="3369"/>
                    <a:pt x="11341" y="2202"/>
                    <a:pt x="9607" y="1268"/>
                  </a:cubicBezTo>
                  <a:cubicBezTo>
                    <a:pt x="8295" y="587"/>
                    <a:pt x="6831" y="1"/>
                    <a:pt x="535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5"/>
            <p:cNvSpPr/>
            <p:nvPr/>
          </p:nvSpPr>
          <p:spPr>
            <a:xfrm>
              <a:off x="1865675" y="4039175"/>
              <a:ext cx="298350" cy="54500"/>
            </a:xfrm>
            <a:custGeom>
              <a:avLst/>
              <a:gdLst/>
              <a:ahLst/>
              <a:cxnLst/>
              <a:rect l="l" t="t" r="r" b="b"/>
              <a:pathLst>
                <a:path w="11934" h="2180" extrusionOk="0">
                  <a:moveTo>
                    <a:pt x="4990" y="0"/>
                  </a:moveTo>
                  <a:cubicBezTo>
                    <a:pt x="2116" y="0"/>
                    <a:pt x="187" y="901"/>
                    <a:pt x="167" y="901"/>
                  </a:cubicBezTo>
                  <a:cubicBezTo>
                    <a:pt x="34" y="934"/>
                    <a:pt x="0" y="1101"/>
                    <a:pt x="34" y="1201"/>
                  </a:cubicBezTo>
                  <a:cubicBezTo>
                    <a:pt x="67" y="1301"/>
                    <a:pt x="134" y="1334"/>
                    <a:pt x="234" y="1368"/>
                  </a:cubicBezTo>
                  <a:cubicBezTo>
                    <a:pt x="267" y="1368"/>
                    <a:pt x="334" y="1368"/>
                    <a:pt x="367" y="1334"/>
                  </a:cubicBezTo>
                  <a:cubicBezTo>
                    <a:pt x="407" y="1315"/>
                    <a:pt x="2247" y="460"/>
                    <a:pt x="4989" y="460"/>
                  </a:cubicBezTo>
                  <a:cubicBezTo>
                    <a:pt x="6834" y="460"/>
                    <a:pt x="9087" y="847"/>
                    <a:pt x="11475" y="2135"/>
                  </a:cubicBezTo>
                  <a:cubicBezTo>
                    <a:pt x="11506" y="2166"/>
                    <a:pt x="11540" y="2180"/>
                    <a:pt x="11574" y="2180"/>
                  </a:cubicBezTo>
                  <a:cubicBezTo>
                    <a:pt x="11755" y="2180"/>
                    <a:pt x="11934" y="1791"/>
                    <a:pt x="11709" y="1735"/>
                  </a:cubicBezTo>
                  <a:cubicBezTo>
                    <a:pt x="9240" y="400"/>
                    <a:pt x="6905" y="0"/>
                    <a:pt x="49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5"/>
            <p:cNvSpPr/>
            <p:nvPr/>
          </p:nvSpPr>
          <p:spPr>
            <a:xfrm>
              <a:off x="1815275" y="3777950"/>
              <a:ext cx="459875" cy="621500"/>
            </a:xfrm>
            <a:custGeom>
              <a:avLst/>
              <a:gdLst/>
              <a:ahLst/>
              <a:cxnLst/>
              <a:rect l="l" t="t" r="r" b="b"/>
              <a:pathLst>
                <a:path w="18395" h="24860" extrusionOk="0">
                  <a:moveTo>
                    <a:pt x="352" y="0"/>
                  </a:moveTo>
                  <a:cubicBezTo>
                    <a:pt x="124" y="0"/>
                    <a:pt x="1" y="320"/>
                    <a:pt x="215" y="442"/>
                  </a:cubicBezTo>
                  <a:cubicBezTo>
                    <a:pt x="7153" y="3411"/>
                    <a:pt x="17527" y="14319"/>
                    <a:pt x="17928" y="24626"/>
                  </a:cubicBezTo>
                  <a:cubicBezTo>
                    <a:pt x="17957" y="24742"/>
                    <a:pt x="18036" y="24833"/>
                    <a:pt x="18144" y="24833"/>
                  </a:cubicBezTo>
                  <a:cubicBezTo>
                    <a:pt x="18160" y="24833"/>
                    <a:pt x="18177" y="24831"/>
                    <a:pt x="18195" y="24826"/>
                  </a:cubicBezTo>
                  <a:lnTo>
                    <a:pt x="18195" y="24859"/>
                  </a:lnTo>
                  <a:cubicBezTo>
                    <a:pt x="18295" y="24859"/>
                    <a:pt x="18395" y="24759"/>
                    <a:pt x="18395" y="24626"/>
                  </a:cubicBezTo>
                  <a:cubicBezTo>
                    <a:pt x="17961" y="14152"/>
                    <a:pt x="7454" y="3044"/>
                    <a:pt x="415" y="8"/>
                  </a:cubicBezTo>
                  <a:cubicBezTo>
                    <a:pt x="393" y="3"/>
                    <a:pt x="372" y="0"/>
                    <a:pt x="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5"/>
            <p:cNvSpPr/>
            <p:nvPr/>
          </p:nvSpPr>
          <p:spPr>
            <a:xfrm>
              <a:off x="2363525" y="708925"/>
              <a:ext cx="1378500" cy="3899225"/>
            </a:xfrm>
            <a:custGeom>
              <a:avLst/>
              <a:gdLst/>
              <a:ahLst/>
              <a:cxnLst/>
              <a:rect l="l" t="t" r="r" b="b"/>
              <a:pathLst>
                <a:path w="55140" h="155969" extrusionOk="0">
                  <a:moveTo>
                    <a:pt x="51639" y="11182"/>
                  </a:moveTo>
                  <a:cubicBezTo>
                    <a:pt x="52160" y="11182"/>
                    <a:pt x="52638" y="11609"/>
                    <a:pt x="52638" y="12190"/>
                  </a:cubicBezTo>
                  <a:lnTo>
                    <a:pt x="52638" y="113863"/>
                  </a:lnTo>
                  <a:cubicBezTo>
                    <a:pt x="52638" y="114830"/>
                    <a:pt x="51971" y="115431"/>
                    <a:pt x="51137" y="115898"/>
                  </a:cubicBezTo>
                  <a:lnTo>
                    <a:pt x="3837" y="143217"/>
                  </a:lnTo>
                  <a:cubicBezTo>
                    <a:pt x="3593" y="143354"/>
                    <a:pt x="3364" y="143419"/>
                    <a:pt x="3161" y="143419"/>
                  </a:cubicBezTo>
                  <a:cubicBezTo>
                    <a:pt x="2670" y="143419"/>
                    <a:pt x="2336" y="143035"/>
                    <a:pt x="2336" y="142350"/>
                  </a:cubicBezTo>
                  <a:lnTo>
                    <a:pt x="2336" y="41211"/>
                  </a:lnTo>
                  <a:cubicBezTo>
                    <a:pt x="2336" y="40144"/>
                    <a:pt x="2903" y="39176"/>
                    <a:pt x="3837" y="38642"/>
                  </a:cubicBezTo>
                  <a:lnTo>
                    <a:pt x="51137" y="11323"/>
                  </a:lnTo>
                  <a:cubicBezTo>
                    <a:pt x="51299" y="11226"/>
                    <a:pt x="51471" y="11182"/>
                    <a:pt x="51639" y="11182"/>
                  </a:cubicBezTo>
                  <a:close/>
                  <a:moveTo>
                    <a:pt x="54198" y="0"/>
                  </a:moveTo>
                  <a:cubicBezTo>
                    <a:pt x="53961" y="0"/>
                    <a:pt x="53692" y="80"/>
                    <a:pt x="53405" y="248"/>
                  </a:cubicBezTo>
                  <a:lnTo>
                    <a:pt x="1735" y="30070"/>
                  </a:lnTo>
                  <a:cubicBezTo>
                    <a:pt x="701" y="30737"/>
                    <a:pt x="67" y="31838"/>
                    <a:pt x="1" y="33072"/>
                  </a:cubicBezTo>
                  <a:lnTo>
                    <a:pt x="1" y="154726"/>
                  </a:lnTo>
                  <a:cubicBezTo>
                    <a:pt x="1" y="155507"/>
                    <a:pt x="403" y="155969"/>
                    <a:pt x="971" y="155969"/>
                  </a:cubicBezTo>
                  <a:cubicBezTo>
                    <a:pt x="1204" y="155969"/>
                    <a:pt x="1464" y="155891"/>
                    <a:pt x="1735" y="155726"/>
                  </a:cubicBezTo>
                  <a:lnTo>
                    <a:pt x="53405" y="125905"/>
                  </a:lnTo>
                  <a:cubicBezTo>
                    <a:pt x="54406" y="125238"/>
                    <a:pt x="55073" y="124104"/>
                    <a:pt x="55140" y="122869"/>
                  </a:cubicBezTo>
                  <a:lnTo>
                    <a:pt x="55140" y="1249"/>
                  </a:lnTo>
                  <a:cubicBezTo>
                    <a:pt x="55140" y="451"/>
                    <a:pt x="54760" y="0"/>
                    <a:pt x="5419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5"/>
            <p:cNvSpPr/>
            <p:nvPr/>
          </p:nvSpPr>
          <p:spPr>
            <a:xfrm>
              <a:off x="2363525" y="708925"/>
              <a:ext cx="1378500" cy="3899225"/>
            </a:xfrm>
            <a:custGeom>
              <a:avLst/>
              <a:gdLst/>
              <a:ahLst/>
              <a:cxnLst/>
              <a:rect l="l" t="t" r="r" b="b"/>
              <a:pathLst>
                <a:path w="55140" h="155969" extrusionOk="0">
                  <a:moveTo>
                    <a:pt x="51639" y="11182"/>
                  </a:moveTo>
                  <a:cubicBezTo>
                    <a:pt x="52160" y="11182"/>
                    <a:pt x="52638" y="11609"/>
                    <a:pt x="52638" y="12190"/>
                  </a:cubicBezTo>
                  <a:lnTo>
                    <a:pt x="52638" y="113863"/>
                  </a:lnTo>
                  <a:cubicBezTo>
                    <a:pt x="52638" y="114830"/>
                    <a:pt x="51971" y="115431"/>
                    <a:pt x="51137" y="115898"/>
                  </a:cubicBezTo>
                  <a:lnTo>
                    <a:pt x="3837" y="143217"/>
                  </a:lnTo>
                  <a:cubicBezTo>
                    <a:pt x="3593" y="143354"/>
                    <a:pt x="3364" y="143419"/>
                    <a:pt x="3161" y="143419"/>
                  </a:cubicBezTo>
                  <a:cubicBezTo>
                    <a:pt x="2670" y="143419"/>
                    <a:pt x="2336" y="143035"/>
                    <a:pt x="2336" y="142350"/>
                  </a:cubicBezTo>
                  <a:lnTo>
                    <a:pt x="2336" y="41211"/>
                  </a:lnTo>
                  <a:cubicBezTo>
                    <a:pt x="2336" y="40144"/>
                    <a:pt x="2903" y="39176"/>
                    <a:pt x="3837" y="38642"/>
                  </a:cubicBezTo>
                  <a:lnTo>
                    <a:pt x="51137" y="11323"/>
                  </a:lnTo>
                  <a:cubicBezTo>
                    <a:pt x="51299" y="11226"/>
                    <a:pt x="51471" y="11182"/>
                    <a:pt x="51639" y="11182"/>
                  </a:cubicBezTo>
                  <a:close/>
                  <a:moveTo>
                    <a:pt x="54198" y="0"/>
                  </a:moveTo>
                  <a:cubicBezTo>
                    <a:pt x="53961" y="0"/>
                    <a:pt x="53692" y="80"/>
                    <a:pt x="53405" y="248"/>
                  </a:cubicBezTo>
                  <a:lnTo>
                    <a:pt x="1735" y="30070"/>
                  </a:lnTo>
                  <a:cubicBezTo>
                    <a:pt x="701" y="30737"/>
                    <a:pt x="67" y="31838"/>
                    <a:pt x="1" y="33072"/>
                  </a:cubicBezTo>
                  <a:lnTo>
                    <a:pt x="1" y="154726"/>
                  </a:lnTo>
                  <a:cubicBezTo>
                    <a:pt x="1" y="155507"/>
                    <a:pt x="403" y="155969"/>
                    <a:pt x="971" y="155969"/>
                  </a:cubicBezTo>
                  <a:cubicBezTo>
                    <a:pt x="1204" y="155969"/>
                    <a:pt x="1464" y="155891"/>
                    <a:pt x="1735" y="155726"/>
                  </a:cubicBezTo>
                  <a:lnTo>
                    <a:pt x="53405" y="125905"/>
                  </a:lnTo>
                  <a:cubicBezTo>
                    <a:pt x="54406" y="125238"/>
                    <a:pt x="55073" y="124104"/>
                    <a:pt x="55140" y="122869"/>
                  </a:cubicBezTo>
                  <a:lnTo>
                    <a:pt x="55140" y="1249"/>
                  </a:lnTo>
                  <a:cubicBezTo>
                    <a:pt x="55140" y="451"/>
                    <a:pt x="54760" y="0"/>
                    <a:pt x="541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5"/>
            <p:cNvSpPr/>
            <p:nvPr/>
          </p:nvSpPr>
          <p:spPr>
            <a:xfrm>
              <a:off x="2421900" y="988450"/>
              <a:ext cx="1257600" cy="3305950"/>
            </a:xfrm>
            <a:custGeom>
              <a:avLst/>
              <a:gdLst/>
              <a:ahLst/>
              <a:cxnLst/>
              <a:rect l="l" t="t" r="r" b="b"/>
              <a:pathLst>
                <a:path w="50304" h="132238" extrusionOk="0">
                  <a:moveTo>
                    <a:pt x="49304" y="1"/>
                  </a:moveTo>
                  <a:cubicBezTo>
                    <a:pt x="49136" y="1"/>
                    <a:pt x="48964" y="45"/>
                    <a:pt x="48802" y="142"/>
                  </a:cubicBezTo>
                  <a:lnTo>
                    <a:pt x="1502" y="27461"/>
                  </a:lnTo>
                  <a:cubicBezTo>
                    <a:pt x="568" y="27995"/>
                    <a:pt x="1" y="28963"/>
                    <a:pt x="1" y="30030"/>
                  </a:cubicBezTo>
                  <a:lnTo>
                    <a:pt x="1" y="131169"/>
                  </a:lnTo>
                  <a:cubicBezTo>
                    <a:pt x="1" y="131854"/>
                    <a:pt x="335" y="132238"/>
                    <a:pt x="826" y="132238"/>
                  </a:cubicBezTo>
                  <a:cubicBezTo>
                    <a:pt x="1029" y="132238"/>
                    <a:pt x="1258" y="132173"/>
                    <a:pt x="1502" y="132036"/>
                  </a:cubicBezTo>
                  <a:lnTo>
                    <a:pt x="48802" y="104717"/>
                  </a:lnTo>
                  <a:cubicBezTo>
                    <a:pt x="49636" y="104250"/>
                    <a:pt x="50303" y="103649"/>
                    <a:pt x="50303" y="102682"/>
                  </a:cubicBezTo>
                  <a:lnTo>
                    <a:pt x="50303" y="1009"/>
                  </a:lnTo>
                  <a:cubicBezTo>
                    <a:pt x="50303" y="428"/>
                    <a:pt x="49825" y="1"/>
                    <a:pt x="4930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5"/>
            <p:cNvSpPr/>
            <p:nvPr/>
          </p:nvSpPr>
          <p:spPr>
            <a:xfrm>
              <a:off x="2421900" y="988450"/>
              <a:ext cx="1257600" cy="3305950"/>
            </a:xfrm>
            <a:custGeom>
              <a:avLst/>
              <a:gdLst/>
              <a:ahLst/>
              <a:cxnLst/>
              <a:rect l="l" t="t" r="r" b="b"/>
              <a:pathLst>
                <a:path w="50304" h="132238" extrusionOk="0">
                  <a:moveTo>
                    <a:pt x="49304" y="1"/>
                  </a:moveTo>
                  <a:cubicBezTo>
                    <a:pt x="49136" y="1"/>
                    <a:pt x="48964" y="45"/>
                    <a:pt x="48802" y="142"/>
                  </a:cubicBezTo>
                  <a:lnTo>
                    <a:pt x="1502" y="27461"/>
                  </a:lnTo>
                  <a:cubicBezTo>
                    <a:pt x="568" y="27995"/>
                    <a:pt x="1" y="28963"/>
                    <a:pt x="1" y="30030"/>
                  </a:cubicBezTo>
                  <a:lnTo>
                    <a:pt x="1" y="131169"/>
                  </a:lnTo>
                  <a:cubicBezTo>
                    <a:pt x="1" y="131854"/>
                    <a:pt x="335" y="132238"/>
                    <a:pt x="826" y="132238"/>
                  </a:cubicBezTo>
                  <a:cubicBezTo>
                    <a:pt x="1029" y="132238"/>
                    <a:pt x="1258" y="132173"/>
                    <a:pt x="1502" y="132036"/>
                  </a:cubicBezTo>
                  <a:lnTo>
                    <a:pt x="48802" y="104717"/>
                  </a:lnTo>
                  <a:cubicBezTo>
                    <a:pt x="49636" y="104250"/>
                    <a:pt x="50303" y="103649"/>
                    <a:pt x="50303" y="102682"/>
                  </a:cubicBezTo>
                  <a:lnTo>
                    <a:pt x="50303" y="1009"/>
                  </a:lnTo>
                  <a:cubicBezTo>
                    <a:pt x="50303" y="428"/>
                    <a:pt x="49825" y="1"/>
                    <a:pt x="49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5"/>
            <p:cNvSpPr/>
            <p:nvPr/>
          </p:nvSpPr>
          <p:spPr>
            <a:xfrm>
              <a:off x="2421900" y="2890850"/>
              <a:ext cx="1242575" cy="1403550"/>
            </a:xfrm>
            <a:custGeom>
              <a:avLst/>
              <a:gdLst/>
              <a:ahLst/>
              <a:cxnLst/>
              <a:rect l="l" t="t" r="r" b="b"/>
              <a:pathLst>
                <a:path w="49703" h="56142" extrusionOk="0">
                  <a:moveTo>
                    <a:pt x="1" y="0"/>
                  </a:moveTo>
                  <a:lnTo>
                    <a:pt x="1" y="55073"/>
                  </a:lnTo>
                  <a:cubicBezTo>
                    <a:pt x="1" y="55758"/>
                    <a:pt x="335" y="56142"/>
                    <a:pt x="826" y="56142"/>
                  </a:cubicBezTo>
                  <a:cubicBezTo>
                    <a:pt x="1029" y="56142"/>
                    <a:pt x="1258" y="56077"/>
                    <a:pt x="1502" y="55940"/>
                  </a:cubicBezTo>
                  <a:lnTo>
                    <a:pt x="48802" y="28621"/>
                  </a:lnTo>
                  <a:cubicBezTo>
                    <a:pt x="49102" y="28454"/>
                    <a:pt x="49402" y="28220"/>
                    <a:pt x="49703" y="27987"/>
                  </a:cubicBezTo>
                  <a:lnTo>
                    <a:pt x="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5"/>
            <p:cNvSpPr/>
            <p:nvPr/>
          </p:nvSpPr>
          <p:spPr>
            <a:xfrm>
              <a:off x="2421900" y="2890850"/>
              <a:ext cx="1242575" cy="1403550"/>
            </a:xfrm>
            <a:custGeom>
              <a:avLst/>
              <a:gdLst/>
              <a:ahLst/>
              <a:cxnLst/>
              <a:rect l="l" t="t" r="r" b="b"/>
              <a:pathLst>
                <a:path w="49703" h="56142" extrusionOk="0">
                  <a:moveTo>
                    <a:pt x="1" y="0"/>
                  </a:moveTo>
                  <a:lnTo>
                    <a:pt x="1" y="55073"/>
                  </a:lnTo>
                  <a:cubicBezTo>
                    <a:pt x="1" y="55758"/>
                    <a:pt x="335" y="56142"/>
                    <a:pt x="826" y="56142"/>
                  </a:cubicBezTo>
                  <a:cubicBezTo>
                    <a:pt x="1029" y="56142"/>
                    <a:pt x="1258" y="56077"/>
                    <a:pt x="1502" y="55940"/>
                  </a:cubicBezTo>
                  <a:lnTo>
                    <a:pt x="48802" y="28621"/>
                  </a:lnTo>
                  <a:cubicBezTo>
                    <a:pt x="49102" y="28454"/>
                    <a:pt x="49402" y="28220"/>
                    <a:pt x="49703" y="27987"/>
                  </a:cubicBez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5"/>
            <p:cNvSpPr/>
            <p:nvPr/>
          </p:nvSpPr>
          <p:spPr>
            <a:xfrm>
              <a:off x="2421900" y="1025350"/>
              <a:ext cx="1161700" cy="3185625"/>
            </a:xfrm>
            <a:custGeom>
              <a:avLst/>
              <a:gdLst/>
              <a:ahLst/>
              <a:cxnLst/>
              <a:rect l="l" t="t" r="r" b="b"/>
              <a:pathLst>
                <a:path w="46468" h="127425" extrusionOk="0">
                  <a:moveTo>
                    <a:pt x="46467" y="0"/>
                  </a:moveTo>
                  <a:lnTo>
                    <a:pt x="1502" y="25985"/>
                  </a:lnTo>
                  <a:cubicBezTo>
                    <a:pt x="568" y="26519"/>
                    <a:pt x="1" y="27487"/>
                    <a:pt x="1" y="28554"/>
                  </a:cubicBezTo>
                  <a:lnTo>
                    <a:pt x="1" y="127425"/>
                  </a:lnTo>
                  <a:lnTo>
                    <a:pt x="44966" y="101473"/>
                  </a:lnTo>
                  <a:cubicBezTo>
                    <a:pt x="45800" y="101006"/>
                    <a:pt x="46467" y="100372"/>
                    <a:pt x="46467" y="99438"/>
                  </a:cubicBezTo>
                  <a:lnTo>
                    <a:pt x="46467"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5"/>
            <p:cNvSpPr/>
            <p:nvPr/>
          </p:nvSpPr>
          <p:spPr>
            <a:xfrm>
              <a:off x="2225925" y="1413950"/>
              <a:ext cx="175975" cy="3198525"/>
            </a:xfrm>
            <a:custGeom>
              <a:avLst/>
              <a:gdLst/>
              <a:ahLst/>
              <a:cxnLst/>
              <a:rect l="l" t="t" r="r" b="b"/>
              <a:pathLst>
                <a:path w="7039" h="127941" extrusionOk="0">
                  <a:moveTo>
                    <a:pt x="7039" y="127625"/>
                  </a:moveTo>
                  <a:lnTo>
                    <a:pt x="7039" y="127625"/>
                  </a:lnTo>
                  <a:cubicBezTo>
                    <a:pt x="6994" y="127645"/>
                    <a:pt x="6949" y="127664"/>
                    <a:pt x="6904" y="127681"/>
                  </a:cubicBezTo>
                  <a:lnTo>
                    <a:pt x="6904" y="127681"/>
                  </a:lnTo>
                  <a:cubicBezTo>
                    <a:pt x="6948" y="127665"/>
                    <a:pt x="6993" y="127646"/>
                    <a:pt x="7039" y="127625"/>
                  </a:cubicBezTo>
                  <a:close/>
                  <a:moveTo>
                    <a:pt x="534" y="1"/>
                  </a:moveTo>
                  <a:cubicBezTo>
                    <a:pt x="434" y="134"/>
                    <a:pt x="368" y="268"/>
                    <a:pt x="301" y="401"/>
                  </a:cubicBezTo>
                  <a:cubicBezTo>
                    <a:pt x="134" y="801"/>
                    <a:pt x="1" y="1268"/>
                    <a:pt x="1" y="1702"/>
                  </a:cubicBezTo>
                  <a:lnTo>
                    <a:pt x="1" y="123356"/>
                  </a:lnTo>
                  <a:cubicBezTo>
                    <a:pt x="67" y="124590"/>
                    <a:pt x="734" y="125691"/>
                    <a:pt x="1769" y="126358"/>
                  </a:cubicBezTo>
                  <a:lnTo>
                    <a:pt x="3770" y="127525"/>
                  </a:lnTo>
                  <a:cubicBezTo>
                    <a:pt x="4313" y="127797"/>
                    <a:pt x="4916" y="127941"/>
                    <a:pt x="5523" y="127941"/>
                  </a:cubicBezTo>
                  <a:cubicBezTo>
                    <a:pt x="5988" y="127941"/>
                    <a:pt x="6456" y="127857"/>
                    <a:pt x="6904" y="127681"/>
                  </a:cubicBezTo>
                  <a:lnTo>
                    <a:pt x="6904" y="127681"/>
                  </a:lnTo>
                  <a:cubicBezTo>
                    <a:pt x="6745" y="127740"/>
                    <a:pt x="6594" y="127768"/>
                    <a:pt x="6454" y="127768"/>
                  </a:cubicBezTo>
                  <a:cubicBezTo>
                    <a:pt x="5889" y="127768"/>
                    <a:pt x="5505" y="127310"/>
                    <a:pt x="5505" y="126525"/>
                  </a:cubicBezTo>
                  <a:lnTo>
                    <a:pt x="5505" y="4871"/>
                  </a:lnTo>
                  <a:cubicBezTo>
                    <a:pt x="5505" y="4504"/>
                    <a:pt x="5571" y="4137"/>
                    <a:pt x="5705" y="3803"/>
                  </a:cubicBezTo>
                  <a:cubicBezTo>
                    <a:pt x="5805" y="3570"/>
                    <a:pt x="5905" y="3370"/>
                    <a:pt x="6005" y="3170"/>
                  </a:cubicBezTo>
                  <a:lnTo>
                    <a:pt x="534"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5"/>
            <p:cNvSpPr/>
            <p:nvPr/>
          </p:nvSpPr>
          <p:spPr>
            <a:xfrm>
              <a:off x="2225925" y="1413950"/>
              <a:ext cx="175975" cy="3198525"/>
            </a:xfrm>
            <a:custGeom>
              <a:avLst/>
              <a:gdLst/>
              <a:ahLst/>
              <a:cxnLst/>
              <a:rect l="l" t="t" r="r" b="b"/>
              <a:pathLst>
                <a:path w="7039" h="127941" extrusionOk="0">
                  <a:moveTo>
                    <a:pt x="7039" y="127625"/>
                  </a:moveTo>
                  <a:lnTo>
                    <a:pt x="7039" y="127625"/>
                  </a:lnTo>
                  <a:cubicBezTo>
                    <a:pt x="6994" y="127645"/>
                    <a:pt x="6949" y="127664"/>
                    <a:pt x="6904" y="127681"/>
                  </a:cubicBezTo>
                  <a:lnTo>
                    <a:pt x="6904" y="127681"/>
                  </a:lnTo>
                  <a:cubicBezTo>
                    <a:pt x="6948" y="127665"/>
                    <a:pt x="6993" y="127646"/>
                    <a:pt x="7039" y="127625"/>
                  </a:cubicBezTo>
                  <a:close/>
                  <a:moveTo>
                    <a:pt x="534" y="1"/>
                  </a:moveTo>
                  <a:cubicBezTo>
                    <a:pt x="434" y="134"/>
                    <a:pt x="368" y="268"/>
                    <a:pt x="301" y="401"/>
                  </a:cubicBezTo>
                  <a:cubicBezTo>
                    <a:pt x="134" y="801"/>
                    <a:pt x="1" y="1268"/>
                    <a:pt x="1" y="1702"/>
                  </a:cubicBezTo>
                  <a:lnTo>
                    <a:pt x="1" y="123356"/>
                  </a:lnTo>
                  <a:cubicBezTo>
                    <a:pt x="67" y="124590"/>
                    <a:pt x="734" y="125691"/>
                    <a:pt x="1769" y="126358"/>
                  </a:cubicBezTo>
                  <a:lnTo>
                    <a:pt x="3770" y="127525"/>
                  </a:lnTo>
                  <a:cubicBezTo>
                    <a:pt x="4313" y="127797"/>
                    <a:pt x="4916" y="127941"/>
                    <a:pt x="5523" y="127941"/>
                  </a:cubicBezTo>
                  <a:cubicBezTo>
                    <a:pt x="5988" y="127941"/>
                    <a:pt x="6456" y="127857"/>
                    <a:pt x="6904" y="127681"/>
                  </a:cubicBezTo>
                  <a:lnTo>
                    <a:pt x="6904" y="127681"/>
                  </a:lnTo>
                  <a:cubicBezTo>
                    <a:pt x="6745" y="127740"/>
                    <a:pt x="6594" y="127768"/>
                    <a:pt x="6454" y="127768"/>
                  </a:cubicBezTo>
                  <a:cubicBezTo>
                    <a:pt x="5889" y="127768"/>
                    <a:pt x="5505" y="127310"/>
                    <a:pt x="5505" y="126525"/>
                  </a:cubicBezTo>
                  <a:lnTo>
                    <a:pt x="5505" y="4871"/>
                  </a:lnTo>
                  <a:cubicBezTo>
                    <a:pt x="5505" y="4504"/>
                    <a:pt x="5571" y="4137"/>
                    <a:pt x="5705" y="3803"/>
                  </a:cubicBezTo>
                  <a:cubicBezTo>
                    <a:pt x="5805" y="3570"/>
                    <a:pt x="5905" y="3370"/>
                    <a:pt x="6005" y="3170"/>
                  </a:cubicBezTo>
                  <a:lnTo>
                    <a:pt x="5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5"/>
            <p:cNvSpPr/>
            <p:nvPr/>
          </p:nvSpPr>
          <p:spPr>
            <a:xfrm>
              <a:off x="2983125" y="3992475"/>
              <a:ext cx="139300" cy="189325"/>
            </a:xfrm>
            <a:custGeom>
              <a:avLst/>
              <a:gdLst/>
              <a:ahLst/>
              <a:cxnLst/>
              <a:rect l="l" t="t" r="r" b="b"/>
              <a:pathLst>
                <a:path w="5572" h="7573" extrusionOk="0">
                  <a:moveTo>
                    <a:pt x="4337" y="0"/>
                  </a:moveTo>
                  <a:cubicBezTo>
                    <a:pt x="3904" y="34"/>
                    <a:pt x="3470" y="167"/>
                    <a:pt x="3103" y="400"/>
                  </a:cubicBezTo>
                  <a:cubicBezTo>
                    <a:pt x="1435" y="1368"/>
                    <a:pt x="1" y="3836"/>
                    <a:pt x="1" y="5771"/>
                  </a:cubicBezTo>
                  <a:cubicBezTo>
                    <a:pt x="1" y="6338"/>
                    <a:pt x="134" y="7572"/>
                    <a:pt x="1268" y="7572"/>
                  </a:cubicBezTo>
                  <a:cubicBezTo>
                    <a:pt x="1669" y="7539"/>
                    <a:pt x="2102" y="7405"/>
                    <a:pt x="2469" y="7205"/>
                  </a:cubicBezTo>
                  <a:cubicBezTo>
                    <a:pt x="4137" y="6205"/>
                    <a:pt x="5572" y="3736"/>
                    <a:pt x="5572" y="1801"/>
                  </a:cubicBezTo>
                  <a:cubicBezTo>
                    <a:pt x="5572" y="1268"/>
                    <a:pt x="5438" y="0"/>
                    <a:pt x="433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5"/>
            <p:cNvSpPr/>
            <p:nvPr/>
          </p:nvSpPr>
          <p:spPr>
            <a:xfrm>
              <a:off x="3030675" y="1133325"/>
              <a:ext cx="41725" cy="55075"/>
            </a:xfrm>
            <a:custGeom>
              <a:avLst/>
              <a:gdLst/>
              <a:ahLst/>
              <a:cxnLst/>
              <a:rect l="l" t="t" r="r" b="b"/>
              <a:pathLst>
                <a:path w="1669" h="2203" extrusionOk="0">
                  <a:moveTo>
                    <a:pt x="1229" y="1"/>
                  </a:moveTo>
                  <a:cubicBezTo>
                    <a:pt x="1115" y="1"/>
                    <a:pt x="982" y="39"/>
                    <a:pt x="834" y="118"/>
                  </a:cubicBezTo>
                  <a:cubicBezTo>
                    <a:pt x="334" y="451"/>
                    <a:pt x="34" y="985"/>
                    <a:pt x="0" y="1585"/>
                  </a:cubicBezTo>
                  <a:cubicBezTo>
                    <a:pt x="0" y="1985"/>
                    <a:pt x="183" y="2203"/>
                    <a:pt x="454" y="2203"/>
                  </a:cubicBezTo>
                  <a:cubicBezTo>
                    <a:pt x="567" y="2203"/>
                    <a:pt x="696" y="2165"/>
                    <a:pt x="834" y="2086"/>
                  </a:cubicBezTo>
                  <a:cubicBezTo>
                    <a:pt x="1335" y="1752"/>
                    <a:pt x="1668" y="1219"/>
                    <a:pt x="1668" y="618"/>
                  </a:cubicBezTo>
                  <a:cubicBezTo>
                    <a:pt x="1668" y="218"/>
                    <a:pt x="1502" y="1"/>
                    <a:pt x="12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5"/>
            <p:cNvSpPr/>
            <p:nvPr/>
          </p:nvSpPr>
          <p:spPr>
            <a:xfrm>
              <a:off x="2894750" y="1313925"/>
              <a:ext cx="38375" cy="48300"/>
            </a:xfrm>
            <a:custGeom>
              <a:avLst/>
              <a:gdLst/>
              <a:ahLst/>
              <a:cxnLst/>
              <a:rect l="l" t="t" r="r" b="b"/>
              <a:pathLst>
                <a:path w="1535" h="1932" extrusionOk="0">
                  <a:moveTo>
                    <a:pt x="1112" y="0"/>
                  </a:moveTo>
                  <a:cubicBezTo>
                    <a:pt x="1009" y="0"/>
                    <a:pt x="892" y="32"/>
                    <a:pt x="767" y="99"/>
                  </a:cubicBezTo>
                  <a:cubicBezTo>
                    <a:pt x="334" y="399"/>
                    <a:pt x="33" y="866"/>
                    <a:pt x="0" y="1400"/>
                  </a:cubicBezTo>
                  <a:cubicBezTo>
                    <a:pt x="0" y="1734"/>
                    <a:pt x="188" y="1931"/>
                    <a:pt x="441" y="1931"/>
                  </a:cubicBezTo>
                  <a:cubicBezTo>
                    <a:pt x="542" y="1931"/>
                    <a:pt x="653" y="1900"/>
                    <a:pt x="767" y="1833"/>
                  </a:cubicBezTo>
                  <a:cubicBezTo>
                    <a:pt x="1234" y="1533"/>
                    <a:pt x="1501" y="1033"/>
                    <a:pt x="1534" y="499"/>
                  </a:cubicBezTo>
                  <a:cubicBezTo>
                    <a:pt x="1534" y="191"/>
                    <a:pt x="1366" y="0"/>
                    <a:pt x="11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5"/>
            <p:cNvSpPr/>
            <p:nvPr/>
          </p:nvSpPr>
          <p:spPr>
            <a:xfrm>
              <a:off x="2956450" y="1153300"/>
              <a:ext cx="253550" cy="173775"/>
            </a:xfrm>
            <a:custGeom>
              <a:avLst/>
              <a:gdLst/>
              <a:ahLst/>
              <a:cxnLst/>
              <a:rect l="l" t="t" r="r" b="b"/>
              <a:pathLst>
                <a:path w="10142" h="6951" extrusionOk="0">
                  <a:moveTo>
                    <a:pt x="9695" y="1"/>
                  </a:moveTo>
                  <a:cubicBezTo>
                    <a:pt x="9580" y="1"/>
                    <a:pt x="9448" y="39"/>
                    <a:pt x="9307" y="119"/>
                  </a:cubicBezTo>
                  <a:lnTo>
                    <a:pt x="834" y="5023"/>
                  </a:lnTo>
                  <a:cubicBezTo>
                    <a:pt x="367" y="5323"/>
                    <a:pt x="34" y="5857"/>
                    <a:pt x="0" y="6424"/>
                  </a:cubicBezTo>
                  <a:cubicBezTo>
                    <a:pt x="0" y="6764"/>
                    <a:pt x="170" y="6950"/>
                    <a:pt x="426" y="6950"/>
                  </a:cubicBezTo>
                  <a:cubicBezTo>
                    <a:pt x="546" y="6950"/>
                    <a:pt x="685" y="6909"/>
                    <a:pt x="834" y="6824"/>
                  </a:cubicBezTo>
                  <a:lnTo>
                    <a:pt x="9307" y="1954"/>
                  </a:lnTo>
                  <a:cubicBezTo>
                    <a:pt x="9807" y="1620"/>
                    <a:pt x="10108" y="1120"/>
                    <a:pt x="10141" y="553"/>
                  </a:cubicBezTo>
                  <a:cubicBezTo>
                    <a:pt x="10141" y="204"/>
                    <a:pt x="9962" y="1"/>
                    <a:pt x="96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5"/>
            <p:cNvSpPr/>
            <p:nvPr/>
          </p:nvSpPr>
          <p:spPr>
            <a:xfrm>
              <a:off x="2239275" y="625050"/>
              <a:ext cx="1501925" cy="868150"/>
            </a:xfrm>
            <a:custGeom>
              <a:avLst/>
              <a:gdLst/>
              <a:ahLst/>
              <a:cxnLst/>
              <a:rect l="l" t="t" r="r" b="b"/>
              <a:pathLst>
                <a:path w="60077" h="34726" extrusionOk="0">
                  <a:moveTo>
                    <a:pt x="60068" y="4238"/>
                  </a:moveTo>
                  <a:cubicBezTo>
                    <a:pt x="60071" y="4260"/>
                    <a:pt x="60074" y="4282"/>
                    <a:pt x="60077" y="4304"/>
                  </a:cubicBezTo>
                  <a:cubicBezTo>
                    <a:pt x="60074" y="4281"/>
                    <a:pt x="60071" y="4259"/>
                    <a:pt x="60068" y="4238"/>
                  </a:cubicBezTo>
                  <a:close/>
                  <a:moveTo>
                    <a:pt x="54623" y="1"/>
                  </a:moveTo>
                  <a:cubicBezTo>
                    <a:pt x="54022" y="1"/>
                    <a:pt x="53422" y="134"/>
                    <a:pt x="52871" y="401"/>
                  </a:cubicBezTo>
                  <a:lnTo>
                    <a:pt x="1235" y="30222"/>
                  </a:lnTo>
                  <a:cubicBezTo>
                    <a:pt x="701" y="30556"/>
                    <a:pt x="301" y="30990"/>
                    <a:pt x="0" y="31557"/>
                  </a:cubicBezTo>
                  <a:lnTo>
                    <a:pt x="5471" y="34726"/>
                  </a:lnTo>
                  <a:cubicBezTo>
                    <a:pt x="5771" y="34192"/>
                    <a:pt x="6205" y="33725"/>
                    <a:pt x="6705" y="33425"/>
                  </a:cubicBezTo>
                  <a:lnTo>
                    <a:pt x="58375" y="3603"/>
                  </a:lnTo>
                  <a:cubicBezTo>
                    <a:pt x="58658" y="3429"/>
                    <a:pt x="58927" y="3347"/>
                    <a:pt x="59164" y="3347"/>
                  </a:cubicBezTo>
                  <a:cubicBezTo>
                    <a:pt x="59636" y="3347"/>
                    <a:pt x="59983" y="3672"/>
                    <a:pt x="60068" y="4238"/>
                  </a:cubicBezTo>
                  <a:lnTo>
                    <a:pt x="60068" y="4238"/>
                  </a:lnTo>
                  <a:cubicBezTo>
                    <a:pt x="59918" y="3163"/>
                    <a:pt x="59291" y="2190"/>
                    <a:pt x="58375" y="1569"/>
                  </a:cubicBezTo>
                  <a:lnTo>
                    <a:pt x="56374" y="401"/>
                  </a:lnTo>
                  <a:cubicBezTo>
                    <a:pt x="55824" y="134"/>
                    <a:pt x="55223" y="1"/>
                    <a:pt x="5462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5"/>
            <p:cNvSpPr/>
            <p:nvPr/>
          </p:nvSpPr>
          <p:spPr>
            <a:xfrm>
              <a:off x="2239275" y="625050"/>
              <a:ext cx="1501925" cy="868150"/>
            </a:xfrm>
            <a:custGeom>
              <a:avLst/>
              <a:gdLst/>
              <a:ahLst/>
              <a:cxnLst/>
              <a:rect l="l" t="t" r="r" b="b"/>
              <a:pathLst>
                <a:path w="60077" h="34726" extrusionOk="0">
                  <a:moveTo>
                    <a:pt x="60068" y="4238"/>
                  </a:moveTo>
                  <a:cubicBezTo>
                    <a:pt x="60071" y="4260"/>
                    <a:pt x="60074" y="4282"/>
                    <a:pt x="60077" y="4304"/>
                  </a:cubicBezTo>
                  <a:cubicBezTo>
                    <a:pt x="60074" y="4281"/>
                    <a:pt x="60071" y="4259"/>
                    <a:pt x="60068" y="4238"/>
                  </a:cubicBezTo>
                  <a:close/>
                  <a:moveTo>
                    <a:pt x="54623" y="1"/>
                  </a:moveTo>
                  <a:cubicBezTo>
                    <a:pt x="54022" y="1"/>
                    <a:pt x="53422" y="134"/>
                    <a:pt x="52871" y="401"/>
                  </a:cubicBezTo>
                  <a:lnTo>
                    <a:pt x="1235" y="30222"/>
                  </a:lnTo>
                  <a:cubicBezTo>
                    <a:pt x="701" y="30556"/>
                    <a:pt x="301" y="30990"/>
                    <a:pt x="0" y="31557"/>
                  </a:cubicBezTo>
                  <a:lnTo>
                    <a:pt x="5471" y="34726"/>
                  </a:lnTo>
                  <a:cubicBezTo>
                    <a:pt x="5771" y="34192"/>
                    <a:pt x="6205" y="33725"/>
                    <a:pt x="6705" y="33425"/>
                  </a:cubicBezTo>
                  <a:lnTo>
                    <a:pt x="58375" y="3603"/>
                  </a:lnTo>
                  <a:cubicBezTo>
                    <a:pt x="58658" y="3429"/>
                    <a:pt x="58927" y="3347"/>
                    <a:pt x="59164" y="3347"/>
                  </a:cubicBezTo>
                  <a:cubicBezTo>
                    <a:pt x="59636" y="3347"/>
                    <a:pt x="59983" y="3672"/>
                    <a:pt x="60068" y="4238"/>
                  </a:cubicBezTo>
                  <a:lnTo>
                    <a:pt x="60068" y="4238"/>
                  </a:lnTo>
                  <a:cubicBezTo>
                    <a:pt x="59918" y="3163"/>
                    <a:pt x="59291" y="2190"/>
                    <a:pt x="58375" y="1569"/>
                  </a:cubicBezTo>
                  <a:lnTo>
                    <a:pt x="56374" y="401"/>
                  </a:lnTo>
                  <a:cubicBezTo>
                    <a:pt x="55824" y="134"/>
                    <a:pt x="55223" y="1"/>
                    <a:pt x="546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5"/>
            <p:cNvSpPr/>
            <p:nvPr/>
          </p:nvSpPr>
          <p:spPr>
            <a:xfrm>
              <a:off x="3350900" y="697175"/>
              <a:ext cx="200175" cy="133775"/>
            </a:xfrm>
            <a:custGeom>
              <a:avLst/>
              <a:gdLst/>
              <a:ahLst/>
              <a:cxnLst/>
              <a:rect l="l" t="t" r="r" b="b"/>
              <a:pathLst>
                <a:path w="8007" h="5351" extrusionOk="0">
                  <a:moveTo>
                    <a:pt x="6848" y="0"/>
                  </a:moveTo>
                  <a:cubicBezTo>
                    <a:pt x="6533" y="0"/>
                    <a:pt x="6221" y="76"/>
                    <a:pt x="5938" y="218"/>
                  </a:cubicBezTo>
                  <a:lnTo>
                    <a:pt x="401" y="3420"/>
                  </a:lnTo>
                  <a:cubicBezTo>
                    <a:pt x="167" y="3520"/>
                    <a:pt x="34" y="3720"/>
                    <a:pt x="0" y="3954"/>
                  </a:cubicBezTo>
                  <a:lnTo>
                    <a:pt x="0" y="4688"/>
                  </a:lnTo>
                  <a:cubicBezTo>
                    <a:pt x="0" y="4888"/>
                    <a:pt x="134" y="5088"/>
                    <a:pt x="334" y="5155"/>
                  </a:cubicBezTo>
                  <a:cubicBezTo>
                    <a:pt x="609" y="5284"/>
                    <a:pt x="900" y="5351"/>
                    <a:pt x="1188" y="5351"/>
                  </a:cubicBezTo>
                  <a:cubicBezTo>
                    <a:pt x="1493" y="5351"/>
                    <a:pt x="1794" y="5276"/>
                    <a:pt x="2069" y="5121"/>
                  </a:cubicBezTo>
                  <a:lnTo>
                    <a:pt x="7606" y="1919"/>
                  </a:lnTo>
                  <a:cubicBezTo>
                    <a:pt x="7839" y="1852"/>
                    <a:pt x="7973" y="1619"/>
                    <a:pt x="8006" y="1419"/>
                  </a:cubicBezTo>
                  <a:lnTo>
                    <a:pt x="8006" y="652"/>
                  </a:lnTo>
                  <a:cubicBezTo>
                    <a:pt x="7973" y="451"/>
                    <a:pt x="7839" y="285"/>
                    <a:pt x="7673" y="185"/>
                  </a:cubicBezTo>
                  <a:cubicBezTo>
                    <a:pt x="7407" y="59"/>
                    <a:pt x="7126" y="0"/>
                    <a:pt x="684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5"/>
            <p:cNvSpPr/>
            <p:nvPr/>
          </p:nvSpPr>
          <p:spPr>
            <a:xfrm>
              <a:off x="3350900" y="697175"/>
              <a:ext cx="200175" cy="133775"/>
            </a:xfrm>
            <a:custGeom>
              <a:avLst/>
              <a:gdLst/>
              <a:ahLst/>
              <a:cxnLst/>
              <a:rect l="l" t="t" r="r" b="b"/>
              <a:pathLst>
                <a:path w="8007" h="5351" extrusionOk="0">
                  <a:moveTo>
                    <a:pt x="6848" y="0"/>
                  </a:moveTo>
                  <a:cubicBezTo>
                    <a:pt x="6533" y="0"/>
                    <a:pt x="6221" y="76"/>
                    <a:pt x="5938" y="218"/>
                  </a:cubicBezTo>
                  <a:lnTo>
                    <a:pt x="401" y="3420"/>
                  </a:lnTo>
                  <a:cubicBezTo>
                    <a:pt x="167" y="3520"/>
                    <a:pt x="34" y="3720"/>
                    <a:pt x="0" y="3954"/>
                  </a:cubicBezTo>
                  <a:lnTo>
                    <a:pt x="0" y="4688"/>
                  </a:lnTo>
                  <a:cubicBezTo>
                    <a:pt x="0" y="4888"/>
                    <a:pt x="134" y="5088"/>
                    <a:pt x="334" y="5155"/>
                  </a:cubicBezTo>
                  <a:cubicBezTo>
                    <a:pt x="609" y="5284"/>
                    <a:pt x="900" y="5351"/>
                    <a:pt x="1188" y="5351"/>
                  </a:cubicBezTo>
                  <a:cubicBezTo>
                    <a:pt x="1493" y="5351"/>
                    <a:pt x="1794" y="5276"/>
                    <a:pt x="2069" y="5121"/>
                  </a:cubicBezTo>
                  <a:lnTo>
                    <a:pt x="7606" y="1919"/>
                  </a:lnTo>
                  <a:cubicBezTo>
                    <a:pt x="7839" y="1852"/>
                    <a:pt x="7973" y="1619"/>
                    <a:pt x="8006" y="1419"/>
                  </a:cubicBezTo>
                  <a:lnTo>
                    <a:pt x="8006" y="652"/>
                  </a:lnTo>
                  <a:cubicBezTo>
                    <a:pt x="7973" y="451"/>
                    <a:pt x="7839" y="285"/>
                    <a:pt x="7673" y="185"/>
                  </a:cubicBezTo>
                  <a:cubicBezTo>
                    <a:pt x="7407" y="59"/>
                    <a:pt x="7126" y="0"/>
                    <a:pt x="68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5"/>
            <p:cNvSpPr/>
            <p:nvPr/>
          </p:nvSpPr>
          <p:spPr>
            <a:xfrm>
              <a:off x="3347550" y="697175"/>
              <a:ext cx="206850" cy="115450"/>
            </a:xfrm>
            <a:custGeom>
              <a:avLst/>
              <a:gdLst/>
              <a:ahLst/>
              <a:cxnLst/>
              <a:rect l="l" t="t" r="r" b="b"/>
              <a:pathLst>
                <a:path w="8274" h="4618" extrusionOk="0">
                  <a:moveTo>
                    <a:pt x="6982" y="0"/>
                  </a:moveTo>
                  <a:cubicBezTo>
                    <a:pt x="6667" y="0"/>
                    <a:pt x="6355" y="76"/>
                    <a:pt x="6072" y="218"/>
                  </a:cubicBezTo>
                  <a:lnTo>
                    <a:pt x="535" y="3420"/>
                  </a:lnTo>
                  <a:cubicBezTo>
                    <a:pt x="34" y="3720"/>
                    <a:pt x="1" y="4154"/>
                    <a:pt x="468" y="4421"/>
                  </a:cubicBezTo>
                  <a:cubicBezTo>
                    <a:pt x="743" y="4550"/>
                    <a:pt x="1034" y="4617"/>
                    <a:pt x="1322" y="4617"/>
                  </a:cubicBezTo>
                  <a:cubicBezTo>
                    <a:pt x="1627" y="4617"/>
                    <a:pt x="1928" y="4542"/>
                    <a:pt x="2203" y="4388"/>
                  </a:cubicBezTo>
                  <a:lnTo>
                    <a:pt x="7740" y="1219"/>
                  </a:lnTo>
                  <a:cubicBezTo>
                    <a:pt x="8240" y="918"/>
                    <a:pt x="8274" y="451"/>
                    <a:pt x="7807" y="185"/>
                  </a:cubicBezTo>
                  <a:cubicBezTo>
                    <a:pt x="7541" y="59"/>
                    <a:pt x="7260" y="0"/>
                    <a:pt x="698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5"/>
            <p:cNvSpPr/>
            <p:nvPr/>
          </p:nvSpPr>
          <p:spPr>
            <a:xfrm>
              <a:off x="3347550" y="697175"/>
              <a:ext cx="206850" cy="115450"/>
            </a:xfrm>
            <a:custGeom>
              <a:avLst/>
              <a:gdLst/>
              <a:ahLst/>
              <a:cxnLst/>
              <a:rect l="l" t="t" r="r" b="b"/>
              <a:pathLst>
                <a:path w="8274" h="4618" extrusionOk="0">
                  <a:moveTo>
                    <a:pt x="6982" y="0"/>
                  </a:moveTo>
                  <a:cubicBezTo>
                    <a:pt x="6667" y="0"/>
                    <a:pt x="6355" y="76"/>
                    <a:pt x="6072" y="218"/>
                  </a:cubicBezTo>
                  <a:lnTo>
                    <a:pt x="535" y="3420"/>
                  </a:lnTo>
                  <a:cubicBezTo>
                    <a:pt x="34" y="3720"/>
                    <a:pt x="1" y="4154"/>
                    <a:pt x="468" y="4421"/>
                  </a:cubicBezTo>
                  <a:cubicBezTo>
                    <a:pt x="743" y="4550"/>
                    <a:pt x="1034" y="4617"/>
                    <a:pt x="1322" y="4617"/>
                  </a:cubicBezTo>
                  <a:cubicBezTo>
                    <a:pt x="1627" y="4617"/>
                    <a:pt x="1928" y="4542"/>
                    <a:pt x="2203" y="4388"/>
                  </a:cubicBezTo>
                  <a:lnTo>
                    <a:pt x="7740" y="1219"/>
                  </a:lnTo>
                  <a:cubicBezTo>
                    <a:pt x="8240" y="918"/>
                    <a:pt x="8274" y="451"/>
                    <a:pt x="7807" y="185"/>
                  </a:cubicBezTo>
                  <a:cubicBezTo>
                    <a:pt x="7541" y="59"/>
                    <a:pt x="7260" y="0"/>
                    <a:pt x="69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5"/>
            <p:cNvSpPr/>
            <p:nvPr/>
          </p:nvSpPr>
          <p:spPr>
            <a:xfrm>
              <a:off x="2254275" y="1874025"/>
              <a:ext cx="59250" cy="405600"/>
            </a:xfrm>
            <a:custGeom>
              <a:avLst/>
              <a:gdLst/>
              <a:ahLst/>
              <a:cxnLst/>
              <a:rect l="l" t="t" r="r" b="b"/>
              <a:pathLst>
                <a:path w="2370" h="16224" extrusionOk="0">
                  <a:moveTo>
                    <a:pt x="1160" y="0"/>
                  </a:moveTo>
                  <a:cubicBezTo>
                    <a:pt x="1073" y="0"/>
                    <a:pt x="984" y="17"/>
                    <a:pt x="901" y="44"/>
                  </a:cubicBezTo>
                  <a:cubicBezTo>
                    <a:pt x="801" y="111"/>
                    <a:pt x="401" y="344"/>
                    <a:pt x="268" y="411"/>
                  </a:cubicBezTo>
                  <a:cubicBezTo>
                    <a:pt x="101" y="545"/>
                    <a:pt x="1" y="778"/>
                    <a:pt x="34" y="1012"/>
                  </a:cubicBezTo>
                  <a:lnTo>
                    <a:pt x="34" y="14588"/>
                  </a:lnTo>
                  <a:cubicBezTo>
                    <a:pt x="34" y="15188"/>
                    <a:pt x="334" y="15755"/>
                    <a:pt x="868" y="16122"/>
                  </a:cubicBezTo>
                  <a:cubicBezTo>
                    <a:pt x="954" y="16187"/>
                    <a:pt x="1082" y="16224"/>
                    <a:pt x="1207" y="16224"/>
                  </a:cubicBezTo>
                  <a:cubicBezTo>
                    <a:pt x="1275" y="16224"/>
                    <a:pt x="1343" y="16213"/>
                    <a:pt x="1402" y="16189"/>
                  </a:cubicBezTo>
                  <a:cubicBezTo>
                    <a:pt x="1535" y="16122"/>
                    <a:pt x="1969" y="15856"/>
                    <a:pt x="2069" y="15789"/>
                  </a:cubicBezTo>
                  <a:cubicBezTo>
                    <a:pt x="2269" y="15655"/>
                    <a:pt x="2369" y="15422"/>
                    <a:pt x="2336" y="15188"/>
                  </a:cubicBezTo>
                  <a:lnTo>
                    <a:pt x="2336" y="1645"/>
                  </a:lnTo>
                  <a:cubicBezTo>
                    <a:pt x="2302" y="1012"/>
                    <a:pt x="2002" y="444"/>
                    <a:pt x="1502" y="111"/>
                  </a:cubicBezTo>
                  <a:cubicBezTo>
                    <a:pt x="1404" y="33"/>
                    <a:pt x="1284" y="0"/>
                    <a:pt x="116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5"/>
            <p:cNvSpPr/>
            <p:nvPr/>
          </p:nvSpPr>
          <p:spPr>
            <a:xfrm>
              <a:off x="2254275" y="1874025"/>
              <a:ext cx="59250" cy="405600"/>
            </a:xfrm>
            <a:custGeom>
              <a:avLst/>
              <a:gdLst/>
              <a:ahLst/>
              <a:cxnLst/>
              <a:rect l="l" t="t" r="r" b="b"/>
              <a:pathLst>
                <a:path w="2370" h="16224" extrusionOk="0">
                  <a:moveTo>
                    <a:pt x="1160" y="0"/>
                  </a:moveTo>
                  <a:cubicBezTo>
                    <a:pt x="1073" y="0"/>
                    <a:pt x="984" y="17"/>
                    <a:pt x="901" y="44"/>
                  </a:cubicBezTo>
                  <a:cubicBezTo>
                    <a:pt x="801" y="111"/>
                    <a:pt x="401" y="344"/>
                    <a:pt x="268" y="411"/>
                  </a:cubicBezTo>
                  <a:cubicBezTo>
                    <a:pt x="101" y="545"/>
                    <a:pt x="1" y="778"/>
                    <a:pt x="34" y="1012"/>
                  </a:cubicBezTo>
                  <a:lnTo>
                    <a:pt x="34" y="14588"/>
                  </a:lnTo>
                  <a:cubicBezTo>
                    <a:pt x="34" y="15188"/>
                    <a:pt x="334" y="15755"/>
                    <a:pt x="868" y="16122"/>
                  </a:cubicBezTo>
                  <a:cubicBezTo>
                    <a:pt x="954" y="16187"/>
                    <a:pt x="1082" y="16224"/>
                    <a:pt x="1207" y="16224"/>
                  </a:cubicBezTo>
                  <a:cubicBezTo>
                    <a:pt x="1275" y="16224"/>
                    <a:pt x="1343" y="16213"/>
                    <a:pt x="1402" y="16189"/>
                  </a:cubicBezTo>
                  <a:cubicBezTo>
                    <a:pt x="1535" y="16122"/>
                    <a:pt x="1969" y="15856"/>
                    <a:pt x="2069" y="15789"/>
                  </a:cubicBezTo>
                  <a:cubicBezTo>
                    <a:pt x="2269" y="15655"/>
                    <a:pt x="2369" y="15422"/>
                    <a:pt x="2336" y="15188"/>
                  </a:cubicBezTo>
                  <a:lnTo>
                    <a:pt x="2336" y="1645"/>
                  </a:lnTo>
                  <a:cubicBezTo>
                    <a:pt x="2302" y="1012"/>
                    <a:pt x="2002" y="444"/>
                    <a:pt x="1502" y="111"/>
                  </a:cubicBezTo>
                  <a:cubicBezTo>
                    <a:pt x="1404" y="33"/>
                    <a:pt x="1284" y="0"/>
                    <a:pt x="11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5"/>
            <p:cNvSpPr/>
            <p:nvPr/>
          </p:nvSpPr>
          <p:spPr>
            <a:xfrm>
              <a:off x="2255125" y="1882850"/>
              <a:ext cx="41700" cy="396850"/>
            </a:xfrm>
            <a:custGeom>
              <a:avLst/>
              <a:gdLst/>
              <a:ahLst/>
              <a:cxnLst/>
              <a:rect l="l" t="t" r="r" b="b"/>
              <a:pathLst>
                <a:path w="1668" h="15874" extrusionOk="0">
                  <a:moveTo>
                    <a:pt x="467" y="0"/>
                  </a:moveTo>
                  <a:cubicBezTo>
                    <a:pt x="188" y="0"/>
                    <a:pt x="0" y="252"/>
                    <a:pt x="0" y="659"/>
                  </a:cubicBezTo>
                  <a:lnTo>
                    <a:pt x="0" y="14235"/>
                  </a:lnTo>
                  <a:cubicBezTo>
                    <a:pt x="33" y="14835"/>
                    <a:pt x="334" y="15402"/>
                    <a:pt x="834" y="15769"/>
                  </a:cubicBezTo>
                  <a:cubicBezTo>
                    <a:pt x="958" y="15840"/>
                    <a:pt x="1075" y="15873"/>
                    <a:pt x="1180" y="15873"/>
                  </a:cubicBezTo>
                  <a:cubicBezTo>
                    <a:pt x="1470" y="15873"/>
                    <a:pt x="1668" y="15619"/>
                    <a:pt x="1668" y="15202"/>
                  </a:cubicBezTo>
                  <a:lnTo>
                    <a:pt x="1668" y="1659"/>
                  </a:lnTo>
                  <a:cubicBezTo>
                    <a:pt x="1635" y="1025"/>
                    <a:pt x="1334" y="458"/>
                    <a:pt x="834" y="125"/>
                  </a:cubicBezTo>
                  <a:cubicBezTo>
                    <a:pt x="702" y="40"/>
                    <a:pt x="577" y="0"/>
                    <a:pt x="46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5"/>
            <p:cNvSpPr/>
            <p:nvPr/>
          </p:nvSpPr>
          <p:spPr>
            <a:xfrm>
              <a:off x="2255125" y="1882850"/>
              <a:ext cx="41700" cy="396850"/>
            </a:xfrm>
            <a:custGeom>
              <a:avLst/>
              <a:gdLst/>
              <a:ahLst/>
              <a:cxnLst/>
              <a:rect l="l" t="t" r="r" b="b"/>
              <a:pathLst>
                <a:path w="1668" h="15874" extrusionOk="0">
                  <a:moveTo>
                    <a:pt x="467" y="0"/>
                  </a:moveTo>
                  <a:cubicBezTo>
                    <a:pt x="188" y="0"/>
                    <a:pt x="0" y="252"/>
                    <a:pt x="0" y="659"/>
                  </a:cubicBezTo>
                  <a:lnTo>
                    <a:pt x="0" y="14235"/>
                  </a:lnTo>
                  <a:cubicBezTo>
                    <a:pt x="33" y="14835"/>
                    <a:pt x="334" y="15402"/>
                    <a:pt x="834" y="15769"/>
                  </a:cubicBezTo>
                  <a:cubicBezTo>
                    <a:pt x="958" y="15840"/>
                    <a:pt x="1075" y="15873"/>
                    <a:pt x="1180" y="15873"/>
                  </a:cubicBezTo>
                  <a:cubicBezTo>
                    <a:pt x="1470" y="15873"/>
                    <a:pt x="1668" y="15619"/>
                    <a:pt x="1668" y="15202"/>
                  </a:cubicBezTo>
                  <a:lnTo>
                    <a:pt x="1668" y="1659"/>
                  </a:lnTo>
                  <a:cubicBezTo>
                    <a:pt x="1635" y="1025"/>
                    <a:pt x="1334" y="458"/>
                    <a:pt x="834" y="125"/>
                  </a:cubicBezTo>
                  <a:cubicBezTo>
                    <a:pt x="702" y="40"/>
                    <a:pt x="577" y="0"/>
                    <a:pt x="4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5"/>
            <p:cNvSpPr/>
            <p:nvPr/>
          </p:nvSpPr>
          <p:spPr>
            <a:xfrm>
              <a:off x="2254275" y="2327675"/>
              <a:ext cx="59250" cy="226550"/>
            </a:xfrm>
            <a:custGeom>
              <a:avLst/>
              <a:gdLst/>
              <a:ahLst/>
              <a:cxnLst/>
              <a:rect l="l" t="t" r="r" b="b"/>
              <a:pathLst>
                <a:path w="2370" h="9062" extrusionOk="0">
                  <a:moveTo>
                    <a:pt x="1160" y="1"/>
                  </a:moveTo>
                  <a:cubicBezTo>
                    <a:pt x="1073" y="1"/>
                    <a:pt x="984" y="17"/>
                    <a:pt x="901" y="45"/>
                  </a:cubicBezTo>
                  <a:lnTo>
                    <a:pt x="268" y="411"/>
                  </a:lnTo>
                  <a:cubicBezTo>
                    <a:pt x="101" y="578"/>
                    <a:pt x="1" y="778"/>
                    <a:pt x="34" y="1012"/>
                  </a:cubicBezTo>
                  <a:lnTo>
                    <a:pt x="34" y="7416"/>
                  </a:lnTo>
                  <a:cubicBezTo>
                    <a:pt x="34" y="8050"/>
                    <a:pt x="334" y="8617"/>
                    <a:pt x="868" y="8951"/>
                  </a:cubicBezTo>
                  <a:cubicBezTo>
                    <a:pt x="946" y="9029"/>
                    <a:pt x="1059" y="9061"/>
                    <a:pt x="1172" y="9061"/>
                  </a:cubicBezTo>
                  <a:cubicBezTo>
                    <a:pt x="1252" y="9061"/>
                    <a:pt x="1333" y="9045"/>
                    <a:pt x="1402" y="9018"/>
                  </a:cubicBezTo>
                  <a:cubicBezTo>
                    <a:pt x="1535" y="8951"/>
                    <a:pt x="1969" y="8684"/>
                    <a:pt x="2069" y="8617"/>
                  </a:cubicBezTo>
                  <a:cubicBezTo>
                    <a:pt x="2269" y="8484"/>
                    <a:pt x="2369" y="8250"/>
                    <a:pt x="2336" y="8017"/>
                  </a:cubicBezTo>
                  <a:lnTo>
                    <a:pt x="2336" y="1646"/>
                  </a:lnTo>
                  <a:cubicBezTo>
                    <a:pt x="2302" y="1012"/>
                    <a:pt x="2002" y="445"/>
                    <a:pt x="1502" y="111"/>
                  </a:cubicBezTo>
                  <a:cubicBezTo>
                    <a:pt x="1404" y="33"/>
                    <a:pt x="1284" y="1"/>
                    <a:pt x="116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5"/>
            <p:cNvSpPr/>
            <p:nvPr/>
          </p:nvSpPr>
          <p:spPr>
            <a:xfrm>
              <a:off x="2254275" y="2327675"/>
              <a:ext cx="59250" cy="226550"/>
            </a:xfrm>
            <a:custGeom>
              <a:avLst/>
              <a:gdLst/>
              <a:ahLst/>
              <a:cxnLst/>
              <a:rect l="l" t="t" r="r" b="b"/>
              <a:pathLst>
                <a:path w="2370" h="9062" extrusionOk="0">
                  <a:moveTo>
                    <a:pt x="1160" y="1"/>
                  </a:moveTo>
                  <a:cubicBezTo>
                    <a:pt x="1073" y="1"/>
                    <a:pt x="984" y="17"/>
                    <a:pt x="901" y="45"/>
                  </a:cubicBezTo>
                  <a:lnTo>
                    <a:pt x="268" y="411"/>
                  </a:lnTo>
                  <a:cubicBezTo>
                    <a:pt x="101" y="578"/>
                    <a:pt x="1" y="778"/>
                    <a:pt x="34" y="1012"/>
                  </a:cubicBezTo>
                  <a:lnTo>
                    <a:pt x="34" y="7416"/>
                  </a:lnTo>
                  <a:cubicBezTo>
                    <a:pt x="34" y="8050"/>
                    <a:pt x="334" y="8617"/>
                    <a:pt x="868" y="8951"/>
                  </a:cubicBezTo>
                  <a:cubicBezTo>
                    <a:pt x="946" y="9029"/>
                    <a:pt x="1059" y="9061"/>
                    <a:pt x="1172" y="9061"/>
                  </a:cubicBezTo>
                  <a:cubicBezTo>
                    <a:pt x="1252" y="9061"/>
                    <a:pt x="1333" y="9045"/>
                    <a:pt x="1402" y="9018"/>
                  </a:cubicBezTo>
                  <a:cubicBezTo>
                    <a:pt x="1535" y="8951"/>
                    <a:pt x="1969" y="8684"/>
                    <a:pt x="2069" y="8617"/>
                  </a:cubicBezTo>
                  <a:cubicBezTo>
                    <a:pt x="2269" y="8484"/>
                    <a:pt x="2369" y="8250"/>
                    <a:pt x="2336" y="8017"/>
                  </a:cubicBezTo>
                  <a:lnTo>
                    <a:pt x="2336" y="1646"/>
                  </a:lnTo>
                  <a:cubicBezTo>
                    <a:pt x="2302" y="1012"/>
                    <a:pt x="2002" y="445"/>
                    <a:pt x="1502" y="111"/>
                  </a:cubicBezTo>
                  <a:cubicBezTo>
                    <a:pt x="1404" y="33"/>
                    <a:pt x="1284" y="1"/>
                    <a:pt x="11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5"/>
            <p:cNvSpPr/>
            <p:nvPr/>
          </p:nvSpPr>
          <p:spPr>
            <a:xfrm>
              <a:off x="2255125" y="2336500"/>
              <a:ext cx="41700" cy="217700"/>
            </a:xfrm>
            <a:custGeom>
              <a:avLst/>
              <a:gdLst/>
              <a:ahLst/>
              <a:cxnLst/>
              <a:rect l="l" t="t" r="r" b="b"/>
              <a:pathLst>
                <a:path w="1668" h="8708" extrusionOk="0">
                  <a:moveTo>
                    <a:pt x="467" y="0"/>
                  </a:moveTo>
                  <a:cubicBezTo>
                    <a:pt x="188" y="0"/>
                    <a:pt x="0" y="253"/>
                    <a:pt x="0" y="659"/>
                  </a:cubicBezTo>
                  <a:lnTo>
                    <a:pt x="0" y="7063"/>
                  </a:lnTo>
                  <a:cubicBezTo>
                    <a:pt x="33" y="7697"/>
                    <a:pt x="334" y="8264"/>
                    <a:pt x="834" y="8598"/>
                  </a:cubicBezTo>
                  <a:cubicBezTo>
                    <a:pt x="963" y="8672"/>
                    <a:pt x="1085" y="8707"/>
                    <a:pt x="1193" y="8707"/>
                  </a:cubicBezTo>
                  <a:cubicBezTo>
                    <a:pt x="1476" y="8707"/>
                    <a:pt x="1668" y="8465"/>
                    <a:pt x="1668" y="8031"/>
                  </a:cubicBezTo>
                  <a:lnTo>
                    <a:pt x="1668" y="1660"/>
                  </a:lnTo>
                  <a:cubicBezTo>
                    <a:pt x="1635" y="1026"/>
                    <a:pt x="1334" y="459"/>
                    <a:pt x="834" y="125"/>
                  </a:cubicBezTo>
                  <a:cubicBezTo>
                    <a:pt x="702" y="40"/>
                    <a:pt x="577" y="0"/>
                    <a:pt x="46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5"/>
            <p:cNvSpPr/>
            <p:nvPr/>
          </p:nvSpPr>
          <p:spPr>
            <a:xfrm>
              <a:off x="2255125" y="2336500"/>
              <a:ext cx="41700" cy="217700"/>
            </a:xfrm>
            <a:custGeom>
              <a:avLst/>
              <a:gdLst/>
              <a:ahLst/>
              <a:cxnLst/>
              <a:rect l="l" t="t" r="r" b="b"/>
              <a:pathLst>
                <a:path w="1668" h="8708" extrusionOk="0">
                  <a:moveTo>
                    <a:pt x="467" y="0"/>
                  </a:moveTo>
                  <a:cubicBezTo>
                    <a:pt x="188" y="0"/>
                    <a:pt x="0" y="253"/>
                    <a:pt x="0" y="659"/>
                  </a:cubicBezTo>
                  <a:lnTo>
                    <a:pt x="0" y="7063"/>
                  </a:lnTo>
                  <a:cubicBezTo>
                    <a:pt x="33" y="7697"/>
                    <a:pt x="334" y="8264"/>
                    <a:pt x="834" y="8598"/>
                  </a:cubicBezTo>
                  <a:cubicBezTo>
                    <a:pt x="963" y="8672"/>
                    <a:pt x="1085" y="8707"/>
                    <a:pt x="1193" y="8707"/>
                  </a:cubicBezTo>
                  <a:cubicBezTo>
                    <a:pt x="1476" y="8707"/>
                    <a:pt x="1668" y="8465"/>
                    <a:pt x="1668" y="8031"/>
                  </a:cubicBezTo>
                  <a:lnTo>
                    <a:pt x="1668" y="1660"/>
                  </a:lnTo>
                  <a:cubicBezTo>
                    <a:pt x="1635" y="1026"/>
                    <a:pt x="1334" y="459"/>
                    <a:pt x="834" y="125"/>
                  </a:cubicBezTo>
                  <a:cubicBezTo>
                    <a:pt x="702" y="40"/>
                    <a:pt x="577" y="0"/>
                    <a:pt x="4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5"/>
            <p:cNvSpPr/>
            <p:nvPr/>
          </p:nvSpPr>
          <p:spPr>
            <a:xfrm>
              <a:off x="2567000" y="1071725"/>
              <a:ext cx="1316800" cy="3327300"/>
            </a:xfrm>
            <a:custGeom>
              <a:avLst/>
              <a:gdLst/>
              <a:ahLst/>
              <a:cxnLst/>
              <a:rect l="l" t="t" r="r" b="b"/>
              <a:pathLst>
                <a:path w="52672" h="133092" extrusionOk="0">
                  <a:moveTo>
                    <a:pt x="49839" y="1"/>
                  </a:moveTo>
                  <a:cubicBezTo>
                    <a:pt x="49476" y="1"/>
                    <a:pt x="49111" y="84"/>
                    <a:pt x="48769" y="247"/>
                  </a:cubicBezTo>
                  <a:lnTo>
                    <a:pt x="1068" y="27766"/>
                  </a:lnTo>
                  <a:cubicBezTo>
                    <a:pt x="434" y="28200"/>
                    <a:pt x="34" y="28867"/>
                    <a:pt x="1" y="29634"/>
                  </a:cubicBezTo>
                  <a:lnTo>
                    <a:pt x="1" y="130607"/>
                  </a:lnTo>
                  <a:cubicBezTo>
                    <a:pt x="34" y="131341"/>
                    <a:pt x="434" y="132041"/>
                    <a:pt x="1068" y="132441"/>
                  </a:cubicBezTo>
                  <a:lnTo>
                    <a:pt x="1735" y="132842"/>
                  </a:lnTo>
                  <a:cubicBezTo>
                    <a:pt x="2069" y="133008"/>
                    <a:pt x="2436" y="133092"/>
                    <a:pt x="2803" y="133092"/>
                  </a:cubicBezTo>
                  <a:cubicBezTo>
                    <a:pt x="3170" y="133092"/>
                    <a:pt x="3537" y="133008"/>
                    <a:pt x="3870" y="132842"/>
                  </a:cubicBezTo>
                  <a:lnTo>
                    <a:pt x="51604" y="105289"/>
                  </a:lnTo>
                  <a:cubicBezTo>
                    <a:pt x="52238" y="104855"/>
                    <a:pt x="52638" y="104188"/>
                    <a:pt x="52672" y="103421"/>
                  </a:cubicBezTo>
                  <a:lnTo>
                    <a:pt x="52672" y="2515"/>
                  </a:lnTo>
                  <a:cubicBezTo>
                    <a:pt x="52638" y="1748"/>
                    <a:pt x="52238" y="1081"/>
                    <a:pt x="51604" y="647"/>
                  </a:cubicBezTo>
                  <a:lnTo>
                    <a:pt x="50937" y="280"/>
                  </a:lnTo>
                  <a:cubicBezTo>
                    <a:pt x="50596" y="92"/>
                    <a:pt x="50219" y="1"/>
                    <a:pt x="4983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5"/>
            <p:cNvSpPr/>
            <p:nvPr/>
          </p:nvSpPr>
          <p:spPr>
            <a:xfrm>
              <a:off x="2637050" y="1119725"/>
              <a:ext cx="1247400" cy="3272250"/>
            </a:xfrm>
            <a:custGeom>
              <a:avLst/>
              <a:gdLst/>
              <a:ahLst/>
              <a:cxnLst/>
              <a:rect l="l" t="t" r="r" b="b"/>
              <a:pathLst>
                <a:path w="49896" h="130890" extrusionOk="0">
                  <a:moveTo>
                    <a:pt x="48890" y="1"/>
                  </a:moveTo>
                  <a:cubicBezTo>
                    <a:pt x="48727" y="1"/>
                    <a:pt x="48560" y="41"/>
                    <a:pt x="48402" y="128"/>
                  </a:cubicBezTo>
                  <a:lnTo>
                    <a:pt x="1502" y="27247"/>
                  </a:lnTo>
                  <a:cubicBezTo>
                    <a:pt x="568" y="27781"/>
                    <a:pt x="1" y="28748"/>
                    <a:pt x="1" y="29816"/>
                  </a:cubicBezTo>
                  <a:lnTo>
                    <a:pt x="1" y="129821"/>
                  </a:lnTo>
                  <a:cubicBezTo>
                    <a:pt x="1" y="130506"/>
                    <a:pt x="335" y="130890"/>
                    <a:pt x="826" y="130890"/>
                  </a:cubicBezTo>
                  <a:cubicBezTo>
                    <a:pt x="1029" y="130890"/>
                    <a:pt x="1258" y="130824"/>
                    <a:pt x="1502" y="130688"/>
                  </a:cubicBezTo>
                  <a:lnTo>
                    <a:pt x="48402" y="103602"/>
                  </a:lnTo>
                  <a:cubicBezTo>
                    <a:pt x="49236" y="103102"/>
                    <a:pt x="49870" y="102501"/>
                    <a:pt x="49870" y="101567"/>
                  </a:cubicBezTo>
                  <a:lnTo>
                    <a:pt x="49870" y="1029"/>
                  </a:lnTo>
                  <a:cubicBezTo>
                    <a:pt x="49895" y="418"/>
                    <a:pt x="49415" y="1"/>
                    <a:pt x="4889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5"/>
            <p:cNvSpPr/>
            <p:nvPr/>
          </p:nvSpPr>
          <p:spPr>
            <a:xfrm>
              <a:off x="2637050" y="1499850"/>
              <a:ext cx="1246750" cy="2891675"/>
            </a:xfrm>
            <a:custGeom>
              <a:avLst/>
              <a:gdLst/>
              <a:ahLst/>
              <a:cxnLst/>
              <a:rect l="l" t="t" r="r" b="b"/>
              <a:pathLst>
                <a:path w="49870" h="115667" extrusionOk="0">
                  <a:moveTo>
                    <a:pt x="49870" y="0"/>
                  </a:moveTo>
                  <a:lnTo>
                    <a:pt x="1" y="28788"/>
                  </a:lnTo>
                  <a:lnTo>
                    <a:pt x="1" y="114616"/>
                  </a:lnTo>
                  <a:cubicBezTo>
                    <a:pt x="1" y="115274"/>
                    <a:pt x="332" y="115667"/>
                    <a:pt x="807" y="115667"/>
                  </a:cubicBezTo>
                  <a:cubicBezTo>
                    <a:pt x="1007" y="115667"/>
                    <a:pt x="1232" y="115598"/>
                    <a:pt x="1468" y="115450"/>
                  </a:cubicBezTo>
                  <a:lnTo>
                    <a:pt x="48402" y="88397"/>
                  </a:lnTo>
                  <a:cubicBezTo>
                    <a:pt x="49236" y="87897"/>
                    <a:pt x="49870" y="87296"/>
                    <a:pt x="49870" y="86362"/>
                  </a:cubicBezTo>
                  <a:lnTo>
                    <a:pt x="4987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5"/>
            <p:cNvSpPr/>
            <p:nvPr/>
          </p:nvSpPr>
          <p:spPr>
            <a:xfrm>
              <a:off x="2637050" y="1119575"/>
              <a:ext cx="1246750" cy="3272375"/>
            </a:xfrm>
            <a:custGeom>
              <a:avLst/>
              <a:gdLst/>
              <a:ahLst/>
              <a:cxnLst/>
              <a:rect l="l" t="t" r="r" b="b"/>
              <a:pathLst>
                <a:path w="49870" h="130895" extrusionOk="0">
                  <a:moveTo>
                    <a:pt x="48902" y="434"/>
                  </a:moveTo>
                  <a:cubicBezTo>
                    <a:pt x="49202" y="434"/>
                    <a:pt x="49469" y="701"/>
                    <a:pt x="49469" y="1035"/>
                  </a:cubicBezTo>
                  <a:lnTo>
                    <a:pt x="49469" y="101573"/>
                  </a:lnTo>
                  <a:cubicBezTo>
                    <a:pt x="49469" y="102207"/>
                    <a:pt x="49069" y="102741"/>
                    <a:pt x="48202" y="103241"/>
                  </a:cubicBezTo>
                  <a:lnTo>
                    <a:pt x="1302" y="130361"/>
                  </a:lnTo>
                  <a:cubicBezTo>
                    <a:pt x="1135" y="130427"/>
                    <a:pt x="1001" y="130494"/>
                    <a:pt x="835" y="130494"/>
                  </a:cubicBezTo>
                  <a:cubicBezTo>
                    <a:pt x="468" y="130494"/>
                    <a:pt x="401" y="130060"/>
                    <a:pt x="401" y="129860"/>
                  </a:cubicBezTo>
                  <a:lnTo>
                    <a:pt x="401" y="29822"/>
                  </a:lnTo>
                  <a:cubicBezTo>
                    <a:pt x="401" y="28888"/>
                    <a:pt x="901" y="28054"/>
                    <a:pt x="1702" y="27620"/>
                  </a:cubicBezTo>
                  <a:lnTo>
                    <a:pt x="48602" y="501"/>
                  </a:lnTo>
                  <a:cubicBezTo>
                    <a:pt x="48669" y="434"/>
                    <a:pt x="48769" y="434"/>
                    <a:pt x="48869" y="434"/>
                  </a:cubicBezTo>
                  <a:close/>
                  <a:moveTo>
                    <a:pt x="48869" y="1"/>
                  </a:moveTo>
                  <a:cubicBezTo>
                    <a:pt x="48702" y="1"/>
                    <a:pt x="48535" y="67"/>
                    <a:pt x="48402" y="134"/>
                  </a:cubicBezTo>
                  <a:lnTo>
                    <a:pt x="1468" y="27253"/>
                  </a:lnTo>
                  <a:cubicBezTo>
                    <a:pt x="568" y="27787"/>
                    <a:pt x="1" y="28754"/>
                    <a:pt x="1" y="29822"/>
                  </a:cubicBezTo>
                  <a:lnTo>
                    <a:pt x="1" y="129827"/>
                  </a:lnTo>
                  <a:cubicBezTo>
                    <a:pt x="1" y="130494"/>
                    <a:pt x="334" y="130894"/>
                    <a:pt x="835" y="130894"/>
                  </a:cubicBezTo>
                  <a:cubicBezTo>
                    <a:pt x="1068" y="130861"/>
                    <a:pt x="1302" y="130794"/>
                    <a:pt x="1502" y="130661"/>
                  </a:cubicBezTo>
                  <a:lnTo>
                    <a:pt x="48402" y="103608"/>
                  </a:lnTo>
                  <a:cubicBezTo>
                    <a:pt x="49236" y="103108"/>
                    <a:pt x="49870" y="102507"/>
                    <a:pt x="49870" y="101573"/>
                  </a:cubicBezTo>
                  <a:lnTo>
                    <a:pt x="49870" y="1035"/>
                  </a:lnTo>
                  <a:cubicBezTo>
                    <a:pt x="49870" y="468"/>
                    <a:pt x="49436" y="34"/>
                    <a:pt x="48902" y="34"/>
                  </a:cubicBezTo>
                  <a:lnTo>
                    <a:pt x="4886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5"/>
            <p:cNvSpPr/>
            <p:nvPr/>
          </p:nvSpPr>
          <p:spPr>
            <a:xfrm>
              <a:off x="2574500" y="1072450"/>
              <a:ext cx="1309300" cy="756825"/>
            </a:xfrm>
            <a:custGeom>
              <a:avLst/>
              <a:gdLst/>
              <a:ahLst/>
              <a:cxnLst/>
              <a:rect l="l" t="t" r="r" b="b"/>
              <a:pathLst>
                <a:path w="52372" h="30273" extrusionOk="0">
                  <a:moveTo>
                    <a:pt x="49565" y="1"/>
                  </a:moveTo>
                  <a:cubicBezTo>
                    <a:pt x="49194" y="1"/>
                    <a:pt x="48819" y="84"/>
                    <a:pt x="48469" y="251"/>
                  </a:cubicBezTo>
                  <a:lnTo>
                    <a:pt x="768" y="27771"/>
                  </a:lnTo>
                  <a:cubicBezTo>
                    <a:pt x="435" y="27971"/>
                    <a:pt x="168" y="28271"/>
                    <a:pt x="1" y="28605"/>
                  </a:cubicBezTo>
                  <a:lnTo>
                    <a:pt x="2903" y="30273"/>
                  </a:lnTo>
                  <a:cubicBezTo>
                    <a:pt x="2903" y="30273"/>
                    <a:pt x="2903" y="30273"/>
                    <a:pt x="2903" y="30239"/>
                  </a:cubicBezTo>
                  <a:cubicBezTo>
                    <a:pt x="3170" y="29806"/>
                    <a:pt x="3537" y="29439"/>
                    <a:pt x="4004" y="29172"/>
                  </a:cubicBezTo>
                  <a:lnTo>
                    <a:pt x="50904" y="2086"/>
                  </a:lnTo>
                  <a:cubicBezTo>
                    <a:pt x="51063" y="1985"/>
                    <a:pt x="51235" y="1939"/>
                    <a:pt x="51403" y="1939"/>
                  </a:cubicBezTo>
                  <a:cubicBezTo>
                    <a:pt x="51904" y="1939"/>
                    <a:pt x="52372" y="2345"/>
                    <a:pt x="52372" y="2920"/>
                  </a:cubicBezTo>
                  <a:lnTo>
                    <a:pt x="52372" y="2486"/>
                  </a:lnTo>
                  <a:cubicBezTo>
                    <a:pt x="52338" y="1752"/>
                    <a:pt x="51938" y="1052"/>
                    <a:pt x="51304" y="651"/>
                  </a:cubicBezTo>
                  <a:lnTo>
                    <a:pt x="50637" y="251"/>
                  </a:lnTo>
                  <a:cubicBezTo>
                    <a:pt x="50303" y="84"/>
                    <a:pt x="49937" y="1"/>
                    <a:pt x="49565"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5"/>
            <p:cNvSpPr/>
            <p:nvPr/>
          </p:nvSpPr>
          <p:spPr>
            <a:xfrm>
              <a:off x="2770475" y="2651525"/>
              <a:ext cx="290250" cy="196425"/>
            </a:xfrm>
            <a:custGeom>
              <a:avLst/>
              <a:gdLst/>
              <a:ahLst/>
              <a:cxnLst/>
              <a:rect l="l" t="t" r="r" b="b"/>
              <a:pathLst>
                <a:path w="11610" h="7857" extrusionOk="0">
                  <a:moveTo>
                    <a:pt x="11125" y="1"/>
                  </a:moveTo>
                  <a:cubicBezTo>
                    <a:pt x="11001" y="1"/>
                    <a:pt x="10859" y="43"/>
                    <a:pt x="10708" y="133"/>
                  </a:cubicBezTo>
                  <a:lnTo>
                    <a:pt x="901" y="5804"/>
                  </a:lnTo>
                  <a:cubicBezTo>
                    <a:pt x="368" y="6104"/>
                    <a:pt x="34" y="6671"/>
                    <a:pt x="1" y="7272"/>
                  </a:cubicBezTo>
                  <a:cubicBezTo>
                    <a:pt x="1" y="7646"/>
                    <a:pt x="198" y="7856"/>
                    <a:pt x="488" y="7856"/>
                  </a:cubicBezTo>
                  <a:cubicBezTo>
                    <a:pt x="612" y="7856"/>
                    <a:pt x="752" y="7818"/>
                    <a:pt x="901" y="7739"/>
                  </a:cubicBezTo>
                  <a:lnTo>
                    <a:pt x="10708" y="2068"/>
                  </a:lnTo>
                  <a:cubicBezTo>
                    <a:pt x="11209" y="1734"/>
                    <a:pt x="11542" y="1201"/>
                    <a:pt x="11609" y="600"/>
                  </a:cubicBezTo>
                  <a:cubicBezTo>
                    <a:pt x="11609" y="227"/>
                    <a:pt x="11414" y="1"/>
                    <a:pt x="111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5"/>
            <p:cNvSpPr/>
            <p:nvPr/>
          </p:nvSpPr>
          <p:spPr>
            <a:xfrm>
              <a:off x="2722125" y="2124300"/>
              <a:ext cx="1107050" cy="641475"/>
            </a:xfrm>
            <a:custGeom>
              <a:avLst/>
              <a:gdLst/>
              <a:ahLst/>
              <a:cxnLst/>
              <a:rect l="l" t="t" r="r" b="b"/>
              <a:pathLst>
                <a:path w="44282" h="25659" extrusionOk="0">
                  <a:moveTo>
                    <a:pt x="43949" y="0"/>
                  </a:moveTo>
                  <a:cubicBezTo>
                    <a:pt x="43911" y="0"/>
                    <a:pt x="43871" y="12"/>
                    <a:pt x="43831" y="40"/>
                  </a:cubicBezTo>
                  <a:lnTo>
                    <a:pt x="167" y="25258"/>
                  </a:lnTo>
                  <a:cubicBezTo>
                    <a:pt x="33" y="25325"/>
                    <a:pt x="0" y="25459"/>
                    <a:pt x="67" y="25559"/>
                  </a:cubicBezTo>
                  <a:cubicBezTo>
                    <a:pt x="100" y="25625"/>
                    <a:pt x="167" y="25659"/>
                    <a:pt x="267" y="25659"/>
                  </a:cubicBezTo>
                  <a:cubicBezTo>
                    <a:pt x="300" y="25659"/>
                    <a:pt x="334" y="25625"/>
                    <a:pt x="367" y="25625"/>
                  </a:cubicBezTo>
                  <a:lnTo>
                    <a:pt x="44032" y="407"/>
                  </a:lnTo>
                  <a:cubicBezTo>
                    <a:pt x="44281" y="296"/>
                    <a:pt x="44138" y="0"/>
                    <a:pt x="4394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5"/>
            <p:cNvSpPr/>
            <p:nvPr/>
          </p:nvSpPr>
          <p:spPr>
            <a:xfrm>
              <a:off x="2722125" y="2318725"/>
              <a:ext cx="1104125" cy="640525"/>
            </a:xfrm>
            <a:custGeom>
              <a:avLst/>
              <a:gdLst/>
              <a:ahLst/>
              <a:cxnLst/>
              <a:rect l="l" t="t" r="r" b="b"/>
              <a:pathLst>
                <a:path w="44165" h="25621" extrusionOk="0">
                  <a:moveTo>
                    <a:pt x="43944" y="1"/>
                  </a:moveTo>
                  <a:cubicBezTo>
                    <a:pt x="43906" y="1"/>
                    <a:pt x="43867" y="12"/>
                    <a:pt x="43831" y="36"/>
                  </a:cubicBezTo>
                  <a:lnTo>
                    <a:pt x="167" y="25254"/>
                  </a:lnTo>
                  <a:cubicBezTo>
                    <a:pt x="33" y="25287"/>
                    <a:pt x="0" y="25420"/>
                    <a:pt x="67" y="25521"/>
                  </a:cubicBezTo>
                  <a:cubicBezTo>
                    <a:pt x="100" y="25587"/>
                    <a:pt x="167" y="25621"/>
                    <a:pt x="267" y="25621"/>
                  </a:cubicBezTo>
                  <a:lnTo>
                    <a:pt x="367" y="25621"/>
                  </a:lnTo>
                  <a:lnTo>
                    <a:pt x="44032" y="369"/>
                  </a:lnTo>
                  <a:cubicBezTo>
                    <a:pt x="44132" y="336"/>
                    <a:pt x="44165" y="202"/>
                    <a:pt x="44098" y="102"/>
                  </a:cubicBezTo>
                  <a:cubicBezTo>
                    <a:pt x="44077" y="38"/>
                    <a:pt x="44013" y="1"/>
                    <a:pt x="4394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5"/>
            <p:cNvSpPr/>
            <p:nvPr/>
          </p:nvSpPr>
          <p:spPr>
            <a:xfrm>
              <a:off x="3636925" y="2296625"/>
              <a:ext cx="38400" cy="48800"/>
            </a:xfrm>
            <a:custGeom>
              <a:avLst/>
              <a:gdLst/>
              <a:ahLst/>
              <a:cxnLst/>
              <a:rect l="l" t="t" r="r" b="b"/>
              <a:pathLst>
                <a:path w="1536" h="1952" extrusionOk="0">
                  <a:moveTo>
                    <a:pt x="1127" y="0"/>
                  </a:moveTo>
                  <a:cubicBezTo>
                    <a:pt x="1021" y="0"/>
                    <a:pt x="899" y="38"/>
                    <a:pt x="768" y="119"/>
                  </a:cubicBezTo>
                  <a:cubicBezTo>
                    <a:pt x="334" y="386"/>
                    <a:pt x="34" y="886"/>
                    <a:pt x="1" y="1420"/>
                  </a:cubicBezTo>
                  <a:cubicBezTo>
                    <a:pt x="1" y="1754"/>
                    <a:pt x="172" y="1951"/>
                    <a:pt x="427" y="1951"/>
                  </a:cubicBezTo>
                  <a:cubicBezTo>
                    <a:pt x="529" y="1951"/>
                    <a:pt x="645" y="1920"/>
                    <a:pt x="768" y="1854"/>
                  </a:cubicBezTo>
                  <a:cubicBezTo>
                    <a:pt x="1202" y="1553"/>
                    <a:pt x="1502" y="1086"/>
                    <a:pt x="1535" y="553"/>
                  </a:cubicBezTo>
                  <a:cubicBezTo>
                    <a:pt x="1535" y="203"/>
                    <a:pt x="1373" y="0"/>
                    <a:pt x="11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5"/>
            <p:cNvSpPr/>
            <p:nvPr/>
          </p:nvSpPr>
          <p:spPr>
            <a:xfrm>
              <a:off x="3622750" y="2241100"/>
              <a:ext cx="134300" cy="120225"/>
            </a:xfrm>
            <a:custGeom>
              <a:avLst/>
              <a:gdLst/>
              <a:ahLst/>
              <a:cxnLst/>
              <a:rect l="l" t="t" r="r" b="b"/>
              <a:pathLst>
                <a:path w="5372" h="4809" extrusionOk="0">
                  <a:moveTo>
                    <a:pt x="4520" y="282"/>
                  </a:moveTo>
                  <a:cubicBezTo>
                    <a:pt x="4620" y="282"/>
                    <a:pt x="4717" y="301"/>
                    <a:pt x="4804" y="339"/>
                  </a:cubicBezTo>
                  <a:cubicBezTo>
                    <a:pt x="5004" y="472"/>
                    <a:pt x="5104" y="706"/>
                    <a:pt x="5071" y="939"/>
                  </a:cubicBezTo>
                  <a:cubicBezTo>
                    <a:pt x="5004" y="1740"/>
                    <a:pt x="4571" y="2440"/>
                    <a:pt x="3904" y="2874"/>
                  </a:cubicBezTo>
                  <a:lnTo>
                    <a:pt x="1368" y="4341"/>
                  </a:lnTo>
                  <a:cubicBezTo>
                    <a:pt x="1223" y="4446"/>
                    <a:pt x="1051" y="4498"/>
                    <a:pt x="885" y="4498"/>
                  </a:cubicBezTo>
                  <a:cubicBezTo>
                    <a:pt x="786" y="4498"/>
                    <a:pt x="689" y="4479"/>
                    <a:pt x="601" y="4442"/>
                  </a:cubicBezTo>
                  <a:cubicBezTo>
                    <a:pt x="401" y="4308"/>
                    <a:pt x="301" y="4075"/>
                    <a:pt x="334" y="3841"/>
                  </a:cubicBezTo>
                  <a:cubicBezTo>
                    <a:pt x="368" y="3041"/>
                    <a:pt x="801" y="2340"/>
                    <a:pt x="1469" y="1906"/>
                  </a:cubicBezTo>
                  <a:lnTo>
                    <a:pt x="4037" y="439"/>
                  </a:lnTo>
                  <a:cubicBezTo>
                    <a:pt x="4183" y="334"/>
                    <a:pt x="4355" y="282"/>
                    <a:pt x="4520" y="282"/>
                  </a:cubicBezTo>
                  <a:close/>
                  <a:moveTo>
                    <a:pt x="4498" y="1"/>
                  </a:moveTo>
                  <a:cubicBezTo>
                    <a:pt x="4288" y="1"/>
                    <a:pt x="4079" y="69"/>
                    <a:pt x="3904" y="205"/>
                  </a:cubicBezTo>
                  <a:lnTo>
                    <a:pt x="1335" y="1673"/>
                  </a:lnTo>
                  <a:cubicBezTo>
                    <a:pt x="568" y="2173"/>
                    <a:pt x="101" y="2974"/>
                    <a:pt x="34" y="3874"/>
                  </a:cubicBezTo>
                  <a:cubicBezTo>
                    <a:pt x="1" y="4208"/>
                    <a:pt x="168" y="4508"/>
                    <a:pt x="434" y="4708"/>
                  </a:cubicBezTo>
                  <a:cubicBezTo>
                    <a:pt x="568" y="4775"/>
                    <a:pt x="701" y="4808"/>
                    <a:pt x="835" y="4808"/>
                  </a:cubicBezTo>
                  <a:cubicBezTo>
                    <a:pt x="1068" y="4808"/>
                    <a:pt x="1302" y="4708"/>
                    <a:pt x="1502" y="4608"/>
                  </a:cubicBezTo>
                  <a:lnTo>
                    <a:pt x="4070" y="3107"/>
                  </a:lnTo>
                  <a:cubicBezTo>
                    <a:pt x="4804" y="2640"/>
                    <a:pt x="5305" y="1840"/>
                    <a:pt x="5371" y="939"/>
                  </a:cubicBezTo>
                  <a:cubicBezTo>
                    <a:pt x="5371" y="605"/>
                    <a:pt x="5238" y="272"/>
                    <a:pt x="4938" y="105"/>
                  </a:cubicBezTo>
                  <a:cubicBezTo>
                    <a:pt x="4799" y="36"/>
                    <a:pt x="4648" y="1"/>
                    <a:pt x="449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5"/>
            <p:cNvSpPr/>
            <p:nvPr/>
          </p:nvSpPr>
          <p:spPr>
            <a:xfrm>
              <a:off x="2770475" y="2770325"/>
              <a:ext cx="419500" cy="271650"/>
            </a:xfrm>
            <a:custGeom>
              <a:avLst/>
              <a:gdLst/>
              <a:ahLst/>
              <a:cxnLst/>
              <a:rect l="l" t="t" r="r" b="b"/>
              <a:pathLst>
                <a:path w="16780" h="10866" extrusionOk="0">
                  <a:moveTo>
                    <a:pt x="16304" y="0"/>
                  </a:moveTo>
                  <a:cubicBezTo>
                    <a:pt x="16185" y="0"/>
                    <a:pt x="16052" y="38"/>
                    <a:pt x="15912" y="118"/>
                  </a:cubicBezTo>
                  <a:lnTo>
                    <a:pt x="901" y="8791"/>
                  </a:lnTo>
                  <a:cubicBezTo>
                    <a:pt x="368" y="9124"/>
                    <a:pt x="34" y="9658"/>
                    <a:pt x="1" y="10292"/>
                  </a:cubicBezTo>
                  <a:cubicBezTo>
                    <a:pt x="1" y="10657"/>
                    <a:pt x="188" y="10865"/>
                    <a:pt x="466" y="10865"/>
                  </a:cubicBezTo>
                  <a:cubicBezTo>
                    <a:pt x="595" y="10865"/>
                    <a:pt x="743" y="10821"/>
                    <a:pt x="901" y="10726"/>
                  </a:cubicBezTo>
                  <a:lnTo>
                    <a:pt x="15912" y="2053"/>
                  </a:lnTo>
                  <a:cubicBezTo>
                    <a:pt x="16413" y="1719"/>
                    <a:pt x="16746" y="1185"/>
                    <a:pt x="16779" y="585"/>
                  </a:cubicBezTo>
                  <a:cubicBezTo>
                    <a:pt x="16779" y="210"/>
                    <a:pt x="16582" y="0"/>
                    <a:pt x="163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5"/>
            <p:cNvSpPr/>
            <p:nvPr/>
          </p:nvSpPr>
          <p:spPr>
            <a:xfrm>
              <a:off x="2722125" y="2512200"/>
              <a:ext cx="1104125" cy="641350"/>
            </a:xfrm>
            <a:custGeom>
              <a:avLst/>
              <a:gdLst/>
              <a:ahLst/>
              <a:cxnLst/>
              <a:rect l="l" t="t" r="r" b="b"/>
              <a:pathLst>
                <a:path w="44165" h="25654" extrusionOk="0">
                  <a:moveTo>
                    <a:pt x="43944" y="1"/>
                  </a:moveTo>
                  <a:cubicBezTo>
                    <a:pt x="43906" y="1"/>
                    <a:pt x="43867" y="12"/>
                    <a:pt x="43831" y="35"/>
                  </a:cubicBezTo>
                  <a:lnTo>
                    <a:pt x="167" y="25254"/>
                  </a:lnTo>
                  <a:cubicBezTo>
                    <a:pt x="33" y="25320"/>
                    <a:pt x="0" y="25454"/>
                    <a:pt x="67" y="25520"/>
                  </a:cubicBezTo>
                  <a:cubicBezTo>
                    <a:pt x="100" y="25587"/>
                    <a:pt x="167" y="25654"/>
                    <a:pt x="267" y="25654"/>
                  </a:cubicBezTo>
                  <a:cubicBezTo>
                    <a:pt x="300" y="25654"/>
                    <a:pt x="334" y="25620"/>
                    <a:pt x="367" y="25620"/>
                  </a:cubicBezTo>
                  <a:lnTo>
                    <a:pt x="44032" y="402"/>
                  </a:lnTo>
                  <a:cubicBezTo>
                    <a:pt x="44132" y="336"/>
                    <a:pt x="44165" y="202"/>
                    <a:pt x="44098" y="102"/>
                  </a:cubicBezTo>
                  <a:cubicBezTo>
                    <a:pt x="44077" y="38"/>
                    <a:pt x="44013" y="1"/>
                    <a:pt x="4394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5"/>
            <p:cNvSpPr/>
            <p:nvPr/>
          </p:nvSpPr>
          <p:spPr>
            <a:xfrm>
              <a:off x="3622750" y="2435175"/>
              <a:ext cx="134300" cy="119625"/>
            </a:xfrm>
            <a:custGeom>
              <a:avLst/>
              <a:gdLst/>
              <a:ahLst/>
              <a:cxnLst/>
              <a:rect l="l" t="t" r="r" b="b"/>
              <a:pathLst>
                <a:path w="5372" h="4785" extrusionOk="0">
                  <a:moveTo>
                    <a:pt x="4516" y="1"/>
                  </a:moveTo>
                  <a:cubicBezTo>
                    <a:pt x="4300" y="1"/>
                    <a:pt x="4084" y="61"/>
                    <a:pt x="3904" y="181"/>
                  </a:cubicBezTo>
                  <a:lnTo>
                    <a:pt x="1335" y="1682"/>
                  </a:lnTo>
                  <a:cubicBezTo>
                    <a:pt x="568" y="2149"/>
                    <a:pt x="101" y="2950"/>
                    <a:pt x="34" y="3850"/>
                  </a:cubicBezTo>
                  <a:cubicBezTo>
                    <a:pt x="1" y="4184"/>
                    <a:pt x="168" y="4517"/>
                    <a:pt x="434" y="4684"/>
                  </a:cubicBezTo>
                  <a:cubicBezTo>
                    <a:pt x="568" y="4751"/>
                    <a:pt x="701" y="4784"/>
                    <a:pt x="835" y="4784"/>
                  </a:cubicBezTo>
                  <a:cubicBezTo>
                    <a:pt x="1068" y="4784"/>
                    <a:pt x="1302" y="4718"/>
                    <a:pt x="1502" y="4584"/>
                  </a:cubicBezTo>
                  <a:lnTo>
                    <a:pt x="4070" y="3116"/>
                  </a:lnTo>
                  <a:cubicBezTo>
                    <a:pt x="4804" y="2649"/>
                    <a:pt x="5305" y="1816"/>
                    <a:pt x="5371" y="915"/>
                  </a:cubicBezTo>
                  <a:cubicBezTo>
                    <a:pt x="5371" y="581"/>
                    <a:pt x="5238" y="281"/>
                    <a:pt x="4938" y="81"/>
                  </a:cubicBezTo>
                  <a:cubicBezTo>
                    <a:pt x="4804" y="28"/>
                    <a:pt x="4660" y="1"/>
                    <a:pt x="451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5"/>
            <p:cNvSpPr/>
            <p:nvPr/>
          </p:nvSpPr>
          <p:spPr>
            <a:xfrm>
              <a:off x="3705325" y="2450425"/>
              <a:ext cx="38375" cy="48600"/>
            </a:xfrm>
            <a:custGeom>
              <a:avLst/>
              <a:gdLst/>
              <a:ahLst/>
              <a:cxnLst/>
              <a:rect l="l" t="t" r="r" b="b"/>
              <a:pathLst>
                <a:path w="1535" h="1944" extrusionOk="0">
                  <a:moveTo>
                    <a:pt x="1123" y="1"/>
                  </a:moveTo>
                  <a:cubicBezTo>
                    <a:pt x="1018" y="1"/>
                    <a:pt x="897" y="35"/>
                    <a:pt x="767" y="105"/>
                  </a:cubicBezTo>
                  <a:cubicBezTo>
                    <a:pt x="334" y="405"/>
                    <a:pt x="34" y="872"/>
                    <a:pt x="0" y="1406"/>
                  </a:cubicBezTo>
                  <a:cubicBezTo>
                    <a:pt x="0" y="1756"/>
                    <a:pt x="180" y="1943"/>
                    <a:pt x="426" y="1943"/>
                  </a:cubicBezTo>
                  <a:cubicBezTo>
                    <a:pt x="531" y="1943"/>
                    <a:pt x="648" y="1909"/>
                    <a:pt x="767" y="1839"/>
                  </a:cubicBezTo>
                  <a:cubicBezTo>
                    <a:pt x="1234" y="1572"/>
                    <a:pt x="1501" y="1072"/>
                    <a:pt x="1535" y="538"/>
                  </a:cubicBezTo>
                  <a:cubicBezTo>
                    <a:pt x="1535" y="188"/>
                    <a:pt x="1371" y="1"/>
                    <a:pt x="112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5"/>
            <p:cNvSpPr/>
            <p:nvPr/>
          </p:nvSpPr>
          <p:spPr>
            <a:xfrm>
              <a:off x="3622750" y="2822350"/>
              <a:ext cx="134300" cy="120225"/>
            </a:xfrm>
            <a:custGeom>
              <a:avLst/>
              <a:gdLst/>
              <a:ahLst/>
              <a:cxnLst/>
              <a:rect l="l" t="t" r="r" b="b"/>
              <a:pathLst>
                <a:path w="5372" h="4809" extrusionOk="0">
                  <a:moveTo>
                    <a:pt x="4498" y="1"/>
                  </a:moveTo>
                  <a:cubicBezTo>
                    <a:pt x="4288" y="1"/>
                    <a:pt x="4079" y="69"/>
                    <a:pt x="3904" y="205"/>
                  </a:cubicBezTo>
                  <a:lnTo>
                    <a:pt x="1335" y="1706"/>
                  </a:lnTo>
                  <a:cubicBezTo>
                    <a:pt x="568" y="2173"/>
                    <a:pt x="101" y="2974"/>
                    <a:pt x="34" y="3874"/>
                  </a:cubicBezTo>
                  <a:cubicBezTo>
                    <a:pt x="1" y="4208"/>
                    <a:pt x="168" y="4508"/>
                    <a:pt x="434" y="4708"/>
                  </a:cubicBezTo>
                  <a:cubicBezTo>
                    <a:pt x="568" y="4775"/>
                    <a:pt x="701" y="4808"/>
                    <a:pt x="835" y="4808"/>
                  </a:cubicBezTo>
                  <a:cubicBezTo>
                    <a:pt x="1068" y="4808"/>
                    <a:pt x="1302" y="4742"/>
                    <a:pt x="1502" y="4642"/>
                  </a:cubicBezTo>
                  <a:lnTo>
                    <a:pt x="4070" y="3141"/>
                  </a:lnTo>
                  <a:cubicBezTo>
                    <a:pt x="4804" y="2640"/>
                    <a:pt x="5305" y="1840"/>
                    <a:pt x="5371" y="939"/>
                  </a:cubicBezTo>
                  <a:cubicBezTo>
                    <a:pt x="5371" y="605"/>
                    <a:pt x="5238" y="305"/>
                    <a:pt x="4938" y="105"/>
                  </a:cubicBezTo>
                  <a:cubicBezTo>
                    <a:pt x="4799" y="36"/>
                    <a:pt x="4648" y="1"/>
                    <a:pt x="449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5"/>
            <p:cNvSpPr/>
            <p:nvPr/>
          </p:nvSpPr>
          <p:spPr>
            <a:xfrm>
              <a:off x="3705325" y="2837825"/>
              <a:ext cx="38375" cy="48500"/>
            </a:xfrm>
            <a:custGeom>
              <a:avLst/>
              <a:gdLst/>
              <a:ahLst/>
              <a:cxnLst/>
              <a:rect l="l" t="t" r="r" b="b"/>
              <a:pathLst>
                <a:path w="1535" h="1940" extrusionOk="0">
                  <a:moveTo>
                    <a:pt x="1130" y="0"/>
                  </a:moveTo>
                  <a:cubicBezTo>
                    <a:pt x="1023" y="0"/>
                    <a:pt x="900" y="38"/>
                    <a:pt x="767" y="120"/>
                  </a:cubicBezTo>
                  <a:cubicBezTo>
                    <a:pt x="334" y="387"/>
                    <a:pt x="67" y="887"/>
                    <a:pt x="0" y="1387"/>
                  </a:cubicBezTo>
                  <a:cubicBezTo>
                    <a:pt x="0" y="1737"/>
                    <a:pt x="179" y="1940"/>
                    <a:pt x="423" y="1940"/>
                  </a:cubicBezTo>
                  <a:cubicBezTo>
                    <a:pt x="529" y="1940"/>
                    <a:pt x="647" y="1902"/>
                    <a:pt x="767" y="1821"/>
                  </a:cubicBezTo>
                  <a:cubicBezTo>
                    <a:pt x="1234" y="1554"/>
                    <a:pt x="1501" y="1054"/>
                    <a:pt x="1535" y="520"/>
                  </a:cubicBezTo>
                  <a:cubicBezTo>
                    <a:pt x="1535" y="196"/>
                    <a:pt x="1374" y="0"/>
                    <a:pt x="113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5"/>
            <p:cNvSpPr/>
            <p:nvPr/>
          </p:nvSpPr>
          <p:spPr>
            <a:xfrm>
              <a:off x="3622750" y="3016075"/>
              <a:ext cx="134300" cy="119975"/>
            </a:xfrm>
            <a:custGeom>
              <a:avLst/>
              <a:gdLst/>
              <a:ahLst/>
              <a:cxnLst/>
              <a:rect l="l" t="t" r="r" b="b"/>
              <a:pathLst>
                <a:path w="5372" h="4799" extrusionOk="0">
                  <a:moveTo>
                    <a:pt x="4527" y="0"/>
                  </a:moveTo>
                  <a:cubicBezTo>
                    <a:pt x="4307" y="0"/>
                    <a:pt x="4087" y="73"/>
                    <a:pt x="3904" y="195"/>
                  </a:cubicBezTo>
                  <a:lnTo>
                    <a:pt x="1335" y="1696"/>
                  </a:lnTo>
                  <a:cubicBezTo>
                    <a:pt x="568" y="2163"/>
                    <a:pt x="101" y="2964"/>
                    <a:pt x="34" y="3864"/>
                  </a:cubicBezTo>
                  <a:cubicBezTo>
                    <a:pt x="1" y="4198"/>
                    <a:pt x="168" y="4498"/>
                    <a:pt x="434" y="4698"/>
                  </a:cubicBezTo>
                  <a:cubicBezTo>
                    <a:pt x="568" y="4765"/>
                    <a:pt x="701" y="4798"/>
                    <a:pt x="835" y="4798"/>
                  </a:cubicBezTo>
                  <a:cubicBezTo>
                    <a:pt x="1068" y="4798"/>
                    <a:pt x="1302" y="4732"/>
                    <a:pt x="1502" y="4598"/>
                  </a:cubicBezTo>
                  <a:lnTo>
                    <a:pt x="4070" y="3130"/>
                  </a:lnTo>
                  <a:cubicBezTo>
                    <a:pt x="4804" y="2630"/>
                    <a:pt x="5305" y="1830"/>
                    <a:pt x="5371" y="929"/>
                  </a:cubicBezTo>
                  <a:cubicBezTo>
                    <a:pt x="5371" y="595"/>
                    <a:pt x="5238" y="295"/>
                    <a:pt x="4938" y="95"/>
                  </a:cubicBezTo>
                  <a:cubicBezTo>
                    <a:pt x="4808" y="30"/>
                    <a:pt x="4668" y="0"/>
                    <a:pt x="452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5"/>
            <p:cNvSpPr/>
            <p:nvPr/>
          </p:nvSpPr>
          <p:spPr>
            <a:xfrm>
              <a:off x="3705325" y="3031825"/>
              <a:ext cx="38375" cy="48800"/>
            </a:xfrm>
            <a:custGeom>
              <a:avLst/>
              <a:gdLst/>
              <a:ahLst/>
              <a:cxnLst/>
              <a:rect l="l" t="t" r="r" b="b"/>
              <a:pathLst>
                <a:path w="1535" h="1952" extrusionOk="0">
                  <a:moveTo>
                    <a:pt x="1108" y="1"/>
                  </a:moveTo>
                  <a:cubicBezTo>
                    <a:pt x="1006" y="1"/>
                    <a:pt x="891" y="32"/>
                    <a:pt x="767" y="99"/>
                  </a:cubicBezTo>
                  <a:cubicBezTo>
                    <a:pt x="334" y="399"/>
                    <a:pt x="34" y="866"/>
                    <a:pt x="0" y="1400"/>
                  </a:cubicBezTo>
                  <a:cubicBezTo>
                    <a:pt x="0" y="1749"/>
                    <a:pt x="179" y="1952"/>
                    <a:pt x="423" y="1952"/>
                  </a:cubicBezTo>
                  <a:cubicBezTo>
                    <a:pt x="529" y="1952"/>
                    <a:pt x="647" y="1914"/>
                    <a:pt x="767" y="1833"/>
                  </a:cubicBezTo>
                  <a:cubicBezTo>
                    <a:pt x="1234" y="1566"/>
                    <a:pt x="1501" y="1066"/>
                    <a:pt x="1535" y="532"/>
                  </a:cubicBezTo>
                  <a:cubicBezTo>
                    <a:pt x="1535" y="198"/>
                    <a:pt x="1364" y="1"/>
                    <a:pt x="110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5"/>
            <p:cNvSpPr/>
            <p:nvPr/>
          </p:nvSpPr>
          <p:spPr>
            <a:xfrm>
              <a:off x="2770475" y="3039125"/>
              <a:ext cx="290250" cy="196325"/>
            </a:xfrm>
            <a:custGeom>
              <a:avLst/>
              <a:gdLst/>
              <a:ahLst/>
              <a:cxnLst/>
              <a:rect l="l" t="t" r="r" b="b"/>
              <a:pathLst>
                <a:path w="11610" h="7853" extrusionOk="0">
                  <a:moveTo>
                    <a:pt x="11144" y="0"/>
                  </a:moveTo>
                  <a:cubicBezTo>
                    <a:pt x="11015" y="0"/>
                    <a:pt x="10867" y="45"/>
                    <a:pt x="10708" y="140"/>
                  </a:cubicBezTo>
                  <a:lnTo>
                    <a:pt x="901" y="5778"/>
                  </a:lnTo>
                  <a:cubicBezTo>
                    <a:pt x="368" y="6111"/>
                    <a:pt x="34" y="6645"/>
                    <a:pt x="1" y="7279"/>
                  </a:cubicBezTo>
                  <a:cubicBezTo>
                    <a:pt x="1" y="7643"/>
                    <a:pt x="188" y="7852"/>
                    <a:pt x="466" y="7852"/>
                  </a:cubicBezTo>
                  <a:cubicBezTo>
                    <a:pt x="595" y="7852"/>
                    <a:pt x="743" y="7807"/>
                    <a:pt x="901" y="7712"/>
                  </a:cubicBezTo>
                  <a:lnTo>
                    <a:pt x="10708" y="2075"/>
                  </a:lnTo>
                  <a:cubicBezTo>
                    <a:pt x="11209" y="1741"/>
                    <a:pt x="11542" y="1174"/>
                    <a:pt x="11609" y="574"/>
                  </a:cubicBezTo>
                  <a:cubicBezTo>
                    <a:pt x="11609" y="209"/>
                    <a:pt x="11422" y="0"/>
                    <a:pt x="111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5"/>
            <p:cNvSpPr/>
            <p:nvPr/>
          </p:nvSpPr>
          <p:spPr>
            <a:xfrm>
              <a:off x="2722125" y="2706075"/>
              <a:ext cx="1105175" cy="640950"/>
            </a:xfrm>
            <a:custGeom>
              <a:avLst/>
              <a:gdLst/>
              <a:ahLst/>
              <a:cxnLst/>
              <a:rect l="l" t="t" r="r" b="b"/>
              <a:pathLst>
                <a:path w="44207" h="25638" extrusionOk="0">
                  <a:moveTo>
                    <a:pt x="43917" y="1"/>
                  </a:moveTo>
                  <a:cubicBezTo>
                    <a:pt x="43890" y="1"/>
                    <a:pt x="43861" y="7"/>
                    <a:pt x="43831" y="19"/>
                  </a:cubicBezTo>
                  <a:lnTo>
                    <a:pt x="167" y="25237"/>
                  </a:lnTo>
                  <a:cubicBezTo>
                    <a:pt x="33" y="25304"/>
                    <a:pt x="0" y="25438"/>
                    <a:pt x="67" y="25538"/>
                  </a:cubicBezTo>
                  <a:cubicBezTo>
                    <a:pt x="100" y="25604"/>
                    <a:pt x="167" y="25638"/>
                    <a:pt x="267" y="25638"/>
                  </a:cubicBezTo>
                  <a:cubicBezTo>
                    <a:pt x="300" y="25638"/>
                    <a:pt x="334" y="25638"/>
                    <a:pt x="367" y="25604"/>
                  </a:cubicBezTo>
                  <a:lnTo>
                    <a:pt x="44032" y="386"/>
                  </a:lnTo>
                  <a:cubicBezTo>
                    <a:pt x="44206" y="270"/>
                    <a:pt x="44101" y="1"/>
                    <a:pt x="4391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5"/>
            <p:cNvSpPr/>
            <p:nvPr/>
          </p:nvSpPr>
          <p:spPr>
            <a:xfrm>
              <a:off x="3636925" y="2684100"/>
              <a:ext cx="38400" cy="49100"/>
            </a:xfrm>
            <a:custGeom>
              <a:avLst/>
              <a:gdLst/>
              <a:ahLst/>
              <a:cxnLst/>
              <a:rect l="l" t="t" r="r" b="b"/>
              <a:pathLst>
                <a:path w="1536" h="1964" extrusionOk="0">
                  <a:moveTo>
                    <a:pt x="1105" y="1"/>
                  </a:moveTo>
                  <a:cubicBezTo>
                    <a:pt x="1004" y="1"/>
                    <a:pt x="890" y="32"/>
                    <a:pt x="768" y="98"/>
                  </a:cubicBezTo>
                  <a:cubicBezTo>
                    <a:pt x="301" y="398"/>
                    <a:pt x="34" y="898"/>
                    <a:pt x="1" y="1432"/>
                  </a:cubicBezTo>
                  <a:cubicBezTo>
                    <a:pt x="1" y="1766"/>
                    <a:pt x="172" y="1964"/>
                    <a:pt x="427" y="1964"/>
                  </a:cubicBezTo>
                  <a:cubicBezTo>
                    <a:pt x="529" y="1964"/>
                    <a:pt x="645" y="1932"/>
                    <a:pt x="768" y="1866"/>
                  </a:cubicBezTo>
                  <a:cubicBezTo>
                    <a:pt x="1202" y="1565"/>
                    <a:pt x="1502" y="1065"/>
                    <a:pt x="1535" y="565"/>
                  </a:cubicBezTo>
                  <a:cubicBezTo>
                    <a:pt x="1535" y="205"/>
                    <a:pt x="1363" y="1"/>
                    <a:pt x="110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5"/>
            <p:cNvSpPr/>
            <p:nvPr/>
          </p:nvSpPr>
          <p:spPr>
            <a:xfrm>
              <a:off x="3622750" y="2628875"/>
              <a:ext cx="134300" cy="120225"/>
            </a:xfrm>
            <a:custGeom>
              <a:avLst/>
              <a:gdLst/>
              <a:ahLst/>
              <a:cxnLst/>
              <a:rect l="l" t="t" r="r" b="b"/>
              <a:pathLst>
                <a:path w="5372" h="4809" extrusionOk="0">
                  <a:moveTo>
                    <a:pt x="4520" y="282"/>
                  </a:moveTo>
                  <a:cubicBezTo>
                    <a:pt x="4620" y="282"/>
                    <a:pt x="4717" y="301"/>
                    <a:pt x="4804" y="339"/>
                  </a:cubicBezTo>
                  <a:cubicBezTo>
                    <a:pt x="5004" y="472"/>
                    <a:pt x="5104" y="706"/>
                    <a:pt x="5071" y="939"/>
                  </a:cubicBezTo>
                  <a:cubicBezTo>
                    <a:pt x="5004" y="1706"/>
                    <a:pt x="4571" y="2440"/>
                    <a:pt x="3904" y="2874"/>
                  </a:cubicBezTo>
                  <a:lnTo>
                    <a:pt x="1368" y="4342"/>
                  </a:lnTo>
                  <a:cubicBezTo>
                    <a:pt x="1223" y="4446"/>
                    <a:pt x="1051" y="4498"/>
                    <a:pt x="885" y="4498"/>
                  </a:cubicBezTo>
                  <a:cubicBezTo>
                    <a:pt x="786" y="4498"/>
                    <a:pt x="689" y="4479"/>
                    <a:pt x="601" y="4442"/>
                  </a:cubicBezTo>
                  <a:cubicBezTo>
                    <a:pt x="401" y="4308"/>
                    <a:pt x="301" y="4075"/>
                    <a:pt x="334" y="3841"/>
                  </a:cubicBezTo>
                  <a:cubicBezTo>
                    <a:pt x="368" y="3041"/>
                    <a:pt x="801" y="2340"/>
                    <a:pt x="1469" y="1906"/>
                  </a:cubicBezTo>
                  <a:lnTo>
                    <a:pt x="4037" y="439"/>
                  </a:lnTo>
                  <a:cubicBezTo>
                    <a:pt x="4183" y="335"/>
                    <a:pt x="4355" y="282"/>
                    <a:pt x="4520" y="282"/>
                  </a:cubicBezTo>
                  <a:close/>
                  <a:moveTo>
                    <a:pt x="4498" y="1"/>
                  </a:moveTo>
                  <a:cubicBezTo>
                    <a:pt x="4288" y="1"/>
                    <a:pt x="4079" y="69"/>
                    <a:pt x="3904" y="205"/>
                  </a:cubicBezTo>
                  <a:lnTo>
                    <a:pt x="1335" y="1673"/>
                  </a:lnTo>
                  <a:cubicBezTo>
                    <a:pt x="568" y="2140"/>
                    <a:pt x="101" y="2974"/>
                    <a:pt x="34" y="3875"/>
                  </a:cubicBezTo>
                  <a:cubicBezTo>
                    <a:pt x="1" y="4175"/>
                    <a:pt x="168" y="4508"/>
                    <a:pt x="434" y="4708"/>
                  </a:cubicBezTo>
                  <a:cubicBezTo>
                    <a:pt x="568" y="4775"/>
                    <a:pt x="701" y="4809"/>
                    <a:pt x="835" y="4809"/>
                  </a:cubicBezTo>
                  <a:cubicBezTo>
                    <a:pt x="1068" y="4775"/>
                    <a:pt x="1302" y="4708"/>
                    <a:pt x="1502" y="4608"/>
                  </a:cubicBezTo>
                  <a:lnTo>
                    <a:pt x="4070" y="3107"/>
                  </a:lnTo>
                  <a:cubicBezTo>
                    <a:pt x="4804" y="2640"/>
                    <a:pt x="5305" y="1840"/>
                    <a:pt x="5371" y="939"/>
                  </a:cubicBezTo>
                  <a:cubicBezTo>
                    <a:pt x="5371" y="606"/>
                    <a:pt x="5238" y="272"/>
                    <a:pt x="4938" y="105"/>
                  </a:cubicBezTo>
                  <a:cubicBezTo>
                    <a:pt x="4799" y="36"/>
                    <a:pt x="4648" y="1"/>
                    <a:pt x="449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5"/>
            <p:cNvSpPr/>
            <p:nvPr/>
          </p:nvSpPr>
          <p:spPr>
            <a:xfrm>
              <a:off x="2770475" y="3182275"/>
              <a:ext cx="378625" cy="246925"/>
            </a:xfrm>
            <a:custGeom>
              <a:avLst/>
              <a:gdLst/>
              <a:ahLst/>
              <a:cxnLst/>
              <a:rect l="l" t="t" r="r" b="b"/>
              <a:pathLst>
                <a:path w="15145" h="9877" extrusionOk="0">
                  <a:moveTo>
                    <a:pt x="14643" y="1"/>
                  </a:moveTo>
                  <a:cubicBezTo>
                    <a:pt x="14520" y="1"/>
                    <a:pt x="14384" y="39"/>
                    <a:pt x="14244" y="118"/>
                  </a:cubicBezTo>
                  <a:lnTo>
                    <a:pt x="901" y="7824"/>
                  </a:lnTo>
                  <a:cubicBezTo>
                    <a:pt x="368" y="8124"/>
                    <a:pt x="34" y="8691"/>
                    <a:pt x="1" y="9292"/>
                  </a:cubicBezTo>
                  <a:cubicBezTo>
                    <a:pt x="1" y="9666"/>
                    <a:pt x="198" y="9876"/>
                    <a:pt x="488" y="9876"/>
                  </a:cubicBezTo>
                  <a:cubicBezTo>
                    <a:pt x="612" y="9876"/>
                    <a:pt x="752" y="9838"/>
                    <a:pt x="901" y="9759"/>
                  </a:cubicBezTo>
                  <a:lnTo>
                    <a:pt x="14244" y="2053"/>
                  </a:lnTo>
                  <a:cubicBezTo>
                    <a:pt x="14745" y="1753"/>
                    <a:pt x="15078" y="1186"/>
                    <a:pt x="15145" y="585"/>
                  </a:cubicBezTo>
                  <a:cubicBezTo>
                    <a:pt x="15145" y="211"/>
                    <a:pt x="14932" y="1"/>
                    <a:pt x="1464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5"/>
            <p:cNvSpPr/>
            <p:nvPr/>
          </p:nvSpPr>
          <p:spPr>
            <a:xfrm>
              <a:off x="2722125" y="2899975"/>
              <a:ext cx="1104125" cy="640525"/>
            </a:xfrm>
            <a:custGeom>
              <a:avLst/>
              <a:gdLst/>
              <a:ahLst/>
              <a:cxnLst/>
              <a:rect l="l" t="t" r="r" b="b"/>
              <a:pathLst>
                <a:path w="44165" h="25621" extrusionOk="0">
                  <a:moveTo>
                    <a:pt x="43944" y="1"/>
                  </a:moveTo>
                  <a:cubicBezTo>
                    <a:pt x="43906" y="1"/>
                    <a:pt x="43867" y="12"/>
                    <a:pt x="43831" y="36"/>
                  </a:cubicBezTo>
                  <a:lnTo>
                    <a:pt x="167" y="25254"/>
                  </a:lnTo>
                  <a:cubicBezTo>
                    <a:pt x="33" y="25287"/>
                    <a:pt x="0" y="25420"/>
                    <a:pt x="67" y="25520"/>
                  </a:cubicBezTo>
                  <a:cubicBezTo>
                    <a:pt x="100" y="25587"/>
                    <a:pt x="167" y="25621"/>
                    <a:pt x="267" y="25621"/>
                  </a:cubicBezTo>
                  <a:lnTo>
                    <a:pt x="367" y="25621"/>
                  </a:lnTo>
                  <a:lnTo>
                    <a:pt x="44032" y="369"/>
                  </a:lnTo>
                  <a:cubicBezTo>
                    <a:pt x="44132" y="336"/>
                    <a:pt x="44165" y="202"/>
                    <a:pt x="44098" y="102"/>
                  </a:cubicBezTo>
                  <a:cubicBezTo>
                    <a:pt x="44077" y="38"/>
                    <a:pt x="44013" y="1"/>
                    <a:pt x="4394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5"/>
            <p:cNvSpPr/>
            <p:nvPr/>
          </p:nvSpPr>
          <p:spPr>
            <a:xfrm>
              <a:off x="2721275" y="2901650"/>
              <a:ext cx="1104975" cy="641350"/>
            </a:xfrm>
            <a:custGeom>
              <a:avLst/>
              <a:gdLst/>
              <a:ahLst/>
              <a:cxnLst/>
              <a:rect l="l" t="t" r="r" b="b"/>
              <a:pathLst>
                <a:path w="44199" h="25654" extrusionOk="0">
                  <a:moveTo>
                    <a:pt x="43978" y="1"/>
                  </a:moveTo>
                  <a:cubicBezTo>
                    <a:pt x="43940" y="1"/>
                    <a:pt x="43901" y="12"/>
                    <a:pt x="43865" y="35"/>
                  </a:cubicBezTo>
                  <a:lnTo>
                    <a:pt x="201" y="25253"/>
                  </a:lnTo>
                  <a:cubicBezTo>
                    <a:pt x="1" y="25353"/>
                    <a:pt x="67" y="25654"/>
                    <a:pt x="301" y="25654"/>
                  </a:cubicBezTo>
                  <a:lnTo>
                    <a:pt x="401" y="25654"/>
                  </a:lnTo>
                  <a:lnTo>
                    <a:pt x="44066" y="402"/>
                  </a:lnTo>
                  <a:cubicBezTo>
                    <a:pt x="44166" y="336"/>
                    <a:pt x="44199" y="202"/>
                    <a:pt x="44132" y="102"/>
                  </a:cubicBezTo>
                  <a:cubicBezTo>
                    <a:pt x="44111" y="37"/>
                    <a:pt x="44047" y="1"/>
                    <a:pt x="4397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5"/>
            <p:cNvSpPr/>
            <p:nvPr/>
          </p:nvSpPr>
          <p:spPr>
            <a:xfrm>
              <a:off x="2722125" y="3095950"/>
              <a:ext cx="1104125" cy="641350"/>
            </a:xfrm>
            <a:custGeom>
              <a:avLst/>
              <a:gdLst/>
              <a:ahLst/>
              <a:cxnLst/>
              <a:rect l="l" t="t" r="r" b="b"/>
              <a:pathLst>
                <a:path w="44165" h="25654" extrusionOk="0">
                  <a:moveTo>
                    <a:pt x="43944" y="1"/>
                  </a:moveTo>
                  <a:cubicBezTo>
                    <a:pt x="43906" y="1"/>
                    <a:pt x="43867" y="12"/>
                    <a:pt x="43831" y="36"/>
                  </a:cubicBezTo>
                  <a:lnTo>
                    <a:pt x="167" y="25254"/>
                  </a:lnTo>
                  <a:cubicBezTo>
                    <a:pt x="33" y="25320"/>
                    <a:pt x="0" y="25420"/>
                    <a:pt x="67" y="25520"/>
                  </a:cubicBezTo>
                  <a:cubicBezTo>
                    <a:pt x="100" y="25587"/>
                    <a:pt x="167" y="25621"/>
                    <a:pt x="267" y="25654"/>
                  </a:cubicBezTo>
                  <a:cubicBezTo>
                    <a:pt x="300" y="25621"/>
                    <a:pt x="334" y="25621"/>
                    <a:pt x="367" y="25621"/>
                  </a:cubicBezTo>
                  <a:lnTo>
                    <a:pt x="44032" y="402"/>
                  </a:lnTo>
                  <a:cubicBezTo>
                    <a:pt x="44132" y="336"/>
                    <a:pt x="44165" y="202"/>
                    <a:pt x="44098" y="102"/>
                  </a:cubicBezTo>
                  <a:cubicBezTo>
                    <a:pt x="44077" y="38"/>
                    <a:pt x="44013" y="1"/>
                    <a:pt x="4394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5"/>
            <p:cNvSpPr/>
            <p:nvPr/>
          </p:nvSpPr>
          <p:spPr>
            <a:xfrm>
              <a:off x="2721275" y="3098250"/>
              <a:ext cx="1106450" cy="640725"/>
            </a:xfrm>
            <a:custGeom>
              <a:avLst/>
              <a:gdLst/>
              <a:ahLst/>
              <a:cxnLst/>
              <a:rect l="l" t="t" r="r" b="b"/>
              <a:pathLst>
                <a:path w="44258" h="25629" extrusionOk="0">
                  <a:moveTo>
                    <a:pt x="43986" y="1"/>
                  </a:moveTo>
                  <a:cubicBezTo>
                    <a:pt x="43948" y="1"/>
                    <a:pt x="43907" y="14"/>
                    <a:pt x="43865" y="44"/>
                  </a:cubicBezTo>
                  <a:lnTo>
                    <a:pt x="201" y="25262"/>
                  </a:lnTo>
                  <a:cubicBezTo>
                    <a:pt x="1" y="25362"/>
                    <a:pt x="67" y="25629"/>
                    <a:pt x="301" y="25629"/>
                  </a:cubicBezTo>
                  <a:cubicBezTo>
                    <a:pt x="334" y="25629"/>
                    <a:pt x="368" y="25629"/>
                    <a:pt x="401" y="25595"/>
                  </a:cubicBezTo>
                  <a:lnTo>
                    <a:pt x="44066" y="377"/>
                  </a:lnTo>
                  <a:cubicBezTo>
                    <a:pt x="44257" y="268"/>
                    <a:pt x="44157" y="1"/>
                    <a:pt x="4398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5"/>
            <p:cNvSpPr/>
            <p:nvPr/>
          </p:nvSpPr>
          <p:spPr>
            <a:xfrm>
              <a:off x="2770475" y="3574500"/>
              <a:ext cx="378625" cy="247200"/>
            </a:xfrm>
            <a:custGeom>
              <a:avLst/>
              <a:gdLst/>
              <a:ahLst/>
              <a:cxnLst/>
              <a:rect l="l" t="t" r="r" b="b"/>
              <a:pathLst>
                <a:path w="15145" h="9888" extrusionOk="0">
                  <a:moveTo>
                    <a:pt x="14665" y="1"/>
                  </a:moveTo>
                  <a:cubicBezTo>
                    <a:pt x="14537" y="1"/>
                    <a:pt x="14392" y="46"/>
                    <a:pt x="14244" y="141"/>
                  </a:cubicBezTo>
                  <a:lnTo>
                    <a:pt x="901" y="7813"/>
                  </a:lnTo>
                  <a:cubicBezTo>
                    <a:pt x="368" y="8146"/>
                    <a:pt x="34" y="8680"/>
                    <a:pt x="1" y="9314"/>
                  </a:cubicBezTo>
                  <a:cubicBezTo>
                    <a:pt x="1" y="9679"/>
                    <a:pt x="188" y="9887"/>
                    <a:pt x="466" y="9887"/>
                  </a:cubicBezTo>
                  <a:cubicBezTo>
                    <a:pt x="595" y="9887"/>
                    <a:pt x="743" y="9843"/>
                    <a:pt x="901" y="9748"/>
                  </a:cubicBezTo>
                  <a:lnTo>
                    <a:pt x="14244" y="2075"/>
                  </a:lnTo>
                  <a:cubicBezTo>
                    <a:pt x="14745" y="1742"/>
                    <a:pt x="15078" y="1175"/>
                    <a:pt x="15145" y="574"/>
                  </a:cubicBezTo>
                  <a:cubicBezTo>
                    <a:pt x="15145" y="210"/>
                    <a:pt x="14943" y="1"/>
                    <a:pt x="146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5"/>
            <p:cNvSpPr/>
            <p:nvPr/>
          </p:nvSpPr>
          <p:spPr>
            <a:xfrm>
              <a:off x="2721275" y="3291925"/>
              <a:ext cx="1104975" cy="641350"/>
            </a:xfrm>
            <a:custGeom>
              <a:avLst/>
              <a:gdLst/>
              <a:ahLst/>
              <a:cxnLst/>
              <a:rect l="l" t="t" r="r" b="b"/>
              <a:pathLst>
                <a:path w="44199" h="25654" extrusionOk="0">
                  <a:moveTo>
                    <a:pt x="43978" y="1"/>
                  </a:moveTo>
                  <a:cubicBezTo>
                    <a:pt x="43940" y="1"/>
                    <a:pt x="43901" y="12"/>
                    <a:pt x="43865" y="35"/>
                  </a:cubicBezTo>
                  <a:lnTo>
                    <a:pt x="201" y="25254"/>
                  </a:lnTo>
                  <a:cubicBezTo>
                    <a:pt x="1" y="25354"/>
                    <a:pt x="67" y="25654"/>
                    <a:pt x="301" y="25654"/>
                  </a:cubicBezTo>
                  <a:cubicBezTo>
                    <a:pt x="334" y="25654"/>
                    <a:pt x="368" y="25620"/>
                    <a:pt x="401" y="25620"/>
                  </a:cubicBezTo>
                  <a:lnTo>
                    <a:pt x="44066" y="369"/>
                  </a:lnTo>
                  <a:cubicBezTo>
                    <a:pt x="44166" y="336"/>
                    <a:pt x="44199" y="202"/>
                    <a:pt x="44132" y="102"/>
                  </a:cubicBezTo>
                  <a:cubicBezTo>
                    <a:pt x="44111" y="38"/>
                    <a:pt x="44047" y="1"/>
                    <a:pt x="4397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5"/>
            <p:cNvSpPr/>
            <p:nvPr/>
          </p:nvSpPr>
          <p:spPr>
            <a:xfrm>
              <a:off x="2770475" y="3426900"/>
              <a:ext cx="290250" cy="196325"/>
            </a:xfrm>
            <a:custGeom>
              <a:avLst/>
              <a:gdLst/>
              <a:ahLst/>
              <a:cxnLst/>
              <a:rect l="l" t="t" r="r" b="b"/>
              <a:pathLst>
                <a:path w="11610" h="7853" extrusionOk="0">
                  <a:moveTo>
                    <a:pt x="11144" y="0"/>
                  </a:moveTo>
                  <a:cubicBezTo>
                    <a:pt x="11015" y="0"/>
                    <a:pt x="10867" y="45"/>
                    <a:pt x="10708" y="140"/>
                  </a:cubicBezTo>
                  <a:lnTo>
                    <a:pt x="901" y="5778"/>
                  </a:lnTo>
                  <a:cubicBezTo>
                    <a:pt x="368" y="6111"/>
                    <a:pt x="34" y="6645"/>
                    <a:pt x="1" y="7279"/>
                  </a:cubicBezTo>
                  <a:cubicBezTo>
                    <a:pt x="1" y="7644"/>
                    <a:pt x="188" y="7852"/>
                    <a:pt x="466" y="7852"/>
                  </a:cubicBezTo>
                  <a:cubicBezTo>
                    <a:pt x="595" y="7852"/>
                    <a:pt x="743" y="7808"/>
                    <a:pt x="901" y="7712"/>
                  </a:cubicBezTo>
                  <a:lnTo>
                    <a:pt x="10708" y="2075"/>
                  </a:lnTo>
                  <a:cubicBezTo>
                    <a:pt x="11209" y="1742"/>
                    <a:pt x="11542" y="1174"/>
                    <a:pt x="11609" y="574"/>
                  </a:cubicBezTo>
                  <a:cubicBezTo>
                    <a:pt x="11609" y="209"/>
                    <a:pt x="11422" y="0"/>
                    <a:pt x="111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5"/>
            <p:cNvSpPr/>
            <p:nvPr/>
          </p:nvSpPr>
          <p:spPr>
            <a:xfrm>
              <a:off x="3488500" y="3225650"/>
              <a:ext cx="267700" cy="183250"/>
            </a:xfrm>
            <a:custGeom>
              <a:avLst/>
              <a:gdLst/>
              <a:ahLst/>
              <a:cxnLst/>
              <a:rect l="l" t="t" r="r" b="b"/>
              <a:pathLst>
                <a:path w="10708" h="7330" extrusionOk="0">
                  <a:moveTo>
                    <a:pt x="10221" y="0"/>
                  </a:moveTo>
                  <a:cubicBezTo>
                    <a:pt x="10097" y="0"/>
                    <a:pt x="9957" y="38"/>
                    <a:pt x="9807" y="118"/>
                  </a:cubicBezTo>
                  <a:lnTo>
                    <a:pt x="901" y="5255"/>
                  </a:lnTo>
                  <a:cubicBezTo>
                    <a:pt x="367" y="5589"/>
                    <a:pt x="34" y="6156"/>
                    <a:pt x="0" y="6756"/>
                  </a:cubicBezTo>
                  <a:cubicBezTo>
                    <a:pt x="0" y="7121"/>
                    <a:pt x="172" y="7330"/>
                    <a:pt x="440" y="7330"/>
                  </a:cubicBezTo>
                  <a:cubicBezTo>
                    <a:pt x="564" y="7330"/>
                    <a:pt x="709" y="7285"/>
                    <a:pt x="868" y="7190"/>
                  </a:cubicBezTo>
                  <a:lnTo>
                    <a:pt x="9807" y="2053"/>
                  </a:lnTo>
                  <a:cubicBezTo>
                    <a:pt x="10308" y="1752"/>
                    <a:pt x="10641" y="1185"/>
                    <a:pt x="10708" y="585"/>
                  </a:cubicBezTo>
                  <a:cubicBezTo>
                    <a:pt x="10708" y="211"/>
                    <a:pt x="10511" y="0"/>
                    <a:pt x="1022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5"/>
            <p:cNvSpPr/>
            <p:nvPr/>
          </p:nvSpPr>
          <p:spPr>
            <a:xfrm>
              <a:off x="3777025" y="3202725"/>
              <a:ext cx="20875" cy="49225"/>
            </a:xfrm>
            <a:custGeom>
              <a:avLst/>
              <a:gdLst/>
              <a:ahLst/>
              <a:cxnLst/>
              <a:rect l="l" t="t" r="r" b="b"/>
              <a:pathLst>
                <a:path w="835" h="1969" extrusionOk="0">
                  <a:moveTo>
                    <a:pt x="34" y="1"/>
                  </a:moveTo>
                  <a:cubicBezTo>
                    <a:pt x="1" y="1"/>
                    <a:pt x="1" y="34"/>
                    <a:pt x="1" y="34"/>
                  </a:cubicBezTo>
                  <a:cubicBezTo>
                    <a:pt x="1" y="68"/>
                    <a:pt x="1" y="68"/>
                    <a:pt x="1" y="101"/>
                  </a:cubicBezTo>
                  <a:lnTo>
                    <a:pt x="1" y="368"/>
                  </a:lnTo>
                  <a:cubicBezTo>
                    <a:pt x="1" y="401"/>
                    <a:pt x="1" y="435"/>
                    <a:pt x="34" y="435"/>
                  </a:cubicBezTo>
                  <a:cubicBezTo>
                    <a:pt x="34" y="468"/>
                    <a:pt x="34" y="468"/>
                    <a:pt x="68" y="468"/>
                  </a:cubicBezTo>
                  <a:lnTo>
                    <a:pt x="568" y="668"/>
                  </a:lnTo>
                  <a:lnTo>
                    <a:pt x="101" y="1469"/>
                  </a:lnTo>
                  <a:cubicBezTo>
                    <a:pt x="68" y="1469"/>
                    <a:pt x="34" y="1502"/>
                    <a:pt x="34" y="1535"/>
                  </a:cubicBezTo>
                  <a:cubicBezTo>
                    <a:pt x="34" y="1569"/>
                    <a:pt x="34" y="1602"/>
                    <a:pt x="34" y="1635"/>
                  </a:cubicBezTo>
                  <a:lnTo>
                    <a:pt x="34" y="1936"/>
                  </a:lnTo>
                  <a:cubicBezTo>
                    <a:pt x="1" y="1936"/>
                    <a:pt x="1" y="1936"/>
                    <a:pt x="34" y="1969"/>
                  </a:cubicBezTo>
                  <a:lnTo>
                    <a:pt x="68" y="1969"/>
                  </a:lnTo>
                  <a:lnTo>
                    <a:pt x="801" y="768"/>
                  </a:lnTo>
                  <a:lnTo>
                    <a:pt x="835" y="668"/>
                  </a:lnTo>
                  <a:cubicBezTo>
                    <a:pt x="835" y="635"/>
                    <a:pt x="835" y="601"/>
                    <a:pt x="835" y="568"/>
                  </a:cubicBezTo>
                  <a:lnTo>
                    <a:pt x="835" y="435"/>
                  </a:lnTo>
                  <a:cubicBezTo>
                    <a:pt x="835" y="435"/>
                    <a:pt x="835" y="401"/>
                    <a:pt x="835" y="368"/>
                  </a:cubicBezTo>
                  <a:cubicBezTo>
                    <a:pt x="835" y="368"/>
                    <a:pt x="801" y="334"/>
                    <a:pt x="801" y="334"/>
                  </a:cubicBezTo>
                  <a:lnTo>
                    <a:pt x="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5"/>
            <p:cNvSpPr/>
            <p:nvPr/>
          </p:nvSpPr>
          <p:spPr>
            <a:xfrm>
              <a:off x="2764650" y="3844475"/>
              <a:ext cx="346925" cy="330650"/>
            </a:xfrm>
            <a:custGeom>
              <a:avLst/>
              <a:gdLst/>
              <a:ahLst/>
              <a:cxnLst/>
              <a:rect l="l" t="t" r="r" b="b"/>
              <a:pathLst>
                <a:path w="13877" h="13226" extrusionOk="0">
                  <a:moveTo>
                    <a:pt x="13243" y="425"/>
                  </a:moveTo>
                  <a:cubicBezTo>
                    <a:pt x="13268" y="425"/>
                    <a:pt x="13293" y="433"/>
                    <a:pt x="13310" y="450"/>
                  </a:cubicBezTo>
                  <a:cubicBezTo>
                    <a:pt x="13443" y="550"/>
                    <a:pt x="13510" y="683"/>
                    <a:pt x="13477" y="850"/>
                  </a:cubicBezTo>
                  <a:lnTo>
                    <a:pt x="13477" y="4619"/>
                  </a:lnTo>
                  <a:cubicBezTo>
                    <a:pt x="13443" y="5153"/>
                    <a:pt x="13143" y="5653"/>
                    <a:pt x="12676" y="5987"/>
                  </a:cubicBezTo>
                  <a:lnTo>
                    <a:pt x="1034" y="12692"/>
                  </a:lnTo>
                  <a:cubicBezTo>
                    <a:pt x="954" y="12772"/>
                    <a:pt x="860" y="12807"/>
                    <a:pt x="768" y="12807"/>
                  </a:cubicBezTo>
                  <a:cubicBezTo>
                    <a:pt x="556" y="12807"/>
                    <a:pt x="364" y="12615"/>
                    <a:pt x="434" y="12358"/>
                  </a:cubicBezTo>
                  <a:lnTo>
                    <a:pt x="434" y="8622"/>
                  </a:lnTo>
                  <a:cubicBezTo>
                    <a:pt x="467" y="8055"/>
                    <a:pt x="768" y="7555"/>
                    <a:pt x="1235" y="7254"/>
                  </a:cubicBezTo>
                  <a:lnTo>
                    <a:pt x="12876" y="516"/>
                  </a:lnTo>
                  <a:cubicBezTo>
                    <a:pt x="12976" y="483"/>
                    <a:pt x="13076" y="450"/>
                    <a:pt x="13176" y="450"/>
                  </a:cubicBezTo>
                  <a:cubicBezTo>
                    <a:pt x="13193" y="433"/>
                    <a:pt x="13218" y="425"/>
                    <a:pt x="13243" y="425"/>
                  </a:cubicBezTo>
                  <a:close/>
                  <a:moveTo>
                    <a:pt x="13153" y="0"/>
                  </a:moveTo>
                  <a:cubicBezTo>
                    <a:pt x="12982" y="0"/>
                    <a:pt x="12812" y="52"/>
                    <a:pt x="12676" y="149"/>
                  </a:cubicBezTo>
                  <a:lnTo>
                    <a:pt x="1034" y="6888"/>
                  </a:lnTo>
                  <a:cubicBezTo>
                    <a:pt x="434" y="7254"/>
                    <a:pt x="67" y="7922"/>
                    <a:pt x="34" y="8622"/>
                  </a:cubicBezTo>
                  <a:lnTo>
                    <a:pt x="34" y="12358"/>
                  </a:lnTo>
                  <a:cubicBezTo>
                    <a:pt x="0" y="12658"/>
                    <a:pt x="134" y="12959"/>
                    <a:pt x="401" y="13125"/>
                  </a:cubicBezTo>
                  <a:cubicBezTo>
                    <a:pt x="501" y="13192"/>
                    <a:pt x="601" y="13225"/>
                    <a:pt x="734" y="13225"/>
                  </a:cubicBezTo>
                  <a:cubicBezTo>
                    <a:pt x="901" y="13192"/>
                    <a:pt x="1068" y="13159"/>
                    <a:pt x="1235" y="13059"/>
                  </a:cubicBezTo>
                  <a:lnTo>
                    <a:pt x="12876" y="6320"/>
                  </a:lnTo>
                  <a:cubicBezTo>
                    <a:pt x="13477" y="5954"/>
                    <a:pt x="13844" y="5320"/>
                    <a:pt x="13877" y="4619"/>
                  </a:cubicBezTo>
                  <a:lnTo>
                    <a:pt x="13877" y="850"/>
                  </a:lnTo>
                  <a:cubicBezTo>
                    <a:pt x="13877" y="550"/>
                    <a:pt x="13743" y="249"/>
                    <a:pt x="13510" y="83"/>
                  </a:cubicBezTo>
                  <a:cubicBezTo>
                    <a:pt x="13399" y="27"/>
                    <a:pt x="13276" y="0"/>
                    <a:pt x="1315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5"/>
            <p:cNvSpPr/>
            <p:nvPr/>
          </p:nvSpPr>
          <p:spPr>
            <a:xfrm>
              <a:off x="2848875" y="4019975"/>
              <a:ext cx="30875" cy="59250"/>
            </a:xfrm>
            <a:custGeom>
              <a:avLst/>
              <a:gdLst/>
              <a:ahLst/>
              <a:cxnLst/>
              <a:rect l="l" t="t" r="r" b="b"/>
              <a:pathLst>
                <a:path w="1235" h="2370" extrusionOk="0">
                  <a:moveTo>
                    <a:pt x="868" y="1"/>
                  </a:moveTo>
                  <a:cubicBezTo>
                    <a:pt x="768" y="34"/>
                    <a:pt x="701" y="34"/>
                    <a:pt x="601" y="101"/>
                  </a:cubicBezTo>
                  <a:cubicBezTo>
                    <a:pt x="501" y="134"/>
                    <a:pt x="434" y="234"/>
                    <a:pt x="367" y="301"/>
                  </a:cubicBezTo>
                  <a:cubicBezTo>
                    <a:pt x="267" y="401"/>
                    <a:pt x="201" y="501"/>
                    <a:pt x="167" y="601"/>
                  </a:cubicBezTo>
                  <a:cubicBezTo>
                    <a:pt x="100" y="701"/>
                    <a:pt x="67" y="802"/>
                    <a:pt x="34" y="935"/>
                  </a:cubicBezTo>
                  <a:cubicBezTo>
                    <a:pt x="34" y="1035"/>
                    <a:pt x="0" y="1168"/>
                    <a:pt x="0" y="1269"/>
                  </a:cubicBezTo>
                  <a:lnTo>
                    <a:pt x="0" y="1535"/>
                  </a:lnTo>
                  <a:lnTo>
                    <a:pt x="0" y="1802"/>
                  </a:lnTo>
                  <a:cubicBezTo>
                    <a:pt x="0" y="1902"/>
                    <a:pt x="0" y="2002"/>
                    <a:pt x="34" y="2102"/>
                  </a:cubicBezTo>
                  <a:cubicBezTo>
                    <a:pt x="67" y="2169"/>
                    <a:pt x="100" y="2236"/>
                    <a:pt x="167" y="2303"/>
                  </a:cubicBezTo>
                  <a:cubicBezTo>
                    <a:pt x="234" y="2336"/>
                    <a:pt x="301" y="2369"/>
                    <a:pt x="367" y="2369"/>
                  </a:cubicBezTo>
                  <a:cubicBezTo>
                    <a:pt x="434" y="2369"/>
                    <a:pt x="534" y="2336"/>
                    <a:pt x="601" y="2269"/>
                  </a:cubicBezTo>
                  <a:cubicBezTo>
                    <a:pt x="701" y="2236"/>
                    <a:pt x="801" y="2169"/>
                    <a:pt x="868" y="2069"/>
                  </a:cubicBezTo>
                  <a:cubicBezTo>
                    <a:pt x="934" y="2002"/>
                    <a:pt x="1001" y="1902"/>
                    <a:pt x="1068" y="1802"/>
                  </a:cubicBezTo>
                  <a:cubicBezTo>
                    <a:pt x="1101" y="1702"/>
                    <a:pt x="1135" y="1602"/>
                    <a:pt x="1168" y="1502"/>
                  </a:cubicBezTo>
                  <a:cubicBezTo>
                    <a:pt x="1201" y="1402"/>
                    <a:pt x="1235" y="1302"/>
                    <a:pt x="1235" y="1168"/>
                  </a:cubicBezTo>
                  <a:cubicBezTo>
                    <a:pt x="1235" y="1168"/>
                    <a:pt x="1235" y="1168"/>
                    <a:pt x="1235" y="1135"/>
                  </a:cubicBezTo>
                  <a:lnTo>
                    <a:pt x="1201" y="1135"/>
                  </a:lnTo>
                  <a:lnTo>
                    <a:pt x="934" y="1302"/>
                  </a:lnTo>
                  <a:cubicBezTo>
                    <a:pt x="934" y="1302"/>
                    <a:pt x="901" y="1302"/>
                    <a:pt x="901" y="1335"/>
                  </a:cubicBezTo>
                  <a:cubicBezTo>
                    <a:pt x="868" y="1369"/>
                    <a:pt x="868" y="1402"/>
                    <a:pt x="868" y="1402"/>
                  </a:cubicBezTo>
                  <a:cubicBezTo>
                    <a:pt x="868" y="1435"/>
                    <a:pt x="868" y="1469"/>
                    <a:pt x="868" y="1502"/>
                  </a:cubicBezTo>
                  <a:cubicBezTo>
                    <a:pt x="834" y="1535"/>
                    <a:pt x="834" y="1569"/>
                    <a:pt x="801" y="1602"/>
                  </a:cubicBezTo>
                  <a:cubicBezTo>
                    <a:pt x="801" y="1635"/>
                    <a:pt x="768" y="1669"/>
                    <a:pt x="734" y="1702"/>
                  </a:cubicBezTo>
                  <a:cubicBezTo>
                    <a:pt x="701" y="1736"/>
                    <a:pt x="668" y="1769"/>
                    <a:pt x="634" y="1802"/>
                  </a:cubicBezTo>
                  <a:cubicBezTo>
                    <a:pt x="601" y="1836"/>
                    <a:pt x="567" y="1836"/>
                    <a:pt x="501" y="1836"/>
                  </a:cubicBezTo>
                  <a:cubicBezTo>
                    <a:pt x="467" y="1836"/>
                    <a:pt x="467" y="1836"/>
                    <a:pt x="434" y="1802"/>
                  </a:cubicBezTo>
                  <a:cubicBezTo>
                    <a:pt x="401" y="1769"/>
                    <a:pt x="401" y="1736"/>
                    <a:pt x="401" y="1702"/>
                  </a:cubicBezTo>
                  <a:cubicBezTo>
                    <a:pt x="401" y="1669"/>
                    <a:pt x="401" y="1635"/>
                    <a:pt x="401" y="1602"/>
                  </a:cubicBezTo>
                  <a:lnTo>
                    <a:pt x="401" y="1469"/>
                  </a:lnTo>
                  <a:lnTo>
                    <a:pt x="401" y="1202"/>
                  </a:lnTo>
                  <a:lnTo>
                    <a:pt x="401" y="1068"/>
                  </a:lnTo>
                  <a:cubicBezTo>
                    <a:pt x="401" y="1035"/>
                    <a:pt x="401" y="968"/>
                    <a:pt x="401" y="935"/>
                  </a:cubicBezTo>
                  <a:cubicBezTo>
                    <a:pt x="401" y="868"/>
                    <a:pt x="434" y="835"/>
                    <a:pt x="434" y="802"/>
                  </a:cubicBezTo>
                  <a:cubicBezTo>
                    <a:pt x="467" y="735"/>
                    <a:pt x="467" y="701"/>
                    <a:pt x="501" y="668"/>
                  </a:cubicBezTo>
                  <a:cubicBezTo>
                    <a:pt x="534" y="635"/>
                    <a:pt x="567" y="601"/>
                    <a:pt x="634" y="568"/>
                  </a:cubicBezTo>
                  <a:cubicBezTo>
                    <a:pt x="668" y="535"/>
                    <a:pt x="701" y="535"/>
                    <a:pt x="734" y="535"/>
                  </a:cubicBezTo>
                  <a:cubicBezTo>
                    <a:pt x="801" y="535"/>
                    <a:pt x="834" y="568"/>
                    <a:pt x="868" y="601"/>
                  </a:cubicBezTo>
                  <a:cubicBezTo>
                    <a:pt x="868" y="635"/>
                    <a:pt x="868" y="635"/>
                    <a:pt x="868" y="668"/>
                  </a:cubicBezTo>
                  <a:cubicBezTo>
                    <a:pt x="868" y="701"/>
                    <a:pt x="868" y="701"/>
                    <a:pt x="901" y="735"/>
                  </a:cubicBezTo>
                  <a:lnTo>
                    <a:pt x="934" y="735"/>
                  </a:lnTo>
                  <a:lnTo>
                    <a:pt x="1201" y="568"/>
                  </a:lnTo>
                  <a:cubicBezTo>
                    <a:pt x="1201" y="568"/>
                    <a:pt x="1235" y="568"/>
                    <a:pt x="1235" y="535"/>
                  </a:cubicBezTo>
                  <a:cubicBezTo>
                    <a:pt x="1235" y="535"/>
                    <a:pt x="1235" y="501"/>
                    <a:pt x="1235" y="468"/>
                  </a:cubicBezTo>
                  <a:cubicBezTo>
                    <a:pt x="1235" y="401"/>
                    <a:pt x="1201" y="301"/>
                    <a:pt x="1168" y="234"/>
                  </a:cubicBezTo>
                  <a:cubicBezTo>
                    <a:pt x="1168" y="168"/>
                    <a:pt x="1101" y="101"/>
                    <a:pt x="1068" y="68"/>
                  </a:cubicBezTo>
                  <a:cubicBezTo>
                    <a:pt x="1001" y="34"/>
                    <a:pt x="934" y="1"/>
                    <a:pt x="86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5"/>
            <p:cNvSpPr/>
            <p:nvPr/>
          </p:nvSpPr>
          <p:spPr>
            <a:xfrm>
              <a:off x="2885575" y="4014150"/>
              <a:ext cx="25875" cy="47550"/>
            </a:xfrm>
            <a:custGeom>
              <a:avLst/>
              <a:gdLst/>
              <a:ahLst/>
              <a:cxnLst/>
              <a:rect l="l" t="t" r="r" b="b"/>
              <a:pathLst>
                <a:path w="1035" h="1902" extrusionOk="0">
                  <a:moveTo>
                    <a:pt x="634" y="968"/>
                  </a:moveTo>
                  <a:cubicBezTo>
                    <a:pt x="634" y="1001"/>
                    <a:pt x="634" y="1035"/>
                    <a:pt x="634" y="1101"/>
                  </a:cubicBezTo>
                  <a:cubicBezTo>
                    <a:pt x="634" y="1135"/>
                    <a:pt x="634" y="1168"/>
                    <a:pt x="601" y="1201"/>
                  </a:cubicBezTo>
                  <a:cubicBezTo>
                    <a:pt x="567" y="1235"/>
                    <a:pt x="567" y="1268"/>
                    <a:pt x="534" y="1301"/>
                  </a:cubicBezTo>
                  <a:cubicBezTo>
                    <a:pt x="500" y="1335"/>
                    <a:pt x="500" y="1368"/>
                    <a:pt x="467" y="1368"/>
                  </a:cubicBezTo>
                  <a:cubicBezTo>
                    <a:pt x="434" y="1401"/>
                    <a:pt x="400" y="1401"/>
                    <a:pt x="367" y="1401"/>
                  </a:cubicBezTo>
                  <a:cubicBezTo>
                    <a:pt x="334" y="1401"/>
                    <a:pt x="334" y="1368"/>
                    <a:pt x="334" y="1335"/>
                  </a:cubicBezTo>
                  <a:cubicBezTo>
                    <a:pt x="334" y="1301"/>
                    <a:pt x="367" y="1235"/>
                    <a:pt x="367" y="1201"/>
                  </a:cubicBezTo>
                  <a:cubicBezTo>
                    <a:pt x="400" y="1168"/>
                    <a:pt x="434" y="1135"/>
                    <a:pt x="467" y="1101"/>
                  </a:cubicBezTo>
                  <a:lnTo>
                    <a:pt x="634" y="968"/>
                  </a:lnTo>
                  <a:close/>
                  <a:moveTo>
                    <a:pt x="767" y="0"/>
                  </a:moveTo>
                  <a:cubicBezTo>
                    <a:pt x="701" y="34"/>
                    <a:pt x="634" y="34"/>
                    <a:pt x="567" y="101"/>
                  </a:cubicBezTo>
                  <a:cubicBezTo>
                    <a:pt x="500" y="134"/>
                    <a:pt x="434" y="167"/>
                    <a:pt x="367" y="234"/>
                  </a:cubicBezTo>
                  <a:cubicBezTo>
                    <a:pt x="300" y="301"/>
                    <a:pt x="267" y="367"/>
                    <a:pt x="234" y="434"/>
                  </a:cubicBezTo>
                  <a:cubicBezTo>
                    <a:pt x="167" y="501"/>
                    <a:pt x="134" y="568"/>
                    <a:pt x="134" y="634"/>
                  </a:cubicBezTo>
                  <a:cubicBezTo>
                    <a:pt x="100" y="668"/>
                    <a:pt x="100" y="734"/>
                    <a:pt x="67" y="801"/>
                  </a:cubicBezTo>
                  <a:cubicBezTo>
                    <a:pt x="67" y="801"/>
                    <a:pt x="67" y="834"/>
                    <a:pt x="67" y="834"/>
                  </a:cubicBezTo>
                  <a:lnTo>
                    <a:pt x="100" y="834"/>
                  </a:lnTo>
                  <a:lnTo>
                    <a:pt x="367" y="701"/>
                  </a:lnTo>
                  <a:lnTo>
                    <a:pt x="400" y="668"/>
                  </a:lnTo>
                  <a:cubicBezTo>
                    <a:pt x="434" y="634"/>
                    <a:pt x="434" y="634"/>
                    <a:pt x="434" y="601"/>
                  </a:cubicBezTo>
                  <a:lnTo>
                    <a:pt x="467" y="568"/>
                  </a:lnTo>
                  <a:cubicBezTo>
                    <a:pt x="500" y="534"/>
                    <a:pt x="500" y="501"/>
                    <a:pt x="534" y="501"/>
                  </a:cubicBezTo>
                  <a:cubicBezTo>
                    <a:pt x="567" y="484"/>
                    <a:pt x="592" y="476"/>
                    <a:pt x="609" y="476"/>
                  </a:cubicBezTo>
                  <a:cubicBezTo>
                    <a:pt x="626" y="476"/>
                    <a:pt x="634" y="484"/>
                    <a:pt x="634" y="501"/>
                  </a:cubicBezTo>
                  <a:cubicBezTo>
                    <a:pt x="667" y="534"/>
                    <a:pt x="667" y="568"/>
                    <a:pt x="667" y="601"/>
                  </a:cubicBezTo>
                  <a:lnTo>
                    <a:pt x="434" y="801"/>
                  </a:lnTo>
                  <a:cubicBezTo>
                    <a:pt x="300" y="901"/>
                    <a:pt x="200" y="1035"/>
                    <a:pt x="100" y="1168"/>
                  </a:cubicBezTo>
                  <a:cubicBezTo>
                    <a:pt x="33" y="1301"/>
                    <a:pt x="0" y="1435"/>
                    <a:pt x="0" y="1568"/>
                  </a:cubicBezTo>
                  <a:cubicBezTo>
                    <a:pt x="0" y="1635"/>
                    <a:pt x="33" y="1702"/>
                    <a:pt x="67" y="1735"/>
                  </a:cubicBezTo>
                  <a:cubicBezTo>
                    <a:pt x="100" y="1802"/>
                    <a:pt x="100" y="1835"/>
                    <a:pt x="134" y="1868"/>
                  </a:cubicBezTo>
                  <a:cubicBezTo>
                    <a:pt x="167" y="1902"/>
                    <a:pt x="200" y="1902"/>
                    <a:pt x="234" y="1902"/>
                  </a:cubicBezTo>
                  <a:cubicBezTo>
                    <a:pt x="300" y="1902"/>
                    <a:pt x="367" y="1868"/>
                    <a:pt x="400" y="1835"/>
                  </a:cubicBezTo>
                  <a:cubicBezTo>
                    <a:pt x="467" y="1802"/>
                    <a:pt x="534" y="1735"/>
                    <a:pt x="601" y="1702"/>
                  </a:cubicBezTo>
                  <a:cubicBezTo>
                    <a:pt x="634" y="1635"/>
                    <a:pt x="667" y="1535"/>
                    <a:pt x="701" y="1468"/>
                  </a:cubicBezTo>
                  <a:lnTo>
                    <a:pt x="701" y="1568"/>
                  </a:lnTo>
                  <a:lnTo>
                    <a:pt x="701" y="1602"/>
                  </a:lnTo>
                  <a:lnTo>
                    <a:pt x="734" y="1602"/>
                  </a:lnTo>
                  <a:lnTo>
                    <a:pt x="1001" y="1468"/>
                  </a:lnTo>
                  <a:cubicBezTo>
                    <a:pt x="1001" y="1435"/>
                    <a:pt x="1034" y="1435"/>
                    <a:pt x="1034" y="1401"/>
                  </a:cubicBezTo>
                  <a:cubicBezTo>
                    <a:pt x="1034" y="1401"/>
                    <a:pt x="1034" y="1368"/>
                    <a:pt x="1034" y="1335"/>
                  </a:cubicBezTo>
                  <a:lnTo>
                    <a:pt x="1034" y="434"/>
                  </a:lnTo>
                  <a:cubicBezTo>
                    <a:pt x="1034" y="334"/>
                    <a:pt x="1034" y="267"/>
                    <a:pt x="1001" y="201"/>
                  </a:cubicBezTo>
                  <a:cubicBezTo>
                    <a:pt x="1001" y="134"/>
                    <a:pt x="967" y="101"/>
                    <a:pt x="901" y="67"/>
                  </a:cubicBezTo>
                  <a:cubicBezTo>
                    <a:pt x="867" y="34"/>
                    <a:pt x="834" y="0"/>
                    <a:pt x="76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5"/>
            <p:cNvSpPr/>
            <p:nvPr/>
          </p:nvSpPr>
          <p:spPr>
            <a:xfrm>
              <a:off x="2920600" y="3994625"/>
              <a:ext cx="25875" cy="50400"/>
            </a:xfrm>
            <a:custGeom>
              <a:avLst/>
              <a:gdLst/>
              <a:ahLst/>
              <a:cxnLst/>
              <a:rect l="l" t="t" r="r" b="b"/>
              <a:pathLst>
                <a:path w="1035" h="2016" extrusionOk="0">
                  <a:moveTo>
                    <a:pt x="804" y="0"/>
                  </a:moveTo>
                  <a:cubicBezTo>
                    <a:pt x="790" y="0"/>
                    <a:pt x="777" y="4"/>
                    <a:pt x="767" y="14"/>
                  </a:cubicBezTo>
                  <a:cubicBezTo>
                    <a:pt x="701" y="14"/>
                    <a:pt x="634" y="14"/>
                    <a:pt x="601" y="48"/>
                  </a:cubicBezTo>
                  <a:cubicBezTo>
                    <a:pt x="567" y="81"/>
                    <a:pt x="534" y="114"/>
                    <a:pt x="500" y="148"/>
                  </a:cubicBezTo>
                  <a:cubicBezTo>
                    <a:pt x="467" y="148"/>
                    <a:pt x="434" y="181"/>
                    <a:pt x="400" y="214"/>
                  </a:cubicBezTo>
                  <a:cubicBezTo>
                    <a:pt x="400" y="248"/>
                    <a:pt x="367" y="281"/>
                    <a:pt x="367" y="314"/>
                  </a:cubicBezTo>
                  <a:cubicBezTo>
                    <a:pt x="334" y="348"/>
                    <a:pt x="334" y="381"/>
                    <a:pt x="300" y="415"/>
                  </a:cubicBezTo>
                  <a:lnTo>
                    <a:pt x="300" y="348"/>
                  </a:lnTo>
                  <a:cubicBezTo>
                    <a:pt x="334" y="314"/>
                    <a:pt x="334" y="281"/>
                    <a:pt x="300" y="281"/>
                  </a:cubicBezTo>
                  <a:lnTo>
                    <a:pt x="267" y="281"/>
                  </a:lnTo>
                  <a:lnTo>
                    <a:pt x="33" y="415"/>
                  </a:lnTo>
                  <a:cubicBezTo>
                    <a:pt x="33" y="415"/>
                    <a:pt x="0" y="448"/>
                    <a:pt x="0" y="481"/>
                  </a:cubicBezTo>
                  <a:cubicBezTo>
                    <a:pt x="0" y="481"/>
                    <a:pt x="0" y="515"/>
                    <a:pt x="0" y="548"/>
                  </a:cubicBezTo>
                  <a:lnTo>
                    <a:pt x="0" y="1949"/>
                  </a:lnTo>
                  <a:cubicBezTo>
                    <a:pt x="0" y="1949"/>
                    <a:pt x="0" y="1982"/>
                    <a:pt x="0" y="2016"/>
                  </a:cubicBezTo>
                  <a:lnTo>
                    <a:pt x="33" y="2016"/>
                  </a:lnTo>
                  <a:lnTo>
                    <a:pt x="300" y="1849"/>
                  </a:lnTo>
                  <a:cubicBezTo>
                    <a:pt x="300" y="1849"/>
                    <a:pt x="300" y="1816"/>
                    <a:pt x="334" y="1816"/>
                  </a:cubicBezTo>
                  <a:cubicBezTo>
                    <a:pt x="334" y="1782"/>
                    <a:pt x="334" y="1782"/>
                    <a:pt x="334" y="1749"/>
                  </a:cubicBezTo>
                  <a:lnTo>
                    <a:pt x="334" y="982"/>
                  </a:lnTo>
                  <a:cubicBezTo>
                    <a:pt x="334" y="882"/>
                    <a:pt x="334" y="815"/>
                    <a:pt x="367" y="748"/>
                  </a:cubicBezTo>
                  <a:cubicBezTo>
                    <a:pt x="400" y="681"/>
                    <a:pt x="434" y="615"/>
                    <a:pt x="500" y="581"/>
                  </a:cubicBezTo>
                  <a:cubicBezTo>
                    <a:pt x="534" y="565"/>
                    <a:pt x="559" y="556"/>
                    <a:pt x="580" y="556"/>
                  </a:cubicBezTo>
                  <a:cubicBezTo>
                    <a:pt x="601" y="556"/>
                    <a:pt x="617" y="565"/>
                    <a:pt x="634" y="581"/>
                  </a:cubicBezTo>
                  <a:cubicBezTo>
                    <a:pt x="667" y="648"/>
                    <a:pt x="667" y="715"/>
                    <a:pt x="667" y="781"/>
                  </a:cubicBezTo>
                  <a:lnTo>
                    <a:pt x="667" y="1549"/>
                  </a:lnTo>
                  <a:lnTo>
                    <a:pt x="667" y="1582"/>
                  </a:lnTo>
                  <a:cubicBezTo>
                    <a:pt x="667" y="1599"/>
                    <a:pt x="676" y="1607"/>
                    <a:pt x="684" y="1607"/>
                  </a:cubicBezTo>
                  <a:cubicBezTo>
                    <a:pt x="692" y="1607"/>
                    <a:pt x="701" y="1599"/>
                    <a:pt x="701" y="1582"/>
                  </a:cubicBezTo>
                  <a:lnTo>
                    <a:pt x="934" y="1449"/>
                  </a:lnTo>
                  <a:cubicBezTo>
                    <a:pt x="967" y="1449"/>
                    <a:pt x="967" y="1415"/>
                    <a:pt x="1001" y="1415"/>
                  </a:cubicBezTo>
                  <a:cubicBezTo>
                    <a:pt x="1001" y="1382"/>
                    <a:pt x="1001" y="1349"/>
                    <a:pt x="1001" y="1349"/>
                  </a:cubicBezTo>
                  <a:lnTo>
                    <a:pt x="1034" y="515"/>
                  </a:lnTo>
                  <a:cubicBezTo>
                    <a:pt x="1034" y="415"/>
                    <a:pt x="1001" y="314"/>
                    <a:pt x="1001" y="214"/>
                  </a:cubicBezTo>
                  <a:cubicBezTo>
                    <a:pt x="967" y="148"/>
                    <a:pt x="934" y="81"/>
                    <a:pt x="901" y="48"/>
                  </a:cubicBezTo>
                  <a:cubicBezTo>
                    <a:pt x="877" y="24"/>
                    <a:pt x="837" y="0"/>
                    <a:pt x="80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5"/>
            <p:cNvSpPr/>
            <p:nvPr/>
          </p:nvSpPr>
          <p:spPr>
            <a:xfrm>
              <a:off x="2951450" y="3975800"/>
              <a:ext cx="26700" cy="45050"/>
            </a:xfrm>
            <a:custGeom>
              <a:avLst/>
              <a:gdLst/>
              <a:ahLst/>
              <a:cxnLst/>
              <a:rect l="l" t="t" r="r" b="b"/>
              <a:pathLst>
                <a:path w="1068" h="1802" extrusionOk="0">
                  <a:moveTo>
                    <a:pt x="801" y="0"/>
                  </a:moveTo>
                  <a:cubicBezTo>
                    <a:pt x="701" y="0"/>
                    <a:pt x="634" y="33"/>
                    <a:pt x="534" y="100"/>
                  </a:cubicBezTo>
                  <a:cubicBezTo>
                    <a:pt x="467" y="133"/>
                    <a:pt x="401" y="200"/>
                    <a:pt x="334" y="267"/>
                  </a:cubicBezTo>
                  <a:cubicBezTo>
                    <a:pt x="267" y="334"/>
                    <a:pt x="200" y="400"/>
                    <a:pt x="167" y="500"/>
                  </a:cubicBezTo>
                  <a:cubicBezTo>
                    <a:pt x="134" y="600"/>
                    <a:pt x="100" y="667"/>
                    <a:pt x="67" y="767"/>
                  </a:cubicBezTo>
                  <a:cubicBezTo>
                    <a:pt x="34" y="901"/>
                    <a:pt x="0" y="1001"/>
                    <a:pt x="0" y="1101"/>
                  </a:cubicBezTo>
                  <a:lnTo>
                    <a:pt x="0" y="1334"/>
                  </a:lnTo>
                  <a:cubicBezTo>
                    <a:pt x="0" y="1434"/>
                    <a:pt x="34" y="1534"/>
                    <a:pt x="67" y="1601"/>
                  </a:cubicBezTo>
                  <a:cubicBezTo>
                    <a:pt x="67" y="1668"/>
                    <a:pt x="134" y="1735"/>
                    <a:pt x="167" y="1768"/>
                  </a:cubicBezTo>
                  <a:cubicBezTo>
                    <a:pt x="234" y="1801"/>
                    <a:pt x="267" y="1801"/>
                    <a:pt x="334" y="1801"/>
                  </a:cubicBezTo>
                  <a:cubicBezTo>
                    <a:pt x="401" y="1801"/>
                    <a:pt x="467" y="1768"/>
                    <a:pt x="534" y="1735"/>
                  </a:cubicBezTo>
                  <a:cubicBezTo>
                    <a:pt x="634" y="1668"/>
                    <a:pt x="734" y="1601"/>
                    <a:pt x="801" y="1534"/>
                  </a:cubicBezTo>
                  <a:cubicBezTo>
                    <a:pt x="868" y="1434"/>
                    <a:pt x="934" y="1368"/>
                    <a:pt x="968" y="1268"/>
                  </a:cubicBezTo>
                  <a:cubicBezTo>
                    <a:pt x="1001" y="1201"/>
                    <a:pt x="1034" y="1101"/>
                    <a:pt x="1034" y="1034"/>
                  </a:cubicBezTo>
                  <a:cubicBezTo>
                    <a:pt x="1068" y="967"/>
                    <a:pt x="1068" y="934"/>
                    <a:pt x="1068" y="867"/>
                  </a:cubicBezTo>
                  <a:cubicBezTo>
                    <a:pt x="1068" y="834"/>
                    <a:pt x="1068" y="834"/>
                    <a:pt x="1068" y="834"/>
                  </a:cubicBezTo>
                  <a:lnTo>
                    <a:pt x="1034" y="834"/>
                  </a:lnTo>
                  <a:lnTo>
                    <a:pt x="768" y="967"/>
                  </a:lnTo>
                  <a:cubicBezTo>
                    <a:pt x="768" y="967"/>
                    <a:pt x="734" y="1001"/>
                    <a:pt x="734" y="1001"/>
                  </a:cubicBezTo>
                  <a:lnTo>
                    <a:pt x="734" y="1067"/>
                  </a:lnTo>
                  <a:cubicBezTo>
                    <a:pt x="701" y="1101"/>
                    <a:pt x="701" y="1134"/>
                    <a:pt x="667" y="1168"/>
                  </a:cubicBezTo>
                  <a:cubicBezTo>
                    <a:pt x="634" y="1201"/>
                    <a:pt x="601" y="1234"/>
                    <a:pt x="567" y="1268"/>
                  </a:cubicBezTo>
                  <a:cubicBezTo>
                    <a:pt x="534" y="1284"/>
                    <a:pt x="509" y="1293"/>
                    <a:pt x="488" y="1293"/>
                  </a:cubicBezTo>
                  <a:cubicBezTo>
                    <a:pt x="467" y="1293"/>
                    <a:pt x="451" y="1284"/>
                    <a:pt x="434" y="1268"/>
                  </a:cubicBezTo>
                  <a:cubicBezTo>
                    <a:pt x="401" y="1234"/>
                    <a:pt x="367" y="1168"/>
                    <a:pt x="401" y="1134"/>
                  </a:cubicBezTo>
                  <a:cubicBezTo>
                    <a:pt x="367" y="1067"/>
                    <a:pt x="367" y="1034"/>
                    <a:pt x="401" y="1001"/>
                  </a:cubicBezTo>
                  <a:cubicBezTo>
                    <a:pt x="367" y="967"/>
                    <a:pt x="367" y="934"/>
                    <a:pt x="401" y="901"/>
                  </a:cubicBezTo>
                  <a:cubicBezTo>
                    <a:pt x="401" y="834"/>
                    <a:pt x="401" y="767"/>
                    <a:pt x="434" y="701"/>
                  </a:cubicBezTo>
                  <a:cubicBezTo>
                    <a:pt x="467" y="634"/>
                    <a:pt x="501" y="600"/>
                    <a:pt x="567" y="567"/>
                  </a:cubicBezTo>
                  <a:cubicBezTo>
                    <a:pt x="601" y="534"/>
                    <a:pt x="634" y="534"/>
                    <a:pt x="667" y="534"/>
                  </a:cubicBezTo>
                  <a:cubicBezTo>
                    <a:pt x="701" y="534"/>
                    <a:pt x="701" y="567"/>
                    <a:pt x="734" y="567"/>
                  </a:cubicBezTo>
                  <a:cubicBezTo>
                    <a:pt x="734" y="600"/>
                    <a:pt x="734" y="600"/>
                    <a:pt x="734" y="600"/>
                  </a:cubicBezTo>
                  <a:cubicBezTo>
                    <a:pt x="751" y="617"/>
                    <a:pt x="759" y="625"/>
                    <a:pt x="763" y="625"/>
                  </a:cubicBezTo>
                  <a:cubicBezTo>
                    <a:pt x="768" y="625"/>
                    <a:pt x="768" y="617"/>
                    <a:pt x="768" y="600"/>
                  </a:cubicBezTo>
                  <a:lnTo>
                    <a:pt x="1034" y="467"/>
                  </a:lnTo>
                  <a:cubicBezTo>
                    <a:pt x="1068" y="434"/>
                    <a:pt x="1068" y="434"/>
                    <a:pt x="1068" y="400"/>
                  </a:cubicBezTo>
                  <a:cubicBezTo>
                    <a:pt x="1068" y="400"/>
                    <a:pt x="1068" y="367"/>
                    <a:pt x="1068" y="334"/>
                  </a:cubicBezTo>
                  <a:cubicBezTo>
                    <a:pt x="1068" y="300"/>
                    <a:pt x="1068" y="267"/>
                    <a:pt x="1034" y="234"/>
                  </a:cubicBezTo>
                  <a:cubicBezTo>
                    <a:pt x="1034" y="167"/>
                    <a:pt x="1001" y="133"/>
                    <a:pt x="968" y="67"/>
                  </a:cubicBezTo>
                  <a:cubicBezTo>
                    <a:pt x="934" y="33"/>
                    <a:pt x="868" y="0"/>
                    <a:pt x="8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5"/>
            <p:cNvSpPr/>
            <p:nvPr/>
          </p:nvSpPr>
          <p:spPr>
            <a:xfrm>
              <a:off x="2983975" y="3957450"/>
              <a:ext cx="27550" cy="45050"/>
            </a:xfrm>
            <a:custGeom>
              <a:avLst/>
              <a:gdLst/>
              <a:ahLst/>
              <a:cxnLst/>
              <a:rect l="l" t="t" r="r" b="b"/>
              <a:pathLst>
                <a:path w="1102" h="1802" extrusionOk="0">
                  <a:moveTo>
                    <a:pt x="617" y="476"/>
                  </a:moveTo>
                  <a:cubicBezTo>
                    <a:pt x="642" y="476"/>
                    <a:pt x="667" y="484"/>
                    <a:pt x="701" y="501"/>
                  </a:cubicBezTo>
                  <a:cubicBezTo>
                    <a:pt x="734" y="534"/>
                    <a:pt x="734" y="567"/>
                    <a:pt x="734" y="634"/>
                  </a:cubicBezTo>
                  <a:lnTo>
                    <a:pt x="401" y="834"/>
                  </a:lnTo>
                  <a:cubicBezTo>
                    <a:pt x="401" y="767"/>
                    <a:pt x="401" y="701"/>
                    <a:pt x="434" y="634"/>
                  </a:cubicBezTo>
                  <a:cubicBezTo>
                    <a:pt x="467" y="567"/>
                    <a:pt x="501" y="534"/>
                    <a:pt x="567" y="501"/>
                  </a:cubicBezTo>
                  <a:lnTo>
                    <a:pt x="534" y="501"/>
                  </a:lnTo>
                  <a:cubicBezTo>
                    <a:pt x="567" y="484"/>
                    <a:pt x="592" y="476"/>
                    <a:pt x="617" y="476"/>
                  </a:cubicBezTo>
                  <a:close/>
                  <a:moveTo>
                    <a:pt x="801" y="0"/>
                  </a:moveTo>
                  <a:cubicBezTo>
                    <a:pt x="701" y="0"/>
                    <a:pt x="634" y="34"/>
                    <a:pt x="534" y="67"/>
                  </a:cubicBezTo>
                  <a:cubicBezTo>
                    <a:pt x="467" y="134"/>
                    <a:pt x="367" y="200"/>
                    <a:pt x="334" y="267"/>
                  </a:cubicBezTo>
                  <a:cubicBezTo>
                    <a:pt x="234" y="367"/>
                    <a:pt x="200" y="434"/>
                    <a:pt x="167" y="534"/>
                  </a:cubicBezTo>
                  <a:cubicBezTo>
                    <a:pt x="100" y="634"/>
                    <a:pt x="67" y="734"/>
                    <a:pt x="34" y="867"/>
                  </a:cubicBezTo>
                  <a:cubicBezTo>
                    <a:pt x="34" y="968"/>
                    <a:pt x="0" y="1101"/>
                    <a:pt x="0" y="1201"/>
                  </a:cubicBezTo>
                  <a:cubicBezTo>
                    <a:pt x="0" y="1301"/>
                    <a:pt x="34" y="1435"/>
                    <a:pt x="34" y="1535"/>
                  </a:cubicBezTo>
                  <a:cubicBezTo>
                    <a:pt x="67" y="1601"/>
                    <a:pt x="100" y="1668"/>
                    <a:pt x="167" y="1735"/>
                  </a:cubicBezTo>
                  <a:cubicBezTo>
                    <a:pt x="200" y="1768"/>
                    <a:pt x="267" y="1801"/>
                    <a:pt x="334" y="1801"/>
                  </a:cubicBezTo>
                  <a:cubicBezTo>
                    <a:pt x="401" y="1801"/>
                    <a:pt x="467" y="1768"/>
                    <a:pt x="534" y="1735"/>
                  </a:cubicBezTo>
                  <a:cubicBezTo>
                    <a:pt x="634" y="1668"/>
                    <a:pt x="701" y="1601"/>
                    <a:pt x="767" y="1535"/>
                  </a:cubicBezTo>
                  <a:cubicBezTo>
                    <a:pt x="834" y="1468"/>
                    <a:pt x="901" y="1368"/>
                    <a:pt x="934" y="1301"/>
                  </a:cubicBezTo>
                  <a:cubicBezTo>
                    <a:pt x="968" y="1234"/>
                    <a:pt x="1001" y="1168"/>
                    <a:pt x="1034" y="1101"/>
                  </a:cubicBezTo>
                  <a:cubicBezTo>
                    <a:pt x="1034" y="1068"/>
                    <a:pt x="1068" y="1001"/>
                    <a:pt x="1068" y="968"/>
                  </a:cubicBezTo>
                  <a:cubicBezTo>
                    <a:pt x="1068" y="934"/>
                    <a:pt x="1068" y="934"/>
                    <a:pt x="1034" y="934"/>
                  </a:cubicBezTo>
                  <a:lnTo>
                    <a:pt x="767" y="1068"/>
                  </a:lnTo>
                  <a:lnTo>
                    <a:pt x="734" y="1101"/>
                  </a:lnTo>
                  <a:lnTo>
                    <a:pt x="701" y="1168"/>
                  </a:lnTo>
                  <a:cubicBezTo>
                    <a:pt x="667" y="1168"/>
                    <a:pt x="667" y="1201"/>
                    <a:pt x="634" y="1234"/>
                  </a:cubicBezTo>
                  <a:cubicBezTo>
                    <a:pt x="601" y="1268"/>
                    <a:pt x="567" y="1301"/>
                    <a:pt x="534" y="1301"/>
                  </a:cubicBezTo>
                  <a:lnTo>
                    <a:pt x="501" y="1334"/>
                  </a:lnTo>
                  <a:lnTo>
                    <a:pt x="434" y="1334"/>
                  </a:lnTo>
                  <a:cubicBezTo>
                    <a:pt x="401" y="1334"/>
                    <a:pt x="401" y="1301"/>
                    <a:pt x="401" y="1301"/>
                  </a:cubicBezTo>
                  <a:cubicBezTo>
                    <a:pt x="367" y="1234"/>
                    <a:pt x="367" y="1201"/>
                    <a:pt x="401" y="1168"/>
                  </a:cubicBezTo>
                  <a:lnTo>
                    <a:pt x="1034" y="801"/>
                  </a:lnTo>
                  <a:cubicBezTo>
                    <a:pt x="1068" y="767"/>
                    <a:pt x="1068" y="767"/>
                    <a:pt x="1068" y="734"/>
                  </a:cubicBezTo>
                  <a:cubicBezTo>
                    <a:pt x="1101" y="734"/>
                    <a:pt x="1101" y="701"/>
                    <a:pt x="1068" y="667"/>
                  </a:cubicBezTo>
                  <a:lnTo>
                    <a:pt x="1068" y="601"/>
                  </a:lnTo>
                  <a:cubicBezTo>
                    <a:pt x="1068" y="501"/>
                    <a:pt x="1068" y="400"/>
                    <a:pt x="1068" y="334"/>
                  </a:cubicBezTo>
                  <a:cubicBezTo>
                    <a:pt x="1034" y="234"/>
                    <a:pt x="1001" y="167"/>
                    <a:pt x="968" y="100"/>
                  </a:cubicBezTo>
                  <a:cubicBezTo>
                    <a:pt x="934" y="67"/>
                    <a:pt x="868" y="34"/>
                    <a:pt x="8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5"/>
            <p:cNvSpPr/>
            <p:nvPr/>
          </p:nvSpPr>
          <p:spPr>
            <a:xfrm>
              <a:off x="3018150" y="3929100"/>
              <a:ext cx="8375" cy="57550"/>
            </a:xfrm>
            <a:custGeom>
              <a:avLst/>
              <a:gdLst/>
              <a:ahLst/>
              <a:cxnLst/>
              <a:rect l="l" t="t" r="r" b="b"/>
              <a:pathLst>
                <a:path w="335" h="2302" extrusionOk="0">
                  <a:moveTo>
                    <a:pt x="301" y="0"/>
                  </a:moveTo>
                  <a:lnTo>
                    <a:pt x="68" y="133"/>
                  </a:lnTo>
                  <a:cubicBezTo>
                    <a:pt x="34" y="167"/>
                    <a:pt x="34" y="167"/>
                    <a:pt x="34" y="200"/>
                  </a:cubicBezTo>
                  <a:cubicBezTo>
                    <a:pt x="1" y="234"/>
                    <a:pt x="1" y="234"/>
                    <a:pt x="34" y="267"/>
                  </a:cubicBezTo>
                  <a:lnTo>
                    <a:pt x="34" y="2268"/>
                  </a:lnTo>
                  <a:cubicBezTo>
                    <a:pt x="1" y="2268"/>
                    <a:pt x="1" y="2302"/>
                    <a:pt x="34" y="2302"/>
                  </a:cubicBezTo>
                  <a:lnTo>
                    <a:pt x="68" y="2302"/>
                  </a:lnTo>
                  <a:lnTo>
                    <a:pt x="301" y="2168"/>
                  </a:lnTo>
                  <a:cubicBezTo>
                    <a:pt x="334" y="2168"/>
                    <a:pt x="334" y="2135"/>
                    <a:pt x="334" y="2135"/>
                  </a:cubicBezTo>
                  <a:cubicBezTo>
                    <a:pt x="334" y="2102"/>
                    <a:pt x="334" y="2068"/>
                    <a:pt x="334" y="2068"/>
                  </a:cubicBezTo>
                  <a:lnTo>
                    <a:pt x="334" y="67"/>
                  </a:lnTo>
                  <a:lnTo>
                    <a:pt x="33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5"/>
            <p:cNvSpPr/>
            <p:nvPr/>
          </p:nvSpPr>
          <p:spPr>
            <a:xfrm>
              <a:off x="3462650" y="3450150"/>
              <a:ext cx="336100" cy="319925"/>
            </a:xfrm>
            <a:custGeom>
              <a:avLst/>
              <a:gdLst/>
              <a:ahLst/>
              <a:cxnLst/>
              <a:rect l="l" t="t" r="r" b="b"/>
              <a:pathLst>
                <a:path w="13444" h="12797" extrusionOk="0">
                  <a:moveTo>
                    <a:pt x="12932" y="1"/>
                  </a:moveTo>
                  <a:cubicBezTo>
                    <a:pt x="12815" y="1"/>
                    <a:pt x="12682" y="36"/>
                    <a:pt x="12543" y="111"/>
                  </a:cubicBezTo>
                  <a:lnTo>
                    <a:pt x="901" y="6849"/>
                  </a:lnTo>
                  <a:cubicBezTo>
                    <a:pt x="367" y="7183"/>
                    <a:pt x="34" y="7783"/>
                    <a:pt x="0" y="8417"/>
                  </a:cubicBezTo>
                  <a:lnTo>
                    <a:pt x="0" y="12153"/>
                  </a:lnTo>
                  <a:cubicBezTo>
                    <a:pt x="0" y="12561"/>
                    <a:pt x="225" y="12797"/>
                    <a:pt x="526" y="12797"/>
                  </a:cubicBezTo>
                  <a:cubicBezTo>
                    <a:pt x="642" y="12797"/>
                    <a:pt x="770" y="12761"/>
                    <a:pt x="901" y="12687"/>
                  </a:cubicBezTo>
                  <a:lnTo>
                    <a:pt x="12543" y="5949"/>
                  </a:lnTo>
                  <a:cubicBezTo>
                    <a:pt x="13076" y="5615"/>
                    <a:pt x="13410" y="5015"/>
                    <a:pt x="13443" y="4381"/>
                  </a:cubicBezTo>
                  <a:lnTo>
                    <a:pt x="13443" y="645"/>
                  </a:lnTo>
                  <a:cubicBezTo>
                    <a:pt x="13443" y="236"/>
                    <a:pt x="13236" y="1"/>
                    <a:pt x="1293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5"/>
            <p:cNvSpPr/>
            <p:nvPr/>
          </p:nvSpPr>
          <p:spPr>
            <a:xfrm>
              <a:off x="3574400" y="3603025"/>
              <a:ext cx="30025" cy="58400"/>
            </a:xfrm>
            <a:custGeom>
              <a:avLst/>
              <a:gdLst/>
              <a:ahLst/>
              <a:cxnLst/>
              <a:rect l="l" t="t" r="r" b="b"/>
              <a:pathLst>
                <a:path w="1201" h="2336" extrusionOk="0">
                  <a:moveTo>
                    <a:pt x="801" y="0"/>
                  </a:moveTo>
                  <a:cubicBezTo>
                    <a:pt x="701" y="0"/>
                    <a:pt x="634" y="34"/>
                    <a:pt x="567" y="100"/>
                  </a:cubicBezTo>
                  <a:cubicBezTo>
                    <a:pt x="467" y="134"/>
                    <a:pt x="400" y="200"/>
                    <a:pt x="334" y="267"/>
                  </a:cubicBezTo>
                  <a:cubicBezTo>
                    <a:pt x="267" y="334"/>
                    <a:pt x="234" y="434"/>
                    <a:pt x="167" y="534"/>
                  </a:cubicBezTo>
                  <a:cubicBezTo>
                    <a:pt x="134" y="601"/>
                    <a:pt x="100" y="701"/>
                    <a:pt x="67" y="801"/>
                  </a:cubicBezTo>
                  <a:cubicBezTo>
                    <a:pt x="33" y="868"/>
                    <a:pt x="33" y="968"/>
                    <a:pt x="33" y="1068"/>
                  </a:cubicBezTo>
                  <a:cubicBezTo>
                    <a:pt x="0" y="1168"/>
                    <a:pt x="33" y="1301"/>
                    <a:pt x="134" y="1401"/>
                  </a:cubicBezTo>
                  <a:cubicBezTo>
                    <a:pt x="176" y="1465"/>
                    <a:pt x="232" y="1488"/>
                    <a:pt x="292" y="1488"/>
                  </a:cubicBezTo>
                  <a:cubicBezTo>
                    <a:pt x="327" y="1488"/>
                    <a:pt x="364" y="1480"/>
                    <a:pt x="400" y="1468"/>
                  </a:cubicBezTo>
                  <a:lnTo>
                    <a:pt x="601" y="1435"/>
                  </a:lnTo>
                  <a:cubicBezTo>
                    <a:pt x="634" y="1401"/>
                    <a:pt x="667" y="1401"/>
                    <a:pt x="734" y="1401"/>
                  </a:cubicBezTo>
                  <a:lnTo>
                    <a:pt x="801" y="1401"/>
                  </a:lnTo>
                  <a:cubicBezTo>
                    <a:pt x="834" y="1401"/>
                    <a:pt x="834" y="1435"/>
                    <a:pt x="834" y="1468"/>
                  </a:cubicBezTo>
                  <a:cubicBezTo>
                    <a:pt x="834" y="1501"/>
                    <a:pt x="801" y="1568"/>
                    <a:pt x="767" y="1635"/>
                  </a:cubicBezTo>
                  <a:cubicBezTo>
                    <a:pt x="701" y="1668"/>
                    <a:pt x="667" y="1702"/>
                    <a:pt x="601" y="1768"/>
                  </a:cubicBezTo>
                  <a:cubicBezTo>
                    <a:pt x="567" y="1768"/>
                    <a:pt x="534" y="1802"/>
                    <a:pt x="500" y="1802"/>
                  </a:cubicBezTo>
                  <a:lnTo>
                    <a:pt x="434" y="1802"/>
                  </a:lnTo>
                  <a:lnTo>
                    <a:pt x="367" y="1768"/>
                  </a:lnTo>
                  <a:lnTo>
                    <a:pt x="367" y="1735"/>
                  </a:lnTo>
                  <a:lnTo>
                    <a:pt x="267" y="1735"/>
                  </a:lnTo>
                  <a:lnTo>
                    <a:pt x="33" y="1868"/>
                  </a:lnTo>
                  <a:cubicBezTo>
                    <a:pt x="0" y="1902"/>
                    <a:pt x="0" y="1902"/>
                    <a:pt x="0" y="1902"/>
                  </a:cubicBezTo>
                  <a:cubicBezTo>
                    <a:pt x="0" y="1935"/>
                    <a:pt x="0" y="1968"/>
                    <a:pt x="0" y="1968"/>
                  </a:cubicBezTo>
                  <a:cubicBezTo>
                    <a:pt x="0" y="2035"/>
                    <a:pt x="0" y="2102"/>
                    <a:pt x="33" y="2169"/>
                  </a:cubicBezTo>
                  <a:cubicBezTo>
                    <a:pt x="67" y="2235"/>
                    <a:pt x="100" y="2269"/>
                    <a:pt x="167" y="2302"/>
                  </a:cubicBezTo>
                  <a:cubicBezTo>
                    <a:pt x="234" y="2335"/>
                    <a:pt x="300" y="2335"/>
                    <a:pt x="367" y="2335"/>
                  </a:cubicBezTo>
                  <a:cubicBezTo>
                    <a:pt x="434" y="2335"/>
                    <a:pt x="534" y="2302"/>
                    <a:pt x="601" y="2235"/>
                  </a:cubicBezTo>
                  <a:cubicBezTo>
                    <a:pt x="701" y="2202"/>
                    <a:pt x="767" y="2135"/>
                    <a:pt x="834" y="2069"/>
                  </a:cubicBezTo>
                  <a:cubicBezTo>
                    <a:pt x="901" y="2002"/>
                    <a:pt x="967" y="1902"/>
                    <a:pt x="1034" y="1835"/>
                  </a:cubicBezTo>
                  <a:cubicBezTo>
                    <a:pt x="1068" y="1735"/>
                    <a:pt x="1134" y="1635"/>
                    <a:pt x="1168" y="1535"/>
                  </a:cubicBezTo>
                  <a:cubicBezTo>
                    <a:pt x="1201" y="1435"/>
                    <a:pt x="1201" y="1335"/>
                    <a:pt x="1201" y="1235"/>
                  </a:cubicBezTo>
                  <a:cubicBezTo>
                    <a:pt x="1201" y="1168"/>
                    <a:pt x="1201" y="1101"/>
                    <a:pt x="1168" y="1001"/>
                  </a:cubicBezTo>
                  <a:cubicBezTo>
                    <a:pt x="1168" y="968"/>
                    <a:pt x="1134" y="934"/>
                    <a:pt x="1101" y="868"/>
                  </a:cubicBezTo>
                  <a:cubicBezTo>
                    <a:pt x="1068" y="868"/>
                    <a:pt x="1001" y="834"/>
                    <a:pt x="967" y="834"/>
                  </a:cubicBezTo>
                  <a:cubicBezTo>
                    <a:pt x="901" y="834"/>
                    <a:pt x="834" y="834"/>
                    <a:pt x="767" y="868"/>
                  </a:cubicBezTo>
                  <a:lnTo>
                    <a:pt x="601" y="901"/>
                  </a:lnTo>
                  <a:lnTo>
                    <a:pt x="434" y="901"/>
                  </a:lnTo>
                  <a:cubicBezTo>
                    <a:pt x="400" y="868"/>
                    <a:pt x="400" y="868"/>
                    <a:pt x="434" y="834"/>
                  </a:cubicBezTo>
                  <a:cubicBezTo>
                    <a:pt x="400" y="801"/>
                    <a:pt x="400" y="768"/>
                    <a:pt x="434" y="734"/>
                  </a:cubicBezTo>
                  <a:cubicBezTo>
                    <a:pt x="434" y="734"/>
                    <a:pt x="434" y="701"/>
                    <a:pt x="467" y="667"/>
                  </a:cubicBezTo>
                  <a:cubicBezTo>
                    <a:pt x="467" y="667"/>
                    <a:pt x="500" y="634"/>
                    <a:pt x="534" y="634"/>
                  </a:cubicBezTo>
                  <a:lnTo>
                    <a:pt x="601" y="567"/>
                  </a:lnTo>
                  <a:cubicBezTo>
                    <a:pt x="601" y="567"/>
                    <a:pt x="634" y="534"/>
                    <a:pt x="667" y="534"/>
                  </a:cubicBezTo>
                  <a:lnTo>
                    <a:pt x="734" y="534"/>
                  </a:lnTo>
                  <a:cubicBezTo>
                    <a:pt x="734" y="534"/>
                    <a:pt x="767" y="534"/>
                    <a:pt x="767" y="567"/>
                  </a:cubicBezTo>
                  <a:lnTo>
                    <a:pt x="867" y="567"/>
                  </a:lnTo>
                  <a:lnTo>
                    <a:pt x="1101" y="434"/>
                  </a:lnTo>
                  <a:cubicBezTo>
                    <a:pt x="1134" y="434"/>
                    <a:pt x="1134" y="401"/>
                    <a:pt x="1134" y="401"/>
                  </a:cubicBezTo>
                  <a:cubicBezTo>
                    <a:pt x="1134" y="367"/>
                    <a:pt x="1134" y="367"/>
                    <a:pt x="1134" y="334"/>
                  </a:cubicBezTo>
                  <a:cubicBezTo>
                    <a:pt x="1134" y="267"/>
                    <a:pt x="1101" y="234"/>
                    <a:pt x="1101" y="167"/>
                  </a:cubicBezTo>
                  <a:cubicBezTo>
                    <a:pt x="1068" y="100"/>
                    <a:pt x="1034" y="67"/>
                    <a:pt x="967" y="34"/>
                  </a:cubicBezTo>
                  <a:cubicBezTo>
                    <a:pt x="901" y="0"/>
                    <a:pt x="834" y="0"/>
                    <a:pt x="8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5"/>
            <p:cNvSpPr/>
            <p:nvPr/>
          </p:nvSpPr>
          <p:spPr>
            <a:xfrm>
              <a:off x="3606075" y="3598025"/>
              <a:ext cx="25875" cy="46725"/>
            </a:xfrm>
            <a:custGeom>
              <a:avLst/>
              <a:gdLst/>
              <a:ahLst/>
              <a:cxnLst/>
              <a:rect l="l" t="t" r="r" b="b"/>
              <a:pathLst>
                <a:path w="1035" h="1869" extrusionOk="0">
                  <a:moveTo>
                    <a:pt x="634" y="934"/>
                  </a:moveTo>
                  <a:cubicBezTo>
                    <a:pt x="634" y="968"/>
                    <a:pt x="634" y="1034"/>
                    <a:pt x="634" y="1068"/>
                  </a:cubicBezTo>
                  <a:cubicBezTo>
                    <a:pt x="634" y="1101"/>
                    <a:pt x="601" y="1134"/>
                    <a:pt x="601" y="1168"/>
                  </a:cubicBezTo>
                  <a:cubicBezTo>
                    <a:pt x="568" y="1201"/>
                    <a:pt x="568" y="1234"/>
                    <a:pt x="534" y="1268"/>
                  </a:cubicBezTo>
                  <a:cubicBezTo>
                    <a:pt x="501" y="1301"/>
                    <a:pt x="501" y="1334"/>
                    <a:pt x="468" y="1334"/>
                  </a:cubicBezTo>
                  <a:lnTo>
                    <a:pt x="468" y="1368"/>
                  </a:lnTo>
                  <a:lnTo>
                    <a:pt x="368" y="1368"/>
                  </a:lnTo>
                  <a:cubicBezTo>
                    <a:pt x="368" y="1368"/>
                    <a:pt x="334" y="1334"/>
                    <a:pt x="334" y="1301"/>
                  </a:cubicBezTo>
                  <a:cubicBezTo>
                    <a:pt x="334" y="1268"/>
                    <a:pt x="368" y="1234"/>
                    <a:pt x="368" y="1201"/>
                  </a:cubicBezTo>
                  <a:cubicBezTo>
                    <a:pt x="401" y="1134"/>
                    <a:pt x="434" y="1101"/>
                    <a:pt x="468" y="1101"/>
                  </a:cubicBezTo>
                  <a:lnTo>
                    <a:pt x="634" y="934"/>
                  </a:lnTo>
                  <a:close/>
                  <a:moveTo>
                    <a:pt x="768" y="0"/>
                  </a:moveTo>
                  <a:cubicBezTo>
                    <a:pt x="701" y="0"/>
                    <a:pt x="601" y="34"/>
                    <a:pt x="568" y="67"/>
                  </a:cubicBezTo>
                  <a:cubicBezTo>
                    <a:pt x="501" y="134"/>
                    <a:pt x="434" y="167"/>
                    <a:pt x="368" y="234"/>
                  </a:cubicBezTo>
                  <a:cubicBezTo>
                    <a:pt x="301" y="300"/>
                    <a:pt x="268" y="334"/>
                    <a:pt x="234" y="434"/>
                  </a:cubicBezTo>
                  <a:cubicBezTo>
                    <a:pt x="201" y="467"/>
                    <a:pt x="167" y="534"/>
                    <a:pt x="134" y="601"/>
                  </a:cubicBezTo>
                  <a:cubicBezTo>
                    <a:pt x="101" y="667"/>
                    <a:pt x="101" y="734"/>
                    <a:pt x="101" y="767"/>
                  </a:cubicBezTo>
                  <a:cubicBezTo>
                    <a:pt x="67" y="801"/>
                    <a:pt x="67" y="801"/>
                    <a:pt x="101" y="801"/>
                  </a:cubicBezTo>
                  <a:cubicBezTo>
                    <a:pt x="101" y="817"/>
                    <a:pt x="101" y="826"/>
                    <a:pt x="105" y="826"/>
                  </a:cubicBezTo>
                  <a:cubicBezTo>
                    <a:pt x="109" y="826"/>
                    <a:pt x="117" y="817"/>
                    <a:pt x="134" y="801"/>
                  </a:cubicBezTo>
                  <a:lnTo>
                    <a:pt x="368" y="667"/>
                  </a:lnTo>
                  <a:lnTo>
                    <a:pt x="401" y="634"/>
                  </a:lnTo>
                  <a:cubicBezTo>
                    <a:pt x="434" y="634"/>
                    <a:pt x="434" y="601"/>
                    <a:pt x="434" y="601"/>
                  </a:cubicBezTo>
                  <a:lnTo>
                    <a:pt x="468" y="534"/>
                  </a:lnTo>
                  <a:cubicBezTo>
                    <a:pt x="501" y="534"/>
                    <a:pt x="501" y="501"/>
                    <a:pt x="534" y="501"/>
                  </a:cubicBezTo>
                  <a:cubicBezTo>
                    <a:pt x="568" y="484"/>
                    <a:pt x="593" y="476"/>
                    <a:pt x="609" y="476"/>
                  </a:cubicBezTo>
                  <a:cubicBezTo>
                    <a:pt x="626" y="476"/>
                    <a:pt x="634" y="484"/>
                    <a:pt x="634" y="501"/>
                  </a:cubicBezTo>
                  <a:cubicBezTo>
                    <a:pt x="634" y="501"/>
                    <a:pt x="668" y="567"/>
                    <a:pt x="668" y="601"/>
                  </a:cubicBezTo>
                  <a:lnTo>
                    <a:pt x="434" y="767"/>
                  </a:lnTo>
                  <a:cubicBezTo>
                    <a:pt x="301" y="867"/>
                    <a:pt x="201" y="1001"/>
                    <a:pt x="101" y="1168"/>
                  </a:cubicBezTo>
                  <a:cubicBezTo>
                    <a:pt x="34" y="1268"/>
                    <a:pt x="1" y="1401"/>
                    <a:pt x="1" y="1535"/>
                  </a:cubicBezTo>
                  <a:cubicBezTo>
                    <a:pt x="34" y="1601"/>
                    <a:pt x="34" y="1668"/>
                    <a:pt x="67" y="1701"/>
                  </a:cubicBezTo>
                  <a:cubicBezTo>
                    <a:pt x="101" y="1768"/>
                    <a:pt x="101" y="1802"/>
                    <a:pt x="134" y="1835"/>
                  </a:cubicBezTo>
                  <a:cubicBezTo>
                    <a:pt x="167" y="1835"/>
                    <a:pt x="201" y="1868"/>
                    <a:pt x="268" y="1868"/>
                  </a:cubicBezTo>
                  <a:cubicBezTo>
                    <a:pt x="301" y="1868"/>
                    <a:pt x="368" y="1835"/>
                    <a:pt x="401" y="1802"/>
                  </a:cubicBezTo>
                  <a:cubicBezTo>
                    <a:pt x="468" y="1768"/>
                    <a:pt x="534" y="1701"/>
                    <a:pt x="568" y="1668"/>
                  </a:cubicBezTo>
                  <a:cubicBezTo>
                    <a:pt x="634" y="1601"/>
                    <a:pt x="668" y="1501"/>
                    <a:pt x="701" y="1435"/>
                  </a:cubicBezTo>
                  <a:lnTo>
                    <a:pt x="701" y="1535"/>
                  </a:lnTo>
                  <a:lnTo>
                    <a:pt x="701" y="1568"/>
                  </a:lnTo>
                  <a:lnTo>
                    <a:pt x="735" y="1568"/>
                  </a:lnTo>
                  <a:lnTo>
                    <a:pt x="968" y="1435"/>
                  </a:lnTo>
                  <a:cubicBezTo>
                    <a:pt x="1001" y="1435"/>
                    <a:pt x="1001" y="1401"/>
                    <a:pt x="1001" y="1401"/>
                  </a:cubicBezTo>
                  <a:cubicBezTo>
                    <a:pt x="1035" y="1368"/>
                    <a:pt x="1035" y="1334"/>
                    <a:pt x="1001" y="1334"/>
                  </a:cubicBezTo>
                  <a:lnTo>
                    <a:pt x="1001" y="400"/>
                  </a:lnTo>
                  <a:cubicBezTo>
                    <a:pt x="1035" y="334"/>
                    <a:pt x="1001" y="267"/>
                    <a:pt x="1001" y="200"/>
                  </a:cubicBezTo>
                  <a:cubicBezTo>
                    <a:pt x="968" y="134"/>
                    <a:pt x="935" y="67"/>
                    <a:pt x="901" y="34"/>
                  </a:cubicBezTo>
                  <a:cubicBezTo>
                    <a:pt x="868" y="0"/>
                    <a:pt x="801" y="0"/>
                    <a:pt x="7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5"/>
            <p:cNvSpPr/>
            <p:nvPr/>
          </p:nvSpPr>
          <p:spPr>
            <a:xfrm>
              <a:off x="3634425" y="3577175"/>
              <a:ext cx="27550" cy="48375"/>
            </a:xfrm>
            <a:custGeom>
              <a:avLst/>
              <a:gdLst/>
              <a:ahLst/>
              <a:cxnLst/>
              <a:rect l="l" t="t" r="r" b="b"/>
              <a:pathLst>
                <a:path w="1102" h="1935" extrusionOk="0">
                  <a:moveTo>
                    <a:pt x="1068" y="0"/>
                  </a:moveTo>
                  <a:lnTo>
                    <a:pt x="835" y="134"/>
                  </a:lnTo>
                  <a:cubicBezTo>
                    <a:pt x="801" y="134"/>
                    <a:pt x="768" y="167"/>
                    <a:pt x="768" y="200"/>
                  </a:cubicBezTo>
                  <a:cubicBezTo>
                    <a:pt x="768" y="200"/>
                    <a:pt x="768" y="234"/>
                    <a:pt x="768" y="234"/>
                  </a:cubicBezTo>
                  <a:lnTo>
                    <a:pt x="568" y="1168"/>
                  </a:lnTo>
                  <a:lnTo>
                    <a:pt x="334" y="501"/>
                  </a:lnTo>
                  <a:lnTo>
                    <a:pt x="334" y="467"/>
                  </a:lnTo>
                  <a:lnTo>
                    <a:pt x="268" y="467"/>
                  </a:lnTo>
                  <a:lnTo>
                    <a:pt x="34" y="601"/>
                  </a:lnTo>
                  <a:cubicBezTo>
                    <a:pt x="34" y="601"/>
                    <a:pt x="1" y="634"/>
                    <a:pt x="1" y="634"/>
                  </a:cubicBezTo>
                  <a:cubicBezTo>
                    <a:pt x="1" y="667"/>
                    <a:pt x="1" y="667"/>
                    <a:pt x="1" y="701"/>
                  </a:cubicBezTo>
                  <a:cubicBezTo>
                    <a:pt x="1" y="701"/>
                    <a:pt x="1" y="701"/>
                    <a:pt x="1" y="734"/>
                  </a:cubicBezTo>
                  <a:lnTo>
                    <a:pt x="401" y="1902"/>
                  </a:lnTo>
                  <a:cubicBezTo>
                    <a:pt x="401" y="1902"/>
                    <a:pt x="401" y="1902"/>
                    <a:pt x="401" y="1935"/>
                  </a:cubicBezTo>
                  <a:lnTo>
                    <a:pt x="635" y="1802"/>
                  </a:lnTo>
                  <a:cubicBezTo>
                    <a:pt x="668" y="1768"/>
                    <a:pt x="668" y="1768"/>
                    <a:pt x="668" y="1735"/>
                  </a:cubicBezTo>
                  <a:lnTo>
                    <a:pt x="701" y="1668"/>
                  </a:lnTo>
                  <a:lnTo>
                    <a:pt x="1102" y="67"/>
                  </a:lnTo>
                  <a:lnTo>
                    <a:pt x="1102" y="34"/>
                  </a:lnTo>
                  <a:cubicBezTo>
                    <a:pt x="1102" y="34"/>
                    <a:pt x="1102" y="0"/>
                    <a:pt x="110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5"/>
            <p:cNvSpPr/>
            <p:nvPr/>
          </p:nvSpPr>
          <p:spPr>
            <a:xfrm>
              <a:off x="3663625" y="3566325"/>
              <a:ext cx="25875" cy="43400"/>
            </a:xfrm>
            <a:custGeom>
              <a:avLst/>
              <a:gdLst/>
              <a:ahLst/>
              <a:cxnLst/>
              <a:rect l="l" t="t" r="r" b="b"/>
              <a:pathLst>
                <a:path w="1035" h="1736" extrusionOk="0">
                  <a:moveTo>
                    <a:pt x="602" y="412"/>
                  </a:moveTo>
                  <a:cubicBezTo>
                    <a:pt x="628" y="412"/>
                    <a:pt x="648" y="429"/>
                    <a:pt x="667" y="468"/>
                  </a:cubicBezTo>
                  <a:cubicBezTo>
                    <a:pt x="701" y="501"/>
                    <a:pt x="701" y="534"/>
                    <a:pt x="701" y="601"/>
                  </a:cubicBezTo>
                  <a:lnTo>
                    <a:pt x="367" y="801"/>
                  </a:lnTo>
                  <a:cubicBezTo>
                    <a:pt x="367" y="734"/>
                    <a:pt x="367" y="668"/>
                    <a:pt x="401" y="601"/>
                  </a:cubicBezTo>
                  <a:cubicBezTo>
                    <a:pt x="434" y="534"/>
                    <a:pt x="467" y="501"/>
                    <a:pt x="534" y="468"/>
                  </a:cubicBezTo>
                  <a:lnTo>
                    <a:pt x="534" y="434"/>
                  </a:lnTo>
                  <a:cubicBezTo>
                    <a:pt x="562" y="420"/>
                    <a:pt x="584" y="412"/>
                    <a:pt x="602" y="412"/>
                  </a:cubicBezTo>
                  <a:close/>
                  <a:moveTo>
                    <a:pt x="768" y="1"/>
                  </a:moveTo>
                  <a:cubicBezTo>
                    <a:pt x="667" y="1"/>
                    <a:pt x="601" y="1"/>
                    <a:pt x="501" y="67"/>
                  </a:cubicBezTo>
                  <a:cubicBezTo>
                    <a:pt x="434" y="101"/>
                    <a:pt x="367" y="167"/>
                    <a:pt x="301" y="234"/>
                  </a:cubicBezTo>
                  <a:cubicBezTo>
                    <a:pt x="234" y="334"/>
                    <a:pt x="167" y="401"/>
                    <a:pt x="134" y="501"/>
                  </a:cubicBezTo>
                  <a:cubicBezTo>
                    <a:pt x="67" y="601"/>
                    <a:pt x="34" y="734"/>
                    <a:pt x="34" y="835"/>
                  </a:cubicBezTo>
                  <a:cubicBezTo>
                    <a:pt x="0" y="935"/>
                    <a:pt x="0" y="1035"/>
                    <a:pt x="0" y="1168"/>
                  </a:cubicBezTo>
                  <a:cubicBezTo>
                    <a:pt x="0" y="1268"/>
                    <a:pt x="0" y="1368"/>
                    <a:pt x="34" y="1468"/>
                  </a:cubicBezTo>
                  <a:cubicBezTo>
                    <a:pt x="34" y="1568"/>
                    <a:pt x="67" y="1635"/>
                    <a:pt x="134" y="1668"/>
                  </a:cubicBezTo>
                  <a:cubicBezTo>
                    <a:pt x="167" y="1735"/>
                    <a:pt x="234" y="1735"/>
                    <a:pt x="301" y="1735"/>
                  </a:cubicBezTo>
                  <a:cubicBezTo>
                    <a:pt x="367" y="1735"/>
                    <a:pt x="434" y="1702"/>
                    <a:pt x="501" y="1668"/>
                  </a:cubicBezTo>
                  <a:cubicBezTo>
                    <a:pt x="601" y="1635"/>
                    <a:pt x="667" y="1568"/>
                    <a:pt x="734" y="1468"/>
                  </a:cubicBezTo>
                  <a:cubicBezTo>
                    <a:pt x="801" y="1402"/>
                    <a:pt x="868" y="1335"/>
                    <a:pt x="901" y="1268"/>
                  </a:cubicBezTo>
                  <a:cubicBezTo>
                    <a:pt x="934" y="1201"/>
                    <a:pt x="968" y="1135"/>
                    <a:pt x="1001" y="1068"/>
                  </a:cubicBezTo>
                  <a:cubicBezTo>
                    <a:pt x="1001" y="1001"/>
                    <a:pt x="1034" y="968"/>
                    <a:pt x="1034" y="935"/>
                  </a:cubicBezTo>
                  <a:cubicBezTo>
                    <a:pt x="1034" y="901"/>
                    <a:pt x="1001" y="901"/>
                    <a:pt x="968" y="901"/>
                  </a:cubicBezTo>
                  <a:lnTo>
                    <a:pt x="734" y="1035"/>
                  </a:lnTo>
                  <a:lnTo>
                    <a:pt x="701" y="1068"/>
                  </a:lnTo>
                  <a:cubicBezTo>
                    <a:pt x="667" y="1068"/>
                    <a:pt x="667" y="1101"/>
                    <a:pt x="667" y="1101"/>
                  </a:cubicBezTo>
                  <a:cubicBezTo>
                    <a:pt x="634" y="1135"/>
                    <a:pt x="634" y="1168"/>
                    <a:pt x="601" y="1201"/>
                  </a:cubicBezTo>
                  <a:cubicBezTo>
                    <a:pt x="567" y="1235"/>
                    <a:pt x="534" y="1235"/>
                    <a:pt x="501" y="1268"/>
                  </a:cubicBezTo>
                  <a:lnTo>
                    <a:pt x="467" y="1302"/>
                  </a:lnTo>
                  <a:cubicBezTo>
                    <a:pt x="401" y="1302"/>
                    <a:pt x="367" y="1268"/>
                    <a:pt x="367" y="1235"/>
                  </a:cubicBezTo>
                  <a:cubicBezTo>
                    <a:pt x="334" y="1201"/>
                    <a:pt x="334" y="1168"/>
                    <a:pt x="367" y="1135"/>
                  </a:cubicBezTo>
                  <a:lnTo>
                    <a:pt x="1001" y="768"/>
                  </a:lnTo>
                  <a:cubicBezTo>
                    <a:pt x="1034" y="734"/>
                    <a:pt x="1034" y="734"/>
                    <a:pt x="1034" y="701"/>
                  </a:cubicBezTo>
                  <a:cubicBezTo>
                    <a:pt x="1034" y="701"/>
                    <a:pt x="1034" y="668"/>
                    <a:pt x="1034" y="634"/>
                  </a:cubicBezTo>
                  <a:lnTo>
                    <a:pt x="1034" y="568"/>
                  </a:lnTo>
                  <a:cubicBezTo>
                    <a:pt x="1034" y="468"/>
                    <a:pt x="1034" y="368"/>
                    <a:pt x="1001" y="301"/>
                  </a:cubicBezTo>
                  <a:cubicBezTo>
                    <a:pt x="1001" y="201"/>
                    <a:pt x="968" y="134"/>
                    <a:pt x="934" y="67"/>
                  </a:cubicBezTo>
                  <a:cubicBezTo>
                    <a:pt x="868" y="34"/>
                    <a:pt x="834" y="1"/>
                    <a:pt x="7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5"/>
            <p:cNvSpPr/>
            <p:nvPr/>
          </p:nvSpPr>
          <p:spPr>
            <a:xfrm>
              <a:off x="3114050" y="1930650"/>
              <a:ext cx="305250" cy="392150"/>
            </a:xfrm>
            <a:custGeom>
              <a:avLst/>
              <a:gdLst/>
              <a:ahLst/>
              <a:cxnLst/>
              <a:rect l="l" t="t" r="r" b="b"/>
              <a:pathLst>
                <a:path w="12210" h="15686" extrusionOk="0">
                  <a:moveTo>
                    <a:pt x="8258" y="0"/>
                  </a:moveTo>
                  <a:cubicBezTo>
                    <a:pt x="6030" y="0"/>
                    <a:pt x="3343" y="2424"/>
                    <a:pt x="1802" y="6018"/>
                  </a:cubicBezTo>
                  <a:cubicBezTo>
                    <a:pt x="1" y="10221"/>
                    <a:pt x="501" y="14458"/>
                    <a:pt x="2870" y="15459"/>
                  </a:cubicBezTo>
                  <a:cubicBezTo>
                    <a:pt x="3221" y="15612"/>
                    <a:pt x="3595" y="15685"/>
                    <a:pt x="3983" y="15685"/>
                  </a:cubicBezTo>
                  <a:cubicBezTo>
                    <a:pt x="6212" y="15685"/>
                    <a:pt x="8903" y="13267"/>
                    <a:pt x="10408" y="9688"/>
                  </a:cubicBezTo>
                  <a:cubicBezTo>
                    <a:pt x="12210" y="5485"/>
                    <a:pt x="11743" y="1248"/>
                    <a:pt x="9341" y="214"/>
                  </a:cubicBezTo>
                  <a:cubicBezTo>
                    <a:pt x="8998" y="69"/>
                    <a:pt x="8635" y="0"/>
                    <a:pt x="825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5"/>
            <p:cNvSpPr/>
            <p:nvPr/>
          </p:nvSpPr>
          <p:spPr>
            <a:xfrm>
              <a:off x="3214975" y="1990850"/>
              <a:ext cx="95925" cy="123025"/>
            </a:xfrm>
            <a:custGeom>
              <a:avLst/>
              <a:gdLst/>
              <a:ahLst/>
              <a:cxnLst/>
              <a:rect l="l" t="t" r="r" b="b"/>
              <a:pathLst>
                <a:path w="3837" h="4921" extrusionOk="0">
                  <a:moveTo>
                    <a:pt x="2587" y="1"/>
                  </a:moveTo>
                  <a:cubicBezTo>
                    <a:pt x="1894" y="1"/>
                    <a:pt x="1050" y="770"/>
                    <a:pt x="567" y="1876"/>
                  </a:cubicBezTo>
                  <a:cubicBezTo>
                    <a:pt x="0" y="3210"/>
                    <a:pt x="167" y="4544"/>
                    <a:pt x="901" y="4845"/>
                  </a:cubicBezTo>
                  <a:cubicBezTo>
                    <a:pt x="1018" y="4896"/>
                    <a:pt x="1143" y="4920"/>
                    <a:pt x="1272" y="4920"/>
                  </a:cubicBezTo>
                  <a:cubicBezTo>
                    <a:pt x="1983" y="4920"/>
                    <a:pt x="2817" y="4173"/>
                    <a:pt x="3269" y="3043"/>
                  </a:cubicBezTo>
                  <a:cubicBezTo>
                    <a:pt x="3836" y="1709"/>
                    <a:pt x="3703" y="375"/>
                    <a:pt x="2936" y="75"/>
                  </a:cubicBezTo>
                  <a:cubicBezTo>
                    <a:pt x="2826" y="25"/>
                    <a:pt x="2709" y="1"/>
                    <a:pt x="258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5"/>
            <p:cNvSpPr/>
            <p:nvPr/>
          </p:nvSpPr>
          <p:spPr>
            <a:xfrm>
              <a:off x="3179100" y="2108600"/>
              <a:ext cx="163475" cy="179925"/>
            </a:xfrm>
            <a:custGeom>
              <a:avLst/>
              <a:gdLst/>
              <a:ahLst/>
              <a:cxnLst/>
              <a:rect l="l" t="t" r="r" b="b"/>
              <a:pathLst>
                <a:path w="6539" h="7197" extrusionOk="0">
                  <a:moveTo>
                    <a:pt x="5062" y="0"/>
                  </a:moveTo>
                  <a:cubicBezTo>
                    <a:pt x="4816" y="0"/>
                    <a:pt x="4548" y="76"/>
                    <a:pt x="4271" y="235"/>
                  </a:cubicBezTo>
                  <a:lnTo>
                    <a:pt x="2302" y="1369"/>
                  </a:lnTo>
                  <a:cubicBezTo>
                    <a:pt x="1335" y="1936"/>
                    <a:pt x="501" y="3270"/>
                    <a:pt x="301" y="4638"/>
                  </a:cubicBezTo>
                  <a:lnTo>
                    <a:pt x="1" y="6439"/>
                  </a:lnTo>
                  <a:cubicBezTo>
                    <a:pt x="416" y="6930"/>
                    <a:pt x="970" y="7196"/>
                    <a:pt x="1614" y="7196"/>
                  </a:cubicBezTo>
                  <a:cubicBezTo>
                    <a:pt x="2109" y="7196"/>
                    <a:pt x="2657" y="7039"/>
                    <a:pt x="3236" y="6706"/>
                  </a:cubicBezTo>
                  <a:cubicBezTo>
                    <a:pt x="4537" y="5939"/>
                    <a:pt x="5805" y="4338"/>
                    <a:pt x="6539" y="2536"/>
                  </a:cubicBezTo>
                  <a:lnTo>
                    <a:pt x="6272" y="1202"/>
                  </a:lnTo>
                  <a:cubicBezTo>
                    <a:pt x="6108" y="428"/>
                    <a:pt x="5647" y="0"/>
                    <a:pt x="506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5"/>
            <p:cNvSpPr/>
            <p:nvPr/>
          </p:nvSpPr>
          <p:spPr>
            <a:xfrm>
              <a:off x="3290850" y="2088575"/>
              <a:ext cx="161800" cy="203525"/>
            </a:xfrm>
            <a:custGeom>
              <a:avLst/>
              <a:gdLst/>
              <a:ahLst/>
              <a:cxnLst/>
              <a:rect l="l" t="t" r="r" b="b"/>
              <a:pathLst>
                <a:path w="6472" h="8141" extrusionOk="0">
                  <a:moveTo>
                    <a:pt x="3837" y="2437"/>
                  </a:moveTo>
                  <a:lnTo>
                    <a:pt x="3837" y="2470"/>
                  </a:lnTo>
                  <a:cubicBezTo>
                    <a:pt x="3866" y="2460"/>
                    <a:pt x="3895" y="2456"/>
                    <a:pt x="3925" y="2456"/>
                  </a:cubicBezTo>
                  <a:cubicBezTo>
                    <a:pt x="3995" y="2456"/>
                    <a:pt x="4066" y="2480"/>
                    <a:pt x="4137" y="2503"/>
                  </a:cubicBezTo>
                  <a:cubicBezTo>
                    <a:pt x="4370" y="2704"/>
                    <a:pt x="4471" y="2970"/>
                    <a:pt x="4437" y="3271"/>
                  </a:cubicBezTo>
                  <a:cubicBezTo>
                    <a:pt x="4404" y="4171"/>
                    <a:pt x="3937" y="4972"/>
                    <a:pt x="3170" y="5472"/>
                  </a:cubicBezTo>
                  <a:cubicBezTo>
                    <a:pt x="3030" y="5593"/>
                    <a:pt x="2870" y="5646"/>
                    <a:pt x="2715" y="5646"/>
                  </a:cubicBezTo>
                  <a:cubicBezTo>
                    <a:pt x="2312" y="5646"/>
                    <a:pt x="1939" y="5287"/>
                    <a:pt x="2035" y="4805"/>
                  </a:cubicBezTo>
                  <a:cubicBezTo>
                    <a:pt x="2102" y="3904"/>
                    <a:pt x="2569" y="3104"/>
                    <a:pt x="3336" y="2604"/>
                  </a:cubicBezTo>
                  <a:cubicBezTo>
                    <a:pt x="3470" y="2503"/>
                    <a:pt x="3670" y="2470"/>
                    <a:pt x="3837" y="2437"/>
                  </a:cubicBezTo>
                  <a:close/>
                  <a:moveTo>
                    <a:pt x="3802" y="2166"/>
                  </a:moveTo>
                  <a:cubicBezTo>
                    <a:pt x="3581" y="2166"/>
                    <a:pt x="3364" y="2234"/>
                    <a:pt x="3170" y="2370"/>
                  </a:cubicBezTo>
                  <a:cubicBezTo>
                    <a:pt x="2336" y="2904"/>
                    <a:pt x="1835" y="3804"/>
                    <a:pt x="1769" y="4805"/>
                  </a:cubicBezTo>
                  <a:cubicBezTo>
                    <a:pt x="1735" y="5205"/>
                    <a:pt x="1902" y="5572"/>
                    <a:pt x="2236" y="5806"/>
                  </a:cubicBezTo>
                  <a:cubicBezTo>
                    <a:pt x="2369" y="5873"/>
                    <a:pt x="2502" y="5906"/>
                    <a:pt x="2636" y="5906"/>
                  </a:cubicBezTo>
                  <a:lnTo>
                    <a:pt x="2636" y="5939"/>
                  </a:lnTo>
                  <a:cubicBezTo>
                    <a:pt x="2869" y="5906"/>
                    <a:pt x="3103" y="5839"/>
                    <a:pt x="3336" y="5706"/>
                  </a:cubicBezTo>
                  <a:cubicBezTo>
                    <a:pt x="4137" y="5172"/>
                    <a:pt x="4671" y="4271"/>
                    <a:pt x="4737" y="3271"/>
                  </a:cubicBezTo>
                  <a:cubicBezTo>
                    <a:pt x="4771" y="2870"/>
                    <a:pt x="4571" y="2503"/>
                    <a:pt x="4270" y="2270"/>
                  </a:cubicBezTo>
                  <a:cubicBezTo>
                    <a:pt x="4118" y="2200"/>
                    <a:pt x="3959" y="2166"/>
                    <a:pt x="3802" y="2166"/>
                  </a:cubicBezTo>
                  <a:close/>
                  <a:moveTo>
                    <a:pt x="5138" y="235"/>
                  </a:moveTo>
                  <a:lnTo>
                    <a:pt x="5571" y="502"/>
                  </a:lnTo>
                  <a:lnTo>
                    <a:pt x="5138" y="1403"/>
                  </a:lnTo>
                  <a:cubicBezTo>
                    <a:pt x="5071" y="1503"/>
                    <a:pt x="5071" y="1636"/>
                    <a:pt x="5138" y="1703"/>
                  </a:cubicBezTo>
                  <a:cubicBezTo>
                    <a:pt x="5171" y="1803"/>
                    <a:pt x="5238" y="1936"/>
                    <a:pt x="5271" y="2036"/>
                  </a:cubicBezTo>
                  <a:cubicBezTo>
                    <a:pt x="5271" y="2103"/>
                    <a:pt x="5338" y="2137"/>
                    <a:pt x="5405" y="2170"/>
                  </a:cubicBezTo>
                  <a:cubicBezTo>
                    <a:pt x="5421" y="2187"/>
                    <a:pt x="5446" y="2195"/>
                    <a:pt x="5475" y="2195"/>
                  </a:cubicBezTo>
                  <a:cubicBezTo>
                    <a:pt x="5505" y="2195"/>
                    <a:pt x="5538" y="2187"/>
                    <a:pt x="5571" y="2170"/>
                  </a:cubicBezTo>
                  <a:lnTo>
                    <a:pt x="6172" y="1903"/>
                  </a:lnTo>
                  <a:lnTo>
                    <a:pt x="6172" y="2704"/>
                  </a:lnTo>
                  <a:cubicBezTo>
                    <a:pt x="6172" y="2704"/>
                    <a:pt x="6172" y="2737"/>
                    <a:pt x="6138" y="2737"/>
                  </a:cubicBezTo>
                  <a:lnTo>
                    <a:pt x="5438" y="3271"/>
                  </a:lnTo>
                  <a:cubicBezTo>
                    <a:pt x="5338" y="3304"/>
                    <a:pt x="5304" y="3404"/>
                    <a:pt x="5271" y="3504"/>
                  </a:cubicBezTo>
                  <a:cubicBezTo>
                    <a:pt x="5238" y="3704"/>
                    <a:pt x="5171" y="3904"/>
                    <a:pt x="5104" y="4105"/>
                  </a:cubicBezTo>
                  <a:cubicBezTo>
                    <a:pt x="5038" y="4205"/>
                    <a:pt x="5071" y="4338"/>
                    <a:pt x="5171" y="4405"/>
                  </a:cubicBezTo>
                  <a:lnTo>
                    <a:pt x="5571" y="4738"/>
                  </a:lnTo>
                  <a:lnTo>
                    <a:pt x="5038" y="5739"/>
                  </a:lnTo>
                  <a:lnTo>
                    <a:pt x="4504" y="5539"/>
                  </a:lnTo>
                  <a:cubicBezTo>
                    <a:pt x="4479" y="5531"/>
                    <a:pt x="4452" y="5526"/>
                    <a:pt x="4424" y="5526"/>
                  </a:cubicBezTo>
                  <a:cubicBezTo>
                    <a:pt x="4341" y="5526"/>
                    <a:pt x="4254" y="5564"/>
                    <a:pt x="4204" y="5639"/>
                  </a:cubicBezTo>
                  <a:cubicBezTo>
                    <a:pt x="4070" y="5806"/>
                    <a:pt x="3937" y="5939"/>
                    <a:pt x="3803" y="6073"/>
                  </a:cubicBezTo>
                  <a:cubicBezTo>
                    <a:pt x="3737" y="6173"/>
                    <a:pt x="3670" y="6239"/>
                    <a:pt x="3670" y="6340"/>
                  </a:cubicBezTo>
                  <a:lnTo>
                    <a:pt x="3570" y="7207"/>
                  </a:lnTo>
                  <a:cubicBezTo>
                    <a:pt x="3570" y="7240"/>
                    <a:pt x="3570" y="7240"/>
                    <a:pt x="3570" y="7274"/>
                  </a:cubicBezTo>
                  <a:lnTo>
                    <a:pt x="2869" y="7674"/>
                  </a:lnTo>
                  <a:lnTo>
                    <a:pt x="2803" y="7040"/>
                  </a:lnTo>
                  <a:cubicBezTo>
                    <a:pt x="2803" y="6973"/>
                    <a:pt x="2769" y="6907"/>
                    <a:pt x="2703" y="6873"/>
                  </a:cubicBezTo>
                  <a:cubicBezTo>
                    <a:pt x="2679" y="6850"/>
                    <a:pt x="2639" y="6826"/>
                    <a:pt x="2594" y="6826"/>
                  </a:cubicBezTo>
                  <a:cubicBezTo>
                    <a:pt x="2575" y="6826"/>
                    <a:pt x="2555" y="6830"/>
                    <a:pt x="2536" y="6840"/>
                  </a:cubicBezTo>
                  <a:cubicBezTo>
                    <a:pt x="2402" y="6873"/>
                    <a:pt x="2302" y="6873"/>
                    <a:pt x="2169" y="6873"/>
                  </a:cubicBezTo>
                  <a:cubicBezTo>
                    <a:pt x="2069" y="6873"/>
                    <a:pt x="1969" y="6940"/>
                    <a:pt x="1902" y="7007"/>
                  </a:cubicBezTo>
                  <a:lnTo>
                    <a:pt x="1335" y="7874"/>
                  </a:lnTo>
                  <a:lnTo>
                    <a:pt x="868" y="7607"/>
                  </a:lnTo>
                  <a:lnTo>
                    <a:pt x="1335" y="6673"/>
                  </a:lnTo>
                  <a:cubicBezTo>
                    <a:pt x="1402" y="6573"/>
                    <a:pt x="1402" y="6440"/>
                    <a:pt x="1335" y="6340"/>
                  </a:cubicBezTo>
                  <a:cubicBezTo>
                    <a:pt x="1268" y="6239"/>
                    <a:pt x="1235" y="6139"/>
                    <a:pt x="1202" y="6039"/>
                  </a:cubicBezTo>
                  <a:cubicBezTo>
                    <a:pt x="1168" y="5973"/>
                    <a:pt x="1135" y="5939"/>
                    <a:pt x="1068" y="5906"/>
                  </a:cubicBezTo>
                  <a:cubicBezTo>
                    <a:pt x="1051" y="5889"/>
                    <a:pt x="1018" y="5881"/>
                    <a:pt x="985" y="5881"/>
                  </a:cubicBezTo>
                  <a:cubicBezTo>
                    <a:pt x="951" y="5881"/>
                    <a:pt x="918" y="5889"/>
                    <a:pt x="901" y="5906"/>
                  </a:cubicBezTo>
                  <a:lnTo>
                    <a:pt x="301" y="6173"/>
                  </a:lnTo>
                  <a:lnTo>
                    <a:pt x="301" y="5372"/>
                  </a:lnTo>
                  <a:cubicBezTo>
                    <a:pt x="301" y="5339"/>
                    <a:pt x="301" y="5339"/>
                    <a:pt x="301" y="5339"/>
                  </a:cubicBezTo>
                  <a:lnTo>
                    <a:pt x="1035" y="4805"/>
                  </a:lnTo>
                  <a:cubicBezTo>
                    <a:pt x="1101" y="4772"/>
                    <a:pt x="1168" y="4672"/>
                    <a:pt x="1202" y="4572"/>
                  </a:cubicBezTo>
                  <a:cubicBezTo>
                    <a:pt x="1235" y="4371"/>
                    <a:pt x="1302" y="4171"/>
                    <a:pt x="1368" y="3971"/>
                  </a:cubicBezTo>
                  <a:cubicBezTo>
                    <a:pt x="1402" y="3871"/>
                    <a:pt x="1368" y="3738"/>
                    <a:pt x="1302" y="3671"/>
                  </a:cubicBezTo>
                  <a:lnTo>
                    <a:pt x="868" y="3337"/>
                  </a:lnTo>
                  <a:lnTo>
                    <a:pt x="1435" y="2337"/>
                  </a:lnTo>
                  <a:lnTo>
                    <a:pt x="1935" y="2537"/>
                  </a:lnTo>
                  <a:cubicBezTo>
                    <a:pt x="1969" y="2545"/>
                    <a:pt x="2000" y="2549"/>
                    <a:pt x="2030" y="2549"/>
                  </a:cubicBezTo>
                  <a:cubicBezTo>
                    <a:pt x="2119" y="2549"/>
                    <a:pt x="2194" y="2512"/>
                    <a:pt x="2269" y="2437"/>
                  </a:cubicBezTo>
                  <a:cubicBezTo>
                    <a:pt x="2369" y="2270"/>
                    <a:pt x="2536" y="2137"/>
                    <a:pt x="2669" y="1970"/>
                  </a:cubicBezTo>
                  <a:cubicBezTo>
                    <a:pt x="2736" y="1903"/>
                    <a:pt x="2769" y="1836"/>
                    <a:pt x="2803" y="1736"/>
                  </a:cubicBezTo>
                  <a:lnTo>
                    <a:pt x="2869" y="836"/>
                  </a:lnTo>
                  <a:cubicBezTo>
                    <a:pt x="2869" y="836"/>
                    <a:pt x="2903" y="836"/>
                    <a:pt x="2903" y="802"/>
                  </a:cubicBezTo>
                  <a:lnTo>
                    <a:pt x="3603" y="402"/>
                  </a:lnTo>
                  <a:lnTo>
                    <a:pt x="3670" y="1036"/>
                  </a:lnTo>
                  <a:cubicBezTo>
                    <a:pt x="3670" y="1102"/>
                    <a:pt x="3703" y="1169"/>
                    <a:pt x="3737" y="1203"/>
                  </a:cubicBezTo>
                  <a:cubicBezTo>
                    <a:pt x="3784" y="1226"/>
                    <a:pt x="3831" y="1250"/>
                    <a:pt x="3878" y="1250"/>
                  </a:cubicBezTo>
                  <a:cubicBezTo>
                    <a:pt x="3898" y="1250"/>
                    <a:pt x="3917" y="1246"/>
                    <a:pt x="3937" y="1236"/>
                  </a:cubicBezTo>
                  <a:cubicBezTo>
                    <a:pt x="4037" y="1203"/>
                    <a:pt x="4170" y="1203"/>
                    <a:pt x="4270" y="1203"/>
                  </a:cubicBezTo>
                  <a:cubicBezTo>
                    <a:pt x="4370" y="1203"/>
                    <a:pt x="4471" y="1136"/>
                    <a:pt x="4571" y="1069"/>
                  </a:cubicBezTo>
                  <a:lnTo>
                    <a:pt x="5138" y="235"/>
                  </a:lnTo>
                  <a:close/>
                  <a:moveTo>
                    <a:pt x="5114" y="0"/>
                  </a:moveTo>
                  <a:cubicBezTo>
                    <a:pt x="5032" y="0"/>
                    <a:pt x="4947" y="37"/>
                    <a:pt x="4904" y="102"/>
                  </a:cubicBezTo>
                  <a:lnTo>
                    <a:pt x="4337" y="1002"/>
                  </a:lnTo>
                  <a:lnTo>
                    <a:pt x="4304" y="1002"/>
                  </a:lnTo>
                  <a:cubicBezTo>
                    <a:pt x="4259" y="991"/>
                    <a:pt x="4215" y="988"/>
                    <a:pt x="4172" y="988"/>
                  </a:cubicBezTo>
                  <a:cubicBezTo>
                    <a:pt x="4085" y="988"/>
                    <a:pt x="4004" y="1002"/>
                    <a:pt x="3937" y="1002"/>
                  </a:cubicBezTo>
                  <a:lnTo>
                    <a:pt x="3870" y="302"/>
                  </a:lnTo>
                  <a:cubicBezTo>
                    <a:pt x="3837" y="235"/>
                    <a:pt x="3803" y="168"/>
                    <a:pt x="3737" y="135"/>
                  </a:cubicBezTo>
                  <a:cubicBezTo>
                    <a:pt x="3720" y="118"/>
                    <a:pt x="3687" y="110"/>
                    <a:pt x="3653" y="110"/>
                  </a:cubicBezTo>
                  <a:cubicBezTo>
                    <a:pt x="3620" y="110"/>
                    <a:pt x="3587" y="118"/>
                    <a:pt x="3570" y="135"/>
                  </a:cubicBezTo>
                  <a:lnTo>
                    <a:pt x="2769" y="602"/>
                  </a:lnTo>
                  <a:cubicBezTo>
                    <a:pt x="2669" y="669"/>
                    <a:pt x="2603" y="736"/>
                    <a:pt x="2603" y="869"/>
                  </a:cubicBezTo>
                  <a:lnTo>
                    <a:pt x="2536" y="1736"/>
                  </a:lnTo>
                  <a:cubicBezTo>
                    <a:pt x="2502" y="1770"/>
                    <a:pt x="2502" y="1803"/>
                    <a:pt x="2469" y="1803"/>
                  </a:cubicBezTo>
                  <a:cubicBezTo>
                    <a:pt x="2302" y="1970"/>
                    <a:pt x="2169" y="2137"/>
                    <a:pt x="2035" y="2303"/>
                  </a:cubicBezTo>
                  <a:lnTo>
                    <a:pt x="1502" y="2103"/>
                  </a:lnTo>
                  <a:cubicBezTo>
                    <a:pt x="1484" y="2097"/>
                    <a:pt x="1465" y="2094"/>
                    <a:pt x="1446" y="2094"/>
                  </a:cubicBezTo>
                  <a:cubicBezTo>
                    <a:pt x="1357" y="2094"/>
                    <a:pt x="1256" y="2154"/>
                    <a:pt x="1202" y="2237"/>
                  </a:cubicBezTo>
                  <a:lnTo>
                    <a:pt x="634" y="3237"/>
                  </a:lnTo>
                  <a:cubicBezTo>
                    <a:pt x="568" y="3337"/>
                    <a:pt x="601" y="3471"/>
                    <a:pt x="668" y="3571"/>
                  </a:cubicBezTo>
                  <a:lnTo>
                    <a:pt x="1101" y="3904"/>
                  </a:lnTo>
                  <a:cubicBezTo>
                    <a:pt x="1035" y="4138"/>
                    <a:pt x="968" y="4338"/>
                    <a:pt x="901" y="4538"/>
                  </a:cubicBezTo>
                  <a:cubicBezTo>
                    <a:pt x="901" y="4572"/>
                    <a:pt x="868" y="4605"/>
                    <a:pt x="868" y="4605"/>
                  </a:cubicBezTo>
                  <a:lnTo>
                    <a:pt x="134" y="5139"/>
                  </a:lnTo>
                  <a:cubicBezTo>
                    <a:pt x="67" y="5205"/>
                    <a:pt x="1" y="5305"/>
                    <a:pt x="1" y="5406"/>
                  </a:cubicBezTo>
                  <a:lnTo>
                    <a:pt x="1" y="6306"/>
                  </a:lnTo>
                  <a:cubicBezTo>
                    <a:pt x="1" y="6373"/>
                    <a:pt x="34" y="6440"/>
                    <a:pt x="101" y="6473"/>
                  </a:cubicBezTo>
                  <a:cubicBezTo>
                    <a:pt x="117" y="6490"/>
                    <a:pt x="151" y="6498"/>
                    <a:pt x="188" y="6498"/>
                  </a:cubicBezTo>
                  <a:cubicBezTo>
                    <a:pt x="226" y="6498"/>
                    <a:pt x="268" y="6490"/>
                    <a:pt x="301" y="6473"/>
                  </a:cubicBezTo>
                  <a:lnTo>
                    <a:pt x="935" y="6206"/>
                  </a:lnTo>
                  <a:cubicBezTo>
                    <a:pt x="968" y="6306"/>
                    <a:pt x="1035" y="6406"/>
                    <a:pt x="1101" y="6506"/>
                  </a:cubicBezTo>
                  <a:lnTo>
                    <a:pt x="1101" y="6540"/>
                  </a:lnTo>
                  <a:lnTo>
                    <a:pt x="634" y="7507"/>
                  </a:lnTo>
                  <a:cubicBezTo>
                    <a:pt x="568" y="7607"/>
                    <a:pt x="601" y="7741"/>
                    <a:pt x="735" y="7807"/>
                  </a:cubicBezTo>
                  <a:lnTo>
                    <a:pt x="1235" y="8107"/>
                  </a:lnTo>
                  <a:cubicBezTo>
                    <a:pt x="1268" y="8141"/>
                    <a:pt x="1302" y="8141"/>
                    <a:pt x="1335" y="8141"/>
                  </a:cubicBezTo>
                  <a:cubicBezTo>
                    <a:pt x="1435" y="8141"/>
                    <a:pt x="1535" y="8107"/>
                    <a:pt x="1568" y="8007"/>
                  </a:cubicBezTo>
                  <a:lnTo>
                    <a:pt x="2169" y="7140"/>
                  </a:lnTo>
                  <a:lnTo>
                    <a:pt x="2202" y="7140"/>
                  </a:lnTo>
                  <a:cubicBezTo>
                    <a:pt x="2302" y="7140"/>
                    <a:pt x="2436" y="7140"/>
                    <a:pt x="2569" y="7107"/>
                  </a:cubicBezTo>
                  <a:lnTo>
                    <a:pt x="2636" y="7807"/>
                  </a:lnTo>
                  <a:cubicBezTo>
                    <a:pt x="2636" y="7874"/>
                    <a:pt x="2669" y="7941"/>
                    <a:pt x="2736" y="7974"/>
                  </a:cubicBezTo>
                  <a:cubicBezTo>
                    <a:pt x="2769" y="7991"/>
                    <a:pt x="2803" y="7999"/>
                    <a:pt x="2836" y="7999"/>
                  </a:cubicBezTo>
                  <a:cubicBezTo>
                    <a:pt x="2869" y="7999"/>
                    <a:pt x="2903" y="7991"/>
                    <a:pt x="2936" y="7974"/>
                  </a:cubicBezTo>
                  <a:lnTo>
                    <a:pt x="3703" y="7540"/>
                  </a:lnTo>
                  <a:cubicBezTo>
                    <a:pt x="3803" y="7474"/>
                    <a:pt x="3870" y="7374"/>
                    <a:pt x="3870" y="7274"/>
                  </a:cubicBezTo>
                  <a:lnTo>
                    <a:pt x="3970" y="6373"/>
                  </a:lnTo>
                  <a:cubicBezTo>
                    <a:pt x="3970" y="6373"/>
                    <a:pt x="3970" y="6340"/>
                    <a:pt x="4004" y="6306"/>
                  </a:cubicBezTo>
                  <a:cubicBezTo>
                    <a:pt x="4170" y="6173"/>
                    <a:pt x="4304" y="6006"/>
                    <a:pt x="4471" y="5839"/>
                  </a:cubicBezTo>
                  <a:lnTo>
                    <a:pt x="4971" y="6006"/>
                  </a:lnTo>
                  <a:cubicBezTo>
                    <a:pt x="4996" y="6014"/>
                    <a:pt x="5023" y="6018"/>
                    <a:pt x="5051" y="6018"/>
                  </a:cubicBezTo>
                  <a:cubicBezTo>
                    <a:pt x="5134" y="6018"/>
                    <a:pt x="5221" y="5981"/>
                    <a:pt x="5271" y="5906"/>
                  </a:cubicBezTo>
                  <a:lnTo>
                    <a:pt x="5872" y="4872"/>
                  </a:lnTo>
                  <a:cubicBezTo>
                    <a:pt x="5905" y="4772"/>
                    <a:pt x="5905" y="4638"/>
                    <a:pt x="5805" y="4572"/>
                  </a:cubicBezTo>
                  <a:lnTo>
                    <a:pt x="5405" y="4205"/>
                  </a:lnTo>
                  <a:cubicBezTo>
                    <a:pt x="5471" y="4005"/>
                    <a:pt x="5538" y="3771"/>
                    <a:pt x="5571" y="3571"/>
                  </a:cubicBezTo>
                  <a:cubicBezTo>
                    <a:pt x="5571" y="3538"/>
                    <a:pt x="5605" y="3504"/>
                    <a:pt x="5638" y="3504"/>
                  </a:cubicBezTo>
                  <a:lnTo>
                    <a:pt x="6305" y="3037"/>
                  </a:lnTo>
                  <a:cubicBezTo>
                    <a:pt x="6405" y="2970"/>
                    <a:pt x="6439" y="2870"/>
                    <a:pt x="6472" y="2770"/>
                  </a:cubicBezTo>
                  <a:lnTo>
                    <a:pt x="6472" y="1836"/>
                  </a:lnTo>
                  <a:cubicBezTo>
                    <a:pt x="6472" y="1770"/>
                    <a:pt x="6439" y="1703"/>
                    <a:pt x="6372" y="1670"/>
                  </a:cubicBezTo>
                  <a:cubicBezTo>
                    <a:pt x="6339" y="1653"/>
                    <a:pt x="6305" y="1644"/>
                    <a:pt x="6272" y="1644"/>
                  </a:cubicBezTo>
                  <a:cubicBezTo>
                    <a:pt x="6238" y="1644"/>
                    <a:pt x="6205" y="1653"/>
                    <a:pt x="6172" y="1670"/>
                  </a:cubicBezTo>
                  <a:lnTo>
                    <a:pt x="5538" y="1970"/>
                  </a:lnTo>
                  <a:cubicBezTo>
                    <a:pt x="5471" y="1836"/>
                    <a:pt x="5438" y="1736"/>
                    <a:pt x="5371" y="1636"/>
                  </a:cubicBezTo>
                  <a:cubicBezTo>
                    <a:pt x="5371" y="1603"/>
                    <a:pt x="5371" y="1603"/>
                    <a:pt x="5371" y="1603"/>
                  </a:cubicBezTo>
                  <a:lnTo>
                    <a:pt x="5838" y="635"/>
                  </a:lnTo>
                  <a:cubicBezTo>
                    <a:pt x="5905" y="535"/>
                    <a:pt x="5872" y="402"/>
                    <a:pt x="5738" y="335"/>
                  </a:cubicBezTo>
                  <a:lnTo>
                    <a:pt x="5238" y="35"/>
                  </a:lnTo>
                  <a:cubicBezTo>
                    <a:pt x="5202" y="11"/>
                    <a:pt x="5158" y="0"/>
                    <a:pt x="511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5"/>
            <p:cNvSpPr/>
            <p:nvPr/>
          </p:nvSpPr>
          <p:spPr>
            <a:xfrm>
              <a:off x="2718775" y="2038575"/>
              <a:ext cx="21700" cy="49225"/>
            </a:xfrm>
            <a:custGeom>
              <a:avLst/>
              <a:gdLst/>
              <a:ahLst/>
              <a:cxnLst/>
              <a:rect l="l" t="t" r="r" b="b"/>
              <a:pathLst>
                <a:path w="868" h="1969" extrusionOk="0">
                  <a:moveTo>
                    <a:pt x="801" y="0"/>
                  </a:moveTo>
                  <a:lnTo>
                    <a:pt x="67" y="1234"/>
                  </a:lnTo>
                  <a:cubicBezTo>
                    <a:pt x="34" y="1234"/>
                    <a:pt x="34" y="1268"/>
                    <a:pt x="1" y="1301"/>
                  </a:cubicBezTo>
                  <a:cubicBezTo>
                    <a:pt x="1" y="1335"/>
                    <a:pt x="1" y="1368"/>
                    <a:pt x="1" y="1401"/>
                  </a:cubicBezTo>
                  <a:lnTo>
                    <a:pt x="1" y="1535"/>
                  </a:lnTo>
                  <a:cubicBezTo>
                    <a:pt x="1" y="1568"/>
                    <a:pt x="1" y="1568"/>
                    <a:pt x="1" y="1601"/>
                  </a:cubicBezTo>
                  <a:cubicBezTo>
                    <a:pt x="34" y="1635"/>
                    <a:pt x="34" y="1635"/>
                    <a:pt x="67" y="1635"/>
                  </a:cubicBezTo>
                  <a:lnTo>
                    <a:pt x="801" y="1968"/>
                  </a:lnTo>
                  <a:lnTo>
                    <a:pt x="835" y="1968"/>
                  </a:lnTo>
                  <a:cubicBezTo>
                    <a:pt x="835" y="1968"/>
                    <a:pt x="868" y="1968"/>
                    <a:pt x="868" y="1935"/>
                  </a:cubicBezTo>
                  <a:cubicBezTo>
                    <a:pt x="868" y="1935"/>
                    <a:pt x="868" y="1902"/>
                    <a:pt x="868" y="1868"/>
                  </a:cubicBezTo>
                  <a:lnTo>
                    <a:pt x="868" y="1601"/>
                  </a:lnTo>
                  <a:cubicBezTo>
                    <a:pt x="868" y="1568"/>
                    <a:pt x="868" y="1568"/>
                    <a:pt x="835" y="1535"/>
                  </a:cubicBezTo>
                  <a:cubicBezTo>
                    <a:pt x="835" y="1535"/>
                    <a:pt x="801" y="1501"/>
                    <a:pt x="801" y="1501"/>
                  </a:cubicBezTo>
                  <a:lnTo>
                    <a:pt x="301" y="1268"/>
                  </a:lnTo>
                  <a:lnTo>
                    <a:pt x="768" y="501"/>
                  </a:lnTo>
                  <a:cubicBezTo>
                    <a:pt x="801" y="501"/>
                    <a:pt x="801" y="467"/>
                    <a:pt x="801" y="434"/>
                  </a:cubicBezTo>
                  <a:cubicBezTo>
                    <a:pt x="835" y="401"/>
                    <a:pt x="835" y="367"/>
                    <a:pt x="835" y="334"/>
                  </a:cubicBezTo>
                  <a:lnTo>
                    <a:pt x="835" y="67"/>
                  </a:lnTo>
                  <a:cubicBezTo>
                    <a:pt x="835" y="34"/>
                    <a:pt x="835" y="34"/>
                    <a:pt x="8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5"/>
            <p:cNvSpPr/>
            <p:nvPr/>
          </p:nvSpPr>
          <p:spPr>
            <a:xfrm>
              <a:off x="2747975" y="2017725"/>
              <a:ext cx="30050" cy="69025"/>
            </a:xfrm>
            <a:custGeom>
              <a:avLst/>
              <a:gdLst/>
              <a:ahLst/>
              <a:cxnLst/>
              <a:rect l="l" t="t" r="r" b="b"/>
              <a:pathLst>
                <a:path w="1202" h="2761" extrusionOk="0">
                  <a:moveTo>
                    <a:pt x="834" y="467"/>
                  </a:moveTo>
                  <a:cubicBezTo>
                    <a:pt x="867" y="501"/>
                    <a:pt x="867" y="534"/>
                    <a:pt x="867" y="634"/>
                  </a:cubicBezTo>
                  <a:cubicBezTo>
                    <a:pt x="867" y="701"/>
                    <a:pt x="867" y="768"/>
                    <a:pt x="834" y="868"/>
                  </a:cubicBezTo>
                  <a:cubicBezTo>
                    <a:pt x="801" y="934"/>
                    <a:pt x="734" y="968"/>
                    <a:pt x="667" y="1001"/>
                  </a:cubicBezTo>
                  <a:lnTo>
                    <a:pt x="300" y="1235"/>
                  </a:lnTo>
                  <a:lnTo>
                    <a:pt x="300" y="734"/>
                  </a:lnTo>
                  <a:lnTo>
                    <a:pt x="667" y="501"/>
                  </a:lnTo>
                  <a:cubicBezTo>
                    <a:pt x="734" y="467"/>
                    <a:pt x="767" y="467"/>
                    <a:pt x="834" y="467"/>
                  </a:cubicBezTo>
                  <a:close/>
                  <a:moveTo>
                    <a:pt x="763" y="1376"/>
                  </a:moveTo>
                  <a:cubicBezTo>
                    <a:pt x="792" y="1376"/>
                    <a:pt x="817" y="1385"/>
                    <a:pt x="834" y="1401"/>
                  </a:cubicBezTo>
                  <a:cubicBezTo>
                    <a:pt x="867" y="1435"/>
                    <a:pt x="901" y="1501"/>
                    <a:pt x="901" y="1568"/>
                  </a:cubicBezTo>
                  <a:cubicBezTo>
                    <a:pt x="901" y="1635"/>
                    <a:pt x="867" y="1735"/>
                    <a:pt x="834" y="1802"/>
                  </a:cubicBezTo>
                  <a:cubicBezTo>
                    <a:pt x="801" y="1868"/>
                    <a:pt x="734" y="1935"/>
                    <a:pt x="667" y="1968"/>
                  </a:cubicBezTo>
                  <a:lnTo>
                    <a:pt x="267" y="2202"/>
                  </a:lnTo>
                  <a:lnTo>
                    <a:pt x="267" y="1635"/>
                  </a:lnTo>
                  <a:lnTo>
                    <a:pt x="667" y="1401"/>
                  </a:lnTo>
                  <a:cubicBezTo>
                    <a:pt x="701" y="1385"/>
                    <a:pt x="734" y="1376"/>
                    <a:pt x="763" y="1376"/>
                  </a:cubicBezTo>
                  <a:close/>
                  <a:moveTo>
                    <a:pt x="901" y="0"/>
                  </a:moveTo>
                  <a:cubicBezTo>
                    <a:pt x="834" y="0"/>
                    <a:pt x="734" y="34"/>
                    <a:pt x="667" y="67"/>
                  </a:cubicBezTo>
                  <a:lnTo>
                    <a:pt x="34" y="434"/>
                  </a:lnTo>
                  <a:cubicBezTo>
                    <a:pt x="34" y="467"/>
                    <a:pt x="0" y="467"/>
                    <a:pt x="0" y="501"/>
                  </a:cubicBezTo>
                  <a:cubicBezTo>
                    <a:pt x="0" y="501"/>
                    <a:pt x="0" y="534"/>
                    <a:pt x="0" y="567"/>
                  </a:cubicBezTo>
                  <a:lnTo>
                    <a:pt x="0" y="2702"/>
                  </a:lnTo>
                  <a:cubicBezTo>
                    <a:pt x="0" y="2702"/>
                    <a:pt x="0" y="2736"/>
                    <a:pt x="0" y="2736"/>
                  </a:cubicBezTo>
                  <a:cubicBezTo>
                    <a:pt x="0" y="2752"/>
                    <a:pt x="9" y="2761"/>
                    <a:pt x="17" y="2761"/>
                  </a:cubicBezTo>
                  <a:cubicBezTo>
                    <a:pt x="25" y="2761"/>
                    <a:pt x="34" y="2752"/>
                    <a:pt x="34" y="2736"/>
                  </a:cubicBezTo>
                  <a:lnTo>
                    <a:pt x="734" y="2369"/>
                  </a:lnTo>
                  <a:cubicBezTo>
                    <a:pt x="801" y="2302"/>
                    <a:pt x="867" y="2235"/>
                    <a:pt x="934" y="2169"/>
                  </a:cubicBezTo>
                  <a:cubicBezTo>
                    <a:pt x="968" y="2102"/>
                    <a:pt x="1034" y="2035"/>
                    <a:pt x="1068" y="1935"/>
                  </a:cubicBezTo>
                  <a:cubicBezTo>
                    <a:pt x="1101" y="1835"/>
                    <a:pt x="1134" y="1768"/>
                    <a:pt x="1168" y="1668"/>
                  </a:cubicBezTo>
                  <a:cubicBezTo>
                    <a:pt x="1168" y="1568"/>
                    <a:pt x="1168" y="1468"/>
                    <a:pt x="1168" y="1401"/>
                  </a:cubicBezTo>
                  <a:cubicBezTo>
                    <a:pt x="1201" y="1301"/>
                    <a:pt x="1168" y="1201"/>
                    <a:pt x="1134" y="1101"/>
                  </a:cubicBezTo>
                  <a:cubicBezTo>
                    <a:pt x="1101" y="1068"/>
                    <a:pt x="1068" y="1001"/>
                    <a:pt x="1001" y="968"/>
                  </a:cubicBezTo>
                  <a:cubicBezTo>
                    <a:pt x="1034" y="968"/>
                    <a:pt x="1034" y="934"/>
                    <a:pt x="1034" y="901"/>
                  </a:cubicBezTo>
                  <a:cubicBezTo>
                    <a:pt x="1101" y="834"/>
                    <a:pt x="1134" y="734"/>
                    <a:pt x="1134" y="634"/>
                  </a:cubicBezTo>
                  <a:cubicBezTo>
                    <a:pt x="1134" y="567"/>
                    <a:pt x="1168" y="501"/>
                    <a:pt x="1168" y="434"/>
                  </a:cubicBezTo>
                  <a:cubicBezTo>
                    <a:pt x="1168" y="367"/>
                    <a:pt x="1134" y="301"/>
                    <a:pt x="1134" y="267"/>
                  </a:cubicBezTo>
                  <a:cubicBezTo>
                    <a:pt x="1101" y="200"/>
                    <a:pt x="1101" y="134"/>
                    <a:pt x="1034" y="100"/>
                  </a:cubicBezTo>
                  <a:cubicBezTo>
                    <a:pt x="1001" y="34"/>
                    <a:pt x="968" y="0"/>
                    <a:pt x="9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5"/>
            <p:cNvSpPr/>
            <p:nvPr/>
          </p:nvSpPr>
          <p:spPr>
            <a:xfrm>
              <a:off x="2783000" y="2014375"/>
              <a:ext cx="24200" cy="50075"/>
            </a:xfrm>
            <a:custGeom>
              <a:avLst/>
              <a:gdLst/>
              <a:ahLst/>
              <a:cxnLst/>
              <a:rect l="l" t="t" r="r" b="b"/>
              <a:pathLst>
                <a:path w="968" h="2003" extrusionOk="0">
                  <a:moveTo>
                    <a:pt x="667" y="935"/>
                  </a:moveTo>
                  <a:lnTo>
                    <a:pt x="667" y="968"/>
                  </a:lnTo>
                  <a:cubicBezTo>
                    <a:pt x="667" y="1002"/>
                    <a:pt x="667" y="1068"/>
                    <a:pt x="667" y="1102"/>
                  </a:cubicBezTo>
                  <a:cubicBezTo>
                    <a:pt x="667" y="1168"/>
                    <a:pt x="634" y="1202"/>
                    <a:pt x="601" y="1268"/>
                  </a:cubicBezTo>
                  <a:cubicBezTo>
                    <a:pt x="601" y="1302"/>
                    <a:pt x="567" y="1369"/>
                    <a:pt x="534" y="1402"/>
                  </a:cubicBezTo>
                  <a:cubicBezTo>
                    <a:pt x="467" y="1435"/>
                    <a:pt x="434" y="1469"/>
                    <a:pt x="400" y="1502"/>
                  </a:cubicBezTo>
                  <a:cubicBezTo>
                    <a:pt x="367" y="1535"/>
                    <a:pt x="300" y="1535"/>
                    <a:pt x="267" y="1535"/>
                  </a:cubicBezTo>
                  <a:cubicBezTo>
                    <a:pt x="234" y="1535"/>
                    <a:pt x="234" y="1502"/>
                    <a:pt x="234" y="1469"/>
                  </a:cubicBezTo>
                  <a:cubicBezTo>
                    <a:pt x="234" y="1402"/>
                    <a:pt x="234" y="1369"/>
                    <a:pt x="267" y="1335"/>
                  </a:cubicBezTo>
                  <a:cubicBezTo>
                    <a:pt x="300" y="1268"/>
                    <a:pt x="334" y="1235"/>
                    <a:pt x="367" y="1168"/>
                  </a:cubicBezTo>
                  <a:lnTo>
                    <a:pt x="667" y="935"/>
                  </a:lnTo>
                  <a:close/>
                  <a:moveTo>
                    <a:pt x="701" y="1"/>
                  </a:moveTo>
                  <a:cubicBezTo>
                    <a:pt x="601" y="1"/>
                    <a:pt x="534" y="34"/>
                    <a:pt x="501" y="68"/>
                  </a:cubicBezTo>
                  <a:cubicBezTo>
                    <a:pt x="400" y="101"/>
                    <a:pt x="367" y="168"/>
                    <a:pt x="300" y="234"/>
                  </a:cubicBezTo>
                  <a:cubicBezTo>
                    <a:pt x="234" y="268"/>
                    <a:pt x="200" y="334"/>
                    <a:pt x="167" y="435"/>
                  </a:cubicBezTo>
                  <a:cubicBezTo>
                    <a:pt x="134" y="468"/>
                    <a:pt x="100" y="535"/>
                    <a:pt x="67" y="601"/>
                  </a:cubicBezTo>
                  <a:cubicBezTo>
                    <a:pt x="67" y="668"/>
                    <a:pt x="34" y="735"/>
                    <a:pt x="34" y="801"/>
                  </a:cubicBezTo>
                  <a:cubicBezTo>
                    <a:pt x="34" y="801"/>
                    <a:pt x="67" y="835"/>
                    <a:pt x="67" y="835"/>
                  </a:cubicBezTo>
                  <a:lnTo>
                    <a:pt x="100" y="835"/>
                  </a:lnTo>
                  <a:lnTo>
                    <a:pt x="300" y="735"/>
                  </a:lnTo>
                  <a:cubicBezTo>
                    <a:pt x="334" y="701"/>
                    <a:pt x="334" y="701"/>
                    <a:pt x="334" y="701"/>
                  </a:cubicBezTo>
                  <a:cubicBezTo>
                    <a:pt x="367" y="668"/>
                    <a:pt x="367" y="668"/>
                    <a:pt x="367" y="635"/>
                  </a:cubicBezTo>
                  <a:cubicBezTo>
                    <a:pt x="400" y="601"/>
                    <a:pt x="400" y="568"/>
                    <a:pt x="434" y="535"/>
                  </a:cubicBezTo>
                  <a:cubicBezTo>
                    <a:pt x="467" y="501"/>
                    <a:pt x="501" y="501"/>
                    <a:pt x="534" y="468"/>
                  </a:cubicBezTo>
                  <a:cubicBezTo>
                    <a:pt x="567" y="435"/>
                    <a:pt x="601" y="435"/>
                    <a:pt x="667" y="435"/>
                  </a:cubicBezTo>
                  <a:cubicBezTo>
                    <a:pt x="734" y="468"/>
                    <a:pt x="734" y="501"/>
                    <a:pt x="734" y="601"/>
                  </a:cubicBezTo>
                  <a:lnTo>
                    <a:pt x="367" y="902"/>
                  </a:lnTo>
                  <a:cubicBezTo>
                    <a:pt x="267" y="1002"/>
                    <a:pt x="167" y="1102"/>
                    <a:pt x="100" y="1235"/>
                  </a:cubicBezTo>
                  <a:cubicBezTo>
                    <a:pt x="34" y="1369"/>
                    <a:pt x="0" y="1502"/>
                    <a:pt x="0" y="1635"/>
                  </a:cubicBezTo>
                  <a:cubicBezTo>
                    <a:pt x="0" y="1702"/>
                    <a:pt x="0" y="1769"/>
                    <a:pt x="34" y="1836"/>
                  </a:cubicBezTo>
                  <a:cubicBezTo>
                    <a:pt x="34" y="1869"/>
                    <a:pt x="67" y="1936"/>
                    <a:pt x="100" y="1969"/>
                  </a:cubicBezTo>
                  <a:cubicBezTo>
                    <a:pt x="134" y="1969"/>
                    <a:pt x="167" y="2002"/>
                    <a:pt x="200" y="2002"/>
                  </a:cubicBezTo>
                  <a:cubicBezTo>
                    <a:pt x="267" y="1969"/>
                    <a:pt x="334" y="1969"/>
                    <a:pt x="367" y="1936"/>
                  </a:cubicBezTo>
                  <a:cubicBezTo>
                    <a:pt x="467" y="1869"/>
                    <a:pt x="534" y="1836"/>
                    <a:pt x="601" y="1735"/>
                  </a:cubicBezTo>
                  <a:cubicBezTo>
                    <a:pt x="634" y="1669"/>
                    <a:pt x="701" y="1602"/>
                    <a:pt x="734" y="1502"/>
                  </a:cubicBezTo>
                  <a:lnTo>
                    <a:pt x="734" y="1602"/>
                  </a:lnTo>
                  <a:cubicBezTo>
                    <a:pt x="701" y="1635"/>
                    <a:pt x="701" y="1635"/>
                    <a:pt x="734" y="1669"/>
                  </a:cubicBezTo>
                  <a:lnTo>
                    <a:pt x="767" y="1669"/>
                  </a:lnTo>
                  <a:lnTo>
                    <a:pt x="934" y="1569"/>
                  </a:lnTo>
                  <a:cubicBezTo>
                    <a:pt x="934" y="1569"/>
                    <a:pt x="968" y="1535"/>
                    <a:pt x="968" y="1502"/>
                  </a:cubicBezTo>
                  <a:cubicBezTo>
                    <a:pt x="968" y="1502"/>
                    <a:pt x="968" y="1469"/>
                    <a:pt x="968" y="1435"/>
                  </a:cubicBezTo>
                  <a:lnTo>
                    <a:pt x="968" y="468"/>
                  </a:lnTo>
                  <a:cubicBezTo>
                    <a:pt x="968" y="401"/>
                    <a:pt x="968" y="301"/>
                    <a:pt x="934" y="201"/>
                  </a:cubicBezTo>
                  <a:cubicBezTo>
                    <a:pt x="901" y="134"/>
                    <a:pt x="867" y="101"/>
                    <a:pt x="834" y="34"/>
                  </a:cubicBezTo>
                  <a:cubicBezTo>
                    <a:pt x="801" y="1"/>
                    <a:pt x="734" y="1"/>
                    <a:pt x="7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5"/>
            <p:cNvSpPr/>
            <p:nvPr/>
          </p:nvSpPr>
          <p:spPr>
            <a:xfrm>
              <a:off x="2812175" y="1996050"/>
              <a:ext cx="26725" cy="47550"/>
            </a:xfrm>
            <a:custGeom>
              <a:avLst/>
              <a:gdLst/>
              <a:ahLst/>
              <a:cxnLst/>
              <a:rect l="l" t="t" r="r" b="b"/>
              <a:pathLst>
                <a:path w="1069" h="1902" extrusionOk="0">
                  <a:moveTo>
                    <a:pt x="768" y="0"/>
                  </a:moveTo>
                  <a:cubicBezTo>
                    <a:pt x="701" y="0"/>
                    <a:pt x="601" y="0"/>
                    <a:pt x="534" y="67"/>
                  </a:cubicBezTo>
                  <a:cubicBezTo>
                    <a:pt x="468" y="100"/>
                    <a:pt x="401" y="167"/>
                    <a:pt x="334" y="234"/>
                  </a:cubicBezTo>
                  <a:cubicBezTo>
                    <a:pt x="268" y="334"/>
                    <a:pt x="201" y="400"/>
                    <a:pt x="167" y="500"/>
                  </a:cubicBezTo>
                  <a:cubicBezTo>
                    <a:pt x="134" y="600"/>
                    <a:pt x="101" y="701"/>
                    <a:pt x="67" y="801"/>
                  </a:cubicBezTo>
                  <a:cubicBezTo>
                    <a:pt x="34" y="901"/>
                    <a:pt x="34" y="1001"/>
                    <a:pt x="1" y="1134"/>
                  </a:cubicBezTo>
                  <a:lnTo>
                    <a:pt x="1" y="1268"/>
                  </a:lnTo>
                  <a:lnTo>
                    <a:pt x="1" y="1401"/>
                  </a:lnTo>
                  <a:cubicBezTo>
                    <a:pt x="34" y="1468"/>
                    <a:pt x="34" y="1568"/>
                    <a:pt x="67" y="1668"/>
                  </a:cubicBezTo>
                  <a:cubicBezTo>
                    <a:pt x="101" y="1701"/>
                    <a:pt x="134" y="1768"/>
                    <a:pt x="167" y="1835"/>
                  </a:cubicBezTo>
                  <a:cubicBezTo>
                    <a:pt x="201" y="1868"/>
                    <a:pt x="268" y="1901"/>
                    <a:pt x="334" y="1901"/>
                  </a:cubicBezTo>
                  <a:cubicBezTo>
                    <a:pt x="401" y="1901"/>
                    <a:pt x="468" y="1868"/>
                    <a:pt x="534" y="1835"/>
                  </a:cubicBezTo>
                  <a:cubicBezTo>
                    <a:pt x="634" y="1801"/>
                    <a:pt x="701" y="1735"/>
                    <a:pt x="768" y="1635"/>
                  </a:cubicBezTo>
                  <a:cubicBezTo>
                    <a:pt x="835" y="1568"/>
                    <a:pt x="901" y="1468"/>
                    <a:pt x="935" y="1401"/>
                  </a:cubicBezTo>
                  <a:cubicBezTo>
                    <a:pt x="968" y="1301"/>
                    <a:pt x="1001" y="1234"/>
                    <a:pt x="1035" y="1168"/>
                  </a:cubicBezTo>
                  <a:cubicBezTo>
                    <a:pt x="1068" y="1101"/>
                    <a:pt x="1068" y="1034"/>
                    <a:pt x="1068" y="967"/>
                  </a:cubicBezTo>
                  <a:cubicBezTo>
                    <a:pt x="1068" y="934"/>
                    <a:pt x="1068" y="934"/>
                    <a:pt x="1068" y="901"/>
                  </a:cubicBezTo>
                  <a:lnTo>
                    <a:pt x="1035" y="901"/>
                  </a:lnTo>
                  <a:lnTo>
                    <a:pt x="868" y="1001"/>
                  </a:lnTo>
                  <a:cubicBezTo>
                    <a:pt x="835" y="1034"/>
                    <a:pt x="835" y="1034"/>
                    <a:pt x="835" y="1067"/>
                  </a:cubicBezTo>
                  <a:lnTo>
                    <a:pt x="801" y="1134"/>
                  </a:lnTo>
                  <a:cubicBezTo>
                    <a:pt x="768" y="1168"/>
                    <a:pt x="768" y="1201"/>
                    <a:pt x="768" y="1234"/>
                  </a:cubicBezTo>
                  <a:cubicBezTo>
                    <a:pt x="735" y="1268"/>
                    <a:pt x="735" y="1268"/>
                    <a:pt x="701" y="1301"/>
                  </a:cubicBezTo>
                  <a:cubicBezTo>
                    <a:pt x="701" y="1334"/>
                    <a:pt x="668" y="1368"/>
                    <a:pt x="668" y="1368"/>
                  </a:cubicBezTo>
                  <a:cubicBezTo>
                    <a:pt x="634" y="1401"/>
                    <a:pt x="601" y="1434"/>
                    <a:pt x="568" y="1434"/>
                  </a:cubicBezTo>
                  <a:cubicBezTo>
                    <a:pt x="534" y="1468"/>
                    <a:pt x="501" y="1468"/>
                    <a:pt x="468" y="1468"/>
                  </a:cubicBezTo>
                  <a:lnTo>
                    <a:pt x="401" y="1468"/>
                  </a:lnTo>
                  <a:cubicBezTo>
                    <a:pt x="368" y="1468"/>
                    <a:pt x="368" y="1434"/>
                    <a:pt x="334" y="1401"/>
                  </a:cubicBezTo>
                  <a:cubicBezTo>
                    <a:pt x="334" y="1334"/>
                    <a:pt x="301" y="1301"/>
                    <a:pt x="301" y="1234"/>
                  </a:cubicBezTo>
                  <a:cubicBezTo>
                    <a:pt x="301" y="1201"/>
                    <a:pt x="301" y="1168"/>
                    <a:pt x="301" y="1134"/>
                  </a:cubicBezTo>
                  <a:cubicBezTo>
                    <a:pt x="301" y="1067"/>
                    <a:pt x="301" y="1034"/>
                    <a:pt x="301" y="1001"/>
                  </a:cubicBezTo>
                  <a:cubicBezTo>
                    <a:pt x="301" y="934"/>
                    <a:pt x="334" y="867"/>
                    <a:pt x="334" y="801"/>
                  </a:cubicBezTo>
                  <a:cubicBezTo>
                    <a:pt x="368" y="734"/>
                    <a:pt x="368" y="701"/>
                    <a:pt x="401" y="634"/>
                  </a:cubicBezTo>
                  <a:cubicBezTo>
                    <a:pt x="434" y="600"/>
                    <a:pt x="434" y="567"/>
                    <a:pt x="468" y="534"/>
                  </a:cubicBezTo>
                  <a:cubicBezTo>
                    <a:pt x="501" y="500"/>
                    <a:pt x="534" y="467"/>
                    <a:pt x="568" y="467"/>
                  </a:cubicBezTo>
                  <a:cubicBezTo>
                    <a:pt x="601" y="434"/>
                    <a:pt x="634" y="434"/>
                    <a:pt x="668" y="434"/>
                  </a:cubicBezTo>
                  <a:cubicBezTo>
                    <a:pt x="668" y="417"/>
                    <a:pt x="676" y="409"/>
                    <a:pt x="684" y="409"/>
                  </a:cubicBezTo>
                  <a:cubicBezTo>
                    <a:pt x="693" y="409"/>
                    <a:pt x="701" y="417"/>
                    <a:pt x="701" y="434"/>
                  </a:cubicBezTo>
                  <a:cubicBezTo>
                    <a:pt x="735" y="434"/>
                    <a:pt x="735" y="434"/>
                    <a:pt x="768" y="467"/>
                  </a:cubicBezTo>
                  <a:lnTo>
                    <a:pt x="801" y="500"/>
                  </a:lnTo>
                  <a:cubicBezTo>
                    <a:pt x="801" y="534"/>
                    <a:pt x="801" y="534"/>
                    <a:pt x="835" y="534"/>
                  </a:cubicBezTo>
                  <a:cubicBezTo>
                    <a:pt x="835" y="550"/>
                    <a:pt x="843" y="559"/>
                    <a:pt x="851" y="559"/>
                  </a:cubicBezTo>
                  <a:cubicBezTo>
                    <a:pt x="860" y="559"/>
                    <a:pt x="868" y="550"/>
                    <a:pt x="868" y="534"/>
                  </a:cubicBezTo>
                  <a:lnTo>
                    <a:pt x="1035" y="467"/>
                  </a:lnTo>
                  <a:cubicBezTo>
                    <a:pt x="1035" y="434"/>
                    <a:pt x="1068" y="434"/>
                    <a:pt x="1068" y="400"/>
                  </a:cubicBezTo>
                  <a:cubicBezTo>
                    <a:pt x="1068" y="367"/>
                    <a:pt x="1068" y="367"/>
                    <a:pt x="1068" y="334"/>
                  </a:cubicBezTo>
                  <a:cubicBezTo>
                    <a:pt x="1068" y="267"/>
                    <a:pt x="1068" y="234"/>
                    <a:pt x="1035" y="167"/>
                  </a:cubicBezTo>
                  <a:cubicBezTo>
                    <a:pt x="1001" y="133"/>
                    <a:pt x="968" y="67"/>
                    <a:pt x="935" y="33"/>
                  </a:cubicBezTo>
                  <a:cubicBezTo>
                    <a:pt x="901" y="0"/>
                    <a:pt x="835" y="0"/>
                    <a:pt x="7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5"/>
            <p:cNvSpPr/>
            <p:nvPr/>
          </p:nvSpPr>
          <p:spPr>
            <a:xfrm>
              <a:off x="2845525" y="1968725"/>
              <a:ext cx="24225" cy="61525"/>
            </a:xfrm>
            <a:custGeom>
              <a:avLst/>
              <a:gdLst/>
              <a:ahLst/>
              <a:cxnLst/>
              <a:rect l="l" t="t" r="r" b="b"/>
              <a:pathLst>
                <a:path w="969" h="2461" extrusionOk="0">
                  <a:moveTo>
                    <a:pt x="239" y="1"/>
                  </a:moveTo>
                  <a:cubicBezTo>
                    <a:pt x="234" y="1"/>
                    <a:pt x="234" y="9"/>
                    <a:pt x="234" y="26"/>
                  </a:cubicBezTo>
                  <a:lnTo>
                    <a:pt x="68" y="126"/>
                  </a:lnTo>
                  <a:cubicBezTo>
                    <a:pt x="34" y="126"/>
                    <a:pt x="34" y="126"/>
                    <a:pt x="34" y="159"/>
                  </a:cubicBezTo>
                  <a:cubicBezTo>
                    <a:pt x="1" y="192"/>
                    <a:pt x="1" y="226"/>
                    <a:pt x="34" y="226"/>
                  </a:cubicBezTo>
                  <a:lnTo>
                    <a:pt x="34" y="2394"/>
                  </a:lnTo>
                  <a:lnTo>
                    <a:pt x="34" y="2461"/>
                  </a:lnTo>
                  <a:lnTo>
                    <a:pt x="68" y="2461"/>
                  </a:lnTo>
                  <a:lnTo>
                    <a:pt x="234" y="2361"/>
                  </a:lnTo>
                  <a:cubicBezTo>
                    <a:pt x="234" y="2327"/>
                    <a:pt x="234" y="2327"/>
                    <a:pt x="268" y="2294"/>
                  </a:cubicBezTo>
                  <a:cubicBezTo>
                    <a:pt x="268" y="2294"/>
                    <a:pt x="268" y="2261"/>
                    <a:pt x="268" y="2227"/>
                  </a:cubicBezTo>
                  <a:lnTo>
                    <a:pt x="268" y="1660"/>
                  </a:lnTo>
                  <a:lnTo>
                    <a:pt x="635" y="2027"/>
                  </a:lnTo>
                  <a:lnTo>
                    <a:pt x="735" y="2027"/>
                  </a:lnTo>
                  <a:lnTo>
                    <a:pt x="935" y="1927"/>
                  </a:lnTo>
                  <a:cubicBezTo>
                    <a:pt x="968" y="1894"/>
                    <a:pt x="968" y="1894"/>
                    <a:pt x="968" y="1860"/>
                  </a:cubicBezTo>
                  <a:cubicBezTo>
                    <a:pt x="968" y="1860"/>
                    <a:pt x="968" y="1827"/>
                    <a:pt x="968" y="1794"/>
                  </a:cubicBezTo>
                  <a:lnTo>
                    <a:pt x="968" y="1760"/>
                  </a:lnTo>
                  <a:lnTo>
                    <a:pt x="435" y="1260"/>
                  </a:lnTo>
                  <a:lnTo>
                    <a:pt x="935" y="359"/>
                  </a:lnTo>
                  <a:cubicBezTo>
                    <a:pt x="935" y="326"/>
                    <a:pt x="935" y="326"/>
                    <a:pt x="968" y="326"/>
                  </a:cubicBezTo>
                  <a:lnTo>
                    <a:pt x="968" y="292"/>
                  </a:lnTo>
                  <a:cubicBezTo>
                    <a:pt x="968" y="259"/>
                    <a:pt x="968" y="226"/>
                    <a:pt x="968" y="226"/>
                  </a:cubicBezTo>
                  <a:lnTo>
                    <a:pt x="935" y="226"/>
                  </a:lnTo>
                  <a:lnTo>
                    <a:pt x="701" y="359"/>
                  </a:lnTo>
                  <a:cubicBezTo>
                    <a:pt x="668" y="359"/>
                    <a:pt x="668" y="393"/>
                    <a:pt x="668" y="393"/>
                  </a:cubicBezTo>
                  <a:lnTo>
                    <a:pt x="635" y="459"/>
                  </a:lnTo>
                  <a:lnTo>
                    <a:pt x="268" y="1093"/>
                  </a:lnTo>
                  <a:lnTo>
                    <a:pt x="268" y="59"/>
                  </a:lnTo>
                  <a:cubicBezTo>
                    <a:pt x="268" y="59"/>
                    <a:pt x="268" y="26"/>
                    <a:pt x="268" y="26"/>
                  </a:cubicBezTo>
                  <a:cubicBezTo>
                    <a:pt x="251" y="9"/>
                    <a:pt x="243" y="1"/>
                    <a:pt x="23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5"/>
            <p:cNvSpPr/>
            <p:nvPr/>
          </p:nvSpPr>
          <p:spPr>
            <a:xfrm>
              <a:off x="3713650" y="1426950"/>
              <a:ext cx="74250" cy="44575"/>
            </a:xfrm>
            <a:custGeom>
              <a:avLst/>
              <a:gdLst/>
              <a:ahLst/>
              <a:cxnLst/>
              <a:rect l="l" t="t" r="r" b="b"/>
              <a:pathLst>
                <a:path w="2970" h="1783" extrusionOk="0">
                  <a:moveTo>
                    <a:pt x="2839" y="1"/>
                  </a:moveTo>
                  <a:cubicBezTo>
                    <a:pt x="2825" y="1"/>
                    <a:pt x="2813" y="5"/>
                    <a:pt x="2803" y="14"/>
                  </a:cubicBezTo>
                  <a:lnTo>
                    <a:pt x="67" y="1582"/>
                  </a:lnTo>
                  <a:cubicBezTo>
                    <a:pt x="34" y="1616"/>
                    <a:pt x="1" y="1682"/>
                    <a:pt x="34" y="1749"/>
                  </a:cubicBezTo>
                  <a:cubicBezTo>
                    <a:pt x="34" y="1782"/>
                    <a:pt x="101" y="1782"/>
                    <a:pt x="134" y="1782"/>
                  </a:cubicBezTo>
                  <a:lnTo>
                    <a:pt x="168" y="1782"/>
                  </a:lnTo>
                  <a:lnTo>
                    <a:pt x="2903" y="215"/>
                  </a:lnTo>
                  <a:cubicBezTo>
                    <a:pt x="2970" y="181"/>
                    <a:pt x="2970" y="114"/>
                    <a:pt x="2936" y="48"/>
                  </a:cubicBezTo>
                  <a:cubicBezTo>
                    <a:pt x="2913" y="24"/>
                    <a:pt x="2872" y="1"/>
                    <a:pt x="283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5"/>
            <p:cNvSpPr/>
            <p:nvPr/>
          </p:nvSpPr>
          <p:spPr>
            <a:xfrm>
              <a:off x="3713650" y="1456975"/>
              <a:ext cx="74250" cy="44575"/>
            </a:xfrm>
            <a:custGeom>
              <a:avLst/>
              <a:gdLst/>
              <a:ahLst/>
              <a:cxnLst/>
              <a:rect l="l" t="t" r="r" b="b"/>
              <a:pathLst>
                <a:path w="2970" h="1783" extrusionOk="0">
                  <a:moveTo>
                    <a:pt x="2839" y="0"/>
                  </a:moveTo>
                  <a:cubicBezTo>
                    <a:pt x="2825" y="0"/>
                    <a:pt x="2813" y="4"/>
                    <a:pt x="2803" y="14"/>
                  </a:cubicBezTo>
                  <a:lnTo>
                    <a:pt x="67" y="1582"/>
                  </a:lnTo>
                  <a:cubicBezTo>
                    <a:pt x="34" y="1615"/>
                    <a:pt x="1" y="1682"/>
                    <a:pt x="34" y="1749"/>
                  </a:cubicBezTo>
                  <a:cubicBezTo>
                    <a:pt x="34" y="1782"/>
                    <a:pt x="101" y="1782"/>
                    <a:pt x="134" y="1782"/>
                  </a:cubicBezTo>
                  <a:lnTo>
                    <a:pt x="168" y="1782"/>
                  </a:lnTo>
                  <a:lnTo>
                    <a:pt x="2903" y="214"/>
                  </a:lnTo>
                  <a:cubicBezTo>
                    <a:pt x="2970" y="181"/>
                    <a:pt x="2970" y="114"/>
                    <a:pt x="2936" y="48"/>
                  </a:cubicBezTo>
                  <a:cubicBezTo>
                    <a:pt x="2913" y="24"/>
                    <a:pt x="2872" y="0"/>
                    <a:pt x="283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5"/>
            <p:cNvSpPr/>
            <p:nvPr/>
          </p:nvSpPr>
          <p:spPr>
            <a:xfrm>
              <a:off x="3713650" y="1487000"/>
              <a:ext cx="75450" cy="45400"/>
            </a:xfrm>
            <a:custGeom>
              <a:avLst/>
              <a:gdLst/>
              <a:ahLst/>
              <a:cxnLst/>
              <a:rect l="l" t="t" r="r" b="b"/>
              <a:pathLst>
                <a:path w="3018" h="1816" extrusionOk="0">
                  <a:moveTo>
                    <a:pt x="2846" y="1"/>
                  </a:moveTo>
                  <a:cubicBezTo>
                    <a:pt x="2831" y="1"/>
                    <a:pt x="2817" y="5"/>
                    <a:pt x="2803" y="14"/>
                  </a:cubicBezTo>
                  <a:lnTo>
                    <a:pt x="67" y="1582"/>
                  </a:lnTo>
                  <a:cubicBezTo>
                    <a:pt x="34" y="1615"/>
                    <a:pt x="1" y="1682"/>
                    <a:pt x="34" y="1749"/>
                  </a:cubicBezTo>
                  <a:cubicBezTo>
                    <a:pt x="67" y="1782"/>
                    <a:pt x="101" y="1782"/>
                    <a:pt x="134" y="1815"/>
                  </a:cubicBezTo>
                  <a:cubicBezTo>
                    <a:pt x="134" y="1815"/>
                    <a:pt x="168" y="1782"/>
                    <a:pt x="168" y="1782"/>
                  </a:cubicBezTo>
                  <a:lnTo>
                    <a:pt x="2903" y="214"/>
                  </a:lnTo>
                  <a:cubicBezTo>
                    <a:pt x="3018" y="157"/>
                    <a:pt x="2935" y="1"/>
                    <a:pt x="284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5"/>
            <p:cNvSpPr/>
            <p:nvPr/>
          </p:nvSpPr>
          <p:spPr>
            <a:xfrm>
              <a:off x="3707825" y="1458000"/>
              <a:ext cx="17525" cy="22000"/>
            </a:xfrm>
            <a:custGeom>
              <a:avLst/>
              <a:gdLst/>
              <a:ahLst/>
              <a:cxnLst/>
              <a:rect l="l" t="t" r="r" b="b"/>
              <a:pathLst>
                <a:path w="701" h="880" extrusionOk="0">
                  <a:moveTo>
                    <a:pt x="498" y="1"/>
                  </a:moveTo>
                  <a:cubicBezTo>
                    <a:pt x="457" y="1"/>
                    <a:pt x="412" y="13"/>
                    <a:pt x="367" y="40"/>
                  </a:cubicBezTo>
                  <a:cubicBezTo>
                    <a:pt x="134" y="173"/>
                    <a:pt x="34" y="374"/>
                    <a:pt x="0" y="640"/>
                  </a:cubicBezTo>
                  <a:cubicBezTo>
                    <a:pt x="0" y="787"/>
                    <a:pt x="90" y="880"/>
                    <a:pt x="203" y="880"/>
                  </a:cubicBezTo>
                  <a:cubicBezTo>
                    <a:pt x="244" y="880"/>
                    <a:pt x="289" y="867"/>
                    <a:pt x="334" y="841"/>
                  </a:cubicBezTo>
                  <a:cubicBezTo>
                    <a:pt x="534" y="707"/>
                    <a:pt x="667" y="474"/>
                    <a:pt x="701" y="240"/>
                  </a:cubicBezTo>
                  <a:cubicBezTo>
                    <a:pt x="701" y="94"/>
                    <a:pt x="611" y="1"/>
                    <a:pt x="49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5"/>
            <p:cNvSpPr/>
            <p:nvPr/>
          </p:nvSpPr>
          <p:spPr>
            <a:xfrm>
              <a:off x="3760350" y="1458000"/>
              <a:ext cx="17550" cy="22000"/>
            </a:xfrm>
            <a:custGeom>
              <a:avLst/>
              <a:gdLst/>
              <a:ahLst/>
              <a:cxnLst/>
              <a:rect l="l" t="t" r="r" b="b"/>
              <a:pathLst>
                <a:path w="702" h="880" extrusionOk="0">
                  <a:moveTo>
                    <a:pt x="499" y="1"/>
                  </a:moveTo>
                  <a:cubicBezTo>
                    <a:pt x="457" y="1"/>
                    <a:pt x="412" y="13"/>
                    <a:pt x="368" y="40"/>
                  </a:cubicBezTo>
                  <a:cubicBezTo>
                    <a:pt x="134" y="173"/>
                    <a:pt x="34" y="374"/>
                    <a:pt x="1" y="640"/>
                  </a:cubicBezTo>
                  <a:cubicBezTo>
                    <a:pt x="1" y="787"/>
                    <a:pt x="90" y="880"/>
                    <a:pt x="203" y="880"/>
                  </a:cubicBezTo>
                  <a:cubicBezTo>
                    <a:pt x="245" y="880"/>
                    <a:pt x="290" y="867"/>
                    <a:pt x="334" y="841"/>
                  </a:cubicBezTo>
                  <a:cubicBezTo>
                    <a:pt x="568" y="707"/>
                    <a:pt x="668" y="474"/>
                    <a:pt x="701" y="240"/>
                  </a:cubicBezTo>
                  <a:cubicBezTo>
                    <a:pt x="701" y="94"/>
                    <a:pt x="612" y="1"/>
                    <a:pt x="49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5"/>
            <p:cNvSpPr/>
            <p:nvPr/>
          </p:nvSpPr>
          <p:spPr>
            <a:xfrm>
              <a:off x="3737225" y="1501375"/>
              <a:ext cx="17325" cy="22000"/>
            </a:xfrm>
            <a:custGeom>
              <a:avLst/>
              <a:gdLst/>
              <a:ahLst/>
              <a:cxnLst/>
              <a:rect l="l" t="t" r="r" b="b"/>
              <a:pathLst>
                <a:path w="693" h="880" extrusionOk="0">
                  <a:moveTo>
                    <a:pt x="504" y="0"/>
                  </a:moveTo>
                  <a:cubicBezTo>
                    <a:pt x="461" y="0"/>
                    <a:pt x="412" y="13"/>
                    <a:pt x="359" y="40"/>
                  </a:cubicBezTo>
                  <a:cubicBezTo>
                    <a:pt x="159" y="173"/>
                    <a:pt x="25" y="406"/>
                    <a:pt x="25" y="640"/>
                  </a:cubicBezTo>
                  <a:cubicBezTo>
                    <a:pt x="1" y="786"/>
                    <a:pt x="84" y="879"/>
                    <a:pt x="208" y="879"/>
                  </a:cubicBezTo>
                  <a:cubicBezTo>
                    <a:pt x="254" y="879"/>
                    <a:pt x="305" y="867"/>
                    <a:pt x="359" y="840"/>
                  </a:cubicBezTo>
                  <a:cubicBezTo>
                    <a:pt x="559" y="707"/>
                    <a:pt x="692" y="473"/>
                    <a:pt x="692" y="240"/>
                  </a:cubicBezTo>
                  <a:cubicBezTo>
                    <a:pt x="692" y="93"/>
                    <a:pt x="621" y="0"/>
                    <a:pt x="50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5"/>
            <p:cNvSpPr/>
            <p:nvPr/>
          </p:nvSpPr>
          <p:spPr>
            <a:xfrm>
              <a:off x="3160750" y="1773375"/>
              <a:ext cx="33400" cy="63400"/>
            </a:xfrm>
            <a:custGeom>
              <a:avLst/>
              <a:gdLst/>
              <a:ahLst/>
              <a:cxnLst/>
              <a:rect l="l" t="t" r="r" b="b"/>
              <a:pathLst>
                <a:path w="1336" h="2536" extrusionOk="0">
                  <a:moveTo>
                    <a:pt x="902" y="1"/>
                  </a:moveTo>
                  <a:cubicBezTo>
                    <a:pt x="802" y="1"/>
                    <a:pt x="735" y="34"/>
                    <a:pt x="668" y="67"/>
                  </a:cubicBezTo>
                  <a:cubicBezTo>
                    <a:pt x="568" y="134"/>
                    <a:pt x="468" y="201"/>
                    <a:pt x="401" y="301"/>
                  </a:cubicBezTo>
                  <a:cubicBezTo>
                    <a:pt x="335" y="368"/>
                    <a:pt x="268" y="468"/>
                    <a:pt x="201" y="534"/>
                  </a:cubicBezTo>
                  <a:cubicBezTo>
                    <a:pt x="168" y="634"/>
                    <a:pt x="134" y="734"/>
                    <a:pt x="101" y="835"/>
                  </a:cubicBezTo>
                  <a:cubicBezTo>
                    <a:pt x="68" y="935"/>
                    <a:pt x="68" y="1035"/>
                    <a:pt x="34" y="1135"/>
                  </a:cubicBezTo>
                  <a:cubicBezTo>
                    <a:pt x="34" y="1268"/>
                    <a:pt x="68" y="1402"/>
                    <a:pt x="134" y="1535"/>
                  </a:cubicBezTo>
                  <a:cubicBezTo>
                    <a:pt x="196" y="1576"/>
                    <a:pt x="271" y="1605"/>
                    <a:pt x="342" y="1605"/>
                  </a:cubicBezTo>
                  <a:cubicBezTo>
                    <a:pt x="387" y="1605"/>
                    <a:pt x="430" y="1594"/>
                    <a:pt x="468" y="1568"/>
                  </a:cubicBezTo>
                  <a:lnTo>
                    <a:pt x="668" y="1535"/>
                  </a:lnTo>
                  <a:cubicBezTo>
                    <a:pt x="735" y="1502"/>
                    <a:pt x="768" y="1502"/>
                    <a:pt x="802" y="1502"/>
                  </a:cubicBezTo>
                  <a:lnTo>
                    <a:pt x="902" y="1502"/>
                  </a:lnTo>
                  <a:cubicBezTo>
                    <a:pt x="902" y="1502"/>
                    <a:pt x="935" y="1535"/>
                    <a:pt x="935" y="1568"/>
                  </a:cubicBezTo>
                  <a:cubicBezTo>
                    <a:pt x="935" y="1635"/>
                    <a:pt x="902" y="1702"/>
                    <a:pt x="835" y="1735"/>
                  </a:cubicBezTo>
                  <a:cubicBezTo>
                    <a:pt x="802" y="1802"/>
                    <a:pt x="735" y="1835"/>
                    <a:pt x="668" y="1902"/>
                  </a:cubicBezTo>
                  <a:cubicBezTo>
                    <a:pt x="635" y="1902"/>
                    <a:pt x="601" y="1935"/>
                    <a:pt x="568" y="1935"/>
                  </a:cubicBezTo>
                  <a:lnTo>
                    <a:pt x="501" y="1935"/>
                  </a:lnTo>
                  <a:cubicBezTo>
                    <a:pt x="468" y="1935"/>
                    <a:pt x="435" y="1902"/>
                    <a:pt x="435" y="1902"/>
                  </a:cubicBezTo>
                  <a:lnTo>
                    <a:pt x="401" y="1869"/>
                  </a:lnTo>
                  <a:lnTo>
                    <a:pt x="335" y="1869"/>
                  </a:lnTo>
                  <a:lnTo>
                    <a:pt x="68" y="2035"/>
                  </a:lnTo>
                  <a:cubicBezTo>
                    <a:pt x="34" y="2035"/>
                    <a:pt x="34" y="2069"/>
                    <a:pt x="34" y="2069"/>
                  </a:cubicBezTo>
                  <a:cubicBezTo>
                    <a:pt x="1" y="2102"/>
                    <a:pt x="1" y="2102"/>
                    <a:pt x="34" y="2135"/>
                  </a:cubicBezTo>
                  <a:cubicBezTo>
                    <a:pt x="34" y="2202"/>
                    <a:pt x="34" y="2269"/>
                    <a:pt x="68" y="2336"/>
                  </a:cubicBezTo>
                  <a:cubicBezTo>
                    <a:pt x="101" y="2402"/>
                    <a:pt x="134" y="2469"/>
                    <a:pt x="201" y="2469"/>
                  </a:cubicBezTo>
                  <a:cubicBezTo>
                    <a:pt x="268" y="2502"/>
                    <a:pt x="335" y="2536"/>
                    <a:pt x="401" y="2536"/>
                  </a:cubicBezTo>
                  <a:cubicBezTo>
                    <a:pt x="501" y="2502"/>
                    <a:pt x="601" y="2469"/>
                    <a:pt x="668" y="2436"/>
                  </a:cubicBezTo>
                  <a:cubicBezTo>
                    <a:pt x="768" y="2369"/>
                    <a:pt x="868" y="2302"/>
                    <a:pt x="935" y="2236"/>
                  </a:cubicBezTo>
                  <a:cubicBezTo>
                    <a:pt x="1002" y="2135"/>
                    <a:pt x="1068" y="2069"/>
                    <a:pt x="1135" y="1969"/>
                  </a:cubicBezTo>
                  <a:cubicBezTo>
                    <a:pt x="1202" y="1869"/>
                    <a:pt x="1235" y="1769"/>
                    <a:pt x="1269" y="1668"/>
                  </a:cubicBezTo>
                  <a:cubicBezTo>
                    <a:pt x="1302" y="1568"/>
                    <a:pt x="1335" y="1435"/>
                    <a:pt x="1335" y="1335"/>
                  </a:cubicBezTo>
                  <a:cubicBezTo>
                    <a:pt x="1335" y="1268"/>
                    <a:pt x="1335" y="1168"/>
                    <a:pt x="1302" y="1101"/>
                  </a:cubicBezTo>
                  <a:cubicBezTo>
                    <a:pt x="1302" y="1035"/>
                    <a:pt x="1269" y="1001"/>
                    <a:pt x="1202" y="935"/>
                  </a:cubicBezTo>
                  <a:cubicBezTo>
                    <a:pt x="1168" y="901"/>
                    <a:pt x="1135" y="901"/>
                    <a:pt x="1068" y="901"/>
                  </a:cubicBezTo>
                  <a:lnTo>
                    <a:pt x="868" y="901"/>
                  </a:lnTo>
                  <a:lnTo>
                    <a:pt x="668" y="968"/>
                  </a:lnTo>
                  <a:lnTo>
                    <a:pt x="468" y="968"/>
                  </a:lnTo>
                  <a:cubicBezTo>
                    <a:pt x="468" y="935"/>
                    <a:pt x="468" y="935"/>
                    <a:pt x="468" y="901"/>
                  </a:cubicBezTo>
                  <a:cubicBezTo>
                    <a:pt x="468" y="868"/>
                    <a:pt x="468" y="835"/>
                    <a:pt x="468" y="801"/>
                  </a:cubicBezTo>
                  <a:cubicBezTo>
                    <a:pt x="501" y="768"/>
                    <a:pt x="501" y="768"/>
                    <a:pt x="535" y="734"/>
                  </a:cubicBezTo>
                  <a:cubicBezTo>
                    <a:pt x="535" y="701"/>
                    <a:pt x="568" y="701"/>
                    <a:pt x="601" y="668"/>
                  </a:cubicBezTo>
                  <a:lnTo>
                    <a:pt x="668" y="601"/>
                  </a:lnTo>
                  <a:cubicBezTo>
                    <a:pt x="701" y="601"/>
                    <a:pt x="735" y="568"/>
                    <a:pt x="768" y="568"/>
                  </a:cubicBezTo>
                  <a:lnTo>
                    <a:pt x="835" y="568"/>
                  </a:lnTo>
                  <a:cubicBezTo>
                    <a:pt x="835" y="568"/>
                    <a:pt x="835" y="601"/>
                    <a:pt x="868" y="601"/>
                  </a:cubicBezTo>
                  <a:lnTo>
                    <a:pt x="868" y="634"/>
                  </a:lnTo>
                  <a:lnTo>
                    <a:pt x="968" y="634"/>
                  </a:lnTo>
                  <a:lnTo>
                    <a:pt x="1235" y="468"/>
                  </a:lnTo>
                  <a:cubicBezTo>
                    <a:pt x="1269" y="468"/>
                    <a:pt x="1269" y="434"/>
                    <a:pt x="1269" y="434"/>
                  </a:cubicBezTo>
                  <a:cubicBezTo>
                    <a:pt x="1269" y="401"/>
                    <a:pt x="1269" y="401"/>
                    <a:pt x="1269" y="368"/>
                  </a:cubicBezTo>
                  <a:cubicBezTo>
                    <a:pt x="1269" y="301"/>
                    <a:pt x="1269" y="234"/>
                    <a:pt x="1235" y="167"/>
                  </a:cubicBezTo>
                  <a:cubicBezTo>
                    <a:pt x="1202" y="134"/>
                    <a:pt x="1135" y="67"/>
                    <a:pt x="1102" y="34"/>
                  </a:cubicBezTo>
                  <a:cubicBezTo>
                    <a:pt x="1035" y="1"/>
                    <a:pt x="968" y="1"/>
                    <a:pt x="9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5"/>
            <p:cNvSpPr/>
            <p:nvPr/>
          </p:nvSpPr>
          <p:spPr>
            <a:xfrm>
              <a:off x="3196625" y="1768375"/>
              <a:ext cx="28375" cy="47550"/>
            </a:xfrm>
            <a:custGeom>
              <a:avLst/>
              <a:gdLst/>
              <a:ahLst/>
              <a:cxnLst/>
              <a:rect l="l" t="t" r="r" b="b"/>
              <a:pathLst>
                <a:path w="1135" h="1902" extrusionOk="0">
                  <a:moveTo>
                    <a:pt x="601" y="501"/>
                  </a:moveTo>
                  <a:cubicBezTo>
                    <a:pt x="634" y="501"/>
                    <a:pt x="701" y="501"/>
                    <a:pt x="734" y="534"/>
                  </a:cubicBezTo>
                  <a:cubicBezTo>
                    <a:pt x="768" y="568"/>
                    <a:pt x="768" y="601"/>
                    <a:pt x="768" y="668"/>
                  </a:cubicBezTo>
                  <a:lnTo>
                    <a:pt x="401" y="901"/>
                  </a:lnTo>
                  <a:cubicBezTo>
                    <a:pt x="401" y="834"/>
                    <a:pt x="434" y="734"/>
                    <a:pt x="467" y="668"/>
                  </a:cubicBezTo>
                  <a:cubicBezTo>
                    <a:pt x="467" y="601"/>
                    <a:pt x="534" y="568"/>
                    <a:pt x="601" y="534"/>
                  </a:cubicBezTo>
                  <a:lnTo>
                    <a:pt x="601" y="501"/>
                  </a:lnTo>
                  <a:close/>
                  <a:moveTo>
                    <a:pt x="834" y="0"/>
                  </a:moveTo>
                  <a:cubicBezTo>
                    <a:pt x="734" y="0"/>
                    <a:pt x="634" y="34"/>
                    <a:pt x="567" y="67"/>
                  </a:cubicBezTo>
                  <a:cubicBezTo>
                    <a:pt x="467" y="134"/>
                    <a:pt x="401" y="201"/>
                    <a:pt x="334" y="267"/>
                  </a:cubicBezTo>
                  <a:cubicBezTo>
                    <a:pt x="234" y="367"/>
                    <a:pt x="200" y="467"/>
                    <a:pt x="134" y="568"/>
                  </a:cubicBezTo>
                  <a:cubicBezTo>
                    <a:pt x="100" y="668"/>
                    <a:pt x="67" y="801"/>
                    <a:pt x="34" y="901"/>
                  </a:cubicBezTo>
                  <a:cubicBezTo>
                    <a:pt x="0" y="1035"/>
                    <a:pt x="0" y="1168"/>
                    <a:pt x="0" y="1268"/>
                  </a:cubicBezTo>
                  <a:cubicBezTo>
                    <a:pt x="0" y="1401"/>
                    <a:pt x="0" y="1502"/>
                    <a:pt x="34" y="1635"/>
                  </a:cubicBezTo>
                  <a:cubicBezTo>
                    <a:pt x="34" y="1702"/>
                    <a:pt x="100" y="1768"/>
                    <a:pt x="134" y="1835"/>
                  </a:cubicBezTo>
                  <a:cubicBezTo>
                    <a:pt x="200" y="1902"/>
                    <a:pt x="267" y="1902"/>
                    <a:pt x="334" y="1902"/>
                  </a:cubicBezTo>
                  <a:cubicBezTo>
                    <a:pt x="401" y="1902"/>
                    <a:pt x="501" y="1868"/>
                    <a:pt x="567" y="1835"/>
                  </a:cubicBezTo>
                  <a:cubicBezTo>
                    <a:pt x="667" y="1768"/>
                    <a:pt x="734" y="1702"/>
                    <a:pt x="834" y="1635"/>
                  </a:cubicBezTo>
                  <a:cubicBezTo>
                    <a:pt x="868" y="1535"/>
                    <a:pt x="934" y="1468"/>
                    <a:pt x="1001" y="1368"/>
                  </a:cubicBezTo>
                  <a:cubicBezTo>
                    <a:pt x="1034" y="1301"/>
                    <a:pt x="1068" y="1235"/>
                    <a:pt x="1101" y="1168"/>
                  </a:cubicBezTo>
                  <a:cubicBezTo>
                    <a:pt x="1101" y="1101"/>
                    <a:pt x="1101" y="1068"/>
                    <a:pt x="1134" y="1035"/>
                  </a:cubicBezTo>
                  <a:cubicBezTo>
                    <a:pt x="1134" y="968"/>
                    <a:pt x="1101" y="968"/>
                    <a:pt x="1068" y="968"/>
                  </a:cubicBezTo>
                  <a:lnTo>
                    <a:pt x="801" y="1135"/>
                  </a:lnTo>
                  <a:cubicBezTo>
                    <a:pt x="801" y="1135"/>
                    <a:pt x="768" y="1168"/>
                    <a:pt x="768" y="1168"/>
                  </a:cubicBezTo>
                  <a:cubicBezTo>
                    <a:pt x="734" y="1168"/>
                    <a:pt x="734" y="1201"/>
                    <a:pt x="734" y="1235"/>
                  </a:cubicBezTo>
                  <a:cubicBezTo>
                    <a:pt x="701" y="1268"/>
                    <a:pt x="701" y="1301"/>
                    <a:pt x="667" y="1301"/>
                  </a:cubicBezTo>
                  <a:cubicBezTo>
                    <a:pt x="634" y="1335"/>
                    <a:pt x="601" y="1368"/>
                    <a:pt x="567" y="1401"/>
                  </a:cubicBezTo>
                  <a:lnTo>
                    <a:pt x="501" y="1435"/>
                  </a:lnTo>
                  <a:lnTo>
                    <a:pt x="434" y="1435"/>
                  </a:lnTo>
                  <a:cubicBezTo>
                    <a:pt x="434" y="1401"/>
                    <a:pt x="401" y="1401"/>
                    <a:pt x="401" y="1368"/>
                  </a:cubicBezTo>
                  <a:cubicBezTo>
                    <a:pt x="401" y="1335"/>
                    <a:pt x="401" y="1301"/>
                    <a:pt x="401" y="1268"/>
                  </a:cubicBezTo>
                  <a:lnTo>
                    <a:pt x="1101" y="834"/>
                  </a:lnTo>
                  <a:cubicBezTo>
                    <a:pt x="1101" y="834"/>
                    <a:pt x="1134" y="801"/>
                    <a:pt x="1134" y="801"/>
                  </a:cubicBezTo>
                  <a:cubicBezTo>
                    <a:pt x="1134" y="768"/>
                    <a:pt x="1134" y="734"/>
                    <a:pt x="1134" y="734"/>
                  </a:cubicBezTo>
                  <a:lnTo>
                    <a:pt x="1134" y="634"/>
                  </a:lnTo>
                  <a:cubicBezTo>
                    <a:pt x="1134" y="534"/>
                    <a:pt x="1134" y="434"/>
                    <a:pt x="1101" y="334"/>
                  </a:cubicBezTo>
                  <a:cubicBezTo>
                    <a:pt x="1101" y="234"/>
                    <a:pt x="1068" y="167"/>
                    <a:pt x="1001" y="101"/>
                  </a:cubicBezTo>
                  <a:cubicBezTo>
                    <a:pt x="968" y="34"/>
                    <a:pt x="901" y="0"/>
                    <a:pt x="8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5"/>
            <p:cNvSpPr/>
            <p:nvPr/>
          </p:nvSpPr>
          <p:spPr>
            <a:xfrm>
              <a:off x="3228300" y="1738350"/>
              <a:ext cx="22550" cy="57575"/>
            </a:xfrm>
            <a:custGeom>
              <a:avLst/>
              <a:gdLst/>
              <a:ahLst/>
              <a:cxnLst/>
              <a:rect l="l" t="t" r="r" b="b"/>
              <a:pathLst>
                <a:path w="902" h="2303" extrusionOk="0">
                  <a:moveTo>
                    <a:pt x="501" y="1"/>
                  </a:moveTo>
                  <a:lnTo>
                    <a:pt x="234" y="134"/>
                  </a:lnTo>
                  <a:cubicBezTo>
                    <a:pt x="234" y="167"/>
                    <a:pt x="201" y="167"/>
                    <a:pt x="201" y="201"/>
                  </a:cubicBezTo>
                  <a:cubicBezTo>
                    <a:pt x="201" y="201"/>
                    <a:pt x="201" y="234"/>
                    <a:pt x="201" y="267"/>
                  </a:cubicBezTo>
                  <a:lnTo>
                    <a:pt x="201" y="801"/>
                  </a:lnTo>
                  <a:lnTo>
                    <a:pt x="34" y="901"/>
                  </a:lnTo>
                  <a:cubicBezTo>
                    <a:pt x="34" y="901"/>
                    <a:pt x="1" y="901"/>
                    <a:pt x="1" y="935"/>
                  </a:cubicBezTo>
                  <a:cubicBezTo>
                    <a:pt x="1" y="968"/>
                    <a:pt x="1" y="968"/>
                    <a:pt x="1" y="1001"/>
                  </a:cubicBezTo>
                  <a:lnTo>
                    <a:pt x="1" y="1335"/>
                  </a:lnTo>
                  <a:cubicBezTo>
                    <a:pt x="1" y="1368"/>
                    <a:pt x="1" y="1368"/>
                    <a:pt x="1" y="1402"/>
                  </a:cubicBezTo>
                  <a:lnTo>
                    <a:pt x="34" y="1402"/>
                  </a:lnTo>
                  <a:lnTo>
                    <a:pt x="201" y="1302"/>
                  </a:lnTo>
                  <a:lnTo>
                    <a:pt x="201" y="1835"/>
                  </a:lnTo>
                  <a:cubicBezTo>
                    <a:pt x="201" y="1935"/>
                    <a:pt x="201" y="2002"/>
                    <a:pt x="234" y="2102"/>
                  </a:cubicBezTo>
                  <a:cubicBezTo>
                    <a:pt x="234" y="2169"/>
                    <a:pt x="268" y="2202"/>
                    <a:pt x="334" y="2236"/>
                  </a:cubicBezTo>
                  <a:cubicBezTo>
                    <a:pt x="368" y="2269"/>
                    <a:pt x="401" y="2302"/>
                    <a:pt x="468" y="2302"/>
                  </a:cubicBezTo>
                  <a:cubicBezTo>
                    <a:pt x="535" y="2302"/>
                    <a:pt x="601" y="2269"/>
                    <a:pt x="635" y="2236"/>
                  </a:cubicBezTo>
                  <a:lnTo>
                    <a:pt x="835" y="2135"/>
                  </a:lnTo>
                  <a:cubicBezTo>
                    <a:pt x="868" y="2102"/>
                    <a:pt x="868" y="2102"/>
                    <a:pt x="902" y="2069"/>
                  </a:cubicBezTo>
                  <a:cubicBezTo>
                    <a:pt x="902" y="2035"/>
                    <a:pt x="902" y="2035"/>
                    <a:pt x="902" y="2002"/>
                  </a:cubicBezTo>
                  <a:lnTo>
                    <a:pt x="902" y="1668"/>
                  </a:lnTo>
                  <a:cubicBezTo>
                    <a:pt x="902" y="1668"/>
                    <a:pt x="902" y="1635"/>
                    <a:pt x="902" y="1635"/>
                  </a:cubicBezTo>
                  <a:cubicBezTo>
                    <a:pt x="885" y="1618"/>
                    <a:pt x="877" y="1610"/>
                    <a:pt x="868" y="1610"/>
                  </a:cubicBezTo>
                  <a:cubicBezTo>
                    <a:pt x="860" y="1610"/>
                    <a:pt x="851" y="1618"/>
                    <a:pt x="835" y="1635"/>
                  </a:cubicBezTo>
                  <a:lnTo>
                    <a:pt x="668" y="1735"/>
                  </a:lnTo>
                  <a:lnTo>
                    <a:pt x="601" y="1735"/>
                  </a:lnTo>
                  <a:cubicBezTo>
                    <a:pt x="601" y="1702"/>
                    <a:pt x="568" y="1668"/>
                    <a:pt x="568" y="1635"/>
                  </a:cubicBezTo>
                  <a:lnTo>
                    <a:pt x="535" y="1068"/>
                  </a:lnTo>
                  <a:lnTo>
                    <a:pt x="801" y="935"/>
                  </a:lnTo>
                  <a:cubicBezTo>
                    <a:pt x="801" y="935"/>
                    <a:pt x="835" y="901"/>
                    <a:pt x="835" y="901"/>
                  </a:cubicBezTo>
                  <a:cubicBezTo>
                    <a:pt x="835" y="868"/>
                    <a:pt x="835" y="835"/>
                    <a:pt x="835" y="835"/>
                  </a:cubicBezTo>
                  <a:lnTo>
                    <a:pt x="835" y="501"/>
                  </a:lnTo>
                  <a:cubicBezTo>
                    <a:pt x="835" y="468"/>
                    <a:pt x="835" y="468"/>
                    <a:pt x="835" y="434"/>
                  </a:cubicBezTo>
                  <a:lnTo>
                    <a:pt x="801" y="434"/>
                  </a:lnTo>
                  <a:lnTo>
                    <a:pt x="535" y="568"/>
                  </a:lnTo>
                  <a:lnTo>
                    <a:pt x="535" y="34"/>
                  </a:lnTo>
                  <a:cubicBezTo>
                    <a:pt x="568" y="34"/>
                    <a:pt x="568" y="1"/>
                    <a:pt x="5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5"/>
            <p:cNvSpPr/>
            <p:nvPr/>
          </p:nvSpPr>
          <p:spPr>
            <a:xfrm>
              <a:off x="3253325" y="1724175"/>
              <a:ext cx="22550" cy="57575"/>
            </a:xfrm>
            <a:custGeom>
              <a:avLst/>
              <a:gdLst/>
              <a:ahLst/>
              <a:cxnLst/>
              <a:rect l="l" t="t" r="r" b="b"/>
              <a:pathLst>
                <a:path w="902" h="2303" extrusionOk="0">
                  <a:moveTo>
                    <a:pt x="501" y="1"/>
                  </a:moveTo>
                  <a:lnTo>
                    <a:pt x="234" y="167"/>
                  </a:lnTo>
                  <a:cubicBezTo>
                    <a:pt x="234" y="167"/>
                    <a:pt x="201" y="201"/>
                    <a:pt x="201" y="201"/>
                  </a:cubicBezTo>
                  <a:cubicBezTo>
                    <a:pt x="201" y="234"/>
                    <a:pt x="201" y="267"/>
                    <a:pt x="201" y="267"/>
                  </a:cubicBezTo>
                  <a:lnTo>
                    <a:pt x="201" y="801"/>
                  </a:lnTo>
                  <a:lnTo>
                    <a:pt x="34" y="901"/>
                  </a:lnTo>
                  <a:cubicBezTo>
                    <a:pt x="34" y="901"/>
                    <a:pt x="1" y="935"/>
                    <a:pt x="1" y="935"/>
                  </a:cubicBezTo>
                  <a:cubicBezTo>
                    <a:pt x="1" y="968"/>
                    <a:pt x="1" y="1001"/>
                    <a:pt x="1" y="1035"/>
                  </a:cubicBezTo>
                  <a:lnTo>
                    <a:pt x="1" y="1335"/>
                  </a:lnTo>
                  <a:cubicBezTo>
                    <a:pt x="1" y="1335"/>
                    <a:pt x="1" y="1368"/>
                    <a:pt x="1" y="1368"/>
                  </a:cubicBezTo>
                  <a:cubicBezTo>
                    <a:pt x="17" y="1385"/>
                    <a:pt x="26" y="1393"/>
                    <a:pt x="30" y="1393"/>
                  </a:cubicBezTo>
                  <a:cubicBezTo>
                    <a:pt x="34" y="1393"/>
                    <a:pt x="34" y="1385"/>
                    <a:pt x="34" y="1368"/>
                  </a:cubicBezTo>
                  <a:lnTo>
                    <a:pt x="201" y="1301"/>
                  </a:lnTo>
                  <a:lnTo>
                    <a:pt x="201" y="1835"/>
                  </a:lnTo>
                  <a:cubicBezTo>
                    <a:pt x="201" y="1935"/>
                    <a:pt x="201" y="2002"/>
                    <a:pt x="234" y="2069"/>
                  </a:cubicBezTo>
                  <a:cubicBezTo>
                    <a:pt x="234" y="2135"/>
                    <a:pt x="267" y="2202"/>
                    <a:pt x="334" y="2235"/>
                  </a:cubicBezTo>
                  <a:cubicBezTo>
                    <a:pt x="368" y="2269"/>
                    <a:pt x="401" y="2302"/>
                    <a:pt x="468" y="2302"/>
                  </a:cubicBezTo>
                  <a:cubicBezTo>
                    <a:pt x="534" y="2269"/>
                    <a:pt x="601" y="2269"/>
                    <a:pt x="634" y="2235"/>
                  </a:cubicBezTo>
                  <a:lnTo>
                    <a:pt x="835" y="2102"/>
                  </a:lnTo>
                  <a:cubicBezTo>
                    <a:pt x="868" y="2102"/>
                    <a:pt x="868" y="2069"/>
                    <a:pt x="901" y="2069"/>
                  </a:cubicBezTo>
                  <a:cubicBezTo>
                    <a:pt x="901" y="2035"/>
                    <a:pt x="901" y="2002"/>
                    <a:pt x="901" y="2002"/>
                  </a:cubicBezTo>
                  <a:lnTo>
                    <a:pt x="901" y="1668"/>
                  </a:lnTo>
                  <a:cubicBezTo>
                    <a:pt x="901" y="1635"/>
                    <a:pt x="901" y="1635"/>
                    <a:pt x="901" y="1602"/>
                  </a:cubicBezTo>
                  <a:lnTo>
                    <a:pt x="835" y="1602"/>
                  </a:lnTo>
                  <a:lnTo>
                    <a:pt x="668" y="1702"/>
                  </a:lnTo>
                  <a:lnTo>
                    <a:pt x="601" y="1702"/>
                  </a:lnTo>
                  <a:cubicBezTo>
                    <a:pt x="601" y="1668"/>
                    <a:pt x="568" y="1635"/>
                    <a:pt x="601" y="1602"/>
                  </a:cubicBezTo>
                  <a:lnTo>
                    <a:pt x="534" y="1101"/>
                  </a:lnTo>
                  <a:lnTo>
                    <a:pt x="801" y="935"/>
                  </a:lnTo>
                  <a:cubicBezTo>
                    <a:pt x="801" y="935"/>
                    <a:pt x="835" y="935"/>
                    <a:pt x="835" y="901"/>
                  </a:cubicBezTo>
                  <a:cubicBezTo>
                    <a:pt x="835" y="868"/>
                    <a:pt x="835" y="868"/>
                    <a:pt x="835" y="834"/>
                  </a:cubicBezTo>
                  <a:lnTo>
                    <a:pt x="835" y="501"/>
                  </a:lnTo>
                  <a:cubicBezTo>
                    <a:pt x="835" y="468"/>
                    <a:pt x="835" y="468"/>
                    <a:pt x="835" y="434"/>
                  </a:cubicBezTo>
                  <a:lnTo>
                    <a:pt x="801" y="434"/>
                  </a:lnTo>
                  <a:lnTo>
                    <a:pt x="534" y="601"/>
                  </a:lnTo>
                  <a:lnTo>
                    <a:pt x="534" y="67"/>
                  </a:lnTo>
                  <a:cubicBezTo>
                    <a:pt x="568" y="34"/>
                    <a:pt x="568" y="34"/>
                    <a:pt x="5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5"/>
            <p:cNvSpPr/>
            <p:nvPr/>
          </p:nvSpPr>
          <p:spPr>
            <a:xfrm>
              <a:off x="3280850" y="1709375"/>
              <a:ext cx="9200" cy="63825"/>
            </a:xfrm>
            <a:custGeom>
              <a:avLst/>
              <a:gdLst/>
              <a:ahLst/>
              <a:cxnLst/>
              <a:rect l="l" t="t" r="r" b="b"/>
              <a:pathLst>
                <a:path w="368" h="2553" extrusionOk="0">
                  <a:moveTo>
                    <a:pt x="351" y="0"/>
                  </a:moveTo>
                  <a:cubicBezTo>
                    <a:pt x="342" y="0"/>
                    <a:pt x="334" y="9"/>
                    <a:pt x="334" y="25"/>
                  </a:cubicBezTo>
                  <a:lnTo>
                    <a:pt x="67" y="159"/>
                  </a:lnTo>
                  <a:cubicBezTo>
                    <a:pt x="34" y="159"/>
                    <a:pt x="34" y="192"/>
                    <a:pt x="0" y="226"/>
                  </a:cubicBezTo>
                  <a:cubicBezTo>
                    <a:pt x="0" y="226"/>
                    <a:pt x="0" y="259"/>
                    <a:pt x="0" y="292"/>
                  </a:cubicBezTo>
                  <a:lnTo>
                    <a:pt x="0" y="626"/>
                  </a:lnTo>
                  <a:cubicBezTo>
                    <a:pt x="0" y="626"/>
                    <a:pt x="0" y="659"/>
                    <a:pt x="0" y="659"/>
                  </a:cubicBezTo>
                  <a:lnTo>
                    <a:pt x="67" y="659"/>
                  </a:lnTo>
                  <a:lnTo>
                    <a:pt x="334" y="492"/>
                  </a:lnTo>
                  <a:cubicBezTo>
                    <a:pt x="334" y="492"/>
                    <a:pt x="367" y="492"/>
                    <a:pt x="367" y="459"/>
                  </a:cubicBezTo>
                  <a:cubicBezTo>
                    <a:pt x="367" y="426"/>
                    <a:pt x="367" y="426"/>
                    <a:pt x="367" y="392"/>
                  </a:cubicBezTo>
                  <a:lnTo>
                    <a:pt x="367" y="59"/>
                  </a:lnTo>
                  <a:cubicBezTo>
                    <a:pt x="367" y="59"/>
                    <a:pt x="367" y="25"/>
                    <a:pt x="367" y="25"/>
                  </a:cubicBezTo>
                  <a:cubicBezTo>
                    <a:pt x="367" y="9"/>
                    <a:pt x="359" y="0"/>
                    <a:pt x="351" y="0"/>
                  </a:cubicBezTo>
                  <a:close/>
                  <a:moveTo>
                    <a:pt x="334" y="693"/>
                  </a:moveTo>
                  <a:lnTo>
                    <a:pt x="67" y="859"/>
                  </a:lnTo>
                  <a:cubicBezTo>
                    <a:pt x="34" y="859"/>
                    <a:pt x="34" y="893"/>
                    <a:pt x="0" y="893"/>
                  </a:cubicBezTo>
                  <a:cubicBezTo>
                    <a:pt x="0" y="926"/>
                    <a:pt x="0" y="959"/>
                    <a:pt x="0" y="959"/>
                  </a:cubicBezTo>
                  <a:lnTo>
                    <a:pt x="0" y="2494"/>
                  </a:lnTo>
                  <a:cubicBezTo>
                    <a:pt x="0" y="2494"/>
                    <a:pt x="0" y="2527"/>
                    <a:pt x="0" y="2527"/>
                  </a:cubicBezTo>
                  <a:cubicBezTo>
                    <a:pt x="17" y="2544"/>
                    <a:pt x="25" y="2552"/>
                    <a:pt x="34" y="2552"/>
                  </a:cubicBezTo>
                  <a:cubicBezTo>
                    <a:pt x="42" y="2552"/>
                    <a:pt x="50" y="2544"/>
                    <a:pt x="67" y="2527"/>
                  </a:cubicBezTo>
                  <a:lnTo>
                    <a:pt x="334" y="2394"/>
                  </a:lnTo>
                  <a:cubicBezTo>
                    <a:pt x="334" y="2360"/>
                    <a:pt x="367" y="2360"/>
                    <a:pt x="367" y="2327"/>
                  </a:cubicBezTo>
                  <a:cubicBezTo>
                    <a:pt x="367" y="2327"/>
                    <a:pt x="367" y="2294"/>
                    <a:pt x="367" y="2260"/>
                  </a:cubicBezTo>
                  <a:lnTo>
                    <a:pt x="367" y="759"/>
                  </a:lnTo>
                  <a:cubicBezTo>
                    <a:pt x="367" y="726"/>
                    <a:pt x="367" y="693"/>
                    <a:pt x="367" y="693"/>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5"/>
            <p:cNvSpPr/>
            <p:nvPr/>
          </p:nvSpPr>
          <p:spPr>
            <a:xfrm>
              <a:off x="3297525" y="1710000"/>
              <a:ext cx="26700" cy="54225"/>
            </a:xfrm>
            <a:custGeom>
              <a:avLst/>
              <a:gdLst/>
              <a:ahLst/>
              <a:cxnLst/>
              <a:rect l="l" t="t" r="r" b="b"/>
              <a:pathLst>
                <a:path w="1068" h="2169" extrusionOk="0">
                  <a:moveTo>
                    <a:pt x="801" y="0"/>
                  </a:moveTo>
                  <a:cubicBezTo>
                    <a:pt x="734" y="0"/>
                    <a:pt x="668" y="34"/>
                    <a:pt x="601" y="67"/>
                  </a:cubicBezTo>
                  <a:cubicBezTo>
                    <a:pt x="568" y="67"/>
                    <a:pt x="534" y="101"/>
                    <a:pt x="501" y="134"/>
                  </a:cubicBezTo>
                  <a:cubicBezTo>
                    <a:pt x="468" y="167"/>
                    <a:pt x="434" y="201"/>
                    <a:pt x="401" y="234"/>
                  </a:cubicBezTo>
                  <a:cubicBezTo>
                    <a:pt x="401" y="267"/>
                    <a:pt x="367" y="301"/>
                    <a:pt x="367" y="334"/>
                  </a:cubicBezTo>
                  <a:lnTo>
                    <a:pt x="334" y="434"/>
                  </a:lnTo>
                  <a:lnTo>
                    <a:pt x="334" y="367"/>
                  </a:lnTo>
                  <a:lnTo>
                    <a:pt x="334" y="334"/>
                  </a:lnTo>
                  <a:cubicBezTo>
                    <a:pt x="334" y="317"/>
                    <a:pt x="326" y="309"/>
                    <a:pt x="317" y="309"/>
                  </a:cubicBezTo>
                  <a:cubicBezTo>
                    <a:pt x="309" y="309"/>
                    <a:pt x="301" y="317"/>
                    <a:pt x="301" y="334"/>
                  </a:cubicBezTo>
                  <a:lnTo>
                    <a:pt x="34" y="467"/>
                  </a:lnTo>
                  <a:cubicBezTo>
                    <a:pt x="34" y="467"/>
                    <a:pt x="1" y="501"/>
                    <a:pt x="1" y="501"/>
                  </a:cubicBezTo>
                  <a:cubicBezTo>
                    <a:pt x="1" y="534"/>
                    <a:pt x="1" y="568"/>
                    <a:pt x="1" y="601"/>
                  </a:cubicBezTo>
                  <a:lnTo>
                    <a:pt x="1" y="2102"/>
                  </a:lnTo>
                  <a:cubicBezTo>
                    <a:pt x="1" y="2135"/>
                    <a:pt x="1" y="2135"/>
                    <a:pt x="1" y="2169"/>
                  </a:cubicBezTo>
                  <a:lnTo>
                    <a:pt x="34" y="2169"/>
                  </a:lnTo>
                  <a:lnTo>
                    <a:pt x="301" y="2002"/>
                  </a:lnTo>
                  <a:cubicBezTo>
                    <a:pt x="334" y="2002"/>
                    <a:pt x="334" y="1969"/>
                    <a:pt x="367" y="1969"/>
                  </a:cubicBezTo>
                  <a:cubicBezTo>
                    <a:pt x="367" y="1935"/>
                    <a:pt x="367" y="1902"/>
                    <a:pt x="367" y="1868"/>
                  </a:cubicBezTo>
                  <a:lnTo>
                    <a:pt x="367" y="1035"/>
                  </a:lnTo>
                  <a:cubicBezTo>
                    <a:pt x="367" y="968"/>
                    <a:pt x="367" y="868"/>
                    <a:pt x="401" y="801"/>
                  </a:cubicBezTo>
                  <a:cubicBezTo>
                    <a:pt x="434" y="734"/>
                    <a:pt x="468" y="668"/>
                    <a:pt x="534" y="634"/>
                  </a:cubicBezTo>
                  <a:cubicBezTo>
                    <a:pt x="568" y="618"/>
                    <a:pt x="593" y="609"/>
                    <a:pt x="613" y="609"/>
                  </a:cubicBezTo>
                  <a:cubicBezTo>
                    <a:pt x="634" y="609"/>
                    <a:pt x="651" y="618"/>
                    <a:pt x="668" y="634"/>
                  </a:cubicBezTo>
                  <a:cubicBezTo>
                    <a:pt x="701" y="701"/>
                    <a:pt x="734" y="768"/>
                    <a:pt x="734" y="834"/>
                  </a:cubicBezTo>
                  <a:lnTo>
                    <a:pt x="734" y="1668"/>
                  </a:lnTo>
                  <a:cubicBezTo>
                    <a:pt x="701" y="1668"/>
                    <a:pt x="701" y="1702"/>
                    <a:pt x="734" y="1735"/>
                  </a:cubicBezTo>
                  <a:lnTo>
                    <a:pt x="768" y="1735"/>
                  </a:lnTo>
                  <a:lnTo>
                    <a:pt x="1035" y="1568"/>
                  </a:lnTo>
                  <a:cubicBezTo>
                    <a:pt x="1035" y="1568"/>
                    <a:pt x="1068" y="1535"/>
                    <a:pt x="1068" y="1535"/>
                  </a:cubicBezTo>
                  <a:cubicBezTo>
                    <a:pt x="1068" y="1502"/>
                    <a:pt x="1068" y="1468"/>
                    <a:pt x="1068" y="1435"/>
                  </a:cubicBezTo>
                  <a:lnTo>
                    <a:pt x="1068" y="534"/>
                  </a:lnTo>
                  <a:cubicBezTo>
                    <a:pt x="1068" y="434"/>
                    <a:pt x="1068" y="334"/>
                    <a:pt x="1035" y="234"/>
                  </a:cubicBezTo>
                  <a:cubicBezTo>
                    <a:pt x="1001" y="167"/>
                    <a:pt x="968" y="101"/>
                    <a:pt x="935" y="34"/>
                  </a:cubicBezTo>
                  <a:cubicBezTo>
                    <a:pt x="901" y="0"/>
                    <a:pt x="834" y="0"/>
                    <a:pt x="8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5"/>
            <p:cNvSpPr/>
            <p:nvPr/>
          </p:nvSpPr>
          <p:spPr>
            <a:xfrm>
              <a:off x="3328375" y="1687475"/>
              <a:ext cx="28375" cy="70075"/>
            </a:xfrm>
            <a:custGeom>
              <a:avLst/>
              <a:gdLst/>
              <a:ahLst/>
              <a:cxnLst/>
              <a:rect l="l" t="t" r="r" b="b"/>
              <a:pathLst>
                <a:path w="1135" h="2803" extrusionOk="0">
                  <a:moveTo>
                    <a:pt x="680" y="743"/>
                  </a:moveTo>
                  <a:cubicBezTo>
                    <a:pt x="701" y="743"/>
                    <a:pt x="718" y="751"/>
                    <a:pt x="735" y="768"/>
                  </a:cubicBezTo>
                  <a:cubicBezTo>
                    <a:pt x="768" y="801"/>
                    <a:pt x="768" y="868"/>
                    <a:pt x="801" y="901"/>
                  </a:cubicBezTo>
                  <a:cubicBezTo>
                    <a:pt x="801" y="968"/>
                    <a:pt x="801" y="1035"/>
                    <a:pt x="801" y="1102"/>
                  </a:cubicBezTo>
                  <a:cubicBezTo>
                    <a:pt x="768" y="1168"/>
                    <a:pt x="768" y="1235"/>
                    <a:pt x="735" y="1302"/>
                  </a:cubicBezTo>
                  <a:cubicBezTo>
                    <a:pt x="701" y="1368"/>
                    <a:pt x="668" y="1435"/>
                    <a:pt x="601" y="1469"/>
                  </a:cubicBezTo>
                  <a:cubicBezTo>
                    <a:pt x="568" y="1485"/>
                    <a:pt x="543" y="1494"/>
                    <a:pt x="522" y="1494"/>
                  </a:cubicBezTo>
                  <a:cubicBezTo>
                    <a:pt x="501" y="1494"/>
                    <a:pt x="484" y="1485"/>
                    <a:pt x="468" y="1469"/>
                  </a:cubicBezTo>
                  <a:cubicBezTo>
                    <a:pt x="434" y="1402"/>
                    <a:pt x="401" y="1368"/>
                    <a:pt x="401" y="1302"/>
                  </a:cubicBezTo>
                  <a:cubicBezTo>
                    <a:pt x="401" y="1268"/>
                    <a:pt x="401" y="1235"/>
                    <a:pt x="401" y="1235"/>
                  </a:cubicBezTo>
                  <a:cubicBezTo>
                    <a:pt x="401" y="1202"/>
                    <a:pt x="401" y="1168"/>
                    <a:pt x="401" y="1135"/>
                  </a:cubicBezTo>
                  <a:cubicBezTo>
                    <a:pt x="401" y="1068"/>
                    <a:pt x="434" y="1002"/>
                    <a:pt x="468" y="935"/>
                  </a:cubicBezTo>
                  <a:cubicBezTo>
                    <a:pt x="501" y="868"/>
                    <a:pt x="534" y="801"/>
                    <a:pt x="601" y="768"/>
                  </a:cubicBezTo>
                  <a:cubicBezTo>
                    <a:pt x="635" y="751"/>
                    <a:pt x="660" y="743"/>
                    <a:pt x="680" y="743"/>
                  </a:cubicBezTo>
                  <a:close/>
                  <a:moveTo>
                    <a:pt x="1102" y="1"/>
                  </a:moveTo>
                  <a:lnTo>
                    <a:pt x="835" y="134"/>
                  </a:lnTo>
                  <a:cubicBezTo>
                    <a:pt x="835" y="168"/>
                    <a:pt x="801" y="168"/>
                    <a:pt x="801" y="201"/>
                  </a:cubicBezTo>
                  <a:cubicBezTo>
                    <a:pt x="801" y="201"/>
                    <a:pt x="801" y="234"/>
                    <a:pt x="801" y="268"/>
                  </a:cubicBezTo>
                  <a:lnTo>
                    <a:pt x="801" y="334"/>
                  </a:lnTo>
                  <a:cubicBezTo>
                    <a:pt x="801" y="334"/>
                    <a:pt x="768" y="301"/>
                    <a:pt x="768" y="301"/>
                  </a:cubicBezTo>
                  <a:cubicBezTo>
                    <a:pt x="768" y="301"/>
                    <a:pt x="735" y="268"/>
                    <a:pt x="701" y="268"/>
                  </a:cubicBezTo>
                  <a:lnTo>
                    <a:pt x="635" y="268"/>
                  </a:lnTo>
                  <a:cubicBezTo>
                    <a:pt x="568" y="268"/>
                    <a:pt x="534" y="301"/>
                    <a:pt x="501" y="334"/>
                  </a:cubicBezTo>
                  <a:cubicBezTo>
                    <a:pt x="434" y="368"/>
                    <a:pt x="368" y="401"/>
                    <a:pt x="334" y="468"/>
                  </a:cubicBezTo>
                  <a:cubicBezTo>
                    <a:pt x="268" y="535"/>
                    <a:pt x="201" y="601"/>
                    <a:pt x="168" y="701"/>
                  </a:cubicBezTo>
                  <a:cubicBezTo>
                    <a:pt x="134" y="768"/>
                    <a:pt x="101" y="868"/>
                    <a:pt x="67" y="968"/>
                  </a:cubicBezTo>
                  <a:cubicBezTo>
                    <a:pt x="34" y="1102"/>
                    <a:pt x="34" y="1202"/>
                    <a:pt x="34" y="1335"/>
                  </a:cubicBezTo>
                  <a:lnTo>
                    <a:pt x="34" y="1569"/>
                  </a:lnTo>
                  <a:cubicBezTo>
                    <a:pt x="34" y="1669"/>
                    <a:pt x="34" y="1769"/>
                    <a:pt x="67" y="1869"/>
                  </a:cubicBezTo>
                  <a:cubicBezTo>
                    <a:pt x="101" y="1936"/>
                    <a:pt x="134" y="1969"/>
                    <a:pt x="168" y="2036"/>
                  </a:cubicBezTo>
                  <a:cubicBezTo>
                    <a:pt x="201" y="2069"/>
                    <a:pt x="268" y="2069"/>
                    <a:pt x="334" y="2069"/>
                  </a:cubicBezTo>
                  <a:cubicBezTo>
                    <a:pt x="401" y="2069"/>
                    <a:pt x="434" y="2036"/>
                    <a:pt x="501" y="2002"/>
                  </a:cubicBezTo>
                  <a:cubicBezTo>
                    <a:pt x="534" y="2002"/>
                    <a:pt x="568" y="1969"/>
                    <a:pt x="635" y="1936"/>
                  </a:cubicBezTo>
                  <a:cubicBezTo>
                    <a:pt x="635" y="1902"/>
                    <a:pt x="668" y="1869"/>
                    <a:pt x="701" y="1835"/>
                  </a:cubicBezTo>
                  <a:lnTo>
                    <a:pt x="768" y="1735"/>
                  </a:lnTo>
                  <a:lnTo>
                    <a:pt x="801" y="1669"/>
                  </a:lnTo>
                  <a:lnTo>
                    <a:pt x="801" y="1869"/>
                  </a:lnTo>
                  <a:cubicBezTo>
                    <a:pt x="801" y="1936"/>
                    <a:pt x="768" y="2036"/>
                    <a:pt x="735" y="2102"/>
                  </a:cubicBezTo>
                  <a:cubicBezTo>
                    <a:pt x="701" y="2136"/>
                    <a:pt x="635" y="2202"/>
                    <a:pt x="601" y="2236"/>
                  </a:cubicBezTo>
                  <a:cubicBezTo>
                    <a:pt x="534" y="2269"/>
                    <a:pt x="501" y="2269"/>
                    <a:pt x="434" y="2269"/>
                  </a:cubicBezTo>
                  <a:cubicBezTo>
                    <a:pt x="434" y="2236"/>
                    <a:pt x="401" y="2236"/>
                    <a:pt x="401" y="2202"/>
                  </a:cubicBezTo>
                  <a:cubicBezTo>
                    <a:pt x="368" y="2169"/>
                    <a:pt x="368" y="2169"/>
                    <a:pt x="334" y="2169"/>
                  </a:cubicBezTo>
                  <a:lnTo>
                    <a:pt x="67" y="2336"/>
                  </a:lnTo>
                  <a:cubicBezTo>
                    <a:pt x="34" y="2369"/>
                    <a:pt x="34" y="2369"/>
                    <a:pt x="1" y="2403"/>
                  </a:cubicBezTo>
                  <a:cubicBezTo>
                    <a:pt x="1" y="2403"/>
                    <a:pt x="1" y="2436"/>
                    <a:pt x="1" y="2469"/>
                  </a:cubicBezTo>
                  <a:cubicBezTo>
                    <a:pt x="1" y="2503"/>
                    <a:pt x="34" y="2569"/>
                    <a:pt x="34" y="2636"/>
                  </a:cubicBezTo>
                  <a:cubicBezTo>
                    <a:pt x="67" y="2669"/>
                    <a:pt x="67" y="2736"/>
                    <a:pt x="134" y="2769"/>
                  </a:cubicBezTo>
                  <a:cubicBezTo>
                    <a:pt x="168" y="2803"/>
                    <a:pt x="234" y="2803"/>
                    <a:pt x="301" y="2803"/>
                  </a:cubicBezTo>
                  <a:cubicBezTo>
                    <a:pt x="368" y="2803"/>
                    <a:pt x="468" y="2769"/>
                    <a:pt x="568" y="2736"/>
                  </a:cubicBezTo>
                  <a:cubicBezTo>
                    <a:pt x="635" y="2669"/>
                    <a:pt x="735" y="2603"/>
                    <a:pt x="801" y="2536"/>
                  </a:cubicBezTo>
                  <a:cubicBezTo>
                    <a:pt x="868" y="2469"/>
                    <a:pt x="935" y="2403"/>
                    <a:pt x="968" y="2302"/>
                  </a:cubicBezTo>
                  <a:cubicBezTo>
                    <a:pt x="1035" y="2202"/>
                    <a:pt x="1068" y="2102"/>
                    <a:pt x="1102" y="2002"/>
                  </a:cubicBezTo>
                  <a:cubicBezTo>
                    <a:pt x="1135" y="1869"/>
                    <a:pt x="1135" y="1769"/>
                    <a:pt x="1135" y="1669"/>
                  </a:cubicBezTo>
                  <a:lnTo>
                    <a:pt x="1135" y="68"/>
                  </a:lnTo>
                  <a:cubicBezTo>
                    <a:pt x="1135" y="34"/>
                    <a:pt x="1135" y="34"/>
                    <a:pt x="11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5"/>
            <p:cNvSpPr/>
            <p:nvPr/>
          </p:nvSpPr>
          <p:spPr>
            <a:xfrm>
              <a:off x="3362575" y="1673525"/>
              <a:ext cx="26700" cy="48550"/>
            </a:xfrm>
            <a:custGeom>
              <a:avLst/>
              <a:gdLst/>
              <a:ahLst/>
              <a:cxnLst/>
              <a:rect l="l" t="t" r="r" b="b"/>
              <a:pathLst>
                <a:path w="1068" h="1942" extrusionOk="0">
                  <a:moveTo>
                    <a:pt x="801" y="0"/>
                  </a:moveTo>
                  <a:cubicBezTo>
                    <a:pt x="776" y="0"/>
                    <a:pt x="751" y="8"/>
                    <a:pt x="734" y="25"/>
                  </a:cubicBezTo>
                  <a:cubicBezTo>
                    <a:pt x="634" y="25"/>
                    <a:pt x="567" y="58"/>
                    <a:pt x="534" y="92"/>
                  </a:cubicBezTo>
                  <a:cubicBezTo>
                    <a:pt x="434" y="125"/>
                    <a:pt x="367" y="192"/>
                    <a:pt x="301" y="259"/>
                  </a:cubicBezTo>
                  <a:cubicBezTo>
                    <a:pt x="267" y="292"/>
                    <a:pt x="201" y="392"/>
                    <a:pt x="167" y="459"/>
                  </a:cubicBezTo>
                  <a:cubicBezTo>
                    <a:pt x="100" y="525"/>
                    <a:pt x="67" y="592"/>
                    <a:pt x="67" y="692"/>
                  </a:cubicBezTo>
                  <a:cubicBezTo>
                    <a:pt x="34" y="759"/>
                    <a:pt x="34" y="826"/>
                    <a:pt x="34" y="892"/>
                  </a:cubicBezTo>
                  <a:cubicBezTo>
                    <a:pt x="0" y="1026"/>
                    <a:pt x="34" y="1126"/>
                    <a:pt x="100" y="1226"/>
                  </a:cubicBezTo>
                  <a:cubicBezTo>
                    <a:pt x="148" y="1250"/>
                    <a:pt x="211" y="1273"/>
                    <a:pt x="280" y="1273"/>
                  </a:cubicBezTo>
                  <a:cubicBezTo>
                    <a:pt x="309" y="1273"/>
                    <a:pt x="338" y="1269"/>
                    <a:pt x="367" y="1259"/>
                  </a:cubicBezTo>
                  <a:lnTo>
                    <a:pt x="501" y="1193"/>
                  </a:lnTo>
                  <a:lnTo>
                    <a:pt x="601" y="1159"/>
                  </a:lnTo>
                  <a:lnTo>
                    <a:pt x="668" y="1159"/>
                  </a:lnTo>
                  <a:cubicBezTo>
                    <a:pt x="668" y="1193"/>
                    <a:pt x="668" y="1193"/>
                    <a:pt x="668" y="1226"/>
                  </a:cubicBezTo>
                  <a:cubicBezTo>
                    <a:pt x="668" y="1226"/>
                    <a:pt x="634" y="1259"/>
                    <a:pt x="634" y="1293"/>
                  </a:cubicBezTo>
                  <a:cubicBezTo>
                    <a:pt x="601" y="1326"/>
                    <a:pt x="567" y="1359"/>
                    <a:pt x="501" y="1359"/>
                  </a:cubicBezTo>
                  <a:cubicBezTo>
                    <a:pt x="501" y="1393"/>
                    <a:pt x="467" y="1393"/>
                    <a:pt x="434" y="1426"/>
                  </a:cubicBezTo>
                  <a:lnTo>
                    <a:pt x="301" y="1426"/>
                  </a:lnTo>
                  <a:lnTo>
                    <a:pt x="34" y="1560"/>
                  </a:lnTo>
                  <a:cubicBezTo>
                    <a:pt x="34" y="1593"/>
                    <a:pt x="0" y="1593"/>
                    <a:pt x="0" y="1626"/>
                  </a:cubicBezTo>
                  <a:cubicBezTo>
                    <a:pt x="0" y="1626"/>
                    <a:pt x="0" y="1660"/>
                    <a:pt x="0" y="1693"/>
                  </a:cubicBezTo>
                  <a:cubicBezTo>
                    <a:pt x="0" y="1726"/>
                    <a:pt x="34" y="1793"/>
                    <a:pt x="34" y="1826"/>
                  </a:cubicBezTo>
                  <a:cubicBezTo>
                    <a:pt x="67" y="1860"/>
                    <a:pt x="100" y="1893"/>
                    <a:pt x="134" y="1926"/>
                  </a:cubicBezTo>
                  <a:cubicBezTo>
                    <a:pt x="178" y="1926"/>
                    <a:pt x="223" y="1941"/>
                    <a:pt x="257" y="1941"/>
                  </a:cubicBezTo>
                  <a:cubicBezTo>
                    <a:pt x="275" y="1941"/>
                    <a:pt x="289" y="1938"/>
                    <a:pt x="301" y="1926"/>
                  </a:cubicBezTo>
                  <a:cubicBezTo>
                    <a:pt x="401" y="1926"/>
                    <a:pt x="467" y="1893"/>
                    <a:pt x="534" y="1860"/>
                  </a:cubicBezTo>
                  <a:cubicBezTo>
                    <a:pt x="601" y="1793"/>
                    <a:pt x="701" y="1760"/>
                    <a:pt x="768" y="1693"/>
                  </a:cubicBezTo>
                  <a:cubicBezTo>
                    <a:pt x="834" y="1626"/>
                    <a:pt x="868" y="1526"/>
                    <a:pt x="934" y="1459"/>
                  </a:cubicBezTo>
                  <a:cubicBezTo>
                    <a:pt x="968" y="1393"/>
                    <a:pt x="1001" y="1326"/>
                    <a:pt x="1034" y="1226"/>
                  </a:cubicBezTo>
                  <a:cubicBezTo>
                    <a:pt x="1068" y="1159"/>
                    <a:pt x="1068" y="1093"/>
                    <a:pt x="1068" y="992"/>
                  </a:cubicBezTo>
                  <a:cubicBezTo>
                    <a:pt x="1068" y="892"/>
                    <a:pt x="1034" y="792"/>
                    <a:pt x="968" y="692"/>
                  </a:cubicBezTo>
                  <a:cubicBezTo>
                    <a:pt x="929" y="653"/>
                    <a:pt x="878" y="637"/>
                    <a:pt x="823" y="637"/>
                  </a:cubicBezTo>
                  <a:cubicBezTo>
                    <a:pt x="784" y="637"/>
                    <a:pt x="742" y="645"/>
                    <a:pt x="701" y="659"/>
                  </a:cubicBezTo>
                  <a:lnTo>
                    <a:pt x="567" y="726"/>
                  </a:lnTo>
                  <a:lnTo>
                    <a:pt x="467" y="759"/>
                  </a:lnTo>
                  <a:lnTo>
                    <a:pt x="434" y="759"/>
                  </a:lnTo>
                  <a:lnTo>
                    <a:pt x="434" y="692"/>
                  </a:lnTo>
                  <a:cubicBezTo>
                    <a:pt x="401" y="659"/>
                    <a:pt x="434" y="626"/>
                    <a:pt x="434" y="592"/>
                  </a:cubicBezTo>
                  <a:cubicBezTo>
                    <a:pt x="467" y="592"/>
                    <a:pt x="501" y="559"/>
                    <a:pt x="534" y="525"/>
                  </a:cubicBezTo>
                  <a:cubicBezTo>
                    <a:pt x="567" y="525"/>
                    <a:pt x="601" y="525"/>
                    <a:pt x="634" y="492"/>
                  </a:cubicBezTo>
                  <a:lnTo>
                    <a:pt x="701" y="492"/>
                  </a:lnTo>
                  <a:cubicBezTo>
                    <a:pt x="701" y="509"/>
                    <a:pt x="709" y="517"/>
                    <a:pt x="718" y="517"/>
                  </a:cubicBezTo>
                  <a:cubicBezTo>
                    <a:pt x="726" y="517"/>
                    <a:pt x="734" y="509"/>
                    <a:pt x="734" y="492"/>
                  </a:cubicBezTo>
                  <a:lnTo>
                    <a:pt x="1001" y="359"/>
                  </a:lnTo>
                  <a:cubicBezTo>
                    <a:pt x="1001" y="359"/>
                    <a:pt x="1034" y="325"/>
                    <a:pt x="1034" y="292"/>
                  </a:cubicBezTo>
                  <a:cubicBezTo>
                    <a:pt x="1034" y="292"/>
                    <a:pt x="1034" y="259"/>
                    <a:pt x="1034" y="225"/>
                  </a:cubicBezTo>
                  <a:cubicBezTo>
                    <a:pt x="1034" y="192"/>
                    <a:pt x="1001" y="125"/>
                    <a:pt x="1001" y="92"/>
                  </a:cubicBezTo>
                  <a:cubicBezTo>
                    <a:pt x="968" y="58"/>
                    <a:pt x="934" y="25"/>
                    <a:pt x="868" y="25"/>
                  </a:cubicBezTo>
                  <a:cubicBezTo>
                    <a:pt x="851" y="8"/>
                    <a:pt x="826" y="0"/>
                    <a:pt x="8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5"/>
            <p:cNvSpPr/>
            <p:nvPr/>
          </p:nvSpPr>
          <p:spPr>
            <a:xfrm>
              <a:off x="2851375" y="1785050"/>
              <a:ext cx="23375" cy="53400"/>
            </a:xfrm>
            <a:custGeom>
              <a:avLst/>
              <a:gdLst/>
              <a:ahLst/>
              <a:cxnLst/>
              <a:rect l="l" t="t" r="r" b="b"/>
              <a:pathLst>
                <a:path w="935" h="2136" extrusionOk="0">
                  <a:moveTo>
                    <a:pt x="634" y="534"/>
                  </a:moveTo>
                  <a:lnTo>
                    <a:pt x="634" y="1402"/>
                  </a:lnTo>
                  <a:lnTo>
                    <a:pt x="201" y="1635"/>
                  </a:lnTo>
                  <a:lnTo>
                    <a:pt x="634" y="534"/>
                  </a:lnTo>
                  <a:close/>
                  <a:moveTo>
                    <a:pt x="734" y="1"/>
                  </a:moveTo>
                  <a:lnTo>
                    <a:pt x="634" y="34"/>
                  </a:lnTo>
                  <a:cubicBezTo>
                    <a:pt x="634" y="67"/>
                    <a:pt x="634" y="67"/>
                    <a:pt x="601" y="101"/>
                  </a:cubicBezTo>
                  <a:lnTo>
                    <a:pt x="568" y="134"/>
                  </a:lnTo>
                  <a:lnTo>
                    <a:pt x="0" y="1702"/>
                  </a:lnTo>
                  <a:lnTo>
                    <a:pt x="0" y="1769"/>
                  </a:lnTo>
                  <a:cubicBezTo>
                    <a:pt x="0" y="1802"/>
                    <a:pt x="0" y="1835"/>
                    <a:pt x="0" y="1835"/>
                  </a:cubicBezTo>
                  <a:lnTo>
                    <a:pt x="0" y="1969"/>
                  </a:lnTo>
                  <a:cubicBezTo>
                    <a:pt x="0" y="2035"/>
                    <a:pt x="34" y="2035"/>
                    <a:pt x="67" y="2035"/>
                  </a:cubicBezTo>
                  <a:lnTo>
                    <a:pt x="601" y="1702"/>
                  </a:lnTo>
                  <a:lnTo>
                    <a:pt x="601" y="2069"/>
                  </a:lnTo>
                  <a:lnTo>
                    <a:pt x="601" y="2135"/>
                  </a:lnTo>
                  <a:cubicBezTo>
                    <a:pt x="601" y="2135"/>
                    <a:pt x="634" y="2135"/>
                    <a:pt x="634" y="2102"/>
                  </a:cubicBezTo>
                  <a:lnTo>
                    <a:pt x="734" y="2069"/>
                  </a:lnTo>
                  <a:cubicBezTo>
                    <a:pt x="734" y="2035"/>
                    <a:pt x="768" y="2035"/>
                    <a:pt x="768" y="2002"/>
                  </a:cubicBezTo>
                  <a:cubicBezTo>
                    <a:pt x="768" y="1969"/>
                    <a:pt x="768" y="1935"/>
                    <a:pt x="768" y="1935"/>
                  </a:cubicBezTo>
                  <a:lnTo>
                    <a:pt x="768" y="1568"/>
                  </a:lnTo>
                  <a:lnTo>
                    <a:pt x="901" y="1502"/>
                  </a:lnTo>
                  <a:cubicBezTo>
                    <a:pt x="901" y="1502"/>
                    <a:pt x="934" y="1502"/>
                    <a:pt x="934" y="1468"/>
                  </a:cubicBezTo>
                  <a:cubicBezTo>
                    <a:pt x="934" y="1435"/>
                    <a:pt x="934" y="1402"/>
                    <a:pt x="934" y="1368"/>
                  </a:cubicBezTo>
                  <a:lnTo>
                    <a:pt x="934" y="1302"/>
                  </a:lnTo>
                  <a:cubicBezTo>
                    <a:pt x="934" y="1268"/>
                    <a:pt x="934" y="1235"/>
                    <a:pt x="934" y="1235"/>
                  </a:cubicBezTo>
                  <a:lnTo>
                    <a:pt x="901" y="1235"/>
                  </a:lnTo>
                  <a:lnTo>
                    <a:pt x="768" y="1302"/>
                  </a:lnTo>
                  <a:lnTo>
                    <a:pt x="768" y="67"/>
                  </a:lnTo>
                  <a:cubicBezTo>
                    <a:pt x="768" y="67"/>
                    <a:pt x="768" y="34"/>
                    <a:pt x="7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5"/>
            <p:cNvSpPr/>
            <p:nvPr/>
          </p:nvSpPr>
          <p:spPr>
            <a:xfrm>
              <a:off x="2878050" y="1768025"/>
              <a:ext cx="26725" cy="58025"/>
            </a:xfrm>
            <a:custGeom>
              <a:avLst/>
              <a:gdLst/>
              <a:ahLst/>
              <a:cxnLst/>
              <a:rect l="l" t="t" r="r" b="b"/>
              <a:pathLst>
                <a:path w="1069" h="2321" extrusionOk="0">
                  <a:moveTo>
                    <a:pt x="893" y="1"/>
                  </a:moveTo>
                  <a:cubicBezTo>
                    <a:pt x="874" y="1"/>
                    <a:pt x="854" y="5"/>
                    <a:pt x="835" y="14"/>
                  </a:cubicBezTo>
                  <a:cubicBezTo>
                    <a:pt x="768" y="14"/>
                    <a:pt x="701" y="48"/>
                    <a:pt x="635" y="81"/>
                  </a:cubicBezTo>
                  <a:cubicBezTo>
                    <a:pt x="401" y="215"/>
                    <a:pt x="268" y="415"/>
                    <a:pt x="168" y="648"/>
                  </a:cubicBezTo>
                  <a:cubicBezTo>
                    <a:pt x="68" y="915"/>
                    <a:pt x="1" y="1215"/>
                    <a:pt x="1" y="1516"/>
                  </a:cubicBezTo>
                  <a:cubicBezTo>
                    <a:pt x="1" y="1782"/>
                    <a:pt x="34" y="2016"/>
                    <a:pt x="168" y="2216"/>
                  </a:cubicBezTo>
                  <a:cubicBezTo>
                    <a:pt x="221" y="2288"/>
                    <a:pt x="294" y="2321"/>
                    <a:pt x="386" y="2321"/>
                  </a:cubicBezTo>
                  <a:cubicBezTo>
                    <a:pt x="466" y="2321"/>
                    <a:pt x="560" y="2296"/>
                    <a:pt x="668" y="2249"/>
                  </a:cubicBezTo>
                  <a:cubicBezTo>
                    <a:pt x="835" y="2149"/>
                    <a:pt x="968" y="2016"/>
                    <a:pt x="1068" y="1816"/>
                  </a:cubicBezTo>
                  <a:cubicBezTo>
                    <a:pt x="1068" y="1816"/>
                    <a:pt x="1068" y="1782"/>
                    <a:pt x="1068" y="1782"/>
                  </a:cubicBezTo>
                  <a:cubicBezTo>
                    <a:pt x="1068" y="1749"/>
                    <a:pt x="1068" y="1716"/>
                    <a:pt x="1068" y="1716"/>
                  </a:cubicBezTo>
                  <a:lnTo>
                    <a:pt x="1068" y="915"/>
                  </a:lnTo>
                  <a:cubicBezTo>
                    <a:pt x="1068" y="882"/>
                    <a:pt x="1068" y="848"/>
                    <a:pt x="1068" y="815"/>
                  </a:cubicBezTo>
                  <a:lnTo>
                    <a:pt x="1035" y="815"/>
                  </a:lnTo>
                  <a:lnTo>
                    <a:pt x="668" y="1015"/>
                  </a:lnTo>
                  <a:cubicBezTo>
                    <a:pt x="635" y="1015"/>
                    <a:pt x="635" y="1049"/>
                    <a:pt x="601" y="1082"/>
                  </a:cubicBezTo>
                  <a:cubicBezTo>
                    <a:pt x="601" y="1082"/>
                    <a:pt x="601" y="1115"/>
                    <a:pt x="601" y="1149"/>
                  </a:cubicBezTo>
                  <a:lnTo>
                    <a:pt x="601" y="1249"/>
                  </a:lnTo>
                  <a:cubicBezTo>
                    <a:pt x="601" y="1249"/>
                    <a:pt x="601" y="1282"/>
                    <a:pt x="601" y="1315"/>
                  </a:cubicBezTo>
                  <a:lnTo>
                    <a:pt x="668" y="1315"/>
                  </a:lnTo>
                  <a:lnTo>
                    <a:pt x="868" y="1182"/>
                  </a:lnTo>
                  <a:lnTo>
                    <a:pt x="868" y="1749"/>
                  </a:lnTo>
                  <a:cubicBezTo>
                    <a:pt x="835" y="1782"/>
                    <a:pt x="801" y="1816"/>
                    <a:pt x="768" y="1849"/>
                  </a:cubicBezTo>
                  <a:cubicBezTo>
                    <a:pt x="735" y="1882"/>
                    <a:pt x="701" y="1916"/>
                    <a:pt x="635" y="1949"/>
                  </a:cubicBezTo>
                  <a:cubicBezTo>
                    <a:pt x="585" y="1983"/>
                    <a:pt x="535" y="1999"/>
                    <a:pt x="485" y="1999"/>
                  </a:cubicBezTo>
                  <a:cubicBezTo>
                    <a:pt x="435" y="1999"/>
                    <a:pt x="384" y="1983"/>
                    <a:pt x="334" y="1949"/>
                  </a:cubicBezTo>
                  <a:cubicBezTo>
                    <a:pt x="268" y="1782"/>
                    <a:pt x="234" y="1582"/>
                    <a:pt x="234" y="1415"/>
                  </a:cubicBezTo>
                  <a:cubicBezTo>
                    <a:pt x="234" y="1182"/>
                    <a:pt x="268" y="948"/>
                    <a:pt x="368" y="748"/>
                  </a:cubicBezTo>
                  <a:cubicBezTo>
                    <a:pt x="401" y="582"/>
                    <a:pt x="501" y="448"/>
                    <a:pt x="668" y="381"/>
                  </a:cubicBezTo>
                  <a:cubicBezTo>
                    <a:pt x="717" y="333"/>
                    <a:pt x="784" y="302"/>
                    <a:pt x="855" y="302"/>
                  </a:cubicBezTo>
                  <a:cubicBezTo>
                    <a:pt x="881" y="302"/>
                    <a:pt x="908" y="306"/>
                    <a:pt x="935" y="315"/>
                  </a:cubicBezTo>
                  <a:lnTo>
                    <a:pt x="968" y="315"/>
                  </a:lnTo>
                  <a:lnTo>
                    <a:pt x="968" y="281"/>
                  </a:lnTo>
                  <a:lnTo>
                    <a:pt x="1002" y="115"/>
                  </a:lnTo>
                  <a:cubicBezTo>
                    <a:pt x="1002" y="81"/>
                    <a:pt x="1002" y="81"/>
                    <a:pt x="1002" y="81"/>
                  </a:cubicBezTo>
                  <a:cubicBezTo>
                    <a:pt x="1002" y="48"/>
                    <a:pt x="1002" y="48"/>
                    <a:pt x="1002" y="48"/>
                  </a:cubicBezTo>
                  <a:cubicBezTo>
                    <a:pt x="978" y="24"/>
                    <a:pt x="938" y="1"/>
                    <a:pt x="89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5"/>
            <p:cNvSpPr/>
            <p:nvPr/>
          </p:nvSpPr>
          <p:spPr>
            <a:xfrm>
              <a:off x="2980625" y="1746675"/>
              <a:ext cx="15875" cy="25400"/>
            </a:xfrm>
            <a:custGeom>
              <a:avLst/>
              <a:gdLst/>
              <a:ahLst/>
              <a:cxnLst/>
              <a:rect l="l" t="t" r="r" b="b"/>
              <a:pathLst>
                <a:path w="635" h="1016" extrusionOk="0">
                  <a:moveTo>
                    <a:pt x="443" y="1"/>
                  </a:moveTo>
                  <a:cubicBezTo>
                    <a:pt x="409" y="1"/>
                    <a:pt x="373" y="12"/>
                    <a:pt x="334" y="35"/>
                  </a:cubicBezTo>
                  <a:cubicBezTo>
                    <a:pt x="101" y="168"/>
                    <a:pt x="1" y="435"/>
                    <a:pt x="1" y="668"/>
                  </a:cubicBezTo>
                  <a:cubicBezTo>
                    <a:pt x="1" y="871"/>
                    <a:pt x="78" y="1016"/>
                    <a:pt x="202" y="1016"/>
                  </a:cubicBezTo>
                  <a:cubicBezTo>
                    <a:pt x="242" y="1016"/>
                    <a:pt x="286" y="1001"/>
                    <a:pt x="334" y="969"/>
                  </a:cubicBezTo>
                  <a:cubicBezTo>
                    <a:pt x="535" y="835"/>
                    <a:pt x="635" y="568"/>
                    <a:pt x="635" y="301"/>
                  </a:cubicBezTo>
                  <a:cubicBezTo>
                    <a:pt x="635" y="121"/>
                    <a:pt x="555" y="1"/>
                    <a:pt x="44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5"/>
            <p:cNvSpPr/>
            <p:nvPr/>
          </p:nvSpPr>
          <p:spPr>
            <a:xfrm>
              <a:off x="2969800" y="1725125"/>
              <a:ext cx="37550" cy="35150"/>
            </a:xfrm>
            <a:custGeom>
              <a:avLst/>
              <a:gdLst/>
              <a:ahLst/>
              <a:cxnLst/>
              <a:rect l="l" t="t" r="r" b="b"/>
              <a:pathLst>
                <a:path w="1502" h="1406" extrusionOk="0">
                  <a:moveTo>
                    <a:pt x="1032" y="1"/>
                  </a:moveTo>
                  <a:cubicBezTo>
                    <a:pt x="938" y="1"/>
                    <a:pt x="844" y="31"/>
                    <a:pt x="767" y="96"/>
                  </a:cubicBezTo>
                  <a:cubicBezTo>
                    <a:pt x="367" y="363"/>
                    <a:pt x="134" y="730"/>
                    <a:pt x="34" y="1197"/>
                  </a:cubicBezTo>
                  <a:cubicBezTo>
                    <a:pt x="0" y="1297"/>
                    <a:pt x="34" y="1364"/>
                    <a:pt x="67" y="1397"/>
                  </a:cubicBezTo>
                  <a:cubicBezTo>
                    <a:pt x="73" y="1403"/>
                    <a:pt x="80" y="1405"/>
                    <a:pt x="89" y="1405"/>
                  </a:cubicBezTo>
                  <a:cubicBezTo>
                    <a:pt x="133" y="1405"/>
                    <a:pt x="206" y="1341"/>
                    <a:pt x="234" y="1230"/>
                  </a:cubicBezTo>
                  <a:cubicBezTo>
                    <a:pt x="300" y="930"/>
                    <a:pt x="501" y="663"/>
                    <a:pt x="767" y="463"/>
                  </a:cubicBezTo>
                  <a:cubicBezTo>
                    <a:pt x="818" y="422"/>
                    <a:pt x="879" y="403"/>
                    <a:pt x="940" y="403"/>
                  </a:cubicBezTo>
                  <a:cubicBezTo>
                    <a:pt x="1079" y="403"/>
                    <a:pt x="1221" y="501"/>
                    <a:pt x="1268" y="663"/>
                  </a:cubicBezTo>
                  <a:cubicBezTo>
                    <a:pt x="1280" y="687"/>
                    <a:pt x="1300" y="698"/>
                    <a:pt x="1322" y="698"/>
                  </a:cubicBezTo>
                  <a:cubicBezTo>
                    <a:pt x="1364" y="698"/>
                    <a:pt x="1413" y="661"/>
                    <a:pt x="1435" y="596"/>
                  </a:cubicBezTo>
                  <a:cubicBezTo>
                    <a:pt x="1501" y="530"/>
                    <a:pt x="1501" y="430"/>
                    <a:pt x="1468" y="329"/>
                  </a:cubicBezTo>
                  <a:cubicBezTo>
                    <a:pt x="1423" y="127"/>
                    <a:pt x="1227" y="1"/>
                    <a:pt x="103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5"/>
            <p:cNvSpPr/>
            <p:nvPr/>
          </p:nvSpPr>
          <p:spPr>
            <a:xfrm>
              <a:off x="2959775" y="1704325"/>
              <a:ext cx="57575" cy="50100"/>
            </a:xfrm>
            <a:custGeom>
              <a:avLst/>
              <a:gdLst/>
              <a:ahLst/>
              <a:cxnLst/>
              <a:rect l="l" t="t" r="r" b="b"/>
              <a:pathLst>
                <a:path w="2303" h="2004" extrusionOk="0">
                  <a:moveTo>
                    <a:pt x="1608" y="0"/>
                  </a:moveTo>
                  <a:cubicBezTo>
                    <a:pt x="1455" y="0"/>
                    <a:pt x="1301" y="52"/>
                    <a:pt x="1168" y="161"/>
                  </a:cubicBezTo>
                  <a:cubicBezTo>
                    <a:pt x="601" y="528"/>
                    <a:pt x="201" y="1095"/>
                    <a:pt x="34" y="1729"/>
                  </a:cubicBezTo>
                  <a:cubicBezTo>
                    <a:pt x="1" y="1862"/>
                    <a:pt x="1" y="1962"/>
                    <a:pt x="68" y="1995"/>
                  </a:cubicBezTo>
                  <a:cubicBezTo>
                    <a:pt x="73" y="2001"/>
                    <a:pt x="81" y="2004"/>
                    <a:pt x="90" y="2004"/>
                  </a:cubicBezTo>
                  <a:cubicBezTo>
                    <a:pt x="133" y="2004"/>
                    <a:pt x="207" y="1939"/>
                    <a:pt x="234" y="1829"/>
                  </a:cubicBezTo>
                  <a:cubicBezTo>
                    <a:pt x="368" y="1295"/>
                    <a:pt x="701" y="828"/>
                    <a:pt x="1168" y="528"/>
                  </a:cubicBezTo>
                  <a:cubicBezTo>
                    <a:pt x="1272" y="447"/>
                    <a:pt x="1392" y="410"/>
                    <a:pt x="1511" y="410"/>
                  </a:cubicBezTo>
                  <a:cubicBezTo>
                    <a:pt x="1736" y="410"/>
                    <a:pt x="1960" y="543"/>
                    <a:pt x="2069" y="761"/>
                  </a:cubicBezTo>
                  <a:cubicBezTo>
                    <a:pt x="2083" y="803"/>
                    <a:pt x="2109" y="822"/>
                    <a:pt x="2136" y="822"/>
                  </a:cubicBezTo>
                  <a:cubicBezTo>
                    <a:pt x="2175" y="822"/>
                    <a:pt x="2216" y="786"/>
                    <a:pt x="2236" y="728"/>
                  </a:cubicBezTo>
                  <a:cubicBezTo>
                    <a:pt x="2303" y="628"/>
                    <a:pt x="2303" y="528"/>
                    <a:pt x="2269" y="461"/>
                  </a:cubicBezTo>
                  <a:cubicBezTo>
                    <a:pt x="2141" y="163"/>
                    <a:pt x="1877" y="0"/>
                    <a:pt x="160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5"/>
            <p:cNvSpPr/>
            <p:nvPr/>
          </p:nvSpPr>
          <p:spPr>
            <a:xfrm>
              <a:off x="3248325" y="1580750"/>
              <a:ext cx="7525" cy="43375"/>
            </a:xfrm>
            <a:custGeom>
              <a:avLst/>
              <a:gdLst/>
              <a:ahLst/>
              <a:cxnLst/>
              <a:rect l="l" t="t" r="r" b="b"/>
              <a:pathLst>
                <a:path w="301" h="1735" extrusionOk="0">
                  <a:moveTo>
                    <a:pt x="267" y="0"/>
                  </a:moveTo>
                  <a:lnTo>
                    <a:pt x="67" y="100"/>
                  </a:lnTo>
                  <a:cubicBezTo>
                    <a:pt x="34" y="134"/>
                    <a:pt x="34" y="134"/>
                    <a:pt x="34" y="167"/>
                  </a:cubicBezTo>
                  <a:cubicBezTo>
                    <a:pt x="0" y="167"/>
                    <a:pt x="0" y="200"/>
                    <a:pt x="34" y="234"/>
                  </a:cubicBezTo>
                  <a:lnTo>
                    <a:pt x="34" y="534"/>
                  </a:lnTo>
                  <a:cubicBezTo>
                    <a:pt x="0" y="567"/>
                    <a:pt x="0" y="567"/>
                    <a:pt x="34" y="601"/>
                  </a:cubicBezTo>
                  <a:lnTo>
                    <a:pt x="67" y="601"/>
                  </a:lnTo>
                  <a:lnTo>
                    <a:pt x="267" y="500"/>
                  </a:lnTo>
                  <a:cubicBezTo>
                    <a:pt x="267" y="467"/>
                    <a:pt x="267" y="467"/>
                    <a:pt x="301" y="434"/>
                  </a:cubicBezTo>
                  <a:cubicBezTo>
                    <a:pt x="301" y="400"/>
                    <a:pt x="301" y="400"/>
                    <a:pt x="301" y="367"/>
                  </a:cubicBezTo>
                  <a:lnTo>
                    <a:pt x="301" y="67"/>
                  </a:lnTo>
                  <a:lnTo>
                    <a:pt x="301" y="0"/>
                  </a:lnTo>
                  <a:close/>
                  <a:moveTo>
                    <a:pt x="271" y="1109"/>
                  </a:moveTo>
                  <a:cubicBezTo>
                    <a:pt x="267" y="1109"/>
                    <a:pt x="267" y="1118"/>
                    <a:pt x="267" y="1134"/>
                  </a:cubicBezTo>
                  <a:lnTo>
                    <a:pt x="67" y="1201"/>
                  </a:lnTo>
                  <a:cubicBezTo>
                    <a:pt x="34" y="1234"/>
                    <a:pt x="34" y="1234"/>
                    <a:pt x="34" y="1268"/>
                  </a:cubicBezTo>
                  <a:cubicBezTo>
                    <a:pt x="0" y="1301"/>
                    <a:pt x="0" y="1301"/>
                    <a:pt x="34" y="1334"/>
                  </a:cubicBezTo>
                  <a:lnTo>
                    <a:pt x="34" y="1668"/>
                  </a:lnTo>
                  <a:lnTo>
                    <a:pt x="34" y="1735"/>
                  </a:lnTo>
                  <a:lnTo>
                    <a:pt x="67" y="1735"/>
                  </a:lnTo>
                  <a:lnTo>
                    <a:pt x="267" y="1601"/>
                  </a:lnTo>
                  <a:cubicBezTo>
                    <a:pt x="267" y="1601"/>
                    <a:pt x="267" y="1568"/>
                    <a:pt x="301" y="1568"/>
                  </a:cubicBezTo>
                  <a:cubicBezTo>
                    <a:pt x="301" y="1535"/>
                    <a:pt x="301" y="1501"/>
                    <a:pt x="301" y="1501"/>
                  </a:cubicBezTo>
                  <a:lnTo>
                    <a:pt x="301" y="1168"/>
                  </a:lnTo>
                  <a:cubicBezTo>
                    <a:pt x="301" y="1168"/>
                    <a:pt x="301" y="1134"/>
                    <a:pt x="301" y="1134"/>
                  </a:cubicBezTo>
                  <a:cubicBezTo>
                    <a:pt x="284" y="1118"/>
                    <a:pt x="276" y="1109"/>
                    <a:pt x="271" y="1109"/>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5"/>
            <p:cNvSpPr/>
            <p:nvPr/>
          </p:nvSpPr>
          <p:spPr>
            <a:xfrm>
              <a:off x="3263325" y="1546750"/>
              <a:ext cx="29225" cy="58200"/>
            </a:xfrm>
            <a:custGeom>
              <a:avLst/>
              <a:gdLst/>
              <a:ahLst/>
              <a:cxnLst/>
              <a:rect l="l" t="t" r="r" b="b"/>
              <a:pathLst>
                <a:path w="1169" h="2328" extrusionOk="0">
                  <a:moveTo>
                    <a:pt x="701" y="793"/>
                  </a:moveTo>
                  <a:lnTo>
                    <a:pt x="701" y="1494"/>
                  </a:lnTo>
                  <a:lnTo>
                    <a:pt x="368" y="1694"/>
                  </a:lnTo>
                  <a:lnTo>
                    <a:pt x="701" y="793"/>
                  </a:lnTo>
                  <a:close/>
                  <a:moveTo>
                    <a:pt x="939" y="1"/>
                  </a:moveTo>
                  <a:cubicBezTo>
                    <a:pt x="935" y="1"/>
                    <a:pt x="935" y="9"/>
                    <a:pt x="935" y="26"/>
                  </a:cubicBezTo>
                  <a:lnTo>
                    <a:pt x="768" y="93"/>
                  </a:lnTo>
                  <a:cubicBezTo>
                    <a:pt x="735" y="126"/>
                    <a:pt x="701" y="193"/>
                    <a:pt x="668" y="226"/>
                  </a:cubicBezTo>
                  <a:lnTo>
                    <a:pt x="34" y="1827"/>
                  </a:lnTo>
                  <a:cubicBezTo>
                    <a:pt x="1" y="1860"/>
                    <a:pt x="1" y="1894"/>
                    <a:pt x="1" y="1927"/>
                  </a:cubicBezTo>
                  <a:cubicBezTo>
                    <a:pt x="1" y="1927"/>
                    <a:pt x="1" y="1961"/>
                    <a:pt x="1" y="1994"/>
                  </a:cubicBezTo>
                  <a:lnTo>
                    <a:pt x="1" y="2227"/>
                  </a:lnTo>
                  <a:cubicBezTo>
                    <a:pt x="1" y="2227"/>
                    <a:pt x="1" y="2261"/>
                    <a:pt x="1" y="2294"/>
                  </a:cubicBezTo>
                  <a:lnTo>
                    <a:pt x="68" y="2294"/>
                  </a:lnTo>
                  <a:lnTo>
                    <a:pt x="735" y="1894"/>
                  </a:lnTo>
                  <a:lnTo>
                    <a:pt x="735" y="2294"/>
                  </a:lnTo>
                  <a:cubicBezTo>
                    <a:pt x="701" y="2294"/>
                    <a:pt x="701" y="2327"/>
                    <a:pt x="735" y="2327"/>
                  </a:cubicBezTo>
                  <a:lnTo>
                    <a:pt x="768" y="2327"/>
                  </a:lnTo>
                  <a:lnTo>
                    <a:pt x="935" y="2261"/>
                  </a:lnTo>
                  <a:cubicBezTo>
                    <a:pt x="935" y="2227"/>
                    <a:pt x="935" y="2227"/>
                    <a:pt x="968" y="2194"/>
                  </a:cubicBezTo>
                  <a:cubicBezTo>
                    <a:pt x="968" y="2161"/>
                    <a:pt x="968" y="2161"/>
                    <a:pt x="968" y="2127"/>
                  </a:cubicBezTo>
                  <a:lnTo>
                    <a:pt x="968" y="1727"/>
                  </a:lnTo>
                  <a:lnTo>
                    <a:pt x="1135" y="1627"/>
                  </a:lnTo>
                  <a:cubicBezTo>
                    <a:pt x="1168" y="1627"/>
                    <a:pt x="1168" y="1594"/>
                    <a:pt x="1168" y="1594"/>
                  </a:cubicBezTo>
                  <a:cubicBezTo>
                    <a:pt x="1168" y="1560"/>
                    <a:pt x="1168" y="1527"/>
                    <a:pt x="1168" y="1527"/>
                  </a:cubicBezTo>
                  <a:lnTo>
                    <a:pt x="1168" y="1293"/>
                  </a:lnTo>
                  <a:cubicBezTo>
                    <a:pt x="1168" y="1260"/>
                    <a:pt x="1168" y="1260"/>
                    <a:pt x="1168" y="1227"/>
                  </a:cubicBezTo>
                  <a:lnTo>
                    <a:pt x="1135" y="1227"/>
                  </a:lnTo>
                  <a:lnTo>
                    <a:pt x="968" y="1360"/>
                  </a:lnTo>
                  <a:lnTo>
                    <a:pt x="968" y="59"/>
                  </a:lnTo>
                  <a:cubicBezTo>
                    <a:pt x="968" y="59"/>
                    <a:pt x="968" y="26"/>
                    <a:pt x="968" y="26"/>
                  </a:cubicBezTo>
                  <a:cubicBezTo>
                    <a:pt x="952" y="9"/>
                    <a:pt x="943" y="1"/>
                    <a:pt x="93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5"/>
            <p:cNvSpPr/>
            <p:nvPr/>
          </p:nvSpPr>
          <p:spPr>
            <a:xfrm>
              <a:off x="3210800" y="1576775"/>
              <a:ext cx="29200" cy="59025"/>
            </a:xfrm>
            <a:custGeom>
              <a:avLst/>
              <a:gdLst/>
              <a:ahLst/>
              <a:cxnLst/>
              <a:rect l="l" t="t" r="r" b="b"/>
              <a:pathLst>
                <a:path w="1168" h="2361" extrusionOk="0">
                  <a:moveTo>
                    <a:pt x="668" y="826"/>
                  </a:moveTo>
                  <a:lnTo>
                    <a:pt x="668" y="1527"/>
                  </a:lnTo>
                  <a:lnTo>
                    <a:pt x="334" y="1727"/>
                  </a:lnTo>
                  <a:lnTo>
                    <a:pt x="668" y="826"/>
                  </a:lnTo>
                  <a:close/>
                  <a:moveTo>
                    <a:pt x="934" y="1"/>
                  </a:moveTo>
                  <a:cubicBezTo>
                    <a:pt x="926" y="1"/>
                    <a:pt x="918" y="9"/>
                    <a:pt x="901" y="26"/>
                  </a:cubicBezTo>
                  <a:lnTo>
                    <a:pt x="768" y="92"/>
                  </a:lnTo>
                  <a:cubicBezTo>
                    <a:pt x="734" y="159"/>
                    <a:pt x="701" y="192"/>
                    <a:pt x="668" y="226"/>
                  </a:cubicBezTo>
                  <a:lnTo>
                    <a:pt x="34" y="1827"/>
                  </a:lnTo>
                  <a:lnTo>
                    <a:pt x="0" y="1927"/>
                  </a:lnTo>
                  <a:cubicBezTo>
                    <a:pt x="0" y="1960"/>
                    <a:pt x="0" y="1994"/>
                    <a:pt x="0" y="1994"/>
                  </a:cubicBezTo>
                  <a:lnTo>
                    <a:pt x="0" y="2227"/>
                  </a:lnTo>
                  <a:cubicBezTo>
                    <a:pt x="0" y="2261"/>
                    <a:pt x="0" y="2261"/>
                    <a:pt x="0" y="2294"/>
                  </a:cubicBezTo>
                  <a:lnTo>
                    <a:pt x="34" y="2294"/>
                  </a:lnTo>
                  <a:lnTo>
                    <a:pt x="701" y="1927"/>
                  </a:lnTo>
                  <a:lnTo>
                    <a:pt x="701" y="2294"/>
                  </a:lnTo>
                  <a:cubicBezTo>
                    <a:pt x="701" y="2327"/>
                    <a:pt x="701" y="2327"/>
                    <a:pt x="701" y="2361"/>
                  </a:cubicBezTo>
                  <a:lnTo>
                    <a:pt x="734" y="2361"/>
                  </a:lnTo>
                  <a:lnTo>
                    <a:pt x="901" y="2261"/>
                  </a:lnTo>
                  <a:cubicBezTo>
                    <a:pt x="934" y="2261"/>
                    <a:pt x="968" y="2227"/>
                    <a:pt x="968" y="2194"/>
                  </a:cubicBezTo>
                  <a:cubicBezTo>
                    <a:pt x="968" y="2194"/>
                    <a:pt x="968" y="2161"/>
                    <a:pt x="968" y="2127"/>
                  </a:cubicBezTo>
                  <a:lnTo>
                    <a:pt x="968" y="1760"/>
                  </a:lnTo>
                  <a:lnTo>
                    <a:pt x="1135" y="1660"/>
                  </a:lnTo>
                  <a:cubicBezTo>
                    <a:pt x="1168" y="1627"/>
                    <a:pt x="1168" y="1627"/>
                    <a:pt x="1168" y="1593"/>
                  </a:cubicBezTo>
                  <a:cubicBezTo>
                    <a:pt x="1168" y="1560"/>
                    <a:pt x="1168" y="1560"/>
                    <a:pt x="1168" y="1527"/>
                  </a:cubicBezTo>
                  <a:lnTo>
                    <a:pt x="1168" y="1293"/>
                  </a:lnTo>
                  <a:cubicBezTo>
                    <a:pt x="1168" y="1293"/>
                    <a:pt x="1168" y="1260"/>
                    <a:pt x="1168" y="1260"/>
                  </a:cubicBezTo>
                  <a:cubicBezTo>
                    <a:pt x="1168" y="1243"/>
                    <a:pt x="1160" y="1235"/>
                    <a:pt x="1151" y="1235"/>
                  </a:cubicBezTo>
                  <a:cubicBezTo>
                    <a:pt x="1143" y="1235"/>
                    <a:pt x="1135" y="1243"/>
                    <a:pt x="1135" y="1260"/>
                  </a:cubicBezTo>
                  <a:lnTo>
                    <a:pt x="968" y="1360"/>
                  </a:lnTo>
                  <a:lnTo>
                    <a:pt x="968" y="59"/>
                  </a:lnTo>
                  <a:cubicBezTo>
                    <a:pt x="968" y="59"/>
                    <a:pt x="968" y="26"/>
                    <a:pt x="968" y="26"/>
                  </a:cubicBezTo>
                  <a:cubicBezTo>
                    <a:pt x="951" y="9"/>
                    <a:pt x="943" y="1"/>
                    <a:pt x="9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5"/>
            <p:cNvSpPr/>
            <p:nvPr/>
          </p:nvSpPr>
          <p:spPr>
            <a:xfrm>
              <a:off x="3300025" y="1524875"/>
              <a:ext cx="27550" cy="65075"/>
            </a:xfrm>
            <a:custGeom>
              <a:avLst/>
              <a:gdLst/>
              <a:ahLst/>
              <a:cxnLst/>
              <a:rect l="l" t="t" r="r" b="b"/>
              <a:pathLst>
                <a:path w="1102" h="2603" extrusionOk="0">
                  <a:moveTo>
                    <a:pt x="968" y="0"/>
                  </a:moveTo>
                  <a:lnTo>
                    <a:pt x="167" y="434"/>
                  </a:lnTo>
                  <a:cubicBezTo>
                    <a:pt x="167" y="467"/>
                    <a:pt x="134" y="467"/>
                    <a:pt x="134" y="501"/>
                  </a:cubicBezTo>
                  <a:cubicBezTo>
                    <a:pt x="134" y="501"/>
                    <a:pt x="134" y="534"/>
                    <a:pt x="134" y="567"/>
                  </a:cubicBezTo>
                  <a:lnTo>
                    <a:pt x="67" y="1668"/>
                  </a:lnTo>
                  <a:cubicBezTo>
                    <a:pt x="67" y="1701"/>
                    <a:pt x="67" y="1701"/>
                    <a:pt x="67" y="1735"/>
                  </a:cubicBezTo>
                  <a:lnTo>
                    <a:pt x="101" y="1735"/>
                  </a:lnTo>
                  <a:lnTo>
                    <a:pt x="301" y="1635"/>
                  </a:lnTo>
                  <a:cubicBezTo>
                    <a:pt x="334" y="1601"/>
                    <a:pt x="334" y="1601"/>
                    <a:pt x="368" y="1568"/>
                  </a:cubicBezTo>
                  <a:cubicBezTo>
                    <a:pt x="368" y="1568"/>
                    <a:pt x="368" y="1535"/>
                    <a:pt x="401" y="1535"/>
                  </a:cubicBezTo>
                  <a:cubicBezTo>
                    <a:pt x="401" y="1501"/>
                    <a:pt x="434" y="1468"/>
                    <a:pt x="468" y="1468"/>
                  </a:cubicBezTo>
                  <a:cubicBezTo>
                    <a:pt x="468" y="1435"/>
                    <a:pt x="501" y="1401"/>
                    <a:pt x="568" y="1368"/>
                  </a:cubicBezTo>
                  <a:cubicBezTo>
                    <a:pt x="584" y="1351"/>
                    <a:pt x="618" y="1343"/>
                    <a:pt x="651" y="1343"/>
                  </a:cubicBezTo>
                  <a:cubicBezTo>
                    <a:pt x="684" y="1343"/>
                    <a:pt x="718" y="1351"/>
                    <a:pt x="734" y="1368"/>
                  </a:cubicBezTo>
                  <a:cubicBezTo>
                    <a:pt x="801" y="1435"/>
                    <a:pt x="835" y="1501"/>
                    <a:pt x="801" y="1568"/>
                  </a:cubicBezTo>
                  <a:cubicBezTo>
                    <a:pt x="801" y="1668"/>
                    <a:pt x="801" y="1801"/>
                    <a:pt x="734" y="1902"/>
                  </a:cubicBezTo>
                  <a:cubicBezTo>
                    <a:pt x="701" y="1968"/>
                    <a:pt x="634" y="2035"/>
                    <a:pt x="568" y="2102"/>
                  </a:cubicBezTo>
                  <a:cubicBezTo>
                    <a:pt x="534" y="2102"/>
                    <a:pt x="501" y="2135"/>
                    <a:pt x="468" y="2135"/>
                  </a:cubicBezTo>
                  <a:lnTo>
                    <a:pt x="368" y="2135"/>
                  </a:lnTo>
                  <a:cubicBezTo>
                    <a:pt x="368" y="2135"/>
                    <a:pt x="334" y="2135"/>
                    <a:pt x="334" y="2102"/>
                  </a:cubicBezTo>
                  <a:cubicBezTo>
                    <a:pt x="301" y="2068"/>
                    <a:pt x="301" y="2035"/>
                    <a:pt x="267" y="2002"/>
                  </a:cubicBezTo>
                  <a:cubicBezTo>
                    <a:pt x="267" y="1968"/>
                    <a:pt x="267" y="1968"/>
                    <a:pt x="267" y="1968"/>
                  </a:cubicBezTo>
                  <a:lnTo>
                    <a:pt x="234" y="1968"/>
                  </a:lnTo>
                  <a:lnTo>
                    <a:pt x="67" y="2068"/>
                  </a:lnTo>
                  <a:cubicBezTo>
                    <a:pt x="34" y="2068"/>
                    <a:pt x="34" y="2102"/>
                    <a:pt x="1" y="2102"/>
                  </a:cubicBezTo>
                  <a:cubicBezTo>
                    <a:pt x="1" y="2135"/>
                    <a:pt x="1" y="2168"/>
                    <a:pt x="1" y="2202"/>
                  </a:cubicBezTo>
                  <a:cubicBezTo>
                    <a:pt x="1" y="2268"/>
                    <a:pt x="34" y="2335"/>
                    <a:pt x="67" y="2402"/>
                  </a:cubicBezTo>
                  <a:cubicBezTo>
                    <a:pt x="67" y="2469"/>
                    <a:pt x="101" y="2502"/>
                    <a:pt x="167" y="2535"/>
                  </a:cubicBezTo>
                  <a:cubicBezTo>
                    <a:pt x="201" y="2569"/>
                    <a:pt x="267" y="2602"/>
                    <a:pt x="334" y="2602"/>
                  </a:cubicBezTo>
                  <a:cubicBezTo>
                    <a:pt x="401" y="2569"/>
                    <a:pt x="501" y="2535"/>
                    <a:pt x="568" y="2502"/>
                  </a:cubicBezTo>
                  <a:cubicBezTo>
                    <a:pt x="634" y="2435"/>
                    <a:pt x="701" y="2402"/>
                    <a:pt x="768" y="2335"/>
                  </a:cubicBezTo>
                  <a:cubicBezTo>
                    <a:pt x="835" y="2268"/>
                    <a:pt x="901" y="2168"/>
                    <a:pt x="935" y="2102"/>
                  </a:cubicBezTo>
                  <a:cubicBezTo>
                    <a:pt x="1001" y="2002"/>
                    <a:pt x="1035" y="1902"/>
                    <a:pt x="1068" y="1768"/>
                  </a:cubicBezTo>
                  <a:cubicBezTo>
                    <a:pt x="1101" y="1668"/>
                    <a:pt x="1101" y="1535"/>
                    <a:pt x="1101" y="1401"/>
                  </a:cubicBezTo>
                  <a:cubicBezTo>
                    <a:pt x="1101" y="1301"/>
                    <a:pt x="1101" y="1201"/>
                    <a:pt x="1068" y="1101"/>
                  </a:cubicBezTo>
                  <a:cubicBezTo>
                    <a:pt x="1035" y="1034"/>
                    <a:pt x="1001" y="1001"/>
                    <a:pt x="968" y="934"/>
                  </a:cubicBezTo>
                  <a:cubicBezTo>
                    <a:pt x="901" y="901"/>
                    <a:pt x="835" y="901"/>
                    <a:pt x="801" y="901"/>
                  </a:cubicBezTo>
                  <a:cubicBezTo>
                    <a:pt x="701" y="901"/>
                    <a:pt x="634" y="934"/>
                    <a:pt x="568" y="968"/>
                  </a:cubicBezTo>
                  <a:lnTo>
                    <a:pt x="468" y="1034"/>
                  </a:lnTo>
                  <a:cubicBezTo>
                    <a:pt x="434" y="1068"/>
                    <a:pt x="401" y="1101"/>
                    <a:pt x="368" y="1134"/>
                  </a:cubicBezTo>
                  <a:lnTo>
                    <a:pt x="368" y="734"/>
                  </a:lnTo>
                  <a:lnTo>
                    <a:pt x="968" y="400"/>
                  </a:lnTo>
                  <a:cubicBezTo>
                    <a:pt x="968" y="367"/>
                    <a:pt x="968" y="367"/>
                    <a:pt x="1001" y="334"/>
                  </a:cubicBezTo>
                  <a:cubicBezTo>
                    <a:pt x="1001" y="334"/>
                    <a:pt x="1001" y="300"/>
                    <a:pt x="1001" y="267"/>
                  </a:cubicBezTo>
                  <a:lnTo>
                    <a:pt x="1001" y="34"/>
                  </a:lnTo>
                  <a:cubicBezTo>
                    <a:pt x="1001" y="34"/>
                    <a:pt x="1001" y="0"/>
                    <a:pt x="10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5"/>
            <p:cNvSpPr/>
            <p:nvPr/>
          </p:nvSpPr>
          <p:spPr>
            <a:xfrm>
              <a:off x="2717100" y="1905975"/>
              <a:ext cx="14225" cy="25050"/>
            </a:xfrm>
            <a:custGeom>
              <a:avLst/>
              <a:gdLst/>
              <a:ahLst/>
              <a:cxnLst/>
              <a:rect l="l" t="t" r="r" b="b"/>
              <a:pathLst>
                <a:path w="569" h="1002" extrusionOk="0">
                  <a:moveTo>
                    <a:pt x="568" y="0"/>
                  </a:moveTo>
                  <a:lnTo>
                    <a:pt x="1" y="334"/>
                  </a:lnTo>
                  <a:lnTo>
                    <a:pt x="1" y="1001"/>
                  </a:lnTo>
                  <a:lnTo>
                    <a:pt x="568" y="668"/>
                  </a:lnTo>
                  <a:lnTo>
                    <a:pt x="56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5"/>
            <p:cNvSpPr/>
            <p:nvPr/>
          </p:nvSpPr>
          <p:spPr>
            <a:xfrm>
              <a:off x="2738800" y="1876775"/>
              <a:ext cx="14200" cy="41725"/>
            </a:xfrm>
            <a:custGeom>
              <a:avLst/>
              <a:gdLst/>
              <a:ahLst/>
              <a:cxnLst/>
              <a:rect l="l" t="t" r="r" b="b"/>
              <a:pathLst>
                <a:path w="568" h="1669" extrusionOk="0">
                  <a:moveTo>
                    <a:pt x="567" y="1"/>
                  </a:moveTo>
                  <a:lnTo>
                    <a:pt x="0" y="334"/>
                  </a:lnTo>
                  <a:lnTo>
                    <a:pt x="0" y="1669"/>
                  </a:lnTo>
                  <a:lnTo>
                    <a:pt x="567" y="1335"/>
                  </a:lnTo>
                  <a:lnTo>
                    <a:pt x="567"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5"/>
            <p:cNvSpPr/>
            <p:nvPr/>
          </p:nvSpPr>
          <p:spPr>
            <a:xfrm>
              <a:off x="2760475" y="1847600"/>
              <a:ext cx="14200" cy="58400"/>
            </a:xfrm>
            <a:custGeom>
              <a:avLst/>
              <a:gdLst/>
              <a:ahLst/>
              <a:cxnLst/>
              <a:rect l="l" t="t" r="r" b="b"/>
              <a:pathLst>
                <a:path w="568" h="2336" extrusionOk="0">
                  <a:moveTo>
                    <a:pt x="568" y="0"/>
                  </a:moveTo>
                  <a:lnTo>
                    <a:pt x="1" y="334"/>
                  </a:lnTo>
                  <a:lnTo>
                    <a:pt x="1" y="2335"/>
                  </a:lnTo>
                  <a:lnTo>
                    <a:pt x="568" y="2002"/>
                  </a:lnTo>
                  <a:lnTo>
                    <a:pt x="56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5"/>
            <p:cNvSpPr/>
            <p:nvPr/>
          </p:nvSpPr>
          <p:spPr>
            <a:xfrm>
              <a:off x="2782150" y="1818400"/>
              <a:ext cx="14200" cy="75100"/>
            </a:xfrm>
            <a:custGeom>
              <a:avLst/>
              <a:gdLst/>
              <a:ahLst/>
              <a:cxnLst/>
              <a:rect l="l" t="t" r="r" b="b"/>
              <a:pathLst>
                <a:path w="568" h="3004" extrusionOk="0">
                  <a:moveTo>
                    <a:pt x="568" y="1"/>
                  </a:moveTo>
                  <a:lnTo>
                    <a:pt x="1" y="334"/>
                  </a:lnTo>
                  <a:lnTo>
                    <a:pt x="1" y="3003"/>
                  </a:lnTo>
                  <a:lnTo>
                    <a:pt x="568" y="2669"/>
                  </a:lnTo>
                  <a:lnTo>
                    <a:pt x="56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5"/>
            <p:cNvSpPr/>
            <p:nvPr/>
          </p:nvSpPr>
          <p:spPr>
            <a:xfrm>
              <a:off x="3730325" y="1251300"/>
              <a:ext cx="68425" cy="90750"/>
            </a:xfrm>
            <a:custGeom>
              <a:avLst/>
              <a:gdLst/>
              <a:ahLst/>
              <a:cxnLst/>
              <a:rect l="l" t="t" r="r" b="b"/>
              <a:pathLst>
                <a:path w="2737" h="3630" extrusionOk="0">
                  <a:moveTo>
                    <a:pt x="2515" y="210"/>
                  </a:moveTo>
                  <a:cubicBezTo>
                    <a:pt x="2528" y="210"/>
                    <a:pt x="2536" y="219"/>
                    <a:pt x="2536" y="236"/>
                  </a:cubicBezTo>
                  <a:lnTo>
                    <a:pt x="2569" y="236"/>
                  </a:lnTo>
                  <a:cubicBezTo>
                    <a:pt x="2603" y="302"/>
                    <a:pt x="2603" y="369"/>
                    <a:pt x="2603" y="436"/>
                  </a:cubicBezTo>
                  <a:lnTo>
                    <a:pt x="2603" y="1637"/>
                  </a:lnTo>
                  <a:cubicBezTo>
                    <a:pt x="2636" y="1837"/>
                    <a:pt x="2569" y="2003"/>
                    <a:pt x="2436" y="2137"/>
                  </a:cubicBezTo>
                  <a:lnTo>
                    <a:pt x="268" y="3404"/>
                  </a:lnTo>
                  <a:cubicBezTo>
                    <a:pt x="234" y="3404"/>
                    <a:pt x="201" y="3404"/>
                    <a:pt x="168" y="3371"/>
                  </a:cubicBezTo>
                  <a:cubicBezTo>
                    <a:pt x="134" y="3304"/>
                    <a:pt x="134" y="3238"/>
                    <a:pt x="134" y="3171"/>
                  </a:cubicBezTo>
                  <a:lnTo>
                    <a:pt x="134" y="1970"/>
                  </a:lnTo>
                  <a:cubicBezTo>
                    <a:pt x="134" y="1770"/>
                    <a:pt x="201" y="1603"/>
                    <a:pt x="334" y="1470"/>
                  </a:cubicBezTo>
                  <a:lnTo>
                    <a:pt x="2469" y="236"/>
                  </a:lnTo>
                  <a:cubicBezTo>
                    <a:pt x="2486" y="219"/>
                    <a:pt x="2503" y="210"/>
                    <a:pt x="2515" y="210"/>
                  </a:cubicBezTo>
                  <a:close/>
                  <a:moveTo>
                    <a:pt x="2507" y="1"/>
                  </a:moveTo>
                  <a:cubicBezTo>
                    <a:pt x="2483" y="1"/>
                    <a:pt x="2460" y="12"/>
                    <a:pt x="2436" y="35"/>
                  </a:cubicBezTo>
                  <a:lnTo>
                    <a:pt x="268" y="1270"/>
                  </a:lnTo>
                  <a:cubicBezTo>
                    <a:pt x="101" y="1436"/>
                    <a:pt x="1" y="1670"/>
                    <a:pt x="1" y="1937"/>
                  </a:cubicBezTo>
                  <a:lnTo>
                    <a:pt x="1" y="3138"/>
                  </a:lnTo>
                  <a:cubicBezTo>
                    <a:pt x="1" y="3271"/>
                    <a:pt x="34" y="3404"/>
                    <a:pt x="101" y="3538"/>
                  </a:cubicBezTo>
                  <a:cubicBezTo>
                    <a:pt x="134" y="3571"/>
                    <a:pt x="168" y="3571"/>
                    <a:pt x="201" y="3605"/>
                  </a:cubicBezTo>
                  <a:cubicBezTo>
                    <a:pt x="218" y="3621"/>
                    <a:pt x="234" y="3630"/>
                    <a:pt x="255" y="3630"/>
                  </a:cubicBezTo>
                  <a:cubicBezTo>
                    <a:pt x="276" y="3630"/>
                    <a:pt x="301" y="3621"/>
                    <a:pt x="334" y="3605"/>
                  </a:cubicBezTo>
                  <a:lnTo>
                    <a:pt x="2469" y="2337"/>
                  </a:lnTo>
                  <a:cubicBezTo>
                    <a:pt x="2669" y="2170"/>
                    <a:pt x="2736" y="1937"/>
                    <a:pt x="2736" y="1703"/>
                  </a:cubicBezTo>
                  <a:lnTo>
                    <a:pt x="2736" y="469"/>
                  </a:lnTo>
                  <a:cubicBezTo>
                    <a:pt x="2736" y="336"/>
                    <a:pt x="2703" y="202"/>
                    <a:pt x="2636" y="102"/>
                  </a:cubicBezTo>
                  <a:cubicBezTo>
                    <a:pt x="2593" y="37"/>
                    <a:pt x="2550" y="1"/>
                    <a:pt x="250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5"/>
            <p:cNvSpPr/>
            <p:nvPr/>
          </p:nvSpPr>
          <p:spPr>
            <a:xfrm>
              <a:off x="3738675" y="1287200"/>
              <a:ext cx="10025" cy="41225"/>
            </a:xfrm>
            <a:custGeom>
              <a:avLst/>
              <a:gdLst/>
              <a:ahLst/>
              <a:cxnLst/>
              <a:rect l="l" t="t" r="r" b="b"/>
              <a:pathLst>
                <a:path w="401" h="1649" extrusionOk="0">
                  <a:moveTo>
                    <a:pt x="401" y="0"/>
                  </a:moveTo>
                  <a:lnTo>
                    <a:pt x="134" y="167"/>
                  </a:lnTo>
                  <a:cubicBezTo>
                    <a:pt x="34" y="267"/>
                    <a:pt x="0" y="401"/>
                    <a:pt x="0" y="534"/>
                  </a:cubicBezTo>
                  <a:lnTo>
                    <a:pt x="0" y="1602"/>
                  </a:lnTo>
                  <a:cubicBezTo>
                    <a:pt x="0" y="1625"/>
                    <a:pt x="17" y="1649"/>
                    <a:pt x="39" y="1649"/>
                  </a:cubicBezTo>
                  <a:cubicBezTo>
                    <a:pt x="48" y="1649"/>
                    <a:pt x="57" y="1645"/>
                    <a:pt x="67" y="1635"/>
                  </a:cubicBezTo>
                  <a:lnTo>
                    <a:pt x="401" y="1435"/>
                  </a:lnTo>
                  <a:lnTo>
                    <a:pt x="401"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5"/>
            <p:cNvSpPr/>
            <p:nvPr/>
          </p:nvSpPr>
          <p:spPr>
            <a:xfrm>
              <a:off x="3752850" y="1279700"/>
              <a:ext cx="10025" cy="41725"/>
            </a:xfrm>
            <a:custGeom>
              <a:avLst/>
              <a:gdLst/>
              <a:ahLst/>
              <a:cxnLst/>
              <a:rect l="l" t="t" r="r" b="b"/>
              <a:pathLst>
                <a:path w="401" h="1669" extrusionOk="0">
                  <a:moveTo>
                    <a:pt x="401" y="0"/>
                  </a:moveTo>
                  <a:lnTo>
                    <a:pt x="1" y="234"/>
                  </a:lnTo>
                  <a:lnTo>
                    <a:pt x="1" y="1668"/>
                  </a:lnTo>
                  <a:lnTo>
                    <a:pt x="401" y="1435"/>
                  </a:lnTo>
                  <a:lnTo>
                    <a:pt x="401"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5"/>
            <p:cNvSpPr/>
            <p:nvPr/>
          </p:nvSpPr>
          <p:spPr>
            <a:xfrm>
              <a:off x="3767025" y="1271350"/>
              <a:ext cx="10025" cy="41725"/>
            </a:xfrm>
            <a:custGeom>
              <a:avLst/>
              <a:gdLst/>
              <a:ahLst/>
              <a:cxnLst/>
              <a:rect l="l" t="t" r="r" b="b"/>
              <a:pathLst>
                <a:path w="401" h="1669" extrusionOk="0">
                  <a:moveTo>
                    <a:pt x="401" y="1"/>
                  </a:moveTo>
                  <a:lnTo>
                    <a:pt x="1" y="234"/>
                  </a:lnTo>
                  <a:lnTo>
                    <a:pt x="1" y="1668"/>
                  </a:lnTo>
                  <a:lnTo>
                    <a:pt x="401" y="1435"/>
                  </a:lnTo>
                  <a:lnTo>
                    <a:pt x="40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5"/>
            <p:cNvSpPr/>
            <p:nvPr/>
          </p:nvSpPr>
          <p:spPr>
            <a:xfrm>
              <a:off x="3781200" y="1264325"/>
              <a:ext cx="10025" cy="40400"/>
            </a:xfrm>
            <a:custGeom>
              <a:avLst/>
              <a:gdLst/>
              <a:ahLst/>
              <a:cxnLst/>
              <a:rect l="l" t="t" r="r" b="b"/>
              <a:pathLst>
                <a:path w="401" h="1616" extrusionOk="0">
                  <a:moveTo>
                    <a:pt x="336" y="1"/>
                  </a:moveTo>
                  <a:cubicBezTo>
                    <a:pt x="323" y="1"/>
                    <a:pt x="311" y="5"/>
                    <a:pt x="301" y="15"/>
                  </a:cubicBezTo>
                  <a:lnTo>
                    <a:pt x="1" y="182"/>
                  </a:lnTo>
                  <a:lnTo>
                    <a:pt x="1" y="1616"/>
                  </a:lnTo>
                  <a:lnTo>
                    <a:pt x="134" y="1549"/>
                  </a:lnTo>
                  <a:cubicBezTo>
                    <a:pt x="301" y="1449"/>
                    <a:pt x="401" y="1282"/>
                    <a:pt x="401" y="1082"/>
                  </a:cubicBezTo>
                  <a:lnTo>
                    <a:pt x="401" y="48"/>
                  </a:lnTo>
                  <a:cubicBezTo>
                    <a:pt x="401" y="24"/>
                    <a:pt x="368" y="1"/>
                    <a:pt x="33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5"/>
            <p:cNvSpPr/>
            <p:nvPr/>
          </p:nvSpPr>
          <p:spPr>
            <a:xfrm>
              <a:off x="3797875" y="1262075"/>
              <a:ext cx="5875" cy="30150"/>
            </a:xfrm>
            <a:custGeom>
              <a:avLst/>
              <a:gdLst/>
              <a:ahLst/>
              <a:cxnLst/>
              <a:rect l="l" t="t" r="r" b="b"/>
              <a:pathLst>
                <a:path w="235" h="1206" extrusionOk="0">
                  <a:moveTo>
                    <a:pt x="118" y="0"/>
                  </a:moveTo>
                  <a:cubicBezTo>
                    <a:pt x="112" y="0"/>
                    <a:pt x="107" y="2"/>
                    <a:pt x="101" y="5"/>
                  </a:cubicBezTo>
                  <a:lnTo>
                    <a:pt x="1" y="71"/>
                  </a:lnTo>
                  <a:lnTo>
                    <a:pt x="1" y="1206"/>
                  </a:lnTo>
                  <a:lnTo>
                    <a:pt x="101" y="1139"/>
                  </a:lnTo>
                  <a:cubicBezTo>
                    <a:pt x="201" y="972"/>
                    <a:pt x="234" y="805"/>
                    <a:pt x="234" y="605"/>
                  </a:cubicBezTo>
                  <a:lnTo>
                    <a:pt x="234" y="405"/>
                  </a:lnTo>
                  <a:cubicBezTo>
                    <a:pt x="234" y="161"/>
                    <a:pt x="178" y="0"/>
                    <a:pt x="11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5"/>
            <p:cNvSpPr/>
            <p:nvPr/>
          </p:nvSpPr>
          <p:spPr>
            <a:xfrm>
              <a:off x="3648600" y="1307200"/>
              <a:ext cx="52575" cy="68425"/>
            </a:xfrm>
            <a:custGeom>
              <a:avLst/>
              <a:gdLst/>
              <a:ahLst/>
              <a:cxnLst/>
              <a:rect l="l" t="t" r="r" b="b"/>
              <a:pathLst>
                <a:path w="2103" h="2737" extrusionOk="0">
                  <a:moveTo>
                    <a:pt x="2102" y="1"/>
                  </a:moveTo>
                  <a:lnTo>
                    <a:pt x="1" y="1869"/>
                  </a:lnTo>
                  <a:lnTo>
                    <a:pt x="1168" y="1602"/>
                  </a:lnTo>
                  <a:lnTo>
                    <a:pt x="1469" y="2736"/>
                  </a:lnTo>
                  <a:lnTo>
                    <a:pt x="2102"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5"/>
            <p:cNvSpPr/>
            <p:nvPr/>
          </p:nvSpPr>
          <p:spPr>
            <a:xfrm>
              <a:off x="4118950" y="452750"/>
              <a:ext cx="1222550" cy="1128650"/>
            </a:xfrm>
            <a:custGeom>
              <a:avLst/>
              <a:gdLst/>
              <a:ahLst/>
              <a:cxnLst/>
              <a:rect l="l" t="t" r="r" b="b"/>
              <a:pathLst>
                <a:path w="48902" h="45146" extrusionOk="0">
                  <a:moveTo>
                    <a:pt x="46294" y="0"/>
                  </a:moveTo>
                  <a:cubicBezTo>
                    <a:pt x="45943" y="0"/>
                    <a:pt x="45591" y="83"/>
                    <a:pt x="45266" y="255"/>
                  </a:cubicBezTo>
                  <a:lnTo>
                    <a:pt x="968" y="25773"/>
                  </a:lnTo>
                  <a:cubicBezTo>
                    <a:pt x="401" y="26173"/>
                    <a:pt x="34" y="26807"/>
                    <a:pt x="0" y="27508"/>
                  </a:cubicBezTo>
                  <a:lnTo>
                    <a:pt x="0" y="42852"/>
                  </a:lnTo>
                  <a:cubicBezTo>
                    <a:pt x="34" y="43552"/>
                    <a:pt x="401" y="44186"/>
                    <a:pt x="1001" y="44553"/>
                  </a:cubicBezTo>
                  <a:lnTo>
                    <a:pt x="1601" y="44920"/>
                  </a:lnTo>
                  <a:cubicBezTo>
                    <a:pt x="1918" y="45070"/>
                    <a:pt x="2260" y="45145"/>
                    <a:pt x="2602" y="45145"/>
                  </a:cubicBezTo>
                  <a:cubicBezTo>
                    <a:pt x="2944" y="45145"/>
                    <a:pt x="3286" y="45070"/>
                    <a:pt x="3603" y="44920"/>
                  </a:cubicBezTo>
                  <a:lnTo>
                    <a:pt x="47901" y="19368"/>
                  </a:lnTo>
                  <a:cubicBezTo>
                    <a:pt x="48468" y="18968"/>
                    <a:pt x="48835" y="18334"/>
                    <a:pt x="48902" y="17634"/>
                  </a:cubicBezTo>
                  <a:lnTo>
                    <a:pt x="48902" y="2323"/>
                  </a:lnTo>
                  <a:cubicBezTo>
                    <a:pt x="48835" y="1622"/>
                    <a:pt x="48468" y="989"/>
                    <a:pt x="47901" y="588"/>
                  </a:cubicBezTo>
                  <a:lnTo>
                    <a:pt x="47267" y="221"/>
                  </a:lnTo>
                  <a:cubicBezTo>
                    <a:pt x="46959" y="75"/>
                    <a:pt x="46627" y="0"/>
                    <a:pt x="4629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5"/>
            <p:cNvSpPr/>
            <p:nvPr/>
          </p:nvSpPr>
          <p:spPr>
            <a:xfrm>
              <a:off x="4005525" y="1255500"/>
              <a:ext cx="188500" cy="173500"/>
            </a:xfrm>
            <a:custGeom>
              <a:avLst/>
              <a:gdLst/>
              <a:ahLst/>
              <a:cxnLst/>
              <a:rect l="l" t="t" r="r" b="b"/>
              <a:pathLst>
                <a:path w="7540" h="6940" extrusionOk="0">
                  <a:moveTo>
                    <a:pt x="4537" y="1"/>
                  </a:moveTo>
                  <a:lnTo>
                    <a:pt x="168" y="4771"/>
                  </a:lnTo>
                  <a:cubicBezTo>
                    <a:pt x="1" y="4938"/>
                    <a:pt x="67" y="5238"/>
                    <a:pt x="268" y="5338"/>
                  </a:cubicBezTo>
                  <a:lnTo>
                    <a:pt x="2936" y="6872"/>
                  </a:lnTo>
                  <a:cubicBezTo>
                    <a:pt x="3003" y="6939"/>
                    <a:pt x="3103" y="6939"/>
                    <a:pt x="3170" y="6939"/>
                  </a:cubicBezTo>
                  <a:lnTo>
                    <a:pt x="7539" y="6639"/>
                  </a:lnTo>
                  <a:lnTo>
                    <a:pt x="7539" y="1735"/>
                  </a:lnTo>
                  <a:lnTo>
                    <a:pt x="4537" y="1"/>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5"/>
            <p:cNvSpPr/>
            <p:nvPr/>
          </p:nvSpPr>
          <p:spPr>
            <a:xfrm>
              <a:off x="4071400" y="497600"/>
              <a:ext cx="1270100" cy="1077400"/>
            </a:xfrm>
            <a:custGeom>
              <a:avLst/>
              <a:gdLst/>
              <a:ahLst/>
              <a:cxnLst/>
              <a:rect l="l" t="t" r="r" b="b"/>
              <a:pathLst>
                <a:path w="50804" h="43096" extrusionOk="0">
                  <a:moveTo>
                    <a:pt x="49867" y="0"/>
                  </a:moveTo>
                  <a:cubicBezTo>
                    <a:pt x="49714" y="0"/>
                    <a:pt x="49556" y="40"/>
                    <a:pt x="49403" y="129"/>
                  </a:cubicBezTo>
                  <a:lnTo>
                    <a:pt x="5872" y="25280"/>
                  </a:lnTo>
                  <a:cubicBezTo>
                    <a:pt x="5038" y="25747"/>
                    <a:pt x="4504" y="26681"/>
                    <a:pt x="4504" y="27648"/>
                  </a:cubicBezTo>
                  <a:lnTo>
                    <a:pt x="4504" y="31918"/>
                  </a:lnTo>
                  <a:lnTo>
                    <a:pt x="234" y="36588"/>
                  </a:lnTo>
                  <a:cubicBezTo>
                    <a:pt x="1" y="36855"/>
                    <a:pt x="201" y="37255"/>
                    <a:pt x="535" y="37255"/>
                  </a:cubicBezTo>
                  <a:lnTo>
                    <a:pt x="4504" y="36988"/>
                  </a:lnTo>
                  <a:lnTo>
                    <a:pt x="4504" y="42092"/>
                  </a:lnTo>
                  <a:cubicBezTo>
                    <a:pt x="4504" y="42726"/>
                    <a:pt x="4819" y="43096"/>
                    <a:pt x="5261" y="43096"/>
                  </a:cubicBezTo>
                  <a:cubicBezTo>
                    <a:pt x="5447" y="43096"/>
                    <a:pt x="5655" y="43031"/>
                    <a:pt x="5872" y="42892"/>
                  </a:cubicBezTo>
                  <a:lnTo>
                    <a:pt x="49403" y="17774"/>
                  </a:lnTo>
                  <a:cubicBezTo>
                    <a:pt x="50170" y="17341"/>
                    <a:pt x="50804" y="16774"/>
                    <a:pt x="50804" y="15906"/>
                  </a:cubicBezTo>
                  <a:lnTo>
                    <a:pt x="50804" y="929"/>
                  </a:lnTo>
                  <a:cubicBezTo>
                    <a:pt x="50779" y="397"/>
                    <a:pt x="50350" y="0"/>
                    <a:pt x="4986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5"/>
            <p:cNvSpPr/>
            <p:nvPr/>
          </p:nvSpPr>
          <p:spPr>
            <a:xfrm>
              <a:off x="4071400" y="497475"/>
              <a:ext cx="1270100" cy="1077450"/>
            </a:xfrm>
            <a:custGeom>
              <a:avLst/>
              <a:gdLst/>
              <a:ahLst/>
              <a:cxnLst/>
              <a:rect l="l" t="t" r="r" b="b"/>
              <a:pathLst>
                <a:path w="50804" h="43098" extrusionOk="0">
                  <a:moveTo>
                    <a:pt x="49870" y="400"/>
                  </a:moveTo>
                  <a:cubicBezTo>
                    <a:pt x="50170" y="400"/>
                    <a:pt x="50404" y="634"/>
                    <a:pt x="50404" y="934"/>
                  </a:cubicBezTo>
                  <a:lnTo>
                    <a:pt x="50404" y="15911"/>
                  </a:lnTo>
                  <a:cubicBezTo>
                    <a:pt x="50404" y="16479"/>
                    <a:pt x="50037" y="16979"/>
                    <a:pt x="49236" y="17446"/>
                  </a:cubicBezTo>
                  <a:lnTo>
                    <a:pt x="5705" y="42597"/>
                  </a:lnTo>
                  <a:cubicBezTo>
                    <a:pt x="5572" y="42664"/>
                    <a:pt x="5438" y="42697"/>
                    <a:pt x="5271" y="42731"/>
                  </a:cubicBezTo>
                  <a:cubicBezTo>
                    <a:pt x="4938" y="42731"/>
                    <a:pt x="4904" y="42297"/>
                    <a:pt x="4904" y="42130"/>
                  </a:cubicBezTo>
                  <a:lnTo>
                    <a:pt x="4904" y="36560"/>
                  </a:lnTo>
                  <a:lnTo>
                    <a:pt x="4471" y="36593"/>
                  </a:lnTo>
                  <a:lnTo>
                    <a:pt x="501" y="36860"/>
                  </a:lnTo>
                  <a:lnTo>
                    <a:pt x="501" y="36860"/>
                  </a:lnTo>
                  <a:lnTo>
                    <a:pt x="4771" y="32190"/>
                  </a:lnTo>
                  <a:lnTo>
                    <a:pt x="4871" y="32090"/>
                  </a:lnTo>
                  <a:lnTo>
                    <a:pt x="4871" y="27653"/>
                  </a:lnTo>
                  <a:cubicBezTo>
                    <a:pt x="4904" y="26819"/>
                    <a:pt x="5338" y="26019"/>
                    <a:pt x="6105" y="25618"/>
                  </a:cubicBezTo>
                  <a:lnTo>
                    <a:pt x="49603" y="467"/>
                  </a:lnTo>
                  <a:cubicBezTo>
                    <a:pt x="49670" y="434"/>
                    <a:pt x="49770" y="400"/>
                    <a:pt x="49870" y="400"/>
                  </a:cubicBezTo>
                  <a:close/>
                  <a:moveTo>
                    <a:pt x="49870" y="0"/>
                  </a:moveTo>
                  <a:cubicBezTo>
                    <a:pt x="49703" y="0"/>
                    <a:pt x="49536" y="67"/>
                    <a:pt x="49403" y="134"/>
                  </a:cubicBezTo>
                  <a:lnTo>
                    <a:pt x="5872" y="25285"/>
                  </a:lnTo>
                  <a:cubicBezTo>
                    <a:pt x="5038" y="25752"/>
                    <a:pt x="4504" y="26686"/>
                    <a:pt x="4504" y="27653"/>
                  </a:cubicBezTo>
                  <a:lnTo>
                    <a:pt x="4504" y="31923"/>
                  </a:lnTo>
                  <a:lnTo>
                    <a:pt x="234" y="36593"/>
                  </a:lnTo>
                  <a:cubicBezTo>
                    <a:pt x="1" y="36860"/>
                    <a:pt x="168" y="37227"/>
                    <a:pt x="501" y="37260"/>
                  </a:cubicBezTo>
                  <a:lnTo>
                    <a:pt x="535" y="37260"/>
                  </a:lnTo>
                  <a:lnTo>
                    <a:pt x="4504" y="36993"/>
                  </a:lnTo>
                  <a:lnTo>
                    <a:pt x="4504" y="42097"/>
                  </a:lnTo>
                  <a:cubicBezTo>
                    <a:pt x="4504" y="42731"/>
                    <a:pt x="4804" y="43098"/>
                    <a:pt x="5271" y="43098"/>
                  </a:cubicBezTo>
                  <a:cubicBezTo>
                    <a:pt x="5505" y="43098"/>
                    <a:pt x="5705" y="43031"/>
                    <a:pt x="5872" y="42897"/>
                  </a:cubicBezTo>
                  <a:lnTo>
                    <a:pt x="49403" y="17779"/>
                  </a:lnTo>
                  <a:cubicBezTo>
                    <a:pt x="50170" y="17346"/>
                    <a:pt x="50804" y="16779"/>
                    <a:pt x="50804" y="15911"/>
                  </a:cubicBezTo>
                  <a:lnTo>
                    <a:pt x="50804" y="934"/>
                  </a:lnTo>
                  <a:cubicBezTo>
                    <a:pt x="50804" y="434"/>
                    <a:pt x="50370" y="0"/>
                    <a:pt x="4987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5"/>
            <p:cNvSpPr/>
            <p:nvPr/>
          </p:nvSpPr>
          <p:spPr>
            <a:xfrm>
              <a:off x="4125625" y="452850"/>
              <a:ext cx="1215875" cy="702600"/>
            </a:xfrm>
            <a:custGeom>
              <a:avLst/>
              <a:gdLst/>
              <a:ahLst/>
              <a:cxnLst/>
              <a:rect l="l" t="t" r="r" b="b"/>
              <a:pathLst>
                <a:path w="48635" h="28104" extrusionOk="0">
                  <a:moveTo>
                    <a:pt x="46000" y="0"/>
                  </a:moveTo>
                  <a:cubicBezTo>
                    <a:pt x="45658" y="0"/>
                    <a:pt x="45316" y="84"/>
                    <a:pt x="44999" y="251"/>
                  </a:cubicBezTo>
                  <a:lnTo>
                    <a:pt x="734" y="25769"/>
                  </a:lnTo>
                  <a:cubicBezTo>
                    <a:pt x="434" y="25969"/>
                    <a:pt x="167" y="26236"/>
                    <a:pt x="0" y="26536"/>
                  </a:cubicBezTo>
                  <a:lnTo>
                    <a:pt x="2702" y="28104"/>
                  </a:lnTo>
                  <a:lnTo>
                    <a:pt x="2702" y="28071"/>
                  </a:lnTo>
                  <a:cubicBezTo>
                    <a:pt x="2936" y="27637"/>
                    <a:pt x="3303" y="27303"/>
                    <a:pt x="3703" y="27070"/>
                  </a:cubicBezTo>
                  <a:lnTo>
                    <a:pt x="47234" y="1919"/>
                  </a:lnTo>
                  <a:cubicBezTo>
                    <a:pt x="47387" y="1830"/>
                    <a:pt x="47545" y="1790"/>
                    <a:pt x="47698" y="1790"/>
                  </a:cubicBezTo>
                  <a:cubicBezTo>
                    <a:pt x="48181" y="1790"/>
                    <a:pt x="48610" y="2187"/>
                    <a:pt x="48635" y="2719"/>
                  </a:cubicBezTo>
                  <a:lnTo>
                    <a:pt x="48635" y="2319"/>
                  </a:lnTo>
                  <a:cubicBezTo>
                    <a:pt x="48568" y="1618"/>
                    <a:pt x="48201" y="985"/>
                    <a:pt x="47634" y="584"/>
                  </a:cubicBezTo>
                  <a:lnTo>
                    <a:pt x="47000" y="251"/>
                  </a:lnTo>
                  <a:cubicBezTo>
                    <a:pt x="46684" y="84"/>
                    <a:pt x="46342" y="0"/>
                    <a:pt x="46000"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5"/>
            <p:cNvSpPr/>
            <p:nvPr/>
          </p:nvSpPr>
          <p:spPr>
            <a:xfrm>
              <a:off x="4293225" y="1110300"/>
              <a:ext cx="181825" cy="247800"/>
            </a:xfrm>
            <a:custGeom>
              <a:avLst/>
              <a:gdLst/>
              <a:ahLst/>
              <a:cxnLst/>
              <a:rect l="l" t="t" r="r" b="b"/>
              <a:pathLst>
                <a:path w="7273" h="9912" extrusionOk="0">
                  <a:moveTo>
                    <a:pt x="6706" y="305"/>
                  </a:moveTo>
                  <a:cubicBezTo>
                    <a:pt x="6739" y="305"/>
                    <a:pt x="6772" y="305"/>
                    <a:pt x="6772" y="338"/>
                  </a:cubicBezTo>
                  <a:cubicBezTo>
                    <a:pt x="6906" y="438"/>
                    <a:pt x="6939" y="572"/>
                    <a:pt x="6939" y="705"/>
                  </a:cubicBezTo>
                  <a:lnTo>
                    <a:pt x="6939" y="5208"/>
                  </a:lnTo>
                  <a:cubicBezTo>
                    <a:pt x="6939" y="5642"/>
                    <a:pt x="6706" y="6042"/>
                    <a:pt x="6372" y="6309"/>
                  </a:cubicBezTo>
                  <a:lnTo>
                    <a:pt x="5939" y="6543"/>
                  </a:lnTo>
                  <a:cubicBezTo>
                    <a:pt x="5905" y="6576"/>
                    <a:pt x="5872" y="6643"/>
                    <a:pt x="5872" y="6676"/>
                  </a:cubicBezTo>
                  <a:lnTo>
                    <a:pt x="5872" y="7944"/>
                  </a:lnTo>
                  <a:cubicBezTo>
                    <a:pt x="5872" y="8044"/>
                    <a:pt x="5838" y="8144"/>
                    <a:pt x="5738" y="8211"/>
                  </a:cubicBezTo>
                  <a:lnTo>
                    <a:pt x="4371" y="7543"/>
                  </a:lnTo>
                  <a:cubicBezTo>
                    <a:pt x="4337" y="7527"/>
                    <a:pt x="4312" y="7518"/>
                    <a:pt x="4292" y="7518"/>
                  </a:cubicBezTo>
                  <a:cubicBezTo>
                    <a:pt x="4271" y="7518"/>
                    <a:pt x="4254" y="7527"/>
                    <a:pt x="4237" y="7543"/>
                  </a:cubicBezTo>
                  <a:lnTo>
                    <a:pt x="735" y="9545"/>
                  </a:lnTo>
                  <a:cubicBezTo>
                    <a:pt x="696" y="9584"/>
                    <a:pt x="645" y="9600"/>
                    <a:pt x="590" y="9600"/>
                  </a:cubicBezTo>
                  <a:cubicBezTo>
                    <a:pt x="551" y="9600"/>
                    <a:pt x="509" y="9592"/>
                    <a:pt x="468" y="9578"/>
                  </a:cubicBezTo>
                  <a:cubicBezTo>
                    <a:pt x="368" y="9478"/>
                    <a:pt x="301" y="9345"/>
                    <a:pt x="335" y="9178"/>
                  </a:cubicBezTo>
                  <a:lnTo>
                    <a:pt x="335" y="4741"/>
                  </a:lnTo>
                  <a:cubicBezTo>
                    <a:pt x="335" y="4308"/>
                    <a:pt x="535" y="3874"/>
                    <a:pt x="902" y="3641"/>
                  </a:cubicBezTo>
                  <a:lnTo>
                    <a:pt x="6539" y="372"/>
                  </a:lnTo>
                  <a:cubicBezTo>
                    <a:pt x="6572" y="338"/>
                    <a:pt x="6639" y="305"/>
                    <a:pt x="6706" y="305"/>
                  </a:cubicBezTo>
                  <a:close/>
                  <a:moveTo>
                    <a:pt x="6697" y="0"/>
                  </a:moveTo>
                  <a:cubicBezTo>
                    <a:pt x="6594" y="0"/>
                    <a:pt x="6495" y="33"/>
                    <a:pt x="6406" y="105"/>
                  </a:cubicBezTo>
                  <a:lnTo>
                    <a:pt x="735" y="3374"/>
                  </a:lnTo>
                  <a:cubicBezTo>
                    <a:pt x="301" y="3674"/>
                    <a:pt x="1" y="4174"/>
                    <a:pt x="1" y="4741"/>
                  </a:cubicBezTo>
                  <a:lnTo>
                    <a:pt x="1" y="9178"/>
                  </a:lnTo>
                  <a:cubicBezTo>
                    <a:pt x="1" y="9445"/>
                    <a:pt x="101" y="9678"/>
                    <a:pt x="301" y="9845"/>
                  </a:cubicBezTo>
                  <a:cubicBezTo>
                    <a:pt x="368" y="9878"/>
                    <a:pt x="468" y="9912"/>
                    <a:pt x="568" y="9912"/>
                  </a:cubicBezTo>
                  <a:cubicBezTo>
                    <a:pt x="668" y="9912"/>
                    <a:pt x="802" y="9878"/>
                    <a:pt x="902" y="9812"/>
                  </a:cubicBezTo>
                  <a:lnTo>
                    <a:pt x="4304" y="7844"/>
                  </a:lnTo>
                  <a:lnTo>
                    <a:pt x="5638" y="8477"/>
                  </a:lnTo>
                  <a:cubicBezTo>
                    <a:pt x="5680" y="8491"/>
                    <a:pt x="5721" y="8499"/>
                    <a:pt x="5760" y="8499"/>
                  </a:cubicBezTo>
                  <a:cubicBezTo>
                    <a:pt x="5816" y="8499"/>
                    <a:pt x="5866" y="8483"/>
                    <a:pt x="5905" y="8444"/>
                  </a:cubicBezTo>
                  <a:cubicBezTo>
                    <a:pt x="6072" y="8344"/>
                    <a:pt x="6205" y="8144"/>
                    <a:pt x="6205" y="7944"/>
                  </a:cubicBezTo>
                  <a:lnTo>
                    <a:pt x="6205" y="6743"/>
                  </a:lnTo>
                  <a:lnTo>
                    <a:pt x="6539" y="6543"/>
                  </a:lnTo>
                  <a:cubicBezTo>
                    <a:pt x="6973" y="6242"/>
                    <a:pt x="7273" y="5742"/>
                    <a:pt x="7273" y="5175"/>
                  </a:cubicBezTo>
                  <a:lnTo>
                    <a:pt x="7273" y="705"/>
                  </a:lnTo>
                  <a:cubicBezTo>
                    <a:pt x="7273" y="472"/>
                    <a:pt x="7173" y="205"/>
                    <a:pt x="6973" y="71"/>
                  </a:cubicBezTo>
                  <a:cubicBezTo>
                    <a:pt x="6880" y="25"/>
                    <a:pt x="6787" y="0"/>
                    <a:pt x="669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5"/>
            <p:cNvSpPr/>
            <p:nvPr/>
          </p:nvSpPr>
          <p:spPr>
            <a:xfrm>
              <a:off x="4268225" y="1297975"/>
              <a:ext cx="108425" cy="131025"/>
            </a:xfrm>
            <a:custGeom>
              <a:avLst/>
              <a:gdLst/>
              <a:ahLst/>
              <a:cxnLst/>
              <a:rect l="l" t="t" r="r" b="b"/>
              <a:pathLst>
                <a:path w="4337" h="5241" extrusionOk="0">
                  <a:moveTo>
                    <a:pt x="1187" y="0"/>
                  </a:moveTo>
                  <a:cubicBezTo>
                    <a:pt x="1157" y="0"/>
                    <a:pt x="1127" y="11"/>
                    <a:pt x="1101" y="36"/>
                  </a:cubicBezTo>
                  <a:lnTo>
                    <a:pt x="501" y="370"/>
                  </a:lnTo>
                  <a:cubicBezTo>
                    <a:pt x="200" y="570"/>
                    <a:pt x="34" y="904"/>
                    <a:pt x="34" y="1271"/>
                  </a:cubicBezTo>
                  <a:lnTo>
                    <a:pt x="34" y="4006"/>
                  </a:lnTo>
                  <a:cubicBezTo>
                    <a:pt x="0" y="4206"/>
                    <a:pt x="100" y="4373"/>
                    <a:pt x="234" y="4473"/>
                  </a:cubicBezTo>
                  <a:cubicBezTo>
                    <a:pt x="300" y="4506"/>
                    <a:pt x="376" y="4523"/>
                    <a:pt x="451" y="4523"/>
                  </a:cubicBezTo>
                  <a:cubicBezTo>
                    <a:pt x="526" y="4523"/>
                    <a:pt x="601" y="4506"/>
                    <a:pt x="667" y="4473"/>
                  </a:cubicBezTo>
                  <a:lnTo>
                    <a:pt x="701" y="4440"/>
                  </a:lnTo>
                  <a:lnTo>
                    <a:pt x="701" y="4973"/>
                  </a:lnTo>
                  <a:cubicBezTo>
                    <a:pt x="667" y="5073"/>
                    <a:pt x="734" y="5173"/>
                    <a:pt x="868" y="5240"/>
                  </a:cubicBezTo>
                  <a:lnTo>
                    <a:pt x="934" y="5240"/>
                  </a:lnTo>
                  <a:cubicBezTo>
                    <a:pt x="1034" y="5207"/>
                    <a:pt x="1134" y="5173"/>
                    <a:pt x="1168" y="5073"/>
                  </a:cubicBezTo>
                  <a:lnTo>
                    <a:pt x="2002" y="3706"/>
                  </a:lnTo>
                  <a:lnTo>
                    <a:pt x="3870" y="2605"/>
                  </a:lnTo>
                  <a:cubicBezTo>
                    <a:pt x="4170" y="2405"/>
                    <a:pt x="4337" y="2071"/>
                    <a:pt x="4337" y="1738"/>
                  </a:cubicBezTo>
                  <a:lnTo>
                    <a:pt x="4337" y="837"/>
                  </a:lnTo>
                  <a:cubicBezTo>
                    <a:pt x="4337" y="737"/>
                    <a:pt x="4270" y="670"/>
                    <a:pt x="4203" y="670"/>
                  </a:cubicBezTo>
                  <a:cubicBezTo>
                    <a:pt x="4103" y="670"/>
                    <a:pt x="4036" y="737"/>
                    <a:pt x="4036" y="837"/>
                  </a:cubicBezTo>
                  <a:lnTo>
                    <a:pt x="4036" y="1738"/>
                  </a:lnTo>
                  <a:cubicBezTo>
                    <a:pt x="4036" y="1971"/>
                    <a:pt x="3903" y="2205"/>
                    <a:pt x="3703" y="2371"/>
                  </a:cubicBezTo>
                  <a:lnTo>
                    <a:pt x="1835" y="3439"/>
                  </a:lnTo>
                  <a:cubicBezTo>
                    <a:pt x="1802" y="3472"/>
                    <a:pt x="1802" y="3472"/>
                    <a:pt x="1768" y="3506"/>
                  </a:cubicBezTo>
                  <a:lnTo>
                    <a:pt x="1001" y="4806"/>
                  </a:lnTo>
                  <a:lnTo>
                    <a:pt x="1001" y="4206"/>
                  </a:lnTo>
                  <a:cubicBezTo>
                    <a:pt x="977" y="4108"/>
                    <a:pt x="916" y="4046"/>
                    <a:pt x="847" y="4046"/>
                  </a:cubicBezTo>
                  <a:cubicBezTo>
                    <a:pt x="821" y="4046"/>
                    <a:pt x="794" y="4055"/>
                    <a:pt x="767" y="4073"/>
                  </a:cubicBezTo>
                  <a:lnTo>
                    <a:pt x="501" y="4206"/>
                  </a:lnTo>
                  <a:cubicBezTo>
                    <a:pt x="478" y="4206"/>
                    <a:pt x="441" y="4221"/>
                    <a:pt x="419" y="4221"/>
                  </a:cubicBezTo>
                  <a:cubicBezTo>
                    <a:pt x="408" y="4221"/>
                    <a:pt x="401" y="4217"/>
                    <a:pt x="401" y="4206"/>
                  </a:cubicBezTo>
                  <a:cubicBezTo>
                    <a:pt x="367" y="4206"/>
                    <a:pt x="334" y="4139"/>
                    <a:pt x="334" y="4039"/>
                  </a:cubicBezTo>
                  <a:lnTo>
                    <a:pt x="334" y="1271"/>
                  </a:lnTo>
                  <a:cubicBezTo>
                    <a:pt x="334" y="1004"/>
                    <a:pt x="434" y="770"/>
                    <a:pt x="634" y="637"/>
                  </a:cubicBezTo>
                  <a:lnTo>
                    <a:pt x="1234" y="303"/>
                  </a:lnTo>
                  <a:cubicBezTo>
                    <a:pt x="1335" y="237"/>
                    <a:pt x="1335" y="136"/>
                    <a:pt x="1301" y="70"/>
                  </a:cubicBezTo>
                  <a:cubicBezTo>
                    <a:pt x="1281" y="28"/>
                    <a:pt x="1234" y="0"/>
                    <a:pt x="118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5"/>
            <p:cNvSpPr/>
            <p:nvPr/>
          </p:nvSpPr>
          <p:spPr>
            <a:xfrm>
              <a:off x="4319925" y="1167775"/>
              <a:ext cx="128450" cy="84225"/>
            </a:xfrm>
            <a:custGeom>
              <a:avLst/>
              <a:gdLst/>
              <a:ahLst/>
              <a:cxnLst/>
              <a:rect l="l" t="t" r="r" b="b"/>
              <a:pathLst>
                <a:path w="5138" h="3369" extrusionOk="0">
                  <a:moveTo>
                    <a:pt x="5005" y="1"/>
                  </a:moveTo>
                  <a:cubicBezTo>
                    <a:pt x="4975" y="1"/>
                    <a:pt x="4941" y="13"/>
                    <a:pt x="4904" y="41"/>
                  </a:cubicBezTo>
                  <a:lnTo>
                    <a:pt x="234" y="2709"/>
                  </a:lnTo>
                  <a:cubicBezTo>
                    <a:pt x="100" y="2809"/>
                    <a:pt x="0" y="2976"/>
                    <a:pt x="0" y="3176"/>
                  </a:cubicBezTo>
                  <a:cubicBezTo>
                    <a:pt x="0" y="3300"/>
                    <a:pt x="55" y="3369"/>
                    <a:pt x="138" y="3369"/>
                  </a:cubicBezTo>
                  <a:cubicBezTo>
                    <a:pt x="167" y="3369"/>
                    <a:pt x="199" y="3360"/>
                    <a:pt x="234" y="3343"/>
                  </a:cubicBezTo>
                  <a:lnTo>
                    <a:pt x="4904" y="674"/>
                  </a:lnTo>
                  <a:cubicBezTo>
                    <a:pt x="5037" y="574"/>
                    <a:pt x="5137" y="374"/>
                    <a:pt x="5137" y="207"/>
                  </a:cubicBezTo>
                  <a:cubicBezTo>
                    <a:pt x="5137" y="87"/>
                    <a:pt x="5085" y="1"/>
                    <a:pt x="500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5"/>
            <p:cNvSpPr/>
            <p:nvPr/>
          </p:nvSpPr>
          <p:spPr>
            <a:xfrm>
              <a:off x="4319925" y="1217350"/>
              <a:ext cx="128450" cy="84700"/>
            </a:xfrm>
            <a:custGeom>
              <a:avLst/>
              <a:gdLst/>
              <a:ahLst/>
              <a:cxnLst/>
              <a:rect l="l" t="t" r="r" b="b"/>
              <a:pathLst>
                <a:path w="5138" h="3388" extrusionOk="0">
                  <a:moveTo>
                    <a:pt x="4997" y="1"/>
                  </a:moveTo>
                  <a:cubicBezTo>
                    <a:pt x="4969" y="1"/>
                    <a:pt x="4937" y="9"/>
                    <a:pt x="4904" y="26"/>
                  </a:cubicBezTo>
                  <a:lnTo>
                    <a:pt x="234" y="2728"/>
                  </a:lnTo>
                  <a:cubicBezTo>
                    <a:pt x="100" y="2828"/>
                    <a:pt x="0" y="2995"/>
                    <a:pt x="0" y="3195"/>
                  </a:cubicBezTo>
                  <a:cubicBezTo>
                    <a:pt x="0" y="3318"/>
                    <a:pt x="55" y="3387"/>
                    <a:pt x="138" y="3387"/>
                  </a:cubicBezTo>
                  <a:cubicBezTo>
                    <a:pt x="167" y="3387"/>
                    <a:pt x="199" y="3379"/>
                    <a:pt x="234" y="3361"/>
                  </a:cubicBezTo>
                  <a:lnTo>
                    <a:pt x="4904" y="693"/>
                  </a:lnTo>
                  <a:cubicBezTo>
                    <a:pt x="5071" y="559"/>
                    <a:pt x="5137" y="393"/>
                    <a:pt x="5137" y="226"/>
                  </a:cubicBezTo>
                  <a:cubicBezTo>
                    <a:pt x="5137" y="76"/>
                    <a:pt x="5081" y="1"/>
                    <a:pt x="499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5"/>
            <p:cNvSpPr/>
            <p:nvPr/>
          </p:nvSpPr>
          <p:spPr>
            <a:xfrm>
              <a:off x="4443350" y="1064800"/>
              <a:ext cx="55050" cy="79550"/>
            </a:xfrm>
            <a:custGeom>
              <a:avLst/>
              <a:gdLst/>
              <a:ahLst/>
              <a:cxnLst/>
              <a:rect l="l" t="t" r="r" b="b"/>
              <a:pathLst>
                <a:path w="2202" h="3182" extrusionOk="0">
                  <a:moveTo>
                    <a:pt x="1526" y="0"/>
                  </a:moveTo>
                  <a:cubicBezTo>
                    <a:pt x="1395" y="0"/>
                    <a:pt x="1251" y="40"/>
                    <a:pt x="1101" y="123"/>
                  </a:cubicBezTo>
                  <a:cubicBezTo>
                    <a:pt x="434" y="624"/>
                    <a:pt x="0" y="1391"/>
                    <a:pt x="0" y="2225"/>
                  </a:cubicBezTo>
                  <a:cubicBezTo>
                    <a:pt x="0" y="2825"/>
                    <a:pt x="282" y="3182"/>
                    <a:pt x="676" y="3182"/>
                  </a:cubicBezTo>
                  <a:cubicBezTo>
                    <a:pt x="807" y="3182"/>
                    <a:pt x="951" y="3142"/>
                    <a:pt x="1101" y="3059"/>
                  </a:cubicBezTo>
                  <a:cubicBezTo>
                    <a:pt x="1768" y="2559"/>
                    <a:pt x="2168" y="1791"/>
                    <a:pt x="2202" y="957"/>
                  </a:cubicBezTo>
                  <a:cubicBezTo>
                    <a:pt x="2202" y="357"/>
                    <a:pt x="1920" y="0"/>
                    <a:pt x="152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5"/>
            <p:cNvSpPr/>
            <p:nvPr/>
          </p:nvSpPr>
          <p:spPr>
            <a:xfrm>
              <a:off x="4635975" y="979300"/>
              <a:ext cx="82600" cy="111950"/>
            </a:xfrm>
            <a:custGeom>
              <a:avLst/>
              <a:gdLst/>
              <a:ahLst/>
              <a:cxnLst/>
              <a:rect l="l" t="t" r="r" b="b"/>
              <a:pathLst>
                <a:path w="3304" h="4478" extrusionOk="0">
                  <a:moveTo>
                    <a:pt x="2236" y="308"/>
                  </a:moveTo>
                  <a:cubicBezTo>
                    <a:pt x="2336" y="308"/>
                    <a:pt x="2436" y="341"/>
                    <a:pt x="2503" y="374"/>
                  </a:cubicBezTo>
                  <a:cubicBezTo>
                    <a:pt x="2803" y="641"/>
                    <a:pt x="2970" y="1008"/>
                    <a:pt x="2936" y="1409"/>
                  </a:cubicBezTo>
                  <a:cubicBezTo>
                    <a:pt x="2903" y="2443"/>
                    <a:pt x="2402" y="3410"/>
                    <a:pt x="1569" y="4010"/>
                  </a:cubicBezTo>
                  <a:cubicBezTo>
                    <a:pt x="1423" y="4115"/>
                    <a:pt x="1251" y="4167"/>
                    <a:pt x="1077" y="4167"/>
                  </a:cubicBezTo>
                  <a:cubicBezTo>
                    <a:pt x="973" y="4167"/>
                    <a:pt x="868" y="4148"/>
                    <a:pt x="768" y="4110"/>
                  </a:cubicBezTo>
                  <a:cubicBezTo>
                    <a:pt x="468" y="3844"/>
                    <a:pt x="301" y="3477"/>
                    <a:pt x="368" y="3076"/>
                  </a:cubicBezTo>
                  <a:cubicBezTo>
                    <a:pt x="368" y="2042"/>
                    <a:pt x="868" y="1075"/>
                    <a:pt x="1735" y="441"/>
                  </a:cubicBezTo>
                  <a:cubicBezTo>
                    <a:pt x="1869" y="374"/>
                    <a:pt x="2036" y="308"/>
                    <a:pt x="2236" y="308"/>
                  </a:cubicBezTo>
                  <a:close/>
                  <a:moveTo>
                    <a:pt x="2183" y="1"/>
                  </a:moveTo>
                  <a:cubicBezTo>
                    <a:pt x="1969" y="1"/>
                    <a:pt x="1758" y="61"/>
                    <a:pt x="1569" y="174"/>
                  </a:cubicBezTo>
                  <a:cubicBezTo>
                    <a:pt x="635" y="841"/>
                    <a:pt x="67" y="1909"/>
                    <a:pt x="67" y="3076"/>
                  </a:cubicBezTo>
                  <a:cubicBezTo>
                    <a:pt x="1" y="3577"/>
                    <a:pt x="234" y="4044"/>
                    <a:pt x="635" y="4344"/>
                  </a:cubicBezTo>
                  <a:cubicBezTo>
                    <a:pt x="768" y="4444"/>
                    <a:pt x="935" y="4477"/>
                    <a:pt x="1068" y="4477"/>
                  </a:cubicBezTo>
                  <a:cubicBezTo>
                    <a:pt x="1302" y="4477"/>
                    <a:pt x="1535" y="4411"/>
                    <a:pt x="1735" y="4277"/>
                  </a:cubicBezTo>
                  <a:cubicBezTo>
                    <a:pt x="2569" y="3810"/>
                    <a:pt x="3236" y="2509"/>
                    <a:pt x="3236" y="1409"/>
                  </a:cubicBezTo>
                  <a:cubicBezTo>
                    <a:pt x="3303" y="908"/>
                    <a:pt x="3070" y="408"/>
                    <a:pt x="2669" y="108"/>
                  </a:cubicBezTo>
                  <a:cubicBezTo>
                    <a:pt x="2511" y="36"/>
                    <a:pt x="2346" y="1"/>
                    <a:pt x="218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5"/>
            <p:cNvSpPr/>
            <p:nvPr/>
          </p:nvSpPr>
          <p:spPr>
            <a:xfrm>
              <a:off x="4601800" y="1079275"/>
              <a:ext cx="145950" cy="174600"/>
            </a:xfrm>
            <a:custGeom>
              <a:avLst/>
              <a:gdLst/>
              <a:ahLst/>
              <a:cxnLst/>
              <a:rect l="l" t="t" r="r" b="b"/>
              <a:pathLst>
                <a:path w="5838" h="6984" extrusionOk="0">
                  <a:moveTo>
                    <a:pt x="4470" y="278"/>
                  </a:moveTo>
                  <a:cubicBezTo>
                    <a:pt x="4570" y="278"/>
                    <a:pt x="4670" y="278"/>
                    <a:pt x="4770" y="345"/>
                  </a:cubicBezTo>
                  <a:cubicBezTo>
                    <a:pt x="5070" y="512"/>
                    <a:pt x="5271" y="812"/>
                    <a:pt x="5304" y="1179"/>
                  </a:cubicBezTo>
                  <a:lnTo>
                    <a:pt x="5537" y="3447"/>
                  </a:lnTo>
                  <a:lnTo>
                    <a:pt x="334" y="6549"/>
                  </a:lnTo>
                  <a:lnTo>
                    <a:pt x="567" y="4114"/>
                  </a:lnTo>
                  <a:cubicBezTo>
                    <a:pt x="734" y="3014"/>
                    <a:pt x="1434" y="1879"/>
                    <a:pt x="2202" y="1446"/>
                  </a:cubicBezTo>
                  <a:lnTo>
                    <a:pt x="3870" y="478"/>
                  </a:lnTo>
                  <a:cubicBezTo>
                    <a:pt x="4036" y="378"/>
                    <a:pt x="4236" y="312"/>
                    <a:pt x="4470" y="312"/>
                  </a:cubicBezTo>
                  <a:lnTo>
                    <a:pt x="4470" y="278"/>
                  </a:lnTo>
                  <a:close/>
                  <a:moveTo>
                    <a:pt x="4432" y="0"/>
                  </a:moveTo>
                  <a:cubicBezTo>
                    <a:pt x="4179" y="0"/>
                    <a:pt x="3928" y="68"/>
                    <a:pt x="3703" y="212"/>
                  </a:cubicBezTo>
                  <a:lnTo>
                    <a:pt x="2035" y="1179"/>
                  </a:lnTo>
                  <a:cubicBezTo>
                    <a:pt x="1201" y="1679"/>
                    <a:pt x="467" y="2847"/>
                    <a:pt x="267" y="4081"/>
                  </a:cubicBezTo>
                  <a:lnTo>
                    <a:pt x="0" y="6816"/>
                  </a:lnTo>
                  <a:cubicBezTo>
                    <a:pt x="0" y="6883"/>
                    <a:pt x="33" y="6950"/>
                    <a:pt x="100" y="6983"/>
                  </a:cubicBezTo>
                  <a:lnTo>
                    <a:pt x="234" y="6983"/>
                  </a:lnTo>
                  <a:lnTo>
                    <a:pt x="5771" y="3647"/>
                  </a:lnTo>
                  <a:cubicBezTo>
                    <a:pt x="5838" y="3614"/>
                    <a:pt x="5838" y="3547"/>
                    <a:pt x="5838" y="3481"/>
                  </a:cubicBezTo>
                  <a:lnTo>
                    <a:pt x="5637" y="1146"/>
                  </a:lnTo>
                  <a:cubicBezTo>
                    <a:pt x="5571" y="679"/>
                    <a:pt x="5304" y="312"/>
                    <a:pt x="4904" y="78"/>
                  </a:cubicBezTo>
                  <a:cubicBezTo>
                    <a:pt x="4749" y="27"/>
                    <a:pt x="4590" y="0"/>
                    <a:pt x="443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5"/>
            <p:cNvSpPr/>
            <p:nvPr/>
          </p:nvSpPr>
          <p:spPr>
            <a:xfrm>
              <a:off x="4863650" y="818525"/>
              <a:ext cx="172650" cy="241875"/>
            </a:xfrm>
            <a:custGeom>
              <a:avLst/>
              <a:gdLst/>
              <a:ahLst/>
              <a:cxnLst/>
              <a:rect l="l" t="t" r="r" b="b"/>
              <a:pathLst>
                <a:path w="6906" h="9675" extrusionOk="0">
                  <a:moveTo>
                    <a:pt x="4036" y="2936"/>
                  </a:moveTo>
                  <a:cubicBezTo>
                    <a:pt x="4137" y="2936"/>
                    <a:pt x="4237" y="2969"/>
                    <a:pt x="4303" y="3003"/>
                  </a:cubicBezTo>
                  <a:cubicBezTo>
                    <a:pt x="4604" y="3236"/>
                    <a:pt x="4770" y="3637"/>
                    <a:pt x="4737" y="4037"/>
                  </a:cubicBezTo>
                  <a:cubicBezTo>
                    <a:pt x="4704" y="5038"/>
                    <a:pt x="4203" y="6005"/>
                    <a:pt x="3369" y="6605"/>
                  </a:cubicBezTo>
                  <a:cubicBezTo>
                    <a:pt x="3244" y="6710"/>
                    <a:pt x="3080" y="6762"/>
                    <a:pt x="2909" y="6762"/>
                  </a:cubicBezTo>
                  <a:cubicBezTo>
                    <a:pt x="2807" y="6762"/>
                    <a:pt x="2702" y="6743"/>
                    <a:pt x="2602" y="6705"/>
                  </a:cubicBezTo>
                  <a:cubicBezTo>
                    <a:pt x="2302" y="6439"/>
                    <a:pt x="2135" y="6072"/>
                    <a:pt x="2202" y="5671"/>
                  </a:cubicBezTo>
                  <a:cubicBezTo>
                    <a:pt x="2202" y="4637"/>
                    <a:pt x="2702" y="3670"/>
                    <a:pt x="3536" y="3069"/>
                  </a:cubicBezTo>
                  <a:cubicBezTo>
                    <a:pt x="3670" y="2969"/>
                    <a:pt x="3836" y="2936"/>
                    <a:pt x="4036" y="2936"/>
                  </a:cubicBezTo>
                  <a:close/>
                  <a:moveTo>
                    <a:pt x="3984" y="2629"/>
                  </a:moveTo>
                  <a:cubicBezTo>
                    <a:pt x="3770" y="2629"/>
                    <a:pt x="3559" y="2689"/>
                    <a:pt x="3369" y="2803"/>
                  </a:cubicBezTo>
                  <a:cubicBezTo>
                    <a:pt x="2469" y="3470"/>
                    <a:pt x="1902" y="4537"/>
                    <a:pt x="1868" y="5671"/>
                  </a:cubicBezTo>
                  <a:cubicBezTo>
                    <a:pt x="1835" y="6172"/>
                    <a:pt x="2035" y="6672"/>
                    <a:pt x="2469" y="6939"/>
                  </a:cubicBezTo>
                  <a:cubicBezTo>
                    <a:pt x="2602" y="7039"/>
                    <a:pt x="2736" y="7072"/>
                    <a:pt x="2902" y="7072"/>
                  </a:cubicBezTo>
                  <a:cubicBezTo>
                    <a:pt x="3136" y="7072"/>
                    <a:pt x="3336" y="7006"/>
                    <a:pt x="3536" y="6872"/>
                  </a:cubicBezTo>
                  <a:cubicBezTo>
                    <a:pt x="4470" y="6205"/>
                    <a:pt x="5004" y="5171"/>
                    <a:pt x="5037" y="4037"/>
                  </a:cubicBezTo>
                  <a:cubicBezTo>
                    <a:pt x="5071" y="3536"/>
                    <a:pt x="4870" y="3036"/>
                    <a:pt x="4470" y="2736"/>
                  </a:cubicBezTo>
                  <a:cubicBezTo>
                    <a:pt x="4312" y="2664"/>
                    <a:pt x="4147" y="2629"/>
                    <a:pt x="3984" y="2629"/>
                  </a:cubicBezTo>
                  <a:close/>
                  <a:moveTo>
                    <a:pt x="5471" y="334"/>
                  </a:moveTo>
                  <a:lnTo>
                    <a:pt x="5971" y="701"/>
                  </a:lnTo>
                  <a:lnTo>
                    <a:pt x="5471" y="1835"/>
                  </a:lnTo>
                  <a:cubicBezTo>
                    <a:pt x="5404" y="1935"/>
                    <a:pt x="5404" y="2069"/>
                    <a:pt x="5471" y="2169"/>
                  </a:cubicBezTo>
                  <a:cubicBezTo>
                    <a:pt x="5538" y="2302"/>
                    <a:pt x="5571" y="2436"/>
                    <a:pt x="5638" y="2602"/>
                  </a:cubicBezTo>
                  <a:cubicBezTo>
                    <a:pt x="5638" y="2669"/>
                    <a:pt x="5704" y="2736"/>
                    <a:pt x="5771" y="2769"/>
                  </a:cubicBezTo>
                  <a:cubicBezTo>
                    <a:pt x="5804" y="2786"/>
                    <a:pt x="5838" y="2794"/>
                    <a:pt x="5871" y="2794"/>
                  </a:cubicBezTo>
                  <a:cubicBezTo>
                    <a:pt x="5904" y="2794"/>
                    <a:pt x="5938" y="2786"/>
                    <a:pt x="5971" y="2769"/>
                  </a:cubicBezTo>
                  <a:lnTo>
                    <a:pt x="6605" y="2502"/>
                  </a:lnTo>
                  <a:lnTo>
                    <a:pt x="6605" y="3503"/>
                  </a:lnTo>
                  <a:cubicBezTo>
                    <a:pt x="6572" y="3536"/>
                    <a:pt x="6572" y="3570"/>
                    <a:pt x="6572" y="3570"/>
                  </a:cubicBezTo>
                  <a:lnTo>
                    <a:pt x="5804" y="4137"/>
                  </a:lnTo>
                  <a:cubicBezTo>
                    <a:pt x="5704" y="4204"/>
                    <a:pt x="5638" y="4304"/>
                    <a:pt x="5638" y="4404"/>
                  </a:cubicBezTo>
                  <a:cubicBezTo>
                    <a:pt x="5571" y="4637"/>
                    <a:pt x="5504" y="4904"/>
                    <a:pt x="5437" y="5138"/>
                  </a:cubicBezTo>
                  <a:cubicBezTo>
                    <a:pt x="5404" y="5238"/>
                    <a:pt x="5437" y="5371"/>
                    <a:pt x="5504" y="5471"/>
                  </a:cubicBezTo>
                  <a:lnTo>
                    <a:pt x="5938" y="5972"/>
                  </a:lnTo>
                  <a:lnTo>
                    <a:pt x="5337" y="7106"/>
                  </a:lnTo>
                  <a:lnTo>
                    <a:pt x="4837" y="6872"/>
                  </a:lnTo>
                  <a:cubicBezTo>
                    <a:pt x="4790" y="6849"/>
                    <a:pt x="4743" y="6837"/>
                    <a:pt x="4698" y="6837"/>
                  </a:cubicBezTo>
                  <a:cubicBezTo>
                    <a:pt x="4617" y="6837"/>
                    <a:pt x="4547" y="6874"/>
                    <a:pt x="4503" y="6939"/>
                  </a:cubicBezTo>
                  <a:cubicBezTo>
                    <a:pt x="4337" y="7139"/>
                    <a:pt x="4203" y="7306"/>
                    <a:pt x="4036" y="7473"/>
                  </a:cubicBezTo>
                  <a:cubicBezTo>
                    <a:pt x="3970" y="7539"/>
                    <a:pt x="3903" y="7639"/>
                    <a:pt x="3903" y="7739"/>
                  </a:cubicBezTo>
                  <a:lnTo>
                    <a:pt x="3803" y="8840"/>
                  </a:lnTo>
                  <a:cubicBezTo>
                    <a:pt x="3803" y="8840"/>
                    <a:pt x="3803" y="8874"/>
                    <a:pt x="3803" y="8874"/>
                  </a:cubicBezTo>
                  <a:lnTo>
                    <a:pt x="3069" y="9307"/>
                  </a:lnTo>
                  <a:lnTo>
                    <a:pt x="3002" y="8473"/>
                  </a:lnTo>
                  <a:cubicBezTo>
                    <a:pt x="3002" y="8373"/>
                    <a:pt x="2936" y="8307"/>
                    <a:pt x="2902" y="8273"/>
                  </a:cubicBezTo>
                  <a:cubicBezTo>
                    <a:pt x="2855" y="8250"/>
                    <a:pt x="2808" y="8226"/>
                    <a:pt x="2761" y="8226"/>
                  </a:cubicBezTo>
                  <a:cubicBezTo>
                    <a:pt x="2741" y="8226"/>
                    <a:pt x="2722" y="8230"/>
                    <a:pt x="2702" y="8240"/>
                  </a:cubicBezTo>
                  <a:lnTo>
                    <a:pt x="2335" y="8240"/>
                  </a:lnTo>
                  <a:cubicBezTo>
                    <a:pt x="2312" y="8234"/>
                    <a:pt x="2289" y="8231"/>
                    <a:pt x="2268" y="8231"/>
                  </a:cubicBezTo>
                  <a:cubicBezTo>
                    <a:pt x="2167" y="8231"/>
                    <a:pt x="2090" y="8291"/>
                    <a:pt x="2035" y="8373"/>
                  </a:cubicBezTo>
                  <a:lnTo>
                    <a:pt x="1435" y="9341"/>
                  </a:lnTo>
                  <a:lnTo>
                    <a:pt x="934" y="8974"/>
                  </a:lnTo>
                  <a:lnTo>
                    <a:pt x="1435" y="7873"/>
                  </a:lnTo>
                  <a:cubicBezTo>
                    <a:pt x="1501" y="7739"/>
                    <a:pt x="1501" y="7639"/>
                    <a:pt x="1435" y="7539"/>
                  </a:cubicBezTo>
                  <a:cubicBezTo>
                    <a:pt x="1368" y="7406"/>
                    <a:pt x="1301" y="7239"/>
                    <a:pt x="1268" y="7106"/>
                  </a:cubicBezTo>
                  <a:cubicBezTo>
                    <a:pt x="1268" y="7039"/>
                    <a:pt x="1201" y="6972"/>
                    <a:pt x="1134" y="6939"/>
                  </a:cubicBezTo>
                  <a:cubicBezTo>
                    <a:pt x="1101" y="6906"/>
                    <a:pt x="1068" y="6906"/>
                    <a:pt x="1034" y="6906"/>
                  </a:cubicBezTo>
                  <a:cubicBezTo>
                    <a:pt x="1001" y="6906"/>
                    <a:pt x="1001" y="6939"/>
                    <a:pt x="968" y="6939"/>
                  </a:cubicBezTo>
                  <a:lnTo>
                    <a:pt x="334" y="7239"/>
                  </a:lnTo>
                  <a:lnTo>
                    <a:pt x="334" y="6172"/>
                  </a:lnTo>
                  <a:cubicBezTo>
                    <a:pt x="334" y="6172"/>
                    <a:pt x="334" y="6138"/>
                    <a:pt x="334" y="6105"/>
                  </a:cubicBezTo>
                  <a:lnTo>
                    <a:pt x="1101" y="5571"/>
                  </a:lnTo>
                  <a:cubicBezTo>
                    <a:pt x="1201" y="5505"/>
                    <a:pt x="1268" y="5404"/>
                    <a:pt x="1268" y="5304"/>
                  </a:cubicBezTo>
                  <a:cubicBezTo>
                    <a:pt x="1335" y="5038"/>
                    <a:pt x="1401" y="4804"/>
                    <a:pt x="1468" y="4571"/>
                  </a:cubicBezTo>
                  <a:cubicBezTo>
                    <a:pt x="1501" y="4437"/>
                    <a:pt x="1468" y="4304"/>
                    <a:pt x="1401" y="4237"/>
                  </a:cubicBezTo>
                  <a:lnTo>
                    <a:pt x="968" y="3737"/>
                  </a:lnTo>
                  <a:lnTo>
                    <a:pt x="1568" y="2602"/>
                  </a:lnTo>
                  <a:lnTo>
                    <a:pt x="2068" y="2836"/>
                  </a:lnTo>
                  <a:cubicBezTo>
                    <a:pt x="2113" y="2858"/>
                    <a:pt x="2157" y="2869"/>
                    <a:pt x="2201" y="2869"/>
                  </a:cubicBezTo>
                  <a:cubicBezTo>
                    <a:pt x="2287" y="2869"/>
                    <a:pt x="2369" y="2825"/>
                    <a:pt x="2435" y="2736"/>
                  </a:cubicBezTo>
                  <a:cubicBezTo>
                    <a:pt x="2569" y="2569"/>
                    <a:pt x="2702" y="2402"/>
                    <a:pt x="2869" y="2236"/>
                  </a:cubicBezTo>
                  <a:cubicBezTo>
                    <a:pt x="2936" y="2169"/>
                    <a:pt x="3002" y="2069"/>
                    <a:pt x="3002" y="1935"/>
                  </a:cubicBezTo>
                  <a:lnTo>
                    <a:pt x="3102" y="868"/>
                  </a:lnTo>
                  <a:cubicBezTo>
                    <a:pt x="3102" y="868"/>
                    <a:pt x="3102" y="835"/>
                    <a:pt x="3102" y="801"/>
                  </a:cubicBezTo>
                  <a:lnTo>
                    <a:pt x="3836" y="401"/>
                  </a:lnTo>
                  <a:lnTo>
                    <a:pt x="3903" y="1235"/>
                  </a:lnTo>
                  <a:cubicBezTo>
                    <a:pt x="3903" y="1302"/>
                    <a:pt x="3970" y="1368"/>
                    <a:pt x="4003" y="1435"/>
                  </a:cubicBezTo>
                  <a:cubicBezTo>
                    <a:pt x="4050" y="1459"/>
                    <a:pt x="4097" y="1482"/>
                    <a:pt x="4145" y="1482"/>
                  </a:cubicBezTo>
                  <a:cubicBezTo>
                    <a:pt x="4164" y="1482"/>
                    <a:pt x="4184" y="1478"/>
                    <a:pt x="4203" y="1468"/>
                  </a:cubicBezTo>
                  <a:lnTo>
                    <a:pt x="4570" y="1468"/>
                  </a:lnTo>
                  <a:cubicBezTo>
                    <a:pt x="4670" y="1468"/>
                    <a:pt x="4804" y="1435"/>
                    <a:pt x="4870" y="1335"/>
                  </a:cubicBezTo>
                  <a:lnTo>
                    <a:pt x="5471" y="334"/>
                  </a:lnTo>
                  <a:close/>
                  <a:moveTo>
                    <a:pt x="5437" y="1"/>
                  </a:moveTo>
                  <a:cubicBezTo>
                    <a:pt x="5337" y="34"/>
                    <a:pt x="5304" y="67"/>
                    <a:pt x="5271" y="134"/>
                  </a:cubicBezTo>
                  <a:lnTo>
                    <a:pt x="4637" y="1168"/>
                  </a:lnTo>
                  <a:lnTo>
                    <a:pt x="4237" y="1168"/>
                  </a:lnTo>
                  <a:lnTo>
                    <a:pt x="4170" y="267"/>
                  </a:lnTo>
                  <a:cubicBezTo>
                    <a:pt x="4170" y="201"/>
                    <a:pt x="4103" y="101"/>
                    <a:pt x="4036" y="67"/>
                  </a:cubicBezTo>
                  <a:cubicBezTo>
                    <a:pt x="4003" y="51"/>
                    <a:pt x="3970" y="42"/>
                    <a:pt x="3936" y="42"/>
                  </a:cubicBezTo>
                  <a:cubicBezTo>
                    <a:pt x="3903" y="42"/>
                    <a:pt x="3870" y="51"/>
                    <a:pt x="3836" y="67"/>
                  </a:cubicBezTo>
                  <a:lnTo>
                    <a:pt x="3002" y="568"/>
                  </a:lnTo>
                  <a:cubicBezTo>
                    <a:pt x="2902" y="634"/>
                    <a:pt x="2836" y="734"/>
                    <a:pt x="2836" y="868"/>
                  </a:cubicBezTo>
                  <a:lnTo>
                    <a:pt x="2736" y="1935"/>
                  </a:lnTo>
                  <a:cubicBezTo>
                    <a:pt x="2736" y="1969"/>
                    <a:pt x="2702" y="2002"/>
                    <a:pt x="2702" y="2035"/>
                  </a:cubicBezTo>
                  <a:cubicBezTo>
                    <a:pt x="2535" y="2202"/>
                    <a:pt x="2369" y="2369"/>
                    <a:pt x="2235" y="2569"/>
                  </a:cubicBezTo>
                  <a:lnTo>
                    <a:pt x="1701" y="2302"/>
                  </a:lnTo>
                  <a:cubicBezTo>
                    <a:pt x="1666" y="2284"/>
                    <a:pt x="1628" y="2276"/>
                    <a:pt x="1590" y="2276"/>
                  </a:cubicBezTo>
                  <a:cubicBezTo>
                    <a:pt x="1486" y="2276"/>
                    <a:pt x="1383" y="2338"/>
                    <a:pt x="1335" y="2436"/>
                  </a:cubicBezTo>
                  <a:lnTo>
                    <a:pt x="734" y="3603"/>
                  </a:lnTo>
                  <a:cubicBezTo>
                    <a:pt x="667" y="3737"/>
                    <a:pt x="667" y="3870"/>
                    <a:pt x="767" y="3970"/>
                  </a:cubicBezTo>
                  <a:lnTo>
                    <a:pt x="1201" y="4437"/>
                  </a:lnTo>
                  <a:cubicBezTo>
                    <a:pt x="1201" y="4437"/>
                    <a:pt x="1201" y="4470"/>
                    <a:pt x="1201" y="4470"/>
                  </a:cubicBezTo>
                  <a:cubicBezTo>
                    <a:pt x="1101" y="4737"/>
                    <a:pt x="1034" y="4971"/>
                    <a:pt x="1001" y="5238"/>
                  </a:cubicBezTo>
                  <a:cubicBezTo>
                    <a:pt x="968" y="5271"/>
                    <a:pt x="968" y="5304"/>
                    <a:pt x="934" y="5338"/>
                  </a:cubicBezTo>
                  <a:lnTo>
                    <a:pt x="167" y="5871"/>
                  </a:lnTo>
                  <a:cubicBezTo>
                    <a:pt x="67" y="5972"/>
                    <a:pt x="34" y="6072"/>
                    <a:pt x="34" y="6205"/>
                  </a:cubicBezTo>
                  <a:lnTo>
                    <a:pt x="34" y="7306"/>
                  </a:lnTo>
                  <a:cubicBezTo>
                    <a:pt x="0" y="7406"/>
                    <a:pt x="67" y="7473"/>
                    <a:pt x="134" y="7539"/>
                  </a:cubicBezTo>
                  <a:cubicBezTo>
                    <a:pt x="167" y="7556"/>
                    <a:pt x="200" y="7564"/>
                    <a:pt x="234" y="7564"/>
                  </a:cubicBezTo>
                  <a:cubicBezTo>
                    <a:pt x="267" y="7564"/>
                    <a:pt x="300" y="7556"/>
                    <a:pt x="334" y="7539"/>
                  </a:cubicBezTo>
                  <a:lnTo>
                    <a:pt x="1001" y="7239"/>
                  </a:lnTo>
                  <a:cubicBezTo>
                    <a:pt x="1068" y="7373"/>
                    <a:pt x="1101" y="7506"/>
                    <a:pt x="1168" y="7639"/>
                  </a:cubicBezTo>
                  <a:cubicBezTo>
                    <a:pt x="1168" y="7673"/>
                    <a:pt x="1168" y="7706"/>
                    <a:pt x="1168" y="7739"/>
                  </a:cubicBezTo>
                  <a:lnTo>
                    <a:pt x="667" y="8840"/>
                  </a:lnTo>
                  <a:cubicBezTo>
                    <a:pt x="634" y="8974"/>
                    <a:pt x="667" y="9107"/>
                    <a:pt x="767" y="9207"/>
                  </a:cubicBezTo>
                  <a:lnTo>
                    <a:pt x="1301" y="9641"/>
                  </a:lnTo>
                  <a:cubicBezTo>
                    <a:pt x="1368" y="9674"/>
                    <a:pt x="1401" y="9674"/>
                    <a:pt x="1468" y="9674"/>
                  </a:cubicBezTo>
                  <a:lnTo>
                    <a:pt x="1501" y="9641"/>
                  </a:lnTo>
                  <a:cubicBezTo>
                    <a:pt x="1568" y="9641"/>
                    <a:pt x="1635" y="9574"/>
                    <a:pt x="1668" y="9541"/>
                  </a:cubicBezTo>
                  <a:lnTo>
                    <a:pt x="2302" y="8507"/>
                  </a:lnTo>
                  <a:lnTo>
                    <a:pt x="2702" y="8507"/>
                  </a:lnTo>
                  <a:lnTo>
                    <a:pt x="2769" y="9407"/>
                  </a:lnTo>
                  <a:cubicBezTo>
                    <a:pt x="2769" y="9474"/>
                    <a:pt x="2836" y="9574"/>
                    <a:pt x="2902" y="9607"/>
                  </a:cubicBezTo>
                  <a:cubicBezTo>
                    <a:pt x="2936" y="9624"/>
                    <a:pt x="2969" y="9633"/>
                    <a:pt x="3002" y="9633"/>
                  </a:cubicBezTo>
                  <a:cubicBezTo>
                    <a:pt x="3036" y="9633"/>
                    <a:pt x="3069" y="9624"/>
                    <a:pt x="3102" y="9607"/>
                  </a:cubicBezTo>
                  <a:lnTo>
                    <a:pt x="3936" y="9107"/>
                  </a:lnTo>
                  <a:cubicBezTo>
                    <a:pt x="4036" y="9040"/>
                    <a:pt x="4103" y="8940"/>
                    <a:pt x="4103" y="8807"/>
                  </a:cubicBezTo>
                  <a:lnTo>
                    <a:pt x="4203" y="7739"/>
                  </a:lnTo>
                  <a:cubicBezTo>
                    <a:pt x="4203" y="7706"/>
                    <a:pt x="4203" y="7673"/>
                    <a:pt x="4237" y="7639"/>
                  </a:cubicBezTo>
                  <a:cubicBezTo>
                    <a:pt x="4403" y="7473"/>
                    <a:pt x="4570" y="7306"/>
                    <a:pt x="4704" y="7106"/>
                  </a:cubicBezTo>
                  <a:lnTo>
                    <a:pt x="5237" y="7373"/>
                  </a:lnTo>
                  <a:cubicBezTo>
                    <a:pt x="5273" y="7390"/>
                    <a:pt x="5311" y="7399"/>
                    <a:pt x="5349" y="7399"/>
                  </a:cubicBezTo>
                  <a:cubicBezTo>
                    <a:pt x="5453" y="7399"/>
                    <a:pt x="5555" y="7337"/>
                    <a:pt x="5604" y="7239"/>
                  </a:cubicBezTo>
                  <a:lnTo>
                    <a:pt x="6205" y="6072"/>
                  </a:lnTo>
                  <a:cubicBezTo>
                    <a:pt x="6271" y="5938"/>
                    <a:pt x="6271" y="5805"/>
                    <a:pt x="6171" y="5705"/>
                  </a:cubicBezTo>
                  <a:lnTo>
                    <a:pt x="5738" y="5238"/>
                  </a:lnTo>
                  <a:cubicBezTo>
                    <a:pt x="5738" y="5238"/>
                    <a:pt x="5738" y="5204"/>
                    <a:pt x="5738" y="5204"/>
                  </a:cubicBezTo>
                  <a:cubicBezTo>
                    <a:pt x="5838" y="4937"/>
                    <a:pt x="5904" y="4704"/>
                    <a:pt x="5938" y="4437"/>
                  </a:cubicBezTo>
                  <a:cubicBezTo>
                    <a:pt x="5971" y="4404"/>
                    <a:pt x="5971" y="4370"/>
                    <a:pt x="6005" y="4370"/>
                  </a:cubicBezTo>
                  <a:lnTo>
                    <a:pt x="6772" y="3803"/>
                  </a:lnTo>
                  <a:cubicBezTo>
                    <a:pt x="6872" y="3703"/>
                    <a:pt x="6905" y="3603"/>
                    <a:pt x="6905" y="3503"/>
                  </a:cubicBezTo>
                  <a:lnTo>
                    <a:pt x="6905" y="2369"/>
                  </a:lnTo>
                  <a:cubicBezTo>
                    <a:pt x="6905" y="2269"/>
                    <a:pt x="6872" y="2202"/>
                    <a:pt x="6805" y="2169"/>
                  </a:cubicBezTo>
                  <a:cubicBezTo>
                    <a:pt x="6772" y="2152"/>
                    <a:pt x="6738" y="2144"/>
                    <a:pt x="6705" y="2144"/>
                  </a:cubicBezTo>
                  <a:cubicBezTo>
                    <a:pt x="6672" y="2144"/>
                    <a:pt x="6638" y="2152"/>
                    <a:pt x="6605" y="2169"/>
                  </a:cubicBezTo>
                  <a:lnTo>
                    <a:pt x="5938" y="2469"/>
                  </a:lnTo>
                  <a:cubicBezTo>
                    <a:pt x="5871" y="2302"/>
                    <a:pt x="5838" y="2169"/>
                    <a:pt x="5771" y="2035"/>
                  </a:cubicBezTo>
                  <a:cubicBezTo>
                    <a:pt x="5738" y="2002"/>
                    <a:pt x="5738" y="1969"/>
                    <a:pt x="5771" y="1969"/>
                  </a:cubicBezTo>
                  <a:lnTo>
                    <a:pt x="6271" y="835"/>
                  </a:lnTo>
                  <a:cubicBezTo>
                    <a:pt x="6305" y="701"/>
                    <a:pt x="6271" y="568"/>
                    <a:pt x="6171" y="468"/>
                  </a:cubicBezTo>
                  <a:lnTo>
                    <a:pt x="5638" y="67"/>
                  </a:lnTo>
                  <a:cubicBezTo>
                    <a:pt x="5571" y="34"/>
                    <a:pt x="5504" y="1"/>
                    <a:pt x="543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5"/>
            <p:cNvSpPr/>
            <p:nvPr/>
          </p:nvSpPr>
          <p:spPr>
            <a:xfrm>
              <a:off x="5135500" y="677375"/>
              <a:ext cx="123450" cy="176200"/>
            </a:xfrm>
            <a:custGeom>
              <a:avLst/>
              <a:gdLst/>
              <a:ahLst/>
              <a:cxnLst/>
              <a:rect l="l" t="t" r="r" b="b"/>
              <a:pathLst>
                <a:path w="4938" h="7048" extrusionOk="0">
                  <a:moveTo>
                    <a:pt x="3370" y="276"/>
                  </a:moveTo>
                  <a:cubicBezTo>
                    <a:pt x="3570" y="276"/>
                    <a:pt x="3737" y="343"/>
                    <a:pt x="3903" y="410"/>
                  </a:cubicBezTo>
                  <a:cubicBezTo>
                    <a:pt x="4370" y="676"/>
                    <a:pt x="4637" y="1344"/>
                    <a:pt x="4637" y="2177"/>
                  </a:cubicBezTo>
                  <a:cubicBezTo>
                    <a:pt x="4637" y="3845"/>
                    <a:pt x="3637" y="5780"/>
                    <a:pt x="2402" y="6481"/>
                  </a:cubicBezTo>
                  <a:cubicBezTo>
                    <a:pt x="2149" y="6656"/>
                    <a:pt x="1873" y="6740"/>
                    <a:pt x="1595" y="6740"/>
                  </a:cubicBezTo>
                  <a:cubicBezTo>
                    <a:pt x="1396" y="6740"/>
                    <a:pt x="1196" y="6697"/>
                    <a:pt x="1001" y="6614"/>
                  </a:cubicBezTo>
                  <a:cubicBezTo>
                    <a:pt x="534" y="6347"/>
                    <a:pt x="268" y="5680"/>
                    <a:pt x="268" y="4846"/>
                  </a:cubicBezTo>
                  <a:cubicBezTo>
                    <a:pt x="268" y="3212"/>
                    <a:pt x="1268" y="1277"/>
                    <a:pt x="2536" y="543"/>
                  </a:cubicBezTo>
                  <a:cubicBezTo>
                    <a:pt x="2769" y="376"/>
                    <a:pt x="3070" y="309"/>
                    <a:pt x="3370" y="276"/>
                  </a:cubicBezTo>
                  <a:close/>
                  <a:moveTo>
                    <a:pt x="3313" y="1"/>
                  </a:moveTo>
                  <a:cubicBezTo>
                    <a:pt x="2985" y="1"/>
                    <a:pt x="2667" y="102"/>
                    <a:pt x="2402" y="309"/>
                  </a:cubicBezTo>
                  <a:cubicBezTo>
                    <a:pt x="1068" y="1077"/>
                    <a:pt x="1" y="3111"/>
                    <a:pt x="1" y="4846"/>
                  </a:cubicBezTo>
                  <a:cubicBezTo>
                    <a:pt x="1" y="5813"/>
                    <a:pt x="301" y="6547"/>
                    <a:pt x="868" y="6847"/>
                  </a:cubicBezTo>
                  <a:cubicBezTo>
                    <a:pt x="1068" y="6981"/>
                    <a:pt x="1302" y="7048"/>
                    <a:pt x="1535" y="7048"/>
                  </a:cubicBezTo>
                  <a:cubicBezTo>
                    <a:pt x="1902" y="7014"/>
                    <a:pt x="2236" y="6914"/>
                    <a:pt x="2536" y="6747"/>
                  </a:cubicBezTo>
                  <a:cubicBezTo>
                    <a:pt x="3870" y="5980"/>
                    <a:pt x="4938" y="3945"/>
                    <a:pt x="4938" y="2177"/>
                  </a:cubicBezTo>
                  <a:cubicBezTo>
                    <a:pt x="4938" y="1243"/>
                    <a:pt x="4604" y="510"/>
                    <a:pt x="4070" y="176"/>
                  </a:cubicBezTo>
                  <a:cubicBezTo>
                    <a:pt x="3824" y="60"/>
                    <a:pt x="3566" y="1"/>
                    <a:pt x="331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5"/>
            <p:cNvSpPr/>
            <p:nvPr/>
          </p:nvSpPr>
          <p:spPr>
            <a:xfrm>
              <a:off x="5234750" y="793425"/>
              <a:ext cx="50050" cy="39300"/>
            </a:xfrm>
            <a:custGeom>
              <a:avLst/>
              <a:gdLst/>
              <a:ahLst/>
              <a:cxnLst/>
              <a:rect l="l" t="t" r="r" b="b"/>
              <a:pathLst>
                <a:path w="2002" h="1572" extrusionOk="0">
                  <a:moveTo>
                    <a:pt x="182" y="1"/>
                  </a:moveTo>
                  <a:cubicBezTo>
                    <a:pt x="134" y="1"/>
                    <a:pt x="88" y="29"/>
                    <a:pt x="67" y="71"/>
                  </a:cubicBezTo>
                  <a:cubicBezTo>
                    <a:pt x="0" y="137"/>
                    <a:pt x="0" y="237"/>
                    <a:pt x="67" y="271"/>
                  </a:cubicBezTo>
                  <a:lnTo>
                    <a:pt x="1735" y="1538"/>
                  </a:lnTo>
                  <a:cubicBezTo>
                    <a:pt x="1768" y="1538"/>
                    <a:pt x="1801" y="1572"/>
                    <a:pt x="1835" y="1572"/>
                  </a:cubicBezTo>
                  <a:cubicBezTo>
                    <a:pt x="1902" y="1572"/>
                    <a:pt x="1935" y="1538"/>
                    <a:pt x="1968" y="1505"/>
                  </a:cubicBezTo>
                  <a:cubicBezTo>
                    <a:pt x="2002" y="1438"/>
                    <a:pt x="2002" y="1338"/>
                    <a:pt x="1935" y="1271"/>
                  </a:cubicBezTo>
                  <a:lnTo>
                    <a:pt x="267" y="37"/>
                  </a:lnTo>
                  <a:cubicBezTo>
                    <a:pt x="242" y="12"/>
                    <a:pt x="211" y="1"/>
                    <a:pt x="18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5"/>
            <p:cNvSpPr/>
            <p:nvPr/>
          </p:nvSpPr>
          <p:spPr>
            <a:xfrm>
              <a:off x="4728550" y="4109225"/>
              <a:ext cx="190150" cy="424675"/>
            </a:xfrm>
            <a:custGeom>
              <a:avLst/>
              <a:gdLst/>
              <a:ahLst/>
              <a:cxnLst/>
              <a:rect l="l" t="t" r="r" b="b"/>
              <a:pathLst>
                <a:path w="7606" h="16987" extrusionOk="0">
                  <a:moveTo>
                    <a:pt x="7606" y="0"/>
                  </a:moveTo>
                  <a:lnTo>
                    <a:pt x="0" y="400"/>
                  </a:lnTo>
                  <a:lnTo>
                    <a:pt x="1835" y="16245"/>
                  </a:lnTo>
                  <a:cubicBezTo>
                    <a:pt x="2762" y="16744"/>
                    <a:pt x="3898" y="16986"/>
                    <a:pt x="4975" y="16986"/>
                  </a:cubicBezTo>
                  <a:cubicBezTo>
                    <a:pt x="5913" y="16986"/>
                    <a:pt x="6805" y="16803"/>
                    <a:pt x="7472" y="16445"/>
                  </a:cubicBezTo>
                  <a:lnTo>
                    <a:pt x="7606" y="0"/>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5"/>
            <p:cNvSpPr/>
            <p:nvPr/>
          </p:nvSpPr>
          <p:spPr>
            <a:xfrm>
              <a:off x="4728550" y="4488650"/>
              <a:ext cx="226850" cy="349275"/>
            </a:xfrm>
            <a:custGeom>
              <a:avLst/>
              <a:gdLst/>
              <a:ahLst/>
              <a:cxnLst/>
              <a:rect l="l" t="t" r="r" b="b"/>
              <a:pathLst>
                <a:path w="9074" h="13971" extrusionOk="0">
                  <a:moveTo>
                    <a:pt x="8340" y="1"/>
                  </a:moveTo>
                  <a:lnTo>
                    <a:pt x="0" y="10742"/>
                  </a:lnTo>
                  <a:cubicBezTo>
                    <a:pt x="0" y="12076"/>
                    <a:pt x="534" y="13744"/>
                    <a:pt x="3670" y="13944"/>
                  </a:cubicBezTo>
                  <a:cubicBezTo>
                    <a:pt x="3917" y="13962"/>
                    <a:pt x="4153" y="13970"/>
                    <a:pt x="4376" y="13970"/>
                  </a:cubicBezTo>
                  <a:cubicBezTo>
                    <a:pt x="6649" y="13970"/>
                    <a:pt x="7699" y="13084"/>
                    <a:pt x="8306" y="12143"/>
                  </a:cubicBezTo>
                  <a:cubicBezTo>
                    <a:pt x="9007" y="11142"/>
                    <a:pt x="9074" y="9674"/>
                    <a:pt x="8940" y="8574"/>
                  </a:cubicBezTo>
                  <a:cubicBezTo>
                    <a:pt x="8807" y="7473"/>
                    <a:pt x="8473" y="6972"/>
                    <a:pt x="8340" y="5405"/>
                  </a:cubicBezTo>
                  <a:cubicBezTo>
                    <a:pt x="8240" y="3870"/>
                    <a:pt x="8673" y="2970"/>
                    <a:pt x="8740" y="2302"/>
                  </a:cubicBezTo>
                  <a:cubicBezTo>
                    <a:pt x="8807" y="1502"/>
                    <a:pt x="8673" y="735"/>
                    <a:pt x="83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5"/>
            <p:cNvSpPr/>
            <p:nvPr/>
          </p:nvSpPr>
          <p:spPr>
            <a:xfrm>
              <a:off x="4725200" y="4434925"/>
              <a:ext cx="231875" cy="368325"/>
            </a:xfrm>
            <a:custGeom>
              <a:avLst/>
              <a:gdLst/>
              <a:ahLst/>
              <a:cxnLst/>
              <a:rect l="l" t="t" r="r" b="b"/>
              <a:pathLst>
                <a:path w="9275" h="14733" extrusionOk="0">
                  <a:moveTo>
                    <a:pt x="7664" y="0"/>
                  </a:moveTo>
                  <a:cubicBezTo>
                    <a:pt x="7636" y="0"/>
                    <a:pt x="7606" y="4"/>
                    <a:pt x="7573" y="15"/>
                  </a:cubicBezTo>
                  <a:lnTo>
                    <a:pt x="7573" y="1749"/>
                  </a:lnTo>
                  <a:cubicBezTo>
                    <a:pt x="7573" y="1816"/>
                    <a:pt x="7440" y="2483"/>
                    <a:pt x="7373" y="2483"/>
                  </a:cubicBezTo>
                  <a:cubicBezTo>
                    <a:pt x="7306" y="2483"/>
                    <a:pt x="7239" y="2383"/>
                    <a:pt x="7239" y="2316"/>
                  </a:cubicBezTo>
                  <a:cubicBezTo>
                    <a:pt x="7173" y="2016"/>
                    <a:pt x="7173" y="1683"/>
                    <a:pt x="7173" y="1382"/>
                  </a:cubicBezTo>
                  <a:cubicBezTo>
                    <a:pt x="7173" y="1316"/>
                    <a:pt x="7173" y="1282"/>
                    <a:pt x="7139" y="1216"/>
                  </a:cubicBezTo>
                  <a:cubicBezTo>
                    <a:pt x="7106" y="1082"/>
                    <a:pt x="6939" y="1049"/>
                    <a:pt x="6806" y="1016"/>
                  </a:cubicBezTo>
                  <a:cubicBezTo>
                    <a:pt x="5865" y="835"/>
                    <a:pt x="4792" y="655"/>
                    <a:pt x="3753" y="655"/>
                  </a:cubicBezTo>
                  <a:cubicBezTo>
                    <a:pt x="3061" y="655"/>
                    <a:pt x="2383" y="735"/>
                    <a:pt x="1769" y="949"/>
                  </a:cubicBezTo>
                  <a:cubicBezTo>
                    <a:pt x="1669" y="949"/>
                    <a:pt x="1602" y="982"/>
                    <a:pt x="1569" y="1049"/>
                  </a:cubicBezTo>
                  <a:cubicBezTo>
                    <a:pt x="1502" y="1116"/>
                    <a:pt x="1502" y="1216"/>
                    <a:pt x="1502" y="1316"/>
                  </a:cubicBezTo>
                  <a:cubicBezTo>
                    <a:pt x="1435" y="2483"/>
                    <a:pt x="1402" y="3718"/>
                    <a:pt x="1269" y="4885"/>
                  </a:cubicBezTo>
                  <a:cubicBezTo>
                    <a:pt x="1002" y="7187"/>
                    <a:pt x="1" y="9789"/>
                    <a:pt x="1" y="12124"/>
                  </a:cubicBezTo>
                  <a:cubicBezTo>
                    <a:pt x="134" y="12724"/>
                    <a:pt x="468" y="13291"/>
                    <a:pt x="902" y="13758"/>
                  </a:cubicBezTo>
                  <a:cubicBezTo>
                    <a:pt x="1402" y="14258"/>
                    <a:pt x="2836" y="14725"/>
                    <a:pt x="3837" y="14725"/>
                  </a:cubicBezTo>
                  <a:cubicBezTo>
                    <a:pt x="3926" y="14730"/>
                    <a:pt x="4015" y="14733"/>
                    <a:pt x="4104" y="14733"/>
                  </a:cubicBezTo>
                  <a:cubicBezTo>
                    <a:pt x="5244" y="14733"/>
                    <a:pt x="6347" y="14339"/>
                    <a:pt x="7306" y="13658"/>
                  </a:cubicBezTo>
                  <a:cubicBezTo>
                    <a:pt x="9274" y="12224"/>
                    <a:pt x="9274" y="10856"/>
                    <a:pt x="8841" y="8654"/>
                  </a:cubicBezTo>
                  <a:cubicBezTo>
                    <a:pt x="8540" y="7420"/>
                    <a:pt x="8374" y="6186"/>
                    <a:pt x="8340" y="4918"/>
                  </a:cubicBezTo>
                  <a:cubicBezTo>
                    <a:pt x="8374" y="3851"/>
                    <a:pt x="8607" y="2817"/>
                    <a:pt x="8440" y="1783"/>
                  </a:cubicBezTo>
                  <a:cubicBezTo>
                    <a:pt x="8407" y="1616"/>
                    <a:pt x="8374" y="1483"/>
                    <a:pt x="8374" y="1349"/>
                  </a:cubicBezTo>
                  <a:cubicBezTo>
                    <a:pt x="8307" y="1016"/>
                    <a:pt x="8374" y="549"/>
                    <a:pt x="8140" y="248"/>
                  </a:cubicBezTo>
                  <a:cubicBezTo>
                    <a:pt x="8073" y="148"/>
                    <a:pt x="7940" y="48"/>
                    <a:pt x="7840" y="15"/>
                  </a:cubicBezTo>
                  <a:cubicBezTo>
                    <a:pt x="7773" y="15"/>
                    <a:pt x="7721" y="0"/>
                    <a:pt x="7664"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5"/>
            <p:cNvSpPr/>
            <p:nvPr/>
          </p:nvSpPr>
          <p:spPr>
            <a:xfrm>
              <a:off x="4724375" y="4669500"/>
              <a:ext cx="227700" cy="145375"/>
            </a:xfrm>
            <a:custGeom>
              <a:avLst/>
              <a:gdLst/>
              <a:ahLst/>
              <a:cxnLst/>
              <a:rect l="l" t="t" r="r" b="b"/>
              <a:pathLst>
                <a:path w="9108" h="5815" extrusionOk="0">
                  <a:moveTo>
                    <a:pt x="3934" y="0"/>
                  </a:moveTo>
                  <a:cubicBezTo>
                    <a:pt x="2281" y="0"/>
                    <a:pt x="780" y="448"/>
                    <a:pt x="301" y="1406"/>
                  </a:cubicBezTo>
                  <a:cubicBezTo>
                    <a:pt x="101" y="1807"/>
                    <a:pt x="1" y="2274"/>
                    <a:pt x="67" y="2741"/>
                  </a:cubicBezTo>
                  <a:cubicBezTo>
                    <a:pt x="67" y="3508"/>
                    <a:pt x="401" y="4208"/>
                    <a:pt x="1001" y="4675"/>
                  </a:cubicBezTo>
                  <a:cubicBezTo>
                    <a:pt x="1735" y="5342"/>
                    <a:pt x="2669" y="5709"/>
                    <a:pt x="3670" y="5776"/>
                  </a:cubicBezTo>
                  <a:cubicBezTo>
                    <a:pt x="3895" y="5801"/>
                    <a:pt x="4146" y="5814"/>
                    <a:pt x="4412" y="5814"/>
                  </a:cubicBezTo>
                  <a:cubicBezTo>
                    <a:pt x="5562" y="5814"/>
                    <a:pt x="6981" y="5565"/>
                    <a:pt x="7739" y="4942"/>
                  </a:cubicBezTo>
                  <a:cubicBezTo>
                    <a:pt x="8907" y="3975"/>
                    <a:pt x="9040" y="3241"/>
                    <a:pt x="9107" y="1907"/>
                  </a:cubicBezTo>
                  <a:cubicBezTo>
                    <a:pt x="8225" y="675"/>
                    <a:pt x="5964" y="0"/>
                    <a:pt x="39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5"/>
            <p:cNvSpPr/>
            <p:nvPr/>
          </p:nvSpPr>
          <p:spPr>
            <a:xfrm>
              <a:off x="4339925" y="4032500"/>
              <a:ext cx="208525" cy="467050"/>
            </a:xfrm>
            <a:custGeom>
              <a:avLst/>
              <a:gdLst/>
              <a:ahLst/>
              <a:cxnLst/>
              <a:rect l="l" t="t" r="r" b="b"/>
              <a:pathLst>
                <a:path w="8341" h="18682" extrusionOk="0">
                  <a:moveTo>
                    <a:pt x="1" y="0"/>
                  </a:moveTo>
                  <a:lnTo>
                    <a:pt x="835" y="17246"/>
                  </a:lnTo>
                  <a:cubicBezTo>
                    <a:pt x="2107" y="18106"/>
                    <a:pt x="3513" y="18682"/>
                    <a:pt x="4741" y="18682"/>
                  </a:cubicBezTo>
                  <a:cubicBezTo>
                    <a:pt x="5894" y="18682"/>
                    <a:pt x="6891" y="18173"/>
                    <a:pt x="7473" y="16912"/>
                  </a:cubicBezTo>
                  <a:lnTo>
                    <a:pt x="8340" y="1902"/>
                  </a:lnTo>
                  <a:lnTo>
                    <a:pt x="1" y="0"/>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5"/>
            <p:cNvSpPr/>
            <p:nvPr/>
          </p:nvSpPr>
          <p:spPr>
            <a:xfrm>
              <a:off x="4095600" y="4532850"/>
              <a:ext cx="478700" cy="156550"/>
            </a:xfrm>
            <a:custGeom>
              <a:avLst/>
              <a:gdLst/>
              <a:ahLst/>
              <a:cxnLst/>
              <a:rect l="l" t="t" r="r" b="b"/>
              <a:pathLst>
                <a:path w="19148" h="6262" extrusionOk="0">
                  <a:moveTo>
                    <a:pt x="18780" y="1"/>
                  </a:moveTo>
                  <a:lnTo>
                    <a:pt x="134" y="3503"/>
                  </a:lnTo>
                  <a:cubicBezTo>
                    <a:pt x="0" y="3970"/>
                    <a:pt x="34" y="4437"/>
                    <a:pt x="234" y="4871"/>
                  </a:cubicBezTo>
                  <a:cubicBezTo>
                    <a:pt x="388" y="5240"/>
                    <a:pt x="2158" y="6261"/>
                    <a:pt x="4604" y="6261"/>
                  </a:cubicBezTo>
                  <a:cubicBezTo>
                    <a:pt x="4810" y="6261"/>
                    <a:pt x="5022" y="6254"/>
                    <a:pt x="5237" y="6238"/>
                  </a:cubicBezTo>
                  <a:cubicBezTo>
                    <a:pt x="7306" y="6105"/>
                    <a:pt x="9307" y="5405"/>
                    <a:pt x="11008" y="4237"/>
                  </a:cubicBezTo>
                  <a:cubicBezTo>
                    <a:pt x="12076" y="3537"/>
                    <a:pt x="13977" y="3236"/>
                    <a:pt x="15345" y="3170"/>
                  </a:cubicBezTo>
                  <a:cubicBezTo>
                    <a:pt x="16746" y="3103"/>
                    <a:pt x="18547" y="2402"/>
                    <a:pt x="18847" y="1769"/>
                  </a:cubicBezTo>
                  <a:cubicBezTo>
                    <a:pt x="19147" y="1101"/>
                    <a:pt x="18780" y="1"/>
                    <a:pt x="187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5"/>
            <p:cNvSpPr/>
            <p:nvPr/>
          </p:nvSpPr>
          <p:spPr>
            <a:xfrm>
              <a:off x="4086425" y="4414425"/>
              <a:ext cx="486200" cy="249500"/>
            </a:xfrm>
            <a:custGeom>
              <a:avLst/>
              <a:gdLst/>
              <a:ahLst/>
              <a:cxnLst/>
              <a:rect l="l" t="t" r="r" b="b"/>
              <a:pathLst>
                <a:path w="19448" h="9980" extrusionOk="0">
                  <a:moveTo>
                    <a:pt x="17680" y="1"/>
                  </a:moveTo>
                  <a:lnTo>
                    <a:pt x="17646" y="668"/>
                  </a:lnTo>
                  <a:cubicBezTo>
                    <a:pt x="17646" y="668"/>
                    <a:pt x="17546" y="968"/>
                    <a:pt x="16812" y="1402"/>
                  </a:cubicBezTo>
                  <a:cubicBezTo>
                    <a:pt x="16312" y="1669"/>
                    <a:pt x="15912" y="2102"/>
                    <a:pt x="15612" y="2603"/>
                  </a:cubicBezTo>
                  <a:cubicBezTo>
                    <a:pt x="15545" y="2736"/>
                    <a:pt x="15445" y="2903"/>
                    <a:pt x="15311" y="3003"/>
                  </a:cubicBezTo>
                  <a:cubicBezTo>
                    <a:pt x="15258" y="3075"/>
                    <a:pt x="15175" y="3108"/>
                    <a:pt x="15090" y="3108"/>
                  </a:cubicBezTo>
                  <a:cubicBezTo>
                    <a:pt x="15016" y="3108"/>
                    <a:pt x="14940" y="3083"/>
                    <a:pt x="14878" y="3036"/>
                  </a:cubicBezTo>
                  <a:cubicBezTo>
                    <a:pt x="14778" y="2903"/>
                    <a:pt x="14744" y="2736"/>
                    <a:pt x="14778" y="2569"/>
                  </a:cubicBezTo>
                  <a:cubicBezTo>
                    <a:pt x="14844" y="2202"/>
                    <a:pt x="14878" y="1802"/>
                    <a:pt x="14878" y="1435"/>
                  </a:cubicBezTo>
                  <a:cubicBezTo>
                    <a:pt x="14878" y="1369"/>
                    <a:pt x="14844" y="1302"/>
                    <a:pt x="14844" y="1235"/>
                  </a:cubicBezTo>
                  <a:cubicBezTo>
                    <a:pt x="14811" y="1202"/>
                    <a:pt x="14744" y="1135"/>
                    <a:pt x="14711" y="1102"/>
                  </a:cubicBezTo>
                  <a:cubicBezTo>
                    <a:pt x="13844" y="468"/>
                    <a:pt x="11942" y="435"/>
                    <a:pt x="10875" y="301"/>
                  </a:cubicBezTo>
                  <a:cubicBezTo>
                    <a:pt x="10836" y="291"/>
                    <a:pt x="10797" y="287"/>
                    <a:pt x="10758" y="287"/>
                  </a:cubicBezTo>
                  <a:cubicBezTo>
                    <a:pt x="10663" y="287"/>
                    <a:pt x="10569" y="311"/>
                    <a:pt x="10475" y="334"/>
                  </a:cubicBezTo>
                  <a:cubicBezTo>
                    <a:pt x="10341" y="435"/>
                    <a:pt x="10274" y="568"/>
                    <a:pt x="10241" y="701"/>
                  </a:cubicBezTo>
                  <a:cubicBezTo>
                    <a:pt x="10241" y="768"/>
                    <a:pt x="10208" y="801"/>
                    <a:pt x="10174" y="868"/>
                  </a:cubicBezTo>
                  <a:cubicBezTo>
                    <a:pt x="9574" y="2036"/>
                    <a:pt x="8173" y="2636"/>
                    <a:pt x="7072" y="3237"/>
                  </a:cubicBezTo>
                  <a:cubicBezTo>
                    <a:pt x="6572" y="3537"/>
                    <a:pt x="6038" y="3770"/>
                    <a:pt x="5504" y="4004"/>
                  </a:cubicBezTo>
                  <a:cubicBezTo>
                    <a:pt x="4837" y="4337"/>
                    <a:pt x="4137" y="4437"/>
                    <a:pt x="3436" y="4738"/>
                  </a:cubicBezTo>
                  <a:cubicBezTo>
                    <a:pt x="2669" y="5005"/>
                    <a:pt x="1935" y="5371"/>
                    <a:pt x="1235" y="5805"/>
                  </a:cubicBezTo>
                  <a:cubicBezTo>
                    <a:pt x="134" y="6539"/>
                    <a:pt x="0" y="8374"/>
                    <a:pt x="1235" y="9107"/>
                  </a:cubicBezTo>
                  <a:cubicBezTo>
                    <a:pt x="1944" y="9529"/>
                    <a:pt x="3435" y="9980"/>
                    <a:pt x="5228" y="9980"/>
                  </a:cubicBezTo>
                  <a:cubicBezTo>
                    <a:pt x="6131" y="9980"/>
                    <a:pt x="7111" y="9865"/>
                    <a:pt x="8106" y="9574"/>
                  </a:cubicBezTo>
                  <a:cubicBezTo>
                    <a:pt x="9707" y="9141"/>
                    <a:pt x="12309" y="7273"/>
                    <a:pt x="14411" y="7073"/>
                  </a:cubicBezTo>
                  <a:cubicBezTo>
                    <a:pt x="15778" y="6973"/>
                    <a:pt x="18313" y="6606"/>
                    <a:pt x="19181" y="5572"/>
                  </a:cubicBezTo>
                  <a:cubicBezTo>
                    <a:pt x="19448" y="4104"/>
                    <a:pt x="19081" y="3704"/>
                    <a:pt x="18714" y="2436"/>
                  </a:cubicBezTo>
                  <a:cubicBezTo>
                    <a:pt x="18547" y="1869"/>
                    <a:pt x="18547" y="1235"/>
                    <a:pt x="18414" y="668"/>
                  </a:cubicBezTo>
                  <a:cubicBezTo>
                    <a:pt x="18380" y="468"/>
                    <a:pt x="18313" y="301"/>
                    <a:pt x="18147" y="201"/>
                  </a:cubicBezTo>
                  <a:cubicBezTo>
                    <a:pt x="18013" y="101"/>
                    <a:pt x="17846" y="34"/>
                    <a:pt x="17680"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5"/>
            <p:cNvSpPr/>
            <p:nvPr/>
          </p:nvSpPr>
          <p:spPr>
            <a:xfrm>
              <a:off x="4463350" y="4453625"/>
              <a:ext cx="110100" cy="135125"/>
            </a:xfrm>
            <a:custGeom>
              <a:avLst/>
              <a:gdLst/>
              <a:ahLst/>
              <a:cxnLst/>
              <a:rect l="l" t="t" r="r" b="b"/>
              <a:pathLst>
                <a:path w="4404" h="5405" extrusionOk="0">
                  <a:moveTo>
                    <a:pt x="3470" y="1"/>
                  </a:moveTo>
                  <a:cubicBezTo>
                    <a:pt x="1602" y="968"/>
                    <a:pt x="1" y="2869"/>
                    <a:pt x="468" y="5405"/>
                  </a:cubicBezTo>
                  <a:cubicBezTo>
                    <a:pt x="1802" y="5204"/>
                    <a:pt x="3437" y="4804"/>
                    <a:pt x="4104" y="4037"/>
                  </a:cubicBezTo>
                  <a:cubicBezTo>
                    <a:pt x="4404" y="2569"/>
                    <a:pt x="4004" y="2136"/>
                    <a:pt x="3670" y="901"/>
                  </a:cubicBezTo>
                  <a:cubicBezTo>
                    <a:pt x="3570" y="601"/>
                    <a:pt x="3503" y="301"/>
                    <a:pt x="347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5"/>
            <p:cNvSpPr/>
            <p:nvPr/>
          </p:nvSpPr>
          <p:spPr>
            <a:xfrm>
              <a:off x="4085600" y="4535350"/>
              <a:ext cx="194325" cy="130475"/>
            </a:xfrm>
            <a:custGeom>
              <a:avLst/>
              <a:gdLst/>
              <a:ahLst/>
              <a:cxnLst/>
              <a:rect l="l" t="t" r="r" b="b"/>
              <a:pathLst>
                <a:path w="7773" h="5219" extrusionOk="0">
                  <a:moveTo>
                    <a:pt x="3169" y="1"/>
                  </a:moveTo>
                  <a:cubicBezTo>
                    <a:pt x="2502" y="234"/>
                    <a:pt x="1835" y="501"/>
                    <a:pt x="1234" y="868"/>
                  </a:cubicBezTo>
                  <a:cubicBezTo>
                    <a:pt x="133" y="1602"/>
                    <a:pt x="0" y="3637"/>
                    <a:pt x="1268" y="4337"/>
                  </a:cubicBezTo>
                  <a:cubicBezTo>
                    <a:pt x="1962" y="4754"/>
                    <a:pt x="3428" y="5219"/>
                    <a:pt x="5164" y="5219"/>
                  </a:cubicBezTo>
                  <a:cubicBezTo>
                    <a:pt x="5929" y="5219"/>
                    <a:pt x="6746" y="5129"/>
                    <a:pt x="7572" y="4904"/>
                  </a:cubicBezTo>
                  <a:cubicBezTo>
                    <a:pt x="7772" y="3437"/>
                    <a:pt x="6605" y="368"/>
                    <a:pt x="316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5"/>
            <p:cNvSpPr/>
            <p:nvPr/>
          </p:nvSpPr>
          <p:spPr>
            <a:xfrm>
              <a:off x="4312425" y="2735725"/>
              <a:ext cx="614625" cy="1639825"/>
            </a:xfrm>
            <a:custGeom>
              <a:avLst/>
              <a:gdLst/>
              <a:ahLst/>
              <a:cxnLst/>
              <a:rect l="l" t="t" r="r" b="b"/>
              <a:pathLst>
                <a:path w="24585" h="65593" extrusionOk="0">
                  <a:moveTo>
                    <a:pt x="1001" y="1"/>
                  </a:moveTo>
                  <a:cubicBezTo>
                    <a:pt x="1001" y="1"/>
                    <a:pt x="0" y="35226"/>
                    <a:pt x="67" y="38362"/>
                  </a:cubicBezTo>
                  <a:cubicBezTo>
                    <a:pt x="134" y="41097"/>
                    <a:pt x="1568" y="63746"/>
                    <a:pt x="1568" y="63746"/>
                  </a:cubicBezTo>
                  <a:cubicBezTo>
                    <a:pt x="3134" y="64594"/>
                    <a:pt x="4749" y="64835"/>
                    <a:pt x="6081" y="64835"/>
                  </a:cubicBezTo>
                  <a:cubicBezTo>
                    <a:pt x="7842" y="64835"/>
                    <a:pt x="9107" y="64414"/>
                    <a:pt x="9107" y="64414"/>
                  </a:cubicBezTo>
                  <a:cubicBezTo>
                    <a:pt x="9107" y="64414"/>
                    <a:pt x="10608" y="51238"/>
                    <a:pt x="10841" y="48202"/>
                  </a:cubicBezTo>
                  <a:cubicBezTo>
                    <a:pt x="11041" y="45033"/>
                    <a:pt x="10841" y="41864"/>
                    <a:pt x="10274" y="38729"/>
                  </a:cubicBezTo>
                  <a:lnTo>
                    <a:pt x="11308" y="25552"/>
                  </a:lnTo>
                  <a:cubicBezTo>
                    <a:pt x="11308" y="25552"/>
                    <a:pt x="12476" y="35193"/>
                    <a:pt x="13343" y="40830"/>
                  </a:cubicBezTo>
                  <a:cubicBezTo>
                    <a:pt x="14344" y="47268"/>
                    <a:pt x="17479" y="65014"/>
                    <a:pt x="17479" y="65014"/>
                  </a:cubicBezTo>
                  <a:cubicBezTo>
                    <a:pt x="18558" y="65448"/>
                    <a:pt x="19681" y="65592"/>
                    <a:pt x="20699" y="65592"/>
                  </a:cubicBezTo>
                  <a:cubicBezTo>
                    <a:pt x="22735" y="65592"/>
                    <a:pt x="24351" y="65014"/>
                    <a:pt x="24351" y="65014"/>
                  </a:cubicBezTo>
                  <a:cubicBezTo>
                    <a:pt x="24351" y="65014"/>
                    <a:pt x="24584" y="52939"/>
                    <a:pt x="24451" y="48335"/>
                  </a:cubicBezTo>
                  <a:cubicBezTo>
                    <a:pt x="24318" y="44933"/>
                    <a:pt x="24017" y="41564"/>
                    <a:pt x="23484" y="38228"/>
                  </a:cubicBezTo>
                  <a:cubicBezTo>
                    <a:pt x="23517" y="19748"/>
                    <a:pt x="22917" y="12743"/>
                    <a:pt x="22583" y="2703"/>
                  </a:cubicBezTo>
                  <a:lnTo>
                    <a:pt x="100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5"/>
            <p:cNvSpPr/>
            <p:nvPr/>
          </p:nvSpPr>
          <p:spPr>
            <a:xfrm>
              <a:off x="4409975" y="3036775"/>
              <a:ext cx="185175" cy="667175"/>
            </a:xfrm>
            <a:custGeom>
              <a:avLst/>
              <a:gdLst/>
              <a:ahLst/>
              <a:cxnLst/>
              <a:rect l="l" t="t" r="r" b="b"/>
              <a:pathLst>
                <a:path w="7407" h="26687" extrusionOk="0">
                  <a:moveTo>
                    <a:pt x="1" y="1"/>
                  </a:moveTo>
                  <a:cubicBezTo>
                    <a:pt x="1" y="1"/>
                    <a:pt x="1" y="2336"/>
                    <a:pt x="4771" y="4104"/>
                  </a:cubicBezTo>
                  <a:lnTo>
                    <a:pt x="6439" y="12743"/>
                  </a:lnTo>
                  <a:lnTo>
                    <a:pt x="6372" y="26687"/>
                  </a:lnTo>
                  <a:lnTo>
                    <a:pt x="7406" y="13510"/>
                  </a:lnTo>
                  <a:lnTo>
                    <a:pt x="6239" y="2803"/>
                  </a:lnTo>
                  <a:cubicBezTo>
                    <a:pt x="6239" y="2803"/>
                    <a:pt x="2269" y="2302"/>
                    <a:pt x="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5"/>
            <p:cNvSpPr/>
            <p:nvPr/>
          </p:nvSpPr>
          <p:spPr>
            <a:xfrm>
              <a:off x="4194000" y="2156975"/>
              <a:ext cx="294400" cy="569600"/>
            </a:xfrm>
            <a:custGeom>
              <a:avLst/>
              <a:gdLst/>
              <a:ahLst/>
              <a:cxnLst/>
              <a:rect l="l" t="t" r="r" b="b"/>
              <a:pathLst>
                <a:path w="11776" h="22784" extrusionOk="0">
                  <a:moveTo>
                    <a:pt x="11776" y="1"/>
                  </a:moveTo>
                  <a:cubicBezTo>
                    <a:pt x="9507" y="1"/>
                    <a:pt x="6905" y="468"/>
                    <a:pt x="5705" y="2303"/>
                  </a:cubicBezTo>
                  <a:cubicBezTo>
                    <a:pt x="4070" y="4704"/>
                    <a:pt x="1068" y="14278"/>
                    <a:pt x="234" y="18981"/>
                  </a:cubicBezTo>
                  <a:cubicBezTo>
                    <a:pt x="0" y="20282"/>
                    <a:pt x="6071" y="22784"/>
                    <a:pt x="6071" y="22784"/>
                  </a:cubicBezTo>
                  <a:lnTo>
                    <a:pt x="9207" y="14178"/>
                  </a:lnTo>
                  <a:lnTo>
                    <a:pt x="1177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5"/>
            <p:cNvSpPr/>
            <p:nvPr/>
          </p:nvSpPr>
          <p:spPr>
            <a:xfrm>
              <a:off x="4344950" y="2147825"/>
              <a:ext cx="582100" cy="848775"/>
            </a:xfrm>
            <a:custGeom>
              <a:avLst/>
              <a:gdLst/>
              <a:ahLst/>
              <a:cxnLst/>
              <a:rect l="l" t="t" r="r" b="b"/>
              <a:pathLst>
                <a:path w="23284" h="33951" extrusionOk="0">
                  <a:moveTo>
                    <a:pt x="13310" y="0"/>
                  </a:moveTo>
                  <a:lnTo>
                    <a:pt x="6838" y="300"/>
                  </a:lnTo>
                  <a:cubicBezTo>
                    <a:pt x="1835" y="500"/>
                    <a:pt x="1401" y="4837"/>
                    <a:pt x="967" y="8039"/>
                  </a:cubicBezTo>
                  <a:cubicBezTo>
                    <a:pt x="500" y="11241"/>
                    <a:pt x="0" y="26886"/>
                    <a:pt x="200" y="31322"/>
                  </a:cubicBezTo>
                  <a:cubicBezTo>
                    <a:pt x="2957" y="32984"/>
                    <a:pt x="7797" y="33951"/>
                    <a:pt x="12314" y="33951"/>
                  </a:cubicBezTo>
                  <a:cubicBezTo>
                    <a:pt x="15778" y="33951"/>
                    <a:pt x="19051" y="33382"/>
                    <a:pt x="21048" y="32123"/>
                  </a:cubicBezTo>
                  <a:cubicBezTo>
                    <a:pt x="21182" y="26719"/>
                    <a:pt x="21149" y="15711"/>
                    <a:pt x="21149" y="15711"/>
                  </a:cubicBezTo>
                  <a:lnTo>
                    <a:pt x="23283" y="3269"/>
                  </a:lnTo>
                  <a:cubicBezTo>
                    <a:pt x="23283" y="3269"/>
                    <a:pt x="14911" y="400"/>
                    <a:pt x="1331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5"/>
            <p:cNvSpPr/>
            <p:nvPr/>
          </p:nvSpPr>
          <p:spPr>
            <a:xfrm>
              <a:off x="4329925" y="2935875"/>
              <a:ext cx="90925" cy="86750"/>
            </a:xfrm>
            <a:custGeom>
              <a:avLst/>
              <a:gdLst/>
              <a:ahLst/>
              <a:cxnLst/>
              <a:rect l="l" t="t" r="r" b="b"/>
              <a:pathLst>
                <a:path w="3637" h="3470" extrusionOk="0">
                  <a:moveTo>
                    <a:pt x="1" y="1"/>
                  </a:moveTo>
                  <a:lnTo>
                    <a:pt x="67" y="1902"/>
                  </a:lnTo>
                  <a:cubicBezTo>
                    <a:pt x="1935" y="3470"/>
                    <a:pt x="3637" y="3470"/>
                    <a:pt x="3637" y="3470"/>
                  </a:cubicBezTo>
                  <a:lnTo>
                    <a:pt x="3637" y="1902"/>
                  </a:lnTo>
                  <a:lnTo>
                    <a:pt x="1"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5"/>
            <p:cNvSpPr/>
            <p:nvPr/>
          </p:nvSpPr>
          <p:spPr>
            <a:xfrm>
              <a:off x="4313250" y="2149350"/>
              <a:ext cx="237700" cy="834075"/>
            </a:xfrm>
            <a:custGeom>
              <a:avLst/>
              <a:gdLst/>
              <a:ahLst/>
              <a:cxnLst/>
              <a:rect l="l" t="t" r="r" b="b"/>
              <a:pathLst>
                <a:path w="9508" h="33363" extrusionOk="0">
                  <a:moveTo>
                    <a:pt x="8950" y="0"/>
                  </a:moveTo>
                  <a:cubicBezTo>
                    <a:pt x="5803" y="0"/>
                    <a:pt x="4888" y="577"/>
                    <a:pt x="3436" y="2407"/>
                  </a:cubicBezTo>
                  <a:cubicBezTo>
                    <a:pt x="1935" y="4309"/>
                    <a:pt x="1268" y="7845"/>
                    <a:pt x="1101" y="11914"/>
                  </a:cubicBezTo>
                  <a:cubicBezTo>
                    <a:pt x="968" y="14916"/>
                    <a:pt x="668" y="22722"/>
                    <a:pt x="701" y="28126"/>
                  </a:cubicBezTo>
                  <a:cubicBezTo>
                    <a:pt x="734" y="29260"/>
                    <a:pt x="1" y="29660"/>
                    <a:pt x="668" y="31462"/>
                  </a:cubicBezTo>
                  <a:cubicBezTo>
                    <a:pt x="1435" y="32662"/>
                    <a:pt x="4304" y="33363"/>
                    <a:pt x="4304" y="33363"/>
                  </a:cubicBezTo>
                  <a:cubicBezTo>
                    <a:pt x="4304" y="33363"/>
                    <a:pt x="4270" y="29527"/>
                    <a:pt x="4304" y="24757"/>
                  </a:cubicBezTo>
                  <a:cubicBezTo>
                    <a:pt x="4370" y="19987"/>
                    <a:pt x="4971" y="11114"/>
                    <a:pt x="6005" y="7144"/>
                  </a:cubicBezTo>
                  <a:cubicBezTo>
                    <a:pt x="6772" y="4242"/>
                    <a:pt x="7406" y="2541"/>
                    <a:pt x="8006" y="1540"/>
                  </a:cubicBezTo>
                  <a:cubicBezTo>
                    <a:pt x="8340" y="1006"/>
                    <a:pt x="8874" y="606"/>
                    <a:pt x="9507" y="406"/>
                  </a:cubicBezTo>
                  <a:lnTo>
                    <a:pt x="9507" y="6"/>
                  </a:lnTo>
                  <a:cubicBezTo>
                    <a:pt x="9314" y="2"/>
                    <a:pt x="9129" y="0"/>
                    <a:pt x="895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5"/>
            <p:cNvSpPr/>
            <p:nvPr/>
          </p:nvSpPr>
          <p:spPr>
            <a:xfrm>
              <a:off x="4313250" y="2149350"/>
              <a:ext cx="237700" cy="834075"/>
            </a:xfrm>
            <a:custGeom>
              <a:avLst/>
              <a:gdLst/>
              <a:ahLst/>
              <a:cxnLst/>
              <a:rect l="l" t="t" r="r" b="b"/>
              <a:pathLst>
                <a:path w="9508" h="33363" extrusionOk="0">
                  <a:moveTo>
                    <a:pt x="8950" y="0"/>
                  </a:moveTo>
                  <a:cubicBezTo>
                    <a:pt x="5803" y="0"/>
                    <a:pt x="4888" y="577"/>
                    <a:pt x="3436" y="2407"/>
                  </a:cubicBezTo>
                  <a:cubicBezTo>
                    <a:pt x="1935" y="4309"/>
                    <a:pt x="1268" y="7845"/>
                    <a:pt x="1101" y="11914"/>
                  </a:cubicBezTo>
                  <a:cubicBezTo>
                    <a:pt x="968" y="14916"/>
                    <a:pt x="668" y="22722"/>
                    <a:pt x="701" y="28126"/>
                  </a:cubicBezTo>
                  <a:cubicBezTo>
                    <a:pt x="734" y="29260"/>
                    <a:pt x="1" y="29660"/>
                    <a:pt x="668" y="31462"/>
                  </a:cubicBezTo>
                  <a:cubicBezTo>
                    <a:pt x="1435" y="32662"/>
                    <a:pt x="4304" y="33363"/>
                    <a:pt x="4304" y="33363"/>
                  </a:cubicBezTo>
                  <a:cubicBezTo>
                    <a:pt x="4304" y="33363"/>
                    <a:pt x="4270" y="29527"/>
                    <a:pt x="4304" y="24757"/>
                  </a:cubicBezTo>
                  <a:cubicBezTo>
                    <a:pt x="4370" y="19987"/>
                    <a:pt x="4971" y="11114"/>
                    <a:pt x="6005" y="7144"/>
                  </a:cubicBezTo>
                  <a:cubicBezTo>
                    <a:pt x="6772" y="4242"/>
                    <a:pt x="7406" y="2541"/>
                    <a:pt x="8006" y="1540"/>
                  </a:cubicBezTo>
                  <a:cubicBezTo>
                    <a:pt x="8340" y="1006"/>
                    <a:pt x="8874" y="606"/>
                    <a:pt x="9507" y="406"/>
                  </a:cubicBezTo>
                  <a:lnTo>
                    <a:pt x="9507" y="6"/>
                  </a:lnTo>
                  <a:cubicBezTo>
                    <a:pt x="9314" y="2"/>
                    <a:pt x="9129" y="0"/>
                    <a:pt x="89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5"/>
            <p:cNvSpPr/>
            <p:nvPr/>
          </p:nvSpPr>
          <p:spPr>
            <a:xfrm>
              <a:off x="4635975" y="2957550"/>
              <a:ext cx="252700" cy="95950"/>
            </a:xfrm>
            <a:custGeom>
              <a:avLst/>
              <a:gdLst/>
              <a:ahLst/>
              <a:cxnLst/>
              <a:rect l="l" t="t" r="r" b="b"/>
              <a:pathLst>
                <a:path w="10108" h="3838" extrusionOk="0">
                  <a:moveTo>
                    <a:pt x="9975" y="1"/>
                  </a:moveTo>
                  <a:lnTo>
                    <a:pt x="1" y="1669"/>
                  </a:lnTo>
                  <a:lnTo>
                    <a:pt x="201" y="3537"/>
                  </a:lnTo>
                  <a:cubicBezTo>
                    <a:pt x="804" y="3746"/>
                    <a:pt x="1719" y="3837"/>
                    <a:pt x="2734" y="3837"/>
                  </a:cubicBezTo>
                  <a:cubicBezTo>
                    <a:pt x="4471" y="3837"/>
                    <a:pt x="6497" y="3570"/>
                    <a:pt x="7740" y="3170"/>
                  </a:cubicBezTo>
                  <a:cubicBezTo>
                    <a:pt x="9541" y="2603"/>
                    <a:pt x="10008" y="2303"/>
                    <a:pt x="10075" y="1869"/>
                  </a:cubicBezTo>
                  <a:cubicBezTo>
                    <a:pt x="10108" y="1235"/>
                    <a:pt x="10041" y="635"/>
                    <a:pt x="997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5"/>
            <p:cNvSpPr/>
            <p:nvPr/>
          </p:nvSpPr>
          <p:spPr>
            <a:xfrm>
              <a:off x="4632650" y="2156975"/>
              <a:ext cx="347775" cy="846525"/>
            </a:xfrm>
            <a:custGeom>
              <a:avLst/>
              <a:gdLst/>
              <a:ahLst/>
              <a:cxnLst/>
              <a:rect l="l" t="t" r="r" b="b"/>
              <a:pathLst>
                <a:path w="13911" h="33861" extrusionOk="0">
                  <a:moveTo>
                    <a:pt x="3269" y="1"/>
                  </a:moveTo>
                  <a:cubicBezTo>
                    <a:pt x="3203" y="2136"/>
                    <a:pt x="1768" y="4504"/>
                    <a:pt x="1235" y="6672"/>
                  </a:cubicBezTo>
                  <a:cubicBezTo>
                    <a:pt x="601" y="9441"/>
                    <a:pt x="401" y="11943"/>
                    <a:pt x="234" y="18114"/>
                  </a:cubicBezTo>
                  <a:cubicBezTo>
                    <a:pt x="0" y="29122"/>
                    <a:pt x="134" y="33658"/>
                    <a:pt x="134" y="33658"/>
                  </a:cubicBezTo>
                  <a:cubicBezTo>
                    <a:pt x="134" y="33658"/>
                    <a:pt x="1488" y="33861"/>
                    <a:pt x="3251" y="33861"/>
                  </a:cubicBezTo>
                  <a:cubicBezTo>
                    <a:pt x="5601" y="33861"/>
                    <a:pt x="8678" y="33501"/>
                    <a:pt x="10241" y="31824"/>
                  </a:cubicBezTo>
                  <a:cubicBezTo>
                    <a:pt x="10975" y="30223"/>
                    <a:pt x="9907" y="29455"/>
                    <a:pt x="9941" y="28188"/>
                  </a:cubicBezTo>
                  <a:cubicBezTo>
                    <a:pt x="9941" y="26920"/>
                    <a:pt x="10608" y="18981"/>
                    <a:pt x="10608" y="18981"/>
                  </a:cubicBezTo>
                  <a:lnTo>
                    <a:pt x="13743" y="6305"/>
                  </a:lnTo>
                  <a:cubicBezTo>
                    <a:pt x="13910" y="4504"/>
                    <a:pt x="13410" y="3604"/>
                    <a:pt x="11742" y="2836"/>
                  </a:cubicBezTo>
                  <a:lnTo>
                    <a:pt x="3269"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5"/>
            <p:cNvSpPr/>
            <p:nvPr/>
          </p:nvSpPr>
          <p:spPr>
            <a:xfrm>
              <a:off x="4632650" y="2156975"/>
              <a:ext cx="347775" cy="846525"/>
            </a:xfrm>
            <a:custGeom>
              <a:avLst/>
              <a:gdLst/>
              <a:ahLst/>
              <a:cxnLst/>
              <a:rect l="l" t="t" r="r" b="b"/>
              <a:pathLst>
                <a:path w="13911" h="33861" extrusionOk="0">
                  <a:moveTo>
                    <a:pt x="3269" y="1"/>
                  </a:moveTo>
                  <a:cubicBezTo>
                    <a:pt x="3203" y="2136"/>
                    <a:pt x="1768" y="4504"/>
                    <a:pt x="1235" y="6672"/>
                  </a:cubicBezTo>
                  <a:cubicBezTo>
                    <a:pt x="601" y="9441"/>
                    <a:pt x="401" y="11943"/>
                    <a:pt x="234" y="18114"/>
                  </a:cubicBezTo>
                  <a:cubicBezTo>
                    <a:pt x="0" y="29122"/>
                    <a:pt x="134" y="33658"/>
                    <a:pt x="134" y="33658"/>
                  </a:cubicBezTo>
                  <a:cubicBezTo>
                    <a:pt x="134" y="33658"/>
                    <a:pt x="1488" y="33861"/>
                    <a:pt x="3251" y="33861"/>
                  </a:cubicBezTo>
                  <a:cubicBezTo>
                    <a:pt x="5601" y="33861"/>
                    <a:pt x="8678" y="33501"/>
                    <a:pt x="10241" y="31824"/>
                  </a:cubicBezTo>
                  <a:cubicBezTo>
                    <a:pt x="10975" y="30223"/>
                    <a:pt x="9907" y="29455"/>
                    <a:pt x="9941" y="28188"/>
                  </a:cubicBezTo>
                  <a:cubicBezTo>
                    <a:pt x="9941" y="26920"/>
                    <a:pt x="10608" y="18981"/>
                    <a:pt x="10608" y="18981"/>
                  </a:cubicBezTo>
                  <a:lnTo>
                    <a:pt x="13743" y="6305"/>
                  </a:lnTo>
                  <a:cubicBezTo>
                    <a:pt x="13910" y="4504"/>
                    <a:pt x="13410" y="3604"/>
                    <a:pt x="11742" y="2836"/>
                  </a:cubicBezTo>
                  <a:lnTo>
                    <a:pt x="326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5"/>
            <p:cNvSpPr/>
            <p:nvPr/>
          </p:nvSpPr>
          <p:spPr>
            <a:xfrm>
              <a:off x="4105600" y="2517200"/>
              <a:ext cx="298575" cy="364525"/>
            </a:xfrm>
            <a:custGeom>
              <a:avLst/>
              <a:gdLst/>
              <a:ahLst/>
              <a:cxnLst/>
              <a:rect l="l" t="t" r="r" b="b"/>
              <a:pathLst>
                <a:path w="11943" h="14581" extrusionOk="0">
                  <a:moveTo>
                    <a:pt x="983" y="1"/>
                  </a:moveTo>
                  <a:cubicBezTo>
                    <a:pt x="868" y="1"/>
                    <a:pt x="754" y="38"/>
                    <a:pt x="668" y="102"/>
                  </a:cubicBezTo>
                  <a:lnTo>
                    <a:pt x="167" y="536"/>
                  </a:lnTo>
                  <a:cubicBezTo>
                    <a:pt x="34" y="703"/>
                    <a:pt x="1" y="936"/>
                    <a:pt x="101" y="1136"/>
                  </a:cubicBezTo>
                  <a:cubicBezTo>
                    <a:pt x="901" y="3271"/>
                    <a:pt x="3370" y="9943"/>
                    <a:pt x="4170" y="12111"/>
                  </a:cubicBezTo>
                  <a:cubicBezTo>
                    <a:pt x="4404" y="12645"/>
                    <a:pt x="4871" y="13045"/>
                    <a:pt x="5404" y="13212"/>
                  </a:cubicBezTo>
                  <a:lnTo>
                    <a:pt x="10775" y="14546"/>
                  </a:lnTo>
                  <a:cubicBezTo>
                    <a:pt x="10834" y="14570"/>
                    <a:pt x="10897" y="14581"/>
                    <a:pt x="10960" y="14581"/>
                  </a:cubicBezTo>
                  <a:cubicBezTo>
                    <a:pt x="11075" y="14581"/>
                    <a:pt x="11189" y="14544"/>
                    <a:pt x="11275" y="14479"/>
                  </a:cubicBezTo>
                  <a:lnTo>
                    <a:pt x="11776" y="14012"/>
                  </a:lnTo>
                  <a:cubicBezTo>
                    <a:pt x="11909" y="13846"/>
                    <a:pt x="11942" y="13645"/>
                    <a:pt x="11842" y="13445"/>
                  </a:cubicBezTo>
                  <a:lnTo>
                    <a:pt x="7739" y="2471"/>
                  </a:lnTo>
                  <a:cubicBezTo>
                    <a:pt x="7539" y="1937"/>
                    <a:pt x="7072" y="1537"/>
                    <a:pt x="6539" y="1370"/>
                  </a:cubicBezTo>
                  <a:lnTo>
                    <a:pt x="1168" y="36"/>
                  </a:lnTo>
                  <a:cubicBezTo>
                    <a:pt x="1109" y="12"/>
                    <a:pt x="1046" y="1"/>
                    <a:pt x="98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5"/>
            <p:cNvSpPr/>
            <p:nvPr/>
          </p:nvSpPr>
          <p:spPr>
            <a:xfrm>
              <a:off x="4271550" y="2560600"/>
              <a:ext cx="132625" cy="318600"/>
            </a:xfrm>
            <a:custGeom>
              <a:avLst/>
              <a:gdLst/>
              <a:ahLst/>
              <a:cxnLst/>
              <a:rect l="l" t="t" r="r" b="b"/>
              <a:pathLst>
                <a:path w="5305" h="12744" extrusionOk="0">
                  <a:moveTo>
                    <a:pt x="534" y="1"/>
                  </a:moveTo>
                  <a:lnTo>
                    <a:pt x="1" y="368"/>
                  </a:lnTo>
                  <a:cubicBezTo>
                    <a:pt x="268" y="568"/>
                    <a:pt x="501" y="868"/>
                    <a:pt x="634" y="1168"/>
                  </a:cubicBezTo>
                  <a:lnTo>
                    <a:pt x="4704" y="12176"/>
                  </a:lnTo>
                  <a:cubicBezTo>
                    <a:pt x="4804" y="12343"/>
                    <a:pt x="4804" y="12577"/>
                    <a:pt x="4671" y="12743"/>
                  </a:cubicBezTo>
                  <a:lnTo>
                    <a:pt x="5138" y="12310"/>
                  </a:lnTo>
                  <a:cubicBezTo>
                    <a:pt x="5271" y="12176"/>
                    <a:pt x="5304" y="11943"/>
                    <a:pt x="5204" y="11743"/>
                  </a:cubicBezTo>
                  <a:lnTo>
                    <a:pt x="1101" y="768"/>
                  </a:lnTo>
                  <a:cubicBezTo>
                    <a:pt x="1001" y="468"/>
                    <a:pt x="801" y="201"/>
                    <a:pt x="5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5"/>
            <p:cNvSpPr/>
            <p:nvPr/>
          </p:nvSpPr>
          <p:spPr>
            <a:xfrm>
              <a:off x="4103900" y="2528950"/>
              <a:ext cx="289450" cy="352700"/>
            </a:xfrm>
            <a:custGeom>
              <a:avLst/>
              <a:gdLst/>
              <a:ahLst/>
              <a:cxnLst/>
              <a:rect l="l" t="t" r="r" b="b"/>
              <a:pathLst>
                <a:path w="11578" h="14108" extrusionOk="0">
                  <a:moveTo>
                    <a:pt x="512" y="1"/>
                  </a:moveTo>
                  <a:cubicBezTo>
                    <a:pt x="161" y="1"/>
                    <a:pt x="1" y="275"/>
                    <a:pt x="169" y="666"/>
                  </a:cubicBezTo>
                  <a:cubicBezTo>
                    <a:pt x="969" y="2835"/>
                    <a:pt x="3438" y="9506"/>
                    <a:pt x="4238" y="11674"/>
                  </a:cubicBezTo>
                  <a:cubicBezTo>
                    <a:pt x="4472" y="12175"/>
                    <a:pt x="4939" y="12575"/>
                    <a:pt x="5472" y="12775"/>
                  </a:cubicBezTo>
                  <a:lnTo>
                    <a:pt x="10843" y="14076"/>
                  </a:lnTo>
                  <a:cubicBezTo>
                    <a:pt x="10924" y="14098"/>
                    <a:pt x="10999" y="14108"/>
                    <a:pt x="11067" y="14108"/>
                  </a:cubicBezTo>
                  <a:cubicBezTo>
                    <a:pt x="11418" y="14108"/>
                    <a:pt x="11578" y="13834"/>
                    <a:pt x="11410" y="13442"/>
                  </a:cubicBezTo>
                  <a:lnTo>
                    <a:pt x="7340" y="2434"/>
                  </a:lnTo>
                  <a:cubicBezTo>
                    <a:pt x="7107" y="1934"/>
                    <a:pt x="6640" y="1534"/>
                    <a:pt x="6106" y="1367"/>
                  </a:cubicBezTo>
                  <a:lnTo>
                    <a:pt x="736" y="33"/>
                  </a:lnTo>
                  <a:cubicBezTo>
                    <a:pt x="655" y="11"/>
                    <a:pt x="580" y="1"/>
                    <a:pt x="512"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5"/>
            <p:cNvSpPr/>
            <p:nvPr/>
          </p:nvSpPr>
          <p:spPr>
            <a:xfrm>
              <a:off x="4105175" y="2634200"/>
              <a:ext cx="146400" cy="164800"/>
            </a:xfrm>
            <a:custGeom>
              <a:avLst/>
              <a:gdLst/>
              <a:ahLst/>
              <a:cxnLst/>
              <a:rect l="l" t="t" r="r" b="b"/>
              <a:pathLst>
                <a:path w="5856" h="6592" extrusionOk="0">
                  <a:moveTo>
                    <a:pt x="1196" y="1"/>
                  </a:moveTo>
                  <a:cubicBezTo>
                    <a:pt x="407" y="1"/>
                    <a:pt x="1" y="1000"/>
                    <a:pt x="184" y="2561"/>
                  </a:cubicBezTo>
                  <a:cubicBezTo>
                    <a:pt x="329" y="4063"/>
                    <a:pt x="1299" y="6591"/>
                    <a:pt x="3268" y="6591"/>
                  </a:cubicBezTo>
                  <a:cubicBezTo>
                    <a:pt x="3573" y="6591"/>
                    <a:pt x="3901" y="6531"/>
                    <a:pt x="4254" y="6397"/>
                  </a:cubicBezTo>
                  <a:cubicBezTo>
                    <a:pt x="5255" y="6030"/>
                    <a:pt x="5855" y="4229"/>
                    <a:pt x="4721" y="3561"/>
                  </a:cubicBezTo>
                  <a:cubicBezTo>
                    <a:pt x="3787" y="3028"/>
                    <a:pt x="2886" y="2394"/>
                    <a:pt x="2052" y="1693"/>
                  </a:cubicBezTo>
                  <a:lnTo>
                    <a:pt x="1419" y="26"/>
                  </a:lnTo>
                  <a:cubicBezTo>
                    <a:pt x="1341" y="9"/>
                    <a:pt x="1267" y="1"/>
                    <a:pt x="1196" y="1"/>
                  </a:cubicBez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5"/>
            <p:cNvSpPr/>
            <p:nvPr/>
          </p:nvSpPr>
          <p:spPr>
            <a:xfrm>
              <a:off x="4142525" y="2218700"/>
              <a:ext cx="902100" cy="735950"/>
            </a:xfrm>
            <a:custGeom>
              <a:avLst/>
              <a:gdLst/>
              <a:ahLst/>
              <a:cxnLst/>
              <a:rect l="l" t="t" r="r" b="b"/>
              <a:pathLst>
                <a:path w="36084" h="29438" extrusionOk="0">
                  <a:moveTo>
                    <a:pt x="30113" y="0"/>
                  </a:moveTo>
                  <a:cubicBezTo>
                    <a:pt x="26544" y="3636"/>
                    <a:pt x="26544" y="11475"/>
                    <a:pt x="26544" y="11475"/>
                  </a:cubicBezTo>
                  <a:cubicBezTo>
                    <a:pt x="26544" y="11475"/>
                    <a:pt x="24776" y="20282"/>
                    <a:pt x="24442" y="21983"/>
                  </a:cubicBezTo>
                  <a:cubicBezTo>
                    <a:pt x="21407" y="21816"/>
                    <a:pt x="12867" y="20282"/>
                    <a:pt x="11800" y="19815"/>
                  </a:cubicBezTo>
                  <a:cubicBezTo>
                    <a:pt x="11266" y="19581"/>
                    <a:pt x="10666" y="18814"/>
                    <a:pt x="10299" y="18380"/>
                  </a:cubicBezTo>
                  <a:cubicBezTo>
                    <a:pt x="9898" y="17913"/>
                    <a:pt x="9431" y="17513"/>
                    <a:pt x="8864" y="17279"/>
                  </a:cubicBezTo>
                  <a:cubicBezTo>
                    <a:pt x="8164" y="16946"/>
                    <a:pt x="7563" y="16779"/>
                    <a:pt x="7063" y="16546"/>
                  </a:cubicBezTo>
                  <a:lnTo>
                    <a:pt x="7063" y="16546"/>
                  </a:lnTo>
                  <a:lnTo>
                    <a:pt x="7897" y="18847"/>
                  </a:lnTo>
                  <a:cubicBezTo>
                    <a:pt x="7864" y="18981"/>
                    <a:pt x="7563" y="19047"/>
                    <a:pt x="7397" y="19114"/>
                  </a:cubicBezTo>
                  <a:cubicBezTo>
                    <a:pt x="6396" y="19514"/>
                    <a:pt x="5295" y="19714"/>
                    <a:pt x="4194" y="19748"/>
                  </a:cubicBezTo>
                  <a:cubicBezTo>
                    <a:pt x="2801" y="19748"/>
                    <a:pt x="1433" y="19186"/>
                    <a:pt x="695" y="19186"/>
                  </a:cubicBezTo>
                  <a:cubicBezTo>
                    <a:pt x="214" y="19186"/>
                    <a:pt x="1" y="19425"/>
                    <a:pt x="225" y="20215"/>
                  </a:cubicBezTo>
                  <a:cubicBezTo>
                    <a:pt x="458" y="21015"/>
                    <a:pt x="925" y="22483"/>
                    <a:pt x="2193" y="23417"/>
                  </a:cubicBezTo>
                  <a:cubicBezTo>
                    <a:pt x="3494" y="24351"/>
                    <a:pt x="7964" y="24518"/>
                    <a:pt x="9231" y="24985"/>
                  </a:cubicBezTo>
                  <a:cubicBezTo>
                    <a:pt x="9231" y="24985"/>
                    <a:pt x="20406" y="28888"/>
                    <a:pt x="24776" y="29288"/>
                  </a:cubicBezTo>
                  <a:cubicBezTo>
                    <a:pt x="25763" y="29379"/>
                    <a:pt x="26564" y="29437"/>
                    <a:pt x="27222" y="29437"/>
                  </a:cubicBezTo>
                  <a:cubicBezTo>
                    <a:pt x="29942" y="29437"/>
                    <a:pt x="30233" y="28445"/>
                    <a:pt x="31280" y="24685"/>
                  </a:cubicBezTo>
                  <a:cubicBezTo>
                    <a:pt x="32114" y="21749"/>
                    <a:pt x="34116" y="16512"/>
                    <a:pt x="34983" y="10775"/>
                  </a:cubicBezTo>
                  <a:cubicBezTo>
                    <a:pt x="36084" y="3536"/>
                    <a:pt x="33782" y="1902"/>
                    <a:pt x="30113"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5"/>
            <p:cNvSpPr/>
            <p:nvPr/>
          </p:nvSpPr>
          <p:spPr>
            <a:xfrm>
              <a:off x="4497550" y="2213700"/>
              <a:ext cx="544575" cy="746225"/>
            </a:xfrm>
            <a:custGeom>
              <a:avLst/>
              <a:gdLst/>
              <a:ahLst/>
              <a:cxnLst/>
              <a:rect l="l" t="t" r="r" b="b"/>
              <a:pathLst>
                <a:path w="21783" h="29849" extrusionOk="0">
                  <a:moveTo>
                    <a:pt x="15378" y="0"/>
                  </a:moveTo>
                  <a:cubicBezTo>
                    <a:pt x="11976" y="4804"/>
                    <a:pt x="12343" y="8773"/>
                    <a:pt x="11976" y="10975"/>
                  </a:cubicBezTo>
                  <a:cubicBezTo>
                    <a:pt x="11575" y="13143"/>
                    <a:pt x="10008" y="21949"/>
                    <a:pt x="10008" y="21949"/>
                  </a:cubicBezTo>
                  <a:lnTo>
                    <a:pt x="901" y="20815"/>
                  </a:lnTo>
                  <a:lnTo>
                    <a:pt x="0" y="27053"/>
                  </a:lnTo>
                  <a:cubicBezTo>
                    <a:pt x="0" y="27053"/>
                    <a:pt x="7239" y="29288"/>
                    <a:pt x="11475" y="29755"/>
                  </a:cubicBezTo>
                  <a:cubicBezTo>
                    <a:pt x="12009" y="29818"/>
                    <a:pt x="12482" y="29849"/>
                    <a:pt x="12904" y="29849"/>
                  </a:cubicBezTo>
                  <a:cubicBezTo>
                    <a:pt x="15801" y="29849"/>
                    <a:pt x="16234" y="28421"/>
                    <a:pt x="16846" y="26586"/>
                  </a:cubicBezTo>
                  <a:cubicBezTo>
                    <a:pt x="17813" y="23784"/>
                    <a:pt x="20315" y="15611"/>
                    <a:pt x="20949" y="11675"/>
                  </a:cubicBezTo>
                  <a:cubicBezTo>
                    <a:pt x="21616" y="7739"/>
                    <a:pt x="21783" y="5571"/>
                    <a:pt x="20615" y="3436"/>
                  </a:cubicBezTo>
                  <a:cubicBezTo>
                    <a:pt x="19414" y="1268"/>
                    <a:pt x="17646" y="667"/>
                    <a:pt x="1537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5"/>
            <p:cNvSpPr/>
            <p:nvPr/>
          </p:nvSpPr>
          <p:spPr>
            <a:xfrm>
              <a:off x="4747725" y="2735725"/>
              <a:ext cx="82575" cy="106775"/>
            </a:xfrm>
            <a:custGeom>
              <a:avLst/>
              <a:gdLst/>
              <a:ahLst/>
              <a:cxnLst/>
              <a:rect l="l" t="t" r="r" b="b"/>
              <a:pathLst>
                <a:path w="3303" h="4271" extrusionOk="0">
                  <a:moveTo>
                    <a:pt x="201" y="1"/>
                  </a:moveTo>
                  <a:lnTo>
                    <a:pt x="1" y="1068"/>
                  </a:lnTo>
                  <a:cubicBezTo>
                    <a:pt x="1335" y="1635"/>
                    <a:pt x="2302" y="2836"/>
                    <a:pt x="2602" y="4271"/>
                  </a:cubicBezTo>
                  <a:cubicBezTo>
                    <a:pt x="2602" y="4271"/>
                    <a:pt x="3303" y="1602"/>
                    <a:pt x="20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5"/>
            <p:cNvSpPr/>
            <p:nvPr/>
          </p:nvSpPr>
          <p:spPr>
            <a:xfrm>
              <a:off x="4676850" y="1733050"/>
              <a:ext cx="182650" cy="341400"/>
            </a:xfrm>
            <a:custGeom>
              <a:avLst/>
              <a:gdLst/>
              <a:ahLst/>
              <a:cxnLst/>
              <a:rect l="l" t="t" r="r" b="b"/>
              <a:pathLst>
                <a:path w="7306" h="13656" extrusionOk="0">
                  <a:moveTo>
                    <a:pt x="4360" y="0"/>
                  </a:moveTo>
                  <a:cubicBezTo>
                    <a:pt x="3745" y="0"/>
                    <a:pt x="3133" y="149"/>
                    <a:pt x="2602" y="446"/>
                  </a:cubicBezTo>
                  <a:cubicBezTo>
                    <a:pt x="1802" y="880"/>
                    <a:pt x="1101" y="1614"/>
                    <a:pt x="434" y="2147"/>
                  </a:cubicBezTo>
                  <a:cubicBezTo>
                    <a:pt x="434" y="2147"/>
                    <a:pt x="0" y="2948"/>
                    <a:pt x="167" y="4949"/>
                  </a:cubicBezTo>
                  <a:cubicBezTo>
                    <a:pt x="334" y="6517"/>
                    <a:pt x="1701" y="8419"/>
                    <a:pt x="1701" y="8419"/>
                  </a:cubicBezTo>
                  <a:lnTo>
                    <a:pt x="1568" y="10553"/>
                  </a:lnTo>
                  <a:lnTo>
                    <a:pt x="1468" y="13656"/>
                  </a:lnTo>
                  <a:cubicBezTo>
                    <a:pt x="2535" y="13422"/>
                    <a:pt x="3436" y="12688"/>
                    <a:pt x="3903" y="11688"/>
                  </a:cubicBezTo>
                  <a:cubicBezTo>
                    <a:pt x="4036" y="11221"/>
                    <a:pt x="4303" y="10820"/>
                    <a:pt x="4704" y="10553"/>
                  </a:cubicBezTo>
                  <a:cubicBezTo>
                    <a:pt x="5037" y="10353"/>
                    <a:pt x="5437" y="10220"/>
                    <a:pt x="5771" y="9986"/>
                  </a:cubicBezTo>
                  <a:cubicBezTo>
                    <a:pt x="6538" y="9453"/>
                    <a:pt x="6972" y="8519"/>
                    <a:pt x="6872" y="7585"/>
                  </a:cubicBezTo>
                  <a:cubicBezTo>
                    <a:pt x="6738" y="7118"/>
                    <a:pt x="6672" y="6651"/>
                    <a:pt x="6638" y="6184"/>
                  </a:cubicBezTo>
                  <a:cubicBezTo>
                    <a:pt x="6672" y="5783"/>
                    <a:pt x="7005" y="5650"/>
                    <a:pt x="7172" y="5283"/>
                  </a:cubicBezTo>
                  <a:cubicBezTo>
                    <a:pt x="7305" y="4783"/>
                    <a:pt x="7239" y="4249"/>
                    <a:pt x="6972" y="3815"/>
                  </a:cubicBezTo>
                  <a:cubicBezTo>
                    <a:pt x="6705" y="3382"/>
                    <a:pt x="6505" y="2915"/>
                    <a:pt x="6405" y="2414"/>
                  </a:cubicBezTo>
                  <a:cubicBezTo>
                    <a:pt x="6438" y="2014"/>
                    <a:pt x="6438" y="1647"/>
                    <a:pt x="6405" y="1247"/>
                  </a:cubicBezTo>
                  <a:cubicBezTo>
                    <a:pt x="6271" y="713"/>
                    <a:pt x="5904" y="313"/>
                    <a:pt x="5404" y="146"/>
                  </a:cubicBezTo>
                  <a:cubicBezTo>
                    <a:pt x="5064" y="49"/>
                    <a:pt x="4712" y="0"/>
                    <a:pt x="436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5"/>
            <p:cNvSpPr/>
            <p:nvPr/>
          </p:nvSpPr>
          <p:spPr>
            <a:xfrm>
              <a:off x="4352100" y="1687475"/>
              <a:ext cx="338950" cy="289425"/>
            </a:xfrm>
            <a:custGeom>
              <a:avLst/>
              <a:gdLst/>
              <a:ahLst/>
              <a:cxnLst/>
              <a:rect l="l" t="t" r="r" b="b"/>
              <a:pathLst>
                <a:path w="13558" h="11577" extrusionOk="0">
                  <a:moveTo>
                    <a:pt x="7704" y="0"/>
                  </a:moveTo>
                  <a:cubicBezTo>
                    <a:pt x="2621" y="0"/>
                    <a:pt x="0" y="6158"/>
                    <a:pt x="3617" y="9841"/>
                  </a:cubicBezTo>
                  <a:cubicBezTo>
                    <a:pt x="4794" y="11040"/>
                    <a:pt x="6255" y="11576"/>
                    <a:pt x="7691" y="11576"/>
                  </a:cubicBezTo>
                  <a:cubicBezTo>
                    <a:pt x="10651" y="11576"/>
                    <a:pt x="13502" y="9297"/>
                    <a:pt x="13524" y="5838"/>
                  </a:cubicBezTo>
                  <a:cubicBezTo>
                    <a:pt x="13557" y="2636"/>
                    <a:pt x="10989" y="1"/>
                    <a:pt x="7787" y="1"/>
                  </a:cubicBezTo>
                  <a:cubicBezTo>
                    <a:pt x="7759" y="0"/>
                    <a:pt x="7732" y="0"/>
                    <a:pt x="7704"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5"/>
            <p:cNvSpPr/>
            <p:nvPr/>
          </p:nvSpPr>
          <p:spPr>
            <a:xfrm>
              <a:off x="4403325" y="1744900"/>
              <a:ext cx="436150" cy="505700"/>
            </a:xfrm>
            <a:custGeom>
              <a:avLst/>
              <a:gdLst/>
              <a:ahLst/>
              <a:cxnLst/>
              <a:rect l="l" t="t" r="r" b="b"/>
              <a:pathLst>
                <a:path w="17446" h="20228" extrusionOk="0">
                  <a:moveTo>
                    <a:pt x="5149" y="1"/>
                  </a:moveTo>
                  <a:cubicBezTo>
                    <a:pt x="3425" y="1"/>
                    <a:pt x="1933" y="342"/>
                    <a:pt x="1201" y="906"/>
                  </a:cubicBezTo>
                  <a:cubicBezTo>
                    <a:pt x="200" y="5676"/>
                    <a:pt x="0" y="9379"/>
                    <a:pt x="667" y="11881"/>
                  </a:cubicBezTo>
                  <a:cubicBezTo>
                    <a:pt x="1101" y="13448"/>
                    <a:pt x="2002" y="14583"/>
                    <a:pt x="3403" y="14816"/>
                  </a:cubicBezTo>
                  <a:cubicBezTo>
                    <a:pt x="3877" y="14857"/>
                    <a:pt x="4338" y="14886"/>
                    <a:pt x="4803" y="14886"/>
                  </a:cubicBezTo>
                  <a:cubicBezTo>
                    <a:pt x="5090" y="14886"/>
                    <a:pt x="5378" y="14875"/>
                    <a:pt x="5671" y="14849"/>
                  </a:cubicBezTo>
                  <a:lnTo>
                    <a:pt x="5671" y="14849"/>
                  </a:lnTo>
                  <a:lnTo>
                    <a:pt x="5604" y="16818"/>
                  </a:lnTo>
                  <a:cubicBezTo>
                    <a:pt x="3669" y="18419"/>
                    <a:pt x="4370" y="19486"/>
                    <a:pt x="5704" y="19986"/>
                  </a:cubicBezTo>
                  <a:cubicBezTo>
                    <a:pt x="6138" y="20153"/>
                    <a:pt x="6653" y="20227"/>
                    <a:pt x="7207" y="20227"/>
                  </a:cubicBezTo>
                  <a:cubicBezTo>
                    <a:pt x="8313" y="20227"/>
                    <a:pt x="9574" y="19931"/>
                    <a:pt x="10641" y="19486"/>
                  </a:cubicBezTo>
                  <a:cubicBezTo>
                    <a:pt x="11642" y="19019"/>
                    <a:pt x="12442" y="18219"/>
                    <a:pt x="12976" y="17251"/>
                  </a:cubicBezTo>
                  <a:lnTo>
                    <a:pt x="13210" y="10613"/>
                  </a:lnTo>
                  <a:cubicBezTo>
                    <a:pt x="13534" y="10960"/>
                    <a:pt x="13986" y="11137"/>
                    <a:pt x="14445" y="11137"/>
                  </a:cubicBezTo>
                  <a:cubicBezTo>
                    <a:pt x="14693" y="11137"/>
                    <a:pt x="14944" y="11085"/>
                    <a:pt x="15178" y="10980"/>
                  </a:cubicBezTo>
                  <a:cubicBezTo>
                    <a:pt x="16178" y="10613"/>
                    <a:pt x="17446" y="8745"/>
                    <a:pt x="16745" y="7211"/>
                  </a:cubicBezTo>
                  <a:cubicBezTo>
                    <a:pt x="16437" y="6483"/>
                    <a:pt x="15735" y="6062"/>
                    <a:pt x="15015" y="6062"/>
                  </a:cubicBezTo>
                  <a:cubicBezTo>
                    <a:pt x="14645" y="6062"/>
                    <a:pt x="14271" y="6173"/>
                    <a:pt x="13943" y="6410"/>
                  </a:cubicBezTo>
                  <a:cubicBezTo>
                    <a:pt x="13537" y="6848"/>
                    <a:pt x="13394" y="7520"/>
                    <a:pt x="12828" y="7520"/>
                  </a:cubicBezTo>
                  <a:cubicBezTo>
                    <a:pt x="12791" y="7520"/>
                    <a:pt x="12751" y="7517"/>
                    <a:pt x="12709" y="7511"/>
                  </a:cubicBezTo>
                  <a:cubicBezTo>
                    <a:pt x="12342" y="7444"/>
                    <a:pt x="11809" y="6310"/>
                    <a:pt x="11708" y="5876"/>
                  </a:cubicBezTo>
                  <a:cubicBezTo>
                    <a:pt x="11608" y="5476"/>
                    <a:pt x="11175" y="4475"/>
                    <a:pt x="11375" y="1640"/>
                  </a:cubicBezTo>
                  <a:cubicBezTo>
                    <a:pt x="9564" y="481"/>
                    <a:pt x="7194" y="1"/>
                    <a:pt x="5149" y="1"/>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5"/>
            <p:cNvSpPr/>
            <p:nvPr/>
          </p:nvSpPr>
          <p:spPr>
            <a:xfrm>
              <a:off x="4543425" y="2011875"/>
              <a:ext cx="172650" cy="133450"/>
            </a:xfrm>
            <a:custGeom>
              <a:avLst/>
              <a:gdLst/>
              <a:ahLst/>
              <a:cxnLst/>
              <a:rect l="l" t="t" r="r" b="b"/>
              <a:pathLst>
                <a:path w="6906" h="5338" extrusionOk="0">
                  <a:moveTo>
                    <a:pt x="6905" y="1"/>
                  </a:moveTo>
                  <a:lnTo>
                    <a:pt x="6905" y="1"/>
                  </a:lnTo>
                  <a:cubicBezTo>
                    <a:pt x="6638" y="668"/>
                    <a:pt x="6305" y="1302"/>
                    <a:pt x="5904" y="1869"/>
                  </a:cubicBezTo>
                  <a:cubicBezTo>
                    <a:pt x="5137" y="2903"/>
                    <a:pt x="2335" y="3937"/>
                    <a:pt x="67" y="4170"/>
                  </a:cubicBezTo>
                  <a:lnTo>
                    <a:pt x="0" y="5338"/>
                  </a:lnTo>
                  <a:cubicBezTo>
                    <a:pt x="3569" y="5138"/>
                    <a:pt x="5671" y="3603"/>
                    <a:pt x="6238" y="2703"/>
                  </a:cubicBezTo>
                  <a:cubicBezTo>
                    <a:pt x="6805" y="1802"/>
                    <a:pt x="6905" y="1"/>
                    <a:pt x="6905" y="1"/>
                  </a:cubicBez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5"/>
            <p:cNvSpPr/>
            <p:nvPr/>
          </p:nvSpPr>
          <p:spPr>
            <a:xfrm>
              <a:off x="4645150" y="2120300"/>
              <a:ext cx="151800" cy="318575"/>
            </a:xfrm>
            <a:custGeom>
              <a:avLst/>
              <a:gdLst/>
              <a:ahLst/>
              <a:cxnLst/>
              <a:rect l="l" t="t" r="r" b="b"/>
              <a:pathLst>
                <a:path w="6072" h="12743" extrusionOk="0">
                  <a:moveTo>
                    <a:pt x="3370" y="0"/>
                  </a:moveTo>
                  <a:lnTo>
                    <a:pt x="3336" y="968"/>
                  </a:lnTo>
                  <a:cubicBezTo>
                    <a:pt x="3336" y="968"/>
                    <a:pt x="3003" y="1701"/>
                    <a:pt x="1502" y="2702"/>
                  </a:cubicBezTo>
                  <a:cubicBezTo>
                    <a:pt x="1" y="3703"/>
                    <a:pt x="301" y="6805"/>
                    <a:pt x="34" y="12743"/>
                  </a:cubicBezTo>
                  <a:cubicBezTo>
                    <a:pt x="610" y="10501"/>
                    <a:pt x="1340" y="6785"/>
                    <a:pt x="2135" y="6785"/>
                  </a:cubicBezTo>
                  <a:cubicBezTo>
                    <a:pt x="2169" y="6785"/>
                    <a:pt x="2202" y="6792"/>
                    <a:pt x="2236" y="6805"/>
                  </a:cubicBezTo>
                  <a:cubicBezTo>
                    <a:pt x="3005" y="7147"/>
                    <a:pt x="3473" y="7489"/>
                    <a:pt x="3824" y="7489"/>
                  </a:cubicBezTo>
                  <a:cubicBezTo>
                    <a:pt x="4021" y="7489"/>
                    <a:pt x="4181" y="7381"/>
                    <a:pt x="4337" y="7105"/>
                  </a:cubicBezTo>
                  <a:cubicBezTo>
                    <a:pt x="4804" y="6205"/>
                    <a:pt x="5204" y="5271"/>
                    <a:pt x="5505" y="4303"/>
                  </a:cubicBezTo>
                  <a:cubicBezTo>
                    <a:pt x="5738" y="3703"/>
                    <a:pt x="5905" y="3069"/>
                    <a:pt x="6072" y="2435"/>
                  </a:cubicBezTo>
                  <a:cubicBezTo>
                    <a:pt x="5638" y="1835"/>
                    <a:pt x="5171" y="1301"/>
                    <a:pt x="4671" y="767"/>
                  </a:cubicBezTo>
                  <a:cubicBezTo>
                    <a:pt x="4037" y="200"/>
                    <a:pt x="3903" y="34"/>
                    <a:pt x="337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5"/>
            <p:cNvSpPr/>
            <p:nvPr/>
          </p:nvSpPr>
          <p:spPr>
            <a:xfrm>
              <a:off x="4416650" y="2126125"/>
              <a:ext cx="127625" cy="266050"/>
            </a:xfrm>
            <a:custGeom>
              <a:avLst/>
              <a:gdLst/>
              <a:ahLst/>
              <a:cxnLst/>
              <a:rect l="l" t="t" r="r" b="b"/>
              <a:pathLst>
                <a:path w="5105" h="10642" extrusionOk="0">
                  <a:moveTo>
                    <a:pt x="5104" y="1"/>
                  </a:moveTo>
                  <a:cubicBezTo>
                    <a:pt x="3804" y="67"/>
                    <a:pt x="2636" y="668"/>
                    <a:pt x="1835" y="1669"/>
                  </a:cubicBezTo>
                  <a:cubicBezTo>
                    <a:pt x="1102" y="2469"/>
                    <a:pt x="1" y="4471"/>
                    <a:pt x="1" y="4904"/>
                  </a:cubicBezTo>
                  <a:cubicBezTo>
                    <a:pt x="19" y="5137"/>
                    <a:pt x="104" y="5235"/>
                    <a:pt x="302" y="5235"/>
                  </a:cubicBezTo>
                  <a:cubicBezTo>
                    <a:pt x="474" y="5235"/>
                    <a:pt x="730" y="5161"/>
                    <a:pt x="1102" y="5038"/>
                  </a:cubicBezTo>
                  <a:cubicBezTo>
                    <a:pt x="1138" y="5027"/>
                    <a:pt x="1171" y="5022"/>
                    <a:pt x="1201" y="5022"/>
                  </a:cubicBezTo>
                  <a:cubicBezTo>
                    <a:pt x="1852" y="5022"/>
                    <a:pt x="1337" y="7360"/>
                    <a:pt x="1368" y="10642"/>
                  </a:cubicBezTo>
                  <a:cubicBezTo>
                    <a:pt x="2069" y="8107"/>
                    <a:pt x="2936" y="5605"/>
                    <a:pt x="4004" y="3203"/>
                  </a:cubicBezTo>
                  <a:cubicBezTo>
                    <a:pt x="4271" y="2603"/>
                    <a:pt x="4604" y="2036"/>
                    <a:pt x="5071" y="1569"/>
                  </a:cubicBezTo>
                  <a:lnTo>
                    <a:pt x="510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5"/>
            <p:cNvSpPr/>
            <p:nvPr/>
          </p:nvSpPr>
          <p:spPr>
            <a:xfrm>
              <a:off x="4381625" y="1589100"/>
              <a:ext cx="405325" cy="229550"/>
            </a:xfrm>
            <a:custGeom>
              <a:avLst/>
              <a:gdLst/>
              <a:ahLst/>
              <a:cxnLst/>
              <a:rect l="l" t="t" r="r" b="b"/>
              <a:pathLst>
                <a:path w="16213" h="9182" extrusionOk="0">
                  <a:moveTo>
                    <a:pt x="7920" y="0"/>
                  </a:moveTo>
                  <a:cubicBezTo>
                    <a:pt x="7507" y="0"/>
                    <a:pt x="7103" y="133"/>
                    <a:pt x="6739" y="367"/>
                  </a:cubicBezTo>
                  <a:cubicBezTo>
                    <a:pt x="6405" y="667"/>
                    <a:pt x="6139" y="1134"/>
                    <a:pt x="5705" y="1267"/>
                  </a:cubicBezTo>
                  <a:cubicBezTo>
                    <a:pt x="5604" y="1305"/>
                    <a:pt x="5501" y="1322"/>
                    <a:pt x="5398" y="1322"/>
                  </a:cubicBezTo>
                  <a:cubicBezTo>
                    <a:pt x="4956" y="1322"/>
                    <a:pt x="4497" y="1023"/>
                    <a:pt x="4037" y="834"/>
                  </a:cubicBezTo>
                  <a:cubicBezTo>
                    <a:pt x="3731" y="681"/>
                    <a:pt x="3383" y="614"/>
                    <a:pt x="3038" y="614"/>
                  </a:cubicBezTo>
                  <a:cubicBezTo>
                    <a:pt x="2856" y="614"/>
                    <a:pt x="2675" y="632"/>
                    <a:pt x="2503" y="667"/>
                  </a:cubicBezTo>
                  <a:cubicBezTo>
                    <a:pt x="1969" y="834"/>
                    <a:pt x="1569" y="1234"/>
                    <a:pt x="1402" y="1734"/>
                  </a:cubicBezTo>
                  <a:cubicBezTo>
                    <a:pt x="1302" y="2235"/>
                    <a:pt x="1469" y="2835"/>
                    <a:pt x="1202" y="3235"/>
                  </a:cubicBezTo>
                  <a:lnTo>
                    <a:pt x="1202" y="3269"/>
                  </a:lnTo>
                  <a:cubicBezTo>
                    <a:pt x="1035" y="3435"/>
                    <a:pt x="868" y="3569"/>
                    <a:pt x="668" y="3702"/>
                  </a:cubicBezTo>
                  <a:cubicBezTo>
                    <a:pt x="268" y="4103"/>
                    <a:pt x="34" y="4670"/>
                    <a:pt x="34" y="5237"/>
                  </a:cubicBezTo>
                  <a:cubicBezTo>
                    <a:pt x="1" y="5570"/>
                    <a:pt x="1" y="5871"/>
                    <a:pt x="101" y="6204"/>
                  </a:cubicBezTo>
                  <a:cubicBezTo>
                    <a:pt x="168" y="6504"/>
                    <a:pt x="368" y="6805"/>
                    <a:pt x="635" y="6938"/>
                  </a:cubicBezTo>
                  <a:cubicBezTo>
                    <a:pt x="835" y="7038"/>
                    <a:pt x="1035" y="7105"/>
                    <a:pt x="1202" y="7205"/>
                  </a:cubicBezTo>
                  <a:cubicBezTo>
                    <a:pt x="1569" y="7472"/>
                    <a:pt x="1602" y="7939"/>
                    <a:pt x="1869" y="8306"/>
                  </a:cubicBezTo>
                  <a:cubicBezTo>
                    <a:pt x="2219" y="8685"/>
                    <a:pt x="2696" y="8885"/>
                    <a:pt x="3189" y="8885"/>
                  </a:cubicBezTo>
                  <a:cubicBezTo>
                    <a:pt x="3260" y="8885"/>
                    <a:pt x="3332" y="8881"/>
                    <a:pt x="3403" y="8873"/>
                  </a:cubicBezTo>
                  <a:cubicBezTo>
                    <a:pt x="3570" y="8839"/>
                    <a:pt x="3745" y="8823"/>
                    <a:pt x="3920" y="8823"/>
                  </a:cubicBezTo>
                  <a:cubicBezTo>
                    <a:pt x="4095" y="8823"/>
                    <a:pt x="4271" y="8839"/>
                    <a:pt x="4437" y="8873"/>
                  </a:cubicBezTo>
                  <a:cubicBezTo>
                    <a:pt x="4738" y="9006"/>
                    <a:pt x="5104" y="9106"/>
                    <a:pt x="5438" y="9173"/>
                  </a:cubicBezTo>
                  <a:cubicBezTo>
                    <a:pt x="5507" y="9179"/>
                    <a:pt x="5574" y="9181"/>
                    <a:pt x="5641" y="9181"/>
                  </a:cubicBezTo>
                  <a:cubicBezTo>
                    <a:pt x="5964" y="9181"/>
                    <a:pt x="6268" y="9117"/>
                    <a:pt x="6572" y="9006"/>
                  </a:cubicBezTo>
                  <a:cubicBezTo>
                    <a:pt x="7106" y="8806"/>
                    <a:pt x="7706" y="8372"/>
                    <a:pt x="7640" y="7772"/>
                  </a:cubicBezTo>
                  <a:lnTo>
                    <a:pt x="7640" y="7772"/>
                  </a:lnTo>
                  <a:cubicBezTo>
                    <a:pt x="7993" y="8331"/>
                    <a:pt x="8606" y="8657"/>
                    <a:pt x="9249" y="8657"/>
                  </a:cubicBezTo>
                  <a:cubicBezTo>
                    <a:pt x="9335" y="8657"/>
                    <a:pt x="9421" y="8651"/>
                    <a:pt x="9508" y="8639"/>
                  </a:cubicBezTo>
                  <a:cubicBezTo>
                    <a:pt x="10108" y="8606"/>
                    <a:pt x="10675" y="8239"/>
                    <a:pt x="10942" y="7705"/>
                  </a:cubicBezTo>
                  <a:cubicBezTo>
                    <a:pt x="11244" y="8096"/>
                    <a:pt x="11666" y="8272"/>
                    <a:pt x="12080" y="8272"/>
                  </a:cubicBezTo>
                  <a:cubicBezTo>
                    <a:pt x="12763" y="8272"/>
                    <a:pt x="13427" y="7793"/>
                    <a:pt x="13510" y="7005"/>
                  </a:cubicBezTo>
                  <a:cubicBezTo>
                    <a:pt x="13663" y="7059"/>
                    <a:pt x="13824" y="7084"/>
                    <a:pt x="13989" y="7084"/>
                  </a:cubicBezTo>
                  <a:cubicBezTo>
                    <a:pt x="14832" y="7084"/>
                    <a:pt x="15756" y="6424"/>
                    <a:pt x="15979" y="5670"/>
                  </a:cubicBezTo>
                  <a:cubicBezTo>
                    <a:pt x="16212" y="4970"/>
                    <a:pt x="15979" y="4236"/>
                    <a:pt x="15445" y="3769"/>
                  </a:cubicBezTo>
                  <a:cubicBezTo>
                    <a:pt x="15112" y="3569"/>
                    <a:pt x="14811" y="3335"/>
                    <a:pt x="14545" y="3069"/>
                  </a:cubicBezTo>
                  <a:cubicBezTo>
                    <a:pt x="14378" y="2768"/>
                    <a:pt x="14278" y="2435"/>
                    <a:pt x="14178" y="2135"/>
                  </a:cubicBezTo>
                  <a:cubicBezTo>
                    <a:pt x="13844" y="1334"/>
                    <a:pt x="13077" y="800"/>
                    <a:pt x="12210" y="767"/>
                  </a:cubicBezTo>
                  <a:cubicBezTo>
                    <a:pt x="11809" y="767"/>
                    <a:pt x="11409" y="967"/>
                    <a:pt x="11009" y="967"/>
                  </a:cubicBezTo>
                  <a:cubicBezTo>
                    <a:pt x="10575" y="900"/>
                    <a:pt x="10175" y="734"/>
                    <a:pt x="9808" y="533"/>
                  </a:cubicBezTo>
                  <a:cubicBezTo>
                    <a:pt x="9341" y="300"/>
                    <a:pt x="8807" y="133"/>
                    <a:pt x="8273" y="33"/>
                  </a:cubicBezTo>
                  <a:cubicBezTo>
                    <a:pt x="8155" y="11"/>
                    <a:pt x="8037" y="0"/>
                    <a:pt x="792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5"/>
            <p:cNvSpPr/>
            <p:nvPr/>
          </p:nvSpPr>
          <p:spPr>
            <a:xfrm>
              <a:off x="4565925" y="1895850"/>
              <a:ext cx="38975" cy="32700"/>
            </a:xfrm>
            <a:custGeom>
              <a:avLst/>
              <a:gdLst/>
              <a:ahLst/>
              <a:cxnLst/>
              <a:rect l="l" t="t" r="r" b="b"/>
              <a:pathLst>
                <a:path w="1559" h="1308" extrusionOk="0">
                  <a:moveTo>
                    <a:pt x="672" y="0"/>
                  </a:moveTo>
                  <a:cubicBezTo>
                    <a:pt x="333" y="0"/>
                    <a:pt x="1" y="268"/>
                    <a:pt x="1" y="672"/>
                  </a:cubicBezTo>
                  <a:cubicBezTo>
                    <a:pt x="1" y="1006"/>
                    <a:pt x="268" y="1306"/>
                    <a:pt x="635" y="1306"/>
                  </a:cubicBezTo>
                  <a:cubicBezTo>
                    <a:pt x="648" y="1307"/>
                    <a:pt x="662" y="1307"/>
                    <a:pt x="676" y="1307"/>
                  </a:cubicBezTo>
                  <a:cubicBezTo>
                    <a:pt x="1250" y="1307"/>
                    <a:pt x="1559" y="629"/>
                    <a:pt x="1135" y="205"/>
                  </a:cubicBezTo>
                  <a:cubicBezTo>
                    <a:pt x="1004" y="63"/>
                    <a:pt x="837" y="0"/>
                    <a:pt x="6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5"/>
            <p:cNvSpPr/>
            <p:nvPr/>
          </p:nvSpPr>
          <p:spPr>
            <a:xfrm>
              <a:off x="4581775" y="1826950"/>
              <a:ext cx="39225" cy="28175"/>
            </a:xfrm>
            <a:custGeom>
              <a:avLst/>
              <a:gdLst/>
              <a:ahLst/>
              <a:cxnLst/>
              <a:rect l="l" t="t" r="r" b="b"/>
              <a:pathLst>
                <a:path w="1569" h="1127" extrusionOk="0">
                  <a:moveTo>
                    <a:pt x="707" y="0"/>
                  </a:moveTo>
                  <a:cubicBezTo>
                    <a:pt x="396" y="0"/>
                    <a:pt x="102" y="189"/>
                    <a:pt x="1" y="493"/>
                  </a:cubicBezTo>
                  <a:lnTo>
                    <a:pt x="1435" y="1127"/>
                  </a:lnTo>
                  <a:cubicBezTo>
                    <a:pt x="1568" y="726"/>
                    <a:pt x="1402" y="259"/>
                    <a:pt x="1001" y="59"/>
                  </a:cubicBezTo>
                  <a:cubicBezTo>
                    <a:pt x="905" y="19"/>
                    <a:pt x="805" y="0"/>
                    <a:pt x="7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5"/>
            <p:cNvSpPr/>
            <p:nvPr/>
          </p:nvSpPr>
          <p:spPr>
            <a:xfrm>
              <a:off x="4438350" y="1827050"/>
              <a:ext cx="40050" cy="24750"/>
            </a:xfrm>
            <a:custGeom>
              <a:avLst/>
              <a:gdLst/>
              <a:ahLst/>
              <a:cxnLst/>
              <a:rect l="l" t="t" r="r" b="b"/>
              <a:pathLst>
                <a:path w="1602" h="990" extrusionOk="0">
                  <a:moveTo>
                    <a:pt x="851" y="1"/>
                  </a:moveTo>
                  <a:cubicBezTo>
                    <a:pt x="790" y="1"/>
                    <a:pt x="729" y="8"/>
                    <a:pt x="667" y="22"/>
                  </a:cubicBezTo>
                  <a:cubicBezTo>
                    <a:pt x="267" y="155"/>
                    <a:pt x="0" y="556"/>
                    <a:pt x="67" y="989"/>
                  </a:cubicBezTo>
                  <a:lnTo>
                    <a:pt x="1601" y="622"/>
                  </a:lnTo>
                  <a:cubicBezTo>
                    <a:pt x="1544" y="250"/>
                    <a:pt x="1217" y="1"/>
                    <a:pt x="8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5"/>
            <p:cNvSpPr/>
            <p:nvPr/>
          </p:nvSpPr>
          <p:spPr>
            <a:xfrm>
              <a:off x="4438350" y="1891800"/>
              <a:ext cx="37550" cy="32325"/>
            </a:xfrm>
            <a:custGeom>
              <a:avLst/>
              <a:gdLst/>
              <a:ahLst/>
              <a:cxnLst/>
              <a:rect l="l" t="t" r="r" b="b"/>
              <a:pathLst>
                <a:path w="1502" h="1293" extrusionOk="0">
                  <a:moveTo>
                    <a:pt x="667" y="0"/>
                  </a:moveTo>
                  <a:cubicBezTo>
                    <a:pt x="300" y="34"/>
                    <a:pt x="0" y="301"/>
                    <a:pt x="0" y="667"/>
                  </a:cubicBezTo>
                  <a:cubicBezTo>
                    <a:pt x="22" y="1047"/>
                    <a:pt x="329" y="1293"/>
                    <a:pt x="650" y="1293"/>
                  </a:cubicBezTo>
                  <a:cubicBezTo>
                    <a:pt x="808" y="1293"/>
                    <a:pt x="969" y="1233"/>
                    <a:pt x="1101" y="1101"/>
                  </a:cubicBezTo>
                  <a:cubicBezTo>
                    <a:pt x="1501" y="701"/>
                    <a:pt x="1201" y="0"/>
                    <a:pt x="6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5"/>
            <p:cNvSpPr/>
            <p:nvPr/>
          </p:nvSpPr>
          <p:spPr>
            <a:xfrm>
              <a:off x="4658500" y="1852600"/>
              <a:ext cx="122600" cy="60075"/>
            </a:xfrm>
            <a:custGeom>
              <a:avLst/>
              <a:gdLst/>
              <a:ahLst/>
              <a:cxnLst/>
              <a:rect l="l" t="t" r="r" b="b"/>
              <a:pathLst>
                <a:path w="4904" h="2403" extrusionOk="0">
                  <a:moveTo>
                    <a:pt x="0" y="1"/>
                  </a:moveTo>
                  <a:lnTo>
                    <a:pt x="0" y="1101"/>
                  </a:lnTo>
                  <a:lnTo>
                    <a:pt x="3470" y="2402"/>
                  </a:lnTo>
                  <a:cubicBezTo>
                    <a:pt x="3782" y="1996"/>
                    <a:pt x="4270" y="1765"/>
                    <a:pt x="4797" y="1765"/>
                  </a:cubicBezTo>
                  <a:cubicBezTo>
                    <a:pt x="4833" y="1765"/>
                    <a:pt x="4868" y="1766"/>
                    <a:pt x="4904" y="1768"/>
                  </a:cubicBezTo>
                  <a:lnTo>
                    <a:pt x="0"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5"/>
            <p:cNvSpPr/>
            <p:nvPr/>
          </p:nvSpPr>
          <p:spPr>
            <a:xfrm>
              <a:off x="4366675" y="1845900"/>
              <a:ext cx="302700" cy="123600"/>
            </a:xfrm>
            <a:custGeom>
              <a:avLst/>
              <a:gdLst/>
              <a:ahLst/>
              <a:cxnLst/>
              <a:rect l="l" t="t" r="r" b="b"/>
              <a:pathLst>
                <a:path w="12108" h="4944" extrusionOk="0">
                  <a:moveTo>
                    <a:pt x="2433" y="535"/>
                  </a:moveTo>
                  <a:cubicBezTo>
                    <a:pt x="2567" y="535"/>
                    <a:pt x="2734" y="569"/>
                    <a:pt x="2900" y="569"/>
                  </a:cubicBezTo>
                  <a:cubicBezTo>
                    <a:pt x="3634" y="702"/>
                    <a:pt x="4435" y="1036"/>
                    <a:pt x="4635" y="1336"/>
                  </a:cubicBezTo>
                  <a:cubicBezTo>
                    <a:pt x="4835" y="1636"/>
                    <a:pt x="4802" y="2270"/>
                    <a:pt x="4702" y="2837"/>
                  </a:cubicBezTo>
                  <a:cubicBezTo>
                    <a:pt x="4668" y="2970"/>
                    <a:pt x="4635" y="3071"/>
                    <a:pt x="4602" y="3204"/>
                  </a:cubicBezTo>
                  <a:lnTo>
                    <a:pt x="4602" y="3237"/>
                  </a:lnTo>
                  <a:lnTo>
                    <a:pt x="4602" y="3271"/>
                  </a:lnTo>
                  <a:cubicBezTo>
                    <a:pt x="4602" y="3304"/>
                    <a:pt x="4568" y="3304"/>
                    <a:pt x="4568" y="3337"/>
                  </a:cubicBezTo>
                  <a:lnTo>
                    <a:pt x="4535" y="3437"/>
                  </a:lnTo>
                  <a:lnTo>
                    <a:pt x="4502" y="3504"/>
                  </a:lnTo>
                  <a:cubicBezTo>
                    <a:pt x="4502" y="3504"/>
                    <a:pt x="4502" y="3504"/>
                    <a:pt x="4502" y="3538"/>
                  </a:cubicBezTo>
                  <a:lnTo>
                    <a:pt x="4468" y="3571"/>
                  </a:lnTo>
                  <a:lnTo>
                    <a:pt x="4435" y="3638"/>
                  </a:lnTo>
                  <a:cubicBezTo>
                    <a:pt x="4135" y="4087"/>
                    <a:pt x="3620" y="4348"/>
                    <a:pt x="3083" y="4348"/>
                  </a:cubicBezTo>
                  <a:cubicBezTo>
                    <a:pt x="3022" y="4348"/>
                    <a:pt x="2961" y="4345"/>
                    <a:pt x="2900" y="4338"/>
                  </a:cubicBezTo>
                  <a:cubicBezTo>
                    <a:pt x="2634" y="4338"/>
                    <a:pt x="2367" y="4271"/>
                    <a:pt x="2100" y="4138"/>
                  </a:cubicBezTo>
                  <a:cubicBezTo>
                    <a:pt x="1366" y="3771"/>
                    <a:pt x="1166" y="2937"/>
                    <a:pt x="1099" y="2537"/>
                  </a:cubicBezTo>
                  <a:cubicBezTo>
                    <a:pt x="966" y="2003"/>
                    <a:pt x="799" y="1036"/>
                    <a:pt x="1032" y="802"/>
                  </a:cubicBezTo>
                  <a:cubicBezTo>
                    <a:pt x="1099" y="736"/>
                    <a:pt x="1199" y="669"/>
                    <a:pt x="1299" y="635"/>
                  </a:cubicBezTo>
                  <a:cubicBezTo>
                    <a:pt x="1333" y="635"/>
                    <a:pt x="1366" y="602"/>
                    <a:pt x="1433" y="602"/>
                  </a:cubicBezTo>
                  <a:lnTo>
                    <a:pt x="1499" y="569"/>
                  </a:lnTo>
                  <a:lnTo>
                    <a:pt x="1633" y="569"/>
                  </a:lnTo>
                  <a:cubicBezTo>
                    <a:pt x="1700" y="569"/>
                    <a:pt x="1800" y="535"/>
                    <a:pt x="1866" y="535"/>
                  </a:cubicBezTo>
                  <a:close/>
                  <a:moveTo>
                    <a:pt x="9458" y="624"/>
                  </a:moveTo>
                  <a:cubicBezTo>
                    <a:pt x="10292" y="624"/>
                    <a:pt x="10834" y="826"/>
                    <a:pt x="11040" y="1002"/>
                  </a:cubicBezTo>
                  <a:cubicBezTo>
                    <a:pt x="11273" y="1236"/>
                    <a:pt x="11173" y="2203"/>
                    <a:pt x="11073" y="2670"/>
                  </a:cubicBezTo>
                  <a:lnTo>
                    <a:pt x="11073" y="2737"/>
                  </a:lnTo>
                  <a:lnTo>
                    <a:pt x="11073" y="2770"/>
                  </a:lnTo>
                  <a:lnTo>
                    <a:pt x="11006" y="2970"/>
                  </a:lnTo>
                  <a:cubicBezTo>
                    <a:pt x="11006" y="3004"/>
                    <a:pt x="11006" y="3037"/>
                    <a:pt x="10973" y="3071"/>
                  </a:cubicBezTo>
                  <a:cubicBezTo>
                    <a:pt x="10973" y="3137"/>
                    <a:pt x="10940" y="3204"/>
                    <a:pt x="10906" y="3271"/>
                  </a:cubicBezTo>
                  <a:cubicBezTo>
                    <a:pt x="10906" y="3304"/>
                    <a:pt x="10906" y="3337"/>
                    <a:pt x="10906" y="3337"/>
                  </a:cubicBezTo>
                  <a:lnTo>
                    <a:pt x="10873" y="3404"/>
                  </a:lnTo>
                  <a:lnTo>
                    <a:pt x="10839" y="3437"/>
                  </a:lnTo>
                  <a:lnTo>
                    <a:pt x="10806" y="3504"/>
                  </a:lnTo>
                  <a:lnTo>
                    <a:pt x="10773" y="3571"/>
                  </a:lnTo>
                  <a:lnTo>
                    <a:pt x="10739" y="3638"/>
                  </a:lnTo>
                  <a:cubicBezTo>
                    <a:pt x="10739" y="3638"/>
                    <a:pt x="10706" y="3671"/>
                    <a:pt x="10706" y="3704"/>
                  </a:cubicBezTo>
                  <a:cubicBezTo>
                    <a:pt x="10391" y="4145"/>
                    <a:pt x="9868" y="4408"/>
                    <a:pt x="9334" y="4408"/>
                  </a:cubicBezTo>
                  <a:cubicBezTo>
                    <a:pt x="9302" y="4408"/>
                    <a:pt x="9270" y="4407"/>
                    <a:pt x="9238" y="4405"/>
                  </a:cubicBezTo>
                  <a:cubicBezTo>
                    <a:pt x="9202" y="4407"/>
                    <a:pt x="9167" y="4408"/>
                    <a:pt x="9131" y="4408"/>
                  </a:cubicBezTo>
                  <a:cubicBezTo>
                    <a:pt x="8600" y="4408"/>
                    <a:pt x="8079" y="4179"/>
                    <a:pt x="7704" y="3804"/>
                  </a:cubicBezTo>
                  <a:cubicBezTo>
                    <a:pt x="7437" y="3538"/>
                    <a:pt x="7270" y="3171"/>
                    <a:pt x="7204" y="2804"/>
                  </a:cubicBezTo>
                  <a:cubicBezTo>
                    <a:pt x="7037" y="2237"/>
                    <a:pt x="6970" y="1603"/>
                    <a:pt x="7170" y="1303"/>
                  </a:cubicBezTo>
                  <a:cubicBezTo>
                    <a:pt x="7270" y="1203"/>
                    <a:pt x="7370" y="1136"/>
                    <a:pt x="7470" y="1069"/>
                  </a:cubicBezTo>
                  <a:lnTo>
                    <a:pt x="7537" y="1036"/>
                  </a:lnTo>
                  <a:lnTo>
                    <a:pt x="7570" y="1036"/>
                  </a:lnTo>
                  <a:lnTo>
                    <a:pt x="7737" y="969"/>
                  </a:lnTo>
                  <a:lnTo>
                    <a:pt x="7871" y="902"/>
                  </a:lnTo>
                  <a:cubicBezTo>
                    <a:pt x="8004" y="836"/>
                    <a:pt x="8171" y="802"/>
                    <a:pt x="8338" y="769"/>
                  </a:cubicBezTo>
                  <a:lnTo>
                    <a:pt x="8504" y="702"/>
                  </a:lnTo>
                  <a:cubicBezTo>
                    <a:pt x="8671" y="669"/>
                    <a:pt x="8838" y="669"/>
                    <a:pt x="8971" y="635"/>
                  </a:cubicBezTo>
                  <a:lnTo>
                    <a:pt x="9105" y="635"/>
                  </a:lnTo>
                  <a:cubicBezTo>
                    <a:pt x="9228" y="628"/>
                    <a:pt x="9346" y="624"/>
                    <a:pt x="9458" y="624"/>
                  </a:cubicBezTo>
                  <a:close/>
                  <a:moveTo>
                    <a:pt x="1772" y="0"/>
                  </a:moveTo>
                  <a:cubicBezTo>
                    <a:pt x="1402" y="0"/>
                    <a:pt x="1032" y="23"/>
                    <a:pt x="666" y="68"/>
                  </a:cubicBezTo>
                  <a:lnTo>
                    <a:pt x="365" y="102"/>
                  </a:lnTo>
                  <a:cubicBezTo>
                    <a:pt x="356" y="100"/>
                    <a:pt x="346" y="99"/>
                    <a:pt x="337" y="99"/>
                  </a:cubicBezTo>
                  <a:cubicBezTo>
                    <a:pt x="176" y="99"/>
                    <a:pt x="0" y="352"/>
                    <a:pt x="32" y="635"/>
                  </a:cubicBezTo>
                  <a:cubicBezTo>
                    <a:pt x="65" y="902"/>
                    <a:pt x="165" y="1136"/>
                    <a:pt x="332" y="1336"/>
                  </a:cubicBezTo>
                  <a:cubicBezTo>
                    <a:pt x="399" y="1403"/>
                    <a:pt x="432" y="1469"/>
                    <a:pt x="465" y="1569"/>
                  </a:cubicBezTo>
                  <a:cubicBezTo>
                    <a:pt x="565" y="2203"/>
                    <a:pt x="699" y="2837"/>
                    <a:pt x="899" y="3437"/>
                  </a:cubicBezTo>
                  <a:cubicBezTo>
                    <a:pt x="1223" y="4247"/>
                    <a:pt x="1986" y="4773"/>
                    <a:pt x="2824" y="4773"/>
                  </a:cubicBezTo>
                  <a:cubicBezTo>
                    <a:pt x="2849" y="4773"/>
                    <a:pt x="2875" y="4773"/>
                    <a:pt x="2900" y="4772"/>
                  </a:cubicBezTo>
                  <a:cubicBezTo>
                    <a:pt x="3134" y="4772"/>
                    <a:pt x="3367" y="4772"/>
                    <a:pt x="3601" y="4705"/>
                  </a:cubicBezTo>
                  <a:lnTo>
                    <a:pt x="3634" y="4705"/>
                  </a:lnTo>
                  <a:cubicBezTo>
                    <a:pt x="3834" y="4672"/>
                    <a:pt x="4035" y="4605"/>
                    <a:pt x="4201" y="4505"/>
                  </a:cubicBezTo>
                  <a:lnTo>
                    <a:pt x="4235" y="4505"/>
                  </a:lnTo>
                  <a:lnTo>
                    <a:pt x="4301" y="4472"/>
                  </a:lnTo>
                  <a:lnTo>
                    <a:pt x="4335" y="4405"/>
                  </a:lnTo>
                  <a:lnTo>
                    <a:pt x="4402" y="4372"/>
                  </a:lnTo>
                  <a:cubicBezTo>
                    <a:pt x="4435" y="4372"/>
                    <a:pt x="4435" y="4338"/>
                    <a:pt x="4468" y="4338"/>
                  </a:cubicBezTo>
                  <a:cubicBezTo>
                    <a:pt x="4468" y="4305"/>
                    <a:pt x="4502" y="4305"/>
                    <a:pt x="4502" y="4271"/>
                  </a:cubicBezTo>
                  <a:lnTo>
                    <a:pt x="4635" y="4171"/>
                  </a:lnTo>
                  <a:cubicBezTo>
                    <a:pt x="4802" y="3971"/>
                    <a:pt x="4969" y="3704"/>
                    <a:pt x="5069" y="3471"/>
                  </a:cubicBezTo>
                  <a:cubicBezTo>
                    <a:pt x="5369" y="2804"/>
                    <a:pt x="5269" y="1903"/>
                    <a:pt x="5769" y="1803"/>
                  </a:cubicBezTo>
                  <a:lnTo>
                    <a:pt x="5869" y="1803"/>
                  </a:lnTo>
                  <a:cubicBezTo>
                    <a:pt x="6536" y="1803"/>
                    <a:pt x="6470" y="2804"/>
                    <a:pt x="6803" y="3504"/>
                  </a:cubicBezTo>
                  <a:cubicBezTo>
                    <a:pt x="7214" y="4389"/>
                    <a:pt x="8073" y="4944"/>
                    <a:pt x="9012" y="4944"/>
                  </a:cubicBezTo>
                  <a:cubicBezTo>
                    <a:pt x="9065" y="4944"/>
                    <a:pt x="9118" y="4942"/>
                    <a:pt x="9172" y="4939"/>
                  </a:cubicBezTo>
                  <a:lnTo>
                    <a:pt x="9505" y="4939"/>
                  </a:lnTo>
                  <a:cubicBezTo>
                    <a:pt x="9639" y="4939"/>
                    <a:pt x="9739" y="4905"/>
                    <a:pt x="9839" y="4872"/>
                  </a:cubicBezTo>
                  <a:lnTo>
                    <a:pt x="9972" y="4872"/>
                  </a:lnTo>
                  <a:lnTo>
                    <a:pt x="10072" y="4839"/>
                  </a:lnTo>
                  <a:lnTo>
                    <a:pt x="10139" y="4805"/>
                  </a:lnTo>
                  <a:cubicBezTo>
                    <a:pt x="10272" y="4772"/>
                    <a:pt x="10406" y="4705"/>
                    <a:pt x="10506" y="4638"/>
                  </a:cubicBezTo>
                  <a:lnTo>
                    <a:pt x="10639" y="4538"/>
                  </a:lnTo>
                  <a:cubicBezTo>
                    <a:pt x="10706" y="4472"/>
                    <a:pt x="10773" y="4405"/>
                    <a:pt x="10839" y="4338"/>
                  </a:cubicBezTo>
                  <a:cubicBezTo>
                    <a:pt x="11040" y="4171"/>
                    <a:pt x="11173" y="3938"/>
                    <a:pt x="11273" y="3704"/>
                  </a:cubicBezTo>
                  <a:cubicBezTo>
                    <a:pt x="11440" y="3071"/>
                    <a:pt x="11573" y="2470"/>
                    <a:pt x="11640" y="1836"/>
                  </a:cubicBezTo>
                  <a:cubicBezTo>
                    <a:pt x="11673" y="1736"/>
                    <a:pt x="11707" y="1636"/>
                    <a:pt x="11773" y="1569"/>
                  </a:cubicBezTo>
                  <a:cubicBezTo>
                    <a:pt x="11940" y="1369"/>
                    <a:pt x="12040" y="1136"/>
                    <a:pt x="12074" y="902"/>
                  </a:cubicBezTo>
                  <a:cubicBezTo>
                    <a:pt x="12107" y="635"/>
                    <a:pt x="11940" y="402"/>
                    <a:pt x="11673" y="335"/>
                  </a:cubicBezTo>
                  <a:lnTo>
                    <a:pt x="11340" y="269"/>
                  </a:lnTo>
                  <a:cubicBezTo>
                    <a:pt x="10765" y="199"/>
                    <a:pt x="10090" y="147"/>
                    <a:pt x="9457" y="147"/>
                  </a:cubicBezTo>
                  <a:cubicBezTo>
                    <a:pt x="8879" y="147"/>
                    <a:pt x="8336" y="190"/>
                    <a:pt x="7937" y="302"/>
                  </a:cubicBezTo>
                  <a:cubicBezTo>
                    <a:pt x="6884" y="589"/>
                    <a:pt x="6502" y="938"/>
                    <a:pt x="5916" y="938"/>
                  </a:cubicBezTo>
                  <a:cubicBezTo>
                    <a:pt x="5890" y="938"/>
                    <a:pt x="5863" y="937"/>
                    <a:pt x="5836" y="936"/>
                  </a:cubicBezTo>
                  <a:cubicBezTo>
                    <a:pt x="5202" y="936"/>
                    <a:pt x="4902" y="569"/>
                    <a:pt x="3868" y="235"/>
                  </a:cubicBezTo>
                  <a:cubicBezTo>
                    <a:pt x="3189" y="82"/>
                    <a:pt x="2481" y="0"/>
                    <a:pt x="177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5"/>
            <p:cNvSpPr/>
            <p:nvPr/>
          </p:nvSpPr>
          <p:spPr>
            <a:xfrm>
              <a:off x="4454175" y="1889300"/>
              <a:ext cx="66750" cy="92575"/>
            </a:xfrm>
            <a:custGeom>
              <a:avLst/>
              <a:gdLst/>
              <a:ahLst/>
              <a:cxnLst/>
              <a:rect l="l" t="t" r="r" b="b"/>
              <a:pathLst>
                <a:path w="2670" h="3703" extrusionOk="0">
                  <a:moveTo>
                    <a:pt x="2269" y="0"/>
                  </a:moveTo>
                  <a:cubicBezTo>
                    <a:pt x="2202" y="34"/>
                    <a:pt x="2169" y="34"/>
                    <a:pt x="2136" y="67"/>
                  </a:cubicBezTo>
                  <a:cubicBezTo>
                    <a:pt x="2102" y="100"/>
                    <a:pt x="2069" y="100"/>
                    <a:pt x="2036" y="134"/>
                  </a:cubicBezTo>
                  <a:cubicBezTo>
                    <a:pt x="1735" y="401"/>
                    <a:pt x="1469" y="667"/>
                    <a:pt x="1202" y="968"/>
                  </a:cubicBezTo>
                  <a:cubicBezTo>
                    <a:pt x="868" y="1401"/>
                    <a:pt x="568" y="1835"/>
                    <a:pt x="334" y="2335"/>
                  </a:cubicBezTo>
                  <a:cubicBezTo>
                    <a:pt x="234" y="2535"/>
                    <a:pt x="134" y="2736"/>
                    <a:pt x="68" y="2969"/>
                  </a:cubicBezTo>
                  <a:cubicBezTo>
                    <a:pt x="34" y="3002"/>
                    <a:pt x="34" y="3069"/>
                    <a:pt x="1" y="3136"/>
                  </a:cubicBezTo>
                  <a:lnTo>
                    <a:pt x="2303" y="3703"/>
                  </a:lnTo>
                  <a:lnTo>
                    <a:pt x="2669" y="100"/>
                  </a:lnTo>
                  <a:cubicBezTo>
                    <a:pt x="2603" y="34"/>
                    <a:pt x="2503" y="0"/>
                    <a:pt x="2369" y="0"/>
                  </a:cubicBez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5"/>
            <p:cNvSpPr/>
            <p:nvPr/>
          </p:nvSpPr>
          <p:spPr>
            <a:xfrm>
              <a:off x="4507550" y="2005200"/>
              <a:ext cx="70075" cy="41700"/>
            </a:xfrm>
            <a:custGeom>
              <a:avLst/>
              <a:gdLst/>
              <a:ahLst/>
              <a:cxnLst/>
              <a:rect l="l" t="t" r="r" b="b"/>
              <a:pathLst>
                <a:path w="2803" h="1668" extrusionOk="0">
                  <a:moveTo>
                    <a:pt x="2669" y="1"/>
                  </a:moveTo>
                  <a:lnTo>
                    <a:pt x="1" y="568"/>
                  </a:lnTo>
                  <a:cubicBezTo>
                    <a:pt x="117" y="1206"/>
                    <a:pt x="661" y="1668"/>
                    <a:pt x="1306" y="1668"/>
                  </a:cubicBezTo>
                  <a:cubicBezTo>
                    <a:pt x="1403" y="1668"/>
                    <a:pt x="1502" y="1657"/>
                    <a:pt x="1602" y="1635"/>
                  </a:cubicBezTo>
                  <a:cubicBezTo>
                    <a:pt x="2336" y="1469"/>
                    <a:pt x="2803" y="735"/>
                    <a:pt x="2669" y="1"/>
                  </a:cubicBez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5"/>
            <p:cNvSpPr/>
            <p:nvPr/>
          </p:nvSpPr>
          <p:spPr>
            <a:xfrm>
              <a:off x="4536750" y="2015425"/>
              <a:ext cx="37550" cy="31300"/>
            </a:xfrm>
            <a:custGeom>
              <a:avLst/>
              <a:gdLst/>
              <a:ahLst/>
              <a:cxnLst/>
              <a:rect l="l" t="t" r="r" b="b"/>
              <a:pathLst>
                <a:path w="1502" h="1252" extrusionOk="0">
                  <a:moveTo>
                    <a:pt x="1347" y="1"/>
                  </a:moveTo>
                  <a:cubicBezTo>
                    <a:pt x="1293" y="1"/>
                    <a:pt x="1234" y="9"/>
                    <a:pt x="1168" y="26"/>
                  </a:cubicBezTo>
                  <a:cubicBezTo>
                    <a:pt x="534" y="26"/>
                    <a:pt x="0" y="559"/>
                    <a:pt x="0" y="1226"/>
                  </a:cubicBezTo>
                  <a:cubicBezTo>
                    <a:pt x="67" y="1243"/>
                    <a:pt x="134" y="1251"/>
                    <a:pt x="205" y="1251"/>
                  </a:cubicBezTo>
                  <a:cubicBezTo>
                    <a:pt x="275" y="1251"/>
                    <a:pt x="351" y="1243"/>
                    <a:pt x="434" y="1226"/>
                  </a:cubicBezTo>
                  <a:cubicBezTo>
                    <a:pt x="1001" y="1093"/>
                    <a:pt x="1435" y="593"/>
                    <a:pt x="1501" y="26"/>
                  </a:cubicBezTo>
                  <a:cubicBezTo>
                    <a:pt x="1451" y="9"/>
                    <a:pt x="1401" y="1"/>
                    <a:pt x="1347"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9" name="Google Shape;5289;p75"/>
          <p:cNvGrpSpPr/>
          <p:nvPr/>
        </p:nvGrpSpPr>
        <p:grpSpPr>
          <a:xfrm>
            <a:off x="6945953" y="1894257"/>
            <a:ext cx="1478050" cy="1321187"/>
            <a:chOff x="1321125" y="758125"/>
            <a:chExt cx="5005250" cy="4478600"/>
          </a:xfrm>
        </p:grpSpPr>
        <p:sp>
          <p:nvSpPr>
            <p:cNvPr id="5290" name="Google Shape;5290;p75"/>
            <p:cNvSpPr/>
            <p:nvPr/>
          </p:nvSpPr>
          <p:spPr>
            <a:xfrm>
              <a:off x="1321125" y="2679850"/>
              <a:ext cx="5005250" cy="2556875"/>
            </a:xfrm>
            <a:custGeom>
              <a:avLst/>
              <a:gdLst/>
              <a:ahLst/>
              <a:cxnLst/>
              <a:rect l="l" t="t" r="r" b="b"/>
              <a:pathLst>
                <a:path w="200210" h="102275" extrusionOk="0">
                  <a:moveTo>
                    <a:pt x="100105" y="1"/>
                  </a:moveTo>
                  <a:cubicBezTo>
                    <a:pt x="44799" y="1"/>
                    <a:pt x="0" y="22917"/>
                    <a:pt x="0" y="51138"/>
                  </a:cubicBezTo>
                  <a:cubicBezTo>
                    <a:pt x="0" y="79391"/>
                    <a:pt x="44799" y="102274"/>
                    <a:pt x="100105" y="102274"/>
                  </a:cubicBezTo>
                  <a:cubicBezTo>
                    <a:pt x="155378" y="102274"/>
                    <a:pt x="200210" y="79391"/>
                    <a:pt x="200210" y="51138"/>
                  </a:cubicBezTo>
                  <a:cubicBezTo>
                    <a:pt x="200210" y="22917"/>
                    <a:pt x="155378" y="1"/>
                    <a:pt x="10010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5"/>
            <p:cNvSpPr/>
            <p:nvPr/>
          </p:nvSpPr>
          <p:spPr>
            <a:xfrm>
              <a:off x="1410350" y="3713475"/>
              <a:ext cx="960700" cy="504325"/>
            </a:xfrm>
            <a:custGeom>
              <a:avLst/>
              <a:gdLst/>
              <a:ahLst/>
              <a:cxnLst/>
              <a:rect l="l" t="t" r="r" b="b"/>
              <a:pathLst>
                <a:path w="38428" h="20173" extrusionOk="0">
                  <a:moveTo>
                    <a:pt x="19446" y="0"/>
                  </a:moveTo>
                  <a:cubicBezTo>
                    <a:pt x="14863" y="0"/>
                    <a:pt x="10261" y="1035"/>
                    <a:pt x="6772" y="3088"/>
                  </a:cubicBezTo>
                  <a:cubicBezTo>
                    <a:pt x="0" y="7091"/>
                    <a:pt x="67" y="13495"/>
                    <a:pt x="6939" y="17365"/>
                  </a:cubicBezTo>
                  <a:cubicBezTo>
                    <a:pt x="10294" y="19238"/>
                    <a:pt x="14644" y="20172"/>
                    <a:pt x="19005" y="20172"/>
                  </a:cubicBezTo>
                  <a:cubicBezTo>
                    <a:pt x="23575" y="20172"/>
                    <a:pt x="28158" y="19146"/>
                    <a:pt x="31623" y="17098"/>
                  </a:cubicBezTo>
                  <a:cubicBezTo>
                    <a:pt x="38428" y="13062"/>
                    <a:pt x="38361" y="6690"/>
                    <a:pt x="31489" y="2821"/>
                  </a:cubicBezTo>
                  <a:cubicBezTo>
                    <a:pt x="28141" y="935"/>
                    <a:pt x="23802" y="0"/>
                    <a:pt x="1944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5"/>
            <p:cNvSpPr/>
            <p:nvPr/>
          </p:nvSpPr>
          <p:spPr>
            <a:xfrm>
              <a:off x="5155525" y="3873050"/>
              <a:ext cx="1033250" cy="543225"/>
            </a:xfrm>
            <a:custGeom>
              <a:avLst/>
              <a:gdLst/>
              <a:ahLst/>
              <a:cxnLst/>
              <a:rect l="l" t="t" r="r" b="b"/>
              <a:pathLst>
                <a:path w="41330" h="21729" extrusionOk="0">
                  <a:moveTo>
                    <a:pt x="20916" y="1"/>
                  </a:moveTo>
                  <a:cubicBezTo>
                    <a:pt x="15982" y="1"/>
                    <a:pt x="11034" y="1119"/>
                    <a:pt x="7305" y="3343"/>
                  </a:cubicBezTo>
                  <a:cubicBezTo>
                    <a:pt x="0" y="7646"/>
                    <a:pt x="67" y="14517"/>
                    <a:pt x="7472" y="18687"/>
                  </a:cubicBezTo>
                  <a:cubicBezTo>
                    <a:pt x="11064" y="20719"/>
                    <a:pt x="15733" y="21729"/>
                    <a:pt x="20422" y="21729"/>
                  </a:cubicBezTo>
                  <a:cubicBezTo>
                    <a:pt x="25356" y="21729"/>
                    <a:pt x="30312" y="20610"/>
                    <a:pt x="34058" y="18387"/>
                  </a:cubicBezTo>
                  <a:cubicBezTo>
                    <a:pt x="41330" y="14084"/>
                    <a:pt x="41263" y="7212"/>
                    <a:pt x="33891" y="3043"/>
                  </a:cubicBezTo>
                  <a:cubicBezTo>
                    <a:pt x="30283" y="1011"/>
                    <a:pt x="25605" y="1"/>
                    <a:pt x="2091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5"/>
            <p:cNvSpPr/>
            <p:nvPr/>
          </p:nvSpPr>
          <p:spPr>
            <a:xfrm>
              <a:off x="4580100" y="758125"/>
              <a:ext cx="315250" cy="427350"/>
            </a:xfrm>
            <a:custGeom>
              <a:avLst/>
              <a:gdLst/>
              <a:ahLst/>
              <a:cxnLst/>
              <a:rect l="l" t="t" r="r" b="b"/>
              <a:pathLst>
                <a:path w="12610" h="17094" extrusionOk="0">
                  <a:moveTo>
                    <a:pt x="7401" y="5119"/>
                  </a:moveTo>
                  <a:lnTo>
                    <a:pt x="7401" y="5119"/>
                  </a:lnTo>
                  <a:cubicBezTo>
                    <a:pt x="7525" y="5123"/>
                    <a:pt x="7647" y="5154"/>
                    <a:pt x="7740" y="5185"/>
                  </a:cubicBezTo>
                  <a:cubicBezTo>
                    <a:pt x="8207" y="5352"/>
                    <a:pt x="8574" y="5786"/>
                    <a:pt x="8640" y="6286"/>
                  </a:cubicBezTo>
                  <a:cubicBezTo>
                    <a:pt x="8974" y="7754"/>
                    <a:pt x="8173" y="9922"/>
                    <a:pt x="6839" y="11156"/>
                  </a:cubicBezTo>
                  <a:cubicBezTo>
                    <a:pt x="6284" y="11658"/>
                    <a:pt x="5709" y="11909"/>
                    <a:pt x="5212" y="11909"/>
                  </a:cubicBezTo>
                  <a:cubicBezTo>
                    <a:pt x="5081" y="11909"/>
                    <a:pt x="4956" y="11891"/>
                    <a:pt x="4838" y="11857"/>
                  </a:cubicBezTo>
                  <a:cubicBezTo>
                    <a:pt x="4371" y="11690"/>
                    <a:pt x="4004" y="11256"/>
                    <a:pt x="3937" y="10756"/>
                  </a:cubicBezTo>
                  <a:cubicBezTo>
                    <a:pt x="3603" y="9288"/>
                    <a:pt x="4404" y="7087"/>
                    <a:pt x="5772" y="5886"/>
                  </a:cubicBezTo>
                  <a:cubicBezTo>
                    <a:pt x="6204" y="5453"/>
                    <a:pt x="6770" y="5187"/>
                    <a:pt x="7401" y="5119"/>
                  </a:cubicBezTo>
                  <a:close/>
                  <a:moveTo>
                    <a:pt x="7381" y="4707"/>
                  </a:moveTo>
                  <a:cubicBezTo>
                    <a:pt x="6788" y="4707"/>
                    <a:pt x="6126" y="5016"/>
                    <a:pt x="5505" y="5586"/>
                  </a:cubicBezTo>
                  <a:cubicBezTo>
                    <a:pt x="4037" y="6886"/>
                    <a:pt x="3170" y="9255"/>
                    <a:pt x="3570" y="10856"/>
                  </a:cubicBezTo>
                  <a:cubicBezTo>
                    <a:pt x="3670" y="11490"/>
                    <a:pt x="4104" y="12023"/>
                    <a:pt x="4738" y="12257"/>
                  </a:cubicBezTo>
                  <a:cubicBezTo>
                    <a:pt x="4871" y="12290"/>
                    <a:pt x="5038" y="12324"/>
                    <a:pt x="5205" y="12324"/>
                  </a:cubicBezTo>
                  <a:cubicBezTo>
                    <a:pt x="5905" y="12290"/>
                    <a:pt x="6606" y="11957"/>
                    <a:pt x="7106" y="11456"/>
                  </a:cubicBezTo>
                  <a:cubicBezTo>
                    <a:pt x="8574" y="10155"/>
                    <a:pt x="9441" y="7787"/>
                    <a:pt x="9041" y="6186"/>
                  </a:cubicBezTo>
                  <a:cubicBezTo>
                    <a:pt x="8941" y="5552"/>
                    <a:pt x="8507" y="5018"/>
                    <a:pt x="7873" y="4785"/>
                  </a:cubicBezTo>
                  <a:cubicBezTo>
                    <a:pt x="7717" y="4733"/>
                    <a:pt x="7552" y="4707"/>
                    <a:pt x="7381" y="4707"/>
                  </a:cubicBezTo>
                  <a:close/>
                  <a:moveTo>
                    <a:pt x="8874" y="348"/>
                  </a:moveTo>
                  <a:lnTo>
                    <a:pt x="9808" y="482"/>
                  </a:lnTo>
                  <a:cubicBezTo>
                    <a:pt x="9841" y="482"/>
                    <a:pt x="9875" y="515"/>
                    <a:pt x="9875" y="515"/>
                  </a:cubicBezTo>
                  <a:cubicBezTo>
                    <a:pt x="9908" y="549"/>
                    <a:pt x="9908" y="582"/>
                    <a:pt x="9875" y="615"/>
                  </a:cubicBezTo>
                  <a:lnTo>
                    <a:pt x="9374" y="2317"/>
                  </a:lnTo>
                  <a:cubicBezTo>
                    <a:pt x="9307" y="2617"/>
                    <a:pt x="9408" y="2917"/>
                    <a:pt x="9608" y="3117"/>
                  </a:cubicBezTo>
                  <a:cubicBezTo>
                    <a:pt x="9708" y="3184"/>
                    <a:pt x="9774" y="3284"/>
                    <a:pt x="9841" y="3351"/>
                  </a:cubicBezTo>
                  <a:cubicBezTo>
                    <a:pt x="9961" y="3510"/>
                    <a:pt x="10128" y="3586"/>
                    <a:pt x="10293" y="3586"/>
                  </a:cubicBezTo>
                  <a:cubicBezTo>
                    <a:pt x="10404" y="3586"/>
                    <a:pt x="10514" y="3551"/>
                    <a:pt x="10608" y="3484"/>
                  </a:cubicBezTo>
                  <a:lnTo>
                    <a:pt x="11776" y="2583"/>
                  </a:lnTo>
                  <a:lnTo>
                    <a:pt x="11809" y="2583"/>
                  </a:lnTo>
                  <a:cubicBezTo>
                    <a:pt x="11809" y="2617"/>
                    <a:pt x="11809" y="2617"/>
                    <a:pt x="11809" y="2650"/>
                  </a:cubicBezTo>
                  <a:lnTo>
                    <a:pt x="12109" y="3951"/>
                  </a:lnTo>
                  <a:cubicBezTo>
                    <a:pt x="12143" y="4084"/>
                    <a:pt x="12109" y="4251"/>
                    <a:pt x="12009" y="4351"/>
                  </a:cubicBezTo>
                  <a:lnTo>
                    <a:pt x="10875" y="5552"/>
                  </a:lnTo>
                  <a:cubicBezTo>
                    <a:pt x="10708" y="5786"/>
                    <a:pt x="10575" y="6053"/>
                    <a:pt x="10575" y="6319"/>
                  </a:cubicBezTo>
                  <a:cubicBezTo>
                    <a:pt x="10542" y="6586"/>
                    <a:pt x="10508" y="6886"/>
                    <a:pt x="10475" y="7187"/>
                  </a:cubicBezTo>
                  <a:cubicBezTo>
                    <a:pt x="10442" y="7487"/>
                    <a:pt x="10608" y="7787"/>
                    <a:pt x="10875" y="7887"/>
                  </a:cubicBezTo>
                  <a:lnTo>
                    <a:pt x="11609" y="8154"/>
                  </a:lnTo>
                  <a:cubicBezTo>
                    <a:pt x="11642" y="8154"/>
                    <a:pt x="11676" y="8187"/>
                    <a:pt x="11709" y="8221"/>
                  </a:cubicBezTo>
                  <a:cubicBezTo>
                    <a:pt x="11709" y="8254"/>
                    <a:pt x="11709" y="8287"/>
                    <a:pt x="11709" y="8321"/>
                  </a:cubicBezTo>
                  <a:lnTo>
                    <a:pt x="11009" y="10222"/>
                  </a:lnTo>
                  <a:cubicBezTo>
                    <a:pt x="10942" y="10356"/>
                    <a:pt x="10842" y="10422"/>
                    <a:pt x="10708" y="10456"/>
                  </a:cubicBezTo>
                  <a:lnTo>
                    <a:pt x="9841" y="10456"/>
                  </a:lnTo>
                  <a:cubicBezTo>
                    <a:pt x="9541" y="10456"/>
                    <a:pt x="9274" y="10622"/>
                    <a:pt x="9107" y="10856"/>
                  </a:cubicBezTo>
                  <a:cubicBezTo>
                    <a:pt x="8941" y="11156"/>
                    <a:pt x="8740" y="11456"/>
                    <a:pt x="8540" y="11723"/>
                  </a:cubicBezTo>
                  <a:cubicBezTo>
                    <a:pt x="8407" y="11957"/>
                    <a:pt x="8307" y="12224"/>
                    <a:pt x="8340" y="12524"/>
                  </a:cubicBezTo>
                  <a:lnTo>
                    <a:pt x="8507" y="13825"/>
                  </a:lnTo>
                  <a:cubicBezTo>
                    <a:pt x="8507" y="13958"/>
                    <a:pt x="8474" y="14125"/>
                    <a:pt x="8340" y="14225"/>
                  </a:cubicBezTo>
                  <a:lnTo>
                    <a:pt x="7039" y="15426"/>
                  </a:lnTo>
                  <a:lnTo>
                    <a:pt x="7006" y="15426"/>
                  </a:lnTo>
                  <a:cubicBezTo>
                    <a:pt x="6972" y="15426"/>
                    <a:pt x="6972" y="15426"/>
                    <a:pt x="6972" y="15393"/>
                  </a:cubicBezTo>
                  <a:lnTo>
                    <a:pt x="6606" y="14392"/>
                  </a:lnTo>
                  <a:cubicBezTo>
                    <a:pt x="6539" y="14258"/>
                    <a:pt x="6439" y="14158"/>
                    <a:pt x="6305" y="14092"/>
                  </a:cubicBezTo>
                  <a:cubicBezTo>
                    <a:pt x="6250" y="14078"/>
                    <a:pt x="6189" y="14070"/>
                    <a:pt x="6127" y="14070"/>
                  </a:cubicBezTo>
                  <a:cubicBezTo>
                    <a:pt x="6039" y="14070"/>
                    <a:pt x="5950" y="14086"/>
                    <a:pt x="5872" y="14125"/>
                  </a:cubicBezTo>
                  <a:cubicBezTo>
                    <a:pt x="5705" y="14192"/>
                    <a:pt x="5538" y="14258"/>
                    <a:pt x="5371" y="14325"/>
                  </a:cubicBezTo>
                  <a:cubicBezTo>
                    <a:pt x="5104" y="14425"/>
                    <a:pt x="4871" y="14625"/>
                    <a:pt x="4738" y="14859"/>
                  </a:cubicBezTo>
                  <a:lnTo>
                    <a:pt x="4004" y="16527"/>
                  </a:lnTo>
                  <a:cubicBezTo>
                    <a:pt x="3937" y="16627"/>
                    <a:pt x="3837" y="16694"/>
                    <a:pt x="3703" y="16694"/>
                  </a:cubicBezTo>
                  <a:lnTo>
                    <a:pt x="2803" y="16527"/>
                  </a:lnTo>
                  <a:cubicBezTo>
                    <a:pt x="2769" y="16527"/>
                    <a:pt x="2736" y="16527"/>
                    <a:pt x="2703" y="16493"/>
                  </a:cubicBezTo>
                  <a:cubicBezTo>
                    <a:pt x="2703" y="16460"/>
                    <a:pt x="2703" y="16427"/>
                    <a:pt x="2703" y="16393"/>
                  </a:cubicBezTo>
                  <a:lnTo>
                    <a:pt x="3203" y="14692"/>
                  </a:lnTo>
                  <a:cubicBezTo>
                    <a:pt x="3270" y="14425"/>
                    <a:pt x="3203" y="14125"/>
                    <a:pt x="2970" y="13925"/>
                  </a:cubicBezTo>
                  <a:cubicBezTo>
                    <a:pt x="2903" y="13825"/>
                    <a:pt x="2803" y="13758"/>
                    <a:pt x="2736" y="13658"/>
                  </a:cubicBezTo>
                  <a:cubicBezTo>
                    <a:pt x="2636" y="13525"/>
                    <a:pt x="2469" y="13458"/>
                    <a:pt x="2302" y="13458"/>
                  </a:cubicBezTo>
                  <a:cubicBezTo>
                    <a:pt x="2276" y="13449"/>
                    <a:pt x="2246" y="13445"/>
                    <a:pt x="2217" y="13445"/>
                  </a:cubicBezTo>
                  <a:cubicBezTo>
                    <a:pt x="2136" y="13445"/>
                    <a:pt x="2051" y="13476"/>
                    <a:pt x="2002" y="13525"/>
                  </a:cubicBezTo>
                  <a:lnTo>
                    <a:pt x="835" y="14392"/>
                  </a:lnTo>
                  <a:lnTo>
                    <a:pt x="801" y="14425"/>
                  </a:lnTo>
                  <a:cubicBezTo>
                    <a:pt x="801" y="14392"/>
                    <a:pt x="801" y="14392"/>
                    <a:pt x="801" y="14392"/>
                  </a:cubicBezTo>
                  <a:lnTo>
                    <a:pt x="501" y="13058"/>
                  </a:lnTo>
                  <a:cubicBezTo>
                    <a:pt x="468" y="12924"/>
                    <a:pt x="501" y="12757"/>
                    <a:pt x="601" y="12657"/>
                  </a:cubicBezTo>
                  <a:lnTo>
                    <a:pt x="1735" y="11456"/>
                  </a:lnTo>
                  <a:cubicBezTo>
                    <a:pt x="1902" y="11256"/>
                    <a:pt x="2036" y="10989"/>
                    <a:pt x="2036" y="10723"/>
                  </a:cubicBezTo>
                  <a:cubicBezTo>
                    <a:pt x="2069" y="10422"/>
                    <a:pt x="2102" y="10122"/>
                    <a:pt x="2136" y="9855"/>
                  </a:cubicBezTo>
                  <a:cubicBezTo>
                    <a:pt x="2169" y="9522"/>
                    <a:pt x="2002" y="9255"/>
                    <a:pt x="1735" y="9155"/>
                  </a:cubicBezTo>
                  <a:lnTo>
                    <a:pt x="1002" y="8888"/>
                  </a:lnTo>
                  <a:cubicBezTo>
                    <a:pt x="968" y="8855"/>
                    <a:pt x="935" y="8855"/>
                    <a:pt x="901" y="8821"/>
                  </a:cubicBezTo>
                  <a:cubicBezTo>
                    <a:pt x="901" y="8754"/>
                    <a:pt x="901" y="8721"/>
                    <a:pt x="901" y="8688"/>
                  </a:cubicBezTo>
                  <a:lnTo>
                    <a:pt x="1602" y="6786"/>
                  </a:lnTo>
                  <a:cubicBezTo>
                    <a:pt x="1669" y="6686"/>
                    <a:pt x="1769" y="6586"/>
                    <a:pt x="1902" y="6586"/>
                  </a:cubicBezTo>
                  <a:lnTo>
                    <a:pt x="2803" y="6586"/>
                  </a:lnTo>
                  <a:cubicBezTo>
                    <a:pt x="3070" y="6553"/>
                    <a:pt x="3337" y="6419"/>
                    <a:pt x="3503" y="6153"/>
                  </a:cubicBezTo>
                  <a:cubicBezTo>
                    <a:pt x="3670" y="5852"/>
                    <a:pt x="3870" y="5552"/>
                    <a:pt x="4070" y="5285"/>
                  </a:cubicBezTo>
                  <a:cubicBezTo>
                    <a:pt x="4204" y="5052"/>
                    <a:pt x="4304" y="4785"/>
                    <a:pt x="4271" y="4518"/>
                  </a:cubicBezTo>
                  <a:lnTo>
                    <a:pt x="4104" y="3217"/>
                  </a:lnTo>
                  <a:cubicBezTo>
                    <a:pt x="4104" y="3050"/>
                    <a:pt x="4137" y="2917"/>
                    <a:pt x="4271" y="2784"/>
                  </a:cubicBezTo>
                  <a:lnTo>
                    <a:pt x="5571" y="1649"/>
                  </a:lnTo>
                  <a:cubicBezTo>
                    <a:pt x="5571" y="1616"/>
                    <a:pt x="5571" y="1616"/>
                    <a:pt x="5605" y="1616"/>
                  </a:cubicBezTo>
                  <a:cubicBezTo>
                    <a:pt x="5605" y="1616"/>
                    <a:pt x="5605" y="1616"/>
                    <a:pt x="5605" y="1649"/>
                  </a:cubicBezTo>
                  <a:lnTo>
                    <a:pt x="6005" y="2650"/>
                  </a:lnTo>
                  <a:cubicBezTo>
                    <a:pt x="6038" y="2784"/>
                    <a:pt x="6139" y="2884"/>
                    <a:pt x="6272" y="2950"/>
                  </a:cubicBezTo>
                  <a:cubicBezTo>
                    <a:pt x="6339" y="2984"/>
                    <a:pt x="6414" y="3000"/>
                    <a:pt x="6489" y="3000"/>
                  </a:cubicBezTo>
                  <a:cubicBezTo>
                    <a:pt x="6564" y="3000"/>
                    <a:pt x="6639" y="2984"/>
                    <a:pt x="6706" y="2950"/>
                  </a:cubicBezTo>
                  <a:cubicBezTo>
                    <a:pt x="6872" y="2884"/>
                    <a:pt x="7039" y="2784"/>
                    <a:pt x="7239" y="2750"/>
                  </a:cubicBezTo>
                  <a:cubicBezTo>
                    <a:pt x="7506" y="2650"/>
                    <a:pt x="7706" y="2450"/>
                    <a:pt x="7840" y="2216"/>
                  </a:cubicBezTo>
                  <a:lnTo>
                    <a:pt x="8607" y="482"/>
                  </a:lnTo>
                  <a:cubicBezTo>
                    <a:pt x="8640" y="382"/>
                    <a:pt x="8774" y="348"/>
                    <a:pt x="8874" y="348"/>
                  </a:cubicBezTo>
                  <a:close/>
                  <a:moveTo>
                    <a:pt x="8809" y="0"/>
                  </a:moveTo>
                  <a:cubicBezTo>
                    <a:pt x="8564" y="0"/>
                    <a:pt x="8354" y="155"/>
                    <a:pt x="8240" y="382"/>
                  </a:cubicBezTo>
                  <a:lnTo>
                    <a:pt x="7473" y="2083"/>
                  </a:lnTo>
                  <a:cubicBezTo>
                    <a:pt x="7406" y="2216"/>
                    <a:pt x="7273" y="2350"/>
                    <a:pt x="7106" y="2383"/>
                  </a:cubicBezTo>
                  <a:cubicBezTo>
                    <a:pt x="6906" y="2450"/>
                    <a:pt x="6739" y="2550"/>
                    <a:pt x="6539" y="2617"/>
                  </a:cubicBezTo>
                  <a:cubicBezTo>
                    <a:pt x="6522" y="2633"/>
                    <a:pt x="6505" y="2642"/>
                    <a:pt x="6489" y="2642"/>
                  </a:cubicBezTo>
                  <a:cubicBezTo>
                    <a:pt x="6472" y="2642"/>
                    <a:pt x="6455" y="2633"/>
                    <a:pt x="6439" y="2617"/>
                  </a:cubicBezTo>
                  <a:cubicBezTo>
                    <a:pt x="6405" y="2617"/>
                    <a:pt x="6372" y="2583"/>
                    <a:pt x="6372" y="2550"/>
                  </a:cubicBezTo>
                  <a:lnTo>
                    <a:pt x="6005" y="1549"/>
                  </a:lnTo>
                  <a:cubicBezTo>
                    <a:pt x="5965" y="1346"/>
                    <a:pt x="5788" y="1230"/>
                    <a:pt x="5604" y="1230"/>
                  </a:cubicBezTo>
                  <a:cubicBezTo>
                    <a:pt x="5485" y="1230"/>
                    <a:pt x="5363" y="1278"/>
                    <a:pt x="5271" y="1383"/>
                  </a:cubicBezTo>
                  <a:lnTo>
                    <a:pt x="3970" y="2550"/>
                  </a:lnTo>
                  <a:cubicBezTo>
                    <a:pt x="3770" y="2750"/>
                    <a:pt x="3670" y="3017"/>
                    <a:pt x="3703" y="3317"/>
                  </a:cubicBezTo>
                  <a:lnTo>
                    <a:pt x="3870" y="4618"/>
                  </a:lnTo>
                  <a:cubicBezTo>
                    <a:pt x="3870" y="4785"/>
                    <a:pt x="3837" y="4952"/>
                    <a:pt x="3737" y="5119"/>
                  </a:cubicBezTo>
                  <a:cubicBezTo>
                    <a:pt x="3537" y="5385"/>
                    <a:pt x="3337" y="5686"/>
                    <a:pt x="3136" y="6019"/>
                  </a:cubicBezTo>
                  <a:cubicBezTo>
                    <a:pt x="3070" y="6119"/>
                    <a:pt x="2936" y="6219"/>
                    <a:pt x="2769" y="6219"/>
                  </a:cubicBezTo>
                  <a:lnTo>
                    <a:pt x="1902" y="6219"/>
                  </a:lnTo>
                  <a:cubicBezTo>
                    <a:pt x="1602" y="6219"/>
                    <a:pt x="1335" y="6419"/>
                    <a:pt x="1235" y="6686"/>
                  </a:cubicBezTo>
                  <a:lnTo>
                    <a:pt x="535" y="8621"/>
                  </a:lnTo>
                  <a:cubicBezTo>
                    <a:pt x="468" y="8754"/>
                    <a:pt x="468" y="8888"/>
                    <a:pt x="535" y="9021"/>
                  </a:cubicBezTo>
                  <a:cubicBezTo>
                    <a:pt x="601" y="9155"/>
                    <a:pt x="701" y="9255"/>
                    <a:pt x="835" y="9322"/>
                  </a:cubicBezTo>
                  <a:lnTo>
                    <a:pt x="1569" y="9555"/>
                  </a:lnTo>
                  <a:cubicBezTo>
                    <a:pt x="1669" y="9588"/>
                    <a:pt x="1735" y="9688"/>
                    <a:pt x="1702" y="9822"/>
                  </a:cubicBezTo>
                  <a:cubicBezTo>
                    <a:pt x="1669" y="10122"/>
                    <a:pt x="1635" y="10422"/>
                    <a:pt x="1635" y="10723"/>
                  </a:cubicBezTo>
                  <a:cubicBezTo>
                    <a:pt x="1602" y="10889"/>
                    <a:pt x="1535" y="11089"/>
                    <a:pt x="1435" y="11223"/>
                  </a:cubicBezTo>
                  <a:lnTo>
                    <a:pt x="268" y="12424"/>
                  </a:lnTo>
                  <a:cubicBezTo>
                    <a:pt x="101" y="12624"/>
                    <a:pt x="1" y="12924"/>
                    <a:pt x="68" y="13191"/>
                  </a:cubicBezTo>
                  <a:lnTo>
                    <a:pt x="368" y="14525"/>
                  </a:lnTo>
                  <a:cubicBezTo>
                    <a:pt x="401" y="14659"/>
                    <a:pt x="501" y="14792"/>
                    <a:pt x="668" y="14826"/>
                  </a:cubicBezTo>
                  <a:cubicBezTo>
                    <a:pt x="715" y="14849"/>
                    <a:pt x="767" y="14860"/>
                    <a:pt x="818" y="14860"/>
                  </a:cubicBezTo>
                  <a:cubicBezTo>
                    <a:pt x="911" y="14860"/>
                    <a:pt x="1004" y="14823"/>
                    <a:pt x="1068" y="14759"/>
                  </a:cubicBezTo>
                  <a:lnTo>
                    <a:pt x="2236" y="13892"/>
                  </a:lnTo>
                  <a:cubicBezTo>
                    <a:pt x="2261" y="13866"/>
                    <a:pt x="2292" y="13855"/>
                    <a:pt x="2321" y="13855"/>
                  </a:cubicBezTo>
                  <a:cubicBezTo>
                    <a:pt x="2369" y="13855"/>
                    <a:pt x="2415" y="13884"/>
                    <a:pt x="2436" y="13925"/>
                  </a:cubicBezTo>
                  <a:cubicBezTo>
                    <a:pt x="2536" y="14025"/>
                    <a:pt x="2603" y="14125"/>
                    <a:pt x="2703" y="14225"/>
                  </a:cubicBezTo>
                  <a:cubicBezTo>
                    <a:pt x="2803" y="14325"/>
                    <a:pt x="2870" y="14459"/>
                    <a:pt x="2836" y="14592"/>
                  </a:cubicBezTo>
                  <a:lnTo>
                    <a:pt x="2302" y="16293"/>
                  </a:lnTo>
                  <a:cubicBezTo>
                    <a:pt x="2269" y="16460"/>
                    <a:pt x="2302" y="16593"/>
                    <a:pt x="2369" y="16727"/>
                  </a:cubicBezTo>
                  <a:cubicBezTo>
                    <a:pt x="2436" y="16860"/>
                    <a:pt x="2603" y="16927"/>
                    <a:pt x="2736" y="16960"/>
                  </a:cubicBezTo>
                  <a:lnTo>
                    <a:pt x="3670" y="17094"/>
                  </a:lnTo>
                  <a:lnTo>
                    <a:pt x="3737" y="17094"/>
                  </a:lnTo>
                  <a:cubicBezTo>
                    <a:pt x="4037" y="17094"/>
                    <a:pt x="4271" y="16927"/>
                    <a:pt x="4371" y="16694"/>
                  </a:cubicBezTo>
                  <a:lnTo>
                    <a:pt x="5138" y="14992"/>
                  </a:lnTo>
                  <a:cubicBezTo>
                    <a:pt x="5205" y="14859"/>
                    <a:pt x="5338" y="14725"/>
                    <a:pt x="5505" y="14692"/>
                  </a:cubicBezTo>
                  <a:cubicBezTo>
                    <a:pt x="5705" y="14625"/>
                    <a:pt x="5872" y="14525"/>
                    <a:pt x="6072" y="14459"/>
                  </a:cubicBezTo>
                  <a:cubicBezTo>
                    <a:pt x="6089" y="14442"/>
                    <a:pt x="6105" y="14434"/>
                    <a:pt x="6122" y="14434"/>
                  </a:cubicBezTo>
                  <a:cubicBezTo>
                    <a:pt x="6139" y="14434"/>
                    <a:pt x="6155" y="14442"/>
                    <a:pt x="6172" y="14459"/>
                  </a:cubicBezTo>
                  <a:cubicBezTo>
                    <a:pt x="6205" y="14459"/>
                    <a:pt x="6239" y="14492"/>
                    <a:pt x="6239" y="14492"/>
                  </a:cubicBezTo>
                  <a:lnTo>
                    <a:pt x="6606" y="15526"/>
                  </a:lnTo>
                  <a:cubicBezTo>
                    <a:pt x="6647" y="15713"/>
                    <a:pt x="6830" y="15822"/>
                    <a:pt x="7019" y="15822"/>
                  </a:cubicBezTo>
                  <a:cubicBezTo>
                    <a:pt x="7134" y="15822"/>
                    <a:pt x="7251" y="15781"/>
                    <a:pt x="7339" y="15693"/>
                  </a:cubicBezTo>
                  <a:lnTo>
                    <a:pt x="8640" y="14525"/>
                  </a:lnTo>
                  <a:cubicBezTo>
                    <a:pt x="8840" y="14325"/>
                    <a:pt x="8941" y="14025"/>
                    <a:pt x="8907" y="13758"/>
                  </a:cubicBezTo>
                  <a:lnTo>
                    <a:pt x="8740" y="12457"/>
                  </a:lnTo>
                  <a:cubicBezTo>
                    <a:pt x="8740" y="12290"/>
                    <a:pt x="8774" y="12090"/>
                    <a:pt x="8874" y="11957"/>
                  </a:cubicBezTo>
                  <a:cubicBezTo>
                    <a:pt x="9074" y="11690"/>
                    <a:pt x="9274" y="11390"/>
                    <a:pt x="9474" y="11056"/>
                  </a:cubicBezTo>
                  <a:cubicBezTo>
                    <a:pt x="9541" y="10923"/>
                    <a:pt x="9674" y="10856"/>
                    <a:pt x="9841" y="10856"/>
                  </a:cubicBezTo>
                  <a:lnTo>
                    <a:pt x="10708" y="10856"/>
                  </a:lnTo>
                  <a:cubicBezTo>
                    <a:pt x="11009" y="10823"/>
                    <a:pt x="11276" y="10622"/>
                    <a:pt x="11376" y="10356"/>
                  </a:cubicBezTo>
                  <a:lnTo>
                    <a:pt x="12076" y="8454"/>
                  </a:lnTo>
                  <a:cubicBezTo>
                    <a:pt x="12210" y="8154"/>
                    <a:pt x="12043" y="7854"/>
                    <a:pt x="11743" y="7754"/>
                  </a:cubicBezTo>
                  <a:lnTo>
                    <a:pt x="11009" y="7487"/>
                  </a:lnTo>
                  <a:cubicBezTo>
                    <a:pt x="10909" y="7454"/>
                    <a:pt x="10875" y="7353"/>
                    <a:pt x="10875" y="7220"/>
                  </a:cubicBezTo>
                  <a:cubicBezTo>
                    <a:pt x="10942" y="6920"/>
                    <a:pt x="10975" y="6620"/>
                    <a:pt x="10975" y="6319"/>
                  </a:cubicBezTo>
                  <a:cubicBezTo>
                    <a:pt x="10975" y="6153"/>
                    <a:pt x="11075" y="5986"/>
                    <a:pt x="11175" y="5819"/>
                  </a:cubicBezTo>
                  <a:lnTo>
                    <a:pt x="12343" y="4685"/>
                  </a:lnTo>
                  <a:cubicBezTo>
                    <a:pt x="12543" y="4451"/>
                    <a:pt x="12610" y="4151"/>
                    <a:pt x="12576" y="3884"/>
                  </a:cubicBezTo>
                  <a:lnTo>
                    <a:pt x="12243" y="2583"/>
                  </a:lnTo>
                  <a:cubicBezTo>
                    <a:pt x="12198" y="2357"/>
                    <a:pt x="12014" y="2208"/>
                    <a:pt x="11818" y="2208"/>
                  </a:cubicBezTo>
                  <a:cubicBezTo>
                    <a:pt x="11725" y="2208"/>
                    <a:pt x="11628" y="2241"/>
                    <a:pt x="11542" y="2317"/>
                  </a:cubicBezTo>
                  <a:lnTo>
                    <a:pt x="10408" y="3184"/>
                  </a:lnTo>
                  <a:cubicBezTo>
                    <a:pt x="10383" y="3209"/>
                    <a:pt x="10352" y="3220"/>
                    <a:pt x="10321" y="3220"/>
                  </a:cubicBezTo>
                  <a:cubicBezTo>
                    <a:pt x="10270" y="3220"/>
                    <a:pt x="10216" y="3192"/>
                    <a:pt x="10175" y="3150"/>
                  </a:cubicBezTo>
                  <a:cubicBezTo>
                    <a:pt x="10108" y="3050"/>
                    <a:pt x="10008" y="2950"/>
                    <a:pt x="9908" y="2850"/>
                  </a:cubicBezTo>
                  <a:cubicBezTo>
                    <a:pt x="9808" y="2750"/>
                    <a:pt x="9774" y="2617"/>
                    <a:pt x="9774" y="2517"/>
                  </a:cubicBezTo>
                  <a:lnTo>
                    <a:pt x="10308" y="782"/>
                  </a:lnTo>
                  <a:cubicBezTo>
                    <a:pt x="10342" y="649"/>
                    <a:pt x="10308" y="482"/>
                    <a:pt x="10241" y="382"/>
                  </a:cubicBezTo>
                  <a:cubicBezTo>
                    <a:pt x="10141" y="248"/>
                    <a:pt x="10008" y="148"/>
                    <a:pt x="9875" y="148"/>
                  </a:cubicBezTo>
                  <a:lnTo>
                    <a:pt x="8941" y="15"/>
                  </a:lnTo>
                  <a:cubicBezTo>
                    <a:pt x="8896" y="5"/>
                    <a:pt x="8852" y="0"/>
                    <a:pt x="880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5"/>
            <p:cNvSpPr/>
            <p:nvPr/>
          </p:nvSpPr>
          <p:spPr>
            <a:xfrm>
              <a:off x="4947875" y="782500"/>
              <a:ext cx="209325" cy="282225"/>
            </a:xfrm>
            <a:custGeom>
              <a:avLst/>
              <a:gdLst/>
              <a:ahLst/>
              <a:cxnLst/>
              <a:rect l="l" t="t" r="r" b="b"/>
              <a:pathLst>
                <a:path w="8373" h="11289" extrusionOk="0">
                  <a:moveTo>
                    <a:pt x="4904" y="3443"/>
                  </a:moveTo>
                  <a:cubicBezTo>
                    <a:pt x="4971" y="3443"/>
                    <a:pt x="5037" y="3443"/>
                    <a:pt x="5104" y="3476"/>
                  </a:cubicBezTo>
                  <a:cubicBezTo>
                    <a:pt x="5438" y="3576"/>
                    <a:pt x="5638" y="3843"/>
                    <a:pt x="5671" y="4177"/>
                  </a:cubicBezTo>
                  <a:cubicBezTo>
                    <a:pt x="5905" y="5144"/>
                    <a:pt x="5371" y="6545"/>
                    <a:pt x="4504" y="7346"/>
                  </a:cubicBezTo>
                  <a:cubicBezTo>
                    <a:pt x="4218" y="7660"/>
                    <a:pt x="3835" y="7827"/>
                    <a:pt x="3438" y="7827"/>
                  </a:cubicBezTo>
                  <a:cubicBezTo>
                    <a:pt x="3371" y="7827"/>
                    <a:pt x="3303" y="7822"/>
                    <a:pt x="3236" y="7813"/>
                  </a:cubicBezTo>
                  <a:cubicBezTo>
                    <a:pt x="2936" y="7679"/>
                    <a:pt x="2702" y="7413"/>
                    <a:pt x="2669" y="7079"/>
                  </a:cubicBezTo>
                  <a:cubicBezTo>
                    <a:pt x="2435" y="6145"/>
                    <a:pt x="2969" y="4711"/>
                    <a:pt x="3836" y="3943"/>
                  </a:cubicBezTo>
                  <a:cubicBezTo>
                    <a:pt x="4137" y="3643"/>
                    <a:pt x="4504" y="3476"/>
                    <a:pt x="4904" y="3443"/>
                  </a:cubicBezTo>
                  <a:close/>
                  <a:moveTo>
                    <a:pt x="4932" y="3118"/>
                  </a:moveTo>
                  <a:cubicBezTo>
                    <a:pt x="4439" y="3118"/>
                    <a:pt x="3969" y="3317"/>
                    <a:pt x="3636" y="3677"/>
                  </a:cubicBezTo>
                  <a:cubicBezTo>
                    <a:pt x="2669" y="4544"/>
                    <a:pt x="2102" y="6112"/>
                    <a:pt x="2335" y="7179"/>
                  </a:cubicBezTo>
                  <a:cubicBezTo>
                    <a:pt x="2402" y="7613"/>
                    <a:pt x="2702" y="7980"/>
                    <a:pt x="3136" y="8113"/>
                  </a:cubicBezTo>
                  <a:cubicBezTo>
                    <a:pt x="3236" y="8146"/>
                    <a:pt x="3336" y="8180"/>
                    <a:pt x="3469" y="8180"/>
                  </a:cubicBezTo>
                  <a:cubicBezTo>
                    <a:pt x="3936" y="8146"/>
                    <a:pt x="4403" y="7913"/>
                    <a:pt x="4737" y="7579"/>
                  </a:cubicBezTo>
                  <a:cubicBezTo>
                    <a:pt x="5704" y="6712"/>
                    <a:pt x="6271" y="5144"/>
                    <a:pt x="6005" y="4077"/>
                  </a:cubicBezTo>
                  <a:cubicBezTo>
                    <a:pt x="5938" y="3643"/>
                    <a:pt x="5638" y="3310"/>
                    <a:pt x="5237" y="3143"/>
                  </a:cubicBezTo>
                  <a:cubicBezTo>
                    <a:pt x="5135" y="3126"/>
                    <a:pt x="5033" y="3118"/>
                    <a:pt x="4932" y="3118"/>
                  </a:cubicBezTo>
                  <a:close/>
                  <a:moveTo>
                    <a:pt x="5818" y="328"/>
                  </a:moveTo>
                  <a:cubicBezTo>
                    <a:pt x="5835" y="328"/>
                    <a:pt x="5853" y="332"/>
                    <a:pt x="5871" y="341"/>
                  </a:cubicBezTo>
                  <a:lnTo>
                    <a:pt x="6472" y="441"/>
                  </a:lnTo>
                  <a:lnTo>
                    <a:pt x="6472" y="508"/>
                  </a:lnTo>
                  <a:lnTo>
                    <a:pt x="6138" y="1608"/>
                  </a:lnTo>
                  <a:cubicBezTo>
                    <a:pt x="6105" y="1809"/>
                    <a:pt x="6171" y="2009"/>
                    <a:pt x="6305" y="2142"/>
                  </a:cubicBezTo>
                  <a:cubicBezTo>
                    <a:pt x="6372" y="2209"/>
                    <a:pt x="6405" y="2276"/>
                    <a:pt x="6472" y="2309"/>
                  </a:cubicBezTo>
                  <a:cubicBezTo>
                    <a:pt x="6555" y="2413"/>
                    <a:pt x="6678" y="2465"/>
                    <a:pt x="6798" y="2465"/>
                  </a:cubicBezTo>
                  <a:cubicBezTo>
                    <a:pt x="6871" y="2465"/>
                    <a:pt x="6943" y="2447"/>
                    <a:pt x="7005" y="2409"/>
                  </a:cubicBezTo>
                  <a:lnTo>
                    <a:pt x="7773" y="1809"/>
                  </a:lnTo>
                  <a:lnTo>
                    <a:pt x="7973" y="2676"/>
                  </a:lnTo>
                  <a:cubicBezTo>
                    <a:pt x="7973" y="2776"/>
                    <a:pt x="7939" y="2843"/>
                    <a:pt x="7906" y="2909"/>
                  </a:cubicBezTo>
                  <a:lnTo>
                    <a:pt x="7139" y="3710"/>
                  </a:lnTo>
                  <a:cubicBezTo>
                    <a:pt x="7039" y="3843"/>
                    <a:pt x="6939" y="4043"/>
                    <a:pt x="6939" y="4210"/>
                  </a:cubicBezTo>
                  <a:cubicBezTo>
                    <a:pt x="6939" y="4410"/>
                    <a:pt x="6905" y="4611"/>
                    <a:pt x="6872" y="4777"/>
                  </a:cubicBezTo>
                  <a:cubicBezTo>
                    <a:pt x="6839" y="5011"/>
                    <a:pt x="6972" y="5211"/>
                    <a:pt x="7172" y="5278"/>
                  </a:cubicBezTo>
                  <a:lnTo>
                    <a:pt x="7639" y="5444"/>
                  </a:lnTo>
                  <a:cubicBezTo>
                    <a:pt x="7672" y="5444"/>
                    <a:pt x="7672" y="5478"/>
                    <a:pt x="7672" y="5478"/>
                  </a:cubicBezTo>
                  <a:cubicBezTo>
                    <a:pt x="7706" y="5511"/>
                    <a:pt x="7706" y="5511"/>
                    <a:pt x="7672" y="5545"/>
                  </a:cubicBezTo>
                  <a:lnTo>
                    <a:pt x="7205" y="6779"/>
                  </a:lnTo>
                  <a:cubicBezTo>
                    <a:pt x="7205" y="6845"/>
                    <a:pt x="7139" y="6879"/>
                    <a:pt x="7072" y="6912"/>
                  </a:cubicBezTo>
                  <a:lnTo>
                    <a:pt x="6472" y="6912"/>
                  </a:lnTo>
                  <a:cubicBezTo>
                    <a:pt x="6271" y="6912"/>
                    <a:pt x="6105" y="7012"/>
                    <a:pt x="6005" y="7179"/>
                  </a:cubicBezTo>
                  <a:cubicBezTo>
                    <a:pt x="5871" y="7379"/>
                    <a:pt x="5738" y="7579"/>
                    <a:pt x="5604" y="7746"/>
                  </a:cubicBezTo>
                  <a:cubicBezTo>
                    <a:pt x="5504" y="7913"/>
                    <a:pt x="5471" y="8113"/>
                    <a:pt x="5471" y="8280"/>
                  </a:cubicBezTo>
                  <a:lnTo>
                    <a:pt x="5571" y="9114"/>
                  </a:lnTo>
                  <a:cubicBezTo>
                    <a:pt x="5571" y="9214"/>
                    <a:pt x="5538" y="9314"/>
                    <a:pt x="5504" y="9381"/>
                  </a:cubicBezTo>
                  <a:lnTo>
                    <a:pt x="4670" y="10148"/>
                  </a:lnTo>
                  <a:lnTo>
                    <a:pt x="4403" y="9481"/>
                  </a:lnTo>
                  <a:cubicBezTo>
                    <a:pt x="4370" y="9381"/>
                    <a:pt x="4303" y="9314"/>
                    <a:pt x="4203" y="9281"/>
                  </a:cubicBezTo>
                  <a:cubicBezTo>
                    <a:pt x="4153" y="9247"/>
                    <a:pt x="4103" y="9231"/>
                    <a:pt x="4053" y="9231"/>
                  </a:cubicBezTo>
                  <a:cubicBezTo>
                    <a:pt x="4003" y="9231"/>
                    <a:pt x="3953" y="9247"/>
                    <a:pt x="3903" y="9281"/>
                  </a:cubicBezTo>
                  <a:cubicBezTo>
                    <a:pt x="3770" y="9314"/>
                    <a:pt x="3670" y="9381"/>
                    <a:pt x="3570" y="9414"/>
                  </a:cubicBezTo>
                  <a:cubicBezTo>
                    <a:pt x="3369" y="9481"/>
                    <a:pt x="3236" y="9614"/>
                    <a:pt x="3136" y="9781"/>
                  </a:cubicBezTo>
                  <a:lnTo>
                    <a:pt x="2636" y="10882"/>
                  </a:lnTo>
                  <a:cubicBezTo>
                    <a:pt x="2602" y="10948"/>
                    <a:pt x="2569" y="10982"/>
                    <a:pt x="2502" y="10982"/>
                  </a:cubicBezTo>
                  <a:lnTo>
                    <a:pt x="1868" y="10882"/>
                  </a:lnTo>
                  <a:lnTo>
                    <a:pt x="1868" y="10815"/>
                  </a:lnTo>
                  <a:lnTo>
                    <a:pt x="2202" y="9681"/>
                  </a:lnTo>
                  <a:cubicBezTo>
                    <a:pt x="2235" y="9514"/>
                    <a:pt x="2169" y="9281"/>
                    <a:pt x="2035" y="9147"/>
                  </a:cubicBezTo>
                  <a:cubicBezTo>
                    <a:pt x="1968" y="9114"/>
                    <a:pt x="1902" y="9047"/>
                    <a:pt x="1868" y="8980"/>
                  </a:cubicBezTo>
                  <a:cubicBezTo>
                    <a:pt x="1802" y="8880"/>
                    <a:pt x="1668" y="8847"/>
                    <a:pt x="1568" y="8847"/>
                  </a:cubicBezTo>
                  <a:cubicBezTo>
                    <a:pt x="1539" y="8837"/>
                    <a:pt x="1512" y="8833"/>
                    <a:pt x="1488" y="8833"/>
                  </a:cubicBezTo>
                  <a:cubicBezTo>
                    <a:pt x="1429" y="8833"/>
                    <a:pt x="1382" y="8857"/>
                    <a:pt x="1335" y="8880"/>
                  </a:cubicBezTo>
                  <a:lnTo>
                    <a:pt x="567" y="9481"/>
                  </a:lnTo>
                  <a:lnTo>
                    <a:pt x="367" y="8647"/>
                  </a:lnTo>
                  <a:cubicBezTo>
                    <a:pt x="367" y="8547"/>
                    <a:pt x="401" y="8447"/>
                    <a:pt x="434" y="8380"/>
                  </a:cubicBezTo>
                  <a:lnTo>
                    <a:pt x="1201" y="7613"/>
                  </a:lnTo>
                  <a:cubicBezTo>
                    <a:pt x="1301" y="7446"/>
                    <a:pt x="1401" y="7279"/>
                    <a:pt x="1401" y="7079"/>
                  </a:cubicBezTo>
                  <a:cubicBezTo>
                    <a:pt x="1401" y="6912"/>
                    <a:pt x="1435" y="6712"/>
                    <a:pt x="1468" y="6512"/>
                  </a:cubicBezTo>
                  <a:cubicBezTo>
                    <a:pt x="1501" y="6312"/>
                    <a:pt x="1368" y="6112"/>
                    <a:pt x="1168" y="6012"/>
                  </a:cubicBezTo>
                  <a:lnTo>
                    <a:pt x="701" y="5845"/>
                  </a:lnTo>
                  <a:cubicBezTo>
                    <a:pt x="667" y="5845"/>
                    <a:pt x="667" y="5845"/>
                    <a:pt x="667" y="5811"/>
                  </a:cubicBezTo>
                  <a:cubicBezTo>
                    <a:pt x="634" y="5811"/>
                    <a:pt x="634" y="5778"/>
                    <a:pt x="667" y="5778"/>
                  </a:cubicBezTo>
                  <a:lnTo>
                    <a:pt x="1134" y="4510"/>
                  </a:lnTo>
                  <a:cubicBezTo>
                    <a:pt x="1134" y="4444"/>
                    <a:pt x="1201" y="4410"/>
                    <a:pt x="1268" y="4410"/>
                  </a:cubicBezTo>
                  <a:lnTo>
                    <a:pt x="1868" y="4410"/>
                  </a:lnTo>
                  <a:cubicBezTo>
                    <a:pt x="2068" y="4377"/>
                    <a:pt x="2235" y="4277"/>
                    <a:pt x="2335" y="4110"/>
                  </a:cubicBezTo>
                  <a:cubicBezTo>
                    <a:pt x="2469" y="3910"/>
                    <a:pt x="2602" y="3743"/>
                    <a:pt x="2736" y="3543"/>
                  </a:cubicBezTo>
                  <a:cubicBezTo>
                    <a:pt x="2836" y="3376"/>
                    <a:pt x="2869" y="3210"/>
                    <a:pt x="2869" y="3009"/>
                  </a:cubicBezTo>
                  <a:lnTo>
                    <a:pt x="2769" y="2175"/>
                  </a:lnTo>
                  <a:cubicBezTo>
                    <a:pt x="2769" y="2075"/>
                    <a:pt x="2802" y="2009"/>
                    <a:pt x="2836" y="1942"/>
                  </a:cubicBezTo>
                  <a:lnTo>
                    <a:pt x="3670" y="1175"/>
                  </a:lnTo>
                  <a:lnTo>
                    <a:pt x="3936" y="1775"/>
                  </a:lnTo>
                  <a:cubicBezTo>
                    <a:pt x="3970" y="1875"/>
                    <a:pt x="4070" y="1975"/>
                    <a:pt x="4170" y="2009"/>
                  </a:cubicBezTo>
                  <a:cubicBezTo>
                    <a:pt x="4203" y="2025"/>
                    <a:pt x="4253" y="2034"/>
                    <a:pt x="4308" y="2034"/>
                  </a:cubicBezTo>
                  <a:cubicBezTo>
                    <a:pt x="4362" y="2034"/>
                    <a:pt x="4420" y="2025"/>
                    <a:pt x="4470" y="2009"/>
                  </a:cubicBezTo>
                  <a:cubicBezTo>
                    <a:pt x="4570" y="1942"/>
                    <a:pt x="4704" y="1909"/>
                    <a:pt x="4804" y="1875"/>
                  </a:cubicBezTo>
                  <a:cubicBezTo>
                    <a:pt x="4971" y="1809"/>
                    <a:pt x="5137" y="1675"/>
                    <a:pt x="5237" y="1508"/>
                  </a:cubicBezTo>
                  <a:lnTo>
                    <a:pt x="5704" y="408"/>
                  </a:lnTo>
                  <a:cubicBezTo>
                    <a:pt x="5729" y="359"/>
                    <a:pt x="5771" y="328"/>
                    <a:pt x="5818" y="328"/>
                  </a:cubicBezTo>
                  <a:close/>
                  <a:moveTo>
                    <a:pt x="5851" y="1"/>
                  </a:moveTo>
                  <a:cubicBezTo>
                    <a:pt x="5655" y="1"/>
                    <a:pt x="5492" y="99"/>
                    <a:pt x="5404" y="274"/>
                  </a:cubicBezTo>
                  <a:lnTo>
                    <a:pt x="4937" y="1375"/>
                  </a:lnTo>
                  <a:cubicBezTo>
                    <a:pt x="4870" y="1475"/>
                    <a:pt x="4804" y="1542"/>
                    <a:pt x="4704" y="1575"/>
                  </a:cubicBezTo>
                  <a:cubicBezTo>
                    <a:pt x="4570" y="1608"/>
                    <a:pt x="4437" y="1675"/>
                    <a:pt x="4337" y="1742"/>
                  </a:cubicBezTo>
                  <a:cubicBezTo>
                    <a:pt x="4303" y="1742"/>
                    <a:pt x="4303" y="1742"/>
                    <a:pt x="4270" y="1708"/>
                  </a:cubicBezTo>
                  <a:lnTo>
                    <a:pt x="4003" y="1041"/>
                  </a:lnTo>
                  <a:cubicBezTo>
                    <a:pt x="3962" y="896"/>
                    <a:pt x="3843" y="815"/>
                    <a:pt x="3718" y="815"/>
                  </a:cubicBezTo>
                  <a:cubicBezTo>
                    <a:pt x="3643" y="815"/>
                    <a:pt x="3566" y="845"/>
                    <a:pt x="3503" y="908"/>
                  </a:cubicBezTo>
                  <a:lnTo>
                    <a:pt x="2669" y="1675"/>
                  </a:lnTo>
                  <a:cubicBezTo>
                    <a:pt x="2502" y="1842"/>
                    <a:pt x="2435" y="2009"/>
                    <a:pt x="2469" y="2209"/>
                  </a:cubicBezTo>
                  <a:lnTo>
                    <a:pt x="2569" y="3043"/>
                  </a:lnTo>
                  <a:cubicBezTo>
                    <a:pt x="2569" y="3176"/>
                    <a:pt x="2535" y="3276"/>
                    <a:pt x="2469" y="3376"/>
                  </a:cubicBezTo>
                  <a:cubicBezTo>
                    <a:pt x="2335" y="3543"/>
                    <a:pt x="2202" y="3743"/>
                    <a:pt x="2102" y="3943"/>
                  </a:cubicBezTo>
                  <a:cubicBezTo>
                    <a:pt x="2035" y="4010"/>
                    <a:pt x="1968" y="4077"/>
                    <a:pt x="1868" y="4077"/>
                  </a:cubicBezTo>
                  <a:lnTo>
                    <a:pt x="1301" y="4077"/>
                  </a:lnTo>
                  <a:cubicBezTo>
                    <a:pt x="1101" y="4077"/>
                    <a:pt x="901" y="4210"/>
                    <a:pt x="834" y="4410"/>
                  </a:cubicBezTo>
                  <a:lnTo>
                    <a:pt x="367" y="5678"/>
                  </a:lnTo>
                  <a:cubicBezTo>
                    <a:pt x="334" y="5778"/>
                    <a:pt x="334" y="5878"/>
                    <a:pt x="367" y="5978"/>
                  </a:cubicBezTo>
                  <a:cubicBezTo>
                    <a:pt x="401" y="6078"/>
                    <a:pt x="501" y="6145"/>
                    <a:pt x="601" y="6178"/>
                  </a:cubicBezTo>
                  <a:lnTo>
                    <a:pt x="1068" y="6345"/>
                  </a:lnTo>
                  <a:cubicBezTo>
                    <a:pt x="1134" y="6378"/>
                    <a:pt x="1168" y="6412"/>
                    <a:pt x="1134" y="6479"/>
                  </a:cubicBezTo>
                  <a:cubicBezTo>
                    <a:pt x="1101" y="6679"/>
                    <a:pt x="1101" y="6879"/>
                    <a:pt x="1101" y="7079"/>
                  </a:cubicBezTo>
                  <a:cubicBezTo>
                    <a:pt x="1068" y="7179"/>
                    <a:pt x="1034" y="7279"/>
                    <a:pt x="968" y="7379"/>
                  </a:cubicBezTo>
                  <a:lnTo>
                    <a:pt x="234" y="8180"/>
                  </a:lnTo>
                  <a:cubicBezTo>
                    <a:pt x="67" y="8313"/>
                    <a:pt x="0" y="8513"/>
                    <a:pt x="34" y="8713"/>
                  </a:cubicBezTo>
                  <a:lnTo>
                    <a:pt x="267" y="9581"/>
                  </a:lnTo>
                  <a:cubicBezTo>
                    <a:pt x="289" y="9734"/>
                    <a:pt x="412" y="9830"/>
                    <a:pt x="551" y="9830"/>
                  </a:cubicBezTo>
                  <a:cubicBezTo>
                    <a:pt x="623" y="9830"/>
                    <a:pt x="699" y="9805"/>
                    <a:pt x="768" y="9748"/>
                  </a:cubicBezTo>
                  <a:lnTo>
                    <a:pt x="1535" y="9180"/>
                  </a:lnTo>
                  <a:cubicBezTo>
                    <a:pt x="1535" y="9180"/>
                    <a:pt x="1601" y="9180"/>
                    <a:pt x="1601" y="9214"/>
                  </a:cubicBezTo>
                  <a:cubicBezTo>
                    <a:pt x="1668" y="9281"/>
                    <a:pt x="1735" y="9347"/>
                    <a:pt x="1802" y="9414"/>
                  </a:cubicBezTo>
                  <a:cubicBezTo>
                    <a:pt x="1868" y="9447"/>
                    <a:pt x="1868" y="9547"/>
                    <a:pt x="1868" y="9614"/>
                  </a:cubicBezTo>
                  <a:lnTo>
                    <a:pt x="1535" y="10715"/>
                  </a:lnTo>
                  <a:cubicBezTo>
                    <a:pt x="1501" y="10848"/>
                    <a:pt x="1501" y="10948"/>
                    <a:pt x="1568" y="11048"/>
                  </a:cubicBezTo>
                  <a:cubicBezTo>
                    <a:pt x="1635" y="11115"/>
                    <a:pt x="1735" y="11182"/>
                    <a:pt x="1835" y="11215"/>
                  </a:cubicBezTo>
                  <a:lnTo>
                    <a:pt x="2435" y="11282"/>
                  </a:lnTo>
                  <a:lnTo>
                    <a:pt x="2502" y="11282"/>
                  </a:lnTo>
                  <a:cubicBezTo>
                    <a:pt x="2528" y="11286"/>
                    <a:pt x="2553" y="11288"/>
                    <a:pt x="2578" y="11288"/>
                  </a:cubicBezTo>
                  <a:cubicBezTo>
                    <a:pt x="2744" y="11288"/>
                    <a:pt x="2882" y="11194"/>
                    <a:pt x="2969" y="11048"/>
                  </a:cubicBezTo>
                  <a:lnTo>
                    <a:pt x="3469" y="9914"/>
                  </a:lnTo>
                  <a:cubicBezTo>
                    <a:pt x="3503" y="9848"/>
                    <a:pt x="3603" y="9781"/>
                    <a:pt x="3670" y="9748"/>
                  </a:cubicBezTo>
                  <a:cubicBezTo>
                    <a:pt x="3803" y="9681"/>
                    <a:pt x="3936" y="9647"/>
                    <a:pt x="4070" y="9581"/>
                  </a:cubicBezTo>
                  <a:cubicBezTo>
                    <a:pt x="4070" y="9564"/>
                    <a:pt x="4078" y="9556"/>
                    <a:pt x="4091" y="9556"/>
                  </a:cubicBezTo>
                  <a:cubicBezTo>
                    <a:pt x="4103" y="9556"/>
                    <a:pt x="4120" y="9564"/>
                    <a:pt x="4137" y="9581"/>
                  </a:cubicBezTo>
                  <a:lnTo>
                    <a:pt x="4370" y="10248"/>
                  </a:lnTo>
                  <a:cubicBezTo>
                    <a:pt x="4403" y="10348"/>
                    <a:pt x="4504" y="10415"/>
                    <a:pt x="4604" y="10448"/>
                  </a:cubicBezTo>
                  <a:cubicBezTo>
                    <a:pt x="4630" y="10457"/>
                    <a:pt x="4660" y="10461"/>
                    <a:pt x="4689" y="10461"/>
                  </a:cubicBezTo>
                  <a:cubicBezTo>
                    <a:pt x="4770" y="10461"/>
                    <a:pt x="4855" y="10430"/>
                    <a:pt x="4904" y="10381"/>
                  </a:cubicBezTo>
                  <a:lnTo>
                    <a:pt x="5738" y="9614"/>
                  </a:lnTo>
                  <a:cubicBezTo>
                    <a:pt x="5871" y="9447"/>
                    <a:pt x="5938" y="9281"/>
                    <a:pt x="5938" y="9080"/>
                  </a:cubicBezTo>
                  <a:lnTo>
                    <a:pt x="5838" y="8246"/>
                  </a:lnTo>
                  <a:cubicBezTo>
                    <a:pt x="5804" y="8113"/>
                    <a:pt x="5838" y="8013"/>
                    <a:pt x="5905" y="7913"/>
                  </a:cubicBezTo>
                  <a:cubicBezTo>
                    <a:pt x="6038" y="7746"/>
                    <a:pt x="6171" y="7546"/>
                    <a:pt x="6305" y="7346"/>
                  </a:cubicBezTo>
                  <a:cubicBezTo>
                    <a:pt x="6338" y="7279"/>
                    <a:pt x="6438" y="7212"/>
                    <a:pt x="6505" y="7212"/>
                  </a:cubicBezTo>
                  <a:lnTo>
                    <a:pt x="7072" y="7212"/>
                  </a:lnTo>
                  <a:cubicBezTo>
                    <a:pt x="7306" y="7212"/>
                    <a:pt x="7472" y="7079"/>
                    <a:pt x="7572" y="6879"/>
                  </a:cubicBezTo>
                  <a:lnTo>
                    <a:pt x="8006" y="5645"/>
                  </a:lnTo>
                  <a:cubicBezTo>
                    <a:pt x="8073" y="5545"/>
                    <a:pt x="8073" y="5411"/>
                    <a:pt x="8006" y="5311"/>
                  </a:cubicBezTo>
                  <a:cubicBezTo>
                    <a:pt x="7973" y="5211"/>
                    <a:pt x="7906" y="5144"/>
                    <a:pt x="7806" y="5111"/>
                  </a:cubicBezTo>
                  <a:lnTo>
                    <a:pt x="7306" y="4944"/>
                  </a:lnTo>
                  <a:cubicBezTo>
                    <a:pt x="7272" y="4911"/>
                    <a:pt x="7239" y="4877"/>
                    <a:pt x="7239" y="4811"/>
                  </a:cubicBezTo>
                  <a:cubicBezTo>
                    <a:pt x="7272" y="4611"/>
                    <a:pt x="7306" y="4410"/>
                    <a:pt x="7306" y="4210"/>
                  </a:cubicBezTo>
                  <a:cubicBezTo>
                    <a:pt x="7306" y="4110"/>
                    <a:pt x="7339" y="4010"/>
                    <a:pt x="7439" y="3910"/>
                  </a:cubicBezTo>
                  <a:lnTo>
                    <a:pt x="8173" y="3143"/>
                  </a:lnTo>
                  <a:cubicBezTo>
                    <a:pt x="8306" y="2976"/>
                    <a:pt x="8373" y="2776"/>
                    <a:pt x="8306" y="2576"/>
                  </a:cubicBezTo>
                  <a:lnTo>
                    <a:pt x="8106" y="1708"/>
                  </a:lnTo>
                  <a:cubicBezTo>
                    <a:pt x="8106" y="1608"/>
                    <a:pt x="8006" y="1508"/>
                    <a:pt x="7906" y="1475"/>
                  </a:cubicBezTo>
                  <a:cubicBezTo>
                    <a:pt x="7879" y="1466"/>
                    <a:pt x="7852" y="1462"/>
                    <a:pt x="7826" y="1462"/>
                  </a:cubicBezTo>
                  <a:cubicBezTo>
                    <a:pt x="7752" y="1462"/>
                    <a:pt x="7679" y="1493"/>
                    <a:pt x="7606" y="1542"/>
                  </a:cubicBezTo>
                  <a:lnTo>
                    <a:pt x="6839" y="2109"/>
                  </a:lnTo>
                  <a:cubicBezTo>
                    <a:pt x="6829" y="2119"/>
                    <a:pt x="6819" y="2123"/>
                    <a:pt x="6809" y="2123"/>
                  </a:cubicBezTo>
                  <a:cubicBezTo>
                    <a:pt x="6786" y="2123"/>
                    <a:pt x="6762" y="2099"/>
                    <a:pt x="6738" y="2075"/>
                  </a:cubicBezTo>
                  <a:cubicBezTo>
                    <a:pt x="6705" y="2009"/>
                    <a:pt x="6638" y="1942"/>
                    <a:pt x="6572" y="1875"/>
                  </a:cubicBezTo>
                  <a:cubicBezTo>
                    <a:pt x="6505" y="1842"/>
                    <a:pt x="6505" y="1775"/>
                    <a:pt x="6505" y="1675"/>
                  </a:cubicBezTo>
                  <a:lnTo>
                    <a:pt x="6839" y="574"/>
                  </a:lnTo>
                  <a:cubicBezTo>
                    <a:pt x="6872" y="474"/>
                    <a:pt x="6839" y="341"/>
                    <a:pt x="6805" y="274"/>
                  </a:cubicBezTo>
                  <a:cubicBezTo>
                    <a:pt x="6738" y="174"/>
                    <a:pt x="6638" y="107"/>
                    <a:pt x="6538" y="107"/>
                  </a:cubicBezTo>
                  <a:lnTo>
                    <a:pt x="5938" y="7"/>
                  </a:lnTo>
                  <a:cubicBezTo>
                    <a:pt x="5908" y="3"/>
                    <a:pt x="5879" y="1"/>
                    <a:pt x="585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5"/>
            <p:cNvSpPr/>
            <p:nvPr/>
          </p:nvSpPr>
          <p:spPr>
            <a:xfrm>
              <a:off x="1902375" y="3849875"/>
              <a:ext cx="316900" cy="121725"/>
            </a:xfrm>
            <a:custGeom>
              <a:avLst/>
              <a:gdLst/>
              <a:ahLst/>
              <a:cxnLst/>
              <a:rect l="l" t="t" r="r" b="b"/>
              <a:pathLst>
                <a:path w="12676" h="4869" extrusionOk="0">
                  <a:moveTo>
                    <a:pt x="33" y="0"/>
                  </a:moveTo>
                  <a:cubicBezTo>
                    <a:pt x="33" y="0"/>
                    <a:pt x="0" y="967"/>
                    <a:pt x="267" y="1201"/>
                  </a:cubicBezTo>
                  <a:cubicBezTo>
                    <a:pt x="834" y="1568"/>
                    <a:pt x="1501" y="1801"/>
                    <a:pt x="2168" y="1901"/>
                  </a:cubicBezTo>
                  <a:cubicBezTo>
                    <a:pt x="3002" y="2102"/>
                    <a:pt x="4103" y="2902"/>
                    <a:pt x="4837" y="3469"/>
                  </a:cubicBezTo>
                  <a:cubicBezTo>
                    <a:pt x="5571" y="4036"/>
                    <a:pt x="6605" y="4570"/>
                    <a:pt x="8473" y="4804"/>
                  </a:cubicBezTo>
                  <a:cubicBezTo>
                    <a:pt x="8761" y="4847"/>
                    <a:pt x="9049" y="4868"/>
                    <a:pt x="9335" y="4868"/>
                  </a:cubicBezTo>
                  <a:cubicBezTo>
                    <a:pt x="10374" y="4868"/>
                    <a:pt x="11386" y="4586"/>
                    <a:pt x="12275" y="4036"/>
                  </a:cubicBezTo>
                  <a:cubicBezTo>
                    <a:pt x="12576" y="3736"/>
                    <a:pt x="12676" y="3302"/>
                    <a:pt x="12509" y="2936"/>
                  </a:cubicBezTo>
                  <a:lnTo>
                    <a:pt x="3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5"/>
            <p:cNvSpPr/>
            <p:nvPr/>
          </p:nvSpPr>
          <p:spPr>
            <a:xfrm>
              <a:off x="1902375" y="3754800"/>
              <a:ext cx="321900" cy="205175"/>
            </a:xfrm>
            <a:custGeom>
              <a:avLst/>
              <a:gdLst/>
              <a:ahLst/>
              <a:cxnLst/>
              <a:rect l="l" t="t" r="r" b="b"/>
              <a:pathLst>
                <a:path w="12876" h="8207" extrusionOk="0">
                  <a:moveTo>
                    <a:pt x="801" y="0"/>
                  </a:moveTo>
                  <a:cubicBezTo>
                    <a:pt x="667" y="0"/>
                    <a:pt x="534" y="100"/>
                    <a:pt x="500" y="234"/>
                  </a:cubicBezTo>
                  <a:cubicBezTo>
                    <a:pt x="434" y="501"/>
                    <a:pt x="367" y="1301"/>
                    <a:pt x="267" y="1735"/>
                  </a:cubicBezTo>
                  <a:cubicBezTo>
                    <a:pt x="67" y="2536"/>
                    <a:pt x="0" y="3336"/>
                    <a:pt x="67" y="4137"/>
                  </a:cubicBezTo>
                  <a:cubicBezTo>
                    <a:pt x="167" y="4670"/>
                    <a:pt x="1468" y="5004"/>
                    <a:pt x="2302" y="5304"/>
                  </a:cubicBezTo>
                  <a:cubicBezTo>
                    <a:pt x="3269" y="5671"/>
                    <a:pt x="4170" y="6205"/>
                    <a:pt x="4970" y="6839"/>
                  </a:cubicBezTo>
                  <a:cubicBezTo>
                    <a:pt x="6138" y="7639"/>
                    <a:pt x="7505" y="8106"/>
                    <a:pt x="8940" y="8206"/>
                  </a:cubicBezTo>
                  <a:cubicBezTo>
                    <a:pt x="10407" y="8206"/>
                    <a:pt x="12042" y="7739"/>
                    <a:pt x="12409" y="7139"/>
                  </a:cubicBezTo>
                  <a:cubicBezTo>
                    <a:pt x="12876" y="6372"/>
                    <a:pt x="12509" y="5938"/>
                    <a:pt x="10374" y="5037"/>
                  </a:cubicBezTo>
                  <a:cubicBezTo>
                    <a:pt x="9940" y="4837"/>
                    <a:pt x="8506" y="4070"/>
                    <a:pt x="8039" y="3803"/>
                  </a:cubicBezTo>
                  <a:cubicBezTo>
                    <a:pt x="6705" y="3036"/>
                    <a:pt x="5404" y="2002"/>
                    <a:pt x="4803" y="634"/>
                  </a:cubicBezTo>
                  <a:cubicBezTo>
                    <a:pt x="4737" y="467"/>
                    <a:pt x="4637" y="334"/>
                    <a:pt x="4470" y="234"/>
                  </a:cubicBezTo>
                  <a:cubicBezTo>
                    <a:pt x="4392" y="195"/>
                    <a:pt x="4314" y="179"/>
                    <a:pt x="4235" y="179"/>
                  </a:cubicBezTo>
                  <a:cubicBezTo>
                    <a:pt x="4180" y="179"/>
                    <a:pt x="4125" y="187"/>
                    <a:pt x="4070" y="201"/>
                  </a:cubicBezTo>
                  <a:cubicBezTo>
                    <a:pt x="3703" y="234"/>
                    <a:pt x="3369" y="334"/>
                    <a:pt x="3036" y="467"/>
                  </a:cubicBezTo>
                  <a:cubicBezTo>
                    <a:pt x="2735" y="601"/>
                    <a:pt x="2335" y="734"/>
                    <a:pt x="2335" y="1101"/>
                  </a:cubicBezTo>
                  <a:cubicBezTo>
                    <a:pt x="2335" y="1201"/>
                    <a:pt x="2368" y="1301"/>
                    <a:pt x="2402" y="1435"/>
                  </a:cubicBezTo>
                  <a:cubicBezTo>
                    <a:pt x="2435" y="1501"/>
                    <a:pt x="2468" y="1602"/>
                    <a:pt x="2402" y="1635"/>
                  </a:cubicBezTo>
                  <a:cubicBezTo>
                    <a:pt x="2393" y="1644"/>
                    <a:pt x="2379" y="1648"/>
                    <a:pt x="2362" y="1648"/>
                  </a:cubicBezTo>
                  <a:cubicBezTo>
                    <a:pt x="2317" y="1648"/>
                    <a:pt x="2250" y="1617"/>
                    <a:pt x="2202" y="1568"/>
                  </a:cubicBezTo>
                  <a:cubicBezTo>
                    <a:pt x="2001" y="1368"/>
                    <a:pt x="1801" y="1168"/>
                    <a:pt x="1635" y="934"/>
                  </a:cubicBezTo>
                  <a:cubicBezTo>
                    <a:pt x="1534" y="834"/>
                    <a:pt x="1401" y="734"/>
                    <a:pt x="1301" y="634"/>
                  </a:cubicBezTo>
                  <a:cubicBezTo>
                    <a:pt x="1168" y="567"/>
                    <a:pt x="1034" y="501"/>
                    <a:pt x="934" y="401"/>
                  </a:cubicBezTo>
                  <a:cubicBezTo>
                    <a:pt x="767" y="301"/>
                    <a:pt x="801" y="134"/>
                    <a:pt x="80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5"/>
            <p:cNvSpPr/>
            <p:nvPr/>
          </p:nvSpPr>
          <p:spPr>
            <a:xfrm>
              <a:off x="1997425" y="3871550"/>
              <a:ext cx="227700" cy="89250"/>
            </a:xfrm>
            <a:custGeom>
              <a:avLst/>
              <a:gdLst/>
              <a:ahLst/>
              <a:cxnLst/>
              <a:rect l="l" t="t" r="r" b="b"/>
              <a:pathLst>
                <a:path w="9108" h="3570" extrusionOk="0">
                  <a:moveTo>
                    <a:pt x="5872" y="0"/>
                  </a:moveTo>
                  <a:cubicBezTo>
                    <a:pt x="5204" y="67"/>
                    <a:pt x="3870" y="901"/>
                    <a:pt x="3870" y="1068"/>
                  </a:cubicBezTo>
                  <a:cubicBezTo>
                    <a:pt x="4070" y="1435"/>
                    <a:pt x="3937" y="1935"/>
                    <a:pt x="3537" y="2135"/>
                  </a:cubicBezTo>
                  <a:cubicBezTo>
                    <a:pt x="3352" y="2252"/>
                    <a:pt x="3115" y="2300"/>
                    <a:pt x="2852" y="2300"/>
                  </a:cubicBezTo>
                  <a:cubicBezTo>
                    <a:pt x="1687" y="2300"/>
                    <a:pt x="1" y="1368"/>
                    <a:pt x="1" y="1368"/>
                  </a:cubicBezTo>
                  <a:lnTo>
                    <a:pt x="1" y="1368"/>
                  </a:lnTo>
                  <a:cubicBezTo>
                    <a:pt x="401" y="1602"/>
                    <a:pt x="801" y="1868"/>
                    <a:pt x="1168" y="2169"/>
                  </a:cubicBezTo>
                  <a:cubicBezTo>
                    <a:pt x="2369" y="2969"/>
                    <a:pt x="3737" y="3436"/>
                    <a:pt x="5171" y="3570"/>
                  </a:cubicBezTo>
                  <a:cubicBezTo>
                    <a:pt x="7072" y="3570"/>
                    <a:pt x="8240" y="3069"/>
                    <a:pt x="8640" y="2469"/>
                  </a:cubicBezTo>
                  <a:cubicBezTo>
                    <a:pt x="9107" y="1702"/>
                    <a:pt x="8840" y="1268"/>
                    <a:pt x="6706" y="334"/>
                  </a:cubicBezTo>
                  <a:lnTo>
                    <a:pt x="5872"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5"/>
            <p:cNvSpPr/>
            <p:nvPr/>
          </p:nvSpPr>
          <p:spPr>
            <a:xfrm>
              <a:off x="1604650" y="3980800"/>
              <a:ext cx="136800" cy="107525"/>
            </a:xfrm>
            <a:custGeom>
              <a:avLst/>
              <a:gdLst/>
              <a:ahLst/>
              <a:cxnLst/>
              <a:rect l="l" t="t" r="r" b="b"/>
              <a:pathLst>
                <a:path w="5472" h="4301" extrusionOk="0">
                  <a:moveTo>
                    <a:pt x="101" y="0"/>
                  </a:moveTo>
                  <a:cubicBezTo>
                    <a:pt x="1" y="934"/>
                    <a:pt x="101" y="1868"/>
                    <a:pt x="468" y="2769"/>
                  </a:cubicBezTo>
                  <a:cubicBezTo>
                    <a:pt x="801" y="3736"/>
                    <a:pt x="2002" y="4170"/>
                    <a:pt x="2869" y="4270"/>
                  </a:cubicBezTo>
                  <a:cubicBezTo>
                    <a:pt x="3003" y="4291"/>
                    <a:pt x="3137" y="4301"/>
                    <a:pt x="3268" y="4301"/>
                  </a:cubicBezTo>
                  <a:cubicBezTo>
                    <a:pt x="3984" y="4301"/>
                    <a:pt x="4632" y="3995"/>
                    <a:pt x="4971" y="3403"/>
                  </a:cubicBezTo>
                  <a:cubicBezTo>
                    <a:pt x="5338" y="2569"/>
                    <a:pt x="5471" y="1635"/>
                    <a:pt x="5371" y="701"/>
                  </a:cubicBezTo>
                  <a:lnTo>
                    <a:pt x="1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5"/>
            <p:cNvSpPr/>
            <p:nvPr/>
          </p:nvSpPr>
          <p:spPr>
            <a:xfrm>
              <a:off x="1606325" y="3796500"/>
              <a:ext cx="136775" cy="279650"/>
            </a:xfrm>
            <a:custGeom>
              <a:avLst/>
              <a:gdLst/>
              <a:ahLst/>
              <a:cxnLst/>
              <a:rect l="l" t="t" r="r" b="b"/>
              <a:pathLst>
                <a:path w="5471" h="11186" extrusionOk="0">
                  <a:moveTo>
                    <a:pt x="934" y="0"/>
                  </a:moveTo>
                  <a:cubicBezTo>
                    <a:pt x="567" y="34"/>
                    <a:pt x="634" y="1601"/>
                    <a:pt x="601" y="3203"/>
                  </a:cubicBezTo>
                  <a:cubicBezTo>
                    <a:pt x="567" y="4904"/>
                    <a:pt x="100" y="5638"/>
                    <a:pt x="67" y="7039"/>
                  </a:cubicBezTo>
                  <a:cubicBezTo>
                    <a:pt x="0" y="8606"/>
                    <a:pt x="167" y="9307"/>
                    <a:pt x="901" y="10208"/>
                  </a:cubicBezTo>
                  <a:cubicBezTo>
                    <a:pt x="1315" y="10720"/>
                    <a:pt x="2263" y="11185"/>
                    <a:pt x="3157" y="11185"/>
                  </a:cubicBezTo>
                  <a:cubicBezTo>
                    <a:pt x="3776" y="11185"/>
                    <a:pt x="4368" y="10962"/>
                    <a:pt x="4737" y="10374"/>
                  </a:cubicBezTo>
                  <a:cubicBezTo>
                    <a:pt x="5471" y="9173"/>
                    <a:pt x="5371" y="7939"/>
                    <a:pt x="5137" y="6405"/>
                  </a:cubicBezTo>
                  <a:cubicBezTo>
                    <a:pt x="4904" y="5071"/>
                    <a:pt x="4704" y="3736"/>
                    <a:pt x="4637" y="2402"/>
                  </a:cubicBezTo>
                  <a:cubicBezTo>
                    <a:pt x="4570" y="1234"/>
                    <a:pt x="4537" y="100"/>
                    <a:pt x="4203" y="0"/>
                  </a:cubicBezTo>
                  <a:lnTo>
                    <a:pt x="4203" y="567"/>
                  </a:lnTo>
                  <a:cubicBezTo>
                    <a:pt x="4203" y="734"/>
                    <a:pt x="4237" y="1335"/>
                    <a:pt x="4036" y="1335"/>
                  </a:cubicBezTo>
                  <a:cubicBezTo>
                    <a:pt x="4003" y="1201"/>
                    <a:pt x="3970" y="1068"/>
                    <a:pt x="3970" y="901"/>
                  </a:cubicBezTo>
                  <a:cubicBezTo>
                    <a:pt x="4003" y="767"/>
                    <a:pt x="3936" y="634"/>
                    <a:pt x="3836" y="534"/>
                  </a:cubicBezTo>
                  <a:cubicBezTo>
                    <a:pt x="3703" y="467"/>
                    <a:pt x="3569" y="401"/>
                    <a:pt x="3436" y="401"/>
                  </a:cubicBezTo>
                  <a:cubicBezTo>
                    <a:pt x="3069" y="367"/>
                    <a:pt x="2702" y="367"/>
                    <a:pt x="2335" y="367"/>
                  </a:cubicBezTo>
                  <a:cubicBezTo>
                    <a:pt x="2168" y="367"/>
                    <a:pt x="2002" y="367"/>
                    <a:pt x="1802" y="401"/>
                  </a:cubicBezTo>
                  <a:cubicBezTo>
                    <a:pt x="1668" y="401"/>
                    <a:pt x="1501" y="434"/>
                    <a:pt x="1368" y="501"/>
                  </a:cubicBezTo>
                  <a:cubicBezTo>
                    <a:pt x="1268" y="534"/>
                    <a:pt x="1201" y="567"/>
                    <a:pt x="1201" y="667"/>
                  </a:cubicBezTo>
                  <a:cubicBezTo>
                    <a:pt x="1168" y="734"/>
                    <a:pt x="1168" y="801"/>
                    <a:pt x="1201" y="834"/>
                  </a:cubicBezTo>
                  <a:cubicBezTo>
                    <a:pt x="1201" y="968"/>
                    <a:pt x="1201" y="1068"/>
                    <a:pt x="1201" y="1168"/>
                  </a:cubicBezTo>
                  <a:cubicBezTo>
                    <a:pt x="1201" y="1234"/>
                    <a:pt x="1134" y="1268"/>
                    <a:pt x="1101" y="1268"/>
                  </a:cubicBezTo>
                  <a:cubicBezTo>
                    <a:pt x="1034" y="1268"/>
                    <a:pt x="1034" y="1234"/>
                    <a:pt x="1034" y="1201"/>
                  </a:cubicBezTo>
                  <a:cubicBezTo>
                    <a:pt x="1034" y="1001"/>
                    <a:pt x="1034" y="868"/>
                    <a:pt x="1001" y="634"/>
                  </a:cubicBezTo>
                  <a:lnTo>
                    <a:pt x="1001" y="300"/>
                  </a:lnTo>
                  <a:cubicBezTo>
                    <a:pt x="1001" y="200"/>
                    <a:pt x="934" y="100"/>
                    <a:pt x="934"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5"/>
            <p:cNvSpPr/>
            <p:nvPr/>
          </p:nvSpPr>
          <p:spPr>
            <a:xfrm>
              <a:off x="1605475" y="3959950"/>
              <a:ext cx="136800" cy="116200"/>
            </a:xfrm>
            <a:custGeom>
              <a:avLst/>
              <a:gdLst/>
              <a:ahLst/>
              <a:cxnLst/>
              <a:rect l="l" t="t" r="r" b="b"/>
              <a:pathLst>
                <a:path w="5472" h="4648" extrusionOk="0">
                  <a:moveTo>
                    <a:pt x="101" y="34"/>
                  </a:moveTo>
                  <a:lnTo>
                    <a:pt x="101" y="34"/>
                  </a:lnTo>
                  <a:cubicBezTo>
                    <a:pt x="101" y="51"/>
                    <a:pt x="101" y="75"/>
                    <a:pt x="101" y="104"/>
                  </a:cubicBezTo>
                  <a:lnTo>
                    <a:pt x="101" y="104"/>
                  </a:lnTo>
                  <a:cubicBezTo>
                    <a:pt x="101" y="80"/>
                    <a:pt x="101" y="56"/>
                    <a:pt x="101" y="34"/>
                  </a:cubicBezTo>
                  <a:close/>
                  <a:moveTo>
                    <a:pt x="5138" y="0"/>
                  </a:moveTo>
                  <a:cubicBezTo>
                    <a:pt x="5138" y="1"/>
                    <a:pt x="5138" y="1735"/>
                    <a:pt x="4738" y="1968"/>
                  </a:cubicBezTo>
                  <a:cubicBezTo>
                    <a:pt x="4692" y="1989"/>
                    <a:pt x="4647" y="1999"/>
                    <a:pt x="4604" y="1999"/>
                  </a:cubicBezTo>
                  <a:cubicBezTo>
                    <a:pt x="4231" y="1999"/>
                    <a:pt x="3934" y="1300"/>
                    <a:pt x="3904" y="1001"/>
                  </a:cubicBezTo>
                  <a:cubicBezTo>
                    <a:pt x="3510" y="875"/>
                    <a:pt x="3101" y="808"/>
                    <a:pt x="2695" y="808"/>
                  </a:cubicBezTo>
                  <a:cubicBezTo>
                    <a:pt x="2242" y="808"/>
                    <a:pt x="1791" y="892"/>
                    <a:pt x="1369" y="1068"/>
                  </a:cubicBezTo>
                  <a:cubicBezTo>
                    <a:pt x="1369" y="1068"/>
                    <a:pt x="1065" y="2033"/>
                    <a:pt x="659" y="2033"/>
                  </a:cubicBezTo>
                  <a:cubicBezTo>
                    <a:pt x="619" y="2033"/>
                    <a:pt x="577" y="2023"/>
                    <a:pt x="535" y="2002"/>
                  </a:cubicBezTo>
                  <a:cubicBezTo>
                    <a:pt x="102" y="1785"/>
                    <a:pt x="99" y="480"/>
                    <a:pt x="101" y="104"/>
                  </a:cubicBezTo>
                  <a:lnTo>
                    <a:pt x="101" y="104"/>
                  </a:lnTo>
                  <a:cubicBezTo>
                    <a:pt x="99" y="224"/>
                    <a:pt x="90" y="362"/>
                    <a:pt x="34" y="501"/>
                  </a:cubicBezTo>
                  <a:cubicBezTo>
                    <a:pt x="1" y="2068"/>
                    <a:pt x="168" y="2769"/>
                    <a:pt x="868" y="3670"/>
                  </a:cubicBezTo>
                  <a:cubicBezTo>
                    <a:pt x="1282" y="4182"/>
                    <a:pt x="2242" y="4647"/>
                    <a:pt x="3145" y="4647"/>
                  </a:cubicBezTo>
                  <a:cubicBezTo>
                    <a:pt x="3771" y="4647"/>
                    <a:pt x="4369" y="4424"/>
                    <a:pt x="4738" y="3836"/>
                  </a:cubicBezTo>
                  <a:cubicBezTo>
                    <a:pt x="5471" y="2669"/>
                    <a:pt x="5371" y="1501"/>
                    <a:pt x="513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5"/>
            <p:cNvSpPr/>
            <p:nvPr/>
          </p:nvSpPr>
          <p:spPr>
            <a:xfrm>
              <a:off x="1582975" y="2589800"/>
              <a:ext cx="466175" cy="1309475"/>
            </a:xfrm>
            <a:custGeom>
              <a:avLst/>
              <a:gdLst/>
              <a:ahLst/>
              <a:cxnLst/>
              <a:rect l="l" t="t" r="r" b="b"/>
              <a:pathLst>
                <a:path w="18647" h="52379" extrusionOk="0">
                  <a:moveTo>
                    <a:pt x="4036" y="0"/>
                  </a:moveTo>
                  <a:cubicBezTo>
                    <a:pt x="3136" y="2035"/>
                    <a:pt x="2569" y="4203"/>
                    <a:pt x="2302" y="6438"/>
                  </a:cubicBezTo>
                  <a:cubicBezTo>
                    <a:pt x="1701" y="14477"/>
                    <a:pt x="1401" y="26186"/>
                    <a:pt x="1401" y="26186"/>
                  </a:cubicBezTo>
                  <a:cubicBezTo>
                    <a:pt x="1301" y="27020"/>
                    <a:pt x="767" y="28954"/>
                    <a:pt x="434" y="32657"/>
                  </a:cubicBezTo>
                  <a:cubicBezTo>
                    <a:pt x="0" y="37027"/>
                    <a:pt x="1168" y="51737"/>
                    <a:pt x="1168" y="51737"/>
                  </a:cubicBezTo>
                  <a:cubicBezTo>
                    <a:pt x="1168" y="51737"/>
                    <a:pt x="2245" y="52378"/>
                    <a:pt x="3554" y="52378"/>
                  </a:cubicBezTo>
                  <a:cubicBezTo>
                    <a:pt x="4292" y="52378"/>
                    <a:pt x="5104" y="52175"/>
                    <a:pt x="5838" y="51537"/>
                  </a:cubicBezTo>
                  <a:cubicBezTo>
                    <a:pt x="5838" y="51537"/>
                    <a:pt x="8206" y="31123"/>
                    <a:pt x="8740" y="26753"/>
                  </a:cubicBezTo>
                  <a:cubicBezTo>
                    <a:pt x="9240" y="22983"/>
                    <a:pt x="10574" y="14778"/>
                    <a:pt x="10574" y="14778"/>
                  </a:cubicBezTo>
                  <a:lnTo>
                    <a:pt x="11575" y="27353"/>
                  </a:lnTo>
                  <a:cubicBezTo>
                    <a:pt x="11575" y="27353"/>
                    <a:pt x="11442" y="30756"/>
                    <a:pt x="11542" y="32957"/>
                  </a:cubicBezTo>
                  <a:cubicBezTo>
                    <a:pt x="11675" y="35526"/>
                    <a:pt x="12909" y="48235"/>
                    <a:pt x="12909" y="48235"/>
                  </a:cubicBezTo>
                  <a:cubicBezTo>
                    <a:pt x="12909" y="48235"/>
                    <a:pt x="14124" y="48640"/>
                    <a:pt x="15463" y="48640"/>
                  </a:cubicBezTo>
                  <a:cubicBezTo>
                    <a:pt x="16430" y="48640"/>
                    <a:pt x="17461" y="48429"/>
                    <a:pt x="18147" y="47701"/>
                  </a:cubicBezTo>
                  <a:cubicBezTo>
                    <a:pt x="18147" y="47701"/>
                    <a:pt x="18513" y="29555"/>
                    <a:pt x="18547" y="26453"/>
                  </a:cubicBezTo>
                  <a:cubicBezTo>
                    <a:pt x="18647" y="20382"/>
                    <a:pt x="18347" y="9074"/>
                    <a:pt x="18147" y="2902"/>
                  </a:cubicBezTo>
                  <a:lnTo>
                    <a:pt x="4036"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5"/>
            <p:cNvSpPr/>
            <p:nvPr/>
          </p:nvSpPr>
          <p:spPr>
            <a:xfrm>
              <a:off x="1582975" y="2589800"/>
              <a:ext cx="466175" cy="1309475"/>
            </a:xfrm>
            <a:custGeom>
              <a:avLst/>
              <a:gdLst/>
              <a:ahLst/>
              <a:cxnLst/>
              <a:rect l="l" t="t" r="r" b="b"/>
              <a:pathLst>
                <a:path w="18647" h="52379" extrusionOk="0">
                  <a:moveTo>
                    <a:pt x="4036" y="0"/>
                  </a:moveTo>
                  <a:cubicBezTo>
                    <a:pt x="3136" y="2035"/>
                    <a:pt x="2569" y="4203"/>
                    <a:pt x="2302" y="6438"/>
                  </a:cubicBezTo>
                  <a:cubicBezTo>
                    <a:pt x="1701" y="14477"/>
                    <a:pt x="1401" y="26186"/>
                    <a:pt x="1401" y="26186"/>
                  </a:cubicBezTo>
                  <a:cubicBezTo>
                    <a:pt x="1301" y="27020"/>
                    <a:pt x="767" y="28954"/>
                    <a:pt x="434" y="32657"/>
                  </a:cubicBezTo>
                  <a:cubicBezTo>
                    <a:pt x="0" y="37027"/>
                    <a:pt x="1168" y="51737"/>
                    <a:pt x="1168" y="51737"/>
                  </a:cubicBezTo>
                  <a:cubicBezTo>
                    <a:pt x="1168" y="51737"/>
                    <a:pt x="2245" y="52378"/>
                    <a:pt x="3554" y="52378"/>
                  </a:cubicBezTo>
                  <a:cubicBezTo>
                    <a:pt x="4292" y="52378"/>
                    <a:pt x="5104" y="52175"/>
                    <a:pt x="5838" y="51537"/>
                  </a:cubicBezTo>
                  <a:cubicBezTo>
                    <a:pt x="5838" y="51537"/>
                    <a:pt x="8206" y="31123"/>
                    <a:pt x="8740" y="26753"/>
                  </a:cubicBezTo>
                  <a:cubicBezTo>
                    <a:pt x="9240" y="22983"/>
                    <a:pt x="10574" y="14778"/>
                    <a:pt x="10574" y="14778"/>
                  </a:cubicBezTo>
                  <a:lnTo>
                    <a:pt x="11575" y="27353"/>
                  </a:lnTo>
                  <a:cubicBezTo>
                    <a:pt x="11575" y="27353"/>
                    <a:pt x="11442" y="30756"/>
                    <a:pt x="11542" y="32957"/>
                  </a:cubicBezTo>
                  <a:cubicBezTo>
                    <a:pt x="11675" y="35526"/>
                    <a:pt x="12909" y="48235"/>
                    <a:pt x="12909" y="48235"/>
                  </a:cubicBezTo>
                  <a:cubicBezTo>
                    <a:pt x="12909" y="48235"/>
                    <a:pt x="14124" y="48640"/>
                    <a:pt x="15463" y="48640"/>
                  </a:cubicBezTo>
                  <a:cubicBezTo>
                    <a:pt x="16430" y="48640"/>
                    <a:pt x="17461" y="48429"/>
                    <a:pt x="18147" y="47701"/>
                  </a:cubicBezTo>
                  <a:cubicBezTo>
                    <a:pt x="18147" y="47701"/>
                    <a:pt x="18513" y="29555"/>
                    <a:pt x="18547" y="26453"/>
                  </a:cubicBezTo>
                  <a:cubicBezTo>
                    <a:pt x="18647" y="20382"/>
                    <a:pt x="18347" y="9074"/>
                    <a:pt x="18147" y="2902"/>
                  </a:cubicBezTo>
                  <a:lnTo>
                    <a:pt x="40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5"/>
            <p:cNvSpPr/>
            <p:nvPr/>
          </p:nvSpPr>
          <p:spPr>
            <a:xfrm>
              <a:off x="1847325" y="2816625"/>
              <a:ext cx="132625" cy="420325"/>
            </a:xfrm>
            <a:custGeom>
              <a:avLst/>
              <a:gdLst/>
              <a:ahLst/>
              <a:cxnLst/>
              <a:rect l="l" t="t" r="r" b="b"/>
              <a:pathLst>
                <a:path w="5305" h="16813" extrusionOk="0">
                  <a:moveTo>
                    <a:pt x="5304" y="1"/>
                  </a:moveTo>
                  <a:lnTo>
                    <a:pt x="5304" y="1"/>
                  </a:lnTo>
                  <a:cubicBezTo>
                    <a:pt x="3803" y="1368"/>
                    <a:pt x="534" y="1835"/>
                    <a:pt x="534" y="1835"/>
                  </a:cubicBezTo>
                  <a:lnTo>
                    <a:pt x="0" y="5705"/>
                  </a:lnTo>
                  <a:lnTo>
                    <a:pt x="834" y="16813"/>
                  </a:lnTo>
                  <a:lnTo>
                    <a:pt x="868" y="5938"/>
                  </a:lnTo>
                  <a:lnTo>
                    <a:pt x="1435" y="2436"/>
                  </a:lnTo>
                  <a:cubicBezTo>
                    <a:pt x="3036" y="2235"/>
                    <a:pt x="4437" y="1335"/>
                    <a:pt x="5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5"/>
            <p:cNvSpPr/>
            <p:nvPr/>
          </p:nvSpPr>
          <p:spPr>
            <a:xfrm>
              <a:off x="1989100" y="2533925"/>
              <a:ext cx="108425" cy="150125"/>
            </a:xfrm>
            <a:custGeom>
              <a:avLst/>
              <a:gdLst/>
              <a:ahLst/>
              <a:cxnLst/>
              <a:rect l="l" t="t" r="r" b="b"/>
              <a:pathLst>
                <a:path w="4337" h="6005" extrusionOk="0">
                  <a:moveTo>
                    <a:pt x="2302" y="0"/>
                  </a:moveTo>
                  <a:cubicBezTo>
                    <a:pt x="2302" y="0"/>
                    <a:pt x="134" y="3570"/>
                    <a:pt x="67" y="3570"/>
                  </a:cubicBezTo>
                  <a:cubicBezTo>
                    <a:pt x="0" y="3570"/>
                    <a:pt x="1935" y="6005"/>
                    <a:pt x="1935" y="6005"/>
                  </a:cubicBezTo>
                  <a:lnTo>
                    <a:pt x="4337" y="3369"/>
                  </a:lnTo>
                  <a:lnTo>
                    <a:pt x="2302" y="0"/>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5"/>
            <p:cNvSpPr/>
            <p:nvPr/>
          </p:nvSpPr>
          <p:spPr>
            <a:xfrm>
              <a:off x="1950725" y="2139475"/>
              <a:ext cx="281900" cy="482875"/>
            </a:xfrm>
            <a:custGeom>
              <a:avLst/>
              <a:gdLst/>
              <a:ahLst/>
              <a:cxnLst/>
              <a:rect l="l" t="t" r="r" b="b"/>
              <a:pathLst>
                <a:path w="11276" h="19315" extrusionOk="0">
                  <a:moveTo>
                    <a:pt x="1" y="0"/>
                  </a:moveTo>
                  <a:lnTo>
                    <a:pt x="568" y="6805"/>
                  </a:lnTo>
                  <a:lnTo>
                    <a:pt x="5872" y="12243"/>
                  </a:lnTo>
                  <a:lnTo>
                    <a:pt x="3303" y="16512"/>
                  </a:lnTo>
                  <a:cubicBezTo>
                    <a:pt x="3837" y="17880"/>
                    <a:pt x="4904" y="18580"/>
                    <a:pt x="5872" y="19314"/>
                  </a:cubicBezTo>
                  <a:cubicBezTo>
                    <a:pt x="5872" y="19314"/>
                    <a:pt x="9841" y="14778"/>
                    <a:pt x="10575" y="13577"/>
                  </a:cubicBezTo>
                  <a:cubicBezTo>
                    <a:pt x="11275" y="12376"/>
                    <a:pt x="11142" y="11709"/>
                    <a:pt x="10241" y="10108"/>
                  </a:cubicBezTo>
                  <a:cubicBezTo>
                    <a:pt x="9407" y="8707"/>
                    <a:pt x="6639" y="5238"/>
                    <a:pt x="5238" y="3370"/>
                  </a:cubicBezTo>
                  <a:cubicBezTo>
                    <a:pt x="3203" y="701"/>
                    <a:pt x="3170" y="901"/>
                    <a:pt x="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5"/>
            <p:cNvSpPr/>
            <p:nvPr/>
          </p:nvSpPr>
          <p:spPr>
            <a:xfrm>
              <a:off x="1683875" y="1777425"/>
              <a:ext cx="97600" cy="267000"/>
            </a:xfrm>
            <a:custGeom>
              <a:avLst/>
              <a:gdLst/>
              <a:ahLst/>
              <a:cxnLst/>
              <a:rect l="l" t="t" r="r" b="b"/>
              <a:pathLst>
                <a:path w="3904" h="10680" extrusionOk="0">
                  <a:moveTo>
                    <a:pt x="919" y="0"/>
                  </a:moveTo>
                  <a:cubicBezTo>
                    <a:pt x="558" y="0"/>
                    <a:pt x="210" y="220"/>
                    <a:pt x="34" y="572"/>
                  </a:cubicBezTo>
                  <a:lnTo>
                    <a:pt x="1401" y="1206"/>
                  </a:lnTo>
                  <a:cubicBezTo>
                    <a:pt x="934" y="1340"/>
                    <a:pt x="568" y="1640"/>
                    <a:pt x="367" y="2074"/>
                  </a:cubicBezTo>
                  <a:cubicBezTo>
                    <a:pt x="0" y="2807"/>
                    <a:pt x="467" y="4409"/>
                    <a:pt x="968" y="6410"/>
                  </a:cubicBezTo>
                  <a:cubicBezTo>
                    <a:pt x="1235" y="7644"/>
                    <a:pt x="1602" y="8878"/>
                    <a:pt x="2035" y="10079"/>
                  </a:cubicBezTo>
                  <a:cubicBezTo>
                    <a:pt x="2269" y="10646"/>
                    <a:pt x="2669" y="10680"/>
                    <a:pt x="2669" y="10680"/>
                  </a:cubicBezTo>
                  <a:lnTo>
                    <a:pt x="2669" y="8678"/>
                  </a:lnTo>
                  <a:lnTo>
                    <a:pt x="2602" y="7044"/>
                  </a:lnTo>
                  <a:cubicBezTo>
                    <a:pt x="2602" y="7044"/>
                    <a:pt x="3636" y="5609"/>
                    <a:pt x="3770" y="4442"/>
                  </a:cubicBezTo>
                  <a:cubicBezTo>
                    <a:pt x="3903" y="2907"/>
                    <a:pt x="3603" y="2307"/>
                    <a:pt x="3603" y="2307"/>
                  </a:cubicBezTo>
                  <a:lnTo>
                    <a:pt x="1935" y="1039"/>
                  </a:lnTo>
                  <a:cubicBezTo>
                    <a:pt x="1868" y="1039"/>
                    <a:pt x="1802" y="1039"/>
                    <a:pt x="1735" y="1073"/>
                  </a:cubicBezTo>
                  <a:cubicBezTo>
                    <a:pt x="1835" y="673"/>
                    <a:pt x="1635" y="239"/>
                    <a:pt x="1268" y="72"/>
                  </a:cubicBezTo>
                  <a:cubicBezTo>
                    <a:pt x="1154" y="23"/>
                    <a:pt x="1036" y="0"/>
                    <a:pt x="9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5"/>
            <p:cNvSpPr/>
            <p:nvPr/>
          </p:nvSpPr>
          <p:spPr>
            <a:xfrm>
              <a:off x="1802300" y="1760875"/>
              <a:ext cx="195150" cy="166500"/>
            </a:xfrm>
            <a:custGeom>
              <a:avLst/>
              <a:gdLst/>
              <a:ahLst/>
              <a:cxnLst/>
              <a:rect l="l" t="t" r="r" b="b"/>
              <a:pathLst>
                <a:path w="7806" h="6660" extrusionOk="0">
                  <a:moveTo>
                    <a:pt x="4470" y="0"/>
                  </a:moveTo>
                  <a:cubicBezTo>
                    <a:pt x="1501" y="0"/>
                    <a:pt x="0" y="3569"/>
                    <a:pt x="2102" y="5671"/>
                  </a:cubicBezTo>
                  <a:cubicBezTo>
                    <a:pt x="2785" y="6354"/>
                    <a:pt x="3626" y="6660"/>
                    <a:pt x="4451" y="6660"/>
                  </a:cubicBezTo>
                  <a:cubicBezTo>
                    <a:pt x="6164" y="6660"/>
                    <a:pt x="7806" y="5340"/>
                    <a:pt x="7806" y="3336"/>
                  </a:cubicBezTo>
                  <a:cubicBezTo>
                    <a:pt x="7806" y="1501"/>
                    <a:pt x="6305" y="0"/>
                    <a:pt x="44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5"/>
            <p:cNvSpPr/>
            <p:nvPr/>
          </p:nvSpPr>
          <p:spPr>
            <a:xfrm>
              <a:off x="1661350" y="1799975"/>
              <a:ext cx="326100" cy="374550"/>
            </a:xfrm>
            <a:custGeom>
              <a:avLst/>
              <a:gdLst/>
              <a:ahLst/>
              <a:cxnLst/>
              <a:rect l="l" t="t" r="r" b="b"/>
              <a:pathLst>
                <a:path w="13044" h="14982" extrusionOk="0">
                  <a:moveTo>
                    <a:pt x="9781" y="0"/>
                  </a:moveTo>
                  <a:cubicBezTo>
                    <a:pt x="8099" y="0"/>
                    <a:pt x="6025" y="444"/>
                    <a:pt x="4504" y="1405"/>
                  </a:cubicBezTo>
                  <a:cubicBezTo>
                    <a:pt x="4671" y="4641"/>
                    <a:pt x="3937" y="5541"/>
                    <a:pt x="3537" y="5875"/>
                  </a:cubicBezTo>
                  <a:cubicBezTo>
                    <a:pt x="3471" y="5935"/>
                    <a:pt x="3408" y="5961"/>
                    <a:pt x="3347" y="5961"/>
                  </a:cubicBezTo>
                  <a:cubicBezTo>
                    <a:pt x="3037" y="5961"/>
                    <a:pt x="2781" y="5286"/>
                    <a:pt x="2503" y="5008"/>
                  </a:cubicBezTo>
                  <a:cubicBezTo>
                    <a:pt x="2327" y="4814"/>
                    <a:pt x="1938" y="4593"/>
                    <a:pt x="1531" y="4593"/>
                  </a:cubicBezTo>
                  <a:cubicBezTo>
                    <a:pt x="1166" y="4593"/>
                    <a:pt x="787" y="4771"/>
                    <a:pt x="535" y="5308"/>
                  </a:cubicBezTo>
                  <a:cubicBezTo>
                    <a:pt x="1" y="6475"/>
                    <a:pt x="1035" y="8043"/>
                    <a:pt x="1835" y="8443"/>
                  </a:cubicBezTo>
                  <a:cubicBezTo>
                    <a:pt x="2018" y="8526"/>
                    <a:pt x="2210" y="8565"/>
                    <a:pt x="2399" y="8565"/>
                  </a:cubicBezTo>
                  <a:cubicBezTo>
                    <a:pt x="2901" y="8565"/>
                    <a:pt x="3376" y="8285"/>
                    <a:pt x="3570" y="7776"/>
                  </a:cubicBezTo>
                  <a:lnTo>
                    <a:pt x="3570" y="12747"/>
                  </a:lnTo>
                  <a:cubicBezTo>
                    <a:pt x="4804" y="14981"/>
                    <a:pt x="7206" y="14548"/>
                    <a:pt x="8507" y="14848"/>
                  </a:cubicBezTo>
                  <a:cubicBezTo>
                    <a:pt x="8740" y="13947"/>
                    <a:pt x="8907" y="13514"/>
                    <a:pt x="8807" y="13013"/>
                  </a:cubicBezTo>
                  <a:lnTo>
                    <a:pt x="8807" y="11412"/>
                  </a:lnTo>
                  <a:cubicBezTo>
                    <a:pt x="9152" y="11477"/>
                    <a:pt x="9496" y="11514"/>
                    <a:pt x="9850" y="11514"/>
                  </a:cubicBezTo>
                  <a:cubicBezTo>
                    <a:pt x="10044" y="11514"/>
                    <a:pt x="10241" y="11503"/>
                    <a:pt x="10442" y="11479"/>
                  </a:cubicBezTo>
                  <a:cubicBezTo>
                    <a:pt x="11509" y="11312"/>
                    <a:pt x="12109" y="10445"/>
                    <a:pt x="12410" y="9244"/>
                  </a:cubicBezTo>
                  <a:cubicBezTo>
                    <a:pt x="12943" y="7376"/>
                    <a:pt x="13043" y="4207"/>
                    <a:pt x="12343" y="571"/>
                  </a:cubicBezTo>
                  <a:cubicBezTo>
                    <a:pt x="11849" y="198"/>
                    <a:pt x="10902" y="0"/>
                    <a:pt x="9781"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5"/>
            <p:cNvSpPr/>
            <p:nvPr/>
          </p:nvSpPr>
          <p:spPr>
            <a:xfrm>
              <a:off x="1833150" y="1915150"/>
              <a:ext cx="29200" cy="25625"/>
            </a:xfrm>
            <a:custGeom>
              <a:avLst/>
              <a:gdLst/>
              <a:ahLst/>
              <a:cxnLst/>
              <a:rect l="l" t="t" r="r" b="b"/>
              <a:pathLst>
                <a:path w="1168" h="1025" extrusionOk="0">
                  <a:moveTo>
                    <a:pt x="668" y="0"/>
                  </a:moveTo>
                  <a:cubicBezTo>
                    <a:pt x="234" y="0"/>
                    <a:pt x="0" y="534"/>
                    <a:pt x="301" y="868"/>
                  </a:cubicBezTo>
                  <a:cubicBezTo>
                    <a:pt x="409" y="976"/>
                    <a:pt x="539" y="1025"/>
                    <a:pt x="664" y="1025"/>
                  </a:cubicBezTo>
                  <a:cubicBezTo>
                    <a:pt x="925" y="1025"/>
                    <a:pt x="1168" y="816"/>
                    <a:pt x="1168" y="501"/>
                  </a:cubicBezTo>
                  <a:cubicBezTo>
                    <a:pt x="1168" y="234"/>
                    <a:pt x="968" y="0"/>
                    <a:pt x="6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5"/>
            <p:cNvSpPr/>
            <p:nvPr/>
          </p:nvSpPr>
          <p:spPr>
            <a:xfrm>
              <a:off x="1929050" y="1910150"/>
              <a:ext cx="29200" cy="25625"/>
            </a:xfrm>
            <a:custGeom>
              <a:avLst/>
              <a:gdLst/>
              <a:ahLst/>
              <a:cxnLst/>
              <a:rect l="l" t="t" r="r" b="b"/>
              <a:pathLst>
                <a:path w="1168" h="1025" extrusionOk="0">
                  <a:moveTo>
                    <a:pt x="668" y="0"/>
                  </a:moveTo>
                  <a:cubicBezTo>
                    <a:pt x="234" y="0"/>
                    <a:pt x="0" y="567"/>
                    <a:pt x="301" y="867"/>
                  </a:cubicBezTo>
                  <a:cubicBezTo>
                    <a:pt x="409" y="976"/>
                    <a:pt x="539" y="1024"/>
                    <a:pt x="664" y="1024"/>
                  </a:cubicBezTo>
                  <a:cubicBezTo>
                    <a:pt x="925" y="1024"/>
                    <a:pt x="1168" y="816"/>
                    <a:pt x="1168" y="501"/>
                  </a:cubicBezTo>
                  <a:cubicBezTo>
                    <a:pt x="1168" y="234"/>
                    <a:pt x="968" y="0"/>
                    <a:pt x="6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5"/>
            <p:cNvSpPr/>
            <p:nvPr/>
          </p:nvSpPr>
          <p:spPr>
            <a:xfrm>
              <a:off x="1770600" y="2033575"/>
              <a:ext cx="110950" cy="68400"/>
            </a:xfrm>
            <a:custGeom>
              <a:avLst/>
              <a:gdLst/>
              <a:ahLst/>
              <a:cxnLst/>
              <a:rect l="l" t="t" r="r" b="b"/>
              <a:pathLst>
                <a:path w="4438" h="2736" extrusionOk="0">
                  <a:moveTo>
                    <a:pt x="1" y="0"/>
                  </a:moveTo>
                  <a:lnTo>
                    <a:pt x="1" y="0"/>
                  </a:lnTo>
                  <a:cubicBezTo>
                    <a:pt x="134" y="500"/>
                    <a:pt x="368" y="967"/>
                    <a:pt x="668" y="1368"/>
                  </a:cubicBezTo>
                  <a:cubicBezTo>
                    <a:pt x="1302" y="2135"/>
                    <a:pt x="4437" y="2735"/>
                    <a:pt x="4437" y="2735"/>
                  </a:cubicBezTo>
                  <a:lnTo>
                    <a:pt x="4437" y="2068"/>
                  </a:lnTo>
                  <a:cubicBezTo>
                    <a:pt x="4437" y="2068"/>
                    <a:pt x="2002" y="1568"/>
                    <a:pt x="1168" y="1168"/>
                  </a:cubicBezTo>
                  <a:cubicBezTo>
                    <a:pt x="668" y="901"/>
                    <a:pt x="267" y="500"/>
                    <a:pt x="1" y="0"/>
                  </a:cubicBez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5"/>
            <p:cNvSpPr/>
            <p:nvPr/>
          </p:nvSpPr>
          <p:spPr>
            <a:xfrm>
              <a:off x="1719725" y="1707400"/>
              <a:ext cx="273550" cy="162900"/>
            </a:xfrm>
            <a:custGeom>
              <a:avLst/>
              <a:gdLst/>
              <a:ahLst/>
              <a:cxnLst/>
              <a:rect l="l" t="t" r="r" b="b"/>
              <a:pathLst>
                <a:path w="10942" h="6516" extrusionOk="0">
                  <a:moveTo>
                    <a:pt x="8955" y="0"/>
                  </a:moveTo>
                  <a:cubicBezTo>
                    <a:pt x="8778" y="0"/>
                    <a:pt x="8626" y="150"/>
                    <a:pt x="8474" y="271"/>
                  </a:cubicBezTo>
                  <a:cubicBezTo>
                    <a:pt x="7785" y="943"/>
                    <a:pt x="6974" y="1090"/>
                    <a:pt x="6126" y="1090"/>
                  </a:cubicBezTo>
                  <a:cubicBezTo>
                    <a:pt x="5462" y="1090"/>
                    <a:pt x="4776" y="1000"/>
                    <a:pt x="4107" y="1000"/>
                  </a:cubicBezTo>
                  <a:cubicBezTo>
                    <a:pt x="4016" y="1000"/>
                    <a:pt x="3926" y="1001"/>
                    <a:pt x="3837" y="1005"/>
                  </a:cubicBezTo>
                  <a:cubicBezTo>
                    <a:pt x="2503" y="1038"/>
                    <a:pt x="935" y="1572"/>
                    <a:pt x="301" y="2873"/>
                  </a:cubicBezTo>
                  <a:cubicBezTo>
                    <a:pt x="34" y="3474"/>
                    <a:pt x="1" y="4074"/>
                    <a:pt x="535" y="4508"/>
                  </a:cubicBezTo>
                  <a:cubicBezTo>
                    <a:pt x="868" y="4741"/>
                    <a:pt x="1235" y="4741"/>
                    <a:pt x="1435" y="5175"/>
                  </a:cubicBezTo>
                  <a:cubicBezTo>
                    <a:pt x="1468" y="5273"/>
                    <a:pt x="1761" y="6508"/>
                    <a:pt x="1609" y="6510"/>
                  </a:cubicBezTo>
                  <a:lnTo>
                    <a:pt x="1609" y="6510"/>
                  </a:lnTo>
                  <a:cubicBezTo>
                    <a:pt x="1606" y="6510"/>
                    <a:pt x="1604" y="6509"/>
                    <a:pt x="1602" y="6509"/>
                  </a:cubicBezTo>
                  <a:lnTo>
                    <a:pt x="1602" y="6509"/>
                  </a:lnTo>
                  <a:cubicBezTo>
                    <a:pt x="1604" y="6509"/>
                    <a:pt x="1606" y="6510"/>
                    <a:pt x="1608" y="6510"/>
                  </a:cubicBezTo>
                  <a:cubicBezTo>
                    <a:pt x="1608" y="6510"/>
                    <a:pt x="1608" y="6510"/>
                    <a:pt x="1609" y="6510"/>
                  </a:cubicBezTo>
                  <a:lnTo>
                    <a:pt x="1609" y="6510"/>
                  </a:lnTo>
                  <a:cubicBezTo>
                    <a:pt x="1652" y="6514"/>
                    <a:pt x="1695" y="6516"/>
                    <a:pt x="1738" y="6516"/>
                  </a:cubicBezTo>
                  <a:cubicBezTo>
                    <a:pt x="2353" y="6516"/>
                    <a:pt x="2914" y="6099"/>
                    <a:pt x="3070" y="5508"/>
                  </a:cubicBezTo>
                  <a:cubicBezTo>
                    <a:pt x="3103" y="5375"/>
                    <a:pt x="3170" y="5108"/>
                    <a:pt x="3203" y="4975"/>
                  </a:cubicBezTo>
                  <a:cubicBezTo>
                    <a:pt x="3230" y="4838"/>
                    <a:pt x="3370" y="4724"/>
                    <a:pt x="3511" y="4724"/>
                  </a:cubicBezTo>
                  <a:cubicBezTo>
                    <a:pt x="3542" y="4724"/>
                    <a:pt x="3573" y="4729"/>
                    <a:pt x="3603" y="4741"/>
                  </a:cubicBezTo>
                  <a:cubicBezTo>
                    <a:pt x="4004" y="4841"/>
                    <a:pt x="4271" y="5008"/>
                    <a:pt x="4637" y="5108"/>
                  </a:cubicBezTo>
                  <a:cubicBezTo>
                    <a:pt x="5345" y="5301"/>
                    <a:pt x="6067" y="5398"/>
                    <a:pt x="6784" y="5398"/>
                  </a:cubicBezTo>
                  <a:cubicBezTo>
                    <a:pt x="7183" y="5398"/>
                    <a:pt x="7580" y="5368"/>
                    <a:pt x="7973" y="5308"/>
                  </a:cubicBezTo>
                  <a:cubicBezTo>
                    <a:pt x="8774" y="5141"/>
                    <a:pt x="9508" y="4774"/>
                    <a:pt x="10108" y="4207"/>
                  </a:cubicBezTo>
                  <a:cubicBezTo>
                    <a:pt x="10675" y="3507"/>
                    <a:pt x="10942" y="2573"/>
                    <a:pt x="10809" y="1706"/>
                  </a:cubicBezTo>
                  <a:cubicBezTo>
                    <a:pt x="10809" y="1639"/>
                    <a:pt x="10809" y="1606"/>
                    <a:pt x="10809" y="1572"/>
                  </a:cubicBezTo>
                  <a:cubicBezTo>
                    <a:pt x="10809" y="1505"/>
                    <a:pt x="10775" y="1405"/>
                    <a:pt x="10742" y="1372"/>
                  </a:cubicBezTo>
                  <a:cubicBezTo>
                    <a:pt x="10714" y="1344"/>
                    <a:pt x="10681" y="1332"/>
                    <a:pt x="10645" y="1332"/>
                  </a:cubicBezTo>
                  <a:cubicBezTo>
                    <a:pt x="10468" y="1332"/>
                    <a:pt x="10219" y="1622"/>
                    <a:pt x="10108" y="1706"/>
                  </a:cubicBezTo>
                  <a:cubicBezTo>
                    <a:pt x="10008" y="1806"/>
                    <a:pt x="9908" y="1906"/>
                    <a:pt x="9774" y="1972"/>
                  </a:cubicBezTo>
                  <a:cubicBezTo>
                    <a:pt x="9674" y="2039"/>
                    <a:pt x="9541" y="2106"/>
                    <a:pt x="9441" y="2173"/>
                  </a:cubicBezTo>
                  <a:cubicBezTo>
                    <a:pt x="9508" y="1772"/>
                    <a:pt x="9508" y="1372"/>
                    <a:pt x="9441" y="972"/>
                  </a:cubicBezTo>
                  <a:cubicBezTo>
                    <a:pt x="9408" y="705"/>
                    <a:pt x="9341" y="71"/>
                    <a:pt x="9007" y="4"/>
                  </a:cubicBezTo>
                  <a:cubicBezTo>
                    <a:pt x="8990" y="1"/>
                    <a:pt x="8972" y="0"/>
                    <a:pt x="89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5"/>
            <p:cNvSpPr/>
            <p:nvPr/>
          </p:nvSpPr>
          <p:spPr>
            <a:xfrm>
              <a:off x="1816475" y="1884750"/>
              <a:ext cx="29200" cy="22925"/>
            </a:xfrm>
            <a:custGeom>
              <a:avLst/>
              <a:gdLst/>
              <a:ahLst/>
              <a:cxnLst/>
              <a:rect l="l" t="t" r="r" b="b"/>
              <a:pathLst>
                <a:path w="1168" h="917" extrusionOk="0">
                  <a:moveTo>
                    <a:pt x="632" y="1"/>
                  </a:moveTo>
                  <a:cubicBezTo>
                    <a:pt x="527" y="1"/>
                    <a:pt x="423" y="27"/>
                    <a:pt x="334" y="82"/>
                  </a:cubicBezTo>
                  <a:cubicBezTo>
                    <a:pt x="67" y="282"/>
                    <a:pt x="0" y="649"/>
                    <a:pt x="167" y="916"/>
                  </a:cubicBezTo>
                  <a:lnTo>
                    <a:pt x="1168" y="282"/>
                  </a:lnTo>
                  <a:cubicBezTo>
                    <a:pt x="1057" y="104"/>
                    <a:pt x="842" y="1"/>
                    <a:pt x="6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5"/>
            <p:cNvSpPr/>
            <p:nvPr/>
          </p:nvSpPr>
          <p:spPr>
            <a:xfrm>
              <a:off x="1860675" y="2006050"/>
              <a:ext cx="43375" cy="26675"/>
            </a:xfrm>
            <a:custGeom>
              <a:avLst/>
              <a:gdLst/>
              <a:ahLst/>
              <a:cxnLst/>
              <a:rect l="l" t="t" r="r" b="b"/>
              <a:pathLst>
                <a:path w="1735" h="1067" extrusionOk="0">
                  <a:moveTo>
                    <a:pt x="100" y="0"/>
                  </a:moveTo>
                  <a:lnTo>
                    <a:pt x="100" y="0"/>
                  </a:lnTo>
                  <a:cubicBezTo>
                    <a:pt x="0" y="467"/>
                    <a:pt x="267" y="934"/>
                    <a:pt x="734" y="1034"/>
                  </a:cubicBezTo>
                  <a:cubicBezTo>
                    <a:pt x="810" y="1056"/>
                    <a:pt x="885" y="1066"/>
                    <a:pt x="958" y="1066"/>
                  </a:cubicBezTo>
                  <a:cubicBezTo>
                    <a:pt x="1334" y="1066"/>
                    <a:pt x="1651" y="797"/>
                    <a:pt x="1735" y="434"/>
                  </a:cubicBezTo>
                  <a:lnTo>
                    <a:pt x="100" y="0"/>
                  </a:ln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5"/>
            <p:cNvSpPr/>
            <p:nvPr/>
          </p:nvSpPr>
          <p:spPr>
            <a:xfrm>
              <a:off x="1863175" y="2013550"/>
              <a:ext cx="23375" cy="19550"/>
            </a:xfrm>
            <a:custGeom>
              <a:avLst/>
              <a:gdLst/>
              <a:ahLst/>
              <a:cxnLst/>
              <a:rect l="l" t="t" r="r" b="b"/>
              <a:pathLst>
                <a:path w="935" h="782" extrusionOk="0">
                  <a:moveTo>
                    <a:pt x="0" y="1"/>
                  </a:moveTo>
                  <a:cubicBezTo>
                    <a:pt x="34" y="367"/>
                    <a:pt x="267" y="668"/>
                    <a:pt x="634" y="734"/>
                  </a:cubicBezTo>
                  <a:cubicBezTo>
                    <a:pt x="705" y="758"/>
                    <a:pt x="776" y="782"/>
                    <a:pt x="846" y="782"/>
                  </a:cubicBezTo>
                  <a:cubicBezTo>
                    <a:pt x="876" y="782"/>
                    <a:pt x="905" y="777"/>
                    <a:pt x="934" y="768"/>
                  </a:cubicBezTo>
                  <a:cubicBezTo>
                    <a:pt x="901" y="334"/>
                    <a:pt x="501" y="1"/>
                    <a:pt x="67"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5"/>
            <p:cNvSpPr/>
            <p:nvPr/>
          </p:nvSpPr>
          <p:spPr>
            <a:xfrm>
              <a:off x="1941550" y="1878825"/>
              <a:ext cx="30900" cy="21325"/>
            </a:xfrm>
            <a:custGeom>
              <a:avLst/>
              <a:gdLst/>
              <a:ahLst/>
              <a:cxnLst/>
              <a:rect l="l" t="t" r="r" b="b"/>
              <a:pathLst>
                <a:path w="1236" h="853" extrusionOk="0">
                  <a:moveTo>
                    <a:pt x="556" y="1"/>
                  </a:moveTo>
                  <a:cubicBezTo>
                    <a:pt x="324" y="1"/>
                    <a:pt x="99" y="131"/>
                    <a:pt x="1" y="353"/>
                  </a:cubicBezTo>
                  <a:lnTo>
                    <a:pt x="1102" y="853"/>
                  </a:lnTo>
                  <a:cubicBezTo>
                    <a:pt x="1235" y="553"/>
                    <a:pt x="1102" y="186"/>
                    <a:pt x="801" y="52"/>
                  </a:cubicBezTo>
                  <a:cubicBezTo>
                    <a:pt x="722" y="17"/>
                    <a:pt x="639" y="1"/>
                    <a:pt x="5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5"/>
            <p:cNvSpPr/>
            <p:nvPr/>
          </p:nvSpPr>
          <p:spPr>
            <a:xfrm>
              <a:off x="1892350" y="1910150"/>
              <a:ext cx="50075" cy="81750"/>
            </a:xfrm>
            <a:custGeom>
              <a:avLst/>
              <a:gdLst/>
              <a:ahLst/>
              <a:cxnLst/>
              <a:rect l="l" t="t" r="r" b="b"/>
              <a:pathLst>
                <a:path w="2003" h="3270" extrusionOk="0">
                  <a:moveTo>
                    <a:pt x="1" y="0"/>
                  </a:moveTo>
                  <a:lnTo>
                    <a:pt x="301" y="3269"/>
                  </a:lnTo>
                  <a:lnTo>
                    <a:pt x="2002" y="2669"/>
                  </a:lnTo>
                  <a:lnTo>
                    <a:pt x="1" y="0"/>
                  </a:ln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5"/>
            <p:cNvSpPr/>
            <p:nvPr/>
          </p:nvSpPr>
          <p:spPr>
            <a:xfrm>
              <a:off x="1586300" y="2118625"/>
              <a:ext cx="457850" cy="607375"/>
            </a:xfrm>
            <a:custGeom>
              <a:avLst/>
              <a:gdLst/>
              <a:ahLst/>
              <a:cxnLst/>
              <a:rect l="l" t="t" r="r" b="b"/>
              <a:pathLst>
                <a:path w="18314" h="24295" extrusionOk="0">
                  <a:moveTo>
                    <a:pt x="4437" y="1"/>
                  </a:moveTo>
                  <a:cubicBezTo>
                    <a:pt x="2903" y="601"/>
                    <a:pt x="1435" y="1335"/>
                    <a:pt x="1" y="2102"/>
                  </a:cubicBezTo>
                  <a:cubicBezTo>
                    <a:pt x="1" y="2102"/>
                    <a:pt x="534" y="7639"/>
                    <a:pt x="1435" y="11209"/>
                  </a:cubicBezTo>
                  <a:cubicBezTo>
                    <a:pt x="2102" y="13777"/>
                    <a:pt x="2469" y="22750"/>
                    <a:pt x="2469" y="22750"/>
                  </a:cubicBezTo>
                  <a:cubicBezTo>
                    <a:pt x="5014" y="23779"/>
                    <a:pt x="7730" y="24294"/>
                    <a:pt x="10450" y="24294"/>
                  </a:cubicBezTo>
                  <a:cubicBezTo>
                    <a:pt x="10903" y="24294"/>
                    <a:pt x="11356" y="24280"/>
                    <a:pt x="11809" y="24251"/>
                  </a:cubicBezTo>
                  <a:cubicBezTo>
                    <a:pt x="13977" y="24118"/>
                    <a:pt x="16112" y="23617"/>
                    <a:pt x="18114" y="22783"/>
                  </a:cubicBezTo>
                  <a:cubicBezTo>
                    <a:pt x="18114" y="22783"/>
                    <a:pt x="18314" y="17146"/>
                    <a:pt x="17913" y="10108"/>
                  </a:cubicBezTo>
                  <a:cubicBezTo>
                    <a:pt x="17647" y="4937"/>
                    <a:pt x="17446" y="2202"/>
                    <a:pt x="16179" y="1435"/>
                  </a:cubicBezTo>
                  <a:cubicBezTo>
                    <a:pt x="15412" y="968"/>
                    <a:pt x="12209" y="201"/>
                    <a:pt x="12209" y="201"/>
                  </a:cubicBezTo>
                  <a:cubicBezTo>
                    <a:pt x="12109" y="868"/>
                    <a:pt x="11842" y="1535"/>
                    <a:pt x="11509" y="2102"/>
                  </a:cubicBezTo>
                  <a:cubicBezTo>
                    <a:pt x="10375" y="1535"/>
                    <a:pt x="4437" y="1"/>
                    <a:pt x="4437"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5"/>
            <p:cNvSpPr/>
            <p:nvPr/>
          </p:nvSpPr>
          <p:spPr>
            <a:xfrm>
              <a:off x="1874000" y="2171175"/>
              <a:ext cx="63425" cy="552075"/>
            </a:xfrm>
            <a:custGeom>
              <a:avLst/>
              <a:gdLst/>
              <a:ahLst/>
              <a:cxnLst/>
              <a:rect l="l" t="t" r="r" b="b"/>
              <a:pathLst>
                <a:path w="2537" h="22083" extrusionOk="0">
                  <a:moveTo>
                    <a:pt x="1" y="0"/>
                  </a:moveTo>
                  <a:cubicBezTo>
                    <a:pt x="1" y="1"/>
                    <a:pt x="2102" y="11075"/>
                    <a:pt x="1002" y="22082"/>
                  </a:cubicBezTo>
                  <a:cubicBezTo>
                    <a:pt x="1268" y="22049"/>
                    <a:pt x="1535" y="22016"/>
                    <a:pt x="1769" y="21982"/>
                  </a:cubicBezTo>
                  <a:cubicBezTo>
                    <a:pt x="2102" y="18246"/>
                    <a:pt x="2536" y="9407"/>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5"/>
            <p:cNvSpPr/>
            <p:nvPr/>
          </p:nvSpPr>
          <p:spPr>
            <a:xfrm>
              <a:off x="1874000" y="2091100"/>
              <a:ext cx="51750" cy="99025"/>
            </a:xfrm>
            <a:custGeom>
              <a:avLst/>
              <a:gdLst/>
              <a:ahLst/>
              <a:cxnLst/>
              <a:rect l="l" t="t" r="r" b="b"/>
              <a:pathLst>
                <a:path w="2070" h="3961" extrusionOk="0">
                  <a:moveTo>
                    <a:pt x="301" y="1"/>
                  </a:moveTo>
                  <a:lnTo>
                    <a:pt x="301" y="1368"/>
                  </a:lnTo>
                  <a:cubicBezTo>
                    <a:pt x="234" y="1969"/>
                    <a:pt x="134" y="2603"/>
                    <a:pt x="1" y="3203"/>
                  </a:cubicBezTo>
                  <a:cubicBezTo>
                    <a:pt x="153" y="3105"/>
                    <a:pt x="301" y="3065"/>
                    <a:pt x="444" y="3065"/>
                  </a:cubicBezTo>
                  <a:cubicBezTo>
                    <a:pt x="1117" y="3065"/>
                    <a:pt x="1664" y="3961"/>
                    <a:pt x="1858" y="3961"/>
                  </a:cubicBezTo>
                  <a:cubicBezTo>
                    <a:pt x="1876" y="3961"/>
                    <a:pt x="1891" y="3953"/>
                    <a:pt x="1902" y="3937"/>
                  </a:cubicBezTo>
                  <a:cubicBezTo>
                    <a:pt x="2069" y="3703"/>
                    <a:pt x="1068" y="168"/>
                    <a:pt x="3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5"/>
            <p:cNvSpPr/>
            <p:nvPr/>
          </p:nvSpPr>
          <p:spPr>
            <a:xfrm>
              <a:off x="1697225" y="2066100"/>
              <a:ext cx="176800" cy="150950"/>
            </a:xfrm>
            <a:custGeom>
              <a:avLst/>
              <a:gdLst/>
              <a:ahLst/>
              <a:cxnLst/>
              <a:rect l="l" t="t" r="r" b="b"/>
              <a:pathLst>
                <a:path w="7072" h="6038" extrusionOk="0">
                  <a:moveTo>
                    <a:pt x="2135" y="0"/>
                  </a:moveTo>
                  <a:cubicBezTo>
                    <a:pt x="1401" y="0"/>
                    <a:pt x="0" y="2102"/>
                    <a:pt x="0" y="2102"/>
                  </a:cubicBezTo>
                  <a:cubicBezTo>
                    <a:pt x="0" y="2102"/>
                    <a:pt x="434" y="2635"/>
                    <a:pt x="1301" y="3569"/>
                  </a:cubicBezTo>
                  <a:cubicBezTo>
                    <a:pt x="2335" y="4637"/>
                    <a:pt x="3569" y="6004"/>
                    <a:pt x="3970" y="6038"/>
                  </a:cubicBezTo>
                  <a:cubicBezTo>
                    <a:pt x="4370" y="6038"/>
                    <a:pt x="5171" y="4837"/>
                    <a:pt x="5904" y="4403"/>
                  </a:cubicBezTo>
                  <a:cubicBezTo>
                    <a:pt x="6258" y="4194"/>
                    <a:pt x="6541" y="4140"/>
                    <a:pt x="6741" y="4140"/>
                  </a:cubicBezTo>
                  <a:cubicBezTo>
                    <a:pt x="6955" y="4140"/>
                    <a:pt x="7072" y="4203"/>
                    <a:pt x="7072" y="4203"/>
                  </a:cubicBezTo>
                  <a:cubicBezTo>
                    <a:pt x="7072" y="4203"/>
                    <a:pt x="6605" y="3269"/>
                    <a:pt x="4770" y="2435"/>
                  </a:cubicBezTo>
                  <a:cubicBezTo>
                    <a:pt x="2936" y="1601"/>
                    <a:pt x="2202" y="767"/>
                    <a:pt x="2135" y="400"/>
                  </a:cubicBezTo>
                  <a:lnTo>
                    <a:pt x="2135"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5"/>
            <p:cNvSpPr/>
            <p:nvPr/>
          </p:nvSpPr>
          <p:spPr>
            <a:xfrm>
              <a:off x="1369475" y="2523075"/>
              <a:ext cx="386150" cy="546250"/>
            </a:xfrm>
            <a:custGeom>
              <a:avLst/>
              <a:gdLst/>
              <a:ahLst/>
              <a:cxnLst/>
              <a:rect l="l" t="t" r="r" b="b"/>
              <a:pathLst>
                <a:path w="15446" h="21850" extrusionOk="0">
                  <a:moveTo>
                    <a:pt x="768" y="1"/>
                  </a:moveTo>
                  <a:cubicBezTo>
                    <a:pt x="735" y="1"/>
                    <a:pt x="701" y="34"/>
                    <a:pt x="668" y="34"/>
                  </a:cubicBezTo>
                  <a:lnTo>
                    <a:pt x="134" y="368"/>
                  </a:lnTo>
                  <a:cubicBezTo>
                    <a:pt x="34" y="401"/>
                    <a:pt x="1" y="501"/>
                    <a:pt x="34" y="601"/>
                  </a:cubicBezTo>
                  <a:lnTo>
                    <a:pt x="34" y="13043"/>
                  </a:lnTo>
                  <a:cubicBezTo>
                    <a:pt x="34" y="13310"/>
                    <a:pt x="168" y="13544"/>
                    <a:pt x="401" y="13677"/>
                  </a:cubicBezTo>
                  <a:lnTo>
                    <a:pt x="14511" y="21816"/>
                  </a:lnTo>
                  <a:cubicBezTo>
                    <a:pt x="14545" y="21850"/>
                    <a:pt x="14611" y="21850"/>
                    <a:pt x="14678" y="21850"/>
                  </a:cubicBezTo>
                  <a:lnTo>
                    <a:pt x="14745" y="21850"/>
                  </a:lnTo>
                  <a:lnTo>
                    <a:pt x="15312" y="21516"/>
                  </a:lnTo>
                  <a:cubicBezTo>
                    <a:pt x="15378" y="21449"/>
                    <a:pt x="15445" y="21383"/>
                    <a:pt x="15412" y="21283"/>
                  </a:cubicBezTo>
                  <a:lnTo>
                    <a:pt x="15412" y="8840"/>
                  </a:lnTo>
                  <a:cubicBezTo>
                    <a:pt x="15412" y="8707"/>
                    <a:pt x="15378" y="8574"/>
                    <a:pt x="15312" y="8473"/>
                  </a:cubicBezTo>
                  <a:cubicBezTo>
                    <a:pt x="15245" y="8407"/>
                    <a:pt x="15212" y="8307"/>
                    <a:pt x="15112" y="8273"/>
                  </a:cubicBezTo>
                  <a:cubicBezTo>
                    <a:pt x="15112" y="8240"/>
                    <a:pt x="15078" y="8207"/>
                    <a:pt x="15045" y="8207"/>
                  </a:cubicBezTo>
                  <a:lnTo>
                    <a:pt x="10542" y="5605"/>
                  </a:lnTo>
                  <a:lnTo>
                    <a:pt x="10508" y="5605"/>
                  </a:lnTo>
                  <a:cubicBezTo>
                    <a:pt x="10275" y="5471"/>
                    <a:pt x="9207" y="4838"/>
                    <a:pt x="9207" y="4838"/>
                  </a:cubicBezTo>
                  <a:lnTo>
                    <a:pt x="8340" y="4337"/>
                  </a:lnTo>
                  <a:lnTo>
                    <a:pt x="935" y="67"/>
                  </a:lnTo>
                  <a:cubicBezTo>
                    <a:pt x="868" y="34"/>
                    <a:pt x="835" y="34"/>
                    <a:pt x="7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5"/>
            <p:cNvSpPr/>
            <p:nvPr/>
          </p:nvSpPr>
          <p:spPr>
            <a:xfrm>
              <a:off x="1373650" y="2523075"/>
              <a:ext cx="378625" cy="219350"/>
            </a:xfrm>
            <a:custGeom>
              <a:avLst/>
              <a:gdLst/>
              <a:ahLst/>
              <a:cxnLst/>
              <a:rect l="l" t="t" r="r" b="b"/>
              <a:pathLst>
                <a:path w="15145" h="8774" extrusionOk="0">
                  <a:moveTo>
                    <a:pt x="601" y="1"/>
                  </a:moveTo>
                  <a:cubicBezTo>
                    <a:pt x="568" y="1"/>
                    <a:pt x="534" y="1"/>
                    <a:pt x="534" y="34"/>
                  </a:cubicBezTo>
                  <a:lnTo>
                    <a:pt x="1" y="334"/>
                  </a:lnTo>
                  <a:cubicBezTo>
                    <a:pt x="20" y="325"/>
                    <a:pt x="43" y="321"/>
                    <a:pt x="66" y="321"/>
                  </a:cubicBezTo>
                  <a:cubicBezTo>
                    <a:pt x="123" y="321"/>
                    <a:pt x="187" y="344"/>
                    <a:pt x="234" y="368"/>
                  </a:cubicBezTo>
                  <a:lnTo>
                    <a:pt x="7973" y="4838"/>
                  </a:lnTo>
                  <a:lnTo>
                    <a:pt x="8507" y="5138"/>
                  </a:lnTo>
                  <a:cubicBezTo>
                    <a:pt x="8740" y="5271"/>
                    <a:pt x="9741" y="5838"/>
                    <a:pt x="9841" y="5905"/>
                  </a:cubicBezTo>
                  <a:lnTo>
                    <a:pt x="14344" y="8507"/>
                  </a:lnTo>
                  <a:cubicBezTo>
                    <a:pt x="14378" y="8507"/>
                    <a:pt x="14411" y="8540"/>
                    <a:pt x="14411" y="8574"/>
                  </a:cubicBezTo>
                  <a:cubicBezTo>
                    <a:pt x="14478" y="8607"/>
                    <a:pt x="14511" y="8640"/>
                    <a:pt x="14544" y="8707"/>
                  </a:cubicBezTo>
                  <a:lnTo>
                    <a:pt x="14611" y="8774"/>
                  </a:lnTo>
                  <a:lnTo>
                    <a:pt x="15145" y="8473"/>
                  </a:lnTo>
                  <a:cubicBezTo>
                    <a:pt x="15111" y="8373"/>
                    <a:pt x="15045" y="8307"/>
                    <a:pt x="14978" y="8240"/>
                  </a:cubicBezTo>
                  <a:cubicBezTo>
                    <a:pt x="14945" y="8240"/>
                    <a:pt x="14911" y="8207"/>
                    <a:pt x="14878" y="8207"/>
                  </a:cubicBezTo>
                  <a:lnTo>
                    <a:pt x="10408" y="5605"/>
                  </a:lnTo>
                  <a:lnTo>
                    <a:pt x="10375" y="5571"/>
                  </a:lnTo>
                  <a:cubicBezTo>
                    <a:pt x="10141" y="5438"/>
                    <a:pt x="9040" y="4838"/>
                    <a:pt x="9040" y="4838"/>
                  </a:cubicBezTo>
                  <a:lnTo>
                    <a:pt x="8173" y="4337"/>
                  </a:lnTo>
                  <a:lnTo>
                    <a:pt x="768" y="67"/>
                  </a:lnTo>
                  <a:cubicBezTo>
                    <a:pt x="734" y="34"/>
                    <a:pt x="668" y="1"/>
                    <a:pt x="6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5"/>
            <p:cNvSpPr/>
            <p:nvPr/>
          </p:nvSpPr>
          <p:spPr>
            <a:xfrm>
              <a:off x="1370325" y="2531075"/>
              <a:ext cx="371125" cy="538775"/>
            </a:xfrm>
            <a:custGeom>
              <a:avLst/>
              <a:gdLst/>
              <a:ahLst/>
              <a:cxnLst/>
              <a:rect l="l" t="t" r="r" b="b"/>
              <a:pathLst>
                <a:path w="14845" h="21551" extrusionOk="0">
                  <a:moveTo>
                    <a:pt x="199" y="1"/>
                  </a:moveTo>
                  <a:cubicBezTo>
                    <a:pt x="176" y="1"/>
                    <a:pt x="153" y="5"/>
                    <a:pt x="134" y="14"/>
                  </a:cubicBezTo>
                  <a:cubicBezTo>
                    <a:pt x="34" y="81"/>
                    <a:pt x="0" y="148"/>
                    <a:pt x="0" y="248"/>
                  </a:cubicBezTo>
                  <a:lnTo>
                    <a:pt x="0" y="12723"/>
                  </a:lnTo>
                  <a:cubicBezTo>
                    <a:pt x="0" y="12957"/>
                    <a:pt x="134" y="13190"/>
                    <a:pt x="367" y="13357"/>
                  </a:cubicBezTo>
                  <a:lnTo>
                    <a:pt x="14544" y="21530"/>
                  </a:lnTo>
                  <a:cubicBezTo>
                    <a:pt x="14572" y="21544"/>
                    <a:pt x="14602" y="21551"/>
                    <a:pt x="14632" y="21551"/>
                  </a:cubicBezTo>
                  <a:cubicBezTo>
                    <a:pt x="14741" y="21551"/>
                    <a:pt x="14844" y="21461"/>
                    <a:pt x="14844" y="21330"/>
                  </a:cubicBezTo>
                  <a:lnTo>
                    <a:pt x="14844" y="8821"/>
                  </a:lnTo>
                  <a:cubicBezTo>
                    <a:pt x="14844" y="8687"/>
                    <a:pt x="14811" y="8554"/>
                    <a:pt x="14744" y="8454"/>
                  </a:cubicBezTo>
                  <a:cubicBezTo>
                    <a:pt x="14677" y="8354"/>
                    <a:pt x="14611" y="8254"/>
                    <a:pt x="14511" y="8187"/>
                  </a:cubicBezTo>
                  <a:lnTo>
                    <a:pt x="10007" y="5585"/>
                  </a:lnTo>
                  <a:lnTo>
                    <a:pt x="8640" y="4851"/>
                  </a:lnTo>
                  <a:lnTo>
                    <a:pt x="367" y="48"/>
                  </a:lnTo>
                  <a:cubicBezTo>
                    <a:pt x="320" y="24"/>
                    <a:pt x="256" y="1"/>
                    <a:pt x="19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5"/>
            <p:cNvSpPr/>
            <p:nvPr/>
          </p:nvSpPr>
          <p:spPr>
            <a:xfrm>
              <a:off x="1737250" y="2740725"/>
              <a:ext cx="1700" cy="1700"/>
            </a:xfrm>
            <a:custGeom>
              <a:avLst/>
              <a:gdLst/>
              <a:ahLst/>
              <a:cxnLst/>
              <a:rect l="l" t="t" r="r" b="b"/>
              <a:pathLst>
                <a:path w="68" h="68" extrusionOk="0">
                  <a:moveTo>
                    <a:pt x="67" y="68"/>
                  </a:moveTo>
                  <a:lnTo>
                    <a:pt x="67" y="68"/>
                  </a:lnTo>
                  <a:lnTo>
                    <a:pt x="0" y="1"/>
                  </a:lnTo>
                  <a:cubicBezTo>
                    <a:pt x="34" y="34"/>
                    <a:pt x="34" y="34"/>
                    <a:pt x="67" y="68"/>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5"/>
            <p:cNvSpPr/>
            <p:nvPr/>
          </p:nvSpPr>
          <p:spPr>
            <a:xfrm>
              <a:off x="1738075" y="2734900"/>
              <a:ext cx="17550" cy="334425"/>
            </a:xfrm>
            <a:custGeom>
              <a:avLst/>
              <a:gdLst/>
              <a:ahLst/>
              <a:cxnLst/>
              <a:rect l="l" t="t" r="r" b="b"/>
              <a:pathLst>
                <a:path w="702" h="13377" extrusionOk="0">
                  <a:moveTo>
                    <a:pt x="601" y="0"/>
                  </a:moveTo>
                  <a:lnTo>
                    <a:pt x="34" y="301"/>
                  </a:lnTo>
                  <a:cubicBezTo>
                    <a:pt x="101" y="401"/>
                    <a:pt x="134" y="534"/>
                    <a:pt x="134" y="668"/>
                  </a:cubicBezTo>
                  <a:lnTo>
                    <a:pt x="134" y="13177"/>
                  </a:lnTo>
                  <a:cubicBezTo>
                    <a:pt x="134" y="13244"/>
                    <a:pt x="119" y="13296"/>
                    <a:pt x="78" y="13334"/>
                  </a:cubicBezTo>
                  <a:lnTo>
                    <a:pt x="78" y="13334"/>
                  </a:lnTo>
                  <a:lnTo>
                    <a:pt x="601" y="13043"/>
                  </a:lnTo>
                  <a:cubicBezTo>
                    <a:pt x="668" y="12976"/>
                    <a:pt x="701" y="12910"/>
                    <a:pt x="701" y="12810"/>
                  </a:cubicBezTo>
                  <a:lnTo>
                    <a:pt x="701" y="367"/>
                  </a:lnTo>
                  <a:cubicBezTo>
                    <a:pt x="701" y="234"/>
                    <a:pt x="668" y="101"/>
                    <a:pt x="601" y="0"/>
                  </a:cubicBezTo>
                  <a:close/>
                  <a:moveTo>
                    <a:pt x="78" y="13334"/>
                  </a:moveTo>
                  <a:lnTo>
                    <a:pt x="1" y="13377"/>
                  </a:lnTo>
                  <a:cubicBezTo>
                    <a:pt x="33" y="13366"/>
                    <a:pt x="59" y="13352"/>
                    <a:pt x="78" y="13334"/>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5"/>
            <p:cNvSpPr/>
            <p:nvPr/>
          </p:nvSpPr>
          <p:spPr>
            <a:xfrm>
              <a:off x="1432025" y="2157800"/>
              <a:ext cx="260225" cy="824375"/>
            </a:xfrm>
            <a:custGeom>
              <a:avLst/>
              <a:gdLst/>
              <a:ahLst/>
              <a:cxnLst/>
              <a:rect l="l" t="t" r="r" b="b"/>
              <a:pathLst>
                <a:path w="10409" h="32975" extrusionOk="0">
                  <a:moveTo>
                    <a:pt x="9247" y="0"/>
                  </a:moveTo>
                  <a:cubicBezTo>
                    <a:pt x="5644" y="0"/>
                    <a:pt x="4078" y="3843"/>
                    <a:pt x="1101" y="16113"/>
                  </a:cubicBezTo>
                  <a:cubicBezTo>
                    <a:pt x="601" y="18081"/>
                    <a:pt x="368" y="21050"/>
                    <a:pt x="67" y="24452"/>
                  </a:cubicBezTo>
                  <a:cubicBezTo>
                    <a:pt x="1" y="25753"/>
                    <a:pt x="1" y="27054"/>
                    <a:pt x="134" y="28388"/>
                  </a:cubicBezTo>
                  <a:cubicBezTo>
                    <a:pt x="334" y="31924"/>
                    <a:pt x="1101" y="32191"/>
                    <a:pt x="3203" y="32791"/>
                  </a:cubicBezTo>
                  <a:cubicBezTo>
                    <a:pt x="3662" y="32925"/>
                    <a:pt x="4020" y="32975"/>
                    <a:pt x="4300" y="32975"/>
                  </a:cubicBezTo>
                  <a:cubicBezTo>
                    <a:pt x="5140" y="32975"/>
                    <a:pt x="5271" y="32525"/>
                    <a:pt x="5271" y="32525"/>
                  </a:cubicBezTo>
                  <a:lnTo>
                    <a:pt x="4504" y="32091"/>
                  </a:lnTo>
                  <a:cubicBezTo>
                    <a:pt x="4137" y="31157"/>
                    <a:pt x="3903" y="30223"/>
                    <a:pt x="3803" y="29222"/>
                  </a:cubicBezTo>
                  <a:lnTo>
                    <a:pt x="3803" y="29222"/>
                  </a:lnTo>
                  <a:cubicBezTo>
                    <a:pt x="4070" y="29556"/>
                    <a:pt x="4337" y="29823"/>
                    <a:pt x="4671" y="30056"/>
                  </a:cubicBezTo>
                  <a:cubicBezTo>
                    <a:pt x="4823" y="30178"/>
                    <a:pt x="5009" y="30237"/>
                    <a:pt x="5196" y="30237"/>
                  </a:cubicBezTo>
                  <a:cubicBezTo>
                    <a:pt x="5419" y="30237"/>
                    <a:pt x="5641" y="30153"/>
                    <a:pt x="5805" y="29989"/>
                  </a:cubicBezTo>
                  <a:cubicBezTo>
                    <a:pt x="5905" y="29823"/>
                    <a:pt x="5538" y="29589"/>
                    <a:pt x="5171" y="28955"/>
                  </a:cubicBezTo>
                  <a:cubicBezTo>
                    <a:pt x="4737" y="28121"/>
                    <a:pt x="4737" y="27521"/>
                    <a:pt x="4037" y="26754"/>
                  </a:cubicBezTo>
                  <a:cubicBezTo>
                    <a:pt x="3770" y="26487"/>
                    <a:pt x="3637" y="26120"/>
                    <a:pt x="3637" y="25753"/>
                  </a:cubicBezTo>
                  <a:cubicBezTo>
                    <a:pt x="3603" y="23618"/>
                    <a:pt x="4204" y="20483"/>
                    <a:pt x="4704" y="17981"/>
                  </a:cubicBezTo>
                  <a:cubicBezTo>
                    <a:pt x="5338" y="15145"/>
                    <a:pt x="8573" y="7206"/>
                    <a:pt x="8573" y="7206"/>
                  </a:cubicBezTo>
                  <a:cubicBezTo>
                    <a:pt x="9274" y="5272"/>
                    <a:pt x="10408" y="1269"/>
                    <a:pt x="9341" y="1"/>
                  </a:cubicBezTo>
                  <a:cubicBezTo>
                    <a:pt x="9309" y="1"/>
                    <a:pt x="9278" y="0"/>
                    <a:pt x="9247"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5"/>
            <p:cNvSpPr/>
            <p:nvPr/>
          </p:nvSpPr>
          <p:spPr>
            <a:xfrm>
              <a:off x="1425350" y="2131125"/>
              <a:ext cx="277725" cy="662350"/>
            </a:xfrm>
            <a:custGeom>
              <a:avLst/>
              <a:gdLst/>
              <a:ahLst/>
              <a:cxnLst/>
              <a:rect l="l" t="t" r="r" b="b"/>
              <a:pathLst>
                <a:path w="11109" h="26494" extrusionOk="0">
                  <a:moveTo>
                    <a:pt x="9708" y="1"/>
                  </a:moveTo>
                  <a:cubicBezTo>
                    <a:pt x="9707" y="1"/>
                    <a:pt x="6005" y="868"/>
                    <a:pt x="5104" y="2236"/>
                  </a:cubicBezTo>
                  <a:cubicBezTo>
                    <a:pt x="4104" y="3804"/>
                    <a:pt x="3703" y="5805"/>
                    <a:pt x="1969" y="11943"/>
                  </a:cubicBezTo>
                  <a:cubicBezTo>
                    <a:pt x="701" y="16546"/>
                    <a:pt x="34" y="21316"/>
                    <a:pt x="1" y="26086"/>
                  </a:cubicBezTo>
                  <a:cubicBezTo>
                    <a:pt x="1" y="26086"/>
                    <a:pt x="884" y="26494"/>
                    <a:pt x="2044" y="26494"/>
                  </a:cubicBezTo>
                  <a:cubicBezTo>
                    <a:pt x="2701" y="26494"/>
                    <a:pt x="3446" y="26363"/>
                    <a:pt x="4170" y="25953"/>
                  </a:cubicBezTo>
                  <a:cubicBezTo>
                    <a:pt x="4170" y="25953"/>
                    <a:pt x="5071" y="20616"/>
                    <a:pt x="5838" y="17780"/>
                  </a:cubicBezTo>
                  <a:cubicBezTo>
                    <a:pt x="6639" y="14945"/>
                    <a:pt x="9141" y="8774"/>
                    <a:pt x="9141" y="8774"/>
                  </a:cubicBezTo>
                  <a:cubicBezTo>
                    <a:pt x="9141" y="8774"/>
                    <a:pt x="11109" y="4271"/>
                    <a:pt x="970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5"/>
            <p:cNvSpPr/>
            <p:nvPr/>
          </p:nvSpPr>
          <p:spPr>
            <a:xfrm>
              <a:off x="1754750" y="2805775"/>
              <a:ext cx="39225" cy="195625"/>
            </a:xfrm>
            <a:custGeom>
              <a:avLst/>
              <a:gdLst/>
              <a:ahLst/>
              <a:cxnLst/>
              <a:rect l="l" t="t" r="r" b="b"/>
              <a:pathLst>
                <a:path w="1569" h="7825" extrusionOk="0">
                  <a:moveTo>
                    <a:pt x="1" y="1"/>
                  </a:moveTo>
                  <a:lnTo>
                    <a:pt x="1" y="7640"/>
                  </a:lnTo>
                  <a:cubicBezTo>
                    <a:pt x="1" y="7640"/>
                    <a:pt x="101" y="7673"/>
                    <a:pt x="268" y="7806"/>
                  </a:cubicBezTo>
                  <a:cubicBezTo>
                    <a:pt x="288" y="7818"/>
                    <a:pt x="306" y="7824"/>
                    <a:pt x="324" y="7824"/>
                  </a:cubicBezTo>
                  <a:cubicBezTo>
                    <a:pt x="451" y="7824"/>
                    <a:pt x="509" y="7517"/>
                    <a:pt x="568" y="7106"/>
                  </a:cubicBezTo>
                  <a:lnTo>
                    <a:pt x="568" y="6239"/>
                  </a:lnTo>
                  <a:cubicBezTo>
                    <a:pt x="568" y="6239"/>
                    <a:pt x="657" y="6323"/>
                    <a:pt x="779" y="6323"/>
                  </a:cubicBezTo>
                  <a:cubicBezTo>
                    <a:pt x="982" y="6323"/>
                    <a:pt x="1277" y="6089"/>
                    <a:pt x="1402" y="4838"/>
                  </a:cubicBezTo>
                  <a:cubicBezTo>
                    <a:pt x="1569" y="2636"/>
                    <a:pt x="568" y="2236"/>
                    <a:pt x="568" y="2236"/>
                  </a:cubicBezTo>
                  <a:lnTo>
                    <a:pt x="568" y="1135"/>
                  </a:lnTo>
                  <a:cubicBezTo>
                    <a:pt x="568" y="435"/>
                    <a:pt x="434" y="234"/>
                    <a:pt x="268" y="101"/>
                  </a:cubicBezTo>
                  <a:lnTo>
                    <a:pt x="1"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5"/>
            <p:cNvSpPr/>
            <p:nvPr/>
          </p:nvSpPr>
          <p:spPr>
            <a:xfrm>
              <a:off x="1708900" y="2820800"/>
              <a:ext cx="48375" cy="162625"/>
            </a:xfrm>
            <a:custGeom>
              <a:avLst/>
              <a:gdLst/>
              <a:ahLst/>
              <a:cxnLst/>
              <a:rect l="l" t="t" r="r" b="b"/>
              <a:pathLst>
                <a:path w="1935" h="6505" extrusionOk="0">
                  <a:moveTo>
                    <a:pt x="1301" y="0"/>
                  </a:moveTo>
                  <a:cubicBezTo>
                    <a:pt x="1301" y="217"/>
                    <a:pt x="1187" y="949"/>
                    <a:pt x="984" y="949"/>
                  </a:cubicBezTo>
                  <a:cubicBezTo>
                    <a:pt x="968" y="949"/>
                    <a:pt x="951" y="944"/>
                    <a:pt x="934" y="934"/>
                  </a:cubicBezTo>
                  <a:cubicBezTo>
                    <a:pt x="701" y="801"/>
                    <a:pt x="0" y="334"/>
                    <a:pt x="0" y="334"/>
                  </a:cubicBezTo>
                  <a:lnTo>
                    <a:pt x="0" y="334"/>
                  </a:lnTo>
                  <a:lnTo>
                    <a:pt x="134" y="4403"/>
                  </a:lnTo>
                  <a:cubicBezTo>
                    <a:pt x="134" y="4403"/>
                    <a:pt x="400" y="4537"/>
                    <a:pt x="801" y="4804"/>
                  </a:cubicBezTo>
                  <a:cubicBezTo>
                    <a:pt x="1234" y="5037"/>
                    <a:pt x="1301" y="5438"/>
                    <a:pt x="1301" y="6105"/>
                  </a:cubicBezTo>
                  <a:lnTo>
                    <a:pt x="1935" y="6505"/>
                  </a:lnTo>
                  <a:lnTo>
                    <a:pt x="1868" y="267"/>
                  </a:lnTo>
                  <a:lnTo>
                    <a:pt x="1301"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5"/>
            <p:cNvSpPr/>
            <p:nvPr/>
          </p:nvSpPr>
          <p:spPr>
            <a:xfrm>
              <a:off x="1706400" y="2787425"/>
              <a:ext cx="23075" cy="184025"/>
            </a:xfrm>
            <a:custGeom>
              <a:avLst/>
              <a:gdLst/>
              <a:ahLst/>
              <a:cxnLst/>
              <a:rect l="l" t="t" r="r" b="b"/>
              <a:pathLst>
                <a:path w="923" h="7361" extrusionOk="0">
                  <a:moveTo>
                    <a:pt x="0" y="1"/>
                  </a:moveTo>
                  <a:lnTo>
                    <a:pt x="33" y="7039"/>
                  </a:lnTo>
                  <a:lnTo>
                    <a:pt x="534" y="7340"/>
                  </a:lnTo>
                  <a:cubicBezTo>
                    <a:pt x="557" y="7354"/>
                    <a:pt x="578" y="7361"/>
                    <a:pt x="599" y="7361"/>
                  </a:cubicBezTo>
                  <a:cubicBezTo>
                    <a:pt x="822" y="7361"/>
                    <a:pt x="923" y="6567"/>
                    <a:pt x="801" y="5438"/>
                  </a:cubicBezTo>
                  <a:lnTo>
                    <a:pt x="901" y="2770"/>
                  </a:lnTo>
                  <a:cubicBezTo>
                    <a:pt x="801" y="1569"/>
                    <a:pt x="767" y="468"/>
                    <a:pt x="500" y="301"/>
                  </a:cubicBezTo>
                  <a:lnTo>
                    <a:pt x="0"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5"/>
            <p:cNvSpPr/>
            <p:nvPr/>
          </p:nvSpPr>
          <p:spPr>
            <a:xfrm>
              <a:off x="2436900" y="774700"/>
              <a:ext cx="2043150" cy="3149025"/>
            </a:xfrm>
            <a:custGeom>
              <a:avLst/>
              <a:gdLst/>
              <a:ahLst/>
              <a:cxnLst/>
              <a:rect l="l" t="t" r="r" b="b"/>
              <a:pathLst>
                <a:path w="81726" h="125961" extrusionOk="0">
                  <a:moveTo>
                    <a:pt x="79361" y="1"/>
                  </a:moveTo>
                  <a:cubicBezTo>
                    <a:pt x="79117" y="1"/>
                    <a:pt x="78875" y="80"/>
                    <a:pt x="78657" y="219"/>
                  </a:cubicBezTo>
                  <a:lnTo>
                    <a:pt x="1736" y="44651"/>
                  </a:lnTo>
                  <a:cubicBezTo>
                    <a:pt x="735" y="45285"/>
                    <a:pt x="101" y="46386"/>
                    <a:pt x="68" y="47553"/>
                  </a:cubicBezTo>
                  <a:lnTo>
                    <a:pt x="68" y="124008"/>
                  </a:lnTo>
                  <a:cubicBezTo>
                    <a:pt x="1" y="124441"/>
                    <a:pt x="201" y="124842"/>
                    <a:pt x="568" y="125075"/>
                  </a:cubicBezTo>
                  <a:lnTo>
                    <a:pt x="1902" y="125842"/>
                  </a:lnTo>
                  <a:cubicBezTo>
                    <a:pt x="2051" y="125924"/>
                    <a:pt x="2217" y="125961"/>
                    <a:pt x="2385" y="125961"/>
                  </a:cubicBezTo>
                  <a:cubicBezTo>
                    <a:pt x="2632" y="125961"/>
                    <a:pt x="2885" y="125881"/>
                    <a:pt x="3103" y="125742"/>
                  </a:cubicBezTo>
                  <a:lnTo>
                    <a:pt x="80025" y="81311"/>
                  </a:lnTo>
                  <a:cubicBezTo>
                    <a:pt x="80992" y="80677"/>
                    <a:pt x="81626" y="79576"/>
                    <a:pt x="81693" y="78408"/>
                  </a:cubicBezTo>
                  <a:lnTo>
                    <a:pt x="81693" y="1954"/>
                  </a:lnTo>
                  <a:cubicBezTo>
                    <a:pt x="81726" y="1520"/>
                    <a:pt x="81526" y="1120"/>
                    <a:pt x="81159" y="886"/>
                  </a:cubicBezTo>
                  <a:lnTo>
                    <a:pt x="79858" y="119"/>
                  </a:lnTo>
                  <a:cubicBezTo>
                    <a:pt x="79696" y="38"/>
                    <a:pt x="79528" y="1"/>
                    <a:pt x="7936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5"/>
            <p:cNvSpPr/>
            <p:nvPr/>
          </p:nvSpPr>
          <p:spPr>
            <a:xfrm>
              <a:off x="2472775" y="794075"/>
              <a:ext cx="2006450" cy="3129725"/>
            </a:xfrm>
            <a:custGeom>
              <a:avLst/>
              <a:gdLst/>
              <a:ahLst/>
              <a:cxnLst/>
              <a:rect l="l" t="t" r="r" b="b"/>
              <a:pathLst>
                <a:path w="80258" h="125189" extrusionOk="0">
                  <a:moveTo>
                    <a:pt x="79301" y="0"/>
                  </a:moveTo>
                  <a:cubicBezTo>
                    <a:pt x="79163" y="0"/>
                    <a:pt x="79014" y="26"/>
                    <a:pt x="78857" y="78"/>
                  </a:cubicBezTo>
                  <a:cubicBezTo>
                    <a:pt x="78890" y="211"/>
                    <a:pt x="78890" y="311"/>
                    <a:pt x="78890" y="412"/>
                  </a:cubicBezTo>
                  <a:lnTo>
                    <a:pt x="78890" y="76866"/>
                  </a:lnTo>
                  <a:cubicBezTo>
                    <a:pt x="78823" y="78034"/>
                    <a:pt x="78223" y="79135"/>
                    <a:pt x="77222" y="79768"/>
                  </a:cubicBezTo>
                  <a:lnTo>
                    <a:pt x="301" y="124167"/>
                  </a:lnTo>
                  <a:cubicBezTo>
                    <a:pt x="200" y="124234"/>
                    <a:pt x="100" y="124267"/>
                    <a:pt x="0" y="124334"/>
                  </a:cubicBezTo>
                  <a:cubicBezTo>
                    <a:pt x="91" y="124876"/>
                    <a:pt x="441" y="125189"/>
                    <a:pt x="918" y="125189"/>
                  </a:cubicBezTo>
                  <a:cubicBezTo>
                    <a:pt x="1144" y="125189"/>
                    <a:pt x="1399" y="125118"/>
                    <a:pt x="1668" y="124967"/>
                  </a:cubicBezTo>
                  <a:lnTo>
                    <a:pt x="78590" y="80569"/>
                  </a:lnTo>
                  <a:cubicBezTo>
                    <a:pt x="79557" y="79902"/>
                    <a:pt x="80191" y="78834"/>
                    <a:pt x="80258" y="77633"/>
                  </a:cubicBezTo>
                  <a:lnTo>
                    <a:pt x="80258" y="1179"/>
                  </a:lnTo>
                  <a:cubicBezTo>
                    <a:pt x="80258" y="428"/>
                    <a:pt x="79869" y="0"/>
                    <a:pt x="7930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5"/>
            <p:cNvSpPr/>
            <p:nvPr/>
          </p:nvSpPr>
          <p:spPr>
            <a:xfrm>
              <a:off x="2465275" y="799350"/>
              <a:ext cx="1972250" cy="3094750"/>
            </a:xfrm>
            <a:custGeom>
              <a:avLst/>
              <a:gdLst/>
              <a:ahLst/>
              <a:cxnLst/>
              <a:rect l="l" t="t" r="r" b="b"/>
              <a:pathLst>
                <a:path w="78890" h="123790" extrusionOk="0">
                  <a:moveTo>
                    <a:pt x="78890" y="0"/>
                  </a:moveTo>
                  <a:lnTo>
                    <a:pt x="60543" y="10408"/>
                  </a:lnTo>
                  <a:lnTo>
                    <a:pt x="42230" y="20882"/>
                  </a:lnTo>
                  <a:lnTo>
                    <a:pt x="23951" y="31390"/>
                  </a:lnTo>
                  <a:lnTo>
                    <a:pt x="14811" y="36660"/>
                  </a:lnTo>
                  <a:lnTo>
                    <a:pt x="5671" y="41930"/>
                  </a:lnTo>
                  <a:lnTo>
                    <a:pt x="3403" y="43265"/>
                  </a:lnTo>
                  <a:lnTo>
                    <a:pt x="2235" y="43932"/>
                  </a:lnTo>
                  <a:cubicBezTo>
                    <a:pt x="2068" y="44032"/>
                    <a:pt x="1868" y="44132"/>
                    <a:pt x="1668" y="44265"/>
                  </a:cubicBezTo>
                  <a:cubicBezTo>
                    <a:pt x="1468" y="44399"/>
                    <a:pt x="1268" y="44566"/>
                    <a:pt x="1101" y="44732"/>
                  </a:cubicBezTo>
                  <a:cubicBezTo>
                    <a:pt x="434" y="45433"/>
                    <a:pt x="67" y="46334"/>
                    <a:pt x="0" y="47301"/>
                  </a:cubicBezTo>
                  <a:lnTo>
                    <a:pt x="0" y="49936"/>
                  </a:lnTo>
                  <a:lnTo>
                    <a:pt x="0" y="60510"/>
                  </a:lnTo>
                  <a:lnTo>
                    <a:pt x="67" y="81592"/>
                  </a:lnTo>
                  <a:cubicBezTo>
                    <a:pt x="100" y="95669"/>
                    <a:pt x="200" y="109712"/>
                    <a:pt x="267" y="123789"/>
                  </a:cubicBezTo>
                  <a:cubicBezTo>
                    <a:pt x="367" y="109712"/>
                    <a:pt x="467" y="95669"/>
                    <a:pt x="500" y="81592"/>
                  </a:cubicBezTo>
                  <a:lnTo>
                    <a:pt x="567" y="60510"/>
                  </a:lnTo>
                  <a:lnTo>
                    <a:pt x="567" y="49936"/>
                  </a:lnTo>
                  <a:lnTo>
                    <a:pt x="567" y="47301"/>
                  </a:lnTo>
                  <a:cubicBezTo>
                    <a:pt x="601" y="46500"/>
                    <a:pt x="934" y="45733"/>
                    <a:pt x="1501" y="45166"/>
                  </a:cubicBezTo>
                  <a:cubicBezTo>
                    <a:pt x="1635" y="44999"/>
                    <a:pt x="1801" y="44866"/>
                    <a:pt x="1968" y="44766"/>
                  </a:cubicBezTo>
                  <a:cubicBezTo>
                    <a:pt x="2102" y="44666"/>
                    <a:pt x="2335" y="44566"/>
                    <a:pt x="2502" y="44432"/>
                  </a:cubicBezTo>
                  <a:lnTo>
                    <a:pt x="3669" y="43798"/>
                  </a:lnTo>
                  <a:lnTo>
                    <a:pt x="5938" y="42464"/>
                  </a:lnTo>
                  <a:lnTo>
                    <a:pt x="15078" y="37194"/>
                  </a:lnTo>
                  <a:lnTo>
                    <a:pt x="24217" y="31923"/>
                  </a:lnTo>
                  <a:lnTo>
                    <a:pt x="42464" y="21349"/>
                  </a:lnTo>
                  <a:lnTo>
                    <a:pt x="60677" y="10708"/>
                  </a:lnTo>
                  <a:lnTo>
                    <a:pt x="788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5"/>
            <p:cNvSpPr/>
            <p:nvPr/>
          </p:nvSpPr>
          <p:spPr>
            <a:xfrm>
              <a:off x="2638725" y="2564150"/>
              <a:ext cx="791425" cy="1019800"/>
            </a:xfrm>
            <a:custGeom>
              <a:avLst/>
              <a:gdLst/>
              <a:ahLst/>
              <a:cxnLst/>
              <a:rect l="l" t="t" r="r" b="b"/>
              <a:pathLst>
                <a:path w="31657" h="40792" extrusionOk="0">
                  <a:moveTo>
                    <a:pt x="31076" y="1"/>
                  </a:moveTo>
                  <a:cubicBezTo>
                    <a:pt x="30931" y="1"/>
                    <a:pt x="30766" y="51"/>
                    <a:pt x="30589" y="159"/>
                  </a:cubicBezTo>
                  <a:lnTo>
                    <a:pt x="1068" y="17205"/>
                  </a:lnTo>
                  <a:cubicBezTo>
                    <a:pt x="434" y="17605"/>
                    <a:pt x="34" y="18305"/>
                    <a:pt x="0" y="19039"/>
                  </a:cubicBezTo>
                  <a:lnTo>
                    <a:pt x="0" y="40021"/>
                  </a:lnTo>
                  <a:cubicBezTo>
                    <a:pt x="0" y="40502"/>
                    <a:pt x="243" y="40792"/>
                    <a:pt x="603" y="40792"/>
                  </a:cubicBezTo>
                  <a:cubicBezTo>
                    <a:pt x="742" y="40792"/>
                    <a:pt x="900" y="40748"/>
                    <a:pt x="1068" y="40655"/>
                  </a:cubicBezTo>
                  <a:lnTo>
                    <a:pt x="30589" y="23576"/>
                  </a:lnTo>
                  <a:cubicBezTo>
                    <a:pt x="31223" y="23176"/>
                    <a:pt x="31623" y="22508"/>
                    <a:pt x="31656" y="21741"/>
                  </a:cubicBezTo>
                  <a:lnTo>
                    <a:pt x="31656" y="759"/>
                  </a:lnTo>
                  <a:cubicBezTo>
                    <a:pt x="31656" y="289"/>
                    <a:pt x="31424" y="1"/>
                    <a:pt x="310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5"/>
            <p:cNvSpPr/>
            <p:nvPr/>
          </p:nvSpPr>
          <p:spPr>
            <a:xfrm>
              <a:off x="2677925" y="2685350"/>
              <a:ext cx="711350" cy="413175"/>
            </a:xfrm>
            <a:custGeom>
              <a:avLst/>
              <a:gdLst/>
              <a:ahLst/>
              <a:cxnLst/>
              <a:rect l="l" t="t" r="r" b="b"/>
              <a:pathLst>
                <a:path w="28454" h="16527" extrusionOk="0">
                  <a:moveTo>
                    <a:pt x="28323" y="1"/>
                  </a:moveTo>
                  <a:cubicBezTo>
                    <a:pt x="28309" y="1"/>
                    <a:pt x="28297" y="5"/>
                    <a:pt x="28287" y="14"/>
                  </a:cubicBezTo>
                  <a:lnTo>
                    <a:pt x="67" y="16326"/>
                  </a:lnTo>
                  <a:cubicBezTo>
                    <a:pt x="0" y="16326"/>
                    <a:pt x="0" y="16393"/>
                    <a:pt x="34" y="16460"/>
                  </a:cubicBezTo>
                  <a:cubicBezTo>
                    <a:pt x="34" y="16493"/>
                    <a:pt x="67" y="16493"/>
                    <a:pt x="134" y="16526"/>
                  </a:cubicBezTo>
                  <a:cubicBezTo>
                    <a:pt x="134" y="16526"/>
                    <a:pt x="167" y="16493"/>
                    <a:pt x="167" y="16493"/>
                  </a:cubicBezTo>
                  <a:lnTo>
                    <a:pt x="28387" y="215"/>
                  </a:lnTo>
                  <a:cubicBezTo>
                    <a:pt x="28454" y="181"/>
                    <a:pt x="28454" y="114"/>
                    <a:pt x="28420" y="48"/>
                  </a:cubicBezTo>
                  <a:cubicBezTo>
                    <a:pt x="28397" y="24"/>
                    <a:pt x="28357" y="1"/>
                    <a:pt x="2832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5"/>
            <p:cNvSpPr/>
            <p:nvPr/>
          </p:nvSpPr>
          <p:spPr>
            <a:xfrm>
              <a:off x="2677925" y="2779925"/>
              <a:ext cx="711350" cy="412825"/>
            </a:xfrm>
            <a:custGeom>
              <a:avLst/>
              <a:gdLst/>
              <a:ahLst/>
              <a:cxnLst/>
              <a:rect l="l" t="t" r="r" b="b"/>
              <a:pathLst>
                <a:path w="28454" h="16513" extrusionOk="0">
                  <a:moveTo>
                    <a:pt x="28287" y="1"/>
                  </a:moveTo>
                  <a:lnTo>
                    <a:pt x="67" y="16312"/>
                  </a:lnTo>
                  <a:cubicBezTo>
                    <a:pt x="0" y="16346"/>
                    <a:pt x="0" y="16413"/>
                    <a:pt x="34" y="16446"/>
                  </a:cubicBezTo>
                  <a:cubicBezTo>
                    <a:pt x="34" y="16479"/>
                    <a:pt x="67" y="16513"/>
                    <a:pt x="134" y="16513"/>
                  </a:cubicBezTo>
                  <a:cubicBezTo>
                    <a:pt x="134" y="16513"/>
                    <a:pt x="167" y="16513"/>
                    <a:pt x="167" y="16479"/>
                  </a:cubicBezTo>
                  <a:lnTo>
                    <a:pt x="28387" y="201"/>
                  </a:lnTo>
                  <a:cubicBezTo>
                    <a:pt x="28454" y="168"/>
                    <a:pt x="28454" y="101"/>
                    <a:pt x="28420" y="67"/>
                  </a:cubicBezTo>
                  <a:cubicBezTo>
                    <a:pt x="28387" y="1"/>
                    <a:pt x="28320" y="1"/>
                    <a:pt x="2828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5"/>
            <p:cNvSpPr/>
            <p:nvPr/>
          </p:nvSpPr>
          <p:spPr>
            <a:xfrm>
              <a:off x="2677925" y="2874450"/>
              <a:ext cx="711350" cy="412525"/>
            </a:xfrm>
            <a:custGeom>
              <a:avLst/>
              <a:gdLst/>
              <a:ahLst/>
              <a:cxnLst/>
              <a:rect l="l" t="t" r="r" b="b"/>
              <a:pathLst>
                <a:path w="28454" h="16501" extrusionOk="0">
                  <a:moveTo>
                    <a:pt x="28341" y="1"/>
                  </a:moveTo>
                  <a:cubicBezTo>
                    <a:pt x="28320" y="1"/>
                    <a:pt x="28301" y="9"/>
                    <a:pt x="28287" y="23"/>
                  </a:cubicBezTo>
                  <a:lnTo>
                    <a:pt x="67" y="16301"/>
                  </a:lnTo>
                  <a:cubicBezTo>
                    <a:pt x="0" y="16334"/>
                    <a:pt x="0" y="16401"/>
                    <a:pt x="34" y="16434"/>
                  </a:cubicBezTo>
                  <a:cubicBezTo>
                    <a:pt x="34" y="16468"/>
                    <a:pt x="67" y="16501"/>
                    <a:pt x="134" y="16501"/>
                  </a:cubicBezTo>
                  <a:lnTo>
                    <a:pt x="167" y="16501"/>
                  </a:lnTo>
                  <a:lnTo>
                    <a:pt x="28387" y="189"/>
                  </a:lnTo>
                  <a:cubicBezTo>
                    <a:pt x="28454" y="156"/>
                    <a:pt x="28454" y="89"/>
                    <a:pt x="28420" y="56"/>
                  </a:cubicBezTo>
                  <a:cubicBezTo>
                    <a:pt x="28401" y="17"/>
                    <a:pt x="28370" y="1"/>
                    <a:pt x="2834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5"/>
            <p:cNvSpPr/>
            <p:nvPr/>
          </p:nvSpPr>
          <p:spPr>
            <a:xfrm>
              <a:off x="2677925" y="2968900"/>
              <a:ext cx="711350" cy="412325"/>
            </a:xfrm>
            <a:custGeom>
              <a:avLst/>
              <a:gdLst/>
              <a:ahLst/>
              <a:cxnLst/>
              <a:rect l="l" t="t" r="r" b="b"/>
              <a:pathLst>
                <a:path w="28454" h="16493" extrusionOk="0">
                  <a:moveTo>
                    <a:pt x="28323" y="0"/>
                  </a:moveTo>
                  <a:cubicBezTo>
                    <a:pt x="28309" y="0"/>
                    <a:pt x="28297" y="4"/>
                    <a:pt x="28287" y="14"/>
                  </a:cubicBezTo>
                  <a:lnTo>
                    <a:pt x="67" y="16292"/>
                  </a:lnTo>
                  <a:cubicBezTo>
                    <a:pt x="0" y="16326"/>
                    <a:pt x="0" y="16392"/>
                    <a:pt x="34" y="16459"/>
                  </a:cubicBezTo>
                  <a:cubicBezTo>
                    <a:pt x="34" y="16492"/>
                    <a:pt x="67" y="16492"/>
                    <a:pt x="134" y="16492"/>
                  </a:cubicBezTo>
                  <a:lnTo>
                    <a:pt x="167" y="16492"/>
                  </a:lnTo>
                  <a:lnTo>
                    <a:pt x="28387" y="214"/>
                  </a:lnTo>
                  <a:cubicBezTo>
                    <a:pt x="28454" y="181"/>
                    <a:pt x="28454" y="114"/>
                    <a:pt x="28420" y="47"/>
                  </a:cubicBezTo>
                  <a:cubicBezTo>
                    <a:pt x="28397" y="24"/>
                    <a:pt x="28357" y="0"/>
                    <a:pt x="2832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5"/>
            <p:cNvSpPr/>
            <p:nvPr/>
          </p:nvSpPr>
          <p:spPr>
            <a:xfrm>
              <a:off x="2677925" y="3062775"/>
              <a:ext cx="712375" cy="413525"/>
            </a:xfrm>
            <a:custGeom>
              <a:avLst/>
              <a:gdLst/>
              <a:ahLst/>
              <a:cxnLst/>
              <a:rect l="l" t="t" r="r" b="b"/>
              <a:pathLst>
                <a:path w="28495" h="16541" extrusionOk="0">
                  <a:moveTo>
                    <a:pt x="28359" y="1"/>
                  </a:moveTo>
                  <a:cubicBezTo>
                    <a:pt x="28337" y="1"/>
                    <a:pt x="28313" y="9"/>
                    <a:pt x="28287" y="28"/>
                  </a:cubicBezTo>
                  <a:lnTo>
                    <a:pt x="67" y="16307"/>
                  </a:lnTo>
                  <a:cubicBezTo>
                    <a:pt x="0" y="16340"/>
                    <a:pt x="0" y="16407"/>
                    <a:pt x="34" y="16473"/>
                  </a:cubicBezTo>
                  <a:cubicBezTo>
                    <a:pt x="34" y="16507"/>
                    <a:pt x="67" y="16540"/>
                    <a:pt x="134" y="16540"/>
                  </a:cubicBezTo>
                  <a:cubicBezTo>
                    <a:pt x="134" y="16540"/>
                    <a:pt x="167" y="16507"/>
                    <a:pt x="167" y="16507"/>
                  </a:cubicBezTo>
                  <a:lnTo>
                    <a:pt x="28387" y="195"/>
                  </a:lnTo>
                  <a:cubicBezTo>
                    <a:pt x="28495" y="141"/>
                    <a:pt x="28450" y="1"/>
                    <a:pt x="2835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5"/>
            <p:cNvSpPr/>
            <p:nvPr/>
          </p:nvSpPr>
          <p:spPr>
            <a:xfrm>
              <a:off x="2681250" y="2868175"/>
              <a:ext cx="705525" cy="603950"/>
            </a:xfrm>
            <a:custGeom>
              <a:avLst/>
              <a:gdLst/>
              <a:ahLst/>
              <a:cxnLst/>
              <a:rect l="l" t="t" r="r" b="b"/>
              <a:pathLst>
                <a:path w="28221" h="24158" extrusionOk="0">
                  <a:moveTo>
                    <a:pt x="25842" y="0"/>
                  </a:moveTo>
                  <a:cubicBezTo>
                    <a:pt x="25344" y="0"/>
                    <a:pt x="24776" y="363"/>
                    <a:pt x="24251" y="1041"/>
                  </a:cubicBezTo>
                  <a:lnTo>
                    <a:pt x="24218" y="1107"/>
                  </a:lnTo>
                  <a:cubicBezTo>
                    <a:pt x="23701" y="1790"/>
                    <a:pt x="23133" y="2139"/>
                    <a:pt x="22633" y="2139"/>
                  </a:cubicBezTo>
                  <a:cubicBezTo>
                    <a:pt x="22326" y="2139"/>
                    <a:pt x="22044" y="2008"/>
                    <a:pt x="21816" y="1741"/>
                  </a:cubicBezTo>
                  <a:lnTo>
                    <a:pt x="21116" y="907"/>
                  </a:lnTo>
                  <a:cubicBezTo>
                    <a:pt x="20893" y="621"/>
                    <a:pt x="20613" y="486"/>
                    <a:pt x="20308" y="486"/>
                  </a:cubicBezTo>
                  <a:cubicBezTo>
                    <a:pt x="19653" y="486"/>
                    <a:pt x="18882" y="1106"/>
                    <a:pt x="18314" y="2175"/>
                  </a:cubicBezTo>
                  <a:lnTo>
                    <a:pt x="17713" y="3309"/>
                  </a:lnTo>
                  <a:cubicBezTo>
                    <a:pt x="17144" y="4357"/>
                    <a:pt x="16414" y="5002"/>
                    <a:pt x="15739" y="5002"/>
                  </a:cubicBezTo>
                  <a:cubicBezTo>
                    <a:pt x="15663" y="5002"/>
                    <a:pt x="15587" y="4994"/>
                    <a:pt x="15512" y="4977"/>
                  </a:cubicBezTo>
                  <a:cubicBezTo>
                    <a:pt x="15457" y="4968"/>
                    <a:pt x="15402" y="4964"/>
                    <a:pt x="15346" y="4964"/>
                  </a:cubicBezTo>
                  <a:cubicBezTo>
                    <a:pt x="14548" y="4964"/>
                    <a:pt x="13638" y="5840"/>
                    <a:pt x="13077" y="7212"/>
                  </a:cubicBezTo>
                  <a:lnTo>
                    <a:pt x="12143" y="9513"/>
                  </a:lnTo>
                  <a:cubicBezTo>
                    <a:pt x="11609" y="10814"/>
                    <a:pt x="10742" y="11715"/>
                    <a:pt x="9941" y="11748"/>
                  </a:cubicBezTo>
                  <a:lnTo>
                    <a:pt x="9107" y="11782"/>
                  </a:lnTo>
                  <a:cubicBezTo>
                    <a:pt x="8507" y="11882"/>
                    <a:pt x="8006" y="12215"/>
                    <a:pt x="7673" y="12682"/>
                  </a:cubicBezTo>
                  <a:lnTo>
                    <a:pt x="6772" y="13817"/>
                  </a:lnTo>
                  <a:cubicBezTo>
                    <a:pt x="6265" y="14418"/>
                    <a:pt x="5726" y="14733"/>
                    <a:pt x="5250" y="14733"/>
                  </a:cubicBezTo>
                  <a:cubicBezTo>
                    <a:pt x="4882" y="14733"/>
                    <a:pt x="4551" y="14543"/>
                    <a:pt x="4304" y="14150"/>
                  </a:cubicBezTo>
                  <a:lnTo>
                    <a:pt x="4270" y="14083"/>
                  </a:lnTo>
                  <a:cubicBezTo>
                    <a:pt x="4031" y="13668"/>
                    <a:pt x="3698" y="13475"/>
                    <a:pt x="3330" y="13475"/>
                  </a:cubicBezTo>
                  <a:cubicBezTo>
                    <a:pt x="2516" y="13475"/>
                    <a:pt x="1529" y="14413"/>
                    <a:pt x="1001" y="15951"/>
                  </a:cubicBezTo>
                  <a:lnTo>
                    <a:pt x="1" y="18720"/>
                  </a:lnTo>
                  <a:lnTo>
                    <a:pt x="1" y="24157"/>
                  </a:lnTo>
                  <a:lnTo>
                    <a:pt x="28221" y="7879"/>
                  </a:lnTo>
                  <a:lnTo>
                    <a:pt x="28187" y="1875"/>
                  </a:lnTo>
                  <a:lnTo>
                    <a:pt x="26553" y="307"/>
                  </a:lnTo>
                  <a:cubicBezTo>
                    <a:pt x="26346" y="100"/>
                    <a:pt x="26104" y="0"/>
                    <a:pt x="2584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5"/>
            <p:cNvSpPr/>
            <p:nvPr/>
          </p:nvSpPr>
          <p:spPr>
            <a:xfrm>
              <a:off x="2677925" y="2865675"/>
              <a:ext cx="711725" cy="473025"/>
            </a:xfrm>
            <a:custGeom>
              <a:avLst/>
              <a:gdLst/>
              <a:ahLst/>
              <a:cxnLst/>
              <a:rect l="l" t="t" r="r" b="b"/>
              <a:pathLst>
                <a:path w="28469" h="18921" extrusionOk="0">
                  <a:moveTo>
                    <a:pt x="25999" y="0"/>
                  </a:moveTo>
                  <a:cubicBezTo>
                    <a:pt x="25961" y="0"/>
                    <a:pt x="25923" y="2"/>
                    <a:pt x="25885" y="7"/>
                  </a:cubicBezTo>
                  <a:cubicBezTo>
                    <a:pt x="25218" y="107"/>
                    <a:pt x="24651" y="507"/>
                    <a:pt x="24284" y="1074"/>
                  </a:cubicBezTo>
                  <a:lnTo>
                    <a:pt x="24251" y="1141"/>
                  </a:lnTo>
                  <a:cubicBezTo>
                    <a:pt x="23784" y="1741"/>
                    <a:pt x="23250" y="2108"/>
                    <a:pt x="22783" y="2108"/>
                  </a:cubicBezTo>
                  <a:lnTo>
                    <a:pt x="22750" y="2108"/>
                  </a:lnTo>
                  <a:cubicBezTo>
                    <a:pt x="22450" y="2108"/>
                    <a:pt x="22183" y="1975"/>
                    <a:pt x="22016" y="1741"/>
                  </a:cubicBezTo>
                  <a:lnTo>
                    <a:pt x="21315" y="907"/>
                  </a:lnTo>
                  <a:cubicBezTo>
                    <a:pt x="21102" y="632"/>
                    <a:pt x="20748" y="469"/>
                    <a:pt x="20408" y="469"/>
                  </a:cubicBezTo>
                  <a:cubicBezTo>
                    <a:pt x="20377" y="469"/>
                    <a:pt x="20346" y="471"/>
                    <a:pt x="20315" y="474"/>
                  </a:cubicBezTo>
                  <a:cubicBezTo>
                    <a:pt x="19614" y="540"/>
                    <a:pt x="18880" y="1207"/>
                    <a:pt x="18313" y="2208"/>
                  </a:cubicBezTo>
                  <a:lnTo>
                    <a:pt x="17713" y="3376"/>
                  </a:lnTo>
                  <a:cubicBezTo>
                    <a:pt x="17166" y="4379"/>
                    <a:pt x="16452" y="4994"/>
                    <a:pt x="15825" y="4994"/>
                  </a:cubicBezTo>
                  <a:cubicBezTo>
                    <a:pt x="15764" y="4994"/>
                    <a:pt x="15704" y="4989"/>
                    <a:pt x="15645" y="4977"/>
                  </a:cubicBezTo>
                  <a:cubicBezTo>
                    <a:pt x="15575" y="4964"/>
                    <a:pt x="15505" y="4958"/>
                    <a:pt x="15434" y="4958"/>
                  </a:cubicBezTo>
                  <a:cubicBezTo>
                    <a:pt x="14587" y="4958"/>
                    <a:pt x="13661" y="5860"/>
                    <a:pt x="13076" y="7245"/>
                  </a:cubicBezTo>
                  <a:lnTo>
                    <a:pt x="12142" y="9580"/>
                  </a:lnTo>
                  <a:cubicBezTo>
                    <a:pt x="11642" y="10848"/>
                    <a:pt x="10808" y="11715"/>
                    <a:pt x="10074" y="11748"/>
                  </a:cubicBezTo>
                  <a:lnTo>
                    <a:pt x="9240" y="11782"/>
                  </a:lnTo>
                  <a:cubicBezTo>
                    <a:pt x="8606" y="11848"/>
                    <a:pt x="8039" y="12215"/>
                    <a:pt x="7706" y="12716"/>
                  </a:cubicBezTo>
                  <a:lnTo>
                    <a:pt x="6805" y="13850"/>
                  </a:lnTo>
                  <a:cubicBezTo>
                    <a:pt x="6359" y="14391"/>
                    <a:pt x="5853" y="14719"/>
                    <a:pt x="5402" y="14719"/>
                  </a:cubicBezTo>
                  <a:cubicBezTo>
                    <a:pt x="5380" y="14719"/>
                    <a:pt x="5359" y="14719"/>
                    <a:pt x="5337" y="14717"/>
                  </a:cubicBezTo>
                  <a:cubicBezTo>
                    <a:pt x="5004" y="14684"/>
                    <a:pt x="4704" y="14484"/>
                    <a:pt x="4537" y="14183"/>
                  </a:cubicBezTo>
                  <a:lnTo>
                    <a:pt x="4503" y="14117"/>
                  </a:lnTo>
                  <a:cubicBezTo>
                    <a:pt x="4294" y="13728"/>
                    <a:pt x="3923" y="13473"/>
                    <a:pt x="3488" y="13473"/>
                  </a:cubicBezTo>
                  <a:cubicBezTo>
                    <a:pt x="3438" y="13473"/>
                    <a:pt x="3387" y="13476"/>
                    <a:pt x="3336" y="13483"/>
                  </a:cubicBezTo>
                  <a:cubicBezTo>
                    <a:pt x="2469" y="13550"/>
                    <a:pt x="1535" y="14584"/>
                    <a:pt x="1034" y="16018"/>
                  </a:cubicBezTo>
                  <a:lnTo>
                    <a:pt x="34" y="18787"/>
                  </a:lnTo>
                  <a:cubicBezTo>
                    <a:pt x="0" y="18853"/>
                    <a:pt x="34" y="18887"/>
                    <a:pt x="67" y="18920"/>
                  </a:cubicBezTo>
                  <a:lnTo>
                    <a:pt x="134" y="18920"/>
                  </a:lnTo>
                  <a:cubicBezTo>
                    <a:pt x="167" y="18920"/>
                    <a:pt x="200" y="18887"/>
                    <a:pt x="200" y="18853"/>
                  </a:cubicBezTo>
                  <a:lnTo>
                    <a:pt x="1201" y="16085"/>
                  </a:lnTo>
                  <a:cubicBezTo>
                    <a:pt x="1668" y="14717"/>
                    <a:pt x="2569" y="13750"/>
                    <a:pt x="3336" y="13683"/>
                  </a:cubicBezTo>
                  <a:cubicBezTo>
                    <a:pt x="3365" y="13681"/>
                    <a:pt x="3394" y="13679"/>
                    <a:pt x="3422" y="13679"/>
                  </a:cubicBezTo>
                  <a:cubicBezTo>
                    <a:pt x="3793" y="13679"/>
                    <a:pt x="4148" y="13876"/>
                    <a:pt x="4303" y="14217"/>
                  </a:cubicBezTo>
                  <a:lnTo>
                    <a:pt x="4337" y="14283"/>
                  </a:lnTo>
                  <a:cubicBezTo>
                    <a:pt x="4537" y="14650"/>
                    <a:pt x="4904" y="14884"/>
                    <a:pt x="5304" y="14917"/>
                  </a:cubicBezTo>
                  <a:cubicBezTo>
                    <a:pt x="5346" y="14922"/>
                    <a:pt x="5388" y="14925"/>
                    <a:pt x="5430" y="14925"/>
                  </a:cubicBezTo>
                  <a:cubicBezTo>
                    <a:pt x="5931" y="14925"/>
                    <a:pt x="6480" y="14568"/>
                    <a:pt x="6972" y="13983"/>
                  </a:cubicBezTo>
                  <a:lnTo>
                    <a:pt x="7872" y="12849"/>
                  </a:lnTo>
                  <a:cubicBezTo>
                    <a:pt x="8173" y="12382"/>
                    <a:pt x="8673" y="12082"/>
                    <a:pt x="9240" y="11982"/>
                  </a:cubicBezTo>
                  <a:lnTo>
                    <a:pt x="10074" y="11948"/>
                  </a:lnTo>
                  <a:cubicBezTo>
                    <a:pt x="10908" y="11915"/>
                    <a:pt x="11809" y="11014"/>
                    <a:pt x="12342" y="9647"/>
                  </a:cubicBezTo>
                  <a:lnTo>
                    <a:pt x="13310" y="7345"/>
                  </a:lnTo>
                  <a:cubicBezTo>
                    <a:pt x="13831" y="6056"/>
                    <a:pt x="14692" y="5190"/>
                    <a:pt x="15424" y="5190"/>
                  </a:cubicBezTo>
                  <a:cubicBezTo>
                    <a:pt x="15488" y="5190"/>
                    <a:pt x="15550" y="5197"/>
                    <a:pt x="15611" y="5210"/>
                  </a:cubicBezTo>
                  <a:cubicBezTo>
                    <a:pt x="15674" y="5221"/>
                    <a:pt x="15737" y="5227"/>
                    <a:pt x="15801" y="5227"/>
                  </a:cubicBezTo>
                  <a:cubicBezTo>
                    <a:pt x="16523" y="5227"/>
                    <a:pt x="17331" y="4548"/>
                    <a:pt x="17913" y="3476"/>
                  </a:cubicBezTo>
                  <a:lnTo>
                    <a:pt x="18513" y="2308"/>
                  </a:lnTo>
                  <a:cubicBezTo>
                    <a:pt x="19014" y="1374"/>
                    <a:pt x="19681" y="740"/>
                    <a:pt x="20315" y="707"/>
                  </a:cubicBezTo>
                  <a:cubicBezTo>
                    <a:pt x="20365" y="697"/>
                    <a:pt x="20415" y="692"/>
                    <a:pt x="20463" y="692"/>
                  </a:cubicBezTo>
                  <a:cubicBezTo>
                    <a:pt x="20737" y="692"/>
                    <a:pt x="20979" y="842"/>
                    <a:pt x="21149" y="1041"/>
                  </a:cubicBezTo>
                  <a:lnTo>
                    <a:pt x="21849" y="1875"/>
                  </a:lnTo>
                  <a:cubicBezTo>
                    <a:pt x="22083" y="2175"/>
                    <a:pt x="22416" y="2342"/>
                    <a:pt x="22783" y="2342"/>
                  </a:cubicBezTo>
                  <a:cubicBezTo>
                    <a:pt x="23317" y="2308"/>
                    <a:pt x="23917" y="1941"/>
                    <a:pt x="24418" y="1274"/>
                  </a:cubicBezTo>
                  <a:lnTo>
                    <a:pt x="24484" y="1207"/>
                  </a:lnTo>
                  <a:cubicBezTo>
                    <a:pt x="24785" y="674"/>
                    <a:pt x="25285" y="340"/>
                    <a:pt x="25885" y="207"/>
                  </a:cubicBezTo>
                  <a:cubicBezTo>
                    <a:pt x="25919" y="202"/>
                    <a:pt x="25953" y="200"/>
                    <a:pt x="25987" y="200"/>
                  </a:cubicBezTo>
                  <a:cubicBezTo>
                    <a:pt x="26218" y="200"/>
                    <a:pt x="26440" y="299"/>
                    <a:pt x="26586" y="474"/>
                  </a:cubicBezTo>
                  <a:lnTo>
                    <a:pt x="28254" y="2075"/>
                  </a:lnTo>
                  <a:cubicBezTo>
                    <a:pt x="28272" y="2087"/>
                    <a:pt x="28292" y="2093"/>
                    <a:pt x="28312" y="2093"/>
                  </a:cubicBezTo>
                  <a:cubicBezTo>
                    <a:pt x="28396" y="2093"/>
                    <a:pt x="28468" y="1989"/>
                    <a:pt x="28387" y="1908"/>
                  </a:cubicBezTo>
                  <a:lnTo>
                    <a:pt x="26753" y="307"/>
                  </a:lnTo>
                  <a:cubicBezTo>
                    <a:pt x="26548" y="102"/>
                    <a:pt x="26267" y="0"/>
                    <a:pt x="2599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5"/>
            <p:cNvSpPr/>
            <p:nvPr/>
          </p:nvSpPr>
          <p:spPr>
            <a:xfrm>
              <a:off x="3317550" y="2866650"/>
              <a:ext cx="5025" cy="240200"/>
            </a:xfrm>
            <a:custGeom>
              <a:avLst/>
              <a:gdLst/>
              <a:ahLst/>
              <a:cxnLst/>
              <a:rect l="l" t="t" r="r" b="b"/>
              <a:pathLst>
                <a:path w="201" h="9608" extrusionOk="0">
                  <a:moveTo>
                    <a:pt x="100" y="1"/>
                  </a:moveTo>
                  <a:cubicBezTo>
                    <a:pt x="33" y="1"/>
                    <a:pt x="0" y="68"/>
                    <a:pt x="0" y="101"/>
                  </a:cubicBezTo>
                  <a:lnTo>
                    <a:pt x="0" y="501"/>
                  </a:lnTo>
                  <a:cubicBezTo>
                    <a:pt x="0" y="568"/>
                    <a:pt x="33" y="601"/>
                    <a:pt x="100" y="635"/>
                  </a:cubicBezTo>
                  <a:cubicBezTo>
                    <a:pt x="167" y="635"/>
                    <a:pt x="200" y="568"/>
                    <a:pt x="200" y="501"/>
                  </a:cubicBezTo>
                  <a:lnTo>
                    <a:pt x="200" y="101"/>
                  </a:lnTo>
                  <a:cubicBezTo>
                    <a:pt x="200" y="68"/>
                    <a:pt x="167" y="1"/>
                    <a:pt x="100" y="1"/>
                  </a:cubicBezTo>
                  <a:close/>
                  <a:moveTo>
                    <a:pt x="100" y="1035"/>
                  </a:moveTo>
                  <a:cubicBezTo>
                    <a:pt x="33" y="1035"/>
                    <a:pt x="0" y="1102"/>
                    <a:pt x="0" y="1168"/>
                  </a:cubicBezTo>
                  <a:lnTo>
                    <a:pt x="0" y="1802"/>
                  </a:lnTo>
                  <a:cubicBezTo>
                    <a:pt x="0" y="1836"/>
                    <a:pt x="33" y="1902"/>
                    <a:pt x="100" y="1902"/>
                  </a:cubicBezTo>
                  <a:cubicBezTo>
                    <a:pt x="167" y="1902"/>
                    <a:pt x="200" y="1869"/>
                    <a:pt x="200" y="1802"/>
                  </a:cubicBezTo>
                  <a:lnTo>
                    <a:pt x="200" y="1168"/>
                  </a:lnTo>
                  <a:cubicBezTo>
                    <a:pt x="200" y="1102"/>
                    <a:pt x="167" y="1035"/>
                    <a:pt x="100" y="1035"/>
                  </a:cubicBezTo>
                  <a:close/>
                  <a:moveTo>
                    <a:pt x="100" y="2336"/>
                  </a:moveTo>
                  <a:cubicBezTo>
                    <a:pt x="33" y="2336"/>
                    <a:pt x="0" y="2369"/>
                    <a:pt x="0" y="2436"/>
                  </a:cubicBezTo>
                  <a:lnTo>
                    <a:pt x="0" y="3070"/>
                  </a:lnTo>
                  <a:cubicBezTo>
                    <a:pt x="0" y="3137"/>
                    <a:pt x="33" y="3170"/>
                    <a:pt x="100" y="3203"/>
                  </a:cubicBezTo>
                  <a:cubicBezTo>
                    <a:pt x="167" y="3203"/>
                    <a:pt x="200" y="3137"/>
                    <a:pt x="200" y="3070"/>
                  </a:cubicBezTo>
                  <a:lnTo>
                    <a:pt x="200" y="2436"/>
                  </a:lnTo>
                  <a:cubicBezTo>
                    <a:pt x="200" y="2369"/>
                    <a:pt x="167" y="2336"/>
                    <a:pt x="100" y="2336"/>
                  </a:cubicBezTo>
                  <a:close/>
                  <a:moveTo>
                    <a:pt x="100" y="3604"/>
                  </a:moveTo>
                  <a:cubicBezTo>
                    <a:pt x="33" y="3604"/>
                    <a:pt x="0" y="3670"/>
                    <a:pt x="0" y="3737"/>
                  </a:cubicBezTo>
                  <a:lnTo>
                    <a:pt x="0" y="4371"/>
                  </a:lnTo>
                  <a:cubicBezTo>
                    <a:pt x="0" y="4404"/>
                    <a:pt x="33" y="4471"/>
                    <a:pt x="100" y="4471"/>
                  </a:cubicBezTo>
                  <a:cubicBezTo>
                    <a:pt x="167" y="4471"/>
                    <a:pt x="200" y="4437"/>
                    <a:pt x="200" y="4371"/>
                  </a:cubicBezTo>
                  <a:lnTo>
                    <a:pt x="200" y="3737"/>
                  </a:lnTo>
                  <a:cubicBezTo>
                    <a:pt x="200" y="3670"/>
                    <a:pt x="167" y="3604"/>
                    <a:pt x="100" y="3604"/>
                  </a:cubicBezTo>
                  <a:close/>
                  <a:moveTo>
                    <a:pt x="100" y="4904"/>
                  </a:moveTo>
                  <a:cubicBezTo>
                    <a:pt x="33" y="4904"/>
                    <a:pt x="0" y="4938"/>
                    <a:pt x="0" y="5005"/>
                  </a:cubicBezTo>
                  <a:lnTo>
                    <a:pt x="0" y="5638"/>
                  </a:lnTo>
                  <a:cubicBezTo>
                    <a:pt x="0" y="5705"/>
                    <a:pt x="33" y="5738"/>
                    <a:pt x="100" y="5772"/>
                  </a:cubicBezTo>
                  <a:cubicBezTo>
                    <a:pt x="167" y="5772"/>
                    <a:pt x="200" y="5705"/>
                    <a:pt x="200" y="5638"/>
                  </a:cubicBezTo>
                  <a:lnTo>
                    <a:pt x="200" y="5005"/>
                  </a:lnTo>
                  <a:cubicBezTo>
                    <a:pt x="200" y="4938"/>
                    <a:pt x="167" y="4904"/>
                    <a:pt x="100" y="4904"/>
                  </a:cubicBezTo>
                  <a:close/>
                  <a:moveTo>
                    <a:pt x="100" y="6172"/>
                  </a:moveTo>
                  <a:cubicBezTo>
                    <a:pt x="33" y="6172"/>
                    <a:pt x="0" y="6239"/>
                    <a:pt x="0" y="6305"/>
                  </a:cubicBezTo>
                  <a:lnTo>
                    <a:pt x="0" y="6939"/>
                  </a:lnTo>
                  <a:cubicBezTo>
                    <a:pt x="0" y="6973"/>
                    <a:pt x="33" y="7039"/>
                    <a:pt x="100" y="7039"/>
                  </a:cubicBezTo>
                  <a:cubicBezTo>
                    <a:pt x="134" y="7039"/>
                    <a:pt x="200" y="6973"/>
                    <a:pt x="200" y="6939"/>
                  </a:cubicBezTo>
                  <a:lnTo>
                    <a:pt x="200" y="6305"/>
                  </a:lnTo>
                  <a:cubicBezTo>
                    <a:pt x="200" y="6239"/>
                    <a:pt x="167" y="6172"/>
                    <a:pt x="100" y="6172"/>
                  </a:cubicBezTo>
                  <a:close/>
                  <a:moveTo>
                    <a:pt x="100" y="7473"/>
                  </a:moveTo>
                  <a:cubicBezTo>
                    <a:pt x="33" y="7473"/>
                    <a:pt x="0" y="7506"/>
                    <a:pt x="0" y="7573"/>
                  </a:cubicBezTo>
                  <a:lnTo>
                    <a:pt x="0" y="8207"/>
                  </a:lnTo>
                  <a:cubicBezTo>
                    <a:pt x="0" y="8274"/>
                    <a:pt x="33" y="8307"/>
                    <a:pt x="100" y="8340"/>
                  </a:cubicBezTo>
                  <a:cubicBezTo>
                    <a:pt x="167" y="8340"/>
                    <a:pt x="200" y="8274"/>
                    <a:pt x="200" y="8207"/>
                  </a:cubicBezTo>
                  <a:lnTo>
                    <a:pt x="200" y="7573"/>
                  </a:lnTo>
                  <a:cubicBezTo>
                    <a:pt x="200" y="7506"/>
                    <a:pt x="167" y="7473"/>
                    <a:pt x="100" y="7473"/>
                  </a:cubicBezTo>
                  <a:close/>
                  <a:moveTo>
                    <a:pt x="100" y="8741"/>
                  </a:moveTo>
                  <a:cubicBezTo>
                    <a:pt x="33" y="8741"/>
                    <a:pt x="0" y="8807"/>
                    <a:pt x="0" y="8841"/>
                  </a:cubicBezTo>
                  <a:lnTo>
                    <a:pt x="0" y="9508"/>
                  </a:lnTo>
                  <a:cubicBezTo>
                    <a:pt x="0" y="9541"/>
                    <a:pt x="33" y="9608"/>
                    <a:pt x="100" y="9608"/>
                  </a:cubicBezTo>
                  <a:cubicBezTo>
                    <a:pt x="167" y="9608"/>
                    <a:pt x="200" y="9574"/>
                    <a:pt x="200" y="9508"/>
                  </a:cubicBezTo>
                  <a:lnTo>
                    <a:pt x="200" y="8841"/>
                  </a:lnTo>
                  <a:cubicBezTo>
                    <a:pt x="200" y="8807"/>
                    <a:pt x="167" y="8741"/>
                    <a:pt x="100" y="874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5"/>
            <p:cNvSpPr/>
            <p:nvPr/>
          </p:nvSpPr>
          <p:spPr>
            <a:xfrm>
              <a:off x="3030675" y="3005300"/>
              <a:ext cx="5850" cy="266675"/>
            </a:xfrm>
            <a:custGeom>
              <a:avLst/>
              <a:gdLst/>
              <a:ahLst/>
              <a:cxnLst/>
              <a:rect l="l" t="t" r="r" b="b"/>
              <a:pathLst>
                <a:path w="234" h="10667" extrusionOk="0">
                  <a:moveTo>
                    <a:pt x="117" y="1"/>
                  </a:moveTo>
                  <a:cubicBezTo>
                    <a:pt x="59" y="1"/>
                    <a:pt x="0" y="42"/>
                    <a:pt x="0" y="126"/>
                  </a:cubicBezTo>
                  <a:lnTo>
                    <a:pt x="0" y="292"/>
                  </a:lnTo>
                  <a:cubicBezTo>
                    <a:pt x="0" y="359"/>
                    <a:pt x="67" y="393"/>
                    <a:pt x="134" y="393"/>
                  </a:cubicBezTo>
                  <a:cubicBezTo>
                    <a:pt x="167" y="393"/>
                    <a:pt x="234" y="359"/>
                    <a:pt x="234" y="292"/>
                  </a:cubicBezTo>
                  <a:lnTo>
                    <a:pt x="234" y="126"/>
                  </a:lnTo>
                  <a:cubicBezTo>
                    <a:pt x="234" y="42"/>
                    <a:pt x="175" y="1"/>
                    <a:pt x="117" y="1"/>
                  </a:cubicBezTo>
                  <a:close/>
                  <a:moveTo>
                    <a:pt x="117" y="826"/>
                  </a:moveTo>
                  <a:cubicBezTo>
                    <a:pt x="59" y="826"/>
                    <a:pt x="0" y="860"/>
                    <a:pt x="0" y="926"/>
                  </a:cubicBezTo>
                  <a:lnTo>
                    <a:pt x="0" y="1593"/>
                  </a:lnTo>
                  <a:cubicBezTo>
                    <a:pt x="0" y="1627"/>
                    <a:pt x="67" y="1693"/>
                    <a:pt x="134" y="1693"/>
                  </a:cubicBezTo>
                  <a:cubicBezTo>
                    <a:pt x="167" y="1693"/>
                    <a:pt x="234" y="1627"/>
                    <a:pt x="234" y="1593"/>
                  </a:cubicBezTo>
                  <a:lnTo>
                    <a:pt x="234" y="926"/>
                  </a:lnTo>
                  <a:cubicBezTo>
                    <a:pt x="234" y="860"/>
                    <a:pt x="175" y="826"/>
                    <a:pt x="117" y="826"/>
                  </a:cubicBezTo>
                  <a:close/>
                  <a:moveTo>
                    <a:pt x="117" y="2102"/>
                  </a:moveTo>
                  <a:cubicBezTo>
                    <a:pt x="59" y="2102"/>
                    <a:pt x="0" y="2144"/>
                    <a:pt x="0" y="2227"/>
                  </a:cubicBezTo>
                  <a:lnTo>
                    <a:pt x="0" y="2861"/>
                  </a:lnTo>
                  <a:cubicBezTo>
                    <a:pt x="0" y="2928"/>
                    <a:pt x="67" y="2961"/>
                    <a:pt x="134" y="2961"/>
                  </a:cubicBezTo>
                  <a:cubicBezTo>
                    <a:pt x="167" y="2961"/>
                    <a:pt x="234" y="2928"/>
                    <a:pt x="234" y="2861"/>
                  </a:cubicBezTo>
                  <a:lnTo>
                    <a:pt x="234" y="2227"/>
                  </a:lnTo>
                  <a:cubicBezTo>
                    <a:pt x="234" y="2144"/>
                    <a:pt x="175" y="2102"/>
                    <a:pt x="117" y="2102"/>
                  </a:cubicBezTo>
                  <a:close/>
                  <a:moveTo>
                    <a:pt x="117" y="3395"/>
                  </a:moveTo>
                  <a:cubicBezTo>
                    <a:pt x="59" y="3395"/>
                    <a:pt x="0" y="3428"/>
                    <a:pt x="0" y="3495"/>
                  </a:cubicBezTo>
                  <a:lnTo>
                    <a:pt x="0" y="4162"/>
                  </a:lnTo>
                  <a:cubicBezTo>
                    <a:pt x="0" y="4195"/>
                    <a:pt x="67" y="4262"/>
                    <a:pt x="134" y="4262"/>
                  </a:cubicBezTo>
                  <a:cubicBezTo>
                    <a:pt x="167" y="4262"/>
                    <a:pt x="234" y="4195"/>
                    <a:pt x="234" y="4162"/>
                  </a:cubicBezTo>
                  <a:lnTo>
                    <a:pt x="234" y="3495"/>
                  </a:lnTo>
                  <a:cubicBezTo>
                    <a:pt x="234" y="3428"/>
                    <a:pt x="175" y="3395"/>
                    <a:pt x="117" y="3395"/>
                  </a:cubicBezTo>
                  <a:close/>
                  <a:moveTo>
                    <a:pt x="117" y="4671"/>
                  </a:moveTo>
                  <a:cubicBezTo>
                    <a:pt x="59" y="4671"/>
                    <a:pt x="0" y="4712"/>
                    <a:pt x="0" y="4796"/>
                  </a:cubicBezTo>
                  <a:lnTo>
                    <a:pt x="0" y="5429"/>
                  </a:lnTo>
                  <a:cubicBezTo>
                    <a:pt x="0" y="5496"/>
                    <a:pt x="67" y="5530"/>
                    <a:pt x="134" y="5530"/>
                  </a:cubicBezTo>
                  <a:cubicBezTo>
                    <a:pt x="167" y="5530"/>
                    <a:pt x="234" y="5496"/>
                    <a:pt x="234" y="5429"/>
                  </a:cubicBezTo>
                  <a:lnTo>
                    <a:pt x="234" y="4796"/>
                  </a:lnTo>
                  <a:cubicBezTo>
                    <a:pt x="234" y="4712"/>
                    <a:pt x="175" y="4671"/>
                    <a:pt x="117" y="4671"/>
                  </a:cubicBezTo>
                  <a:close/>
                  <a:moveTo>
                    <a:pt x="117" y="5963"/>
                  </a:moveTo>
                  <a:cubicBezTo>
                    <a:pt x="59" y="5963"/>
                    <a:pt x="0" y="5997"/>
                    <a:pt x="0" y="6063"/>
                  </a:cubicBezTo>
                  <a:lnTo>
                    <a:pt x="0" y="6730"/>
                  </a:lnTo>
                  <a:cubicBezTo>
                    <a:pt x="0" y="6764"/>
                    <a:pt x="67" y="6830"/>
                    <a:pt x="134" y="6830"/>
                  </a:cubicBezTo>
                  <a:cubicBezTo>
                    <a:pt x="167" y="6830"/>
                    <a:pt x="234" y="6764"/>
                    <a:pt x="234" y="6697"/>
                  </a:cubicBezTo>
                  <a:lnTo>
                    <a:pt x="234" y="6063"/>
                  </a:lnTo>
                  <a:cubicBezTo>
                    <a:pt x="234" y="5997"/>
                    <a:pt x="175" y="5963"/>
                    <a:pt x="117" y="5963"/>
                  </a:cubicBezTo>
                  <a:close/>
                  <a:moveTo>
                    <a:pt x="117" y="7239"/>
                  </a:moveTo>
                  <a:cubicBezTo>
                    <a:pt x="59" y="7239"/>
                    <a:pt x="0" y="7281"/>
                    <a:pt x="0" y="7364"/>
                  </a:cubicBezTo>
                  <a:lnTo>
                    <a:pt x="0" y="7998"/>
                  </a:lnTo>
                  <a:cubicBezTo>
                    <a:pt x="0" y="8065"/>
                    <a:pt x="67" y="8098"/>
                    <a:pt x="134" y="8098"/>
                  </a:cubicBezTo>
                  <a:cubicBezTo>
                    <a:pt x="167" y="8098"/>
                    <a:pt x="234" y="8065"/>
                    <a:pt x="234" y="7998"/>
                  </a:cubicBezTo>
                  <a:lnTo>
                    <a:pt x="234" y="7364"/>
                  </a:lnTo>
                  <a:cubicBezTo>
                    <a:pt x="234" y="7281"/>
                    <a:pt x="175" y="7239"/>
                    <a:pt x="117" y="7239"/>
                  </a:cubicBezTo>
                  <a:close/>
                  <a:moveTo>
                    <a:pt x="117" y="8532"/>
                  </a:moveTo>
                  <a:cubicBezTo>
                    <a:pt x="59" y="8532"/>
                    <a:pt x="0" y="8565"/>
                    <a:pt x="0" y="8632"/>
                  </a:cubicBezTo>
                  <a:lnTo>
                    <a:pt x="0" y="9299"/>
                  </a:lnTo>
                  <a:cubicBezTo>
                    <a:pt x="0" y="9332"/>
                    <a:pt x="67" y="9399"/>
                    <a:pt x="134" y="9399"/>
                  </a:cubicBezTo>
                  <a:cubicBezTo>
                    <a:pt x="167" y="9399"/>
                    <a:pt x="234" y="9332"/>
                    <a:pt x="234" y="9299"/>
                  </a:cubicBezTo>
                  <a:lnTo>
                    <a:pt x="234" y="8632"/>
                  </a:lnTo>
                  <a:cubicBezTo>
                    <a:pt x="234" y="8565"/>
                    <a:pt x="175" y="8532"/>
                    <a:pt x="117" y="8532"/>
                  </a:cubicBezTo>
                  <a:close/>
                  <a:moveTo>
                    <a:pt x="117" y="9808"/>
                  </a:moveTo>
                  <a:cubicBezTo>
                    <a:pt x="59" y="9808"/>
                    <a:pt x="0" y="9849"/>
                    <a:pt x="0" y="9933"/>
                  </a:cubicBezTo>
                  <a:lnTo>
                    <a:pt x="0" y="10566"/>
                  </a:lnTo>
                  <a:cubicBezTo>
                    <a:pt x="0" y="10633"/>
                    <a:pt x="67" y="10667"/>
                    <a:pt x="134" y="10667"/>
                  </a:cubicBezTo>
                  <a:cubicBezTo>
                    <a:pt x="167" y="10667"/>
                    <a:pt x="234" y="10633"/>
                    <a:pt x="234" y="10566"/>
                  </a:cubicBezTo>
                  <a:lnTo>
                    <a:pt x="234" y="9933"/>
                  </a:lnTo>
                  <a:cubicBezTo>
                    <a:pt x="234" y="9849"/>
                    <a:pt x="175" y="9808"/>
                    <a:pt x="117" y="9808"/>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5"/>
            <p:cNvSpPr/>
            <p:nvPr/>
          </p:nvSpPr>
          <p:spPr>
            <a:xfrm>
              <a:off x="2888075" y="3172725"/>
              <a:ext cx="5025" cy="182650"/>
            </a:xfrm>
            <a:custGeom>
              <a:avLst/>
              <a:gdLst/>
              <a:ahLst/>
              <a:cxnLst/>
              <a:rect l="l" t="t" r="r" b="b"/>
              <a:pathLst>
                <a:path w="201" h="7306" extrusionOk="0">
                  <a:moveTo>
                    <a:pt x="100" y="0"/>
                  </a:moveTo>
                  <a:cubicBezTo>
                    <a:pt x="34" y="0"/>
                    <a:pt x="0" y="67"/>
                    <a:pt x="0" y="133"/>
                  </a:cubicBezTo>
                  <a:lnTo>
                    <a:pt x="0" y="767"/>
                  </a:lnTo>
                  <a:cubicBezTo>
                    <a:pt x="0" y="834"/>
                    <a:pt x="34" y="867"/>
                    <a:pt x="100" y="867"/>
                  </a:cubicBezTo>
                  <a:cubicBezTo>
                    <a:pt x="134" y="867"/>
                    <a:pt x="200" y="801"/>
                    <a:pt x="200" y="767"/>
                  </a:cubicBezTo>
                  <a:lnTo>
                    <a:pt x="200" y="133"/>
                  </a:lnTo>
                  <a:cubicBezTo>
                    <a:pt x="200" y="67"/>
                    <a:pt x="134" y="0"/>
                    <a:pt x="100" y="0"/>
                  </a:cubicBezTo>
                  <a:close/>
                  <a:moveTo>
                    <a:pt x="100" y="1301"/>
                  </a:moveTo>
                  <a:cubicBezTo>
                    <a:pt x="34" y="1301"/>
                    <a:pt x="0" y="1334"/>
                    <a:pt x="0" y="1401"/>
                  </a:cubicBezTo>
                  <a:lnTo>
                    <a:pt x="0" y="2035"/>
                  </a:lnTo>
                  <a:cubicBezTo>
                    <a:pt x="0" y="2102"/>
                    <a:pt x="34" y="2168"/>
                    <a:pt x="100" y="2168"/>
                  </a:cubicBezTo>
                  <a:lnTo>
                    <a:pt x="100" y="2135"/>
                  </a:lnTo>
                  <a:cubicBezTo>
                    <a:pt x="134" y="2135"/>
                    <a:pt x="200" y="2102"/>
                    <a:pt x="200" y="2035"/>
                  </a:cubicBezTo>
                  <a:lnTo>
                    <a:pt x="200" y="1401"/>
                  </a:lnTo>
                  <a:cubicBezTo>
                    <a:pt x="200" y="1334"/>
                    <a:pt x="134" y="1301"/>
                    <a:pt x="100" y="1301"/>
                  </a:cubicBezTo>
                  <a:close/>
                  <a:moveTo>
                    <a:pt x="100" y="2602"/>
                  </a:moveTo>
                  <a:cubicBezTo>
                    <a:pt x="34" y="2602"/>
                    <a:pt x="0" y="2635"/>
                    <a:pt x="0" y="2702"/>
                  </a:cubicBezTo>
                  <a:lnTo>
                    <a:pt x="0" y="3336"/>
                  </a:lnTo>
                  <a:cubicBezTo>
                    <a:pt x="0" y="3402"/>
                    <a:pt x="34" y="3436"/>
                    <a:pt x="100" y="3436"/>
                  </a:cubicBezTo>
                  <a:cubicBezTo>
                    <a:pt x="134" y="3436"/>
                    <a:pt x="200" y="3402"/>
                    <a:pt x="200" y="3336"/>
                  </a:cubicBezTo>
                  <a:lnTo>
                    <a:pt x="200" y="2702"/>
                  </a:lnTo>
                  <a:cubicBezTo>
                    <a:pt x="200" y="2635"/>
                    <a:pt x="134" y="2602"/>
                    <a:pt x="100" y="2602"/>
                  </a:cubicBezTo>
                  <a:close/>
                  <a:moveTo>
                    <a:pt x="100" y="3836"/>
                  </a:moveTo>
                  <a:cubicBezTo>
                    <a:pt x="34" y="3836"/>
                    <a:pt x="0" y="3903"/>
                    <a:pt x="0" y="3970"/>
                  </a:cubicBezTo>
                  <a:lnTo>
                    <a:pt x="0" y="4603"/>
                  </a:lnTo>
                  <a:cubicBezTo>
                    <a:pt x="0" y="4670"/>
                    <a:pt x="34" y="4737"/>
                    <a:pt x="100" y="4737"/>
                  </a:cubicBezTo>
                  <a:lnTo>
                    <a:pt x="100" y="4703"/>
                  </a:lnTo>
                  <a:cubicBezTo>
                    <a:pt x="167" y="4703"/>
                    <a:pt x="200" y="4670"/>
                    <a:pt x="200" y="4603"/>
                  </a:cubicBezTo>
                  <a:lnTo>
                    <a:pt x="200" y="3970"/>
                  </a:lnTo>
                  <a:cubicBezTo>
                    <a:pt x="200" y="3903"/>
                    <a:pt x="134" y="3836"/>
                    <a:pt x="100" y="3836"/>
                  </a:cubicBezTo>
                  <a:close/>
                  <a:moveTo>
                    <a:pt x="100" y="5137"/>
                  </a:moveTo>
                  <a:cubicBezTo>
                    <a:pt x="34" y="5137"/>
                    <a:pt x="0" y="5204"/>
                    <a:pt x="0" y="5270"/>
                  </a:cubicBezTo>
                  <a:lnTo>
                    <a:pt x="0" y="5904"/>
                  </a:lnTo>
                  <a:cubicBezTo>
                    <a:pt x="0" y="5971"/>
                    <a:pt x="34" y="6004"/>
                    <a:pt x="100" y="6004"/>
                  </a:cubicBezTo>
                  <a:cubicBezTo>
                    <a:pt x="134" y="6004"/>
                    <a:pt x="200" y="5938"/>
                    <a:pt x="200" y="5904"/>
                  </a:cubicBezTo>
                  <a:lnTo>
                    <a:pt x="200" y="5270"/>
                  </a:lnTo>
                  <a:cubicBezTo>
                    <a:pt x="200" y="5204"/>
                    <a:pt x="134" y="5137"/>
                    <a:pt x="100" y="5137"/>
                  </a:cubicBezTo>
                  <a:close/>
                  <a:moveTo>
                    <a:pt x="100" y="6438"/>
                  </a:moveTo>
                  <a:cubicBezTo>
                    <a:pt x="34" y="6438"/>
                    <a:pt x="0" y="6471"/>
                    <a:pt x="0" y="6538"/>
                  </a:cubicBezTo>
                  <a:lnTo>
                    <a:pt x="0" y="7172"/>
                  </a:lnTo>
                  <a:cubicBezTo>
                    <a:pt x="0" y="7239"/>
                    <a:pt x="34" y="7305"/>
                    <a:pt x="100" y="7305"/>
                  </a:cubicBezTo>
                  <a:cubicBezTo>
                    <a:pt x="167" y="7305"/>
                    <a:pt x="200" y="7239"/>
                    <a:pt x="200" y="7172"/>
                  </a:cubicBezTo>
                  <a:lnTo>
                    <a:pt x="200" y="6538"/>
                  </a:lnTo>
                  <a:cubicBezTo>
                    <a:pt x="200" y="6471"/>
                    <a:pt x="134" y="6438"/>
                    <a:pt x="100" y="6438"/>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5"/>
            <p:cNvSpPr/>
            <p:nvPr/>
          </p:nvSpPr>
          <p:spPr>
            <a:xfrm>
              <a:off x="2744225" y="3207750"/>
              <a:ext cx="5850" cy="230175"/>
            </a:xfrm>
            <a:custGeom>
              <a:avLst/>
              <a:gdLst/>
              <a:ahLst/>
              <a:cxnLst/>
              <a:rect l="l" t="t" r="r" b="b"/>
              <a:pathLst>
                <a:path w="234" h="9207" extrusionOk="0">
                  <a:moveTo>
                    <a:pt x="117" y="0"/>
                  </a:moveTo>
                  <a:cubicBezTo>
                    <a:pt x="58" y="0"/>
                    <a:pt x="0" y="33"/>
                    <a:pt x="17" y="100"/>
                  </a:cubicBezTo>
                  <a:cubicBezTo>
                    <a:pt x="17" y="167"/>
                    <a:pt x="50" y="200"/>
                    <a:pt x="117" y="200"/>
                  </a:cubicBezTo>
                  <a:cubicBezTo>
                    <a:pt x="184" y="200"/>
                    <a:pt x="217" y="133"/>
                    <a:pt x="217" y="100"/>
                  </a:cubicBezTo>
                  <a:cubicBezTo>
                    <a:pt x="234" y="33"/>
                    <a:pt x="175" y="0"/>
                    <a:pt x="117" y="0"/>
                  </a:cubicBezTo>
                  <a:close/>
                  <a:moveTo>
                    <a:pt x="117" y="634"/>
                  </a:moveTo>
                  <a:cubicBezTo>
                    <a:pt x="58" y="634"/>
                    <a:pt x="0" y="667"/>
                    <a:pt x="17" y="734"/>
                  </a:cubicBezTo>
                  <a:lnTo>
                    <a:pt x="17" y="1368"/>
                  </a:lnTo>
                  <a:cubicBezTo>
                    <a:pt x="17" y="1434"/>
                    <a:pt x="50" y="1501"/>
                    <a:pt x="117" y="1501"/>
                  </a:cubicBezTo>
                  <a:cubicBezTo>
                    <a:pt x="184" y="1501"/>
                    <a:pt x="217" y="1434"/>
                    <a:pt x="217" y="1368"/>
                  </a:cubicBezTo>
                  <a:lnTo>
                    <a:pt x="217" y="734"/>
                  </a:lnTo>
                  <a:cubicBezTo>
                    <a:pt x="234" y="667"/>
                    <a:pt x="175" y="634"/>
                    <a:pt x="117" y="634"/>
                  </a:cubicBezTo>
                  <a:close/>
                  <a:moveTo>
                    <a:pt x="117" y="1935"/>
                  </a:moveTo>
                  <a:cubicBezTo>
                    <a:pt x="58" y="1935"/>
                    <a:pt x="0" y="1968"/>
                    <a:pt x="17" y="2035"/>
                  </a:cubicBezTo>
                  <a:lnTo>
                    <a:pt x="17" y="2669"/>
                  </a:lnTo>
                  <a:cubicBezTo>
                    <a:pt x="17" y="2735"/>
                    <a:pt x="50" y="2769"/>
                    <a:pt x="117" y="2769"/>
                  </a:cubicBezTo>
                  <a:cubicBezTo>
                    <a:pt x="184" y="2769"/>
                    <a:pt x="217" y="2735"/>
                    <a:pt x="217" y="2669"/>
                  </a:cubicBezTo>
                  <a:lnTo>
                    <a:pt x="217" y="2035"/>
                  </a:lnTo>
                  <a:cubicBezTo>
                    <a:pt x="234" y="1968"/>
                    <a:pt x="175" y="1935"/>
                    <a:pt x="117" y="1935"/>
                  </a:cubicBezTo>
                  <a:close/>
                  <a:moveTo>
                    <a:pt x="117" y="3202"/>
                  </a:moveTo>
                  <a:cubicBezTo>
                    <a:pt x="58" y="3202"/>
                    <a:pt x="0" y="3236"/>
                    <a:pt x="17" y="3302"/>
                  </a:cubicBezTo>
                  <a:lnTo>
                    <a:pt x="17" y="3936"/>
                  </a:lnTo>
                  <a:cubicBezTo>
                    <a:pt x="17" y="4003"/>
                    <a:pt x="50" y="4070"/>
                    <a:pt x="117" y="4070"/>
                  </a:cubicBezTo>
                  <a:cubicBezTo>
                    <a:pt x="184" y="4070"/>
                    <a:pt x="217" y="4003"/>
                    <a:pt x="217" y="3936"/>
                  </a:cubicBezTo>
                  <a:lnTo>
                    <a:pt x="217" y="3302"/>
                  </a:lnTo>
                  <a:cubicBezTo>
                    <a:pt x="234" y="3236"/>
                    <a:pt x="175" y="3202"/>
                    <a:pt x="117" y="3202"/>
                  </a:cubicBezTo>
                  <a:close/>
                  <a:moveTo>
                    <a:pt x="117" y="4503"/>
                  </a:moveTo>
                  <a:cubicBezTo>
                    <a:pt x="58" y="4503"/>
                    <a:pt x="0" y="4537"/>
                    <a:pt x="17" y="4603"/>
                  </a:cubicBezTo>
                  <a:lnTo>
                    <a:pt x="17" y="5237"/>
                  </a:lnTo>
                  <a:cubicBezTo>
                    <a:pt x="17" y="5304"/>
                    <a:pt x="50" y="5337"/>
                    <a:pt x="117" y="5337"/>
                  </a:cubicBezTo>
                  <a:cubicBezTo>
                    <a:pt x="184" y="5337"/>
                    <a:pt x="217" y="5304"/>
                    <a:pt x="217" y="5237"/>
                  </a:cubicBezTo>
                  <a:lnTo>
                    <a:pt x="217" y="4603"/>
                  </a:lnTo>
                  <a:cubicBezTo>
                    <a:pt x="234" y="4537"/>
                    <a:pt x="175" y="4503"/>
                    <a:pt x="117" y="4503"/>
                  </a:cubicBezTo>
                  <a:close/>
                  <a:moveTo>
                    <a:pt x="117" y="5804"/>
                  </a:moveTo>
                  <a:cubicBezTo>
                    <a:pt x="58" y="5804"/>
                    <a:pt x="0" y="5838"/>
                    <a:pt x="17" y="5904"/>
                  </a:cubicBezTo>
                  <a:lnTo>
                    <a:pt x="17" y="6505"/>
                  </a:lnTo>
                  <a:cubicBezTo>
                    <a:pt x="17" y="6571"/>
                    <a:pt x="50" y="6638"/>
                    <a:pt x="117" y="6638"/>
                  </a:cubicBezTo>
                  <a:cubicBezTo>
                    <a:pt x="184" y="6638"/>
                    <a:pt x="217" y="6571"/>
                    <a:pt x="217" y="6538"/>
                  </a:cubicBezTo>
                  <a:lnTo>
                    <a:pt x="217" y="5904"/>
                  </a:lnTo>
                  <a:cubicBezTo>
                    <a:pt x="234" y="5838"/>
                    <a:pt x="175" y="5804"/>
                    <a:pt x="117" y="5804"/>
                  </a:cubicBezTo>
                  <a:close/>
                  <a:moveTo>
                    <a:pt x="117" y="7072"/>
                  </a:moveTo>
                  <a:cubicBezTo>
                    <a:pt x="58" y="7072"/>
                    <a:pt x="0" y="7105"/>
                    <a:pt x="17" y="7172"/>
                  </a:cubicBezTo>
                  <a:lnTo>
                    <a:pt x="17" y="7806"/>
                  </a:lnTo>
                  <a:cubicBezTo>
                    <a:pt x="17" y="7872"/>
                    <a:pt x="50" y="7906"/>
                    <a:pt x="117" y="7906"/>
                  </a:cubicBezTo>
                  <a:cubicBezTo>
                    <a:pt x="184" y="7906"/>
                    <a:pt x="217" y="7872"/>
                    <a:pt x="217" y="7806"/>
                  </a:cubicBezTo>
                  <a:lnTo>
                    <a:pt x="217" y="7172"/>
                  </a:lnTo>
                  <a:cubicBezTo>
                    <a:pt x="234" y="7105"/>
                    <a:pt x="175" y="7072"/>
                    <a:pt x="117" y="7072"/>
                  </a:cubicBezTo>
                  <a:close/>
                  <a:moveTo>
                    <a:pt x="117" y="8339"/>
                  </a:moveTo>
                  <a:cubicBezTo>
                    <a:pt x="58" y="8339"/>
                    <a:pt x="0" y="8373"/>
                    <a:pt x="17" y="8439"/>
                  </a:cubicBezTo>
                  <a:lnTo>
                    <a:pt x="17" y="9073"/>
                  </a:lnTo>
                  <a:cubicBezTo>
                    <a:pt x="17" y="9140"/>
                    <a:pt x="50" y="9207"/>
                    <a:pt x="117" y="9207"/>
                  </a:cubicBezTo>
                  <a:cubicBezTo>
                    <a:pt x="184" y="9207"/>
                    <a:pt x="217" y="9140"/>
                    <a:pt x="217" y="9073"/>
                  </a:cubicBezTo>
                  <a:lnTo>
                    <a:pt x="217" y="8439"/>
                  </a:lnTo>
                  <a:cubicBezTo>
                    <a:pt x="234" y="8373"/>
                    <a:pt x="175" y="8339"/>
                    <a:pt x="117" y="8339"/>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5"/>
            <p:cNvSpPr/>
            <p:nvPr/>
          </p:nvSpPr>
          <p:spPr>
            <a:xfrm>
              <a:off x="3173675" y="2880000"/>
              <a:ext cx="6300" cy="309425"/>
            </a:xfrm>
            <a:custGeom>
              <a:avLst/>
              <a:gdLst/>
              <a:ahLst/>
              <a:cxnLst/>
              <a:rect l="l" t="t" r="r" b="b"/>
              <a:pathLst>
                <a:path w="252" h="12377" extrusionOk="0">
                  <a:moveTo>
                    <a:pt x="118" y="1"/>
                  </a:moveTo>
                  <a:cubicBezTo>
                    <a:pt x="59" y="1"/>
                    <a:pt x="1" y="34"/>
                    <a:pt x="18" y="101"/>
                  </a:cubicBezTo>
                  <a:lnTo>
                    <a:pt x="18" y="701"/>
                  </a:lnTo>
                  <a:cubicBezTo>
                    <a:pt x="18" y="768"/>
                    <a:pt x="51" y="835"/>
                    <a:pt x="118" y="835"/>
                  </a:cubicBezTo>
                  <a:cubicBezTo>
                    <a:pt x="184" y="835"/>
                    <a:pt x="218" y="768"/>
                    <a:pt x="218" y="701"/>
                  </a:cubicBezTo>
                  <a:lnTo>
                    <a:pt x="218" y="101"/>
                  </a:lnTo>
                  <a:cubicBezTo>
                    <a:pt x="234" y="34"/>
                    <a:pt x="176" y="1"/>
                    <a:pt x="118" y="1"/>
                  </a:cubicBezTo>
                  <a:close/>
                  <a:moveTo>
                    <a:pt x="130" y="1268"/>
                  </a:moveTo>
                  <a:cubicBezTo>
                    <a:pt x="84" y="1268"/>
                    <a:pt x="34" y="1302"/>
                    <a:pt x="18" y="1368"/>
                  </a:cubicBezTo>
                  <a:lnTo>
                    <a:pt x="18" y="2002"/>
                  </a:lnTo>
                  <a:cubicBezTo>
                    <a:pt x="18" y="2069"/>
                    <a:pt x="51" y="2102"/>
                    <a:pt x="118" y="2102"/>
                  </a:cubicBezTo>
                  <a:cubicBezTo>
                    <a:pt x="184" y="2102"/>
                    <a:pt x="218" y="2069"/>
                    <a:pt x="218" y="2002"/>
                  </a:cubicBezTo>
                  <a:lnTo>
                    <a:pt x="218" y="1368"/>
                  </a:lnTo>
                  <a:cubicBezTo>
                    <a:pt x="218" y="1302"/>
                    <a:pt x="176" y="1268"/>
                    <a:pt x="130" y="1268"/>
                  </a:cubicBezTo>
                  <a:close/>
                  <a:moveTo>
                    <a:pt x="130" y="2561"/>
                  </a:moveTo>
                  <a:cubicBezTo>
                    <a:pt x="84" y="2561"/>
                    <a:pt x="34" y="2586"/>
                    <a:pt x="18" y="2636"/>
                  </a:cubicBezTo>
                  <a:lnTo>
                    <a:pt x="18" y="3270"/>
                  </a:lnTo>
                  <a:cubicBezTo>
                    <a:pt x="18" y="3336"/>
                    <a:pt x="51" y="3403"/>
                    <a:pt x="118" y="3403"/>
                  </a:cubicBezTo>
                  <a:cubicBezTo>
                    <a:pt x="184" y="3403"/>
                    <a:pt x="218" y="3336"/>
                    <a:pt x="218" y="3270"/>
                  </a:cubicBezTo>
                  <a:lnTo>
                    <a:pt x="218" y="2636"/>
                  </a:lnTo>
                  <a:cubicBezTo>
                    <a:pt x="218" y="2586"/>
                    <a:pt x="176" y="2561"/>
                    <a:pt x="130" y="2561"/>
                  </a:cubicBezTo>
                  <a:close/>
                  <a:moveTo>
                    <a:pt x="130" y="3837"/>
                  </a:moveTo>
                  <a:cubicBezTo>
                    <a:pt x="84" y="3837"/>
                    <a:pt x="34" y="3870"/>
                    <a:pt x="18" y="3937"/>
                  </a:cubicBezTo>
                  <a:lnTo>
                    <a:pt x="18" y="4571"/>
                  </a:lnTo>
                  <a:cubicBezTo>
                    <a:pt x="18" y="4637"/>
                    <a:pt x="51" y="4671"/>
                    <a:pt x="118" y="4671"/>
                  </a:cubicBezTo>
                  <a:cubicBezTo>
                    <a:pt x="184" y="4671"/>
                    <a:pt x="218" y="4637"/>
                    <a:pt x="218" y="4571"/>
                  </a:cubicBezTo>
                  <a:lnTo>
                    <a:pt x="218" y="3937"/>
                  </a:lnTo>
                  <a:cubicBezTo>
                    <a:pt x="218" y="3870"/>
                    <a:pt x="176" y="3837"/>
                    <a:pt x="130" y="3837"/>
                  </a:cubicBezTo>
                  <a:close/>
                  <a:moveTo>
                    <a:pt x="130" y="5129"/>
                  </a:moveTo>
                  <a:cubicBezTo>
                    <a:pt x="84" y="5129"/>
                    <a:pt x="34" y="5154"/>
                    <a:pt x="18" y="5204"/>
                  </a:cubicBezTo>
                  <a:lnTo>
                    <a:pt x="18" y="5838"/>
                  </a:lnTo>
                  <a:cubicBezTo>
                    <a:pt x="18" y="5905"/>
                    <a:pt x="51" y="5972"/>
                    <a:pt x="118" y="5972"/>
                  </a:cubicBezTo>
                  <a:cubicBezTo>
                    <a:pt x="184" y="5972"/>
                    <a:pt x="218" y="5905"/>
                    <a:pt x="218" y="5838"/>
                  </a:cubicBezTo>
                  <a:lnTo>
                    <a:pt x="218" y="5204"/>
                  </a:lnTo>
                  <a:cubicBezTo>
                    <a:pt x="218" y="5154"/>
                    <a:pt x="176" y="5129"/>
                    <a:pt x="130" y="5129"/>
                  </a:cubicBezTo>
                  <a:close/>
                  <a:moveTo>
                    <a:pt x="130" y="6405"/>
                  </a:moveTo>
                  <a:cubicBezTo>
                    <a:pt x="84" y="6405"/>
                    <a:pt x="34" y="6439"/>
                    <a:pt x="18" y="6505"/>
                  </a:cubicBezTo>
                  <a:lnTo>
                    <a:pt x="18" y="7139"/>
                  </a:lnTo>
                  <a:cubicBezTo>
                    <a:pt x="18" y="7206"/>
                    <a:pt x="51" y="7239"/>
                    <a:pt x="118" y="7239"/>
                  </a:cubicBezTo>
                  <a:cubicBezTo>
                    <a:pt x="184" y="7239"/>
                    <a:pt x="218" y="7206"/>
                    <a:pt x="218" y="7139"/>
                  </a:cubicBezTo>
                  <a:lnTo>
                    <a:pt x="218" y="6505"/>
                  </a:lnTo>
                  <a:cubicBezTo>
                    <a:pt x="218" y="6439"/>
                    <a:pt x="176" y="6405"/>
                    <a:pt x="130" y="6405"/>
                  </a:cubicBezTo>
                  <a:close/>
                  <a:moveTo>
                    <a:pt x="130" y="7698"/>
                  </a:moveTo>
                  <a:cubicBezTo>
                    <a:pt x="84" y="7698"/>
                    <a:pt x="34" y="7723"/>
                    <a:pt x="18" y="7773"/>
                  </a:cubicBezTo>
                  <a:lnTo>
                    <a:pt x="18" y="8407"/>
                  </a:lnTo>
                  <a:cubicBezTo>
                    <a:pt x="18" y="8473"/>
                    <a:pt x="51" y="8540"/>
                    <a:pt x="118" y="8540"/>
                  </a:cubicBezTo>
                  <a:cubicBezTo>
                    <a:pt x="184" y="8540"/>
                    <a:pt x="218" y="8473"/>
                    <a:pt x="218" y="8407"/>
                  </a:cubicBezTo>
                  <a:lnTo>
                    <a:pt x="218" y="7773"/>
                  </a:lnTo>
                  <a:cubicBezTo>
                    <a:pt x="218" y="7723"/>
                    <a:pt x="176" y="7698"/>
                    <a:pt x="130" y="7698"/>
                  </a:cubicBezTo>
                  <a:close/>
                  <a:moveTo>
                    <a:pt x="130" y="8974"/>
                  </a:moveTo>
                  <a:cubicBezTo>
                    <a:pt x="84" y="8974"/>
                    <a:pt x="34" y="9007"/>
                    <a:pt x="18" y="9074"/>
                  </a:cubicBezTo>
                  <a:lnTo>
                    <a:pt x="18" y="9708"/>
                  </a:lnTo>
                  <a:cubicBezTo>
                    <a:pt x="18" y="9774"/>
                    <a:pt x="51" y="9808"/>
                    <a:pt x="118" y="9808"/>
                  </a:cubicBezTo>
                  <a:lnTo>
                    <a:pt x="118" y="9841"/>
                  </a:lnTo>
                  <a:cubicBezTo>
                    <a:pt x="184" y="9808"/>
                    <a:pt x="251" y="9774"/>
                    <a:pt x="218" y="9708"/>
                  </a:cubicBezTo>
                  <a:lnTo>
                    <a:pt x="218" y="9074"/>
                  </a:lnTo>
                  <a:cubicBezTo>
                    <a:pt x="218" y="9007"/>
                    <a:pt x="176" y="8974"/>
                    <a:pt x="130" y="8974"/>
                  </a:cubicBezTo>
                  <a:close/>
                  <a:moveTo>
                    <a:pt x="130" y="10266"/>
                  </a:moveTo>
                  <a:cubicBezTo>
                    <a:pt x="84" y="10266"/>
                    <a:pt x="34" y="10291"/>
                    <a:pt x="18" y="10341"/>
                  </a:cubicBezTo>
                  <a:lnTo>
                    <a:pt x="18" y="10975"/>
                  </a:lnTo>
                  <a:cubicBezTo>
                    <a:pt x="18" y="11042"/>
                    <a:pt x="51" y="11109"/>
                    <a:pt x="118" y="11109"/>
                  </a:cubicBezTo>
                  <a:cubicBezTo>
                    <a:pt x="184" y="11109"/>
                    <a:pt x="218" y="11042"/>
                    <a:pt x="218" y="10975"/>
                  </a:cubicBezTo>
                  <a:lnTo>
                    <a:pt x="218" y="10341"/>
                  </a:lnTo>
                  <a:cubicBezTo>
                    <a:pt x="218" y="10291"/>
                    <a:pt x="176" y="10266"/>
                    <a:pt x="130" y="10266"/>
                  </a:cubicBezTo>
                  <a:close/>
                  <a:moveTo>
                    <a:pt x="130" y="11542"/>
                  </a:moveTo>
                  <a:cubicBezTo>
                    <a:pt x="84" y="11542"/>
                    <a:pt x="34" y="11576"/>
                    <a:pt x="18" y="11642"/>
                  </a:cubicBezTo>
                  <a:lnTo>
                    <a:pt x="18" y="12276"/>
                  </a:lnTo>
                  <a:cubicBezTo>
                    <a:pt x="18" y="12343"/>
                    <a:pt x="51" y="12376"/>
                    <a:pt x="118" y="12376"/>
                  </a:cubicBezTo>
                  <a:cubicBezTo>
                    <a:pt x="184" y="12376"/>
                    <a:pt x="218" y="12343"/>
                    <a:pt x="218" y="12276"/>
                  </a:cubicBezTo>
                  <a:lnTo>
                    <a:pt x="218" y="11642"/>
                  </a:lnTo>
                  <a:cubicBezTo>
                    <a:pt x="218" y="11576"/>
                    <a:pt x="176" y="11542"/>
                    <a:pt x="130" y="11542"/>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5"/>
            <p:cNvSpPr/>
            <p:nvPr/>
          </p:nvSpPr>
          <p:spPr>
            <a:xfrm>
              <a:off x="3313375" y="2858650"/>
              <a:ext cx="13375" cy="21500"/>
            </a:xfrm>
            <a:custGeom>
              <a:avLst/>
              <a:gdLst/>
              <a:ahLst/>
              <a:cxnLst/>
              <a:rect l="l" t="t" r="r" b="b"/>
              <a:pathLst>
                <a:path w="535" h="860" extrusionOk="0">
                  <a:moveTo>
                    <a:pt x="348" y="0"/>
                  </a:moveTo>
                  <a:cubicBezTo>
                    <a:pt x="322" y="0"/>
                    <a:pt x="294" y="7"/>
                    <a:pt x="267" y="21"/>
                  </a:cubicBezTo>
                  <a:cubicBezTo>
                    <a:pt x="100" y="154"/>
                    <a:pt x="0" y="354"/>
                    <a:pt x="0" y="588"/>
                  </a:cubicBezTo>
                  <a:cubicBezTo>
                    <a:pt x="0" y="760"/>
                    <a:pt x="73" y="860"/>
                    <a:pt x="165" y="860"/>
                  </a:cubicBezTo>
                  <a:cubicBezTo>
                    <a:pt x="197" y="860"/>
                    <a:pt x="232" y="847"/>
                    <a:pt x="267" y="821"/>
                  </a:cubicBezTo>
                  <a:cubicBezTo>
                    <a:pt x="434" y="688"/>
                    <a:pt x="534" y="488"/>
                    <a:pt x="534" y="288"/>
                  </a:cubicBezTo>
                  <a:cubicBezTo>
                    <a:pt x="534" y="102"/>
                    <a:pt x="450" y="0"/>
                    <a:pt x="34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5"/>
            <p:cNvSpPr/>
            <p:nvPr/>
          </p:nvSpPr>
          <p:spPr>
            <a:xfrm>
              <a:off x="3170775" y="2871525"/>
              <a:ext cx="12525" cy="21525"/>
            </a:xfrm>
            <a:custGeom>
              <a:avLst/>
              <a:gdLst/>
              <a:ahLst/>
              <a:cxnLst/>
              <a:rect l="l" t="t" r="r" b="b"/>
              <a:pathLst>
                <a:path w="501" h="861" extrusionOk="0">
                  <a:moveTo>
                    <a:pt x="350" y="1"/>
                  </a:moveTo>
                  <a:cubicBezTo>
                    <a:pt x="316" y="1"/>
                    <a:pt x="277" y="13"/>
                    <a:pt x="234" y="39"/>
                  </a:cubicBezTo>
                  <a:cubicBezTo>
                    <a:pt x="67" y="173"/>
                    <a:pt x="0" y="373"/>
                    <a:pt x="0" y="573"/>
                  </a:cubicBezTo>
                  <a:cubicBezTo>
                    <a:pt x="0" y="759"/>
                    <a:pt x="85" y="860"/>
                    <a:pt x="187" y="860"/>
                  </a:cubicBezTo>
                  <a:cubicBezTo>
                    <a:pt x="213" y="860"/>
                    <a:pt x="240" y="854"/>
                    <a:pt x="267" y="840"/>
                  </a:cubicBezTo>
                  <a:cubicBezTo>
                    <a:pt x="434" y="673"/>
                    <a:pt x="501" y="473"/>
                    <a:pt x="501" y="273"/>
                  </a:cubicBezTo>
                  <a:cubicBezTo>
                    <a:pt x="501" y="100"/>
                    <a:pt x="446" y="1"/>
                    <a:pt x="35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5"/>
            <p:cNvSpPr/>
            <p:nvPr/>
          </p:nvSpPr>
          <p:spPr>
            <a:xfrm>
              <a:off x="3027325" y="2997575"/>
              <a:ext cx="12550" cy="21400"/>
            </a:xfrm>
            <a:custGeom>
              <a:avLst/>
              <a:gdLst/>
              <a:ahLst/>
              <a:cxnLst/>
              <a:rect l="l" t="t" r="r" b="b"/>
              <a:pathLst>
                <a:path w="502" h="856" extrusionOk="0">
                  <a:moveTo>
                    <a:pt x="355" y="0"/>
                  </a:moveTo>
                  <a:cubicBezTo>
                    <a:pt x="328" y="0"/>
                    <a:pt x="299" y="11"/>
                    <a:pt x="268" y="34"/>
                  </a:cubicBezTo>
                  <a:cubicBezTo>
                    <a:pt x="101" y="168"/>
                    <a:pt x="1" y="368"/>
                    <a:pt x="1" y="568"/>
                  </a:cubicBezTo>
                  <a:cubicBezTo>
                    <a:pt x="1" y="754"/>
                    <a:pt x="64" y="855"/>
                    <a:pt x="174" y="855"/>
                  </a:cubicBezTo>
                  <a:cubicBezTo>
                    <a:pt x="202" y="855"/>
                    <a:pt x="234" y="849"/>
                    <a:pt x="268" y="835"/>
                  </a:cubicBezTo>
                  <a:cubicBezTo>
                    <a:pt x="434" y="702"/>
                    <a:pt x="501" y="501"/>
                    <a:pt x="501" y="268"/>
                  </a:cubicBezTo>
                  <a:cubicBezTo>
                    <a:pt x="501" y="115"/>
                    <a:pt x="442" y="0"/>
                    <a:pt x="35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5"/>
            <p:cNvSpPr/>
            <p:nvPr/>
          </p:nvSpPr>
          <p:spPr>
            <a:xfrm>
              <a:off x="2883900" y="3158400"/>
              <a:ext cx="13375" cy="21025"/>
            </a:xfrm>
            <a:custGeom>
              <a:avLst/>
              <a:gdLst/>
              <a:ahLst/>
              <a:cxnLst/>
              <a:rect l="l" t="t" r="r" b="b"/>
              <a:pathLst>
                <a:path w="535" h="841" extrusionOk="0">
                  <a:moveTo>
                    <a:pt x="369" y="1"/>
                  </a:moveTo>
                  <a:cubicBezTo>
                    <a:pt x="337" y="1"/>
                    <a:pt x="302" y="13"/>
                    <a:pt x="267" y="39"/>
                  </a:cubicBezTo>
                  <a:cubicBezTo>
                    <a:pt x="100" y="139"/>
                    <a:pt x="0" y="373"/>
                    <a:pt x="0" y="573"/>
                  </a:cubicBezTo>
                  <a:cubicBezTo>
                    <a:pt x="0" y="726"/>
                    <a:pt x="79" y="841"/>
                    <a:pt x="175" y="841"/>
                  </a:cubicBezTo>
                  <a:cubicBezTo>
                    <a:pt x="205" y="841"/>
                    <a:pt x="236" y="830"/>
                    <a:pt x="267" y="807"/>
                  </a:cubicBezTo>
                  <a:cubicBezTo>
                    <a:pt x="434" y="673"/>
                    <a:pt x="534" y="473"/>
                    <a:pt x="534" y="273"/>
                  </a:cubicBezTo>
                  <a:cubicBezTo>
                    <a:pt x="534" y="100"/>
                    <a:pt x="461" y="1"/>
                    <a:pt x="36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5"/>
            <p:cNvSpPr/>
            <p:nvPr/>
          </p:nvSpPr>
          <p:spPr>
            <a:xfrm>
              <a:off x="2740450" y="3199275"/>
              <a:ext cx="13375" cy="21500"/>
            </a:xfrm>
            <a:custGeom>
              <a:avLst/>
              <a:gdLst/>
              <a:ahLst/>
              <a:cxnLst/>
              <a:rect l="l" t="t" r="r" b="b"/>
              <a:pathLst>
                <a:path w="535" h="860" extrusionOk="0">
                  <a:moveTo>
                    <a:pt x="384" y="0"/>
                  </a:moveTo>
                  <a:cubicBezTo>
                    <a:pt x="350" y="0"/>
                    <a:pt x="311" y="13"/>
                    <a:pt x="268" y="39"/>
                  </a:cubicBezTo>
                  <a:cubicBezTo>
                    <a:pt x="101" y="139"/>
                    <a:pt x="1" y="372"/>
                    <a:pt x="1" y="573"/>
                  </a:cubicBezTo>
                  <a:cubicBezTo>
                    <a:pt x="1" y="758"/>
                    <a:pt x="85" y="860"/>
                    <a:pt x="187" y="860"/>
                  </a:cubicBezTo>
                  <a:cubicBezTo>
                    <a:pt x="213" y="860"/>
                    <a:pt x="241" y="853"/>
                    <a:pt x="268" y="839"/>
                  </a:cubicBezTo>
                  <a:cubicBezTo>
                    <a:pt x="435" y="673"/>
                    <a:pt x="535" y="472"/>
                    <a:pt x="535" y="272"/>
                  </a:cubicBezTo>
                  <a:cubicBezTo>
                    <a:pt x="535" y="100"/>
                    <a:pt x="480" y="0"/>
                    <a:pt x="38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5"/>
            <p:cNvSpPr/>
            <p:nvPr/>
          </p:nvSpPr>
          <p:spPr>
            <a:xfrm>
              <a:off x="4184825" y="1197350"/>
              <a:ext cx="95100" cy="155750"/>
            </a:xfrm>
            <a:custGeom>
              <a:avLst/>
              <a:gdLst/>
              <a:ahLst/>
              <a:cxnLst/>
              <a:rect l="l" t="t" r="r" b="b"/>
              <a:pathLst>
                <a:path w="3804" h="6230" extrusionOk="0">
                  <a:moveTo>
                    <a:pt x="3336" y="592"/>
                  </a:moveTo>
                  <a:lnTo>
                    <a:pt x="3336" y="3928"/>
                  </a:lnTo>
                  <a:lnTo>
                    <a:pt x="468" y="5596"/>
                  </a:lnTo>
                  <a:lnTo>
                    <a:pt x="468" y="2260"/>
                  </a:lnTo>
                  <a:lnTo>
                    <a:pt x="3336" y="592"/>
                  </a:lnTo>
                  <a:close/>
                  <a:moveTo>
                    <a:pt x="3570" y="0"/>
                  </a:moveTo>
                  <a:cubicBezTo>
                    <a:pt x="3536" y="0"/>
                    <a:pt x="3503" y="8"/>
                    <a:pt x="3470" y="25"/>
                  </a:cubicBezTo>
                  <a:lnTo>
                    <a:pt x="134" y="1960"/>
                  </a:lnTo>
                  <a:cubicBezTo>
                    <a:pt x="67" y="1993"/>
                    <a:pt x="1" y="2060"/>
                    <a:pt x="1" y="2160"/>
                  </a:cubicBezTo>
                  <a:lnTo>
                    <a:pt x="1" y="5996"/>
                  </a:lnTo>
                  <a:cubicBezTo>
                    <a:pt x="1" y="6063"/>
                    <a:pt x="67" y="6130"/>
                    <a:pt x="134" y="6196"/>
                  </a:cubicBezTo>
                  <a:cubicBezTo>
                    <a:pt x="167" y="6196"/>
                    <a:pt x="201" y="6230"/>
                    <a:pt x="234" y="6230"/>
                  </a:cubicBezTo>
                  <a:cubicBezTo>
                    <a:pt x="267" y="6230"/>
                    <a:pt x="301" y="6196"/>
                    <a:pt x="334" y="6196"/>
                  </a:cubicBezTo>
                  <a:lnTo>
                    <a:pt x="3670" y="4262"/>
                  </a:lnTo>
                  <a:cubicBezTo>
                    <a:pt x="3737" y="4228"/>
                    <a:pt x="3803" y="4161"/>
                    <a:pt x="3803" y="4061"/>
                  </a:cubicBezTo>
                  <a:lnTo>
                    <a:pt x="3803" y="225"/>
                  </a:lnTo>
                  <a:cubicBezTo>
                    <a:pt x="3803" y="159"/>
                    <a:pt x="3737" y="59"/>
                    <a:pt x="3670" y="25"/>
                  </a:cubicBezTo>
                  <a:cubicBezTo>
                    <a:pt x="3636" y="8"/>
                    <a:pt x="3603" y="0"/>
                    <a:pt x="357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5"/>
            <p:cNvSpPr/>
            <p:nvPr/>
          </p:nvSpPr>
          <p:spPr>
            <a:xfrm>
              <a:off x="4178150" y="1233700"/>
              <a:ext cx="79250" cy="67825"/>
            </a:xfrm>
            <a:custGeom>
              <a:avLst/>
              <a:gdLst/>
              <a:ahLst/>
              <a:cxnLst/>
              <a:rect l="l" t="t" r="r" b="b"/>
              <a:pathLst>
                <a:path w="3170" h="2713" extrusionOk="0">
                  <a:moveTo>
                    <a:pt x="343" y="1"/>
                  </a:moveTo>
                  <a:cubicBezTo>
                    <a:pt x="277" y="1"/>
                    <a:pt x="206" y="34"/>
                    <a:pt x="134" y="106"/>
                  </a:cubicBezTo>
                  <a:cubicBezTo>
                    <a:pt x="1" y="206"/>
                    <a:pt x="1" y="406"/>
                    <a:pt x="134" y="473"/>
                  </a:cubicBezTo>
                  <a:lnTo>
                    <a:pt x="1802" y="2541"/>
                  </a:lnTo>
                  <a:cubicBezTo>
                    <a:pt x="1832" y="2600"/>
                    <a:pt x="1968" y="2713"/>
                    <a:pt x="2068" y="2713"/>
                  </a:cubicBezTo>
                  <a:cubicBezTo>
                    <a:pt x="2080" y="2713"/>
                    <a:pt x="2091" y="2711"/>
                    <a:pt x="2102" y="2707"/>
                  </a:cubicBezTo>
                  <a:cubicBezTo>
                    <a:pt x="2202" y="2707"/>
                    <a:pt x="2236" y="2641"/>
                    <a:pt x="2336" y="2474"/>
                  </a:cubicBezTo>
                  <a:lnTo>
                    <a:pt x="3103" y="806"/>
                  </a:lnTo>
                  <a:cubicBezTo>
                    <a:pt x="3170" y="673"/>
                    <a:pt x="3170" y="506"/>
                    <a:pt x="3036" y="473"/>
                  </a:cubicBezTo>
                  <a:cubicBezTo>
                    <a:pt x="2994" y="456"/>
                    <a:pt x="2957" y="447"/>
                    <a:pt x="2923" y="447"/>
                  </a:cubicBezTo>
                  <a:cubicBezTo>
                    <a:pt x="2819" y="447"/>
                    <a:pt x="2744" y="523"/>
                    <a:pt x="2669" y="673"/>
                  </a:cubicBezTo>
                  <a:lnTo>
                    <a:pt x="2035" y="1940"/>
                  </a:lnTo>
                  <a:lnTo>
                    <a:pt x="501" y="72"/>
                  </a:lnTo>
                  <a:cubicBezTo>
                    <a:pt x="455" y="26"/>
                    <a:pt x="401" y="1"/>
                    <a:pt x="34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5"/>
            <p:cNvSpPr/>
            <p:nvPr/>
          </p:nvSpPr>
          <p:spPr>
            <a:xfrm>
              <a:off x="3710325" y="1323750"/>
              <a:ext cx="422825" cy="261325"/>
            </a:xfrm>
            <a:custGeom>
              <a:avLst/>
              <a:gdLst/>
              <a:ahLst/>
              <a:cxnLst/>
              <a:rect l="l" t="t" r="r" b="b"/>
              <a:pathLst>
                <a:path w="16913" h="10453" extrusionOk="0">
                  <a:moveTo>
                    <a:pt x="16624" y="0"/>
                  </a:moveTo>
                  <a:cubicBezTo>
                    <a:pt x="16551" y="0"/>
                    <a:pt x="16468" y="23"/>
                    <a:pt x="16379" y="73"/>
                  </a:cubicBezTo>
                  <a:lnTo>
                    <a:pt x="534" y="9213"/>
                  </a:lnTo>
                  <a:cubicBezTo>
                    <a:pt x="234" y="9413"/>
                    <a:pt x="34" y="9746"/>
                    <a:pt x="0" y="10113"/>
                  </a:cubicBezTo>
                  <a:cubicBezTo>
                    <a:pt x="0" y="10324"/>
                    <a:pt x="116" y="10453"/>
                    <a:pt x="288" y="10453"/>
                  </a:cubicBezTo>
                  <a:cubicBezTo>
                    <a:pt x="361" y="10453"/>
                    <a:pt x="445" y="10430"/>
                    <a:pt x="534" y="10380"/>
                  </a:cubicBezTo>
                  <a:lnTo>
                    <a:pt x="16379" y="1240"/>
                  </a:lnTo>
                  <a:cubicBezTo>
                    <a:pt x="16679" y="1040"/>
                    <a:pt x="16879" y="707"/>
                    <a:pt x="16912" y="340"/>
                  </a:cubicBezTo>
                  <a:cubicBezTo>
                    <a:pt x="16912" y="129"/>
                    <a:pt x="16797" y="0"/>
                    <a:pt x="1662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5"/>
            <p:cNvSpPr/>
            <p:nvPr/>
          </p:nvSpPr>
          <p:spPr>
            <a:xfrm>
              <a:off x="4184825" y="1341600"/>
              <a:ext cx="95100" cy="155775"/>
            </a:xfrm>
            <a:custGeom>
              <a:avLst/>
              <a:gdLst/>
              <a:ahLst/>
              <a:cxnLst/>
              <a:rect l="l" t="t" r="r" b="b"/>
              <a:pathLst>
                <a:path w="3804" h="6231" extrusionOk="0">
                  <a:moveTo>
                    <a:pt x="3336" y="626"/>
                  </a:moveTo>
                  <a:lnTo>
                    <a:pt x="3336" y="3962"/>
                  </a:lnTo>
                  <a:lnTo>
                    <a:pt x="468" y="5630"/>
                  </a:lnTo>
                  <a:lnTo>
                    <a:pt x="468" y="2294"/>
                  </a:lnTo>
                  <a:lnTo>
                    <a:pt x="3336" y="626"/>
                  </a:lnTo>
                  <a:close/>
                  <a:moveTo>
                    <a:pt x="3570" y="1"/>
                  </a:moveTo>
                  <a:cubicBezTo>
                    <a:pt x="3536" y="1"/>
                    <a:pt x="3503" y="9"/>
                    <a:pt x="3470" y="26"/>
                  </a:cubicBezTo>
                  <a:lnTo>
                    <a:pt x="134" y="1961"/>
                  </a:lnTo>
                  <a:cubicBezTo>
                    <a:pt x="67" y="1994"/>
                    <a:pt x="1" y="2061"/>
                    <a:pt x="1" y="2161"/>
                  </a:cubicBezTo>
                  <a:lnTo>
                    <a:pt x="1" y="5997"/>
                  </a:lnTo>
                  <a:cubicBezTo>
                    <a:pt x="1" y="6064"/>
                    <a:pt x="67" y="6164"/>
                    <a:pt x="134" y="6197"/>
                  </a:cubicBezTo>
                  <a:cubicBezTo>
                    <a:pt x="167" y="6197"/>
                    <a:pt x="201" y="6230"/>
                    <a:pt x="234" y="6230"/>
                  </a:cubicBezTo>
                  <a:cubicBezTo>
                    <a:pt x="267" y="6230"/>
                    <a:pt x="301" y="6197"/>
                    <a:pt x="334" y="6197"/>
                  </a:cubicBezTo>
                  <a:lnTo>
                    <a:pt x="3670" y="4262"/>
                  </a:lnTo>
                  <a:cubicBezTo>
                    <a:pt x="3737" y="4229"/>
                    <a:pt x="3803" y="4162"/>
                    <a:pt x="3803" y="4062"/>
                  </a:cubicBezTo>
                  <a:lnTo>
                    <a:pt x="3803" y="226"/>
                  </a:lnTo>
                  <a:cubicBezTo>
                    <a:pt x="3803" y="126"/>
                    <a:pt x="3737" y="59"/>
                    <a:pt x="3670" y="26"/>
                  </a:cubicBezTo>
                  <a:cubicBezTo>
                    <a:pt x="3636" y="9"/>
                    <a:pt x="3603" y="1"/>
                    <a:pt x="357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5"/>
            <p:cNvSpPr/>
            <p:nvPr/>
          </p:nvSpPr>
          <p:spPr>
            <a:xfrm>
              <a:off x="4178150" y="1378500"/>
              <a:ext cx="79250" cy="68825"/>
            </a:xfrm>
            <a:custGeom>
              <a:avLst/>
              <a:gdLst/>
              <a:ahLst/>
              <a:cxnLst/>
              <a:rect l="l" t="t" r="r" b="b"/>
              <a:pathLst>
                <a:path w="3170" h="2753" extrusionOk="0">
                  <a:moveTo>
                    <a:pt x="330" y="1"/>
                  </a:moveTo>
                  <a:cubicBezTo>
                    <a:pt x="268" y="1"/>
                    <a:pt x="201" y="34"/>
                    <a:pt x="134" y="118"/>
                  </a:cubicBezTo>
                  <a:cubicBezTo>
                    <a:pt x="1" y="218"/>
                    <a:pt x="1" y="418"/>
                    <a:pt x="101" y="518"/>
                  </a:cubicBezTo>
                  <a:lnTo>
                    <a:pt x="1769" y="2586"/>
                  </a:lnTo>
                  <a:cubicBezTo>
                    <a:pt x="1835" y="2620"/>
                    <a:pt x="1969" y="2753"/>
                    <a:pt x="2102" y="2753"/>
                  </a:cubicBezTo>
                  <a:cubicBezTo>
                    <a:pt x="2202" y="2720"/>
                    <a:pt x="2236" y="2653"/>
                    <a:pt x="2302" y="2486"/>
                  </a:cubicBezTo>
                  <a:lnTo>
                    <a:pt x="3103" y="818"/>
                  </a:lnTo>
                  <a:cubicBezTo>
                    <a:pt x="3136" y="718"/>
                    <a:pt x="3170" y="551"/>
                    <a:pt x="3003" y="485"/>
                  </a:cubicBezTo>
                  <a:cubicBezTo>
                    <a:pt x="2970" y="468"/>
                    <a:pt x="2938" y="460"/>
                    <a:pt x="2906" y="460"/>
                  </a:cubicBezTo>
                  <a:cubicBezTo>
                    <a:pt x="2807" y="460"/>
                    <a:pt x="2712" y="541"/>
                    <a:pt x="2636" y="718"/>
                  </a:cubicBezTo>
                  <a:lnTo>
                    <a:pt x="2035" y="1952"/>
                  </a:lnTo>
                  <a:lnTo>
                    <a:pt x="501" y="84"/>
                  </a:lnTo>
                  <a:cubicBezTo>
                    <a:pt x="451" y="34"/>
                    <a:pt x="393" y="1"/>
                    <a:pt x="33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5"/>
            <p:cNvSpPr/>
            <p:nvPr/>
          </p:nvSpPr>
          <p:spPr>
            <a:xfrm>
              <a:off x="3710325" y="1467475"/>
              <a:ext cx="422825" cy="261850"/>
            </a:xfrm>
            <a:custGeom>
              <a:avLst/>
              <a:gdLst/>
              <a:ahLst/>
              <a:cxnLst/>
              <a:rect l="l" t="t" r="r" b="b"/>
              <a:pathLst>
                <a:path w="16913" h="10474" extrusionOk="0">
                  <a:moveTo>
                    <a:pt x="16641" y="1"/>
                  </a:moveTo>
                  <a:cubicBezTo>
                    <a:pt x="16564" y="1"/>
                    <a:pt x="16475" y="30"/>
                    <a:pt x="16379" y="95"/>
                  </a:cubicBezTo>
                  <a:lnTo>
                    <a:pt x="534" y="9234"/>
                  </a:lnTo>
                  <a:cubicBezTo>
                    <a:pt x="234" y="9401"/>
                    <a:pt x="34" y="9735"/>
                    <a:pt x="0" y="10102"/>
                  </a:cubicBezTo>
                  <a:cubicBezTo>
                    <a:pt x="0" y="10338"/>
                    <a:pt x="117" y="10474"/>
                    <a:pt x="292" y="10474"/>
                  </a:cubicBezTo>
                  <a:cubicBezTo>
                    <a:pt x="364" y="10474"/>
                    <a:pt x="446" y="10451"/>
                    <a:pt x="534" y="10402"/>
                  </a:cubicBezTo>
                  <a:lnTo>
                    <a:pt x="16379" y="1229"/>
                  </a:lnTo>
                  <a:cubicBezTo>
                    <a:pt x="16679" y="1029"/>
                    <a:pt x="16879" y="728"/>
                    <a:pt x="16912" y="361"/>
                  </a:cubicBezTo>
                  <a:cubicBezTo>
                    <a:pt x="16912" y="135"/>
                    <a:pt x="16805" y="1"/>
                    <a:pt x="1664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5"/>
            <p:cNvSpPr/>
            <p:nvPr/>
          </p:nvSpPr>
          <p:spPr>
            <a:xfrm>
              <a:off x="2864725" y="1537950"/>
              <a:ext cx="617125" cy="904675"/>
            </a:xfrm>
            <a:custGeom>
              <a:avLst/>
              <a:gdLst/>
              <a:ahLst/>
              <a:cxnLst/>
              <a:rect l="l" t="t" r="r" b="b"/>
              <a:pathLst>
                <a:path w="24685" h="36187" extrusionOk="0">
                  <a:moveTo>
                    <a:pt x="23836" y="1"/>
                  </a:moveTo>
                  <a:cubicBezTo>
                    <a:pt x="23631" y="1"/>
                    <a:pt x="23399" y="67"/>
                    <a:pt x="23150" y="211"/>
                  </a:cubicBezTo>
                  <a:lnTo>
                    <a:pt x="1501" y="12720"/>
                  </a:lnTo>
                  <a:cubicBezTo>
                    <a:pt x="601" y="13320"/>
                    <a:pt x="34" y="14288"/>
                    <a:pt x="0" y="15389"/>
                  </a:cubicBezTo>
                  <a:lnTo>
                    <a:pt x="0" y="35103"/>
                  </a:lnTo>
                  <a:cubicBezTo>
                    <a:pt x="0" y="35786"/>
                    <a:pt x="333" y="36186"/>
                    <a:pt x="822" y="36186"/>
                  </a:cubicBezTo>
                  <a:cubicBezTo>
                    <a:pt x="1026" y="36186"/>
                    <a:pt x="1256" y="36117"/>
                    <a:pt x="1501" y="35970"/>
                  </a:cubicBezTo>
                  <a:lnTo>
                    <a:pt x="23150" y="23461"/>
                  </a:lnTo>
                  <a:cubicBezTo>
                    <a:pt x="24051" y="22861"/>
                    <a:pt x="24618" y="21893"/>
                    <a:pt x="24684" y="20826"/>
                  </a:cubicBezTo>
                  <a:lnTo>
                    <a:pt x="24684" y="1078"/>
                  </a:lnTo>
                  <a:cubicBezTo>
                    <a:pt x="24684" y="412"/>
                    <a:pt x="24345" y="1"/>
                    <a:pt x="238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5"/>
            <p:cNvSpPr/>
            <p:nvPr/>
          </p:nvSpPr>
          <p:spPr>
            <a:xfrm>
              <a:off x="3208300" y="1923475"/>
              <a:ext cx="35875" cy="75100"/>
            </a:xfrm>
            <a:custGeom>
              <a:avLst/>
              <a:gdLst/>
              <a:ahLst/>
              <a:cxnLst/>
              <a:rect l="l" t="t" r="r" b="b"/>
              <a:pathLst>
                <a:path w="1435" h="3004" extrusionOk="0">
                  <a:moveTo>
                    <a:pt x="1368" y="1"/>
                  </a:moveTo>
                  <a:lnTo>
                    <a:pt x="67" y="735"/>
                  </a:lnTo>
                  <a:cubicBezTo>
                    <a:pt x="67" y="735"/>
                    <a:pt x="34" y="768"/>
                    <a:pt x="34" y="802"/>
                  </a:cubicBezTo>
                  <a:cubicBezTo>
                    <a:pt x="0" y="802"/>
                    <a:pt x="0" y="835"/>
                    <a:pt x="0" y="868"/>
                  </a:cubicBezTo>
                  <a:lnTo>
                    <a:pt x="0" y="1135"/>
                  </a:lnTo>
                  <a:cubicBezTo>
                    <a:pt x="0" y="1135"/>
                    <a:pt x="0" y="1168"/>
                    <a:pt x="0" y="1202"/>
                  </a:cubicBezTo>
                  <a:cubicBezTo>
                    <a:pt x="0" y="1235"/>
                    <a:pt x="34" y="1235"/>
                    <a:pt x="34" y="1302"/>
                  </a:cubicBezTo>
                  <a:lnTo>
                    <a:pt x="701" y="2970"/>
                  </a:lnTo>
                  <a:cubicBezTo>
                    <a:pt x="701" y="2970"/>
                    <a:pt x="734" y="2970"/>
                    <a:pt x="734" y="3003"/>
                  </a:cubicBezTo>
                  <a:lnTo>
                    <a:pt x="801" y="3003"/>
                  </a:lnTo>
                  <a:lnTo>
                    <a:pt x="1034" y="2870"/>
                  </a:lnTo>
                  <a:cubicBezTo>
                    <a:pt x="1068" y="2836"/>
                    <a:pt x="1068" y="2836"/>
                    <a:pt x="1101" y="2803"/>
                  </a:cubicBezTo>
                  <a:cubicBezTo>
                    <a:pt x="1101" y="2770"/>
                    <a:pt x="1101" y="2736"/>
                    <a:pt x="1101" y="2703"/>
                  </a:cubicBezTo>
                  <a:cubicBezTo>
                    <a:pt x="1101" y="2703"/>
                    <a:pt x="1101" y="2670"/>
                    <a:pt x="1101" y="2670"/>
                  </a:cubicBezTo>
                  <a:lnTo>
                    <a:pt x="434" y="1002"/>
                  </a:lnTo>
                  <a:lnTo>
                    <a:pt x="1368" y="468"/>
                  </a:lnTo>
                  <a:cubicBezTo>
                    <a:pt x="1368" y="468"/>
                    <a:pt x="1401" y="435"/>
                    <a:pt x="1401" y="401"/>
                  </a:cubicBezTo>
                  <a:cubicBezTo>
                    <a:pt x="1435" y="401"/>
                    <a:pt x="1435" y="368"/>
                    <a:pt x="1435" y="334"/>
                  </a:cubicBezTo>
                  <a:lnTo>
                    <a:pt x="1435" y="68"/>
                  </a:lnTo>
                  <a:cubicBezTo>
                    <a:pt x="1435" y="34"/>
                    <a:pt x="1435" y="1"/>
                    <a:pt x="14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5"/>
            <p:cNvSpPr/>
            <p:nvPr/>
          </p:nvSpPr>
          <p:spPr>
            <a:xfrm>
              <a:off x="3163275" y="1953500"/>
              <a:ext cx="39200" cy="75925"/>
            </a:xfrm>
            <a:custGeom>
              <a:avLst/>
              <a:gdLst/>
              <a:ahLst/>
              <a:cxnLst/>
              <a:rect l="l" t="t" r="r" b="b"/>
              <a:pathLst>
                <a:path w="1568" h="3037" extrusionOk="0">
                  <a:moveTo>
                    <a:pt x="959" y="551"/>
                  </a:moveTo>
                  <a:cubicBezTo>
                    <a:pt x="1001" y="551"/>
                    <a:pt x="1034" y="568"/>
                    <a:pt x="1067" y="601"/>
                  </a:cubicBezTo>
                  <a:cubicBezTo>
                    <a:pt x="1134" y="701"/>
                    <a:pt x="1168" y="835"/>
                    <a:pt x="1168" y="968"/>
                  </a:cubicBezTo>
                  <a:lnTo>
                    <a:pt x="1168" y="1302"/>
                  </a:lnTo>
                  <a:lnTo>
                    <a:pt x="1168" y="1602"/>
                  </a:lnTo>
                  <a:cubicBezTo>
                    <a:pt x="1168" y="1769"/>
                    <a:pt x="1134" y="1936"/>
                    <a:pt x="1067" y="2102"/>
                  </a:cubicBezTo>
                  <a:cubicBezTo>
                    <a:pt x="1001" y="2236"/>
                    <a:pt x="901" y="2336"/>
                    <a:pt x="801" y="2436"/>
                  </a:cubicBezTo>
                  <a:cubicBezTo>
                    <a:pt x="704" y="2455"/>
                    <a:pt x="641" y="2474"/>
                    <a:pt x="593" y="2474"/>
                  </a:cubicBezTo>
                  <a:cubicBezTo>
                    <a:pt x="557" y="2474"/>
                    <a:pt x="529" y="2464"/>
                    <a:pt x="500" y="2436"/>
                  </a:cubicBezTo>
                  <a:cubicBezTo>
                    <a:pt x="434" y="2302"/>
                    <a:pt x="400" y="2169"/>
                    <a:pt x="400" y="2036"/>
                  </a:cubicBezTo>
                  <a:lnTo>
                    <a:pt x="400" y="1735"/>
                  </a:lnTo>
                  <a:lnTo>
                    <a:pt x="400" y="1402"/>
                  </a:lnTo>
                  <a:cubicBezTo>
                    <a:pt x="400" y="1235"/>
                    <a:pt x="434" y="1068"/>
                    <a:pt x="500" y="901"/>
                  </a:cubicBezTo>
                  <a:cubicBezTo>
                    <a:pt x="567" y="768"/>
                    <a:pt x="667" y="668"/>
                    <a:pt x="801" y="601"/>
                  </a:cubicBezTo>
                  <a:cubicBezTo>
                    <a:pt x="867" y="568"/>
                    <a:pt x="917" y="551"/>
                    <a:pt x="959" y="551"/>
                  </a:cubicBezTo>
                  <a:close/>
                  <a:moveTo>
                    <a:pt x="1134" y="1"/>
                  </a:moveTo>
                  <a:cubicBezTo>
                    <a:pt x="1001" y="1"/>
                    <a:pt x="901" y="34"/>
                    <a:pt x="767" y="101"/>
                  </a:cubicBezTo>
                  <a:cubicBezTo>
                    <a:pt x="634" y="201"/>
                    <a:pt x="534" y="268"/>
                    <a:pt x="434" y="401"/>
                  </a:cubicBezTo>
                  <a:cubicBezTo>
                    <a:pt x="334" y="501"/>
                    <a:pt x="234" y="635"/>
                    <a:pt x="200" y="768"/>
                  </a:cubicBezTo>
                  <a:cubicBezTo>
                    <a:pt x="133" y="901"/>
                    <a:pt x="67" y="1035"/>
                    <a:pt x="67" y="1168"/>
                  </a:cubicBezTo>
                  <a:cubicBezTo>
                    <a:pt x="33" y="1335"/>
                    <a:pt x="0" y="1469"/>
                    <a:pt x="0" y="1602"/>
                  </a:cubicBezTo>
                  <a:lnTo>
                    <a:pt x="0" y="1769"/>
                  </a:lnTo>
                  <a:lnTo>
                    <a:pt x="0" y="2136"/>
                  </a:lnTo>
                  <a:lnTo>
                    <a:pt x="0" y="2302"/>
                  </a:lnTo>
                  <a:cubicBezTo>
                    <a:pt x="0" y="2436"/>
                    <a:pt x="33" y="2569"/>
                    <a:pt x="67" y="2703"/>
                  </a:cubicBezTo>
                  <a:cubicBezTo>
                    <a:pt x="67" y="2803"/>
                    <a:pt x="100" y="2870"/>
                    <a:pt x="200" y="2936"/>
                  </a:cubicBezTo>
                  <a:cubicBezTo>
                    <a:pt x="234" y="3003"/>
                    <a:pt x="334" y="3036"/>
                    <a:pt x="434" y="3036"/>
                  </a:cubicBezTo>
                  <a:cubicBezTo>
                    <a:pt x="534" y="3003"/>
                    <a:pt x="667" y="2970"/>
                    <a:pt x="767" y="2903"/>
                  </a:cubicBezTo>
                  <a:cubicBezTo>
                    <a:pt x="901" y="2836"/>
                    <a:pt x="1034" y="2736"/>
                    <a:pt x="1134" y="2603"/>
                  </a:cubicBezTo>
                  <a:cubicBezTo>
                    <a:pt x="1234" y="2503"/>
                    <a:pt x="1301" y="2403"/>
                    <a:pt x="1368" y="2269"/>
                  </a:cubicBezTo>
                  <a:cubicBezTo>
                    <a:pt x="1434" y="2136"/>
                    <a:pt x="1468" y="2002"/>
                    <a:pt x="1501" y="1835"/>
                  </a:cubicBezTo>
                  <a:cubicBezTo>
                    <a:pt x="1534" y="1702"/>
                    <a:pt x="1568" y="1535"/>
                    <a:pt x="1568" y="1402"/>
                  </a:cubicBezTo>
                  <a:lnTo>
                    <a:pt x="1568" y="1068"/>
                  </a:lnTo>
                  <a:lnTo>
                    <a:pt x="1568" y="735"/>
                  </a:lnTo>
                  <a:cubicBezTo>
                    <a:pt x="1568" y="601"/>
                    <a:pt x="1534" y="468"/>
                    <a:pt x="1501" y="334"/>
                  </a:cubicBezTo>
                  <a:cubicBezTo>
                    <a:pt x="1501" y="234"/>
                    <a:pt x="1434" y="168"/>
                    <a:pt x="1368" y="68"/>
                  </a:cubicBezTo>
                  <a:cubicBezTo>
                    <a:pt x="1301" y="1"/>
                    <a:pt x="1234" y="1"/>
                    <a:pt x="11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5"/>
            <p:cNvSpPr/>
            <p:nvPr/>
          </p:nvSpPr>
          <p:spPr>
            <a:xfrm>
              <a:off x="3103225" y="1976850"/>
              <a:ext cx="53400" cy="90100"/>
            </a:xfrm>
            <a:custGeom>
              <a:avLst/>
              <a:gdLst/>
              <a:ahLst/>
              <a:cxnLst/>
              <a:rect l="l" t="t" r="r" b="b"/>
              <a:pathLst>
                <a:path w="2136" h="3604" extrusionOk="0">
                  <a:moveTo>
                    <a:pt x="1752" y="376"/>
                  </a:moveTo>
                  <a:cubicBezTo>
                    <a:pt x="1768" y="376"/>
                    <a:pt x="1785" y="384"/>
                    <a:pt x="1802" y="401"/>
                  </a:cubicBezTo>
                  <a:cubicBezTo>
                    <a:pt x="1835" y="434"/>
                    <a:pt x="1835" y="468"/>
                    <a:pt x="1835" y="501"/>
                  </a:cubicBezTo>
                  <a:lnTo>
                    <a:pt x="1835" y="568"/>
                  </a:lnTo>
                  <a:lnTo>
                    <a:pt x="1835" y="768"/>
                  </a:lnTo>
                  <a:lnTo>
                    <a:pt x="1835" y="868"/>
                  </a:lnTo>
                  <a:cubicBezTo>
                    <a:pt x="1835" y="901"/>
                    <a:pt x="1835" y="968"/>
                    <a:pt x="1802" y="1002"/>
                  </a:cubicBezTo>
                  <a:cubicBezTo>
                    <a:pt x="1768" y="1068"/>
                    <a:pt x="1735" y="1102"/>
                    <a:pt x="1702" y="1135"/>
                  </a:cubicBezTo>
                  <a:cubicBezTo>
                    <a:pt x="1668" y="1152"/>
                    <a:pt x="1635" y="1160"/>
                    <a:pt x="1610" y="1160"/>
                  </a:cubicBezTo>
                  <a:cubicBezTo>
                    <a:pt x="1585" y="1160"/>
                    <a:pt x="1568" y="1152"/>
                    <a:pt x="1568" y="1135"/>
                  </a:cubicBezTo>
                  <a:cubicBezTo>
                    <a:pt x="1535" y="1102"/>
                    <a:pt x="1535" y="1068"/>
                    <a:pt x="1535" y="1035"/>
                  </a:cubicBezTo>
                  <a:lnTo>
                    <a:pt x="1535" y="968"/>
                  </a:lnTo>
                  <a:lnTo>
                    <a:pt x="1535" y="735"/>
                  </a:lnTo>
                  <a:lnTo>
                    <a:pt x="1535" y="668"/>
                  </a:lnTo>
                  <a:cubicBezTo>
                    <a:pt x="1535" y="601"/>
                    <a:pt x="1535" y="568"/>
                    <a:pt x="1568" y="501"/>
                  </a:cubicBezTo>
                  <a:cubicBezTo>
                    <a:pt x="1601" y="468"/>
                    <a:pt x="1635" y="434"/>
                    <a:pt x="1702" y="401"/>
                  </a:cubicBezTo>
                  <a:cubicBezTo>
                    <a:pt x="1718" y="384"/>
                    <a:pt x="1735" y="376"/>
                    <a:pt x="1752" y="376"/>
                  </a:cubicBezTo>
                  <a:close/>
                  <a:moveTo>
                    <a:pt x="1868" y="1"/>
                  </a:moveTo>
                  <a:cubicBezTo>
                    <a:pt x="1802" y="1"/>
                    <a:pt x="1735" y="34"/>
                    <a:pt x="1702" y="68"/>
                  </a:cubicBezTo>
                  <a:cubicBezTo>
                    <a:pt x="1601" y="101"/>
                    <a:pt x="1568" y="168"/>
                    <a:pt x="1501" y="234"/>
                  </a:cubicBezTo>
                  <a:cubicBezTo>
                    <a:pt x="1435" y="268"/>
                    <a:pt x="1401" y="334"/>
                    <a:pt x="1368" y="401"/>
                  </a:cubicBezTo>
                  <a:cubicBezTo>
                    <a:pt x="1335" y="468"/>
                    <a:pt x="1301" y="535"/>
                    <a:pt x="1301" y="601"/>
                  </a:cubicBezTo>
                  <a:cubicBezTo>
                    <a:pt x="1268" y="668"/>
                    <a:pt x="1268" y="735"/>
                    <a:pt x="1268" y="801"/>
                  </a:cubicBezTo>
                  <a:lnTo>
                    <a:pt x="1268" y="1035"/>
                  </a:lnTo>
                  <a:lnTo>
                    <a:pt x="1268" y="1235"/>
                  </a:lnTo>
                  <a:cubicBezTo>
                    <a:pt x="1268" y="1302"/>
                    <a:pt x="1268" y="1335"/>
                    <a:pt x="1301" y="1402"/>
                  </a:cubicBezTo>
                  <a:cubicBezTo>
                    <a:pt x="1301" y="1435"/>
                    <a:pt x="1335" y="1469"/>
                    <a:pt x="1368" y="1502"/>
                  </a:cubicBezTo>
                  <a:cubicBezTo>
                    <a:pt x="1401" y="1535"/>
                    <a:pt x="1468" y="1535"/>
                    <a:pt x="1501" y="1535"/>
                  </a:cubicBezTo>
                  <a:cubicBezTo>
                    <a:pt x="1568" y="1535"/>
                    <a:pt x="1635" y="1502"/>
                    <a:pt x="1702" y="1469"/>
                  </a:cubicBezTo>
                  <a:cubicBezTo>
                    <a:pt x="1835" y="1368"/>
                    <a:pt x="1935" y="1268"/>
                    <a:pt x="2002" y="1135"/>
                  </a:cubicBezTo>
                  <a:cubicBezTo>
                    <a:pt x="2035" y="1068"/>
                    <a:pt x="2068" y="1002"/>
                    <a:pt x="2102" y="935"/>
                  </a:cubicBezTo>
                  <a:cubicBezTo>
                    <a:pt x="2102" y="868"/>
                    <a:pt x="2102" y="801"/>
                    <a:pt x="2135" y="735"/>
                  </a:cubicBezTo>
                  <a:lnTo>
                    <a:pt x="2135" y="535"/>
                  </a:lnTo>
                  <a:lnTo>
                    <a:pt x="2135" y="301"/>
                  </a:lnTo>
                  <a:cubicBezTo>
                    <a:pt x="2102" y="268"/>
                    <a:pt x="2102" y="201"/>
                    <a:pt x="2102" y="134"/>
                  </a:cubicBezTo>
                  <a:cubicBezTo>
                    <a:pt x="2068" y="101"/>
                    <a:pt x="2035" y="68"/>
                    <a:pt x="2002" y="34"/>
                  </a:cubicBezTo>
                  <a:cubicBezTo>
                    <a:pt x="1968" y="1"/>
                    <a:pt x="1902" y="1"/>
                    <a:pt x="1868" y="1"/>
                  </a:cubicBezTo>
                  <a:close/>
                  <a:moveTo>
                    <a:pt x="434" y="835"/>
                  </a:moveTo>
                  <a:lnTo>
                    <a:pt x="267" y="935"/>
                  </a:lnTo>
                  <a:cubicBezTo>
                    <a:pt x="234" y="968"/>
                    <a:pt x="200" y="1002"/>
                    <a:pt x="200" y="1068"/>
                  </a:cubicBezTo>
                  <a:lnTo>
                    <a:pt x="1635" y="2703"/>
                  </a:lnTo>
                  <a:cubicBezTo>
                    <a:pt x="1635" y="2703"/>
                    <a:pt x="1668" y="2736"/>
                    <a:pt x="1668" y="2736"/>
                  </a:cubicBezTo>
                  <a:lnTo>
                    <a:pt x="1735" y="2736"/>
                  </a:lnTo>
                  <a:lnTo>
                    <a:pt x="1902" y="2636"/>
                  </a:lnTo>
                  <a:cubicBezTo>
                    <a:pt x="1935" y="2636"/>
                    <a:pt x="1935" y="2603"/>
                    <a:pt x="1968" y="2569"/>
                  </a:cubicBezTo>
                  <a:cubicBezTo>
                    <a:pt x="1968" y="2569"/>
                    <a:pt x="1968" y="2536"/>
                    <a:pt x="1968" y="2503"/>
                  </a:cubicBezTo>
                  <a:lnTo>
                    <a:pt x="534" y="868"/>
                  </a:lnTo>
                  <a:cubicBezTo>
                    <a:pt x="534" y="868"/>
                    <a:pt x="534" y="835"/>
                    <a:pt x="501" y="835"/>
                  </a:cubicBezTo>
                  <a:close/>
                  <a:moveTo>
                    <a:pt x="548" y="2488"/>
                  </a:moveTo>
                  <a:cubicBezTo>
                    <a:pt x="560" y="2488"/>
                    <a:pt x="567" y="2491"/>
                    <a:pt x="567" y="2503"/>
                  </a:cubicBezTo>
                  <a:cubicBezTo>
                    <a:pt x="567" y="2503"/>
                    <a:pt x="601" y="2569"/>
                    <a:pt x="601" y="2603"/>
                  </a:cubicBezTo>
                  <a:cubicBezTo>
                    <a:pt x="601" y="2636"/>
                    <a:pt x="601" y="2636"/>
                    <a:pt x="601" y="2669"/>
                  </a:cubicBezTo>
                  <a:lnTo>
                    <a:pt x="601" y="2870"/>
                  </a:lnTo>
                  <a:cubicBezTo>
                    <a:pt x="601" y="2903"/>
                    <a:pt x="601" y="2936"/>
                    <a:pt x="601" y="2970"/>
                  </a:cubicBezTo>
                  <a:cubicBezTo>
                    <a:pt x="601" y="3003"/>
                    <a:pt x="567" y="3070"/>
                    <a:pt x="567" y="3103"/>
                  </a:cubicBezTo>
                  <a:cubicBezTo>
                    <a:pt x="534" y="3170"/>
                    <a:pt x="467" y="3203"/>
                    <a:pt x="434" y="3236"/>
                  </a:cubicBezTo>
                  <a:lnTo>
                    <a:pt x="301" y="3236"/>
                  </a:lnTo>
                  <a:cubicBezTo>
                    <a:pt x="301" y="3203"/>
                    <a:pt x="267" y="3170"/>
                    <a:pt x="267" y="3103"/>
                  </a:cubicBezTo>
                  <a:cubicBezTo>
                    <a:pt x="267" y="3103"/>
                    <a:pt x="267" y="3070"/>
                    <a:pt x="267" y="3036"/>
                  </a:cubicBezTo>
                  <a:lnTo>
                    <a:pt x="267" y="2836"/>
                  </a:lnTo>
                  <a:cubicBezTo>
                    <a:pt x="267" y="2803"/>
                    <a:pt x="267" y="2769"/>
                    <a:pt x="267" y="2769"/>
                  </a:cubicBezTo>
                  <a:cubicBezTo>
                    <a:pt x="267" y="2703"/>
                    <a:pt x="301" y="2669"/>
                    <a:pt x="334" y="2603"/>
                  </a:cubicBezTo>
                  <a:cubicBezTo>
                    <a:pt x="334" y="2569"/>
                    <a:pt x="367" y="2503"/>
                    <a:pt x="434" y="2503"/>
                  </a:cubicBezTo>
                  <a:cubicBezTo>
                    <a:pt x="478" y="2503"/>
                    <a:pt x="523" y="2488"/>
                    <a:pt x="548" y="2488"/>
                  </a:cubicBezTo>
                  <a:close/>
                  <a:moveTo>
                    <a:pt x="664" y="2088"/>
                  </a:moveTo>
                  <a:cubicBezTo>
                    <a:pt x="654" y="2088"/>
                    <a:pt x="644" y="2093"/>
                    <a:pt x="634" y="2102"/>
                  </a:cubicBezTo>
                  <a:cubicBezTo>
                    <a:pt x="567" y="2102"/>
                    <a:pt x="501" y="2102"/>
                    <a:pt x="434" y="2136"/>
                  </a:cubicBezTo>
                  <a:cubicBezTo>
                    <a:pt x="367" y="2202"/>
                    <a:pt x="301" y="2236"/>
                    <a:pt x="234" y="2302"/>
                  </a:cubicBezTo>
                  <a:cubicBezTo>
                    <a:pt x="200" y="2369"/>
                    <a:pt x="167" y="2436"/>
                    <a:pt x="134" y="2503"/>
                  </a:cubicBezTo>
                  <a:cubicBezTo>
                    <a:pt x="67" y="2569"/>
                    <a:pt x="67" y="2636"/>
                    <a:pt x="34" y="2703"/>
                  </a:cubicBezTo>
                  <a:cubicBezTo>
                    <a:pt x="34" y="2769"/>
                    <a:pt x="0" y="2836"/>
                    <a:pt x="0" y="2903"/>
                  </a:cubicBezTo>
                  <a:lnTo>
                    <a:pt x="0" y="3103"/>
                  </a:lnTo>
                  <a:lnTo>
                    <a:pt x="0" y="3303"/>
                  </a:lnTo>
                  <a:cubicBezTo>
                    <a:pt x="0" y="3370"/>
                    <a:pt x="0" y="3437"/>
                    <a:pt x="34" y="3470"/>
                  </a:cubicBezTo>
                  <a:cubicBezTo>
                    <a:pt x="67" y="3503"/>
                    <a:pt x="67" y="3570"/>
                    <a:pt x="134" y="3570"/>
                  </a:cubicBezTo>
                  <a:cubicBezTo>
                    <a:pt x="167" y="3603"/>
                    <a:pt x="200" y="3603"/>
                    <a:pt x="234" y="3603"/>
                  </a:cubicBezTo>
                  <a:cubicBezTo>
                    <a:pt x="301" y="3603"/>
                    <a:pt x="367" y="3570"/>
                    <a:pt x="434" y="3537"/>
                  </a:cubicBezTo>
                  <a:cubicBezTo>
                    <a:pt x="501" y="3503"/>
                    <a:pt x="567" y="3470"/>
                    <a:pt x="634" y="3403"/>
                  </a:cubicBezTo>
                  <a:cubicBezTo>
                    <a:pt x="667" y="3337"/>
                    <a:pt x="701" y="3270"/>
                    <a:pt x="768" y="3203"/>
                  </a:cubicBezTo>
                  <a:cubicBezTo>
                    <a:pt x="801" y="3136"/>
                    <a:pt x="801" y="3070"/>
                    <a:pt x="834" y="3003"/>
                  </a:cubicBezTo>
                  <a:cubicBezTo>
                    <a:pt x="834" y="2936"/>
                    <a:pt x="868" y="2870"/>
                    <a:pt x="868" y="2836"/>
                  </a:cubicBezTo>
                  <a:lnTo>
                    <a:pt x="868" y="2603"/>
                  </a:lnTo>
                  <a:lnTo>
                    <a:pt x="868" y="2403"/>
                  </a:lnTo>
                  <a:cubicBezTo>
                    <a:pt x="868" y="2336"/>
                    <a:pt x="868" y="2269"/>
                    <a:pt x="834" y="2236"/>
                  </a:cubicBezTo>
                  <a:cubicBezTo>
                    <a:pt x="801" y="2202"/>
                    <a:pt x="801" y="2136"/>
                    <a:pt x="768" y="2136"/>
                  </a:cubicBezTo>
                  <a:cubicBezTo>
                    <a:pt x="720" y="2112"/>
                    <a:pt x="690" y="2088"/>
                    <a:pt x="664" y="2088"/>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5"/>
            <p:cNvSpPr/>
            <p:nvPr/>
          </p:nvSpPr>
          <p:spPr>
            <a:xfrm>
              <a:off x="3240825" y="1769200"/>
              <a:ext cx="80075" cy="110100"/>
            </a:xfrm>
            <a:custGeom>
              <a:avLst/>
              <a:gdLst/>
              <a:ahLst/>
              <a:cxnLst/>
              <a:rect l="l" t="t" r="r" b="b"/>
              <a:pathLst>
                <a:path w="3203" h="4404" extrusionOk="0">
                  <a:moveTo>
                    <a:pt x="968" y="1"/>
                  </a:moveTo>
                  <a:lnTo>
                    <a:pt x="0" y="2302"/>
                  </a:lnTo>
                  <a:cubicBezTo>
                    <a:pt x="767" y="2603"/>
                    <a:pt x="1368" y="3337"/>
                    <a:pt x="1668" y="4404"/>
                  </a:cubicBezTo>
                  <a:lnTo>
                    <a:pt x="3203" y="2836"/>
                  </a:lnTo>
                  <a:cubicBezTo>
                    <a:pt x="2802" y="1402"/>
                    <a:pt x="2002" y="434"/>
                    <a:pt x="9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5"/>
            <p:cNvSpPr/>
            <p:nvPr/>
          </p:nvSpPr>
          <p:spPr>
            <a:xfrm>
              <a:off x="3173275" y="1763750"/>
              <a:ext cx="91750" cy="73025"/>
            </a:xfrm>
            <a:custGeom>
              <a:avLst/>
              <a:gdLst/>
              <a:ahLst/>
              <a:cxnLst/>
              <a:rect l="l" t="t" r="r" b="b"/>
              <a:pathLst>
                <a:path w="3670" h="2921" extrusionOk="0">
                  <a:moveTo>
                    <a:pt x="2472" y="0"/>
                  </a:moveTo>
                  <a:cubicBezTo>
                    <a:pt x="1713" y="0"/>
                    <a:pt x="877" y="239"/>
                    <a:pt x="0" y="753"/>
                  </a:cubicBezTo>
                  <a:lnTo>
                    <a:pt x="0" y="2921"/>
                  </a:lnTo>
                  <a:cubicBezTo>
                    <a:pt x="642" y="2536"/>
                    <a:pt x="1256" y="2357"/>
                    <a:pt x="1816" y="2357"/>
                  </a:cubicBezTo>
                  <a:cubicBezTo>
                    <a:pt x="2130" y="2357"/>
                    <a:pt x="2427" y="2413"/>
                    <a:pt x="2702" y="2520"/>
                  </a:cubicBezTo>
                  <a:lnTo>
                    <a:pt x="3670" y="219"/>
                  </a:lnTo>
                  <a:cubicBezTo>
                    <a:pt x="3298" y="75"/>
                    <a:pt x="2897" y="0"/>
                    <a:pt x="247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5"/>
            <p:cNvSpPr/>
            <p:nvPr/>
          </p:nvSpPr>
          <p:spPr>
            <a:xfrm>
              <a:off x="3282525" y="1840100"/>
              <a:ext cx="46725" cy="134275"/>
            </a:xfrm>
            <a:custGeom>
              <a:avLst/>
              <a:gdLst/>
              <a:ahLst/>
              <a:cxnLst/>
              <a:rect l="l" t="t" r="r" b="b"/>
              <a:pathLst>
                <a:path w="1869" h="5371" extrusionOk="0">
                  <a:moveTo>
                    <a:pt x="1535" y="0"/>
                  </a:moveTo>
                  <a:lnTo>
                    <a:pt x="0" y="1568"/>
                  </a:lnTo>
                  <a:cubicBezTo>
                    <a:pt x="167" y="2135"/>
                    <a:pt x="234" y="2735"/>
                    <a:pt x="234" y="3336"/>
                  </a:cubicBezTo>
                  <a:cubicBezTo>
                    <a:pt x="234" y="4003"/>
                    <a:pt x="134" y="4704"/>
                    <a:pt x="0" y="5371"/>
                  </a:cubicBezTo>
                  <a:lnTo>
                    <a:pt x="1535" y="5137"/>
                  </a:lnTo>
                  <a:cubicBezTo>
                    <a:pt x="1735" y="4237"/>
                    <a:pt x="1835" y="3336"/>
                    <a:pt x="1868" y="2402"/>
                  </a:cubicBezTo>
                  <a:cubicBezTo>
                    <a:pt x="1868" y="1601"/>
                    <a:pt x="1768" y="801"/>
                    <a:pt x="15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5"/>
            <p:cNvSpPr/>
            <p:nvPr/>
          </p:nvSpPr>
          <p:spPr>
            <a:xfrm>
              <a:off x="3017325" y="1782550"/>
              <a:ext cx="303575" cy="433700"/>
            </a:xfrm>
            <a:custGeom>
              <a:avLst/>
              <a:gdLst/>
              <a:ahLst/>
              <a:cxnLst/>
              <a:rect l="l" t="t" r="r" b="b"/>
              <a:pathLst>
                <a:path w="12143" h="17348" extrusionOk="0">
                  <a:moveTo>
                    <a:pt x="6238" y="1"/>
                  </a:moveTo>
                  <a:cubicBezTo>
                    <a:pt x="4737" y="935"/>
                    <a:pt x="3470" y="2202"/>
                    <a:pt x="2569" y="3703"/>
                  </a:cubicBezTo>
                  <a:cubicBezTo>
                    <a:pt x="1502" y="5371"/>
                    <a:pt x="734" y="7206"/>
                    <a:pt x="301" y="9140"/>
                  </a:cubicBezTo>
                  <a:cubicBezTo>
                    <a:pt x="101" y="10041"/>
                    <a:pt x="1" y="10975"/>
                    <a:pt x="1" y="11876"/>
                  </a:cubicBezTo>
                  <a:cubicBezTo>
                    <a:pt x="1" y="12710"/>
                    <a:pt x="101" y="13510"/>
                    <a:pt x="301" y="14277"/>
                  </a:cubicBezTo>
                  <a:cubicBezTo>
                    <a:pt x="701" y="15745"/>
                    <a:pt x="1535" y="16713"/>
                    <a:pt x="2569" y="17113"/>
                  </a:cubicBezTo>
                  <a:cubicBezTo>
                    <a:pt x="2942" y="17269"/>
                    <a:pt x="3346" y="17348"/>
                    <a:pt x="3774" y="17348"/>
                  </a:cubicBezTo>
                  <a:cubicBezTo>
                    <a:pt x="4532" y="17348"/>
                    <a:pt x="5365" y="17103"/>
                    <a:pt x="6238" y="16612"/>
                  </a:cubicBezTo>
                  <a:cubicBezTo>
                    <a:pt x="7706" y="15678"/>
                    <a:pt x="8974" y="14411"/>
                    <a:pt x="9908" y="12910"/>
                  </a:cubicBezTo>
                  <a:cubicBezTo>
                    <a:pt x="10975" y="11242"/>
                    <a:pt x="11742" y="9374"/>
                    <a:pt x="12143" y="7439"/>
                  </a:cubicBezTo>
                  <a:lnTo>
                    <a:pt x="12143" y="7439"/>
                  </a:lnTo>
                  <a:lnTo>
                    <a:pt x="10608" y="7639"/>
                  </a:lnTo>
                  <a:cubicBezTo>
                    <a:pt x="10275" y="9074"/>
                    <a:pt x="9707" y="10441"/>
                    <a:pt x="8940" y="11676"/>
                  </a:cubicBezTo>
                  <a:cubicBezTo>
                    <a:pt x="8240" y="12776"/>
                    <a:pt x="7339" y="13744"/>
                    <a:pt x="6238" y="14411"/>
                  </a:cubicBezTo>
                  <a:cubicBezTo>
                    <a:pt x="5575" y="14796"/>
                    <a:pt x="4954" y="14975"/>
                    <a:pt x="4399" y="14975"/>
                  </a:cubicBezTo>
                  <a:cubicBezTo>
                    <a:pt x="4089" y="14975"/>
                    <a:pt x="3800" y="14919"/>
                    <a:pt x="3536" y="14811"/>
                  </a:cubicBezTo>
                  <a:cubicBezTo>
                    <a:pt x="2669" y="14411"/>
                    <a:pt x="2069" y="13644"/>
                    <a:pt x="1869" y="12710"/>
                  </a:cubicBezTo>
                  <a:cubicBezTo>
                    <a:pt x="1702" y="12143"/>
                    <a:pt x="1635" y="11542"/>
                    <a:pt x="1635" y="10942"/>
                  </a:cubicBezTo>
                  <a:cubicBezTo>
                    <a:pt x="1635" y="10275"/>
                    <a:pt x="1702" y="9607"/>
                    <a:pt x="1869" y="8940"/>
                  </a:cubicBezTo>
                  <a:cubicBezTo>
                    <a:pt x="2169" y="7506"/>
                    <a:pt x="2736" y="6138"/>
                    <a:pt x="3536" y="4904"/>
                  </a:cubicBezTo>
                  <a:cubicBezTo>
                    <a:pt x="4204" y="3770"/>
                    <a:pt x="5138" y="2836"/>
                    <a:pt x="6238" y="2169"/>
                  </a:cubicBezTo>
                  <a:lnTo>
                    <a:pt x="623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5"/>
            <p:cNvSpPr/>
            <p:nvPr/>
          </p:nvSpPr>
          <p:spPr>
            <a:xfrm>
              <a:off x="2437750" y="1963100"/>
              <a:ext cx="309400" cy="744300"/>
            </a:xfrm>
            <a:custGeom>
              <a:avLst/>
              <a:gdLst/>
              <a:ahLst/>
              <a:cxnLst/>
              <a:rect l="l" t="t" r="r" b="b"/>
              <a:pathLst>
                <a:path w="12376" h="29772" extrusionOk="0">
                  <a:moveTo>
                    <a:pt x="11516" y="1"/>
                  </a:moveTo>
                  <a:cubicBezTo>
                    <a:pt x="11303" y="1"/>
                    <a:pt x="11063" y="70"/>
                    <a:pt x="10808" y="217"/>
                  </a:cubicBezTo>
                  <a:lnTo>
                    <a:pt x="0" y="6488"/>
                  </a:lnTo>
                  <a:lnTo>
                    <a:pt x="0" y="9824"/>
                  </a:lnTo>
                  <a:cubicBezTo>
                    <a:pt x="877" y="9311"/>
                    <a:pt x="1713" y="9072"/>
                    <a:pt x="2472" y="9072"/>
                  </a:cubicBezTo>
                  <a:cubicBezTo>
                    <a:pt x="2897" y="9072"/>
                    <a:pt x="3298" y="9147"/>
                    <a:pt x="3670" y="9290"/>
                  </a:cubicBezTo>
                  <a:cubicBezTo>
                    <a:pt x="4704" y="9691"/>
                    <a:pt x="5504" y="10691"/>
                    <a:pt x="5938" y="12126"/>
                  </a:cubicBezTo>
                  <a:cubicBezTo>
                    <a:pt x="6138" y="12893"/>
                    <a:pt x="6238" y="13727"/>
                    <a:pt x="6238" y="14527"/>
                  </a:cubicBezTo>
                  <a:cubicBezTo>
                    <a:pt x="6238" y="15428"/>
                    <a:pt x="6138" y="16362"/>
                    <a:pt x="5938" y="17263"/>
                  </a:cubicBezTo>
                  <a:cubicBezTo>
                    <a:pt x="5504" y="19197"/>
                    <a:pt x="4737" y="21065"/>
                    <a:pt x="3670" y="22733"/>
                  </a:cubicBezTo>
                  <a:cubicBezTo>
                    <a:pt x="2736" y="24234"/>
                    <a:pt x="1501" y="25469"/>
                    <a:pt x="0" y="26436"/>
                  </a:cubicBezTo>
                  <a:lnTo>
                    <a:pt x="0" y="29772"/>
                  </a:lnTo>
                  <a:lnTo>
                    <a:pt x="10808" y="23501"/>
                  </a:lnTo>
                  <a:cubicBezTo>
                    <a:pt x="11742" y="22900"/>
                    <a:pt x="12309" y="21933"/>
                    <a:pt x="12376" y="20832"/>
                  </a:cubicBezTo>
                  <a:lnTo>
                    <a:pt x="12376" y="1085"/>
                  </a:lnTo>
                  <a:cubicBezTo>
                    <a:pt x="12376" y="401"/>
                    <a:pt x="12026" y="1"/>
                    <a:pt x="1151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5"/>
            <p:cNvSpPr/>
            <p:nvPr/>
          </p:nvSpPr>
          <p:spPr>
            <a:xfrm>
              <a:off x="2437750" y="2393700"/>
              <a:ext cx="16700" cy="48600"/>
            </a:xfrm>
            <a:custGeom>
              <a:avLst/>
              <a:gdLst/>
              <a:ahLst/>
              <a:cxnLst/>
              <a:rect l="l" t="t" r="r" b="b"/>
              <a:pathLst>
                <a:path w="668" h="1944" extrusionOk="0">
                  <a:moveTo>
                    <a:pt x="465" y="0"/>
                  </a:moveTo>
                  <a:cubicBezTo>
                    <a:pt x="410" y="0"/>
                    <a:pt x="344" y="19"/>
                    <a:pt x="267" y="39"/>
                  </a:cubicBezTo>
                  <a:cubicBezTo>
                    <a:pt x="167" y="105"/>
                    <a:pt x="67" y="206"/>
                    <a:pt x="0" y="339"/>
                  </a:cubicBezTo>
                  <a:lnTo>
                    <a:pt x="0" y="1907"/>
                  </a:lnTo>
                  <a:cubicBezTo>
                    <a:pt x="26" y="1932"/>
                    <a:pt x="56" y="1943"/>
                    <a:pt x="89" y="1943"/>
                  </a:cubicBezTo>
                  <a:cubicBezTo>
                    <a:pt x="143" y="1943"/>
                    <a:pt x="205" y="1915"/>
                    <a:pt x="267" y="1873"/>
                  </a:cubicBezTo>
                  <a:cubicBezTo>
                    <a:pt x="401" y="1807"/>
                    <a:pt x="501" y="1707"/>
                    <a:pt x="567" y="1573"/>
                  </a:cubicBezTo>
                  <a:cubicBezTo>
                    <a:pt x="634" y="1406"/>
                    <a:pt x="667" y="1240"/>
                    <a:pt x="667" y="1073"/>
                  </a:cubicBezTo>
                  <a:lnTo>
                    <a:pt x="667" y="739"/>
                  </a:lnTo>
                  <a:lnTo>
                    <a:pt x="667" y="439"/>
                  </a:lnTo>
                  <a:cubicBezTo>
                    <a:pt x="667" y="306"/>
                    <a:pt x="634" y="172"/>
                    <a:pt x="567" y="39"/>
                  </a:cubicBezTo>
                  <a:cubicBezTo>
                    <a:pt x="539" y="11"/>
                    <a:pt x="505" y="0"/>
                    <a:pt x="4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5"/>
            <p:cNvSpPr/>
            <p:nvPr/>
          </p:nvSpPr>
          <p:spPr>
            <a:xfrm>
              <a:off x="2437750" y="2247950"/>
              <a:ext cx="115100" cy="320200"/>
            </a:xfrm>
            <a:custGeom>
              <a:avLst/>
              <a:gdLst/>
              <a:ahLst/>
              <a:cxnLst/>
              <a:rect l="l" t="t" r="r" b="b"/>
              <a:pathLst>
                <a:path w="4604" h="12808" extrusionOk="0">
                  <a:moveTo>
                    <a:pt x="2836" y="4001"/>
                  </a:moveTo>
                  <a:cubicBezTo>
                    <a:pt x="2836" y="4034"/>
                    <a:pt x="2836" y="4034"/>
                    <a:pt x="2836" y="4067"/>
                  </a:cubicBezTo>
                  <a:lnTo>
                    <a:pt x="2836" y="4334"/>
                  </a:lnTo>
                  <a:cubicBezTo>
                    <a:pt x="2836" y="4368"/>
                    <a:pt x="2836" y="4401"/>
                    <a:pt x="2836" y="4434"/>
                  </a:cubicBezTo>
                  <a:cubicBezTo>
                    <a:pt x="2802" y="4434"/>
                    <a:pt x="2802" y="4468"/>
                    <a:pt x="2769" y="4501"/>
                  </a:cubicBezTo>
                  <a:lnTo>
                    <a:pt x="1968" y="4935"/>
                  </a:lnTo>
                  <a:lnTo>
                    <a:pt x="2402" y="5268"/>
                  </a:lnTo>
                  <a:lnTo>
                    <a:pt x="2435" y="5335"/>
                  </a:lnTo>
                  <a:cubicBezTo>
                    <a:pt x="2435" y="5335"/>
                    <a:pt x="2435" y="5368"/>
                    <a:pt x="2435" y="5402"/>
                  </a:cubicBezTo>
                  <a:lnTo>
                    <a:pt x="2435" y="5669"/>
                  </a:lnTo>
                  <a:cubicBezTo>
                    <a:pt x="2435" y="5702"/>
                    <a:pt x="2402" y="5735"/>
                    <a:pt x="2402" y="5735"/>
                  </a:cubicBezTo>
                  <a:cubicBezTo>
                    <a:pt x="2402" y="5769"/>
                    <a:pt x="2369" y="5802"/>
                    <a:pt x="2335" y="5802"/>
                  </a:cubicBezTo>
                  <a:lnTo>
                    <a:pt x="2102" y="5969"/>
                  </a:lnTo>
                  <a:cubicBezTo>
                    <a:pt x="2002" y="6002"/>
                    <a:pt x="1902" y="6102"/>
                    <a:pt x="1835" y="6202"/>
                  </a:cubicBezTo>
                  <a:cubicBezTo>
                    <a:pt x="1768" y="6269"/>
                    <a:pt x="1702" y="6402"/>
                    <a:pt x="1702" y="6503"/>
                  </a:cubicBezTo>
                  <a:cubicBezTo>
                    <a:pt x="1702" y="6636"/>
                    <a:pt x="1768" y="6703"/>
                    <a:pt x="1835" y="6703"/>
                  </a:cubicBezTo>
                  <a:cubicBezTo>
                    <a:pt x="1862" y="6712"/>
                    <a:pt x="1889" y="6716"/>
                    <a:pt x="1915" y="6716"/>
                  </a:cubicBezTo>
                  <a:cubicBezTo>
                    <a:pt x="1986" y="6716"/>
                    <a:pt x="2053" y="6685"/>
                    <a:pt x="2102" y="6636"/>
                  </a:cubicBezTo>
                  <a:cubicBezTo>
                    <a:pt x="2169" y="6603"/>
                    <a:pt x="2235" y="6569"/>
                    <a:pt x="2302" y="6503"/>
                  </a:cubicBezTo>
                  <a:cubicBezTo>
                    <a:pt x="2335" y="6469"/>
                    <a:pt x="2369" y="6436"/>
                    <a:pt x="2402" y="6402"/>
                  </a:cubicBezTo>
                  <a:cubicBezTo>
                    <a:pt x="2435" y="6369"/>
                    <a:pt x="2469" y="6336"/>
                    <a:pt x="2469" y="6269"/>
                  </a:cubicBezTo>
                  <a:cubicBezTo>
                    <a:pt x="2502" y="6236"/>
                    <a:pt x="2502" y="6202"/>
                    <a:pt x="2535" y="6169"/>
                  </a:cubicBezTo>
                  <a:lnTo>
                    <a:pt x="2569" y="6069"/>
                  </a:lnTo>
                  <a:cubicBezTo>
                    <a:pt x="2569" y="6036"/>
                    <a:pt x="2602" y="6036"/>
                    <a:pt x="2602" y="6002"/>
                  </a:cubicBezTo>
                  <a:lnTo>
                    <a:pt x="2836" y="5902"/>
                  </a:lnTo>
                  <a:cubicBezTo>
                    <a:pt x="2852" y="5885"/>
                    <a:pt x="2861" y="5877"/>
                    <a:pt x="2869" y="5877"/>
                  </a:cubicBezTo>
                  <a:cubicBezTo>
                    <a:pt x="2877" y="5877"/>
                    <a:pt x="2886" y="5885"/>
                    <a:pt x="2902" y="5902"/>
                  </a:cubicBezTo>
                  <a:cubicBezTo>
                    <a:pt x="2902" y="5902"/>
                    <a:pt x="2936" y="5902"/>
                    <a:pt x="2902" y="5935"/>
                  </a:cubicBezTo>
                  <a:cubicBezTo>
                    <a:pt x="2902" y="6036"/>
                    <a:pt x="2869" y="6136"/>
                    <a:pt x="2836" y="6236"/>
                  </a:cubicBezTo>
                  <a:cubicBezTo>
                    <a:pt x="2802" y="6336"/>
                    <a:pt x="2769" y="6469"/>
                    <a:pt x="2702" y="6569"/>
                  </a:cubicBezTo>
                  <a:cubicBezTo>
                    <a:pt x="2602" y="6669"/>
                    <a:pt x="2535" y="6769"/>
                    <a:pt x="2435" y="6869"/>
                  </a:cubicBezTo>
                  <a:cubicBezTo>
                    <a:pt x="2335" y="6970"/>
                    <a:pt x="2202" y="7036"/>
                    <a:pt x="2102" y="7136"/>
                  </a:cubicBezTo>
                  <a:cubicBezTo>
                    <a:pt x="2002" y="7170"/>
                    <a:pt x="1902" y="7236"/>
                    <a:pt x="1768" y="7236"/>
                  </a:cubicBezTo>
                  <a:cubicBezTo>
                    <a:pt x="1735" y="7253"/>
                    <a:pt x="1693" y="7261"/>
                    <a:pt x="1651" y="7261"/>
                  </a:cubicBezTo>
                  <a:cubicBezTo>
                    <a:pt x="1610" y="7261"/>
                    <a:pt x="1568" y="7253"/>
                    <a:pt x="1535" y="7236"/>
                  </a:cubicBezTo>
                  <a:cubicBezTo>
                    <a:pt x="1468" y="7203"/>
                    <a:pt x="1401" y="7136"/>
                    <a:pt x="1368" y="7070"/>
                  </a:cubicBezTo>
                  <a:cubicBezTo>
                    <a:pt x="1301" y="6970"/>
                    <a:pt x="1301" y="6836"/>
                    <a:pt x="1301" y="6736"/>
                  </a:cubicBezTo>
                  <a:cubicBezTo>
                    <a:pt x="1301" y="6603"/>
                    <a:pt x="1335" y="6503"/>
                    <a:pt x="1401" y="6402"/>
                  </a:cubicBezTo>
                  <a:cubicBezTo>
                    <a:pt x="1401" y="6302"/>
                    <a:pt x="1435" y="6202"/>
                    <a:pt x="1501" y="6102"/>
                  </a:cubicBezTo>
                  <a:cubicBezTo>
                    <a:pt x="1535" y="6002"/>
                    <a:pt x="1601" y="5902"/>
                    <a:pt x="1668" y="5835"/>
                  </a:cubicBezTo>
                  <a:cubicBezTo>
                    <a:pt x="1768" y="5769"/>
                    <a:pt x="1835" y="5669"/>
                    <a:pt x="1935" y="5602"/>
                  </a:cubicBezTo>
                  <a:lnTo>
                    <a:pt x="1501" y="5268"/>
                  </a:lnTo>
                  <a:lnTo>
                    <a:pt x="1468" y="5235"/>
                  </a:lnTo>
                  <a:cubicBezTo>
                    <a:pt x="1468" y="5202"/>
                    <a:pt x="1468" y="5168"/>
                    <a:pt x="1468" y="5168"/>
                  </a:cubicBezTo>
                  <a:lnTo>
                    <a:pt x="1468" y="4901"/>
                  </a:lnTo>
                  <a:cubicBezTo>
                    <a:pt x="1468" y="4868"/>
                    <a:pt x="1468" y="4835"/>
                    <a:pt x="1468" y="4801"/>
                  </a:cubicBezTo>
                  <a:cubicBezTo>
                    <a:pt x="1468" y="4768"/>
                    <a:pt x="1501" y="4735"/>
                    <a:pt x="1535" y="4735"/>
                  </a:cubicBezTo>
                  <a:lnTo>
                    <a:pt x="2769" y="4001"/>
                  </a:lnTo>
                  <a:close/>
                  <a:moveTo>
                    <a:pt x="1839" y="1"/>
                  </a:moveTo>
                  <a:cubicBezTo>
                    <a:pt x="1285" y="1"/>
                    <a:pt x="663" y="180"/>
                    <a:pt x="0" y="565"/>
                  </a:cubicBezTo>
                  <a:lnTo>
                    <a:pt x="0" y="5635"/>
                  </a:lnTo>
                  <a:cubicBezTo>
                    <a:pt x="100" y="5535"/>
                    <a:pt x="167" y="5468"/>
                    <a:pt x="267" y="5402"/>
                  </a:cubicBezTo>
                  <a:cubicBezTo>
                    <a:pt x="367" y="5335"/>
                    <a:pt x="501" y="5302"/>
                    <a:pt x="634" y="5302"/>
                  </a:cubicBezTo>
                  <a:cubicBezTo>
                    <a:pt x="701" y="5302"/>
                    <a:pt x="801" y="5302"/>
                    <a:pt x="868" y="5368"/>
                  </a:cubicBezTo>
                  <a:cubicBezTo>
                    <a:pt x="934" y="5435"/>
                    <a:pt x="968" y="5535"/>
                    <a:pt x="1001" y="5635"/>
                  </a:cubicBezTo>
                  <a:cubicBezTo>
                    <a:pt x="1034" y="5769"/>
                    <a:pt x="1034" y="5902"/>
                    <a:pt x="1034" y="6036"/>
                  </a:cubicBezTo>
                  <a:lnTo>
                    <a:pt x="1034" y="6369"/>
                  </a:lnTo>
                  <a:lnTo>
                    <a:pt x="1034" y="6703"/>
                  </a:lnTo>
                  <a:cubicBezTo>
                    <a:pt x="1034" y="6836"/>
                    <a:pt x="1034" y="7003"/>
                    <a:pt x="1001" y="7136"/>
                  </a:cubicBezTo>
                  <a:cubicBezTo>
                    <a:pt x="968" y="7303"/>
                    <a:pt x="934" y="7437"/>
                    <a:pt x="868" y="7570"/>
                  </a:cubicBezTo>
                  <a:cubicBezTo>
                    <a:pt x="801" y="7703"/>
                    <a:pt x="734" y="7803"/>
                    <a:pt x="634" y="7937"/>
                  </a:cubicBezTo>
                  <a:cubicBezTo>
                    <a:pt x="534" y="8037"/>
                    <a:pt x="401" y="8137"/>
                    <a:pt x="267" y="8204"/>
                  </a:cubicBezTo>
                  <a:cubicBezTo>
                    <a:pt x="200" y="8237"/>
                    <a:pt x="100" y="8304"/>
                    <a:pt x="0" y="8304"/>
                  </a:cubicBezTo>
                  <a:lnTo>
                    <a:pt x="0" y="12807"/>
                  </a:lnTo>
                  <a:cubicBezTo>
                    <a:pt x="1101" y="12140"/>
                    <a:pt x="2035" y="11206"/>
                    <a:pt x="2702" y="10072"/>
                  </a:cubicBezTo>
                  <a:cubicBezTo>
                    <a:pt x="3503" y="8838"/>
                    <a:pt x="4070" y="7503"/>
                    <a:pt x="4370" y="6069"/>
                  </a:cubicBezTo>
                  <a:cubicBezTo>
                    <a:pt x="4537" y="5402"/>
                    <a:pt x="4604" y="4701"/>
                    <a:pt x="4604" y="4034"/>
                  </a:cubicBezTo>
                  <a:cubicBezTo>
                    <a:pt x="4604" y="3434"/>
                    <a:pt x="4537" y="2833"/>
                    <a:pt x="4370" y="2266"/>
                  </a:cubicBezTo>
                  <a:cubicBezTo>
                    <a:pt x="4170" y="1332"/>
                    <a:pt x="3570" y="565"/>
                    <a:pt x="2702" y="165"/>
                  </a:cubicBezTo>
                  <a:cubicBezTo>
                    <a:pt x="2439" y="57"/>
                    <a:pt x="2150" y="1"/>
                    <a:pt x="18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5"/>
            <p:cNvSpPr/>
            <p:nvPr/>
          </p:nvSpPr>
          <p:spPr>
            <a:xfrm>
              <a:off x="2471925" y="2347325"/>
              <a:ext cx="39225" cy="82175"/>
            </a:xfrm>
            <a:custGeom>
              <a:avLst/>
              <a:gdLst/>
              <a:ahLst/>
              <a:cxnLst/>
              <a:rect l="l" t="t" r="r" b="b"/>
              <a:pathLst>
                <a:path w="1569" h="3287" extrusionOk="0">
                  <a:moveTo>
                    <a:pt x="1469" y="1"/>
                  </a:moveTo>
                  <a:cubicBezTo>
                    <a:pt x="1460" y="1"/>
                    <a:pt x="1452" y="9"/>
                    <a:pt x="1435" y="26"/>
                  </a:cubicBezTo>
                  <a:lnTo>
                    <a:pt x="201" y="760"/>
                  </a:lnTo>
                  <a:cubicBezTo>
                    <a:pt x="168" y="760"/>
                    <a:pt x="134" y="793"/>
                    <a:pt x="134" y="826"/>
                  </a:cubicBezTo>
                  <a:cubicBezTo>
                    <a:pt x="134" y="860"/>
                    <a:pt x="134" y="893"/>
                    <a:pt x="134" y="893"/>
                  </a:cubicBezTo>
                  <a:lnTo>
                    <a:pt x="134" y="1193"/>
                  </a:lnTo>
                  <a:cubicBezTo>
                    <a:pt x="134" y="1193"/>
                    <a:pt x="134" y="1227"/>
                    <a:pt x="134" y="1260"/>
                  </a:cubicBezTo>
                  <a:lnTo>
                    <a:pt x="168" y="1293"/>
                  </a:lnTo>
                  <a:lnTo>
                    <a:pt x="601" y="1627"/>
                  </a:lnTo>
                  <a:cubicBezTo>
                    <a:pt x="501" y="1694"/>
                    <a:pt x="435" y="1760"/>
                    <a:pt x="368" y="1860"/>
                  </a:cubicBezTo>
                  <a:cubicBezTo>
                    <a:pt x="301" y="1927"/>
                    <a:pt x="234" y="2027"/>
                    <a:pt x="168" y="2127"/>
                  </a:cubicBezTo>
                  <a:cubicBezTo>
                    <a:pt x="134" y="2227"/>
                    <a:pt x="68" y="2327"/>
                    <a:pt x="68" y="2427"/>
                  </a:cubicBezTo>
                  <a:cubicBezTo>
                    <a:pt x="34" y="2528"/>
                    <a:pt x="1" y="2628"/>
                    <a:pt x="1" y="2761"/>
                  </a:cubicBezTo>
                  <a:cubicBezTo>
                    <a:pt x="1" y="2861"/>
                    <a:pt x="34" y="2961"/>
                    <a:pt x="68" y="3061"/>
                  </a:cubicBezTo>
                  <a:cubicBezTo>
                    <a:pt x="101" y="3128"/>
                    <a:pt x="134" y="3195"/>
                    <a:pt x="201" y="3261"/>
                  </a:cubicBezTo>
                  <a:cubicBezTo>
                    <a:pt x="234" y="3278"/>
                    <a:pt x="276" y="3286"/>
                    <a:pt x="322" y="3286"/>
                  </a:cubicBezTo>
                  <a:cubicBezTo>
                    <a:pt x="368" y="3286"/>
                    <a:pt x="418" y="3278"/>
                    <a:pt x="468" y="3261"/>
                  </a:cubicBezTo>
                  <a:cubicBezTo>
                    <a:pt x="568" y="3261"/>
                    <a:pt x="668" y="3195"/>
                    <a:pt x="768" y="3161"/>
                  </a:cubicBezTo>
                  <a:cubicBezTo>
                    <a:pt x="902" y="3061"/>
                    <a:pt x="1002" y="2995"/>
                    <a:pt x="1102" y="2894"/>
                  </a:cubicBezTo>
                  <a:cubicBezTo>
                    <a:pt x="1202" y="2794"/>
                    <a:pt x="1302" y="2694"/>
                    <a:pt x="1369" y="2561"/>
                  </a:cubicBezTo>
                  <a:cubicBezTo>
                    <a:pt x="1435" y="2461"/>
                    <a:pt x="1469" y="2361"/>
                    <a:pt x="1502" y="2261"/>
                  </a:cubicBezTo>
                  <a:cubicBezTo>
                    <a:pt x="1535" y="2161"/>
                    <a:pt x="1569" y="2061"/>
                    <a:pt x="1569" y="1960"/>
                  </a:cubicBezTo>
                  <a:lnTo>
                    <a:pt x="1569" y="1894"/>
                  </a:lnTo>
                  <a:lnTo>
                    <a:pt x="1535" y="1894"/>
                  </a:lnTo>
                  <a:lnTo>
                    <a:pt x="1302" y="2027"/>
                  </a:lnTo>
                  <a:cubicBezTo>
                    <a:pt x="1269" y="2061"/>
                    <a:pt x="1269" y="2061"/>
                    <a:pt x="1235" y="2094"/>
                  </a:cubicBezTo>
                  <a:lnTo>
                    <a:pt x="1202" y="2194"/>
                  </a:lnTo>
                  <a:cubicBezTo>
                    <a:pt x="1202" y="2227"/>
                    <a:pt x="1168" y="2261"/>
                    <a:pt x="1168" y="2294"/>
                  </a:cubicBezTo>
                  <a:cubicBezTo>
                    <a:pt x="1135" y="2327"/>
                    <a:pt x="1102" y="2394"/>
                    <a:pt x="1068" y="2427"/>
                  </a:cubicBezTo>
                  <a:cubicBezTo>
                    <a:pt x="1035" y="2461"/>
                    <a:pt x="1002" y="2494"/>
                    <a:pt x="968" y="2528"/>
                  </a:cubicBezTo>
                  <a:cubicBezTo>
                    <a:pt x="902" y="2594"/>
                    <a:pt x="835" y="2628"/>
                    <a:pt x="768" y="2661"/>
                  </a:cubicBezTo>
                  <a:cubicBezTo>
                    <a:pt x="719" y="2710"/>
                    <a:pt x="653" y="2741"/>
                    <a:pt x="581" y="2741"/>
                  </a:cubicBezTo>
                  <a:cubicBezTo>
                    <a:pt x="555" y="2741"/>
                    <a:pt x="528" y="2737"/>
                    <a:pt x="501" y="2728"/>
                  </a:cubicBezTo>
                  <a:cubicBezTo>
                    <a:pt x="435" y="2728"/>
                    <a:pt x="401" y="2628"/>
                    <a:pt x="401" y="2528"/>
                  </a:cubicBezTo>
                  <a:cubicBezTo>
                    <a:pt x="401" y="2394"/>
                    <a:pt x="435" y="2294"/>
                    <a:pt x="501" y="2227"/>
                  </a:cubicBezTo>
                  <a:cubicBezTo>
                    <a:pt x="568" y="2127"/>
                    <a:pt x="668" y="2027"/>
                    <a:pt x="768" y="1960"/>
                  </a:cubicBezTo>
                  <a:lnTo>
                    <a:pt x="1035" y="1827"/>
                  </a:lnTo>
                  <a:cubicBezTo>
                    <a:pt x="1035" y="1827"/>
                    <a:pt x="1068" y="1794"/>
                    <a:pt x="1068" y="1760"/>
                  </a:cubicBezTo>
                  <a:cubicBezTo>
                    <a:pt x="1102" y="1727"/>
                    <a:pt x="1102" y="1727"/>
                    <a:pt x="1102" y="1694"/>
                  </a:cubicBezTo>
                  <a:lnTo>
                    <a:pt x="1102" y="1427"/>
                  </a:lnTo>
                  <a:cubicBezTo>
                    <a:pt x="1102" y="1393"/>
                    <a:pt x="1102" y="1360"/>
                    <a:pt x="1102" y="1327"/>
                  </a:cubicBezTo>
                  <a:lnTo>
                    <a:pt x="1068" y="1293"/>
                  </a:lnTo>
                  <a:lnTo>
                    <a:pt x="635" y="960"/>
                  </a:lnTo>
                  <a:lnTo>
                    <a:pt x="1435" y="493"/>
                  </a:lnTo>
                  <a:cubicBezTo>
                    <a:pt x="1469" y="493"/>
                    <a:pt x="1502" y="459"/>
                    <a:pt x="1502" y="426"/>
                  </a:cubicBezTo>
                  <a:cubicBezTo>
                    <a:pt x="1502" y="426"/>
                    <a:pt x="1502" y="393"/>
                    <a:pt x="1502" y="359"/>
                  </a:cubicBezTo>
                  <a:lnTo>
                    <a:pt x="1502" y="92"/>
                  </a:lnTo>
                  <a:cubicBezTo>
                    <a:pt x="1502" y="59"/>
                    <a:pt x="1502" y="26"/>
                    <a:pt x="1502" y="26"/>
                  </a:cubicBezTo>
                  <a:cubicBezTo>
                    <a:pt x="1485" y="9"/>
                    <a:pt x="1477" y="1"/>
                    <a:pt x="146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5"/>
            <p:cNvSpPr/>
            <p:nvPr/>
          </p:nvSpPr>
          <p:spPr>
            <a:xfrm>
              <a:off x="2437750" y="2379650"/>
              <a:ext cx="25875" cy="75900"/>
            </a:xfrm>
            <a:custGeom>
              <a:avLst/>
              <a:gdLst/>
              <a:ahLst/>
              <a:cxnLst/>
              <a:rect l="l" t="t" r="r" b="b"/>
              <a:pathLst>
                <a:path w="1035" h="3036" extrusionOk="0">
                  <a:moveTo>
                    <a:pt x="634" y="0"/>
                  </a:moveTo>
                  <a:cubicBezTo>
                    <a:pt x="501" y="34"/>
                    <a:pt x="367" y="67"/>
                    <a:pt x="267" y="134"/>
                  </a:cubicBezTo>
                  <a:cubicBezTo>
                    <a:pt x="167" y="200"/>
                    <a:pt x="100" y="267"/>
                    <a:pt x="0" y="334"/>
                  </a:cubicBezTo>
                  <a:lnTo>
                    <a:pt x="0" y="901"/>
                  </a:lnTo>
                  <a:cubicBezTo>
                    <a:pt x="67" y="768"/>
                    <a:pt x="167" y="667"/>
                    <a:pt x="267" y="634"/>
                  </a:cubicBezTo>
                  <a:cubicBezTo>
                    <a:pt x="334" y="584"/>
                    <a:pt x="392" y="559"/>
                    <a:pt x="442" y="559"/>
                  </a:cubicBezTo>
                  <a:cubicBezTo>
                    <a:pt x="492" y="559"/>
                    <a:pt x="534" y="584"/>
                    <a:pt x="567" y="634"/>
                  </a:cubicBezTo>
                  <a:cubicBezTo>
                    <a:pt x="634" y="734"/>
                    <a:pt x="667" y="868"/>
                    <a:pt x="667" y="1001"/>
                  </a:cubicBezTo>
                  <a:lnTo>
                    <a:pt x="667" y="1301"/>
                  </a:lnTo>
                  <a:lnTo>
                    <a:pt x="667" y="1635"/>
                  </a:lnTo>
                  <a:cubicBezTo>
                    <a:pt x="667" y="1802"/>
                    <a:pt x="634" y="1968"/>
                    <a:pt x="567" y="2135"/>
                  </a:cubicBezTo>
                  <a:cubicBezTo>
                    <a:pt x="501" y="2269"/>
                    <a:pt x="401" y="2369"/>
                    <a:pt x="267" y="2435"/>
                  </a:cubicBezTo>
                  <a:cubicBezTo>
                    <a:pt x="194" y="2484"/>
                    <a:pt x="121" y="2515"/>
                    <a:pt x="60" y="2515"/>
                  </a:cubicBezTo>
                  <a:cubicBezTo>
                    <a:pt x="38" y="2515"/>
                    <a:pt x="18" y="2511"/>
                    <a:pt x="0" y="2502"/>
                  </a:cubicBezTo>
                  <a:lnTo>
                    <a:pt x="0" y="3036"/>
                  </a:lnTo>
                  <a:cubicBezTo>
                    <a:pt x="100" y="3002"/>
                    <a:pt x="200" y="2969"/>
                    <a:pt x="267" y="2936"/>
                  </a:cubicBezTo>
                  <a:cubicBezTo>
                    <a:pt x="401" y="2869"/>
                    <a:pt x="534" y="2769"/>
                    <a:pt x="634" y="2636"/>
                  </a:cubicBezTo>
                  <a:cubicBezTo>
                    <a:pt x="734" y="2535"/>
                    <a:pt x="801" y="2402"/>
                    <a:pt x="868" y="2302"/>
                  </a:cubicBezTo>
                  <a:cubicBezTo>
                    <a:pt x="934" y="2169"/>
                    <a:pt x="968" y="2002"/>
                    <a:pt x="1001" y="1868"/>
                  </a:cubicBezTo>
                  <a:cubicBezTo>
                    <a:pt x="1034" y="1735"/>
                    <a:pt x="1034" y="1568"/>
                    <a:pt x="1034" y="1435"/>
                  </a:cubicBezTo>
                  <a:lnTo>
                    <a:pt x="1034" y="1101"/>
                  </a:lnTo>
                  <a:lnTo>
                    <a:pt x="1034" y="768"/>
                  </a:lnTo>
                  <a:cubicBezTo>
                    <a:pt x="1034" y="634"/>
                    <a:pt x="1034" y="501"/>
                    <a:pt x="1001" y="367"/>
                  </a:cubicBezTo>
                  <a:cubicBezTo>
                    <a:pt x="968" y="267"/>
                    <a:pt x="934" y="167"/>
                    <a:pt x="868" y="100"/>
                  </a:cubicBezTo>
                  <a:cubicBezTo>
                    <a:pt x="801" y="34"/>
                    <a:pt x="701" y="0"/>
                    <a:pt x="6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5"/>
            <p:cNvSpPr/>
            <p:nvPr/>
          </p:nvSpPr>
          <p:spPr>
            <a:xfrm>
              <a:off x="2505300" y="2194525"/>
              <a:ext cx="80900" cy="110100"/>
            </a:xfrm>
            <a:custGeom>
              <a:avLst/>
              <a:gdLst/>
              <a:ahLst/>
              <a:cxnLst/>
              <a:rect l="l" t="t" r="r" b="b"/>
              <a:pathLst>
                <a:path w="3236" h="4404" extrusionOk="0">
                  <a:moveTo>
                    <a:pt x="968" y="0"/>
                  </a:moveTo>
                  <a:lnTo>
                    <a:pt x="0" y="2302"/>
                  </a:lnTo>
                  <a:cubicBezTo>
                    <a:pt x="868" y="2702"/>
                    <a:pt x="1501" y="3469"/>
                    <a:pt x="1668" y="4403"/>
                  </a:cubicBezTo>
                  <a:lnTo>
                    <a:pt x="3236" y="2835"/>
                  </a:lnTo>
                  <a:cubicBezTo>
                    <a:pt x="2802" y="1368"/>
                    <a:pt x="2035" y="400"/>
                    <a:pt x="9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5"/>
            <p:cNvSpPr/>
            <p:nvPr/>
          </p:nvSpPr>
          <p:spPr>
            <a:xfrm>
              <a:off x="2437750" y="2188650"/>
              <a:ext cx="91750" cy="72600"/>
            </a:xfrm>
            <a:custGeom>
              <a:avLst/>
              <a:gdLst/>
              <a:ahLst/>
              <a:cxnLst/>
              <a:rect l="l" t="t" r="r" b="b"/>
              <a:pathLst>
                <a:path w="3670" h="2904" extrusionOk="0">
                  <a:moveTo>
                    <a:pt x="2464" y="0"/>
                  </a:moveTo>
                  <a:cubicBezTo>
                    <a:pt x="1707" y="0"/>
                    <a:pt x="874" y="245"/>
                    <a:pt x="0" y="735"/>
                  </a:cubicBezTo>
                  <a:lnTo>
                    <a:pt x="0" y="2904"/>
                  </a:lnTo>
                  <a:cubicBezTo>
                    <a:pt x="658" y="2543"/>
                    <a:pt x="1275" y="2371"/>
                    <a:pt x="1826" y="2371"/>
                  </a:cubicBezTo>
                  <a:cubicBezTo>
                    <a:pt x="2142" y="2371"/>
                    <a:pt x="2435" y="2427"/>
                    <a:pt x="2702" y="2537"/>
                  </a:cubicBezTo>
                  <a:lnTo>
                    <a:pt x="3670" y="235"/>
                  </a:lnTo>
                  <a:cubicBezTo>
                    <a:pt x="3296" y="78"/>
                    <a:pt x="2892" y="0"/>
                    <a:pt x="246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5"/>
            <p:cNvSpPr/>
            <p:nvPr/>
          </p:nvSpPr>
          <p:spPr>
            <a:xfrm>
              <a:off x="2547000" y="2265400"/>
              <a:ext cx="46725" cy="133450"/>
            </a:xfrm>
            <a:custGeom>
              <a:avLst/>
              <a:gdLst/>
              <a:ahLst/>
              <a:cxnLst/>
              <a:rect l="l" t="t" r="r" b="b"/>
              <a:pathLst>
                <a:path w="1869" h="5338" extrusionOk="0">
                  <a:moveTo>
                    <a:pt x="1568" y="0"/>
                  </a:moveTo>
                  <a:lnTo>
                    <a:pt x="0" y="1568"/>
                  </a:lnTo>
                  <a:cubicBezTo>
                    <a:pt x="167" y="2135"/>
                    <a:pt x="234" y="2736"/>
                    <a:pt x="234" y="3336"/>
                  </a:cubicBezTo>
                  <a:cubicBezTo>
                    <a:pt x="234" y="4003"/>
                    <a:pt x="167" y="4670"/>
                    <a:pt x="0" y="5338"/>
                  </a:cubicBezTo>
                  <a:lnTo>
                    <a:pt x="1568" y="5137"/>
                  </a:lnTo>
                  <a:cubicBezTo>
                    <a:pt x="1768" y="4237"/>
                    <a:pt x="1868" y="3303"/>
                    <a:pt x="1868" y="2402"/>
                  </a:cubicBezTo>
                  <a:cubicBezTo>
                    <a:pt x="1868" y="1568"/>
                    <a:pt x="1768" y="768"/>
                    <a:pt x="15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5"/>
            <p:cNvSpPr/>
            <p:nvPr/>
          </p:nvSpPr>
          <p:spPr>
            <a:xfrm>
              <a:off x="2437750" y="2499725"/>
              <a:ext cx="91750" cy="122625"/>
            </a:xfrm>
            <a:custGeom>
              <a:avLst/>
              <a:gdLst/>
              <a:ahLst/>
              <a:cxnLst/>
              <a:rect l="l" t="t" r="r" b="b"/>
              <a:pathLst>
                <a:path w="3670" h="4905" extrusionOk="0">
                  <a:moveTo>
                    <a:pt x="2702" y="1"/>
                  </a:moveTo>
                  <a:cubicBezTo>
                    <a:pt x="2035" y="1102"/>
                    <a:pt x="1101" y="2069"/>
                    <a:pt x="0" y="2736"/>
                  </a:cubicBezTo>
                  <a:lnTo>
                    <a:pt x="0" y="4904"/>
                  </a:lnTo>
                  <a:cubicBezTo>
                    <a:pt x="1501" y="3970"/>
                    <a:pt x="2736" y="2703"/>
                    <a:pt x="3670" y="1202"/>
                  </a:cubicBezTo>
                  <a:lnTo>
                    <a:pt x="2702"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5"/>
            <p:cNvSpPr/>
            <p:nvPr/>
          </p:nvSpPr>
          <p:spPr>
            <a:xfrm>
              <a:off x="2505300" y="2393825"/>
              <a:ext cx="80900" cy="136775"/>
            </a:xfrm>
            <a:custGeom>
              <a:avLst/>
              <a:gdLst/>
              <a:ahLst/>
              <a:cxnLst/>
              <a:rect l="l" t="t" r="r" b="b"/>
              <a:pathLst>
                <a:path w="3236" h="5471" extrusionOk="0">
                  <a:moveTo>
                    <a:pt x="3236" y="0"/>
                  </a:moveTo>
                  <a:lnTo>
                    <a:pt x="1668" y="234"/>
                  </a:lnTo>
                  <a:cubicBezTo>
                    <a:pt x="1368" y="1668"/>
                    <a:pt x="801" y="3003"/>
                    <a:pt x="0" y="4270"/>
                  </a:cubicBezTo>
                  <a:lnTo>
                    <a:pt x="968" y="5471"/>
                  </a:lnTo>
                  <a:cubicBezTo>
                    <a:pt x="2035" y="3803"/>
                    <a:pt x="2802" y="1935"/>
                    <a:pt x="32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5"/>
            <p:cNvSpPr/>
            <p:nvPr/>
          </p:nvSpPr>
          <p:spPr>
            <a:xfrm>
              <a:off x="2129200" y="2123625"/>
              <a:ext cx="309400" cy="743475"/>
            </a:xfrm>
            <a:custGeom>
              <a:avLst/>
              <a:gdLst/>
              <a:ahLst/>
              <a:cxnLst/>
              <a:rect l="l" t="t" r="r" b="b"/>
              <a:pathLst>
                <a:path w="12376" h="29739" extrusionOk="0">
                  <a:moveTo>
                    <a:pt x="12342" y="1"/>
                  </a:moveTo>
                  <a:lnTo>
                    <a:pt x="1535" y="6272"/>
                  </a:lnTo>
                  <a:cubicBezTo>
                    <a:pt x="634" y="6839"/>
                    <a:pt x="67" y="7840"/>
                    <a:pt x="0" y="8907"/>
                  </a:cubicBezTo>
                  <a:lnTo>
                    <a:pt x="0" y="28655"/>
                  </a:lnTo>
                  <a:cubicBezTo>
                    <a:pt x="0" y="29338"/>
                    <a:pt x="333" y="29738"/>
                    <a:pt x="834" y="29738"/>
                  </a:cubicBezTo>
                  <a:cubicBezTo>
                    <a:pt x="1042" y="29738"/>
                    <a:pt x="1280" y="29669"/>
                    <a:pt x="1535" y="29522"/>
                  </a:cubicBezTo>
                  <a:lnTo>
                    <a:pt x="12376" y="23284"/>
                  </a:lnTo>
                  <a:lnTo>
                    <a:pt x="12376" y="19948"/>
                  </a:lnTo>
                  <a:lnTo>
                    <a:pt x="12342" y="19948"/>
                  </a:lnTo>
                  <a:cubicBezTo>
                    <a:pt x="11466" y="20462"/>
                    <a:pt x="10630" y="20701"/>
                    <a:pt x="9870" y="20701"/>
                  </a:cubicBezTo>
                  <a:cubicBezTo>
                    <a:pt x="9445" y="20701"/>
                    <a:pt x="9044" y="20626"/>
                    <a:pt x="8673" y="20482"/>
                  </a:cubicBezTo>
                  <a:cubicBezTo>
                    <a:pt x="7672" y="20082"/>
                    <a:pt x="6838" y="19081"/>
                    <a:pt x="6438" y="17647"/>
                  </a:cubicBezTo>
                  <a:cubicBezTo>
                    <a:pt x="6205" y="16846"/>
                    <a:pt x="6105" y="16045"/>
                    <a:pt x="6138" y="15245"/>
                  </a:cubicBezTo>
                  <a:cubicBezTo>
                    <a:pt x="6138" y="14311"/>
                    <a:pt x="6238" y="13410"/>
                    <a:pt x="6438" y="12510"/>
                  </a:cubicBezTo>
                  <a:cubicBezTo>
                    <a:pt x="6838" y="10575"/>
                    <a:pt x="7606" y="8707"/>
                    <a:pt x="8673" y="7039"/>
                  </a:cubicBezTo>
                  <a:cubicBezTo>
                    <a:pt x="9607" y="5538"/>
                    <a:pt x="10841" y="4270"/>
                    <a:pt x="12342" y="3336"/>
                  </a:cubicBezTo>
                  <a:lnTo>
                    <a:pt x="12342"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5"/>
            <p:cNvSpPr/>
            <p:nvPr/>
          </p:nvSpPr>
          <p:spPr>
            <a:xfrm>
              <a:off x="2122525" y="2117800"/>
              <a:ext cx="315250" cy="754725"/>
            </a:xfrm>
            <a:custGeom>
              <a:avLst/>
              <a:gdLst/>
              <a:ahLst/>
              <a:cxnLst/>
              <a:rect l="l" t="t" r="r" b="b"/>
              <a:pathLst>
                <a:path w="12610" h="30189" extrusionOk="0">
                  <a:moveTo>
                    <a:pt x="12609" y="0"/>
                  </a:moveTo>
                  <a:lnTo>
                    <a:pt x="1702" y="6338"/>
                  </a:lnTo>
                  <a:cubicBezTo>
                    <a:pt x="734" y="6938"/>
                    <a:pt x="100" y="8006"/>
                    <a:pt x="67" y="9173"/>
                  </a:cubicBezTo>
                  <a:lnTo>
                    <a:pt x="67" y="28888"/>
                  </a:lnTo>
                  <a:cubicBezTo>
                    <a:pt x="0" y="29355"/>
                    <a:pt x="234" y="29788"/>
                    <a:pt x="601" y="30055"/>
                  </a:cubicBezTo>
                  <a:cubicBezTo>
                    <a:pt x="768" y="30122"/>
                    <a:pt x="934" y="30188"/>
                    <a:pt x="1101" y="30188"/>
                  </a:cubicBezTo>
                  <a:cubicBezTo>
                    <a:pt x="1401" y="30188"/>
                    <a:pt x="1668" y="30088"/>
                    <a:pt x="1902" y="29955"/>
                  </a:cubicBezTo>
                  <a:lnTo>
                    <a:pt x="12609" y="23750"/>
                  </a:lnTo>
                  <a:lnTo>
                    <a:pt x="12609" y="23250"/>
                  </a:lnTo>
                  <a:lnTo>
                    <a:pt x="1702" y="29588"/>
                  </a:lnTo>
                  <a:cubicBezTo>
                    <a:pt x="1551" y="29729"/>
                    <a:pt x="1374" y="29791"/>
                    <a:pt x="1202" y="29791"/>
                  </a:cubicBezTo>
                  <a:cubicBezTo>
                    <a:pt x="761" y="29791"/>
                    <a:pt x="348" y="29391"/>
                    <a:pt x="467" y="28888"/>
                  </a:cubicBezTo>
                  <a:lnTo>
                    <a:pt x="467" y="9173"/>
                  </a:lnTo>
                  <a:cubicBezTo>
                    <a:pt x="534" y="8139"/>
                    <a:pt x="1068" y="7239"/>
                    <a:pt x="1902" y="6672"/>
                  </a:cubicBezTo>
                  <a:lnTo>
                    <a:pt x="12609" y="501"/>
                  </a:lnTo>
                  <a:lnTo>
                    <a:pt x="1260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5"/>
            <p:cNvSpPr/>
            <p:nvPr/>
          </p:nvSpPr>
          <p:spPr>
            <a:xfrm>
              <a:off x="2434400" y="2402150"/>
              <a:ext cx="3375" cy="40075"/>
            </a:xfrm>
            <a:custGeom>
              <a:avLst/>
              <a:gdLst/>
              <a:ahLst/>
              <a:cxnLst/>
              <a:rect l="l" t="t" r="r" b="b"/>
              <a:pathLst>
                <a:path w="135" h="1603" extrusionOk="0">
                  <a:moveTo>
                    <a:pt x="134" y="1"/>
                  </a:moveTo>
                  <a:lnTo>
                    <a:pt x="101" y="34"/>
                  </a:lnTo>
                  <a:cubicBezTo>
                    <a:pt x="34" y="201"/>
                    <a:pt x="1" y="368"/>
                    <a:pt x="1" y="535"/>
                  </a:cubicBezTo>
                  <a:lnTo>
                    <a:pt x="1" y="868"/>
                  </a:lnTo>
                  <a:lnTo>
                    <a:pt x="1" y="1202"/>
                  </a:lnTo>
                  <a:cubicBezTo>
                    <a:pt x="1" y="1302"/>
                    <a:pt x="34" y="1435"/>
                    <a:pt x="101" y="1569"/>
                  </a:cubicBezTo>
                  <a:cubicBezTo>
                    <a:pt x="101" y="1569"/>
                    <a:pt x="134" y="1569"/>
                    <a:pt x="134" y="1602"/>
                  </a:cubicBezTo>
                  <a:lnTo>
                    <a:pt x="134"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5"/>
            <p:cNvSpPr/>
            <p:nvPr/>
          </p:nvSpPr>
          <p:spPr>
            <a:xfrm>
              <a:off x="2371875" y="2465175"/>
              <a:ext cx="7525" cy="19350"/>
            </a:xfrm>
            <a:custGeom>
              <a:avLst/>
              <a:gdLst/>
              <a:ahLst/>
              <a:cxnLst/>
              <a:rect l="l" t="t" r="r" b="b"/>
              <a:pathLst>
                <a:path w="301" h="774" extrusionOk="0">
                  <a:moveTo>
                    <a:pt x="247" y="0"/>
                  </a:moveTo>
                  <a:cubicBezTo>
                    <a:pt x="222" y="0"/>
                    <a:pt x="178" y="15"/>
                    <a:pt x="134" y="15"/>
                  </a:cubicBezTo>
                  <a:cubicBezTo>
                    <a:pt x="100" y="48"/>
                    <a:pt x="67" y="82"/>
                    <a:pt x="33" y="149"/>
                  </a:cubicBezTo>
                  <a:cubicBezTo>
                    <a:pt x="0" y="182"/>
                    <a:pt x="0" y="249"/>
                    <a:pt x="0" y="282"/>
                  </a:cubicBezTo>
                  <a:lnTo>
                    <a:pt x="0" y="349"/>
                  </a:lnTo>
                  <a:lnTo>
                    <a:pt x="0" y="582"/>
                  </a:lnTo>
                  <a:lnTo>
                    <a:pt x="0" y="649"/>
                  </a:lnTo>
                  <a:cubicBezTo>
                    <a:pt x="0" y="682"/>
                    <a:pt x="0" y="716"/>
                    <a:pt x="33" y="749"/>
                  </a:cubicBezTo>
                  <a:cubicBezTo>
                    <a:pt x="33" y="766"/>
                    <a:pt x="50" y="774"/>
                    <a:pt x="71" y="774"/>
                  </a:cubicBezTo>
                  <a:cubicBezTo>
                    <a:pt x="92" y="774"/>
                    <a:pt x="117" y="766"/>
                    <a:pt x="134" y="749"/>
                  </a:cubicBezTo>
                  <a:cubicBezTo>
                    <a:pt x="200" y="716"/>
                    <a:pt x="234" y="682"/>
                    <a:pt x="267" y="616"/>
                  </a:cubicBezTo>
                  <a:cubicBezTo>
                    <a:pt x="300" y="582"/>
                    <a:pt x="300" y="515"/>
                    <a:pt x="300" y="482"/>
                  </a:cubicBezTo>
                  <a:lnTo>
                    <a:pt x="300" y="415"/>
                  </a:lnTo>
                  <a:lnTo>
                    <a:pt x="300" y="182"/>
                  </a:lnTo>
                  <a:cubicBezTo>
                    <a:pt x="300" y="149"/>
                    <a:pt x="300" y="149"/>
                    <a:pt x="300" y="115"/>
                  </a:cubicBezTo>
                  <a:cubicBezTo>
                    <a:pt x="300" y="82"/>
                    <a:pt x="300" y="48"/>
                    <a:pt x="267" y="15"/>
                  </a:cubicBezTo>
                  <a:cubicBezTo>
                    <a:pt x="267" y="4"/>
                    <a:pt x="260" y="0"/>
                    <a:pt x="24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5"/>
            <p:cNvSpPr/>
            <p:nvPr/>
          </p:nvSpPr>
          <p:spPr>
            <a:xfrm>
              <a:off x="2322675" y="2261225"/>
              <a:ext cx="115100" cy="320225"/>
            </a:xfrm>
            <a:custGeom>
              <a:avLst/>
              <a:gdLst/>
              <a:ahLst/>
              <a:cxnLst/>
              <a:rect l="l" t="t" r="r" b="b"/>
              <a:pathLst>
                <a:path w="4604" h="12809" extrusionOk="0">
                  <a:moveTo>
                    <a:pt x="3569" y="5705"/>
                  </a:moveTo>
                  <a:cubicBezTo>
                    <a:pt x="3603" y="5705"/>
                    <a:pt x="3636" y="5705"/>
                    <a:pt x="3703" y="5738"/>
                  </a:cubicBezTo>
                  <a:cubicBezTo>
                    <a:pt x="3736" y="5771"/>
                    <a:pt x="3736" y="5805"/>
                    <a:pt x="3769" y="5838"/>
                  </a:cubicBezTo>
                  <a:cubicBezTo>
                    <a:pt x="3803" y="5905"/>
                    <a:pt x="3803" y="5938"/>
                    <a:pt x="3803" y="6005"/>
                  </a:cubicBezTo>
                  <a:lnTo>
                    <a:pt x="3803" y="6205"/>
                  </a:lnTo>
                  <a:lnTo>
                    <a:pt x="3803" y="6439"/>
                  </a:lnTo>
                  <a:cubicBezTo>
                    <a:pt x="3803" y="6505"/>
                    <a:pt x="3769" y="6572"/>
                    <a:pt x="3769" y="6639"/>
                  </a:cubicBezTo>
                  <a:cubicBezTo>
                    <a:pt x="3736" y="6705"/>
                    <a:pt x="3736" y="6772"/>
                    <a:pt x="3703" y="6839"/>
                  </a:cubicBezTo>
                  <a:cubicBezTo>
                    <a:pt x="3636" y="6906"/>
                    <a:pt x="3603" y="6939"/>
                    <a:pt x="3569" y="7006"/>
                  </a:cubicBezTo>
                  <a:cubicBezTo>
                    <a:pt x="3503" y="7072"/>
                    <a:pt x="3436" y="7106"/>
                    <a:pt x="3369" y="7172"/>
                  </a:cubicBezTo>
                  <a:cubicBezTo>
                    <a:pt x="3302" y="7206"/>
                    <a:pt x="3236" y="7206"/>
                    <a:pt x="3202" y="7239"/>
                  </a:cubicBezTo>
                  <a:cubicBezTo>
                    <a:pt x="3136" y="7239"/>
                    <a:pt x="3102" y="7206"/>
                    <a:pt x="3069" y="7206"/>
                  </a:cubicBezTo>
                  <a:cubicBezTo>
                    <a:pt x="3002" y="7172"/>
                    <a:pt x="3002" y="7139"/>
                    <a:pt x="2969" y="7072"/>
                  </a:cubicBezTo>
                  <a:cubicBezTo>
                    <a:pt x="2969" y="7039"/>
                    <a:pt x="2935" y="6972"/>
                    <a:pt x="2935" y="6939"/>
                  </a:cubicBezTo>
                  <a:lnTo>
                    <a:pt x="2935" y="6705"/>
                  </a:lnTo>
                  <a:lnTo>
                    <a:pt x="2935" y="6505"/>
                  </a:lnTo>
                  <a:cubicBezTo>
                    <a:pt x="2935" y="6439"/>
                    <a:pt x="2969" y="6372"/>
                    <a:pt x="2969" y="6305"/>
                  </a:cubicBezTo>
                  <a:cubicBezTo>
                    <a:pt x="3002" y="6238"/>
                    <a:pt x="3002" y="6172"/>
                    <a:pt x="3069" y="6105"/>
                  </a:cubicBezTo>
                  <a:cubicBezTo>
                    <a:pt x="3102" y="6038"/>
                    <a:pt x="3136" y="5972"/>
                    <a:pt x="3202" y="5905"/>
                  </a:cubicBezTo>
                  <a:cubicBezTo>
                    <a:pt x="3236" y="5871"/>
                    <a:pt x="3302" y="5805"/>
                    <a:pt x="3369" y="5771"/>
                  </a:cubicBezTo>
                  <a:cubicBezTo>
                    <a:pt x="3436" y="5738"/>
                    <a:pt x="3503" y="5705"/>
                    <a:pt x="3569" y="5705"/>
                  </a:cubicBezTo>
                  <a:close/>
                  <a:moveTo>
                    <a:pt x="2144" y="6524"/>
                  </a:moveTo>
                  <a:cubicBezTo>
                    <a:pt x="2150" y="6524"/>
                    <a:pt x="2157" y="6527"/>
                    <a:pt x="2168" y="6539"/>
                  </a:cubicBezTo>
                  <a:cubicBezTo>
                    <a:pt x="2168" y="6539"/>
                    <a:pt x="2202" y="6539"/>
                    <a:pt x="2202" y="6572"/>
                  </a:cubicBezTo>
                  <a:lnTo>
                    <a:pt x="3636" y="8240"/>
                  </a:lnTo>
                  <a:cubicBezTo>
                    <a:pt x="3636" y="8240"/>
                    <a:pt x="3636" y="8273"/>
                    <a:pt x="3636" y="8307"/>
                  </a:cubicBezTo>
                  <a:lnTo>
                    <a:pt x="3636" y="8340"/>
                  </a:lnTo>
                  <a:cubicBezTo>
                    <a:pt x="3636" y="8340"/>
                    <a:pt x="3603" y="8373"/>
                    <a:pt x="3569" y="8373"/>
                  </a:cubicBezTo>
                  <a:lnTo>
                    <a:pt x="3402" y="8473"/>
                  </a:lnTo>
                  <a:lnTo>
                    <a:pt x="3336" y="8473"/>
                  </a:lnTo>
                  <a:lnTo>
                    <a:pt x="3302" y="8440"/>
                  </a:lnTo>
                  <a:lnTo>
                    <a:pt x="1868" y="6772"/>
                  </a:lnTo>
                  <a:cubicBezTo>
                    <a:pt x="1868" y="6772"/>
                    <a:pt x="1868" y="6772"/>
                    <a:pt x="1868" y="6739"/>
                  </a:cubicBezTo>
                  <a:cubicBezTo>
                    <a:pt x="1868" y="6739"/>
                    <a:pt x="1868" y="6705"/>
                    <a:pt x="1868" y="6672"/>
                  </a:cubicBezTo>
                  <a:cubicBezTo>
                    <a:pt x="1868" y="6672"/>
                    <a:pt x="1901" y="6639"/>
                    <a:pt x="1935" y="6639"/>
                  </a:cubicBezTo>
                  <a:lnTo>
                    <a:pt x="2102" y="6539"/>
                  </a:lnTo>
                  <a:cubicBezTo>
                    <a:pt x="2124" y="6539"/>
                    <a:pt x="2131" y="6524"/>
                    <a:pt x="2144" y="6524"/>
                  </a:cubicBezTo>
                  <a:close/>
                  <a:moveTo>
                    <a:pt x="2302" y="7773"/>
                  </a:moveTo>
                  <a:cubicBezTo>
                    <a:pt x="2335" y="7773"/>
                    <a:pt x="2402" y="7806"/>
                    <a:pt x="2435" y="7806"/>
                  </a:cubicBezTo>
                  <a:cubicBezTo>
                    <a:pt x="2468" y="7840"/>
                    <a:pt x="2502" y="7873"/>
                    <a:pt x="2502" y="7940"/>
                  </a:cubicBezTo>
                  <a:cubicBezTo>
                    <a:pt x="2535" y="7973"/>
                    <a:pt x="2535" y="8040"/>
                    <a:pt x="2535" y="8073"/>
                  </a:cubicBezTo>
                  <a:lnTo>
                    <a:pt x="2535" y="8307"/>
                  </a:lnTo>
                  <a:cubicBezTo>
                    <a:pt x="2535" y="8373"/>
                    <a:pt x="2569" y="8440"/>
                    <a:pt x="2535" y="8507"/>
                  </a:cubicBezTo>
                  <a:cubicBezTo>
                    <a:pt x="2535" y="8573"/>
                    <a:pt x="2535" y="8640"/>
                    <a:pt x="2502" y="8707"/>
                  </a:cubicBezTo>
                  <a:cubicBezTo>
                    <a:pt x="2502" y="8774"/>
                    <a:pt x="2468" y="8840"/>
                    <a:pt x="2435" y="8907"/>
                  </a:cubicBezTo>
                  <a:cubicBezTo>
                    <a:pt x="2402" y="8974"/>
                    <a:pt x="2368" y="9040"/>
                    <a:pt x="2302" y="9107"/>
                  </a:cubicBezTo>
                  <a:cubicBezTo>
                    <a:pt x="2235" y="9140"/>
                    <a:pt x="2168" y="9207"/>
                    <a:pt x="2102" y="9241"/>
                  </a:cubicBezTo>
                  <a:cubicBezTo>
                    <a:pt x="2068" y="9274"/>
                    <a:pt x="2001" y="9307"/>
                    <a:pt x="1935" y="9307"/>
                  </a:cubicBezTo>
                  <a:cubicBezTo>
                    <a:pt x="1868" y="9307"/>
                    <a:pt x="1835" y="9307"/>
                    <a:pt x="1801" y="9274"/>
                  </a:cubicBezTo>
                  <a:cubicBezTo>
                    <a:pt x="1768" y="9241"/>
                    <a:pt x="1735" y="9207"/>
                    <a:pt x="1701" y="9174"/>
                  </a:cubicBezTo>
                  <a:cubicBezTo>
                    <a:pt x="1701" y="9107"/>
                    <a:pt x="1701" y="9074"/>
                    <a:pt x="1668" y="9007"/>
                  </a:cubicBezTo>
                  <a:lnTo>
                    <a:pt x="1668" y="8807"/>
                  </a:lnTo>
                  <a:lnTo>
                    <a:pt x="1668" y="8573"/>
                  </a:lnTo>
                  <a:cubicBezTo>
                    <a:pt x="1701" y="8507"/>
                    <a:pt x="1701" y="8440"/>
                    <a:pt x="1701" y="8373"/>
                  </a:cubicBezTo>
                  <a:cubicBezTo>
                    <a:pt x="1735" y="8307"/>
                    <a:pt x="1768" y="8240"/>
                    <a:pt x="1801" y="8173"/>
                  </a:cubicBezTo>
                  <a:cubicBezTo>
                    <a:pt x="1835" y="8106"/>
                    <a:pt x="1868" y="8040"/>
                    <a:pt x="1935" y="8006"/>
                  </a:cubicBezTo>
                  <a:cubicBezTo>
                    <a:pt x="1968" y="7940"/>
                    <a:pt x="2035" y="7873"/>
                    <a:pt x="2102" y="7840"/>
                  </a:cubicBezTo>
                  <a:cubicBezTo>
                    <a:pt x="2168" y="7806"/>
                    <a:pt x="2235" y="7806"/>
                    <a:pt x="2302" y="7773"/>
                  </a:cubicBezTo>
                  <a:close/>
                  <a:moveTo>
                    <a:pt x="4603" y="1"/>
                  </a:moveTo>
                  <a:cubicBezTo>
                    <a:pt x="3503" y="701"/>
                    <a:pt x="2569" y="1635"/>
                    <a:pt x="1901" y="2736"/>
                  </a:cubicBezTo>
                  <a:cubicBezTo>
                    <a:pt x="1101" y="3970"/>
                    <a:pt x="534" y="5338"/>
                    <a:pt x="234" y="6772"/>
                  </a:cubicBezTo>
                  <a:cubicBezTo>
                    <a:pt x="100" y="7439"/>
                    <a:pt x="0" y="8140"/>
                    <a:pt x="0" y="8807"/>
                  </a:cubicBezTo>
                  <a:cubicBezTo>
                    <a:pt x="0" y="9407"/>
                    <a:pt x="67" y="10008"/>
                    <a:pt x="234" y="10575"/>
                  </a:cubicBezTo>
                  <a:cubicBezTo>
                    <a:pt x="534" y="11642"/>
                    <a:pt x="1134" y="12376"/>
                    <a:pt x="1901" y="12643"/>
                  </a:cubicBezTo>
                  <a:cubicBezTo>
                    <a:pt x="2181" y="12752"/>
                    <a:pt x="2482" y="12808"/>
                    <a:pt x="2801" y="12808"/>
                  </a:cubicBezTo>
                  <a:cubicBezTo>
                    <a:pt x="3357" y="12808"/>
                    <a:pt x="3967" y="12637"/>
                    <a:pt x="4603" y="12276"/>
                  </a:cubicBezTo>
                  <a:lnTo>
                    <a:pt x="4603" y="7773"/>
                  </a:lnTo>
                  <a:cubicBezTo>
                    <a:pt x="4570" y="7773"/>
                    <a:pt x="4537" y="7806"/>
                    <a:pt x="4503" y="7806"/>
                  </a:cubicBezTo>
                  <a:cubicBezTo>
                    <a:pt x="4437" y="7806"/>
                    <a:pt x="4336" y="7773"/>
                    <a:pt x="4270" y="7706"/>
                  </a:cubicBezTo>
                  <a:cubicBezTo>
                    <a:pt x="4203" y="7639"/>
                    <a:pt x="4170" y="7539"/>
                    <a:pt x="4136" y="7473"/>
                  </a:cubicBezTo>
                  <a:cubicBezTo>
                    <a:pt x="4103" y="7339"/>
                    <a:pt x="4103" y="7206"/>
                    <a:pt x="4103" y="7072"/>
                  </a:cubicBezTo>
                  <a:lnTo>
                    <a:pt x="4103" y="6906"/>
                  </a:lnTo>
                  <a:lnTo>
                    <a:pt x="4103" y="6539"/>
                  </a:lnTo>
                  <a:lnTo>
                    <a:pt x="4103" y="6372"/>
                  </a:lnTo>
                  <a:cubicBezTo>
                    <a:pt x="4103" y="6238"/>
                    <a:pt x="4103" y="6072"/>
                    <a:pt x="4136" y="5938"/>
                  </a:cubicBezTo>
                  <a:cubicBezTo>
                    <a:pt x="4170" y="5805"/>
                    <a:pt x="4203" y="5638"/>
                    <a:pt x="4270" y="5505"/>
                  </a:cubicBezTo>
                  <a:cubicBezTo>
                    <a:pt x="4336" y="5371"/>
                    <a:pt x="4403" y="5271"/>
                    <a:pt x="4503" y="5171"/>
                  </a:cubicBezTo>
                  <a:cubicBezTo>
                    <a:pt x="4537" y="5138"/>
                    <a:pt x="4570" y="5104"/>
                    <a:pt x="4603" y="5071"/>
                  </a:cubicBezTo>
                  <a:lnTo>
                    <a:pt x="4603"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5"/>
            <p:cNvSpPr/>
            <p:nvPr/>
          </p:nvSpPr>
          <p:spPr>
            <a:xfrm>
              <a:off x="2402725" y="2413200"/>
              <a:ext cx="8350" cy="19625"/>
            </a:xfrm>
            <a:custGeom>
              <a:avLst/>
              <a:gdLst/>
              <a:ahLst/>
              <a:cxnLst/>
              <a:rect l="l" t="t" r="r" b="b"/>
              <a:pathLst>
                <a:path w="334" h="785" extrusionOk="0">
                  <a:moveTo>
                    <a:pt x="259" y="1"/>
                  </a:moveTo>
                  <a:cubicBezTo>
                    <a:pt x="234" y="1"/>
                    <a:pt x="200" y="9"/>
                    <a:pt x="167" y="26"/>
                  </a:cubicBezTo>
                  <a:cubicBezTo>
                    <a:pt x="100" y="59"/>
                    <a:pt x="67" y="93"/>
                    <a:pt x="67" y="159"/>
                  </a:cubicBezTo>
                  <a:cubicBezTo>
                    <a:pt x="34" y="193"/>
                    <a:pt x="0" y="259"/>
                    <a:pt x="0" y="293"/>
                  </a:cubicBezTo>
                  <a:lnTo>
                    <a:pt x="0" y="660"/>
                  </a:lnTo>
                  <a:cubicBezTo>
                    <a:pt x="0" y="693"/>
                    <a:pt x="34" y="726"/>
                    <a:pt x="67" y="760"/>
                  </a:cubicBezTo>
                  <a:cubicBezTo>
                    <a:pt x="67" y="777"/>
                    <a:pt x="75" y="785"/>
                    <a:pt x="92" y="785"/>
                  </a:cubicBezTo>
                  <a:cubicBezTo>
                    <a:pt x="109" y="785"/>
                    <a:pt x="134" y="777"/>
                    <a:pt x="167" y="760"/>
                  </a:cubicBezTo>
                  <a:cubicBezTo>
                    <a:pt x="234" y="726"/>
                    <a:pt x="267" y="693"/>
                    <a:pt x="301" y="626"/>
                  </a:cubicBezTo>
                  <a:cubicBezTo>
                    <a:pt x="301" y="593"/>
                    <a:pt x="334" y="526"/>
                    <a:pt x="334" y="493"/>
                  </a:cubicBezTo>
                  <a:cubicBezTo>
                    <a:pt x="334" y="460"/>
                    <a:pt x="334" y="426"/>
                    <a:pt x="334" y="426"/>
                  </a:cubicBezTo>
                  <a:lnTo>
                    <a:pt x="334" y="293"/>
                  </a:lnTo>
                  <a:lnTo>
                    <a:pt x="334" y="193"/>
                  </a:lnTo>
                  <a:cubicBezTo>
                    <a:pt x="334" y="193"/>
                    <a:pt x="334" y="159"/>
                    <a:pt x="334" y="126"/>
                  </a:cubicBezTo>
                  <a:cubicBezTo>
                    <a:pt x="334" y="93"/>
                    <a:pt x="301" y="59"/>
                    <a:pt x="301" y="26"/>
                  </a:cubicBezTo>
                  <a:cubicBezTo>
                    <a:pt x="301" y="9"/>
                    <a:pt x="284" y="1"/>
                    <a:pt x="25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5"/>
            <p:cNvSpPr/>
            <p:nvPr/>
          </p:nvSpPr>
          <p:spPr>
            <a:xfrm>
              <a:off x="2425225" y="2387975"/>
              <a:ext cx="12550" cy="68425"/>
            </a:xfrm>
            <a:custGeom>
              <a:avLst/>
              <a:gdLst/>
              <a:ahLst/>
              <a:cxnLst/>
              <a:rect l="l" t="t" r="r" b="b"/>
              <a:pathLst>
                <a:path w="502" h="2737" extrusionOk="0">
                  <a:moveTo>
                    <a:pt x="501" y="1"/>
                  </a:moveTo>
                  <a:cubicBezTo>
                    <a:pt x="468" y="34"/>
                    <a:pt x="435" y="68"/>
                    <a:pt x="401" y="101"/>
                  </a:cubicBezTo>
                  <a:cubicBezTo>
                    <a:pt x="301" y="201"/>
                    <a:pt x="234" y="334"/>
                    <a:pt x="168" y="468"/>
                  </a:cubicBezTo>
                  <a:cubicBezTo>
                    <a:pt x="101" y="601"/>
                    <a:pt x="68" y="735"/>
                    <a:pt x="34" y="868"/>
                  </a:cubicBezTo>
                  <a:cubicBezTo>
                    <a:pt x="1" y="1035"/>
                    <a:pt x="1" y="1168"/>
                    <a:pt x="1" y="1335"/>
                  </a:cubicBezTo>
                  <a:lnTo>
                    <a:pt x="1" y="1502"/>
                  </a:lnTo>
                  <a:lnTo>
                    <a:pt x="1" y="1836"/>
                  </a:lnTo>
                  <a:lnTo>
                    <a:pt x="1" y="2002"/>
                  </a:lnTo>
                  <a:cubicBezTo>
                    <a:pt x="1" y="2136"/>
                    <a:pt x="1" y="2269"/>
                    <a:pt x="34" y="2403"/>
                  </a:cubicBezTo>
                  <a:cubicBezTo>
                    <a:pt x="68" y="2503"/>
                    <a:pt x="101" y="2569"/>
                    <a:pt x="168" y="2636"/>
                  </a:cubicBezTo>
                  <a:cubicBezTo>
                    <a:pt x="234" y="2703"/>
                    <a:pt x="335" y="2736"/>
                    <a:pt x="401" y="2736"/>
                  </a:cubicBezTo>
                  <a:cubicBezTo>
                    <a:pt x="435" y="2736"/>
                    <a:pt x="468" y="2736"/>
                    <a:pt x="501" y="2703"/>
                  </a:cubicBezTo>
                  <a:lnTo>
                    <a:pt x="501" y="2169"/>
                  </a:lnTo>
                  <a:cubicBezTo>
                    <a:pt x="501" y="2169"/>
                    <a:pt x="501" y="2136"/>
                    <a:pt x="468" y="2136"/>
                  </a:cubicBezTo>
                  <a:cubicBezTo>
                    <a:pt x="401" y="2002"/>
                    <a:pt x="368" y="1869"/>
                    <a:pt x="368" y="1769"/>
                  </a:cubicBezTo>
                  <a:lnTo>
                    <a:pt x="368" y="1435"/>
                  </a:lnTo>
                  <a:lnTo>
                    <a:pt x="368" y="1102"/>
                  </a:lnTo>
                  <a:cubicBezTo>
                    <a:pt x="368" y="935"/>
                    <a:pt x="401" y="768"/>
                    <a:pt x="468" y="601"/>
                  </a:cubicBezTo>
                  <a:lnTo>
                    <a:pt x="501" y="568"/>
                  </a:lnTo>
                  <a:lnTo>
                    <a:pt x="50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5"/>
            <p:cNvSpPr/>
            <p:nvPr/>
          </p:nvSpPr>
          <p:spPr>
            <a:xfrm>
              <a:off x="2396050" y="2403825"/>
              <a:ext cx="21700" cy="38400"/>
            </a:xfrm>
            <a:custGeom>
              <a:avLst/>
              <a:gdLst/>
              <a:ahLst/>
              <a:cxnLst/>
              <a:rect l="l" t="t" r="r" b="b"/>
              <a:pathLst>
                <a:path w="868" h="1536" extrusionOk="0">
                  <a:moveTo>
                    <a:pt x="509" y="376"/>
                  </a:moveTo>
                  <a:cubicBezTo>
                    <a:pt x="526" y="376"/>
                    <a:pt x="534" y="384"/>
                    <a:pt x="534" y="401"/>
                  </a:cubicBezTo>
                  <a:cubicBezTo>
                    <a:pt x="568" y="434"/>
                    <a:pt x="601" y="468"/>
                    <a:pt x="601" y="501"/>
                  </a:cubicBezTo>
                  <a:cubicBezTo>
                    <a:pt x="601" y="534"/>
                    <a:pt x="601" y="568"/>
                    <a:pt x="601" y="568"/>
                  </a:cubicBezTo>
                  <a:lnTo>
                    <a:pt x="601" y="668"/>
                  </a:lnTo>
                  <a:lnTo>
                    <a:pt x="601" y="768"/>
                  </a:lnTo>
                  <a:cubicBezTo>
                    <a:pt x="601" y="801"/>
                    <a:pt x="601" y="835"/>
                    <a:pt x="601" y="868"/>
                  </a:cubicBezTo>
                  <a:cubicBezTo>
                    <a:pt x="601" y="901"/>
                    <a:pt x="568" y="968"/>
                    <a:pt x="534" y="1001"/>
                  </a:cubicBezTo>
                  <a:cubicBezTo>
                    <a:pt x="534" y="1068"/>
                    <a:pt x="501" y="1101"/>
                    <a:pt x="434" y="1135"/>
                  </a:cubicBezTo>
                  <a:cubicBezTo>
                    <a:pt x="401" y="1152"/>
                    <a:pt x="376" y="1160"/>
                    <a:pt x="359" y="1160"/>
                  </a:cubicBezTo>
                  <a:cubicBezTo>
                    <a:pt x="342" y="1160"/>
                    <a:pt x="334" y="1152"/>
                    <a:pt x="334" y="1135"/>
                  </a:cubicBezTo>
                  <a:cubicBezTo>
                    <a:pt x="301" y="1101"/>
                    <a:pt x="267" y="1068"/>
                    <a:pt x="267" y="1035"/>
                  </a:cubicBezTo>
                  <a:lnTo>
                    <a:pt x="267" y="868"/>
                  </a:lnTo>
                  <a:lnTo>
                    <a:pt x="267" y="668"/>
                  </a:lnTo>
                  <a:cubicBezTo>
                    <a:pt x="267" y="634"/>
                    <a:pt x="301" y="568"/>
                    <a:pt x="334" y="501"/>
                  </a:cubicBezTo>
                  <a:cubicBezTo>
                    <a:pt x="334" y="468"/>
                    <a:pt x="367" y="434"/>
                    <a:pt x="434" y="401"/>
                  </a:cubicBezTo>
                  <a:cubicBezTo>
                    <a:pt x="467" y="384"/>
                    <a:pt x="492" y="376"/>
                    <a:pt x="509" y="376"/>
                  </a:cubicBezTo>
                  <a:close/>
                  <a:moveTo>
                    <a:pt x="634" y="1"/>
                  </a:moveTo>
                  <a:cubicBezTo>
                    <a:pt x="568" y="1"/>
                    <a:pt x="501" y="34"/>
                    <a:pt x="434" y="67"/>
                  </a:cubicBezTo>
                  <a:cubicBezTo>
                    <a:pt x="367" y="101"/>
                    <a:pt x="301" y="167"/>
                    <a:pt x="234" y="201"/>
                  </a:cubicBezTo>
                  <a:cubicBezTo>
                    <a:pt x="201" y="268"/>
                    <a:pt x="167" y="334"/>
                    <a:pt x="134" y="401"/>
                  </a:cubicBezTo>
                  <a:cubicBezTo>
                    <a:pt x="67" y="468"/>
                    <a:pt x="67" y="534"/>
                    <a:pt x="34" y="601"/>
                  </a:cubicBezTo>
                  <a:cubicBezTo>
                    <a:pt x="34" y="668"/>
                    <a:pt x="0" y="735"/>
                    <a:pt x="0" y="801"/>
                  </a:cubicBezTo>
                  <a:lnTo>
                    <a:pt x="0" y="1001"/>
                  </a:lnTo>
                  <a:lnTo>
                    <a:pt x="0" y="1235"/>
                  </a:lnTo>
                  <a:cubicBezTo>
                    <a:pt x="0" y="1268"/>
                    <a:pt x="34" y="1335"/>
                    <a:pt x="34" y="1368"/>
                  </a:cubicBezTo>
                  <a:cubicBezTo>
                    <a:pt x="67" y="1435"/>
                    <a:pt x="67" y="1468"/>
                    <a:pt x="134" y="1502"/>
                  </a:cubicBezTo>
                  <a:cubicBezTo>
                    <a:pt x="167" y="1502"/>
                    <a:pt x="201" y="1535"/>
                    <a:pt x="234" y="1535"/>
                  </a:cubicBezTo>
                  <a:cubicBezTo>
                    <a:pt x="301" y="1502"/>
                    <a:pt x="367" y="1502"/>
                    <a:pt x="434" y="1468"/>
                  </a:cubicBezTo>
                  <a:cubicBezTo>
                    <a:pt x="501" y="1402"/>
                    <a:pt x="568" y="1368"/>
                    <a:pt x="634" y="1302"/>
                  </a:cubicBezTo>
                  <a:cubicBezTo>
                    <a:pt x="668" y="1235"/>
                    <a:pt x="701" y="1202"/>
                    <a:pt x="734" y="1135"/>
                  </a:cubicBezTo>
                  <a:cubicBezTo>
                    <a:pt x="801" y="1068"/>
                    <a:pt x="801" y="1001"/>
                    <a:pt x="834" y="935"/>
                  </a:cubicBezTo>
                  <a:cubicBezTo>
                    <a:pt x="834" y="868"/>
                    <a:pt x="868" y="801"/>
                    <a:pt x="868" y="735"/>
                  </a:cubicBezTo>
                  <a:lnTo>
                    <a:pt x="868" y="501"/>
                  </a:lnTo>
                  <a:lnTo>
                    <a:pt x="868" y="301"/>
                  </a:lnTo>
                  <a:cubicBezTo>
                    <a:pt x="868" y="234"/>
                    <a:pt x="868" y="201"/>
                    <a:pt x="834" y="134"/>
                  </a:cubicBezTo>
                  <a:cubicBezTo>
                    <a:pt x="801" y="101"/>
                    <a:pt x="801" y="67"/>
                    <a:pt x="734" y="34"/>
                  </a:cubicBezTo>
                  <a:cubicBezTo>
                    <a:pt x="701" y="1"/>
                    <a:pt x="668" y="1"/>
                    <a:pt x="63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5"/>
            <p:cNvSpPr/>
            <p:nvPr/>
          </p:nvSpPr>
          <p:spPr>
            <a:xfrm>
              <a:off x="2364350" y="2455525"/>
              <a:ext cx="21725" cy="38400"/>
            </a:xfrm>
            <a:custGeom>
              <a:avLst/>
              <a:gdLst/>
              <a:ahLst/>
              <a:cxnLst/>
              <a:rect l="l" t="t" r="r" b="b"/>
              <a:pathLst>
                <a:path w="869" h="1536" extrusionOk="0">
                  <a:moveTo>
                    <a:pt x="518" y="376"/>
                  </a:moveTo>
                  <a:cubicBezTo>
                    <a:pt x="535" y="376"/>
                    <a:pt x="551" y="384"/>
                    <a:pt x="568" y="401"/>
                  </a:cubicBezTo>
                  <a:cubicBezTo>
                    <a:pt x="601" y="434"/>
                    <a:pt x="601" y="468"/>
                    <a:pt x="601" y="501"/>
                  </a:cubicBezTo>
                  <a:lnTo>
                    <a:pt x="601" y="568"/>
                  </a:lnTo>
                  <a:lnTo>
                    <a:pt x="601" y="801"/>
                  </a:lnTo>
                  <a:lnTo>
                    <a:pt x="601" y="868"/>
                  </a:lnTo>
                  <a:cubicBezTo>
                    <a:pt x="601" y="901"/>
                    <a:pt x="601" y="968"/>
                    <a:pt x="568" y="1002"/>
                  </a:cubicBezTo>
                  <a:cubicBezTo>
                    <a:pt x="535" y="1068"/>
                    <a:pt x="501" y="1102"/>
                    <a:pt x="468" y="1135"/>
                  </a:cubicBezTo>
                  <a:cubicBezTo>
                    <a:pt x="435" y="1152"/>
                    <a:pt x="410" y="1160"/>
                    <a:pt x="389" y="1160"/>
                  </a:cubicBezTo>
                  <a:cubicBezTo>
                    <a:pt x="368" y="1160"/>
                    <a:pt x="351" y="1152"/>
                    <a:pt x="334" y="1135"/>
                  </a:cubicBezTo>
                  <a:cubicBezTo>
                    <a:pt x="301" y="1102"/>
                    <a:pt x="301" y="1068"/>
                    <a:pt x="301" y="1035"/>
                  </a:cubicBezTo>
                  <a:lnTo>
                    <a:pt x="301" y="968"/>
                  </a:lnTo>
                  <a:lnTo>
                    <a:pt x="301" y="735"/>
                  </a:lnTo>
                  <a:lnTo>
                    <a:pt x="301" y="668"/>
                  </a:lnTo>
                  <a:cubicBezTo>
                    <a:pt x="301" y="635"/>
                    <a:pt x="301" y="568"/>
                    <a:pt x="334" y="535"/>
                  </a:cubicBezTo>
                  <a:cubicBezTo>
                    <a:pt x="368" y="468"/>
                    <a:pt x="401" y="434"/>
                    <a:pt x="468" y="401"/>
                  </a:cubicBezTo>
                  <a:cubicBezTo>
                    <a:pt x="485" y="384"/>
                    <a:pt x="501" y="376"/>
                    <a:pt x="518" y="376"/>
                  </a:cubicBezTo>
                  <a:close/>
                  <a:moveTo>
                    <a:pt x="635" y="1"/>
                  </a:moveTo>
                  <a:cubicBezTo>
                    <a:pt x="568" y="34"/>
                    <a:pt x="501" y="34"/>
                    <a:pt x="435" y="68"/>
                  </a:cubicBezTo>
                  <a:cubicBezTo>
                    <a:pt x="368" y="101"/>
                    <a:pt x="301" y="168"/>
                    <a:pt x="268" y="234"/>
                  </a:cubicBezTo>
                  <a:cubicBezTo>
                    <a:pt x="201" y="268"/>
                    <a:pt x="168" y="334"/>
                    <a:pt x="134" y="401"/>
                  </a:cubicBezTo>
                  <a:cubicBezTo>
                    <a:pt x="101" y="468"/>
                    <a:pt x="68" y="535"/>
                    <a:pt x="34" y="601"/>
                  </a:cubicBezTo>
                  <a:cubicBezTo>
                    <a:pt x="34" y="668"/>
                    <a:pt x="34" y="735"/>
                    <a:pt x="1" y="801"/>
                  </a:cubicBezTo>
                  <a:lnTo>
                    <a:pt x="1" y="1035"/>
                  </a:lnTo>
                  <a:lnTo>
                    <a:pt x="1" y="1235"/>
                  </a:lnTo>
                  <a:cubicBezTo>
                    <a:pt x="34" y="1302"/>
                    <a:pt x="34" y="1335"/>
                    <a:pt x="34" y="1402"/>
                  </a:cubicBezTo>
                  <a:cubicBezTo>
                    <a:pt x="68" y="1435"/>
                    <a:pt x="101" y="1469"/>
                    <a:pt x="134" y="1502"/>
                  </a:cubicBezTo>
                  <a:cubicBezTo>
                    <a:pt x="168" y="1535"/>
                    <a:pt x="201" y="1535"/>
                    <a:pt x="268" y="1535"/>
                  </a:cubicBezTo>
                  <a:cubicBezTo>
                    <a:pt x="334" y="1535"/>
                    <a:pt x="401" y="1502"/>
                    <a:pt x="435" y="1469"/>
                  </a:cubicBezTo>
                  <a:cubicBezTo>
                    <a:pt x="501" y="1435"/>
                    <a:pt x="568" y="1368"/>
                    <a:pt x="635" y="1335"/>
                  </a:cubicBezTo>
                  <a:cubicBezTo>
                    <a:pt x="701" y="1268"/>
                    <a:pt x="735" y="1202"/>
                    <a:pt x="768" y="1135"/>
                  </a:cubicBezTo>
                  <a:cubicBezTo>
                    <a:pt x="801" y="1068"/>
                    <a:pt x="835" y="1002"/>
                    <a:pt x="835" y="935"/>
                  </a:cubicBezTo>
                  <a:cubicBezTo>
                    <a:pt x="868" y="868"/>
                    <a:pt x="868" y="801"/>
                    <a:pt x="868" y="735"/>
                  </a:cubicBezTo>
                  <a:lnTo>
                    <a:pt x="868" y="535"/>
                  </a:lnTo>
                  <a:lnTo>
                    <a:pt x="868" y="301"/>
                  </a:lnTo>
                  <a:cubicBezTo>
                    <a:pt x="868" y="268"/>
                    <a:pt x="868" y="201"/>
                    <a:pt x="835" y="168"/>
                  </a:cubicBezTo>
                  <a:cubicBezTo>
                    <a:pt x="835" y="101"/>
                    <a:pt x="801" y="68"/>
                    <a:pt x="768" y="34"/>
                  </a:cubicBezTo>
                  <a:cubicBezTo>
                    <a:pt x="735" y="34"/>
                    <a:pt x="668" y="1"/>
                    <a:pt x="63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5"/>
            <p:cNvSpPr/>
            <p:nvPr/>
          </p:nvSpPr>
          <p:spPr>
            <a:xfrm>
              <a:off x="2369375" y="2424675"/>
              <a:ext cx="45050" cy="48400"/>
            </a:xfrm>
            <a:custGeom>
              <a:avLst/>
              <a:gdLst/>
              <a:ahLst/>
              <a:cxnLst/>
              <a:rect l="l" t="t" r="r" b="b"/>
              <a:pathLst>
                <a:path w="1802" h="1936" extrusionOk="0">
                  <a:moveTo>
                    <a:pt x="234" y="1"/>
                  </a:moveTo>
                  <a:lnTo>
                    <a:pt x="67" y="101"/>
                  </a:lnTo>
                  <a:cubicBezTo>
                    <a:pt x="33" y="101"/>
                    <a:pt x="33" y="101"/>
                    <a:pt x="0" y="134"/>
                  </a:cubicBezTo>
                  <a:cubicBezTo>
                    <a:pt x="0" y="167"/>
                    <a:pt x="0" y="167"/>
                    <a:pt x="0" y="201"/>
                  </a:cubicBezTo>
                  <a:cubicBezTo>
                    <a:pt x="0" y="201"/>
                    <a:pt x="0" y="201"/>
                    <a:pt x="0" y="234"/>
                  </a:cubicBezTo>
                  <a:lnTo>
                    <a:pt x="1434" y="1902"/>
                  </a:lnTo>
                  <a:lnTo>
                    <a:pt x="1468" y="1935"/>
                  </a:lnTo>
                  <a:lnTo>
                    <a:pt x="1534" y="1935"/>
                  </a:lnTo>
                  <a:lnTo>
                    <a:pt x="1735" y="1835"/>
                  </a:lnTo>
                  <a:cubicBezTo>
                    <a:pt x="1735" y="1802"/>
                    <a:pt x="1768" y="1802"/>
                    <a:pt x="1768" y="1769"/>
                  </a:cubicBezTo>
                  <a:cubicBezTo>
                    <a:pt x="1768" y="1735"/>
                    <a:pt x="1801" y="1735"/>
                    <a:pt x="1801" y="1702"/>
                  </a:cubicBezTo>
                  <a:cubicBezTo>
                    <a:pt x="1801" y="1702"/>
                    <a:pt x="1768" y="1702"/>
                    <a:pt x="1768" y="1668"/>
                  </a:cubicBezTo>
                  <a:lnTo>
                    <a:pt x="33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5"/>
            <p:cNvSpPr/>
            <p:nvPr/>
          </p:nvSpPr>
          <p:spPr>
            <a:xfrm>
              <a:off x="2437750" y="2207025"/>
              <a:ext cx="25" cy="54225"/>
            </a:xfrm>
            <a:custGeom>
              <a:avLst/>
              <a:gdLst/>
              <a:ahLst/>
              <a:cxnLst/>
              <a:rect l="l" t="t" r="r" b="b"/>
              <a:pathLst>
                <a:path w="1" h="2169" extrusionOk="0">
                  <a:moveTo>
                    <a:pt x="0" y="2169"/>
                  </a:moveTo>
                  <a:lnTo>
                    <a:pt x="0" y="2169"/>
                  </a:lnTo>
                  <a:lnTo>
                    <a:pt x="0" y="0"/>
                  </a:lnTo>
                  <a:lnTo>
                    <a:pt x="0"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5"/>
            <p:cNvSpPr/>
            <p:nvPr/>
          </p:nvSpPr>
          <p:spPr>
            <a:xfrm>
              <a:off x="2281800" y="2207025"/>
              <a:ext cx="155975" cy="357775"/>
            </a:xfrm>
            <a:custGeom>
              <a:avLst/>
              <a:gdLst/>
              <a:ahLst/>
              <a:cxnLst/>
              <a:rect l="l" t="t" r="r" b="b"/>
              <a:pathLst>
                <a:path w="6239" h="14311" extrusionOk="0">
                  <a:moveTo>
                    <a:pt x="6238" y="0"/>
                  </a:moveTo>
                  <a:cubicBezTo>
                    <a:pt x="4737" y="934"/>
                    <a:pt x="3503" y="2202"/>
                    <a:pt x="2569" y="3703"/>
                  </a:cubicBezTo>
                  <a:cubicBezTo>
                    <a:pt x="1502" y="5371"/>
                    <a:pt x="734" y="7239"/>
                    <a:pt x="334" y="9174"/>
                  </a:cubicBezTo>
                  <a:cubicBezTo>
                    <a:pt x="134" y="10074"/>
                    <a:pt x="1" y="10975"/>
                    <a:pt x="1" y="11909"/>
                  </a:cubicBezTo>
                  <a:cubicBezTo>
                    <a:pt x="1" y="12709"/>
                    <a:pt x="101" y="13510"/>
                    <a:pt x="334" y="14311"/>
                  </a:cubicBezTo>
                  <a:lnTo>
                    <a:pt x="1869" y="12743"/>
                  </a:lnTo>
                  <a:cubicBezTo>
                    <a:pt x="1702" y="12176"/>
                    <a:pt x="1635" y="11575"/>
                    <a:pt x="1635" y="10975"/>
                  </a:cubicBezTo>
                  <a:cubicBezTo>
                    <a:pt x="1635" y="10308"/>
                    <a:pt x="1735" y="9607"/>
                    <a:pt x="1869" y="8940"/>
                  </a:cubicBezTo>
                  <a:cubicBezTo>
                    <a:pt x="2169" y="7506"/>
                    <a:pt x="2736" y="6138"/>
                    <a:pt x="3536" y="4904"/>
                  </a:cubicBezTo>
                  <a:cubicBezTo>
                    <a:pt x="4204" y="3803"/>
                    <a:pt x="5138" y="2869"/>
                    <a:pt x="6238" y="2169"/>
                  </a:cubicBezTo>
                  <a:lnTo>
                    <a:pt x="6238"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5"/>
            <p:cNvSpPr/>
            <p:nvPr/>
          </p:nvSpPr>
          <p:spPr>
            <a:xfrm>
              <a:off x="2290150" y="2525575"/>
              <a:ext cx="80075" cy="110100"/>
            </a:xfrm>
            <a:custGeom>
              <a:avLst/>
              <a:gdLst/>
              <a:ahLst/>
              <a:cxnLst/>
              <a:rect l="l" t="t" r="r" b="b"/>
              <a:pathLst>
                <a:path w="3203" h="4404" extrusionOk="0">
                  <a:moveTo>
                    <a:pt x="1535" y="1"/>
                  </a:moveTo>
                  <a:lnTo>
                    <a:pt x="0" y="1569"/>
                  </a:lnTo>
                  <a:cubicBezTo>
                    <a:pt x="400" y="3003"/>
                    <a:pt x="1201" y="4004"/>
                    <a:pt x="2235" y="4404"/>
                  </a:cubicBezTo>
                  <a:lnTo>
                    <a:pt x="3202" y="2102"/>
                  </a:lnTo>
                  <a:cubicBezTo>
                    <a:pt x="2435" y="1802"/>
                    <a:pt x="1835" y="1068"/>
                    <a:pt x="153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5"/>
            <p:cNvSpPr/>
            <p:nvPr/>
          </p:nvSpPr>
          <p:spPr>
            <a:xfrm>
              <a:off x="2437750" y="2568125"/>
              <a:ext cx="25" cy="54225"/>
            </a:xfrm>
            <a:custGeom>
              <a:avLst/>
              <a:gdLst/>
              <a:ahLst/>
              <a:cxnLst/>
              <a:rect l="l" t="t" r="r" b="b"/>
              <a:pathLst>
                <a:path w="1" h="2169" extrusionOk="0">
                  <a:moveTo>
                    <a:pt x="0" y="0"/>
                  </a:moveTo>
                  <a:lnTo>
                    <a:pt x="0" y="2168"/>
                  </a:lnTo>
                  <a:lnTo>
                    <a:pt x="0" y="2168"/>
                  </a:lnTo>
                  <a:lnTo>
                    <a:pt x="0"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5"/>
            <p:cNvSpPr/>
            <p:nvPr/>
          </p:nvSpPr>
          <p:spPr>
            <a:xfrm>
              <a:off x="2346025" y="2568125"/>
              <a:ext cx="91750" cy="73400"/>
            </a:xfrm>
            <a:custGeom>
              <a:avLst/>
              <a:gdLst/>
              <a:ahLst/>
              <a:cxnLst/>
              <a:rect l="l" t="t" r="r" b="b"/>
              <a:pathLst>
                <a:path w="3670" h="2936" extrusionOk="0">
                  <a:moveTo>
                    <a:pt x="3669" y="0"/>
                  </a:moveTo>
                  <a:cubicBezTo>
                    <a:pt x="3028" y="385"/>
                    <a:pt x="2414" y="564"/>
                    <a:pt x="1853" y="564"/>
                  </a:cubicBezTo>
                  <a:cubicBezTo>
                    <a:pt x="1540" y="564"/>
                    <a:pt x="1243" y="508"/>
                    <a:pt x="967" y="400"/>
                  </a:cubicBezTo>
                  <a:lnTo>
                    <a:pt x="0" y="2702"/>
                  </a:lnTo>
                  <a:cubicBezTo>
                    <a:pt x="370" y="2857"/>
                    <a:pt x="769" y="2935"/>
                    <a:pt x="1193" y="2935"/>
                  </a:cubicBezTo>
                  <a:cubicBezTo>
                    <a:pt x="1953" y="2935"/>
                    <a:pt x="2791" y="2683"/>
                    <a:pt x="3669" y="2168"/>
                  </a:cubicBezTo>
                  <a:lnTo>
                    <a:pt x="366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5"/>
            <p:cNvSpPr/>
            <p:nvPr/>
          </p:nvSpPr>
          <p:spPr>
            <a:xfrm>
              <a:off x="3091550" y="2223200"/>
              <a:ext cx="344800" cy="431675"/>
            </a:xfrm>
            <a:custGeom>
              <a:avLst/>
              <a:gdLst/>
              <a:ahLst/>
              <a:cxnLst/>
              <a:rect l="l" t="t" r="r" b="b"/>
              <a:pathLst>
                <a:path w="13792" h="17267" extrusionOk="0">
                  <a:moveTo>
                    <a:pt x="13310" y="421"/>
                  </a:moveTo>
                  <a:cubicBezTo>
                    <a:pt x="13310" y="454"/>
                    <a:pt x="13343" y="488"/>
                    <a:pt x="13343" y="588"/>
                  </a:cubicBezTo>
                  <a:lnTo>
                    <a:pt x="13343" y="8994"/>
                  </a:lnTo>
                  <a:cubicBezTo>
                    <a:pt x="13343" y="9294"/>
                    <a:pt x="13176" y="9561"/>
                    <a:pt x="12943" y="9727"/>
                  </a:cubicBezTo>
                  <a:lnTo>
                    <a:pt x="667" y="16833"/>
                  </a:lnTo>
                  <a:cubicBezTo>
                    <a:pt x="597" y="16856"/>
                    <a:pt x="559" y="16880"/>
                    <a:pt x="532" y="16880"/>
                  </a:cubicBezTo>
                  <a:cubicBezTo>
                    <a:pt x="520" y="16880"/>
                    <a:pt x="510" y="16876"/>
                    <a:pt x="501" y="16866"/>
                  </a:cubicBezTo>
                  <a:cubicBezTo>
                    <a:pt x="467" y="16866"/>
                    <a:pt x="434" y="16799"/>
                    <a:pt x="434" y="16699"/>
                  </a:cubicBezTo>
                  <a:lnTo>
                    <a:pt x="434" y="8293"/>
                  </a:lnTo>
                  <a:cubicBezTo>
                    <a:pt x="467" y="7993"/>
                    <a:pt x="601" y="7726"/>
                    <a:pt x="868" y="7559"/>
                  </a:cubicBezTo>
                  <a:lnTo>
                    <a:pt x="13143" y="488"/>
                  </a:lnTo>
                  <a:cubicBezTo>
                    <a:pt x="13176" y="454"/>
                    <a:pt x="13210" y="421"/>
                    <a:pt x="13276" y="421"/>
                  </a:cubicBezTo>
                  <a:close/>
                  <a:moveTo>
                    <a:pt x="13238" y="0"/>
                  </a:moveTo>
                  <a:cubicBezTo>
                    <a:pt x="13126" y="0"/>
                    <a:pt x="13012" y="37"/>
                    <a:pt x="12910" y="121"/>
                  </a:cubicBezTo>
                  <a:lnTo>
                    <a:pt x="667" y="7192"/>
                  </a:lnTo>
                  <a:cubicBezTo>
                    <a:pt x="267" y="7426"/>
                    <a:pt x="34" y="7859"/>
                    <a:pt x="34" y="8293"/>
                  </a:cubicBezTo>
                  <a:lnTo>
                    <a:pt x="34" y="16699"/>
                  </a:lnTo>
                  <a:cubicBezTo>
                    <a:pt x="0" y="16899"/>
                    <a:pt x="100" y="17099"/>
                    <a:pt x="267" y="17233"/>
                  </a:cubicBezTo>
                  <a:cubicBezTo>
                    <a:pt x="334" y="17266"/>
                    <a:pt x="434" y="17266"/>
                    <a:pt x="501" y="17266"/>
                  </a:cubicBezTo>
                  <a:cubicBezTo>
                    <a:pt x="634" y="17266"/>
                    <a:pt x="734" y="17233"/>
                    <a:pt x="868" y="17199"/>
                  </a:cubicBezTo>
                  <a:lnTo>
                    <a:pt x="13110" y="10094"/>
                  </a:lnTo>
                  <a:cubicBezTo>
                    <a:pt x="13510" y="9861"/>
                    <a:pt x="13743" y="9427"/>
                    <a:pt x="13743" y="8994"/>
                  </a:cubicBezTo>
                  <a:lnTo>
                    <a:pt x="13743" y="588"/>
                  </a:lnTo>
                  <a:cubicBezTo>
                    <a:pt x="13792" y="250"/>
                    <a:pt x="13527" y="0"/>
                    <a:pt x="1323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5"/>
            <p:cNvSpPr/>
            <p:nvPr/>
          </p:nvSpPr>
          <p:spPr>
            <a:xfrm>
              <a:off x="3131575" y="2313825"/>
              <a:ext cx="265100" cy="154250"/>
            </a:xfrm>
            <a:custGeom>
              <a:avLst/>
              <a:gdLst/>
              <a:ahLst/>
              <a:cxnLst/>
              <a:rect l="l" t="t" r="r" b="b"/>
              <a:pathLst>
                <a:path w="10604" h="6170" extrusionOk="0">
                  <a:moveTo>
                    <a:pt x="10317" y="1"/>
                  </a:moveTo>
                  <a:cubicBezTo>
                    <a:pt x="10282" y="1"/>
                    <a:pt x="10245" y="10"/>
                    <a:pt x="10208" y="31"/>
                  </a:cubicBezTo>
                  <a:lnTo>
                    <a:pt x="201" y="5802"/>
                  </a:lnTo>
                  <a:cubicBezTo>
                    <a:pt x="0" y="5902"/>
                    <a:pt x="67" y="6169"/>
                    <a:pt x="301" y="6169"/>
                  </a:cubicBezTo>
                  <a:cubicBezTo>
                    <a:pt x="334" y="6169"/>
                    <a:pt x="367" y="6169"/>
                    <a:pt x="401" y="6136"/>
                  </a:cubicBezTo>
                  <a:lnTo>
                    <a:pt x="10408" y="365"/>
                  </a:lnTo>
                  <a:cubicBezTo>
                    <a:pt x="10604" y="253"/>
                    <a:pt x="10495" y="1"/>
                    <a:pt x="10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5"/>
            <p:cNvSpPr/>
            <p:nvPr/>
          </p:nvSpPr>
          <p:spPr>
            <a:xfrm>
              <a:off x="3131575" y="2362100"/>
              <a:ext cx="263550" cy="154325"/>
            </a:xfrm>
            <a:custGeom>
              <a:avLst/>
              <a:gdLst/>
              <a:ahLst/>
              <a:cxnLst/>
              <a:rect l="l" t="t" r="r" b="b"/>
              <a:pathLst>
                <a:path w="10542" h="6173" extrusionOk="0">
                  <a:moveTo>
                    <a:pt x="10298" y="0"/>
                  </a:moveTo>
                  <a:cubicBezTo>
                    <a:pt x="10263" y="0"/>
                    <a:pt x="10231" y="12"/>
                    <a:pt x="10208" y="35"/>
                  </a:cubicBezTo>
                  <a:lnTo>
                    <a:pt x="201" y="5806"/>
                  </a:lnTo>
                  <a:cubicBezTo>
                    <a:pt x="0" y="5906"/>
                    <a:pt x="67" y="6173"/>
                    <a:pt x="301" y="6173"/>
                  </a:cubicBezTo>
                  <a:lnTo>
                    <a:pt x="401" y="6173"/>
                  </a:lnTo>
                  <a:lnTo>
                    <a:pt x="10408" y="369"/>
                  </a:lnTo>
                  <a:cubicBezTo>
                    <a:pt x="10508" y="335"/>
                    <a:pt x="10541" y="202"/>
                    <a:pt x="10475" y="102"/>
                  </a:cubicBezTo>
                  <a:cubicBezTo>
                    <a:pt x="10432" y="37"/>
                    <a:pt x="10361" y="0"/>
                    <a:pt x="102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5"/>
            <p:cNvSpPr/>
            <p:nvPr/>
          </p:nvSpPr>
          <p:spPr>
            <a:xfrm>
              <a:off x="3131825" y="2410475"/>
              <a:ext cx="263300" cy="154400"/>
            </a:xfrm>
            <a:custGeom>
              <a:avLst/>
              <a:gdLst/>
              <a:ahLst/>
              <a:cxnLst/>
              <a:rect l="l" t="t" r="r" b="b"/>
              <a:pathLst>
                <a:path w="10532" h="6176" extrusionOk="0">
                  <a:moveTo>
                    <a:pt x="10288" y="0"/>
                  </a:moveTo>
                  <a:cubicBezTo>
                    <a:pt x="10253" y="0"/>
                    <a:pt x="10221" y="11"/>
                    <a:pt x="10198" y="35"/>
                  </a:cubicBezTo>
                  <a:lnTo>
                    <a:pt x="191" y="5806"/>
                  </a:lnTo>
                  <a:cubicBezTo>
                    <a:pt x="1" y="5901"/>
                    <a:pt x="51" y="6175"/>
                    <a:pt x="255" y="6175"/>
                  </a:cubicBezTo>
                  <a:cubicBezTo>
                    <a:pt x="267" y="6175"/>
                    <a:pt x="278" y="6174"/>
                    <a:pt x="291" y="6173"/>
                  </a:cubicBezTo>
                  <a:lnTo>
                    <a:pt x="391" y="6173"/>
                  </a:lnTo>
                  <a:lnTo>
                    <a:pt x="10398" y="368"/>
                  </a:lnTo>
                  <a:cubicBezTo>
                    <a:pt x="10498" y="335"/>
                    <a:pt x="10531" y="202"/>
                    <a:pt x="10465" y="102"/>
                  </a:cubicBezTo>
                  <a:cubicBezTo>
                    <a:pt x="10422" y="37"/>
                    <a:pt x="10351" y="0"/>
                    <a:pt x="102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5"/>
            <p:cNvSpPr/>
            <p:nvPr/>
          </p:nvSpPr>
          <p:spPr>
            <a:xfrm>
              <a:off x="2632875" y="2488225"/>
              <a:ext cx="344450" cy="431825"/>
            </a:xfrm>
            <a:custGeom>
              <a:avLst/>
              <a:gdLst/>
              <a:ahLst/>
              <a:cxnLst/>
              <a:rect l="l" t="t" r="r" b="b"/>
              <a:pathLst>
                <a:path w="13778" h="17273" extrusionOk="0">
                  <a:moveTo>
                    <a:pt x="13277" y="394"/>
                  </a:moveTo>
                  <a:lnTo>
                    <a:pt x="13310" y="427"/>
                  </a:lnTo>
                  <a:cubicBezTo>
                    <a:pt x="13344" y="427"/>
                    <a:pt x="13344" y="494"/>
                    <a:pt x="13344" y="594"/>
                  </a:cubicBezTo>
                  <a:lnTo>
                    <a:pt x="13344" y="9000"/>
                  </a:lnTo>
                  <a:cubicBezTo>
                    <a:pt x="13344" y="9267"/>
                    <a:pt x="13177" y="9567"/>
                    <a:pt x="12943" y="9734"/>
                  </a:cubicBezTo>
                  <a:lnTo>
                    <a:pt x="668" y="16806"/>
                  </a:lnTo>
                  <a:cubicBezTo>
                    <a:pt x="621" y="16829"/>
                    <a:pt x="574" y="16853"/>
                    <a:pt x="538" y="16853"/>
                  </a:cubicBezTo>
                  <a:cubicBezTo>
                    <a:pt x="524" y="16853"/>
                    <a:pt x="511" y="16849"/>
                    <a:pt x="501" y="16839"/>
                  </a:cubicBezTo>
                  <a:cubicBezTo>
                    <a:pt x="468" y="16839"/>
                    <a:pt x="435" y="16772"/>
                    <a:pt x="435" y="16672"/>
                  </a:cubicBezTo>
                  <a:lnTo>
                    <a:pt x="435" y="8300"/>
                  </a:lnTo>
                  <a:cubicBezTo>
                    <a:pt x="468" y="7999"/>
                    <a:pt x="635" y="7733"/>
                    <a:pt x="868" y="7532"/>
                  </a:cubicBezTo>
                  <a:lnTo>
                    <a:pt x="13144" y="461"/>
                  </a:lnTo>
                  <a:cubicBezTo>
                    <a:pt x="13177" y="427"/>
                    <a:pt x="13210" y="427"/>
                    <a:pt x="13277" y="394"/>
                  </a:cubicBezTo>
                  <a:close/>
                  <a:moveTo>
                    <a:pt x="13276" y="0"/>
                  </a:moveTo>
                  <a:cubicBezTo>
                    <a:pt x="13160" y="0"/>
                    <a:pt x="13040" y="36"/>
                    <a:pt x="12943" y="94"/>
                  </a:cubicBezTo>
                  <a:lnTo>
                    <a:pt x="668" y="7199"/>
                  </a:lnTo>
                  <a:cubicBezTo>
                    <a:pt x="301" y="7432"/>
                    <a:pt x="68" y="7833"/>
                    <a:pt x="34" y="8300"/>
                  </a:cubicBezTo>
                  <a:lnTo>
                    <a:pt x="34" y="16672"/>
                  </a:lnTo>
                  <a:cubicBezTo>
                    <a:pt x="1" y="16873"/>
                    <a:pt x="101" y="17073"/>
                    <a:pt x="301" y="17206"/>
                  </a:cubicBezTo>
                  <a:cubicBezTo>
                    <a:pt x="368" y="17239"/>
                    <a:pt x="435" y="17273"/>
                    <a:pt x="535" y="17273"/>
                  </a:cubicBezTo>
                  <a:cubicBezTo>
                    <a:pt x="635" y="17273"/>
                    <a:pt x="768" y="17206"/>
                    <a:pt x="868" y="17173"/>
                  </a:cubicBezTo>
                  <a:lnTo>
                    <a:pt x="13144" y="10068"/>
                  </a:lnTo>
                  <a:cubicBezTo>
                    <a:pt x="13511" y="9834"/>
                    <a:pt x="13744" y="9434"/>
                    <a:pt x="13777" y="8967"/>
                  </a:cubicBezTo>
                  <a:lnTo>
                    <a:pt x="13777" y="594"/>
                  </a:lnTo>
                  <a:cubicBezTo>
                    <a:pt x="13777" y="361"/>
                    <a:pt x="13677" y="161"/>
                    <a:pt x="13511" y="60"/>
                  </a:cubicBezTo>
                  <a:cubicBezTo>
                    <a:pt x="13441" y="19"/>
                    <a:pt x="13359" y="0"/>
                    <a:pt x="132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5"/>
            <p:cNvSpPr/>
            <p:nvPr/>
          </p:nvSpPr>
          <p:spPr>
            <a:xfrm>
              <a:off x="2673750" y="2578075"/>
              <a:ext cx="263550" cy="155175"/>
            </a:xfrm>
            <a:custGeom>
              <a:avLst/>
              <a:gdLst/>
              <a:ahLst/>
              <a:cxnLst/>
              <a:rect l="l" t="t" r="r" b="b"/>
              <a:pathLst>
                <a:path w="10542" h="6207" extrusionOk="0">
                  <a:moveTo>
                    <a:pt x="10298" y="1"/>
                  </a:moveTo>
                  <a:cubicBezTo>
                    <a:pt x="10263" y="1"/>
                    <a:pt x="10231" y="12"/>
                    <a:pt x="10208" y="36"/>
                  </a:cubicBezTo>
                  <a:lnTo>
                    <a:pt x="201" y="5806"/>
                  </a:lnTo>
                  <a:cubicBezTo>
                    <a:pt x="0" y="5907"/>
                    <a:pt x="67" y="6207"/>
                    <a:pt x="301" y="6207"/>
                  </a:cubicBezTo>
                  <a:cubicBezTo>
                    <a:pt x="334" y="6207"/>
                    <a:pt x="367" y="6173"/>
                    <a:pt x="401" y="6173"/>
                  </a:cubicBezTo>
                  <a:lnTo>
                    <a:pt x="10408" y="403"/>
                  </a:lnTo>
                  <a:cubicBezTo>
                    <a:pt x="10508" y="336"/>
                    <a:pt x="10541" y="202"/>
                    <a:pt x="10475" y="102"/>
                  </a:cubicBezTo>
                  <a:cubicBezTo>
                    <a:pt x="10431" y="38"/>
                    <a:pt x="10361" y="1"/>
                    <a:pt x="102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5"/>
            <p:cNvSpPr/>
            <p:nvPr/>
          </p:nvSpPr>
          <p:spPr>
            <a:xfrm>
              <a:off x="2673750" y="2627300"/>
              <a:ext cx="263550" cy="154325"/>
            </a:xfrm>
            <a:custGeom>
              <a:avLst/>
              <a:gdLst/>
              <a:ahLst/>
              <a:cxnLst/>
              <a:rect l="l" t="t" r="r" b="b"/>
              <a:pathLst>
                <a:path w="10542" h="6173" extrusionOk="0">
                  <a:moveTo>
                    <a:pt x="10298" y="0"/>
                  </a:moveTo>
                  <a:cubicBezTo>
                    <a:pt x="10263" y="0"/>
                    <a:pt x="10231" y="11"/>
                    <a:pt x="10208" y="35"/>
                  </a:cubicBezTo>
                  <a:lnTo>
                    <a:pt x="201" y="5806"/>
                  </a:lnTo>
                  <a:cubicBezTo>
                    <a:pt x="0" y="5906"/>
                    <a:pt x="67" y="6172"/>
                    <a:pt x="301" y="6172"/>
                  </a:cubicBezTo>
                  <a:cubicBezTo>
                    <a:pt x="334" y="6172"/>
                    <a:pt x="367" y="6172"/>
                    <a:pt x="401" y="6139"/>
                  </a:cubicBezTo>
                  <a:lnTo>
                    <a:pt x="10408" y="368"/>
                  </a:lnTo>
                  <a:cubicBezTo>
                    <a:pt x="10508" y="302"/>
                    <a:pt x="10541" y="202"/>
                    <a:pt x="10475" y="101"/>
                  </a:cubicBezTo>
                  <a:cubicBezTo>
                    <a:pt x="10431" y="37"/>
                    <a:pt x="10361" y="0"/>
                    <a:pt x="102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5"/>
            <p:cNvSpPr/>
            <p:nvPr/>
          </p:nvSpPr>
          <p:spPr>
            <a:xfrm>
              <a:off x="2673750" y="2674975"/>
              <a:ext cx="265175" cy="155025"/>
            </a:xfrm>
            <a:custGeom>
              <a:avLst/>
              <a:gdLst/>
              <a:ahLst/>
              <a:cxnLst/>
              <a:rect l="l" t="t" r="r" b="b"/>
              <a:pathLst>
                <a:path w="10607" h="6201" extrusionOk="0">
                  <a:moveTo>
                    <a:pt x="10309" y="0"/>
                  </a:moveTo>
                  <a:cubicBezTo>
                    <a:pt x="10277" y="0"/>
                    <a:pt x="10243" y="9"/>
                    <a:pt x="10208" y="29"/>
                  </a:cubicBezTo>
                  <a:lnTo>
                    <a:pt x="201" y="5800"/>
                  </a:lnTo>
                  <a:cubicBezTo>
                    <a:pt x="0" y="5900"/>
                    <a:pt x="67" y="6200"/>
                    <a:pt x="301" y="6200"/>
                  </a:cubicBezTo>
                  <a:cubicBezTo>
                    <a:pt x="334" y="6200"/>
                    <a:pt x="367" y="6167"/>
                    <a:pt x="401" y="6167"/>
                  </a:cubicBezTo>
                  <a:lnTo>
                    <a:pt x="10408" y="396"/>
                  </a:lnTo>
                  <a:cubicBezTo>
                    <a:pt x="10606" y="283"/>
                    <a:pt x="10491" y="0"/>
                    <a:pt x="103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5"/>
            <p:cNvSpPr/>
            <p:nvPr/>
          </p:nvSpPr>
          <p:spPr>
            <a:xfrm>
              <a:off x="3645275" y="946250"/>
              <a:ext cx="1828825" cy="3114675"/>
            </a:xfrm>
            <a:custGeom>
              <a:avLst/>
              <a:gdLst/>
              <a:ahLst/>
              <a:cxnLst/>
              <a:rect l="l" t="t" r="r" b="b"/>
              <a:pathLst>
                <a:path w="73153" h="124587" extrusionOk="0">
                  <a:moveTo>
                    <a:pt x="70749" y="0"/>
                  </a:moveTo>
                  <a:cubicBezTo>
                    <a:pt x="70509" y="0"/>
                    <a:pt x="70274" y="76"/>
                    <a:pt x="70084" y="229"/>
                  </a:cubicBezTo>
                  <a:lnTo>
                    <a:pt x="1735" y="39690"/>
                  </a:lnTo>
                  <a:cubicBezTo>
                    <a:pt x="734" y="40324"/>
                    <a:pt x="101" y="41425"/>
                    <a:pt x="67" y="42592"/>
                  </a:cubicBezTo>
                  <a:lnTo>
                    <a:pt x="67" y="122616"/>
                  </a:lnTo>
                  <a:cubicBezTo>
                    <a:pt x="0" y="123050"/>
                    <a:pt x="201" y="123450"/>
                    <a:pt x="568" y="123717"/>
                  </a:cubicBezTo>
                  <a:lnTo>
                    <a:pt x="1902" y="124484"/>
                  </a:lnTo>
                  <a:cubicBezTo>
                    <a:pt x="2063" y="124552"/>
                    <a:pt x="2230" y="124586"/>
                    <a:pt x="2396" y="124586"/>
                  </a:cubicBezTo>
                  <a:cubicBezTo>
                    <a:pt x="2641" y="124586"/>
                    <a:pt x="2884" y="124510"/>
                    <a:pt x="3103" y="124351"/>
                  </a:cubicBezTo>
                  <a:lnTo>
                    <a:pt x="71418" y="84889"/>
                  </a:lnTo>
                  <a:cubicBezTo>
                    <a:pt x="72419" y="84256"/>
                    <a:pt x="73053" y="83155"/>
                    <a:pt x="73086" y="81987"/>
                  </a:cubicBezTo>
                  <a:lnTo>
                    <a:pt x="73086" y="1963"/>
                  </a:lnTo>
                  <a:cubicBezTo>
                    <a:pt x="73153" y="1530"/>
                    <a:pt x="72953" y="1096"/>
                    <a:pt x="72586" y="863"/>
                  </a:cubicBezTo>
                  <a:lnTo>
                    <a:pt x="71285" y="129"/>
                  </a:lnTo>
                  <a:cubicBezTo>
                    <a:pt x="71113" y="43"/>
                    <a:pt x="70929" y="0"/>
                    <a:pt x="7074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5"/>
            <p:cNvSpPr/>
            <p:nvPr/>
          </p:nvSpPr>
          <p:spPr>
            <a:xfrm>
              <a:off x="3680300" y="965450"/>
              <a:ext cx="1792125" cy="3096975"/>
            </a:xfrm>
            <a:custGeom>
              <a:avLst/>
              <a:gdLst/>
              <a:ahLst/>
              <a:cxnLst/>
              <a:rect l="l" t="t" r="r" b="b"/>
              <a:pathLst>
                <a:path w="71685" h="123879" extrusionOk="0">
                  <a:moveTo>
                    <a:pt x="70763" y="0"/>
                  </a:moveTo>
                  <a:cubicBezTo>
                    <a:pt x="70540" y="0"/>
                    <a:pt x="70287" y="74"/>
                    <a:pt x="70017" y="228"/>
                  </a:cubicBezTo>
                  <a:lnTo>
                    <a:pt x="1668" y="39723"/>
                  </a:lnTo>
                  <a:cubicBezTo>
                    <a:pt x="701" y="40357"/>
                    <a:pt x="67" y="41458"/>
                    <a:pt x="0" y="42625"/>
                  </a:cubicBezTo>
                  <a:lnTo>
                    <a:pt x="0" y="122682"/>
                  </a:lnTo>
                  <a:cubicBezTo>
                    <a:pt x="0" y="123440"/>
                    <a:pt x="387" y="123878"/>
                    <a:pt x="933" y="123878"/>
                  </a:cubicBezTo>
                  <a:cubicBezTo>
                    <a:pt x="1156" y="123878"/>
                    <a:pt x="1407" y="123805"/>
                    <a:pt x="1668" y="123650"/>
                  </a:cubicBezTo>
                  <a:lnTo>
                    <a:pt x="70017" y="84188"/>
                  </a:lnTo>
                  <a:cubicBezTo>
                    <a:pt x="71018" y="83554"/>
                    <a:pt x="71618" y="82454"/>
                    <a:pt x="71685" y="81286"/>
                  </a:cubicBezTo>
                  <a:lnTo>
                    <a:pt x="71685" y="1229"/>
                  </a:lnTo>
                  <a:cubicBezTo>
                    <a:pt x="71685" y="446"/>
                    <a:pt x="71314" y="0"/>
                    <a:pt x="7076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5"/>
            <p:cNvSpPr/>
            <p:nvPr/>
          </p:nvSpPr>
          <p:spPr>
            <a:xfrm>
              <a:off x="3680300" y="965100"/>
              <a:ext cx="1792125" cy="3096300"/>
            </a:xfrm>
            <a:custGeom>
              <a:avLst/>
              <a:gdLst/>
              <a:ahLst/>
              <a:cxnLst/>
              <a:rect l="l" t="t" r="r" b="b"/>
              <a:pathLst>
                <a:path w="71685" h="123852" extrusionOk="0">
                  <a:moveTo>
                    <a:pt x="70712" y="1"/>
                  </a:moveTo>
                  <a:cubicBezTo>
                    <a:pt x="70578" y="1"/>
                    <a:pt x="70435" y="25"/>
                    <a:pt x="70284" y="75"/>
                  </a:cubicBezTo>
                  <a:cubicBezTo>
                    <a:pt x="70317" y="175"/>
                    <a:pt x="70317" y="309"/>
                    <a:pt x="70317" y="409"/>
                  </a:cubicBezTo>
                  <a:lnTo>
                    <a:pt x="70317" y="80466"/>
                  </a:lnTo>
                  <a:cubicBezTo>
                    <a:pt x="70251" y="81667"/>
                    <a:pt x="69650" y="82734"/>
                    <a:pt x="68649" y="83402"/>
                  </a:cubicBezTo>
                  <a:lnTo>
                    <a:pt x="301" y="122830"/>
                  </a:lnTo>
                  <a:cubicBezTo>
                    <a:pt x="201" y="122896"/>
                    <a:pt x="101" y="122930"/>
                    <a:pt x="0" y="122997"/>
                  </a:cubicBezTo>
                  <a:cubicBezTo>
                    <a:pt x="113" y="123539"/>
                    <a:pt x="456" y="123852"/>
                    <a:pt x="925" y="123852"/>
                  </a:cubicBezTo>
                  <a:cubicBezTo>
                    <a:pt x="1148" y="123852"/>
                    <a:pt x="1399" y="123781"/>
                    <a:pt x="1668" y="123630"/>
                  </a:cubicBezTo>
                  <a:lnTo>
                    <a:pt x="70017" y="84202"/>
                  </a:lnTo>
                  <a:cubicBezTo>
                    <a:pt x="71018" y="83535"/>
                    <a:pt x="71618" y="82434"/>
                    <a:pt x="71685" y="81267"/>
                  </a:cubicBezTo>
                  <a:lnTo>
                    <a:pt x="71685" y="1209"/>
                  </a:lnTo>
                  <a:cubicBezTo>
                    <a:pt x="71685" y="451"/>
                    <a:pt x="71289" y="1"/>
                    <a:pt x="7071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5"/>
            <p:cNvSpPr/>
            <p:nvPr/>
          </p:nvSpPr>
          <p:spPr>
            <a:xfrm>
              <a:off x="3673625" y="971125"/>
              <a:ext cx="1757125" cy="3059725"/>
            </a:xfrm>
            <a:custGeom>
              <a:avLst/>
              <a:gdLst/>
              <a:ahLst/>
              <a:cxnLst/>
              <a:rect l="l" t="t" r="r" b="b"/>
              <a:pathLst>
                <a:path w="70285" h="122389" extrusionOk="0">
                  <a:moveTo>
                    <a:pt x="70284" y="1"/>
                  </a:moveTo>
                  <a:lnTo>
                    <a:pt x="52605" y="10008"/>
                  </a:lnTo>
                  <a:lnTo>
                    <a:pt x="34992" y="20049"/>
                  </a:lnTo>
                  <a:lnTo>
                    <a:pt x="17380" y="30189"/>
                  </a:lnTo>
                  <a:lnTo>
                    <a:pt x="8573" y="35260"/>
                  </a:lnTo>
                  <a:lnTo>
                    <a:pt x="4170" y="37795"/>
                  </a:lnTo>
                  <a:lnTo>
                    <a:pt x="2002" y="39062"/>
                  </a:lnTo>
                  <a:cubicBezTo>
                    <a:pt x="1802" y="39162"/>
                    <a:pt x="1635" y="39296"/>
                    <a:pt x="1468" y="39429"/>
                  </a:cubicBezTo>
                  <a:cubicBezTo>
                    <a:pt x="1268" y="39596"/>
                    <a:pt x="1101" y="39729"/>
                    <a:pt x="968" y="39930"/>
                  </a:cubicBezTo>
                  <a:cubicBezTo>
                    <a:pt x="668" y="40263"/>
                    <a:pt x="434" y="40663"/>
                    <a:pt x="267" y="41097"/>
                  </a:cubicBezTo>
                  <a:cubicBezTo>
                    <a:pt x="101" y="41531"/>
                    <a:pt x="1" y="41964"/>
                    <a:pt x="1" y="42431"/>
                  </a:cubicBezTo>
                  <a:lnTo>
                    <a:pt x="1" y="51338"/>
                  </a:lnTo>
                  <a:lnTo>
                    <a:pt x="1" y="61478"/>
                  </a:lnTo>
                  <a:lnTo>
                    <a:pt x="67" y="81793"/>
                  </a:lnTo>
                  <a:lnTo>
                    <a:pt x="134" y="102074"/>
                  </a:lnTo>
                  <a:lnTo>
                    <a:pt x="301" y="122389"/>
                  </a:lnTo>
                  <a:lnTo>
                    <a:pt x="434" y="102074"/>
                  </a:lnTo>
                  <a:lnTo>
                    <a:pt x="501" y="81793"/>
                  </a:lnTo>
                  <a:lnTo>
                    <a:pt x="568" y="61478"/>
                  </a:lnTo>
                  <a:lnTo>
                    <a:pt x="568" y="51304"/>
                  </a:lnTo>
                  <a:lnTo>
                    <a:pt x="568" y="46234"/>
                  </a:lnTo>
                  <a:lnTo>
                    <a:pt x="568" y="42431"/>
                  </a:lnTo>
                  <a:cubicBezTo>
                    <a:pt x="568" y="42064"/>
                    <a:pt x="634" y="41664"/>
                    <a:pt x="801" y="41331"/>
                  </a:cubicBezTo>
                  <a:cubicBezTo>
                    <a:pt x="1068" y="40597"/>
                    <a:pt x="1602" y="39963"/>
                    <a:pt x="2302" y="39596"/>
                  </a:cubicBezTo>
                  <a:lnTo>
                    <a:pt x="4504" y="38362"/>
                  </a:lnTo>
                  <a:lnTo>
                    <a:pt x="8907" y="35827"/>
                  </a:lnTo>
                  <a:lnTo>
                    <a:pt x="17680" y="30723"/>
                  </a:lnTo>
                  <a:lnTo>
                    <a:pt x="35259" y="20549"/>
                  </a:lnTo>
                  <a:lnTo>
                    <a:pt x="52772" y="10308"/>
                  </a:lnTo>
                  <a:lnTo>
                    <a:pt x="702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5"/>
            <p:cNvSpPr/>
            <p:nvPr/>
          </p:nvSpPr>
          <p:spPr>
            <a:xfrm>
              <a:off x="3847075" y="1635000"/>
              <a:ext cx="833125" cy="1183575"/>
            </a:xfrm>
            <a:custGeom>
              <a:avLst/>
              <a:gdLst/>
              <a:ahLst/>
              <a:cxnLst/>
              <a:rect l="l" t="t" r="r" b="b"/>
              <a:pathLst>
                <a:path w="33325" h="47343" extrusionOk="0">
                  <a:moveTo>
                    <a:pt x="32848" y="0"/>
                  </a:moveTo>
                  <a:cubicBezTo>
                    <a:pt x="32730" y="0"/>
                    <a:pt x="32597" y="42"/>
                    <a:pt x="32457" y="132"/>
                  </a:cubicBezTo>
                  <a:lnTo>
                    <a:pt x="902" y="18345"/>
                  </a:lnTo>
                  <a:cubicBezTo>
                    <a:pt x="368" y="18678"/>
                    <a:pt x="34" y="19279"/>
                    <a:pt x="1" y="19879"/>
                  </a:cubicBezTo>
                  <a:lnTo>
                    <a:pt x="1" y="46698"/>
                  </a:lnTo>
                  <a:cubicBezTo>
                    <a:pt x="1" y="47107"/>
                    <a:pt x="209" y="47342"/>
                    <a:pt x="512" y="47342"/>
                  </a:cubicBezTo>
                  <a:cubicBezTo>
                    <a:pt x="629" y="47342"/>
                    <a:pt x="762" y="47307"/>
                    <a:pt x="902" y="47232"/>
                  </a:cubicBezTo>
                  <a:lnTo>
                    <a:pt x="32457" y="28986"/>
                  </a:lnTo>
                  <a:cubicBezTo>
                    <a:pt x="32958" y="28652"/>
                    <a:pt x="33291" y="28085"/>
                    <a:pt x="33325" y="27451"/>
                  </a:cubicBezTo>
                  <a:lnTo>
                    <a:pt x="33325" y="632"/>
                  </a:lnTo>
                  <a:cubicBezTo>
                    <a:pt x="33325" y="234"/>
                    <a:pt x="33127" y="0"/>
                    <a:pt x="3284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5"/>
            <p:cNvSpPr/>
            <p:nvPr/>
          </p:nvSpPr>
          <p:spPr>
            <a:xfrm>
              <a:off x="3921300" y="2642000"/>
              <a:ext cx="20875" cy="45400"/>
            </a:xfrm>
            <a:custGeom>
              <a:avLst/>
              <a:gdLst/>
              <a:ahLst/>
              <a:cxnLst/>
              <a:rect l="l" t="t" r="r" b="b"/>
              <a:pathLst>
                <a:path w="835" h="1816" extrusionOk="0">
                  <a:moveTo>
                    <a:pt x="514" y="322"/>
                  </a:moveTo>
                  <a:cubicBezTo>
                    <a:pt x="534" y="322"/>
                    <a:pt x="551" y="331"/>
                    <a:pt x="568" y="347"/>
                  </a:cubicBezTo>
                  <a:cubicBezTo>
                    <a:pt x="601" y="414"/>
                    <a:pt x="634" y="514"/>
                    <a:pt x="634" y="581"/>
                  </a:cubicBezTo>
                  <a:lnTo>
                    <a:pt x="634" y="781"/>
                  </a:lnTo>
                  <a:lnTo>
                    <a:pt x="634" y="981"/>
                  </a:lnTo>
                  <a:cubicBezTo>
                    <a:pt x="634" y="1081"/>
                    <a:pt x="601" y="1181"/>
                    <a:pt x="568" y="1281"/>
                  </a:cubicBezTo>
                  <a:cubicBezTo>
                    <a:pt x="534" y="1348"/>
                    <a:pt x="501" y="1415"/>
                    <a:pt x="434" y="1448"/>
                  </a:cubicBezTo>
                  <a:cubicBezTo>
                    <a:pt x="384" y="1482"/>
                    <a:pt x="351" y="1498"/>
                    <a:pt x="326" y="1498"/>
                  </a:cubicBezTo>
                  <a:cubicBezTo>
                    <a:pt x="301" y="1498"/>
                    <a:pt x="284" y="1482"/>
                    <a:pt x="268" y="1448"/>
                  </a:cubicBezTo>
                  <a:cubicBezTo>
                    <a:pt x="234" y="1381"/>
                    <a:pt x="201" y="1315"/>
                    <a:pt x="234" y="1215"/>
                  </a:cubicBezTo>
                  <a:lnTo>
                    <a:pt x="234" y="1015"/>
                  </a:lnTo>
                  <a:lnTo>
                    <a:pt x="234" y="814"/>
                  </a:lnTo>
                  <a:cubicBezTo>
                    <a:pt x="234" y="714"/>
                    <a:pt x="234" y="614"/>
                    <a:pt x="268" y="548"/>
                  </a:cubicBezTo>
                  <a:cubicBezTo>
                    <a:pt x="301" y="447"/>
                    <a:pt x="368" y="381"/>
                    <a:pt x="434" y="347"/>
                  </a:cubicBezTo>
                  <a:cubicBezTo>
                    <a:pt x="468" y="331"/>
                    <a:pt x="493" y="322"/>
                    <a:pt x="514" y="322"/>
                  </a:cubicBezTo>
                  <a:close/>
                  <a:moveTo>
                    <a:pt x="652" y="0"/>
                  </a:moveTo>
                  <a:cubicBezTo>
                    <a:pt x="637" y="0"/>
                    <a:pt x="621" y="4"/>
                    <a:pt x="601" y="14"/>
                  </a:cubicBezTo>
                  <a:cubicBezTo>
                    <a:pt x="534" y="14"/>
                    <a:pt x="468" y="14"/>
                    <a:pt x="434" y="47"/>
                  </a:cubicBezTo>
                  <a:cubicBezTo>
                    <a:pt x="334" y="81"/>
                    <a:pt x="301" y="147"/>
                    <a:pt x="234" y="214"/>
                  </a:cubicBezTo>
                  <a:cubicBezTo>
                    <a:pt x="167" y="281"/>
                    <a:pt x="134" y="347"/>
                    <a:pt x="101" y="414"/>
                  </a:cubicBezTo>
                  <a:cubicBezTo>
                    <a:pt x="67" y="514"/>
                    <a:pt x="67" y="581"/>
                    <a:pt x="34" y="681"/>
                  </a:cubicBezTo>
                  <a:cubicBezTo>
                    <a:pt x="34" y="748"/>
                    <a:pt x="1" y="848"/>
                    <a:pt x="1" y="948"/>
                  </a:cubicBezTo>
                  <a:lnTo>
                    <a:pt x="1" y="1148"/>
                  </a:lnTo>
                  <a:lnTo>
                    <a:pt x="1" y="1348"/>
                  </a:lnTo>
                  <a:cubicBezTo>
                    <a:pt x="1" y="1415"/>
                    <a:pt x="34" y="1515"/>
                    <a:pt x="34" y="1582"/>
                  </a:cubicBezTo>
                  <a:cubicBezTo>
                    <a:pt x="34" y="1648"/>
                    <a:pt x="67" y="1715"/>
                    <a:pt x="101" y="1748"/>
                  </a:cubicBezTo>
                  <a:cubicBezTo>
                    <a:pt x="134" y="1782"/>
                    <a:pt x="201" y="1815"/>
                    <a:pt x="234" y="1815"/>
                  </a:cubicBezTo>
                  <a:cubicBezTo>
                    <a:pt x="301" y="1815"/>
                    <a:pt x="368" y="1782"/>
                    <a:pt x="434" y="1748"/>
                  </a:cubicBezTo>
                  <a:cubicBezTo>
                    <a:pt x="501" y="1715"/>
                    <a:pt x="568" y="1648"/>
                    <a:pt x="601" y="1582"/>
                  </a:cubicBezTo>
                  <a:cubicBezTo>
                    <a:pt x="668" y="1548"/>
                    <a:pt x="701" y="1448"/>
                    <a:pt x="735" y="1381"/>
                  </a:cubicBezTo>
                  <a:cubicBezTo>
                    <a:pt x="768" y="1315"/>
                    <a:pt x="801" y="1215"/>
                    <a:pt x="801" y="1148"/>
                  </a:cubicBezTo>
                  <a:cubicBezTo>
                    <a:pt x="835" y="1048"/>
                    <a:pt x="835" y="981"/>
                    <a:pt x="835" y="881"/>
                  </a:cubicBezTo>
                  <a:lnTo>
                    <a:pt x="835" y="447"/>
                  </a:lnTo>
                  <a:cubicBezTo>
                    <a:pt x="835" y="381"/>
                    <a:pt x="835" y="314"/>
                    <a:pt x="801" y="214"/>
                  </a:cubicBezTo>
                  <a:cubicBezTo>
                    <a:pt x="801" y="147"/>
                    <a:pt x="768" y="114"/>
                    <a:pt x="735" y="47"/>
                  </a:cubicBezTo>
                  <a:cubicBezTo>
                    <a:pt x="711" y="24"/>
                    <a:pt x="687" y="0"/>
                    <a:pt x="65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5"/>
            <p:cNvSpPr/>
            <p:nvPr/>
          </p:nvSpPr>
          <p:spPr>
            <a:xfrm>
              <a:off x="3993850" y="2281575"/>
              <a:ext cx="608950" cy="354100"/>
            </a:xfrm>
            <a:custGeom>
              <a:avLst/>
              <a:gdLst/>
              <a:ahLst/>
              <a:cxnLst/>
              <a:rect l="l" t="t" r="r" b="b"/>
              <a:pathLst>
                <a:path w="24358" h="14164" extrusionOk="0">
                  <a:moveTo>
                    <a:pt x="24076" y="1"/>
                  </a:moveTo>
                  <a:cubicBezTo>
                    <a:pt x="24048" y="1"/>
                    <a:pt x="24017" y="7"/>
                    <a:pt x="23985" y="21"/>
                  </a:cubicBezTo>
                  <a:lnTo>
                    <a:pt x="134" y="13797"/>
                  </a:lnTo>
                  <a:cubicBezTo>
                    <a:pt x="34" y="13830"/>
                    <a:pt x="1" y="13964"/>
                    <a:pt x="67" y="14064"/>
                  </a:cubicBezTo>
                  <a:cubicBezTo>
                    <a:pt x="101" y="14131"/>
                    <a:pt x="168" y="14164"/>
                    <a:pt x="234" y="14164"/>
                  </a:cubicBezTo>
                  <a:cubicBezTo>
                    <a:pt x="268" y="14164"/>
                    <a:pt x="301" y="14164"/>
                    <a:pt x="334" y="14131"/>
                  </a:cubicBezTo>
                  <a:lnTo>
                    <a:pt x="24185" y="387"/>
                  </a:lnTo>
                  <a:cubicBezTo>
                    <a:pt x="24357" y="244"/>
                    <a:pt x="24257" y="1"/>
                    <a:pt x="2407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5"/>
            <p:cNvSpPr/>
            <p:nvPr/>
          </p:nvSpPr>
          <p:spPr>
            <a:xfrm>
              <a:off x="3911300" y="2483875"/>
              <a:ext cx="14200" cy="42575"/>
            </a:xfrm>
            <a:custGeom>
              <a:avLst/>
              <a:gdLst/>
              <a:ahLst/>
              <a:cxnLst/>
              <a:rect l="l" t="t" r="r" b="b"/>
              <a:pathLst>
                <a:path w="568" h="1703" extrusionOk="0">
                  <a:moveTo>
                    <a:pt x="534" y="1"/>
                  </a:moveTo>
                  <a:lnTo>
                    <a:pt x="401" y="68"/>
                  </a:lnTo>
                  <a:cubicBezTo>
                    <a:pt x="401" y="68"/>
                    <a:pt x="367" y="68"/>
                    <a:pt x="367" y="101"/>
                  </a:cubicBezTo>
                  <a:lnTo>
                    <a:pt x="334" y="134"/>
                  </a:lnTo>
                  <a:lnTo>
                    <a:pt x="0" y="735"/>
                  </a:lnTo>
                  <a:cubicBezTo>
                    <a:pt x="0" y="735"/>
                    <a:pt x="0" y="768"/>
                    <a:pt x="0" y="768"/>
                  </a:cubicBezTo>
                  <a:cubicBezTo>
                    <a:pt x="0" y="802"/>
                    <a:pt x="0" y="802"/>
                    <a:pt x="0" y="802"/>
                  </a:cubicBezTo>
                  <a:lnTo>
                    <a:pt x="100" y="902"/>
                  </a:lnTo>
                  <a:cubicBezTo>
                    <a:pt x="100" y="918"/>
                    <a:pt x="100" y="927"/>
                    <a:pt x="105" y="927"/>
                  </a:cubicBezTo>
                  <a:cubicBezTo>
                    <a:pt x="109" y="927"/>
                    <a:pt x="117" y="918"/>
                    <a:pt x="134" y="902"/>
                  </a:cubicBezTo>
                  <a:lnTo>
                    <a:pt x="367" y="501"/>
                  </a:lnTo>
                  <a:lnTo>
                    <a:pt x="367" y="1669"/>
                  </a:lnTo>
                  <a:cubicBezTo>
                    <a:pt x="367" y="1669"/>
                    <a:pt x="367" y="1702"/>
                    <a:pt x="367" y="1702"/>
                  </a:cubicBezTo>
                  <a:lnTo>
                    <a:pt x="401" y="1702"/>
                  </a:lnTo>
                  <a:lnTo>
                    <a:pt x="534" y="1635"/>
                  </a:lnTo>
                  <a:cubicBezTo>
                    <a:pt x="534" y="1635"/>
                    <a:pt x="534" y="1602"/>
                    <a:pt x="534" y="1602"/>
                  </a:cubicBezTo>
                  <a:cubicBezTo>
                    <a:pt x="534" y="1569"/>
                    <a:pt x="534" y="1569"/>
                    <a:pt x="534" y="1535"/>
                  </a:cubicBezTo>
                  <a:lnTo>
                    <a:pt x="534" y="34"/>
                  </a:lnTo>
                  <a:cubicBezTo>
                    <a:pt x="567" y="1"/>
                    <a:pt x="567" y="1"/>
                    <a:pt x="5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5"/>
            <p:cNvSpPr/>
            <p:nvPr/>
          </p:nvSpPr>
          <p:spPr>
            <a:xfrm>
              <a:off x="3930475" y="2472200"/>
              <a:ext cx="20050" cy="45075"/>
            </a:xfrm>
            <a:custGeom>
              <a:avLst/>
              <a:gdLst/>
              <a:ahLst/>
              <a:cxnLst/>
              <a:rect l="l" t="t" r="r" b="b"/>
              <a:pathLst>
                <a:path w="802" h="1803" extrusionOk="0">
                  <a:moveTo>
                    <a:pt x="497" y="318"/>
                  </a:moveTo>
                  <a:cubicBezTo>
                    <a:pt x="526" y="318"/>
                    <a:pt x="551" y="335"/>
                    <a:pt x="568" y="368"/>
                  </a:cubicBezTo>
                  <a:cubicBezTo>
                    <a:pt x="601" y="435"/>
                    <a:pt x="601" y="501"/>
                    <a:pt x="601" y="601"/>
                  </a:cubicBezTo>
                  <a:lnTo>
                    <a:pt x="601" y="968"/>
                  </a:lnTo>
                  <a:cubicBezTo>
                    <a:pt x="601" y="1068"/>
                    <a:pt x="601" y="1168"/>
                    <a:pt x="568" y="1269"/>
                  </a:cubicBezTo>
                  <a:cubicBezTo>
                    <a:pt x="534" y="1335"/>
                    <a:pt x="468" y="1402"/>
                    <a:pt x="401" y="1469"/>
                  </a:cubicBezTo>
                  <a:cubicBezTo>
                    <a:pt x="368" y="1485"/>
                    <a:pt x="334" y="1494"/>
                    <a:pt x="305" y="1494"/>
                  </a:cubicBezTo>
                  <a:cubicBezTo>
                    <a:pt x="276" y="1494"/>
                    <a:pt x="251" y="1485"/>
                    <a:pt x="234" y="1469"/>
                  </a:cubicBezTo>
                  <a:cubicBezTo>
                    <a:pt x="201" y="1369"/>
                    <a:pt x="201" y="1302"/>
                    <a:pt x="201" y="1235"/>
                  </a:cubicBezTo>
                  <a:cubicBezTo>
                    <a:pt x="201" y="1168"/>
                    <a:pt x="201" y="1102"/>
                    <a:pt x="201" y="1035"/>
                  </a:cubicBezTo>
                  <a:lnTo>
                    <a:pt x="201" y="835"/>
                  </a:lnTo>
                  <a:cubicBezTo>
                    <a:pt x="201" y="735"/>
                    <a:pt x="234" y="635"/>
                    <a:pt x="234" y="535"/>
                  </a:cubicBezTo>
                  <a:cubicBezTo>
                    <a:pt x="267" y="468"/>
                    <a:pt x="334" y="401"/>
                    <a:pt x="401" y="368"/>
                  </a:cubicBezTo>
                  <a:cubicBezTo>
                    <a:pt x="434" y="335"/>
                    <a:pt x="468" y="318"/>
                    <a:pt x="497" y="318"/>
                  </a:cubicBezTo>
                  <a:close/>
                  <a:moveTo>
                    <a:pt x="601" y="1"/>
                  </a:moveTo>
                  <a:cubicBezTo>
                    <a:pt x="534" y="1"/>
                    <a:pt x="468" y="34"/>
                    <a:pt x="401" y="68"/>
                  </a:cubicBezTo>
                  <a:cubicBezTo>
                    <a:pt x="334" y="101"/>
                    <a:pt x="267" y="168"/>
                    <a:pt x="201" y="234"/>
                  </a:cubicBezTo>
                  <a:cubicBezTo>
                    <a:pt x="167" y="268"/>
                    <a:pt x="134" y="368"/>
                    <a:pt x="101" y="435"/>
                  </a:cubicBezTo>
                  <a:cubicBezTo>
                    <a:pt x="67" y="501"/>
                    <a:pt x="34" y="601"/>
                    <a:pt x="1" y="668"/>
                  </a:cubicBezTo>
                  <a:cubicBezTo>
                    <a:pt x="1" y="768"/>
                    <a:pt x="1" y="902"/>
                    <a:pt x="1" y="935"/>
                  </a:cubicBezTo>
                  <a:lnTo>
                    <a:pt x="1" y="1135"/>
                  </a:lnTo>
                  <a:lnTo>
                    <a:pt x="1" y="1369"/>
                  </a:lnTo>
                  <a:cubicBezTo>
                    <a:pt x="1" y="1435"/>
                    <a:pt x="1" y="1502"/>
                    <a:pt x="1" y="1602"/>
                  </a:cubicBezTo>
                  <a:cubicBezTo>
                    <a:pt x="34" y="1635"/>
                    <a:pt x="67" y="1702"/>
                    <a:pt x="101" y="1736"/>
                  </a:cubicBezTo>
                  <a:cubicBezTo>
                    <a:pt x="134" y="1769"/>
                    <a:pt x="167" y="1802"/>
                    <a:pt x="201" y="1802"/>
                  </a:cubicBezTo>
                  <a:cubicBezTo>
                    <a:pt x="267" y="1802"/>
                    <a:pt x="334" y="1802"/>
                    <a:pt x="401" y="1736"/>
                  </a:cubicBezTo>
                  <a:cubicBezTo>
                    <a:pt x="468" y="1702"/>
                    <a:pt x="534" y="1669"/>
                    <a:pt x="601" y="1602"/>
                  </a:cubicBezTo>
                  <a:cubicBezTo>
                    <a:pt x="634" y="1535"/>
                    <a:pt x="701" y="1469"/>
                    <a:pt x="701" y="1402"/>
                  </a:cubicBezTo>
                  <a:cubicBezTo>
                    <a:pt x="734" y="1302"/>
                    <a:pt x="768" y="1235"/>
                    <a:pt x="801" y="1135"/>
                  </a:cubicBezTo>
                  <a:cubicBezTo>
                    <a:pt x="801" y="1068"/>
                    <a:pt x="801" y="902"/>
                    <a:pt x="801" y="868"/>
                  </a:cubicBezTo>
                  <a:lnTo>
                    <a:pt x="801" y="768"/>
                  </a:lnTo>
                  <a:lnTo>
                    <a:pt x="801" y="568"/>
                  </a:lnTo>
                  <a:lnTo>
                    <a:pt x="801" y="468"/>
                  </a:lnTo>
                  <a:cubicBezTo>
                    <a:pt x="801" y="368"/>
                    <a:pt x="801" y="301"/>
                    <a:pt x="801" y="234"/>
                  </a:cubicBezTo>
                  <a:cubicBezTo>
                    <a:pt x="768" y="168"/>
                    <a:pt x="768" y="101"/>
                    <a:pt x="701" y="68"/>
                  </a:cubicBezTo>
                  <a:cubicBezTo>
                    <a:pt x="701" y="34"/>
                    <a:pt x="634" y="1"/>
                    <a:pt x="6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5"/>
            <p:cNvSpPr/>
            <p:nvPr/>
          </p:nvSpPr>
          <p:spPr>
            <a:xfrm>
              <a:off x="3992450" y="2116650"/>
              <a:ext cx="609375" cy="353975"/>
            </a:xfrm>
            <a:custGeom>
              <a:avLst/>
              <a:gdLst/>
              <a:ahLst/>
              <a:cxnLst/>
              <a:rect l="l" t="t" r="r" b="b"/>
              <a:pathLst>
                <a:path w="24375" h="14159" extrusionOk="0">
                  <a:moveTo>
                    <a:pt x="24120" y="0"/>
                  </a:moveTo>
                  <a:cubicBezTo>
                    <a:pt x="24093" y="0"/>
                    <a:pt x="24066" y="4"/>
                    <a:pt x="24041" y="13"/>
                  </a:cubicBezTo>
                  <a:lnTo>
                    <a:pt x="190" y="13789"/>
                  </a:lnTo>
                  <a:cubicBezTo>
                    <a:pt x="0" y="13884"/>
                    <a:pt x="51" y="14159"/>
                    <a:pt x="255" y="14159"/>
                  </a:cubicBezTo>
                  <a:cubicBezTo>
                    <a:pt x="266" y="14159"/>
                    <a:pt x="278" y="14158"/>
                    <a:pt x="290" y="14156"/>
                  </a:cubicBezTo>
                  <a:lnTo>
                    <a:pt x="390" y="14156"/>
                  </a:lnTo>
                  <a:lnTo>
                    <a:pt x="24241" y="380"/>
                  </a:lnTo>
                  <a:cubicBezTo>
                    <a:pt x="24341" y="313"/>
                    <a:pt x="24374" y="213"/>
                    <a:pt x="24307" y="113"/>
                  </a:cubicBezTo>
                  <a:cubicBezTo>
                    <a:pt x="24282" y="38"/>
                    <a:pt x="24201" y="0"/>
                    <a:pt x="2412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5"/>
            <p:cNvSpPr/>
            <p:nvPr/>
          </p:nvSpPr>
          <p:spPr>
            <a:xfrm>
              <a:off x="3909625" y="2319600"/>
              <a:ext cx="19200" cy="48400"/>
            </a:xfrm>
            <a:custGeom>
              <a:avLst/>
              <a:gdLst/>
              <a:ahLst/>
              <a:cxnLst/>
              <a:rect l="l" t="t" r="r" b="b"/>
              <a:pathLst>
                <a:path w="768" h="1936" extrusionOk="0">
                  <a:moveTo>
                    <a:pt x="568" y="1"/>
                  </a:moveTo>
                  <a:cubicBezTo>
                    <a:pt x="501" y="1"/>
                    <a:pt x="468" y="1"/>
                    <a:pt x="401" y="67"/>
                  </a:cubicBezTo>
                  <a:cubicBezTo>
                    <a:pt x="334" y="101"/>
                    <a:pt x="301" y="134"/>
                    <a:pt x="268" y="167"/>
                  </a:cubicBezTo>
                  <a:cubicBezTo>
                    <a:pt x="201" y="234"/>
                    <a:pt x="167" y="301"/>
                    <a:pt x="134" y="368"/>
                  </a:cubicBezTo>
                  <a:cubicBezTo>
                    <a:pt x="101" y="434"/>
                    <a:pt x="67" y="501"/>
                    <a:pt x="67" y="568"/>
                  </a:cubicBezTo>
                  <a:cubicBezTo>
                    <a:pt x="34" y="634"/>
                    <a:pt x="34" y="701"/>
                    <a:pt x="34" y="801"/>
                  </a:cubicBezTo>
                  <a:lnTo>
                    <a:pt x="34" y="835"/>
                  </a:lnTo>
                  <a:lnTo>
                    <a:pt x="67" y="835"/>
                  </a:lnTo>
                  <a:lnTo>
                    <a:pt x="167" y="768"/>
                  </a:lnTo>
                  <a:cubicBezTo>
                    <a:pt x="201" y="768"/>
                    <a:pt x="201" y="734"/>
                    <a:pt x="201" y="734"/>
                  </a:cubicBezTo>
                  <a:cubicBezTo>
                    <a:pt x="201" y="701"/>
                    <a:pt x="201" y="701"/>
                    <a:pt x="201" y="668"/>
                  </a:cubicBezTo>
                  <a:cubicBezTo>
                    <a:pt x="201" y="601"/>
                    <a:pt x="234" y="534"/>
                    <a:pt x="268" y="468"/>
                  </a:cubicBezTo>
                  <a:cubicBezTo>
                    <a:pt x="268" y="434"/>
                    <a:pt x="334" y="368"/>
                    <a:pt x="368" y="334"/>
                  </a:cubicBezTo>
                  <a:cubicBezTo>
                    <a:pt x="401" y="317"/>
                    <a:pt x="434" y="309"/>
                    <a:pt x="459" y="309"/>
                  </a:cubicBezTo>
                  <a:cubicBezTo>
                    <a:pt x="484" y="309"/>
                    <a:pt x="501" y="317"/>
                    <a:pt x="501" y="334"/>
                  </a:cubicBezTo>
                  <a:cubicBezTo>
                    <a:pt x="534" y="368"/>
                    <a:pt x="568" y="434"/>
                    <a:pt x="534" y="501"/>
                  </a:cubicBezTo>
                  <a:cubicBezTo>
                    <a:pt x="534" y="534"/>
                    <a:pt x="534" y="568"/>
                    <a:pt x="534" y="601"/>
                  </a:cubicBezTo>
                  <a:cubicBezTo>
                    <a:pt x="534" y="668"/>
                    <a:pt x="501" y="701"/>
                    <a:pt x="501" y="734"/>
                  </a:cubicBezTo>
                  <a:lnTo>
                    <a:pt x="1" y="1602"/>
                  </a:lnTo>
                  <a:cubicBezTo>
                    <a:pt x="1" y="1635"/>
                    <a:pt x="1" y="1635"/>
                    <a:pt x="1" y="1668"/>
                  </a:cubicBezTo>
                  <a:cubicBezTo>
                    <a:pt x="1" y="1702"/>
                    <a:pt x="1" y="1735"/>
                    <a:pt x="1" y="1735"/>
                  </a:cubicBezTo>
                  <a:lnTo>
                    <a:pt x="1" y="1902"/>
                  </a:lnTo>
                  <a:cubicBezTo>
                    <a:pt x="1" y="1902"/>
                    <a:pt x="1" y="1902"/>
                    <a:pt x="1" y="1935"/>
                  </a:cubicBezTo>
                  <a:lnTo>
                    <a:pt x="34" y="1935"/>
                  </a:lnTo>
                  <a:lnTo>
                    <a:pt x="735" y="1502"/>
                  </a:lnTo>
                  <a:cubicBezTo>
                    <a:pt x="768" y="1502"/>
                    <a:pt x="768" y="1468"/>
                    <a:pt x="768" y="1468"/>
                  </a:cubicBezTo>
                  <a:cubicBezTo>
                    <a:pt x="768" y="1468"/>
                    <a:pt x="768" y="1435"/>
                    <a:pt x="768" y="1435"/>
                  </a:cubicBezTo>
                  <a:lnTo>
                    <a:pt x="768" y="1268"/>
                  </a:lnTo>
                  <a:lnTo>
                    <a:pt x="768" y="1235"/>
                  </a:lnTo>
                  <a:lnTo>
                    <a:pt x="735" y="1235"/>
                  </a:lnTo>
                  <a:lnTo>
                    <a:pt x="301" y="1468"/>
                  </a:lnTo>
                  <a:lnTo>
                    <a:pt x="601" y="901"/>
                  </a:lnTo>
                  <a:cubicBezTo>
                    <a:pt x="634" y="835"/>
                    <a:pt x="668" y="768"/>
                    <a:pt x="668" y="734"/>
                  </a:cubicBezTo>
                  <a:cubicBezTo>
                    <a:pt x="701" y="701"/>
                    <a:pt x="735" y="634"/>
                    <a:pt x="735" y="601"/>
                  </a:cubicBezTo>
                  <a:cubicBezTo>
                    <a:pt x="735" y="568"/>
                    <a:pt x="768" y="501"/>
                    <a:pt x="768" y="468"/>
                  </a:cubicBezTo>
                  <a:cubicBezTo>
                    <a:pt x="768" y="434"/>
                    <a:pt x="768" y="401"/>
                    <a:pt x="768" y="368"/>
                  </a:cubicBezTo>
                  <a:cubicBezTo>
                    <a:pt x="768" y="301"/>
                    <a:pt x="768" y="234"/>
                    <a:pt x="768" y="201"/>
                  </a:cubicBezTo>
                  <a:cubicBezTo>
                    <a:pt x="735" y="134"/>
                    <a:pt x="735" y="101"/>
                    <a:pt x="701" y="67"/>
                  </a:cubicBezTo>
                  <a:cubicBezTo>
                    <a:pt x="668" y="34"/>
                    <a:pt x="601" y="1"/>
                    <a:pt x="5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5"/>
            <p:cNvSpPr/>
            <p:nvPr/>
          </p:nvSpPr>
          <p:spPr>
            <a:xfrm>
              <a:off x="3932975" y="2305425"/>
              <a:ext cx="20875" cy="45400"/>
            </a:xfrm>
            <a:custGeom>
              <a:avLst/>
              <a:gdLst/>
              <a:ahLst/>
              <a:cxnLst/>
              <a:rect l="l" t="t" r="r" b="b"/>
              <a:pathLst>
                <a:path w="835" h="1816" extrusionOk="0">
                  <a:moveTo>
                    <a:pt x="504" y="329"/>
                  </a:moveTo>
                  <a:cubicBezTo>
                    <a:pt x="529" y="329"/>
                    <a:pt x="549" y="348"/>
                    <a:pt x="568" y="367"/>
                  </a:cubicBezTo>
                  <a:cubicBezTo>
                    <a:pt x="601" y="434"/>
                    <a:pt x="634" y="501"/>
                    <a:pt x="634" y="601"/>
                  </a:cubicBezTo>
                  <a:lnTo>
                    <a:pt x="634" y="801"/>
                  </a:lnTo>
                  <a:lnTo>
                    <a:pt x="634" y="1001"/>
                  </a:lnTo>
                  <a:cubicBezTo>
                    <a:pt x="634" y="1101"/>
                    <a:pt x="601" y="1201"/>
                    <a:pt x="568" y="1268"/>
                  </a:cubicBezTo>
                  <a:cubicBezTo>
                    <a:pt x="534" y="1368"/>
                    <a:pt x="501" y="1435"/>
                    <a:pt x="434" y="1468"/>
                  </a:cubicBezTo>
                  <a:cubicBezTo>
                    <a:pt x="384" y="1485"/>
                    <a:pt x="351" y="1493"/>
                    <a:pt x="326" y="1493"/>
                  </a:cubicBezTo>
                  <a:cubicBezTo>
                    <a:pt x="301" y="1493"/>
                    <a:pt x="284" y="1485"/>
                    <a:pt x="268" y="1468"/>
                  </a:cubicBezTo>
                  <a:cubicBezTo>
                    <a:pt x="234" y="1402"/>
                    <a:pt x="201" y="1301"/>
                    <a:pt x="234" y="1235"/>
                  </a:cubicBezTo>
                  <a:lnTo>
                    <a:pt x="234" y="1035"/>
                  </a:lnTo>
                  <a:lnTo>
                    <a:pt x="234" y="834"/>
                  </a:lnTo>
                  <a:cubicBezTo>
                    <a:pt x="234" y="734"/>
                    <a:pt x="234" y="634"/>
                    <a:pt x="268" y="534"/>
                  </a:cubicBezTo>
                  <a:cubicBezTo>
                    <a:pt x="301" y="468"/>
                    <a:pt x="368" y="401"/>
                    <a:pt x="434" y="367"/>
                  </a:cubicBezTo>
                  <a:cubicBezTo>
                    <a:pt x="463" y="339"/>
                    <a:pt x="485" y="329"/>
                    <a:pt x="504" y="329"/>
                  </a:cubicBezTo>
                  <a:close/>
                  <a:moveTo>
                    <a:pt x="601" y="1"/>
                  </a:moveTo>
                  <a:cubicBezTo>
                    <a:pt x="534" y="1"/>
                    <a:pt x="468" y="34"/>
                    <a:pt x="434" y="67"/>
                  </a:cubicBezTo>
                  <a:cubicBezTo>
                    <a:pt x="334" y="101"/>
                    <a:pt x="301" y="167"/>
                    <a:pt x="234" y="234"/>
                  </a:cubicBezTo>
                  <a:cubicBezTo>
                    <a:pt x="167" y="301"/>
                    <a:pt x="134" y="367"/>
                    <a:pt x="101" y="434"/>
                  </a:cubicBezTo>
                  <a:cubicBezTo>
                    <a:pt x="67" y="501"/>
                    <a:pt x="67" y="601"/>
                    <a:pt x="34" y="668"/>
                  </a:cubicBezTo>
                  <a:cubicBezTo>
                    <a:pt x="34" y="768"/>
                    <a:pt x="1" y="868"/>
                    <a:pt x="1" y="935"/>
                  </a:cubicBezTo>
                  <a:lnTo>
                    <a:pt x="1" y="1168"/>
                  </a:lnTo>
                  <a:lnTo>
                    <a:pt x="1" y="1368"/>
                  </a:lnTo>
                  <a:cubicBezTo>
                    <a:pt x="1" y="1435"/>
                    <a:pt x="34" y="1535"/>
                    <a:pt x="34" y="1602"/>
                  </a:cubicBezTo>
                  <a:cubicBezTo>
                    <a:pt x="34" y="1668"/>
                    <a:pt x="67" y="1702"/>
                    <a:pt x="101" y="1768"/>
                  </a:cubicBezTo>
                  <a:cubicBezTo>
                    <a:pt x="124" y="1792"/>
                    <a:pt x="165" y="1816"/>
                    <a:pt x="198" y="1816"/>
                  </a:cubicBezTo>
                  <a:cubicBezTo>
                    <a:pt x="212" y="1816"/>
                    <a:pt x="224" y="1812"/>
                    <a:pt x="234" y="1802"/>
                  </a:cubicBezTo>
                  <a:cubicBezTo>
                    <a:pt x="301" y="1802"/>
                    <a:pt x="368" y="1802"/>
                    <a:pt x="434" y="1768"/>
                  </a:cubicBezTo>
                  <a:cubicBezTo>
                    <a:pt x="501" y="1735"/>
                    <a:pt x="568" y="1668"/>
                    <a:pt x="601" y="1602"/>
                  </a:cubicBezTo>
                  <a:cubicBezTo>
                    <a:pt x="668" y="1535"/>
                    <a:pt x="701" y="1468"/>
                    <a:pt x="735" y="1402"/>
                  </a:cubicBezTo>
                  <a:cubicBezTo>
                    <a:pt x="768" y="1335"/>
                    <a:pt x="801" y="1235"/>
                    <a:pt x="801" y="1168"/>
                  </a:cubicBezTo>
                  <a:cubicBezTo>
                    <a:pt x="835" y="1068"/>
                    <a:pt x="835" y="968"/>
                    <a:pt x="835" y="901"/>
                  </a:cubicBezTo>
                  <a:lnTo>
                    <a:pt x="835" y="468"/>
                  </a:lnTo>
                  <a:cubicBezTo>
                    <a:pt x="835" y="401"/>
                    <a:pt x="835" y="301"/>
                    <a:pt x="801" y="234"/>
                  </a:cubicBezTo>
                  <a:cubicBezTo>
                    <a:pt x="801" y="167"/>
                    <a:pt x="768" y="101"/>
                    <a:pt x="735" y="67"/>
                  </a:cubicBezTo>
                  <a:cubicBezTo>
                    <a:pt x="701" y="34"/>
                    <a:pt x="668" y="1"/>
                    <a:pt x="6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5"/>
            <p:cNvSpPr/>
            <p:nvPr/>
          </p:nvSpPr>
          <p:spPr>
            <a:xfrm>
              <a:off x="3992200" y="1952175"/>
              <a:ext cx="610600" cy="354100"/>
            </a:xfrm>
            <a:custGeom>
              <a:avLst/>
              <a:gdLst/>
              <a:ahLst/>
              <a:cxnLst/>
              <a:rect l="l" t="t" r="r" b="b"/>
              <a:pathLst>
                <a:path w="24424" h="14164" extrusionOk="0">
                  <a:moveTo>
                    <a:pt x="24142" y="0"/>
                  </a:moveTo>
                  <a:cubicBezTo>
                    <a:pt x="24114" y="0"/>
                    <a:pt x="24083" y="7"/>
                    <a:pt x="24051" y="20"/>
                  </a:cubicBezTo>
                  <a:lnTo>
                    <a:pt x="200" y="13764"/>
                  </a:lnTo>
                  <a:cubicBezTo>
                    <a:pt x="0" y="13864"/>
                    <a:pt x="100" y="14164"/>
                    <a:pt x="300" y="14164"/>
                  </a:cubicBezTo>
                  <a:cubicBezTo>
                    <a:pt x="334" y="14164"/>
                    <a:pt x="367" y="14131"/>
                    <a:pt x="400" y="14131"/>
                  </a:cubicBezTo>
                  <a:lnTo>
                    <a:pt x="24251" y="387"/>
                  </a:lnTo>
                  <a:cubicBezTo>
                    <a:pt x="24423" y="244"/>
                    <a:pt x="24323" y="0"/>
                    <a:pt x="2414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5"/>
            <p:cNvSpPr/>
            <p:nvPr/>
          </p:nvSpPr>
          <p:spPr>
            <a:xfrm>
              <a:off x="3908800" y="2151975"/>
              <a:ext cx="20875" cy="48400"/>
            </a:xfrm>
            <a:custGeom>
              <a:avLst/>
              <a:gdLst/>
              <a:ahLst/>
              <a:cxnLst/>
              <a:rect l="l" t="t" r="r" b="b"/>
              <a:pathLst>
                <a:path w="835" h="1936" extrusionOk="0">
                  <a:moveTo>
                    <a:pt x="768" y="1"/>
                  </a:moveTo>
                  <a:lnTo>
                    <a:pt x="67" y="368"/>
                  </a:lnTo>
                  <a:cubicBezTo>
                    <a:pt x="67" y="401"/>
                    <a:pt x="34" y="401"/>
                    <a:pt x="34" y="401"/>
                  </a:cubicBezTo>
                  <a:cubicBezTo>
                    <a:pt x="34" y="434"/>
                    <a:pt x="34" y="434"/>
                    <a:pt x="34" y="468"/>
                  </a:cubicBezTo>
                  <a:lnTo>
                    <a:pt x="34" y="635"/>
                  </a:lnTo>
                  <a:lnTo>
                    <a:pt x="34" y="668"/>
                  </a:lnTo>
                  <a:lnTo>
                    <a:pt x="67" y="668"/>
                  </a:lnTo>
                  <a:lnTo>
                    <a:pt x="501" y="434"/>
                  </a:lnTo>
                  <a:lnTo>
                    <a:pt x="267" y="901"/>
                  </a:lnTo>
                  <a:cubicBezTo>
                    <a:pt x="267" y="901"/>
                    <a:pt x="267" y="935"/>
                    <a:pt x="267" y="935"/>
                  </a:cubicBezTo>
                  <a:cubicBezTo>
                    <a:pt x="267" y="968"/>
                    <a:pt x="267" y="968"/>
                    <a:pt x="267" y="1002"/>
                  </a:cubicBezTo>
                  <a:lnTo>
                    <a:pt x="267" y="1168"/>
                  </a:lnTo>
                  <a:cubicBezTo>
                    <a:pt x="234" y="1202"/>
                    <a:pt x="234" y="1202"/>
                    <a:pt x="267" y="1235"/>
                  </a:cubicBezTo>
                  <a:lnTo>
                    <a:pt x="301" y="1235"/>
                  </a:lnTo>
                  <a:lnTo>
                    <a:pt x="401" y="1168"/>
                  </a:lnTo>
                  <a:cubicBezTo>
                    <a:pt x="467" y="1135"/>
                    <a:pt x="501" y="1102"/>
                    <a:pt x="567" y="1102"/>
                  </a:cubicBezTo>
                  <a:cubicBezTo>
                    <a:pt x="601" y="1135"/>
                    <a:pt x="634" y="1168"/>
                    <a:pt x="634" y="1235"/>
                  </a:cubicBezTo>
                  <a:cubicBezTo>
                    <a:pt x="601" y="1302"/>
                    <a:pt x="601" y="1368"/>
                    <a:pt x="567" y="1435"/>
                  </a:cubicBezTo>
                  <a:cubicBezTo>
                    <a:pt x="534" y="1469"/>
                    <a:pt x="467" y="1535"/>
                    <a:pt x="401" y="1569"/>
                  </a:cubicBezTo>
                  <a:lnTo>
                    <a:pt x="334" y="1602"/>
                  </a:lnTo>
                  <a:lnTo>
                    <a:pt x="200" y="1602"/>
                  </a:lnTo>
                  <a:cubicBezTo>
                    <a:pt x="200" y="1569"/>
                    <a:pt x="200" y="1535"/>
                    <a:pt x="200" y="1535"/>
                  </a:cubicBezTo>
                  <a:cubicBezTo>
                    <a:pt x="167" y="1535"/>
                    <a:pt x="167" y="1535"/>
                    <a:pt x="167" y="1502"/>
                  </a:cubicBezTo>
                  <a:lnTo>
                    <a:pt x="134" y="1502"/>
                  </a:lnTo>
                  <a:lnTo>
                    <a:pt x="34" y="1602"/>
                  </a:lnTo>
                  <a:cubicBezTo>
                    <a:pt x="0" y="1602"/>
                    <a:pt x="0" y="1602"/>
                    <a:pt x="0" y="1635"/>
                  </a:cubicBezTo>
                  <a:cubicBezTo>
                    <a:pt x="0" y="1635"/>
                    <a:pt x="0" y="1669"/>
                    <a:pt x="0" y="1669"/>
                  </a:cubicBezTo>
                  <a:cubicBezTo>
                    <a:pt x="0" y="1735"/>
                    <a:pt x="0" y="1769"/>
                    <a:pt x="34" y="1802"/>
                  </a:cubicBezTo>
                  <a:cubicBezTo>
                    <a:pt x="34" y="1835"/>
                    <a:pt x="67" y="1869"/>
                    <a:pt x="100" y="1902"/>
                  </a:cubicBezTo>
                  <a:cubicBezTo>
                    <a:pt x="134" y="1936"/>
                    <a:pt x="200" y="1936"/>
                    <a:pt x="234" y="1936"/>
                  </a:cubicBezTo>
                  <a:cubicBezTo>
                    <a:pt x="301" y="1902"/>
                    <a:pt x="367" y="1902"/>
                    <a:pt x="434" y="1869"/>
                  </a:cubicBezTo>
                  <a:cubicBezTo>
                    <a:pt x="467" y="1835"/>
                    <a:pt x="534" y="1769"/>
                    <a:pt x="601" y="1735"/>
                  </a:cubicBezTo>
                  <a:cubicBezTo>
                    <a:pt x="634" y="1669"/>
                    <a:pt x="667" y="1602"/>
                    <a:pt x="734" y="1535"/>
                  </a:cubicBezTo>
                  <a:cubicBezTo>
                    <a:pt x="768" y="1469"/>
                    <a:pt x="801" y="1402"/>
                    <a:pt x="801" y="1335"/>
                  </a:cubicBezTo>
                  <a:cubicBezTo>
                    <a:pt x="834" y="1268"/>
                    <a:pt x="834" y="1168"/>
                    <a:pt x="834" y="1102"/>
                  </a:cubicBezTo>
                  <a:cubicBezTo>
                    <a:pt x="834" y="1035"/>
                    <a:pt x="834" y="1002"/>
                    <a:pt x="801" y="935"/>
                  </a:cubicBezTo>
                  <a:cubicBezTo>
                    <a:pt x="801" y="901"/>
                    <a:pt x="768" y="868"/>
                    <a:pt x="768" y="835"/>
                  </a:cubicBezTo>
                  <a:cubicBezTo>
                    <a:pt x="734" y="801"/>
                    <a:pt x="701" y="801"/>
                    <a:pt x="667" y="801"/>
                  </a:cubicBezTo>
                  <a:cubicBezTo>
                    <a:pt x="645" y="790"/>
                    <a:pt x="627" y="787"/>
                    <a:pt x="611" y="787"/>
                  </a:cubicBezTo>
                  <a:cubicBezTo>
                    <a:pt x="579" y="787"/>
                    <a:pt x="556" y="801"/>
                    <a:pt x="534" y="801"/>
                  </a:cubicBezTo>
                  <a:lnTo>
                    <a:pt x="768" y="301"/>
                  </a:lnTo>
                  <a:lnTo>
                    <a:pt x="768" y="268"/>
                  </a:lnTo>
                  <a:cubicBezTo>
                    <a:pt x="768" y="234"/>
                    <a:pt x="768" y="234"/>
                    <a:pt x="768" y="201"/>
                  </a:cubicBezTo>
                  <a:lnTo>
                    <a:pt x="768" y="34"/>
                  </a:lnTo>
                  <a:cubicBezTo>
                    <a:pt x="801" y="34"/>
                    <a:pt x="801" y="1"/>
                    <a:pt x="7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5"/>
            <p:cNvSpPr/>
            <p:nvPr/>
          </p:nvSpPr>
          <p:spPr>
            <a:xfrm>
              <a:off x="3933825" y="2140300"/>
              <a:ext cx="20850" cy="45400"/>
            </a:xfrm>
            <a:custGeom>
              <a:avLst/>
              <a:gdLst/>
              <a:ahLst/>
              <a:cxnLst/>
              <a:rect l="l" t="t" r="r" b="b"/>
              <a:pathLst>
                <a:path w="834" h="1816" extrusionOk="0">
                  <a:moveTo>
                    <a:pt x="482" y="329"/>
                  </a:moveTo>
                  <a:cubicBezTo>
                    <a:pt x="517" y="329"/>
                    <a:pt x="548" y="348"/>
                    <a:pt x="567" y="368"/>
                  </a:cubicBezTo>
                  <a:cubicBezTo>
                    <a:pt x="600" y="434"/>
                    <a:pt x="600" y="501"/>
                    <a:pt x="600" y="601"/>
                  </a:cubicBezTo>
                  <a:lnTo>
                    <a:pt x="600" y="801"/>
                  </a:lnTo>
                  <a:lnTo>
                    <a:pt x="600" y="1002"/>
                  </a:lnTo>
                  <a:cubicBezTo>
                    <a:pt x="600" y="1102"/>
                    <a:pt x="600" y="1202"/>
                    <a:pt x="567" y="1268"/>
                  </a:cubicBezTo>
                  <a:cubicBezTo>
                    <a:pt x="534" y="1368"/>
                    <a:pt x="467" y="1435"/>
                    <a:pt x="400" y="1469"/>
                  </a:cubicBezTo>
                  <a:cubicBezTo>
                    <a:pt x="367" y="1485"/>
                    <a:pt x="342" y="1494"/>
                    <a:pt x="321" y="1494"/>
                  </a:cubicBezTo>
                  <a:cubicBezTo>
                    <a:pt x="300" y="1494"/>
                    <a:pt x="284" y="1485"/>
                    <a:pt x="267" y="1469"/>
                  </a:cubicBezTo>
                  <a:cubicBezTo>
                    <a:pt x="200" y="1402"/>
                    <a:pt x="200" y="1302"/>
                    <a:pt x="200" y="1235"/>
                  </a:cubicBezTo>
                  <a:lnTo>
                    <a:pt x="200" y="1035"/>
                  </a:lnTo>
                  <a:lnTo>
                    <a:pt x="200" y="835"/>
                  </a:lnTo>
                  <a:cubicBezTo>
                    <a:pt x="200" y="735"/>
                    <a:pt x="234" y="635"/>
                    <a:pt x="267" y="535"/>
                  </a:cubicBezTo>
                  <a:cubicBezTo>
                    <a:pt x="267" y="468"/>
                    <a:pt x="334" y="401"/>
                    <a:pt x="400" y="368"/>
                  </a:cubicBezTo>
                  <a:cubicBezTo>
                    <a:pt x="429" y="340"/>
                    <a:pt x="457" y="329"/>
                    <a:pt x="482" y="329"/>
                  </a:cubicBezTo>
                  <a:close/>
                  <a:moveTo>
                    <a:pt x="600" y="1"/>
                  </a:moveTo>
                  <a:cubicBezTo>
                    <a:pt x="534" y="1"/>
                    <a:pt x="467" y="34"/>
                    <a:pt x="400" y="68"/>
                  </a:cubicBezTo>
                  <a:cubicBezTo>
                    <a:pt x="334" y="101"/>
                    <a:pt x="267" y="168"/>
                    <a:pt x="234" y="234"/>
                  </a:cubicBezTo>
                  <a:cubicBezTo>
                    <a:pt x="167" y="301"/>
                    <a:pt x="133" y="368"/>
                    <a:pt x="100" y="434"/>
                  </a:cubicBezTo>
                  <a:cubicBezTo>
                    <a:pt x="67" y="501"/>
                    <a:pt x="33" y="601"/>
                    <a:pt x="33" y="668"/>
                  </a:cubicBezTo>
                  <a:cubicBezTo>
                    <a:pt x="0" y="768"/>
                    <a:pt x="0" y="868"/>
                    <a:pt x="0" y="935"/>
                  </a:cubicBezTo>
                  <a:lnTo>
                    <a:pt x="0" y="1168"/>
                  </a:lnTo>
                  <a:lnTo>
                    <a:pt x="0" y="1368"/>
                  </a:lnTo>
                  <a:cubicBezTo>
                    <a:pt x="0" y="1435"/>
                    <a:pt x="0" y="1535"/>
                    <a:pt x="33" y="1602"/>
                  </a:cubicBezTo>
                  <a:cubicBezTo>
                    <a:pt x="33" y="1669"/>
                    <a:pt x="67" y="1702"/>
                    <a:pt x="100" y="1769"/>
                  </a:cubicBezTo>
                  <a:cubicBezTo>
                    <a:pt x="124" y="1792"/>
                    <a:pt x="147" y="1816"/>
                    <a:pt x="183" y="1816"/>
                  </a:cubicBezTo>
                  <a:cubicBezTo>
                    <a:pt x="197" y="1816"/>
                    <a:pt x="214" y="1812"/>
                    <a:pt x="234" y="1802"/>
                  </a:cubicBezTo>
                  <a:cubicBezTo>
                    <a:pt x="300" y="1802"/>
                    <a:pt x="334" y="1802"/>
                    <a:pt x="400" y="1769"/>
                  </a:cubicBezTo>
                  <a:cubicBezTo>
                    <a:pt x="467" y="1735"/>
                    <a:pt x="534" y="1669"/>
                    <a:pt x="600" y="1602"/>
                  </a:cubicBezTo>
                  <a:cubicBezTo>
                    <a:pt x="634" y="1535"/>
                    <a:pt x="701" y="1469"/>
                    <a:pt x="734" y="1402"/>
                  </a:cubicBezTo>
                  <a:cubicBezTo>
                    <a:pt x="767" y="1302"/>
                    <a:pt x="767" y="1235"/>
                    <a:pt x="801" y="1135"/>
                  </a:cubicBezTo>
                  <a:cubicBezTo>
                    <a:pt x="801" y="1068"/>
                    <a:pt x="801" y="968"/>
                    <a:pt x="834" y="901"/>
                  </a:cubicBezTo>
                  <a:lnTo>
                    <a:pt x="834" y="468"/>
                  </a:lnTo>
                  <a:cubicBezTo>
                    <a:pt x="801" y="401"/>
                    <a:pt x="801" y="301"/>
                    <a:pt x="801" y="234"/>
                  </a:cubicBezTo>
                  <a:cubicBezTo>
                    <a:pt x="767" y="168"/>
                    <a:pt x="767" y="101"/>
                    <a:pt x="734" y="68"/>
                  </a:cubicBezTo>
                  <a:cubicBezTo>
                    <a:pt x="701" y="34"/>
                    <a:pt x="634" y="1"/>
                    <a:pt x="60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5"/>
            <p:cNvSpPr/>
            <p:nvPr/>
          </p:nvSpPr>
          <p:spPr>
            <a:xfrm>
              <a:off x="3992200" y="1786775"/>
              <a:ext cx="611175" cy="354400"/>
            </a:xfrm>
            <a:custGeom>
              <a:avLst/>
              <a:gdLst/>
              <a:ahLst/>
              <a:cxnLst/>
              <a:rect l="l" t="t" r="r" b="b"/>
              <a:pathLst>
                <a:path w="24447" h="14176" extrusionOk="0">
                  <a:moveTo>
                    <a:pt x="24159" y="1"/>
                  </a:moveTo>
                  <a:cubicBezTo>
                    <a:pt x="24125" y="1"/>
                    <a:pt x="24088" y="10"/>
                    <a:pt x="24051" y="32"/>
                  </a:cubicBezTo>
                  <a:lnTo>
                    <a:pt x="200" y="13808"/>
                  </a:lnTo>
                  <a:cubicBezTo>
                    <a:pt x="0" y="13908"/>
                    <a:pt x="67" y="14175"/>
                    <a:pt x="300" y="14175"/>
                  </a:cubicBezTo>
                  <a:cubicBezTo>
                    <a:pt x="334" y="14175"/>
                    <a:pt x="367" y="14175"/>
                    <a:pt x="400" y="14142"/>
                  </a:cubicBezTo>
                  <a:lnTo>
                    <a:pt x="24251" y="399"/>
                  </a:lnTo>
                  <a:cubicBezTo>
                    <a:pt x="24447" y="259"/>
                    <a:pt x="24337" y="1"/>
                    <a:pt x="2415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5"/>
            <p:cNvSpPr/>
            <p:nvPr/>
          </p:nvSpPr>
          <p:spPr>
            <a:xfrm>
              <a:off x="3999700" y="1996925"/>
              <a:ext cx="596275" cy="633750"/>
            </a:xfrm>
            <a:custGeom>
              <a:avLst/>
              <a:gdLst/>
              <a:ahLst/>
              <a:cxnLst/>
              <a:rect l="l" t="t" r="r" b="b"/>
              <a:pathLst>
                <a:path w="23851" h="25350" extrusionOk="0">
                  <a:moveTo>
                    <a:pt x="18671" y="1"/>
                  </a:moveTo>
                  <a:cubicBezTo>
                    <a:pt x="18373" y="1"/>
                    <a:pt x="18065" y="81"/>
                    <a:pt x="17746" y="265"/>
                  </a:cubicBezTo>
                  <a:cubicBezTo>
                    <a:pt x="15178" y="1733"/>
                    <a:pt x="14144" y="5769"/>
                    <a:pt x="11775" y="9739"/>
                  </a:cubicBezTo>
                  <a:cubicBezTo>
                    <a:pt x="10418" y="12032"/>
                    <a:pt x="8667" y="13735"/>
                    <a:pt x="7092" y="13735"/>
                  </a:cubicBezTo>
                  <a:cubicBezTo>
                    <a:pt x="5919" y="13735"/>
                    <a:pt x="4844" y="12789"/>
                    <a:pt x="4103" y="10439"/>
                  </a:cubicBezTo>
                  <a:cubicBezTo>
                    <a:pt x="3021" y="6984"/>
                    <a:pt x="1691" y="6334"/>
                    <a:pt x="845" y="6334"/>
                  </a:cubicBezTo>
                  <a:cubicBezTo>
                    <a:pt x="335" y="6334"/>
                    <a:pt x="0" y="6570"/>
                    <a:pt x="0" y="6570"/>
                  </a:cubicBezTo>
                  <a:lnTo>
                    <a:pt x="0" y="25350"/>
                  </a:lnTo>
                  <a:lnTo>
                    <a:pt x="23851" y="11607"/>
                  </a:lnTo>
                  <a:lnTo>
                    <a:pt x="23851" y="2967"/>
                  </a:lnTo>
                  <a:cubicBezTo>
                    <a:pt x="23696" y="3057"/>
                    <a:pt x="23540" y="3097"/>
                    <a:pt x="23383" y="3097"/>
                  </a:cubicBezTo>
                  <a:cubicBezTo>
                    <a:pt x="22004" y="3097"/>
                    <a:pt x="20530" y="1"/>
                    <a:pt x="1867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5"/>
            <p:cNvSpPr/>
            <p:nvPr/>
          </p:nvSpPr>
          <p:spPr>
            <a:xfrm>
              <a:off x="3999700" y="1996925"/>
              <a:ext cx="596275" cy="633750"/>
            </a:xfrm>
            <a:custGeom>
              <a:avLst/>
              <a:gdLst/>
              <a:ahLst/>
              <a:cxnLst/>
              <a:rect l="l" t="t" r="r" b="b"/>
              <a:pathLst>
                <a:path w="23851" h="25350" extrusionOk="0">
                  <a:moveTo>
                    <a:pt x="18671" y="1"/>
                  </a:moveTo>
                  <a:cubicBezTo>
                    <a:pt x="18373" y="1"/>
                    <a:pt x="18065" y="81"/>
                    <a:pt x="17746" y="265"/>
                  </a:cubicBezTo>
                  <a:cubicBezTo>
                    <a:pt x="15178" y="1733"/>
                    <a:pt x="14144" y="5769"/>
                    <a:pt x="11775" y="9739"/>
                  </a:cubicBezTo>
                  <a:cubicBezTo>
                    <a:pt x="10418" y="12032"/>
                    <a:pt x="8667" y="13735"/>
                    <a:pt x="7092" y="13735"/>
                  </a:cubicBezTo>
                  <a:cubicBezTo>
                    <a:pt x="5919" y="13735"/>
                    <a:pt x="4844" y="12789"/>
                    <a:pt x="4103" y="10439"/>
                  </a:cubicBezTo>
                  <a:cubicBezTo>
                    <a:pt x="3021" y="6984"/>
                    <a:pt x="1691" y="6334"/>
                    <a:pt x="845" y="6334"/>
                  </a:cubicBezTo>
                  <a:cubicBezTo>
                    <a:pt x="335" y="6334"/>
                    <a:pt x="0" y="6570"/>
                    <a:pt x="0" y="6570"/>
                  </a:cubicBezTo>
                  <a:lnTo>
                    <a:pt x="0" y="25350"/>
                  </a:lnTo>
                  <a:lnTo>
                    <a:pt x="23851" y="11607"/>
                  </a:lnTo>
                  <a:lnTo>
                    <a:pt x="23851" y="2967"/>
                  </a:lnTo>
                  <a:cubicBezTo>
                    <a:pt x="23696" y="3057"/>
                    <a:pt x="23540" y="3097"/>
                    <a:pt x="23383" y="3097"/>
                  </a:cubicBezTo>
                  <a:cubicBezTo>
                    <a:pt x="22004" y="3097"/>
                    <a:pt x="20530" y="1"/>
                    <a:pt x="186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5"/>
            <p:cNvSpPr/>
            <p:nvPr/>
          </p:nvSpPr>
          <p:spPr>
            <a:xfrm>
              <a:off x="3998850" y="1987700"/>
              <a:ext cx="597125" cy="642975"/>
            </a:xfrm>
            <a:custGeom>
              <a:avLst/>
              <a:gdLst/>
              <a:ahLst/>
              <a:cxnLst/>
              <a:rect l="l" t="t" r="r" b="b"/>
              <a:pathLst>
                <a:path w="23885" h="25719" extrusionOk="0">
                  <a:moveTo>
                    <a:pt x="23885" y="0"/>
                  </a:moveTo>
                  <a:cubicBezTo>
                    <a:pt x="20482" y="1969"/>
                    <a:pt x="20049" y="6272"/>
                    <a:pt x="18047" y="7439"/>
                  </a:cubicBezTo>
                  <a:cubicBezTo>
                    <a:pt x="17908" y="7518"/>
                    <a:pt x="17776" y="7554"/>
                    <a:pt x="17650" y="7554"/>
                  </a:cubicBezTo>
                  <a:cubicBezTo>
                    <a:pt x="16139" y="7554"/>
                    <a:pt x="15518" y="2289"/>
                    <a:pt x="13581" y="2289"/>
                  </a:cubicBezTo>
                  <a:cubicBezTo>
                    <a:pt x="13364" y="2289"/>
                    <a:pt x="13130" y="2355"/>
                    <a:pt x="12877" y="2502"/>
                  </a:cubicBezTo>
                  <a:cubicBezTo>
                    <a:pt x="10175" y="4070"/>
                    <a:pt x="9508" y="17680"/>
                    <a:pt x="6839" y="19181"/>
                  </a:cubicBezTo>
                  <a:cubicBezTo>
                    <a:pt x="6515" y="19369"/>
                    <a:pt x="6228" y="19451"/>
                    <a:pt x="5971" y="19451"/>
                  </a:cubicBezTo>
                  <a:cubicBezTo>
                    <a:pt x="4294" y="19451"/>
                    <a:pt x="3882" y="15979"/>
                    <a:pt x="2798" y="15979"/>
                  </a:cubicBezTo>
                  <a:cubicBezTo>
                    <a:pt x="2695" y="15979"/>
                    <a:pt x="2586" y="16010"/>
                    <a:pt x="2469" y="16079"/>
                  </a:cubicBezTo>
                  <a:cubicBezTo>
                    <a:pt x="1268" y="16746"/>
                    <a:pt x="34" y="22883"/>
                    <a:pt x="34" y="22883"/>
                  </a:cubicBezTo>
                  <a:lnTo>
                    <a:pt x="1" y="25719"/>
                  </a:lnTo>
                  <a:lnTo>
                    <a:pt x="1" y="25719"/>
                  </a:lnTo>
                  <a:lnTo>
                    <a:pt x="23885" y="11942"/>
                  </a:lnTo>
                  <a:lnTo>
                    <a:pt x="2388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5"/>
            <p:cNvSpPr/>
            <p:nvPr/>
          </p:nvSpPr>
          <p:spPr>
            <a:xfrm>
              <a:off x="4000525" y="2042750"/>
              <a:ext cx="596275" cy="587925"/>
            </a:xfrm>
            <a:custGeom>
              <a:avLst/>
              <a:gdLst/>
              <a:ahLst/>
              <a:cxnLst/>
              <a:rect l="l" t="t" r="r" b="b"/>
              <a:pathLst>
                <a:path w="23851" h="23517" extrusionOk="0">
                  <a:moveTo>
                    <a:pt x="21483" y="0"/>
                  </a:moveTo>
                  <a:cubicBezTo>
                    <a:pt x="20015" y="2035"/>
                    <a:pt x="19381" y="4403"/>
                    <a:pt x="17980" y="5237"/>
                  </a:cubicBezTo>
                  <a:cubicBezTo>
                    <a:pt x="17843" y="5313"/>
                    <a:pt x="17712" y="5348"/>
                    <a:pt x="17588" y="5348"/>
                  </a:cubicBezTo>
                  <a:cubicBezTo>
                    <a:pt x="16571" y="5348"/>
                    <a:pt x="15970" y="2977"/>
                    <a:pt x="15078" y="1401"/>
                  </a:cubicBezTo>
                  <a:cubicBezTo>
                    <a:pt x="14044" y="3236"/>
                    <a:pt x="13110" y="5571"/>
                    <a:pt x="11742" y="7906"/>
                  </a:cubicBezTo>
                  <a:cubicBezTo>
                    <a:pt x="11109" y="9040"/>
                    <a:pt x="10275" y="10041"/>
                    <a:pt x="9274" y="10908"/>
                  </a:cubicBezTo>
                  <a:cubicBezTo>
                    <a:pt x="8607" y="13843"/>
                    <a:pt x="7873" y="16378"/>
                    <a:pt x="6805" y="16979"/>
                  </a:cubicBezTo>
                  <a:cubicBezTo>
                    <a:pt x="6482" y="17167"/>
                    <a:pt x="6194" y="17249"/>
                    <a:pt x="5937" y="17249"/>
                  </a:cubicBezTo>
                  <a:cubicBezTo>
                    <a:pt x="4260" y="17249"/>
                    <a:pt x="3848" y="13777"/>
                    <a:pt x="2764" y="13777"/>
                  </a:cubicBezTo>
                  <a:cubicBezTo>
                    <a:pt x="2661" y="13777"/>
                    <a:pt x="2552" y="13808"/>
                    <a:pt x="2436" y="13877"/>
                  </a:cubicBezTo>
                  <a:cubicBezTo>
                    <a:pt x="1235" y="14544"/>
                    <a:pt x="1" y="20681"/>
                    <a:pt x="1" y="20681"/>
                  </a:cubicBezTo>
                  <a:lnTo>
                    <a:pt x="1" y="23517"/>
                  </a:lnTo>
                  <a:lnTo>
                    <a:pt x="23851" y="9740"/>
                  </a:lnTo>
                  <a:lnTo>
                    <a:pt x="23851" y="1101"/>
                  </a:lnTo>
                  <a:cubicBezTo>
                    <a:pt x="23689" y="1192"/>
                    <a:pt x="23528" y="1233"/>
                    <a:pt x="23365" y="1233"/>
                  </a:cubicBezTo>
                  <a:cubicBezTo>
                    <a:pt x="22757" y="1233"/>
                    <a:pt x="22141" y="658"/>
                    <a:pt x="214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5"/>
            <p:cNvSpPr/>
            <p:nvPr/>
          </p:nvSpPr>
          <p:spPr>
            <a:xfrm>
              <a:off x="3847075" y="2597875"/>
              <a:ext cx="833125" cy="1183575"/>
            </a:xfrm>
            <a:custGeom>
              <a:avLst/>
              <a:gdLst/>
              <a:ahLst/>
              <a:cxnLst/>
              <a:rect l="l" t="t" r="r" b="b"/>
              <a:pathLst>
                <a:path w="33325" h="47343" extrusionOk="0">
                  <a:moveTo>
                    <a:pt x="32826" y="1"/>
                  </a:moveTo>
                  <a:cubicBezTo>
                    <a:pt x="32713" y="1"/>
                    <a:pt x="32588" y="36"/>
                    <a:pt x="32457" y="111"/>
                  </a:cubicBezTo>
                  <a:lnTo>
                    <a:pt x="902" y="18357"/>
                  </a:lnTo>
                  <a:cubicBezTo>
                    <a:pt x="368" y="18691"/>
                    <a:pt x="34" y="19258"/>
                    <a:pt x="1" y="19892"/>
                  </a:cubicBezTo>
                  <a:lnTo>
                    <a:pt x="1" y="46711"/>
                  </a:lnTo>
                  <a:cubicBezTo>
                    <a:pt x="1" y="47109"/>
                    <a:pt x="198" y="47343"/>
                    <a:pt x="489" y="47343"/>
                  </a:cubicBezTo>
                  <a:cubicBezTo>
                    <a:pt x="612" y="47343"/>
                    <a:pt x="752" y="47301"/>
                    <a:pt x="902" y="47211"/>
                  </a:cubicBezTo>
                  <a:lnTo>
                    <a:pt x="32457" y="28998"/>
                  </a:lnTo>
                  <a:cubicBezTo>
                    <a:pt x="32958" y="28665"/>
                    <a:pt x="33291" y="28064"/>
                    <a:pt x="33325" y="27464"/>
                  </a:cubicBezTo>
                  <a:lnTo>
                    <a:pt x="33325" y="645"/>
                  </a:lnTo>
                  <a:cubicBezTo>
                    <a:pt x="33325" y="236"/>
                    <a:pt x="33117" y="1"/>
                    <a:pt x="3282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5"/>
            <p:cNvSpPr/>
            <p:nvPr/>
          </p:nvSpPr>
          <p:spPr>
            <a:xfrm>
              <a:off x="3932975" y="3111000"/>
              <a:ext cx="44225" cy="514550"/>
            </a:xfrm>
            <a:custGeom>
              <a:avLst/>
              <a:gdLst/>
              <a:ahLst/>
              <a:cxnLst/>
              <a:rect l="l" t="t" r="r" b="b"/>
              <a:pathLst>
                <a:path w="1769" h="20582" extrusionOk="0">
                  <a:moveTo>
                    <a:pt x="1769" y="1"/>
                  </a:moveTo>
                  <a:lnTo>
                    <a:pt x="1" y="1001"/>
                  </a:lnTo>
                  <a:lnTo>
                    <a:pt x="1" y="20582"/>
                  </a:lnTo>
                  <a:lnTo>
                    <a:pt x="1769" y="19581"/>
                  </a:lnTo>
                  <a:lnTo>
                    <a:pt x="176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5"/>
            <p:cNvSpPr/>
            <p:nvPr/>
          </p:nvSpPr>
          <p:spPr>
            <a:xfrm>
              <a:off x="4010525" y="3065975"/>
              <a:ext cx="43400" cy="514550"/>
            </a:xfrm>
            <a:custGeom>
              <a:avLst/>
              <a:gdLst/>
              <a:ahLst/>
              <a:cxnLst/>
              <a:rect l="l" t="t" r="r" b="b"/>
              <a:pathLst>
                <a:path w="1736" h="20582" extrusionOk="0">
                  <a:moveTo>
                    <a:pt x="1735" y="0"/>
                  </a:moveTo>
                  <a:lnTo>
                    <a:pt x="1" y="1001"/>
                  </a:lnTo>
                  <a:lnTo>
                    <a:pt x="1" y="20582"/>
                  </a:lnTo>
                  <a:lnTo>
                    <a:pt x="1735" y="19581"/>
                  </a:lnTo>
                  <a:lnTo>
                    <a:pt x="173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5"/>
            <p:cNvSpPr/>
            <p:nvPr/>
          </p:nvSpPr>
          <p:spPr>
            <a:xfrm>
              <a:off x="4087250" y="3021775"/>
              <a:ext cx="44225" cy="514550"/>
            </a:xfrm>
            <a:custGeom>
              <a:avLst/>
              <a:gdLst/>
              <a:ahLst/>
              <a:cxnLst/>
              <a:rect l="l" t="t" r="r" b="b"/>
              <a:pathLst>
                <a:path w="1769" h="20582" extrusionOk="0">
                  <a:moveTo>
                    <a:pt x="1769" y="0"/>
                  </a:moveTo>
                  <a:lnTo>
                    <a:pt x="1" y="1001"/>
                  </a:lnTo>
                  <a:lnTo>
                    <a:pt x="1" y="20582"/>
                  </a:lnTo>
                  <a:lnTo>
                    <a:pt x="1769" y="19548"/>
                  </a:lnTo>
                  <a:lnTo>
                    <a:pt x="176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5"/>
            <p:cNvSpPr/>
            <p:nvPr/>
          </p:nvSpPr>
          <p:spPr>
            <a:xfrm>
              <a:off x="4164800" y="2976750"/>
              <a:ext cx="43400" cy="514550"/>
            </a:xfrm>
            <a:custGeom>
              <a:avLst/>
              <a:gdLst/>
              <a:ahLst/>
              <a:cxnLst/>
              <a:rect l="l" t="t" r="r" b="b"/>
              <a:pathLst>
                <a:path w="1736" h="20582" extrusionOk="0">
                  <a:moveTo>
                    <a:pt x="1736" y="0"/>
                  </a:moveTo>
                  <a:lnTo>
                    <a:pt x="1" y="1034"/>
                  </a:lnTo>
                  <a:lnTo>
                    <a:pt x="1" y="20581"/>
                  </a:lnTo>
                  <a:lnTo>
                    <a:pt x="1736" y="19581"/>
                  </a:lnTo>
                  <a:lnTo>
                    <a:pt x="1736"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5"/>
            <p:cNvSpPr/>
            <p:nvPr/>
          </p:nvSpPr>
          <p:spPr>
            <a:xfrm>
              <a:off x="4242375" y="2932550"/>
              <a:ext cx="43375" cy="514550"/>
            </a:xfrm>
            <a:custGeom>
              <a:avLst/>
              <a:gdLst/>
              <a:ahLst/>
              <a:cxnLst/>
              <a:rect l="l" t="t" r="r" b="b"/>
              <a:pathLst>
                <a:path w="1735" h="20582" extrusionOk="0">
                  <a:moveTo>
                    <a:pt x="1735" y="0"/>
                  </a:moveTo>
                  <a:lnTo>
                    <a:pt x="0" y="1001"/>
                  </a:lnTo>
                  <a:lnTo>
                    <a:pt x="0" y="20582"/>
                  </a:lnTo>
                  <a:lnTo>
                    <a:pt x="1735" y="19547"/>
                  </a:lnTo>
                  <a:lnTo>
                    <a:pt x="173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5"/>
            <p:cNvSpPr/>
            <p:nvPr/>
          </p:nvSpPr>
          <p:spPr>
            <a:xfrm>
              <a:off x="4319100" y="2887500"/>
              <a:ext cx="44200" cy="514575"/>
            </a:xfrm>
            <a:custGeom>
              <a:avLst/>
              <a:gdLst/>
              <a:ahLst/>
              <a:cxnLst/>
              <a:rect l="l" t="t" r="r" b="b"/>
              <a:pathLst>
                <a:path w="1768" h="20583" extrusionOk="0">
                  <a:moveTo>
                    <a:pt x="1768" y="1"/>
                  </a:moveTo>
                  <a:lnTo>
                    <a:pt x="0" y="1035"/>
                  </a:lnTo>
                  <a:lnTo>
                    <a:pt x="0" y="20582"/>
                  </a:lnTo>
                  <a:lnTo>
                    <a:pt x="1768" y="19582"/>
                  </a:lnTo>
                  <a:lnTo>
                    <a:pt x="176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5"/>
            <p:cNvSpPr/>
            <p:nvPr/>
          </p:nvSpPr>
          <p:spPr>
            <a:xfrm>
              <a:off x="4319100" y="2887500"/>
              <a:ext cx="44200" cy="248550"/>
            </a:xfrm>
            <a:custGeom>
              <a:avLst/>
              <a:gdLst/>
              <a:ahLst/>
              <a:cxnLst/>
              <a:rect l="l" t="t" r="r" b="b"/>
              <a:pathLst>
                <a:path w="1768" h="9942" extrusionOk="0">
                  <a:moveTo>
                    <a:pt x="1768" y="1"/>
                  </a:moveTo>
                  <a:lnTo>
                    <a:pt x="0" y="1035"/>
                  </a:lnTo>
                  <a:lnTo>
                    <a:pt x="0" y="9941"/>
                  </a:lnTo>
                  <a:lnTo>
                    <a:pt x="1768" y="8941"/>
                  </a:lnTo>
                  <a:lnTo>
                    <a:pt x="17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5"/>
            <p:cNvSpPr/>
            <p:nvPr/>
          </p:nvSpPr>
          <p:spPr>
            <a:xfrm>
              <a:off x="4396650" y="2843300"/>
              <a:ext cx="43375" cy="514575"/>
            </a:xfrm>
            <a:custGeom>
              <a:avLst/>
              <a:gdLst/>
              <a:ahLst/>
              <a:cxnLst/>
              <a:rect l="l" t="t" r="r" b="b"/>
              <a:pathLst>
                <a:path w="1735" h="20583" extrusionOk="0">
                  <a:moveTo>
                    <a:pt x="1735" y="1"/>
                  </a:moveTo>
                  <a:lnTo>
                    <a:pt x="0" y="1002"/>
                  </a:lnTo>
                  <a:lnTo>
                    <a:pt x="0" y="20582"/>
                  </a:lnTo>
                  <a:lnTo>
                    <a:pt x="1735" y="19582"/>
                  </a:lnTo>
                  <a:lnTo>
                    <a:pt x="173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5"/>
            <p:cNvSpPr/>
            <p:nvPr/>
          </p:nvSpPr>
          <p:spPr>
            <a:xfrm>
              <a:off x="4474200" y="2798275"/>
              <a:ext cx="43400" cy="514575"/>
            </a:xfrm>
            <a:custGeom>
              <a:avLst/>
              <a:gdLst/>
              <a:ahLst/>
              <a:cxnLst/>
              <a:rect l="l" t="t" r="r" b="b"/>
              <a:pathLst>
                <a:path w="1736" h="20583" extrusionOk="0">
                  <a:moveTo>
                    <a:pt x="1735" y="1"/>
                  </a:moveTo>
                  <a:lnTo>
                    <a:pt x="0" y="1035"/>
                  </a:lnTo>
                  <a:lnTo>
                    <a:pt x="0" y="20582"/>
                  </a:lnTo>
                  <a:lnTo>
                    <a:pt x="1735" y="19581"/>
                  </a:lnTo>
                  <a:lnTo>
                    <a:pt x="173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5"/>
            <p:cNvSpPr/>
            <p:nvPr/>
          </p:nvSpPr>
          <p:spPr>
            <a:xfrm>
              <a:off x="4550925" y="2754075"/>
              <a:ext cx="44225" cy="514575"/>
            </a:xfrm>
            <a:custGeom>
              <a:avLst/>
              <a:gdLst/>
              <a:ahLst/>
              <a:cxnLst/>
              <a:rect l="l" t="t" r="r" b="b"/>
              <a:pathLst>
                <a:path w="1769" h="20583" extrusionOk="0">
                  <a:moveTo>
                    <a:pt x="1768" y="1"/>
                  </a:moveTo>
                  <a:lnTo>
                    <a:pt x="0" y="1001"/>
                  </a:lnTo>
                  <a:lnTo>
                    <a:pt x="0" y="20582"/>
                  </a:lnTo>
                  <a:lnTo>
                    <a:pt x="1768" y="19581"/>
                  </a:lnTo>
                  <a:lnTo>
                    <a:pt x="176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5"/>
            <p:cNvSpPr/>
            <p:nvPr/>
          </p:nvSpPr>
          <p:spPr>
            <a:xfrm>
              <a:off x="3932975" y="3217750"/>
              <a:ext cx="44225" cy="298575"/>
            </a:xfrm>
            <a:custGeom>
              <a:avLst/>
              <a:gdLst/>
              <a:ahLst/>
              <a:cxnLst/>
              <a:rect l="l" t="t" r="r" b="b"/>
              <a:pathLst>
                <a:path w="1769" h="11943" extrusionOk="0">
                  <a:moveTo>
                    <a:pt x="1769" y="0"/>
                  </a:moveTo>
                  <a:lnTo>
                    <a:pt x="1" y="1001"/>
                  </a:lnTo>
                  <a:lnTo>
                    <a:pt x="1" y="11942"/>
                  </a:lnTo>
                  <a:lnTo>
                    <a:pt x="1769" y="10908"/>
                  </a:lnTo>
                  <a:lnTo>
                    <a:pt x="1769"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5"/>
            <p:cNvSpPr/>
            <p:nvPr/>
          </p:nvSpPr>
          <p:spPr>
            <a:xfrm>
              <a:off x="3932975" y="3490450"/>
              <a:ext cx="44225" cy="135100"/>
            </a:xfrm>
            <a:custGeom>
              <a:avLst/>
              <a:gdLst/>
              <a:ahLst/>
              <a:cxnLst/>
              <a:rect l="l" t="t" r="r" b="b"/>
              <a:pathLst>
                <a:path w="1769" h="5404" extrusionOk="0">
                  <a:moveTo>
                    <a:pt x="1769" y="0"/>
                  </a:moveTo>
                  <a:lnTo>
                    <a:pt x="1" y="1034"/>
                  </a:lnTo>
                  <a:lnTo>
                    <a:pt x="1" y="5404"/>
                  </a:lnTo>
                  <a:lnTo>
                    <a:pt x="1769" y="4403"/>
                  </a:lnTo>
                  <a:lnTo>
                    <a:pt x="176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5"/>
            <p:cNvSpPr/>
            <p:nvPr/>
          </p:nvSpPr>
          <p:spPr>
            <a:xfrm>
              <a:off x="4010525" y="3235250"/>
              <a:ext cx="43400" cy="123450"/>
            </a:xfrm>
            <a:custGeom>
              <a:avLst/>
              <a:gdLst/>
              <a:ahLst/>
              <a:cxnLst/>
              <a:rect l="l" t="t" r="r" b="b"/>
              <a:pathLst>
                <a:path w="1736" h="4938" extrusionOk="0">
                  <a:moveTo>
                    <a:pt x="1735" y="1"/>
                  </a:moveTo>
                  <a:lnTo>
                    <a:pt x="1" y="1002"/>
                  </a:lnTo>
                  <a:lnTo>
                    <a:pt x="1" y="4938"/>
                  </a:lnTo>
                  <a:lnTo>
                    <a:pt x="1735" y="3937"/>
                  </a:lnTo>
                  <a:lnTo>
                    <a:pt x="173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5"/>
            <p:cNvSpPr/>
            <p:nvPr/>
          </p:nvSpPr>
          <p:spPr>
            <a:xfrm>
              <a:off x="4010525" y="3333650"/>
              <a:ext cx="43400" cy="246875"/>
            </a:xfrm>
            <a:custGeom>
              <a:avLst/>
              <a:gdLst/>
              <a:ahLst/>
              <a:cxnLst/>
              <a:rect l="l" t="t" r="r" b="b"/>
              <a:pathLst>
                <a:path w="1736" h="9875" extrusionOk="0">
                  <a:moveTo>
                    <a:pt x="1735" y="1"/>
                  </a:moveTo>
                  <a:lnTo>
                    <a:pt x="1" y="1002"/>
                  </a:lnTo>
                  <a:lnTo>
                    <a:pt x="1" y="9875"/>
                  </a:lnTo>
                  <a:lnTo>
                    <a:pt x="1735" y="8874"/>
                  </a:lnTo>
                  <a:lnTo>
                    <a:pt x="17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5"/>
            <p:cNvSpPr/>
            <p:nvPr/>
          </p:nvSpPr>
          <p:spPr>
            <a:xfrm>
              <a:off x="4087250" y="3062625"/>
              <a:ext cx="44225" cy="110950"/>
            </a:xfrm>
            <a:custGeom>
              <a:avLst/>
              <a:gdLst/>
              <a:ahLst/>
              <a:cxnLst/>
              <a:rect l="l" t="t" r="r" b="b"/>
              <a:pathLst>
                <a:path w="1769" h="4438" extrusionOk="0">
                  <a:moveTo>
                    <a:pt x="1769" y="1"/>
                  </a:moveTo>
                  <a:lnTo>
                    <a:pt x="1" y="1002"/>
                  </a:lnTo>
                  <a:lnTo>
                    <a:pt x="1" y="4437"/>
                  </a:lnTo>
                  <a:lnTo>
                    <a:pt x="1769" y="3437"/>
                  </a:lnTo>
                  <a:lnTo>
                    <a:pt x="1769"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5"/>
            <p:cNvSpPr/>
            <p:nvPr/>
          </p:nvSpPr>
          <p:spPr>
            <a:xfrm>
              <a:off x="4087250" y="3148525"/>
              <a:ext cx="44225" cy="387800"/>
            </a:xfrm>
            <a:custGeom>
              <a:avLst/>
              <a:gdLst/>
              <a:ahLst/>
              <a:cxnLst/>
              <a:rect l="l" t="t" r="r" b="b"/>
              <a:pathLst>
                <a:path w="1769" h="15512" extrusionOk="0">
                  <a:moveTo>
                    <a:pt x="1769" y="1"/>
                  </a:moveTo>
                  <a:lnTo>
                    <a:pt x="1" y="1001"/>
                  </a:lnTo>
                  <a:lnTo>
                    <a:pt x="1" y="15512"/>
                  </a:lnTo>
                  <a:lnTo>
                    <a:pt x="1769" y="14478"/>
                  </a:lnTo>
                  <a:lnTo>
                    <a:pt x="176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5"/>
            <p:cNvSpPr/>
            <p:nvPr/>
          </p:nvSpPr>
          <p:spPr>
            <a:xfrm>
              <a:off x="4164800" y="3083475"/>
              <a:ext cx="43400" cy="241875"/>
            </a:xfrm>
            <a:custGeom>
              <a:avLst/>
              <a:gdLst/>
              <a:ahLst/>
              <a:cxnLst/>
              <a:rect l="l" t="t" r="r" b="b"/>
              <a:pathLst>
                <a:path w="1736" h="9675" extrusionOk="0">
                  <a:moveTo>
                    <a:pt x="1736" y="1"/>
                  </a:moveTo>
                  <a:lnTo>
                    <a:pt x="1" y="1035"/>
                  </a:lnTo>
                  <a:lnTo>
                    <a:pt x="1" y="9674"/>
                  </a:lnTo>
                  <a:lnTo>
                    <a:pt x="1736" y="8674"/>
                  </a:lnTo>
                  <a:lnTo>
                    <a:pt x="1736"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5"/>
            <p:cNvSpPr/>
            <p:nvPr/>
          </p:nvSpPr>
          <p:spPr>
            <a:xfrm>
              <a:off x="4164800" y="3300300"/>
              <a:ext cx="43400" cy="191000"/>
            </a:xfrm>
            <a:custGeom>
              <a:avLst/>
              <a:gdLst/>
              <a:ahLst/>
              <a:cxnLst/>
              <a:rect l="l" t="t" r="r" b="b"/>
              <a:pathLst>
                <a:path w="1736" h="7640" extrusionOk="0">
                  <a:moveTo>
                    <a:pt x="1736" y="1"/>
                  </a:moveTo>
                  <a:lnTo>
                    <a:pt x="1" y="1001"/>
                  </a:lnTo>
                  <a:lnTo>
                    <a:pt x="1" y="7639"/>
                  </a:lnTo>
                  <a:lnTo>
                    <a:pt x="1736" y="6639"/>
                  </a:lnTo>
                  <a:lnTo>
                    <a:pt x="173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5"/>
            <p:cNvSpPr/>
            <p:nvPr/>
          </p:nvSpPr>
          <p:spPr>
            <a:xfrm>
              <a:off x="4242375" y="3126850"/>
              <a:ext cx="43375" cy="116775"/>
            </a:xfrm>
            <a:custGeom>
              <a:avLst/>
              <a:gdLst/>
              <a:ahLst/>
              <a:cxnLst/>
              <a:rect l="l" t="t" r="r" b="b"/>
              <a:pathLst>
                <a:path w="1735" h="4671" extrusionOk="0">
                  <a:moveTo>
                    <a:pt x="1735" y="0"/>
                  </a:moveTo>
                  <a:lnTo>
                    <a:pt x="0" y="1034"/>
                  </a:lnTo>
                  <a:lnTo>
                    <a:pt x="0" y="4670"/>
                  </a:lnTo>
                  <a:lnTo>
                    <a:pt x="1735" y="3670"/>
                  </a:lnTo>
                  <a:lnTo>
                    <a:pt x="173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5"/>
            <p:cNvSpPr/>
            <p:nvPr/>
          </p:nvSpPr>
          <p:spPr>
            <a:xfrm>
              <a:off x="4242375" y="3218575"/>
              <a:ext cx="43375" cy="228525"/>
            </a:xfrm>
            <a:custGeom>
              <a:avLst/>
              <a:gdLst/>
              <a:ahLst/>
              <a:cxnLst/>
              <a:rect l="l" t="t" r="r" b="b"/>
              <a:pathLst>
                <a:path w="1735" h="9141" extrusionOk="0">
                  <a:moveTo>
                    <a:pt x="1735" y="1"/>
                  </a:moveTo>
                  <a:lnTo>
                    <a:pt x="0" y="1001"/>
                  </a:lnTo>
                  <a:lnTo>
                    <a:pt x="0" y="9141"/>
                  </a:lnTo>
                  <a:lnTo>
                    <a:pt x="1735" y="8106"/>
                  </a:lnTo>
                  <a:lnTo>
                    <a:pt x="17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5"/>
            <p:cNvSpPr/>
            <p:nvPr/>
          </p:nvSpPr>
          <p:spPr>
            <a:xfrm>
              <a:off x="4319100" y="3111000"/>
              <a:ext cx="44200" cy="291075"/>
            </a:xfrm>
            <a:custGeom>
              <a:avLst/>
              <a:gdLst/>
              <a:ahLst/>
              <a:cxnLst/>
              <a:rect l="l" t="t" r="r" b="b"/>
              <a:pathLst>
                <a:path w="1768" h="11643" extrusionOk="0">
                  <a:moveTo>
                    <a:pt x="1768" y="1"/>
                  </a:moveTo>
                  <a:lnTo>
                    <a:pt x="0" y="1001"/>
                  </a:lnTo>
                  <a:lnTo>
                    <a:pt x="0" y="11642"/>
                  </a:lnTo>
                  <a:lnTo>
                    <a:pt x="1768" y="10642"/>
                  </a:lnTo>
                  <a:lnTo>
                    <a:pt x="17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5"/>
            <p:cNvSpPr/>
            <p:nvPr/>
          </p:nvSpPr>
          <p:spPr>
            <a:xfrm>
              <a:off x="4396650" y="3101825"/>
              <a:ext cx="43375" cy="132625"/>
            </a:xfrm>
            <a:custGeom>
              <a:avLst/>
              <a:gdLst/>
              <a:ahLst/>
              <a:cxnLst/>
              <a:rect l="l" t="t" r="r" b="b"/>
              <a:pathLst>
                <a:path w="1735" h="5305" extrusionOk="0">
                  <a:moveTo>
                    <a:pt x="1735" y="1"/>
                  </a:moveTo>
                  <a:lnTo>
                    <a:pt x="0" y="1001"/>
                  </a:lnTo>
                  <a:lnTo>
                    <a:pt x="0" y="5304"/>
                  </a:lnTo>
                  <a:lnTo>
                    <a:pt x="1735" y="4304"/>
                  </a:lnTo>
                  <a:lnTo>
                    <a:pt x="173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5"/>
            <p:cNvSpPr/>
            <p:nvPr/>
          </p:nvSpPr>
          <p:spPr>
            <a:xfrm>
              <a:off x="4396650" y="3209400"/>
              <a:ext cx="43375" cy="148475"/>
            </a:xfrm>
            <a:custGeom>
              <a:avLst/>
              <a:gdLst/>
              <a:ahLst/>
              <a:cxnLst/>
              <a:rect l="l" t="t" r="r" b="b"/>
              <a:pathLst>
                <a:path w="1735" h="5939" extrusionOk="0">
                  <a:moveTo>
                    <a:pt x="1735" y="1"/>
                  </a:moveTo>
                  <a:lnTo>
                    <a:pt x="0" y="1001"/>
                  </a:lnTo>
                  <a:lnTo>
                    <a:pt x="0" y="5938"/>
                  </a:lnTo>
                  <a:lnTo>
                    <a:pt x="1735" y="4938"/>
                  </a:lnTo>
                  <a:lnTo>
                    <a:pt x="17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5"/>
            <p:cNvSpPr/>
            <p:nvPr/>
          </p:nvSpPr>
          <p:spPr>
            <a:xfrm>
              <a:off x="4474200" y="2882500"/>
              <a:ext cx="43400" cy="268550"/>
            </a:xfrm>
            <a:custGeom>
              <a:avLst/>
              <a:gdLst/>
              <a:ahLst/>
              <a:cxnLst/>
              <a:rect l="l" t="t" r="r" b="b"/>
              <a:pathLst>
                <a:path w="1736" h="10742" extrusionOk="0">
                  <a:moveTo>
                    <a:pt x="1735" y="1"/>
                  </a:moveTo>
                  <a:lnTo>
                    <a:pt x="0" y="1001"/>
                  </a:lnTo>
                  <a:lnTo>
                    <a:pt x="0" y="10742"/>
                  </a:lnTo>
                  <a:lnTo>
                    <a:pt x="1735" y="9741"/>
                  </a:lnTo>
                  <a:lnTo>
                    <a:pt x="173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5"/>
            <p:cNvSpPr/>
            <p:nvPr/>
          </p:nvSpPr>
          <p:spPr>
            <a:xfrm>
              <a:off x="4474200" y="3126025"/>
              <a:ext cx="43400" cy="186825"/>
            </a:xfrm>
            <a:custGeom>
              <a:avLst/>
              <a:gdLst/>
              <a:ahLst/>
              <a:cxnLst/>
              <a:rect l="l" t="t" r="r" b="b"/>
              <a:pathLst>
                <a:path w="1736" h="7473" extrusionOk="0">
                  <a:moveTo>
                    <a:pt x="1735" y="0"/>
                  </a:moveTo>
                  <a:lnTo>
                    <a:pt x="0" y="1001"/>
                  </a:lnTo>
                  <a:lnTo>
                    <a:pt x="0" y="7472"/>
                  </a:lnTo>
                  <a:lnTo>
                    <a:pt x="1735" y="6471"/>
                  </a:lnTo>
                  <a:lnTo>
                    <a:pt x="17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5"/>
            <p:cNvSpPr/>
            <p:nvPr/>
          </p:nvSpPr>
          <p:spPr>
            <a:xfrm>
              <a:off x="4550925" y="2970075"/>
              <a:ext cx="44225" cy="110100"/>
            </a:xfrm>
            <a:custGeom>
              <a:avLst/>
              <a:gdLst/>
              <a:ahLst/>
              <a:cxnLst/>
              <a:rect l="l" t="t" r="r" b="b"/>
              <a:pathLst>
                <a:path w="1769" h="4404" extrusionOk="0">
                  <a:moveTo>
                    <a:pt x="1768" y="0"/>
                  </a:moveTo>
                  <a:lnTo>
                    <a:pt x="0" y="1034"/>
                  </a:lnTo>
                  <a:lnTo>
                    <a:pt x="0" y="4403"/>
                  </a:lnTo>
                  <a:lnTo>
                    <a:pt x="1768" y="3403"/>
                  </a:lnTo>
                  <a:lnTo>
                    <a:pt x="1768"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5"/>
            <p:cNvSpPr/>
            <p:nvPr/>
          </p:nvSpPr>
          <p:spPr>
            <a:xfrm>
              <a:off x="4550925" y="3055125"/>
              <a:ext cx="44225" cy="213525"/>
            </a:xfrm>
            <a:custGeom>
              <a:avLst/>
              <a:gdLst/>
              <a:ahLst/>
              <a:cxnLst/>
              <a:rect l="l" t="t" r="r" b="b"/>
              <a:pathLst>
                <a:path w="1769" h="8541" extrusionOk="0">
                  <a:moveTo>
                    <a:pt x="1768" y="1"/>
                  </a:moveTo>
                  <a:lnTo>
                    <a:pt x="0" y="1001"/>
                  </a:lnTo>
                  <a:lnTo>
                    <a:pt x="0" y="8540"/>
                  </a:lnTo>
                  <a:lnTo>
                    <a:pt x="1768" y="7539"/>
                  </a:lnTo>
                  <a:lnTo>
                    <a:pt x="17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5"/>
            <p:cNvSpPr/>
            <p:nvPr/>
          </p:nvSpPr>
          <p:spPr>
            <a:xfrm>
              <a:off x="3932975" y="3490450"/>
              <a:ext cx="44225" cy="135100"/>
            </a:xfrm>
            <a:custGeom>
              <a:avLst/>
              <a:gdLst/>
              <a:ahLst/>
              <a:cxnLst/>
              <a:rect l="l" t="t" r="r" b="b"/>
              <a:pathLst>
                <a:path w="1769" h="5404" extrusionOk="0">
                  <a:moveTo>
                    <a:pt x="1769" y="0"/>
                  </a:moveTo>
                  <a:lnTo>
                    <a:pt x="1" y="1034"/>
                  </a:lnTo>
                  <a:lnTo>
                    <a:pt x="1" y="5404"/>
                  </a:lnTo>
                  <a:lnTo>
                    <a:pt x="1769" y="4403"/>
                  </a:lnTo>
                  <a:lnTo>
                    <a:pt x="1769"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5"/>
            <p:cNvSpPr/>
            <p:nvPr/>
          </p:nvSpPr>
          <p:spPr>
            <a:xfrm>
              <a:off x="3932975" y="3490450"/>
              <a:ext cx="44225" cy="135100"/>
            </a:xfrm>
            <a:custGeom>
              <a:avLst/>
              <a:gdLst/>
              <a:ahLst/>
              <a:cxnLst/>
              <a:rect l="l" t="t" r="r" b="b"/>
              <a:pathLst>
                <a:path w="1769" h="5404" extrusionOk="0">
                  <a:moveTo>
                    <a:pt x="1769" y="0"/>
                  </a:moveTo>
                  <a:lnTo>
                    <a:pt x="1" y="1034"/>
                  </a:lnTo>
                  <a:lnTo>
                    <a:pt x="1" y="5404"/>
                  </a:lnTo>
                  <a:lnTo>
                    <a:pt x="1769" y="4403"/>
                  </a:lnTo>
                  <a:lnTo>
                    <a:pt x="176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5"/>
            <p:cNvSpPr/>
            <p:nvPr/>
          </p:nvSpPr>
          <p:spPr>
            <a:xfrm>
              <a:off x="4010525" y="3333650"/>
              <a:ext cx="43400" cy="246875"/>
            </a:xfrm>
            <a:custGeom>
              <a:avLst/>
              <a:gdLst/>
              <a:ahLst/>
              <a:cxnLst/>
              <a:rect l="l" t="t" r="r" b="b"/>
              <a:pathLst>
                <a:path w="1736" h="9875" extrusionOk="0">
                  <a:moveTo>
                    <a:pt x="1735" y="1"/>
                  </a:moveTo>
                  <a:lnTo>
                    <a:pt x="1" y="1002"/>
                  </a:lnTo>
                  <a:lnTo>
                    <a:pt x="1" y="9875"/>
                  </a:lnTo>
                  <a:lnTo>
                    <a:pt x="1735" y="8874"/>
                  </a:lnTo>
                  <a:lnTo>
                    <a:pt x="173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5"/>
            <p:cNvSpPr/>
            <p:nvPr/>
          </p:nvSpPr>
          <p:spPr>
            <a:xfrm>
              <a:off x="4010525" y="3333650"/>
              <a:ext cx="43400" cy="246875"/>
            </a:xfrm>
            <a:custGeom>
              <a:avLst/>
              <a:gdLst/>
              <a:ahLst/>
              <a:cxnLst/>
              <a:rect l="l" t="t" r="r" b="b"/>
              <a:pathLst>
                <a:path w="1736" h="9875" extrusionOk="0">
                  <a:moveTo>
                    <a:pt x="1735" y="1"/>
                  </a:moveTo>
                  <a:lnTo>
                    <a:pt x="1" y="1002"/>
                  </a:lnTo>
                  <a:lnTo>
                    <a:pt x="1" y="9875"/>
                  </a:lnTo>
                  <a:lnTo>
                    <a:pt x="1735" y="8874"/>
                  </a:lnTo>
                  <a:lnTo>
                    <a:pt x="17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5"/>
            <p:cNvSpPr/>
            <p:nvPr/>
          </p:nvSpPr>
          <p:spPr>
            <a:xfrm>
              <a:off x="4087250" y="3148525"/>
              <a:ext cx="44225" cy="387800"/>
            </a:xfrm>
            <a:custGeom>
              <a:avLst/>
              <a:gdLst/>
              <a:ahLst/>
              <a:cxnLst/>
              <a:rect l="l" t="t" r="r" b="b"/>
              <a:pathLst>
                <a:path w="1769" h="15512" extrusionOk="0">
                  <a:moveTo>
                    <a:pt x="1769" y="1"/>
                  </a:moveTo>
                  <a:lnTo>
                    <a:pt x="1" y="1001"/>
                  </a:lnTo>
                  <a:lnTo>
                    <a:pt x="1" y="15512"/>
                  </a:lnTo>
                  <a:lnTo>
                    <a:pt x="1769" y="14478"/>
                  </a:lnTo>
                  <a:lnTo>
                    <a:pt x="1769"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5"/>
            <p:cNvSpPr/>
            <p:nvPr/>
          </p:nvSpPr>
          <p:spPr>
            <a:xfrm>
              <a:off x="4087250" y="3148525"/>
              <a:ext cx="44225" cy="387800"/>
            </a:xfrm>
            <a:custGeom>
              <a:avLst/>
              <a:gdLst/>
              <a:ahLst/>
              <a:cxnLst/>
              <a:rect l="l" t="t" r="r" b="b"/>
              <a:pathLst>
                <a:path w="1769" h="15512" extrusionOk="0">
                  <a:moveTo>
                    <a:pt x="1769" y="1"/>
                  </a:moveTo>
                  <a:lnTo>
                    <a:pt x="1" y="1001"/>
                  </a:lnTo>
                  <a:lnTo>
                    <a:pt x="1" y="15512"/>
                  </a:lnTo>
                  <a:lnTo>
                    <a:pt x="1769" y="14478"/>
                  </a:lnTo>
                  <a:lnTo>
                    <a:pt x="176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5"/>
            <p:cNvSpPr/>
            <p:nvPr/>
          </p:nvSpPr>
          <p:spPr>
            <a:xfrm>
              <a:off x="4164800" y="3300300"/>
              <a:ext cx="43400" cy="191000"/>
            </a:xfrm>
            <a:custGeom>
              <a:avLst/>
              <a:gdLst/>
              <a:ahLst/>
              <a:cxnLst/>
              <a:rect l="l" t="t" r="r" b="b"/>
              <a:pathLst>
                <a:path w="1736" h="7640" extrusionOk="0">
                  <a:moveTo>
                    <a:pt x="1736" y="1"/>
                  </a:moveTo>
                  <a:lnTo>
                    <a:pt x="1" y="1001"/>
                  </a:lnTo>
                  <a:lnTo>
                    <a:pt x="1" y="7639"/>
                  </a:lnTo>
                  <a:lnTo>
                    <a:pt x="1736" y="6639"/>
                  </a:lnTo>
                  <a:lnTo>
                    <a:pt x="1736"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5"/>
            <p:cNvSpPr/>
            <p:nvPr/>
          </p:nvSpPr>
          <p:spPr>
            <a:xfrm>
              <a:off x="4164800" y="3300300"/>
              <a:ext cx="43400" cy="191000"/>
            </a:xfrm>
            <a:custGeom>
              <a:avLst/>
              <a:gdLst/>
              <a:ahLst/>
              <a:cxnLst/>
              <a:rect l="l" t="t" r="r" b="b"/>
              <a:pathLst>
                <a:path w="1736" h="7640" extrusionOk="0">
                  <a:moveTo>
                    <a:pt x="1736" y="1"/>
                  </a:moveTo>
                  <a:lnTo>
                    <a:pt x="1" y="1001"/>
                  </a:lnTo>
                  <a:lnTo>
                    <a:pt x="1" y="7639"/>
                  </a:lnTo>
                  <a:lnTo>
                    <a:pt x="1736" y="6639"/>
                  </a:lnTo>
                  <a:lnTo>
                    <a:pt x="173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5"/>
            <p:cNvSpPr/>
            <p:nvPr/>
          </p:nvSpPr>
          <p:spPr>
            <a:xfrm>
              <a:off x="4242375" y="3218575"/>
              <a:ext cx="43375" cy="228525"/>
            </a:xfrm>
            <a:custGeom>
              <a:avLst/>
              <a:gdLst/>
              <a:ahLst/>
              <a:cxnLst/>
              <a:rect l="l" t="t" r="r" b="b"/>
              <a:pathLst>
                <a:path w="1735" h="9141" extrusionOk="0">
                  <a:moveTo>
                    <a:pt x="1735" y="1"/>
                  </a:moveTo>
                  <a:lnTo>
                    <a:pt x="0" y="1001"/>
                  </a:lnTo>
                  <a:lnTo>
                    <a:pt x="0" y="9141"/>
                  </a:lnTo>
                  <a:lnTo>
                    <a:pt x="1735" y="8106"/>
                  </a:lnTo>
                  <a:lnTo>
                    <a:pt x="173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5"/>
            <p:cNvSpPr/>
            <p:nvPr/>
          </p:nvSpPr>
          <p:spPr>
            <a:xfrm>
              <a:off x="4242375" y="3218575"/>
              <a:ext cx="43375" cy="228525"/>
            </a:xfrm>
            <a:custGeom>
              <a:avLst/>
              <a:gdLst/>
              <a:ahLst/>
              <a:cxnLst/>
              <a:rect l="l" t="t" r="r" b="b"/>
              <a:pathLst>
                <a:path w="1735" h="9141" extrusionOk="0">
                  <a:moveTo>
                    <a:pt x="1735" y="1"/>
                  </a:moveTo>
                  <a:lnTo>
                    <a:pt x="0" y="1001"/>
                  </a:lnTo>
                  <a:lnTo>
                    <a:pt x="0" y="9141"/>
                  </a:lnTo>
                  <a:lnTo>
                    <a:pt x="1735" y="8106"/>
                  </a:lnTo>
                  <a:lnTo>
                    <a:pt x="17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5"/>
            <p:cNvSpPr/>
            <p:nvPr/>
          </p:nvSpPr>
          <p:spPr>
            <a:xfrm>
              <a:off x="4319100" y="3111000"/>
              <a:ext cx="44200" cy="291075"/>
            </a:xfrm>
            <a:custGeom>
              <a:avLst/>
              <a:gdLst/>
              <a:ahLst/>
              <a:cxnLst/>
              <a:rect l="l" t="t" r="r" b="b"/>
              <a:pathLst>
                <a:path w="1768" h="11643" extrusionOk="0">
                  <a:moveTo>
                    <a:pt x="1768" y="1"/>
                  </a:moveTo>
                  <a:lnTo>
                    <a:pt x="0" y="1001"/>
                  </a:lnTo>
                  <a:lnTo>
                    <a:pt x="0" y="11642"/>
                  </a:lnTo>
                  <a:lnTo>
                    <a:pt x="1768" y="10642"/>
                  </a:lnTo>
                  <a:lnTo>
                    <a:pt x="17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5"/>
            <p:cNvSpPr/>
            <p:nvPr/>
          </p:nvSpPr>
          <p:spPr>
            <a:xfrm>
              <a:off x="4319100" y="3111000"/>
              <a:ext cx="44200" cy="291075"/>
            </a:xfrm>
            <a:custGeom>
              <a:avLst/>
              <a:gdLst/>
              <a:ahLst/>
              <a:cxnLst/>
              <a:rect l="l" t="t" r="r" b="b"/>
              <a:pathLst>
                <a:path w="1768" h="11643" extrusionOk="0">
                  <a:moveTo>
                    <a:pt x="1768" y="1"/>
                  </a:moveTo>
                  <a:lnTo>
                    <a:pt x="0" y="1001"/>
                  </a:lnTo>
                  <a:lnTo>
                    <a:pt x="0" y="11642"/>
                  </a:lnTo>
                  <a:lnTo>
                    <a:pt x="1768" y="10642"/>
                  </a:lnTo>
                  <a:lnTo>
                    <a:pt x="17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5"/>
            <p:cNvSpPr/>
            <p:nvPr/>
          </p:nvSpPr>
          <p:spPr>
            <a:xfrm>
              <a:off x="4396650" y="3209400"/>
              <a:ext cx="43375" cy="148475"/>
            </a:xfrm>
            <a:custGeom>
              <a:avLst/>
              <a:gdLst/>
              <a:ahLst/>
              <a:cxnLst/>
              <a:rect l="l" t="t" r="r" b="b"/>
              <a:pathLst>
                <a:path w="1735" h="5939" extrusionOk="0">
                  <a:moveTo>
                    <a:pt x="1735" y="1"/>
                  </a:moveTo>
                  <a:lnTo>
                    <a:pt x="0" y="1001"/>
                  </a:lnTo>
                  <a:lnTo>
                    <a:pt x="0" y="5938"/>
                  </a:lnTo>
                  <a:lnTo>
                    <a:pt x="1735" y="4938"/>
                  </a:lnTo>
                  <a:lnTo>
                    <a:pt x="173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5"/>
            <p:cNvSpPr/>
            <p:nvPr/>
          </p:nvSpPr>
          <p:spPr>
            <a:xfrm>
              <a:off x="4396650" y="3209400"/>
              <a:ext cx="43375" cy="148475"/>
            </a:xfrm>
            <a:custGeom>
              <a:avLst/>
              <a:gdLst/>
              <a:ahLst/>
              <a:cxnLst/>
              <a:rect l="l" t="t" r="r" b="b"/>
              <a:pathLst>
                <a:path w="1735" h="5939" extrusionOk="0">
                  <a:moveTo>
                    <a:pt x="1735" y="1"/>
                  </a:moveTo>
                  <a:lnTo>
                    <a:pt x="0" y="1001"/>
                  </a:lnTo>
                  <a:lnTo>
                    <a:pt x="0" y="5938"/>
                  </a:lnTo>
                  <a:lnTo>
                    <a:pt x="1735" y="4938"/>
                  </a:lnTo>
                  <a:lnTo>
                    <a:pt x="17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5"/>
            <p:cNvSpPr/>
            <p:nvPr/>
          </p:nvSpPr>
          <p:spPr>
            <a:xfrm>
              <a:off x="4474200" y="3126025"/>
              <a:ext cx="43400" cy="186825"/>
            </a:xfrm>
            <a:custGeom>
              <a:avLst/>
              <a:gdLst/>
              <a:ahLst/>
              <a:cxnLst/>
              <a:rect l="l" t="t" r="r" b="b"/>
              <a:pathLst>
                <a:path w="1736" h="7473" extrusionOk="0">
                  <a:moveTo>
                    <a:pt x="1735" y="0"/>
                  </a:moveTo>
                  <a:lnTo>
                    <a:pt x="0" y="1001"/>
                  </a:lnTo>
                  <a:lnTo>
                    <a:pt x="0" y="7472"/>
                  </a:lnTo>
                  <a:lnTo>
                    <a:pt x="1735" y="6471"/>
                  </a:lnTo>
                  <a:lnTo>
                    <a:pt x="173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5"/>
            <p:cNvSpPr/>
            <p:nvPr/>
          </p:nvSpPr>
          <p:spPr>
            <a:xfrm>
              <a:off x="4474200" y="3126025"/>
              <a:ext cx="43400" cy="186825"/>
            </a:xfrm>
            <a:custGeom>
              <a:avLst/>
              <a:gdLst/>
              <a:ahLst/>
              <a:cxnLst/>
              <a:rect l="l" t="t" r="r" b="b"/>
              <a:pathLst>
                <a:path w="1736" h="7473" extrusionOk="0">
                  <a:moveTo>
                    <a:pt x="1735" y="0"/>
                  </a:moveTo>
                  <a:lnTo>
                    <a:pt x="0" y="1001"/>
                  </a:lnTo>
                  <a:lnTo>
                    <a:pt x="0" y="7472"/>
                  </a:lnTo>
                  <a:lnTo>
                    <a:pt x="1735" y="6471"/>
                  </a:lnTo>
                  <a:lnTo>
                    <a:pt x="17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5"/>
            <p:cNvSpPr/>
            <p:nvPr/>
          </p:nvSpPr>
          <p:spPr>
            <a:xfrm>
              <a:off x="4550925" y="3055125"/>
              <a:ext cx="44225" cy="213525"/>
            </a:xfrm>
            <a:custGeom>
              <a:avLst/>
              <a:gdLst/>
              <a:ahLst/>
              <a:cxnLst/>
              <a:rect l="l" t="t" r="r" b="b"/>
              <a:pathLst>
                <a:path w="1769" h="8541" extrusionOk="0">
                  <a:moveTo>
                    <a:pt x="1768" y="1"/>
                  </a:moveTo>
                  <a:lnTo>
                    <a:pt x="0" y="1001"/>
                  </a:lnTo>
                  <a:lnTo>
                    <a:pt x="0" y="8540"/>
                  </a:lnTo>
                  <a:lnTo>
                    <a:pt x="1768" y="7539"/>
                  </a:lnTo>
                  <a:lnTo>
                    <a:pt x="17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5"/>
            <p:cNvSpPr/>
            <p:nvPr/>
          </p:nvSpPr>
          <p:spPr>
            <a:xfrm>
              <a:off x="4897000" y="1504075"/>
              <a:ext cx="669675" cy="1089025"/>
            </a:xfrm>
            <a:custGeom>
              <a:avLst/>
              <a:gdLst/>
              <a:ahLst/>
              <a:cxnLst/>
              <a:rect l="l" t="t" r="r" b="b"/>
              <a:pathLst>
                <a:path w="26787" h="43561" extrusionOk="0">
                  <a:moveTo>
                    <a:pt x="26298" y="0"/>
                  </a:moveTo>
                  <a:cubicBezTo>
                    <a:pt x="26175" y="0"/>
                    <a:pt x="26035" y="42"/>
                    <a:pt x="25886" y="132"/>
                  </a:cubicBezTo>
                  <a:lnTo>
                    <a:pt x="868" y="14575"/>
                  </a:lnTo>
                  <a:cubicBezTo>
                    <a:pt x="367" y="14909"/>
                    <a:pt x="34" y="15476"/>
                    <a:pt x="1" y="16110"/>
                  </a:cubicBezTo>
                  <a:lnTo>
                    <a:pt x="1" y="42929"/>
                  </a:lnTo>
                  <a:cubicBezTo>
                    <a:pt x="1" y="43327"/>
                    <a:pt x="198" y="43561"/>
                    <a:pt x="477" y="43561"/>
                  </a:cubicBezTo>
                  <a:cubicBezTo>
                    <a:pt x="596" y="43561"/>
                    <a:pt x="729" y="43519"/>
                    <a:pt x="868" y="43429"/>
                  </a:cubicBezTo>
                  <a:lnTo>
                    <a:pt x="25886" y="28986"/>
                  </a:lnTo>
                  <a:cubicBezTo>
                    <a:pt x="26419" y="28652"/>
                    <a:pt x="26753" y="28085"/>
                    <a:pt x="26786" y="27451"/>
                  </a:cubicBezTo>
                  <a:lnTo>
                    <a:pt x="26786" y="632"/>
                  </a:lnTo>
                  <a:cubicBezTo>
                    <a:pt x="26786" y="234"/>
                    <a:pt x="26589" y="0"/>
                    <a:pt x="2629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5"/>
            <p:cNvSpPr/>
            <p:nvPr/>
          </p:nvSpPr>
          <p:spPr>
            <a:xfrm>
              <a:off x="4891175" y="1498775"/>
              <a:ext cx="681325" cy="1099375"/>
            </a:xfrm>
            <a:custGeom>
              <a:avLst/>
              <a:gdLst/>
              <a:ahLst/>
              <a:cxnLst/>
              <a:rect l="l" t="t" r="r" b="b"/>
              <a:pathLst>
                <a:path w="27253" h="43975" extrusionOk="0">
                  <a:moveTo>
                    <a:pt x="26652" y="444"/>
                  </a:moveTo>
                  <a:cubicBezTo>
                    <a:pt x="26752" y="544"/>
                    <a:pt x="26819" y="711"/>
                    <a:pt x="26786" y="877"/>
                  </a:cubicBezTo>
                  <a:lnTo>
                    <a:pt x="26786" y="27697"/>
                  </a:lnTo>
                  <a:cubicBezTo>
                    <a:pt x="26752" y="28230"/>
                    <a:pt x="26486" y="28731"/>
                    <a:pt x="26019" y="29064"/>
                  </a:cubicBezTo>
                  <a:lnTo>
                    <a:pt x="1001" y="43475"/>
                  </a:lnTo>
                  <a:cubicBezTo>
                    <a:pt x="921" y="43554"/>
                    <a:pt x="826" y="43590"/>
                    <a:pt x="736" y="43590"/>
                  </a:cubicBezTo>
                  <a:cubicBezTo>
                    <a:pt x="525" y="43590"/>
                    <a:pt x="340" y="43398"/>
                    <a:pt x="434" y="43141"/>
                  </a:cubicBezTo>
                  <a:lnTo>
                    <a:pt x="434" y="16322"/>
                  </a:lnTo>
                  <a:cubicBezTo>
                    <a:pt x="467" y="15788"/>
                    <a:pt x="734" y="15288"/>
                    <a:pt x="1201" y="14987"/>
                  </a:cubicBezTo>
                  <a:lnTo>
                    <a:pt x="26219" y="544"/>
                  </a:lnTo>
                  <a:cubicBezTo>
                    <a:pt x="26319" y="477"/>
                    <a:pt x="26419" y="444"/>
                    <a:pt x="26519" y="444"/>
                  </a:cubicBezTo>
                  <a:close/>
                  <a:moveTo>
                    <a:pt x="26467" y="1"/>
                  </a:moveTo>
                  <a:cubicBezTo>
                    <a:pt x="26305" y="1"/>
                    <a:pt x="26147" y="52"/>
                    <a:pt x="26019" y="144"/>
                  </a:cubicBezTo>
                  <a:lnTo>
                    <a:pt x="1001" y="14587"/>
                  </a:lnTo>
                  <a:cubicBezTo>
                    <a:pt x="400" y="14954"/>
                    <a:pt x="33" y="15621"/>
                    <a:pt x="0" y="16322"/>
                  </a:cubicBezTo>
                  <a:lnTo>
                    <a:pt x="0" y="43141"/>
                  </a:lnTo>
                  <a:cubicBezTo>
                    <a:pt x="0" y="43441"/>
                    <a:pt x="133" y="43708"/>
                    <a:pt x="367" y="43875"/>
                  </a:cubicBezTo>
                  <a:cubicBezTo>
                    <a:pt x="467" y="43942"/>
                    <a:pt x="600" y="43975"/>
                    <a:pt x="701" y="43975"/>
                  </a:cubicBezTo>
                  <a:cubicBezTo>
                    <a:pt x="901" y="43975"/>
                    <a:pt x="1067" y="43908"/>
                    <a:pt x="1234" y="43808"/>
                  </a:cubicBezTo>
                  <a:lnTo>
                    <a:pt x="26219" y="29398"/>
                  </a:lnTo>
                  <a:cubicBezTo>
                    <a:pt x="26819" y="28998"/>
                    <a:pt x="27186" y="28364"/>
                    <a:pt x="27219" y="27663"/>
                  </a:cubicBezTo>
                  <a:lnTo>
                    <a:pt x="27219" y="844"/>
                  </a:lnTo>
                  <a:cubicBezTo>
                    <a:pt x="27253" y="544"/>
                    <a:pt x="27119" y="277"/>
                    <a:pt x="26853" y="110"/>
                  </a:cubicBezTo>
                  <a:cubicBezTo>
                    <a:pt x="26732" y="35"/>
                    <a:pt x="26599" y="1"/>
                    <a:pt x="2646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5"/>
            <p:cNvSpPr/>
            <p:nvPr/>
          </p:nvSpPr>
          <p:spPr>
            <a:xfrm>
              <a:off x="5231400" y="1808825"/>
              <a:ext cx="96775" cy="239775"/>
            </a:xfrm>
            <a:custGeom>
              <a:avLst/>
              <a:gdLst/>
              <a:ahLst/>
              <a:cxnLst/>
              <a:rect l="l" t="t" r="r" b="b"/>
              <a:pathLst>
                <a:path w="3871" h="9591" extrusionOk="0">
                  <a:moveTo>
                    <a:pt x="2637" y="0"/>
                  </a:moveTo>
                  <a:cubicBezTo>
                    <a:pt x="1838" y="0"/>
                    <a:pt x="947" y="247"/>
                    <a:pt x="1" y="784"/>
                  </a:cubicBezTo>
                  <a:lnTo>
                    <a:pt x="1" y="9591"/>
                  </a:lnTo>
                  <a:lnTo>
                    <a:pt x="3870" y="217"/>
                  </a:lnTo>
                  <a:cubicBezTo>
                    <a:pt x="3491" y="75"/>
                    <a:pt x="3078" y="0"/>
                    <a:pt x="263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5"/>
            <p:cNvSpPr/>
            <p:nvPr/>
          </p:nvSpPr>
          <p:spPr>
            <a:xfrm>
              <a:off x="5134675" y="1828425"/>
              <a:ext cx="96750" cy="220175"/>
            </a:xfrm>
            <a:custGeom>
              <a:avLst/>
              <a:gdLst/>
              <a:ahLst/>
              <a:cxnLst/>
              <a:rect l="l" t="t" r="r" b="b"/>
              <a:pathLst>
                <a:path w="3870" h="8807" extrusionOk="0">
                  <a:moveTo>
                    <a:pt x="3870" y="0"/>
                  </a:moveTo>
                  <a:cubicBezTo>
                    <a:pt x="2302" y="1001"/>
                    <a:pt x="968" y="2335"/>
                    <a:pt x="0" y="3936"/>
                  </a:cubicBezTo>
                  <a:lnTo>
                    <a:pt x="3870" y="8807"/>
                  </a:lnTo>
                  <a:lnTo>
                    <a:pt x="3870"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5"/>
            <p:cNvSpPr/>
            <p:nvPr/>
          </p:nvSpPr>
          <p:spPr>
            <a:xfrm>
              <a:off x="5074625" y="1926825"/>
              <a:ext cx="156800" cy="144300"/>
            </a:xfrm>
            <a:custGeom>
              <a:avLst/>
              <a:gdLst/>
              <a:ahLst/>
              <a:cxnLst/>
              <a:rect l="l" t="t" r="r" b="b"/>
              <a:pathLst>
                <a:path w="6272" h="5772" extrusionOk="0">
                  <a:moveTo>
                    <a:pt x="2402" y="0"/>
                  </a:moveTo>
                  <a:cubicBezTo>
                    <a:pt x="1268" y="1768"/>
                    <a:pt x="434" y="3703"/>
                    <a:pt x="1" y="5771"/>
                  </a:cubicBezTo>
                  <a:lnTo>
                    <a:pt x="6272" y="4871"/>
                  </a:lnTo>
                  <a:lnTo>
                    <a:pt x="2402"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5"/>
            <p:cNvSpPr/>
            <p:nvPr/>
          </p:nvSpPr>
          <p:spPr>
            <a:xfrm>
              <a:off x="5231400" y="1814250"/>
              <a:ext cx="157650" cy="234350"/>
            </a:xfrm>
            <a:custGeom>
              <a:avLst/>
              <a:gdLst/>
              <a:ahLst/>
              <a:cxnLst/>
              <a:rect l="l" t="t" r="r" b="b"/>
              <a:pathLst>
                <a:path w="6306" h="9374" extrusionOk="0">
                  <a:moveTo>
                    <a:pt x="3904" y="0"/>
                  </a:moveTo>
                  <a:lnTo>
                    <a:pt x="1" y="9374"/>
                  </a:lnTo>
                  <a:lnTo>
                    <a:pt x="6305" y="3036"/>
                  </a:lnTo>
                  <a:cubicBezTo>
                    <a:pt x="5872" y="1501"/>
                    <a:pt x="5004" y="467"/>
                    <a:pt x="390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5"/>
            <p:cNvSpPr/>
            <p:nvPr/>
          </p:nvSpPr>
          <p:spPr>
            <a:xfrm>
              <a:off x="5066300" y="2048575"/>
              <a:ext cx="165125" cy="158475"/>
            </a:xfrm>
            <a:custGeom>
              <a:avLst/>
              <a:gdLst/>
              <a:ahLst/>
              <a:cxnLst/>
              <a:rect l="l" t="t" r="r" b="b"/>
              <a:pathLst>
                <a:path w="6605" h="6339" extrusionOk="0">
                  <a:moveTo>
                    <a:pt x="6605" y="1"/>
                  </a:moveTo>
                  <a:lnTo>
                    <a:pt x="334" y="901"/>
                  </a:lnTo>
                  <a:cubicBezTo>
                    <a:pt x="133" y="1835"/>
                    <a:pt x="0" y="2836"/>
                    <a:pt x="0" y="3803"/>
                  </a:cubicBezTo>
                  <a:cubicBezTo>
                    <a:pt x="0" y="4671"/>
                    <a:pt x="100" y="5504"/>
                    <a:pt x="334" y="6338"/>
                  </a:cubicBezTo>
                  <a:lnTo>
                    <a:pt x="6605"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5"/>
            <p:cNvSpPr/>
            <p:nvPr/>
          </p:nvSpPr>
          <p:spPr>
            <a:xfrm>
              <a:off x="5231400" y="2026050"/>
              <a:ext cx="156800" cy="144300"/>
            </a:xfrm>
            <a:custGeom>
              <a:avLst/>
              <a:gdLst/>
              <a:ahLst/>
              <a:cxnLst/>
              <a:rect l="l" t="t" r="r" b="b"/>
              <a:pathLst>
                <a:path w="6272" h="5772" extrusionOk="0">
                  <a:moveTo>
                    <a:pt x="6272" y="1"/>
                  </a:moveTo>
                  <a:lnTo>
                    <a:pt x="1" y="902"/>
                  </a:lnTo>
                  <a:lnTo>
                    <a:pt x="3904" y="5772"/>
                  </a:lnTo>
                  <a:cubicBezTo>
                    <a:pt x="5038" y="4004"/>
                    <a:pt x="5838" y="2036"/>
                    <a:pt x="627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5"/>
            <p:cNvSpPr/>
            <p:nvPr/>
          </p:nvSpPr>
          <p:spPr>
            <a:xfrm>
              <a:off x="5134675" y="2048575"/>
              <a:ext cx="96750" cy="239575"/>
            </a:xfrm>
            <a:custGeom>
              <a:avLst/>
              <a:gdLst/>
              <a:ahLst/>
              <a:cxnLst/>
              <a:rect l="l" t="t" r="r" b="b"/>
              <a:pathLst>
                <a:path w="3870" h="9583" extrusionOk="0">
                  <a:moveTo>
                    <a:pt x="3870" y="1"/>
                  </a:moveTo>
                  <a:lnTo>
                    <a:pt x="0" y="9341"/>
                  </a:lnTo>
                  <a:cubicBezTo>
                    <a:pt x="404" y="9499"/>
                    <a:pt x="839" y="9582"/>
                    <a:pt x="1298" y="9582"/>
                  </a:cubicBezTo>
                  <a:cubicBezTo>
                    <a:pt x="2093" y="9582"/>
                    <a:pt x="2961" y="9335"/>
                    <a:pt x="3870" y="8807"/>
                  </a:cubicBezTo>
                  <a:lnTo>
                    <a:pt x="3870"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5"/>
            <p:cNvSpPr/>
            <p:nvPr/>
          </p:nvSpPr>
          <p:spPr>
            <a:xfrm>
              <a:off x="5074625" y="2048575"/>
              <a:ext cx="156800" cy="233525"/>
            </a:xfrm>
            <a:custGeom>
              <a:avLst/>
              <a:gdLst/>
              <a:ahLst/>
              <a:cxnLst/>
              <a:rect l="l" t="t" r="r" b="b"/>
              <a:pathLst>
                <a:path w="6272" h="9341" extrusionOk="0">
                  <a:moveTo>
                    <a:pt x="6272" y="1"/>
                  </a:moveTo>
                  <a:lnTo>
                    <a:pt x="1" y="6338"/>
                  </a:lnTo>
                  <a:cubicBezTo>
                    <a:pt x="434" y="7873"/>
                    <a:pt x="1268" y="8907"/>
                    <a:pt x="2402" y="9341"/>
                  </a:cubicBezTo>
                  <a:lnTo>
                    <a:pt x="6272"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5"/>
            <p:cNvSpPr/>
            <p:nvPr/>
          </p:nvSpPr>
          <p:spPr>
            <a:xfrm>
              <a:off x="5066300" y="1926825"/>
              <a:ext cx="165125" cy="356100"/>
            </a:xfrm>
            <a:custGeom>
              <a:avLst/>
              <a:gdLst/>
              <a:ahLst/>
              <a:cxnLst/>
              <a:rect l="l" t="t" r="r" b="b"/>
              <a:pathLst>
                <a:path w="6605" h="14244" extrusionOk="0">
                  <a:moveTo>
                    <a:pt x="2735" y="0"/>
                  </a:moveTo>
                  <a:cubicBezTo>
                    <a:pt x="1601" y="1768"/>
                    <a:pt x="767" y="3736"/>
                    <a:pt x="334" y="5771"/>
                  </a:cubicBezTo>
                  <a:cubicBezTo>
                    <a:pt x="133" y="6739"/>
                    <a:pt x="0" y="7706"/>
                    <a:pt x="0" y="8707"/>
                  </a:cubicBezTo>
                  <a:cubicBezTo>
                    <a:pt x="0" y="9574"/>
                    <a:pt x="100" y="10408"/>
                    <a:pt x="334" y="11242"/>
                  </a:cubicBezTo>
                  <a:cubicBezTo>
                    <a:pt x="734" y="12776"/>
                    <a:pt x="1601" y="13810"/>
                    <a:pt x="2735" y="14244"/>
                  </a:cubicBezTo>
                  <a:lnTo>
                    <a:pt x="6605" y="4904"/>
                  </a:lnTo>
                  <a:lnTo>
                    <a:pt x="27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5"/>
            <p:cNvSpPr/>
            <p:nvPr/>
          </p:nvSpPr>
          <p:spPr>
            <a:xfrm>
              <a:off x="5231400" y="1890125"/>
              <a:ext cx="165150" cy="158475"/>
            </a:xfrm>
            <a:custGeom>
              <a:avLst/>
              <a:gdLst/>
              <a:ahLst/>
              <a:cxnLst/>
              <a:rect l="l" t="t" r="r" b="b"/>
              <a:pathLst>
                <a:path w="6606" h="6339" extrusionOk="0">
                  <a:moveTo>
                    <a:pt x="6272" y="1"/>
                  </a:moveTo>
                  <a:lnTo>
                    <a:pt x="1" y="6339"/>
                  </a:lnTo>
                  <a:lnTo>
                    <a:pt x="6272" y="5438"/>
                  </a:lnTo>
                  <a:cubicBezTo>
                    <a:pt x="6505" y="4471"/>
                    <a:pt x="6605" y="3503"/>
                    <a:pt x="6605" y="2536"/>
                  </a:cubicBezTo>
                  <a:cubicBezTo>
                    <a:pt x="6605" y="1668"/>
                    <a:pt x="6505" y="801"/>
                    <a:pt x="627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5"/>
            <p:cNvSpPr/>
            <p:nvPr/>
          </p:nvSpPr>
          <p:spPr>
            <a:xfrm>
              <a:off x="5231400" y="2048575"/>
              <a:ext cx="97600" cy="220175"/>
            </a:xfrm>
            <a:custGeom>
              <a:avLst/>
              <a:gdLst/>
              <a:ahLst/>
              <a:cxnLst/>
              <a:rect l="l" t="t" r="r" b="b"/>
              <a:pathLst>
                <a:path w="3904" h="8807" extrusionOk="0">
                  <a:moveTo>
                    <a:pt x="1" y="1"/>
                  </a:moveTo>
                  <a:lnTo>
                    <a:pt x="1" y="8807"/>
                  </a:lnTo>
                  <a:cubicBezTo>
                    <a:pt x="1602" y="7806"/>
                    <a:pt x="2903" y="6472"/>
                    <a:pt x="3904" y="4871"/>
                  </a:cubicBezTo>
                  <a:lnTo>
                    <a:pt x="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5"/>
            <p:cNvSpPr/>
            <p:nvPr/>
          </p:nvSpPr>
          <p:spPr>
            <a:xfrm>
              <a:off x="5134675" y="1890125"/>
              <a:ext cx="261875" cy="398025"/>
            </a:xfrm>
            <a:custGeom>
              <a:avLst/>
              <a:gdLst/>
              <a:ahLst/>
              <a:cxnLst/>
              <a:rect l="l" t="t" r="r" b="b"/>
              <a:pathLst>
                <a:path w="10475" h="15921" extrusionOk="0">
                  <a:moveTo>
                    <a:pt x="10141" y="1"/>
                  </a:moveTo>
                  <a:lnTo>
                    <a:pt x="3870" y="6339"/>
                  </a:lnTo>
                  <a:lnTo>
                    <a:pt x="0" y="15679"/>
                  </a:lnTo>
                  <a:cubicBezTo>
                    <a:pt x="404" y="15837"/>
                    <a:pt x="839" y="15920"/>
                    <a:pt x="1298" y="15920"/>
                  </a:cubicBezTo>
                  <a:cubicBezTo>
                    <a:pt x="2093" y="15920"/>
                    <a:pt x="2961" y="15673"/>
                    <a:pt x="3870" y="15145"/>
                  </a:cubicBezTo>
                  <a:cubicBezTo>
                    <a:pt x="5438" y="14144"/>
                    <a:pt x="6772" y="12810"/>
                    <a:pt x="7739" y="11209"/>
                  </a:cubicBezTo>
                  <a:cubicBezTo>
                    <a:pt x="8873" y="9441"/>
                    <a:pt x="9707" y="7473"/>
                    <a:pt x="10141" y="5438"/>
                  </a:cubicBezTo>
                  <a:cubicBezTo>
                    <a:pt x="10374" y="4471"/>
                    <a:pt x="10474" y="3503"/>
                    <a:pt x="10474" y="2502"/>
                  </a:cubicBezTo>
                  <a:cubicBezTo>
                    <a:pt x="10474" y="1668"/>
                    <a:pt x="10374" y="801"/>
                    <a:pt x="1014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5"/>
            <p:cNvSpPr/>
            <p:nvPr/>
          </p:nvSpPr>
          <p:spPr>
            <a:xfrm>
              <a:off x="5028750" y="1755950"/>
              <a:ext cx="405325" cy="585350"/>
            </a:xfrm>
            <a:custGeom>
              <a:avLst/>
              <a:gdLst/>
              <a:ahLst/>
              <a:cxnLst/>
              <a:rect l="l" t="t" r="r" b="b"/>
              <a:pathLst>
                <a:path w="16213" h="23414" extrusionOk="0">
                  <a:moveTo>
                    <a:pt x="11417" y="427"/>
                  </a:moveTo>
                  <a:cubicBezTo>
                    <a:pt x="12053" y="427"/>
                    <a:pt x="12657" y="595"/>
                    <a:pt x="13177" y="931"/>
                  </a:cubicBezTo>
                  <a:cubicBezTo>
                    <a:pt x="14845" y="1898"/>
                    <a:pt x="15812" y="4167"/>
                    <a:pt x="15812" y="7136"/>
                  </a:cubicBezTo>
                  <a:cubicBezTo>
                    <a:pt x="15812" y="12906"/>
                    <a:pt x="12310" y="19578"/>
                    <a:pt x="8007" y="22080"/>
                  </a:cubicBezTo>
                  <a:cubicBezTo>
                    <a:pt x="6948" y="22676"/>
                    <a:pt x="5912" y="22984"/>
                    <a:pt x="4962" y="22984"/>
                  </a:cubicBezTo>
                  <a:cubicBezTo>
                    <a:pt x="4265" y="22984"/>
                    <a:pt x="3615" y="22819"/>
                    <a:pt x="3036" y="22480"/>
                  </a:cubicBezTo>
                  <a:cubicBezTo>
                    <a:pt x="1369" y="21513"/>
                    <a:pt x="401" y="19244"/>
                    <a:pt x="401" y="16275"/>
                  </a:cubicBezTo>
                  <a:cubicBezTo>
                    <a:pt x="401" y="10505"/>
                    <a:pt x="3904" y="3833"/>
                    <a:pt x="8207" y="1331"/>
                  </a:cubicBezTo>
                  <a:cubicBezTo>
                    <a:pt x="9141" y="764"/>
                    <a:pt x="10175" y="464"/>
                    <a:pt x="11242" y="431"/>
                  </a:cubicBezTo>
                  <a:cubicBezTo>
                    <a:pt x="11301" y="428"/>
                    <a:pt x="11359" y="427"/>
                    <a:pt x="11417" y="427"/>
                  </a:cubicBezTo>
                  <a:close/>
                  <a:moveTo>
                    <a:pt x="11227" y="0"/>
                  </a:moveTo>
                  <a:cubicBezTo>
                    <a:pt x="10216" y="0"/>
                    <a:pt x="9122" y="322"/>
                    <a:pt x="8007" y="964"/>
                  </a:cubicBezTo>
                  <a:cubicBezTo>
                    <a:pt x="3604" y="3533"/>
                    <a:pt x="1" y="10405"/>
                    <a:pt x="1" y="16275"/>
                  </a:cubicBezTo>
                  <a:cubicBezTo>
                    <a:pt x="1" y="19411"/>
                    <a:pt x="1035" y="21813"/>
                    <a:pt x="2836" y="22847"/>
                  </a:cubicBezTo>
                  <a:cubicBezTo>
                    <a:pt x="3470" y="23214"/>
                    <a:pt x="4204" y="23414"/>
                    <a:pt x="4971" y="23414"/>
                  </a:cubicBezTo>
                  <a:cubicBezTo>
                    <a:pt x="6105" y="23347"/>
                    <a:pt x="7239" y="23014"/>
                    <a:pt x="8207" y="22413"/>
                  </a:cubicBezTo>
                  <a:cubicBezTo>
                    <a:pt x="12610" y="19878"/>
                    <a:pt x="16213" y="13006"/>
                    <a:pt x="16213" y="7136"/>
                  </a:cubicBezTo>
                  <a:cubicBezTo>
                    <a:pt x="16213" y="4000"/>
                    <a:pt x="15178" y="1598"/>
                    <a:pt x="13377" y="564"/>
                  </a:cubicBezTo>
                  <a:cubicBezTo>
                    <a:pt x="12727" y="188"/>
                    <a:pt x="12001" y="0"/>
                    <a:pt x="1122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5"/>
            <p:cNvSpPr/>
            <p:nvPr/>
          </p:nvSpPr>
          <p:spPr>
            <a:xfrm>
              <a:off x="4855300" y="1223775"/>
              <a:ext cx="402725" cy="482925"/>
            </a:xfrm>
            <a:custGeom>
              <a:avLst/>
              <a:gdLst/>
              <a:ahLst/>
              <a:cxnLst/>
              <a:rect l="l" t="t" r="r" b="b"/>
              <a:pathLst>
                <a:path w="16109" h="19317" extrusionOk="0">
                  <a:moveTo>
                    <a:pt x="15196" y="414"/>
                  </a:moveTo>
                  <a:cubicBezTo>
                    <a:pt x="15444" y="414"/>
                    <a:pt x="15674" y="649"/>
                    <a:pt x="15578" y="936"/>
                  </a:cubicBezTo>
                  <a:lnTo>
                    <a:pt x="15578" y="9409"/>
                  </a:lnTo>
                  <a:cubicBezTo>
                    <a:pt x="15545" y="10043"/>
                    <a:pt x="15212" y="10610"/>
                    <a:pt x="14711" y="10977"/>
                  </a:cubicBezTo>
                  <a:lnTo>
                    <a:pt x="12543" y="12211"/>
                  </a:lnTo>
                  <a:lnTo>
                    <a:pt x="11142" y="16981"/>
                  </a:lnTo>
                  <a:cubicBezTo>
                    <a:pt x="11142" y="17014"/>
                    <a:pt x="11109" y="17048"/>
                    <a:pt x="11075" y="17048"/>
                  </a:cubicBezTo>
                  <a:cubicBezTo>
                    <a:pt x="11042" y="17048"/>
                    <a:pt x="11042" y="17014"/>
                    <a:pt x="11009" y="16981"/>
                  </a:cubicBezTo>
                  <a:lnTo>
                    <a:pt x="9674" y="13879"/>
                  </a:lnTo>
                  <a:lnTo>
                    <a:pt x="1135" y="18816"/>
                  </a:lnTo>
                  <a:cubicBezTo>
                    <a:pt x="1051" y="18890"/>
                    <a:pt x="952" y="18923"/>
                    <a:pt x="854" y="18923"/>
                  </a:cubicBezTo>
                  <a:cubicBezTo>
                    <a:pt x="602" y="18923"/>
                    <a:pt x="362" y="18704"/>
                    <a:pt x="434" y="18415"/>
                  </a:cubicBezTo>
                  <a:lnTo>
                    <a:pt x="434" y="9943"/>
                  </a:lnTo>
                  <a:cubicBezTo>
                    <a:pt x="468" y="9309"/>
                    <a:pt x="801" y="8742"/>
                    <a:pt x="1335" y="8375"/>
                  </a:cubicBezTo>
                  <a:lnTo>
                    <a:pt x="14911" y="536"/>
                  </a:lnTo>
                  <a:cubicBezTo>
                    <a:pt x="14996" y="451"/>
                    <a:pt x="15098" y="414"/>
                    <a:pt x="15196" y="414"/>
                  </a:cubicBezTo>
                  <a:close/>
                  <a:moveTo>
                    <a:pt x="15230" y="1"/>
                  </a:moveTo>
                  <a:cubicBezTo>
                    <a:pt x="15052" y="1"/>
                    <a:pt x="14870" y="62"/>
                    <a:pt x="14711" y="202"/>
                  </a:cubicBezTo>
                  <a:lnTo>
                    <a:pt x="1135" y="8041"/>
                  </a:lnTo>
                  <a:cubicBezTo>
                    <a:pt x="468" y="8442"/>
                    <a:pt x="67" y="9142"/>
                    <a:pt x="34" y="9943"/>
                  </a:cubicBezTo>
                  <a:lnTo>
                    <a:pt x="34" y="18415"/>
                  </a:lnTo>
                  <a:cubicBezTo>
                    <a:pt x="1" y="18716"/>
                    <a:pt x="134" y="19049"/>
                    <a:pt x="434" y="19249"/>
                  </a:cubicBezTo>
                  <a:cubicBezTo>
                    <a:pt x="534" y="19316"/>
                    <a:pt x="668" y="19316"/>
                    <a:pt x="768" y="19316"/>
                  </a:cubicBezTo>
                  <a:cubicBezTo>
                    <a:pt x="968" y="19316"/>
                    <a:pt x="1168" y="19283"/>
                    <a:pt x="1335" y="19149"/>
                  </a:cubicBezTo>
                  <a:lnTo>
                    <a:pt x="9507" y="14479"/>
                  </a:lnTo>
                  <a:lnTo>
                    <a:pt x="10675" y="17148"/>
                  </a:lnTo>
                  <a:cubicBezTo>
                    <a:pt x="10742" y="17348"/>
                    <a:pt x="10942" y="17448"/>
                    <a:pt x="11142" y="17448"/>
                  </a:cubicBezTo>
                  <a:cubicBezTo>
                    <a:pt x="11342" y="17448"/>
                    <a:pt x="11509" y="17281"/>
                    <a:pt x="11542" y="17114"/>
                  </a:cubicBezTo>
                  <a:lnTo>
                    <a:pt x="12910" y="12478"/>
                  </a:lnTo>
                  <a:lnTo>
                    <a:pt x="14911" y="11344"/>
                  </a:lnTo>
                  <a:cubicBezTo>
                    <a:pt x="15578" y="10910"/>
                    <a:pt x="15979" y="10210"/>
                    <a:pt x="16012" y="9442"/>
                  </a:cubicBezTo>
                  <a:lnTo>
                    <a:pt x="16012" y="936"/>
                  </a:lnTo>
                  <a:cubicBezTo>
                    <a:pt x="16108" y="408"/>
                    <a:pt x="15686" y="1"/>
                    <a:pt x="1523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5"/>
            <p:cNvSpPr/>
            <p:nvPr/>
          </p:nvSpPr>
          <p:spPr>
            <a:xfrm>
              <a:off x="4931200" y="1348125"/>
              <a:ext cx="248425" cy="145075"/>
            </a:xfrm>
            <a:custGeom>
              <a:avLst/>
              <a:gdLst/>
              <a:ahLst/>
              <a:cxnLst/>
              <a:rect l="l" t="t" r="r" b="b"/>
              <a:pathLst>
                <a:path w="9937" h="5803" extrusionOk="0">
                  <a:moveTo>
                    <a:pt x="9649" y="1"/>
                  </a:moveTo>
                  <a:cubicBezTo>
                    <a:pt x="9615" y="1"/>
                    <a:pt x="9578" y="10"/>
                    <a:pt x="9540" y="32"/>
                  </a:cubicBezTo>
                  <a:lnTo>
                    <a:pt x="200" y="5402"/>
                  </a:lnTo>
                  <a:cubicBezTo>
                    <a:pt x="0" y="5502"/>
                    <a:pt x="100" y="5803"/>
                    <a:pt x="300" y="5803"/>
                  </a:cubicBezTo>
                  <a:cubicBezTo>
                    <a:pt x="334" y="5803"/>
                    <a:pt x="367" y="5803"/>
                    <a:pt x="400" y="5769"/>
                  </a:cubicBezTo>
                  <a:lnTo>
                    <a:pt x="9740" y="365"/>
                  </a:lnTo>
                  <a:cubicBezTo>
                    <a:pt x="9936" y="253"/>
                    <a:pt x="9827" y="1"/>
                    <a:pt x="964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5"/>
            <p:cNvSpPr/>
            <p:nvPr/>
          </p:nvSpPr>
          <p:spPr>
            <a:xfrm>
              <a:off x="4932025" y="1393075"/>
              <a:ext cx="246025" cy="145150"/>
            </a:xfrm>
            <a:custGeom>
              <a:avLst/>
              <a:gdLst/>
              <a:ahLst/>
              <a:cxnLst/>
              <a:rect l="l" t="t" r="r" b="b"/>
              <a:pathLst>
                <a:path w="9841" h="5806" extrusionOk="0">
                  <a:moveTo>
                    <a:pt x="9622" y="0"/>
                  </a:moveTo>
                  <a:cubicBezTo>
                    <a:pt x="9582" y="0"/>
                    <a:pt x="9543" y="11"/>
                    <a:pt x="9507" y="35"/>
                  </a:cubicBezTo>
                  <a:lnTo>
                    <a:pt x="167" y="5439"/>
                  </a:lnTo>
                  <a:cubicBezTo>
                    <a:pt x="1" y="5539"/>
                    <a:pt x="67" y="5806"/>
                    <a:pt x="267" y="5806"/>
                  </a:cubicBezTo>
                  <a:cubicBezTo>
                    <a:pt x="301" y="5806"/>
                    <a:pt x="334" y="5806"/>
                    <a:pt x="367" y="5773"/>
                  </a:cubicBezTo>
                  <a:lnTo>
                    <a:pt x="9707" y="402"/>
                  </a:lnTo>
                  <a:cubicBezTo>
                    <a:pt x="9808" y="335"/>
                    <a:pt x="9841" y="202"/>
                    <a:pt x="9808" y="102"/>
                  </a:cubicBezTo>
                  <a:cubicBezTo>
                    <a:pt x="9764" y="37"/>
                    <a:pt x="9694" y="0"/>
                    <a:pt x="962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5"/>
            <p:cNvSpPr/>
            <p:nvPr/>
          </p:nvSpPr>
          <p:spPr>
            <a:xfrm>
              <a:off x="4932850" y="1438475"/>
              <a:ext cx="245200" cy="144800"/>
            </a:xfrm>
            <a:custGeom>
              <a:avLst/>
              <a:gdLst/>
              <a:ahLst/>
              <a:cxnLst/>
              <a:rect l="l" t="t" r="r" b="b"/>
              <a:pathLst>
                <a:path w="9808" h="5792" extrusionOk="0">
                  <a:moveTo>
                    <a:pt x="9593" y="0"/>
                  </a:moveTo>
                  <a:cubicBezTo>
                    <a:pt x="9552" y="0"/>
                    <a:pt x="9511" y="8"/>
                    <a:pt x="9474" y="20"/>
                  </a:cubicBezTo>
                  <a:lnTo>
                    <a:pt x="134" y="5424"/>
                  </a:lnTo>
                  <a:cubicBezTo>
                    <a:pt x="34" y="5458"/>
                    <a:pt x="1" y="5591"/>
                    <a:pt x="68" y="5691"/>
                  </a:cubicBezTo>
                  <a:cubicBezTo>
                    <a:pt x="101" y="5758"/>
                    <a:pt x="168" y="5791"/>
                    <a:pt x="234" y="5791"/>
                  </a:cubicBezTo>
                  <a:lnTo>
                    <a:pt x="334" y="5791"/>
                  </a:lnTo>
                  <a:lnTo>
                    <a:pt x="9674" y="387"/>
                  </a:lnTo>
                  <a:cubicBezTo>
                    <a:pt x="9775" y="321"/>
                    <a:pt x="9808" y="187"/>
                    <a:pt x="9775" y="87"/>
                  </a:cubicBezTo>
                  <a:cubicBezTo>
                    <a:pt x="9732" y="24"/>
                    <a:pt x="9663" y="0"/>
                    <a:pt x="959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5"/>
            <p:cNvSpPr/>
            <p:nvPr/>
          </p:nvSpPr>
          <p:spPr>
            <a:xfrm>
              <a:off x="4800275" y="2751050"/>
              <a:ext cx="94250" cy="154825"/>
            </a:xfrm>
            <a:custGeom>
              <a:avLst/>
              <a:gdLst/>
              <a:ahLst/>
              <a:cxnLst/>
              <a:rect l="l" t="t" r="r" b="b"/>
              <a:pathLst>
                <a:path w="3770" h="6193" extrusionOk="0">
                  <a:moveTo>
                    <a:pt x="3336" y="589"/>
                  </a:moveTo>
                  <a:lnTo>
                    <a:pt x="3336" y="3958"/>
                  </a:lnTo>
                  <a:lnTo>
                    <a:pt x="434" y="5626"/>
                  </a:lnTo>
                  <a:lnTo>
                    <a:pt x="434" y="2257"/>
                  </a:lnTo>
                  <a:lnTo>
                    <a:pt x="3336" y="589"/>
                  </a:lnTo>
                  <a:close/>
                  <a:moveTo>
                    <a:pt x="3524" y="1"/>
                  </a:moveTo>
                  <a:cubicBezTo>
                    <a:pt x="3494" y="1"/>
                    <a:pt x="3464" y="7"/>
                    <a:pt x="3436" y="22"/>
                  </a:cubicBezTo>
                  <a:lnTo>
                    <a:pt x="100" y="1956"/>
                  </a:lnTo>
                  <a:cubicBezTo>
                    <a:pt x="33" y="1990"/>
                    <a:pt x="0" y="2056"/>
                    <a:pt x="0" y="2123"/>
                  </a:cubicBezTo>
                  <a:lnTo>
                    <a:pt x="0" y="5993"/>
                  </a:lnTo>
                  <a:cubicBezTo>
                    <a:pt x="0" y="6059"/>
                    <a:pt x="33" y="6126"/>
                    <a:pt x="100" y="6159"/>
                  </a:cubicBezTo>
                  <a:cubicBezTo>
                    <a:pt x="134" y="6193"/>
                    <a:pt x="167" y="6193"/>
                    <a:pt x="200" y="6193"/>
                  </a:cubicBezTo>
                  <a:cubicBezTo>
                    <a:pt x="234" y="6193"/>
                    <a:pt x="300" y="6193"/>
                    <a:pt x="334" y="6159"/>
                  </a:cubicBezTo>
                  <a:lnTo>
                    <a:pt x="3669" y="4225"/>
                  </a:lnTo>
                  <a:cubicBezTo>
                    <a:pt x="3703" y="4191"/>
                    <a:pt x="3769" y="4125"/>
                    <a:pt x="3769" y="4058"/>
                  </a:cubicBezTo>
                  <a:lnTo>
                    <a:pt x="3769" y="222"/>
                  </a:lnTo>
                  <a:cubicBezTo>
                    <a:pt x="3743" y="91"/>
                    <a:pt x="3635" y="1"/>
                    <a:pt x="352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5"/>
            <p:cNvSpPr/>
            <p:nvPr/>
          </p:nvSpPr>
          <p:spPr>
            <a:xfrm>
              <a:off x="4820375" y="2731425"/>
              <a:ext cx="85825" cy="124425"/>
            </a:xfrm>
            <a:custGeom>
              <a:avLst/>
              <a:gdLst/>
              <a:ahLst/>
              <a:cxnLst/>
              <a:rect l="l" t="t" r="r" b="b"/>
              <a:pathLst>
                <a:path w="3433" h="4977" extrusionOk="0">
                  <a:moveTo>
                    <a:pt x="2967" y="0"/>
                  </a:moveTo>
                  <a:cubicBezTo>
                    <a:pt x="2817" y="0"/>
                    <a:pt x="2672" y="93"/>
                    <a:pt x="2599" y="240"/>
                  </a:cubicBezTo>
                  <a:lnTo>
                    <a:pt x="1064" y="3876"/>
                  </a:lnTo>
                  <a:lnTo>
                    <a:pt x="731" y="3542"/>
                  </a:lnTo>
                  <a:cubicBezTo>
                    <a:pt x="663" y="3505"/>
                    <a:pt x="594" y="3488"/>
                    <a:pt x="528" y="3488"/>
                  </a:cubicBezTo>
                  <a:cubicBezTo>
                    <a:pt x="236" y="3488"/>
                    <a:pt x="0" y="3810"/>
                    <a:pt x="163" y="4109"/>
                  </a:cubicBezTo>
                  <a:lnTo>
                    <a:pt x="931" y="4876"/>
                  </a:lnTo>
                  <a:cubicBezTo>
                    <a:pt x="997" y="4943"/>
                    <a:pt x="1097" y="4976"/>
                    <a:pt x="1231" y="4976"/>
                  </a:cubicBezTo>
                  <a:lnTo>
                    <a:pt x="1298" y="4976"/>
                  </a:lnTo>
                  <a:cubicBezTo>
                    <a:pt x="1431" y="4943"/>
                    <a:pt x="1531" y="4843"/>
                    <a:pt x="1598" y="4743"/>
                  </a:cubicBezTo>
                  <a:lnTo>
                    <a:pt x="3366" y="573"/>
                  </a:lnTo>
                  <a:cubicBezTo>
                    <a:pt x="3432" y="373"/>
                    <a:pt x="3332" y="106"/>
                    <a:pt x="3132" y="39"/>
                  </a:cubicBezTo>
                  <a:cubicBezTo>
                    <a:pt x="3079" y="13"/>
                    <a:pt x="3023" y="0"/>
                    <a:pt x="29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5"/>
            <p:cNvSpPr/>
            <p:nvPr/>
          </p:nvSpPr>
          <p:spPr>
            <a:xfrm>
              <a:off x="4946200" y="2569925"/>
              <a:ext cx="333600" cy="210175"/>
            </a:xfrm>
            <a:custGeom>
              <a:avLst/>
              <a:gdLst/>
              <a:ahLst/>
              <a:cxnLst/>
              <a:rect l="l" t="t" r="r" b="b"/>
              <a:pathLst>
                <a:path w="13344" h="8407" extrusionOk="0">
                  <a:moveTo>
                    <a:pt x="13072" y="1"/>
                  </a:moveTo>
                  <a:cubicBezTo>
                    <a:pt x="12995" y="1"/>
                    <a:pt x="12906" y="31"/>
                    <a:pt x="12810" y="95"/>
                  </a:cubicBezTo>
                  <a:lnTo>
                    <a:pt x="534" y="7167"/>
                  </a:lnTo>
                  <a:cubicBezTo>
                    <a:pt x="234" y="7367"/>
                    <a:pt x="34" y="7700"/>
                    <a:pt x="1" y="8067"/>
                  </a:cubicBezTo>
                  <a:cubicBezTo>
                    <a:pt x="1" y="8278"/>
                    <a:pt x="132" y="8407"/>
                    <a:pt x="303" y="8407"/>
                  </a:cubicBezTo>
                  <a:cubicBezTo>
                    <a:pt x="376" y="8407"/>
                    <a:pt x="455" y="8384"/>
                    <a:pt x="534" y="8334"/>
                  </a:cubicBezTo>
                  <a:lnTo>
                    <a:pt x="12810" y="1229"/>
                  </a:lnTo>
                  <a:cubicBezTo>
                    <a:pt x="13110" y="1029"/>
                    <a:pt x="13310" y="729"/>
                    <a:pt x="13343" y="362"/>
                  </a:cubicBezTo>
                  <a:cubicBezTo>
                    <a:pt x="13343" y="135"/>
                    <a:pt x="13236" y="1"/>
                    <a:pt x="1307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5"/>
            <p:cNvSpPr/>
            <p:nvPr/>
          </p:nvSpPr>
          <p:spPr>
            <a:xfrm>
              <a:off x="4800275" y="2895225"/>
              <a:ext cx="94250" cy="154925"/>
            </a:xfrm>
            <a:custGeom>
              <a:avLst/>
              <a:gdLst/>
              <a:ahLst/>
              <a:cxnLst/>
              <a:rect l="l" t="t" r="r" b="b"/>
              <a:pathLst>
                <a:path w="3770" h="6197" extrusionOk="0">
                  <a:moveTo>
                    <a:pt x="3336" y="559"/>
                  </a:moveTo>
                  <a:lnTo>
                    <a:pt x="3336" y="3962"/>
                  </a:lnTo>
                  <a:lnTo>
                    <a:pt x="434" y="5629"/>
                  </a:lnTo>
                  <a:lnTo>
                    <a:pt x="434" y="2260"/>
                  </a:lnTo>
                  <a:lnTo>
                    <a:pt x="3336" y="559"/>
                  </a:lnTo>
                  <a:close/>
                  <a:moveTo>
                    <a:pt x="3536" y="0"/>
                  </a:moveTo>
                  <a:cubicBezTo>
                    <a:pt x="3503" y="0"/>
                    <a:pt x="3469" y="9"/>
                    <a:pt x="3436" y="25"/>
                  </a:cubicBezTo>
                  <a:lnTo>
                    <a:pt x="100" y="1960"/>
                  </a:lnTo>
                  <a:cubicBezTo>
                    <a:pt x="33" y="1994"/>
                    <a:pt x="0" y="2060"/>
                    <a:pt x="0" y="2127"/>
                  </a:cubicBezTo>
                  <a:lnTo>
                    <a:pt x="0" y="5996"/>
                  </a:lnTo>
                  <a:cubicBezTo>
                    <a:pt x="0" y="6063"/>
                    <a:pt x="33" y="6130"/>
                    <a:pt x="100" y="6163"/>
                  </a:cubicBezTo>
                  <a:cubicBezTo>
                    <a:pt x="134" y="6197"/>
                    <a:pt x="167" y="6197"/>
                    <a:pt x="200" y="6197"/>
                  </a:cubicBezTo>
                  <a:cubicBezTo>
                    <a:pt x="234" y="6197"/>
                    <a:pt x="267" y="6163"/>
                    <a:pt x="300" y="6163"/>
                  </a:cubicBezTo>
                  <a:lnTo>
                    <a:pt x="3636" y="4228"/>
                  </a:lnTo>
                  <a:cubicBezTo>
                    <a:pt x="3703" y="4195"/>
                    <a:pt x="3769" y="4128"/>
                    <a:pt x="3769" y="4062"/>
                  </a:cubicBezTo>
                  <a:lnTo>
                    <a:pt x="3769" y="192"/>
                  </a:lnTo>
                  <a:cubicBezTo>
                    <a:pt x="3769" y="126"/>
                    <a:pt x="3703" y="59"/>
                    <a:pt x="3636" y="25"/>
                  </a:cubicBezTo>
                  <a:cubicBezTo>
                    <a:pt x="3603" y="9"/>
                    <a:pt x="3569" y="0"/>
                    <a:pt x="353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5"/>
            <p:cNvSpPr/>
            <p:nvPr/>
          </p:nvSpPr>
          <p:spPr>
            <a:xfrm>
              <a:off x="4819750" y="2875675"/>
              <a:ext cx="86450" cy="125075"/>
            </a:xfrm>
            <a:custGeom>
              <a:avLst/>
              <a:gdLst/>
              <a:ahLst/>
              <a:cxnLst/>
              <a:rect l="l" t="t" r="r" b="b"/>
              <a:pathLst>
                <a:path w="3458" h="5003" extrusionOk="0">
                  <a:moveTo>
                    <a:pt x="2992" y="1"/>
                  </a:moveTo>
                  <a:cubicBezTo>
                    <a:pt x="2842" y="1"/>
                    <a:pt x="2697" y="94"/>
                    <a:pt x="2624" y="240"/>
                  </a:cubicBezTo>
                  <a:lnTo>
                    <a:pt x="1089" y="3876"/>
                  </a:lnTo>
                  <a:lnTo>
                    <a:pt x="756" y="3543"/>
                  </a:lnTo>
                  <a:cubicBezTo>
                    <a:pt x="677" y="3497"/>
                    <a:pt x="599" y="3477"/>
                    <a:pt x="525" y="3477"/>
                  </a:cubicBezTo>
                  <a:cubicBezTo>
                    <a:pt x="223" y="3477"/>
                    <a:pt x="1" y="3815"/>
                    <a:pt x="188" y="4110"/>
                  </a:cubicBezTo>
                  <a:lnTo>
                    <a:pt x="956" y="4877"/>
                  </a:lnTo>
                  <a:cubicBezTo>
                    <a:pt x="1056" y="4944"/>
                    <a:pt x="1156" y="4977"/>
                    <a:pt x="1256" y="4977"/>
                  </a:cubicBezTo>
                  <a:cubicBezTo>
                    <a:pt x="1256" y="4994"/>
                    <a:pt x="1264" y="5002"/>
                    <a:pt x="1277" y="5002"/>
                  </a:cubicBezTo>
                  <a:cubicBezTo>
                    <a:pt x="1289" y="5002"/>
                    <a:pt x="1306" y="4994"/>
                    <a:pt x="1323" y="4977"/>
                  </a:cubicBezTo>
                  <a:cubicBezTo>
                    <a:pt x="1456" y="4977"/>
                    <a:pt x="1556" y="4877"/>
                    <a:pt x="1623" y="4744"/>
                  </a:cubicBezTo>
                  <a:lnTo>
                    <a:pt x="3357" y="574"/>
                  </a:lnTo>
                  <a:cubicBezTo>
                    <a:pt x="3457" y="374"/>
                    <a:pt x="3357" y="140"/>
                    <a:pt x="3157" y="40"/>
                  </a:cubicBezTo>
                  <a:cubicBezTo>
                    <a:pt x="3104" y="13"/>
                    <a:pt x="3048" y="1"/>
                    <a:pt x="299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5"/>
            <p:cNvSpPr/>
            <p:nvPr/>
          </p:nvSpPr>
          <p:spPr>
            <a:xfrm>
              <a:off x="4946200" y="2713900"/>
              <a:ext cx="333600" cy="210175"/>
            </a:xfrm>
            <a:custGeom>
              <a:avLst/>
              <a:gdLst/>
              <a:ahLst/>
              <a:cxnLst/>
              <a:rect l="l" t="t" r="r" b="b"/>
              <a:pathLst>
                <a:path w="13344" h="8407" extrusionOk="0">
                  <a:moveTo>
                    <a:pt x="13056" y="1"/>
                  </a:moveTo>
                  <a:cubicBezTo>
                    <a:pt x="12982" y="1"/>
                    <a:pt x="12899" y="24"/>
                    <a:pt x="12810" y="73"/>
                  </a:cubicBezTo>
                  <a:lnTo>
                    <a:pt x="534" y="7178"/>
                  </a:lnTo>
                  <a:cubicBezTo>
                    <a:pt x="234" y="7345"/>
                    <a:pt x="34" y="7679"/>
                    <a:pt x="1" y="8046"/>
                  </a:cubicBezTo>
                  <a:cubicBezTo>
                    <a:pt x="1" y="8272"/>
                    <a:pt x="124" y="8407"/>
                    <a:pt x="287" y="8407"/>
                  </a:cubicBezTo>
                  <a:cubicBezTo>
                    <a:pt x="363" y="8407"/>
                    <a:pt x="449" y="8377"/>
                    <a:pt x="534" y="8313"/>
                  </a:cubicBezTo>
                  <a:lnTo>
                    <a:pt x="12810" y="1241"/>
                  </a:lnTo>
                  <a:cubicBezTo>
                    <a:pt x="13110" y="1041"/>
                    <a:pt x="13310" y="707"/>
                    <a:pt x="13343" y="340"/>
                  </a:cubicBezTo>
                  <a:cubicBezTo>
                    <a:pt x="13343" y="129"/>
                    <a:pt x="13228" y="1"/>
                    <a:pt x="1305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5"/>
            <p:cNvSpPr/>
            <p:nvPr/>
          </p:nvSpPr>
          <p:spPr>
            <a:xfrm>
              <a:off x="4800275" y="3040325"/>
              <a:ext cx="94250" cy="154100"/>
            </a:xfrm>
            <a:custGeom>
              <a:avLst/>
              <a:gdLst/>
              <a:ahLst/>
              <a:cxnLst/>
              <a:rect l="l" t="t" r="r" b="b"/>
              <a:pathLst>
                <a:path w="3770" h="6164" extrusionOk="0">
                  <a:moveTo>
                    <a:pt x="3336" y="559"/>
                  </a:moveTo>
                  <a:lnTo>
                    <a:pt x="3336" y="3928"/>
                  </a:lnTo>
                  <a:lnTo>
                    <a:pt x="434" y="5596"/>
                  </a:lnTo>
                  <a:lnTo>
                    <a:pt x="434" y="2227"/>
                  </a:lnTo>
                  <a:lnTo>
                    <a:pt x="3336" y="559"/>
                  </a:lnTo>
                  <a:close/>
                  <a:moveTo>
                    <a:pt x="3536" y="1"/>
                  </a:moveTo>
                  <a:cubicBezTo>
                    <a:pt x="3503" y="1"/>
                    <a:pt x="3469" y="9"/>
                    <a:pt x="3436" y="26"/>
                  </a:cubicBezTo>
                  <a:lnTo>
                    <a:pt x="100" y="1927"/>
                  </a:lnTo>
                  <a:cubicBezTo>
                    <a:pt x="33" y="1960"/>
                    <a:pt x="0" y="2027"/>
                    <a:pt x="0" y="2127"/>
                  </a:cubicBezTo>
                  <a:lnTo>
                    <a:pt x="0" y="5963"/>
                  </a:lnTo>
                  <a:cubicBezTo>
                    <a:pt x="0" y="6063"/>
                    <a:pt x="100" y="6163"/>
                    <a:pt x="200" y="6163"/>
                  </a:cubicBezTo>
                  <a:cubicBezTo>
                    <a:pt x="234" y="6163"/>
                    <a:pt x="267" y="6163"/>
                    <a:pt x="300" y="6130"/>
                  </a:cubicBezTo>
                  <a:lnTo>
                    <a:pt x="3636" y="4229"/>
                  </a:lnTo>
                  <a:cubicBezTo>
                    <a:pt x="3703" y="4195"/>
                    <a:pt x="3769" y="4095"/>
                    <a:pt x="3769" y="4028"/>
                  </a:cubicBezTo>
                  <a:lnTo>
                    <a:pt x="3769" y="192"/>
                  </a:lnTo>
                  <a:cubicBezTo>
                    <a:pt x="3769" y="126"/>
                    <a:pt x="3703" y="59"/>
                    <a:pt x="3636" y="26"/>
                  </a:cubicBezTo>
                  <a:cubicBezTo>
                    <a:pt x="3603" y="9"/>
                    <a:pt x="3569" y="1"/>
                    <a:pt x="353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5"/>
            <p:cNvSpPr/>
            <p:nvPr/>
          </p:nvSpPr>
          <p:spPr>
            <a:xfrm>
              <a:off x="4819625" y="3020800"/>
              <a:ext cx="86575" cy="124425"/>
            </a:xfrm>
            <a:custGeom>
              <a:avLst/>
              <a:gdLst/>
              <a:ahLst/>
              <a:cxnLst/>
              <a:rect l="l" t="t" r="r" b="b"/>
              <a:pathLst>
                <a:path w="3463" h="4977" extrusionOk="0">
                  <a:moveTo>
                    <a:pt x="2997" y="0"/>
                  </a:moveTo>
                  <a:cubicBezTo>
                    <a:pt x="2847" y="0"/>
                    <a:pt x="2702" y="93"/>
                    <a:pt x="2629" y="240"/>
                  </a:cubicBezTo>
                  <a:lnTo>
                    <a:pt x="1094" y="3875"/>
                  </a:lnTo>
                  <a:lnTo>
                    <a:pt x="761" y="3509"/>
                  </a:lnTo>
                  <a:cubicBezTo>
                    <a:pt x="691" y="3474"/>
                    <a:pt x="621" y="3458"/>
                    <a:pt x="554" y="3458"/>
                  </a:cubicBezTo>
                  <a:cubicBezTo>
                    <a:pt x="240" y="3458"/>
                    <a:pt x="1" y="3806"/>
                    <a:pt x="193" y="4109"/>
                  </a:cubicBezTo>
                  <a:lnTo>
                    <a:pt x="961" y="4876"/>
                  </a:lnTo>
                  <a:cubicBezTo>
                    <a:pt x="1061" y="4943"/>
                    <a:pt x="1161" y="4976"/>
                    <a:pt x="1261" y="4976"/>
                  </a:cubicBezTo>
                  <a:lnTo>
                    <a:pt x="1328" y="4976"/>
                  </a:lnTo>
                  <a:cubicBezTo>
                    <a:pt x="1461" y="4943"/>
                    <a:pt x="1561" y="4876"/>
                    <a:pt x="1628" y="4743"/>
                  </a:cubicBezTo>
                  <a:lnTo>
                    <a:pt x="3362" y="573"/>
                  </a:lnTo>
                  <a:cubicBezTo>
                    <a:pt x="3462" y="373"/>
                    <a:pt x="3362" y="106"/>
                    <a:pt x="3162" y="39"/>
                  </a:cubicBezTo>
                  <a:cubicBezTo>
                    <a:pt x="3109" y="13"/>
                    <a:pt x="3053" y="0"/>
                    <a:pt x="299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5"/>
            <p:cNvSpPr/>
            <p:nvPr/>
          </p:nvSpPr>
          <p:spPr>
            <a:xfrm>
              <a:off x="4946200" y="2858000"/>
              <a:ext cx="333600" cy="209800"/>
            </a:xfrm>
            <a:custGeom>
              <a:avLst/>
              <a:gdLst/>
              <a:ahLst/>
              <a:cxnLst/>
              <a:rect l="l" t="t" r="r" b="b"/>
              <a:pathLst>
                <a:path w="13344" h="8392" extrusionOk="0">
                  <a:moveTo>
                    <a:pt x="13071" y="1"/>
                  </a:moveTo>
                  <a:cubicBezTo>
                    <a:pt x="12994" y="1"/>
                    <a:pt x="12906" y="27"/>
                    <a:pt x="12810" y="80"/>
                  </a:cubicBezTo>
                  <a:lnTo>
                    <a:pt x="534" y="7152"/>
                  </a:lnTo>
                  <a:cubicBezTo>
                    <a:pt x="234" y="7352"/>
                    <a:pt x="34" y="7686"/>
                    <a:pt x="1" y="8052"/>
                  </a:cubicBezTo>
                  <a:cubicBezTo>
                    <a:pt x="1" y="8263"/>
                    <a:pt x="132" y="8392"/>
                    <a:pt x="303" y="8392"/>
                  </a:cubicBezTo>
                  <a:cubicBezTo>
                    <a:pt x="376" y="8392"/>
                    <a:pt x="455" y="8369"/>
                    <a:pt x="534" y="8319"/>
                  </a:cubicBezTo>
                  <a:lnTo>
                    <a:pt x="12810" y="1214"/>
                  </a:lnTo>
                  <a:cubicBezTo>
                    <a:pt x="13110" y="1047"/>
                    <a:pt x="13310" y="714"/>
                    <a:pt x="13343" y="347"/>
                  </a:cubicBezTo>
                  <a:cubicBezTo>
                    <a:pt x="13343" y="120"/>
                    <a:pt x="13235" y="1"/>
                    <a:pt x="1307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5"/>
            <p:cNvSpPr/>
            <p:nvPr/>
          </p:nvSpPr>
          <p:spPr>
            <a:xfrm>
              <a:off x="3020650" y="821125"/>
              <a:ext cx="430850" cy="516975"/>
            </a:xfrm>
            <a:custGeom>
              <a:avLst/>
              <a:gdLst/>
              <a:ahLst/>
              <a:cxnLst/>
              <a:rect l="l" t="t" r="r" b="b"/>
              <a:pathLst>
                <a:path w="17234" h="20679" extrusionOk="0">
                  <a:moveTo>
                    <a:pt x="16269" y="470"/>
                  </a:moveTo>
                  <a:cubicBezTo>
                    <a:pt x="16537" y="470"/>
                    <a:pt x="16784" y="700"/>
                    <a:pt x="16713" y="1031"/>
                  </a:cubicBezTo>
                  <a:lnTo>
                    <a:pt x="16713" y="10104"/>
                  </a:lnTo>
                  <a:cubicBezTo>
                    <a:pt x="16680" y="10804"/>
                    <a:pt x="16313" y="11405"/>
                    <a:pt x="15746" y="11772"/>
                  </a:cubicBezTo>
                  <a:lnTo>
                    <a:pt x="13444" y="13106"/>
                  </a:lnTo>
                  <a:lnTo>
                    <a:pt x="11943" y="18210"/>
                  </a:lnTo>
                  <a:cubicBezTo>
                    <a:pt x="11943" y="18243"/>
                    <a:pt x="11909" y="18276"/>
                    <a:pt x="11876" y="18276"/>
                  </a:cubicBezTo>
                  <a:cubicBezTo>
                    <a:pt x="11843" y="18276"/>
                    <a:pt x="11809" y="18276"/>
                    <a:pt x="11776" y="18210"/>
                  </a:cubicBezTo>
                  <a:lnTo>
                    <a:pt x="10342" y="14874"/>
                  </a:lnTo>
                  <a:lnTo>
                    <a:pt x="1202" y="20144"/>
                  </a:lnTo>
                  <a:cubicBezTo>
                    <a:pt x="1113" y="20233"/>
                    <a:pt x="979" y="20278"/>
                    <a:pt x="851" y="20278"/>
                  </a:cubicBezTo>
                  <a:cubicBezTo>
                    <a:pt x="787" y="20278"/>
                    <a:pt x="724" y="20267"/>
                    <a:pt x="668" y="20245"/>
                  </a:cubicBezTo>
                  <a:cubicBezTo>
                    <a:pt x="501" y="20111"/>
                    <a:pt x="435" y="19911"/>
                    <a:pt x="468" y="19711"/>
                  </a:cubicBezTo>
                  <a:lnTo>
                    <a:pt x="468" y="10638"/>
                  </a:lnTo>
                  <a:cubicBezTo>
                    <a:pt x="501" y="9970"/>
                    <a:pt x="868" y="9337"/>
                    <a:pt x="1435" y="8970"/>
                  </a:cubicBezTo>
                  <a:lnTo>
                    <a:pt x="15946" y="564"/>
                  </a:lnTo>
                  <a:lnTo>
                    <a:pt x="15946" y="597"/>
                  </a:lnTo>
                  <a:cubicBezTo>
                    <a:pt x="16043" y="509"/>
                    <a:pt x="16158" y="470"/>
                    <a:pt x="16269" y="470"/>
                  </a:cubicBezTo>
                  <a:close/>
                  <a:moveTo>
                    <a:pt x="16300" y="1"/>
                  </a:moveTo>
                  <a:cubicBezTo>
                    <a:pt x="16110" y="1"/>
                    <a:pt x="15915" y="71"/>
                    <a:pt x="15746" y="230"/>
                  </a:cubicBezTo>
                  <a:lnTo>
                    <a:pt x="1202" y="8603"/>
                  </a:lnTo>
                  <a:cubicBezTo>
                    <a:pt x="501" y="9070"/>
                    <a:pt x="68" y="9804"/>
                    <a:pt x="34" y="10638"/>
                  </a:cubicBezTo>
                  <a:lnTo>
                    <a:pt x="34" y="19711"/>
                  </a:lnTo>
                  <a:cubicBezTo>
                    <a:pt x="1" y="20078"/>
                    <a:pt x="168" y="20411"/>
                    <a:pt x="435" y="20611"/>
                  </a:cubicBezTo>
                  <a:cubicBezTo>
                    <a:pt x="568" y="20645"/>
                    <a:pt x="701" y="20678"/>
                    <a:pt x="835" y="20678"/>
                  </a:cubicBezTo>
                  <a:cubicBezTo>
                    <a:pt x="1035" y="20678"/>
                    <a:pt x="1235" y="20611"/>
                    <a:pt x="1435" y="20511"/>
                  </a:cubicBezTo>
                  <a:lnTo>
                    <a:pt x="10142" y="15474"/>
                  </a:lnTo>
                  <a:lnTo>
                    <a:pt x="11409" y="18377"/>
                  </a:lnTo>
                  <a:cubicBezTo>
                    <a:pt x="11488" y="18581"/>
                    <a:pt x="11671" y="18682"/>
                    <a:pt x="11856" y="18682"/>
                  </a:cubicBezTo>
                  <a:cubicBezTo>
                    <a:pt x="12063" y="18682"/>
                    <a:pt x="12273" y="18556"/>
                    <a:pt x="12343" y="18310"/>
                  </a:cubicBezTo>
                  <a:lnTo>
                    <a:pt x="13777" y="13373"/>
                  </a:lnTo>
                  <a:lnTo>
                    <a:pt x="15946" y="12139"/>
                  </a:lnTo>
                  <a:cubicBezTo>
                    <a:pt x="16646" y="11672"/>
                    <a:pt x="17080" y="10938"/>
                    <a:pt x="17113" y="10104"/>
                  </a:cubicBezTo>
                  <a:lnTo>
                    <a:pt x="17113" y="1031"/>
                  </a:lnTo>
                  <a:cubicBezTo>
                    <a:pt x="17233" y="456"/>
                    <a:pt x="16785" y="1"/>
                    <a:pt x="1630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5"/>
            <p:cNvSpPr/>
            <p:nvPr/>
          </p:nvSpPr>
          <p:spPr>
            <a:xfrm>
              <a:off x="3104050" y="954800"/>
              <a:ext cx="262850" cy="154800"/>
            </a:xfrm>
            <a:custGeom>
              <a:avLst/>
              <a:gdLst/>
              <a:ahLst/>
              <a:cxnLst/>
              <a:rect l="l" t="t" r="r" b="b"/>
              <a:pathLst>
                <a:path w="10514" h="6192" extrusionOk="0">
                  <a:moveTo>
                    <a:pt x="10233" y="0"/>
                  </a:moveTo>
                  <a:cubicBezTo>
                    <a:pt x="10204" y="0"/>
                    <a:pt x="10173" y="6"/>
                    <a:pt x="10141" y="20"/>
                  </a:cubicBezTo>
                  <a:lnTo>
                    <a:pt x="134" y="5791"/>
                  </a:lnTo>
                  <a:cubicBezTo>
                    <a:pt x="34" y="5858"/>
                    <a:pt x="1" y="5991"/>
                    <a:pt x="67" y="6091"/>
                  </a:cubicBezTo>
                  <a:cubicBezTo>
                    <a:pt x="101" y="6125"/>
                    <a:pt x="167" y="6191"/>
                    <a:pt x="234" y="6191"/>
                  </a:cubicBezTo>
                  <a:cubicBezTo>
                    <a:pt x="268" y="6191"/>
                    <a:pt x="301" y="6158"/>
                    <a:pt x="334" y="6158"/>
                  </a:cubicBezTo>
                  <a:lnTo>
                    <a:pt x="10341" y="387"/>
                  </a:lnTo>
                  <a:cubicBezTo>
                    <a:pt x="10514" y="243"/>
                    <a:pt x="10414" y="0"/>
                    <a:pt x="1023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5"/>
            <p:cNvSpPr/>
            <p:nvPr/>
          </p:nvSpPr>
          <p:spPr>
            <a:xfrm>
              <a:off x="3104050" y="1002800"/>
              <a:ext cx="261875" cy="155175"/>
            </a:xfrm>
            <a:custGeom>
              <a:avLst/>
              <a:gdLst/>
              <a:ahLst/>
              <a:cxnLst/>
              <a:rect l="l" t="t" r="r" b="b"/>
              <a:pathLst>
                <a:path w="10475" h="6207" extrusionOk="0">
                  <a:moveTo>
                    <a:pt x="10256" y="0"/>
                  </a:moveTo>
                  <a:cubicBezTo>
                    <a:pt x="10216" y="0"/>
                    <a:pt x="10177" y="11"/>
                    <a:pt x="10141" y="35"/>
                  </a:cubicBezTo>
                  <a:lnTo>
                    <a:pt x="134" y="5806"/>
                  </a:lnTo>
                  <a:cubicBezTo>
                    <a:pt x="34" y="5872"/>
                    <a:pt x="1" y="6006"/>
                    <a:pt x="67" y="6106"/>
                  </a:cubicBezTo>
                  <a:cubicBezTo>
                    <a:pt x="101" y="6173"/>
                    <a:pt x="167" y="6206"/>
                    <a:pt x="234" y="6206"/>
                  </a:cubicBezTo>
                  <a:cubicBezTo>
                    <a:pt x="268" y="6206"/>
                    <a:pt x="301" y="6173"/>
                    <a:pt x="334" y="6173"/>
                  </a:cubicBezTo>
                  <a:lnTo>
                    <a:pt x="10341" y="402"/>
                  </a:lnTo>
                  <a:cubicBezTo>
                    <a:pt x="10441" y="335"/>
                    <a:pt x="10475" y="202"/>
                    <a:pt x="10441" y="102"/>
                  </a:cubicBezTo>
                  <a:cubicBezTo>
                    <a:pt x="10398" y="37"/>
                    <a:pt x="10327" y="0"/>
                    <a:pt x="1025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5"/>
            <p:cNvSpPr/>
            <p:nvPr/>
          </p:nvSpPr>
          <p:spPr>
            <a:xfrm>
              <a:off x="3104050" y="1051025"/>
              <a:ext cx="264800" cy="155300"/>
            </a:xfrm>
            <a:custGeom>
              <a:avLst/>
              <a:gdLst/>
              <a:ahLst/>
              <a:cxnLst/>
              <a:rect l="l" t="t" r="r" b="b"/>
              <a:pathLst>
                <a:path w="10592" h="6212" extrusionOk="0">
                  <a:moveTo>
                    <a:pt x="10259" y="1"/>
                  </a:moveTo>
                  <a:cubicBezTo>
                    <a:pt x="10221" y="1"/>
                    <a:pt x="10180" y="13"/>
                    <a:pt x="10141" y="41"/>
                  </a:cubicBezTo>
                  <a:lnTo>
                    <a:pt x="134" y="5811"/>
                  </a:lnTo>
                  <a:cubicBezTo>
                    <a:pt x="34" y="5878"/>
                    <a:pt x="1" y="6012"/>
                    <a:pt x="67" y="6112"/>
                  </a:cubicBezTo>
                  <a:cubicBezTo>
                    <a:pt x="101" y="6178"/>
                    <a:pt x="167" y="6212"/>
                    <a:pt x="234" y="6212"/>
                  </a:cubicBezTo>
                  <a:cubicBezTo>
                    <a:pt x="268" y="6212"/>
                    <a:pt x="301" y="6178"/>
                    <a:pt x="334" y="6178"/>
                  </a:cubicBezTo>
                  <a:lnTo>
                    <a:pt x="10341" y="408"/>
                  </a:lnTo>
                  <a:cubicBezTo>
                    <a:pt x="10591" y="297"/>
                    <a:pt x="10448" y="1"/>
                    <a:pt x="1025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5"/>
            <p:cNvSpPr/>
            <p:nvPr/>
          </p:nvSpPr>
          <p:spPr>
            <a:xfrm>
              <a:off x="2672075" y="808975"/>
              <a:ext cx="430850" cy="517450"/>
            </a:xfrm>
            <a:custGeom>
              <a:avLst/>
              <a:gdLst/>
              <a:ahLst/>
              <a:cxnLst/>
              <a:rect l="l" t="t" r="r" b="b"/>
              <a:pathLst>
                <a:path w="17234" h="20698" extrusionOk="0">
                  <a:moveTo>
                    <a:pt x="16295" y="1"/>
                  </a:moveTo>
                  <a:cubicBezTo>
                    <a:pt x="16107" y="1"/>
                    <a:pt x="15913" y="67"/>
                    <a:pt x="15745" y="216"/>
                  </a:cubicBezTo>
                  <a:lnTo>
                    <a:pt x="1202" y="8622"/>
                  </a:lnTo>
                  <a:cubicBezTo>
                    <a:pt x="501" y="9055"/>
                    <a:pt x="67" y="9823"/>
                    <a:pt x="34" y="10623"/>
                  </a:cubicBezTo>
                  <a:lnTo>
                    <a:pt x="34" y="19730"/>
                  </a:lnTo>
                  <a:cubicBezTo>
                    <a:pt x="1" y="20063"/>
                    <a:pt x="167" y="20397"/>
                    <a:pt x="468" y="20597"/>
                  </a:cubicBezTo>
                  <a:cubicBezTo>
                    <a:pt x="568" y="20664"/>
                    <a:pt x="701" y="20697"/>
                    <a:pt x="835" y="20697"/>
                  </a:cubicBezTo>
                  <a:cubicBezTo>
                    <a:pt x="1035" y="20697"/>
                    <a:pt x="1235" y="20630"/>
                    <a:pt x="1402" y="20530"/>
                  </a:cubicBezTo>
                  <a:lnTo>
                    <a:pt x="12843" y="13926"/>
                  </a:lnTo>
                  <a:cubicBezTo>
                    <a:pt x="12943" y="13859"/>
                    <a:pt x="12977" y="13726"/>
                    <a:pt x="12910" y="13659"/>
                  </a:cubicBezTo>
                  <a:cubicBezTo>
                    <a:pt x="12865" y="13570"/>
                    <a:pt x="12806" y="13525"/>
                    <a:pt x="12742" y="13525"/>
                  </a:cubicBezTo>
                  <a:cubicBezTo>
                    <a:pt x="12710" y="13525"/>
                    <a:pt x="12676" y="13536"/>
                    <a:pt x="12643" y="13559"/>
                  </a:cubicBezTo>
                  <a:lnTo>
                    <a:pt x="1202" y="20130"/>
                  </a:lnTo>
                  <a:cubicBezTo>
                    <a:pt x="1112" y="20230"/>
                    <a:pt x="999" y="20273"/>
                    <a:pt x="887" y="20273"/>
                  </a:cubicBezTo>
                  <a:cubicBezTo>
                    <a:pt x="625" y="20273"/>
                    <a:pt x="374" y="20034"/>
                    <a:pt x="468" y="19730"/>
                  </a:cubicBezTo>
                  <a:lnTo>
                    <a:pt x="468" y="10623"/>
                  </a:lnTo>
                  <a:cubicBezTo>
                    <a:pt x="501" y="9956"/>
                    <a:pt x="835" y="9356"/>
                    <a:pt x="1402" y="8955"/>
                  </a:cubicBezTo>
                  <a:lnTo>
                    <a:pt x="15945" y="583"/>
                  </a:lnTo>
                  <a:cubicBezTo>
                    <a:pt x="16046" y="502"/>
                    <a:pt x="16160" y="458"/>
                    <a:pt x="16278" y="458"/>
                  </a:cubicBezTo>
                  <a:cubicBezTo>
                    <a:pt x="16355" y="458"/>
                    <a:pt x="16434" y="477"/>
                    <a:pt x="16512" y="516"/>
                  </a:cubicBezTo>
                  <a:cubicBezTo>
                    <a:pt x="16646" y="616"/>
                    <a:pt x="16713" y="816"/>
                    <a:pt x="16713" y="1016"/>
                  </a:cubicBezTo>
                  <a:lnTo>
                    <a:pt x="16713" y="6787"/>
                  </a:lnTo>
                  <a:cubicBezTo>
                    <a:pt x="16713" y="6887"/>
                    <a:pt x="16779" y="6987"/>
                    <a:pt x="16913" y="6987"/>
                  </a:cubicBezTo>
                  <a:cubicBezTo>
                    <a:pt x="17013" y="6987"/>
                    <a:pt x="17113" y="6887"/>
                    <a:pt x="17113" y="6787"/>
                  </a:cubicBezTo>
                  <a:lnTo>
                    <a:pt x="17113" y="1016"/>
                  </a:lnTo>
                  <a:cubicBezTo>
                    <a:pt x="17233" y="439"/>
                    <a:pt x="16781" y="1"/>
                    <a:pt x="1629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5"/>
            <p:cNvSpPr/>
            <p:nvPr/>
          </p:nvSpPr>
          <p:spPr>
            <a:xfrm>
              <a:off x="2754650" y="942475"/>
              <a:ext cx="262700" cy="154600"/>
            </a:xfrm>
            <a:custGeom>
              <a:avLst/>
              <a:gdLst/>
              <a:ahLst/>
              <a:cxnLst/>
              <a:rect l="l" t="t" r="r" b="b"/>
              <a:pathLst>
                <a:path w="10508" h="6184" extrusionOk="0">
                  <a:moveTo>
                    <a:pt x="10254" y="0"/>
                  </a:moveTo>
                  <a:cubicBezTo>
                    <a:pt x="10226" y="0"/>
                    <a:pt x="10199" y="5"/>
                    <a:pt x="10174" y="13"/>
                  </a:cubicBezTo>
                  <a:lnTo>
                    <a:pt x="167" y="5817"/>
                  </a:lnTo>
                  <a:cubicBezTo>
                    <a:pt x="0" y="5917"/>
                    <a:pt x="67" y="6184"/>
                    <a:pt x="267" y="6184"/>
                  </a:cubicBezTo>
                  <a:cubicBezTo>
                    <a:pt x="300" y="6184"/>
                    <a:pt x="367" y="6184"/>
                    <a:pt x="400" y="6151"/>
                  </a:cubicBezTo>
                  <a:lnTo>
                    <a:pt x="10407" y="380"/>
                  </a:lnTo>
                  <a:cubicBezTo>
                    <a:pt x="10474" y="313"/>
                    <a:pt x="10508" y="213"/>
                    <a:pt x="10474" y="113"/>
                  </a:cubicBezTo>
                  <a:cubicBezTo>
                    <a:pt x="10424" y="38"/>
                    <a:pt x="10337" y="0"/>
                    <a:pt x="1025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5"/>
            <p:cNvSpPr/>
            <p:nvPr/>
          </p:nvSpPr>
          <p:spPr>
            <a:xfrm>
              <a:off x="2754650" y="990275"/>
              <a:ext cx="262700" cy="155175"/>
            </a:xfrm>
            <a:custGeom>
              <a:avLst/>
              <a:gdLst/>
              <a:ahLst/>
              <a:cxnLst/>
              <a:rect l="l" t="t" r="r" b="b"/>
              <a:pathLst>
                <a:path w="10508" h="6207" extrusionOk="0">
                  <a:moveTo>
                    <a:pt x="10288" y="1"/>
                  </a:moveTo>
                  <a:cubicBezTo>
                    <a:pt x="10249" y="1"/>
                    <a:pt x="10209" y="12"/>
                    <a:pt x="10174" y="36"/>
                  </a:cubicBezTo>
                  <a:lnTo>
                    <a:pt x="167" y="5806"/>
                  </a:lnTo>
                  <a:cubicBezTo>
                    <a:pt x="0" y="5906"/>
                    <a:pt x="67" y="6207"/>
                    <a:pt x="267" y="6207"/>
                  </a:cubicBezTo>
                  <a:lnTo>
                    <a:pt x="400" y="6207"/>
                  </a:lnTo>
                  <a:lnTo>
                    <a:pt x="10407" y="402"/>
                  </a:lnTo>
                  <a:cubicBezTo>
                    <a:pt x="10474" y="336"/>
                    <a:pt x="10508" y="202"/>
                    <a:pt x="10474" y="102"/>
                  </a:cubicBezTo>
                  <a:cubicBezTo>
                    <a:pt x="10431" y="38"/>
                    <a:pt x="10360" y="1"/>
                    <a:pt x="1028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5"/>
            <p:cNvSpPr/>
            <p:nvPr/>
          </p:nvSpPr>
          <p:spPr>
            <a:xfrm>
              <a:off x="2754650" y="1054500"/>
              <a:ext cx="236025" cy="139325"/>
            </a:xfrm>
            <a:custGeom>
              <a:avLst/>
              <a:gdLst/>
              <a:ahLst/>
              <a:cxnLst/>
              <a:rect l="l" t="t" r="r" b="b"/>
              <a:pathLst>
                <a:path w="9441" h="5573" extrusionOk="0">
                  <a:moveTo>
                    <a:pt x="9221" y="0"/>
                  </a:moveTo>
                  <a:cubicBezTo>
                    <a:pt x="9182" y="0"/>
                    <a:pt x="9142" y="11"/>
                    <a:pt x="9107" y="35"/>
                  </a:cubicBezTo>
                  <a:lnTo>
                    <a:pt x="167" y="5205"/>
                  </a:lnTo>
                  <a:cubicBezTo>
                    <a:pt x="0" y="5306"/>
                    <a:pt x="67" y="5572"/>
                    <a:pt x="267" y="5572"/>
                  </a:cubicBezTo>
                  <a:cubicBezTo>
                    <a:pt x="300" y="5572"/>
                    <a:pt x="367" y="5572"/>
                    <a:pt x="400" y="5539"/>
                  </a:cubicBezTo>
                  <a:lnTo>
                    <a:pt x="9307" y="369"/>
                  </a:lnTo>
                  <a:cubicBezTo>
                    <a:pt x="9407" y="335"/>
                    <a:pt x="9440" y="202"/>
                    <a:pt x="9407" y="102"/>
                  </a:cubicBezTo>
                  <a:cubicBezTo>
                    <a:pt x="9364" y="37"/>
                    <a:pt x="9293" y="0"/>
                    <a:pt x="922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5"/>
            <p:cNvSpPr/>
            <p:nvPr/>
          </p:nvSpPr>
          <p:spPr>
            <a:xfrm>
              <a:off x="1793950" y="1451475"/>
              <a:ext cx="66750" cy="142625"/>
            </a:xfrm>
            <a:custGeom>
              <a:avLst/>
              <a:gdLst/>
              <a:ahLst/>
              <a:cxnLst/>
              <a:rect l="l" t="t" r="r" b="b"/>
              <a:pathLst>
                <a:path w="2670" h="5705" extrusionOk="0">
                  <a:moveTo>
                    <a:pt x="2502" y="1"/>
                  </a:moveTo>
                  <a:lnTo>
                    <a:pt x="1" y="1468"/>
                  </a:lnTo>
                  <a:lnTo>
                    <a:pt x="1" y="2903"/>
                  </a:lnTo>
                  <a:lnTo>
                    <a:pt x="1068" y="4737"/>
                  </a:lnTo>
                  <a:cubicBezTo>
                    <a:pt x="1068" y="4771"/>
                    <a:pt x="1101" y="4804"/>
                    <a:pt x="1135" y="4804"/>
                  </a:cubicBezTo>
                  <a:lnTo>
                    <a:pt x="2669" y="5705"/>
                  </a:lnTo>
                  <a:lnTo>
                    <a:pt x="1668" y="3803"/>
                  </a:lnTo>
                  <a:lnTo>
                    <a:pt x="2502" y="1468"/>
                  </a:lnTo>
                  <a:lnTo>
                    <a:pt x="2502"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5"/>
            <p:cNvSpPr/>
            <p:nvPr/>
          </p:nvSpPr>
          <p:spPr>
            <a:xfrm>
              <a:off x="1793950" y="1451475"/>
              <a:ext cx="66750" cy="142625"/>
            </a:xfrm>
            <a:custGeom>
              <a:avLst/>
              <a:gdLst/>
              <a:ahLst/>
              <a:cxnLst/>
              <a:rect l="l" t="t" r="r" b="b"/>
              <a:pathLst>
                <a:path w="2670" h="5705" extrusionOk="0">
                  <a:moveTo>
                    <a:pt x="2502" y="1"/>
                  </a:moveTo>
                  <a:lnTo>
                    <a:pt x="1" y="1468"/>
                  </a:lnTo>
                  <a:lnTo>
                    <a:pt x="1" y="2903"/>
                  </a:lnTo>
                  <a:lnTo>
                    <a:pt x="1068" y="4737"/>
                  </a:lnTo>
                  <a:cubicBezTo>
                    <a:pt x="1068" y="4771"/>
                    <a:pt x="1101" y="4804"/>
                    <a:pt x="1135" y="4804"/>
                  </a:cubicBezTo>
                  <a:lnTo>
                    <a:pt x="2669" y="5705"/>
                  </a:lnTo>
                  <a:lnTo>
                    <a:pt x="1668" y="3803"/>
                  </a:lnTo>
                  <a:lnTo>
                    <a:pt x="2502" y="1468"/>
                  </a:lnTo>
                  <a:lnTo>
                    <a:pt x="250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5"/>
            <p:cNvSpPr/>
            <p:nvPr/>
          </p:nvSpPr>
          <p:spPr>
            <a:xfrm>
              <a:off x="1634675" y="1187750"/>
              <a:ext cx="387800" cy="436600"/>
            </a:xfrm>
            <a:custGeom>
              <a:avLst/>
              <a:gdLst/>
              <a:ahLst/>
              <a:cxnLst/>
              <a:rect l="l" t="t" r="r" b="b"/>
              <a:pathLst>
                <a:path w="15512" h="17464" extrusionOk="0">
                  <a:moveTo>
                    <a:pt x="13393" y="1"/>
                  </a:moveTo>
                  <a:cubicBezTo>
                    <a:pt x="13135" y="1"/>
                    <a:pt x="12876" y="59"/>
                    <a:pt x="12643" y="176"/>
                  </a:cubicBezTo>
                  <a:lnTo>
                    <a:pt x="734" y="7047"/>
                  </a:lnTo>
                  <a:cubicBezTo>
                    <a:pt x="301" y="7347"/>
                    <a:pt x="34" y="7814"/>
                    <a:pt x="0" y="8348"/>
                  </a:cubicBezTo>
                  <a:lnTo>
                    <a:pt x="0" y="15653"/>
                  </a:lnTo>
                  <a:cubicBezTo>
                    <a:pt x="34" y="16154"/>
                    <a:pt x="301" y="16654"/>
                    <a:pt x="734" y="16921"/>
                  </a:cubicBezTo>
                  <a:lnTo>
                    <a:pt x="1368" y="17288"/>
                  </a:lnTo>
                  <a:cubicBezTo>
                    <a:pt x="1602" y="17405"/>
                    <a:pt x="1852" y="17463"/>
                    <a:pt x="2106" y="17463"/>
                  </a:cubicBezTo>
                  <a:cubicBezTo>
                    <a:pt x="2360" y="17463"/>
                    <a:pt x="2619" y="17405"/>
                    <a:pt x="2869" y="17288"/>
                  </a:cubicBezTo>
                  <a:lnTo>
                    <a:pt x="7906" y="14352"/>
                  </a:lnTo>
                  <a:lnTo>
                    <a:pt x="8973" y="16220"/>
                  </a:lnTo>
                  <a:cubicBezTo>
                    <a:pt x="9020" y="16267"/>
                    <a:pt x="9081" y="16292"/>
                    <a:pt x="9136" y="16292"/>
                  </a:cubicBezTo>
                  <a:cubicBezTo>
                    <a:pt x="9200" y="16292"/>
                    <a:pt x="9256" y="16259"/>
                    <a:pt x="9274" y="16187"/>
                  </a:cubicBezTo>
                  <a:lnTo>
                    <a:pt x="10408" y="12918"/>
                  </a:lnTo>
                  <a:lnTo>
                    <a:pt x="14744" y="10416"/>
                  </a:lnTo>
                  <a:cubicBezTo>
                    <a:pt x="15178" y="10149"/>
                    <a:pt x="15478" y="9649"/>
                    <a:pt x="15511" y="9149"/>
                  </a:cubicBezTo>
                  <a:lnTo>
                    <a:pt x="15511" y="1844"/>
                  </a:lnTo>
                  <a:cubicBezTo>
                    <a:pt x="15478" y="1310"/>
                    <a:pt x="15178" y="843"/>
                    <a:pt x="14744" y="543"/>
                  </a:cubicBezTo>
                  <a:lnTo>
                    <a:pt x="14144" y="176"/>
                  </a:lnTo>
                  <a:cubicBezTo>
                    <a:pt x="13910" y="59"/>
                    <a:pt x="13652" y="1"/>
                    <a:pt x="1339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5"/>
            <p:cNvSpPr/>
            <p:nvPr/>
          </p:nvSpPr>
          <p:spPr>
            <a:xfrm>
              <a:off x="1634675" y="1378100"/>
              <a:ext cx="68400" cy="246475"/>
            </a:xfrm>
            <a:custGeom>
              <a:avLst/>
              <a:gdLst/>
              <a:ahLst/>
              <a:cxnLst/>
              <a:rect l="l" t="t" r="r" b="b"/>
              <a:pathLst>
                <a:path w="2736" h="9859" extrusionOk="0">
                  <a:moveTo>
                    <a:pt x="2736" y="9741"/>
                  </a:moveTo>
                  <a:lnTo>
                    <a:pt x="2736" y="9741"/>
                  </a:lnTo>
                  <a:cubicBezTo>
                    <a:pt x="2731" y="9742"/>
                    <a:pt x="2726" y="9744"/>
                    <a:pt x="2722" y="9746"/>
                  </a:cubicBezTo>
                  <a:lnTo>
                    <a:pt x="2722" y="9746"/>
                  </a:lnTo>
                  <a:cubicBezTo>
                    <a:pt x="2726" y="9744"/>
                    <a:pt x="2731" y="9742"/>
                    <a:pt x="2736" y="9741"/>
                  </a:cubicBezTo>
                  <a:close/>
                  <a:moveTo>
                    <a:pt x="234" y="0"/>
                  </a:moveTo>
                  <a:cubicBezTo>
                    <a:pt x="100" y="200"/>
                    <a:pt x="0" y="467"/>
                    <a:pt x="0" y="734"/>
                  </a:cubicBezTo>
                  <a:lnTo>
                    <a:pt x="0" y="8039"/>
                  </a:lnTo>
                  <a:cubicBezTo>
                    <a:pt x="34" y="8573"/>
                    <a:pt x="301" y="9040"/>
                    <a:pt x="734" y="9340"/>
                  </a:cubicBezTo>
                  <a:lnTo>
                    <a:pt x="1368" y="9674"/>
                  </a:lnTo>
                  <a:cubicBezTo>
                    <a:pt x="1585" y="9800"/>
                    <a:pt x="1831" y="9858"/>
                    <a:pt x="2086" y="9858"/>
                  </a:cubicBezTo>
                  <a:cubicBezTo>
                    <a:pt x="2296" y="9858"/>
                    <a:pt x="2512" y="9819"/>
                    <a:pt x="2722" y="9746"/>
                  </a:cubicBezTo>
                  <a:lnTo>
                    <a:pt x="2722" y="9746"/>
                  </a:lnTo>
                  <a:cubicBezTo>
                    <a:pt x="2651" y="9770"/>
                    <a:pt x="2584" y="9781"/>
                    <a:pt x="2523" y="9781"/>
                  </a:cubicBezTo>
                  <a:cubicBezTo>
                    <a:pt x="2270" y="9781"/>
                    <a:pt x="2102" y="9584"/>
                    <a:pt x="2102" y="9240"/>
                  </a:cubicBezTo>
                  <a:lnTo>
                    <a:pt x="2102" y="1935"/>
                  </a:lnTo>
                  <a:cubicBezTo>
                    <a:pt x="2102" y="1668"/>
                    <a:pt x="2202" y="1435"/>
                    <a:pt x="2335" y="1201"/>
                  </a:cubicBezTo>
                  <a:lnTo>
                    <a:pt x="2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5"/>
            <p:cNvSpPr/>
            <p:nvPr/>
          </p:nvSpPr>
          <p:spPr>
            <a:xfrm>
              <a:off x="1640500" y="1187750"/>
              <a:ext cx="381150" cy="221225"/>
            </a:xfrm>
            <a:custGeom>
              <a:avLst/>
              <a:gdLst/>
              <a:ahLst/>
              <a:cxnLst/>
              <a:rect l="l" t="t" r="r" b="b"/>
              <a:pathLst>
                <a:path w="15246" h="8849" extrusionOk="0">
                  <a:moveTo>
                    <a:pt x="13177" y="1"/>
                  </a:moveTo>
                  <a:cubicBezTo>
                    <a:pt x="12927" y="1"/>
                    <a:pt x="12677" y="59"/>
                    <a:pt x="12443" y="176"/>
                  </a:cubicBezTo>
                  <a:lnTo>
                    <a:pt x="501" y="7047"/>
                  </a:lnTo>
                  <a:cubicBezTo>
                    <a:pt x="301" y="7181"/>
                    <a:pt x="134" y="7381"/>
                    <a:pt x="1" y="7614"/>
                  </a:cubicBezTo>
                  <a:lnTo>
                    <a:pt x="2102" y="8849"/>
                  </a:lnTo>
                  <a:cubicBezTo>
                    <a:pt x="2202" y="8615"/>
                    <a:pt x="2403" y="8415"/>
                    <a:pt x="2636" y="8281"/>
                  </a:cubicBezTo>
                  <a:lnTo>
                    <a:pt x="14511" y="1410"/>
                  </a:lnTo>
                  <a:cubicBezTo>
                    <a:pt x="14627" y="1340"/>
                    <a:pt x="14739" y="1307"/>
                    <a:pt x="14839" y="1307"/>
                  </a:cubicBezTo>
                  <a:cubicBezTo>
                    <a:pt x="15029" y="1307"/>
                    <a:pt x="15180" y="1425"/>
                    <a:pt x="15245" y="1643"/>
                  </a:cubicBezTo>
                  <a:cubicBezTo>
                    <a:pt x="15145" y="1176"/>
                    <a:pt x="14878" y="776"/>
                    <a:pt x="14511" y="543"/>
                  </a:cubicBezTo>
                  <a:lnTo>
                    <a:pt x="13911" y="176"/>
                  </a:lnTo>
                  <a:cubicBezTo>
                    <a:pt x="13677" y="59"/>
                    <a:pt x="13427" y="1"/>
                    <a:pt x="131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5"/>
            <p:cNvSpPr/>
            <p:nvPr/>
          </p:nvSpPr>
          <p:spPr>
            <a:xfrm>
              <a:off x="1738075" y="1442050"/>
              <a:ext cx="50075" cy="64775"/>
            </a:xfrm>
            <a:custGeom>
              <a:avLst/>
              <a:gdLst/>
              <a:ahLst/>
              <a:cxnLst/>
              <a:rect l="l" t="t" r="r" b="b"/>
              <a:pathLst>
                <a:path w="2003" h="2591" extrusionOk="0">
                  <a:moveTo>
                    <a:pt x="1468" y="1"/>
                  </a:moveTo>
                  <a:cubicBezTo>
                    <a:pt x="1338" y="1"/>
                    <a:pt x="1191" y="47"/>
                    <a:pt x="1035" y="144"/>
                  </a:cubicBezTo>
                  <a:cubicBezTo>
                    <a:pt x="434" y="511"/>
                    <a:pt x="34" y="1178"/>
                    <a:pt x="1" y="1879"/>
                  </a:cubicBezTo>
                  <a:cubicBezTo>
                    <a:pt x="1" y="2326"/>
                    <a:pt x="233" y="2590"/>
                    <a:pt x="557" y="2590"/>
                  </a:cubicBezTo>
                  <a:cubicBezTo>
                    <a:pt x="693" y="2590"/>
                    <a:pt x="844" y="2544"/>
                    <a:pt x="1001" y="2446"/>
                  </a:cubicBezTo>
                  <a:cubicBezTo>
                    <a:pt x="1602" y="2079"/>
                    <a:pt x="1969" y="1445"/>
                    <a:pt x="2002" y="745"/>
                  </a:cubicBezTo>
                  <a:cubicBezTo>
                    <a:pt x="2002" y="272"/>
                    <a:pt x="1785" y="1"/>
                    <a:pt x="14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5"/>
            <p:cNvSpPr/>
            <p:nvPr/>
          </p:nvSpPr>
          <p:spPr>
            <a:xfrm>
              <a:off x="1830650" y="1389025"/>
              <a:ext cx="49225" cy="64425"/>
            </a:xfrm>
            <a:custGeom>
              <a:avLst/>
              <a:gdLst/>
              <a:ahLst/>
              <a:cxnLst/>
              <a:rect l="l" t="t" r="r" b="b"/>
              <a:pathLst>
                <a:path w="1969" h="2577" extrusionOk="0">
                  <a:moveTo>
                    <a:pt x="1435" y="1"/>
                  </a:moveTo>
                  <a:cubicBezTo>
                    <a:pt x="1304" y="1"/>
                    <a:pt x="1157" y="43"/>
                    <a:pt x="1001" y="130"/>
                  </a:cubicBezTo>
                  <a:cubicBezTo>
                    <a:pt x="401" y="497"/>
                    <a:pt x="34" y="1164"/>
                    <a:pt x="0" y="1865"/>
                  </a:cubicBezTo>
                  <a:cubicBezTo>
                    <a:pt x="0" y="2312"/>
                    <a:pt x="216" y="2576"/>
                    <a:pt x="542" y="2576"/>
                  </a:cubicBezTo>
                  <a:cubicBezTo>
                    <a:pt x="678" y="2576"/>
                    <a:pt x="834" y="2530"/>
                    <a:pt x="1001" y="2432"/>
                  </a:cubicBezTo>
                  <a:cubicBezTo>
                    <a:pt x="1568" y="2065"/>
                    <a:pt x="1935" y="1398"/>
                    <a:pt x="1968" y="697"/>
                  </a:cubicBezTo>
                  <a:cubicBezTo>
                    <a:pt x="1968" y="249"/>
                    <a:pt x="1751" y="1"/>
                    <a:pt x="14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5"/>
            <p:cNvSpPr/>
            <p:nvPr/>
          </p:nvSpPr>
          <p:spPr>
            <a:xfrm>
              <a:off x="1922375" y="1335675"/>
              <a:ext cx="50075" cy="64400"/>
            </a:xfrm>
            <a:custGeom>
              <a:avLst/>
              <a:gdLst/>
              <a:ahLst/>
              <a:cxnLst/>
              <a:rect l="l" t="t" r="r" b="b"/>
              <a:pathLst>
                <a:path w="2003" h="2576" extrusionOk="0">
                  <a:moveTo>
                    <a:pt x="1438" y="1"/>
                  </a:moveTo>
                  <a:cubicBezTo>
                    <a:pt x="1304" y="1"/>
                    <a:pt x="1156" y="43"/>
                    <a:pt x="1001" y="130"/>
                  </a:cubicBezTo>
                  <a:cubicBezTo>
                    <a:pt x="401" y="530"/>
                    <a:pt x="34" y="1164"/>
                    <a:pt x="1" y="1864"/>
                  </a:cubicBezTo>
                  <a:cubicBezTo>
                    <a:pt x="1" y="2311"/>
                    <a:pt x="216" y="2576"/>
                    <a:pt x="542" y="2576"/>
                  </a:cubicBezTo>
                  <a:cubicBezTo>
                    <a:pt x="679" y="2576"/>
                    <a:pt x="834" y="2529"/>
                    <a:pt x="1001" y="2431"/>
                  </a:cubicBezTo>
                  <a:cubicBezTo>
                    <a:pt x="1568" y="2064"/>
                    <a:pt x="1935" y="1397"/>
                    <a:pt x="2002" y="730"/>
                  </a:cubicBezTo>
                  <a:cubicBezTo>
                    <a:pt x="2002" y="256"/>
                    <a:pt x="1766" y="1"/>
                    <a:pt x="14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5"/>
            <p:cNvSpPr/>
            <p:nvPr/>
          </p:nvSpPr>
          <p:spPr>
            <a:xfrm>
              <a:off x="5580825" y="2214525"/>
              <a:ext cx="128450" cy="150975"/>
            </a:xfrm>
            <a:custGeom>
              <a:avLst/>
              <a:gdLst/>
              <a:ahLst/>
              <a:cxnLst/>
              <a:rect l="l" t="t" r="r" b="b"/>
              <a:pathLst>
                <a:path w="5138" h="6039" extrusionOk="0">
                  <a:moveTo>
                    <a:pt x="4770" y="1"/>
                  </a:moveTo>
                  <a:lnTo>
                    <a:pt x="0" y="835"/>
                  </a:lnTo>
                  <a:lnTo>
                    <a:pt x="501" y="6038"/>
                  </a:lnTo>
                  <a:lnTo>
                    <a:pt x="5137" y="5771"/>
                  </a:lnTo>
                  <a:lnTo>
                    <a:pt x="4770"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5"/>
            <p:cNvSpPr/>
            <p:nvPr/>
          </p:nvSpPr>
          <p:spPr>
            <a:xfrm>
              <a:off x="5728425" y="2290275"/>
              <a:ext cx="235050" cy="578925"/>
            </a:xfrm>
            <a:custGeom>
              <a:avLst/>
              <a:gdLst/>
              <a:ahLst/>
              <a:cxnLst/>
              <a:rect l="l" t="t" r="r" b="b"/>
              <a:pathLst>
                <a:path w="9402" h="23157" extrusionOk="0">
                  <a:moveTo>
                    <a:pt x="940" y="1"/>
                  </a:moveTo>
                  <a:cubicBezTo>
                    <a:pt x="650" y="1"/>
                    <a:pt x="338" y="35"/>
                    <a:pt x="1" y="106"/>
                  </a:cubicBezTo>
                  <a:lnTo>
                    <a:pt x="1935" y="10080"/>
                  </a:lnTo>
                  <a:lnTo>
                    <a:pt x="4604" y="14316"/>
                  </a:lnTo>
                  <a:lnTo>
                    <a:pt x="835" y="19653"/>
                  </a:lnTo>
                  <a:cubicBezTo>
                    <a:pt x="835" y="19653"/>
                    <a:pt x="2779" y="22914"/>
                    <a:pt x="2836" y="23144"/>
                  </a:cubicBezTo>
                  <a:lnTo>
                    <a:pt x="2836" y="23144"/>
                  </a:lnTo>
                  <a:cubicBezTo>
                    <a:pt x="3032" y="22781"/>
                    <a:pt x="9401" y="15125"/>
                    <a:pt x="9207" y="14316"/>
                  </a:cubicBezTo>
                  <a:cubicBezTo>
                    <a:pt x="8740" y="12515"/>
                    <a:pt x="5905" y="6544"/>
                    <a:pt x="4771" y="3809"/>
                  </a:cubicBezTo>
                  <a:cubicBezTo>
                    <a:pt x="3816" y="1466"/>
                    <a:pt x="2837" y="1"/>
                    <a:pt x="940" y="1"/>
                  </a:cubicBezTo>
                  <a:close/>
                  <a:moveTo>
                    <a:pt x="2836" y="23144"/>
                  </a:moveTo>
                  <a:cubicBezTo>
                    <a:pt x="2831" y="23152"/>
                    <a:pt x="2830" y="23157"/>
                    <a:pt x="2833" y="23157"/>
                  </a:cubicBezTo>
                  <a:cubicBezTo>
                    <a:pt x="2834" y="23157"/>
                    <a:pt x="2835" y="23157"/>
                    <a:pt x="2836" y="23156"/>
                  </a:cubicBezTo>
                  <a:cubicBezTo>
                    <a:pt x="2838" y="23155"/>
                    <a:pt x="2838" y="23151"/>
                    <a:pt x="2836" y="23144"/>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5"/>
            <p:cNvSpPr/>
            <p:nvPr/>
          </p:nvSpPr>
          <p:spPr>
            <a:xfrm>
              <a:off x="5399850" y="2760750"/>
              <a:ext cx="656325" cy="1310975"/>
            </a:xfrm>
            <a:custGeom>
              <a:avLst/>
              <a:gdLst/>
              <a:ahLst/>
              <a:cxnLst/>
              <a:rect l="l" t="t" r="r" b="b"/>
              <a:pathLst>
                <a:path w="26253" h="52439" extrusionOk="0">
                  <a:moveTo>
                    <a:pt x="16346" y="1"/>
                  </a:moveTo>
                  <a:lnTo>
                    <a:pt x="1769" y="834"/>
                  </a:lnTo>
                  <a:cubicBezTo>
                    <a:pt x="1769" y="834"/>
                    <a:pt x="501" y="11609"/>
                    <a:pt x="268" y="16546"/>
                  </a:cubicBezTo>
                  <a:cubicBezTo>
                    <a:pt x="1" y="22116"/>
                    <a:pt x="1" y="23884"/>
                    <a:pt x="134" y="26920"/>
                  </a:cubicBezTo>
                  <a:cubicBezTo>
                    <a:pt x="234" y="28821"/>
                    <a:pt x="501" y="30556"/>
                    <a:pt x="635" y="33458"/>
                  </a:cubicBezTo>
                  <a:cubicBezTo>
                    <a:pt x="768" y="36360"/>
                    <a:pt x="1669" y="50870"/>
                    <a:pt x="1669" y="50870"/>
                  </a:cubicBezTo>
                  <a:lnTo>
                    <a:pt x="1669" y="50837"/>
                  </a:lnTo>
                  <a:cubicBezTo>
                    <a:pt x="1669" y="51004"/>
                    <a:pt x="1702" y="51137"/>
                    <a:pt x="1735" y="51304"/>
                  </a:cubicBezTo>
                  <a:cubicBezTo>
                    <a:pt x="1869" y="51804"/>
                    <a:pt x="2436" y="52405"/>
                    <a:pt x="3470" y="52438"/>
                  </a:cubicBezTo>
                  <a:cubicBezTo>
                    <a:pt x="4938" y="52438"/>
                    <a:pt x="5405" y="51738"/>
                    <a:pt x="5471" y="51237"/>
                  </a:cubicBezTo>
                  <a:cubicBezTo>
                    <a:pt x="5471" y="51171"/>
                    <a:pt x="5505" y="51070"/>
                    <a:pt x="5505" y="50970"/>
                  </a:cubicBezTo>
                  <a:lnTo>
                    <a:pt x="5538" y="50970"/>
                  </a:lnTo>
                  <a:cubicBezTo>
                    <a:pt x="5538" y="50970"/>
                    <a:pt x="6606" y="44799"/>
                    <a:pt x="7339" y="40096"/>
                  </a:cubicBezTo>
                  <a:cubicBezTo>
                    <a:pt x="7706" y="37894"/>
                    <a:pt x="7907" y="35693"/>
                    <a:pt x="7940" y="33491"/>
                  </a:cubicBezTo>
                  <a:cubicBezTo>
                    <a:pt x="7840" y="32157"/>
                    <a:pt x="7640" y="30789"/>
                    <a:pt x="7306" y="29488"/>
                  </a:cubicBezTo>
                  <a:lnTo>
                    <a:pt x="9374" y="15912"/>
                  </a:lnTo>
                  <a:cubicBezTo>
                    <a:pt x="9374" y="15912"/>
                    <a:pt x="11176" y="27454"/>
                    <a:pt x="11476" y="28554"/>
                  </a:cubicBezTo>
                  <a:cubicBezTo>
                    <a:pt x="11676" y="29355"/>
                    <a:pt x="16446" y="36694"/>
                    <a:pt x="19315" y="41063"/>
                  </a:cubicBezTo>
                  <a:cubicBezTo>
                    <a:pt x="20549" y="42998"/>
                    <a:pt x="23351" y="47134"/>
                    <a:pt x="23551" y="47368"/>
                  </a:cubicBezTo>
                  <a:cubicBezTo>
                    <a:pt x="23625" y="47471"/>
                    <a:pt x="23722" y="47516"/>
                    <a:pt x="23834" y="47516"/>
                  </a:cubicBezTo>
                  <a:cubicBezTo>
                    <a:pt x="24637" y="47516"/>
                    <a:pt x="26253" y="45233"/>
                    <a:pt x="26253" y="45233"/>
                  </a:cubicBezTo>
                  <a:lnTo>
                    <a:pt x="25086" y="42331"/>
                  </a:lnTo>
                  <a:cubicBezTo>
                    <a:pt x="24552" y="40730"/>
                    <a:pt x="22617" y="34592"/>
                    <a:pt x="21917" y="32857"/>
                  </a:cubicBezTo>
                  <a:cubicBezTo>
                    <a:pt x="20849" y="30089"/>
                    <a:pt x="20149" y="28621"/>
                    <a:pt x="17914" y="27187"/>
                  </a:cubicBezTo>
                  <a:cubicBezTo>
                    <a:pt x="17914" y="27187"/>
                    <a:pt x="18014" y="13377"/>
                    <a:pt x="17914" y="8440"/>
                  </a:cubicBezTo>
                  <a:cubicBezTo>
                    <a:pt x="17747" y="2135"/>
                    <a:pt x="16346" y="1"/>
                    <a:pt x="1634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5"/>
            <p:cNvSpPr/>
            <p:nvPr/>
          </p:nvSpPr>
          <p:spPr>
            <a:xfrm>
              <a:off x="5961100" y="3903225"/>
              <a:ext cx="107600" cy="218225"/>
            </a:xfrm>
            <a:custGeom>
              <a:avLst/>
              <a:gdLst/>
              <a:ahLst/>
              <a:cxnLst/>
              <a:rect l="l" t="t" r="r" b="b"/>
              <a:pathLst>
                <a:path w="4304" h="8729" extrusionOk="0">
                  <a:moveTo>
                    <a:pt x="4303" y="1"/>
                  </a:moveTo>
                  <a:lnTo>
                    <a:pt x="0" y="101"/>
                  </a:lnTo>
                  <a:cubicBezTo>
                    <a:pt x="1535" y="2169"/>
                    <a:pt x="2335" y="7606"/>
                    <a:pt x="1902" y="8407"/>
                  </a:cubicBezTo>
                  <a:cubicBezTo>
                    <a:pt x="1781" y="8630"/>
                    <a:pt x="1862" y="8729"/>
                    <a:pt x="2048" y="8729"/>
                  </a:cubicBezTo>
                  <a:cubicBezTo>
                    <a:pt x="2530" y="8729"/>
                    <a:pt x="3720" y="8064"/>
                    <a:pt x="3936" y="7173"/>
                  </a:cubicBezTo>
                  <a:cubicBezTo>
                    <a:pt x="4237" y="5972"/>
                    <a:pt x="4303" y="1"/>
                    <a:pt x="4303"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5"/>
            <p:cNvSpPr/>
            <p:nvPr/>
          </p:nvSpPr>
          <p:spPr>
            <a:xfrm>
              <a:off x="5341625" y="4013325"/>
              <a:ext cx="200025" cy="200075"/>
            </a:xfrm>
            <a:custGeom>
              <a:avLst/>
              <a:gdLst/>
              <a:ahLst/>
              <a:cxnLst/>
              <a:rect l="l" t="t" r="r" b="b"/>
              <a:pathLst>
                <a:path w="8001" h="8003" extrusionOk="0">
                  <a:moveTo>
                    <a:pt x="8001" y="0"/>
                  </a:moveTo>
                  <a:lnTo>
                    <a:pt x="3964" y="534"/>
                  </a:lnTo>
                  <a:cubicBezTo>
                    <a:pt x="3931" y="2102"/>
                    <a:pt x="2864" y="6238"/>
                    <a:pt x="1296" y="6738"/>
                  </a:cubicBezTo>
                  <a:cubicBezTo>
                    <a:pt x="0" y="7133"/>
                    <a:pt x="1392" y="8003"/>
                    <a:pt x="2560" y="8003"/>
                  </a:cubicBezTo>
                  <a:cubicBezTo>
                    <a:pt x="2775" y="8003"/>
                    <a:pt x="2982" y="7973"/>
                    <a:pt x="3164" y="7906"/>
                  </a:cubicBezTo>
                  <a:cubicBezTo>
                    <a:pt x="4365" y="7472"/>
                    <a:pt x="6133" y="3936"/>
                    <a:pt x="7033" y="3069"/>
                  </a:cubicBezTo>
                  <a:cubicBezTo>
                    <a:pt x="7967" y="2202"/>
                    <a:pt x="8001" y="0"/>
                    <a:pt x="8001"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5"/>
            <p:cNvSpPr/>
            <p:nvPr/>
          </p:nvSpPr>
          <p:spPr>
            <a:xfrm>
              <a:off x="5378175" y="2715725"/>
              <a:ext cx="479525" cy="702625"/>
            </a:xfrm>
            <a:custGeom>
              <a:avLst/>
              <a:gdLst/>
              <a:ahLst/>
              <a:cxnLst/>
              <a:rect l="l" t="t" r="r" b="b"/>
              <a:pathLst>
                <a:path w="19181" h="28105" extrusionOk="0">
                  <a:moveTo>
                    <a:pt x="16612" y="0"/>
                  </a:moveTo>
                  <a:lnTo>
                    <a:pt x="2502" y="934"/>
                  </a:lnTo>
                  <a:cubicBezTo>
                    <a:pt x="2502" y="934"/>
                    <a:pt x="2002" y="2535"/>
                    <a:pt x="1502" y="8440"/>
                  </a:cubicBezTo>
                  <a:cubicBezTo>
                    <a:pt x="1035" y="14344"/>
                    <a:pt x="67" y="22683"/>
                    <a:pt x="1" y="26019"/>
                  </a:cubicBezTo>
                  <a:cubicBezTo>
                    <a:pt x="1" y="26019"/>
                    <a:pt x="2569" y="25385"/>
                    <a:pt x="3670" y="23017"/>
                  </a:cubicBezTo>
                  <a:cubicBezTo>
                    <a:pt x="3670" y="23017"/>
                    <a:pt x="5471" y="26953"/>
                    <a:pt x="9708" y="27820"/>
                  </a:cubicBezTo>
                  <a:cubicBezTo>
                    <a:pt x="10652" y="28012"/>
                    <a:pt x="11596" y="28104"/>
                    <a:pt x="12503" y="28104"/>
                  </a:cubicBezTo>
                  <a:cubicBezTo>
                    <a:pt x="15698" y="28104"/>
                    <a:pt x="18431" y="26959"/>
                    <a:pt x="19081" y="24985"/>
                  </a:cubicBezTo>
                  <a:cubicBezTo>
                    <a:pt x="19048" y="24718"/>
                    <a:pt x="19181" y="11408"/>
                    <a:pt x="19081" y="8306"/>
                  </a:cubicBezTo>
                  <a:cubicBezTo>
                    <a:pt x="18981" y="5237"/>
                    <a:pt x="17780" y="2635"/>
                    <a:pt x="1661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5"/>
            <p:cNvSpPr/>
            <p:nvPr/>
          </p:nvSpPr>
          <p:spPr>
            <a:xfrm>
              <a:off x="5420700" y="4126125"/>
              <a:ext cx="117625" cy="129175"/>
            </a:xfrm>
            <a:custGeom>
              <a:avLst/>
              <a:gdLst/>
              <a:ahLst/>
              <a:cxnLst/>
              <a:rect l="l" t="t" r="r" b="b"/>
              <a:pathLst>
                <a:path w="4705" h="5167" extrusionOk="0">
                  <a:moveTo>
                    <a:pt x="3406" y="1"/>
                  </a:moveTo>
                  <a:cubicBezTo>
                    <a:pt x="3291" y="1"/>
                    <a:pt x="3168" y="49"/>
                    <a:pt x="3036" y="158"/>
                  </a:cubicBezTo>
                  <a:cubicBezTo>
                    <a:pt x="1835" y="1092"/>
                    <a:pt x="1" y="4928"/>
                    <a:pt x="1" y="4928"/>
                  </a:cubicBezTo>
                  <a:cubicBezTo>
                    <a:pt x="1" y="4928"/>
                    <a:pt x="139" y="5166"/>
                    <a:pt x="683" y="5166"/>
                  </a:cubicBezTo>
                  <a:cubicBezTo>
                    <a:pt x="1027" y="5166"/>
                    <a:pt x="1533" y="5071"/>
                    <a:pt x="2269" y="4761"/>
                  </a:cubicBezTo>
                  <a:cubicBezTo>
                    <a:pt x="4170" y="3961"/>
                    <a:pt x="4704" y="2993"/>
                    <a:pt x="4704" y="2993"/>
                  </a:cubicBezTo>
                  <a:cubicBezTo>
                    <a:pt x="4704" y="2993"/>
                    <a:pt x="4310" y="1"/>
                    <a:pt x="340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5"/>
            <p:cNvSpPr/>
            <p:nvPr/>
          </p:nvSpPr>
          <p:spPr>
            <a:xfrm>
              <a:off x="5420700" y="4126125"/>
              <a:ext cx="117625" cy="129175"/>
            </a:xfrm>
            <a:custGeom>
              <a:avLst/>
              <a:gdLst/>
              <a:ahLst/>
              <a:cxnLst/>
              <a:rect l="l" t="t" r="r" b="b"/>
              <a:pathLst>
                <a:path w="4705" h="5167" extrusionOk="0">
                  <a:moveTo>
                    <a:pt x="3406" y="1"/>
                  </a:moveTo>
                  <a:cubicBezTo>
                    <a:pt x="3291" y="1"/>
                    <a:pt x="3168" y="49"/>
                    <a:pt x="3036" y="158"/>
                  </a:cubicBezTo>
                  <a:cubicBezTo>
                    <a:pt x="1835" y="1092"/>
                    <a:pt x="1" y="4928"/>
                    <a:pt x="1" y="4928"/>
                  </a:cubicBezTo>
                  <a:cubicBezTo>
                    <a:pt x="1" y="4928"/>
                    <a:pt x="139" y="5166"/>
                    <a:pt x="683" y="5166"/>
                  </a:cubicBezTo>
                  <a:cubicBezTo>
                    <a:pt x="1027" y="5166"/>
                    <a:pt x="1533" y="5071"/>
                    <a:pt x="2269" y="4761"/>
                  </a:cubicBezTo>
                  <a:cubicBezTo>
                    <a:pt x="4170" y="3961"/>
                    <a:pt x="4704" y="2993"/>
                    <a:pt x="4704" y="2993"/>
                  </a:cubicBezTo>
                  <a:cubicBezTo>
                    <a:pt x="4704" y="2993"/>
                    <a:pt x="4310" y="1"/>
                    <a:pt x="34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5"/>
            <p:cNvSpPr/>
            <p:nvPr/>
          </p:nvSpPr>
          <p:spPr>
            <a:xfrm>
              <a:off x="5302300" y="4012900"/>
              <a:ext cx="277725" cy="265750"/>
            </a:xfrm>
            <a:custGeom>
              <a:avLst/>
              <a:gdLst/>
              <a:ahLst/>
              <a:cxnLst/>
              <a:rect l="l" t="t" r="r" b="b"/>
              <a:pathLst>
                <a:path w="11109" h="10630" extrusionOk="0">
                  <a:moveTo>
                    <a:pt x="9618" y="1"/>
                  </a:moveTo>
                  <a:cubicBezTo>
                    <a:pt x="9133" y="1"/>
                    <a:pt x="8337" y="370"/>
                    <a:pt x="7839" y="784"/>
                  </a:cubicBezTo>
                  <a:cubicBezTo>
                    <a:pt x="7038" y="1485"/>
                    <a:pt x="6838" y="2419"/>
                    <a:pt x="6438" y="3520"/>
                  </a:cubicBezTo>
                  <a:cubicBezTo>
                    <a:pt x="6004" y="4687"/>
                    <a:pt x="5204" y="6288"/>
                    <a:pt x="4570" y="6622"/>
                  </a:cubicBezTo>
                  <a:cubicBezTo>
                    <a:pt x="4345" y="6752"/>
                    <a:pt x="4053" y="6794"/>
                    <a:pt x="3727" y="6794"/>
                  </a:cubicBezTo>
                  <a:cubicBezTo>
                    <a:pt x="3133" y="6794"/>
                    <a:pt x="2426" y="6655"/>
                    <a:pt x="1801" y="6655"/>
                  </a:cubicBezTo>
                  <a:cubicBezTo>
                    <a:pt x="834" y="6655"/>
                    <a:pt x="67" y="7089"/>
                    <a:pt x="33" y="7789"/>
                  </a:cubicBezTo>
                  <a:cubicBezTo>
                    <a:pt x="0" y="8356"/>
                    <a:pt x="2535" y="9624"/>
                    <a:pt x="4103" y="9691"/>
                  </a:cubicBezTo>
                  <a:cubicBezTo>
                    <a:pt x="4419" y="9707"/>
                    <a:pt x="4685" y="9731"/>
                    <a:pt x="4918" y="9731"/>
                  </a:cubicBezTo>
                  <a:cubicBezTo>
                    <a:pt x="5646" y="9731"/>
                    <a:pt x="6049" y="9496"/>
                    <a:pt x="6605" y="8056"/>
                  </a:cubicBezTo>
                  <a:cubicBezTo>
                    <a:pt x="7115" y="6710"/>
                    <a:pt x="7400" y="5768"/>
                    <a:pt x="7717" y="5768"/>
                  </a:cubicBezTo>
                  <a:cubicBezTo>
                    <a:pt x="7855" y="5768"/>
                    <a:pt x="8000" y="5949"/>
                    <a:pt x="8173" y="6355"/>
                  </a:cubicBezTo>
                  <a:cubicBezTo>
                    <a:pt x="8740" y="7656"/>
                    <a:pt x="8973" y="10391"/>
                    <a:pt x="8973" y="10391"/>
                  </a:cubicBezTo>
                  <a:cubicBezTo>
                    <a:pt x="9127" y="10545"/>
                    <a:pt x="9343" y="10629"/>
                    <a:pt x="9561" y="10629"/>
                  </a:cubicBezTo>
                  <a:cubicBezTo>
                    <a:pt x="9768" y="10629"/>
                    <a:pt x="9978" y="10554"/>
                    <a:pt x="10141" y="10391"/>
                  </a:cubicBezTo>
                  <a:cubicBezTo>
                    <a:pt x="10141" y="9457"/>
                    <a:pt x="10207" y="8490"/>
                    <a:pt x="10307" y="7522"/>
                  </a:cubicBezTo>
                  <a:cubicBezTo>
                    <a:pt x="10474" y="6355"/>
                    <a:pt x="11108" y="4487"/>
                    <a:pt x="11008" y="3053"/>
                  </a:cubicBezTo>
                  <a:cubicBezTo>
                    <a:pt x="10941" y="1652"/>
                    <a:pt x="10241" y="251"/>
                    <a:pt x="9874" y="50"/>
                  </a:cubicBezTo>
                  <a:cubicBezTo>
                    <a:pt x="9805" y="16"/>
                    <a:pt x="9718" y="1"/>
                    <a:pt x="96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5"/>
            <p:cNvSpPr/>
            <p:nvPr/>
          </p:nvSpPr>
          <p:spPr>
            <a:xfrm>
              <a:off x="6061175" y="3986700"/>
              <a:ext cx="75075" cy="152950"/>
            </a:xfrm>
            <a:custGeom>
              <a:avLst/>
              <a:gdLst/>
              <a:ahLst/>
              <a:cxnLst/>
              <a:rect l="l" t="t" r="r" b="b"/>
              <a:pathLst>
                <a:path w="3003" h="6118" extrusionOk="0">
                  <a:moveTo>
                    <a:pt x="1245" y="0"/>
                  </a:moveTo>
                  <a:cubicBezTo>
                    <a:pt x="870" y="0"/>
                    <a:pt x="550" y="136"/>
                    <a:pt x="467" y="431"/>
                  </a:cubicBezTo>
                  <a:cubicBezTo>
                    <a:pt x="0" y="1899"/>
                    <a:pt x="601" y="6102"/>
                    <a:pt x="601" y="6102"/>
                  </a:cubicBezTo>
                  <a:cubicBezTo>
                    <a:pt x="601" y="6102"/>
                    <a:pt x="638" y="6118"/>
                    <a:pt x="710" y="6118"/>
                  </a:cubicBezTo>
                  <a:cubicBezTo>
                    <a:pt x="937" y="6118"/>
                    <a:pt x="1509" y="5965"/>
                    <a:pt x="2369" y="4701"/>
                  </a:cubicBezTo>
                  <a:cubicBezTo>
                    <a:pt x="2669" y="4367"/>
                    <a:pt x="2869" y="3967"/>
                    <a:pt x="3002" y="3567"/>
                  </a:cubicBezTo>
                  <a:cubicBezTo>
                    <a:pt x="2802" y="2800"/>
                    <a:pt x="2702" y="1999"/>
                    <a:pt x="2735" y="1232"/>
                  </a:cubicBezTo>
                  <a:cubicBezTo>
                    <a:pt x="2800" y="456"/>
                    <a:pt x="1931" y="0"/>
                    <a:pt x="124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5"/>
            <p:cNvSpPr/>
            <p:nvPr/>
          </p:nvSpPr>
          <p:spPr>
            <a:xfrm>
              <a:off x="6061175" y="3986700"/>
              <a:ext cx="75075" cy="152950"/>
            </a:xfrm>
            <a:custGeom>
              <a:avLst/>
              <a:gdLst/>
              <a:ahLst/>
              <a:cxnLst/>
              <a:rect l="l" t="t" r="r" b="b"/>
              <a:pathLst>
                <a:path w="3003" h="6118" extrusionOk="0">
                  <a:moveTo>
                    <a:pt x="1245" y="0"/>
                  </a:moveTo>
                  <a:cubicBezTo>
                    <a:pt x="870" y="0"/>
                    <a:pt x="550" y="136"/>
                    <a:pt x="467" y="431"/>
                  </a:cubicBezTo>
                  <a:cubicBezTo>
                    <a:pt x="0" y="1899"/>
                    <a:pt x="601" y="6102"/>
                    <a:pt x="601" y="6102"/>
                  </a:cubicBezTo>
                  <a:cubicBezTo>
                    <a:pt x="601" y="6102"/>
                    <a:pt x="638" y="6118"/>
                    <a:pt x="710" y="6118"/>
                  </a:cubicBezTo>
                  <a:cubicBezTo>
                    <a:pt x="937" y="6118"/>
                    <a:pt x="1509" y="5965"/>
                    <a:pt x="2369" y="4701"/>
                  </a:cubicBezTo>
                  <a:cubicBezTo>
                    <a:pt x="2669" y="4367"/>
                    <a:pt x="2869" y="3967"/>
                    <a:pt x="3002" y="3567"/>
                  </a:cubicBezTo>
                  <a:cubicBezTo>
                    <a:pt x="2802" y="2800"/>
                    <a:pt x="2702" y="1999"/>
                    <a:pt x="2735" y="1232"/>
                  </a:cubicBezTo>
                  <a:cubicBezTo>
                    <a:pt x="2800" y="456"/>
                    <a:pt x="1931" y="0"/>
                    <a:pt x="12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5"/>
            <p:cNvSpPr/>
            <p:nvPr/>
          </p:nvSpPr>
          <p:spPr>
            <a:xfrm>
              <a:off x="5946925" y="3872275"/>
              <a:ext cx="254375" cy="303150"/>
            </a:xfrm>
            <a:custGeom>
              <a:avLst/>
              <a:gdLst/>
              <a:ahLst/>
              <a:cxnLst/>
              <a:rect l="l" t="t" r="r" b="b"/>
              <a:pathLst>
                <a:path w="10175" h="12126" extrusionOk="0">
                  <a:moveTo>
                    <a:pt x="4258" y="1"/>
                  </a:moveTo>
                  <a:cubicBezTo>
                    <a:pt x="4238" y="1"/>
                    <a:pt x="4220" y="2"/>
                    <a:pt x="4203" y="5"/>
                  </a:cubicBezTo>
                  <a:cubicBezTo>
                    <a:pt x="3770" y="38"/>
                    <a:pt x="3136" y="972"/>
                    <a:pt x="2936" y="1739"/>
                  </a:cubicBezTo>
                  <a:cubicBezTo>
                    <a:pt x="2635" y="2773"/>
                    <a:pt x="3002" y="3641"/>
                    <a:pt x="3269" y="4775"/>
                  </a:cubicBezTo>
                  <a:cubicBezTo>
                    <a:pt x="3569" y="5976"/>
                    <a:pt x="3803" y="7744"/>
                    <a:pt x="3469" y="8411"/>
                  </a:cubicBezTo>
                  <a:cubicBezTo>
                    <a:pt x="3136" y="9078"/>
                    <a:pt x="1968" y="9445"/>
                    <a:pt x="1168" y="9979"/>
                  </a:cubicBezTo>
                  <a:cubicBezTo>
                    <a:pt x="367" y="10512"/>
                    <a:pt x="0" y="11279"/>
                    <a:pt x="334" y="11913"/>
                  </a:cubicBezTo>
                  <a:cubicBezTo>
                    <a:pt x="427" y="12058"/>
                    <a:pt x="756" y="12126"/>
                    <a:pt x="1208" y="12126"/>
                  </a:cubicBezTo>
                  <a:cubicBezTo>
                    <a:pt x="2214" y="12126"/>
                    <a:pt x="3826" y="11788"/>
                    <a:pt x="4770" y="11213"/>
                  </a:cubicBezTo>
                  <a:cubicBezTo>
                    <a:pt x="5904" y="10512"/>
                    <a:pt x="6405" y="10479"/>
                    <a:pt x="5938" y="8444"/>
                  </a:cubicBezTo>
                  <a:cubicBezTo>
                    <a:pt x="5576" y="6892"/>
                    <a:pt x="5274" y="5922"/>
                    <a:pt x="5716" y="5922"/>
                  </a:cubicBezTo>
                  <a:cubicBezTo>
                    <a:pt x="5844" y="5922"/>
                    <a:pt x="6035" y="6003"/>
                    <a:pt x="6305" y="6176"/>
                  </a:cubicBezTo>
                  <a:cubicBezTo>
                    <a:pt x="7506" y="6943"/>
                    <a:pt x="9207" y="9078"/>
                    <a:pt x="9207" y="9078"/>
                  </a:cubicBezTo>
                  <a:cubicBezTo>
                    <a:pt x="9263" y="9091"/>
                    <a:pt x="9320" y="9097"/>
                    <a:pt x="9376" y="9097"/>
                  </a:cubicBezTo>
                  <a:cubicBezTo>
                    <a:pt x="9748" y="9097"/>
                    <a:pt x="10087" y="8821"/>
                    <a:pt x="10174" y="8444"/>
                  </a:cubicBezTo>
                  <a:cubicBezTo>
                    <a:pt x="9674" y="7644"/>
                    <a:pt x="9173" y="6843"/>
                    <a:pt x="8740" y="5976"/>
                  </a:cubicBezTo>
                  <a:cubicBezTo>
                    <a:pt x="8206" y="4908"/>
                    <a:pt x="7706" y="3007"/>
                    <a:pt x="6838" y="1873"/>
                  </a:cubicBezTo>
                  <a:cubicBezTo>
                    <a:pt x="6005" y="783"/>
                    <a:pt x="4740" y="1"/>
                    <a:pt x="42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5"/>
            <p:cNvSpPr/>
            <p:nvPr/>
          </p:nvSpPr>
          <p:spPr>
            <a:xfrm>
              <a:off x="5412375" y="2287575"/>
              <a:ext cx="403650" cy="483100"/>
            </a:xfrm>
            <a:custGeom>
              <a:avLst/>
              <a:gdLst/>
              <a:ahLst/>
              <a:cxnLst/>
              <a:rect l="l" t="t" r="r" b="b"/>
              <a:pathLst>
                <a:path w="16146" h="19324" extrusionOk="0">
                  <a:moveTo>
                    <a:pt x="11013" y="1"/>
                  </a:moveTo>
                  <a:cubicBezTo>
                    <a:pt x="10043" y="1"/>
                    <a:pt x="8725" y="21"/>
                    <a:pt x="7706" y="114"/>
                  </a:cubicBezTo>
                  <a:cubicBezTo>
                    <a:pt x="6371" y="181"/>
                    <a:pt x="5071" y="448"/>
                    <a:pt x="3803" y="881"/>
                  </a:cubicBezTo>
                  <a:lnTo>
                    <a:pt x="2202" y="2416"/>
                  </a:lnTo>
                  <a:cubicBezTo>
                    <a:pt x="1468" y="3350"/>
                    <a:pt x="134" y="7486"/>
                    <a:pt x="167" y="14624"/>
                  </a:cubicBezTo>
                  <a:cubicBezTo>
                    <a:pt x="167" y="15992"/>
                    <a:pt x="0" y="17693"/>
                    <a:pt x="1134" y="18060"/>
                  </a:cubicBezTo>
                  <a:cubicBezTo>
                    <a:pt x="2464" y="18791"/>
                    <a:pt x="4769" y="19324"/>
                    <a:pt x="7367" y="19324"/>
                  </a:cubicBezTo>
                  <a:cubicBezTo>
                    <a:pt x="9985" y="19324"/>
                    <a:pt x="12900" y="18783"/>
                    <a:pt x="15411" y="17360"/>
                  </a:cubicBezTo>
                  <a:cubicBezTo>
                    <a:pt x="16145" y="16826"/>
                    <a:pt x="16012" y="12590"/>
                    <a:pt x="15978" y="10688"/>
                  </a:cubicBezTo>
                  <a:cubicBezTo>
                    <a:pt x="15945" y="8120"/>
                    <a:pt x="15878" y="3483"/>
                    <a:pt x="15545" y="2482"/>
                  </a:cubicBezTo>
                  <a:cubicBezTo>
                    <a:pt x="15111" y="1081"/>
                    <a:pt x="13843" y="81"/>
                    <a:pt x="12342" y="14"/>
                  </a:cubicBezTo>
                  <a:cubicBezTo>
                    <a:pt x="12342" y="14"/>
                    <a:pt x="11789" y="1"/>
                    <a:pt x="1101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5"/>
            <p:cNvSpPr/>
            <p:nvPr/>
          </p:nvSpPr>
          <p:spPr>
            <a:xfrm>
              <a:off x="5454900" y="2450525"/>
              <a:ext cx="25875" cy="301900"/>
            </a:xfrm>
            <a:custGeom>
              <a:avLst/>
              <a:gdLst/>
              <a:ahLst/>
              <a:cxnLst/>
              <a:rect l="l" t="t" r="r" b="b"/>
              <a:pathLst>
                <a:path w="1035" h="12076" extrusionOk="0">
                  <a:moveTo>
                    <a:pt x="834" y="1"/>
                  </a:moveTo>
                  <a:lnTo>
                    <a:pt x="701" y="1568"/>
                  </a:lnTo>
                  <a:cubicBezTo>
                    <a:pt x="267" y="6906"/>
                    <a:pt x="0" y="10542"/>
                    <a:pt x="334" y="11976"/>
                  </a:cubicBezTo>
                  <a:lnTo>
                    <a:pt x="568" y="12076"/>
                  </a:lnTo>
                  <a:cubicBezTo>
                    <a:pt x="167" y="10742"/>
                    <a:pt x="534" y="6272"/>
                    <a:pt x="901" y="1568"/>
                  </a:cubicBezTo>
                  <a:lnTo>
                    <a:pt x="10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5"/>
            <p:cNvSpPr/>
            <p:nvPr/>
          </p:nvSpPr>
          <p:spPr>
            <a:xfrm>
              <a:off x="4841125" y="2119800"/>
              <a:ext cx="708875" cy="479525"/>
            </a:xfrm>
            <a:custGeom>
              <a:avLst/>
              <a:gdLst/>
              <a:ahLst/>
              <a:cxnLst/>
              <a:rect l="l" t="t" r="r" b="b"/>
              <a:pathLst>
                <a:path w="28355" h="19181" extrusionOk="0">
                  <a:moveTo>
                    <a:pt x="1950" y="0"/>
                  </a:moveTo>
                  <a:cubicBezTo>
                    <a:pt x="1874" y="0"/>
                    <a:pt x="1792" y="18"/>
                    <a:pt x="1702" y="54"/>
                  </a:cubicBezTo>
                  <a:cubicBezTo>
                    <a:pt x="1235" y="254"/>
                    <a:pt x="1335" y="888"/>
                    <a:pt x="1735" y="1855"/>
                  </a:cubicBezTo>
                  <a:cubicBezTo>
                    <a:pt x="1935" y="2255"/>
                    <a:pt x="2102" y="2689"/>
                    <a:pt x="2236" y="3122"/>
                  </a:cubicBezTo>
                  <a:cubicBezTo>
                    <a:pt x="2269" y="3289"/>
                    <a:pt x="2035" y="3356"/>
                    <a:pt x="1935" y="3423"/>
                  </a:cubicBezTo>
                  <a:cubicBezTo>
                    <a:pt x="1735" y="3523"/>
                    <a:pt x="1368" y="3690"/>
                    <a:pt x="1302" y="3923"/>
                  </a:cubicBezTo>
                  <a:cubicBezTo>
                    <a:pt x="1268" y="4056"/>
                    <a:pt x="1235" y="4157"/>
                    <a:pt x="1168" y="4290"/>
                  </a:cubicBezTo>
                  <a:cubicBezTo>
                    <a:pt x="1035" y="4523"/>
                    <a:pt x="668" y="4590"/>
                    <a:pt x="501" y="4824"/>
                  </a:cubicBezTo>
                  <a:cubicBezTo>
                    <a:pt x="401" y="4990"/>
                    <a:pt x="401" y="5257"/>
                    <a:pt x="301" y="5424"/>
                  </a:cubicBezTo>
                  <a:cubicBezTo>
                    <a:pt x="267" y="5558"/>
                    <a:pt x="167" y="5658"/>
                    <a:pt x="101" y="5791"/>
                  </a:cubicBezTo>
                  <a:cubicBezTo>
                    <a:pt x="1" y="6025"/>
                    <a:pt x="34" y="6325"/>
                    <a:pt x="201" y="6558"/>
                  </a:cubicBezTo>
                  <a:cubicBezTo>
                    <a:pt x="601" y="7392"/>
                    <a:pt x="1335" y="7893"/>
                    <a:pt x="2002" y="8493"/>
                  </a:cubicBezTo>
                  <a:cubicBezTo>
                    <a:pt x="2569" y="9027"/>
                    <a:pt x="3203" y="9327"/>
                    <a:pt x="3870" y="9861"/>
                  </a:cubicBezTo>
                  <a:cubicBezTo>
                    <a:pt x="4504" y="10361"/>
                    <a:pt x="11542" y="18834"/>
                    <a:pt x="13110" y="19134"/>
                  </a:cubicBezTo>
                  <a:cubicBezTo>
                    <a:pt x="13270" y="19166"/>
                    <a:pt x="13431" y="19181"/>
                    <a:pt x="13590" y="19181"/>
                  </a:cubicBezTo>
                  <a:cubicBezTo>
                    <a:pt x="13928" y="19181"/>
                    <a:pt x="14260" y="19114"/>
                    <a:pt x="14578" y="19000"/>
                  </a:cubicBezTo>
                  <a:cubicBezTo>
                    <a:pt x="15979" y="18600"/>
                    <a:pt x="21850" y="16198"/>
                    <a:pt x="24752" y="15198"/>
                  </a:cubicBezTo>
                  <a:cubicBezTo>
                    <a:pt x="26987" y="14030"/>
                    <a:pt x="27687" y="13597"/>
                    <a:pt x="28154" y="10294"/>
                  </a:cubicBezTo>
                  <a:cubicBezTo>
                    <a:pt x="28354" y="8693"/>
                    <a:pt x="26653" y="7592"/>
                    <a:pt x="26653" y="7592"/>
                  </a:cubicBezTo>
                  <a:cubicBezTo>
                    <a:pt x="26653" y="7592"/>
                    <a:pt x="25552" y="7592"/>
                    <a:pt x="22183" y="9427"/>
                  </a:cubicBezTo>
                  <a:cubicBezTo>
                    <a:pt x="19948" y="10628"/>
                    <a:pt x="15478" y="12929"/>
                    <a:pt x="13610" y="13797"/>
                  </a:cubicBezTo>
                  <a:cubicBezTo>
                    <a:pt x="12209" y="12629"/>
                    <a:pt x="6639" y="7959"/>
                    <a:pt x="6439" y="7526"/>
                  </a:cubicBezTo>
                  <a:cubicBezTo>
                    <a:pt x="6172" y="7025"/>
                    <a:pt x="6605" y="6191"/>
                    <a:pt x="6805" y="5724"/>
                  </a:cubicBezTo>
                  <a:cubicBezTo>
                    <a:pt x="7039" y="5257"/>
                    <a:pt x="7473" y="4257"/>
                    <a:pt x="7639" y="3990"/>
                  </a:cubicBezTo>
                  <a:cubicBezTo>
                    <a:pt x="7826" y="3711"/>
                    <a:pt x="7648" y="3577"/>
                    <a:pt x="7357" y="3577"/>
                  </a:cubicBezTo>
                  <a:cubicBezTo>
                    <a:pt x="7125" y="3577"/>
                    <a:pt x="6823" y="3661"/>
                    <a:pt x="6572" y="3823"/>
                  </a:cubicBezTo>
                  <a:cubicBezTo>
                    <a:pt x="6005" y="4190"/>
                    <a:pt x="5538" y="5091"/>
                    <a:pt x="5271" y="5224"/>
                  </a:cubicBezTo>
                  <a:cubicBezTo>
                    <a:pt x="5266" y="5226"/>
                    <a:pt x="5260" y="5227"/>
                    <a:pt x="5254" y="5227"/>
                  </a:cubicBezTo>
                  <a:cubicBezTo>
                    <a:pt x="4955" y="5227"/>
                    <a:pt x="3759" y="2866"/>
                    <a:pt x="3203" y="1721"/>
                  </a:cubicBezTo>
                  <a:cubicBezTo>
                    <a:pt x="2683" y="711"/>
                    <a:pt x="2438" y="0"/>
                    <a:pt x="1950"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5"/>
            <p:cNvSpPr/>
            <p:nvPr/>
          </p:nvSpPr>
          <p:spPr>
            <a:xfrm>
              <a:off x="5478250" y="1909150"/>
              <a:ext cx="312750" cy="316250"/>
            </a:xfrm>
            <a:custGeom>
              <a:avLst/>
              <a:gdLst/>
              <a:ahLst/>
              <a:cxnLst/>
              <a:rect l="l" t="t" r="r" b="b"/>
              <a:pathLst>
                <a:path w="12510" h="12650" extrusionOk="0">
                  <a:moveTo>
                    <a:pt x="7550" y="1"/>
                  </a:moveTo>
                  <a:cubicBezTo>
                    <a:pt x="7123" y="1"/>
                    <a:pt x="6694" y="29"/>
                    <a:pt x="6272" y="74"/>
                  </a:cubicBezTo>
                  <a:cubicBezTo>
                    <a:pt x="4798" y="266"/>
                    <a:pt x="3324" y="643"/>
                    <a:pt x="1821" y="643"/>
                  </a:cubicBezTo>
                  <a:cubicBezTo>
                    <a:pt x="1759" y="643"/>
                    <a:pt x="1697" y="642"/>
                    <a:pt x="1635" y="641"/>
                  </a:cubicBezTo>
                  <a:cubicBezTo>
                    <a:pt x="1577" y="632"/>
                    <a:pt x="1516" y="628"/>
                    <a:pt x="1455" y="628"/>
                  </a:cubicBezTo>
                  <a:cubicBezTo>
                    <a:pt x="1270" y="628"/>
                    <a:pt x="1076" y="666"/>
                    <a:pt x="901" y="741"/>
                  </a:cubicBezTo>
                  <a:cubicBezTo>
                    <a:pt x="634" y="907"/>
                    <a:pt x="501" y="1241"/>
                    <a:pt x="568" y="1575"/>
                  </a:cubicBezTo>
                  <a:cubicBezTo>
                    <a:pt x="634" y="1875"/>
                    <a:pt x="734" y="2175"/>
                    <a:pt x="901" y="2442"/>
                  </a:cubicBezTo>
                  <a:cubicBezTo>
                    <a:pt x="835" y="2420"/>
                    <a:pt x="767" y="2409"/>
                    <a:pt x="699" y="2409"/>
                  </a:cubicBezTo>
                  <a:cubicBezTo>
                    <a:pt x="463" y="2409"/>
                    <a:pt x="238" y="2542"/>
                    <a:pt x="134" y="2776"/>
                  </a:cubicBezTo>
                  <a:cubicBezTo>
                    <a:pt x="34" y="2942"/>
                    <a:pt x="0" y="3142"/>
                    <a:pt x="0" y="3343"/>
                  </a:cubicBezTo>
                  <a:cubicBezTo>
                    <a:pt x="0" y="3443"/>
                    <a:pt x="0" y="3543"/>
                    <a:pt x="34" y="3643"/>
                  </a:cubicBezTo>
                  <a:cubicBezTo>
                    <a:pt x="234" y="5144"/>
                    <a:pt x="1602" y="6078"/>
                    <a:pt x="2369" y="7279"/>
                  </a:cubicBezTo>
                  <a:cubicBezTo>
                    <a:pt x="2536" y="7546"/>
                    <a:pt x="2736" y="7812"/>
                    <a:pt x="2903" y="8079"/>
                  </a:cubicBezTo>
                  <a:cubicBezTo>
                    <a:pt x="3003" y="8213"/>
                    <a:pt x="3470" y="8613"/>
                    <a:pt x="3470" y="8780"/>
                  </a:cubicBezTo>
                  <a:lnTo>
                    <a:pt x="6639" y="12649"/>
                  </a:lnTo>
                  <a:cubicBezTo>
                    <a:pt x="6538" y="10881"/>
                    <a:pt x="12509" y="9213"/>
                    <a:pt x="12409" y="6645"/>
                  </a:cubicBezTo>
                  <a:cubicBezTo>
                    <a:pt x="12376" y="6011"/>
                    <a:pt x="12309" y="5377"/>
                    <a:pt x="12209" y="4777"/>
                  </a:cubicBezTo>
                  <a:cubicBezTo>
                    <a:pt x="12209" y="4410"/>
                    <a:pt x="12276" y="4043"/>
                    <a:pt x="12376" y="3710"/>
                  </a:cubicBezTo>
                  <a:cubicBezTo>
                    <a:pt x="12409" y="3343"/>
                    <a:pt x="12376" y="3009"/>
                    <a:pt x="12243" y="2675"/>
                  </a:cubicBezTo>
                  <a:cubicBezTo>
                    <a:pt x="11976" y="1908"/>
                    <a:pt x="11475" y="1274"/>
                    <a:pt x="10775" y="841"/>
                  </a:cubicBezTo>
                  <a:cubicBezTo>
                    <a:pt x="9848" y="207"/>
                    <a:pt x="8708" y="1"/>
                    <a:pt x="75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5"/>
            <p:cNvSpPr/>
            <p:nvPr/>
          </p:nvSpPr>
          <p:spPr>
            <a:xfrm>
              <a:off x="5468250" y="2092775"/>
              <a:ext cx="25875" cy="50900"/>
            </a:xfrm>
            <a:custGeom>
              <a:avLst/>
              <a:gdLst/>
              <a:ahLst/>
              <a:cxnLst/>
              <a:rect l="l" t="t" r="r" b="b"/>
              <a:pathLst>
                <a:path w="1035" h="2036" extrusionOk="0">
                  <a:moveTo>
                    <a:pt x="1034" y="0"/>
                  </a:moveTo>
                  <a:cubicBezTo>
                    <a:pt x="1034" y="1"/>
                    <a:pt x="0" y="1535"/>
                    <a:pt x="134" y="1702"/>
                  </a:cubicBezTo>
                  <a:cubicBezTo>
                    <a:pt x="400" y="1835"/>
                    <a:pt x="667" y="1969"/>
                    <a:pt x="934" y="2035"/>
                  </a:cubicBezTo>
                  <a:lnTo>
                    <a:pt x="1034"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5"/>
            <p:cNvSpPr/>
            <p:nvPr/>
          </p:nvSpPr>
          <p:spPr>
            <a:xfrm>
              <a:off x="5482425" y="1961100"/>
              <a:ext cx="276050" cy="283125"/>
            </a:xfrm>
            <a:custGeom>
              <a:avLst/>
              <a:gdLst/>
              <a:ahLst/>
              <a:cxnLst/>
              <a:rect l="l" t="t" r="r" b="b"/>
              <a:pathLst>
                <a:path w="11042" h="11325" extrusionOk="0">
                  <a:moveTo>
                    <a:pt x="5724" y="0"/>
                  </a:moveTo>
                  <a:cubicBezTo>
                    <a:pt x="4785" y="0"/>
                    <a:pt x="4018" y="199"/>
                    <a:pt x="3636" y="397"/>
                  </a:cubicBezTo>
                  <a:cubicBezTo>
                    <a:pt x="2635" y="931"/>
                    <a:pt x="901" y="1865"/>
                    <a:pt x="434" y="5501"/>
                  </a:cubicBezTo>
                  <a:cubicBezTo>
                    <a:pt x="0" y="9204"/>
                    <a:pt x="834" y="10505"/>
                    <a:pt x="1335" y="11005"/>
                  </a:cubicBezTo>
                  <a:cubicBezTo>
                    <a:pt x="1558" y="11208"/>
                    <a:pt x="2312" y="11324"/>
                    <a:pt x="3079" y="11324"/>
                  </a:cubicBezTo>
                  <a:cubicBezTo>
                    <a:pt x="3573" y="11324"/>
                    <a:pt x="4071" y="11276"/>
                    <a:pt x="4437" y="11172"/>
                  </a:cubicBezTo>
                  <a:cubicBezTo>
                    <a:pt x="5604" y="10805"/>
                    <a:pt x="8173" y="9571"/>
                    <a:pt x="9340" y="7636"/>
                  </a:cubicBezTo>
                  <a:cubicBezTo>
                    <a:pt x="10741" y="5368"/>
                    <a:pt x="11041" y="2365"/>
                    <a:pt x="9440" y="1165"/>
                  </a:cubicBezTo>
                  <a:cubicBezTo>
                    <a:pt x="8193" y="278"/>
                    <a:pt x="6837" y="0"/>
                    <a:pt x="5724"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5"/>
            <p:cNvSpPr/>
            <p:nvPr/>
          </p:nvSpPr>
          <p:spPr>
            <a:xfrm>
              <a:off x="5518275" y="2225375"/>
              <a:ext cx="62575" cy="19025"/>
            </a:xfrm>
            <a:custGeom>
              <a:avLst/>
              <a:gdLst/>
              <a:ahLst/>
              <a:cxnLst/>
              <a:rect l="l" t="t" r="r" b="b"/>
              <a:pathLst>
                <a:path w="2503" h="761" extrusionOk="0">
                  <a:moveTo>
                    <a:pt x="2502" y="0"/>
                  </a:moveTo>
                  <a:cubicBezTo>
                    <a:pt x="2102" y="200"/>
                    <a:pt x="1702" y="300"/>
                    <a:pt x="1302" y="401"/>
                  </a:cubicBezTo>
                  <a:cubicBezTo>
                    <a:pt x="976" y="476"/>
                    <a:pt x="651" y="513"/>
                    <a:pt x="326" y="513"/>
                  </a:cubicBezTo>
                  <a:cubicBezTo>
                    <a:pt x="217" y="513"/>
                    <a:pt x="109" y="509"/>
                    <a:pt x="1" y="501"/>
                  </a:cubicBezTo>
                  <a:lnTo>
                    <a:pt x="1" y="501"/>
                  </a:lnTo>
                  <a:cubicBezTo>
                    <a:pt x="302" y="663"/>
                    <a:pt x="973" y="761"/>
                    <a:pt x="1645" y="761"/>
                  </a:cubicBezTo>
                  <a:cubicBezTo>
                    <a:pt x="1941" y="761"/>
                    <a:pt x="2237" y="742"/>
                    <a:pt x="2502" y="701"/>
                  </a:cubicBezTo>
                  <a:lnTo>
                    <a:pt x="2502"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5"/>
            <p:cNvSpPr/>
            <p:nvPr/>
          </p:nvSpPr>
          <p:spPr>
            <a:xfrm>
              <a:off x="5520775" y="1913300"/>
              <a:ext cx="364450" cy="426675"/>
            </a:xfrm>
            <a:custGeom>
              <a:avLst/>
              <a:gdLst/>
              <a:ahLst/>
              <a:cxnLst/>
              <a:rect l="l" t="t" r="r" b="b"/>
              <a:pathLst>
                <a:path w="14578" h="17067" extrusionOk="0">
                  <a:moveTo>
                    <a:pt x="11379" y="1"/>
                  </a:moveTo>
                  <a:cubicBezTo>
                    <a:pt x="10949" y="1"/>
                    <a:pt x="10514" y="100"/>
                    <a:pt x="10108" y="308"/>
                  </a:cubicBezTo>
                  <a:cubicBezTo>
                    <a:pt x="9274" y="741"/>
                    <a:pt x="9174" y="1309"/>
                    <a:pt x="9407" y="2009"/>
                  </a:cubicBezTo>
                  <a:cubicBezTo>
                    <a:pt x="9141" y="1842"/>
                    <a:pt x="8874" y="1676"/>
                    <a:pt x="8573" y="1575"/>
                  </a:cubicBezTo>
                  <a:cubicBezTo>
                    <a:pt x="8440" y="1509"/>
                    <a:pt x="8307" y="1475"/>
                    <a:pt x="8173" y="1442"/>
                  </a:cubicBezTo>
                  <a:cubicBezTo>
                    <a:pt x="7439" y="1240"/>
                    <a:pt x="6685" y="1139"/>
                    <a:pt x="5933" y="1139"/>
                  </a:cubicBezTo>
                  <a:cubicBezTo>
                    <a:pt x="5318" y="1139"/>
                    <a:pt x="4704" y="1207"/>
                    <a:pt x="4104" y="1342"/>
                  </a:cubicBezTo>
                  <a:cubicBezTo>
                    <a:pt x="3436" y="1475"/>
                    <a:pt x="2769" y="1709"/>
                    <a:pt x="2169" y="2009"/>
                  </a:cubicBezTo>
                  <a:lnTo>
                    <a:pt x="1669" y="2209"/>
                  </a:lnTo>
                  <a:cubicBezTo>
                    <a:pt x="1268" y="2376"/>
                    <a:pt x="868" y="2576"/>
                    <a:pt x="501" y="2876"/>
                  </a:cubicBezTo>
                  <a:cubicBezTo>
                    <a:pt x="334" y="3010"/>
                    <a:pt x="201" y="3210"/>
                    <a:pt x="101" y="3410"/>
                  </a:cubicBezTo>
                  <a:cubicBezTo>
                    <a:pt x="34" y="3610"/>
                    <a:pt x="1" y="3810"/>
                    <a:pt x="1" y="4011"/>
                  </a:cubicBezTo>
                  <a:cubicBezTo>
                    <a:pt x="67" y="4578"/>
                    <a:pt x="434" y="5078"/>
                    <a:pt x="968" y="5311"/>
                  </a:cubicBezTo>
                  <a:cubicBezTo>
                    <a:pt x="668" y="5678"/>
                    <a:pt x="601" y="6145"/>
                    <a:pt x="701" y="6612"/>
                  </a:cubicBezTo>
                  <a:cubicBezTo>
                    <a:pt x="868" y="7113"/>
                    <a:pt x="1202" y="7580"/>
                    <a:pt x="1635" y="7913"/>
                  </a:cubicBezTo>
                  <a:cubicBezTo>
                    <a:pt x="1635" y="7947"/>
                    <a:pt x="1669" y="7980"/>
                    <a:pt x="1702" y="7980"/>
                  </a:cubicBezTo>
                  <a:cubicBezTo>
                    <a:pt x="1769" y="7980"/>
                    <a:pt x="1802" y="7980"/>
                    <a:pt x="1869" y="7947"/>
                  </a:cubicBezTo>
                  <a:cubicBezTo>
                    <a:pt x="2400" y="7583"/>
                    <a:pt x="2743" y="7009"/>
                    <a:pt x="3371" y="7009"/>
                  </a:cubicBezTo>
                  <a:cubicBezTo>
                    <a:pt x="3492" y="7009"/>
                    <a:pt x="3624" y="7031"/>
                    <a:pt x="3770" y="7079"/>
                  </a:cubicBezTo>
                  <a:cubicBezTo>
                    <a:pt x="4938" y="7446"/>
                    <a:pt x="4904" y="9381"/>
                    <a:pt x="3903" y="10048"/>
                  </a:cubicBezTo>
                  <a:cubicBezTo>
                    <a:pt x="3741" y="10157"/>
                    <a:pt x="3559" y="10216"/>
                    <a:pt x="3378" y="10216"/>
                  </a:cubicBezTo>
                  <a:cubicBezTo>
                    <a:pt x="3226" y="10216"/>
                    <a:pt x="3074" y="10173"/>
                    <a:pt x="2936" y="10082"/>
                  </a:cubicBezTo>
                  <a:lnTo>
                    <a:pt x="2936" y="10082"/>
                  </a:lnTo>
                  <a:cubicBezTo>
                    <a:pt x="2936" y="10082"/>
                    <a:pt x="3236" y="12984"/>
                    <a:pt x="2502" y="13751"/>
                  </a:cubicBezTo>
                  <a:cubicBezTo>
                    <a:pt x="2029" y="14263"/>
                    <a:pt x="1347" y="14368"/>
                    <a:pt x="867" y="14368"/>
                  </a:cubicBezTo>
                  <a:cubicBezTo>
                    <a:pt x="535" y="14368"/>
                    <a:pt x="301" y="14318"/>
                    <a:pt x="301" y="14318"/>
                  </a:cubicBezTo>
                  <a:lnTo>
                    <a:pt x="301" y="14318"/>
                  </a:lnTo>
                  <a:cubicBezTo>
                    <a:pt x="301" y="14318"/>
                    <a:pt x="880" y="17067"/>
                    <a:pt x="4813" y="17067"/>
                  </a:cubicBezTo>
                  <a:cubicBezTo>
                    <a:pt x="5103" y="17067"/>
                    <a:pt x="5411" y="17052"/>
                    <a:pt x="5738" y="17020"/>
                  </a:cubicBezTo>
                  <a:cubicBezTo>
                    <a:pt x="9774" y="16620"/>
                    <a:pt x="9974" y="14118"/>
                    <a:pt x="9974" y="14118"/>
                  </a:cubicBezTo>
                  <a:lnTo>
                    <a:pt x="9974" y="14118"/>
                  </a:lnTo>
                  <a:cubicBezTo>
                    <a:pt x="10108" y="15052"/>
                    <a:pt x="9741" y="16019"/>
                    <a:pt x="9007" y="16620"/>
                  </a:cubicBezTo>
                  <a:cubicBezTo>
                    <a:pt x="9007" y="16620"/>
                    <a:pt x="9136" y="16632"/>
                    <a:pt x="9348" y="16632"/>
                  </a:cubicBezTo>
                  <a:cubicBezTo>
                    <a:pt x="10161" y="16632"/>
                    <a:pt x="12203" y="16444"/>
                    <a:pt x="12943" y="14618"/>
                  </a:cubicBezTo>
                  <a:cubicBezTo>
                    <a:pt x="13610" y="12917"/>
                    <a:pt x="12076" y="11749"/>
                    <a:pt x="11676" y="9581"/>
                  </a:cubicBezTo>
                  <a:cubicBezTo>
                    <a:pt x="11509" y="8714"/>
                    <a:pt x="11909" y="6946"/>
                    <a:pt x="11842" y="5512"/>
                  </a:cubicBezTo>
                  <a:lnTo>
                    <a:pt x="11842" y="5512"/>
                  </a:lnTo>
                  <a:cubicBezTo>
                    <a:pt x="11887" y="5517"/>
                    <a:pt x="11932" y="5520"/>
                    <a:pt x="11978" y="5520"/>
                  </a:cubicBezTo>
                  <a:cubicBezTo>
                    <a:pt x="12209" y="5520"/>
                    <a:pt x="12454" y="5450"/>
                    <a:pt x="12676" y="5311"/>
                  </a:cubicBezTo>
                  <a:cubicBezTo>
                    <a:pt x="14044" y="4611"/>
                    <a:pt x="14578" y="2910"/>
                    <a:pt x="13877" y="1542"/>
                  </a:cubicBezTo>
                  <a:cubicBezTo>
                    <a:pt x="13385" y="557"/>
                    <a:pt x="12397" y="1"/>
                    <a:pt x="113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5"/>
            <p:cNvSpPr/>
            <p:nvPr/>
          </p:nvSpPr>
          <p:spPr>
            <a:xfrm>
              <a:off x="5541625" y="2102275"/>
              <a:ext cx="32550" cy="42225"/>
            </a:xfrm>
            <a:custGeom>
              <a:avLst/>
              <a:gdLst/>
              <a:ahLst/>
              <a:cxnLst/>
              <a:rect l="l" t="t" r="r" b="b"/>
              <a:pathLst>
                <a:path w="1302" h="1689" extrusionOk="0">
                  <a:moveTo>
                    <a:pt x="995" y="0"/>
                  </a:moveTo>
                  <a:cubicBezTo>
                    <a:pt x="632" y="0"/>
                    <a:pt x="298" y="223"/>
                    <a:pt x="167" y="588"/>
                  </a:cubicBezTo>
                  <a:cubicBezTo>
                    <a:pt x="1" y="1021"/>
                    <a:pt x="234" y="1522"/>
                    <a:pt x="701" y="1689"/>
                  </a:cubicBezTo>
                  <a:lnTo>
                    <a:pt x="1302" y="54"/>
                  </a:lnTo>
                  <a:cubicBezTo>
                    <a:pt x="1200" y="18"/>
                    <a:pt x="1096" y="0"/>
                    <a:pt x="9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0" name="Google Shape;5530;p75"/>
          <p:cNvGrpSpPr/>
          <p:nvPr/>
        </p:nvGrpSpPr>
        <p:grpSpPr>
          <a:xfrm>
            <a:off x="2894989" y="3426429"/>
            <a:ext cx="1451555" cy="1292846"/>
            <a:chOff x="1201025" y="534350"/>
            <a:chExt cx="5255450" cy="4684225"/>
          </a:xfrm>
        </p:grpSpPr>
        <p:sp>
          <p:nvSpPr>
            <p:cNvPr id="5531" name="Google Shape;5531;p75"/>
            <p:cNvSpPr/>
            <p:nvPr/>
          </p:nvSpPr>
          <p:spPr>
            <a:xfrm>
              <a:off x="1201025" y="2439475"/>
              <a:ext cx="5255450" cy="2779100"/>
            </a:xfrm>
            <a:custGeom>
              <a:avLst/>
              <a:gdLst/>
              <a:ahLst/>
              <a:cxnLst/>
              <a:rect l="l" t="t" r="r" b="b"/>
              <a:pathLst>
                <a:path w="210218" h="111164" extrusionOk="0">
                  <a:moveTo>
                    <a:pt x="105109" y="1"/>
                  </a:moveTo>
                  <a:cubicBezTo>
                    <a:pt x="80617" y="1"/>
                    <a:pt x="56124" y="5430"/>
                    <a:pt x="37427" y="16287"/>
                  </a:cubicBezTo>
                  <a:cubicBezTo>
                    <a:pt x="1" y="37970"/>
                    <a:pt x="34" y="73195"/>
                    <a:pt x="37427" y="94877"/>
                  </a:cubicBezTo>
                  <a:cubicBezTo>
                    <a:pt x="56107" y="105735"/>
                    <a:pt x="80600" y="111164"/>
                    <a:pt x="105097" y="111164"/>
                  </a:cubicBezTo>
                  <a:cubicBezTo>
                    <a:pt x="129593" y="111164"/>
                    <a:pt x="154094" y="105735"/>
                    <a:pt x="172791" y="94877"/>
                  </a:cubicBezTo>
                  <a:cubicBezTo>
                    <a:pt x="210217" y="73195"/>
                    <a:pt x="210184" y="37970"/>
                    <a:pt x="172791" y="16287"/>
                  </a:cubicBezTo>
                  <a:cubicBezTo>
                    <a:pt x="154094" y="5430"/>
                    <a:pt x="129602" y="1"/>
                    <a:pt x="10510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5"/>
            <p:cNvSpPr/>
            <p:nvPr/>
          </p:nvSpPr>
          <p:spPr>
            <a:xfrm>
              <a:off x="5160525" y="3713100"/>
              <a:ext cx="843950" cy="487050"/>
            </a:xfrm>
            <a:custGeom>
              <a:avLst/>
              <a:gdLst/>
              <a:ahLst/>
              <a:cxnLst/>
              <a:rect l="l" t="t" r="r" b="b"/>
              <a:pathLst>
                <a:path w="33758" h="19482" extrusionOk="0">
                  <a:moveTo>
                    <a:pt x="16879" y="1"/>
                  </a:moveTo>
                  <a:cubicBezTo>
                    <a:pt x="7572" y="1"/>
                    <a:pt x="0" y="4370"/>
                    <a:pt x="0" y="9741"/>
                  </a:cubicBezTo>
                  <a:cubicBezTo>
                    <a:pt x="0" y="15145"/>
                    <a:pt x="7572" y="19481"/>
                    <a:pt x="16879" y="19481"/>
                  </a:cubicBezTo>
                  <a:cubicBezTo>
                    <a:pt x="26219" y="19481"/>
                    <a:pt x="33758" y="15145"/>
                    <a:pt x="33758" y="9741"/>
                  </a:cubicBezTo>
                  <a:cubicBezTo>
                    <a:pt x="33758" y="4370"/>
                    <a:pt x="26219" y="1"/>
                    <a:pt x="1687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5"/>
            <p:cNvSpPr/>
            <p:nvPr/>
          </p:nvSpPr>
          <p:spPr>
            <a:xfrm>
              <a:off x="1356975" y="3573400"/>
              <a:ext cx="554575" cy="509150"/>
            </a:xfrm>
            <a:custGeom>
              <a:avLst/>
              <a:gdLst/>
              <a:ahLst/>
              <a:cxnLst/>
              <a:rect l="l" t="t" r="r" b="b"/>
              <a:pathLst>
                <a:path w="22183" h="20366" extrusionOk="0">
                  <a:moveTo>
                    <a:pt x="6573" y="0"/>
                  </a:moveTo>
                  <a:cubicBezTo>
                    <a:pt x="2797" y="0"/>
                    <a:pt x="1" y="3453"/>
                    <a:pt x="4103" y="5889"/>
                  </a:cubicBezTo>
                  <a:cubicBezTo>
                    <a:pt x="8406" y="8424"/>
                    <a:pt x="15945" y="10959"/>
                    <a:pt x="19414" y="20366"/>
                  </a:cubicBezTo>
                  <a:lnTo>
                    <a:pt x="22183" y="19298"/>
                  </a:lnTo>
                  <a:cubicBezTo>
                    <a:pt x="22183" y="19298"/>
                    <a:pt x="21482" y="13027"/>
                    <a:pt x="18380" y="8190"/>
                  </a:cubicBezTo>
                  <a:cubicBezTo>
                    <a:pt x="15278" y="3354"/>
                    <a:pt x="11008" y="318"/>
                    <a:pt x="7039" y="18"/>
                  </a:cubicBezTo>
                  <a:cubicBezTo>
                    <a:pt x="6882" y="6"/>
                    <a:pt x="6727" y="0"/>
                    <a:pt x="657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5"/>
            <p:cNvSpPr/>
            <p:nvPr/>
          </p:nvSpPr>
          <p:spPr>
            <a:xfrm>
              <a:off x="1356975" y="3573400"/>
              <a:ext cx="554575" cy="509150"/>
            </a:xfrm>
            <a:custGeom>
              <a:avLst/>
              <a:gdLst/>
              <a:ahLst/>
              <a:cxnLst/>
              <a:rect l="l" t="t" r="r" b="b"/>
              <a:pathLst>
                <a:path w="22183" h="20366" extrusionOk="0">
                  <a:moveTo>
                    <a:pt x="6573" y="0"/>
                  </a:moveTo>
                  <a:cubicBezTo>
                    <a:pt x="2797" y="0"/>
                    <a:pt x="1" y="3453"/>
                    <a:pt x="4103" y="5889"/>
                  </a:cubicBezTo>
                  <a:cubicBezTo>
                    <a:pt x="8406" y="8424"/>
                    <a:pt x="15945" y="10959"/>
                    <a:pt x="19414" y="20366"/>
                  </a:cubicBezTo>
                  <a:lnTo>
                    <a:pt x="22183" y="19298"/>
                  </a:lnTo>
                  <a:cubicBezTo>
                    <a:pt x="22183" y="19298"/>
                    <a:pt x="21482" y="13027"/>
                    <a:pt x="18380" y="8190"/>
                  </a:cubicBezTo>
                  <a:cubicBezTo>
                    <a:pt x="15278" y="3354"/>
                    <a:pt x="11008" y="318"/>
                    <a:pt x="7039" y="18"/>
                  </a:cubicBezTo>
                  <a:cubicBezTo>
                    <a:pt x="6882" y="6"/>
                    <a:pt x="6727" y="0"/>
                    <a:pt x="65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5"/>
            <p:cNvSpPr/>
            <p:nvPr/>
          </p:nvSpPr>
          <p:spPr>
            <a:xfrm>
              <a:off x="1483725" y="3620325"/>
              <a:ext cx="404475" cy="394900"/>
            </a:xfrm>
            <a:custGeom>
              <a:avLst/>
              <a:gdLst/>
              <a:ahLst/>
              <a:cxnLst/>
              <a:rect l="l" t="t" r="r" b="b"/>
              <a:pathLst>
                <a:path w="16179" h="15796" extrusionOk="0">
                  <a:moveTo>
                    <a:pt x="214" y="0"/>
                  </a:moveTo>
                  <a:cubicBezTo>
                    <a:pt x="126" y="0"/>
                    <a:pt x="34" y="65"/>
                    <a:pt x="34" y="176"/>
                  </a:cubicBezTo>
                  <a:cubicBezTo>
                    <a:pt x="1" y="276"/>
                    <a:pt x="67" y="376"/>
                    <a:pt x="168" y="409"/>
                  </a:cubicBezTo>
                  <a:cubicBezTo>
                    <a:pt x="3737" y="1243"/>
                    <a:pt x="11576" y="5479"/>
                    <a:pt x="15712" y="15653"/>
                  </a:cubicBezTo>
                  <a:cubicBezTo>
                    <a:pt x="15767" y="15736"/>
                    <a:pt x="15844" y="15795"/>
                    <a:pt x="15926" y="15795"/>
                  </a:cubicBezTo>
                  <a:cubicBezTo>
                    <a:pt x="15943" y="15795"/>
                    <a:pt x="15961" y="15793"/>
                    <a:pt x="15979" y="15787"/>
                  </a:cubicBezTo>
                  <a:lnTo>
                    <a:pt x="16012" y="15787"/>
                  </a:lnTo>
                  <a:cubicBezTo>
                    <a:pt x="16112" y="15753"/>
                    <a:pt x="16179" y="15620"/>
                    <a:pt x="16112" y="15520"/>
                  </a:cubicBezTo>
                  <a:cubicBezTo>
                    <a:pt x="11909" y="5179"/>
                    <a:pt x="3937" y="843"/>
                    <a:pt x="268" y="9"/>
                  </a:cubicBezTo>
                  <a:cubicBezTo>
                    <a:pt x="250" y="3"/>
                    <a:pt x="232" y="0"/>
                    <a:pt x="2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5"/>
            <p:cNvSpPr/>
            <p:nvPr/>
          </p:nvSpPr>
          <p:spPr>
            <a:xfrm>
              <a:off x="1344475" y="3883950"/>
              <a:ext cx="534575" cy="530625"/>
            </a:xfrm>
            <a:custGeom>
              <a:avLst/>
              <a:gdLst/>
              <a:ahLst/>
              <a:cxnLst/>
              <a:rect l="l" t="t" r="r" b="b"/>
              <a:pathLst>
                <a:path w="21383" h="21225" extrusionOk="0">
                  <a:moveTo>
                    <a:pt x="14195" y="1"/>
                  </a:moveTo>
                  <a:cubicBezTo>
                    <a:pt x="12000" y="1"/>
                    <a:pt x="10025" y="1650"/>
                    <a:pt x="7866" y="1650"/>
                  </a:cubicBezTo>
                  <a:cubicBezTo>
                    <a:pt x="7768" y="1650"/>
                    <a:pt x="7670" y="1646"/>
                    <a:pt x="7572" y="1639"/>
                  </a:cubicBezTo>
                  <a:cubicBezTo>
                    <a:pt x="6972" y="1539"/>
                    <a:pt x="6371" y="1439"/>
                    <a:pt x="5771" y="1272"/>
                  </a:cubicBezTo>
                  <a:cubicBezTo>
                    <a:pt x="5413" y="1210"/>
                    <a:pt x="5044" y="1177"/>
                    <a:pt x="4675" y="1177"/>
                  </a:cubicBezTo>
                  <a:cubicBezTo>
                    <a:pt x="3081" y="1177"/>
                    <a:pt x="1467" y="1774"/>
                    <a:pt x="601" y="3074"/>
                  </a:cubicBezTo>
                  <a:cubicBezTo>
                    <a:pt x="134" y="3741"/>
                    <a:pt x="0" y="4575"/>
                    <a:pt x="267" y="5375"/>
                  </a:cubicBezTo>
                  <a:cubicBezTo>
                    <a:pt x="634" y="6176"/>
                    <a:pt x="1501" y="6609"/>
                    <a:pt x="2335" y="6943"/>
                  </a:cubicBezTo>
                  <a:cubicBezTo>
                    <a:pt x="3202" y="7243"/>
                    <a:pt x="4070" y="7610"/>
                    <a:pt x="4503" y="8377"/>
                  </a:cubicBezTo>
                  <a:cubicBezTo>
                    <a:pt x="5404" y="9945"/>
                    <a:pt x="3936" y="12147"/>
                    <a:pt x="4904" y="13648"/>
                  </a:cubicBezTo>
                  <a:cubicBezTo>
                    <a:pt x="5371" y="14248"/>
                    <a:pt x="6038" y="14649"/>
                    <a:pt x="6805" y="14749"/>
                  </a:cubicBezTo>
                  <a:cubicBezTo>
                    <a:pt x="7439" y="14815"/>
                    <a:pt x="8039" y="14882"/>
                    <a:pt x="8673" y="14882"/>
                  </a:cubicBezTo>
                  <a:cubicBezTo>
                    <a:pt x="8973" y="14882"/>
                    <a:pt x="9273" y="14882"/>
                    <a:pt x="9574" y="14815"/>
                  </a:cubicBezTo>
                  <a:cubicBezTo>
                    <a:pt x="9834" y="14763"/>
                    <a:pt x="10101" y="14737"/>
                    <a:pt x="10371" y="14737"/>
                  </a:cubicBezTo>
                  <a:cubicBezTo>
                    <a:pt x="10964" y="14737"/>
                    <a:pt x="11569" y="14863"/>
                    <a:pt x="12142" y="15116"/>
                  </a:cubicBezTo>
                  <a:cubicBezTo>
                    <a:pt x="13376" y="15783"/>
                    <a:pt x="13743" y="17350"/>
                    <a:pt x="14477" y="18551"/>
                  </a:cubicBezTo>
                  <a:cubicBezTo>
                    <a:pt x="15411" y="19986"/>
                    <a:pt x="16946" y="20953"/>
                    <a:pt x="18647" y="21153"/>
                  </a:cubicBezTo>
                  <a:cubicBezTo>
                    <a:pt x="18917" y="21185"/>
                    <a:pt x="19293" y="21224"/>
                    <a:pt x="19675" y="21224"/>
                  </a:cubicBezTo>
                  <a:cubicBezTo>
                    <a:pt x="20093" y="21224"/>
                    <a:pt x="20518" y="21177"/>
                    <a:pt x="20815" y="21020"/>
                  </a:cubicBezTo>
                  <a:cubicBezTo>
                    <a:pt x="20848" y="20986"/>
                    <a:pt x="20882" y="20986"/>
                    <a:pt x="20915" y="20953"/>
                  </a:cubicBezTo>
                  <a:cubicBezTo>
                    <a:pt x="21015" y="20853"/>
                    <a:pt x="21082" y="20753"/>
                    <a:pt x="21149" y="20686"/>
                  </a:cubicBezTo>
                  <a:cubicBezTo>
                    <a:pt x="21149" y="20686"/>
                    <a:pt x="21149" y="20653"/>
                    <a:pt x="21149" y="20653"/>
                  </a:cubicBezTo>
                  <a:cubicBezTo>
                    <a:pt x="21382" y="19852"/>
                    <a:pt x="21015" y="19018"/>
                    <a:pt x="21015" y="18184"/>
                  </a:cubicBezTo>
                  <a:cubicBezTo>
                    <a:pt x="21015" y="18118"/>
                    <a:pt x="21015" y="18084"/>
                    <a:pt x="21015" y="18018"/>
                  </a:cubicBezTo>
                  <a:cubicBezTo>
                    <a:pt x="21048" y="17050"/>
                    <a:pt x="21082" y="16116"/>
                    <a:pt x="21082" y="15149"/>
                  </a:cubicBezTo>
                  <a:cubicBezTo>
                    <a:pt x="21149" y="13381"/>
                    <a:pt x="21149" y="11580"/>
                    <a:pt x="21149" y="9812"/>
                  </a:cubicBezTo>
                  <a:cubicBezTo>
                    <a:pt x="21149" y="8644"/>
                    <a:pt x="21282" y="7410"/>
                    <a:pt x="20782" y="6309"/>
                  </a:cubicBezTo>
                  <a:cubicBezTo>
                    <a:pt x="20248" y="5108"/>
                    <a:pt x="18880" y="5075"/>
                    <a:pt x="18380" y="3908"/>
                  </a:cubicBezTo>
                  <a:cubicBezTo>
                    <a:pt x="18180" y="3441"/>
                    <a:pt x="18080" y="2940"/>
                    <a:pt x="17880" y="2473"/>
                  </a:cubicBezTo>
                  <a:cubicBezTo>
                    <a:pt x="17246" y="1072"/>
                    <a:pt x="15911" y="105"/>
                    <a:pt x="14377" y="5"/>
                  </a:cubicBezTo>
                  <a:cubicBezTo>
                    <a:pt x="14316" y="2"/>
                    <a:pt x="14256" y="1"/>
                    <a:pt x="1419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5"/>
            <p:cNvSpPr/>
            <p:nvPr/>
          </p:nvSpPr>
          <p:spPr>
            <a:xfrm>
              <a:off x="1401175" y="3959325"/>
              <a:ext cx="481200" cy="348600"/>
            </a:xfrm>
            <a:custGeom>
              <a:avLst/>
              <a:gdLst/>
              <a:ahLst/>
              <a:cxnLst/>
              <a:rect l="l" t="t" r="r" b="b"/>
              <a:pathLst>
                <a:path w="19248" h="13944" extrusionOk="0">
                  <a:moveTo>
                    <a:pt x="791" y="1"/>
                  </a:moveTo>
                  <a:cubicBezTo>
                    <a:pt x="552" y="1"/>
                    <a:pt x="343" y="10"/>
                    <a:pt x="167" y="25"/>
                  </a:cubicBezTo>
                  <a:cubicBezTo>
                    <a:pt x="67" y="25"/>
                    <a:pt x="0" y="125"/>
                    <a:pt x="0" y="225"/>
                  </a:cubicBezTo>
                  <a:cubicBezTo>
                    <a:pt x="0" y="312"/>
                    <a:pt x="75" y="399"/>
                    <a:pt x="161" y="399"/>
                  </a:cubicBezTo>
                  <a:cubicBezTo>
                    <a:pt x="174" y="399"/>
                    <a:pt x="187" y="397"/>
                    <a:pt x="201" y="392"/>
                  </a:cubicBezTo>
                  <a:cubicBezTo>
                    <a:pt x="339" y="383"/>
                    <a:pt x="498" y="378"/>
                    <a:pt x="676" y="378"/>
                  </a:cubicBezTo>
                  <a:cubicBezTo>
                    <a:pt x="4295" y="378"/>
                    <a:pt x="15827" y="2485"/>
                    <a:pt x="18847" y="13802"/>
                  </a:cubicBezTo>
                  <a:cubicBezTo>
                    <a:pt x="18875" y="13884"/>
                    <a:pt x="18947" y="13944"/>
                    <a:pt x="19028" y="13944"/>
                  </a:cubicBezTo>
                  <a:cubicBezTo>
                    <a:pt x="19045" y="13944"/>
                    <a:pt x="19063" y="13941"/>
                    <a:pt x="19081" y="13935"/>
                  </a:cubicBezTo>
                  <a:cubicBezTo>
                    <a:pt x="19181" y="13902"/>
                    <a:pt x="19247" y="13802"/>
                    <a:pt x="19214" y="13702"/>
                  </a:cubicBezTo>
                  <a:cubicBezTo>
                    <a:pt x="16168" y="2239"/>
                    <a:pt x="4636" y="1"/>
                    <a:pt x="7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5"/>
            <p:cNvSpPr/>
            <p:nvPr/>
          </p:nvSpPr>
          <p:spPr>
            <a:xfrm>
              <a:off x="1515425" y="4077200"/>
              <a:ext cx="233975" cy="76575"/>
            </a:xfrm>
            <a:custGeom>
              <a:avLst/>
              <a:gdLst/>
              <a:ahLst/>
              <a:cxnLst/>
              <a:rect l="l" t="t" r="r" b="b"/>
              <a:pathLst>
                <a:path w="9359" h="3063" extrusionOk="0">
                  <a:moveTo>
                    <a:pt x="7345" y="0"/>
                  </a:moveTo>
                  <a:cubicBezTo>
                    <a:pt x="4703" y="0"/>
                    <a:pt x="2113" y="947"/>
                    <a:pt x="100" y="2716"/>
                  </a:cubicBezTo>
                  <a:cubicBezTo>
                    <a:pt x="0" y="2782"/>
                    <a:pt x="0" y="2916"/>
                    <a:pt x="100" y="3016"/>
                  </a:cubicBezTo>
                  <a:cubicBezTo>
                    <a:pt x="124" y="3039"/>
                    <a:pt x="164" y="3063"/>
                    <a:pt x="209" y="3063"/>
                  </a:cubicBezTo>
                  <a:cubicBezTo>
                    <a:pt x="228" y="3063"/>
                    <a:pt x="248" y="3059"/>
                    <a:pt x="267" y="3049"/>
                  </a:cubicBezTo>
                  <a:cubicBezTo>
                    <a:pt x="301" y="3049"/>
                    <a:pt x="334" y="3016"/>
                    <a:pt x="367" y="3016"/>
                  </a:cubicBezTo>
                  <a:cubicBezTo>
                    <a:pt x="2315" y="1311"/>
                    <a:pt x="4790" y="397"/>
                    <a:pt x="7328" y="397"/>
                  </a:cubicBezTo>
                  <a:cubicBezTo>
                    <a:pt x="7919" y="397"/>
                    <a:pt x="8514" y="446"/>
                    <a:pt x="9107" y="547"/>
                  </a:cubicBezTo>
                  <a:cubicBezTo>
                    <a:pt x="9120" y="552"/>
                    <a:pt x="9133" y="554"/>
                    <a:pt x="9145" y="554"/>
                  </a:cubicBezTo>
                  <a:cubicBezTo>
                    <a:pt x="9315" y="554"/>
                    <a:pt x="9358" y="147"/>
                    <a:pt x="9140" y="147"/>
                  </a:cubicBezTo>
                  <a:cubicBezTo>
                    <a:pt x="8543" y="49"/>
                    <a:pt x="7943" y="0"/>
                    <a:pt x="7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5"/>
            <p:cNvSpPr/>
            <p:nvPr/>
          </p:nvSpPr>
          <p:spPr>
            <a:xfrm>
              <a:off x="1846500" y="534350"/>
              <a:ext cx="2779500" cy="3926500"/>
            </a:xfrm>
            <a:custGeom>
              <a:avLst/>
              <a:gdLst/>
              <a:ahLst/>
              <a:cxnLst/>
              <a:rect l="l" t="t" r="r" b="b"/>
              <a:pathLst>
                <a:path w="111180" h="157060" extrusionOk="0">
                  <a:moveTo>
                    <a:pt x="109334" y="0"/>
                  </a:moveTo>
                  <a:cubicBezTo>
                    <a:pt x="108982" y="0"/>
                    <a:pt x="108628" y="84"/>
                    <a:pt x="108311" y="260"/>
                  </a:cubicBezTo>
                  <a:lnTo>
                    <a:pt x="967" y="62204"/>
                  </a:lnTo>
                  <a:cubicBezTo>
                    <a:pt x="400" y="62571"/>
                    <a:pt x="33" y="63205"/>
                    <a:pt x="0" y="63905"/>
                  </a:cubicBezTo>
                  <a:lnTo>
                    <a:pt x="0" y="155171"/>
                  </a:lnTo>
                  <a:cubicBezTo>
                    <a:pt x="0" y="155838"/>
                    <a:pt x="367" y="156471"/>
                    <a:pt x="901" y="156838"/>
                  </a:cubicBezTo>
                  <a:cubicBezTo>
                    <a:pt x="1193" y="156985"/>
                    <a:pt x="1517" y="157060"/>
                    <a:pt x="1842" y="157060"/>
                  </a:cubicBezTo>
                  <a:cubicBezTo>
                    <a:pt x="2184" y="157060"/>
                    <a:pt x="2527" y="156976"/>
                    <a:pt x="2835" y="156805"/>
                  </a:cubicBezTo>
                  <a:lnTo>
                    <a:pt x="110179" y="94827"/>
                  </a:lnTo>
                  <a:cubicBezTo>
                    <a:pt x="110746" y="94460"/>
                    <a:pt x="111113" y="93827"/>
                    <a:pt x="111179" y="93126"/>
                  </a:cubicBezTo>
                  <a:lnTo>
                    <a:pt x="111179" y="1861"/>
                  </a:lnTo>
                  <a:cubicBezTo>
                    <a:pt x="111146" y="1194"/>
                    <a:pt x="110779" y="593"/>
                    <a:pt x="110245" y="193"/>
                  </a:cubicBezTo>
                  <a:cubicBezTo>
                    <a:pt x="109962" y="67"/>
                    <a:pt x="109649" y="0"/>
                    <a:pt x="10933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5"/>
            <p:cNvSpPr/>
            <p:nvPr/>
          </p:nvSpPr>
          <p:spPr>
            <a:xfrm>
              <a:off x="1853150" y="534350"/>
              <a:ext cx="2772025" cy="1600150"/>
            </a:xfrm>
            <a:custGeom>
              <a:avLst/>
              <a:gdLst/>
              <a:ahLst/>
              <a:cxnLst/>
              <a:rect l="l" t="t" r="r" b="b"/>
              <a:pathLst>
                <a:path w="110881" h="64006" extrusionOk="0">
                  <a:moveTo>
                    <a:pt x="109068" y="0"/>
                  </a:moveTo>
                  <a:cubicBezTo>
                    <a:pt x="108716" y="0"/>
                    <a:pt x="108362" y="84"/>
                    <a:pt x="108045" y="260"/>
                  </a:cubicBezTo>
                  <a:lnTo>
                    <a:pt x="701" y="62204"/>
                  </a:lnTo>
                  <a:cubicBezTo>
                    <a:pt x="401" y="62404"/>
                    <a:pt x="168" y="62638"/>
                    <a:pt x="1" y="62938"/>
                  </a:cubicBezTo>
                  <a:lnTo>
                    <a:pt x="1869" y="64005"/>
                  </a:lnTo>
                  <a:cubicBezTo>
                    <a:pt x="2036" y="63705"/>
                    <a:pt x="2269" y="63472"/>
                    <a:pt x="2569" y="63271"/>
                  </a:cubicBezTo>
                  <a:lnTo>
                    <a:pt x="109913" y="1294"/>
                  </a:lnTo>
                  <a:cubicBezTo>
                    <a:pt x="110073" y="1198"/>
                    <a:pt x="110223" y="1153"/>
                    <a:pt x="110355" y="1153"/>
                  </a:cubicBezTo>
                  <a:cubicBezTo>
                    <a:pt x="110635" y="1153"/>
                    <a:pt x="110835" y="1354"/>
                    <a:pt x="110880" y="1694"/>
                  </a:cubicBezTo>
                  <a:cubicBezTo>
                    <a:pt x="110813" y="1094"/>
                    <a:pt x="110480" y="560"/>
                    <a:pt x="109979" y="193"/>
                  </a:cubicBezTo>
                  <a:cubicBezTo>
                    <a:pt x="109696" y="67"/>
                    <a:pt x="109383" y="0"/>
                    <a:pt x="1090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5"/>
            <p:cNvSpPr/>
            <p:nvPr/>
          </p:nvSpPr>
          <p:spPr>
            <a:xfrm>
              <a:off x="1846500" y="2423850"/>
              <a:ext cx="65900" cy="2036275"/>
            </a:xfrm>
            <a:custGeom>
              <a:avLst/>
              <a:gdLst/>
              <a:ahLst/>
              <a:cxnLst/>
              <a:rect l="l" t="t" r="r" b="b"/>
              <a:pathLst>
                <a:path w="2636" h="81451" extrusionOk="0">
                  <a:moveTo>
                    <a:pt x="2602" y="81325"/>
                  </a:moveTo>
                  <a:cubicBezTo>
                    <a:pt x="2569" y="81325"/>
                    <a:pt x="2535" y="81358"/>
                    <a:pt x="2502" y="81358"/>
                  </a:cubicBezTo>
                  <a:lnTo>
                    <a:pt x="2535" y="81358"/>
                  </a:lnTo>
                  <a:cubicBezTo>
                    <a:pt x="2569" y="81325"/>
                    <a:pt x="2602" y="81325"/>
                    <a:pt x="2635" y="81325"/>
                  </a:cubicBezTo>
                  <a:close/>
                  <a:moveTo>
                    <a:pt x="0" y="0"/>
                  </a:moveTo>
                  <a:lnTo>
                    <a:pt x="0" y="79557"/>
                  </a:lnTo>
                  <a:cubicBezTo>
                    <a:pt x="0" y="80224"/>
                    <a:pt x="367" y="80858"/>
                    <a:pt x="901" y="81225"/>
                  </a:cubicBezTo>
                  <a:cubicBezTo>
                    <a:pt x="1176" y="81375"/>
                    <a:pt x="1470" y="81450"/>
                    <a:pt x="1754" y="81450"/>
                  </a:cubicBezTo>
                  <a:cubicBezTo>
                    <a:pt x="1849" y="81450"/>
                    <a:pt x="1943" y="81442"/>
                    <a:pt x="2035" y="81425"/>
                  </a:cubicBezTo>
                  <a:cubicBezTo>
                    <a:pt x="2102" y="81425"/>
                    <a:pt x="2135" y="81425"/>
                    <a:pt x="2202" y="81392"/>
                  </a:cubicBezTo>
                  <a:cubicBezTo>
                    <a:pt x="2218" y="81409"/>
                    <a:pt x="2235" y="81417"/>
                    <a:pt x="2252" y="81417"/>
                  </a:cubicBezTo>
                  <a:cubicBezTo>
                    <a:pt x="2268" y="81417"/>
                    <a:pt x="2285" y="81409"/>
                    <a:pt x="2302" y="81392"/>
                  </a:cubicBezTo>
                  <a:cubicBezTo>
                    <a:pt x="2335" y="81392"/>
                    <a:pt x="2368" y="81392"/>
                    <a:pt x="2435" y="81358"/>
                  </a:cubicBezTo>
                  <a:lnTo>
                    <a:pt x="2402" y="81358"/>
                  </a:lnTo>
                  <a:cubicBezTo>
                    <a:pt x="2068" y="81358"/>
                    <a:pt x="1835" y="81092"/>
                    <a:pt x="1835" y="80658"/>
                  </a:cubicBezTo>
                  <a:lnTo>
                    <a:pt x="1835" y="1068"/>
                  </a:lnTo>
                  <a:lnTo>
                    <a:pt x="0"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5"/>
            <p:cNvSpPr/>
            <p:nvPr/>
          </p:nvSpPr>
          <p:spPr>
            <a:xfrm>
              <a:off x="1845650" y="2108625"/>
              <a:ext cx="54225" cy="342775"/>
            </a:xfrm>
            <a:custGeom>
              <a:avLst/>
              <a:gdLst/>
              <a:ahLst/>
              <a:cxnLst/>
              <a:rect l="l" t="t" r="r" b="b"/>
              <a:pathLst>
                <a:path w="2169" h="13711" extrusionOk="0">
                  <a:moveTo>
                    <a:pt x="301" y="0"/>
                  </a:moveTo>
                  <a:cubicBezTo>
                    <a:pt x="201" y="167"/>
                    <a:pt x="101" y="401"/>
                    <a:pt x="67" y="601"/>
                  </a:cubicBezTo>
                  <a:cubicBezTo>
                    <a:pt x="1" y="701"/>
                    <a:pt x="1" y="767"/>
                    <a:pt x="1" y="834"/>
                  </a:cubicBezTo>
                  <a:cubicBezTo>
                    <a:pt x="1" y="901"/>
                    <a:pt x="1" y="934"/>
                    <a:pt x="1" y="968"/>
                  </a:cubicBezTo>
                  <a:lnTo>
                    <a:pt x="1" y="12643"/>
                  </a:lnTo>
                  <a:lnTo>
                    <a:pt x="1869" y="13710"/>
                  </a:lnTo>
                  <a:lnTo>
                    <a:pt x="1869" y="2002"/>
                  </a:lnTo>
                  <a:cubicBezTo>
                    <a:pt x="1869" y="1668"/>
                    <a:pt x="1969" y="1335"/>
                    <a:pt x="2169" y="1034"/>
                  </a:cubicBezTo>
                  <a:lnTo>
                    <a:pt x="3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5"/>
            <p:cNvSpPr/>
            <p:nvPr/>
          </p:nvSpPr>
          <p:spPr>
            <a:xfrm>
              <a:off x="1892350" y="563425"/>
              <a:ext cx="2733650" cy="1727850"/>
            </a:xfrm>
            <a:custGeom>
              <a:avLst/>
              <a:gdLst/>
              <a:ahLst/>
              <a:cxnLst/>
              <a:rect l="l" t="t" r="r" b="b"/>
              <a:pathLst>
                <a:path w="109346" h="69114" extrusionOk="0">
                  <a:moveTo>
                    <a:pt x="108785" y="1"/>
                  </a:moveTo>
                  <a:cubicBezTo>
                    <a:pt x="108651" y="1"/>
                    <a:pt x="108501" y="43"/>
                    <a:pt x="108345" y="131"/>
                  </a:cubicBezTo>
                  <a:lnTo>
                    <a:pt x="1001" y="62108"/>
                  </a:lnTo>
                  <a:cubicBezTo>
                    <a:pt x="401" y="62509"/>
                    <a:pt x="34" y="63143"/>
                    <a:pt x="1" y="63810"/>
                  </a:cubicBezTo>
                  <a:lnTo>
                    <a:pt x="1" y="69113"/>
                  </a:lnTo>
                  <a:lnTo>
                    <a:pt x="2736" y="67512"/>
                  </a:lnTo>
                  <a:cubicBezTo>
                    <a:pt x="3303" y="67145"/>
                    <a:pt x="3670" y="66512"/>
                    <a:pt x="3703" y="65811"/>
                  </a:cubicBezTo>
                  <a:lnTo>
                    <a:pt x="3703" y="63810"/>
                  </a:lnTo>
                  <a:cubicBezTo>
                    <a:pt x="3737" y="63143"/>
                    <a:pt x="4104" y="62475"/>
                    <a:pt x="4704" y="62108"/>
                  </a:cubicBezTo>
                  <a:lnTo>
                    <a:pt x="28655" y="48299"/>
                  </a:lnTo>
                  <a:cubicBezTo>
                    <a:pt x="28822" y="48200"/>
                    <a:pt x="28977" y="48154"/>
                    <a:pt x="29113" y="48154"/>
                  </a:cubicBezTo>
                  <a:cubicBezTo>
                    <a:pt x="29439" y="48154"/>
                    <a:pt x="29655" y="48419"/>
                    <a:pt x="29655" y="48866"/>
                  </a:cubicBezTo>
                  <a:lnTo>
                    <a:pt x="29655" y="50867"/>
                  </a:lnTo>
                  <a:cubicBezTo>
                    <a:pt x="29655" y="51316"/>
                    <a:pt x="29873" y="51564"/>
                    <a:pt x="30201" y="51564"/>
                  </a:cubicBezTo>
                  <a:cubicBezTo>
                    <a:pt x="30336" y="51564"/>
                    <a:pt x="30490" y="51522"/>
                    <a:pt x="30656" y="51434"/>
                  </a:cubicBezTo>
                  <a:lnTo>
                    <a:pt x="109345" y="5968"/>
                  </a:lnTo>
                  <a:lnTo>
                    <a:pt x="109345" y="698"/>
                  </a:lnTo>
                  <a:cubicBezTo>
                    <a:pt x="109345" y="249"/>
                    <a:pt x="109111" y="1"/>
                    <a:pt x="10878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5"/>
            <p:cNvSpPr/>
            <p:nvPr/>
          </p:nvSpPr>
          <p:spPr>
            <a:xfrm>
              <a:off x="1892350" y="712625"/>
              <a:ext cx="2733650" cy="3745100"/>
            </a:xfrm>
            <a:custGeom>
              <a:avLst/>
              <a:gdLst/>
              <a:ahLst/>
              <a:cxnLst/>
              <a:rect l="l" t="t" r="r" b="b"/>
              <a:pathLst>
                <a:path w="109346" h="149804" extrusionOk="0">
                  <a:moveTo>
                    <a:pt x="109312" y="0"/>
                  </a:moveTo>
                  <a:lnTo>
                    <a:pt x="30623" y="45466"/>
                  </a:lnTo>
                  <a:cubicBezTo>
                    <a:pt x="30601" y="45478"/>
                    <a:pt x="30578" y="45484"/>
                    <a:pt x="30554" y="45484"/>
                  </a:cubicBezTo>
                  <a:cubicBezTo>
                    <a:pt x="30011" y="45484"/>
                    <a:pt x="28898" y="42513"/>
                    <a:pt x="28327" y="42513"/>
                  </a:cubicBezTo>
                  <a:cubicBezTo>
                    <a:pt x="28302" y="42513"/>
                    <a:pt x="28277" y="42518"/>
                    <a:pt x="28254" y="42531"/>
                  </a:cubicBezTo>
                  <a:lnTo>
                    <a:pt x="4704" y="56140"/>
                  </a:lnTo>
                  <a:cubicBezTo>
                    <a:pt x="4137" y="56474"/>
                    <a:pt x="3270" y="61244"/>
                    <a:pt x="2736" y="61578"/>
                  </a:cubicBezTo>
                  <a:lnTo>
                    <a:pt x="1" y="63145"/>
                  </a:lnTo>
                  <a:lnTo>
                    <a:pt x="1" y="149107"/>
                  </a:lnTo>
                  <a:cubicBezTo>
                    <a:pt x="1" y="149556"/>
                    <a:pt x="218" y="149804"/>
                    <a:pt x="546" y="149804"/>
                  </a:cubicBezTo>
                  <a:cubicBezTo>
                    <a:pt x="682" y="149804"/>
                    <a:pt x="836" y="149762"/>
                    <a:pt x="1001" y="149674"/>
                  </a:cubicBezTo>
                  <a:lnTo>
                    <a:pt x="108345" y="87696"/>
                  </a:lnTo>
                  <a:cubicBezTo>
                    <a:pt x="108912" y="87329"/>
                    <a:pt x="109312" y="86696"/>
                    <a:pt x="109345" y="85995"/>
                  </a:cubicBezTo>
                  <a:lnTo>
                    <a:pt x="109312" y="85995"/>
                  </a:lnTo>
                  <a:lnTo>
                    <a:pt x="109312"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5"/>
            <p:cNvSpPr/>
            <p:nvPr/>
          </p:nvSpPr>
          <p:spPr>
            <a:xfrm>
              <a:off x="1892350" y="712625"/>
              <a:ext cx="2733650" cy="1738775"/>
            </a:xfrm>
            <a:custGeom>
              <a:avLst/>
              <a:gdLst/>
              <a:ahLst/>
              <a:cxnLst/>
              <a:rect l="l" t="t" r="r" b="b"/>
              <a:pathLst>
                <a:path w="109346" h="69551" extrusionOk="0">
                  <a:moveTo>
                    <a:pt x="109345" y="0"/>
                  </a:moveTo>
                  <a:lnTo>
                    <a:pt x="31490" y="44932"/>
                  </a:lnTo>
                  <a:cubicBezTo>
                    <a:pt x="31344" y="45014"/>
                    <a:pt x="31226" y="45052"/>
                    <a:pt x="31125" y="45052"/>
                  </a:cubicBezTo>
                  <a:cubicBezTo>
                    <a:pt x="30855" y="45052"/>
                    <a:pt x="30708" y="44787"/>
                    <a:pt x="30489" y="44399"/>
                  </a:cubicBezTo>
                  <a:lnTo>
                    <a:pt x="29655" y="42864"/>
                  </a:lnTo>
                  <a:cubicBezTo>
                    <a:pt x="29404" y="42477"/>
                    <a:pt x="29163" y="42326"/>
                    <a:pt x="28895" y="42326"/>
                  </a:cubicBezTo>
                  <a:cubicBezTo>
                    <a:pt x="28701" y="42326"/>
                    <a:pt x="28492" y="42405"/>
                    <a:pt x="28254" y="42531"/>
                  </a:cubicBezTo>
                  <a:lnTo>
                    <a:pt x="4704" y="56140"/>
                  </a:lnTo>
                  <a:cubicBezTo>
                    <a:pt x="4137" y="56474"/>
                    <a:pt x="3937" y="57008"/>
                    <a:pt x="3703" y="57842"/>
                  </a:cubicBezTo>
                  <a:lnTo>
                    <a:pt x="3036" y="60243"/>
                  </a:lnTo>
                  <a:cubicBezTo>
                    <a:pt x="2769" y="61177"/>
                    <a:pt x="2569" y="61644"/>
                    <a:pt x="2036" y="61945"/>
                  </a:cubicBezTo>
                  <a:lnTo>
                    <a:pt x="1" y="63145"/>
                  </a:lnTo>
                  <a:lnTo>
                    <a:pt x="1" y="69550"/>
                  </a:lnTo>
                  <a:lnTo>
                    <a:pt x="109345" y="6472"/>
                  </a:lnTo>
                  <a:lnTo>
                    <a:pt x="109345"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5"/>
            <p:cNvSpPr/>
            <p:nvPr/>
          </p:nvSpPr>
          <p:spPr>
            <a:xfrm>
              <a:off x="4478375" y="659175"/>
              <a:ext cx="62575" cy="81050"/>
            </a:xfrm>
            <a:custGeom>
              <a:avLst/>
              <a:gdLst/>
              <a:ahLst/>
              <a:cxnLst/>
              <a:rect l="l" t="t" r="r" b="b"/>
              <a:pathLst>
                <a:path w="2503" h="3242" extrusionOk="0">
                  <a:moveTo>
                    <a:pt x="1808" y="1"/>
                  </a:moveTo>
                  <a:cubicBezTo>
                    <a:pt x="1644" y="1"/>
                    <a:pt x="1460" y="55"/>
                    <a:pt x="1268" y="170"/>
                  </a:cubicBezTo>
                  <a:cubicBezTo>
                    <a:pt x="534" y="671"/>
                    <a:pt x="67" y="1471"/>
                    <a:pt x="0" y="2338"/>
                  </a:cubicBezTo>
                  <a:cubicBezTo>
                    <a:pt x="0" y="2909"/>
                    <a:pt x="288" y="3242"/>
                    <a:pt x="707" y="3242"/>
                  </a:cubicBezTo>
                  <a:cubicBezTo>
                    <a:pt x="876" y="3242"/>
                    <a:pt x="1066" y="3187"/>
                    <a:pt x="1268" y="3072"/>
                  </a:cubicBezTo>
                  <a:cubicBezTo>
                    <a:pt x="2002" y="2572"/>
                    <a:pt x="2469" y="1771"/>
                    <a:pt x="2502" y="904"/>
                  </a:cubicBezTo>
                  <a:cubicBezTo>
                    <a:pt x="2502" y="334"/>
                    <a:pt x="2214" y="1"/>
                    <a:pt x="18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5"/>
            <p:cNvSpPr/>
            <p:nvPr/>
          </p:nvSpPr>
          <p:spPr>
            <a:xfrm>
              <a:off x="4366625" y="723675"/>
              <a:ext cx="62575" cy="80775"/>
            </a:xfrm>
            <a:custGeom>
              <a:avLst/>
              <a:gdLst/>
              <a:ahLst/>
              <a:cxnLst/>
              <a:rect l="l" t="t" r="r" b="b"/>
              <a:pathLst>
                <a:path w="2503" h="3231" extrusionOk="0">
                  <a:moveTo>
                    <a:pt x="1829" y="1"/>
                  </a:moveTo>
                  <a:cubicBezTo>
                    <a:pt x="1660" y="1"/>
                    <a:pt x="1468" y="62"/>
                    <a:pt x="1268" y="192"/>
                  </a:cubicBezTo>
                  <a:cubicBezTo>
                    <a:pt x="501" y="659"/>
                    <a:pt x="34" y="1460"/>
                    <a:pt x="0" y="2327"/>
                  </a:cubicBezTo>
                  <a:cubicBezTo>
                    <a:pt x="0" y="2897"/>
                    <a:pt x="288" y="3230"/>
                    <a:pt x="707" y="3230"/>
                  </a:cubicBezTo>
                  <a:cubicBezTo>
                    <a:pt x="876" y="3230"/>
                    <a:pt x="1066" y="3176"/>
                    <a:pt x="1268" y="3061"/>
                  </a:cubicBezTo>
                  <a:cubicBezTo>
                    <a:pt x="2002" y="2560"/>
                    <a:pt x="2469" y="1760"/>
                    <a:pt x="2502" y="893"/>
                  </a:cubicBezTo>
                  <a:cubicBezTo>
                    <a:pt x="2502" y="332"/>
                    <a:pt x="2225" y="1"/>
                    <a:pt x="18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5"/>
            <p:cNvSpPr/>
            <p:nvPr/>
          </p:nvSpPr>
          <p:spPr>
            <a:xfrm>
              <a:off x="4254875" y="788425"/>
              <a:ext cx="62575" cy="80250"/>
            </a:xfrm>
            <a:custGeom>
              <a:avLst/>
              <a:gdLst/>
              <a:ahLst/>
              <a:cxnLst/>
              <a:rect l="l" t="t" r="r" b="b"/>
              <a:pathLst>
                <a:path w="2503" h="3210" extrusionOk="0">
                  <a:moveTo>
                    <a:pt x="1808" y="1"/>
                  </a:moveTo>
                  <a:cubicBezTo>
                    <a:pt x="1644" y="1"/>
                    <a:pt x="1460" y="55"/>
                    <a:pt x="1268" y="171"/>
                  </a:cubicBezTo>
                  <a:cubicBezTo>
                    <a:pt x="501" y="638"/>
                    <a:pt x="34" y="1438"/>
                    <a:pt x="1" y="2339"/>
                  </a:cubicBezTo>
                  <a:cubicBezTo>
                    <a:pt x="1" y="2884"/>
                    <a:pt x="286" y="3210"/>
                    <a:pt x="703" y="3210"/>
                  </a:cubicBezTo>
                  <a:cubicBezTo>
                    <a:pt x="873" y="3210"/>
                    <a:pt x="1065" y="3155"/>
                    <a:pt x="1268" y="3039"/>
                  </a:cubicBezTo>
                  <a:cubicBezTo>
                    <a:pt x="2002" y="2572"/>
                    <a:pt x="2469" y="1772"/>
                    <a:pt x="2502" y="904"/>
                  </a:cubicBezTo>
                  <a:cubicBezTo>
                    <a:pt x="2502" y="334"/>
                    <a:pt x="2215" y="1"/>
                    <a:pt x="18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5"/>
            <p:cNvSpPr/>
            <p:nvPr/>
          </p:nvSpPr>
          <p:spPr>
            <a:xfrm>
              <a:off x="1955725" y="2288425"/>
              <a:ext cx="53400" cy="66225"/>
            </a:xfrm>
            <a:custGeom>
              <a:avLst/>
              <a:gdLst/>
              <a:ahLst/>
              <a:cxnLst/>
              <a:rect l="l" t="t" r="r" b="b"/>
              <a:pathLst>
                <a:path w="2136" h="2649" extrusionOk="0">
                  <a:moveTo>
                    <a:pt x="1000" y="1"/>
                  </a:moveTo>
                  <a:cubicBezTo>
                    <a:pt x="956" y="1"/>
                    <a:pt x="893" y="38"/>
                    <a:pt x="868" y="113"/>
                  </a:cubicBezTo>
                  <a:lnTo>
                    <a:pt x="34" y="1715"/>
                  </a:lnTo>
                  <a:cubicBezTo>
                    <a:pt x="34" y="1748"/>
                    <a:pt x="1" y="1781"/>
                    <a:pt x="1" y="1781"/>
                  </a:cubicBezTo>
                  <a:lnTo>
                    <a:pt x="1" y="1815"/>
                  </a:lnTo>
                  <a:cubicBezTo>
                    <a:pt x="1" y="1848"/>
                    <a:pt x="1" y="1848"/>
                    <a:pt x="1" y="1881"/>
                  </a:cubicBezTo>
                  <a:cubicBezTo>
                    <a:pt x="1" y="1915"/>
                    <a:pt x="1" y="1948"/>
                    <a:pt x="1" y="1948"/>
                  </a:cubicBezTo>
                  <a:cubicBezTo>
                    <a:pt x="1" y="1981"/>
                    <a:pt x="34" y="1981"/>
                    <a:pt x="34" y="1981"/>
                  </a:cubicBezTo>
                  <a:lnTo>
                    <a:pt x="868" y="2649"/>
                  </a:lnTo>
                  <a:lnTo>
                    <a:pt x="935" y="2649"/>
                  </a:lnTo>
                  <a:cubicBezTo>
                    <a:pt x="1002" y="2615"/>
                    <a:pt x="1035" y="2582"/>
                    <a:pt x="1035" y="2515"/>
                  </a:cubicBezTo>
                  <a:cubicBezTo>
                    <a:pt x="1102" y="2415"/>
                    <a:pt x="1068" y="2282"/>
                    <a:pt x="1035" y="2248"/>
                  </a:cubicBezTo>
                  <a:lnTo>
                    <a:pt x="435" y="1815"/>
                  </a:lnTo>
                  <a:lnTo>
                    <a:pt x="2002" y="981"/>
                  </a:lnTo>
                  <a:cubicBezTo>
                    <a:pt x="2069" y="914"/>
                    <a:pt x="2136" y="814"/>
                    <a:pt x="2136" y="714"/>
                  </a:cubicBezTo>
                  <a:cubicBezTo>
                    <a:pt x="2136" y="603"/>
                    <a:pt x="2090" y="539"/>
                    <a:pt x="2036" y="539"/>
                  </a:cubicBezTo>
                  <a:cubicBezTo>
                    <a:pt x="2025" y="539"/>
                    <a:pt x="2014" y="541"/>
                    <a:pt x="2002" y="547"/>
                  </a:cubicBezTo>
                  <a:lnTo>
                    <a:pt x="435" y="1448"/>
                  </a:lnTo>
                  <a:lnTo>
                    <a:pt x="1035" y="314"/>
                  </a:lnTo>
                  <a:cubicBezTo>
                    <a:pt x="1102" y="214"/>
                    <a:pt x="1102" y="113"/>
                    <a:pt x="1035" y="13"/>
                  </a:cubicBezTo>
                  <a:cubicBezTo>
                    <a:pt x="1027" y="5"/>
                    <a:pt x="1014" y="1"/>
                    <a:pt x="100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5"/>
            <p:cNvSpPr/>
            <p:nvPr/>
          </p:nvSpPr>
          <p:spPr>
            <a:xfrm>
              <a:off x="2034950" y="2240075"/>
              <a:ext cx="52575" cy="66000"/>
            </a:xfrm>
            <a:custGeom>
              <a:avLst/>
              <a:gdLst/>
              <a:ahLst/>
              <a:cxnLst/>
              <a:rect l="l" t="t" r="r" b="b"/>
              <a:pathLst>
                <a:path w="2103" h="2640" extrusionOk="0">
                  <a:moveTo>
                    <a:pt x="1222" y="1"/>
                  </a:moveTo>
                  <a:cubicBezTo>
                    <a:pt x="1172" y="1"/>
                    <a:pt x="1127" y="44"/>
                    <a:pt x="1102" y="146"/>
                  </a:cubicBezTo>
                  <a:cubicBezTo>
                    <a:pt x="1035" y="213"/>
                    <a:pt x="1035" y="313"/>
                    <a:pt x="1102" y="413"/>
                  </a:cubicBezTo>
                  <a:lnTo>
                    <a:pt x="1669" y="847"/>
                  </a:lnTo>
                  <a:lnTo>
                    <a:pt x="134" y="1747"/>
                  </a:lnTo>
                  <a:cubicBezTo>
                    <a:pt x="34" y="1814"/>
                    <a:pt x="1" y="1914"/>
                    <a:pt x="1" y="2014"/>
                  </a:cubicBezTo>
                  <a:cubicBezTo>
                    <a:pt x="1" y="2086"/>
                    <a:pt x="35" y="2141"/>
                    <a:pt x="80" y="2141"/>
                  </a:cubicBezTo>
                  <a:cubicBezTo>
                    <a:pt x="97" y="2141"/>
                    <a:pt x="116" y="2133"/>
                    <a:pt x="134" y="2114"/>
                  </a:cubicBezTo>
                  <a:lnTo>
                    <a:pt x="1669" y="1247"/>
                  </a:lnTo>
                  <a:lnTo>
                    <a:pt x="1102" y="2348"/>
                  </a:lnTo>
                  <a:cubicBezTo>
                    <a:pt x="1035" y="2448"/>
                    <a:pt x="1035" y="2548"/>
                    <a:pt x="1102" y="2615"/>
                  </a:cubicBezTo>
                  <a:cubicBezTo>
                    <a:pt x="1102" y="2631"/>
                    <a:pt x="1118" y="2640"/>
                    <a:pt x="1135" y="2640"/>
                  </a:cubicBezTo>
                  <a:cubicBezTo>
                    <a:pt x="1152" y="2640"/>
                    <a:pt x="1168" y="2631"/>
                    <a:pt x="1168" y="2615"/>
                  </a:cubicBezTo>
                  <a:cubicBezTo>
                    <a:pt x="1202" y="2615"/>
                    <a:pt x="1235" y="2581"/>
                    <a:pt x="1268" y="2548"/>
                  </a:cubicBezTo>
                  <a:lnTo>
                    <a:pt x="2102" y="913"/>
                  </a:lnTo>
                  <a:cubicBezTo>
                    <a:pt x="2102" y="880"/>
                    <a:pt x="2102" y="880"/>
                    <a:pt x="2102" y="847"/>
                  </a:cubicBezTo>
                  <a:cubicBezTo>
                    <a:pt x="2102" y="813"/>
                    <a:pt x="2102" y="780"/>
                    <a:pt x="2102" y="780"/>
                  </a:cubicBezTo>
                  <a:cubicBezTo>
                    <a:pt x="2102" y="747"/>
                    <a:pt x="2102" y="713"/>
                    <a:pt x="2102" y="680"/>
                  </a:cubicBezTo>
                  <a:cubicBezTo>
                    <a:pt x="2102" y="680"/>
                    <a:pt x="2102" y="680"/>
                    <a:pt x="2102" y="646"/>
                  </a:cubicBezTo>
                  <a:lnTo>
                    <a:pt x="1268" y="13"/>
                  </a:lnTo>
                  <a:cubicBezTo>
                    <a:pt x="1253" y="5"/>
                    <a:pt x="1237" y="1"/>
                    <a:pt x="12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5"/>
            <p:cNvSpPr/>
            <p:nvPr/>
          </p:nvSpPr>
          <p:spPr>
            <a:xfrm>
              <a:off x="2120025" y="2170425"/>
              <a:ext cx="47550" cy="95650"/>
            </a:xfrm>
            <a:custGeom>
              <a:avLst/>
              <a:gdLst/>
              <a:ahLst/>
              <a:cxnLst/>
              <a:rect l="l" t="t" r="r" b="b"/>
              <a:pathLst>
                <a:path w="1902" h="3826" extrusionOk="0">
                  <a:moveTo>
                    <a:pt x="1767" y="0"/>
                  </a:moveTo>
                  <a:cubicBezTo>
                    <a:pt x="1741" y="0"/>
                    <a:pt x="1705" y="27"/>
                    <a:pt x="1668" y="63"/>
                  </a:cubicBezTo>
                  <a:lnTo>
                    <a:pt x="1468" y="597"/>
                  </a:lnTo>
                  <a:cubicBezTo>
                    <a:pt x="1451" y="596"/>
                    <a:pt x="1434" y="595"/>
                    <a:pt x="1417" y="595"/>
                  </a:cubicBezTo>
                  <a:cubicBezTo>
                    <a:pt x="1062" y="595"/>
                    <a:pt x="654" y="926"/>
                    <a:pt x="367" y="1531"/>
                  </a:cubicBezTo>
                  <a:cubicBezTo>
                    <a:pt x="0" y="2332"/>
                    <a:pt x="0" y="3299"/>
                    <a:pt x="367" y="3666"/>
                  </a:cubicBezTo>
                  <a:cubicBezTo>
                    <a:pt x="477" y="3776"/>
                    <a:pt x="618" y="3826"/>
                    <a:pt x="755" y="3826"/>
                  </a:cubicBezTo>
                  <a:cubicBezTo>
                    <a:pt x="868" y="3826"/>
                    <a:pt x="978" y="3793"/>
                    <a:pt x="1068" y="3733"/>
                  </a:cubicBezTo>
                  <a:cubicBezTo>
                    <a:pt x="1368" y="3499"/>
                    <a:pt x="1601" y="3232"/>
                    <a:pt x="1768" y="2899"/>
                  </a:cubicBezTo>
                  <a:cubicBezTo>
                    <a:pt x="1802" y="2799"/>
                    <a:pt x="1802" y="2699"/>
                    <a:pt x="1768" y="2599"/>
                  </a:cubicBezTo>
                  <a:cubicBezTo>
                    <a:pt x="1751" y="2590"/>
                    <a:pt x="1735" y="2586"/>
                    <a:pt x="1719" y="2586"/>
                  </a:cubicBezTo>
                  <a:cubicBezTo>
                    <a:pt x="1670" y="2586"/>
                    <a:pt x="1626" y="2624"/>
                    <a:pt x="1601" y="2699"/>
                  </a:cubicBezTo>
                  <a:cubicBezTo>
                    <a:pt x="1385" y="3156"/>
                    <a:pt x="1081" y="3422"/>
                    <a:pt x="816" y="3422"/>
                  </a:cubicBezTo>
                  <a:cubicBezTo>
                    <a:pt x="714" y="3422"/>
                    <a:pt x="618" y="3383"/>
                    <a:pt x="534" y="3299"/>
                  </a:cubicBezTo>
                  <a:cubicBezTo>
                    <a:pt x="267" y="3032"/>
                    <a:pt x="267" y="2332"/>
                    <a:pt x="534" y="1698"/>
                  </a:cubicBezTo>
                  <a:cubicBezTo>
                    <a:pt x="734" y="1298"/>
                    <a:pt x="1034" y="1031"/>
                    <a:pt x="1301" y="997"/>
                  </a:cubicBezTo>
                  <a:lnTo>
                    <a:pt x="1301" y="997"/>
                  </a:lnTo>
                  <a:lnTo>
                    <a:pt x="1134" y="1398"/>
                  </a:lnTo>
                  <a:cubicBezTo>
                    <a:pt x="1105" y="1484"/>
                    <a:pt x="1127" y="1571"/>
                    <a:pt x="1176" y="1571"/>
                  </a:cubicBezTo>
                  <a:cubicBezTo>
                    <a:pt x="1184" y="1571"/>
                    <a:pt x="1192" y="1569"/>
                    <a:pt x="1201" y="1564"/>
                  </a:cubicBezTo>
                  <a:lnTo>
                    <a:pt x="1835" y="1131"/>
                  </a:lnTo>
                  <a:cubicBezTo>
                    <a:pt x="1868" y="1097"/>
                    <a:pt x="1902" y="1031"/>
                    <a:pt x="1902" y="964"/>
                  </a:cubicBezTo>
                  <a:lnTo>
                    <a:pt x="1802" y="63"/>
                  </a:lnTo>
                  <a:cubicBezTo>
                    <a:pt x="1802" y="18"/>
                    <a:pt x="1788" y="0"/>
                    <a:pt x="17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5"/>
            <p:cNvSpPr/>
            <p:nvPr/>
          </p:nvSpPr>
          <p:spPr>
            <a:xfrm>
              <a:off x="2553650" y="1809425"/>
              <a:ext cx="44225" cy="86575"/>
            </a:xfrm>
            <a:custGeom>
              <a:avLst/>
              <a:gdLst/>
              <a:ahLst/>
              <a:cxnLst/>
              <a:rect l="l" t="t" r="r" b="b"/>
              <a:pathLst>
                <a:path w="1769" h="3463" extrusionOk="0">
                  <a:moveTo>
                    <a:pt x="1642" y="0"/>
                  </a:moveTo>
                  <a:cubicBezTo>
                    <a:pt x="1582" y="0"/>
                    <a:pt x="1509" y="62"/>
                    <a:pt x="1435" y="160"/>
                  </a:cubicBezTo>
                  <a:lnTo>
                    <a:pt x="902" y="1361"/>
                  </a:lnTo>
                  <a:lnTo>
                    <a:pt x="335" y="827"/>
                  </a:lnTo>
                  <a:cubicBezTo>
                    <a:pt x="317" y="809"/>
                    <a:pt x="294" y="801"/>
                    <a:pt x="269" y="801"/>
                  </a:cubicBezTo>
                  <a:cubicBezTo>
                    <a:pt x="201" y="801"/>
                    <a:pt x="117" y="863"/>
                    <a:pt x="68" y="960"/>
                  </a:cubicBezTo>
                  <a:cubicBezTo>
                    <a:pt x="1" y="1060"/>
                    <a:pt x="1" y="1227"/>
                    <a:pt x="68" y="1327"/>
                  </a:cubicBezTo>
                  <a:lnTo>
                    <a:pt x="635" y="1861"/>
                  </a:lnTo>
                  <a:lnTo>
                    <a:pt x="101" y="3062"/>
                  </a:lnTo>
                  <a:cubicBezTo>
                    <a:pt x="1" y="3195"/>
                    <a:pt x="1" y="3329"/>
                    <a:pt x="101" y="3462"/>
                  </a:cubicBezTo>
                  <a:lnTo>
                    <a:pt x="201" y="3462"/>
                  </a:lnTo>
                  <a:cubicBezTo>
                    <a:pt x="268" y="3395"/>
                    <a:pt x="301" y="3362"/>
                    <a:pt x="335" y="3295"/>
                  </a:cubicBezTo>
                  <a:lnTo>
                    <a:pt x="902" y="2094"/>
                  </a:lnTo>
                  <a:lnTo>
                    <a:pt x="1469" y="2662"/>
                  </a:lnTo>
                  <a:lnTo>
                    <a:pt x="1569" y="2662"/>
                  </a:lnTo>
                  <a:cubicBezTo>
                    <a:pt x="1635" y="2595"/>
                    <a:pt x="1669" y="2561"/>
                    <a:pt x="1702" y="2495"/>
                  </a:cubicBezTo>
                  <a:cubicBezTo>
                    <a:pt x="1769" y="2395"/>
                    <a:pt x="1769" y="2228"/>
                    <a:pt x="1702" y="2128"/>
                  </a:cubicBezTo>
                  <a:lnTo>
                    <a:pt x="1135" y="1594"/>
                  </a:lnTo>
                  <a:lnTo>
                    <a:pt x="1702" y="393"/>
                  </a:lnTo>
                  <a:cubicBezTo>
                    <a:pt x="1769" y="293"/>
                    <a:pt x="1769" y="160"/>
                    <a:pt x="1702" y="26"/>
                  </a:cubicBezTo>
                  <a:cubicBezTo>
                    <a:pt x="1684" y="8"/>
                    <a:pt x="1664" y="0"/>
                    <a:pt x="164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5"/>
            <p:cNvSpPr/>
            <p:nvPr/>
          </p:nvSpPr>
          <p:spPr>
            <a:xfrm>
              <a:off x="2216750" y="831600"/>
              <a:ext cx="2269975" cy="1394900"/>
            </a:xfrm>
            <a:custGeom>
              <a:avLst/>
              <a:gdLst/>
              <a:ahLst/>
              <a:cxnLst/>
              <a:rect l="l" t="t" r="r" b="b"/>
              <a:pathLst>
                <a:path w="90799" h="55796" extrusionOk="0">
                  <a:moveTo>
                    <a:pt x="90242" y="0"/>
                  </a:moveTo>
                  <a:cubicBezTo>
                    <a:pt x="90107" y="0"/>
                    <a:pt x="89955" y="46"/>
                    <a:pt x="89798" y="145"/>
                  </a:cubicBezTo>
                  <a:lnTo>
                    <a:pt x="1001" y="51381"/>
                  </a:lnTo>
                  <a:cubicBezTo>
                    <a:pt x="401" y="51748"/>
                    <a:pt x="34" y="52416"/>
                    <a:pt x="1" y="53083"/>
                  </a:cubicBezTo>
                  <a:lnTo>
                    <a:pt x="1" y="55084"/>
                  </a:lnTo>
                  <a:cubicBezTo>
                    <a:pt x="1" y="55531"/>
                    <a:pt x="216" y="55796"/>
                    <a:pt x="543" y="55796"/>
                  </a:cubicBezTo>
                  <a:cubicBezTo>
                    <a:pt x="679" y="55796"/>
                    <a:pt x="834" y="55749"/>
                    <a:pt x="1001" y="55651"/>
                  </a:cubicBezTo>
                  <a:lnTo>
                    <a:pt x="89798" y="4414"/>
                  </a:lnTo>
                  <a:cubicBezTo>
                    <a:pt x="90399" y="4014"/>
                    <a:pt x="90765" y="3380"/>
                    <a:pt x="90799" y="2713"/>
                  </a:cubicBezTo>
                  <a:lnTo>
                    <a:pt x="90799" y="712"/>
                  </a:lnTo>
                  <a:cubicBezTo>
                    <a:pt x="90799" y="265"/>
                    <a:pt x="90567" y="0"/>
                    <a:pt x="902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5"/>
            <p:cNvSpPr/>
            <p:nvPr/>
          </p:nvSpPr>
          <p:spPr>
            <a:xfrm>
              <a:off x="4413325" y="857500"/>
              <a:ext cx="63400" cy="86975"/>
            </a:xfrm>
            <a:custGeom>
              <a:avLst/>
              <a:gdLst/>
              <a:ahLst/>
              <a:cxnLst/>
              <a:rect l="l" t="t" r="r" b="b"/>
              <a:pathLst>
                <a:path w="2536" h="3479" extrusionOk="0">
                  <a:moveTo>
                    <a:pt x="1268" y="310"/>
                  </a:moveTo>
                  <a:lnTo>
                    <a:pt x="1501" y="777"/>
                  </a:lnTo>
                  <a:cubicBezTo>
                    <a:pt x="1526" y="852"/>
                    <a:pt x="1589" y="889"/>
                    <a:pt x="1661" y="889"/>
                  </a:cubicBezTo>
                  <a:cubicBezTo>
                    <a:pt x="1685" y="889"/>
                    <a:pt x="1710" y="885"/>
                    <a:pt x="1735" y="877"/>
                  </a:cubicBezTo>
                  <a:lnTo>
                    <a:pt x="2235" y="677"/>
                  </a:lnTo>
                  <a:lnTo>
                    <a:pt x="1802" y="1477"/>
                  </a:lnTo>
                  <a:cubicBezTo>
                    <a:pt x="1768" y="1544"/>
                    <a:pt x="1735" y="1611"/>
                    <a:pt x="1768" y="1711"/>
                  </a:cubicBezTo>
                  <a:lnTo>
                    <a:pt x="1868" y="2411"/>
                  </a:lnTo>
                  <a:cubicBezTo>
                    <a:pt x="1868" y="2444"/>
                    <a:pt x="1868" y="2511"/>
                    <a:pt x="1868" y="2511"/>
                  </a:cubicBezTo>
                  <a:lnTo>
                    <a:pt x="1335" y="2444"/>
                  </a:lnTo>
                  <a:cubicBezTo>
                    <a:pt x="1235" y="2444"/>
                    <a:pt x="1168" y="2511"/>
                    <a:pt x="1101" y="2578"/>
                  </a:cubicBezTo>
                  <a:lnTo>
                    <a:pt x="701" y="3112"/>
                  </a:lnTo>
                  <a:lnTo>
                    <a:pt x="768" y="2444"/>
                  </a:lnTo>
                  <a:cubicBezTo>
                    <a:pt x="801" y="2344"/>
                    <a:pt x="768" y="2244"/>
                    <a:pt x="701" y="2211"/>
                  </a:cubicBezTo>
                  <a:lnTo>
                    <a:pt x="267" y="1911"/>
                  </a:lnTo>
                  <a:cubicBezTo>
                    <a:pt x="267" y="1877"/>
                    <a:pt x="301" y="1844"/>
                    <a:pt x="334" y="1811"/>
                  </a:cubicBezTo>
                  <a:lnTo>
                    <a:pt x="868" y="1344"/>
                  </a:lnTo>
                  <a:cubicBezTo>
                    <a:pt x="934" y="1277"/>
                    <a:pt x="1001" y="1210"/>
                    <a:pt x="1001" y="1144"/>
                  </a:cubicBezTo>
                  <a:lnTo>
                    <a:pt x="1268" y="310"/>
                  </a:lnTo>
                  <a:close/>
                  <a:moveTo>
                    <a:pt x="1353" y="1"/>
                  </a:moveTo>
                  <a:cubicBezTo>
                    <a:pt x="1337" y="1"/>
                    <a:pt x="1320" y="3"/>
                    <a:pt x="1301" y="9"/>
                  </a:cubicBezTo>
                  <a:cubicBezTo>
                    <a:pt x="1168" y="9"/>
                    <a:pt x="1068" y="109"/>
                    <a:pt x="1068" y="243"/>
                  </a:cubicBezTo>
                  <a:lnTo>
                    <a:pt x="801" y="1077"/>
                  </a:lnTo>
                  <a:cubicBezTo>
                    <a:pt x="801" y="1110"/>
                    <a:pt x="768" y="1110"/>
                    <a:pt x="768" y="1144"/>
                  </a:cubicBezTo>
                  <a:lnTo>
                    <a:pt x="134" y="1611"/>
                  </a:lnTo>
                  <a:cubicBezTo>
                    <a:pt x="67" y="1677"/>
                    <a:pt x="0" y="1811"/>
                    <a:pt x="0" y="1911"/>
                  </a:cubicBezTo>
                  <a:cubicBezTo>
                    <a:pt x="0" y="2011"/>
                    <a:pt x="34" y="2078"/>
                    <a:pt x="100" y="2111"/>
                  </a:cubicBezTo>
                  <a:lnTo>
                    <a:pt x="501" y="2411"/>
                  </a:lnTo>
                  <a:lnTo>
                    <a:pt x="401" y="3245"/>
                  </a:lnTo>
                  <a:cubicBezTo>
                    <a:pt x="367" y="3345"/>
                    <a:pt x="434" y="3445"/>
                    <a:pt x="534" y="3479"/>
                  </a:cubicBezTo>
                  <a:lnTo>
                    <a:pt x="601" y="3479"/>
                  </a:lnTo>
                  <a:cubicBezTo>
                    <a:pt x="701" y="3479"/>
                    <a:pt x="768" y="3445"/>
                    <a:pt x="801" y="3378"/>
                  </a:cubicBezTo>
                  <a:lnTo>
                    <a:pt x="1335" y="2711"/>
                  </a:lnTo>
                  <a:lnTo>
                    <a:pt x="1835" y="2778"/>
                  </a:lnTo>
                  <a:cubicBezTo>
                    <a:pt x="1902" y="2778"/>
                    <a:pt x="2002" y="2745"/>
                    <a:pt x="2035" y="2711"/>
                  </a:cubicBezTo>
                  <a:cubicBezTo>
                    <a:pt x="2135" y="2611"/>
                    <a:pt x="2169" y="2511"/>
                    <a:pt x="2169" y="2378"/>
                  </a:cubicBezTo>
                  <a:lnTo>
                    <a:pt x="2069" y="1677"/>
                  </a:lnTo>
                  <a:cubicBezTo>
                    <a:pt x="2035" y="1644"/>
                    <a:pt x="2035" y="1611"/>
                    <a:pt x="2069" y="1611"/>
                  </a:cubicBezTo>
                  <a:lnTo>
                    <a:pt x="2469" y="810"/>
                  </a:lnTo>
                  <a:cubicBezTo>
                    <a:pt x="2536" y="710"/>
                    <a:pt x="2536" y="543"/>
                    <a:pt x="2469" y="443"/>
                  </a:cubicBezTo>
                  <a:cubicBezTo>
                    <a:pt x="2430" y="404"/>
                    <a:pt x="2391" y="388"/>
                    <a:pt x="2352" y="388"/>
                  </a:cubicBezTo>
                  <a:cubicBezTo>
                    <a:pt x="2324" y="388"/>
                    <a:pt x="2296" y="396"/>
                    <a:pt x="2269" y="410"/>
                  </a:cubicBezTo>
                  <a:lnTo>
                    <a:pt x="1735" y="610"/>
                  </a:lnTo>
                  <a:lnTo>
                    <a:pt x="1501" y="109"/>
                  </a:lnTo>
                  <a:cubicBezTo>
                    <a:pt x="1474" y="55"/>
                    <a:pt x="1425" y="1"/>
                    <a:pt x="135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5"/>
            <p:cNvSpPr/>
            <p:nvPr/>
          </p:nvSpPr>
          <p:spPr>
            <a:xfrm>
              <a:off x="4503375" y="771350"/>
              <a:ext cx="94350" cy="57200"/>
            </a:xfrm>
            <a:custGeom>
              <a:avLst/>
              <a:gdLst/>
              <a:ahLst/>
              <a:cxnLst/>
              <a:rect l="l" t="t" r="r" b="b"/>
              <a:pathLst>
                <a:path w="3774" h="2288" extrusionOk="0">
                  <a:moveTo>
                    <a:pt x="3285" y="0"/>
                  </a:moveTo>
                  <a:cubicBezTo>
                    <a:pt x="3228" y="0"/>
                    <a:pt x="3166" y="16"/>
                    <a:pt x="3103" y="53"/>
                  </a:cubicBezTo>
                  <a:lnTo>
                    <a:pt x="301" y="1654"/>
                  </a:lnTo>
                  <a:cubicBezTo>
                    <a:pt x="1" y="1821"/>
                    <a:pt x="134" y="2288"/>
                    <a:pt x="501" y="2288"/>
                  </a:cubicBezTo>
                  <a:cubicBezTo>
                    <a:pt x="535" y="2288"/>
                    <a:pt x="601" y="2288"/>
                    <a:pt x="668" y="2255"/>
                  </a:cubicBezTo>
                  <a:lnTo>
                    <a:pt x="3437" y="653"/>
                  </a:lnTo>
                  <a:cubicBezTo>
                    <a:pt x="3774" y="457"/>
                    <a:pt x="3591" y="0"/>
                    <a:pt x="328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5"/>
            <p:cNvSpPr/>
            <p:nvPr/>
          </p:nvSpPr>
          <p:spPr>
            <a:xfrm>
              <a:off x="4503375" y="811375"/>
              <a:ext cx="94350" cy="57225"/>
            </a:xfrm>
            <a:custGeom>
              <a:avLst/>
              <a:gdLst/>
              <a:ahLst/>
              <a:cxnLst/>
              <a:rect l="l" t="t" r="r" b="b"/>
              <a:pathLst>
                <a:path w="3774" h="2289" extrusionOk="0">
                  <a:moveTo>
                    <a:pt x="3285" y="0"/>
                  </a:moveTo>
                  <a:cubicBezTo>
                    <a:pt x="3228" y="0"/>
                    <a:pt x="3166" y="16"/>
                    <a:pt x="3103" y="53"/>
                  </a:cubicBezTo>
                  <a:lnTo>
                    <a:pt x="301" y="1654"/>
                  </a:lnTo>
                  <a:cubicBezTo>
                    <a:pt x="1" y="1821"/>
                    <a:pt x="134" y="2288"/>
                    <a:pt x="501" y="2288"/>
                  </a:cubicBezTo>
                  <a:cubicBezTo>
                    <a:pt x="535" y="2288"/>
                    <a:pt x="601" y="2288"/>
                    <a:pt x="668" y="2255"/>
                  </a:cubicBezTo>
                  <a:lnTo>
                    <a:pt x="3437" y="654"/>
                  </a:lnTo>
                  <a:cubicBezTo>
                    <a:pt x="3774" y="457"/>
                    <a:pt x="3591" y="0"/>
                    <a:pt x="328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5"/>
            <p:cNvSpPr/>
            <p:nvPr/>
          </p:nvSpPr>
          <p:spPr>
            <a:xfrm>
              <a:off x="4503375" y="852175"/>
              <a:ext cx="94275" cy="57275"/>
            </a:xfrm>
            <a:custGeom>
              <a:avLst/>
              <a:gdLst/>
              <a:ahLst/>
              <a:cxnLst/>
              <a:rect l="l" t="t" r="r" b="b"/>
              <a:pathLst>
                <a:path w="3771" h="2291" extrusionOk="0">
                  <a:moveTo>
                    <a:pt x="3293" y="0"/>
                  </a:moveTo>
                  <a:cubicBezTo>
                    <a:pt x="3234" y="0"/>
                    <a:pt x="3169" y="17"/>
                    <a:pt x="3103" y="56"/>
                  </a:cubicBezTo>
                  <a:lnTo>
                    <a:pt x="301" y="1623"/>
                  </a:lnTo>
                  <a:cubicBezTo>
                    <a:pt x="1" y="1824"/>
                    <a:pt x="134" y="2257"/>
                    <a:pt x="501" y="2291"/>
                  </a:cubicBezTo>
                  <a:cubicBezTo>
                    <a:pt x="535" y="2291"/>
                    <a:pt x="601" y="2257"/>
                    <a:pt x="668" y="2224"/>
                  </a:cubicBezTo>
                  <a:lnTo>
                    <a:pt x="3437" y="623"/>
                  </a:lnTo>
                  <a:cubicBezTo>
                    <a:pt x="3771" y="428"/>
                    <a:pt x="3594" y="0"/>
                    <a:pt x="329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5"/>
            <p:cNvSpPr/>
            <p:nvPr/>
          </p:nvSpPr>
          <p:spPr>
            <a:xfrm>
              <a:off x="1845650" y="2264575"/>
              <a:ext cx="46725" cy="186825"/>
            </a:xfrm>
            <a:custGeom>
              <a:avLst/>
              <a:gdLst/>
              <a:ahLst/>
              <a:cxnLst/>
              <a:rect l="l" t="t" r="r" b="b"/>
              <a:pathLst>
                <a:path w="1869" h="7473" extrusionOk="0">
                  <a:moveTo>
                    <a:pt x="1" y="0"/>
                  </a:moveTo>
                  <a:lnTo>
                    <a:pt x="1" y="6405"/>
                  </a:lnTo>
                  <a:lnTo>
                    <a:pt x="1869" y="7472"/>
                  </a:lnTo>
                  <a:lnTo>
                    <a:pt x="1869" y="1067"/>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5"/>
            <p:cNvSpPr/>
            <p:nvPr/>
          </p:nvSpPr>
          <p:spPr>
            <a:xfrm>
              <a:off x="2002425" y="1060625"/>
              <a:ext cx="2507650" cy="1988275"/>
            </a:xfrm>
            <a:custGeom>
              <a:avLst/>
              <a:gdLst/>
              <a:ahLst/>
              <a:cxnLst/>
              <a:rect l="l" t="t" r="r" b="b"/>
              <a:pathLst>
                <a:path w="100306" h="79531" extrusionOk="0">
                  <a:moveTo>
                    <a:pt x="99576" y="1"/>
                  </a:moveTo>
                  <a:cubicBezTo>
                    <a:pt x="99394" y="1"/>
                    <a:pt x="99189" y="62"/>
                    <a:pt x="98972" y="190"/>
                  </a:cubicBezTo>
                  <a:lnTo>
                    <a:pt x="1369" y="56531"/>
                  </a:lnTo>
                  <a:cubicBezTo>
                    <a:pt x="568" y="57064"/>
                    <a:pt x="68" y="57898"/>
                    <a:pt x="1" y="58866"/>
                  </a:cubicBezTo>
                  <a:lnTo>
                    <a:pt x="1" y="78580"/>
                  </a:lnTo>
                  <a:cubicBezTo>
                    <a:pt x="1" y="79173"/>
                    <a:pt x="305" y="79530"/>
                    <a:pt x="757" y="79530"/>
                  </a:cubicBezTo>
                  <a:cubicBezTo>
                    <a:pt x="940" y="79530"/>
                    <a:pt x="1147" y="79472"/>
                    <a:pt x="1369" y="79347"/>
                  </a:cubicBezTo>
                  <a:lnTo>
                    <a:pt x="98972" y="23007"/>
                  </a:lnTo>
                  <a:cubicBezTo>
                    <a:pt x="99739" y="22473"/>
                    <a:pt x="100239" y="21606"/>
                    <a:pt x="100306" y="20672"/>
                  </a:cubicBezTo>
                  <a:lnTo>
                    <a:pt x="100306" y="958"/>
                  </a:lnTo>
                  <a:cubicBezTo>
                    <a:pt x="100306" y="347"/>
                    <a:pt x="100008" y="1"/>
                    <a:pt x="9957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5"/>
            <p:cNvSpPr/>
            <p:nvPr/>
          </p:nvSpPr>
          <p:spPr>
            <a:xfrm>
              <a:off x="2065825" y="2556450"/>
              <a:ext cx="125100" cy="162625"/>
            </a:xfrm>
            <a:custGeom>
              <a:avLst/>
              <a:gdLst/>
              <a:ahLst/>
              <a:cxnLst/>
              <a:rect l="l" t="t" r="r" b="b"/>
              <a:pathLst>
                <a:path w="5004" h="6505" extrusionOk="0">
                  <a:moveTo>
                    <a:pt x="2502" y="0"/>
                  </a:moveTo>
                  <a:lnTo>
                    <a:pt x="0" y="4336"/>
                  </a:lnTo>
                  <a:lnTo>
                    <a:pt x="1268" y="3636"/>
                  </a:lnTo>
                  <a:lnTo>
                    <a:pt x="1268" y="6505"/>
                  </a:lnTo>
                  <a:lnTo>
                    <a:pt x="3769" y="5070"/>
                  </a:lnTo>
                  <a:lnTo>
                    <a:pt x="3769" y="2168"/>
                  </a:lnTo>
                  <a:lnTo>
                    <a:pt x="5004" y="1468"/>
                  </a:lnTo>
                  <a:lnTo>
                    <a:pt x="2502"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5"/>
            <p:cNvSpPr/>
            <p:nvPr/>
          </p:nvSpPr>
          <p:spPr>
            <a:xfrm>
              <a:off x="2063300" y="2789275"/>
              <a:ext cx="26725" cy="86800"/>
            </a:xfrm>
            <a:custGeom>
              <a:avLst/>
              <a:gdLst/>
              <a:ahLst/>
              <a:cxnLst/>
              <a:rect l="l" t="t" r="r" b="b"/>
              <a:pathLst>
                <a:path w="1069" h="3472" extrusionOk="0">
                  <a:moveTo>
                    <a:pt x="717" y="0"/>
                  </a:moveTo>
                  <a:cubicBezTo>
                    <a:pt x="664" y="0"/>
                    <a:pt x="610" y="19"/>
                    <a:pt x="568" y="60"/>
                  </a:cubicBezTo>
                  <a:cubicBezTo>
                    <a:pt x="368" y="160"/>
                    <a:pt x="268" y="327"/>
                    <a:pt x="201" y="527"/>
                  </a:cubicBezTo>
                  <a:cubicBezTo>
                    <a:pt x="101" y="728"/>
                    <a:pt x="68" y="928"/>
                    <a:pt x="68" y="1161"/>
                  </a:cubicBezTo>
                  <a:lnTo>
                    <a:pt x="68" y="1228"/>
                  </a:lnTo>
                  <a:lnTo>
                    <a:pt x="401" y="1028"/>
                  </a:lnTo>
                  <a:lnTo>
                    <a:pt x="401" y="961"/>
                  </a:lnTo>
                  <a:cubicBezTo>
                    <a:pt x="368" y="861"/>
                    <a:pt x="401" y="794"/>
                    <a:pt x="435" y="694"/>
                  </a:cubicBezTo>
                  <a:cubicBezTo>
                    <a:pt x="435" y="627"/>
                    <a:pt x="501" y="527"/>
                    <a:pt x="568" y="494"/>
                  </a:cubicBezTo>
                  <a:cubicBezTo>
                    <a:pt x="601" y="477"/>
                    <a:pt x="631" y="469"/>
                    <a:pt x="656" y="469"/>
                  </a:cubicBezTo>
                  <a:cubicBezTo>
                    <a:pt x="731" y="469"/>
                    <a:pt x="768" y="544"/>
                    <a:pt x="768" y="694"/>
                  </a:cubicBezTo>
                  <a:lnTo>
                    <a:pt x="768" y="794"/>
                  </a:lnTo>
                  <a:cubicBezTo>
                    <a:pt x="768" y="928"/>
                    <a:pt x="735" y="1095"/>
                    <a:pt x="668" y="1228"/>
                  </a:cubicBezTo>
                  <a:cubicBezTo>
                    <a:pt x="635" y="1361"/>
                    <a:pt x="535" y="1461"/>
                    <a:pt x="401" y="1562"/>
                  </a:cubicBezTo>
                  <a:lnTo>
                    <a:pt x="401" y="1962"/>
                  </a:lnTo>
                  <a:cubicBezTo>
                    <a:pt x="466" y="1934"/>
                    <a:pt x="520" y="1919"/>
                    <a:pt x="565" y="1919"/>
                  </a:cubicBezTo>
                  <a:cubicBezTo>
                    <a:pt x="682" y="1919"/>
                    <a:pt x="735" y="2021"/>
                    <a:pt x="735" y="2262"/>
                  </a:cubicBezTo>
                  <a:lnTo>
                    <a:pt x="735" y="2462"/>
                  </a:lnTo>
                  <a:cubicBezTo>
                    <a:pt x="768" y="2629"/>
                    <a:pt x="668" y="2796"/>
                    <a:pt x="535" y="2896"/>
                  </a:cubicBezTo>
                  <a:cubicBezTo>
                    <a:pt x="487" y="2919"/>
                    <a:pt x="457" y="2943"/>
                    <a:pt x="420" y="2943"/>
                  </a:cubicBezTo>
                  <a:cubicBezTo>
                    <a:pt x="404" y="2943"/>
                    <a:pt x="387" y="2939"/>
                    <a:pt x="368" y="2929"/>
                  </a:cubicBezTo>
                  <a:cubicBezTo>
                    <a:pt x="335" y="2862"/>
                    <a:pt x="335" y="2829"/>
                    <a:pt x="335" y="2762"/>
                  </a:cubicBezTo>
                  <a:lnTo>
                    <a:pt x="335" y="2629"/>
                  </a:lnTo>
                  <a:lnTo>
                    <a:pt x="34" y="2862"/>
                  </a:lnTo>
                  <a:lnTo>
                    <a:pt x="34" y="2929"/>
                  </a:lnTo>
                  <a:cubicBezTo>
                    <a:pt x="1" y="3096"/>
                    <a:pt x="68" y="3263"/>
                    <a:pt x="168" y="3396"/>
                  </a:cubicBezTo>
                  <a:cubicBezTo>
                    <a:pt x="218" y="3446"/>
                    <a:pt x="284" y="3471"/>
                    <a:pt x="351" y="3471"/>
                  </a:cubicBezTo>
                  <a:cubicBezTo>
                    <a:pt x="418" y="3471"/>
                    <a:pt x="485" y="3446"/>
                    <a:pt x="535" y="3396"/>
                  </a:cubicBezTo>
                  <a:cubicBezTo>
                    <a:pt x="701" y="3296"/>
                    <a:pt x="802" y="3163"/>
                    <a:pt x="902" y="2996"/>
                  </a:cubicBezTo>
                  <a:cubicBezTo>
                    <a:pt x="1002" y="2762"/>
                    <a:pt x="1068" y="2529"/>
                    <a:pt x="1068" y="2295"/>
                  </a:cubicBezTo>
                  <a:lnTo>
                    <a:pt x="1068" y="2029"/>
                  </a:lnTo>
                  <a:cubicBezTo>
                    <a:pt x="1068" y="1928"/>
                    <a:pt x="1035" y="1828"/>
                    <a:pt x="1035" y="1762"/>
                  </a:cubicBezTo>
                  <a:cubicBezTo>
                    <a:pt x="1002" y="1628"/>
                    <a:pt x="902" y="1562"/>
                    <a:pt x="802" y="1495"/>
                  </a:cubicBezTo>
                  <a:cubicBezTo>
                    <a:pt x="835" y="1428"/>
                    <a:pt x="902" y="1361"/>
                    <a:pt x="935" y="1295"/>
                  </a:cubicBezTo>
                  <a:cubicBezTo>
                    <a:pt x="1002" y="1095"/>
                    <a:pt x="1035" y="894"/>
                    <a:pt x="1035" y="694"/>
                  </a:cubicBezTo>
                  <a:lnTo>
                    <a:pt x="1035" y="561"/>
                  </a:lnTo>
                  <a:cubicBezTo>
                    <a:pt x="1035" y="394"/>
                    <a:pt x="1002" y="227"/>
                    <a:pt x="902" y="94"/>
                  </a:cubicBezTo>
                  <a:cubicBezTo>
                    <a:pt x="863" y="36"/>
                    <a:pt x="790" y="0"/>
                    <a:pt x="717"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5"/>
            <p:cNvSpPr/>
            <p:nvPr/>
          </p:nvSpPr>
          <p:spPr>
            <a:xfrm>
              <a:off x="2095825" y="2766600"/>
              <a:ext cx="25875" cy="90400"/>
            </a:xfrm>
            <a:custGeom>
              <a:avLst/>
              <a:gdLst/>
              <a:ahLst/>
              <a:cxnLst/>
              <a:rect l="l" t="t" r="r" b="b"/>
              <a:pathLst>
                <a:path w="1035" h="3616" extrusionOk="0">
                  <a:moveTo>
                    <a:pt x="968" y="0"/>
                  </a:moveTo>
                  <a:lnTo>
                    <a:pt x="34" y="534"/>
                  </a:lnTo>
                  <a:lnTo>
                    <a:pt x="34" y="2302"/>
                  </a:lnTo>
                  <a:lnTo>
                    <a:pt x="368" y="2135"/>
                  </a:lnTo>
                  <a:lnTo>
                    <a:pt x="368" y="2035"/>
                  </a:lnTo>
                  <a:cubicBezTo>
                    <a:pt x="368" y="1968"/>
                    <a:pt x="368" y="1901"/>
                    <a:pt x="401" y="1835"/>
                  </a:cubicBezTo>
                  <a:cubicBezTo>
                    <a:pt x="401" y="1768"/>
                    <a:pt x="468" y="1701"/>
                    <a:pt x="535" y="1668"/>
                  </a:cubicBezTo>
                  <a:cubicBezTo>
                    <a:pt x="551" y="1651"/>
                    <a:pt x="568" y="1643"/>
                    <a:pt x="580" y="1643"/>
                  </a:cubicBezTo>
                  <a:cubicBezTo>
                    <a:pt x="593" y="1643"/>
                    <a:pt x="601" y="1651"/>
                    <a:pt x="601" y="1668"/>
                  </a:cubicBezTo>
                  <a:cubicBezTo>
                    <a:pt x="668" y="1701"/>
                    <a:pt x="701" y="1768"/>
                    <a:pt x="668" y="1868"/>
                  </a:cubicBezTo>
                  <a:lnTo>
                    <a:pt x="668" y="2669"/>
                  </a:lnTo>
                  <a:cubicBezTo>
                    <a:pt x="701" y="2835"/>
                    <a:pt x="635" y="2969"/>
                    <a:pt x="501" y="3069"/>
                  </a:cubicBezTo>
                  <a:lnTo>
                    <a:pt x="435" y="3069"/>
                  </a:lnTo>
                  <a:cubicBezTo>
                    <a:pt x="368" y="3069"/>
                    <a:pt x="334" y="3002"/>
                    <a:pt x="334" y="2869"/>
                  </a:cubicBezTo>
                  <a:lnTo>
                    <a:pt x="334" y="2769"/>
                  </a:lnTo>
                  <a:lnTo>
                    <a:pt x="34" y="2969"/>
                  </a:lnTo>
                  <a:lnTo>
                    <a:pt x="34" y="3069"/>
                  </a:lnTo>
                  <a:cubicBezTo>
                    <a:pt x="1" y="3236"/>
                    <a:pt x="68" y="3403"/>
                    <a:pt x="168" y="3536"/>
                  </a:cubicBezTo>
                  <a:cubicBezTo>
                    <a:pt x="204" y="3591"/>
                    <a:pt x="271" y="3616"/>
                    <a:pt x="341" y="3616"/>
                  </a:cubicBezTo>
                  <a:cubicBezTo>
                    <a:pt x="398" y="3616"/>
                    <a:pt x="456" y="3599"/>
                    <a:pt x="501" y="3569"/>
                  </a:cubicBezTo>
                  <a:cubicBezTo>
                    <a:pt x="668" y="3469"/>
                    <a:pt x="801" y="3302"/>
                    <a:pt x="868" y="3136"/>
                  </a:cubicBezTo>
                  <a:cubicBezTo>
                    <a:pt x="968" y="2936"/>
                    <a:pt x="1002" y="2702"/>
                    <a:pt x="1002" y="2469"/>
                  </a:cubicBezTo>
                  <a:lnTo>
                    <a:pt x="1002" y="1768"/>
                  </a:lnTo>
                  <a:cubicBezTo>
                    <a:pt x="1035" y="1601"/>
                    <a:pt x="1002" y="1401"/>
                    <a:pt x="935" y="1268"/>
                  </a:cubicBezTo>
                  <a:cubicBezTo>
                    <a:pt x="896" y="1189"/>
                    <a:pt x="845" y="1157"/>
                    <a:pt x="777" y="1157"/>
                  </a:cubicBezTo>
                  <a:cubicBezTo>
                    <a:pt x="728" y="1157"/>
                    <a:pt x="670" y="1173"/>
                    <a:pt x="601" y="1201"/>
                  </a:cubicBezTo>
                  <a:cubicBezTo>
                    <a:pt x="568" y="1234"/>
                    <a:pt x="535" y="1268"/>
                    <a:pt x="501" y="1301"/>
                  </a:cubicBezTo>
                  <a:cubicBezTo>
                    <a:pt x="435" y="1368"/>
                    <a:pt x="401" y="1468"/>
                    <a:pt x="368" y="1534"/>
                  </a:cubicBezTo>
                  <a:lnTo>
                    <a:pt x="368" y="834"/>
                  </a:lnTo>
                  <a:lnTo>
                    <a:pt x="968" y="500"/>
                  </a:lnTo>
                  <a:lnTo>
                    <a:pt x="968"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5"/>
            <p:cNvSpPr/>
            <p:nvPr/>
          </p:nvSpPr>
          <p:spPr>
            <a:xfrm>
              <a:off x="2126700" y="2827475"/>
              <a:ext cx="8350" cy="17525"/>
            </a:xfrm>
            <a:custGeom>
              <a:avLst/>
              <a:gdLst/>
              <a:ahLst/>
              <a:cxnLst/>
              <a:rect l="l" t="t" r="r" b="b"/>
              <a:pathLst>
                <a:path w="334" h="701" extrusionOk="0">
                  <a:moveTo>
                    <a:pt x="334" y="0"/>
                  </a:moveTo>
                  <a:lnTo>
                    <a:pt x="0" y="200"/>
                  </a:lnTo>
                  <a:lnTo>
                    <a:pt x="0" y="701"/>
                  </a:lnTo>
                  <a:lnTo>
                    <a:pt x="334" y="501"/>
                  </a:lnTo>
                  <a:lnTo>
                    <a:pt x="334"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5"/>
            <p:cNvSpPr/>
            <p:nvPr/>
          </p:nvSpPr>
          <p:spPr>
            <a:xfrm>
              <a:off x="2140025" y="2746250"/>
              <a:ext cx="25050" cy="86575"/>
            </a:xfrm>
            <a:custGeom>
              <a:avLst/>
              <a:gdLst/>
              <a:ahLst/>
              <a:cxnLst/>
              <a:rect l="l" t="t" r="r" b="b"/>
              <a:pathLst>
                <a:path w="1002" h="3463" extrusionOk="0">
                  <a:moveTo>
                    <a:pt x="568" y="1681"/>
                  </a:moveTo>
                  <a:cubicBezTo>
                    <a:pt x="601" y="1748"/>
                    <a:pt x="635" y="1815"/>
                    <a:pt x="635" y="1881"/>
                  </a:cubicBezTo>
                  <a:lnTo>
                    <a:pt x="635" y="2482"/>
                  </a:lnTo>
                  <a:cubicBezTo>
                    <a:pt x="635" y="2549"/>
                    <a:pt x="635" y="2649"/>
                    <a:pt x="601" y="2715"/>
                  </a:cubicBezTo>
                  <a:cubicBezTo>
                    <a:pt x="568" y="2782"/>
                    <a:pt x="535" y="2816"/>
                    <a:pt x="468" y="2849"/>
                  </a:cubicBezTo>
                  <a:cubicBezTo>
                    <a:pt x="451" y="2882"/>
                    <a:pt x="434" y="2899"/>
                    <a:pt x="418" y="2899"/>
                  </a:cubicBezTo>
                  <a:cubicBezTo>
                    <a:pt x="401" y="2899"/>
                    <a:pt x="384" y="2882"/>
                    <a:pt x="368" y="2849"/>
                  </a:cubicBezTo>
                  <a:cubicBezTo>
                    <a:pt x="334" y="2816"/>
                    <a:pt x="301" y="2749"/>
                    <a:pt x="301" y="2682"/>
                  </a:cubicBezTo>
                  <a:lnTo>
                    <a:pt x="301" y="2082"/>
                  </a:lnTo>
                  <a:cubicBezTo>
                    <a:pt x="301" y="1982"/>
                    <a:pt x="334" y="1915"/>
                    <a:pt x="368" y="1848"/>
                  </a:cubicBezTo>
                  <a:cubicBezTo>
                    <a:pt x="368" y="1781"/>
                    <a:pt x="401" y="1715"/>
                    <a:pt x="468" y="1681"/>
                  </a:cubicBezTo>
                  <a:close/>
                  <a:moveTo>
                    <a:pt x="650" y="0"/>
                  </a:moveTo>
                  <a:cubicBezTo>
                    <a:pt x="598" y="0"/>
                    <a:pt x="546" y="17"/>
                    <a:pt x="501" y="47"/>
                  </a:cubicBezTo>
                  <a:cubicBezTo>
                    <a:pt x="401" y="80"/>
                    <a:pt x="334" y="147"/>
                    <a:pt x="301" y="214"/>
                  </a:cubicBezTo>
                  <a:cubicBezTo>
                    <a:pt x="201" y="347"/>
                    <a:pt x="134" y="480"/>
                    <a:pt x="68" y="647"/>
                  </a:cubicBezTo>
                  <a:cubicBezTo>
                    <a:pt x="34" y="781"/>
                    <a:pt x="1" y="947"/>
                    <a:pt x="1" y="1114"/>
                  </a:cubicBezTo>
                  <a:lnTo>
                    <a:pt x="1" y="2916"/>
                  </a:lnTo>
                  <a:cubicBezTo>
                    <a:pt x="1" y="3082"/>
                    <a:pt x="34" y="3249"/>
                    <a:pt x="134" y="3383"/>
                  </a:cubicBezTo>
                  <a:cubicBezTo>
                    <a:pt x="189" y="3438"/>
                    <a:pt x="255" y="3462"/>
                    <a:pt x="324" y="3462"/>
                  </a:cubicBezTo>
                  <a:cubicBezTo>
                    <a:pt x="381" y="3462"/>
                    <a:pt x="441" y="3446"/>
                    <a:pt x="501" y="3416"/>
                  </a:cubicBezTo>
                  <a:cubicBezTo>
                    <a:pt x="635" y="3316"/>
                    <a:pt x="768" y="3149"/>
                    <a:pt x="835" y="2982"/>
                  </a:cubicBezTo>
                  <a:cubicBezTo>
                    <a:pt x="901" y="2782"/>
                    <a:pt x="968" y="2582"/>
                    <a:pt x="968" y="2382"/>
                  </a:cubicBezTo>
                  <a:lnTo>
                    <a:pt x="968" y="1815"/>
                  </a:lnTo>
                  <a:cubicBezTo>
                    <a:pt x="968" y="1648"/>
                    <a:pt x="935" y="1481"/>
                    <a:pt x="868" y="1314"/>
                  </a:cubicBezTo>
                  <a:cubicBezTo>
                    <a:pt x="829" y="1256"/>
                    <a:pt x="779" y="1221"/>
                    <a:pt x="718" y="1221"/>
                  </a:cubicBezTo>
                  <a:cubicBezTo>
                    <a:pt x="674" y="1221"/>
                    <a:pt x="624" y="1239"/>
                    <a:pt x="568" y="1281"/>
                  </a:cubicBezTo>
                  <a:cubicBezTo>
                    <a:pt x="468" y="1348"/>
                    <a:pt x="368" y="1448"/>
                    <a:pt x="301" y="1581"/>
                  </a:cubicBezTo>
                  <a:lnTo>
                    <a:pt x="301" y="914"/>
                  </a:lnTo>
                  <a:cubicBezTo>
                    <a:pt x="301" y="847"/>
                    <a:pt x="334" y="747"/>
                    <a:pt x="368" y="681"/>
                  </a:cubicBezTo>
                  <a:cubicBezTo>
                    <a:pt x="368" y="614"/>
                    <a:pt x="434" y="581"/>
                    <a:pt x="468" y="547"/>
                  </a:cubicBezTo>
                  <a:cubicBezTo>
                    <a:pt x="501" y="531"/>
                    <a:pt x="526" y="522"/>
                    <a:pt x="547" y="522"/>
                  </a:cubicBezTo>
                  <a:cubicBezTo>
                    <a:pt x="568" y="522"/>
                    <a:pt x="585" y="531"/>
                    <a:pt x="601" y="547"/>
                  </a:cubicBezTo>
                  <a:cubicBezTo>
                    <a:pt x="635" y="581"/>
                    <a:pt x="635" y="647"/>
                    <a:pt x="635" y="714"/>
                  </a:cubicBezTo>
                  <a:lnTo>
                    <a:pt x="635" y="814"/>
                  </a:lnTo>
                  <a:lnTo>
                    <a:pt x="968" y="614"/>
                  </a:lnTo>
                  <a:lnTo>
                    <a:pt x="968" y="547"/>
                  </a:lnTo>
                  <a:cubicBezTo>
                    <a:pt x="1002" y="380"/>
                    <a:pt x="935" y="214"/>
                    <a:pt x="835" y="80"/>
                  </a:cubicBezTo>
                  <a:cubicBezTo>
                    <a:pt x="780" y="25"/>
                    <a:pt x="714" y="0"/>
                    <a:pt x="65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5"/>
            <p:cNvSpPr/>
            <p:nvPr/>
          </p:nvSpPr>
          <p:spPr>
            <a:xfrm>
              <a:off x="2170900" y="2722400"/>
              <a:ext cx="28375" cy="96750"/>
            </a:xfrm>
            <a:custGeom>
              <a:avLst/>
              <a:gdLst/>
              <a:ahLst/>
              <a:cxnLst/>
              <a:rect l="l" t="t" r="r" b="b"/>
              <a:pathLst>
                <a:path w="1135" h="3870" extrusionOk="0">
                  <a:moveTo>
                    <a:pt x="1067" y="0"/>
                  </a:moveTo>
                  <a:lnTo>
                    <a:pt x="734" y="167"/>
                  </a:lnTo>
                  <a:lnTo>
                    <a:pt x="334" y="1568"/>
                  </a:lnTo>
                  <a:lnTo>
                    <a:pt x="334" y="400"/>
                  </a:lnTo>
                  <a:lnTo>
                    <a:pt x="0" y="601"/>
                  </a:lnTo>
                  <a:lnTo>
                    <a:pt x="0" y="3870"/>
                  </a:lnTo>
                  <a:lnTo>
                    <a:pt x="334" y="3669"/>
                  </a:lnTo>
                  <a:lnTo>
                    <a:pt x="334" y="2635"/>
                  </a:lnTo>
                  <a:lnTo>
                    <a:pt x="434" y="2302"/>
                  </a:lnTo>
                  <a:lnTo>
                    <a:pt x="767" y="3436"/>
                  </a:lnTo>
                  <a:lnTo>
                    <a:pt x="1134" y="3202"/>
                  </a:lnTo>
                  <a:lnTo>
                    <a:pt x="634" y="1568"/>
                  </a:lnTo>
                  <a:lnTo>
                    <a:pt x="1067"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5"/>
            <p:cNvSpPr/>
            <p:nvPr/>
          </p:nvSpPr>
          <p:spPr>
            <a:xfrm>
              <a:off x="2250950" y="2382775"/>
              <a:ext cx="5025" cy="510600"/>
            </a:xfrm>
            <a:custGeom>
              <a:avLst/>
              <a:gdLst/>
              <a:ahLst/>
              <a:cxnLst/>
              <a:rect l="l" t="t" r="r" b="b"/>
              <a:pathLst>
                <a:path w="201" h="20424" extrusionOk="0">
                  <a:moveTo>
                    <a:pt x="100" y="0"/>
                  </a:moveTo>
                  <a:cubicBezTo>
                    <a:pt x="50" y="0"/>
                    <a:pt x="0" y="25"/>
                    <a:pt x="0" y="75"/>
                  </a:cubicBezTo>
                  <a:lnTo>
                    <a:pt x="0" y="20357"/>
                  </a:lnTo>
                  <a:cubicBezTo>
                    <a:pt x="0" y="20390"/>
                    <a:pt x="67" y="20423"/>
                    <a:pt x="100" y="20423"/>
                  </a:cubicBezTo>
                  <a:cubicBezTo>
                    <a:pt x="134" y="20423"/>
                    <a:pt x="200" y="20390"/>
                    <a:pt x="200" y="20357"/>
                  </a:cubicBezTo>
                  <a:lnTo>
                    <a:pt x="200" y="75"/>
                  </a:lnTo>
                  <a:cubicBezTo>
                    <a:pt x="200" y="25"/>
                    <a:pt x="150" y="0"/>
                    <a:pt x="10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5"/>
            <p:cNvSpPr/>
            <p:nvPr/>
          </p:nvSpPr>
          <p:spPr>
            <a:xfrm>
              <a:off x="2331825" y="2343725"/>
              <a:ext cx="73425" cy="94375"/>
            </a:xfrm>
            <a:custGeom>
              <a:avLst/>
              <a:gdLst/>
              <a:ahLst/>
              <a:cxnLst/>
              <a:rect l="l" t="t" r="r" b="b"/>
              <a:pathLst>
                <a:path w="2937" h="3775" extrusionOk="0">
                  <a:moveTo>
                    <a:pt x="2126" y="1"/>
                  </a:moveTo>
                  <a:cubicBezTo>
                    <a:pt x="1928" y="1"/>
                    <a:pt x="1704" y="66"/>
                    <a:pt x="1469" y="203"/>
                  </a:cubicBezTo>
                  <a:cubicBezTo>
                    <a:pt x="601" y="770"/>
                    <a:pt x="68" y="1704"/>
                    <a:pt x="1" y="2738"/>
                  </a:cubicBezTo>
                  <a:cubicBezTo>
                    <a:pt x="1" y="3398"/>
                    <a:pt x="317" y="3775"/>
                    <a:pt x="796" y="3775"/>
                  </a:cubicBezTo>
                  <a:cubicBezTo>
                    <a:pt x="996" y="3775"/>
                    <a:pt x="1224" y="3709"/>
                    <a:pt x="1469" y="3572"/>
                  </a:cubicBezTo>
                  <a:cubicBezTo>
                    <a:pt x="2336" y="3005"/>
                    <a:pt x="2870" y="2071"/>
                    <a:pt x="2936" y="1037"/>
                  </a:cubicBezTo>
                  <a:cubicBezTo>
                    <a:pt x="2936" y="377"/>
                    <a:pt x="2604" y="1"/>
                    <a:pt x="212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5"/>
            <p:cNvSpPr/>
            <p:nvPr/>
          </p:nvSpPr>
          <p:spPr>
            <a:xfrm>
              <a:off x="2441075" y="1940400"/>
              <a:ext cx="689700" cy="418200"/>
            </a:xfrm>
            <a:custGeom>
              <a:avLst/>
              <a:gdLst/>
              <a:ahLst/>
              <a:cxnLst/>
              <a:rect l="l" t="t" r="r" b="b"/>
              <a:pathLst>
                <a:path w="27588" h="16728" extrusionOk="0">
                  <a:moveTo>
                    <a:pt x="27211" y="0"/>
                  </a:moveTo>
                  <a:cubicBezTo>
                    <a:pt x="27087" y="0"/>
                    <a:pt x="26941" y="41"/>
                    <a:pt x="26787" y="125"/>
                  </a:cubicBezTo>
                  <a:lnTo>
                    <a:pt x="801" y="15135"/>
                  </a:lnTo>
                  <a:cubicBezTo>
                    <a:pt x="368" y="15402"/>
                    <a:pt x="67" y="15836"/>
                    <a:pt x="1" y="16336"/>
                  </a:cubicBezTo>
                  <a:cubicBezTo>
                    <a:pt x="1" y="16594"/>
                    <a:pt x="153" y="16727"/>
                    <a:pt x="377" y="16727"/>
                  </a:cubicBezTo>
                  <a:cubicBezTo>
                    <a:pt x="501" y="16727"/>
                    <a:pt x="647" y="16686"/>
                    <a:pt x="801" y="16603"/>
                  </a:cubicBezTo>
                  <a:lnTo>
                    <a:pt x="26787" y="1592"/>
                  </a:lnTo>
                  <a:cubicBezTo>
                    <a:pt x="27220" y="1325"/>
                    <a:pt x="27520" y="892"/>
                    <a:pt x="27587" y="391"/>
                  </a:cubicBezTo>
                  <a:cubicBezTo>
                    <a:pt x="27587" y="134"/>
                    <a:pt x="27435" y="0"/>
                    <a:pt x="2721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5"/>
            <p:cNvSpPr/>
            <p:nvPr/>
          </p:nvSpPr>
          <p:spPr>
            <a:xfrm>
              <a:off x="2331825" y="1632925"/>
              <a:ext cx="1551975" cy="915550"/>
            </a:xfrm>
            <a:custGeom>
              <a:avLst/>
              <a:gdLst/>
              <a:ahLst/>
              <a:cxnLst/>
              <a:rect l="l" t="t" r="r" b="b"/>
              <a:pathLst>
                <a:path w="62079" h="36622" extrusionOk="0">
                  <a:moveTo>
                    <a:pt x="61717" y="1"/>
                  </a:moveTo>
                  <a:cubicBezTo>
                    <a:pt x="61590" y="1"/>
                    <a:pt x="61438" y="49"/>
                    <a:pt x="61278" y="148"/>
                  </a:cubicBezTo>
                  <a:lnTo>
                    <a:pt x="802" y="35040"/>
                  </a:lnTo>
                  <a:cubicBezTo>
                    <a:pt x="368" y="35273"/>
                    <a:pt x="68" y="35707"/>
                    <a:pt x="1" y="36207"/>
                  </a:cubicBezTo>
                  <a:cubicBezTo>
                    <a:pt x="1" y="36480"/>
                    <a:pt x="147" y="36621"/>
                    <a:pt x="363" y="36621"/>
                  </a:cubicBezTo>
                  <a:cubicBezTo>
                    <a:pt x="490" y="36621"/>
                    <a:pt x="641" y="36573"/>
                    <a:pt x="802" y="36474"/>
                  </a:cubicBezTo>
                  <a:lnTo>
                    <a:pt x="61278" y="1582"/>
                  </a:lnTo>
                  <a:cubicBezTo>
                    <a:pt x="61712" y="1349"/>
                    <a:pt x="62012" y="915"/>
                    <a:pt x="62079" y="415"/>
                  </a:cubicBezTo>
                  <a:cubicBezTo>
                    <a:pt x="62079" y="142"/>
                    <a:pt x="61933" y="1"/>
                    <a:pt x="6171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5"/>
            <p:cNvSpPr/>
            <p:nvPr/>
          </p:nvSpPr>
          <p:spPr>
            <a:xfrm>
              <a:off x="2331825" y="1705475"/>
              <a:ext cx="1551975" cy="915600"/>
            </a:xfrm>
            <a:custGeom>
              <a:avLst/>
              <a:gdLst/>
              <a:ahLst/>
              <a:cxnLst/>
              <a:rect l="l" t="t" r="r" b="b"/>
              <a:pathLst>
                <a:path w="62079" h="36624" extrusionOk="0">
                  <a:moveTo>
                    <a:pt x="61717" y="1"/>
                  </a:moveTo>
                  <a:cubicBezTo>
                    <a:pt x="61590" y="1"/>
                    <a:pt x="61438" y="49"/>
                    <a:pt x="61278" y="148"/>
                  </a:cubicBezTo>
                  <a:lnTo>
                    <a:pt x="802" y="35040"/>
                  </a:lnTo>
                  <a:cubicBezTo>
                    <a:pt x="368" y="35273"/>
                    <a:pt x="68" y="35740"/>
                    <a:pt x="1" y="36241"/>
                  </a:cubicBezTo>
                  <a:cubicBezTo>
                    <a:pt x="1" y="36490"/>
                    <a:pt x="144" y="36623"/>
                    <a:pt x="356" y="36623"/>
                  </a:cubicBezTo>
                  <a:cubicBezTo>
                    <a:pt x="484" y="36623"/>
                    <a:pt x="638" y="36575"/>
                    <a:pt x="802" y="36474"/>
                  </a:cubicBezTo>
                  <a:lnTo>
                    <a:pt x="61278" y="1582"/>
                  </a:lnTo>
                  <a:cubicBezTo>
                    <a:pt x="61712" y="1349"/>
                    <a:pt x="62012" y="915"/>
                    <a:pt x="62079" y="415"/>
                  </a:cubicBezTo>
                  <a:cubicBezTo>
                    <a:pt x="62079" y="142"/>
                    <a:pt x="61933" y="1"/>
                    <a:pt x="6171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5"/>
            <p:cNvSpPr/>
            <p:nvPr/>
          </p:nvSpPr>
          <p:spPr>
            <a:xfrm>
              <a:off x="2331825" y="1778250"/>
              <a:ext cx="1551975" cy="915575"/>
            </a:xfrm>
            <a:custGeom>
              <a:avLst/>
              <a:gdLst/>
              <a:ahLst/>
              <a:cxnLst/>
              <a:rect l="l" t="t" r="r" b="b"/>
              <a:pathLst>
                <a:path w="62079" h="36623" extrusionOk="0">
                  <a:moveTo>
                    <a:pt x="61700" y="0"/>
                  </a:moveTo>
                  <a:cubicBezTo>
                    <a:pt x="61577" y="0"/>
                    <a:pt x="61432" y="45"/>
                    <a:pt x="61278" y="139"/>
                  </a:cubicBezTo>
                  <a:lnTo>
                    <a:pt x="802" y="35031"/>
                  </a:lnTo>
                  <a:cubicBezTo>
                    <a:pt x="368" y="35298"/>
                    <a:pt x="68" y="35731"/>
                    <a:pt x="1" y="36232"/>
                  </a:cubicBezTo>
                  <a:cubicBezTo>
                    <a:pt x="1" y="36489"/>
                    <a:pt x="153" y="36623"/>
                    <a:pt x="377" y="36623"/>
                  </a:cubicBezTo>
                  <a:cubicBezTo>
                    <a:pt x="501" y="36623"/>
                    <a:pt x="647" y="36582"/>
                    <a:pt x="802" y="36499"/>
                  </a:cubicBezTo>
                  <a:lnTo>
                    <a:pt x="61278" y="1607"/>
                  </a:lnTo>
                  <a:cubicBezTo>
                    <a:pt x="61712" y="1340"/>
                    <a:pt x="62012" y="906"/>
                    <a:pt x="62079" y="406"/>
                  </a:cubicBezTo>
                  <a:cubicBezTo>
                    <a:pt x="62079" y="148"/>
                    <a:pt x="61926" y="0"/>
                    <a:pt x="6170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5"/>
            <p:cNvSpPr/>
            <p:nvPr/>
          </p:nvSpPr>
          <p:spPr>
            <a:xfrm>
              <a:off x="2419400" y="2656125"/>
              <a:ext cx="121775" cy="90025"/>
            </a:xfrm>
            <a:custGeom>
              <a:avLst/>
              <a:gdLst/>
              <a:ahLst/>
              <a:cxnLst/>
              <a:rect l="l" t="t" r="r" b="b"/>
              <a:pathLst>
                <a:path w="4871" h="3601" extrusionOk="0">
                  <a:moveTo>
                    <a:pt x="4515" y="0"/>
                  </a:moveTo>
                  <a:cubicBezTo>
                    <a:pt x="4387" y="0"/>
                    <a:pt x="4233" y="49"/>
                    <a:pt x="4070" y="149"/>
                  </a:cubicBezTo>
                  <a:lnTo>
                    <a:pt x="801" y="2017"/>
                  </a:lnTo>
                  <a:cubicBezTo>
                    <a:pt x="367" y="2251"/>
                    <a:pt x="67" y="2718"/>
                    <a:pt x="0" y="3218"/>
                  </a:cubicBezTo>
                  <a:cubicBezTo>
                    <a:pt x="0" y="3468"/>
                    <a:pt x="143" y="3601"/>
                    <a:pt x="356" y="3601"/>
                  </a:cubicBezTo>
                  <a:cubicBezTo>
                    <a:pt x="484" y="3601"/>
                    <a:pt x="638" y="3552"/>
                    <a:pt x="801" y="3452"/>
                  </a:cubicBezTo>
                  <a:lnTo>
                    <a:pt x="4070" y="1584"/>
                  </a:lnTo>
                  <a:cubicBezTo>
                    <a:pt x="4504" y="1350"/>
                    <a:pt x="4804" y="883"/>
                    <a:pt x="4871" y="383"/>
                  </a:cubicBezTo>
                  <a:cubicBezTo>
                    <a:pt x="4871" y="133"/>
                    <a:pt x="4728" y="0"/>
                    <a:pt x="451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5"/>
            <p:cNvSpPr/>
            <p:nvPr/>
          </p:nvSpPr>
          <p:spPr>
            <a:xfrm>
              <a:off x="2672075" y="2508550"/>
              <a:ext cx="121775" cy="90200"/>
            </a:xfrm>
            <a:custGeom>
              <a:avLst/>
              <a:gdLst/>
              <a:ahLst/>
              <a:cxnLst/>
              <a:rect l="l" t="t" r="r" b="b"/>
              <a:pathLst>
                <a:path w="4871" h="3608" extrusionOk="0">
                  <a:moveTo>
                    <a:pt x="4509" y="1"/>
                  </a:moveTo>
                  <a:cubicBezTo>
                    <a:pt x="4382" y="1"/>
                    <a:pt x="4231" y="49"/>
                    <a:pt x="4070" y="148"/>
                  </a:cubicBezTo>
                  <a:lnTo>
                    <a:pt x="801" y="2016"/>
                  </a:lnTo>
                  <a:cubicBezTo>
                    <a:pt x="368" y="2283"/>
                    <a:pt x="67" y="2717"/>
                    <a:pt x="1" y="3217"/>
                  </a:cubicBezTo>
                  <a:cubicBezTo>
                    <a:pt x="1" y="3475"/>
                    <a:pt x="153" y="3608"/>
                    <a:pt x="377" y="3608"/>
                  </a:cubicBezTo>
                  <a:cubicBezTo>
                    <a:pt x="501" y="3608"/>
                    <a:pt x="647" y="3567"/>
                    <a:pt x="801" y="3484"/>
                  </a:cubicBezTo>
                  <a:lnTo>
                    <a:pt x="4070" y="1582"/>
                  </a:lnTo>
                  <a:cubicBezTo>
                    <a:pt x="4504" y="1349"/>
                    <a:pt x="4804" y="915"/>
                    <a:pt x="4871" y="415"/>
                  </a:cubicBezTo>
                  <a:cubicBezTo>
                    <a:pt x="4871" y="142"/>
                    <a:pt x="4725" y="1"/>
                    <a:pt x="450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5"/>
            <p:cNvSpPr/>
            <p:nvPr/>
          </p:nvSpPr>
          <p:spPr>
            <a:xfrm>
              <a:off x="2331825" y="2723050"/>
              <a:ext cx="63425" cy="84225"/>
            </a:xfrm>
            <a:custGeom>
              <a:avLst/>
              <a:gdLst/>
              <a:ahLst/>
              <a:cxnLst/>
              <a:rect l="l" t="t" r="r" b="b"/>
              <a:pathLst>
                <a:path w="2537" h="3369" extrusionOk="0">
                  <a:moveTo>
                    <a:pt x="2377" y="1"/>
                  </a:moveTo>
                  <a:cubicBezTo>
                    <a:pt x="2343" y="1"/>
                    <a:pt x="2306" y="13"/>
                    <a:pt x="2269" y="41"/>
                  </a:cubicBezTo>
                  <a:lnTo>
                    <a:pt x="268" y="1175"/>
                  </a:lnTo>
                  <a:cubicBezTo>
                    <a:pt x="101" y="1275"/>
                    <a:pt x="1" y="1442"/>
                    <a:pt x="1" y="1642"/>
                  </a:cubicBezTo>
                  <a:lnTo>
                    <a:pt x="1" y="3176"/>
                  </a:lnTo>
                  <a:cubicBezTo>
                    <a:pt x="1" y="3300"/>
                    <a:pt x="74" y="3369"/>
                    <a:pt x="167" y="3369"/>
                  </a:cubicBezTo>
                  <a:cubicBezTo>
                    <a:pt x="199" y="3369"/>
                    <a:pt x="233" y="3360"/>
                    <a:pt x="268" y="3343"/>
                  </a:cubicBezTo>
                  <a:lnTo>
                    <a:pt x="2269" y="2176"/>
                  </a:lnTo>
                  <a:cubicBezTo>
                    <a:pt x="2403" y="2076"/>
                    <a:pt x="2503" y="1909"/>
                    <a:pt x="2536" y="1709"/>
                  </a:cubicBezTo>
                  <a:lnTo>
                    <a:pt x="2536" y="208"/>
                  </a:lnTo>
                  <a:cubicBezTo>
                    <a:pt x="2536" y="87"/>
                    <a:pt x="2466" y="1"/>
                    <a:pt x="2377"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5"/>
            <p:cNvSpPr/>
            <p:nvPr/>
          </p:nvSpPr>
          <p:spPr>
            <a:xfrm>
              <a:off x="2355175" y="2785775"/>
              <a:ext cx="16725" cy="23375"/>
            </a:xfrm>
            <a:custGeom>
              <a:avLst/>
              <a:gdLst/>
              <a:ahLst/>
              <a:cxnLst/>
              <a:rect l="l" t="t" r="r" b="b"/>
              <a:pathLst>
                <a:path w="669" h="935" extrusionOk="0">
                  <a:moveTo>
                    <a:pt x="668" y="0"/>
                  </a:moveTo>
                  <a:lnTo>
                    <a:pt x="1" y="367"/>
                  </a:lnTo>
                  <a:lnTo>
                    <a:pt x="335" y="934"/>
                  </a:lnTo>
                  <a:lnTo>
                    <a:pt x="668"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5"/>
            <p:cNvSpPr/>
            <p:nvPr/>
          </p:nvSpPr>
          <p:spPr>
            <a:xfrm>
              <a:off x="2591200" y="2588125"/>
              <a:ext cx="57550" cy="79250"/>
            </a:xfrm>
            <a:custGeom>
              <a:avLst/>
              <a:gdLst/>
              <a:ahLst/>
              <a:cxnLst/>
              <a:rect l="l" t="t" r="r" b="b"/>
              <a:pathLst>
                <a:path w="2302" h="3170" extrusionOk="0">
                  <a:moveTo>
                    <a:pt x="2202" y="1"/>
                  </a:moveTo>
                  <a:lnTo>
                    <a:pt x="734" y="501"/>
                  </a:lnTo>
                  <a:cubicBezTo>
                    <a:pt x="634" y="534"/>
                    <a:pt x="567" y="668"/>
                    <a:pt x="600" y="701"/>
                  </a:cubicBezTo>
                  <a:lnTo>
                    <a:pt x="867" y="935"/>
                  </a:lnTo>
                  <a:cubicBezTo>
                    <a:pt x="0" y="2269"/>
                    <a:pt x="300" y="2869"/>
                    <a:pt x="1067" y="3170"/>
                  </a:cubicBezTo>
                  <a:cubicBezTo>
                    <a:pt x="834" y="2903"/>
                    <a:pt x="901" y="2069"/>
                    <a:pt x="1368" y="1368"/>
                  </a:cubicBezTo>
                  <a:lnTo>
                    <a:pt x="1635" y="1602"/>
                  </a:lnTo>
                  <a:cubicBezTo>
                    <a:pt x="1650" y="1617"/>
                    <a:pt x="1669" y="1624"/>
                    <a:pt x="1689" y="1624"/>
                  </a:cubicBezTo>
                  <a:cubicBezTo>
                    <a:pt x="1756" y="1624"/>
                    <a:pt x="1835" y="1553"/>
                    <a:pt x="1835" y="1502"/>
                  </a:cubicBezTo>
                  <a:lnTo>
                    <a:pt x="2302" y="101"/>
                  </a:lnTo>
                  <a:cubicBezTo>
                    <a:pt x="2302" y="34"/>
                    <a:pt x="2268" y="1"/>
                    <a:pt x="2202"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5"/>
            <p:cNvSpPr/>
            <p:nvPr/>
          </p:nvSpPr>
          <p:spPr>
            <a:xfrm>
              <a:off x="3995525" y="1168975"/>
              <a:ext cx="434500" cy="675125"/>
            </a:xfrm>
            <a:custGeom>
              <a:avLst/>
              <a:gdLst/>
              <a:ahLst/>
              <a:cxnLst/>
              <a:rect l="l" t="t" r="r" b="b"/>
              <a:pathLst>
                <a:path w="17380" h="27005" extrusionOk="0">
                  <a:moveTo>
                    <a:pt x="17168" y="1"/>
                  </a:moveTo>
                  <a:cubicBezTo>
                    <a:pt x="17113" y="1"/>
                    <a:pt x="17049" y="20"/>
                    <a:pt x="16979" y="59"/>
                  </a:cubicBezTo>
                  <a:lnTo>
                    <a:pt x="434" y="9600"/>
                  </a:lnTo>
                  <a:cubicBezTo>
                    <a:pt x="167" y="9766"/>
                    <a:pt x="34" y="10033"/>
                    <a:pt x="0" y="10333"/>
                  </a:cubicBezTo>
                  <a:lnTo>
                    <a:pt x="0" y="26712"/>
                  </a:lnTo>
                  <a:cubicBezTo>
                    <a:pt x="0" y="26899"/>
                    <a:pt x="99" y="27004"/>
                    <a:pt x="238" y="27004"/>
                  </a:cubicBezTo>
                  <a:cubicBezTo>
                    <a:pt x="298" y="27004"/>
                    <a:pt x="364" y="26985"/>
                    <a:pt x="434" y="26945"/>
                  </a:cubicBezTo>
                  <a:lnTo>
                    <a:pt x="16979" y="17405"/>
                  </a:lnTo>
                  <a:cubicBezTo>
                    <a:pt x="17213" y="17238"/>
                    <a:pt x="17380" y="16971"/>
                    <a:pt x="17380" y="16671"/>
                  </a:cubicBezTo>
                  <a:lnTo>
                    <a:pt x="17380" y="293"/>
                  </a:lnTo>
                  <a:cubicBezTo>
                    <a:pt x="17380" y="106"/>
                    <a:pt x="17297" y="1"/>
                    <a:pt x="1716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5"/>
            <p:cNvSpPr/>
            <p:nvPr/>
          </p:nvSpPr>
          <p:spPr>
            <a:xfrm>
              <a:off x="3995525" y="1168975"/>
              <a:ext cx="434500" cy="675125"/>
            </a:xfrm>
            <a:custGeom>
              <a:avLst/>
              <a:gdLst/>
              <a:ahLst/>
              <a:cxnLst/>
              <a:rect l="l" t="t" r="r" b="b"/>
              <a:pathLst>
                <a:path w="17380" h="27005" extrusionOk="0">
                  <a:moveTo>
                    <a:pt x="17168" y="1"/>
                  </a:moveTo>
                  <a:cubicBezTo>
                    <a:pt x="17113" y="1"/>
                    <a:pt x="17049" y="20"/>
                    <a:pt x="16979" y="59"/>
                  </a:cubicBezTo>
                  <a:lnTo>
                    <a:pt x="434" y="9600"/>
                  </a:lnTo>
                  <a:cubicBezTo>
                    <a:pt x="167" y="9766"/>
                    <a:pt x="34" y="10033"/>
                    <a:pt x="0" y="10333"/>
                  </a:cubicBezTo>
                  <a:lnTo>
                    <a:pt x="0" y="26712"/>
                  </a:lnTo>
                  <a:cubicBezTo>
                    <a:pt x="0" y="26899"/>
                    <a:pt x="99" y="27004"/>
                    <a:pt x="238" y="27004"/>
                  </a:cubicBezTo>
                  <a:cubicBezTo>
                    <a:pt x="298" y="27004"/>
                    <a:pt x="364" y="26985"/>
                    <a:pt x="434" y="26945"/>
                  </a:cubicBezTo>
                  <a:lnTo>
                    <a:pt x="16979" y="17405"/>
                  </a:lnTo>
                  <a:cubicBezTo>
                    <a:pt x="17213" y="17238"/>
                    <a:pt x="17380" y="16971"/>
                    <a:pt x="17380" y="16671"/>
                  </a:cubicBezTo>
                  <a:lnTo>
                    <a:pt x="17380" y="293"/>
                  </a:lnTo>
                  <a:cubicBezTo>
                    <a:pt x="17380" y="106"/>
                    <a:pt x="17297" y="1"/>
                    <a:pt x="171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5"/>
            <p:cNvSpPr/>
            <p:nvPr/>
          </p:nvSpPr>
          <p:spPr>
            <a:xfrm>
              <a:off x="3995525" y="1402275"/>
              <a:ext cx="434500" cy="441650"/>
            </a:xfrm>
            <a:custGeom>
              <a:avLst/>
              <a:gdLst/>
              <a:ahLst/>
              <a:cxnLst/>
              <a:rect l="l" t="t" r="r" b="b"/>
              <a:pathLst>
                <a:path w="17380" h="17666" extrusionOk="0">
                  <a:moveTo>
                    <a:pt x="12776" y="1"/>
                  </a:moveTo>
                  <a:lnTo>
                    <a:pt x="10008" y="4904"/>
                  </a:lnTo>
                  <a:lnTo>
                    <a:pt x="11942" y="7406"/>
                  </a:lnTo>
                  <a:lnTo>
                    <a:pt x="5538" y="1869"/>
                  </a:lnTo>
                  <a:lnTo>
                    <a:pt x="0" y="13844"/>
                  </a:lnTo>
                  <a:lnTo>
                    <a:pt x="0" y="17346"/>
                  </a:lnTo>
                  <a:cubicBezTo>
                    <a:pt x="0" y="17542"/>
                    <a:pt x="108" y="17666"/>
                    <a:pt x="257" y="17666"/>
                  </a:cubicBezTo>
                  <a:cubicBezTo>
                    <a:pt x="311" y="17666"/>
                    <a:pt x="372" y="17649"/>
                    <a:pt x="434" y="17613"/>
                  </a:cubicBezTo>
                  <a:lnTo>
                    <a:pt x="16979" y="8073"/>
                  </a:lnTo>
                  <a:cubicBezTo>
                    <a:pt x="17213" y="7906"/>
                    <a:pt x="17380" y="7606"/>
                    <a:pt x="17380" y="7339"/>
                  </a:cubicBezTo>
                  <a:lnTo>
                    <a:pt x="17380" y="4237"/>
                  </a:lnTo>
                  <a:lnTo>
                    <a:pt x="12776"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5"/>
            <p:cNvSpPr/>
            <p:nvPr/>
          </p:nvSpPr>
          <p:spPr>
            <a:xfrm>
              <a:off x="4299900" y="1272475"/>
              <a:ext cx="62575" cy="80700"/>
            </a:xfrm>
            <a:custGeom>
              <a:avLst/>
              <a:gdLst/>
              <a:ahLst/>
              <a:cxnLst/>
              <a:rect l="l" t="t" r="r" b="b"/>
              <a:pathLst>
                <a:path w="2503" h="3228" extrusionOk="0">
                  <a:moveTo>
                    <a:pt x="1818" y="1"/>
                  </a:moveTo>
                  <a:cubicBezTo>
                    <a:pt x="1654" y="1"/>
                    <a:pt x="1468" y="51"/>
                    <a:pt x="1268" y="156"/>
                  </a:cubicBezTo>
                  <a:cubicBezTo>
                    <a:pt x="535" y="656"/>
                    <a:pt x="68" y="1457"/>
                    <a:pt x="1" y="2324"/>
                  </a:cubicBezTo>
                  <a:cubicBezTo>
                    <a:pt x="1" y="2894"/>
                    <a:pt x="288" y="3227"/>
                    <a:pt x="707" y="3227"/>
                  </a:cubicBezTo>
                  <a:cubicBezTo>
                    <a:pt x="876" y="3227"/>
                    <a:pt x="1067" y="3173"/>
                    <a:pt x="1268" y="3058"/>
                  </a:cubicBezTo>
                  <a:cubicBezTo>
                    <a:pt x="2002" y="2557"/>
                    <a:pt x="2469" y="1757"/>
                    <a:pt x="2503" y="890"/>
                  </a:cubicBezTo>
                  <a:cubicBezTo>
                    <a:pt x="2503" y="317"/>
                    <a:pt x="2230" y="1"/>
                    <a:pt x="181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5"/>
            <p:cNvSpPr/>
            <p:nvPr/>
          </p:nvSpPr>
          <p:spPr>
            <a:xfrm>
              <a:off x="2002425" y="2282025"/>
              <a:ext cx="2507650" cy="1988200"/>
            </a:xfrm>
            <a:custGeom>
              <a:avLst/>
              <a:gdLst/>
              <a:ahLst/>
              <a:cxnLst/>
              <a:rect l="l" t="t" r="r" b="b"/>
              <a:pathLst>
                <a:path w="100306" h="79528" extrusionOk="0">
                  <a:moveTo>
                    <a:pt x="99545" y="0"/>
                  </a:moveTo>
                  <a:cubicBezTo>
                    <a:pt x="99363" y="0"/>
                    <a:pt x="99157" y="55"/>
                    <a:pt x="98938" y="169"/>
                  </a:cubicBezTo>
                  <a:lnTo>
                    <a:pt x="1335" y="56543"/>
                  </a:lnTo>
                  <a:cubicBezTo>
                    <a:pt x="568" y="57043"/>
                    <a:pt x="68" y="57911"/>
                    <a:pt x="1" y="58845"/>
                  </a:cubicBezTo>
                  <a:lnTo>
                    <a:pt x="1" y="78559"/>
                  </a:lnTo>
                  <a:cubicBezTo>
                    <a:pt x="1" y="79180"/>
                    <a:pt x="309" y="79527"/>
                    <a:pt x="753" y="79527"/>
                  </a:cubicBezTo>
                  <a:cubicBezTo>
                    <a:pt x="930" y="79527"/>
                    <a:pt x="1127" y="79473"/>
                    <a:pt x="1335" y="79359"/>
                  </a:cubicBezTo>
                  <a:lnTo>
                    <a:pt x="98938" y="22986"/>
                  </a:lnTo>
                  <a:cubicBezTo>
                    <a:pt x="99739" y="22485"/>
                    <a:pt x="100239" y="21618"/>
                    <a:pt x="100306" y="20684"/>
                  </a:cubicBezTo>
                  <a:lnTo>
                    <a:pt x="100306" y="937"/>
                  </a:lnTo>
                  <a:cubicBezTo>
                    <a:pt x="100306" y="341"/>
                    <a:pt x="99999" y="0"/>
                    <a:pt x="9954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5"/>
            <p:cNvSpPr/>
            <p:nvPr/>
          </p:nvSpPr>
          <p:spPr>
            <a:xfrm>
              <a:off x="2064975" y="3778150"/>
              <a:ext cx="125950" cy="162650"/>
            </a:xfrm>
            <a:custGeom>
              <a:avLst/>
              <a:gdLst/>
              <a:ahLst/>
              <a:cxnLst/>
              <a:rect l="l" t="t" r="r" b="b"/>
              <a:pathLst>
                <a:path w="5038" h="6506" extrusionOk="0">
                  <a:moveTo>
                    <a:pt x="2536" y="0"/>
                  </a:moveTo>
                  <a:lnTo>
                    <a:pt x="1" y="4337"/>
                  </a:lnTo>
                  <a:lnTo>
                    <a:pt x="1268" y="3603"/>
                  </a:lnTo>
                  <a:lnTo>
                    <a:pt x="1268" y="6505"/>
                  </a:lnTo>
                  <a:lnTo>
                    <a:pt x="3803" y="5071"/>
                  </a:lnTo>
                  <a:lnTo>
                    <a:pt x="3803" y="2169"/>
                  </a:lnTo>
                  <a:lnTo>
                    <a:pt x="5038" y="1435"/>
                  </a:lnTo>
                  <a:lnTo>
                    <a:pt x="253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5"/>
            <p:cNvSpPr/>
            <p:nvPr/>
          </p:nvSpPr>
          <p:spPr>
            <a:xfrm>
              <a:off x="2063300" y="4010975"/>
              <a:ext cx="26725" cy="90750"/>
            </a:xfrm>
            <a:custGeom>
              <a:avLst/>
              <a:gdLst/>
              <a:ahLst/>
              <a:cxnLst/>
              <a:rect l="l" t="t" r="r" b="b"/>
              <a:pathLst>
                <a:path w="1069" h="3630" extrusionOk="0">
                  <a:moveTo>
                    <a:pt x="706" y="0"/>
                  </a:moveTo>
                  <a:cubicBezTo>
                    <a:pt x="658" y="0"/>
                    <a:pt x="610" y="19"/>
                    <a:pt x="568" y="61"/>
                  </a:cubicBezTo>
                  <a:cubicBezTo>
                    <a:pt x="401" y="161"/>
                    <a:pt x="268" y="294"/>
                    <a:pt x="168" y="461"/>
                  </a:cubicBezTo>
                  <a:cubicBezTo>
                    <a:pt x="68" y="728"/>
                    <a:pt x="1" y="995"/>
                    <a:pt x="34" y="1295"/>
                  </a:cubicBezTo>
                  <a:lnTo>
                    <a:pt x="68" y="1395"/>
                  </a:lnTo>
                  <a:lnTo>
                    <a:pt x="368" y="1195"/>
                  </a:lnTo>
                  <a:lnTo>
                    <a:pt x="368" y="1095"/>
                  </a:lnTo>
                  <a:cubicBezTo>
                    <a:pt x="368" y="1028"/>
                    <a:pt x="368" y="961"/>
                    <a:pt x="368" y="895"/>
                  </a:cubicBezTo>
                  <a:cubicBezTo>
                    <a:pt x="368" y="761"/>
                    <a:pt x="435" y="628"/>
                    <a:pt x="568" y="528"/>
                  </a:cubicBezTo>
                  <a:cubicBezTo>
                    <a:pt x="582" y="514"/>
                    <a:pt x="601" y="506"/>
                    <a:pt x="622" y="506"/>
                  </a:cubicBezTo>
                  <a:cubicBezTo>
                    <a:pt x="651" y="506"/>
                    <a:pt x="682" y="522"/>
                    <a:pt x="701" y="561"/>
                  </a:cubicBezTo>
                  <a:cubicBezTo>
                    <a:pt x="735" y="628"/>
                    <a:pt x="768" y="695"/>
                    <a:pt x="768" y="761"/>
                  </a:cubicBezTo>
                  <a:cubicBezTo>
                    <a:pt x="768" y="928"/>
                    <a:pt x="735" y="1061"/>
                    <a:pt x="701" y="1195"/>
                  </a:cubicBezTo>
                  <a:cubicBezTo>
                    <a:pt x="635" y="1428"/>
                    <a:pt x="568" y="1662"/>
                    <a:pt x="468" y="1895"/>
                  </a:cubicBezTo>
                  <a:cubicBezTo>
                    <a:pt x="368" y="2196"/>
                    <a:pt x="301" y="2396"/>
                    <a:pt x="268" y="2529"/>
                  </a:cubicBezTo>
                  <a:lnTo>
                    <a:pt x="168" y="2763"/>
                  </a:lnTo>
                  <a:lnTo>
                    <a:pt x="101" y="2963"/>
                  </a:lnTo>
                  <a:cubicBezTo>
                    <a:pt x="68" y="3096"/>
                    <a:pt x="34" y="3196"/>
                    <a:pt x="34" y="3196"/>
                  </a:cubicBezTo>
                  <a:lnTo>
                    <a:pt x="34" y="3630"/>
                  </a:lnTo>
                  <a:lnTo>
                    <a:pt x="1035" y="3030"/>
                  </a:lnTo>
                  <a:lnTo>
                    <a:pt x="1035" y="2563"/>
                  </a:lnTo>
                  <a:lnTo>
                    <a:pt x="401" y="2929"/>
                  </a:lnTo>
                  <a:cubicBezTo>
                    <a:pt x="401" y="2896"/>
                    <a:pt x="401" y="2896"/>
                    <a:pt x="401" y="2863"/>
                  </a:cubicBezTo>
                  <a:cubicBezTo>
                    <a:pt x="435" y="2796"/>
                    <a:pt x="468" y="2729"/>
                    <a:pt x="501" y="2629"/>
                  </a:cubicBezTo>
                  <a:lnTo>
                    <a:pt x="568" y="2462"/>
                  </a:lnTo>
                  <a:cubicBezTo>
                    <a:pt x="635" y="2262"/>
                    <a:pt x="668" y="2096"/>
                    <a:pt x="701" y="1995"/>
                  </a:cubicBezTo>
                  <a:cubicBezTo>
                    <a:pt x="835" y="1662"/>
                    <a:pt x="935" y="1395"/>
                    <a:pt x="968" y="1262"/>
                  </a:cubicBezTo>
                  <a:cubicBezTo>
                    <a:pt x="1035" y="1061"/>
                    <a:pt x="1068" y="795"/>
                    <a:pt x="1068" y="561"/>
                  </a:cubicBezTo>
                  <a:cubicBezTo>
                    <a:pt x="1068" y="394"/>
                    <a:pt x="1002" y="228"/>
                    <a:pt x="902" y="94"/>
                  </a:cubicBezTo>
                  <a:cubicBezTo>
                    <a:pt x="843" y="36"/>
                    <a:pt x="774" y="0"/>
                    <a:pt x="706"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5"/>
            <p:cNvSpPr/>
            <p:nvPr/>
          </p:nvSpPr>
          <p:spPr>
            <a:xfrm>
              <a:off x="2094175" y="3992150"/>
              <a:ext cx="26700" cy="86575"/>
            </a:xfrm>
            <a:custGeom>
              <a:avLst/>
              <a:gdLst/>
              <a:ahLst/>
              <a:cxnLst/>
              <a:rect l="l" t="t" r="r" b="b"/>
              <a:pathLst>
                <a:path w="1068" h="3463" extrusionOk="0">
                  <a:moveTo>
                    <a:pt x="730" y="0"/>
                  </a:moveTo>
                  <a:cubicBezTo>
                    <a:pt x="671" y="0"/>
                    <a:pt x="612" y="17"/>
                    <a:pt x="567" y="47"/>
                  </a:cubicBezTo>
                  <a:cubicBezTo>
                    <a:pt x="400" y="147"/>
                    <a:pt x="267" y="313"/>
                    <a:pt x="200" y="514"/>
                  </a:cubicBezTo>
                  <a:cubicBezTo>
                    <a:pt x="134" y="714"/>
                    <a:pt x="67" y="947"/>
                    <a:pt x="100" y="1147"/>
                  </a:cubicBezTo>
                  <a:lnTo>
                    <a:pt x="100" y="1214"/>
                  </a:lnTo>
                  <a:lnTo>
                    <a:pt x="400" y="1047"/>
                  </a:lnTo>
                  <a:lnTo>
                    <a:pt x="400" y="947"/>
                  </a:lnTo>
                  <a:cubicBezTo>
                    <a:pt x="400" y="880"/>
                    <a:pt x="400" y="780"/>
                    <a:pt x="434" y="714"/>
                  </a:cubicBezTo>
                  <a:cubicBezTo>
                    <a:pt x="467" y="614"/>
                    <a:pt x="501" y="547"/>
                    <a:pt x="601" y="514"/>
                  </a:cubicBezTo>
                  <a:cubicBezTo>
                    <a:pt x="626" y="497"/>
                    <a:pt x="649" y="489"/>
                    <a:pt x="669" y="489"/>
                  </a:cubicBezTo>
                  <a:cubicBezTo>
                    <a:pt x="730" y="489"/>
                    <a:pt x="767" y="564"/>
                    <a:pt x="767" y="714"/>
                  </a:cubicBezTo>
                  <a:lnTo>
                    <a:pt x="767" y="780"/>
                  </a:lnTo>
                  <a:cubicBezTo>
                    <a:pt x="767" y="947"/>
                    <a:pt x="734" y="1081"/>
                    <a:pt x="701" y="1247"/>
                  </a:cubicBezTo>
                  <a:cubicBezTo>
                    <a:pt x="634" y="1381"/>
                    <a:pt x="534" y="1481"/>
                    <a:pt x="400" y="1548"/>
                  </a:cubicBezTo>
                  <a:lnTo>
                    <a:pt x="400" y="1981"/>
                  </a:lnTo>
                  <a:cubicBezTo>
                    <a:pt x="467" y="1943"/>
                    <a:pt x="526" y="1924"/>
                    <a:pt x="575" y="1924"/>
                  </a:cubicBezTo>
                  <a:cubicBezTo>
                    <a:pt x="699" y="1924"/>
                    <a:pt x="767" y="2043"/>
                    <a:pt x="767" y="2281"/>
                  </a:cubicBezTo>
                  <a:lnTo>
                    <a:pt x="767" y="2482"/>
                  </a:lnTo>
                  <a:cubicBezTo>
                    <a:pt x="767" y="2648"/>
                    <a:pt x="701" y="2815"/>
                    <a:pt x="534" y="2915"/>
                  </a:cubicBezTo>
                  <a:cubicBezTo>
                    <a:pt x="517" y="2932"/>
                    <a:pt x="492" y="2940"/>
                    <a:pt x="467" y="2940"/>
                  </a:cubicBezTo>
                  <a:cubicBezTo>
                    <a:pt x="442" y="2940"/>
                    <a:pt x="417" y="2932"/>
                    <a:pt x="400" y="2915"/>
                  </a:cubicBezTo>
                  <a:cubicBezTo>
                    <a:pt x="367" y="2849"/>
                    <a:pt x="334" y="2815"/>
                    <a:pt x="334" y="2748"/>
                  </a:cubicBezTo>
                  <a:lnTo>
                    <a:pt x="334" y="2615"/>
                  </a:lnTo>
                  <a:lnTo>
                    <a:pt x="34" y="2849"/>
                  </a:lnTo>
                  <a:lnTo>
                    <a:pt x="34" y="2915"/>
                  </a:lnTo>
                  <a:cubicBezTo>
                    <a:pt x="0" y="3082"/>
                    <a:pt x="67" y="3249"/>
                    <a:pt x="167" y="3382"/>
                  </a:cubicBezTo>
                  <a:cubicBezTo>
                    <a:pt x="222" y="3437"/>
                    <a:pt x="297" y="3462"/>
                    <a:pt x="371" y="3462"/>
                  </a:cubicBezTo>
                  <a:cubicBezTo>
                    <a:pt x="430" y="3462"/>
                    <a:pt x="489" y="3446"/>
                    <a:pt x="534" y="3416"/>
                  </a:cubicBezTo>
                  <a:cubicBezTo>
                    <a:pt x="701" y="3316"/>
                    <a:pt x="834" y="3149"/>
                    <a:pt x="901" y="2982"/>
                  </a:cubicBezTo>
                  <a:cubicBezTo>
                    <a:pt x="1034" y="2748"/>
                    <a:pt x="1068" y="2515"/>
                    <a:pt x="1068" y="2281"/>
                  </a:cubicBezTo>
                  <a:lnTo>
                    <a:pt x="1068" y="2015"/>
                  </a:lnTo>
                  <a:cubicBezTo>
                    <a:pt x="1068" y="1915"/>
                    <a:pt x="1068" y="1848"/>
                    <a:pt x="1034" y="1748"/>
                  </a:cubicBezTo>
                  <a:cubicBezTo>
                    <a:pt x="1001" y="1614"/>
                    <a:pt x="934" y="1548"/>
                    <a:pt x="801" y="1514"/>
                  </a:cubicBezTo>
                  <a:cubicBezTo>
                    <a:pt x="867" y="1414"/>
                    <a:pt x="901" y="1347"/>
                    <a:pt x="934" y="1281"/>
                  </a:cubicBezTo>
                  <a:cubicBezTo>
                    <a:pt x="1001" y="1081"/>
                    <a:pt x="1034" y="880"/>
                    <a:pt x="1068" y="680"/>
                  </a:cubicBezTo>
                  <a:lnTo>
                    <a:pt x="1068" y="547"/>
                  </a:lnTo>
                  <a:cubicBezTo>
                    <a:pt x="1068" y="380"/>
                    <a:pt x="1034" y="213"/>
                    <a:pt x="934" y="80"/>
                  </a:cubicBezTo>
                  <a:cubicBezTo>
                    <a:pt x="879" y="25"/>
                    <a:pt x="804" y="0"/>
                    <a:pt x="73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5"/>
            <p:cNvSpPr/>
            <p:nvPr/>
          </p:nvSpPr>
          <p:spPr>
            <a:xfrm>
              <a:off x="2126700" y="4049175"/>
              <a:ext cx="8350" cy="16700"/>
            </a:xfrm>
            <a:custGeom>
              <a:avLst/>
              <a:gdLst/>
              <a:ahLst/>
              <a:cxnLst/>
              <a:rect l="l" t="t" r="r" b="b"/>
              <a:pathLst>
                <a:path w="334" h="668" extrusionOk="0">
                  <a:moveTo>
                    <a:pt x="334" y="0"/>
                  </a:moveTo>
                  <a:lnTo>
                    <a:pt x="0" y="167"/>
                  </a:lnTo>
                  <a:lnTo>
                    <a:pt x="0" y="668"/>
                  </a:lnTo>
                  <a:lnTo>
                    <a:pt x="334" y="467"/>
                  </a:lnTo>
                  <a:lnTo>
                    <a:pt x="334"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5"/>
            <p:cNvSpPr/>
            <p:nvPr/>
          </p:nvSpPr>
          <p:spPr>
            <a:xfrm>
              <a:off x="2140025" y="3965575"/>
              <a:ext cx="25875" cy="86450"/>
            </a:xfrm>
            <a:custGeom>
              <a:avLst/>
              <a:gdLst/>
              <a:ahLst/>
              <a:cxnLst/>
              <a:rect l="l" t="t" r="r" b="b"/>
              <a:pathLst>
                <a:path w="1035" h="3458" extrusionOk="0">
                  <a:moveTo>
                    <a:pt x="601" y="509"/>
                  </a:moveTo>
                  <a:cubicBezTo>
                    <a:pt x="701" y="509"/>
                    <a:pt x="735" y="643"/>
                    <a:pt x="735" y="843"/>
                  </a:cubicBezTo>
                  <a:cubicBezTo>
                    <a:pt x="735" y="976"/>
                    <a:pt x="735" y="1076"/>
                    <a:pt x="701" y="1176"/>
                  </a:cubicBezTo>
                  <a:cubicBezTo>
                    <a:pt x="668" y="1276"/>
                    <a:pt x="635" y="1343"/>
                    <a:pt x="535" y="1410"/>
                  </a:cubicBezTo>
                  <a:cubicBezTo>
                    <a:pt x="507" y="1424"/>
                    <a:pt x="479" y="1432"/>
                    <a:pt x="454" y="1432"/>
                  </a:cubicBezTo>
                  <a:cubicBezTo>
                    <a:pt x="418" y="1432"/>
                    <a:pt x="387" y="1415"/>
                    <a:pt x="368" y="1376"/>
                  </a:cubicBezTo>
                  <a:cubicBezTo>
                    <a:pt x="334" y="1276"/>
                    <a:pt x="334" y="1210"/>
                    <a:pt x="334" y="1110"/>
                  </a:cubicBezTo>
                  <a:cubicBezTo>
                    <a:pt x="334" y="1009"/>
                    <a:pt x="334" y="943"/>
                    <a:pt x="334" y="876"/>
                  </a:cubicBezTo>
                  <a:cubicBezTo>
                    <a:pt x="334" y="809"/>
                    <a:pt x="368" y="743"/>
                    <a:pt x="401" y="676"/>
                  </a:cubicBezTo>
                  <a:cubicBezTo>
                    <a:pt x="401" y="609"/>
                    <a:pt x="468" y="576"/>
                    <a:pt x="535" y="542"/>
                  </a:cubicBezTo>
                  <a:cubicBezTo>
                    <a:pt x="535" y="509"/>
                    <a:pt x="568" y="509"/>
                    <a:pt x="601" y="509"/>
                  </a:cubicBezTo>
                  <a:close/>
                  <a:moveTo>
                    <a:pt x="609" y="1962"/>
                  </a:moveTo>
                  <a:cubicBezTo>
                    <a:pt x="616" y="1962"/>
                    <a:pt x="623" y="1966"/>
                    <a:pt x="635" y="1977"/>
                  </a:cubicBezTo>
                  <a:cubicBezTo>
                    <a:pt x="701" y="1977"/>
                    <a:pt x="735" y="2110"/>
                    <a:pt x="735" y="2310"/>
                  </a:cubicBezTo>
                  <a:lnTo>
                    <a:pt x="735" y="2444"/>
                  </a:lnTo>
                  <a:cubicBezTo>
                    <a:pt x="735" y="2477"/>
                    <a:pt x="735" y="2544"/>
                    <a:pt x="735" y="2611"/>
                  </a:cubicBezTo>
                  <a:cubicBezTo>
                    <a:pt x="701" y="2711"/>
                    <a:pt x="635" y="2844"/>
                    <a:pt x="535" y="2911"/>
                  </a:cubicBezTo>
                  <a:cubicBezTo>
                    <a:pt x="518" y="2927"/>
                    <a:pt x="493" y="2936"/>
                    <a:pt x="468" y="2936"/>
                  </a:cubicBezTo>
                  <a:cubicBezTo>
                    <a:pt x="443" y="2936"/>
                    <a:pt x="418" y="2927"/>
                    <a:pt x="401" y="2911"/>
                  </a:cubicBezTo>
                  <a:cubicBezTo>
                    <a:pt x="368" y="2844"/>
                    <a:pt x="334" y="2744"/>
                    <a:pt x="334" y="2677"/>
                  </a:cubicBezTo>
                  <a:lnTo>
                    <a:pt x="334" y="2544"/>
                  </a:lnTo>
                  <a:cubicBezTo>
                    <a:pt x="334" y="2444"/>
                    <a:pt x="334" y="2344"/>
                    <a:pt x="368" y="2277"/>
                  </a:cubicBezTo>
                  <a:cubicBezTo>
                    <a:pt x="368" y="2144"/>
                    <a:pt x="434" y="2044"/>
                    <a:pt x="535" y="1977"/>
                  </a:cubicBezTo>
                  <a:cubicBezTo>
                    <a:pt x="579" y="1977"/>
                    <a:pt x="594" y="1962"/>
                    <a:pt x="609" y="1962"/>
                  </a:cubicBezTo>
                  <a:close/>
                  <a:moveTo>
                    <a:pt x="718" y="0"/>
                  </a:moveTo>
                  <a:cubicBezTo>
                    <a:pt x="651" y="0"/>
                    <a:pt x="585" y="25"/>
                    <a:pt x="535" y="75"/>
                  </a:cubicBezTo>
                  <a:lnTo>
                    <a:pt x="501" y="75"/>
                  </a:lnTo>
                  <a:cubicBezTo>
                    <a:pt x="334" y="176"/>
                    <a:pt x="234" y="309"/>
                    <a:pt x="168" y="509"/>
                  </a:cubicBezTo>
                  <a:cubicBezTo>
                    <a:pt x="68" y="709"/>
                    <a:pt x="34" y="909"/>
                    <a:pt x="34" y="1110"/>
                  </a:cubicBezTo>
                  <a:lnTo>
                    <a:pt x="34" y="1276"/>
                  </a:lnTo>
                  <a:cubicBezTo>
                    <a:pt x="34" y="1376"/>
                    <a:pt x="34" y="1476"/>
                    <a:pt x="68" y="1577"/>
                  </a:cubicBezTo>
                  <a:cubicBezTo>
                    <a:pt x="101" y="1710"/>
                    <a:pt x="168" y="1777"/>
                    <a:pt x="268" y="1777"/>
                  </a:cubicBezTo>
                  <a:cubicBezTo>
                    <a:pt x="201" y="1877"/>
                    <a:pt x="168" y="1943"/>
                    <a:pt x="134" y="2010"/>
                  </a:cubicBezTo>
                  <a:cubicBezTo>
                    <a:pt x="34" y="2210"/>
                    <a:pt x="1" y="2410"/>
                    <a:pt x="1" y="2611"/>
                  </a:cubicBezTo>
                  <a:lnTo>
                    <a:pt x="1" y="2911"/>
                  </a:lnTo>
                  <a:cubicBezTo>
                    <a:pt x="1" y="3078"/>
                    <a:pt x="34" y="3244"/>
                    <a:pt x="168" y="3378"/>
                  </a:cubicBezTo>
                  <a:cubicBezTo>
                    <a:pt x="204" y="3433"/>
                    <a:pt x="271" y="3458"/>
                    <a:pt x="341" y="3458"/>
                  </a:cubicBezTo>
                  <a:cubicBezTo>
                    <a:pt x="398" y="3458"/>
                    <a:pt x="456" y="3441"/>
                    <a:pt x="501" y="3411"/>
                  </a:cubicBezTo>
                  <a:lnTo>
                    <a:pt x="535" y="3411"/>
                  </a:lnTo>
                  <a:cubicBezTo>
                    <a:pt x="701" y="3311"/>
                    <a:pt x="801" y="3144"/>
                    <a:pt x="901" y="2978"/>
                  </a:cubicBezTo>
                  <a:cubicBezTo>
                    <a:pt x="1002" y="2777"/>
                    <a:pt x="1035" y="2577"/>
                    <a:pt x="1035" y="2344"/>
                  </a:cubicBezTo>
                  <a:lnTo>
                    <a:pt x="1035" y="2044"/>
                  </a:lnTo>
                  <a:cubicBezTo>
                    <a:pt x="1035" y="1943"/>
                    <a:pt x="1035" y="1843"/>
                    <a:pt x="1002" y="1743"/>
                  </a:cubicBezTo>
                  <a:cubicBezTo>
                    <a:pt x="968" y="1643"/>
                    <a:pt x="901" y="1543"/>
                    <a:pt x="768" y="1510"/>
                  </a:cubicBezTo>
                  <a:cubicBezTo>
                    <a:pt x="835" y="1443"/>
                    <a:pt x="868" y="1376"/>
                    <a:pt x="901" y="1310"/>
                  </a:cubicBezTo>
                  <a:cubicBezTo>
                    <a:pt x="968" y="1110"/>
                    <a:pt x="1035" y="909"/>
                    <a:pt x="1035" y="709"/>
                  </a:cubicBezTo>
                  <a:lnTo>
                    <a:pt x="1035" y="542"/>
                  </a:lnTo>
                  <a:cubicBezTo>
                    <a:pt x="1035" y="376"/>
                    <a:pt x="1002" y="209"/>
                    <a:pt x="901" y="75"/>
                  </a:cubicBezTo>
                  <a:cubicBezTo>
                    <a:pt x="851" y="25"/>
                    <a:pt x="785" y="0"/>
                    <a:pt x="71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5"/>
            <p:cNvSpPr/>
            <p:nvPr/>
          </p:nvSpPr>
          <p:spPr>
            <a:xfrm>
              <a:off x="2173400" y="3942425"/>
              <a:ext cx="28375" cy="96775"/>
            </a:xfrm>
            <a:custGeom>
              <a:avLst/>
              <a:gdLst/>
              <a:ahLst/>
              <a:cxnLst/>
              <a:rect l="l" t="t" r="r" b="b"/>
              <a:pathLst>
                <a:path w="1135" h="3871" extrusionOk="0">
                  <a:moveTo>
                    <a:pt x="1034" y="1"/>
                  </a:moveTo>
                  <a:lnTo>
                    <a:pt x="701" y="168"/>
                  </a:lnTo>
                  <a:lnTo>
                    <a:pt x="300" y="1569"/>
                  </a:lnTo>
                  <a:lnTo>
                    <a:pt x="300" y="401"/>
                  </a:lnTo>
                  <a:lnTo>
                    <a:pt x="0" y="601"/>
                  </a:lnTo>
                  <a:lnTo>
                    <a:pt x="0" y="3870"/>
                  </a:lnTo>
                  <a:lnTo>
                    <a:pt x="300" y="3670"/>
                  </a:lnTo>
                  <a:lnTo>
                    <a:pt x="300" y="2636"/>
                  </a:lnTo>
                  <a:lnTo>
                    <a:pt x="400" y="2302"/>
                  </a:lnTo>
                  <a:lnTo>
                    <a:pt x="734" y="3437"/>
                  </a:lnTo>
                  <a:lnTo>
                    <a:pt x="1134" y="3203"/>
                  </a:lnTo>
                  <a:lnTo>
                    <a:pt x="634" y="1569"/>
                  </a:lnTo>
                  <a:lnTo>
                    <a:pt x="103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5"/>
            <p:cNvSpPr/>
            <p:nvPr/>
          </p:nvSpPr>
          <p:spPr>
            <a:xfrm>
              <a:off x="2250950" y="3604475"/>
              <a:ext cx="5025" cy="510600"/>
            </a:xfrm>
            <a:custGeom>
              <a:avLst/>
              <a:gdLst/>
              <a:ahLst/>
              <a:cxnLst/>
              <a:rect l="l" t="t" r="r" b="b"/>
              <a:pathLst>
                <a:path w="201" h="20424" extrusionOk="0">
                  <a:moveTo>
                    <a:pt x="105" y="1"/>
                  </a:moveTo>
                  <a:cubicBezTo>
                    <a:pt x="59" y="1"/>
                    <a:pt x="17" y="26"/>
                    <a:pt x="34" y="76"/>
                  </a:cubicBezTo>
                  <a:lnTo>
                    <a:pt x="34" y="20324"/>
                  </a:lnTo>
                  <a:cubicBezTo>
                    <a:pt x="0" y="20390"/>
                    <a:pt x="67" y="20424"/>
                    <a:pt x="100" y="20424"/>
                  </a:cubicBezTo>
                  <a:cubicBezTo>
                    <a:pt x="134" y="20424"/>
                    <a:pt x="200" y="20390"/>
                    <a:pt x="200" y="20324"/>
                  </a:cubicBezTo>
                  <a:lnTo>
                    <a:pt x="200" y="76"/>
                  </a:lnTo>
                  <a:cubicBezTo>
                    <a:pt x="200" y="26"/>
                    <a:pt x="150" y="1"/>
                    <a:pt x="10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5"/>
            <p:cNvSpPr/>
            <p:nvPr/>
          </p:nvSpPr>
          <p:spPr>
            <a:xfrm>
              <a:off x="2331825" y="3565075"/>
              <a:ext cx="73425" cy="94575"/>
            </a:xfrm>
            <a:custGeom>
              <a:avLst/>
              <a:gdLst/>
              <a:ahLst/>
              <a:cxnLst/>
              <a:rect l="l" t="t" r="r" b="b"/>
              <a:pathLst>
                <a:path w="2937" h="3783" extrusionOk="0">
                  <a:moveTo>
                    <a:pt x="2144" y="0"/>
                  </a:moveTo>
                  <a:cubicBezTo>
                    <a:pt x="1944" y="0"/>
                    <a:pt x="1715" y="70"/>
                    <a:pt x="1469" y="217"/>
                  </a:cubicBezTo>
                  <a:cubicBezTo>
                    <a:pt x="601" y="751"/>
                    <a:pt x="34" y="1718"/>
                    <a:pt x="1" y="2753"/>
                  </a:cubicBezTo>
                  <a:cubicBezTo>
                    <a:pt x="1" y="3395"/>
                    <a:pt x="324" y="3783"/>
                    <a:pt x="811" y="3783"/>
                  </a:cubicBezTo>
                  <a:cubicBezTo>
                    <a:pt x="1007" y="3783"/>
                    <a:pt x="1230" y="3720"/>
                    <a:pt x="1469" y="3587"/>
                  </a:cubicBezTo>
                  <a:cubicBezTo>
                    <a:pt x="2336" y="3019"/>
                    <a:pt x="2870" y="2085"/>
                    <a:pt x="2936" y="1051"/>
                  </a:cubicBezTo>
                  <a:cubicBezTo>
                    <a:pt x="2936" y="393"/>
                    <a:pt x="2622" y="0"/>
                    <a:pt x="214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5"/>
            <p:cNvSpPr/>
            <p:nvPr/>
          </p:nvSpPr>
          <p:spPr>
            <a:xfrm>
              <a:off x="2441075" y="3161475"/>
              <a:ext cx="689700" cy="418575"/>
            </a:xfrm>
            <a:custGeom>
              <a:avLst/>
              <a:gdLst/>
              <a:ahLst/>
              <a:cxnLst/>
              <a:rect l="l" t="t" r="r" b="b"/>
              <a:pathLst>
                <a:path w="27588" h="16743" extrusionOk="0">
                  <a:moveTo>
                    <a:pt x="27232" y="1"/>
                  </a:moveTo>
                  <a:cubicBezTo>
                    <a:pt x="27104" y="1"/>
                    <a:pt x="26950" y="49"/>
                    <a:pt x="26787" y="150"/>
                  </a:cubicBezTo>
                  <a:lnTo>
                    <a:pt x="801" y="15161"/>
                  </a:lnTo>
                  <a:cubicBezTo>
                    <a:pt x="368" y="15394"/>
                    <a:pt x="67" y="15828"/>
                    <a:pt x="1" y="16328"/>
                  </a:cubicBezTo>
                  <a:cubicBezTo>
                    <a:pt x="1" y="16601"/>
                    <a:pt x="146" y="16742"/>
                    <a:pt x="363" y="16742"/>
                  </a:cubicBezTo>
                  <a:cubicBezTo>
                    <a:pt x="490" y="16742"/>
                    <a:pt x="641" y="16694"/>
                    <a:pt x="801" y="16595"/>
                  </a:cubicBezTo>
                  <a:lnTo>
                    <a:pt x="26787" y="1584"/>
                  </a:lnTo>
                  <a:cubicBezTo>
                    <a:pt x="27220" y="1351"/>
                    <a:pt x="27520" y="884"/>
                    <a:pt x="27587" y="383"/>
                  </a:cubicBezTo>
                  <a:cubicBezTo>
                    <a:pt x="27587" y="134"/>
                    <a:pt x="27444" y="1"/>
                    <a:pt x="2723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5"/>
            <p:cNvSpPr/>
            <p:nvPr/>
          </p:nvSpPr>
          <p:spPr>
            <a:xfrm>
              <a:off x="2331825" y="2854375"/>
              <a:ext cx="1551150" cy="915225"/>
            </a:xfrm>
            <a:custGeom>
              <a:avLst/>
              <a:gdLst/>
              <a:ahLst/>
              <a:cxnLst/>
              <a:rect l="l" t="t" r="r" b="b"/>
              <a:pathLst>
                <a:path w="62046" h="36609" extrusionOk="0">
                  <a:moveTo>
                    <a:pt x="61684" y="1"/>
                  </a:moveTo>
                  <a:cubicBezTo>
                    <a:pt x="61561" y="1"/>
                    <a:pt x="61411" y="42"/>
                    <a:pt x="61245" y="125"/>
                  </a:cubicBezTo>
                  <a:lnTo>
                    <a:pt x="802" y="35050"/>
                  </a:lnTo>
                  <a:cubicBezTo>
                    <a:pt x="368" y="35284"/>
                    <a:pt x="68" y="35717"/>
                    <a:pt x="1" y="36218"/>
                  </a:cubicBezTo>
                  <a:cubicBezTo>
                    <a:pt x="1" y="36475"/>
                    <a:pt x="153" y="36608"/>
                    <a:pt x="377" y="36608"/>
                  </a:cubicBezTo>
                  <a:cubicBezTo>
                    <a:pt x="501" y="36608"/>
                    <a:pt x="647" y="36568"/>
                    <a:pt x="802" y="36484"/>
                  </a:cubicBezTo>
                  <a:lnTo>
                    <a:pt x="61245" y="1593"/>
                  </a:lnTo>
                  <a:cubicBezTo>
                    <a:pt x="61678" y="1326"/>
                    <a:pt x="61979" y="892"/>
                    <a:pt x="62045" y="392"/>
                  </a:cubicBezTo>
                  <a:cubicBezTo>
                    <a:pt x="62045" y="134"/>
                    <a:pt x="61907" y="1"/>
                    <a:pt x="6168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5"/>
            <p:cNvSpPr/>
            <p:nvPr/>
          </p:nvSpPr>
          <p:spPr>
            <a:xfrm>
              <a:off x="2331825" y="2927150"/>
              <a:ext cx="1551150" cy="915575"/>
            </a:xfrm>
            <a:custGeom>
              <a:avLst/>
              <a:gdLst/>
              <a:ahLst/>
              <a:cxnLst/>
              <a:rect l="l" t="t" r="r" b="b"/>
              <a:pathLst>
                <a:path w="62046" h="36623" extrusionOk="0">
                  <a:moveTo>
                    <a:pt x="61705" y="1"/>
                  </a:moveTo>
                  <a:cubicBezTo>
                    <a:pt x="61577" y="1"/>
                    <a:pt x="61421" y="49"/>
                    <a:pt x="61245" y="149"/>
                  </a:cubicBezTo>
                  <a:lnTo>
                    <a:pt x="802" y="35041"/>
                  </a:lnTo>
                  <a:cubicBezTo>
                    <a:pt x="368" y="35275"/>
                    <a:pt x="68" y="35708"/>
                    <a:pt x="1" y="36209"/>
                  </a:cubicBezTo>
                  <a:cubicBezTo>
                    <a:pt x="1" y="36482"/>
                    <a:pt x="147" y="36623"/>
                    <a:pt x="363" y="36623"/>
                  </a:cubicBezTo>
                  <a:cubicBezTo>
                    <a:pt x="490" y="36623"/>
                    <a:pt x="641" y="36574"/>
                    <a:pt x="802" y="36475"/>
                  </a:cubicBezTo>
                  <a:lnTo>
                    <a:pt x="61245" y="1584"/>
                  </a:lnTo>
                  <a:cubicBezTo>
                    <a:pt x="61678" y="1317"/>
                    <a:pt x="61979" y="883"/>
                    <a:pt x="62045" y="383"/>
                  </a:cubicBezTo>
                  <a:cubicBezTo>
                    <a:pt x="62045" y="133"/>
                    <a:pt x="61916" y="1"/>
                    <a:pt x="6170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5"/>
            <p:cNvSpPr/>
            <p:nvPr/>
          </p:nvSpPr>
          <p:spPr>
            <a:xfrm>
              <a:off x="2331825" y="2999700"/>
              <a:ext cx="1551150" cy="915575"/>
            </a:xfrm>
            <a:custGeom>
              <a:avLst/>
              <a:gdLst/>
              <a:ahLst/>
              <a:cxnLst/>
              <a:rect l="l" t="t" r="r" b="b"/>
              <a:pathLst>
                <a:path w="62046" h="36623" extrusionOk="0">
                  <a:moveTo>
                    <a:pt x="61705" y="1"/>
                  </a:moveTo>
                  <a:cubicBezTo>
                    <a:pt x="61577" y="1"/>
                    <a:pt x="61421" y="49"/>
                    <a:pt x="61245" y="150"/>
                  </a:cubicBezTo>
                  <a:lnTo>
                    <a:pt x="802" y="35041"/>
                  </a:lnTo>
                  <a:cubicBezTo>
                    <a:pt x="368" y="35275"/>
                    <a:pt x="68" y="35708"/>
                    <a:pt x="1" y="36209"/>
                  </a:cubicBezTo>
                  <a:cubicBezTo>
                    <a:pt x="1" y="36482"/>
                    <a:pt x="147" y="36623"/>
                    <a:pt x="363" y="36623"/>
                  </a:cubicBezTo>
                  <a:cubicBezTo>
                    <a:pt x="490" y="36623"/>
                    <a:pt x="641" y="36574"/>
                    <a:pt x="802" y="36476"/>
                  </a:cubicBezTo>
                  <a:lnTo>
                    <a:pt x="61245" y="1584"/>
                  </a:lnTo>
                  <a:cubicBezTo>
                    <a:pt x="61678" y="1350"/>
                    <a:pt x="61979" y="883"/>
                    <a:pt x="62045" y="383"/>
                  </a:cubicBezTo>
                  <a:cubicBezTo>
                    <a:pt x="62045" y="133"/>
                    <a:pt x="61916" y="1"/>
                    <a:pt x="6170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5"/>
            <p:cNvSpPr/>
            <p:nvPr/>
          </p:nvSpPr>
          <p:spPr>
            <a:xfrm>
              <a:off x="2419400" y="3877050"/>
              <a:ext cx="121775" cy="90775"/>
            </a:xfrm>
            <a:custGeom>
              <a:avLst/>
              <a:gdLst/>
              <a:ahLst/>
              <a:cxnLst/>
              <a:rect l="l" t="t" r="r" b="b"/>
              <a:pathLst>
                <a:path w="4871" h="3631" extrusionOk="0">
                  <a:moveTo>
                    <a:pt x="4509" y="0"/>
                  </a:moveTo>
                  <a:cubicBezTo>
                    <a:pt x="4382" y="0"/>
                    <a:pt x="4230" y="49"/>
                    <a:pt x="4070" y="147"/>
                  </a:cubicBezTo>
                  <a:lnTo>
                    <a:pt x="801" y="2015"/>
                  </a:lnTo>
                  <a:cubicBezTo>
                    <a:pt x="367" y="2282"/>
                    <a:pt x="67" y="2716"/>
                    <a:pt x="0" y="3216"/>
                  </a:cubicBezTo>
                  <a:cubicBezTo>
                    <a:pt x="0" y="3489"/>
                    <a:pt x="146" y="3630"/>
                    <a:pt x="362" y="3630"/>
                  </a:cubicBezTo>
                  <a:cubicBezTo>
                    <a:pt x="489" y="3630"/>
                    <a:pt x="641" y="3582"/>
                    <a:pt x="801" y="3483"/>
                  </a:cubicBezTo>
                  <a:lnTo>
                    <a:pt x="4070" y="1615"/>
                  </a:lnTo>
                  <a:cubicBezTo>
                    <a:pt x="4504" y="1348"/>
                    <a:pt x="4804" y="915"/>
                    <a:pt x="4871" y="414"/>
                  </a:cubicBezTo>
                  <a:cubicBezTo>
                    <a:pt x="4871" y="141"/>
                    <a:pt x="4725" y="0"/>
                    <a:pt x="450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5"/>
            <p:cNvSpPr/>
            <p:nvPr/>
          </p:nvSpPr>
          <p:spPr>
            <a:xfrm>
              <a:off x="2672075" y="3730025"/>
              <a:ext cx="120950" cy="90175"/>
            </a:xfrm>
            <a:custGeom>
              <a:avLst/>
              <a:gdLst/>
              <a:ahLst/>
              <a:cxnLst/>
              <a:rect l="l" t="t" r="r" b="b"/>
              <a:pathLst>
                <a:path w="4838" h="3607" extrusionOk="0">
                  <a:moveTo>
                    <a:pt x="4485" y="0"/>
                  </a:moveTo>
                  <a:cubicBezTo>
                    <a:pt x="4367" y="0"/>
                    <a:pt x="4225" y="41"/>
                    <a:pt x="4070" y="124"/>
                  </a:cubicBezTo>
                  <a:lnTo>
                    <a:pt x="801" y="2025"/>
                  </a:lnTo>
                  <a:cubicBezTo>
                    <a:pt x="368" y="2259"/>
                    <a:pt x="67" y="2693"/>
                    <a:pt x="1" y="3193"/>
                  </a:cubicBezTo>
                  <a:cubicBezTo>
                    <a:pt x="1" y="3466"/>
                    <a:pt x="133" y="3607"/>
                    <a:pt x="348" y="3607"/>
                  </a:cubicBezTo>
                  <a:cubicBezTo>
                    <a:pt x="474" y="3607"/>
                    <a:pt x="629" y="3558"/>
                    <a:pt x="801" y="3460"/>
                  </a:cubicBezTo>
                  <a:lnTo>
                    <a:pt x="4070" y="1592"/>
                  </a:lnTo>
                  <a:cubicBezTo>
                    <a:pt x="4504" y="1325"/>
                    <a:pt x="4804" y="891"/>
                    <a:pt x="4837" y="391"/>
                  </a:cubicBezTo>
                  <a:cubicBezTo>
                    <a:pt x="4837" y="133"/>
                    <a:pt x="4699" y="0"/>
                    <a:pt x="448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5"/>
            <p:cNvSpPr/>
            <p:nvPr/>
          </p:nvSpPr>
          <p:spPr>
            <a:xfrm>
              <a:off x="2331825" y="3943925"/>
              <a:ext cx="62575" cy="84225"/>
            </a:xfrm>
            <a:custGeom>
              <a:avLst/>
              <a:gdLst/>
              <a:ahLst/>
              <a:cxnLst/>
              <a:rect l="l" t="t" r="r" b="b"/>
              <a:pathLst>
                <a:path w="2503" h="3369" extrusionOk="0">
                  <a:moveTo>
                    <a:pt x="2358" y="1"/>
                  </a:moveTo>
                  <a:cubicBezTo>
                    <a:pt x="2323" y="1"/>
                    <a:pt x="2282" y="13"/>
                    <a:pt x="2236" y="41"/>
                  </a:cubicBezTo>
                  <a:lnTo>
                    <a:pt x="268" y="1175"/>
                  </a:lnTo>
                  <a:cubicBezTo>
                    <a:pt x="101" y="1275"/>
                    <a:pt x="1" y="1442"/>
                    <a:pt x="1" y="1642"/>
                  </a:cubicBezTo>
                  <a:lnTo>
                    <a:pt x="1" y="3176"/>
                  </a:lnTo>
                  <a:cubicBezTo>
                    <a:pt x="1" y="3300"/>
                    <a:pt x="56" y="3369"/>
                    <a:pt x="152" y="3369"/>
                  </a:cubicBezTo>
                  <a:cubicBezTo>
                    <a:pt x="186" y="3369"/>
                    <a:pt x="225" y="3360"/>
                    <a:pt x="268" y="3343"/>
                  </a:cubicBezTo>
                  <a:lnTo>
                    <a:pt x="2236" y="2176"/>
                  </a:lnTo>
                  <a:cubicBezTo>
                    <a:pt x="2403" y="2076"/>
                    <a:pt x="2503" y="1909"/>
                    <a:pt x="2503" y="1742"/>
                  </a:cubicBezTo>
                  <a:lnTo>
                    <a:pt x="2503" y="208"/>
                  </a:lnTo>
                  <a:cubicBezTo>
                    <a:pt x="2503" y="87"/>
                    <a:pt x="2450" y="1"/>
                    <a:pt x="2358"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5"/>
            <p:cNvSpPr/>
            <p:nvPr/>
          </p:nvSpPr>
          <p:spPr>
            <a:xfrm>
              <a:off x="2355175" y="4006650"/>
              <a:ext cx="15875" cy="23375"/>
            </a:xfrm>
            <a:custGeom>
              <a:avLst/>
              <a:gdLst/>
              <a:ahLst/>
              <a:cxnLst/>
              <a:rect l="l" t="t" r="r" b="b"/>
              <a:pathLst>
                <a:path w="635" h="935" extrusionOk="0">
                  <a:moveTo>
                    <a:pt x="635" y="0"/>
                  </a:moveTo>
                  <a:lnTo>
                    <a:pt x="1" y="367"/>
                  </a:lnTo>
                  <a:lnTo>
                    <a:pt x="335" y="934"/>
                  </a:lnTo>
                  <a:lnTo>
                    <a:pt x="63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5"/>
            <p:cNvSpPr/>
            <p:nvPr/>
          </p:nvSpPr>
          <p:spPr>
            <a:xfrm>
              <a:off x="2591200" y="3809500"/>
              <a:ext cx="56725" cy="79575"/>
            </a:xfrm>
            <a:custGeom>
              <a:avLst/>
              <a:gdLst/>
              <a:ahLst/>
              <a:cxnLst/>
              <a:rect l="l" t="t" r="r" b="b"/>
              <a:pathLst>
                <a:path w="2269" h="3183" extrusionOk="0">
                  <a:moveTo>
                    <a:pt x="2242" y="1"/>
                  </a:moveTo>
                  <a:cubicBezTo>
                    <a:pt x="2233" y="1"/>
                    <a:pt x="2219" y="5"/>
                    <a:pt x="2202" y="14"/>
                  </a:cubicBezTo>
                  <a:lnTo>
                    <a:pt x="734" y="481"/>
                  </a:lnTo>
                  <a:cubicBezTo>
                    <a:pt x="634" y="514"/>
                    <a:pt x="567" y="648"/>
                    <a:pt x="600" y="681"/>
                  </a:cubicBezTo>
                  <a:lnTo>
                    <a:pt x="867" y="915"/>
                  </a:lnTo>
                  <a:cubicBezTo>
                    <a:pt x="0" y="2249"/>
                    <a:pt x="300" y="2883"/>
                    <a:pt x="1067" y="3183"/>
                  </a:cubicBezTo>
                  <a:cubicBezTo>
                    <a:pt x="801" y="2883"/>
                    <a:pt x="901" y="2049"/>
                    <a:pt x="1368" y="1382"/>
                  </a:cubicBezTo>
                  <a:lnTo>
                    <a:pt x="1635" y="1615"/>
                  </a:lnTo>
                  <a:cubicBezTo>
                    <a:pt x="1640" y="1621"/>
                    <a:pt x="1649" y="1624"/>
                    <a:pt x="1661" y="1624"/>
                  </a:cubicBezTo>
                  <a:cubicBezTo>
                    <a:pt x="1712" y="1624"/>
                    <a:pt x="1807" y="1564"/>
                    <a:pt x="1835" y="1482"/>
                  </a:cubicBezTo>
                  <a:lnTo>
                    <a:pt x="2268" y="81"/>
                  </a:lnTo>
                  <a:cubicBezTo>
                    <a:pt x="2268" y="32"/>
                    <a:pt x="2268" y="1"/>
                    <a:pt x="2242"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5"/>
            <p:cNvSpPr/>
            <p:nvPr/>
          </p:nvSpPr>
          <p:spPr>
            <a:xfrm>
              <a:off x="3995525" y="2390675"/>
              <a:ext cx="434500" cy="674300"/>
            </a:xfrm>
            <a:custGeom>
              <a:avLst/>
              <a:gdLst/>
              <a:ahLst/>
              <a:cxnLst/>
              <a:rect l="l" t="t" r="r" b="b"/>
              <a:pathLst>
                <a:path w="17380" h="26972" extrusionOk="0">
                  <a:moveTo>
                    <a:pt x="17153" y="1"/>
                  </a:moveTo>
                  <a:cubicBezTo>
                    <a:pt x="17099" y="1"/>
                    <a:pt x="17039" y="20"/>
                    <a:pt x="16979" y="60"/>
                  </a:cubicBezTo>
                  <a:lnTo>
                    <a:pt x="434" y="9600"/>
                  </a:lnTo>
                  <a:cubicBezTo>
                    <a:pt x="167" y="9767"/>
                    <a:pt x="34" y="10033"/>
                    <a:pt x="0" y="10334"/>
                  </a:cubicBezTo>
                  <a:lnTo>
                    <a:pt x="0" y="26679"/>
                  </a:lnTo>
                  <a:cubicBezTo>
                    <a:pt x="0" y="26866"/>
                    <a:pt x="99" y="26971"/>
                    <a:pt x="238" y="26971"/>
                  </a:cubicBezTo>
                  <a:cubicBezTo>
                    <a:pt x="298" y="26971"/>
                    <a:pt x="364" y="26952"/>
                    <a:pt x="434" y="26912"/>
                  </a:cubicBezTo>
                  <a:lnTo>
                    <a:pt x="16979" y="17372"/>
                  </a:lnTo>
                  <a:cubicBezTo>
                    <a:pt x="17213" y="17205"/>
                    <a:pt x="17346" y="16938"/>
                    <a:pt x="17380" y="16638"/>
                  </a:cubicBezTo>
                  <a:lnTo>
                    <a:pt x="17380" y="293"/>
                  </a:lnTo>
                  <a:cubicBezTo>
                    <a:pt x="17380" y="106"/>
                    <a:pt x="17281" y="1"/>
                    <a:pt x="1715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5"/>
            <p:cNvSpPr/>
            <p:nvPr/>
          </p:nvSpPr>
          <p:spPr>
            <a:xfrm>
              <a:off x="3995525" y="2390675"/>
              <a:ext cx="434500" cy="674300"/>
            </a:xfrm>
            <a:custGeom>
              <a:avLst/>
              <a:gdLst/>
              <a:ahLst/>
              <a:cxnLst/>
              <a:rect l="l" t="t" r="r" b="b"/>
              <a:pathLst>
                <a:path w="17380" h="26972" extrusionOk="0">
                  <a:moveTo>
                    <a:pt x="17153" y="1"/>
                  </a:moveTo>
                  <a:cubicBezTo>
                    <a:pt x="17099" y="1"/>
                    <a:pt x="17039" y="20"/>
                    <a:pt x="16979" y="60"/>
                  </a:cubicBezTo>
                  <a:lnTo>
                    <a:pt x="434" y="9600"/>
                  </a:lnTo>
                  <a:cubicBezTo>
                    <a:pt x="167" y="9767"/>
                    <a:pt x="34" y="10033"/>
                    <a:pt x="0" y="10334"/>
                  </a:cubicBezTo>
                  <a:lnTo>
                    <a:pt x="0" y="26679"/>
                  </a:lnTo>
                  <a:cubicBezTo>
                    <a:pt x="0" y="26866"/>
                    <a:pt x="99" y="26971"/>
                    <a:pt x="238" y="26971"/>
                  </a:cubicBezTo>
                  <a:cubicBezTo>
                    <a:pt x="298" y="26971"/>
                    <a:pt x="364" y="26952"/>
                    <a:pt x="434" y="26912"/>
                  </a:cubicBezTo>
                  <a:lnTo>
                    <a:pt x="16979" y="17372"/>
                  </a:lnTo>
                  <a:cubicBezTo>
                    <a:pt x="17213" y="17205"/>
                    <a:pt x="17346" y="16938"/>
                    <a:pt x="17380" y="16638"/>
                  </a:cubicBezTo>
                  <a:lnTo>
                    <a:pt x="17380" y="293"/>
                  </a:lnTo>
                  <a:cubicBezTo>
                    <a:pt x="17380" y="106"/>
                    <a:pt x="17281" y="1"/>
                    <a:pt x="171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5"/>
            <p:cNvSpPr/>
            <p:nvPr/>
          </p:nvSpPr>
          <p:spPr>
            <a:xfrm>
              <a:off x="3995525" y="2623975"/>
              <a:ext cx="434500" cy="441000"/>
            </a:xfrm>
            <a:custGeom>
              <a:avLst/>
              <a:gdLst/>
              <a:ahLst/>
              <a:cxnLst/>
              <a:rect l="l" t="t" r="r" b="b"/>
              <a:pathLst>
                <a:path w="17380" h="17640" extrusionOk="0">
                  <a:moveTo>
                    <a:pt x="12776" y="1"/>
                  </a:moveTo>
                  <a:lnTo>
                    <a:pt x="10008" y="4871"/>
                  </a:lnTo>
                  <a:lnTo>
                    <a:pt x="11942" y="7373"/>
                  </a:lnTo>
                  <a:lnTo>
                    <a:pt x="5538" y="1869"/>
                  </a:lnTo>
                  <a:lnTo>
                    <a:pt x="0" y="13844"/>
                  </a:lnTo>
                  <a:lnTo>
                    <a:pt x="0" y="17347"/>
                  </a:lnTo>
                  <a:cubicBezTo>
                    <a:pt x="0" y="17534"/>
                    <a:pt x="99" y="17639"/>
                    <a:pt x="238" y="17639"/>
                  </a:cubicBezTo>
                  <a:cubicBezTo>
                    <a:pt x="298" y="17639"/>
                    <a:pt x="364" y="17620"/>
                    <a:pt x="434" y="17580"/>
                  </a:cubicBezTo>
                  <a:lnTo>
                    <a:pt x="16946" y="8040"/>
                  </a:lnTo>
                  <a:cubicBezTo>
                    <a:pt x="17213" y="7873"/>
                    <a:pt x="17346" y="7606"/>
                    <a:pt x="17380" y="7306"/>
                  </a:cubicBezTo>
                  <a:lnTo>
                    <a:pt x="17380" y="4237"/>
                  </a:lnTo>
                  <a:lnTo>
                    <a:pt x="12776"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5"/>
            <p:cNvSpPr/>
            <p:nvPr/>
          </p:nvSpPr>
          <p:spPr>
            <a:xfrm>
              <a:off x="4299900" y="2493800"/>
              <a:ext cx="62575" cy="80275"/>
            </a:xfrm>
            <a:custGeom>
              <a:avLst/>
              <a:gdLst/>
              <a:ahLst/>
              <a:cxnLst/>
              <a:rect l="l" t="t" r="r" b="b"/>
              <a:pathLst>
                <a:path w="2503" h="3211" extrusionOk="0">
                  <a:moveTo>
                    <a:pt x="1812" y="1"/>
                  </a:moveTo>
                  <a:cubicBezTo>
                    <a:pt x="1647" y="1"/>
                    <a:pt x="1462" y="55"/>
                    <a:pt x="1268" y="171"/>
                  </a:cubicBezTo>
                  <a:cubicBezTo>
                    <a:pt x="535" y="638"/>
                    <a:pt x="68" y="1439"/>
                    <a:pt x="1" y="2339"/>
                  </a:cubicBezTo>
                  <a:cubicBezTo>
                    <a:pt x="1" y="2884"/>
                    <a:pt x="287" y="3210"/>
                    <a:pt x="703" y="3210"/>
                  </a:cubicBezTo>
                  <a:cubicBezTo>
                    <a:pt x="873" y="3210"/>
                    <a:pt x="1065" y="3156"/>
                    <a:pt x="1268" y="3040"/>
                  </a:cubicBezTo>
                  <a:cubicBezTo>
                    <a:pt x="2002" y="2573"/>
                    <a:pt x="2469" y="1772"/>
                    <a:pt x="2503" y="872"/>
                  </a:cubicBezTo>
                  <a:cubicBezTo>
                    <a:pt x="2503" y="327"/>
                    <a:pt x="2217" y="1"/>
                    <a:pt x="181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5"/>
            <p:cNvSpPr/>
            <p:nvPr/>
          </p:nvSpPr>
          <p:spPr>
            <a:xfrm>
              <a:off x="2002425" y="1712450"/>
              <a:ext cx="2507650" cy="1905650"/>
            </a:xfrm>
            <a:custGeom>
              <a:avLst/>
              <a:gdLst/>
              <a:ahLst/>
              <a:cxnLst/>
              <a:rect l="l" t="t" r="r" b="b"/>
              <a:pathLst>
                <a:path w="100306" h="76226" extrusionOk="0">
                  <a:moveTo>
                    <a:pt x="99557" y="1"/>
                  </a:moveTo>
                  <a:cubicBezTo>
                    <a:pt x="99380" y="1"/>
                    <a:pt x="99181" y="55"/>
                    <a:pt x="98972" y="169"/>
                  </a:cubicBezTo>
                  <a:lnTo>
                    <a:pt x="1369" y="56543"/>
                  </a:lnTo>
                  <a:cubicBezTo>
                    <a:pt x="568" y="57043"/>
                    <a:pt x="68" y="57911"/>
                    <a:pt x="1" y="58845"/>
                  </a:cubicBezTo>
                  <a:lnTo>
                    <a:pt x="1" y="75290"/>
                  </a:lnTo>
                  <a:cubicBezTo>
                    <a:pt x="1" y="75885"/>
                    <a:pt x="307" y="76226"/>
                    <a:pt x="762" y="76226"/>
                  </a:cubicBezTo>
                  <a:cubicBezTo>
                    <a:pt x="944" y="76226"/>
                    <a:pt x="1149" y="76171"/>
                    <a:pt x="1369" y="76057"/>
                  </a:cubicBezTo>
                  <a:lnTo>
                    <a:pt x="98972" y="19717"/>
                  </a:lnTo>
                  <a:cubicBezTo>
                    <a:pt x="99739" y="19183"/>
                    <a:pt x="100239" y="18316"/>
                    <a:pt x="100306" y="17382"/>
                  </a:cubicBezTo>
                  <a:lnTo>
                    <a:pt x="100306" y="937"/>
                  </a:lnTo>
                  <a:cubicBezTo>
                    <a:pt x="100306" y="341"/>
                    <a:pt x="99999" y="1"/>
                    <a:pt x="9955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5"/>
            <p:cNvSpPr/>
            <p:nvPr/>
          </p:nvSpPr>
          <p:spPr>
            <a:xfrm>
              <a:off x="2065825" y="3151025"/>
              <a:ext cx="125100" cy="162650"/>
            </a:xfrm>
            <a:custGeom>
              <a:avLst/>
              <a:gdLst/>
              <a:ahLst/>
              <a:cxnLst/>
              <a:rect l="l" t="t" r="r" b="b"/>
              <a:pathLst>
                <a:path w="5004" h="6506" extrusionOk="0">
                  <a:moveTo>
                    <a:pt x="2502" y="1"/>
                  </a:moveTo>
                  <a:lnTo>
                    <a:pt x="0" y="4337"/>
                  </a:lnTo>
                  <a:lnTo>
                    <a:pt x="0" y="4337"/>
                  </a:lnTo>
                  <a:lnTo>
                    <a:pt x="1268" y="3603"/>
                  </a:lnTo>
                  <a:lnTo>
                    <a:pt x="1268" y="6505"/>
                  </a:lnTo>
                  <a:lnTo>
                    <a:pt x="3769" y="5071"/>
                  </a:lnTo>
                  <a:lnTo>
                    <a:pt x="3769" y="2169"/>
                  </a:lnTo>
                  <a:lnTo>
                    <a:pt x="5004" y="1435"/>
                  </a:lnTo>
                  <a:lnTo>
                    <a:pt x="2502"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5"/>
            <p:cNvSpPr/>
            <p:nvPr/>
          </p:nvSpPr>
          <p:spPr>
            <a:xfrm>
              <a:off x="2064150" y="3383850"/>
              <a:ext cx="26700" cy="90775"/>
            </a:xfrm>
            <a:custGeom>
              <a:avLst/>
              <a:gdLst/>
              <a:ahLst/>
              <a:cxnLst/>
              <a:rect l="l" t="t" r="r" b="b"/>
              <a:pathLst>
                <a:path w="1068" h="3631" extrusionOk="0">
                  <a:moveTo>
                    <a:pt x="685" y="1"/>
                  </a:moveTo>
                  <a:cubicBezTo>
                    <a:pt x="630" y="1"/>
                    <a:pt x="576" y="19"/>
                    <a:pt x="534" y="61"/>
                  </a:cubicBezTo>
                  <a:cubicBezTo>
                    <a:pt x="367" y="161"/>
                    <a:pt x="234" y="328"/>
                    <a:pt x="167" y="495"/>
                  </a:cubicBezTo>
                  <a:cubicBezTo>
                    <a:pt x="34" y="728"/>
                    <a:pt x="0" y="1028"/>
                    <a:pt x="0" y="1295"/>
                  </a:cubicBezTo>
                  <a:lnTo>
                    <a:pt x="34" y="1395"/>
                  </a:lnTo>
                  <a:lnTo>
                    <a:pt x="367" y="1229"/>
                  </a:lnTo>
                  <a:lnTo>
                    <a:pt x="367" y="1095"/>
                  </a:lnTo>
                  <a:cubicBezTo>
                    <a:pt x="367" y="1028"/>
                    <a:pt x="367" y="962"/>
                    <a:pt x="367" y="895"/>
                  </a:cubicBezTo>
                  <a:cubicBezTo>
                    <a:pt x="367" y="762"/>
                    <a:pt x="434" y="628"/>
                    <a:pt x="567" y="561"/>
                  </a:cubicBezTo>
                  <a:cubicBezTo>
                    <a:pt x="584" y="545"/>
                    <a:pt x="609" y="536"/>
                    <a:pt x="634" y="536"/>
                  </a:cubicBezTo>
                  <a:cubicBezTo>
                    <a:pt x="659" y="536"/>
                    <a:pt x="684" y="545"/>
                    <a:pt x="701" y="561"/>
                  </a:cubicBezTo>
                  <a:cubicBezTo>
                    <a:pt x="734" y="628"/>
                    <a:pt x="768" y="695"/>
                    <a:pt x="768" y="795"/>
                  </a:cubicBezTo>
                  <a:cubicBezTo>
                    <a:pt x="734" y="928"/>
                    <a:pt x="734" y="1062"/>
                    <a:pt x="701" y="1195"/>
                  </a:cubicBezTo>
                  <a:cubicBezTo>
                    <a:pt x="634" y="1429"/>
                    <a:pt x="567" y="1662"/>
                    <a:pt x="467" y="1896"/>
                  </a:cubicBezTo>
                  <a:lnTo>
                    <a:pt x="234" y="2530"/>
                  </a:lnTo>
                  <a:lnTo>
                    <a:pt x="167" y="2763"/>
                  </a:lnTo>
                  <a:lnTo>
                    <a:pt x="100" y="2963"/>
                  </a:lnTo>
                  <a:cubicBezTo>
                    <a:pt x="34" y="3097"/>
                    <a:pt x="34" y="3197"/>
                    <a:pt x="34" y="3197"/>
                  </a:cubicBezTo>
                  <a:lnTo>
                    <a:pt x="34" y="3630"/>
                  </a:lnTo>
                  <a:lnTo>
                    <a:pt x="1034" y="3063"/>
                  </a:lnTo>
                  <a:lnTo>
                    <a:pt x="1034" y="2563"/>
                  </a:lnTo>
                  <a:lnTo>
                    <a:pt x="401" y="2930"/>
                  </a:lnTo>
                  <a:cubicBezTo>
                    <a:pt x="401" y="2896"/>
                    <a:pt x="401" y="2896"/>
                    <a:pt x="401" y="2863"/>
                  </a:cubicBezTo>
                  <a:cubicBezTo>
                    <a:pt x="434" y="2796"/>
                    <a:pt x="467" y="2730"/>
                    <a:pt x="501" y="2630"/>
                  </a:cubicBezTo>
                  <a:lnTo>
                    <a:pt x="534" y="2463"/>
                  </a:lnTo>
                  <a:cubicBezTo>
                    <a:pt x="634" y="2263"/>
                    <a:pt x="667" y="2096"/>
                    <a:pt x="701" y="1996"/>
                  </a:cubicBezTo>
                  <a:cubicBezTo>
                    <a:pt x="834" y="1662"/>
                    <a:pt x="934" y="1395"/>
                    <a:pt x="934" y="1262"/>
                  </a:cubicBezTo>
                  <a:cubicBezTo>
                    <a:pt x="1001" y="1028"/>
                    <a:pt x="1034" y="795"/>
                    <a:pt x="1034" y="561"/>
                  </a:cubicBezTo>
                  <a:cubicBezTo>
                    <a:pt x="1068" y="395"/>
                    <a:pt x="1001" y="228"/>
                    <a:pt x="901" y="94"/>
                  </a:cubicBezTo>
                  <a:cubicBezTo>
                    <a:pt x="843" y="36"/>
                    <a:pt x="762" y="1"/>
                    <a:pt x="68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5"/>
            <p:cNvSpPr/>
            <p:nvPr/>
          </p:nvSpPr>
          <p:spPr>
            <a:xfrm>
              <a:off x="2095000" y="3364200"/>
              <a:ext cx="26700" cy="86575"/>
            </a:xfrm>
            <a:custGeom>
              <a:avLst/>
              <a:gdLst/>
              <a:ahLst/>
              <a:cxnLst/>
              <a:rect l="l" t="t" r="r" b="b"/>
              <a:pathLst>
                <a:path w="1068" h="3463" extrusionOk="0">
                  <a:moveTo>
                    <a:pt x="601" y="547"/>
                  </a:moveTo>
                  <a:cubicBezTo>
                    <a:pt x="701" y="547"/>
                    <a:pt x="734" y="647"/>
                    <a:pt x="734" y="880"/>
                  </a:cubicBezTo>
                  <a:cubicBezTo>
                    <a:pt x="768" y="981"/>
                    <a:pt x="734" y="1081"/>
                    <a:pt x="734" y="1214"/>
                  </a:cubicBezTo>
                  <a:cubicBezTo>
                    <a:pt x="701" y="1281"/>
                    <a:pt x="634" y="1381"/>
                    <a:pt x="568" y="1448"/>
                  </a:cubicBezTo>
                  <a:cubicBezTo>
                    <a:pt x="526" y="1461"/>
                    <a:pt x="496" y="1469"/>
                    <a:pt x="473" y="1469"/>
                  </a:cubicBezTo>
                  <a:cubicBezTo>
                    <a:pt x="440" y="1469"/>
                    <a:pt x="420" y="1453"/>
                    <a:pt x="401" y="1414"/>
                  </a:cubicBezTo>
                  <a:cubicBezTo>
                    <a:pt x="367" y="1314"/>
                    <a:pt x="334" y="1214"/>
                    <a:pt x="334" y="1114"/>
                  </a:cubicBezTo>
                  <a:cubicBezTo>
                    <a:pt x="334" y="1047"/>
                    <a:pt x="334" y="981"/>
                    <a:pt x="334" y="880"/>
                  </a:cubicBezTo>
                  <a:cubicBezTo>
                    <a:pt x="334" y="814"/>
                    <a:pt x="367" y="780"/>
                    <a:pt x="401" y="714"/>
                  </a:cubicBezTo>
                  <a:cubicBezTo>
                    <a:pt x="434" y="647"/>
                    <a:pt x="468" y="580"/>
                    <a:pt x="534" y="547"/>
                  </a:cubicBezTo>
                  <a:close/>
                  <a:moveTo>
                    <a:pt x="618" y="1966"/>
                  </a:moveTo>
                  <a:cubicBezTo>
                    <a:pt x="631" y="1966"/>
                    <a:pt x="645" y="1970"/>
                    <a:pt x="668" y="1981"/>
                  </a:cubicBezTo>
                  <a:cubicBezTo>
                    <a:pt x="734" y="2015"/>
                    <a:pt x="734" y="2115"/>
                    <a:pt x="734" y="2315"/>
                  </a:cubicBezTo>
                  <a:lnTo>
                    <a:pt x="734" y="2448"/>
                  </a:lnTo>
                  <a:cubicBezTo>
                    <a:pt x="734" y="2482"/>
                    <a:pt x="734" y="2548"/>
                    <a:pt x="734" y="2615"/>
                  </a:cubicBezTo>
                  <a:cubicBezTo>
                    <a:pt x="701" y="2715"/>
                    <a:pt x="634" y="2849"/>
                    <a:pt x="534" y="2915"/>
                  </a:cubicBezTo>
                  <a:cubicBezTo>
                    <a:pt x="518" y="2932"/>
                    <a:pt x="501" y="2940"/>
                    <a:pt x="480" y="2940"/>
                  </a:cubicBezTo>
                  <a:cubicBezTo>
                    <a:pt x="459" y="2940"/>
                    <a:pt x="434" y="2932"/>
                    <a:pt x="401" y="2915"/>
                  </a:cubicBezTo>
                  <a:cubicBezTo>
                    <a:pt x="367" y="2849"/>
                    <a:pt x="334" y="2782"/>
                    <a:pt x="367" y="2682"/>
                  </a:cubicBezTo>
                  <a:lnTo>
                    <a:pt x="367" y="2515"/>
                  </a:lnTo>
                  <a:cubicBezTo>
                    <a:pt x="334" y="2448"/>
                    <a:pt x="367" y="2348"/>
                    <a:pt x="367" y="2248"/>
                  </a:cubicBezTo>
                  <a:cubicBezTo>
                    <a:pt x="401" y="2148"/>
                    <a:pt x="468" y="2048"/>
                    <a:pt x="534" y="1981"/>
                  </a:cubicBezTo>
                  <a:cubicBezTo>
                    <a:pt x="579" y="1981"/>
                    <a:pt x="594" y="1966"/>
                    <a:pt x="618" y="1966"/>
                  </a:cubicBezTo>
                  <a:close/>
                  <a:moveTo>
                    <a:pt x="711" y="0"/>
                  </a:moveTo>
                  <a:cubicBezTo>
                    <a:pt x="654" y="0"/>
                    <a:pt x="594" y="17"/>
                    <a:pt x="534" y="47"/>
                  </a:cubicBezTo>
                  <a:cubicBezTo>
                    <a:pt x="367" y="180"/>
                    <a:pt x="234" y="313"/>
                    <a:pt x="167" y="514"/>
                  </a:cubicBezTo>
                  <a:cubicBezTo>
                    <a:pt x="67" y="680"/>
                    <a:pt x="34" y="880"/>
                    <a:pt x="34" y="1114"/>
                  </a:cubicBezTo>
                  <a:lnTo>
                    <a:pt x="34" y="1281"/>
                  </a:lnTo>
                  <a:cubicBezTo>
                    <a:pt x="34" y="1381"/>
                    <a:pt x="67" y="1481"/>
                    <a:pt x="67" y="1548"/>
                  </a:cubicBezTo>
                  <a:cubicBezTo>
                    <a:pt x="134" y="1681"/>
                    <a:pt x="201" y="1781"/>
                    <a:pt x="267" y="1781"/>
                  </a:cubicBezTo>
                  <a:cubicBezTo>
                    <a:pt x="234" y="1848"/>
                    <a:pt x="167" y="1948"/>
                    <a:pt x="134" y="2015"/>
                  </a:cubicBezTo>
                  <a:cubicBezTo>
                    <a:pt x="67" y="2215"/>
                    <a:pt x="34" y="2415"/>
                    <a:pt x="34" y="2615"/>
                  </a:cubicBezTo>
                  <a:lnTo>
                    <a:pt x="34" y="2915"/>
                  </a:lnTo>
                  <a:cubicBezTo>
                    <a:pt x="1" y="3082"/>
                    <a:pt x="67" y="3249"/>
                    <a:pt x="167" y="3382"/>
                  </a:cubicBezTo>
                  <a:cubicBezTo>
                    <a:pt x="222" y="3437"/>
                    <a:pt x="288" y="3462"/>
                    <a:pt x="357" y="3462"/>
                  </a:cubicBezTo>
                  <a:cubicBezTo>
                    <a:pt x="414" y="3462"/>
                    <a:pt x="474" y="3446"/>
                    <a:pt x="534" y="3416"/>
                  </a:cubicBezTo>
                  <a:cubicBezTo>
                    <a:pt x="701" y="3316"/>
                    <a:pt x="834" y="3149"/>
                    <a:pt x="901" y="2982"/>
                  </a:cubicBezTo>
                  <a:cubicBezTo>
                    <a:pt x="1001" y="2782"/>
                    <a:pt x="1068" y="2582"/>
                    <a:pt x="1068" y="2348"/>
                  </a:cubicBezTo>
                  <a:lnTo>
                    <a:pt x="1068" y="2048"/>
                  </a:lnTo>
                  <a:cubicBezTo>
                    <a:pt x="1068" y="1948"/>
                    <a:pt x="1035" y="1848"/>
                    <a:pt x="1035" y="1748"/>
                  </a:cubicBezTo>
                  <a:cubicBezTo>
                    <a:pt x="1001" y="1648"/>
                    <a:pt x="901" y="1548"/>
                    <a:pt x="801" y="1514"/>
                  </a:cubicBezTo>
                  <a:cubicBezTo>
                    <a:pt x="834" y="1448"/>
                    <a:pt x="901" y="1381"/>
                    <a:pt x="935" y="1314"/>
                  </a:cubicBezTo>
                  <a:cubicBezTo>
                    <a:pt x="1001" y="1114"/>
                    <a:pt x="1035" y="914"/>
                    <a:pt x="1035" y="714"/>
                  </a:cubicBezTo>
                  <a:lnTo>
                    <a:pt x="1035" y="547"/>
                  </a:lnTo>
                  <a:cubicBezTo>
                    <a:pt x="1035" y="380"/>
                    <a:pt x="1001" y="213"/>
                    <a:pt x="901" y="80"/>
                  </a:cubicBezTo>
                  <a:cubicBezTo>
                    <a:pt x="846" y="25"/>
                    <a:pt x="781" y="0"/>
                    <a:pt x="71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5"/>
            <p:cNvSpPr/>
            <p:nvPr/>
          </p:nvSpPr>
          <p:spPr>
            <a:xfrm>
              <a:off x="2126700" y="3421225"/>
              <a:ext cx="8350" cy="17525"/>
            </a:xfrm>
            <a:custGeom>
              <a:avLst/>
              <a:gdLst/>
              <a:ahLst/>
              <a:cxnLst/>
              <a:rect l="l" t="t" r="r" b="b"/>
              <a:pathLst>
                <a:path w="334" h="701" extrusionOk="0">
                  <a:moveTo>
                    <a:pt x="334" y="0"/>
                  </a:moveTo>
                  <a:lnTo>
                    <a:pt x="0" y="201"/>
                  </a:lnTo>
                  <a:lnTo>
                    <a:pt x="0" y="701"/>
                  </a:lnTo>
                  <a:lnTo>
                    <a:pt x="334" y="501"/>
                  </a:lnTo>
                  <a:lnTo>
                    <a:pt x="334"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5"/>
            <p:cNvSpPr/>
            <p:nvPr/>
          </p:nvSpPr>
          <p:spPr>
            <a:xfrm>
              <a:off x="2140025" y="3340000"/>
              <a:ext cx="26725" cy="91250"/>
            </a:xfrm>
            <a:custGeom>
              <a:avLst/>
              <a:gdLst/>
              <a:ahLst/>
              <a:cxnLst/>
              <a:rect l="l" t="t" r="r" b="b"/>
              <a:pathLst>
                <a:path w="1069" h="3650" extrusionOk="0">
                  <a:moveTo>
                    <a:pt x="728" y="1"/>
                  </a:moveTo>
                  <a:cubicBezTo>
                    <a:pt x="671" y="1"/>
                    <a:pt x="613" y="17"/>
                    <a:pt x="568" y="47"/>
                  </a:cubicBezTo>
                  <a:cubicBezTo>
                    <a:pt x="401" y="147"/>
                    <a:pt x="268" y="314"/>
                    <a:pt x="168" y="481"/>
                  </a:cubicBezTo>
                  <a:cubicBezTo>
                    <a:pt x="68" y="714"/>
                    <a:pt x="1" y="1015"/>
                    <a:pt x="34" y="1281"/>
                  </a:cubicBezTo>
                  <a:lnTo>
                    <a:pt x="68" y="1381"/>
                  </a:lnTo>
                  <a:lnTo>
                    <a:pt x="368" y="1215"/>
                  </a:lnTo>
                  <a:lnTo>
                    <a:pt x="368" y="1081"/>
                  </a:lnTo>
                  <a:cubicBezTo>
                    <a:pt x="368" y="1015"/>
                    <a:pt x="368" y="948"/>
                    <a:pt x="368" y="881"/>
                  </a:cubicBezTo>
                  <a:cubicBezTo>
                    <a:pt x="368" y="748"/>
                    <a:pt x="434" y="614"/>
                    <a:pt x="568" y="548"/>
                  </a:cubicBezTo>
                  <a:cubicBezTo>
                    <a:pt x="585" y="531"/>
                    <a:pt x="610" y="523"/>
                    <a:pt x="635" y="523"/>
                  </a:cubicBezTo>
                  <a:cubicBezTo>
                    <a:pt x="660" y="523"/>
                    <a:pt x="685" y="531"/>
                    <a:pt x="701" y="548"/>
                  </a:cubicBezTo>
                  <a:cubicBezTo>
                    <a:pt x="735" y="614"/>
                    <a:pt x="768" y="714"/>
                    <a:pt x="768" y="781"/>
                  </a:cubicBezTo>
                  <a:cubicBezTo>
                    <a:pt x="768" y="914"/>
                    <a:pt x="735" y="1048"/>
                    <a:pt x="701" y="1181"/>
                  </a:cubicBezTo>
                  <a:cubicBezTo>
                    <a:pt x="635" y="1448"/>
                    <a:pt x="568" y="1682"/>
                    <a:pt x="468" y="1882"/>
                  </a:cubicBezTo>
                  <a:cubicBezTo>
                    <a:pt x="368" y="2182"/>
                    <a:pt x="301" y="2382"/>
                    <a:pt x="268" y="2516"/>
                  </a:cubicBezTo>
                  <a:lnTo>
                    <a:pt x="168" y="2749"/>
                  </a:lnTo>
                  <a:lnTo>
                    <a:pt x="101" y="2949"/>
                  </a:lnTo>
                  <a:cubicBezTo>
                    <a:pt x="68" y="3116"/>
                    <a:pt x="34" y="3183"/>
                    <a:pt x="34" y="3183"/>
                  </a:cubicBezTo>
                  <a:lnTo>
                    <a:pt x="34" y="3650"/>
                  </a:lnTo>
                  <a:lnTo>
                    <a:pt x="1035" y="3049"/>
                  </a:lnTo>
                  <a:lnTo>
                    <a:pt x="1035" y="2582"/>
                  </a:lnTo>
                  <a:lnTo>
                    <a:pt x="401" y="2916"/>
                  </a:lnTo>
                  <a:cubicBezTo>
                    <a:pt x="401" y="2916"/>
                    <a:pt x="401" y="2916"/>
                    <a:pt x="401" y="2883"/>
                  </a:cubicBezTo>
                  <a:cubicBezTo>
                    <a:pt x="434" y="2816"/>
                    <a:pt x="468" y="2716"/>
                    <a:pt x="501" y="2616"/>
                  </a:cubicBezTo>
                  <a:lnTo>
                    <a:pt x="568" y="2449"/>
                  </a:lnTo>
                  <a:cubicBezTo>
                    <a:pt x="635" y="2249"/>
                    <a:pt x="668" y="2115"/>
                    <a:pt x="701" y="2015"/>
                  </a:cubicBezTo>
                  <a:cubicBezTo>
                    <a:pt x="835" y="1648"/>
                    <a:pt x="935" y="1415"/>
                    <a:pt x="968" y="1281"/>
                  </a:cubicBezTo>
                  <a:cubicBezTo>
                    <a:pt x="1035" y="1048"/>
                    <a:pt x="1068" y="814"/>
                    <a:pt x="1068" y="581"/>
                  </a:cubicBezTo>
                  <a:cubicBezTo>
                    <a:pt x="1068" y="414"/>
                    <a:pt x="1002" y="247"/>
                    <a:pt x="901" y="81"/>
                  </a:cubicBezTo>
                  <a:cubicBezTo>
                    <a:pt x="865" y="25"/>
                    <a:pt x="798" y="1"/>
                    <a:pt x="72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5"/>
            <p:cNvSpPr/>
            <p:nvPr/>
          </p:nvSpPr>
          <p:spPr>
            <a:xfrm>
              <a:off x="2173400" y="3315325"/>
              <a:ext cx="28375" cy="96750"/>
            </a:xfrm>
            <a:custGeom>
              <a:avLst/>
              <a:gdLst/>
              <a:ahLst/>
              <a:cxnLst/>
              <a:rect l="l" t="t" r="r" b="b"/>
              <a:pathLst>
                <a:path w="1135" h="3870" extrusionOk="0">
                  <a:moveTo>
                    <a:pt x="1034" y="0"/>
                  </a:moveTo>
                  <a:lnTo>
                    <a:pt x="701" y="200"/>
                  </a:lnTo>
                  <a:lnTo>
                    <a:pt x="300" y="1601"/>
                  </a:lnTo>
                  <a:lnTo>
                    <a:pt x="300" y="400"/>
                  </a:lnTo>
                  <a:lnTo>
                    <a:pt x="0" y="601"/>
                  </a:lnTo>
                  <a:lnTo>
                    <a:pt x="0" y="3870"/>
                  </a:lnTo>
                  <a:lnTo>
                    <a:pt x="300" y="3669"/>
                  </a:lnTo>
                  <a:lnTo>
                    <a:pt x="300" y="2635"/>
                  </a:lnTo>
                  <a:lnTo>
                    <a:pt x="400" y="2302"/>
                  </a:lnTo>
                  <a:lnTo>
                    <a:pt x="734" y="3436"/>
                  </a:lnTo>
                  <a:lnTo>
                    <a:pt x="1134" y="3202"/>
                  </a:lnTo>
                  <a:lnTo>
                    <a:pt x="634" y="1568"/>
                  </a:lnTo>
                  <a:lnTo>
                    <a:pt x="1034"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5"/>
            <p:cNvSpPr/>
            <p:nvPr/>
          </p:nvSpPr>
          <p:spPr>
            <a:xfrm>
              <a:off x="2250950" y="3034275"/>
              <a:ext cx="5025" cy="428675"/>
            </a:xfrm>
            <a:custGeom>
              <a:avLst/>
              <a:gdLst/>
              <a:ahLst/>
              <a:cxnLst/>
              <a:rect l="l" t="t" r="r" b="b"/>
              <a:pathLst>
                <a:path w="201" h="17147" extrusionOk="0">
                  <a:moveTo>
                    <a:pt x="100" y="1"/>
                  </a:moveTo>
                  <a:cubicBezTo>
                    <a:pt x="67" y="1"/>
                    <a:pt x="0" y="34"/>
                    <a:pt x="0" y="101"/>
                  </a:cubicBezTo>
                  <a:lnTo>
                    <a:pt x="0" y="17080"/>
                  </a:lnTo>
                  <a:cubicBezTo>
                    <a:pt x="0" y="17113"/>
                    <a:pt x="67" y="17146"/>
                    <a:pt x="100" y="17146"/>
                  </a:cubicBezTo>
                  <a:cubicBezTo>
                    <a:pt x="134" y="17146"/>
                    <a:pt x="167" y="17113"/>
                    <a:pt x="200" y="17080"/>
                  </a:cubicBezTo>
                  <a:lnTo>
                    <a:pt x="200" y="101"/>
                  </a:lnTo>
                  <a:cubicBezTo>
                    <a:pt x="200" y="34"/>
                    <a:pt x="134" y="1"/>
                    <a:pt x="10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5"/>
            <p:cNvSpPr/>
            <p:nvPr/>
          </p:nvSpPr>
          <p:spPr>
            <a:xfrm>
              <a:off x="2331825" y="2995875"/>
              <a:ext cx="73425" cy="94350"/>
            </a:xfrm>
            <a:custGeom>
              <a:avLst/>
              <a:gdLst/>
              <a:ahLst/>
              <a:cxnLst/>
              <a:rect l="l" t="t" r="r" b="b"/>
              <a:pathLst>
                <a:path w="2937" h="3774" extrusionOk="0">
                  <a:moveTo>
                    <a:pt x="2126" y="0"/>
                  </a:moveTo>
                  <a:cubicBezTo>
                    <a:pt x="1928" y="0"/>
                    <a:pt x="1704" y="65"/>
                    <a:pt x="1469" y="202"/>
                  </a:cubicBezTo>
                  <a:cubicBezTo>
                    <a:pt x="601" y="736"/>
                    <a:pt x="68" y="1704"/>
                    <a:pt x="1" y="2738"/>
                  </a:cubicBezTo>
                  <a:cubicBezTo>
                    <a:pt x="1" y="3397"/>
                    <a:pt x="317" y="3774"/>
                    <a:pt x="796" y="3774"/>
                  </a:cubicBezTo>
                  <a:cubicBezTo>
                    <a:pt x="996" y="3774"/>
                    <a:pt x="1224" y="3709"/>
                    <a:pt x="1469" y="3572"/>
                  </a:cubicBezTo>
                  <a:cubicBezTo>
                    <a:pt x="2336" y="3004"/>
                    <a:pt x="2870" y="2070"/>
                    <a:pt x="2936" y="1036"/>
                  </a:cubicBezTo>
                  <a:cubicBezTo>
                    <a:pt x="2936" y="377"/>
                    <a:pt x="2604" y="0"/>
                    <a:pt x="212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5"/>
            <p:cNvSpPr/>
            <p:nvPr/>
          </p:nvSpPr>
          <p:spPr>
            <a:xfrm>
              <a:off x="2441075" y="2432050"/>
              <a:ext cx="966550" cy="578450"/>
            </a:xfrm>
            <a:custGeom>
              <a:avLst/>
              <a:gdLst/>
              <a:ahLst/>
              <a:cxnLst/>
              <a:rect l="l" t="t" r="r" b="b"/>
              <a:pathLst>
                <a:path w="38662" h="23138" extrusionOk="0">
                  <a:moveTo>
                    <a:pt x="38283" y="0"/>
                  </a:moveTo>
                  <a:cubicBezTo>
                    <a:pt x="38160" y="0"/>
                    <a:pt x="38015" y="45"/>
                    <a:pt x="37861" y="139"/>
                  </a:cubicBezTo>
                  <a:lnTo>
                    <a:pt x="835" y="21555"/>
                  </a:lnTo>
                  <a:cubicBezTo>
                    <a:pt x="368" y="21788"/>
                    <a:pt x="67" y="22222"/>
                    <a:pt x="1" y="22755"/>
                  </a:cubicBezTo>
                  <a:cubicBezTo>
                    <a:pt x="1" y="23005"/>
                    <a:pt x="143" y="23138"/>
                    <a:pt x="356" y="23138"/>
                  </a:cubicBezTo>
                  <a:cubicBezTo>
                    <a:pt x="484" y="23138"/>
                    <a:pt x="638" y="23089"/>
                    <a:pt x="801" y="22989"/>
                  </a:cubicBezTo>
                  <a:lnTo>
                    <a:pt x="37861" y="1574"/>
                  </a:lnTo>
                  <a:cubicBezTo>
                    <a:pt x="38295" y="1340"/>
                    <a:pt x="38595" y="873"/>
                    <a:pt x="38662" y="406"/>
                  </a:cubicBezTo>
                  <a:cubicBezTo>
                    <a:pt x="38662" y="148"/>
                    <a:pt x="38509" y="0"/>
                    <a:pt x="3828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5"/>
            <p:cNvSpPr/>
            <p:nvPr/>
          </p:nvSpPr>
          <p:spPr>
            <a:xfrm>
              <a:off x="2331825" y="1985650"/>
              <a:ext cx="2070675" cy="1214375"/>
            </a:xfrm>
            <a:custGeom>
              <a:avLst/>
              <a:gdLst/>
              <a:ahLst/>
              <a:cxnLst/>
              <a:rect l="l" t="t" r="r" b="b"/>
              <a:pathLst>
                <a:path w="82827" h="48575" extrusionOk="0">
                  <a:moveTo>
                    <a:pt x="82472" y="0"/>
                  </a:moveTo>
                  <a:cubicBezTo>
                    <a:pt x="82343" y="0"/>
                    <a:pt x="82189" y="49"/>
                    <a:pt x="82026" y="149"/>
                  </a:cubicBezTo>
                  <a:lnTo>
                    <a:pt x="802" y="46983"/>
                  </a:lnTo>
                  <a:cubicBezTo>
                    <a:pt x="368" y="47250"/>
                    <a:pt x="68" y="47683"/>
                    <a:pt x="1" y="48184"/>
                  </a:cubicBezTo>
                  <a:cubicBezTo>
                    <a:pt x="1" y="48441"/>
                    <a:pt x="153" y="48574"/>
                    <a:pt x="377" y="48574"/>
                  </a:cubicBezTo>
                  <a:cubicBezTo>
                    <a:pt x="501" y="48574"/>
                    <a:pt x="647" y="48534"/>
                    <a:pt x="802" y="48450"/>
                  </a:cubicBezTo>
                  <a:lnTo>
                    <a:pt x="82026" y="1584"/>
                  </a:lnTo>
                  <a:cubicBezTo>
                    <a:pt x="82460" y="1350"/>
                    <a:pt x="82760" y="883"/>
                    <a:pt x="82827" y="383"/>
                  </a:cubicBezTo>
                  <a:cubicBezTo>
                    <a:pt x="82827" y="133"/>
                    <a:pt x="82684" y="0"/>
                    <a:pt x="8247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5"/>
            <p:cNvSpPr/>
            <p:nvPr/>
          </p:nvSpPr>
          <p:spPr>
            <a:xfrm>
              <a:off x="2331825" y="2058250"/>
              <a:ext cx="2070675" cy="1214900"/>
            </a:xfrm>
            <a:custGeom>
              <a:avLst/>
              <a:gdLst/>
              <a:ahLst/>
              <a:cxnLst/>
              <a:rect l="l" t="t" r="r" b="b"/>
              <a:pathLst>
                <a:path w="82827" h="48596" extrusionOk="0">
                  <a:moveTo>
                    <a:pt x="82465" y="0"/>
                  </a:moveTo>
                  <a:cubicBezTo>
                    <a:pt x="82338" y="0"/>
                    <a:pt x="82187" y="49"/>
                    <a:pt x="82026" y="147"/>
                  </a:cubicBezTo>
                  <a:lnTo>
                    <a:pt x="802" y="46981"/>
                  </a:lnTo>
                  <a:cubicBezTo>
                    <a:pt x="368" y="47248"/>
                    <a:pt x="68" y="47681"/>
                    <a:pt x="1" y="48182"/>
                  </a:cubicBezTo>
                  <a:cubicBezTo>
                    <a:pt x="1" y="48455"/>
                    <a:pt x="147" y="48596"/>
                    <a:pt x="363" y="48596"/>
                  </a:cubicBezTo>
                  <a:cubicBezTo>
                    <a:pt x="490" y="48596"/>
                    <a:pt x="641" y="48547"/>
                    <a:pt x="802" y="48448"/>
                  </a:cubicBezTo>
                  <a:lnTo>
                    <a:pt x="82026" y="1582"/>
                  </a:lnTo>
                  <a:cubicBezTo>
                    <a:pt x="82460" y="1348"/>
                    <a:pt x="82760" y="914"/>
                    <a:pt x="82827" y="414"/>
                  </a:cubicBezTo>
                  <a:cubicBezTo>
                    <a:pt x="82827" y="141"/>
                    <a:pt x="82681" y="0"/>
                    <a:pt x="8246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5"/>
            <p:cNvSpPr/>
            <p:nvPr/>
          </p:nvSpPr>
          <p:spPr>
            <a:xfrm>
              <a:off x="2419400" y="3223250"/>
              <a:ext cx="121775" cy="90775"/>
            </a:xfrm>
            <a:custGeom>
              <a:avLst/>
              <a:gdLst/>
              <a:ahLst/>
              <a:cxnLst/>
              <a:rect l="l" t="t" r="r" b="b"/>
              <a:pathLst>
                <a:path w="4871" h="3631" extrusionOk="0">
                  <a:moveTo>
                    <a:pt x="4509" y="0"/>
                  </a:moveTo>
                  <a:cubicBezTo>
                    <a:pt x="4382" y="0"/>
                    <a:pt x="4230" y="49"/>
                    <a:pt x="4070" y="147"/>
                  </a:cubicBezTo>
                  <a:lnTo>
                    <a:pt x="801" y="2015"/>
                  </a:lnTo>
                  <a:cubicBezTo>
                    <a:pt x="367" y="2282"/>
                    <a:pt x="67" y="2716"/>
                    <a:pt x="0" y="3216"/>
                  </a:cubicBezTo>
                  <a:cubicBezTo>
                    <a:pt x="0" y="3489"/>
                    <a:pt x="146" y="3630"/>
                    <a:pt x="362" y="3630"/>
                  </a:cubicBezTo>
                  <a:cubicBezTo>
                    <a:pt x="489" y="3630"/>
                    <a:pt x="641" y="3582"/>
                    <a:pt x="801" y="3483"/>
                  </a:cubicBezTo>
                  <a:lnTo>
                    <a:pt x="4070" y="1615"/>
                  </a:lnTo>
                  <a:cubicBezTo>
                    <a:pt x="4504" y="1348"/>
                    <a:pt x="4804" y="914"/>
                    <a:pt x="4871" y="414"/>
                  </a:cubicBezTo>
                  <a:cubicBezTo>
                    <a:pt x="4871" y="141"/>
                    <a:pt x="4725" y="0"/>
                    <a:pt x="450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5"/>
            <p:cNvSpPr/>
            <p:nvPr/>
          </p:nvSpPr>
          <p:spPr>
            <a:xfrm>
              <a:off x="2672075" y="3076475"/>
              <a:ext cx="121775" cy="90775"/>
            </a:xfrm>
            <a:custGeom>
              <a:avLst/>
              <a:gdLst/>
              <a:ahLst/>
              <a:cxnLst/>
              <a:rect l="l" t="t" r="r" b="b"/>
              <a:pathLst>
                <a:path w="4871" h="3631" extrusionOk="0">
                  <a:moveTo>
                    <a:pt x="4509" y="0"/>
                  </a:moveTo>
                  <a:cubicBezTo>
                    <a:pt x="4382" y="0"/>
                    <a:pt x="4231" y="49"/>
                    <a:pt x="4070" y="147"/>
                  </a:cubicBezTo>
                  <a:lnTo>
                    <a:pt x="801" y="2015"/>
                  </a:lnTo>
                  <a:cubicBezTo>
                    <a:pt x="368" y="2282"/>
                    <a:pt x="67" y="2716"/>
                    <a:pt x="1" y="3216"/>
                  </a:cubicBezTo>
                  <a:cubicBezTo>
                    <a:pt x="1" y="3490"/>
                    <a:pt x="146" y="3630"/>
                    <a:pt x="363" y="3630"/>
                  </a:cubicBezTo>
                  <a:cubicBezTo>
                    <a:pt x="490" y="3630"/>
                    <a:pt x="641" y="3582"/>
                    <a:pt x="801" y="3483"/>
                  </a:cubicBezTo>
                  <a:lnTo>
                    <a:pt x="4070" y="1615"/>
                  </a:lnTo>
                  <a:cubicBezTo>
                    <a:pt x="4504" y="1348"/>
                    <a:pt x="4804" y="915"/>
                    <a:pt x="4871" y="414"/>
                  </a:cubicBezTo>
                  <a:cubicBezTo>
                    <a:pt x="4871" y="141"/>
                    <a:pt x="4725" y="0"/>
                    <a:pt x="450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5"/>
            <p:cNvSpPr/>
            <p:nvPr/>
          </p:nvSpPr>
          <p:spPr>
            <a:xfrm>
              <a:off x="2331825" y="3290125"/>
              <a:ext cx="63425" cy="84600"/>
            </a:xfrm>
            <a:custGeom>
              <a:avLst/>
              <a:gdLst/>
              <a:ahLst/>
              <a:cxnLst/>
              <a:rect l="l" t="t" r="r" b="b"/>
              <a:pathLst>
                <a:path w="2537" h="3384" extrusionOk="0">
                  <a:moveTo>
                    <a:pt x="2377" y="1"/>
                  </a:moveTo>
                  <a:cubicBezTo>
                    <a:pt x="2343" y="1"/>
                    <a:pt x="2306" y="13"/>
                    <a:pt x="2269" y="41"/>
                  </a:cubicBezTo>
                  <a:lnTo>
                    <a:pt x="268" y="1175"/>
                  </a:lnTo>
                  <a:cubicBezTo>
                    <a:pt x="101" y="1275"/>
                    <a:pt x="1" y="1442"/>
                    <a:pt x="1" y="1642"/>
                  </a:cubicBezTo>
                  <a:lnTo>
                    <a:pt x="1" y="3176"/>
                  </a:lnTo>
                  <a:cubicBezTo>
                    <a:pt x="1" y="3297"/>
                    <a:pt x="71" y="3383"/>
                    <a:pt x="160" y="3383"/>
                  </a:cubicBezTo>
                  <a:cubicBezTo>
                    <a:pt x="194" y="3383"/>
                    <a:pt x="231" y="3371"/>
                    <a:pt x="268" y="3343"/>
                  </a:cubicBezTo>
                  <a:lnTo>
                    <a:pt x="2269" y="2176"/>
                  </a:lnTo>
                  <a:cubicBezTo>
                    <a:pt x="2403" y="2076"/>
                    <a:pt x="2503" y="1909"/>
                    <a:pt x="2536" y="1742"/>
                  </a:cubicBezTo>
                  <a:lnTo>
                    <a:pt x="2536" y="208"/>
                  </a:lnTo>
                  <a:cubicBezTo>
                    <a:pt x="2536" y="87"/>
                    <a:pt x="2466" y="1"/>
                    <a:pt x="2377"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5"/>
            <p:cNvSpPr/>
            <p:nvPr/>
          </p:nvSpPr>
          <p:spPr>
            <a:xfrm>
              <a:off x="2355175" y="3352850"/>
              <a:ext cx="16725" cy="23375"/>
            </a:xfrm>
            <a:custGeom>
              <a:avLst/>
              <a:gdLst/>
              <a:ahLst/>
              <a:cxnLst/>
              <a:rect l="l" t="t" r="r" b="b"/>
              <a:pathLst>
                <a:path w="669" h="935" extrusionOk="0">
                  <a:moveTo>
                    <a:pt x="668" y="0"/>
                  </a:moveTo>
                  <a:lnTo>
                    <a:pt x="1" y="367"/>
                  </a:lnTo>
                  <a:lnTo>
                    <a:pt x="335" y="934"/>
                  </a:lnTo>
                  <a:lnTo>
                    <a:pt x="668"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5"/>
            <p:cNvSpPr/>
            <p:nvPr/>
          </p:nvSpPr>
          <p:spPr>
            <a:xfrm>
              <a:off x="2591200" y="3155700"/>
              <a:ext cx="57550" cy="79575"/>
            </a:xfrm>
            <a:custGeom>
              <a:avLst/>
              <a:gdLst/>
              <a:ahLst/>
              <a:cxnLst/>
              <a:rect l="l" t="t" r="r" b="b"/>
              <a:pathLst>
                <a:path w="2302" h="3183" extrusionOk="0">
                  <a:moveTo>
                    <a:pt x="2248" y="1"/>
                  </a:moveTo>
                  <a:cubicBezTo>
                    <a:pt x="2235" y="1"/>
                    <a:pt x="2219" y="5"/>
                    <a:pt x="2202" y="14"/>
                  </a:cubicBezTo>
                  <a:lnTo>
                    <a:pt x="734" y="481"/>
                  </a:lnTo>
                  <a:cubicBezTo>
                    <a:pt x="634" y="514"/>
                    <a:pt x="567" y="648"/>
                    <a:pt x="600" y="681"/>
                  </a:cubicBezTo>
                  <a:lnTo>
                    <a:pt x="867" y="915"/>
                  </a:lnTo>
                  <a:cubicBezTo>
                    <a:pt x="0" y="2249"/>
                    <a:pt x="300" y="2883"/>
                    <a:pt x="1067" y="3183"/>
                  </a:cubicBezTo>
                  <a:cubicBezTo>
                    <a:pt x="834" y="2883"/>
                    <a:pt x="901" y="2049"/>
                    <a:pt x="1368" y="1382"/>
                  </a:cubicBezTo>
                  <a:lnTo>
                    <a:pt x="1635" y="1615"/>
                  </a:lnTo>
                  <a:cubicBezTo>
                    <a:pt x="1646" y="1621"/>
                    <a:pt x="1660" y="1624"/>
                    <a:pt x="1675" y="1624"/>
                  </a:cubicBezTo>
                  <a:cubicBezTo>
                    <a:pt x="1744" y="1624"/>
                    <a:pt x="1835" y="1564"/>
                    <a:pt x="1835" y="1482"/>
                  </a:cubicBezTo>
                  <a:lnTo>
                    <a:pt x="2302" y="81"/>
                  </a:lnTo>
                  <a:cubicBezTo>
                    <a:pt x="2302" y="32"/>
                    <a:pt x="2284" y="1"/>
                    <a:pt x="2248"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5"/>
            <p:cNvSpPr/>
            <p:nvPr/>
          </p:nvSpPr>
          <p:spPr>
            <a:xfrm>
              <a:off x="2917250" y="4004800"/>
              <a:ext cx="787250" cy="552425"/>
            </a:xfrm>
            <a:custGeom>
              <a:avLst/>
              <a:gdLst/>
              <a:ahLst/>
              <a:cxnLst/>
              <a:rect l="l" t="t" r="r" b="b"/>
              <a:pathLst>
                <a:path w="31490" h="22097" extrusionOk="0">
                  <a:moveTo>
                    <a:pt x="22859" y="1"/>
                  </a:moveTo>
                  <a:cubicBezTo>
                    <a:pt x="22734" y="1"/>
                    <a:pt x="22609" y="3"/>
                    <a:pt x="22483" y="8"/>
                  </a:cubicBezTo>
                  <a:lnTo>
                    <a:pt x="22450" y="8"/>
                  </a:lnTo>
                  <a:cubicBezTo>
                    <a:pt x="20115" y="8"/>
                    <a:pt x="17813" y="608"/>
                    <a:pt x="15779" y="1742"/>
                  </a:cubicBezTo>
                  <a:cubicBezTo>
                    <a:pt x="14111" y="2676"/>
                    <a:pt x="13410" y="4010"/>
                    <a:pt x="13410" y="5345"/>
                  </a:cubicBezTo>
                  <a:lnTo>
                    <a:pt x="13410" y="8213"/>
                  </a:lnTo>
                  <a:cubicBezTo>
                    <a:pt x="12139" y="7899"/>
                    <a:pt x="10677" y="7723"/>
                    <a:pt x="9204" y="7723"/>
                  </a:cubicBezTo>
                  <a:cubicBezTo>
                    <a:pt x="6929" y="7723"/>
                    <a:pt x="4630" y="8142"/>
                    <a:pt x="2969" y="9114"/>
                  </a:cubicBezTo>
                  <a:cubicBezTo>
                    <a:pt x="1068" y="10215"/>
                    <a:pt x="67" y="11616"/>
                    <a:pt x="34" y="12950"/>
                  </a:cubicBezTo>
                  <a:lnTo>
                    <a:pt x="34" y="12983"/>
                  </a:lnTo>
                  <a:lnTo>
                    <a:pt x="34" y="16786"/>
                  </a:lnTo>
                  <a:cubicBezTo>
                    <a:pt x="34" y="16820"/>
                    <a:pt x="34" y="16853"/>
                    <a:pt x="34" y="16853"/>
                  </a:cubicBezTo>
                  <a:lnTo>
                    <a:pt x="34" y="16886"/>
                  </a:lnTo>
                  <a:cubicBezTo>
                    <a:pt x="1" y="18054"/>
                    <a:pt x="701" y="19155"/>
                    <a:pt x="2102" y="19955"/>
                  </a:cubicBezTo>
                  <a:cubicBezTo>
                    <a:pt x="4909" y="21580"/>
                    <a:pt x="9571" y="22097"/>
                    <a:pt x="14357" y="22097"/>
                  </a:cubicBezTo>
                  <a:cubicBezTo>
                    <a:pt x="17137" y="22097"/>
                    <a:pt x="19959" y="21923"/>
                    <a:pt x="22483" y="21690"/>
                  </a:cubicBezTo>
                  <a:lnTo>
                    <a:pt x="29689" y="21023"/>
                  </a:lnTo>
                  <a:lnTo>
                    <a:pt x="30823" y="16853"/>
                  </a:lnTo>
                  <a:cubicBezTo>
                    <a:pt x="31223" y="15352"/>
                    <a:pt x="31456" y="13817"/>
                    <a:pt x="31490" y="12250"/>
                  </a:cubicBezTo>
                  <a:lnTo>
                    <a:pt x="31490" y="8380"/>
                  </a:lnTo>
                  <a:cubicBezTo>
                    <a:pt x="31490" y="5578"/>
                    <a:pt x="30623" y="2843"/>
                    <a:pt x="27821" y="1208"/>
                  </a:cubicBezTo>
                  <a:cubicBezTo>
                    <a:pt x="26296" y="430"/>
                    <a:pt x="24597" y="1"/>
                    <a:pt x="2285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5"/>
            <p:cNvSpPr/>
            <p:nvPr/>
          </p:nvSpPr>
          <p:spPr>
            <a:xfrm>
              <a:off x="2918100" y="4331050"/>
              <a:ext cx="741375" cy="226225"/>
            </a:xfrm>
            <a:custGeom>
              <a:avLst/>
              <a:gdLst/>
              <a:ahLst/>
              <a:cxnLst/>
              <a:rect l="l" t="t" r="r" b="b"/>
              <a:pathLst>
                <a:path w="29655" h="9049" extrusionOk="0">
                  <a:moveTo>
                    <a:pt x="0" y="0"/>
                  </a:moveTo>
                  <a:lnTo>
                    <a:pt x="0" y="3770"/>
                  </a:lnTo>
                  <a:lnTo>
                    <a:pt x="0" y="3836"/>
                  </a:lnTo>
                  <a:cubicBezTo>
                    <a:pt x="0" y="5004"/>
                    <a:pt x="667" y="6105"/>
                    <a:pt x="2102" y="6938"/>
                  </a:cubicBezTo>
                  <a:cubicBezTo>
                    <a:pt x="4879" y="8538"/>
                    <a:pt x="9529" y="9049"/>
                    <a:pt x="14300" y="9049"/>
                  </a:cubicBezTo>
                  <a:cubicBezTo>
                    <a:pt x="17092" y="9049"/>
                    <a:pt x="19925" y="8874"/>
                    <a:pt x="22449" y="8640"/>
                  </a:cubicBezTo>
                  <a:lnTo>
                    <a:pt x="29655" y="8006"/>
                  </a:lnTo>
                  <a:lnTo>
                    <a:pt x="29655" y="4103"/>
                  </a:lnTo>
                  <a:lnTo>
                    <a:pt x="22449" y="4737"/>
                  </a:lnTo>
                  <a:cubicBezTo>
                    <a:pt x="19937" y="4970"/>
                    <a:pt x="17119" y="5144"/>
                    <a:pt x="14340" y="5144"/>
                  </a:cubicBezTo>
                  <a:cubicBezTo>
                    <a:pt x="9555" y="5144"/>
                    <a:pt x="4887" y="4627"/>
                    <a:pt x="2102" y="3002"/>
                  </a:cubicBezTo>
                  <a:cubicBezTo>
                    <a:pt x="667" y="2202"/>
                    <a:pt x="0" y="1134"/>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5"/>
            <p:cNvSpPr/>
            <p:nvPr/>
          </p:nvSpPr>
          <p:spPr>
            <a:xfrm>
              <a:off x="3252500" y="4138400"/>
              <a:ext cx="45875" cy="85925"/>
            </a:xfrm>
            <a:custGeom>
              <a:avLst/>
              <a:gdLst/>
              <a:ahLst/>
              <a:cxnLst/>
              <a:rect l="l" t="t" r="r" b="b"/>
              <a:pathLst>
                <a:path w="1835" h="3437" extrusionOk="0">
                  <a:moveTo>
                    <a:pt x="0" y="1"/>
                  </a:moveTo>
                  <a:lnTo>
                    <a:pt x="0" y="2869"/>
                  </a:lnTo>
                  <a:cubicBezTo>
                    <a:pt x="601" y="3003"/>
                    <a:pt x="1234" y="3203"/>
                    <a:pt x="1835" y="3436"/>
                  </a:cubicBezTo>
                  <a:cubicBezTo>
                    <a:pt x="734" y="2636"/>
                    <a:pt x="34" y="1368"/>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5"/>
            <p:cNvSpPr/>
            <p:nvPr/>
          </p:nvSpPr>
          <p:spPr>
            <a:xfrm>
              <a:off x="2917250" y="4004800"/>
              <a:ext cx="806450" cy="455125"/>
            </a:xfrm>
            <a:custGeom>
              <a:avLst/>
              <a:gdLst/>
              <a:ahLst/>
              <a:cxnLst/>
              <a:rect l="l" t="t" r="r" b="b"/>
              <a:pathLst>
                <a:path w="32258" h="18205" extrusionOk="0">
                  <a:moveTo>
                    <a:pt x="22859" y="1"/>
                  </a:moveTo>
                  <a:cubicBezTo>
                    <a:pt x="22734" y="1"/>
                    <a:pt x="22609" y="3"/>
                    <a:pt x="22483" y="8"/>
                  </a:cubicBezTo>
                  <a:lnTo>
                    <a:pt x="22450" y="8"/>
                  </a:lnTo>
                  <a:cubicBezTo>
                    <a:pt x="20115" y="8"/>
                    <a:pt x="17813" y="608"/>
                    <a:pt x="15779" y="1709"/>
                  </a:cubicBezTo>
                  <a:cubicBezTo>
                    <a:pt x="12510" y="3610"/>
                    <a:pt x="12910" y="6979"/>
                    <a:pt x="15245" y="8814"/>
                  </a:cubicBezTo>
                  <a:cubicBezTo>
                    <a:pt x="13677" y="8154"/>
                    <a:pt x="11456" y="7763"/>
                    <a:pt x="9216" y="7763"/>
                  </a:cubicBezTo>
                  <a:cubicBezTo>
                    <a:pt x="6928" y="7763"/>
                    <a:pt x="4621" y="8170"/>
                    <a:pt x="2969" y="9114"/>
                  </a:cubicBezTo>
                  <a:cubicBezTo>
                    <a:pt x="1068" y="10248"/>
                    <a:pt x="67" y="11616"/>
                    <a:pt x="34" y="12983"/>
                  </a:cubicBezTo>
                  <a:lnTo>
                    <a:pt x="34" y="13017"/>
                  </a:lnTo>
                  <a:cubicBezTo>
                    <a:pt x="1" y="14151"/>
                    <a:pt x="701" y="15252"/>
                    <a:pt x="2136" y="16086"/>
                  </a:cubicBezTo>
                  <a:cubicBezTo>
                    <a:pt x="4937" y="17698"/>
                    <a:pt x="9641" y="18204"/>
                    <a:pt x="14454" y="18204"/>
                  </a:cubicBezTo>
                  <a:cubicBezTo>
                    <a:pt x="17207" y="18204"/>
                    <a:pt x="19995" y="18039"/>
                    <a:pt x="22483" y="17820"/>
                  </a:cubicBezTo>
                  <a:lnTo>
                    <a:pt x="29689" y="17153"/>
                  </a:lnTo>
                  <a:lnTo>
                    <a:pt x="30823" y="12983"/>
                  </a:lnTo>
                  <a:cubicBezTo>
                    <a:pt x="31890" y="9047"/>
                    <a:pt x="32257" y="3777"/>
                    <a:pt x="27821" y="1208"/>
                  </a:cubicBezTo>
                  <a:cubicBezTo>
                    <a:pt x="26296" y="430"/>
                    <a:pt x="24597" y="1"/>
                    <a:pt x="2285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5"/>
            <p:cNvSpPr/>
            <p:nvPr/>
          </p:nvSpPr>
          <p:spPr>
            <a:xfrm>
              <a:off x="3659450" y="4214300"/>
              <a:ext cx="45050" cy="316900"/>
            </a:xfrm>
            <a:custGeom>
              <a:avLst/>
              <a:gdLst/>
              <a:ahLst/>
              <a:cxnLst/>
              <a:rect l="l" t="t" r="r" b="b"/>
              <a:pathLst>
                <a:path w="1802" h="12676" extrusionOk="0">
                  <a:moveTo>
                    <a:pt x="1802" y="0"/>
                  </a:moveTo>
                  <a:cubicBezTo>
                    <a:pt x="1768" y="1535"/>
                    <a:pt x="1535" y="3102"/>
                    <a:pt x="1135" y="4603"/>
                  </a:cubicBezTo>
                  <a:lnTo>
                    <a:pt x="1" y="8773"/>
                  </a:lnTo>
                  <a:lnTo>
                    <a:pt x="1" y="12676"/>
                  </a:lnTo>
                  <a:lnTo>
                    <a:pt x="1135" y="8506"/>
                  </a:lnTo>
                  <a:cubicBezTo>
                    <a:pt x="1568" y="7005"/>
                    <a:pt x="1768" y="5437"/>
                    <a:pt x="1802" y="3870"/>
                  </a:cubicBezTo>
                  <a:lnTo>
                    <a:pt x="180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5"/>
            <p:cNvSpPr/>
            <p:nvPr/>
          </p:nvSpPr>
          <p:spPr>
            <a:xfrm>
              <a:off x="3958000" y="3521300"/>
              <a:ext cx="761400" cy="520400"/>
            </a:xfrm>
            <a:custGeom>
              <a:avLst/>
              <a:gdLst/>
              <a:ahLst/>
              <a:cxnLst/>
              <a:rect l="l" t="t" r="r" b="b"/>
              <a:pathLst>
                <a:path w="30456" h="20816" extrusionOk="0">
                  <a:moveTo>
                    <a:pt x="19247" y="0"/>
                  </a:moveTo>
                  <a:cubicBezTo>
                    <a:pt x="18614" y="0"/>
                    <a:pt x="18013" y="167"/>
                    <a:pt x="17480" y="467"/>
                  </a:cubicBezTo>
                  <a:lnTo>
                    <a:pt x="10975" y="4203"/>
                  </a:lnTo>
                  <a:cubicBezTo>
                    <a:pt x="10041" y="3303"/>
                    <a:pt x="8973" y="2602"/>
                    <a:pt x="7806" y="2135"/>
                  </a:cubicBezTo>
                  <a:cubicBezTo>
                    <a:pt x="6872" y="1735"/>
                    <a:pt x="5871" y="1401"/>
                    <a:pt x="4904" y="1201"/>
                  </a:cubicBezTo>
                  <a:cubicBezTo>
                    <a:pt x="4462" y="1091"/>
                    <a:pt x="4020" y="1026"/>
                    <a:pt x="3596" y="1026"/>
                  </a:cubicBezTo>
                  <a:cubicBezTo>
                    <a:pt x="3509" y="1026"/>
                    <a:pt x="3422" y="1029"/>
                    <a:pt x="3336" y="1034"/>
                  </a:cubicBezTo>
                  <a:cubicBezTo>
                    <a:pt x="1435" y="1068"/>
                    <a:pt x="0" y="1968"/>
                    <a:pt x="0" y="2369"/>
                  </a:cubicBezTo>
                  <a:lnTo>
                    <a:pt x="0" y="6272"/>
                  </a:lnTo>
                  <a:cubicBezTo>
                    <a:pt x="0" y="6305"/>
                    <a:pt x="34" y="6372"/>
                    <a:pt x="67" y="6405"/>
                  </a:cubicBezTo>
                  <a:cubicBezTo>
                    <a:pt x="634" y="6739"/>
                    <a:pt x="4037" y="8340"/>
                    <a:pt x="4470" y="8907"/>
                  </a:cubicBezTo>
                  <a:cubicBezTo>
                    <a:pt x="4871" y="9474"/>
                    <a:pt x="6238" y="13543"/>
                    <a:pt x="6305" y="13744"/>
                  </a:cubicBezTo>
                  <a:lnTo>
                    <a:pt x="18547" y="20815"/>
                  </a:lnTo>
                  <a:cubicBezTo>
                    <a:pt x="18547" y="20815"/>
                    <a:pt x="27920" y="15411"/>
                    <a:pt x="29355" y="14577"/>
                  </a:cubicBezTo>
                  <a:cubicBezTo>
                    <a:pt x="30089" y="14144"/>
                    <a:pt x="30455" y="13610"/>
                    <a:pt x="30422" y="13110"/>
                  </a:cubicBezTo>
                  <a:lnTo>
                    <a:pt x="30422" y="9207"/>
                  </a:lnTo>
                  <a:cubicBezTo>
                    <a:pt x="30422" y="8740"/>
                    <a:pt x="30122" y="8306"/>
                    <a:pt x="29688" y="8106"/>
                  </a:cubicBezTo>
                  <a:cubicBezTo>
                    <a:pt x="29121" y="7806"/>
                    <a:pt x="28521" y="7572"/>
                    <a:pt x="27920" y="7406"/>
                  </a:cubicBezTo>
                  <a:cubicBezTo>
                    <a:pt x="28821" y="6872"/>
                    <a:pt x="28554" y="5638"/>
                    <a:pt x="27854" y="5237"/>
                  </a:cubicBezTo>
                  <a:cubicBezTo>
                    <a:pt x="27220" y="4871"/>
                    <a:pt x="26553" y="4670"/>
                    <a:pt x="25852" y="4604"/>
                  </a:cubicBezTo>
                  <a:cubicBezTo>
                    <a:pt x="26653" y="3903"/>
                    <a:pt x="26319" y="3036"/>
                    <a:pt x="25485" y="2535"/>
                  </a:cubicBezTo>
                  <a:cubicBezTo>
                    <a:pt x="24878" y="2221"/>
                    <a:pt x="24204" y="2052"/>
                    <a:pt x="23531" y="2052"/>
                  </a:cubicBezTo>
                  <a:cubicBezTo>
                    <a:pt x="23133" y="2052"/>
                    <a:pt x="22734" y="2111"/>
                    <a:pt x="22350" y="2235"/>
                  </a:cubicBezTo>
                  <a:cubicBezTo>
                    <a:pt x="22483" y="1902"/>
                    <a:pt x="22583" y="1134"/>
                    <a:pt x="21482" y="501"/>
                  </a:cubicBezTo>
                  <a:cubicBezTo>
                    <a:pt x="20782" y="167"/>
                    <a:pt x="20015" y="0"/>
                    <a:pt x="1924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5"/>
            <p:cNvSpPr/>
            <p:nvPr/>
          </p:nvSpPr>
          <p:spPr>
            <a:xfrm>
              <a:off x="4069750" y="3648050"/>
              <a:ext cx="45875" cy="217675"/>
            </a:xfrm>
            <a:custGeom>
              <a:avLst/>
              <a:gdLst/>
              <a:ahLst/>
              <a:cxnLst/>
              <a:rect l="l" t="t" r="r" b="b"/>
              <a:pathLst>
                <a:path w="1835" h="8707" extrusionOk="0">
                  <a:moveTo>
                    <a:pt x="0" y="1"/>
                  </a:moveTo>
                  <a:lnTo>
                    <a:pt x="0" y="3903"/>
                  </a:lnTo>
                  <a:cubicBezTo>
                    <a:pt x="434" y="4471"/>
                    <a:pt x="1768" y="8540"/>
                    <a:pt x="1835" y="8707"/>
                  </a:cubicBezTo>
                  <a:lnTo>
                    <a:pt x="1835" y="4804"/>
                  </a:lnTo>
                  <a:cubicBezTo>
                    <a:pt x="1768" y="4604"/>
                    <a:pt x="434" y="534"/>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5"/>
            <p:cNvSpPr/>
            <p:nvPr/>
          </p:nvSpPr>
          <p:spPr>
            <a:xfrm>
              <a:off x="4115600" y="3768150"/>
              <a:ext cx="306075" cy="273550"/>
            </a:xfrm>
            <a:custGeom>
              <a:avLst/>
              <a:gdLst/>
              <a:ahLst/>
              <a:cxnLst/>
              <a:rect l="l" t="t" r="r" b="b"/>
              <a:pathLst>
                <a:path w="12243" h="10942" extrusionOk="0">
                  <a:moveTo>
                    <a:pt x="1" y="0"/>
                  </a:moveTo>
                  <a:lnTo>
                    <a:pt x="1" y="3903"/>
                  </a:lnTo>
                  <a:lnTo>
                    <a:pt x="12243" y="10941"/>
                  </a:lnTo>
                  <a:lnTo>
                    <a:pt x="12243" y="7038"/>
                  </a:ln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5"/>
            <p:cNvSpPr/>
            <p:nvPr/>
          </p:nvSpPr>
          <p:spPr>
            <a:xfrm>
              <a:off x="3948825" y="3522850"/>
              <a:ext cx="778075" cy="422100"/>
            </a:xfrm>
            <a:custGeom>
              <a:avLst/>
              <a:gdLst/>
              <a:ahLst/>
              <a:cxnLst/>
              <a:rect l="l" t="t" r="r" b="b"/>
              <a:pathLst>
                <a:path w="31123" h="16884" extrusionOk="0">
                  <a:moveTo>
                    <a:pt x="19806" y="1"/>
                  </a:moveTo>
                  <a:cubicBezTo>
                    <a:pt x="19742" y="1"/>
                    <a:pt x="19678" y="2"/>
                    <a:pt x="19614" y="5"/>
                  </a:cubicBezTo>
                  <a:cubicBezTo>
                    <a:pt x="19014" y="5"/>
                    <a:pt x="18380" y="138"/>
                    <a:pt x="17847" y="439"/>
                  </a:cubicBezTo>
                  <a:lnTo>
                    <a:pt x="11342" y="4208"/>
                  </a:lnTo>
                  <a:cubicBezTo>
                    <a:pt x="10441" y="3307"/>
                    <a:pt x="9340" y="2607"/>
                    <a:pt x="8173" y="2107"/>
                  </a:cubicBezTo>
                  <a:cubicBezTo>
                    <a:pt x="7239" y="1706"/>
                    <a:pt x="6272" y="1406"/>
                    <a:pt x="5271" y="1173"/>
                  </a:cubicBezTo>
                  <a:cubicBezTo>
                    <a:pt x="4737" y="1072"/>
                    <a:pt x="4237" y="1006"/>
                    <a:pt x="3703" y="1006"/>
                  </a:cubicBezTo>
                  <a:cubicBezTo>
                    <a:pt x="1535" y="1072"/>
                    <a:pt x="0" y="2207"/>
                    <a:pt x="467" y="2473"/>
                  </a:cubicBezTo>
                  <a:cubicBezTo>
                    <a:pt x="1035" y="2807"/>
                    <a:pt x="4404" y="4442"/>
                    <a:pt x="4837" y="5009"/>
                  </a:cubicBezTo>
                  <a:cubicBezTo>
                    <a:pt x="5271" y="5576"/>
                    <a:pt x="6639" y="9645"/>
                    <a:pt x="6672" y="9812"/>
                  </a:cubicBezTo>
                  <a:lnTo>
                    <a:pt x="18914" y="16884"/>
                  </a:lnTo>
                  <a:lnTo>
                    <a:pt x="29722" y="10613"/>
                  </a:lnTo>
                  <a:cubicBezTo>
                    <a:pt x="31123" y="9812"/>
                    <a:pt x="31089" y="8645"/>
                    <a:pt x="30055" y="8044"/>
                  </a:cubicBezTo>
                  <a:cubicBezTo>
                    <a:pt x="29488" y="7744"/>
                    <a:pt x="28888" y="7510"/>
                    <a:pt x="28287" y="7344"/>
                  </a:cubicBezTo>
                  <a:cubicBezTo>
                    <a:pt x="29188" y="6810"/>
                    <a:pt x="28921" y="5609"/>
                    <a:pt x="28221" y="5209"/>
                  </a:cubicBezTo>
                  <a:cubicBezTo>
                    <a:pt x="27587" y="4842"/>
                    <a:pt x="26920" y="4608"/>
                    <a:pt x="26219" y="4542"/>
                  </a:cubicBezTo>
                  <a:cubicBezTo>
                    <a:pt x="27020" y="3841"/>
                    <a:pt x="26686" y="2974"/>
                    <a:pt x="25852" y="2540"/>
                  </a:cubicBezTo>
                  <a:cubicBezTo>
                    <a:pt x="25242" y="2204"/>
                    <a:pt x="24566" y="2039"/>
                    <a:pt x="23890" y="2039"/>
                  </a:cubicBezTo>
                  <a:cubicBezTo>
                    <a:pt x="23494" y="2039"/>
                    <a:pt x="23099" y="2096"/>
                    <a:pt x="22717" y="2207"/>
                  </a:cubicBezTo>
                  <a:cubicBezTo>
                    <a:pt x="22850" y="1906"/>
                    <a:pt x="22950" y="1139"/>
                    <a:pt x="21849" y="505"/>
                  </a:cubicBezTo>
                  <a:cubicBezTo>
                    <a:pt x="21207" y="169"/>
                    <a:pt x="20509" y="1"/>
                    <a:pt x="1980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5"/>
            <p:cNvSpPr/>
            <p:nvPr/>
          </p:nvSpPr>
          <p:spPr>
            <a:xfrm>
              <a:off x="4421650" y="3751450"/>
              <a:ext cx="296925" cy="290250"/>
            </a:xfrm>
            <a:custGeom>
              <a:avLst/>
              <a:gdLst/>
              <a:ahLst/>
              <a:cxnLst/>
              <a:rect l="l" t="t" r="r" b="b"/>
              <a:pathLst>
                <a:path w="11877" h="11610" extrusionOk="0">
                  <a:moveTo>
                    <a:pt x="11876" y="1"/>
                  </a:moveTo>
                  <a:cubicBezTo>
                    <a:pt x="11876" y="501"/>
                    <a:pt x="11543" y="1035"/>
                    <a:pt x="10809" y="1469"/>
                  </a:cubicBezTo>
                  <a:lnTo>
                    <a:pt x="1" y="7706"/>
                  </a:lnTo>
                  <a:lnTo>
                    <a:pt x="1" y="11609"/>
                  </a:lnTo>
                  <a:cubicBezTo>
                    <a:pt x="1" y="11609"/>
                    <a:pt x="9374" y="6205"/>
                    <a:pt x="10809" y="5371"/>
                  </a:cubicBezTo>
                  <a:cubicBezTo>
                    <a:pt x="11543" y="4938"/>
                    <a:pt x="11876" y="4404"/>
                    <a:pt x="11876" y="3904"/>
                  </a:cubicBezTo>
                  <a:lnTo>
                    <a:pt x="1187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5"/>
            <p:cNvSpPr/>
            <p:nvPr/>
          </p:nvSpPr>
          <p:spPr>
            <a:xfrm>
              <a:off x="3958000" y="3581350"/>
              <a:ext cx="111775" cy="163475"/>
            </a:xfrm>
            <a:custGeom>
              <a:avLst/>
              <a:gdLst/>
              <a:ahLst/>
              <a:cxnLst/>
              <a:rect l="l" t="t" r="r" b="b"/>
              <a:pathLst>
                <a:path w="4471" h="6539" extrusionOk="0">
                  <a:moveTo>
                    <a:pt x="0" y="0"/>
                  </a:moveTo>
                  <a:lnTo>
                    <a:pt x="0" y="3903"/>
                  </a:lnTo>
                  <a:cubicBezTo>
                    <a:pt x="0" y="3936"/>
                    <a:pt x="34" y="4003"/>
                    <a:pt x="67" y="4036"/>
                  </a:cubicBezTo>
                  <a:cubicBezTo>
                    <a:pt x="634" y="4370"/>
                    <a:pt x="4037" y="5971"/>
                    <a:pt x="4470" y="6538"/>
                  </a:cubicBezTo>
                  <a:lnTo>
                    <a:pt x="4470" y="2669"/>
                  </a:lnTo>
                  <a:cubicBezTo>
                    <a:pt x="4037" y="2068"/>
                    <a:pt x="634" y="467"/>
                    <a:pt x="67" y="133"/>
                  </a:cubicBezTo>
                  <a:cubicBezTo>
                    <a:pt x="34" y="100"/>
                    <a:pt x="0" y="67"/>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5"/>
            <p:cNvSpPr/>
            <p:nvPr/>
          </p:nvSpPr>
          <p:spPr>
            <a:xfrm>
              <a:off x="3948825" y="3799050"/>
              <a:ext cx="453675" cy="359425"/>
            </a:xfrm>
            <a:custGeom>
              <a:avLst/>
              <a:gdLst/>
              <a:ahLst/>
              <a:cxnLst/>
              <a:rect l="l" t="t" r="r" b="b"/>
              <a:pathLst>
                <a:path w="18147" h="14377" extrusionOk="0">
                  <a:moveTo>
                    <a:pt x="4304" y="0"/>
                  </a:moveTo>
                  <a:cubicBezTo>
                    <a:pt x="4100" y="0"/>
                    <a:pt x="3895" y="43"/>
                    <a:pt x="3703" y="132"/>
                  </a:cubicBezTo>
                  <a:lnTo>
                    <a:pt x="234" y="2133"/>
                  </a:lnTo>
                  <a:cubicBezTo>
                    <a:pt x="101" y="2200"/>
                    <a:pt x="0" y="2333"/>
                    <a:pt x="0" y="2467"/>
                  </a:cubicBezTo>
                  <a:lnTo>
                    <a:pt x="0" y="6370"/>
                  </a:lnTo>
                  <a:cubicBezTo>
                    <a:pt x="0" y="6570"/>
                    <a:pt x="134" y="6736"/>
                    <a:pt x="301" y="6803"/>
                  </a:cubicBezTo>
                  <a:lnTo>
                    <a:pt x="13110" y="14208"/>
                  </a:lnTo>
                  <a:cubicBezTo>
                    <a:pt x="13327" y="14317"/>
                    <a:pt x="13573" y="14376"/>
                    <a:pt x="13821" y="14376"/>
                  </a:cubicBezTo>
                  <a:cubicBezTo>
                    <a:pt x="14032" y="14376"/>
                    <a:pt x="14245" y="14334"/>
                    <a:pt x="14444" y="14242"/>
                  </a:cubicBezTo>
                  <a:lnTo>
                    <a:pt x="17913" y="12240"/>
                  </a:lnTo>
                  <a:cubicBezTo>
                    <a:pt x="18047" y="12174"/>
                    <a:pt x="18147" y="12040"/>
                    <a:pt x="18147" y="11907"/>
                  </a:cubicBezTo>
                  <a:lnTo>
                    <a:pt x="18147" y="8004"/>
                  </a:lnTo>
                  <a:cubicBezTo>
                    <a:pt x="18113" y="7804"/>
                    <a:pt x="18013" y="7637"/>
                    <a:pt x="17813" y="7570"/>
                  </a:cubicBezTo>
                  <a:lnTo>
                    <a:pt x="5037" y="198"/>
                  </a:lnTo>
                  <a:cubicBezTo>
                    <a:pt x="4814" y="68"/>
                    <a:pt x="4560" y="0"/>
                    <a:pt x="430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5"/>
            <p:cNvSpPr/>
            <p:nvPr/>
          </p:nvSpPr>
          <p:spPr>
            <a:xfrm>
              <a:off x="3948825" y="3860700"/>
              <a:ext cx="345275" cy="297750"/>
            </a:xfrm>
            <a:custGeom>
              <a:avLst/>
              <a:gdLst/>
              <a:ahLst/>
              <a:cxnLst/>
              <a:rect l="l" t="t" r="r" b="b"/>
              <a:pathLst>
                <a:path w="13811" h="11910" extrusionOk="0">
                  <a:moveTo>
                    <a:pt x="0" y="1"/>
                  </a:moveTo>
                  <a:lnTo>
                    <a:pt x="0" y="3904"/>
                  </a:lnTo>
                  <a:cubicBezTo>
                    <a:pt x="0" y="4104"/>
                    <a:pt x="134" y="4270"/>
                    <a:pt x="301" y="4337"/>
                  </a:cubicBezTo>
                  <a:lnTo>
                    <a:pt x="13110" y="11742"/>
                  </a:lnTo>
                  <a:cubicBezTo>
                    <a:pt x="13310" y="11843"/>
                    <a:pt x="13577" y="11909"/>
                    <a:pt x="13810" y="11909"/>
                  </a:cubicBezTo>
                  <a:lnTo>
                    <a:pt x="13810" y="8006"/>
                  </a:lnTo>
                  <a:cubicBezTo>
                    <a:pt x="13577" y="8006"/>
                    <a:pt x="13310" y="7940"/>
                    <a:pt x="13110" y="7806"/>
                  </a:cubicBezTo>
                  <a:lnTo>
                    <a:pt x="301" y="434"/>
                  </a:lnTo>
                  <a:cubicBezTo>
                    <a:pt x="134" y="368"/>
                    <a:pt x="34" y="201"/>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5"/>
            <p:cNvSpPr/>
            <p:nvPr/>
          </p:nvSpPr>
          <p:spPr>
            <a:xfrm>
              <a:off x="3945500" y="3799050"/>
              <a:ext cx="459500" cy="262150"/>
            </a:xfrm>
            <a:custGeom>
              <a:avLst/>
              <a:gdLst/>
              <a:ahLst/>
              <a:cxnLst/>
              <a:rect l="l" t="t" r="r" b="b"/>
              <a:pathLst>
                <a:path w="18380" h="10486" extrusionOk="0">
                  <a:moveTo>
                    <a:pt x="4437" y="0"/>
                  </a:moveTo>
                  <a:cubicBezTo>
                    <a:pt x="4233" y="0"/>
                    <a:pt x="4028" y="43"/>
                    <a:pt x="3836" y="132"/>
                  </a:cubicBezTo>
                  <a:lnTo>
                    <a:pt x="367" y="2133"/>
                  </a:lnTo>
                  <a:cubicBezTo>
                    <a:pt x="0" y="2333"/>
                    <a:pt x="67" y="2667"/>
                    <a:pt x="434" y="2900"/>
                  </a:cubicBezTo>
                  <a:lnTo>
                    <a:pt x="13243" y="10306"/>
                  </a:lnTo>
                  <a:cubicBezTo>
                    <a:pt x="13451" y="10427"/>
                    <a:pt x="13686" y="10485"/>
                    <a:pt x="13924" y="10485"/>
                  </a:cubicBezTo>
                  <a:cubicBezTo>
                    <a:pt x="14145" y="10485"/>
                    <a:pt x="14369" y="10435"/>
                    <a:pt x="14577" y="10339"/>
                  </a:cubicBezTo>
                  <a:lnTo>
                    <a:pt x="18046" y="8338"/>
                  </a:lnTo>
                  <a:cubicBezTo>
                    <a:pt x="18380" y="8137"/>
                    <a:pt x="18346" y="7804"/>
                    <a:pt x="17946" y="7570"/>
                  </a:cubicBezTo>
                  <a:lnTo>
                    <a:pt x="5170" y="198"/>
                  </a:lnTo>
                  <a:cubicBezTo>
                    <a:pt x="4947" y="68"/>
                    <a:pt x="4693" y="0"/>
                    <a:pt x="443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5"/>
            <p:cNvSpPr/>
            <p:nvPr/>
          </p:nvSpPr>
          <p:spPr>
            <a:xfrm>
              <a:off x="4294075" y="3999150"/>
              <a:ext cx="108425" cy="159300"/>
            </a:xfrm>
            <a:custGeom>
              <a:avLst/>
              <a:gdLst/>
              <a:ahLst/>
              <a:cxnLst/>
              <a:rect l="l" t="t" r="r" b="b"/>
              <a:pathLst>
                <a:path w="4337" h="6372" extrusionOk="0">
                  <a:moveTo>
                    <a:pt x="4337" y="0"/>
                  </a:moveTo>
                  <a:cubicBezTo>
                    <a:pt x="4337" y="133"/>
                    <a:pt x="4237" y="267"/>
                    <a:pt x="4103" y="334"/>
                  </a:cubicBezTo>
                  <a:lnTo>
                    <a:pt x="634" y="2335"/>
                  </a:lnTo>
                  <a:cubicBezTo>
                    <a:pt x="469" y="2417"/>
                    <a:pt x="305" y="2477"/>
                    <a:pt x="121" y="2477"/>
                  </a:cubicBezTo>
                  <a:cubicBezTo>
                    <a:pt x="82" y="2477"/>
                    <a:pt x="42" y="2474"/>
                    <a:pt x="0" y="2468"/>
                  </a:cubicBezTo>
                  <a:lnTo>
                    <a:pt x="0" y="6371"/>
                  </a:lnTo>
                  <a:cubicBezTo>
                    <a:pt x="234" y="6371"/>
                    <a:pt x="434" y="6338"/>
                    <a:pt x="634" y="6238"/>
                  </a:cubicBezTo>
                  <a:lnTo>
                    <a:pt x="4103" y="4236"/>
                  </a:lnTo>
                  <a:cubicBezTo>
                    <a:pt x="4237" y="4170"/>
                    <a:pt x="4337" y="4036"/>
                    <a:pt x="4337" y="3903"/>
                  </a:cubicBezTo>
                  <a:lnTo>
                    <a:pt x="433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5"/>
            <p:cNvSpPr/>
            <p:nvPr/>
          </p:nvSpPr>
          <p:spPr>
            <a:xfrm>
              <a:off x="4816100" y="1910125"/>
              <a:ext cx="703025" cy="445000"/>
            </a:xfrm>
            <a:custGeom>
              <a:avLst/>
              <a:gdLst/>
              <a:ahLst/>
              <a:cxnLst/>
              <a:rect l="l" t="t" r="r" b="b"/>
              <a:pathLst>
                <a:path w="28121" h="17800" extrusionOk="0">
                  <a:moveTo>
                    <a:pt x="26327" y="1"/>
                  </a:moveTo>
                  <a:cubicBezTo>
                    <a:pt x="26071" y="1"/>
                    <a:pt x="23966" y="89"/>
                    <a:pt x="22183" y="2903"/>
                  </a:cubicBezTo>
                  <a:cubicBezTo>
                    <a:pt x="20916" y="4938"/>
                    <a:pt x="16446" y="12644"/>
                    <a:pt x="16446" y="12644"/>
                  </a:cubicBezTo>
                  <a:cubicBezTo>
                    <a:pt x="16446" y="12644"/>
                    <a:pt x="7740" y="10642"/>
                    <a:pt x="7273" y="10242"/>
                  </a:cubicBezTo>
                  <a:cubicBezTo>
                    <a:pt x="6806" y="9842"/>
                    <a:pt x="6806" y="8774"/>
                    <a:pt x="6739" y="8207"/>
                  </a:cubicBezTo>
                  <a:cubicBezTo>
                    <a:pt x="6606" y="7273"/>
                    <a:pt x="7006" y="6372"/>
                    <a:pt x="7073" y="6006"/>
                  </a:cubicBezTo>
                  <a:cubicBezTo>
                    <a:pt x="7111" y="5777"/>
                    <a:pt x="6989" y="5664"/>
                    <a:pt x="6796" y="5664"/>
                  </a:cubicBezTo>
                  <a:cubicBezTo>
                    <a:pt x="6483" y="5664"/>
                    <a:pt x="5981" y="5961"/>
                    <a:pt x="5672" y="6539"/>
                  </a:cubicBezTo>
                  <a:cubicBezTo>
                    <a:pt x="5338" y="7240"/>
                    <a:pt x="5305" y="7940"/>
                    <a:pt x="4971" y="8007"/>
                  </a:cubicBezTo>
                  <a:cubicBezTo>
                    <a:pt x="4571" y="7840"/>
                    <a:pt x="4137" y="7640"/>
                    <a:pt x="3770" y="7407"/>
                  </a:cubicBezTo>
                  <a:cubicBezTo>
                    <a:pt x="3333" y="7079"/>
                    <a:pt x="2583" y="6595"/>
                    <a:pt x="1923" y="6595"/>
                  </a:cubicBezTo>
                  <a:cubicBezTo>
                    <a:pt x="1777" y="6595"/>
                    <a:pt x="1635" y="6618"/>
                    <a:pt x="1502" y="6673"/>
                  </a:cubicBezTo>
                  <a:cubicBezTo>
                    <a:pt x="1268" y="6773"/>
                    <a:pt x="1068" y="6973"/>
                    <a:pt x="1035" y="7240"/>
                  </a:cubicBezTo>
                  <a:cubicBezTo>
                    <a:pt x="1002" y="7607"/>
                    <a:pt x="902" y="7974"/>
                    <a:pt x="735" y="8307"/>
                  </a:cubicBezTo>
                  <a:cubicBezTo>
                    <a:pt x="635" y="8474"/>
                    <a:pt x="535" y="8641"/>
                    <a:pt x="468" y="8808"/>
                  </a:cubicBezTo>
                  <a:cubicBezTo>
                    <a:pt x="368" y="9041"/>
                    <a:pt x="501" y="9208"/>
                    <a:pt x="468" y="9475"/>
                  </a:cubicBezTo>
                  <a:cubicBezTo>
                    <a:pt x="435" y="9775"/>
                    <a:pt x="68" y="10008"/>
                    <a:pt x="34" y="10309"/>
                  </a:cubicBezTo>
                  <a:cubicBezTo>
                    <a:pt x="1" y="10542"/>
                    <a:pt x="134" y="10776"/>
                    <a:pt x="134" y="11009"/>
                  </a:cubicBezTo>
                  <a:cubicBezTo>
                    <a:pt x="134" y="11176"/>
                    <a:pt x="68" y="11309"/>
                    <a:pt x="68" y="11443"/>
                  </a:cubicBezTo>
                  <a:cubicBezTo>
                    <a:pt x="101" y="11743"/>
                    <a:pt x="268" y="12010"/>
                    <a:pt x="535" y="12177"/>
                  </a:cubicBezTo>
                  <a:cubicBezTo>
                    <a:pt x="1302" y="12777"/>
                    <a:pt x="2169" y="13211"/>
                    <a:pt x="3103" y="13478"/>
                  </a:cubicBezTo>
                  <a:cubicBezTo>
                    <a:pt x="3904" y="13744"/>
                    <a:pt x="4938" y="13878"/>
                    <a:pt x="5838" y="14111"/>
                  </a:cubicBezTo>
                  <a:cubicBezTo>
                    <a:pt x="6637" y="14289"/>
                    <a:pt x="14810" y="17799"/>
                    <a:pt x="17579" y="17799"/>
                  </a:cubicBezTo>
                  <a:cubicBezTo>
                    <a:pt x="17931" y="17799"/>
                    <a:pt x="18197" y="17742"/>
                    <a:pt x="18347" y="17614"/>
                  </a:cubicBezTo>
                  <a:cubicBezTo>
                    <a:pt x="19715" y="16513"/>
                    <a:pt x="26553" y="6272"/>
                    <a:pt x="26553" y="6272"/>
                  </a:cubicBezTo>
                  <a:cubicBezTo>
                    <a:pt x="28121" y="2103"/>
                    <a:pt x="26353" y="1"/>
                    <a:pt x="26353" y="1"/>
                  </a:cubicBezTo>
                  <a:cubicBezTo>
                    <a:pt x="26353" y="1"/>
                    <a:pt x="26344" y="1"/>
                    <a:pt x="26327" y="1"/>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5"/>
            <p:cNvSpPr/>
            <p:nvPr/>
          </p:nvSpPr>
          <p:spPr>
            <a:xfrm>
              <a:off x="5266425" y="1886075"/>
              <a:ext cx="307750" cy="346000"/>
            </a:xfrm>
            <a:custGeom>
              <a:avLst/>
              <a:gdLst/>
              <a:ahLst/>
              <a:cxnLst/>
              <a:rect l="l" t="t" r="r" b="b"/>
              <a:pathLst>
                <a:path w="12310" h="13840" extrusionOk="0">
                  <a:moveTo>
                    <a:pt x="10534" y="1"/>
                  </a:moveTo>
                  <a:cubicBezTo>
                    <a:pt x="9769" y="1"/>
                    <a:pt x="8888" y="58"/>
                    <a:pt x="8173" y="263"/>
                  </a:cubicBezTo>
                  <a:cubicBezTo>
                    <a:pt x="6572" y="730"/>
                    <a:pt x="5371" y="1397"/>
                    <a:pt x="4170" y="3332"/>
                  </a:cubicBezTo>
                  <a:cubicBezTo>
                    <a:pt x="2603" y="5900"/>
                    <a:pt x="1" y="10303"/>
                    <a:pt x="1" y="10303"/>
                  </a:cubicBezTo>
                  <a:cubicBezTo>
                    <a:pt x="1168" y="12105"/>
                    <a:pt x="2970" y="13339"/>
                    <a:pt x="5071" y="13839"/>
                  </a:cubicBezTo>
                  <a:lnTo>
                    <a:pt x="9908" y="6400"/>
                  </a:lnTo>
                  <a:lnTo>
                    <a:pt x="12310" y="96"/>
                  </a:lnTo>
                  <a:cubicBezTo>
                    <a:pt x="12310" y="96"/>
                    <a:pt x="11518" y="1"/>
                    <a:pt x="1053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5"/>
            <p:cNvSpPr/>
            <p:nvPr/>
          </p:nvSpPr>
          <p:spPr>
            <a:xfrm>
              <a:off x="5700900" y="3748950"/>
              <a:ext cx="91775" cy="156825"/>
            </a:xfrm>
            <a:custGeom>
              <a:avLst/>
              <a:gdLst/>
              <a:ahLst/>
              <a:cxnLst/>
              <a:rect l="l" t="t" r="r" b="b"/>
              <a:pathLst>
                <a:path w="3671" h="6273" extrusionOk="0">
                  <a:moveTo>
                    <a:pt x="1" y="1"/>
                  </a:moveTo>
                  <a:lnTo>
                    <a:pt x="1" y="6272"/>
                  </a:lnTo>
                  <a:lnTo>
                    <a:pt x="3670" y="6272"/>
                  </a:lnTo>
                  <a:lnTo>
                    <a:pt x="3670" y="1"/>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5"/>
            <p:cNvSpPr/>
            <p:nvPr/>
          </p:nvSpPr>
          <p:spPr>
            <a:xfrm>
              <a:off x="5443225" y="3623025"/>
              <a:ext cx="96750" cy="169325"/>
            </a:xfrm>
            <a:custGeom>
              <a:avLst/>
              <a:gdLst/>
              <a:ahLst/>
              <a:cxnLst/>
              <a:rect l="l" t="t" r="r" b="b"/>
              <a:pathLst>
                <a:path w="3870" h="6773" extrusionOk="0">
                  <a:moveTo>
                    <a:pt x="3870" y="1"/>
                  </a:moveTo>
                  <a:lnTo>
                    <a:pt x="0" y="134"/>
                  </a:lnTo>
                  <a:lnTo>
                    <a:pt x="201" y="6772"/>
                  </a:lnTo>
                  <a:lnTo>
                    <a:pt x="3870" y="6639"/>
                  </a:lnTo>
                  <a:lnTo>
                    <a:pt x="3870" y="1"/>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5"/>
            <p:cNvSpPr/>
            <p:nvPr/>
          </p:nvSpPr>
          <p:spPr>
            <a:xfrm>
              <a:off x="5373175" y="2455525"/>
              <a:ext cx="473700" cy="1384400"/>
            </a:xfrm>
            <a:custGeom>
              <a:avLst/>
              <a:gdLst/>
              <a:ahLst/>
              <a:cxnLst/>
              <a:rect l="l" t="t" r="r" b="b"/>
              <a:pathLst>
                <a:path w="18948" h="55376" extrusionOk="0">
                  <a:moveTo>
                    <a:pt x="1001" y="1"/>
                  </a:moveTo>
                  <a:cubicBezTo>
                    <a:pt x="1001" y="1"/>
                    <a:pt x="0" y="25686"/>
                    <a:pt x="67" y="28188"/>
                  </a:cubicBezTo>
                  <a:cubicBezTo>
                    <a:pt x="101" y="30389"/>
                    <a:pt x="2669" y="51604"/>
                    <a:pt x="2669" y="51604"/>
                  </a:cubicBezTo>
                  <a:cubicBezTo>
                    <a:pt x="3259" y="51829"/>
                    <a:pt x="3873" y="51942"/>
                    <a:pt x="4482" y="51942"/>
                  </a:cubicBezTo>
                  <a:cubicBezTo>
                    <a:pt x="5321" y="51942"/>
                    <a:pt x="6152" y="51729"/>
                    <a:pt x="6905" y="51304"/>
                  </a:cubicBezTo>
                  <a:cubicBezTo>
                    <a:pt x="6905" y="51304"/>
                    <a:pt x="7573" y="36394"/>
                    <a:pt x="7739" y="33992"/>
                  </a:cubicBezTo>
                  <a:cubicBezTo>
                    <a:pt x="7873" y="32057"/>
                    <a:pt x="7706" y="30089"/>
                    <a:pt x="7272" y="28154"/>
                  </a:cubicBezTo>
                  <a:lnTo>
                    <a:pt x="9007" y="13344"/>
                  </a:lnTo>
                  <a:cubicBezTo>
                    <a:pt x="9007" y="13344"/>
                    <a:pt x="9974" y="25686"/>
                    <a:pt x="10541" y="30222"/>
                  </a:cubicBezTo>
                  <a:cubicBezTo>
                    <a:pt x="11208" y="35426"/>
                    <a:pt x="12876" y="54974"/>
                    <a:pt x="12876" y="54974"/>
                  </a:cubicBezTo>
                  <a:cubicBezTo>
                    <a:pt x="13491" y="55241"/>
                    <a:pt x="14142" y="55375"/>
                    <a:pt x="14796" y="55375"/>
                  </a:cubicBezTo>
                  <a:cubicBezTo>
                    <a:pt x="15526" y="55375"/>
                    <a:pt x="16259" y="55208"/>
                    <a:pt x="16946" y="54873"/>
                  </a:cubicBezTo>
                  <a:cubicBezTo>
                    <a:pt x="16946" y="54873"/>
                    <a:pt x="18947" y="40463"/>
                    <a:pt x="18847" y="35226"/>
                  </a:cubicBezTo>
                  <a:cubicBezTo>
                    <a:pt x="18781" y="31590"/>
                    <a:pt x="17813" y="29822"/>
                    <a:pt x="17713" y="28788"/>
                  </a:cubicBezTo>
                  <a:cubicBezTo>
                    <a:pt x="17713" y="28788"/>
                    <a:pt x="18347" y="8474"/>
                    <a:pt x="18347" y="4971"/>
                  </a:cubicBezTo>
                  <a:lnTo>
                    <a:pt x="1001"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5"/>
            <p:cNvSpPr/>
            <p:nvPr/>
          </p:nvSpPr>
          <p:spPr>
            <a:xfrm>
              <a:off x="5393200" y="1883900"/>
              <a:ext cx="438650" cy="746450"/>
            </a:xfrm>
            <a:custGeom>
              <a:avLst/>
              <a:gdLst/>
              <a:ahLst/>
              <a:cxnLst/>
              <a:rect l="l" t="t" r="r" b="b"/>
              <a:pathLst>
                <a:path w="17546" h="29858" extrusionOk="0">
                  <a:moveTo>
                    <a:pt x="6809" y="0"/>
                  </a:moveTo>
                  <a:cubicBezTo>
                    <a:pt x="3479" y="0"/>
                    <a:pt x="501" y="2560"/>
                    <a:pt x="300" y="6054"/>
                  </a:cubicBezTo>
                  <a:lnTo>
                    <a:pt x="300" y="6421"/>
                  </a:lnTo>
                  <a:cubicBezTo>
                    <a:pt x="300" y="9289"/>
                    <a:pt x="0" y="26702"/>
                    <a:pt x="0" y="26702"/>
                  </a:cubicBezTo>
                  <a:cubicBezTo>
                    <a:pt x="2994" y="28894"/>
                    <a:pt x="6293" y="29858"/>
                    <a:pt x="9520" y="29858"/>
                  </a:cubicBezTo>
                  <a:cubicBezTo>
                    <a:pt x="12333" y="29858"/>
                    <a:pt x="15091" y="29125"/>
                    <a:pt x="17546" y="27836"/>
                  </a:cubicBezTo>
                  <a:lnTo>
                    <a:pt x="17446" y="14326"/>
                  </a:lnTo>
                  <a:lnTo>
                    <a:pt x="17446" y="7155"/>
                  </a:lnTo>
                  <a:cubicBezTo>
                    <a:pt x="17446" y="6054"/>
                    <a:pt x="17279" y="4986"/>
                    <a:pt x="16912" y="3986"/>
                  </a:cubicBezTo>
                  <a:cubicBezTo>
                    <a:pt x="16579" y="3152"/>
                    <a:pt x="15945" y="2485"/>
                    <a:pt x="15144" y="2151"/>
                  </a:cubicBezTo>
                  <a:lnTo>
                    <a:pt x="15111" y="2151"/>
                  </a:lnTo>
                  <a:lnTo>
                    <a:pt x="11775" y="1050"/>
                  </a:lnTo>
                  <a:lnTo>
                    <a:pt x="8473" y="216"/>
                  </a:lnTo>
                  <a:cubicBezTo>
                    <a:pt x="7916" y="70"/>
                    <a:pt x="7358" y="0"/>
                    <a:pt x="6809"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5"/>
            <p:cNvSpPr/>
            <p:nvPr/>
          </p:nvSpPr>
          <p:spPr>
            <a:xfrm>
              <a:off x="5548575" y="3847325"/>
              <a:ext cx="267450" cy="244400"/>
            </a:xfrm>
            <a:custGeom>
              <a:avLst/>
              <a:gdLst/>
              <a:ahLst/>
              <a:cxnLst/>
              <a:rect l="l" t="t" r="r" b="b"/>
              <a:pathLst>
                <a:path w="10698" h="9776" extrusionOk="0">
                  <a:moveTo>
                    <a:pt x="9781" y="1"/>
                  </a:moveTo>
                  <a:cubicBezTo>
                    <a:pt x="9775" y="1"/>
                    <a:pt x="9769" y="1"/>
                    <a:pt x="9763" y="2"/>
                  </a:cubicBezTo>
                  <a:lnTo>
                    <a:pt x="9763" y="436"/>
                  </a:lnTo>
                  <a:cubicBezTo>
                    <a:pt x="9294" y="811"/>
                    <a:pt x="8679" y="1039"/>
                    <a:pt x="8055" y="1039"/>
                  </a:cubicBezTo>
                  <a:cubicBezTo>
                    <a:pt x="8013" y="1039"/>
                    <a:pt x="7971" y="1038"/>
                    <a:pt x="7928" y="1036"/>
                  </a:cubicBezTo>
                  <a:cubicBezTo>
                    <a:pt x="7877" y="1039"/>
                    <a:pt x="7818" y="1041"/>
                    <a:pt x="7753" y="1041"/>
                  </a:cubicBezTo>
                  <a:cubicBezTo>
                    <a:pt x="7154" y="1041"/>
                    <a:pt x="6094" y="897"/>
                    <a:pt x="6094" y="536"/>
                  </a:cubicBezTo>
                  <a:lnTo>
                    <a:pt x="6094" y="2"/>
                  </a:lnTo>
                  <a:cubicBezTo>
                    <a:pt x="5760" y="169"/>
                    <a:pt x="4926" y="3271"/>
                    <a:pt x="3492" y="4605"/>
                  </a:cubicBezTo>
                  <a:cubicBezTo>
                    <a:pt x="2324" y="5639"/>
                    <a:pt x="757" y="6874"/>
                    <a:pt x="356" y="8041"/>
                  </a:cubicBezTo>
                  <a:cubicBezTo>
                    <a:pt x="0" y="9080"/>
                    <a:pt x="2020" y="9775"/>
                    <a:pt x="3222" y="9775"/>
                  </a:cubicBezTo>
                  <a:cubicBezTo>
                    <a:pt x="3371" y="9775"/>
                    <a:pt x="3508" y="9764"/>
                    <a:pt x="3625" y="9742"/>
                  </a:cubicBezTo>
                  <a:cubicBezTo>
                    <a:pt x="4893" y="9542"/>
                    <a:pt x="7061" y="8642"/>
                    <a:pt x="7595" y="7808"/>
                  </a:cubicBezTo>
                  <a:cubicBezTo>
                    <a:pt x="8162" y="7007"/>
                    <a:pt x="8395" y="5806"/>
                    <a:pt x="8862" y="5206"/>
                  </a:cubicBezTo>
                  <a:cubicBezTo>
                    <a:pt x="9296" y="4605"/>
                    <a:pt x="10330" y="3938"/>
                    <a:pt x="10564" y="3238"/>
                  </a:cubicBezTo>
                  <a:cubicBezTo>
                    <a:pt x="10697" y="2871"/>
                    <a:pt x="10530" y="2037"/>
                    <a:pt x="10330" y="1303"/>
                  </a:cubicBezTo>
                  <a:cubicBezTo>
                    <a:pt x="10168" y="620"/>
                    <a:pt x="10005" y="1"/>
                    <a:pt x="97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5"/>
            <p:cNvSpPr/>
            <p:nvPr/>
          </p:nvSpPr>
          <p:spPr>
            <a:xfrm>
              <a:off x="5224725" y="3758075"/>
              <a:ext cx="348625" cy="179475"/>
            </a:xfrm>
            <a:custGeom>
              <a:avLst/>
              <a:gdLst/>
              <a:ahLst/>
              <a:cxnLst/>
              <a:rect l="l" t="t" r="r" b="b"/>
              <a:pathLst>
                <a:path w="13945" h="7179" extrusionOk="0">
                  <a:moveTo>
                    <a:pt x="12599" y="1"/>
                  </a:moveTo>
                  <a:cubicBezTo>
                    <a:pt x="12591" y="1"/>
                    <a:pt x="12584" y="1"/>
                    <a:pt x="12577" y="3"/>
                  </a:cubicBezTo>
                  <a:lnTo>
                    <a:pt x="12577" y="336"/>
                  </a:lnTo>
                  <a:cubicBezTo>
                    <a:pt x="12293" y="773"/>
                    <a:pt x="11222" y="1038"/>
                    <a:pt x="10246" y="1038"/>
                  </a:cubicBezTo>
                  <a:cubicBezTo>
                    <a:pt x="9730" y="1038"/>
                    <a:pt x="9241" y="965"/>
                    <a:pt x="8907" y="803"/>
                  </a:cubicBezTo>
                  <a:lnTo>
                    <a:pt x="8907" y="236"/>
                  </a:lnTo>
                  <a:cubicBezTo>
                    <a:pt x="8707" y="236"/>
                    <a:pt x="8540" y="503"/>
                    <a:pt x="8140" y="970"/>
                  </a:cubicBezTo>
                  <a:cubicBezTo>
                    <a:pt x="7506" y="1604"/>
                    <a:pt x="6772" y="2104"/>
                    <a:pt x="5972" y="2505"/>
                  </a:cubicBezTo>
                  <a:cubicBezTo>
                    <a:pt x="4604" y="3205"/>
                    <a:pt x="1936" y="4239"/>
                    <a:pt x="735" y="4806"/>
                  </a:cubicBezTo>
                  <a:cubicBezTo>
                    <a:pt x="1" y="5140"/>
                    <a:pt x="34" y="6040"/>
                    <a:pt x="801" y="6541"/>
                  </a:cubicBezTo>
                  <a:cubicBezTo>
                    <a:pt x="1313" y="6897"/>
                    <a:pt x="2329" y="7178"/>
                    <a:pt x="3611" y="7178"/>
                  </a:cubicBezTo>
                  <a:cubicBezTo>
                    <a:pt x="4252" y="7178"/>
                    <a:pt x="4960" y="7108"/>
                    <a:pt x="5705" y="6941"/>
                  </a:cubicBezTo>
                  <a:cubicBezTo>
                    <a:pt x="6904" y="6682"/>
                    <a:pt x="8449" y="5604"/>
                    <a:pt x="9485" y="5604"/>
                  </a:cubicBezTo>
                  <a:cubicBezTo>
                    <a:pt x="9515" y="5604"/>
                    <a:pt x="9545" y="5605"/>
                    <a:pt x="9574" y="5607"/>
                  </a:cubicBezTo>
                  <a:cubicBezTo>
                    <a:pt x="9780" y="5614"/>
                    <a:pt x="10023" y="5619"/>
                    <a:pt x="10286" y="5619"/>
                  </a:cubicBezTo>
                  <a:cubicBezTo>
                    <a:pt x="11306" y="5619"/>
                    <a:pt x="12627" y="5537"/>
                    <a:pt x="13210" y="5140"/>
                  </a:cubicBezTo>
                  <a:cubicBezTo>
                    <a:pt x="13944" y="4606"/>
                    <a:pt x="13677" y="3505"/>
                    <a:pt x="13444" y="2571"/>
                  </a:cubicBezTo>
                  <a:cubicBezTo>
                    <a:pt x="13215" y="1558"/>
                    <a:pt x="12954" y="1"/>
                    <a:pt x="125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5"/>
            <p:cNvSpPr/>
            <p:nvPr/>
          </p:nvSpPr>
          <p:spPr>
            <a:xfrm>
              <a:off x="5470750" y="2716550"/>
              <a:ext cx="127600" cy="412000"/>
            </a:xfrm>
            <a:custGeom>
              <a:avLst/>
              <a:gdLst/>
              <a:ahLst/>
              <a:cxnLst/>
              <a:rect l="l" t="t" r="r" b="b"/>
              <a:pathLst>
                <a:path w="5104" h="16480" extrusionOk="0">
                  <a:moveTo>
                    <a:pt x="0" y="1"/>
                  </a:moveTo>
                  <a:cubicBezTo>
                    <a:pt x="0" y="1"/>
                    <a:pt x="1001" y="1835"/>
                    <a:pt x="3903" y="3570"/>
                  </a:cubicBezTo>
                  <a:lnTo>
                    <a:pt x="3536" y="16479"/>
                  </a:lnTo>
                  <a:lnTo>
                    <a:pt x="5104" y="2936"/>
                  </a:lnTo>
                  <a:cubicBezTo>
                    <a:pt x="3203" y="2336"/>
                    <a:pt x="1468" y="1335"/>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5"/>
            <p:cNvSpPr/>
            <p:nvPr/>
          </p:nvSpPr>
          <p:spPr>
            <a:xfrm>
              <a:off x="5402350" y="1498175"/>
              <a:ext cx="281075" cy="233525"/>
            </a:xfrm>
            <a:custGeom>
              <a:avLst/>
              <a:gdLst/>
              <a:ahLst/>
              <a:cxnLst/>
              <a:rect l="l" t="t" r="r" b="b"/>
              <a:pathLst>
                <a:path w="11243" h="9341" extrusionOk="0">
                  <a:moveTo>
                    <a:pt x="5805" y="1"/>
                  </a:moveTo>
                  <a:cubicBezTo>
                    <a:pt x="2736" y="1"/>
                    <a:pt x="101" y="601"/>
                    <a:pt x="101" y="3670"/>
                  </a:cubicBezTo>
                  <a:cubicBezTo>
                    <a:pt x="1" y="6772"/>
                    <a:pt x="2503" y="9341"/>
                    <a:pt x="5638" y="9341"/>
                  </a:cubicBezTo>
                  <a:cubicBezTo>
                    <a:pt x="8741" y="9341"/>
                    <a:pt x="11242" y="6772"/>
                    <a:pt x="11176" y="3670"/>
                  </a:cubicBezTo>
                  <a:cubicBezTo>
                    <a:pt x="11176" y="601"/>
                    <a:pt x="8841" y="1"/>
                    <a:pt x="58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5"/>
            <p:cNvSpPr/>
            <p:nvPr/>
          </p:nvSpPr>
          <p:spPr>
            <a:xfrm>
              <a:off x="5700075" y="1694150"/>
              <a:ext cx="54225" cy="131800"/>
            </a:xfrm>
            <a:custGeom>
              <a:avLst/>
              <a:gdLst/>
              <a:ahLst/>
              <a:cxnLst/>
              <a:rect l="l" t="t" r="r" b="b"/>
              <a:pathLst>
                <a:path w="2169" h="5272" extrusionOk="0">
                  <a:moveTo>
                    <a:pt x="2169" y="1"/>
                  </a:moveTo>
                  <a:lnTo>
                    <a:pt x="67" y="2569"/>
                  </a:lnTo>
                  <a:lnTo>
                    <a:pt x="0" y="5271"/>
                  </a:lnTo>
                  <a:cubicBezTo>
                    <a:pt x="434" y="5138"/>
                    <a:pt x="801" y="4837"/>
                    <a:pt x="1001" y="4437"/>
                  </a:cubicBezTo>
                  <a:cubicBezTo>
                    <a:pt x="1335" y="3837"/>
                    <a:pt x="2169" y="1"/>
                    <a:pt x="21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5"/>
            <p:cNvSpPr/>
            <p:nvPr/>
          </p:nvSpPr>
          <p:spPr>
            <a:xfrm>
              <a:off x="5715925" y="1556250"/>
              <a:ext cx="68400" cy="142100"/>
            </a:xfrm>
            <a:custGeom>
              <a:avLst/>
              <a:gdLst/>
              <a:ahLst/>
              <a:cxnLst/>
              <a:rect l="l" t="t" r="r" b="b"/>
              <a:pathLst>
                <a:path w="2736" h="5684" extrusionOk="0">
                  <a:moveTo>
                    <a:pt x="715" y="0"/>
                  </a:moveTo>
                  <a:cubicBezTo>
                    <a:pt x="644" y="0"/>
                    <a:pt x="572" y="4"/>
                    <a:pt x="501" y="13"/>
                  </a:cubicBezTo>
                  <a:lnTo>
                    <a:pt x="0" y="5683"/>
                  </a:lnTo>
                  <a:lnTo>
                    <a:pt x="1535" y="5517"/>
                  </a:lnTo>
                  <a:cubicBezTo>
                    <a:pt x="2369" y="3415"/>
                    <a:pt x="2736" y="1247"/>
                    <a:pt x="2068" y="580"/>
                  </a:cubicBezTo>
                  <a:cubicBezTo>
                    <a:pt x="1689" y="201"/>
                    <a:pt x="1208" y="0"/>
                    <a:pt x="7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5"/>
            <p:cNvSpPr/>
            <p:nvPr/>
          </p:nvSpPr>
          <p:spPr>
            <a:xfrm>
              <a:off x="5424050" y="1497675"/>
              <a:ext cx="379450" cy="460675"/>
            </a:xfrm>
            <a:custGeom>
              <a:avLst/>
              <a:gdLst/>
              <a:ahLst/>
              <a:cxnLst/>
              <a:rect l="l" t="t" r="r" b="b"/>
              <a:pathLst>
                <a:path w="15178" h="18427" extrusionOk="0">
                  <a:moveTo>
                    <a:pt x="5378" y="0"/>
                  </a:moveTo>
                  <a:cubicBezTo>
                    <a:pt x="3063" y="0"/>
                    <a:pt x="865" y="1119"/>
                    <a:pt x="534" y="3990"/>
                  </a:cubicBezTo>
                  <a:cubicBezTo>
                    <a:pt x="0" y="8227"/>
                    <a:pt x="234" y="9961"/>
                    <a:pt x="834" y="12096"/>
                  </a:cubicBezTo>
                  <a:cubicBezTo>
                    <a:pt x="1201" y="13430"/>
                    <a:pt x="1968" y="14398"/>
                    <a:pt x="3236" y="14598"/>
                  </a:cubicBezTo>
                  <a:cubicBezTo>
                    <a:pt x="3419" y="14606"/>
                    <a:pt x="3605" y="14610"/>
                    <a:pt x="3792" y="14610"/>
                  </a:cubicBezTo>
                  <a:cubicBezTo>
                    <a:pt x="4353" y="14610"/>
                    <a:pt x="4929" y="14573"/>
                    <a:pt x="5504" y="14498"/>
                  </a:cubicBezTo>
                  <a:lnTo>
                    <a:pt x="5504" y="16332"/>
                  </a:lnTo>
                  <a:cubicBezTo>
                    <a:pt x="4158" y="17337"/>
                    <a:pt x="5426" y="18427"/>
                    <a:pt x="7261" y="18427"/>
                  </a:cubicBezTo>
                  <a:cubicBezTo>
                    <a:pt x="8471" y="18427"/>
                    <a:pt x="9928" y="17952"/>
                    <a:pt x="11041" y="16666"/>
                  </a:cubicBezTo>
                  <a:lnTo>
                    <a:pt x="11108" y="10428"/>
                  </a:lnTo>
                  <a:cubicBezTo>
                    <a:pt x="11108" y="10428"/>
                    <a:pt x="11279" y="11111"/>
                    <a:pt x="12201" y="11111"/>
                  </a:cubicBezTo>
                  <a:cubicBezTo>
                    <a:pt x="12432" y="11111"/>
                    <a:pt x="12709" y="11069"/>
                    <a:pt x="13043" y="10962"/>
                  </a:cubicBezTo>
                  <a:cubicBezTo>
                    <a:pt x="14010" y="10662"/>
                    <a:pt x="15178" y="8894"/>
                    <a:pt x="14577" y="7593"/>
                  </a:cubicBezTo>
                  <a:cubicBezTo>
                    <a:pt x="14276" y="6973"/>
                    <a:pt x="13838" y="6770"/>
                    <a:pt x="13418" y="6770"/>
                  </a:cubicBezTo>
                  <a:cubicBezTo>
                    <a:pt x="12957" y="6770"/>
                    <a:pt x="12519" y="7016"/>
                    <a:pt x="12309" y="7226"/>
                  </a:cubicBezTo>
                  <a:cubicBezTo>
                    <a:pt x="11992" y="7571"/>
                    <a:pt x="11626" y="8066"/>
                    <a:pt x="11338" y="8066"/>
                  </a:cubicBezTo>
                  <a:cubicBezTo>
                    <a:pt x="11293" y="8066"/>
                    <a:pt x="11249" y="8054"/>
                    <a:pt x="11208" y="8026"/>
                  </a:cubicBezTo>
                  <a:cubicBezTo>
                    <a:pt x="11208" y="8026"/>
                    <a:pt x="12309" y="2956"/>
                    <a:pt x="9374" y="1122"/>
                  </a:cubicBezTo>
                  <a:cubicBezTo>
                    <a:pt x="8269" y="423"/>
                    <a:pt x="6801" y="0"/>
                    <a:pt x="5378"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5"/>
            <p:cNvSpPr/>
            <p:nvPr/>
          </p:nvSpPr>
          <p:spPr>
            <a:xfrm>
              <a:off x="5530750" y="1639025"/>
              <a:ext cx="115175" cy="86050"/>
            </a:xfrm>
            <a:custGeom>
              <a:avLst/>
              <a:gdLst/>
              <a:ahLst/>
              <a:cxnLst/>
              <a:rect l="l" t="t" r="r" b="b"/>
              <a:pathLst>
                <a:path w="4607" h="3442" extrusionOk="0">
                  <a:moveTo>
                    <a:pt x="2762" y="300"/>
                  </a:moveTo>
                  <a:cubicBezTo>
                    <a:pt x="4607" y="300"/>
                    <a:pt x="4597" y="3142"/>
                    <a:pt x="2732" y="3142"/>
                  </a:cubicBezTo>
                  <a:cubicBezTo>
                    <a:pt x="2701" y="3142"/>
                    <a:pt x="2669" y="3141"/>
                    <a:pt x="2637" y="3140"/>
                  </a:cubicBezTo>
                  <a:lnTo>
                    <a:pt x="2370" y="3140"/>
                  </a:lnTo>
                  <a:cubicBezTo>
                    <a:pt x="2338" y="3141"/>
                    <a:pt x="2307" y="3142"/>
                    <a:pt x="2276" y="3142"/>
                  </a:cubicBezTo>
                  <a:cubicBezTo>
                    <a:pt x="411" y="3142"/>
                    <a:pt x="401" y="300"/>
                    <a:pt x="2245" y="300"/>
                  </a:cubicBezTo>
                  <a:cubicBezTo>
                    <a:pt x="2286" y="300"/>
                    <a:pt x="2328" y="301"/>
                    <a:pt x="2370" y="304"/>
                  </a:cubicBezTo>
                  <a:lnTo>
                    <a:pt x="2637" y="304"/>
                  </a:lnTo>
                  <a:cubicBezTo>
                    <a:pt x="2680" y="301"/>
                    <a:pt x="2722" y="300"/>
                    <a:pt x="2762" y="300"/>
                  </a:cubicBezTo>
                  <a:close/>
                  <a:moveTo>
                    <a:pt x="2754" y="0"/>
                  </a:moveTo>
                  <a:cubicBezTo>
                    <a:pt x="2715" y="0"/>
                    <a:pt x="2676" y="2"/>
                    <a:pt x="2637" y="4"/>
                  </a:cubicBezTo>
                  <a:lnTo>
                    <a:pt x="2370" y="4"/>
                  </a:lnTo>
                  <a:cubicBezTo>
                    <a:pt x="2327" y="2"/>
                    <a:pt x="2285" y="1"/>
                    <a:pt x="2244" y="1"/>
                  </a:cubicBezTo>
                  <a:cubicBezTo>
                    <a:pt x="1" y="1"/>
                    <a:pt x="11" y="3442"/>
                    <a:pt x="2275" y="3442"/>
                  </a:cubicBezTo>
                  <a:cubicBezTo>
                    <a:pt x="2306" y="3442"/>
                    <a:pt x="2338" y="3441"/>
                    <a:pt x="2370" y="3440"/>
                  </a:cubicBezTo>
                  <a:lnTo>
                    <a:pt x="2637" y="3440"/>
                  </a:lnTo>
                  <a:cubicBezTo>
                    <a:pt x="2658" y="3441"/>
                    <a:pt x="2679" y="3441"/>
                    <a:pt x="2700" y="3441"/>
                  </a:cubicBezTo>
                  <a:cubicBezTo>
                    <a:pt x="3671" y="3441"/>
                    <a:pt x="4438" y="2685"/>
                    <a:pt x="4438" y="1705"/>
                  </a:cubicBezTo>
                  <a:cubicBezTo>
                    <a:pt x="4438" y="776"/>
                    <a:pt x="3699" y="0"/>
                    <a:pt x="27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5"/>
            <p:cNvSpPr/>
            <p:nvPr/>
          </p:nvSpPr>
          <p:spPr>
            <a:xfrm>
              <a:off x="5399825" y="1639025"/>
              <a:ext cx="110975" cy="86050"/>
            </a:xfrm>
            <a:custGeom>
              <a:avLst/>
              <a:gdLst/>
              <a:ahLst/>
              <a:cxnLst/>
              <a:rect l="l" t="t" r="r" b="b"/>
              <a:pathLst>
                <a:path w="4439" h="3442" extrusionOk="0">
                  <a:moveTo>
                    <a:pt x="2637" y="304"/>
                  </a:moveTo>
                  <a:cubicBezTo>
                    <a:pt x="4438" y="371"/>
                    <a:pt x="4438" y="3040"/>
                    <a:pt x="2637" y="3140"/>
                  </a:cubicBezTo>
                  <a:lnTo>
                    <a:pt x="2370" y="3140"/>
                  </a:lnTo>
                  <a:cubicBezTo>
                    <a:pt x="569" y="3040"/>
                    <a:pt x="569" y="371"/>
                    <a:pt x="2370" y="304"/>
                  </a:cubicBezTo>
                  <a:close/>
                  <a:moveTo>
                    <a:pt x="2754" y="0"/>
                  </a:moveTo>
                  <a:cubicBezTo>
                    <a:pt x="2715" y="0"/>
                    <a:pt x="2676" y="2"/>
                    <a:pt x="2637" y="4"/>
                  </a:cubicBezTo>
                  <a:lnTo>
                    <a:pt x="2370" y="4"/>
                  </a:lnTo>
                  <a:cubicBezTo>
                    <a:pt x="2327" y="2"/>
                    <a:pt x="2285" y="1"/>
                    <a:pt x="2244" y="1"/>
                  </a:cubicBezTo>
                  <a:cubicBezTo>
                    <a:pt x="0" y="1"/>
                    <a:pt x="11" y="3442"/>
                    <a:pt x="2275" y="3442"/>
                  </a:cubicBezTo>
                  <a:cubicBezTo>
                    <a:pt x="2306" y="3442"/>
                    <a:pt x="2338" y="3441"/>
                    <a:pt x="2370" y="3440"/>
                  </a:cubicBezTo>
                  <a:lnTo>
                    <a:pt x="2637" y="3440"/>
                  </a:lnTo>
                  <a:cubicBezTo>
                    <a:pt x="2658" y="3441"/>
                    <a:pt x="2679" y="3441"/>
                    <a:pt x="2700" y="3441"/>
                  </a:cubicBezTo>
                  <a:cubicBezTo>
                    <a:pt x="3671" y="3441"/>
                    <a:pt x="4438" y="2685"/>
                    <a:pt x="4438" y="1705"/>
                  </a:cubicBezTo>
                  <a:cubicBezTo>
                    <a:pt x="4438" y="776"/>
                    <a:pt x="3699" y="0"/>
                    <a:pt x="27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5"/>
            <p:cNvSpPr/>
            <p:nvPr/>
          </p:nvSpPr>
          <p:spPr>
            <a:xfrm>
              <a:off x="5499100" y="1654600"/>
              <a:ext cx="54225" cy="18725"/>
            </a:xfrm>
            <a:custGeom>
              <a:avLst/>
              <a:gdLst/>
              <a:ahLst/>
              <a:cxnLst/>
              <a:rect l="l" t="t" r="r" b="b"/>
              <a:pathLst>
                <a:path w="2169" h="749" extrusionOk="0">
                  <a:moveTo>
                    <a:pt x="860" y="0"/>
                  </a:moveTo>
                  <a:cubicBezTo>
                    <a:pt x="528" y="0"/>
                    <a:pt x="228" y="159"/>
                    <a:pt x="0" y="415"/>
                  </a:cubicBezTo>
                  <a:lnTo>
                    <a:pt x="234" y="582"/>
                  </a:lnTo>
                  <a:cubicBezTo>
                    <a:pt x="413" y="402"/>
                    <a:pt x="673" y="277"/>
                    <a:pt x="942" y="277"/>
                  </a:cubicBezTo>
                  <a:cubicBezTo>
                    <a:pt x="973" y="277"/>
                    <a:pt x="1004" y="278"/>
                    <a:pt x="1034" y="282"/>
                  </a:cubicBezTo>
                  <a:cubicBezTo>
                    <a:pt x="1401" y="282"/>
                    <a:pt x="1735" y="449"/>
                    <a:pt x="1935" y="749"/>
                  </a:cubicBezTo>
                  <a:lnTo>
                    <a:pt x="2169" y="615"/>
                  </a:lnTo>
                  <a:cubicBezTo>
                    <a:pt x="1935" y="215"/>
                    <a:pt x="1501" y="15"/>
                    <a:pt x="1034" y="15"/>
                  </a:cubicBezTo>
                  <a:cubicBezTo>
                    <a:pt x="975" y="5"/>
                    <a:pt x="917" y="0"/>
                    <a:pt x="8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5"/>
            <p:cNvSpPr/>
            <p:nvPr/>
          </p:nvSpPr>
          <p:spPr>
            <a:xfrm>
              <a:off x="5635850" y="1673300"/>
              <a:ext cx="90925" cy="6700"/>
            </a:xfrm>
            <a:custGeom>
              <a:avLst/>
              <a:gdLst/>
              <a:ahLst/>
              <a:cxnLst/>
              <a:rect l="l" t="t" r="r" b="b"/>
              <a:pathLst>
                <a:path w="3637" h="268" extrusionOk="0">
                  <a:moveTo>
                    <a:pt x="1" y="1"/>
                  </a:moveTo>
                  <a:lnTo>
                    <a:pt x="1" y="268"/>
                  </a:lnTo>
                  <a:lnTo>
                    <a:pt x="3637" y="268"/>
                  </a:lnTo>
                  <a:lnTo>
                    <a:pt x="363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5"/>
            <p:cNvSpPr/>
            <p:nvPr/>
          </p:nvSpPr>
          <p:spPr>
            <a:xfrm>
              <a:off x="5401925" y="1467525"/>
              <a:ext cx="343200" cy="244175"/>
            </a:xfrm>
            <a:custGeom>
              <a:avLst/>
              <a:gdLst/>
              <a:ahLst/>
              <a:cxnLst/>
              <a:rect l="l" t="t" r="r" b="b"/>
              <a:pathLst>
                <a:path w="13728" h="9767" extrusionOk="0">
                  <a:moveTo>
                    <a:pt x="9394" y="0"/>
                  </a:moveTo>
                  <a:cubicBezTo>
                    <a:pt x="9115" y="0"/>
                    <a:pt x="8836" y="19"/>
                    <a:pt x="8557" y="59"/>
                  </a:cubicBezTo>
                  <a:cubicBezTo>
                    <a:pt x="7690" y="126"/>
                    <a:pt x="6856" y="226"/>
                    <a:pt x="5989" y="359"/>
                  </a:cubicBezTo>
                  <a:cubicBezTo>
                    <a:pt x="4988" y="526"/>
                    <a:pt x="3954" y="693"/>
                    <a:pt x="2920" y="760"/>
                  </a:cubicBezTo>
                  <a:cubicBezTo>
                    <a:pt x="2817" y="764"/>
                    <a:pt x="2715" y="766"/>
                    <a:pt x="2614" y="766"/>
                  </a:cubicBezTo>
                  <a:cubicBezTo>
                    <a:pt x="1889" y="766"/>
                    <a:pt x="1187" y="660"/>
                    <a:pt x="485" y="426"/>
                  </a:cubicBezTo>
                  <a:cubicBezTo>
                    <a:pt x="447" y="410"/>
                    <a:pt x="408" y="402"/>
                    <a:pt x="370" y="402"/>
                  </a:cubicBezTo>
                  <a:cubicBezTo>
                    <a:pt x="174" y="402"/>
                    <a:pt x="1" y="598"/>
                    <a:pt x="85" y="793"/>
                  </a:cubicBezTo>
                  <a:cubicBezTo>
                    <a:pt x="151" y="1027"/>
                    <a:pt x="251" y="1227"/>
                    <a:pt x="352" y="1427"/>
                  </a:cubicBezTo>
                  <a:cubicBezTo>
                    <a:pt x="585" y="1827"/>
                    <a:pt x="852" y="2161"/>
                    <a:pt x="1185" y="2494"/>
                  </a:cubicBezTo>
                  <a:cubicBezTo>
                    <a:pt x="1552" y="2828"/>
                    <a:pt x="1953" y="3095"/>
                    <a:pt x="2386" y="3362"/>
                  </a:cubicBezTo>
                  <a:cubicBezTo>
                    <a:pt x="3769" y="4175"/>
                    <a:pt x="5387" y="4431"/>
                    <a:pt x="7015" y="4431"/>
                  </a:cubicBezTo>
                  <a:cubicBezTo>
                    <a:pt x="8057" y="4431"/>
                    <a:pt x="9102" y="4326"/>
                    <a:pt x="10092" y="4196"/>
                  </a:cubicBezTo>
                  <a:cubicBezTo>
                    <a:pt x="10134" y="4188"/>
                    <a:pt x="10173" y="4184"/>
                    <a:pt x="10210" y="4184"/>
                  </a:cubicBezTo>
                  <a:cubicBezTo>
                    <a:pt x="10675" y="4184"/>
                    <a:pt x="10784" y="4773"/>
                    <a:pt x="11093" y="6164"/>
                  </a:cubicBezTo>
                  <a:cubicBezTo>
                    <a:pt x="11326" y="7498"/>
                    <a:pt x="11560" y="9733"/>
                    <a:pt x="12093" y="9766"/>
                  </a:cubicBezTo>
                  <a:cubicBezTo>
                    <a:pt x="12227" y="9766"/>
                    <a:pt x="12827" y="8765"/>
                    <a:pt x="13194" y="8432"/>
                  </a:cubicBezTo>
                  <a:cubicBezTo>
                    <a:pt x="13728" y="7932"/>
                    <a:pt x="13061" y="3562"/>
                    <a:pt x="13061" y="3562"/>
                  </a:cubicBezTo>
                  <a:cubicBezTo>
                    <a:pt x="13661" y="2261"/>
                    <a:pt x="12527" y="760"/>
                    <a:pt x="11359" y="293"/>
                  </a:cubicBezTo>
                  <a:cubicBezTo>
                    <a:pt x="10704" y="106"/>
                    <a:pt x="10049" y="0"/>
                    <a:pt x="93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5"/>
            <p:cNvSpPr/>
            <p:nvPr/>
          </p:nvSpPr>
          <p:spPr>
            <a:xfrm>
              <a:off x="5721750" y="1525250"/>
              <a:ext cx="53400" cy="39675"/>
            </a:xfrm>
            <a:custGeom>
              <a:avLst/>
              <a:gdLst/>
              <a:ahLst/>
              <a:cxnLst/>
              <a:rect l="l" t="t" r="r" b="b"/>
              <a:pathLst>
                <a:path w="2136" h="1587" extrusionOk="0">
                  <a:moveTo>
                    <a:pt x="1193" y="1"/>
                  </a:moveTo>
                  <a:cubicBezTo>
                    <a:pt x="1029" y="1"/>
                    <a:pt x="861" y="39"/>
                    <a:pt x="701" y="119"/>
                  </a:cubicBezTo>
                  <a:cubicBezTo>
                    <a:pt x="201" y="419"/>
                    <a:pt x="1" y="1053"/>
                    <a:pt x="268" y="1586"/>
                  </a:cubicBezTo>
                  <a:lnTo>
                    <a:pt x="2136" y="586"/>
                  </a:lnTo>
                  <a:cubicBezTo>
                    <a:pt x="1948" y="211"/>
                    <a:pt x="1581" y="1"/>
                    <a:pt x="11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5"/>
            <p:cNvSpPr/>
            <p:nvPr/>
          </p:nvSpPr>
          <p:spPr>
            <a:xfrm>
              <a:off x="5561650" y="1800075"/>
              <a:ext cx="126775" cy="78400"/>
            </a:xfrm>
            <a:custGeom>
              <a:avLst/>
              <a:gdLst/>
              <a:ahLst/>
              <a:cxnLst/>
              <a:rect l="l" t="t" r="r" b="b"/>
              <a:pathLst>
                <a:path w="5071" h="3136" extrusionOk="0">
                  <a:moveTo>
                    <a:pt x="5070" y="0"/>
                  </a:moveTo>
                  <a:lnTo>
                    <a:pt x="5070" y="0"/>
                  </a:lnTo>
                  <a:cubicBezTo>
                    <a:pt x="4770" y="567"/>
                    <a:pt x="4303" y="1034"/>
                    <a:pt x="3736" y="1334"/>
                  </a:cubicBezTo>
                  <a:cubicBezTo>
                    <a:pt x="2769" y="1835"/>
                    <a:pt x="0" y="2402"/>
                    <a:pt x="0" y="2402"/>
                  </a:cubicBezTo>
                  <a:lnTo>
                    <a:pt x="0" y="3136"/>
                  </a:lnTo>
                  <a:cubicBezTo>
                    <a:pt x="0" y="3136"/>
                    <a:pt x="3603" y="2468"/>
                    <a:pt x="4303" y="1568"/>
                  </a:cubicBezTo>
                  <a:cubicBezTo>
                    <a:pt x="4670" y="1101"/>
                    <a:pt x="4937" y="567"/>
                    <a:pt x="5070" y="0"/>
                  </a:cubicBez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5"/>
            <p:cNvSpPr/>
            <p:nvPr/>
          </p:nvSpPr>
          <p:spPr>
            <a:xfrm>
              <a:off x="5577900" y="1665800"/>
              <a:ext cx="29625" cy="29225"/>
            </a:xfrm>
            <a:custGeom>
              <a:avLst/>
              <a:gdLst/>
              <a:ahLst/>
              <a:cxnLst/>
              <a:rect l="l" t="t" r="r" b="b"/>
              <a:pathLst>
                <a:path w="1185" h="1169" extrusionOk="0">
                  <a:moveTo>
                    <a:pt x="589" y="1"/>
                  </a:moveTo>
                  <a:cubicBezTo>
                    <a:pt x="293" y="1"/>
                    <a:pt x="1" y="201"/>
                    <a:pt x="51" y="601"/>
                  </a:cubicBezTo>
                  <a:cubicBezTo>
                    <a:pt x="17" y="935"/>
                    <a:pt x="284" y="1168"/>
                    <a:pt x="584" y="1168"/>
                  </a:cubicBezTo>
                  <a:cubicBezTo>
                    <a:pt x="885" y="1168"/>
                    <a:pt x="1151" y="901"/>
                    <a:pt x="1151" y="601"/>
                  </a:cubicBezTo>
                  <a:cubicBezTo>
                    <a:pt x="1185" y="201"/>
                    <a:pt x="885" y="1"/>
                    <a:pt x="5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5"/>
            <p:cNvSpPr/>
            <p:nvPr/>
          </p:nvSpPr>
          <p:spPr>
            <a:xfrm>
              <a:off x="5600825" y="1614625"/>
              <a:ext cx="33400" cy="25350"/>
            </a:xfrm>
            <a:custGeom>
              <a:avLst/>
              <a:gdLst/>
              <a:ahLst/>
              <a:cxnLst/>
              <a:rect l="l" t="t" r="r" b="b"/>
              <a:pathLst>
                <a:path w="1336" h="1014" extrusionOk="0">
                  <a:moveTo>
                    <a:pt x="572" y="0"/>
                  </a:moveTo>
                  <a:cubicBezTo>
                    <a:pt x="337" y="0"/>
                    <a:pt x="115" y="119"/>
                    <a:pt x="1" y="346"/>
                  </a:cubicBezTo>
                  <a:lnTo>
                    <a:pt x="1168" y="1013"/>
                  </a:lnTo>
                  <a:cubicBezTo>
                    <a:pt x="1335" y="680"/>
                    <a:pt x="1235" y="280"/>
                    <a:pt x="902" y="79"/>
                  </a:cubicBezTo>
                  <a:cubicBezTo>
                    <a:pt x="795" y="26"/>
                    <a:pt x="682" y="0"/>
                    <a:pt x="5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5"/>
            <p:cNvSpPr/>
            <p:nvPr/>
          </p:nvSpPr>
          <p:spPr>
            <a:xfrm>
              <a:off x="5537450" y="1776725"/>
              <a:ext cx="34225" cy="23575"/>
            </a:xfrm>
            <a:custGeom>
              <a:avLst/>
              <a:gdLst/>
              <a:ahLst/>
              <a:cxnLst/>
              <a:rect l="l" t="t" r="r" b="b"/>
              <a:pathLst>
                <a:path w="1369" h="943" extrusionOk="0">
                  <a:moveTo>
                    <a:pt x="1235" y="0"/>
                  </a:moveTo>
                  <a:lnTo>
                    <a:pt x="1" y="467"/>
                  </a:lnTo>
                  <a:cubicBezTo>
                    <a:pt x="80" y="757"/>
                    <a:pt x="346" y="942"/>
                    <a:pt x="618" y="942"/>
                  </a:cubicBezTo>
                  <a:cubicBezTo>
                    <a:pt x="691" y="942"/>
                    <a:pt x="764" y="929"/>
                    <a:pt x="835" y="901"/>
                  </a:cubicBezTo>
                  <a:cubicBezTo>
                    <a:pt x="1202" y="734"/>
                    <a:pt x="1368" y="334"/>
                    <a:pt x="1235" y="0"/>
                  </a:cubicBez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5"/>
            <p:cNvSpPr/>
            <p:nvPr/>
          </p:nvSpPr>
          <p:spPr>
            <a:xfrm>
              <a:off x="5445725" y="1608075"/>
              <a:ext cx="32550" cy="27725"/>
            </a:xfrm>
            <a:custGeom>
              <a:avLst/>
              <a:gdLst/>
              <a:ahLst/>
              <a:cxnLst/>
              <a:rect l="l" t="t" r="r" b="b"/>
              <a:pathLst>
                <a:path w="1302" h="1109" extrusionOk="0">
                  <a:moveTo>
                    <a:pt x="776" y="1"/>
                  </a:moveTo>
                  <a:cubicBezTo>
                    <a:pt x="634" y="1"/>
                    <a:pt x="490" y="46"/>
                    <a:pt x="367" y="141"/>
                  </a:cubicBezTo>
                  <a:cubicBezTo>
                    <a:pt x="67" y="375"/>
                    <a:pt x="1" y="808"/>
                    <a:pt x="234" y="1109"/>
                  </a:cubicBezTo>
                  <a:lnTo>
                    <a:pt x="1301" y="275"/>
                  </a:lnTo>
                  <a:cubicBezTo>
                    <a:pt x="1183" y="97"/>
                    <a:pt x="982" y="1"/>
                    <a:pt x="7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5"/>
            <p:cNvSpPr/>
            <p:nvPr/>
          </p:nvSpPr>
          <p:spPr>
            <a:xfrm>
              <a:off x="5463250" y="1662475"/>
              <a:ext cx="27525" cy="27950"/>
            </a:xfrm>
            <a:custGeom>
              <a:avLst/>
              <a:gdLst/>
              <a:ahLst/>
              <a:cxnLst/>
              <a:rect l="l" t="t" r="r" b="b"/>
              <a:pathLst>
                <a:path w="1101" h="1118" extrusionOk="0">
                  <a:moveTo>
                    <a:pt x="567" y="0"/>
                  </a:moveTo>
                  <a:cubicBezTo>
                    <a:pt x="234" y="0"/>
                    <a:pt x="0" y="267"/>
                    <a:pt x="0" y="567"/>
                  </a:cubicBezTo>
                  <a:cubicBezTo>
                    <a:pt x="0" y="934"/>
                    <a:pt x="275" y="1118"/>
                    <a:pt x="550" y="1118"/>
                  </a:cubicBezTo>
                  <a:cubicBezTo>
                    <a:pt x="826" y="1118"/>
                    <a:pt x="1101" y="934"/>
                    <a:pt x="1101" y="567"/>
                  </a:cubicBezTo>
                  <a:cubicBezTo>
                    <a:pt x="1101" y="267"/>
                    <a:pt x="867" y="0"/>
                    <a:pt x="5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5"/>
            <p:cNvSpPr/>
            <p:nvPr/>
          </p:nvSpPr>
          <p:spPr>
            <a:xfrm>
              <a:off x="5480750" y="1665800"/>
              <a:ext cx="50900" cy="84250"/>
            </a:xfrm>
            <a:custGeom>
              <a:avLst/>
              <a:gdLst/>
              <a:ahLst/>
              <a:cxnLst/>
              <a:rect l="l" t="t" r="r" b="b"/>
              <a:pathLst>
                <a:path w="2036" h="3370" extrusionOk="0">
                  <a:moveTo>
                    <a:pt x="2035" y="1"/>
                  </a:moveTo>
                  <a:lnTo>
                    <a:pt x="1" y="2936"/>
                  </a:lnTo>
                  <a:lnTo>
                    <a:pt x="1969" y="3370"/>
                  </a:lnTo>
                  <a:lnTo>
                    <a:pt x="2035" y="1"/>
                  </a:ln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5"/>
            <p:cNvSpPr/>
            <p:nvPr/>
          </p:nvSpPr>
          <p:spPr>
            <a:xfrm>
              <a:off x="5740100" y="1942675"/>
              <a:ext cx="231850" cy="925100"/>
            </a:xfrm>
            <a:custGeom>
              <a:avLst/>
              <a:gdLst/>
              <a:ahLst/>
              <a:cxnLst/>
              <a:rect l="l" t="t" r="r" b="b"/>
              <a:pathLst>
                <a:path w="9274" h="37004" extrusionOk="0">
                  <a:moveTo>
                    <a:pt x="1668" y="0"/>
                  </a:moveTo>
                  <a:cubicBezTo>
                    <a:pt x="301" y="1168"/>
                    <a:pt x="1" y="5304"/>
                    <a:pt x="1402" y="8073"/>
                  </a:cubicBezTo>
                  <a:cubicBezTo>
                    <a:pt x="1402" y="8073"/>
                    <a:pt x="4404" y="16579"/>
                    <a:pt x="4571" y="19648"/>
                  </a:cubicBezTo>
                  <a:cubicBezTo>
                    <a:pt x="4671" y="22616"/>
                    <a:pt x="4470" y="25585"/>
                    <a:pt x="3970" y="28521"/>
                  </a:cubicBezTo>
                  <a:cubicBezTo>
                    <a:pt x="3903" y="28921"/>
                    <a:pt x="3670" y="29288"/>
                    <a:pt x="3370" y="29521"/>
                  </a:cubicBezTo>
                  <a:cubicBezTo>
                    <a:pt x="2536" y="30188"/>
                    <a:pt x="2569" y="30889"/>
                    <a:pt x="1969" y="31689"/>
                  </a:cubicBezTo>
                  <a:cubicBezTo>
                    <a:pt x="1468" y="32323"/>
                    <a:pt x="1035" y="32523"/>
                    <a:pt x="1135" y="32657"/>
                  </a:cubicBezTo>
                  <a:cubicBezTo>
                    <a:pt x="1290" y="32924"/>
                    <a:pt x="1580" y="33072"/>
                    <a:pt x="1874" y="33072"/>
                  </a:cubicBezTo>
                  <a:cubicBezTo>
                    <a:pt x="2021" y="33072"/>
                    <a:pt x="2169" y="33035"/>
                    <a:pt x="2302" y="32957"/>
                  </a:cubicBezTo>
                  <a:cubicBezTo>
                    <a:pt x="2703" y="32757"/>
                    <a:pt x="3036" y="32523"/>
                    <a:pt x="3336" y="32223"/>
                  </a:cubicBezTo>
                  <a:lnTo>
                    <a:pt x="3336" y="32223"/>
                  </a:lnTo>
                  <a:cubicBezTo>
                    <a:pt x="3103" y="33024"/>
                    <a:pt x="2736" y="33824"/>
                    <a:pt x="2236" y="34525"/>
                  </a:cubicBezTo>
                  <a:cubicBezTo>
                    <a:pt x="1256" y="36068"/>
                    <a:pt x="1201" y="37004"/>
                    <a:pt x="3032" y="37004"/>
                  </a:cubicBezTo>
                  <a:cubicBezTo>
                    <a:pt x="3260" y="37004"/>
                    <a:pt x="3516" y="36989"/>
                    <a:pt x="3803" y="36960"/>
                  </a:cubicBezTo>
                  <a:cubicBezTo>
                    <a:pt x="5405" y="36793"/>
                    <a:pt x="6605" y="35626"/>
                    <a:pt x="7406" y="31923"/>
                  </a:cubicBezTo>
                  <a:cubicBezTo>
                    <a:pt x="7639" y="30856"/>
                    <a:pt x="8207" y="28887"/>
                    <a:pt x="8440" y="27520"/>
                  </a:cubicBezTo>
                  <a:cubicBezTo>
                    <a:pt x="9107" y="23584"/>
                    <a:pt x="9274" y="20682"/>
                    <a:pt x="9074" y="18480"/>
                  </a:cubicBezTo>
                  <a:cubicBezTo>
                    <a:pt x="7906" y="4937"/>
                    <a:pt x="5538" y="534"/>
                    <a:pt x="1668"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5"/>
            <p:cNvSpPr/>
            <p:nvPr/>
          </p:nvSpPr>
          <p:spPr>
            <a:xfrm>
              <a:off x="5732600" y="1931825"/>
              <a:ext cx="221850" cy="348900"/>
            </a:xfrm>
            <a:custGeom>
              <a:avLst/>
              <a:gdLst/>
              <a:ahLst/>
              <a:cxnLst/>
              <a:rect l="l" t="t" r="r" b="b"/>
              <a:pathLst>
                <a:path w="8874" h="13956" extrusionOk="0">
                  <a:moveTo>
                    <a:pt x="868" y="0"/>
                  </a:moveTo>
                  <a:cubicBezTo>
                    <a:pt x="868" y="0"/>
                    <a:pt x="0" y="1068"/>
                    <a:pt x="201" y="4137"/>
                  </a:cubicBezTo>
                  <a:cubicBezTo>
                    <a:pt x="367" y="7006"/>
                    <a:pt x="2402" y="13844"/>
                    <a:pt x="2402" y="13844"/>
                  </a:cubicBezTo>
                  <a:cubicBezTo>
                    <a:pt x="2945" y="13921"/>
                    <a:pt x="3449" y="13956"/>
                    <a:pt x="3917" y="13956"/>
                  </a:cubicBezTo>
                  <a:cubicBezTo>
                    <a:pt x="7467" y="13956"/>
                    <a:pt x="8873" y="11976"/>
                    <a:pt x="8873" y="11976"/>
                  </a:cubicBezTo>
                  <a:cubicBezTo>
                    <a:pt x="7906" y="6472"/>
                    <a:pt x="6538" y="3536"/>
                    <a:pt x="5104" y="1869"/>
                  </a:cubicBezTo>
                  <a:cubicBezTo>
                    <a:pt x="3670" y="201"/>
                    <a:pt x="868" y="0"/>
                    <a:pt x="8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3" name="Google Shape;5663;p75"/>
          <p:cNvGrpSpPr/>
          <p:nvPr/>
        </p:nvGrpSpPr>
        <p:grpSpPr>
          <a:xfrm>
            <a:off x="4873295" y="3321583"/>
            <a:ext cx="1451943" cy="1398158"/>
            <a:chOff x="1340300" y="523500"/>
            <a:chExt cx="4911850" cy="4729900"/>
          </a:xfrm>
        </p:grpSpPr>
        <p:sp>
          <p:nvSpPr>
            <p:cNvPr id="5664" name="Google Shape;5664;p75"/>
            <p:cNvSpPr/>
            <p:nvPr/>
          </p:nvSpPr>
          <p:spPr>
            <a:xfrm>
              <a:off x="1340300" y="2564775"/>
              <a:ext cx="4911850" cy="2688625"/>
            </a:xfrm>
            <a:custGeom>
              <a:avLst/>
              <a:gdLst/>
              <a:ahLst/>
              <a:cxnLst/>
              <a:rect l="l" t="t" r="r" b="b"/>
              <a:pathLst>
                <a:path w="196474" h="107545" extrusionOk="0">
                  <a:moveTo>
                    <a:pt x="98237" y="1"/>
                  </a:moveTo>
                  <a:cubicBezTo>
                    <a:pt x="43998" y="1"/>
                    <a:pt x="0" y="24085"/>
                    <a:pt x="0" y="53772"/>
                  </a:cubicBezTo>
                  <a:cubicBezTo>
                    <a:pt x="0" y="83460"/>
                    <a:pt x="43998" y="107544"/>
                    <a:pt x="98237" y="107544"/>
                  </a:cubicBezTo>
                  <a:cubicBezTo>
                    <a:pt x="152476" y="107544"/>
                    <a:pt x="196474" y="83460"/>
                    <a:pt x="196474" y="53772"/>
                  </a:cubicBezTo>
                  <a:cubicBezTo>
                    <a:pt x="196474" y="24085"/>
                    <a:pt x="152476" y="1"/>
                    <a:pt x="9823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5"/>
            <p:cNvSpPr/>
            <p:nvPr/>
          </p:nvSpPr>
          <p:spPr>
            <a:xfrm>
              <a:off x="1357800" y="3152900"/>
              <a:ext cx="1886375" cy="1082050"/>
            </a:xfrm>
            <a:custGeom>
              <a:avLst/>
              <a:gdLst/>
              <a:ahLst/>
              <a:cxnLst/>
              <a:rect l="l" t="t" r="r" b="b"/>
              <a:pathLst>
                <a:path w="75455" h="43282" extrusionOk="0">
                  <a:moveTo>
                    <a:pt x="50950" y="1"/>
                  </a:moveTo>
                  <a:cubicBezTo>
                    <a:pt x="50320" y="1"/>
                    <a:pt x="49686" y="143"/>
                    <a:pt x="49103" y="426"/>
                  </a:cubicBezTo>
                  <a:lnTo>
                    <a:pt x="1002" y="28246"/>
                  </a:lnTo>
                  <a:cubicBezTo>
                    <a:pt x="1" y="28813"/>
                    <a:pt x="1" y="29780"/>
                    <a:pt x="1002" y="30348"/>
                  </a:cubicBezTo>
                  <a:lnTo>
                    <a:pt x="22650" y="42856"/>
                  </a:lnTo>
                  <a:cubicBezTo>
                    <a:pt x="23234" y="43140"/>
                    <a:pt x="23868" y="43282"/>
                    <a:pt x="24497" y="43282"/>
                  </a:cubicBezTo>
                  <a:cubicBezTo>
                    <a:pt x="25127" y="43282"/>
                    <a:pt x="25753" y="43140"/>
                    <a:pt x="26320" y="42856"/>
                  </a:cubicBezTo>
                  <a:lnTo>
                    <a:pt x="74454" y="15037"/>
                  </a:lnTo>
                  <a:cubicBezTo>
                    <a:pt x="75455" y="14436"/>
                    <a:pt x="75455" y="13502"/>
                    <a:pt x="74454" y="12902"/>
                  </a:cubicBezTo>
                  <a:lnTo>
                    <a:pt x="52772" y="426"/>
                  </a:lnTo>
                  <a:cubicBezTo>
                    <a:pt x="52205" y="143"/>
                    <a:pt x="51579" y="1"/>
                    <a:pt x="5095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5"/>
            <p:cNvSpPr/>
            <p:nvPr/>
          </p:nvSpPr>
          <p:spPr>
            <a:xfrm>
              <a:off x="2094175" y="3675775"/>
              <a:ext cx="1173350" cy="675100"/>
            </a:xfrm>
            <a:custGeom>
              <a:avLst/>
              <a:gdLst/>
              <a:ahLst/>
              <a:cxnLst/>
              <a:rect l="l" t="t" r="r" b="b"/>
              <a:pathLst>
                <a:path w="46934" h="27004" extrusionOk="0">
                  <a:moveTo>
                    <a:pt x="43769" y="1"/>
                  </a:moveTo>
                  <a:cubicBezTo>
                    <a:pt x="43581" y="1"/>
                    <a:pt x="43398" y="42"/>
                    <a:pt x="43231" y="126"/>
                  </a:cubicBezTo>
                  <a:lnTo>
                    <a:pt x="300" y="24910"/>
                  </a:lnTo>
                  <a:cubicBezTo>
                    <a:pt x="0" y="25110"/>
                    <a:pt x="0" y="25377"/>
                    <a:pt x="300" y="25544"/>
                  </a:cubicBezTo>
                  <a:lnTo>
                    <a:pt x="2602" y="26878"/>
                  </a:lnTo>
                  <a:cubicBezTo>
                    <a:pt x="2769" y="26962"/>
                    <a:pt x="2952" y="27003"/>
                    <a:pt x="3136" y="27003"/>
                  </a:cubicBezTo>
                  <a:cubicBezTo>
                    <a:pt x="3319" y="27003"/>
                    <a:pt x="3503" y="26962"/>
                    <a:pt x="3669" y="26878"/>
                  </a:cubicBezTo>
                  <a:lnTo>
                    <a:pt x="46633" y="2094"/>
                  </a:lnTo>
                  <a:cubicBezTo>
                    <a:pt x="46934" y="1994"/>
                    <a:pt x="46934" y="1560"/>
                    <a:pt x="46633" y="1460"/>
                  </a:cubicBezTo>
                  <a:lnTo>
                    <a:pt x="44332" y="126"/>
                  </a:lnTo>
                  <a:cubicBezTo>
                    <a:pt x="44148" y="42"/>
                    <a:pt x="43957" y="1"/>
                    <a:pt x="4376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5"/>
            <p:cNvSpPr/>
            <p:nvPr/>
          </p:nvSpPr>
          <p:spPr>
            <a:xfrm>
              <a:off x="3933825" y="4180300"/>
              <a:ext cx="702175" cy="402400"/>
            </a:xfrm>
            <a:custGeom>
              <a:avLst/>
              <a:gdLst/>
              <a:ahLst/>
              <a:cxnLst/>
              <a:rect l="l" t="t" r="r" b="b"/>
              <a:pathLst>
                <a:path w="28087" h="16096" extrusionOk="0">
                  <a:moveTo>
                    <a:pt x="24935" y="1"/>
                  </a:moveTo>
                  <a:cubicBezTo>
                    <a:pt x="24743" y="1"/>
                    <a:pt x="24551" y="43"/>
                    <a:pt x="24384" y="126"/>
                  </a:cubicBezTo>
                  <a:lnTo>
                    <a:pt x="334" y="14003"/>
                  </a:lnTo>
                  <a:cubicBezTo>
                    <a:pt x="0" y="14169"/>
                    <a:pt x="0" y="14470"/>
                    <a:pt x="334" y="14636"/>
                  </a:cubicBezTo>
                  <a:lnTo>
                    <a:pt x="2635" y="15971"/>
                  </a:lnTo>
                  <a:cubicBezTo>
                    <a:pt x="2802" y="16054"/>
                    <a:pt x="2986" y="16096"/>
                    <a:pt x="3173" y="16096"/>
                  </a:cubicBezTo>
                  <a:cubicBezTo>
                    <a:pt x="3361" y="16096"/>
                    <a:pt x="3553" y="16054"/>
                    <a:pt x="3736" y="15971"/>
                  </a:cubicBezTo>
                  <a:lnTo>
                    <a:pt x="27787" y="2094"/>
                  </a:lnTo>
                  <a:cubicBezTo>
                    <a:pt x="28087" y="1927"/>
                    <a:pt x="28087" y="1627"/>
                    <a:pt x="27787" y="1460"/>
                  </a:cubicBezTo>
                  <a:lnTo>
                    <a:pt x="25485" y="126"/>
                  </a:lnTo>
                  <a:cubicBezTo>
                    <a:pt x="25318" y="43"/>
                    <a:pt x="25126" y="1"/>
                    <a:pt x="2493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5"/>
            <p:cNvSpPr/>
            <p:nvPr/>
          </p:nvSpPr>
          <p:spPr>
            <a:xfrm>
              <a:off x="5158025" y="3470850"/>
              <a:ext cx="701350" cy="402175"/>
            </a:xfrm>
            <a:custGeom>
              <a:avLst/>
              <a:gdLst/>
              <a:ahLst/>
              <a:cxnLst/>
              <a:rect l="l" t="t" r="r" b="b"/>
              <a:pathLst>
                <a:path w="28054" h="16087" extrusionOk="0">
                  <a:moveTo>
                    <a:pt x="24914" y="0"/>
                  </a:moveTo>
                  <a:cubicBezTo>
                    <a:pt x="24726" y="0"/>
                    <a:pt x="24535" y="50"/>
                    <a:pt x="24351" y="150"/>
                  </a:cubicBezTo>
                  <a:lnTo>
                    <a:pt x="301" y="13994"/>
                  </a:lnTo>
                  <a:cubicBezTo>
                    <a:pt x="0" y="14094"/>
                    <a:pt x="0" y="14527"/>
                    <a:pt x="301" y="14627"/>
                  </a:cubicBezTo>
                  <a:lnTo>
                    <a:pt x="2602" y="15962"/>
                  </a:lnTo>
                  <a:cubicBezTo>
                    <a:pt x="2769" y="16045"/>
                    <a:pt x="2952" y="16087"/>
                    <a:pt x="3140" y="16087"/>
                  </a:cubicBezTo>
                  <a:cubicBezTo>
                    <a:pt x="3328" y="16087"/>
                    <a:pt x="3520" y="16045"/>
                    <a:pt x="3703" y="15962"/>
                  </a:cubicBezTo>
                  <a:lnTo>
                    <a:pt x="27753" y="2085"/>
                  </a:lnTo>
                  <a:cubicBezTo>
                    <a:pt x="28054" y="1985"/>
                    <a:pt x="28054" y="1551"/>
                    <a:pt x="27753" y="1451"/>
                  </a:cubicBezTo>
                  <a:lnTo>
                    <a:pt x="25452" y="150"/>
                  </a:lnTo>
                  <a:cubicBezTo>
                    <a:pt x="25285" y="50"/>
                    <a:pt x="25102" y="0"/>
                    <a:pt x="2491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5"/>
            <p:cNvSpPr/>
            <p:nvPr/>
          </p:nvSpPr>
          <p:spPr>
            <a:xfrm>
              <a:off x="2757975" y="4317700"/>
              <a:ext cx="1081625" cy="624650"/>
            </a:xfrm>
            <a:custGeom>
              <a:avLst/>
              <a:gdLst/>
              <a:ahLst/>
              <a:cxnLst/>
              <a:rect l="l" t="t" r="r" b="b"/>
              <a:pathLst>
                <a:path w="43265" h="24986" extrusionOk="0">
                  <a:moveTo>
                    <a:pt x="21649" y="0"/>
                  </a:moveTo>
                  <a:cubicBezTo>
                    <a:pt x="9707" y="0"/>
                    <a:pt x="0" y="5571"/>
                    <a:pt x="0" y="12476"/>
                  </a:cubicBezTo>
                  <a:cubicBezTo>
                    <a:pt x="0" y="19381"/>
                    <a:pt x="9707" y="24985"/>
                    <a:pt x="21649" y="24985"/>
                  </a:cubicBezTo>
                  <a:cubicBezTo>
                    <a:pt x="33591" y="24985"/>
                    <a:pt x="43265" y="19381"/>
                    <a:pt x="43265" y="12476"/>
                  </a:cubicBezTo>
                  <a:cubicBezTo>
                    <a:pt x="43265" y="5571"/>
                    <a:pt x="33591" y="0"/>
                    <a:pt x="2164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5"/>
            <p:cNvSpPr/>
            <p:nvPr/>
          </p:nvSpPr>
          <p:spPr>
            <a:xfrm>
              <a:off x="1395325" y="3228975"/>
              <a:ext cx="538750" cy="872750"/>
            </a:xfrm>
            <a:custGeom>
              <a:avLst/>
              <a:gdLst/>
              <a:ahLst/>
              <a:cxnLst/>
              <a:rect l="l" t="t" r="r" b="b"/>
              <a:pathLst>
                <a:path w="21550" h="34910" extrusionOk="0">
                  <a:moveTo>
                    <a:pt x="4800" y="0"/>
                  </a:moveTo>
                  <a:cubicBezTo>
                    <a:pt x="3645" y="0"/>
                    <a:pt x="2534" y="294"/>
                    <a:pt x="1669" y="919"/>
                  </a:cubicBezTo>
                  <a:cubicBezTo>
                    <a:pt x="1" y="2086"/>
                    <a:pt x="101" y="3487"/>
                    <a:pt x="468" y="4989"/>
                  </a:cubicBezTo>
                  <a:cubicBezTo>
                    <a:pt x="1235" y="7891"/>
                    <a:pt x="7640" y="12427"/>
                    <a:pt x="9875" y="14829"/>
                  </a:cubicBezTo>
                  <a:cubicBezTo>
                    <a:pt x="13711" y="18899"/>
                    <a:pt x="16913" y="23569"/>
                    <a:pt x="17080" y="34910"/>
                  </a:cubicBezTo>
                  <a:lnTo>
                    <a:pt x="20415" y="33242"/>
                  </a:lnTo>
                  <a:cubicBezTo>
                    <a:pt x="21550" y="20333"/>
                    <a:pt x="19148" y="13895"/>
                    <a:pt x="16379" y="9158"/>
                  </a:cubicBezTo>
                  <a:cubicBezTo>
                    <a:pt x="14244" y="5522"/>
                    <a:pt x="10542" y="2220"/>
                    <a:pt x="8440" y="986"/>
                  </a:cubicBezTo>
                  <a:cubicBezTo>
                    <a:pt x="7348" y="344"/>
                    <a:pt x="6049" y="0"/>
                    <a:pt x="480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5"/>
            <p:cNvSpPr/>
            <p:nvPr/>
          </p:nvSpPr>
          <p:spPr>
            <a:xfrm>
              <a:off x="1395325" y="3228975"/>
              <a:ext cx="538750" cy="872750"/>
            </a:xfrm>
            <a:custGeom>
              <a:avLst/>
              <a:gdLst/>
              <a:ahLst/>
              <a:cxnLst/>
              <a:rect l="l" t="t" r="r" b="b"/>
              <a:pathLst>
                <a:path w="21550" h="34910" extrusionOk="0">
                  <a:moveTo>
                    <a:pt x="4800" y="0"/>
                  </a:moveTo>
                  <a:cubicBezTo>
                    <a:pt x="3645" y="0"/>
                    <a:pt x="2534" y="294"/>
                    <a:pt x="1669" y="919"/>
                  </a:cubicBezTo>
                  <a:cubicBezTo>
                    <a:pt x="1" y="2086"/>
                    <a:pt x="101" y="3487"/>
                    <a:pt x="468" y="4989"/>
                  </a:cubicBezTo>
                  <a:cubicBezTo>
                    <a:pt x="1235" y="7891"/>
                    <a:pt x="7640" y="12427"/>
                    <a:pt x="9875" y="14829"/>
                  </a:cubicBezTo>
                  <a:cubicBezTo>
                    <a:pt x="13711" y="18899"/>
                    <a:pt x="16913" y="23569"/>
                    <a:pt x="17080" y="34910"/>
                  </a:cubicBezTo>
                  <a:lnTo>
                    <a:pt x="20415" y="33242"/>
                  </a:lnTo>
                  <a:cubicBezTo>
                    <a:pt x="21550" y="20333"/>
                    <a:pt x="19148" y="13895"/>
                    <a:pt x="16379" y="9158"/>
                  </a:cubicBezTo>
                  <a:cubicBezTo>
                    <a:pt x="14244" y="5522"/>
                    <a:pt x="10542" y="2220"/>
                    <a:pt x="8440" y="986"/>
                  </a:cubicBezTo>
                  <a:cubicBezTo>
                    <a:pt x="7348" y="344"/>
                    <a:pt x="6049" y="0"/>
                    <a:pt x="48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5"/>
            <p:cNvSpPr/>
            <p:nvPr/>
          </p:nvSpPr>
          <p:spPr>
            <a:xfrm>
              <a:off x="1493050" y="3284675"/>
              <a:ext cx="423525" cy="729650"/>
            </a:xfrm>
            <a:custGeom>
              <a:avLst/>
              <a:gdLst/>
              <a:ahLst/>
              <a:cxnLst/>
              <a:rect l="l" t="t" r="r" b="b"/>
              <a:pathLst>
                <a:path w="16941" h="29186" extrusionOk="0">
                  <a:moveTo>
                    <a:pt x="350" y="0"/>
                  </a:moveTo>
                  <a:cubicBezTo>
                    <a:pt x="118" y="0"/>
                    <a:pt x="1" y="343"/>
                    <a:pt x="262" y="459"/>
                  </a:cubicBezTo>
                  <a:cubicBezTo>
                    <a:pt x="4198" y="2394"/>
                    <a:pt x="16440" y="13101"/>
                    <a:pt x="14572" y="28946"/>
                  </a:cubicBezTo>
                  <a:cubicBezTo>
                    <a:pt x="14572" y="29079"/>
                    <a:pt x="14638" y="29179"/>
                    <a:pt x="14772" y="29179"/>
                  </a:cubicBezTo>
                  <a:cubicBezTo>
                    <a:pt x="14789" y="29184"/>
                    <a:pt x="14806" y="29186"/>
                    <a:pt x="14823" y="29186"/>
                  </a:cubicBezTo>
                  <a:cubicBezTo>
                    <a:pt x="14930" y="29186"/>
                    <a:pt x="15005" y="29095"/>
                    <a:pt x="15005" y="28979"/>
                  </a:cubicBezTo>
                  <a:cubicBezTo>
                    <a:pt x="16940" y="12901"/>
                    <a:pt x="4465" y="2027"/>
                    <a:pt x="462" y="25"/>
                  </a:cubicBezTo>
                  <a:cubicBezTo>
                    <a:pt x="422" y="8"/>
                    <a:pt x="385"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5"/>
            <p:cNvSpPr/>
            <p:nvPr/>
          </p:nvSpPr>
          <p:spPr>
            <a:xfrm>
              <a:off x="1409500" y="3685925"/>
              <a:ext cx="518750" cy="475025"/>
            </a:xfrm>
            <a:custGeom>
              <a:avLst/>
              <a:gdLst/>
              <a:ahLst/>
              <a:cxnLst/>
              <a:rect l="l" t="t" r="r" b="b"/>
              <a:pathLst>
                <a:path w="20750" h="19001" extrusionOk="0">
                  <a:moveTo>
                    <a:pt x="6261" y="0"/>
                  </a:moveTo>
                  <a:cubicBezTo>
                    <a:pt x="4141" y="0"/>
                    <a:pt x="1945" y="304"/>
                    <a:pt x="1" y="1088"/>
                  </a:cubicBezTo>
                  <a:cubicBezTo>
                    <a:pt x="101" y="1921"/>
                    <a:pt x="168" y="2755"/>
                    <a:pt x="168" y="3589"/>
                  </a:cubicBezTo>
                  <a:cubicBezTo>
                    <a:pt x="168" y="4557"/>
                    <a:pt x="201" y="5557"/>
                    <a:pt x="268" y="6525"/>
                  </a:cubicBezTo>
                  <a:cubicBezTo>
                    <a:pt x="268" y="7092"/>
                    <a:pt x="435" y="7659"/>
                    <a:pt x="768" y="8126"/>
                  </a:cubicBezTo>
                  <a:cubicBezTo>
                    <a:pt x="1102" y="8493"/>
                    <a:pt x="1535" y="8726"/>
                    <a:pt x="2002" y="8793"/>
                  </a:cubicBezTo>
                  <a:cubicBezTo>
                    <a:pt x="2469" y="8893"/>
                    <a:pt x="2970" y="8893"/>
                    <a:pt x="3437" y="8960"/>
                  </a:cubicBezTo>
                  <a:cubicBezTo>
                    <a:pt x="3670" y="8993"/>
                    <a:pt x="3937" y="9060"/>
                    <a:pt x="4004" y="9260"/>
                  </a:cubicBezTo>
                  <a:cubicBezTo>
                    <a:pt x="4071" y="9460"/>
                    <a:pt x="4004" y="9627"/>
                    <a:pt x="3870" y="9760"/>
                  </a:cubicBezTo>
                  <a:cubicBezTo>
                    <a:pt x="3704" y="9860"/>
                    <a:pt x="3537" y="9961"/>
                    <a:pt x="3370" y="9994"/>
                  </a:cubicBezTo>
                  <a:cubicBezTo>
                    <a:pt x="2703" y="10227"/>
                    <a:pt x="1936" y="10494"/>
                    <a:pt x="1736" y="11161"/>
                  </a:cubicBezTo>
                  <a:cubicBezTo>
                    <a:pt x="1635" y="11795"/>
                    <a:pt x="1769" y="12462"/>
                    <a:pt x="2136" y="12996"/>
                  </a:cubicBezTo>
                  <a:cubicBezTo>
                    <a:pt x="2603" y="13830"/>
                    <a:pt x="3337" y="14530"/>
                    <a:pt x="4237" y="14931"/>
                  </a:cubicBezTo>
                  <a:cubicBezTo>
                    <a:pt x="4628" y="15094"/>
                    <a:pt x="5040" y="15143"/>
                    <a:pt x="5463" y="15143"/>
                  </a:cubicBezTo>
                  <a:cubicBezTo>
                    <a:pt x="6129" y="15143"/>
                    <a:pt x="6823" y="15020"/>
                    <a:pt x="7502" y="15020"/>
                  </a:cubicBezTo>
                  <a:cubicBezTo>
                    <a:pt x="7717" y="15020"/>
                    <a:pt x="7930" y="15032"/>
                    <a:pt x="8140" y="15064"/>
                  </a:cubicBezTo>
                  <a:cubicBezTo>
                    <a:pt x="8207" y="15698"/>
                    <a:pt x="7506" y="16165"/>
                    <a:pt x="7340" y="16799"/>
                  </a:cubicBezTo>
                  <a:cubicBezTo>
                    <a:pt x="7239" y="17399"/>
                    <a:pt x="7506" y="18000"/>
                    <a:pt x="8040" y="18333"/>
                  </a:cubicBezTo>
                  <a:cubicBezTo>
                    <a:pt x="8923" y="18973"/>
                    <a:pt x="10307" y="19001"/>
                    <a:pt x="11430" y="19001"/>
                  </a:cubicBezTo>
                  <a:cubicBezTo>
                    <a:pt x="11537" y="19001"/>
                    <a:pt x="11641" y="19000"/>
                    <a:pt x="11743" y="19000"/>
                  </a:cubicBezTo>
                  <a:cubicBezTo>
                    <a:pt x="13511" y="18967"/>
                    <a:pt x="15445" y="18867"/>
                    <a:pt x="16846" y="18200"/>
                  </a:cubicBezTo>
                  <a:cubicBezTo>
                    <a:pt x="16946" y="18133"/>
                    <a:pt x="17814" y="17666"/>
                    <a:pt x="17914" y="17566"/>
                  </a:cubicBezTo>
                  <a:cubicBezTo>
                    <a:pt x="19248" y="16365"/>
                    <a:pt x="19949" y="14797"/>
                    <a:pt x="20416" y="13063"/>
                  </a:cubicBezTo>
                  <a:cubicBezTo>
                    <a:pt x="20749" y="11295"/>
                    <a:pt x="20749" y="9460"/>
                    <a:pt x="20349" y="7692"/>
                  </a:cubicBezTo>
                  <a:cubicBezTo>
                    <a:pt x="20221" y="7284"/>
                    <a:pt x="19568" y="5688"/>
                    <a:pt x="18909" y="5688"/>
                  </a:cubicBezTo>
                  <a:cubicBezTo>
                    <a:pt x="18706" y="5688"/>
                    <a:pt x="18503" y="5839"/>
                    <a:pt x="18314" y="6225"/>
                  </a:cubicBezTo>
                  <a:cubicBezTo>
                    <a:pt x="18081" y="6692"/>
                    <a:pt x="17847" y="7159"/>
                    <a:pt x="17614" y="7626"/>
                  </a:cubicBezTo>
                  <a:cubicBezTo>
                    <a:pt x="17614" y="6191"/>
                    <a:pt x="17614" y="4723"/>
                    <a:pt x="17080" y="3389"/>
                  </a:cubicBezTo>
                  <a:cubicBezTo>
                    <a:pt x="16746" y="2555"/>
                    <a:pt x="16179" y="1821"/>
                    <a:pt x="15412" y="1354"/>
                  </a:cubicBezTo>
                  <a:cubicBezTo>
                    <a:pt x="14704" y="970"/>
                    <a:pt x="14057" y="819"/>
                    <a:pt x="13583" y="819"/>
                  </a:cubicBezTo>
                  <a:cubicBezTo>
                    <a:pt x="13276" y="819"/>
                    <a:pt x="13041" y="882"/>
                    <a:pt x="12910" y="987"/>
                  </a:cubicBezTo>
                  <a:cubicBezTo>
                    <a:pt x="12777" y="1154"/>
                    <a:pt x="12677" y="1321"/>
                    <a:pt x="12610" y="1555"/>
                  </a:cubicBezTo>
                  <a:lnTo>
                    <a:pt x="12010" y="3523"/>
                  </a:lnTo>
                  <a:cubicBezTo>
                    <a:pt x="12010" y="3589"/>
                    <a:pt x="11976" y="3689"/>
                    <a:pt x="11909" y="3723"/>
                  </a:cubicBezTo>
                  <a:cubicBezTo>
                    <a:pt x="11859" y="3780"/>
                    <a:pt x="11821" y="3804"/>
                    <a:pt x="11793" y="3804"/>
                  </a:cubicBezTo>
                  <a:cubicBezTo>
                    <a:pt x="11689" y="3804"/>
                    <a:pt x="11709" y="3494"/>
                    <a:pt x="11709" y="3389"/>
                  </a:cubicBezTo>
                  <a:cubicBezTo>
                    <a:pt x="11743" y="3222"/>
                    <a:pt x="11743" y="3022"/>
                    <a:pt x="11743" y="2822"/>
                  </a:cubicBezTo>
                  <a:cubicBezTo>
                    <a:pt x="11743" y="2388"/>
                    <a:pt x="11609" y="1988"/>
                    <a:pt x="11376" y="1621"/>
                  </a:cubicBezTo>
                  <a:cubicBezTo>
                    <a:pt x="10542" y="354"/>
                    <a:pt x="8574" y="87"/>
                    <a:pt x="7206" y="20"/>
                  </a:cubicBezTo>
                  <a:cubicBezTo>
                    <a:pt x="6893" y="7"/>
                    <a:pt x="6578" y="0"/>
                    <a:pt x="626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5"/>
            <p:cNvSpPr/>
            <p:nvPr/>
          </p:nvSpPr>
          <p:spPr>
            <a:xfrm>
              <a:off x="1465250" y="3729350"/>
              <a:ext cx="386275" cy="397400"/>
            </a:xfrm>
            <a:custGeom>
              <a:avLst/>
              <a:gdLst/>
              <a:ahLst/>
              <a:cxnLst/>
              <a:rect l="l" t="t" r="r" b="b"/>
              <a:pathLst>
                <a:path w="15451" h="15896" extrusionOk="0">
                  <a:moveTo>
                    <a:pt x="252" y="0"/>
                  </a:moveTo>
                  <a:cubicBezTo>
                    <a:pt x="54" y="0"/>
                    <a:pt x="0" y="292"/>
                    <a:pt x="206" y="351"/>
                  </a:cubicBezTo>
                  <a:cubicBezTo>
                    <a:pt x="3775" y="1585"/>
                    <a:pt x="13082" y="9625"/>
                    <a:pt x="15050" y="15762"/>
                  </a:cubicBezTo>
                  <a:cubicBezTo>
                    <a:pt x="15083" y="15829"/>
                    <a:pt x="15150" y="15862"/>
                    <a:pt x="15217" y="15896"/>
                  </a:cubicBezTo>
                  <a:cubicBezTo>
                    <a:pt x="15250" y="15896"/>
                    <a:pt x="15283" y="15862"/>
                    <a:pt x="15317" y="15862"/>
                  </a:cubicBezTo>
                  <a:cubicBezTo>
                    <a:pt x="15417" y="15829"/>
                    <a:pt x="15450" y="15729"/>
                    <a:pt x="15417" y="15629"/>
                  </a:cubicBezTo>
                  <a:cubicBezTo>
                    <a:pt x="13415" y="9424"/>
                    <a:pt x="3942" y="1252"/>
                    <a:pt x="339" y="18"/>
                  </a:cubicBezTo>
                  <a:cubicBezTo>
                    <a:pt x="308" y="6"/>
                    <a:pt x="278" y="0"/>
                    <a:pt x="2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5"/>
            <p:cNvSpPr/>
            <p:nvPr/>
          </p:nvSpPr>
          <p:spPr>
            <a:xfrm>
              <a:off x="1557125" y="3783750"/>
              <a:ext cx="217675" cy="202900"/>
            </a:xfrm>
            <a:custGeom>
              <a:avLst/>
              <a:gdLst/>
              <a:ahLst/>
              <a:cxnLst/>
              <a:rect l="l" t="t" r="r" b="b"/>
              <a:pathLst>
                <a:path w="8707" h="8116" extrusionOk="0">
                  <a:moveTo>
                    <a:pt x="8485" y="1"/>
                  </a:moveTo>
                  <a:cubicBezTo>
                    <a:pt x="8406" y="1"/>
                    <a:pt x="8339" y="55"/>
                    <a:pt x="8339" y="110"/>
                  </a:cubicBezTo>
                  <a:lnTo>
                    <a:pt x="8339" y="177"/>
                  </a:lnTo>
                  <a:cubicBezTo>
                    <a:pt x="7606" y="2412"/>
                    <a:pt x="7372" y="4780"/>
                    <a:pt x="7672" y="7115"/>
                  </a:cubicBezTo>
                  <a:cubicBezTo>
                    <a:pt x="6727" y="6866"/>
                    <a:pt x="5767" y="6743"/>
                    <a:pt x="4815" y="6743"/>
                  </a:cubicBezTo>
                  <a:cubicBezTo>
                    <a:pt x="3213" y="6743"/>
                    <a:pt x="1631" y="7092"/>
                    <a:pt x="167" y="7782"/>
                  </a:cubicBezTo>
                  <a:cubicBezTo>
                    <a:pt x="0" y="7849"/>
                    <a:pt x="67" y="8116"/>
                    <a:pt x="234" y="8116"/>
                  </a:cubicBezTo>
                  <a:cubicBezTo>
                    <a:pt x="267" y="8116"/>
                    <a:pt x="300" y="8082"/>
                    <a:pt x="334" y="8082"/>
                  </a:cubicBezTo>
                  <a:cubicBezTo>
                    <a:pt x="1745" y="7417"/>
                    <a:pt x="3278" y="7081"/>
                    <a:pt x="4822" y="7081"/>
                  </a:cubicBezTo>
                  <a:cubicBezTo>
                    <a:pt x="5833" y="7081"/>
                    <a:pt x="6849" y="7225"/>
                    <a:pt x="7839" y="7515"/>
                  </a:cubicBezTo>
                  <a:cubicBezTo>
                    <a:pt x="7852" y="7520"/>
                    <a:pt x="7866" y="7522"/>
                    <a:pt x="7880" y="7522"/>
                  </a:cubicBezTo>
                  <a:cubicBezTo>
                    <a:pt x="7972" y="7522"/>
                    <a:pt x="8073" y="7431"/>
                    <a:pt x="8073" y="7315"/>
                  </a:cubicBezTo>
                  <a:cubicBezTo>
                    <a:pt x="7739" y="4947"/>
                    <a:pt x="7939" y="2545"/>
                    <a:pt x="8673" y="277"/>
                  </a:cubicBezTo>
                  <a:lnTo>
                    <a:pt x="8673" y="210"/>
                  </a:lnTo>
                  <a:cubicBezTo>
                    <a:pt x="8706" y="110"/>
                    <a:pt x="8640" y="10"/>
                    <a:pt x="8540" y="10"/>
                  </a:cubicBezTo>
                  <a:cubicBezTo>
                    <a:pt x="8521" y="4"/>
                    <a:pt x="8503" y="1"/>
                    <a:pt x="84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5"/>
            <p:cNvSpPr/>
            <p:nvPr/>
          </p:nvSpPr>
          <p:spPr>
            <a:xfrm>
              <a:off x="5673400" y="2600325"/>
              <a:ext cx="429475" cy="702500"/>
            </a:xfrm>
            <a:custGeom>
              <a:avLst/>
              <a:gdLst/>
              <a:ahLst/>
              <a:cxnLst/>
              <a:rect l="l" t="t" r="r" b="b"/>
              <a:pathLst>
                <a:path w="17179" h="28100" extrusionOk="0">
                  <a:moveTo>
                    <a:pt x="13019" y="1"/>
                  </a:moveTo>
                  <a:cubicBezTo>
                    <a:pt x="9580" y="1"/>
                    <a:pt x="4479" y="5036"/>
                    <a:pt x="2468" y="10387"/>
                  </a:cubicBezTo>
                  <a:cubicBezTo>
                    <a:pt x="0" y="16992"/>
                    <a:pt x="33" y="21695"/>
                    <a:pt x="33" y="26332"/>
                  </a:cubicBezTo>
                  <a:lnTo>
                    <a:pt x="3169" y="28100"/>
                  </a:lnTo>
                  <a:cubicBezTo>
                    <a:pt x="3236" y="26298"/>
                    <a:pt x="3436" y="24464"/>
                    <a:pt x="3736" y="22696"/>
                  </a:cubicBezTo>
                  <a:cubicBezTo>
                    <a:pt x="4136" y="20561"/>
                    <a:pt x="6004" y="16525"/>
                    <a:pt x="8439" y="13623"/>
                  </a:cubicBezTo>
                  <a:cubicBezTo>
                    <a:pt x="10508" y="11154"/>
                    <a:pt x="12876" y="9286"/>
                    <a:pt x="14244" y="7685"/>
                  </a:cubicBezTo>
                  <a:cubicBezTo>
                    <a:pt x="17179" y="4216"/>
                    <a:pt x="16512" y="280"/>
                    <a:pt x="13310" y="13"/>
                  </a:cubicBezTo>
                  <a:cubicBezTo>
                    <a:pt x="13214" y="5"/>
                    <a:pt x="13117" y="1"/>
                    <a:pt x="1301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5"/>
            <p:cNvSpPr/>
            <p:nvPr/>
          </p:nvSpPr>
          <p:spPr>
            <a:xfrm>
              <a:off x="5673400" y="2600325"/>
              <a:ext cx="429475" cy="702500"/>
            </a:xfrm>
            <a:custGeom>
              <a:avLst/>
              <a:gdLst/>
              <a:ahLst/>
              <a:cxnLst/>
              <a:rect l="l" t="t" r="r" b="b"/>
              <a:pathLst>
                <a:path w="17179" h="28100" extrusionOk="0">
                  <a:moveTo>
                    <a:pt x="13019" y="1"/>
                  </a:moveTo>
                  <a:cubicBezTo>
                    <a:pt x="9580" y="1"/>
                    <a:pt x="4479" y="5036"/>
                    <a:pt x="2468" y="10387"/>
                  </a:cubicBezTo>
                  <a:cubicBezTo>
                    <a:pt x="0" y="16992"/>
                    <a:pt x="33" y="21695"/>
                    <a:pt x="33" y="26332"/>
                  </a:cubicBezTo>
                  <a:lnTo>
                    <a:pt x="3169" y="28100"/>
                  </a:lnTo>
                  <a:cubicBezTo>
                    <a:pt x="3236" y="26298"/>
                    <a:pt x="3436" y="24464"/>
                    <a:pt x="3736" y="22696"/>
                  </a:cubicBezTo>
                  <a:cubicBezTo>
                    <a:pt x="4136" y="20561"/>
                    <a:pt x="6004" y="16525"/>
                    <a:pt x="8439" y="13623"/>
                  </a:cubicBezTo>
                  <a:cubicBezTo>
                    <a:pt x="10508" y="11154"/>
                    <a:pt x="12876" y="9286"/>
                    <a:pt x="14244" y="7685"/>
                  </a:cubicBezTo>
                  <a:cubicBezTo>
                    <a:pt x="17179" y="4216"/>
                    <a:pt x="16512" y="280"/>
                    <a:pt x="13310" y="13"/>
                  </a:cubicBezTo>
                  <a:cubicBezTo>
                    <a:pt x="13214" y="5"/>
                    <a:pt x="13117" y="1"/>
                    <a:pt x="130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5"/>
            <p:cNvSpPr/>
            <p:nvPr/>
          </p:nvSpPr>
          <p:spPr>
            <a:xfrm>
              <a:off x="5705900" y="2658675"/>
              <a:ext cx="291900" cy="564100"/>
            </a:xfrm>
            <a:custGeom>
              <a:avLst/>
              <a:gdLst/>
              <a:ahLst/>
              <a:cxnLst/>
              <a:rect l="l" t="t" r="r" b="b"/>
              <a:pathLst>
                <a:path w="11676" h="22564" extrusionOk="0">
                  <a:moveTo>
                    <a:pt x="11427" y="1"/>
                  </a:moveTo>
                  <a:cubicBezTo>
                    <a:pt x="11398" y="1"/>
                    <a:pt x="11369" y="5"/>
                    <a:pt x="11342" y="14"/>
                  </a:cubicBezTo>
                  <a:cubicBezTo>
                    <a:pt x="6973" y="2582"/>
                    <a:pt x="168" y="12423"/>
                    <a:pt x="1" y="22363"/>
                  </a:cubicBezTo>
                  <a:cubicBezTo>
                    <a:pt x="1" y="22497"/>
                    <a:pt x="68" y="22563"/>
                    <a:pt x="201" y="22563"/>
                  </a:cubicBezTo>
                  <a:lnTo>
                    <a:pt x="268" y="22563"/>
                  </a:lnTo>
                  <a:cubicBezTo>
                    <a:pt x="335" y="22563"/>
                    <a:pt x="401" y="22463"/>
                    <a:pt x="401" y="22363"/>
                  </a:cubicBezTo>
                  <a:cubicBezTo>
                    <a:pt x="568" y="12590"/>
                    <a:pt x="7273" y="2883"/>
                    <a:pt x="11543" y="381"/>
                  </a:cubicBezTo>
                  <a:cubicBezTo>
                    <a:pt x="11643" y="314"/>
                    <a:pt x="11676" y="181"/>
                    <a:pt x="11609" y="81"/>
                  </a:cubicBezTo>
                  <a:cubicBezTo>
                    <a:pt x="11585" y="32"/>
                    <a:pt x="11507" y="1"/>
                    <a:pt x="114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5"/>
            <p:cNvSpPr/>
            <p:nvPr/>
          </p:nvSpPr>
          <p:spPr>
            <a:xfrm>
              <a:off x="5730100" y="2885450"/>
              <a:ext cx="383825" cy="434050"/>
            </a:xfrm>
            <a:custGeom>
              <a:avLst/>
              <a:gdLst/>
              <a:ahLst/>
              <a:cxnLst/>
              <a:rect l="l" t="t" r="r" b="b"/>
              <a:pathLst>
                <a:path w="15353" h="17362" extrusionOk="0">
                  <a:moveTo>
                    <a:pt x="11186" y="1"/>
                  </a:moveTo>
                  <a:cubicBezTo>
                    <a:pt x="10736" y="1"/>
                    <a:pt x="10252" y="48"/>
                    <a:pt x="9741" y="150"/>
                  </a:cubicBezTo>
                  <a:cubicBezTo>
                    <a:pt x="5538" y="984"/>
                    <a:pt x="901" y="6321"/>
                    <a:pt x="0" y="16161"/>
                  </a:cubicBezTo>
                  <a:lnTo>
                    <a:pt x="2068" y="17362"/>
                  </a:lnTo>
                  <a:cubicBezTo>
                    <a:pt x="2302" y="15727"/>
                    <a:pt x="3836" y="12859"/>
                    <a:pt x="6605" y="10290"/>
                  </a:cubicBezTo>
                  <a:cubicBezTo>
                    <a:pt x="9707" y="7421"/>
                    <a:pt x="13877" y="5687"/>
                    <a:pt x="14611" y="3719"/>
                  </a:cubicBezTo>
                  <a:cubicBezTo>
                    <a:pt x="15353" y="1664"/>
                    <a:pt x="13849" y="1"/>
                    <a:pt x="1118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5"/>
            <p:cNvSpPr/>
            <p:nvPr/>
          </p:nvSpPr>
          <p:spPr>
            <a:xfrm>
              <a:off x="5752600" y="2938150"/>
              <a:ext cx="273575" cy="343000"/>
            </a:xfrm>
            <a:custGeom>
              <a:avLst/>
              <a:gdLst/>
              <a:ahLst/>
              <a:cxnLst/>
              <a:rect l="l" t="t" r="r" b="b"/>
              <a:pathLst>
                <a:path w="10943" h="13720" extrusionOk="0">
                  <a:moveTo>
                    <a:pt x="10710" y="1"/>
                  </a:moveTo>
                  <a:cubicBezTo>
                    <a:pt x="10688" y="1"/>
                    <a:pt x="10666" y="4"/>
                    <a:pt x="10642" y="10"/>
                  </a:cubicBezTo>
                  <a:cubicBezTo>
                    <a:pt x="7540" y="877"/>
                    <a:pt x="1769" y="4713"/>
                    <a:pt x="1" y="13486"/>
                  </a:cubicBezTo>
                  <a:cubicBezTo>
                    <a:pt x="1" y="13586"/>
                    <a:pt x="68" y="13686"/>
                    <a:pt x="168" y="13719"/>
                  </a:cubicBezTo>
                  <a:lnTo>
                    <a:pt x="268" y="13719"/>
                  </a:lnTo>
                  <a:cubicBezTo>
                    <a:pt x="335" y="13686"/>
                    <a:pt x="401" y="13619"/>
                    <a:pt x="401" y="13553"/>
                  </a:cubicBezTo>
                  <a:cubicBezTo>
                    <a:pt x="2136" y="4980"/>
                    <a:pt x="7907" y="1211"/>
                    <a:pt x="10775" y="410"/>
                  </a:cubicBezTo>
                  <a:cubicBezTo>
                    <a:pt x="10875" y="377"/>
                    <a:pt x="10942" y="243"/>
                    <a:pt x="10909" y="143"/>
                  </a:cubicBezTo>
                  <a:cubicBezTo>
                    <a:pt x="10881" y="61"/>
                    <a:pt x="10809" y="1"/>
                    <a:pt x="107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5"/>
            <p:cNvSpPr/>
            <p:nvPr/>
          </p:nvSpPr>
          <p:spPr>
            <a:xfrm>
              <a:off x="3935475" y="740150"/>
              <a:ext cx="336950" cy="444500"/>
            </a:xfrm>
            <a:custGeom>
              <a:avLst/>
              <a:gdLst/>
              <a:ahLst/>
              <a:cxnLst/>
              <a:rect l="l" t="t" r="r" b="b"/>
              <a:pathLst>
                <a:path w="13478" h="17780" extrusionOk="0">
                  <a:moveTo>
                    <a:pt x="7032" y="2114"/>
                  </a:moveTo>
                  <a:lnTo>
                    <a:pt x="7072" y="2135"/>
                  </a:lnTo>
                  <a:cubicBezTo>
                    <a:pt x="7060" y="2126"/>
                    <a:pt x="7046" y="2119"/>
                    <a:pt x="7032" y="2114"/>
                  </a:cubicBezTo>
                  <a:close/>
                  <a:moveTo>
                    <a:pt x="8874" y="0"/>
                  </a:moveTo>
                  <a:cubicBezTo>
                    <a:pt x="8674" y="0"/>
                    <a:pt x="8440" y="100"/>
                    <a:pt x="8373" y="300"/>
                  </a:cubicBezTo>
                  <a:lnTo>
                    <a:pt x="7573" y="2035"/>
                  </a:lnTo>
                  <a:cubicBezTo>
                    <a:pt x="7539" y="2102"/>
                    <a:pt x="7473" y="2202"/>
                    <a:pt x="7406" y="2268"/>
                  </a:cubicBezTo>
                  <a:cubicBezTo>
                    <a:pt x="7373" y="2302"/>
                    <a:pt x="7306" y="2335"/>
                    <a:pt x="7273" y="2368"/>
                  </a:cubicBezTo>
                  <a:lnTo>
                    <a:pt x="7606" y="3269"/>
                  </a:lnTo>
                  <a:cubicBezTo>
                    <a:pt x="7655" y="3390"/>
                    <a:pt x="7773" y="3476"/>
                    <a:pt x="7898" y="3476"/>
                  </a:cubicBezTo>
                  <a:cubicBezTo>
                    <a:pt x="7945" y="3476"/>
                    <a:pt x="7994" y="3463"/>
                    <a:pt x="8040" y="3436"/>
                  </a:cubicBezTo>
                  <a:cubicBezTo>
                    <a:pt x="8240" y="3336"/>
                    <a:pt x="8407" y="3269"/>
                    <a:pt x="8607" y="3202"/>
                  </a:cubicBezTo>
                  <a:cubicBezTo>
                    <a:pt x="8740" y="3169"/>
                    <a:pt x="8840" y="3102"/>
                    <a:pt x="8940" y="3002"/>
                  </a:cubicBezTo>
                  <a:cubicBezTo>
                    <a:pt x="9007" y="2935"/>
                    <a:pt x="9074" y="2869"/>
                    <a:pt x="9107" y="2769"/>
                  </a:cubicBezTo>
                  <a:lnTo>
                    <a:pt x="9874" y="1034"/>
                  </a:lnTo>
                  <a:cubicBezTo>
                    <a:pt x="9962" y="859"/>
                    <a:pt x="10125" y="761"/>
                    <a:pt x="10321" y="761"/>
                  </a:cubicBezTo>
                  <a:cubicBezTo>
                    <a:pt x="10349" y="761"/>
                    <a:pt x="10379" y="763"/>
                    <a:pt x="10408" y="767"/>
                  </a:cubicBezTo>
                  <a:lnTo>
                    <a:pt x="11342" y="934"/>
                  </a:lnTo>
                  <a:lnTo>
                    <a:pt x="11442" y="934"/>
                  </a:lnTo>
                  <a:lnTo>
                    <a:pt x="9941" y="200"/>
                  </a:lnTo>
                  <a:cubicBezTo>
                    <a:pt x="9908" y="167"/>
                    <a:pt x="9874" y="167"/>
                    <a:pt x="9841" y="167"/>
                  </a:cubicBezTo>
                  <a:lnTo>
                    <a:pt x="8874" y="0"/>
                  </a:lnTo>
                  <a:close/>
                  <a:moveTo>
                    <a:pt x="11830" y="2299"/>
                  </a:moveTo>
                  <a:cubicBezTo>
                    <a:pt x="11771" y="2299"/>
                    <a:pt x="11717" y="2327"/>
                    <a:pt x="11676" y="2368"/>
                  </a:cubicBezTo>
                  <a:lnTo>
                    <a:pt x="11175" y="2735"/>
                  </a:lnTo>
                  <a:lnTo>
                    <a:pt x="11075" y="3069"/>
                  </a:lnTo>
                  <a:cubicBezTo>
                    <a:pt x="11042" y="3302"/>
                    <a:pt x="11109" y="3503"/>
                    <a:pt x="11275" y="3669"/>
                  </a:cubicBezTo>
                  <a:cubicBezTo>
                    <a:pt x="11342" y="3736"/>
                    <a:pt x="11442" y="3836"/>
                    <a:pt x="11509" y="3936"/>
                  </a:cubicBezTo>
                  <a:cubicBezTo>
                    <a:pt x="11587" y="4033"/>
                    <a:pt x="11698" y="4085"/>
                    <a:pt x="11811" y="4085"/>
                  </a:cubicBezTo>
                  <a:cubicBezTo>
                    <a:pt x="11892" y="4085"/>
                    <a:pt x="11973" y="4059"/>
                    <a:pt x="12043" y="4003"/>
                  </a:cubicBezTo>
                  <a:lnTo>
                    <a:pt x="13210" y="3102"/>
                  </a:lnTo>
                  <a:cubicBezTo>
                    <a:pt x="13249" y="3063"/>
                    <a:pt x="13300" y="3047"/>
                    <a:pt x="13355" y="3047"/>
                  </a:cubicBezTo>
                  <a:cubicBezTo>
                    <a:pt x="13394" y="3047"/>
                    <a:pt x="13436" y="3055"/>
                    <a:pt x="13477" y="3069"/>
                  </a:cubicBezTo>
                  <a:lnTo>
                    <a:pt x="11943" y="2335"/>
                  </a:lnTo>
                  <a:cubicBezTo>
                    <a:pt x="11904" y="2310"/>
                    <a:pt x="11866" y="2299"/>
                    <a:pt x="11830" y="2299"/>
                  </a:cubicBezTo>
                  <a:close/>
                  <a:moveTo>
                    <a:pt x="8880" y="5682"/>
                  </a:moveTo>
                  <a:cubicBezTo>
                    <a:pt x="8791" y="5682"/>
                    <a:pt x="8700" y="5689"/>
                    <a:pt x="8607" y="5704"/>
                  </a:cubicBezTo>
                  <a:cubicBezTo>
                    <a:pt x="8674" y="5871"/>
                    <a:pt x="8774" y="6071"/>
                    <a:pt x="8807" y="6271"/>
                  </a:cubicBezTo>
                  <a:cubicBezTo>
                    <a:pt x="9174" y="7839"/>
                    <a:pt x="8340" y="10174"/>
                    <a:pt x="6872" y="11475"/>
                  </a:cubicBezTo>
                  <a:cubicBezTo>
                    <a:pt x="6472" y="11909"/>
                    <a:pt x="5905" y="12175"/>
                    <a:pt x="5338" y="12309"/>
                  </a:cubicBezTo>
                  <a:cubicBezTo>
                    <a:pt x="5619" y="12822"/>
                    <a:pt x="6073" y="13089"/>
                    <a:pt x="6610" y="13089"/>
                  </a:cubicBezTo>
                  <a:cubicBezTo>
                    <a:pt x="7155" y="13089"/>
                    <a:pt x="7785" y="12814"/>
                    <a:pt x="8407" y="12242"/>
                  </a:cubicBezTo>
                  <a:cubicBezTo>
                    <a:pt x="9874" y="10941"/>
                    <a:pt x="10708" y="8606"/>
                    <a:pt x="10341" y="7038"/>
                  </a:cubicBezTo>
                  <a:cubicBezTo>
                    <a:pt x="10134" y="6150"/>
                    <a:pt x="9585" y="5682"/>
                    <a:pt x="8880" y="5682"/>
                  </a:cubicBezTo>
                  <a:close/>
                  <a:moveTo>
                    <a:pt x="5438" y="1301"/>
                  </a:moveTo>
                  <a:cubicBezTo>
                    <a:pt x="5371" y="1301"/>
                    <a:pt x="5305" y="1334"/>
                    <a:pt x="5271" y="1368"/>
                  </a:cubicBezTo>
                  <a:lnTo>
                    <a:pt x="3937" y="2569"/>
                  </a:lnTo>
                  <a:cubicBezTo>
                    <a:pt x="3904" y="2602"/>
                    <a:pt x="3904" y="2602"/>
                    <a:pt x="3870" y="2635"/>
                  </a:cubicBezTo>
                  <a:cubicBezTo>
                    <a:pt x="3870" y="2635"/>
                    <a:pt x="3870" y="2669"/>
                    <a:pt x="3837" y="2669"/>
                  </a:cubicBezTo>
                  <a:cubicBezTo>
                    <a:pt x="3803" y="2735"/>
                    <a:pt x="3770" y="2835"/>
                    <a:pt x="3737" y="2902"/>
                  </a:cubicBezTo>
                  <a:lnTo>
                    <a:pt x="3737" y="2969"/>
                  </a:lnTo>
                  <a:cubicBezTo>
                    <a:pt x="3703" y="3036"/>
                    <a:pt x="3703" y="3102"/>
                    <a:pt x="3703" y="3202"/>
                  </a:cubicBezTo>
                  <a:lnTo>
                    <a:pt x="3904" y="4503"/>
                  </a:lnTo>
                  <a:cubicBezTo>
                    <a:pt x="3904" y="4737"/>
                    <a:pt x="3837" y="4970"/>
                    <a:pt x="3703" y="5170"/>
                  </a:cubicBezTo>
                  <a:cubicBezTo>
                    <a:pt x="3503" y="5471"/>
                    <a:pt x="3303" y="5771"/>
                    <a:pt x="3103" y="6071"/>
                  </a:cubicBezTo>
                  <a:cubicBezTo>
                    <a:pt x="3036" y="6204"/>
                    <a:pt x="2936" y="6271"/>
                    <a:pt x="2836" y="6338"/>
                  </a:cubicBezTo>
                  <a:cubicBezTo>
                    <a:pt x="2769" y="6371"/>
                    <a:pt x="2736" y="6371"/>
                    <a:pt x="2703" y="6371"/>
                  </a:cubicBezTo>
                  <a:lnTo>
                    <a:pt x="1502" y="6371"/>
                  </a:lnTo>
                  <a:cubicBezTo>
                    <a:pt x="1468" y="6405"/>
                    <a:pt x="1435" y="6405"/>
                    <a:pt x="1435" y="6405"/>
                  </a:cubicBezTo>
                  <a:cubicBezTo>
                    <a:pt x="1368" y="6438"/>
                    <a:pt x="1335" y="6471"/>
                    <a:pt x="1302" y="6505"/>
                  </a:cubicBezTo>
                  <a:cubicBezTo>
                    <a:pt x="1235" y="6571"/>
                    <a:pt x="1202" y="6638"/>
                    <a:pt x="1168" y="6705"/>
                  </a:cubicBezTo>
                  <a:lnTo>
                    <a:pt x="434" y="8673"/>
                  </a:lnTo>
                  <a:cubicBezTo>
                    <a:pt x="368" y="8840"/>
                    <a:pt x="468" y="9040"/>
                    <a:pt x="635" y="9107"/>
                  </a:cubicBezTo>
                  <a:lnTo>
                    <a:pt x="1669" y="9607"/>
                  </a:lnTo>
                  <a:cubicBezTo>
                    <a:pt x="1702" y="9707"/>
                    <a:pt x="1702" y="9807"/>
                    <a:pt x="1702" y="9874"/>
                  </a:cubicBezTo>
                  <a:cubicBezTo>
                    <a:pt x="1635" y="10174"/>
                    <a:pt x="1602" y="10508"/>
                    <a:pt x="1602" y="10808"/>
                  </a:cubicBezTo>
                  <a:cubicBezTo>
                    <a:pt x="1569" y="11041"/>
                    <a:pt x="1502" y="11241"/>
                    <a:pt x="1335" y="11442"/>
                  </a:cubicBezTo>
                  <a:lnTo>
                    <a:pt x="201" y="12642"/>
                  </a:lnTo>
                  <a:cubicBezTo>
                    <a:pt x="168" y="12676"/>
                    <a:pt x="134" y="12676"/>
                    <a:pt x="134" y="12709"/>
                  </a:cubicBezTo>
                  <a:cubicBezTo>
                    <a:pt x="101" y="12742"/>
                    <a:pt x="101" y="12776"/>
                    <a:pt x="67" y="12809"/>
                  </a:cubicBezTo>
                  <a:cubicBezTo>
                    <a:pt x="1" y="12943"/>
                    <a:pt x="1" y="13109"/>
                    <a:pt x="34" y="13276"/>
                  </a:cubicBezTo>
                  <a:lnTo>
                    <a:pt x="334" y="14611"/>
                  </a:lnTo>
                  <a:cubicBezTo>
                    <a:pt x="368" y="14677"/>
                    <a:pt x="401" y="14744"/>
                    <a:pt x="468" y="14777"/>
                  </a:cubicBezTo>
                  <a:lnTo>
                    <a:pt x="2002" y="15545"/>
                  </a:lnTo>
                  <a:cubicBezTo>
                    <a:pt x="1935" y="15478"/>
                    <a:pt x="1902" y="15444"/>
                    <a:pt x="1869" y="15344"/>
                  </a:cubicBezTo>
                  <a:lnTo>
                    <a:pt x="1535" y="14144"/>
                  </a:lnTo>
                  <a:cubicBezTo>
                    <a:pt x="1502" y="14043"/>
                    <a:pt x="1502" y="13943"/>
                    <a:pt x="1535" y="13877"/>
                  </a:cubicBezTo>
                  <a:cubicBezTo>
                    <a:pt x="1535" y="13743"/>
                    <a:pt x="1602" y="13610"/>
                    <a:pt x="1702" y="13510"/>
                  </a:cubicBezTo>
                  <a:lnTo>
                    <a:pt x="2836" y="12309"/>
                  </a:lnTo>
                  <a:cubicBezTo>
                    <a:pt x="3003" y="12109"/>
                    <a:pt x="3103" y="11909"/>
                    <a:pt x="3103" y="11675"/>
                  </a:cubicBezTo>
                  <a:cubicBezTo>
                    <a:pt x="3136" y="11341"/>
                    <a:pt x="3170" y="11041"/>
                    <a:pt x="3203" y="10741"/>
                  </a:cubicBezTo>
                  <a:cubicBezTo>
                    <a:pt x="3236" y="10541"/>
                    <a:pt x="3103" y="10341"/>
                    <a:pt x="2936" y="10241"/>
                  </a:cubicBezTo>
                  <a:lnTo>
                    <a:pt x="2169" y="10007"/>
                  </a:lnTo>
                  <a:cubicBezTo>
                    <a:pt x="1969" y="9907"/>
                    <a:pt x="1869" y="9707"/>
                    <a:pt x="1935" y="9540"/>
                  </a:cubicBezTo>
                  <a:lnTo>
                    <a:pt x="2669" y="7572"/>
                  </a:lnTo>
                  <a:cubicBezTo>
                    <a:pt x="2703" y="7505"/>
                    <a:pt x="2736" y="7439"/>
                    <a:pt x="2803" y="7372"/>
                  </a:cubicBezTo>
                  <a:cubicBezTo>
                    <a:pt x="2903" y="7272"/>
                    <a:pt x="3036" y="7205"/>
                    <a:pt x="3170" y="7205"/>
                  </a:cubicBezTo>
                  <a:lnTo>
                    <a:pt x="4070" y="7205"/>
                  </a:lnTo>
                  <a:cubicBezTo>
                    <a:pt x="4170" y="7205"/>
                    <a:pt x="4270" y="7172"/>
                    <a:pt x="4337" y="7138"/>
                  </a:cubicBezTo>
                  <a:cubicBezTo>
                    <a:pt x="4437" y="7072"/>
                    <a:pt x="4571" y="7005"/>
                    <a:pt x="4637" y="6872"/>
                  </a:cubicBezTo>
                  <a:cubicBezTo>
                    <a:pt x="4804" y="6571"/>
                    <a:pt x="5004" y="6271"/>
                    <a:pt x="5238" y="5971"/>
                  </a:cubicBezTo>
                  <a:cubicBezTo>
                    <a:pt x="5338" y="5771"/>
                    <a:pt x="5405" y="5537"/>
                    <a:pt x="5405" y="5304"/>
                  </a:cubicBezTo>
                  <a:lnTo>
                    <a:pt x="5238" y="4003"/>
                  </a:lnTo>
                  <a:cubicBezTo>
                    <a:pt x="5204" y="3903"/>
                    <a:pt x="5238" y="3836"/>
                    <a:pt x="5238" y="3769"/>
                  </a:cubicBezTo>
                  <a:cubicBezTo>
                    <a:pt x="5271" y="3603"/>
                    <a:pt x="5338" y="3469"/>
                    <a:pt x="5471" y="3369"/>
                  </a:cubicBezTo>
                  <a:lnTo>
                    <a:pt x="6772" y="2168"/>
                  </a:lnTo>
                  <a:cubicBezTo>
                    <a:pt x="6813" y="2127"/>
                    <a:pt x="6880" y="2099"/>
                    <a:pt x="6949" y="2099"/>
                  </a:cubicBezTo>
                  <a:cubicBezTo>
                    <a:pt x="6977" y="2099"/>
                    <a:pt x="7005" y="2103"/>
                    <a:pt x="7032" y="2114"/>
                  </a:cubicBezTo>
                  <a:lnTo>
                    <a:pt x="7032" y="2114"/>
                  </a:lnTo>
                  <a:lnTo>
                    <a:pt x="5538" y="1334"/>
                  </a:lnTo>
                  <a:cubicBezTo>
                    <a:pt x="5505" y="1301"/>
                    <a:pt x="5471" y="1301"/>
                    <a:pt x="5438" y="1301"/>
                  </a:cubicBezTo>
                  <a:close/>
                  <a:moveTo>
                    <a:pt x="7573" y="15232"/>
                  </a:moveTo>
                  <a:cubicBezTo>
                    <a:pt x="7516" y="15232"/>
                    <a:pt x="7458" y="15247"/>
                    <a:pt x="7406" y="15278"/>
                  </a:cubicBezTo>
                  <a:cubicBezTo>
                    <a:pt x="7239" y="15344"/>
                    <a:pt x="7039" y="15444"/>
                    <a:pt x="6839" y="15511"/>
                  </a:cubicBezTo>
                  <a:cubicBezTo>
                    <a:pt x="6772" y="15511"/>
                    <a:pt x="6739" y="15545"/>
                    <a:pt x="6672" y="15578"/>
                  </a:cubicBezTo>
                  <a:lnTo>
                    <a:pt x="6706" y="15711"/>
                  </a:lnTo>
                  <a:cubicBezTo>
                    <a:pt x="6739" y="15778"/>
                    <a:pt x="6806" y="15845"/>
                    <a:pt x="6839" y="15878"/>
                  </a:cubicBezTo>
                  <a:lnTo>
                    <a:pt x="8340" y="16612"/>
                  </a:lnTo>
                  <a:cubicBezTo>
                    <a:pt x="8307" y="16579"/>
                    <a:pt x="8273" y="16545"/>
                    <a:pt x="8240" y="16479"/>
                  </a:cubicBezTo>
                  <a:lnTo>
                    <a:pt x="7873" y="15444"/>
                  </a:lnTo>
                  <a:cubicBezTo>
                    <a:pt x="7827" y="15306"/>
                    <a:pt x="7701" y="15232"/>
                    <a:pt x="7573" y="15232"/>
                  </a:cubicBezTo>
                  <a:close/>
                  <a:moveTo>
                    <a:pt x="3635" y="14628"/>
                  </a:moveTo>
                  <a:cubicBezTo>
                    <a:pt x="3554" y="14628"/>
                    <a:pt x="3473" y="14655"/>
                    <a:pt x="3403" y="14711"/>
                  </a:cubicBezTo>
                  <a:lnTo>
                    <a:pt x="2736" y="15211"/>
                  </a:lnTo>
                  <a:lnTo>
                    <a:pt x="2336" y="16645"/>
                  </a:lnTo>
                  <a:cubicBezTo>
                    <a:pt x="2269" y="16779"/>
                    <a:pt x="2336" y="16946"/>
                    <a:pt x="2469" y="17012"/>
                  </a:cubicBezTo>
                  <a:lnTo>
                    <a:pt x="3994" y="17758"/>
                  </a:lnTo>
                  <a:lnTo>
                    <a:pt x="3994" y="17758"/>
                  </a:lnTo>
                  <a:cubicBezTo>
                    <a:pt x="3865" y="17682"/>
                    <a:pt x="3840" y="17534"/>
                    <a:pt x="3870" y="17413"/>
                  </a:cubicBezTo>
                  <a:lnTo>
                    <a:pt x="4371" y="15645"/>
                  </a:lnTo>
                  <a:cubicBezTo>
                    <a:pt x="4404" y="15411"/>
                    <a:pt x="4337" y="15211"/>
                    <a:pt x="4170" y="15044"/>
                  </a:cubicBezTo>
                  <a:cubicBezTo>
                    <a:pt x="4104" y="14977"/>
                    <a:pt x="4004" y="14877"/>
                    <a:pt x="3937" y="14777"/>
                  </a:cubicBezTo>
                  <a:cubicBezTo>
                    <a:pt x="3859" y="14680"/>
                    <a:pt x="3747" y="14628"/>
                    <a:pt x="3635" y="14628"/>
                  </a:cubicBezTo>
                  <a:close/>
                  <a:moveTo>
                    <a:pt x="3994" y="17758"/>
                  </a:moveTo>
                  <a:cubicBezTo>
                    <a:pt x="4007" y="17766"/>
                    <a:pt x="4021" y="17773"/>
                    <a:pt x="4037" y="17779"/>
                  </a:cubicBezTo>
                  <a:lnTo>
                    <a:pt x="3994" y="17758"/>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5"/>
            <p:cNvSpPr/>
            <p:nvPr/>
          </p:nvSpPr>
          <p:spPr>
            <a:xfrm>
              <a:off x="3935475" y="740150"/>
              <a:ext cx="336950" cy="444500"/>
            </a:xfrm>
            <a:custGeom>
              <a:avLst/>
              <a:gdLst/>
              <a:ahLst/>
              <a:cxnLst/>
              <a:rect l="l" t="t" r="r" b="b"/>
              <a:pathLst>
                <a:path w="13478" h="17780" extrusionOk="0">
                  <a:moveTo>
                    <a:pt x="7032" y="2114"/>
                  </a:moveTo>
                  <a:lnTo>
                    <a:pt x="7072" y="2135"/>
                  </a:lnTo>
                  <a:cubicBezTo>
                    <a:pt x="7060" y="2126"/>
                    <a:pt x="7046" y="2119"/>
                    <a:pt x="7032" y="2114"/>
                  </a:cubicBezTo>
                  <a:close/>
                  <a:moveTo>
                    <a:pt x="8874" y="0"/>
                  </a:moveTo>
                  <a:cubicBezTo>
                    <a:pt x="8674" y="0"/>
                    <a:pt x="8440" y="100"/>
                    <a:pt x="8373" y="300"/>
                  </a:cubicBezTo>
                  <a:lnTo>
                    <a:pt x="7573" y="2035"/>
                  </a:lnTo>
                  <a:cubicBezTo>
                    <a:pt x="7539" y="2102"/>
                    <a:pt x="7473" y="2202"/>
                    <a:pt x="7406" y="2268"/>
                  </a:cubicBezTo>
                  <a:cubicBezTo>
                    <a:pt x="7373" y="2302"/>
                    <a:pt x="7306" y="2335"/>
                    <a:pt x="7273" y="2368"/>
                  </a:cubicBezTo>
                  <a:lnTo>
                    <a:pt x="7606" y="3269"/>
                  </a:lnTo>
                  <a:cubicBezTo>
                    <a:pt x="7655" y="3390"/>
                    <a:pt x="7773" y="3476"/>
                    <a:pt x="7898" y="3476"/>
                  </a:cubicBezTo>
                  <a:cubicBezTo>
                    <a:pt x="7945" y="3476"/>
                    <a:pt x="7994" y="3463"/>
                    <a:pt x="8040" y="3436"/>
                  </a:cubicBezTo>
                  <a:cubicBezTo>
                    <a:pt x="8240" y="3336"/>
                    <a:pt x="8407" y="3269"/>
                    <a:pt x="8607" y="3202"/>
                  </a:cubicBezTo>
                  <a:cubicBezTo>
                    <a:pt x="8740" y="3169"/>
                    <a:pt x="8840" y="3102"/>
                    <a:pt x="8940" y="3002"/>
                  </a:cubicBezTo>
                  <a:cubicBezTo>
                    <a:pt x="9007" y="2935"/>
                    <a:pt x="9074" y="2869"/>
                    <a:pt x="9107" y="2769"/>
                  </a:cubicBezTo>
                  <a:lnTo>
                    <a:pt x="9874" y="1034"/>
                  </a:lnTo>
                  <a:cubicBezTo>
                    <a:pt x="9962" y="859"/>
                    <a:pt x="10125" y="761"/>
                    <a:pt x="10321" y="761"/>
                  </a:cubicBezTo>
                  <a:cubicBezTo>
                    <a:pt x="10349" y="761"/>
                    <a:pt x="10379" y="763"/>
                    <a:pt x="10408" y="767"/>
                  </a:cubicBezTo>
                  <a:lnTo>
                    <a:pt x="11342" y="934"/>
                  </a:lnTo>
                  <a:lnTo>
                    <a:pt x="11442" y="934"/>
                  </a:lnTo>
                  <a:lnTo>
                    <a:pt x="9941" y="200"/>
                  </a:lnTo>
                  <a:cubicBezTo>
                    <a:pt x="9908" y="167"/>
                    <a:pt x="9874" y="167"/>
                    <a:pt x="9841" y="167"/>
                  </a:cubicBezTo>
                  <a:lnTo>
                    <a:pt x="8874" y="0"/>
                  </a:lnTo>
                  <a:close/>
                  <a:moveTo>
                    <a:pt x="11830" y="2299"/>
                  </a:moveTo>
                  <a:cubicBezTo>
                    <a:pt x="11771" y="2299"/>
                    <a:pt x="11717" y="2327"/>
                    <a:pt x="11676" y="2368"/>
                  </a:cubicBezTo>
                  <a:lnTo>
                    <a:pt x="11175" y="2735"/>
                  </a:lnTo>
                  <a:lnTo>
                    <a:pt x="11075" y="3069"/>
                  </a:lnTo>
                  <a:cubicBezTo>
                    <a:pt x="11042" y="3302"/>
                    <a:pt x="11109" y="3503"/>
                    <a:pt x="11275" y="3669"/>
                  </a:cubicBezTo>
                  <a:cubicBezTo>
                    <a:pt x="11342" y="3736"/>
                    <a:pt x="11442" y="3836"/>
                    <a:pt x="11509" y="3936"/>
                  </a:cubicBezTo>
                  <a:cubicBezTo>
                    <a:pt x="11587" y="4033"/>
                    <a:pt x="11698" y="4085"/>
                    <a:pt x="11811" y="4085"/>
                  </a:cubicBezTo>
                  <a:cubicBezTo>
                    <a:pt x="11892" y="4085"/>
                    <a:pt x="11973" y="4059"/>
                    <a:pt x="12043" y="4003"/>
                  </a:cubicBezTo>
                  <a:lnTo>
                    <a:pt x="13210" y="3102"/>
                  </a:lnTo>
                  <a:cubicBezTo>
                    <a:pt x="13249" y="3063"/>
                    <a:pt x="13300" y="3047"/>
                    <a:pt x="13355" y="3047"/>
                  </a:cubicBezTo>
                  <a:cubicBezTo>
                    <a:pt x="13394" y="3047"/>
                    <a:pt x="13436" y="3055"/>
                    <a:pt x="13477" y="3069"/>
                  </a:cubicBezTo>
                  <a:lnTo>
                    <a:pt x="11943" y="2335"/>
                  </a:lnTo>
                  <a:cubicBezTo>
                    <a:pt x="11904" y="2310"/>
                    <a:pt x="11866" y="2299"/>
                    <a:pt x="11830" y="2299"/>
                  </a:cubicBezTo>
                  <a:close/>
                  <a:moveTo>
                    <a:pt x="8880" y="5682"/>
                  </a:moveTo>
                  <a:cubicBezTo>
                    <a:pt x="8791" y="5682"/>
                    <a:pt x="8700" y="5689"/>
                    <a:pt x="8607" y="5704"/>
                  </a:cubicBezTo>
                  <a:cubicBezTo>
                    <a:pt x="8674" y="5871"/>
                    <a:pt x="8774" y="6071"/>
                    <a:pt x="8807" y="6271"/>
                  </a:cubicBezTo>
                  <a:cubicBezTo>
                    <a:pt x="9174" y="7839"/>
                    <a:pt x="8340" y="10174"/>
                    <a:pt x="6872" y="11475"/>
                  </a:cubicBezTo>
                  <a:cubicBezTo>
                    <a:pt x="6472" y="11909"/>
                    <a:pt x="5905" y="12175"/>
                    <a:pt x="5338" y="12309"/>
                  </a:cubicBezTo>
                  <a:cubicBezTo>
                    <a:pt x="5619" y="12822"/>
                    <a:pt x="6073" y="13089"/>
                    <a:pt x="6610" y="13089"/>
                  </a:cubicBezTo>
                  <a:cubicBezTo>
                    <a:pt x="7155" y="13089"/>
                    <a:pt x="7785" y="12814"/>
                    <a:pt x="8407" y="12242"/>
                  </a:cubicBezTo>
                  <a:cubicBezTo>
                    <a:pt x="9874" y="10941"/>
                    <a:pt x="10708" y="8606"/>
                    <a:pt x="10341" y="7038"/>
                  </a:cubicBezTo>
                  <a:cubicBezTo>
                    <a:pt x="10134" y="6150"/>
                    <a:pt x="9585" y="5682"/>
                    <a:pt x="8880" y="5682"/>
                  </a:cubicBezTo>
                  <a:close/>
                  <a:moveTo>
                    <a:pt x="5438" y="1301"/>
                  </a:moveTo>
                  <a:cubicBezTo>
                    <a:pt x="5371" y="1301"/>
                    <a:pt x="5305" y="1334"/>
                    <a:pt x="5271" y="1368"/>
                  </a:cubicBezTo>
                  <a:lnTo>
                    <a:pt x="3937" y="2569"/>
                  </a:lnTo>
                  <a:cubicBezTo>
                    <a:pt x="3904" y="2602"/>
                    <a:pt x="3904" y="2602"/>
                    <a:pt x="3870" y="2635"/>
                  </a:cubicBezTo>
                  <a:cubicBezTo>
                    <a:pt x="3870" y="2635"/>
                    <a:pt x="3870" y="2669"/>
                    <a:pt x="3837" y="2669"/>
                  </a:cubicBezTo>
                  <a:cubicBezTo>
                    <a:pt x="3803" y="2735"/>
                    <a:pt x="3770" y="2835"/>
                    <a:pt x="3737" y="2902"/>
                  </a:cubicBezTo>
                  <a:lnTo>
                    <a:pt x="3737" y="2969"/>
                  </a:lnTo>
                  <a:cubicBezTo>
                    <a:pt x="3703" y="3036"/>
                    <a:pt x="3703" y="3102"/>
                    <a:pt x="3703" y="3202"/>
                  </a:cubicBezTo>
                  <a:lnTo>
                    <a:pt x="3904" y="4503"/>
                  </a:lnTo>
                  <a:cubicBezTo>
                    <a:pt x="3904" y="4737"/>
                    <a:pt x="3837" y="4970"/>
                    <a:pt x="3703" y="5170"/>
                  </a:cubicBezTo>
                  <a:cubicBezTo>
                    <a:pt x="3503" y="5471"/>
                    <a:pt x="3303" y="5771"/>
                    <a:pt x="3103" y="6071"/>
                  </a:cubicBezTo>
                  <a:cubicBezTo>
                    <a:pt x="3036" y="6204"/>
                    <a:pt x="2936" y="6271"/>
                    <a:pt x="2836" y="6338"/>
                  </a:cubicBezTo>
                  <a:cubicBezTo>
                    <a:pt x="2769" y="6371"/>
                    <a:pt x="2736" y="6371"/>
                    <a:pt x="2703" y="6371"/>
                  </a:cubicBezTo>
                  <a:lnTo>
                    <a:pt x="1502" y="6371"/>
                  </a:lnTo>
                  <a:cubicBezTo>
                    <a:pt x="1468" y="6405"/>
                    <a:pt x="1435" y="6405"/>
                    <a:pt x="1435" y="6405"/>
                  </a:cubicBezTo>
                  <a:cubicBezTo>
                    <a:pt x="1368" y="6438"/>
                    <a:pt x="1335" y="6471"/>
                    <a:pt x="1302" y="6505"/>
                  </a:cubicBezTo>
                  <a:cubicBezTo>
                    <a:pt x="1235" y="6571"/>
                    <a:pt x="1202" y="6638"/>
                    <a:pt x="1168" y="6705"/>
                  </a:cubicBezTo>
                  <a:lnTo>
                    <a:pt x="434" y="8673"/>
                  </a:lnTo>
                  <a:cubicBezTo>
                    <a:pt x="368" y="8840"/>
                    <a:pt x="468" y="9040"/>
                    <a:pt x="635" y="9107"/>
                  </a:cubicBezTo>
                  <a:lnTo>
                    <a:pt x="1669" y="9607"/>
                  </a:lnTo>
                  <a:cubicBezTo>
                    <a:pt x="1702" y="9707"/>
                    <a:pt x="1702" y="9807"/>
                    <a:pt x="1702" y="9874"/>
                  </a:cubicBezTo>
                  <a:cubicBezTo>
                    <a:pt x="1635" y="10174"/>
                    <a:pt x="1602" y="10508"/>
                    <a:pt x="1602" y="10808"/>
                  </a:cubicBezTo>
                  <a:cubicBezTo>
                    <a:pt x="1569" y="11041"/>
                    <a:pt x="1502" y="11241"/>
                    <a:pt x="1335" y="11442"/>
                  </a:cubicBezTo>
                  <a:lnTo>
                    <a:pt x="201" y="12642"/>
                  </a:lnTo>
                  <a:cubicBezTo>
                    <a:pt x="168" y="12676"/>
                    <a:pt x="134" y="12676"/>
                    <a:pt x="134" y="12709"/>
                  </a:cubicBezTo>
                  <a:cubicBezTo>
                    <a:pt x="101" y="12742"/>
                    <a:pt x="101" y="12776"/>
                    <a:pt x="67" y="12809"/>
                  </a:cubicBezTo>
                  <a:cubicBezTo>
                    <a:pt x="1" y="12943"/>
                    <a:pt x="1" y="13109"/>
                    <a:pt x="34" y="13276"/>
                  </a:cubicBezTo>
                  <a:lnTo>
                    <a:pt x="334" y="14611"/>
                  </a:lnTo>
                  <a:cubicBezTo>
                    <a:pt x="368" y="14677"/>
                    <a:pt x="401" y="14744"/>
                    <a:pt x="468" y="14777"/>
                  </a:cubicBezTo>
                  <a:lnTo>
                    <a:pt x="2002" y="15545"/>
                  </a:lnTo>
                  <a:cubicBezTo>
                    <a:pt x="1935" y="15478"/>
                    <a:pt x="1902" y="15444"/>
                    <a:pt x="1869" y="15344"/>
                  </a:cubicBezTo>
                  <a:lnTo>
                    <a:pt x="1535" y="14144"/>
                  </a:lnTo>
                  <a:cubicBezTo>
                    <a:pt x="1502" y="14043"/>
                    <a:pt x="1502" y="13943"/>
                    <a:pt x="1535" y="13877"/>
                  </a:cubicBezTo>
                  <a:cubicBezTo>
                    <a:pt x="1535" y="13743"/>
                    <a:pt x="1602" y="13610"/>
                    <a:pt x="1702" y="13510"/>
                  </a:cubicBezTo>
                  <a:lnTo>
                    <a:pt x="2836" y="12309"/>
                  </a:lnTo>
                  <a:cubicBezTo>
                    <a:pt x="3003" y="12109"/>
                    <a:pt x="3103" y="11909"/>
                    <a:pt x="3103" y="11675"/>
                  </a:cubicBezTo>
                  <a:cubicBezTo>
                    <a:pt x="3136" y="11341"/>
                    <a:pt x="3170" y="11041"/>
                    <a:pt x="3203" y="10741"/>
                  </a:cubicBezTo>
                  <a:cubicBezTo>
                    <a:pt x="3236" y="10541"/>
                    <a:pt x="3103" y="10341"/>
                    <a:pt x="2936" y="10241"/>
                  </a:cubicBezTo>
                  <a:lnTo>
                    <a:pt x="2169" y="10007"/>
                  </a:lnTo>
                  <a:cubicBezTo>
                    <a:pt x="1969" y="9907"/>
                    <a:pt x="1869" y="9707"/>
                    <a:pt x="1935" y="9540"/>
                  </a:cubicBezTo>
                  <a:lnTo>
                    <a:pt x="2669" y="7572"/>
                  </a:lnTo>
                  <a:cubicBezTo>
                    <a:pt x="2703" y="7505"/>
                    <a:pt x="2736" y="7439"/>
                    <a:pt x="2803" y="7372"/>
                  </a:cubicBezTo>
                  <a:cubicBezTo>
                    <a:pt x="2903" y="7272"/>
                    <a:pt x="3036" y="7205"/>
                    <a:pt x="3170" y="7205"/>
                  </a:cubicBezTo>
                  <a:lnTo>
                    <a:pt x="4070" y="7205"/>
                  </a:lnTo>
                  <a:cubicBezTo>
                    <a:pt x="4170" y="7205"/>
                    <a:pt x="4270" y="7172"/>
                    <a:pt x="4337" y="7138"/>
                  </a:cubicBezTo>
                  <a:cubicBezTo>
                    <a:pt x="4437" y="7072"/>
                    <a:pt x="4571" y="7005"/>
                    <a:pt x="4637" y="6872"/>
                  </a:cubicBezTo>
                  <a:cubicBezTo>
                    <a:pt x="4804" y="6571"/>
                    <a:pt x="5004" y="6271"/>
                    <a:pt x="5238" y="5971"/>
                  </a:cubicBezTo>
                  <a:cubicBezTo>
                    <a:pt x="5338" y="5771"/>
                    <a:pt x="5405" y="5537"/>
                    <a:pt x="5405" y="5304"/>
                  </a:cubicBezTo>
                  <a:lnTo>
                    <a:pt x="5238" y="4003"/>
                  </a:lnTo>
                  <a:cubicBezTo>
                    <a:pt x="5204" y="3903"/>
                    <a:pt x="5238" y="3836"/>
                    <a:pt x="5238" y="3769"/>
                  </a:cubicBezTo>
                  <a:cubicBezTo>
                    <a:pt x="5271" y="3603"/>
                    <a:pt x="5338" y="3469"/>
                    <a:pt x="5471" y="3369"/>
                  </a:cubicBezTo>
                  <a:lnTo>
                    <a:pt x="6772" y="2168"/>
                  </a:lnTo>
                  <a:cubicBezTo>
                    <a:pt x="6813" y="2127"/>
                    <a:pt x="6880" y="2099"/>
                    <a:pt x="6949" y="2099"/>
                  </a:cubicBezTo>
                  <a:cubicBezTo>
                    <a:pt x="6977" y="2099"/>
                    <a:pt x="7005" y="2103"/>
                    <a:pt x="7032" y="2114"/>
                  </a:cubicBezTo>
                  <a:lnTo>
                    <a:pt x="7032" y="2114"/>
                  </a:lnTo>
                  <a:lnTo>
                    <a:pt x="5538" y="1334"/>
                  </a:lnTo>
                  <a:cubicBezTo>
                    <a:pt x="5505" y="1301"/>
                    <a:pt x="5471" y="1301"/>
                    <a:pt x="5438" y="1301"/>
                  </a:cubicBezTo>
                  <a:close/>
                  <a:moveTo>
                    <a:pt x="7573" y="15232"/>
                  </a:moveTo>
                  <a:cubicBezTo>
                    <a:pt x="7516" y="15232"/>
                    <a:pt x="7458" y="15247"/>
                    <a:pt x="7406" y="15278"/>
                  </a:cubicBezTo>
                  <a:cubicBezTo>
                    <a:pt x="7239" y="15344"/>
                    <a:pt x="7039" y="15444"/>
                    <a:pt x="6839" y="15511"/>
                  </a:cubicBezTo>
                  <a:cubicBezTo>
                    <a:pt x="6772" y="15511"/>
                    <a:pt x="6739" y="15545"/>
                    <a:pt x="6672" y="15578"/>
                  </a:cubicBezTo>
                  <a:lnTo>
                    <a:pt x="6706" y="15711"/>
                  </a:lnTo>
                  <a:cubicBezTo>
                    <a:pt x="6739" y="15778"/>
                    <a:pt x="6806" y="15845"/>
                    <a:pt x="6839" y="15878"/>
                  </a:cubicBezTo>
                  <a:lnTo>
                    <a:pt x="8340" y="16612"/>
                  </a:lnTo>
                  <a:cubicBezTo>
                    <a:pt x="8307" y="16579"/>
                    <a:pt x="8273" y="16545"/>
                    <a:pt x="8240" y="16479"/>
                  </a:cubicBezTo>
                  <a:lnTo>
                    <a:pt x="7873" y="15444"/>
                  </a:lnTo>
                  <a:cubicBezTo>
                    <a:pt x="7827" y="15306"/>
                    <a:pt x="7701" y="15232"/>
                    <a:pt x="7573" y="15232"/>
                  </a:cubicBezTo>
                  <a:close/>
                  <a:moveTo>
                    <a:pt x="3635" y="14628"/>
                  </a:moveTo>
                  <a:cubicBezTo>
                    <a:pt x="3554" y="14628"/>
                    <a:pt x="3473" y="14655"/>
                    <a:pt x="3403" y="14711"/>
                  </a:cubicBezTo>
                  <a:lnTo>
                    <a:pt x="2736" y="15211"/>
                  </a:lnTo>
                  <a:lnTo>
                    <a:pt x="2336" y="16645"/>
                  </a:lnTo>
                  <a:cubicBezTo>
                    <a:pt x="2269" y="16779"/>
                    <a:pt x="2336" y="16946"/>
                    <a:pt x="2469" y="17012"/>
                  </a:cubicBezTo>
                  <a:lnTo>
                    <a:pt x="3994" y="17758"/>
                  </a:lnTo>
                  <a:lnTo>
                    <a:pt x="3994" y="17758"/>
                  </a:lnTo>
                  <a:cubicBezTo>
                    <a:pt x="3865" y="17682"/>
                    <a:pt x="3840" y="17534"/>
                    <a:pt x="3870" y="17413"/>
                  </a:cubicBezTo>
                  <a:lnTo>
                    <a:pt x="4371" y="15645"/>
                  </a:lnTo>
                  <a:cubicBezTo>
                    <a:pt x="4404" y="15411"/>
                    <a:pt x="4337" y="15211"/>
                    <a:pt x="4170" y="15044"/>
                  </a:cubicBezTo>
                  <a:cubicBezTo>
                    <a:pt x="4104" y="14977"/>
                    <a:pt x="4004" y="14877"/>
                    <a:pt x="3937" y="14777"/>
                  </a:cubicBezTo>
                  <a:cubicBezTo>
                    <a:pt x="3859" y="14680"/>
                    <a:pt x="3747" y="14628"/>
                    <a:pt x="3635" y="14628"/>
                  </a:cubicBezTo>
                  <a:close/>
                  <a:moveTo>
                    <a:pt x="3994" y="17758"/>
                  </a:moveTo>
                  <a:cubicBezTo>
                    <a:pt x="4007" y="17766"/>
                    <a:pt x="4021" y="17773"/>
                    <a:pt x="4037" y="17779"/>
                  </a:cubicBezTo>
                  <a:lnTo>
                    <a:pt x="3994" y="1775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5"/>
            <p:cNvSpPr/>
            <p:nvPr/>
          </p:nvSpPr>
          <p:spPr>
            <a:xfrm>
              <a:off x="3935475" y="740150"/>
              <a:ext cx="336950" cy="444500"/>
            </a:xfrm>
            <a:custGeom>
              <a:avLst/>
              <a:gdLst/>
              <a:ahLst/>
              <a:cxnLst/>
              <a:rect l="l" t="t" r="r" b="b"/>
              <a:pathLst>
                <a:path w="13478" h="17780" extrusionOk="0">
                  <a:moveTo>
                    <a:pt x="7032" y="2114"/>
                  </a:moveTo>
                  <a:lnTo>
                    <a:pt x="7072" y="2135"/>
                  </a:lnTo>
                  <a:cubicBezTo>
                    <a:pt x="7060" y="2126"/>
                    <a:pt x="7046" y="2119"/>
                    <a:pt x="7032" y="2114"/>
                  </a:cubicBezTo>
                  <a:close/>
                  <a:moveTo>
                    <a:pt x="8874" y="0"/>
                  </a:moveTo>
                  <a:cubicBezTo>
                    <a:pt x="8674" y="0"/>
                    <a:pt x="8440" y="100"/>
                    <a:pt x="8373" y="300"/>
                  </a:cubicBezTo>
                  <a:lnTo>
                    <a:pt x="7573" y="2035"/>
                  </a:lnTo>
                  <a:cubicBezTo>
                    <a:pt x="7539" y="2102"/>
                    <a:pt x="7473" y="2202"/>
                    <a:pt x="7406" y="2268"/>
                  </a:cubicBezTo>
                  <a:cubicBezTo>
                    <a:pt x="7373" y="2302"/>
                    <a:pt x="7306" y="2335"/>
                    <a:pt x="7273" y="2368"/>
                  </a:cubicBezTo>
                  <a:lnTo>
                    <a:pt x="7606" y="3269"/>
                  </a:lnTo>
                  <a:cubicBezTo>
                    <a:pt x="7655" y="3390"/>
                    <a:pt x="7773" y="3476"/>
                    <a:pt x="7898" y="3476"/>
                  </a:cubicBezTo>
                  <a:cubicBezTo>
                    <a:pt x="7945" y="3476"/>
                    <a:pt x="7994" y="3463"/>
                    <a:pt x="8040" y="3436"/>
                  </a:cubicBezTo>
                  <a:cubicBezTo>
                    <a:pt x="8240" y="3336"/>
                    <a:pt x="8407" y="3269"/>
                    <a:pt x="8607" y="3202"/>
                  </a:cubicBezTo>
                  <a:cubicBezTo>
                    <a:pt x="8740" y="3169"/>
                    <a:pt x="8840" y="3102"/>
                    <a:pt x="8940" y="3002"/>
                  </a:cubicBezTo>
                  <a:cubicBezTo>
                    <a:pt x="9007" y="2935"/>
                    <a:pt x="9074" y="2869"/>
                    <a:pt x="9107" y="2769"/>
                  </a:cubicBezTo>
                  <a:lnTo>
                    <a:pt x="9874" y="1034"/>
                  </a:lnTo>
                  <a:cubicBezTo>
                    <a:pt x="9962" y="859"/>
                    <a:pt x="10125" y="761"/>
                    <a:pt x="10321" y="761"/>
                  </a:cubicBezTo>
                  <a:cubicBezTo>
                    <a:pt x="10349" y="761"/>
                    <a:pt x="10379" y="763"/>
                    <a:pt x="10408" y="767"/>
                  </a:cubicBezTo>
                  <a:lnTo>
                    <a:pt x="11342" y="934"/>
                  </a:lnTo>
                  <a:lnTo>
                    <a:pt x="11442" y="934"/>
                  </a:lnTo>
                  <a:lnTo>
                    <a:pt x="9941" y="200"/>
                  </a:lnTo>
                  <a:cubicBezTo>
                    <a:pt x="9908" y="167"/>
                    <a:pt x="9874" y="167"/>
                    <a:pt x="9841" y="167"/>
                  </a:cubicBezTo>
                  <a:lnTo>
                    <a:pt x="8874" y="0"/>
                  </a:lnTo>
                  <a:close/>
                  <a:moveTo>
                    <a:pt x="11830" y="2299"/>
                  </a:moveTo>
                  <a:cubicBezTo>
                    <a:pt x="11771" y="2299"/>
                    <a:pt x="11717" y="2327"/>
                    <a:pt x="11676" y="2368"/>
                  </a:cubicBezTo>
                  <a:lnTo>
                    <a:pt x="11175" y="2735"/>
                  </a:lnTo>
                  <a:lnTo>
                    <a:pt x="11075" y="3069"/>
                  </a:lnTo>
                  <a:cubicBezTo>
                    <a:pt x="11042" y="3302"/>
                    <a:pt x="11109" y="3503"/>
                    <a:pt x="11275" y="3669"/>
                  </a:cubicBezTo>
                  <a:cubicBezTo>
                    <a:pt x="11342" y="3736"/>
                    <a:pt x="11442" y="3836"/>
                    <a:pt x="11509" y="3936"/>
                  </a:cubicBezTo>
                  <a:cubicBezTo>
                    <a:pt x="11587" y="4033"/>
                    <a:pt x="11698" y="4085"/>
                    <a:pt x="11811" y="4085"/>
                  </a:cubicBezTo>
                  <a:cubicBezTo>
                    <a:pt x="11892" y="4085"/>
                    <a:pt x="11973" y="4059"/>
                    <a:pt x="12043" y="4003"/>
                  </a:cubicBezTo>
                  <a:lnTo>
                    <a:pt x="13210" y="3102"/>
                  </a:lnTo>
                  <a:cubicBezTo>
                    <a:pt x="13249" y="3063"/>
                    <a:pt x="13300" y="3047"/>
                    <a:pt x="13355" y="3047"/>
                  </a:cubicBezTo>
                  <a:cubicBezTo>
                    <a:pt x="13394" y="3047"/>
                    <a:pt x="13436" y="3055"/>
                    <a:pt x="13477" y="3069"/>
                  </a:cubicBezTo>
                  <a:lnTo>
                    <a:pt x="11943" y="2335"/>
                  </a:lnTo>
                  <a:cubicBezTo>
                    <a:pt x="11904" y="2310"/>
                    <a:pt x="11866" y="2299"/>
                    <a:pt x="11830" y="2299"/>
                  </a:cubicBezTo>
                  <a:close/>
                  <a:moveTo>
                    <a:pt x="8880" y="5682"/>
                  </a:moveTo>
                  <a:cubicBezTo>
                    <a:pt x="8791" y="5682"/>
                    <a:pt x="8700" y="5689"/>
                    <a:pt x="8607" y="5704"/>
                  </a:cubicBezTo>
                  <a:cubicBezTo>
                    <a:pt x="8674" y="5871"/>
                    <a:pt x="8774" y="6071"/>
                    <a:pt x="8807" y="6271"/>
                  </a:cubicBezTo>
                  <a:cubicBezTo>
                    <a:pt x="9174" y="7839"/>
                    <a:pt x="8340" y="10174"/>
                    <a:pt x="6872" y="11475"/>
                  </a:cubicBezTo>
                  <a:cubicBezTo>
                    <a:pt x="6472" y="11909"/>
                    <a:pt x="5905" y="12175"/>
                    <a:pt x="5338" y="12309"/>
                  </a:cubicBezTo>
                  <a:cubicBezTo>
                    <a:pt x="5619" y="12822"/>
                    <a:pt x="6073" y="13089"/>
                    <a:pt x="6610" y="13089"/>
                  </a:cubicBezTo>
                  <a:cubicBezTo>
                    <a:pt x="7155" y="13089"/>
                    <a:pt x="7785" y="12814"/>
                    <a:pt x="8407" y="12242"/>
                  </a:cubicBezTo>
                  <a:cubicBezTo>
                    <a:pt x="9874" y="10941"/>
                    <a:pt x="10708" y="8606"/>
                    <a:pt x="10341" y="7038"/>
                  </a:cubicBezTo>
                  <a:cubicBezTo>
                    <a:pt x="10134" y="6150"/>
                    <a:pt x="9585" y="5682"/>
                    <a:pt x="8880" y="5682"/>
                  </a:cubicBezTo>
                  <a:close/>
                  <a:moveTo>
                    <a:pt x="5438" y="1301"/>
                  </a:moveTo>
                  <a:cubicBezTo>
                    <a:pt x="5371" y="1301"/>
                    <a:pt x="5305" y="1334"/>
                    <a:pt x="5271" y="1368"/>
                  </a:cubicBezTo>
                  <a:lnTo>
                    <a:pt x="3937" y="2569"/>
                  </a:lnTo>
                  <a:cubicBezTo>
                    <a:pt x="3904" y="2602"/>
                    <a:pt x="3904" y="2602"/>
                    <a:pt x="3870" y="2635"/>
                  </a:cubicBezTo>
                  <a:cubicBezTo>
                    <a:pt x="3870" y="2635"/>
                    <a:pt x="3870" y="2669"/>
                    <a:pt x="3837" y="2669"/>
                  </a:cubicBezTo>
                  <a:cubicBezTo>
                    <a:pt x="3803" y="2735"/>
                    <a:pt x="3770" y="2835"/>
                    <a:pt x="3737" y="2902"/>
                  </a:cubicBezTo>
                  <a:lnTo>
                    <a:pt x="3737" y="2969"/>
                  </a:lnTo>
                  <a:cubicBezTo>
                    <a:pt x="3703" y="3036"/>
                    <a:pt x="3703" y="3102"/>
                    <a:pt x="3703" y="3202"/>
                  </a:cubicBezTo>
                  <a:lnTo>
                    <a:pt x="3904" y="4503"/>
                  </a:lnTo>
                  <a:cubicBezTo>
                    <a:pt x="3904" y="4737"/>
                    <a:pt x="3837" y="4970"/>
                    <a:pt x="3703" y="5170"/>
                  </a:cubicBezTo>
                  <a:cubicBezTo>
                    <a:pt x="3503" y="5471"/>
                    <a:pt x="3303" y="5771"/>
                    <a:pt x="3103" y="6071"/>
                  </a:cubicBezTo>
                  <a:cubicBezTo>
                    <a:pt x="3036" y="6204"/>
                    <a:pt x="2936" y="6271"/>
                    <a:pt x="2836" y="6338"/>
                  </a:cubicBezTo>
                  <a:cubicBezTo>
                    <a:pt x="2769" y="6371"/>
                    <a:pt x="2736" y="6371"/>
                    <a:pt x="2703" y="6371"/>
                  </a:cubicBezTo>
                  <a:lnTo>
                    <a:pt x="1502" y="6371"/>
                  </a:lnTo>
                  <a:cubicBezTo>
                    <a:pt x="1468" y="6405"/>
                    <a:pt x="1435" y="6405"/>
                    <a:pt x="1435" y="6405"/>
                  </a:cubicBezTo>
                  <a:cubicBezTo>
                    <a:pt x="1368" y="6438"/>
                    <a:pt x="1335" y="6471"/>
                    <a:pt x="1302" y="6505"/>
                  </a:cubicBezTo>
                  <a:cubicBezTo>
                    <a:pt x="1235" y="6571"/>
                    <a:pt x="1202" y="6638"/>
                    <a:pt x="1168" y="6705"/>
                  </a:cubicBezTo>
                  <a:lnTo>
                    <a:pt x="434" y="8673"/>
                  </a:lnTo>
                  <a:cubicBezTo>
                    <a:pt x="368" y="8840"/>
                    <a:pt x="468" y="9040"/>
                    <a:pt x="635" y="9107"/>
                  </a:cubicBezTo>
                  <a:lnTo>
                    <a:pt x="1669" y="9607"/>
                  </a:lnTo>
                  <a:cubicBezTo>
                    <a:pt x="1702" y="9707"/>
                    <a:pt x="1702" y="9807"/>
                    <a:pt x="1702" y="9874"/>
                  </a:cubicBezTo>
                  <a:cubicBezTo>
                    <a:pt x="1635" y="10174"/>
                    <a:pt x="1602" y="10508"/>
                    <a:pt x="1602" y="10808"/>
                  </a:cubicBezTo>
                  <a:cubicBezTo>
                    <a:pt x="1569" y="11041"/>
                    <a:pt x="1502" y="11241"/>
                    <a:pt x="1335" y="11442"/>
                  </a:cubicBezTo>
                  <a:lnTo>
                    <a:pt x="201" y="12642"/>
                  </a:lnTo>
                  <a:cubicBezTo>
                    <a:pt x="168" y="12676"/>
                    <a:pt x="134" y="12676"/>
                    <a:pt x="134" y="12709"/>
                  </a:cubicBezTo>
                  <a:cubicBezTo>
                    <a:pt x="101" y="12742"/>
                    <a:pt x="101" y="12776"/>
                    <a:pt x="67" y="12809"/>
                  </a:cubicBezTo>
                  <a:cubicBezTo>
                    <a:pt x="1" y="12943"/>
                    <a:pt x="1" y="13109"/>
                    <a:pt x="34" y="13276"/>
                  </a:cubicBezTo>
                  <a:lnTo>
                    <a:pt x="334" y="14611"/>
                  </a:lnTo>
                  <a:cubicBezTo>
                    <a:pt x="368" y="14677"/>
                    <a:pt x="401" y="14744"/>
                    <a:pt x="468" y="14777"/>
                  </a:cubicBezTo>
                  <a:lnTo>
                    <a:pt x="2002" y="15545"/>
                  </a:lnTo>
                  <a:cubicBezTo>
                    <a:pt x="1935" y="15478"/>
                    <a:pt x="1902" y="15444"/>
                    <a:pt x="1869" y="15344"/>
                  </a:cubicBezTo>
                  <a:lnTo>
                    <a:pt x="1535" y="14144"/>
                  </a:lnTo>
                  <a:cubicBezTo>
                    <a:pt x="1502" y="14043"/>
                    <a:pt x="1502" y="13943"/>
                    <a:pt x="1535" y="13877"/>
                  </a:cubicBezTo>
                  <a:cubicBezTo>
                    <a:pt x="1535" y="13743"/>
                    <a:pt x="1602" y="13610"/>
                    <a:pt x="1702" y="13510"/>
                  </a:cubicBezTo>
                  <a:lnTo>
                    <a:pt x="2836" y="12309"/>
                  </a:lnTo>
                  <a:cubicBezTo>
                    <a:pt x="3003" y="12109"/>
                    <a:pt x="3103" y="11909"/>
                    <a:pt x="3103" y="11675"/>
                  </a:cubicBezTo>
                  <a:cubicBezTo>
                    <a:pt x="3136" y="11341"/>
                    <a:pt x="3170" y="11041"/>
                    <a:pt x="3203" y="10741"/>
                  </a:cubicBezTo>
                  <a:cubicBezTo>
                    <a:pt x="3236" y="10541"/>
                    <a:pt x="3103" y="10341"/>
                    <a:pt x="2936" y="10241"/>
                  </a:cubicBezTo>
                  <a:lnTo>
                    <a:pt x="2169" y="10007"/>
                  </a:lnTo>
                  <a:cubicBezTo>
                    <a:pt x="1969" y="9907"/>
                    <a:pt x="1869" y="9707"/>
                    <a:pt x="1935" y="9540"/>
                  </a:cubicBezTo>
                  <a:lnTo>
                    <a:pt x="2669" y="7572"/>
                  </a:lnTo>
                  <a:cubicBezTo>
                    <a:pt x="2703" y="7505"/>
                    <a:pt x="2736" y="7439"/>
                    <a:pt x="2803" y="7372"/>
                  </a:cubicBezTo>
                  <a:cubicBezTo>
                    <a:pt x="2903" y="7272"/>
                    <a:pt x="3036" y="7205"/>
                    <a:pt x="3170" y="7205"/>
                  </a:cubicBezTo>
                  <a:lnTo>
                    <a:pt x="4070" y="7205"/>
                  </a:lnTo>
                  <a:cubicBezTo>
                    <a:pt x="4170" y="7205"/>
                    <a:pt x="4270" y="7172"/>
                    <a:pt x="4337" y="7138"/>
                  </a:cubicBezTo>
                  <a:cubicBezTo>
                    <a:pt x="4437" y="7072"/>
                    <a:pt x="4571" y="7005"/>
                    <a:pt x="4637" y="6872"/>
                  </a:cubicBezTo>
                  <a:cubicBezTo>
                    <a:pt x="4804" y="6571"/>
                    <a:pt x="5004" y="6271"/>
                    <a:pt x="5238" y="5971"/>
                  </a:cubicBezTo>
                  <a:cubicBezTo>
                    <a:pt x="5338" y="5771"/>
                    <a:pt x="5405" y="5537"/>
                    <a:pt x="5405" y="5304"/>
                  </a:cubicBezTo>
                  <a:lnTo>
                    <a:pt x="5238" y="4003"/>
                  </a:lnTo>
                  <a:cubicBezTo>
                    <a:pt x="5204" y="3903"/>
                    <a:pt x="5238" y="3836"/>
                    <a:pt x="5238" y="3769"/>
                  </a:cubicBezTo>
                  <a:cubicBezTo>
                    <a:pt x="5271" y="3603"/>
                    <a:pt x="5338" y="3469"/>
                    <a:pt x="5471" y="3369"/>
                  </a:cubicBezTo>
                  <a:lnTo>
                    <a:pt x="6772" y="2168"/>
                  </a:lnTo>
                  <a:cubicBezTo>
                    <a:pt x="6813" y="2127"/>
                    <a:pt x="6880" y="2099"/>
                    <a:pt x="6949" y="2099"/>
                  </a:cubicBezTo>
                  <a:cubicBezTo>
                    <a:pt x="6977" y="2099"/>
                    <a:pt x="7005" y="2103"/>
                    <a:pt x="7032" y="2114"/>
                  </a:cubicBezTo>
                  <a:lnTo>
                    <a:pt x="7032" y="2114"/>
                  </a:lnTo>
                  <a:lnTo>
                    <a:pt x="5538" y="1334"/>
                  </a:lnTo>
                  <a:cubicBezTo>
                    <a:pt x="5505" y="1301"/>
                    <a:pt x="5471" y="1301"/>
                    <a:pt x="5438" y="1301"/>
                  </a:cubicBezTo>
                  <a:close/>
                  <a:moveTo>
                    <a:pt x="7573" y="15232"/>
                  </a:moveTo>
                  <a:cubicBezTo>
                    <a:pt x="7516" y="15232"/>
                    <a:pt x="7458" y="15247"/>
                    <a:pt x="7406" y="15278"/>
                  </a:cubicBezTo>
                  <a:cubicBezTo>
                    <a:pt x="7239" y="15344"/>
                    <a:pt x="7039" y="15444"/>
                    <a:pt x="6839" y="15511"/>
                  </a:cubicBezTo>
                  <a:cubicBezTo>
                    <a:pt x="6772" y="15511"/>
                    <a:pt x="6739" y="15545"/>
                    <a:pt x="6672" y="15578"/>
                  </a:cubicBezTo>
                  <a:lnTo>
                    <a:pt x="6706" y="15711"/>
                  </a:lnTo>
                  <a:cubicBezTo>
                    <a:pt x="6739" y="15778"/>
                    <a:pt x="6806" y="15845"/>
                    <a:pt x="6839" y="15878"/>
                  </a:cubicBezTo>
                  <a:lnTo>
                    <a:pt x="8340" y="16612"/>
                  </a:lnTo>
                  <a:cubicBezTo>
                    <a:pt x="8307" y="16579"/>
                    <a:pt x="8273" y="16545"/>
                    <a:pt x="8240" y="16479"/>
                  </a:cubicBezTo>
                  <a:lnTo>
                    <a:pt x="7873" y="15444"/>
                  </a:lnTo>
                  <a:cubicBezTo>
                    <a:pt x="7827" y="15306"/>
                    <a:pt x="7701" y="15232"/>
                    <a:pt x="7573" y="15232"/>
                  </a:cubicBezTo>
                  <a:close/>
                  <a:moveTo>
                    <a:pt x="3635" y="14628"/>
                  </a:moveTo>
                  <a:cubicBezTo>
                    <a:pt x="3554" y="14628"/>
                    <a:pt x="3473" y="14655"/>
                    <a:pt x="3403" y="14711"/>
                  </a:cubicBezTo>
                  <a:lnTo>
                    <a:pt x="2736" y="15211"/>
                  </a:lnTo>
                  <a:lnTo>
                    <a:pt x="2336" y="16645"/>
                  </a:lnTo>
                  <a:cubicBezTo>
                    <a:pt x="2269" y="16779"/>
                    <a:pt x="2336" y="16946"/>
                    <a:pt x="2469" y="17012"/>
                  </a:cubicBezTo>
                  <a:lnTo>
                    <a:pt x="3994" y="17758"/>
                  </a:lnTo>
                  <a:lnTo>
                    <a:pt x="3994" y="17758"/>
                  </a:lnTo>
                  <a:cubicBezTo>
                    <a:pt x="3865" y="17682"/>
                    <a:pt x="3840" y="17534"/>
                    <a:pt x="3870" y="17413"/>
                  </a:cubicBezTo>
                  <a:lnTo>
                    <a:pt x="4371" y="15645"/>
                  </a:lnTo>
                  <a:cubicBezTo>
                    <a:pt x="4404" y="15411"/>
                    <a:pt x="4337" y="15211"/>
                    <a:pt x="4170" y="15044"/>
                  </a:cubicBezTo>
                  <a:cubicBezTo>
                    <a:pt x="4104" y="14977"/>
                    <a:pt x="4004" y="14877"/>
                    <a:pt x="3937" y="14777"/>
                  </a:cubicBezTo>
                  <a:cubicBezTo>
                    <a:pt x="3859" y="14680"/>
                    <a:pt x="3747" y="14628"/>
                    <a:pt x="3635" y="14628"/>
                  </a:cubicBezTo>
                  <a:close/>
                  <a:moveTo>
                    <a:pt x="3994" y="17758"/>
                  </a:moveTo>
                  <a:cubicBezTo>
                    <a:pt x="4007" y="17766"/>
                    <a:pt x="4021" y="17773"/>
                    <a:pt x="4037" y="17779"/>
                  </a:cubicBezTo>
                  <a:lnTo>
                    <a:pt x="3994" y="17758"/>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5"/>
            <p:cNvSpPr/>
            <p:nvPr/>
          </p:nvSpPr>
          <p:spPr>
            <a:xfrm>
              <a:off x="3935475" y="1028675"/>
              <a:ext cx="70925" cy="58400"/>
            </a:xfrm>
            <a:custGeom>
              <a:avLst/>
              <a:gdLst/>
              <a:ahLst/>
              <a:cxnLst/>
              <a:rect l="l" t="t" r="r" b="b"/>
              <a:pathLst>
                <a:path w="2837" h="2336" extrusionOk="0">
                  <a:moveTo>
                    <a:pt x="1302" y="1"/>
                  </a:moveTo>
                  <a:lnTo>
                    <a:pt x="134" y="1235"/>
                  </a:lnTo>
                  <a:cubicBezTo>
                    <a:pt x="134" y="1235"/>
                    <a:pt x="101" y="1268"/>
                    <a:pt x="101" y="1302"/>
                  </a:cubicBezTo>
                  <a:cubicBezTo>
                    <a:pt x="67" y="1302"/>
                    <a:pt x="67" y="1335"/>
                    <a:pt x="34" y="1368"/>
                  </a:cubicBezTo>
                  <a:cubicBezTo>
                    <a:pt x="34" y="1435"/>
                    <a:pt x="1" y="1502"/>
                    <a:pt x="1" y="1568"/>
                  </a:cubicBezTo>
                  <a:lnTo>
                    <a:pt x="1535" y="2336"/>
                  </a:lnTo>
                  <a:cubicBezTo>
                    <a:pt x="1535" y="2202"/>
                    <a:pt x="1602" y="2069"/>
                    <a:pt x="1702" y="1969"/>
                  </a:cubicBezTo>
                  <a:lnTo>
                    <a:pt x="2836" y="768"/>
                  </a:lnTo>
                  <a:lnTo>
                    <a:pt x="1302"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5"/>
            <p:cNvSpPr/>
            <p:nvPr/>
          </p:nvSpPr>
          <p:spPr>
            <a:xfrm>
              <a:off x="3968000" y="901075"/>
              <a:ext cx="75925" cy="22550"/>
            </a:xfrm>
            <a:custGeom>
              <a:avLst/>
              <a:gdLst/>
              <a:ahLst/>
              <a:cxnLst/>
              <a:rect l="l" t="t" r="r" b="b"/>
              <a:pathLst>
                <a:path w="3037" h="902" extrusionOk="0">
                  <a:moveTo>
                    <a:pt x="1502" y="1"/>
                  </a:moveTo>
                  <a:cubicBezTo>
                    <a:pt x="1468" y="1"/>
                    <a:pt x="1435" y="34"/>
                    <a:pt x="1402" y="34"/>
                  </a:cubicBezTo>
                  <a:lnTo>
                    <a:pt x="167" y="34"/>
                  </a:lnTo>
                  <a:cubicBezTo>
                    <a:pt x="167" y="68"/>
                    <a:pt x="134" y="68"/>
                    <a:pt x="101" y="68"/>
                  </a:cubicBezTo>
                  <a:cubicBezTo>
                    <a:pt x="67" y="101"/>
                    <a:pt x="34" y="134"/>
                    <a:pt x="1" y="168"/>
                  </a:cubicBezTo>
                  <a:lnTo>
                    <a:pt x="1502" y="902"/>
                  </a:lnTo>
                  <a:cubicBezTo>
                    <a:pt x="1602" y="802"/>
                    <a:pt x="1735" y="735"/>
                    <a:pt x="1869" y="735"/>
                  </a:cubicBezTo>
                  <a:lnTo>
                    <a:pt x="2803" y="735"/>
                  </a:lnTo>
                  <a:cubicBezTo>
                    <a:pt x="2869" y="735"/>
                    <a:pt x="2969" y="701"/>
                    <a:pt x="3036" y="668"/>
                  </a:cubicBezTo>
                  <a:lnTo>
                    <a:pt x="1502"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5"/>
            <p:cNvSpPr/>
            <p:nvPr/>
          </p:nvSpPr>
          <p:spPr>
            <a:xfrm>
              <a:off x="4211500" y="797975"/>
              <a:ext cx="60925" cy="44500"/>
            </a:xfrm>
            <a:custGeom>
              <a:avLst/>
              <a:gdLst/>
              <a:ahLst/>
              <a:cxnLst/>
              <a:rect l="l" t="t" r="r" b="b"/>
              <a:pathLst>
                <a:path w="2437" h="1780" extrusionOk="0">
                  <a:moveTo>
                    <a:pt x="2432" y="754"/>
                  </a:moveTo>
                  <a:lnTo>
                    <a:pt x="2436" y="756"/>
                  </a:lnTo>
                  <a:cubicBezTo>
                    <a:pt x="2435" y="755"/>
                    <a:pt x="2434" y="755"/>
                    <a:pt x="2432" y="754"/>
                  </a:cubicBezTo>
                  <a:close/>
                  <a:moveTo>
                    <a:pt x="806" y="0"/>
                  </a:moveTo>
                  <a:cubicBezTo>
                    <a:pt x="758" y="0"/>
                    <a:pt x="707" y="16"/>
                    <a:pt x="668" y="55"/>
                  </a:cubicBezTo>
                  <a:lnTo>
                    <a:pt x="134" y="456"/>
                  </a:lnTo>
                  <a:lnTo>
                    <a:pt x="34" y="756"/>
                  </a:lnTo>
                  <a:cubicBezTo>
                    <a:pt x="1" y="989"/>
                    <a:pt x="68" y="1190"/>
                    <a:pt x="234" y="1356"/>
                  </a:cubicBezTo>
                  <a:cubicBezTo>
                    <a:pt x="335" y="1423"/>
                    <a:pt x="401" y="1523"/>
                    <a:pt x="501" y="1623"/>
                  </a:cubicBezTo>
                  <a:cubicBezTo>
                    <a:pt x="564" y="1727"/>
                    <a:pt x="679" y="1780"/>
                    <a:pt x="796" y="1780"/>
                  </a:cubicBezTo>
                  <a:cubicBezTo>
                    <a:pt x="867" y="1780"/>
                    <a:pt x="939" y="1761"/>
                    <a:pt x="1002" y="1723"/>
                  </a:cubicBezTo>
                  <a:lnTo>
                    <a:pt x="2203" y="823"/>
                  </a:lnTo>
                  <a:cubicBezTo>
                    <a:pt x="2251" y="774"/>
                    <a:pt x="2318" y="743"/>
                    <a:pt x="2377" y="743"/>
                  </a:cubicBezTo>
                  <a:cubicBezTo>
                    <a:pt x="2396" y="743"/>
                    <a:pt x="2416" y="746"/>
                    <a:pt x="2432" y="754"/>
                  </a:cubicBezTo>
                  <a:lnTo>
                    <a:pt x="2432" y="754"/>
                  </a:lnTo>
                  <a:lnTo>
                    <a:pt x="902" y="22"/>
                  </a:lnTo>
                  <a:cubicBezTo>
                    <a:pt x="874" y="8"/>
                    <a:pt x="841" y="0"/>
                    <a:pt x="80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5"/>
            <p:cNvSpPr/>
            <p:nvPr/>
          </p:nvSpPr>
          <p:spPr>
            <a:xfrm>
              <a:off x="4120625" y="740150"/>
              <a:ext cx="100925" cy="75900"/>
            </a:xfrm>
            <a:custGeom>
              <a:avLst/>
              <a:gdLst/>
              <a:ahLst/>
              <a:cxnLst/>
              <a:rect l="l" t="t" r="r" b="b"/>
              <a:pathLst>
                <a:path w="4037" h="3036" extrusionOk="0">
                  <a:moveTo>
                    <a:pt x="1468" y="0"/>
                  </a:moveTo>
                  <a:cubicBezTo>
                    <a:pt x="1234" y="0"/>
                    <a:pt x="1034" y="100"/>
                    <a:pt x="934" y="300"/>
                  </a:cubicBezTo>
                  <a:lnTo>
                    <a:pt x="167" y="2035"/>
                  </a:lnTo>
                  <a:cubicBezTo>
                    <a:pt x="133" y="2135"/>
                    <a:pt x="67" y="2202"/>
                    <a:pt x="0" y="2268"/>
                  </a:cubicBezTo>
                  <a:lnTo>
                    <a:pt x="1534" y="3036"/>
                  </a:lnTo>
                  <a:cubicBezTo>
                    <a:pt x="1601" y="2969"/>
                    <a:pt x="1668" y="2869"/>
                    <a:pt x="1701" y="2802"/>
                  </a:cubicBezTo>
                  <a:lnTo>
                    <a:pt x="2468" y="1034"/>
                  </a:lnTo>
                  <a:cubicBezTo>
                    <a:pt x="2558" y="885"/>
                    <a:pt x="2728" y="762"/>
                    <a:pt x="2930" y="762"/>
                  </a:cubicBezTo>
                  <a:cubicBezTo>
                    <a:pt x="2954" y="762"/>
                    <a:pt x="2978" y="764"/>
                    <a:pt x="3002" y="767"/>
                  </a:cubicBezTo>
                  <a:lnTo>
                    <a:pt x="3936" y="901"/>
                  </a:lnTo>
                  <a:cubicBezTo>
                    <a:pt x="3970" y="901"/>
                    <a:pt x="4003" y="934"/>
                    <a:pt x="4036" y="934"/>
                  </a:cubicBezTo>
                  <a:lnTo>
                    <a:pt x="2502" y="200"/>
                  </a:lnTo>
                  <a:cubicBezTo>
                    <a:pt x="2468" y="167"/>
                    <a:pt x="2435" y="167"/>
                    <a:pt x="2402" y="167"/>
                  </a:cubicBezTo>
                  <a:lnTo>
                    <a:pt x="1468"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5"/>
            <p:cNvSpPr/>
            <p:nvPr/>
          </p:nvSpPr>
          <p:spPr>
            <a:xfrm>
              <a:off x="4028875" y="772650"/>
              <a:ext cx="83425" cy="60075"/>
            </a:xfrm>
            <a:custGeom>
              <a:avLst/>
              <a:gdLst/>
              <a:ahLst/>
              <a:cxnLst/>
              <a:rect l="l" t="t" r="r" b="b"/>
              <a:pathLst>
                <a:path w="3337" h="2403" extrusionOk="0">
                  <a:moveTo>
                    <a:pt x="3284" y="775"/>
                  </a:moveTo>
                  <a:lnTo>
                    <a:pt x="3336" y="802"/>
                  </a:lnTo>
                  <a:cubicBezTo>
                    <a:pt x="3319" y="790"/>
                    <a:pt x="3301" y="781"/>
                    <a:pt x="3284" y="775"/>
                  </a:cubicBezTo>
                  <a:close/>
                  <a:moveTo>
                    <a:pt x="1702" y="1"/>
                  </a:moveTo>
                  <a:cubicBezTo>
                    <a:pt x="1635" y="1"/>
                    <a:pt x="1569" y="34"/>
                    <a:pt x="1535" y="101"/>
                  </a:cubicBezTo>
                  <a:lnTo>
                    <a:pt x="168" y="1269"/>
                  </a:lnTo>
                  <a:cubicBezTo>
                    <a:pt x="168" y="1302"/>
                    <a:pt x="134" y="1335"/>
                    <a:pt x="134" y="1335"/>
                  </a:cubicBezTo>
                  <a:cubicBezTo>
                    <a:pt x="134" y="1369"/>
                    <a:pt x="101" y="1369"/>
                    <a:pt x="101" y="1369"/>
                  </a:cubicBezTo>
                  <a:cubicBezTo>
                    <a:pt x="34" y="1469"/>
                    <a:pt x="1" y="1535"/>
                    <a:pt x="1" y="1602"/>
                  </a:cubicBezTo>
                  <a:lnTo>
                    <a:pt x="1" y="1669"/>
                  </a:lnTo>
                  <a:lnTo>
                    <a:pt x="1535" y="2403"/>
                  </a:lnTo>
                  <a:cubicBezTo>
                    <a:pt x="1569" y="2269"/>
                    <a:pt x="1635" y="2136"/>
                    <a:pt x="1735" y="2036"/>
                  </a:cubicBezTo>
                  <a:lnTo>
                    <a:pt x="3070" y="835"/>
                  </a:lnTo>
                  <a:cubicBezTo>
                    <a:pt x="3111" y="794"/>
                    <a:pt x="3165" y="765"/>
                    <a:pt x="3224" y="765"/>
                  </a:cubicBezTo>
                  <a:cubicBezTo>
                    <a:pt x="3243" y="765"/>
                    <a:pt x="3264" y="768"/>
                    <a:pt x="3284" y="775"/>
                  </a:cubicBezTo>
                  <a:lnTo>
                    <a:pt x="3284" y="775"/>
                  </a:lnTo>
                  <a:lnTo>
                    <a:pt x="1802" y="34"/>
                  </a:lnTo>
                  <a:cubicBezTo>
                    <a:pt x="1769" y="1"/>
                    <a:pt x="1735" y="1"/>
                    <a:pt x="170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5"/>
            <p:cNvSpPr/>
            <p:nvPr/>
          </p:nvSpPr>
          <p:spPr>
            <a:xfrm>
              <a:off x="3935475" y="1028675"/>
              <a:ext cx="70925" cy="58400"/>
            </a:xfrm>
            <a:custGeom>
              <a:avLst/>
              <a:gdLst/>
              <a:ahLst/>
              <a:cxnLst/>
              <a:rect l="l" t="t" r="r" b="b"/>
              <a:pathLst>
                <a:path w="2837" h="2336" extrusionOk="0">
                  <a:moveTo>
                    <a:pt x="1302" y="1"/>
                  </a:moveTo>
                  <a:lnTo>
                    <a:pt x="134" y="1235"/>
                  </a:lnTo>
                  <a:cubicBezTo>
                    <a:pt x="134" y="1235"/>
                    <a:pt x="101" y="1268"/>
                    <a:pt x="101" y="1302"/>
                  </a:cubicBezTo>
                  <a:cubicBezTo>
                    <a:pt x="67" y="1302"/>
                    <a:pt x="67" y="1335"/>
                    <a:pt x="34" y="1368"/>
                  </a:cubicBezTo>
                  <a:cubicBezTo>
                    <a:pt x="34" y="1435"/>
                    <a:pt x="1" y="1502"/>
                    <a:pt x="1" y="1568"/>
                  </a:cubicBezTo>
                  <a:lnTo>
                    <a:pt x="1535" y="2336"/>
                  </a:lnTo>
                  <a:cubicBezTo>
                    <a:pt x="1535" y="2202"/>
                    <a:pt x="1602" y="2069"/>
                    <a:pt x="1702" y="1969"/>
                  </a:cubicBezTo>
                  <a:lnTo>
                    <a:pt x="2836" y="768"/>
                  </a:lnTo>
                  <a:lnTo>
                    <a:pt x="13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5"/>
            <p:cNvSpPr/>
            <p:nvPr/>
          </p:nvSpPr>
          <p:spPr>
            <a:xfrm>
              <a:off x="3968000" y="901075"/>
              <a:ext cx="75925" cy="22550"/>
            </a:xfrm>
            <a:custGeom>
              <a:avLst/>
              <a:gdLst/>
              <a:ahLst/>
              <a:cxnLst/>
              <a:rect l="l" t="t" r="r" b="b"/>
              <a:pathLst>
                <a:path w="3037" h="902" extrusionOk="0">
                  <a:moveTo>
                    <a:pt x="1502" y="1"/>
                  </a:moveTo>
                  <a:cubicBezTo>
                    <a:pt x="1468" y="1"/>
                    <a:pt x="1435" y="34"/>
                    <a:pt x="1402" y="34"/>
                  </a:cubicBezTo>
                  <a:lnTo>
                    <a:pt x="167" y="34"/>
                  </a:lnTo>
                  <a:cubicBezTo>
                    <a:pt x="167" y="68"/>
                    <a:pt x="134" y="68"/>
                    <a:pt x="101" y="68"/>
                  </a:cubicBezTo>
                  <a:cubicBezTo>
                    <a:pt x="67" y="101"/>
                    <a:pt x="34" y="134"/>
                    <a:pt x="1" y="168"/>
                  </a:cubicBezTo>
                  <a:lnTo>
                    <a:pt x="1502" y="902"/>
                  </a:lnTo>
                  <a:cubicBezTo>
                    <a:pt x="1602" y="802"/>
                    <a:pt x="1735" y="735"/>
                    <a:pt x="1869" y="735"/>
                  </a:cubicBezTo>
                  <a:lnTo>
                    <a:pt x="2803" y="735"/>
                  </a:lnTo>
                  <a:cubicBezTo>
                    <a:pt x="2869" y="735"/>
                    <a:pt x="2969" y="701"/>
                    <a:pt x="3036" y="668"/>
                  </a:cubicBezTo>
                  <a:lnTo>
                    <a:pt x="15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5"/>
            <p:cNvSpPr/>
            <p:nvPr/>
          </p:nvSpPr>
          <p:spPr>
            <a:xfrm>
              <a:off x="4211500" y="797975"/>
              <a:ext cx="60925" cy="44500"/>
            </a:xfrm>
            <a:custGeom>
              <a:avLst/>
              <a:gdLst/>
              <a:ahLst/>
              <a:cxnLst/>
              <a:rect l="l" t="t" r="r" b="b"/>
              <a:pathLst>
                <a:path w="2437" h="1780" extrusionOk="0">
                  <a:moveTo>
                    <a:pt x="2432" y="754"/>
                  </a:moveTo>
                  <a:lnTo>
                    <a:pt x="2436" y="756"/>
                  </a:lnTo>
                  <a:cubicBezTo>
                    <a:pt x="2435" y="755"/>
                    <a:pt x="2434" y="755"/>
                    <a:pt x="2432" y="754"/>
                  </a:cubicBezTo>
                  <a:close/>
                  <a:moveTo>
                    <a:pt x="806" y="0"/>
                  </a:moveTo>
                  <a:cubicBezTo>
                    <a:pt x="758" y="0"/>
                    <a:pt x="707" y="16"/>
                    <a:pt x="668" y="55"/>
                  </a:cubicBezTo>
                  <a:lnTo>
                    <a:pt x="134" y="456"/>
                  </a:lnTo>
                  <a:lnTo>
                    <a:pt x="34" y="756"/>
                  </a:lnTo>
                  <a:cubicBezTo>
                    <a:pt x="1" y="989"/>
                    <a:pt x="68" y="1190"/>
                    <a:pt x="234" y="1356"/>
                  </a:cubicBezTo>
                  <a:cubicBezTo>
                    <a:pt x="335" y="1423"/>
                    <a:pt x="401" y="1523"/>
                    <a:pt x="501" y="1623"/>
                  </a:cubicBezTo>
                  <a:cubicBezTo>
                    <a:pt x="564" y="1727"/>
                    <a:pt x="679" y="1780"/>
                    <a:pt x="796" y="1780"/>
                  </a:cubicBezTo>
                  <a:cubicBezTo>
                    <a:pt x="867" y="1780"/>
                    <a:pt x="939" y="1761"/>
                    <a:pt x="1002" y="1723"/>
                  </a:cubicBezTo>
                  <a:lnTo>
                    <a:pt x="2203" y="823"/>
                  </a:lnTo>
                  <a:cubicBezTo>
                    <a:pt x="2251" y="774"/>
                    <a:pt x="2318" y="743"/>
                    <a:pt x="2377" y="743"/>
                  </a:cubicBezTo>
                  <a:cubicBezTo>
                    <a:pt x="2396" y="743"/>
                    <a:pt x="2416" y="746"/>
                    <a:pt x="2432" y="754"/>
                  </a:cubicBezTo>
                  <a:lnTo>
                    <a:pt x="2432" y="754"/>
                  </a:lnTo>
                  <a:lnTo>
                    <a:pt x="902" y="22"/>
                  </a:lnTo>
                  <a:cubicBezTo>
                    <a:pt x="874" y="8"/>
                    <a:pt x="841" y="0"/>
                    <a:pt x="8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5"/>
            <p:cNvSpPr/>
            <p:nvPr/>
          </p:nvSpPr>
          <p:spPr>
            <a:xfrm>
              <a:off x="4120625" y="740150"/>
              <a:ext cx="100925" cy="75900"/>
            </a:xfrm>
            <a:custGeom>
              <a:avLst/>
              <a:gdLst/>
              <a:ahLst/>
              <a:cxnLst/>
              <a:rect l="l" t="t" r="r" b="b"/>
              <a:pathLst>
                <a:path w="4037" h="3036" extrusionOk="0">
                  <a:moveTo>
                    <a:pt x="1468" y="0"/>
                  </a:moveTo>
                  <a:cubicBezTo>
                    <a:pt x="1234" y="0"/>
                    <a:pt x="1034" y="100"/>
                    <a:pt x="934" y="300"/>
                  </a:cubicBezTo>
                  <a:lnTo>
                    <a:pt x="167" y="2035"/>
                  </a:lnTo>
                  <a:cubicBezTo>
                    <a:pt x="133" y="2135"/>
                    <a:pt x="67" y="2202"/>
                    <a:pt x="0" y="2268"/>
                  </a:cubicBezTo>
                  <a:lnTo>
                    <a:pt x="1534" y="3036"/>
                  </a:lnTo>
                  <a:cubicBezTo>
                    <a:pt x="1601" y="2969"/>
                    <a:pt x="1668" y="2869"/>
                    <a:pt x="1701" y="2802"/>
                  </a:cubicBezTo>
                  <a:lnTo>
                    <a:pt x="2468" y="1034"/>
                  </a:lnTo>
                  <a:cubicBezTo>
                    <a:pt x="2558" y="885"/>
                    <a:pt x="2728" y="762"/>
                    <a:pt x="2930" y="762"/>
                  </a:cubicBezTo>
                  <a:cubicBezTo>
                    <a:pt x="2954" y="762"/>
                    <a:pt x="2978" y="764"/>
                    <a:pt x="3002" y="767"/>
                  </a:cubicBezTo>
                  <a:lnTo>
                    <a:pt x="3936" y="901"/>
                  </a:lnTo>
                  <a:cubicBezTo>
                    <a:pt x="3970" y="901"/>
                    <a:pt x="4003" y="934"/>
                    <a:pt x="4036" y="934"/>
                  </a:cubicBezTo>
                  <a:lnTo>
                    <a:pt x="2502" y="200"/>
                  </a:lnTo>
                  <a:cubicBezTo>
                    <a:pt x="2468" y="167"/>
                    <a:pt x="2435" y="167"/>
                    <a:pt x="2402" y="167"/>
                  </a:cubicBezTo>
                  <a:lnTo>
                    <a:pt x="14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5"/>
            <p:cNvSpPr/>
            <p:nvPr/>
          </p:nvSpPr>
          <p:spPr>
            <a:xfrm>
              <a:off x="4028875" y="772650"/>
              <a:ext cx="83425" cy="60075"/>
            </a:xfrm>
            <a:custGeom>
              <a:avLst/>
              <a:gdLst/>
              <a:ahLst/>
              <a:cxnLst/>
              <a:rect l="l" t="t" r="r" b="b"/>
              <a:pathLst>
                <a:path w="3337" h="2403" extrusionOk="0">
                  <a:moveTo>
                    <a:pt x="3284" y="775"/>
                  </a:moveTo>
                  <a:lnTo>
                    <a:pt x="3336" y="802"/>
                  </a:lnTo>
                  <a:cubicBezTo>
                    <a:pt x="3319" y="790"/>
                    <a:pt x="3301" y="781"/>
                    <a:pt x="3284" y="775"/>
                  </a:cubicBezTo>
                  <a:close/>
                  <a:moveTo>
                    <a:pt x="1702" y="1"/>
                  </a:moveTo>
                  <a:cubicBezTo>
                    <a:pt x="1635" y="1"/>
                    <a:pt x="1569" y="34"/>
                    <a:pt x="1535" y="101"/>
                  </a:cubicBezTo>
                  <a:lnTo>
                    <a:pt x="168" y="1269"/>
                  </a:lnTo>
                  <a:cubicBezTo>
                    <a:pt x="168" y="1302"/>
                    <a:pt x="134" y="1335"/>
                    <a:pt x="134" y="1335"/>
                  </a:cubicBezTo>
                  <a:cubicBezTo>
                    <a:pt x="134" y="1369"/>
                    <a:pt x="101" y="1369"/>
                    <a:pt x="101" y="1369"/>
                  </a:cubicBezTo>
                  <a:cubicBezTo>
                    <a:pt x="34" y="1469"/>
                    <a:pt x="1" y="1535"/>
                    <a:pt x="1" y="1602"/>
                  </a:cubicBezTo>
                  <a:lnTo>
                    <a:pt x="1" y="1669"/>
                  </a:lnTo>
                  <a:lnTo>
                    <a:pt x="1535" y="2403"/>
                  </a:lnTo>
                  <a:cubicBezTo>
                    <a:pt x="1569" y="2269"/>
                    <a:pt x="1635" y="2136"/>
                    <a:pt x="1735" y="2036"/>
                  </a:cubicBezTo>
                  <a:lnTo>
                    <a:pt x="3070" y="835"/>
                  </a:lnTo>
                  <a:cubicBezTo>
                    <a:pt x="3111" y="794"/>
                    <a:pt x="3165" y="765"/>
                    <a:pt x="3224" y="765"/>
                  </a:cubicBezTo>
                  <a:cubicBezTo>
                    <a:pt x="3243" y="765"/>
                    <a:pt x="3264" y="768"/>
                    <a:pt x="3284" y="775"/>
                  </a:cubicBezTo>
                  <a:lnTo>
                    <a:pt x="3284" y="775"/>
                  </a:lnTo>
                  <a:lnTo>
                    <a:pt x="1802" y="34"/>
                  </a:lnTo>
                  <a:cubicBezTo>
                    <a:pt x="1769" y="1"/>
                    <a:pt x="1735" y="1"/>
                    <a:pt x="1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5"/>
            <p:cNvSpPr/>
            <p:nvPr/>
          </p:nvSpPr>
          <p:spPr>
            <a:xfrm>
              <a:off x="3972175" y="759200"/>
              <a:ext cx="312750" cy="430600"/>
            </a:xfrm>
            <a:custGeom>
              <a:avLst/>
              <a:gdLst/>
              <a:ahLst/>
              <a:cxnLst/>
              <a:rect l="l" t="t" r="r" b="b"/>
              <a:pathLst>
                <a:path w="12510" h="17224" extrusionOk="0">
                  <a:moveTo>
                    <a:pt x="7387" y="4900"/>
                  </a:moveTo>
                  <a:cubicBezTo>
                    <a:pt x="8099" y="4900"/>
                    <a:pt x="8667" y="5359"/>
                    <a:pt x="8873" y="6243"/>
                  </a:cubicBezTo>
                  <a:cubicBezTo>
                    <a:pt x="9274" y="7844"/>
                    <a:pt x="8406" y="10179"/>
                    <a:pt x="6939" y="11480"/>
                  </a:cubicBezTo>
                  <a:cubicBezTo>
                    <a:pt x="6313" y="12033"/>
                    <a:pt x="5681" y="12307"/>
                    <a:pt x="5134" y="12307"/>
                  </a:cubicBezTo>
                  <a:cubicBezTo>
                    <a:pt x="4427" y="12307"/>
                    <a:pt x="3862" y="11849"/>
                    <a:pt x="3636" y="10946"/>
                  </a:cubicBezTo>
                  <a:cubicBezTo>
                    <a:pt x="3269" y="9379"/>
                    <a:pt x="4137" y="7044"/>
                    <a:pt x="5571" y="5743"/>
                  </a:cubicBezTo>
                  <a:cubicBezTo>
                    <a:pt x="6197" y="5175"/>
                    <a:pt x="6836" y="4900"/>
                    <a:pt x="7387" y="4900"/>
                  </a:cubicBezTo>
                  <a:close/>
                  <a:moveTo>
                    <a:pt x="8868" y="0"/>
                  </a:moveTo>
                  <a:cubicBezTo>
                    <a:pt x="8666" y="0"/>
                    <a:pt x="8496" y="123"/>
                    <a:pt x="8406" y="272"/>
                  </a:cubicBezTo>
                  <a:lnTo>
                    <a:pt x="7639" y="2040"/>
                  </a:lnTo>
                  <a:cubicBezTo>
                    <a:pt x="7539" y="2207"/>
                    <a:pt x="7372" y="2374"/>
                    <a:pt x="7139" y="2440"/>
                  </a:cubicBezTo>
                  <a:cubicBezTo>
                    <a:pt x="6939" y="2507"/>
                    <a:pt x="6772" y="2574"/>
                    <a:pt x="6572" y="2674"/>
                  </a:cubicBezTo>
                  <a:cubicBezTo>
                    <a:pt x="6526" y="2701"/>
                    <a:pt x="6475" y="2714"/>
                    <a:pt x="6425" y="2714"/>
                  </a:cubicBezTo>
                  <a:cubicBezTo>
                    <a:pt x="6292" y="2714"/>
                    <a:pt x="6162" y="2628"/>
                    <a:pt x="6138" y="2507"/>
                  </a:cubicBezTo>
                  <a:lnTo>
                    <a:pt x="5738" y="1473"/>
                  </a:lnTo>
                  <a:cubicBezTo>
                    <a:pt x="5718" y="1351"/>
                    <a:pt x="5610" y="1278"/>
                    <a:pt x="5499" y="1278"/>
                  </a:cubicBezTo>
                  <a:cubicBezTo>
                    <a:pt x="5429" y="1278"/>
                    <a:pt x="5356" y="1308"/>
                    <a:pt x="5304" y="1373"/>
                  </a:cubicBezTo>
                  <a:lnTo>
                    <a:pt x="4003" y="2574"/>
                  </a:lnTo>
                  <a:cubicBezTo>
                    <a:pt x="3837" y="2741"/>
                    <a:pt x="3736" y="2941"/>
                    <a:pt x="3770" y="3174"/>
                  </a:cubicBezTo>
                  <a:lnTo>
                    <a:pt x="3937" y="4508"/>
                  </a:lnTo>
                  <a:cubicBezTo>
                    <a:pt x="3937" y="4742"/>
                    <a:pt x="3870" y="4975"/>
                    <a:pt x="3770" y="5176"/>
                  </a:cubicBezTo>
                  <a:cubicBezTo>
                    <a:pt x="3536" y="5476"/>
                    <a:pt x="3336" y="5776"/>
                    <a:pt x="3169" y="6076"/>
                  </a:cubicBezTo>
                  <a:cubicBezTo>
                    <a:pt x="3036" y="6276"/>
                    <a:pt x="2836" y="6376"/>
                    <a:pt x="2602" y="6410"/>
                  </a:cubicBezTo>
                  <a:lnTo>
                    <a:pt x="1702" y="6410"/>
                  </a:lnTo>
                  <a:cubicBezTo>
                    <a:pt x="1468" y="6410"/>
                    <a:pt x="1301" y="6543"/>
                    <a:pt x="1201" y="6743"/>
                  </a:cubicBezTo>
                  <a:lnTo>
                    <a:pt x="501" y="8778"/>
                  </a:lnTo>
                  <a:cubicBezTo>
                    <a:pt x="434" y="8945"/>
                    <a:pt x="534" y="9178"/>
                    <a:pt x="701" y="9245"/>
                  </a:cubicBezTo>
                  <a:lnTo>
                    <a:pt x="1468" y="9479"/>
                  </a:lnTo>
                  <a:cubicBezTo>
                    <a:pt x="1668" y="9579"/>
                    <a:pt x="1768" y="9779"/>
                    <a:pt x="1735" y="9979"/>
                  </a:cubicBezTo>
                  <a:cubicBezTo>
                    <a:pt x="1702" y="10279"/>
                    <a:pt x="1668" y="10579"/>
                    <a:pt x="1635" y="10913"/>
                  </a:cubicBezTo>
                  <a:cubicBezTo>
                    <a:pt x="1635" y="11147"/>
                    <a:pt x="1535" y="11347"/>
                    <a:pt x="1401" y="11547"/>
                  </a:cubicBezTo>
                  <a:lnTo>
                    <a:pt x="234" y="12748"/>
                  </a:lnTo>
                  <a:cubicBezTo>
                    <a:pt x="67" y="12948"/>
                    <a:pt x="0" y="13181"/>
                    <a:pt x="34" y="13382"/>
                  </a:cubicBezTo>
                  <a:lnTo>
                    <a:pt x="367" y="14716"/>
                  </a:lnTo>
                  <a:cubicBezTo>
                    <a:pt x="389" y="14846"/>
                    <a:pt x="495" y="14933"/>
                    <a:pt x="603" y="14933"/>
                  </a:cubicBezTo>
                  <a:cubicBezTo>
                    <a:pt x="662" y="14933"/>
                    <a:pt x="721" y="14908"/>
                    <a:pt x="768" y="14849"/>
                  </a:cubicBezTo>
                  <a:lnTo>
                    <a:pt x="1935" y="13949"/>
                  </a:lnTo>
                  <a:cubicBezTo>
                    <a:pt x="1998" y="13911"/>
                    <a:pt x="2070" y="13892"/>
                    <a:pt x="2140" y="13892"/>
                  </a:cubicBezTo>
                  <a:cubicBezTo>
                    <a:pt x="2258" y="13892"/>
                    <a:pt x="2373" y="13944"/>
                    <a:pt x="2436" y="14049"/>
                  </a:cubicBezTo>
                  <a:cubicBezTo>
                    <a:pt x="2536" y="14149"/>
                    <a:pt x="2636" y="14249"/>
                    <a:pt x="2702" y="14316"/>
                  </a:cubicBezTo>
                  <a:cubicBezTo>
                    <a:pt x="2869" y="14482"/>
                    <a:pt x="2936" y="14682"/>
                    <a:pt x="2903" y="14916"/>
                  </a:cubicBezTo>
                  <a:lnTo>
                    <a:pt x="2369" y="16651"/>
                  </a:lnTo>
                  <a:cubicBezTo>
                    <a:pt x="2302" y="16851"/>
                    <a:pt x="2436" y="17051"/>
                    <a:pt x="2636" y="17084"/>
                  </a:cubicBezTo>
                  <a:lnTo>
                    <a:pt x="3603" y="17218"/>
                  </a:lnTo>
                  <a:cubicBezTo>
                    <a:pt x="3628" y="17222"/>
                    <a:pt x="3654" y="17224"/>
                    <a:pt x="3679" y="17224"/>
                  </a:cubicBezTo>
                  <a:cubicBezTo>
                    <a:pt x="3852" y="17224"/>
                    <a:pt x="4016" y="17125"/>
                    <a:pt x="4103" y="16951"/>
                  </a:cubicBezTo>
                  <a:lnTo>
                    <a:pt x="4871" y="15216"/>
                  </a:lnTo>
                  <a:cubicBezTo>
                    <a:pt x="5004" y="15016"/>
                    <a:pt x="5171" y="14849"/>
                    <a:pt x="5371" y="14783"/>
                  </a:cubicBezTo>
                  <a:cubicBezTo>
                    <a:pt x="5571" y="14716"/>
                    <a:pt x="5771" y="14649"/>
                    <a:pt x="5938" y="14549"/>
                  </a:cubicBezTo>
                  <a:cubicBezTo>
                    <a:pt x="5980" y="14532"/>
                    <a:pt x="6026" y="14524"/>
                    <a:pt x="6072" y="14524"/>
                  </a:cubicBezTo>
                  <a:cubicBezTo>
                    <a:pt x="6211" y="14524"/>
                    <a:pt x="6355" y="14599"/>
                    <a:pt x="6405" y="14749"/>
                  </a:cubicBezTo>
                  <a:lnTo>
                    <a:pt x="6772" y="15750"/>
                  </a:lnTo>
                  <a:cubicBezTo>
                    <a:pt x="6813" y="15872"/>
                    <a:pt x="6916" y="15944"/>
                    <a:pt x="7020" y="15944"/>
                  </a:cubicBezTo>
                  <a:cubicBezTo>
                    <a:pt x="7086" y="15944"/>
                    <a:pt x="7154" y="15915"/>
                    <a:pt x="7206" y="15850"/>
                  </a:cubicBezTo>
                  <a:lnTo>
                    <a:pt x="8540" y="14649"/>
                  </a:lnTo>
                  <a:cubicBezTo>
                    <a:pt x="8707" y="14516"/>
                    <a:pt x="8773" y="14282"/>
                    <a:pt x="8773" y="14049"/>
                  </a:cubicBezTo>
                  <a:lnTo>
                    <a:pt x="8573" y="12714"/>
                  </a:lnTo>
                  <a:cubicBezTo>
                    <a:pt x="8573" y="12481"/>
                    <a:pt x="8640" y="12247"/>
                    <a:pt x="8773" y="12047"/>
                  </a:cubicBezTo>
                  <a:cubicBezTo>
                    <a:pt x="8974" y="11780"/>
                    <a:pt x="9174" y="11480"/>
                    <a:pt x="9374" y="11147"/>
                  </a:cubicBezTo>
                  <a:cubicBezTo>
                    <a:pt x="9474" y="10980"/>
                    <a:pt x="9674" y="10846"/>
                    <a:pt x="9908" y="10813"/>
                  </a:cubicBezTo>
                  <a:lnTo>
                    <a:pt x="10808" y="10813"/>
                  </a:lnTo>
                  <a:cubicBezTo>
                    <a:pt x="11042" y="10813"/>
                    <a:pt x="11242" y="10646"/>
                    <a:pt x="11309" y="10446"/>
                  </a:cubicBezTo>
                  <a:lnTo>
                    <a:pt x="12042" y="8478"/>
                  </a:lnTo>
                  <a:cubicBezTo>
                    <a:pt x="12109" y="8278"/>
                    <a:pt x="12009" y="8078"/>
                    <a:pt x="11809" y="8011"/>
                  </a:cubicBezTo>
                  <a:lnTo>
                    <a:pt x="11075" y="7744"/>
                  </a:lnTo>
                  <a:cubicBezTo>
                    <a:pt x="10875" y="7644"/>
                    <a:pt x="10741" y="7444"/>
                    <a:pt x="10775" y="7244"/>
                  </a:cubicBezTo>
                  <a:cubicBezTo>
                    <a:pt x="10808" y="6944"/>
                    <a:pt x="10842" y="6643"/>
                    <a:pt x="10875" y="6343"/>
                  </a:cubicBezTo>
                  <a:cubicBezTo>
                    <a:pt x="10908" y="6110"/>
                    <a:pt x="10975" y="5876"/>
                    <a:pt x="11142" y="5709"/>
                  </a:cubicBezTo>
                  <a:lnTo>
                    <a:pt x="12309" y="4475"/>
                  </a:lnTo>
                  <a:cubicBezTo>
                    <a:pt x="12443" y="4308"/>
                    <a:pt x="12509" y="4075"/>
                    <a:pt x="12476" y="3841"/>
                  </a:cubicBezTo>
                  <a:lnTo>
                    <a:pt x="12142" y="2507"/>
                  </a:lnTo>
                  <a:cubicBezTo>
                    <a:pt x="12121" y="2378"/>
                    <a:pt x="12030" y="2304"/>
                    <a:pt x="11932" y="2304"/>
                  </a:cubicBezTo>
                  <a:cubicBezTo>
                    <a:pt x="11878" y="2304"/>
                    <a:pt x="11823" y="2326"/>
                    <a:pt x="11776" y="2374"/>
                  </a:cubicBezTo>
                  <a:lnTo>
                    <a:pt x="10575" y="3274"/>
                  </a:lnTo>
                  <a:cubicBezTo>
                    <a:pt x="10509" y="3314"/>
                    <a:pt x="10433" y="3332"/>
                    <a:pt x="10358" y="3332"/>
                  </a:cubicBezTo>
                  <a:cubicBezTo>
                    <a:pt x="10244" y="3332"/>
                    <a:pt x="10135" y="3288"/>
                    <a:pt x="10074" y="3208"/>
                  </a:cubicBezTo>
                  <a:cubicBezTo>
                    <a:pt x="9974" y="3107"/>
                    <a:pt x="9908" y="3007"/>
                    <a:pt x="9807" y="2907"/>
                  </a:cubicBezTo>
                  <a:cubicBezTo>
                    <a:pt x="9641" y="2774"/>
                    <a:pt x="9574" y="2540"/>
                    <a:pt x="9607" y="2340"/>
                  </a:cubicBezTo>
                  <a:lnTo>
                    <a:pt x="10141" y="572"/>
                  </a:lnTo>
                  <a:cubicBezTo>
                    <a:pt x="10208" y="372"/>
                    <a:pt x="10074" y="172"/>
                    <a:pt x="9874" y="172"/>
                  </a:cubicBezTo>
                  <a:lnTo>
                    <a:pt x="8940" y="5"/>
                  </a:lnTo>
                  <a:cubicBezTo>
                    <a:pt x="8916" y="2"/>
                    <a:pt x="8892" y="0"/>
                    <a:pt x="886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5"/>
            <p:cNvSpPr/>
            <p:nvPr/>
          </p:nvSpPr>
          <p:spPr>
            <a:xfrm>
              <a:off x="3972175" y="759200"/>
              <a:ext cx="312750" cy="430600"/>
            </a:xfrm>
            <a:custGeom>
              <a:avLst/>
              <a:gdLst/>
              <a:ahLst/>
              <a:cxnLst/>
              <a:rect l="l" t="t" r="r" b="b"/>
              <a:pathLst>
                <a:path w="12510" h="17224" extrusionOk="0">
                  <a:moveTo>
                    <a:pt x="7387" y="4900"/>
                  </a:moveTo>
                  <a:cubicBezTo>
                    <a:pt x="8099" y="4900"/>
                    <a:pt x="8667" y="5359"/>
                    <a:pt x="8873" y="6243"/>
                  </a:cubicBezTo>
                  <a:cubicBezTo>
                    <a:pt x="9274" y="7844"/>
                    <a:pt x="8406" y="10179"/>
                    <a:pt x="6939" y="11480"/>
                  </a:cubicBezTo>
                  <a:cubicBezTo>
                    <a:pt x="6313" y="12033"/>
                    <a:pt x="5681" y="12307"/>
                    <a:pt x="5134" y="12307"/>
                  </a:cubicBezTo>
                  <a:cubicBezTo>
                    <a:pt x="4427" y="12307"/>
                    <a:pt x="3862" y="11849"/>
                    <a:pt x="3636" y="10946"/>
                  </a:cubicBezTo>
                  <a:cubicBezTo>
                    <a:pt x="3269" y="9379"/>
                    <a:pt x="4137" y="7044"/>
                    <a:pt x="5571" y="5743"/>
                  </a:cubicBezTo>
                  <a:cubicBezTo>
                    <a:pt x="6197" y="5175"/>
                    <a:pt x="6836" y="4900"/>
                    <a:pt x="7387" y="4900"/>
                  </a:cubicBezTo>
                  <a:close/>
                  <a:moveTo>
                    <a:pt x="8868" y="0"/>
                  </a:moveTo>
                  <a:cubicBezTo>
                    <a:pt x="8666" y="0"/>
                    <a:pt x="8496" y="123"/>
                    <a:pt x="8406" y="272"/>
                  </a:cubicBezTo>
                  <a:lnTo>
                    <a:pt x="7639" y="2040"/>
                  </a:lnTo>
                  <a:cubicBezTo>
                    <a:pt x="7539" y="2207"/>
                    <a:pt x="7372" y="2374"/>
                    <a:pt x="7139" y="2440"/>
                  </a:cubicBezTo>
                  <a:cubicBezTo>
                    <a:pt x="6939" y="2507"/>
                    <a:pt x="6772" y="2574"/>
                    <a:pt x="6572" y="2674"/>
                  </a:cubicBezTo>
                  <a:cubicBezTo>
                    <a:pt x="6526" y="2701"/>
                    <a:pt x="6475" y="2714"/>
                    <a:pt x="6425" y="2714"/>
                  </a:cubicBezTo>
                  <a:cubicBezTo>
                    <a:pt x="6292" y="2714"/>
                    <a:pt x="6162" y="2628"/>
                    <a:pt x="6138" y="2507"/>
                  </a:cubicBezTo>
                  <a:lnTo>
                    <a:pt x="5738" y="1473"/>
                  </a:lnTo>
                  <a:cubicBezTo>
                    <a:pt x="5718" y="1351"/>
                    <a:pt x="5610" y="1278"/>
                    <a:pt x="5499" y="1278"/>
                  </a:cubicBezTo>
                  <a:cubicBezTo>
                    <a:pt x="5429" y="1278"/>
                    <a:pt x="5356" y="1308"/>
                    <a:pt x="5304" y="1373"/>
                  </a:cubicBezTo>
                  <a:lnTo>
                    <a:pt x="4003" y="2574"/>
                  </a:lnTo>
                  <a:cubicBezTo>
                    <a:pt x="3837" y="2741"/>
                    <a:pt x="3736" y="2941"/>
                    <a:pt x="3770" y="3174"/>
                  </a:cubicBezTo>
                  <a:lnTo>
                    <a:pt x="3937" y="4508"/>
                  </a:lnTo>
                  <a:cubicBezTo>
                    <a:pt x="3937" y="4742"/>
                    <a:pt x="3870" y="4975"/>
                    <a:pt x="3770" y="5176"/>
                  </a:cubicBezTo>
                  <a:cubicBezTo>
                    <a:pt x="3536" y="5476"/>
                    <a:pt x="3336" y="5776"/>
                    <a:pt x="3169" y="6076"/>
                  </a:cubicBezTo>
                  <a:cubicBezTo>
                    <a:pt x="3036" y="6276"/>
                    <a:pt x="2836" y="6376"/>
                    <a:pt x="2602" y="6410"/>
                  </a:cubicBezTo>
                  <a:lnTo>
                    <a:pt x="1702" y="6410"/>
                  </a:lnTo>
                  <a:cubicBezTo>
                    <a:pt x="1468" y="6410"/>
                    <a:pt x="1301" y="6543"/>
                    <a:pt x="1201" y="6743"/>
                  </a:cubicBezTo>
                  <a:lnTo>
                    <a:pt x="501" y="8778"/>
                  </a:lnTo>
                  <a:cubicBezTo>
                    <a:pt x="434" y="8945"/>
                    <a:pt x="534" y="9178"/>
                    <a:pt x="701" y="9245"/>
                  </a:cubicBezTo>
                  <a:lnTo>
                    <a:pt x="1468" y="9479"/>
                  </a:lnTo>
                  <a:cubicBezTo>
                    <a:pt x="1668" y="9579"/>
                    <a:pt x="1768" y="9779"/>
                    <a:pt x="1735" y="9979"/>
                  </a:cubicBezTo>
                  <a:cubicBezTo>
                    <a:pt x="1702" y="10279"/>
                    <a:pt x="1668" y="10579"/>
                    <a:pt x="1635" y="10913"/>
                  </a:cubicBezTo>
                  <a:cubicBezTo>
                    <a:pt x="1635" y="11147"/>
                    <a:pt x="1535" y="11347"/>
                    <a:pt x="1401" y="11547"/>
                  </a:cubicBezTo>
                  <a:lnTo>
                    <a:pt x="234" y="12748"/>
                  </a:lnTo>
                  <a:cubicBezTo>
                    <a:pt x="67" y="12948"/>
                    <a:pt x="0" y="13181"/>
                    <a:pt x="34" y="13382"/>
                  </a:cubicBezTo>
                  <a:lnTo>
                    <a:pt x="367" y="14716"/>
                  </a:lnTo>
                  <a:cubicBezTo>
                    <a:pt x="389" y="14846"/>
                    <a:pt x="495" y="14933"/>
                    <a:pt x="603" y="14933"/>
                  </a:cubicBezTo>
                  <a:cubicBezTo>
                    <a:pt x="662" y="14933"/>
                    <a:pt x="721" y="14908"/>
                    <a:pt x="768" y="14849"/>
                  </a:cubicBezTo>
                  <a:lnTo>
                    <a:pt x="1935" y="13949"/>
                  </a:lnTo>
                  <a:cubicBezTo>
                    <a:pt x="1998" y="13911"/>
                    <a:pt x="2070" y="13892"/>
                    <a:pt x="2140" y="13892"/>
                  </a:cubicBezTo>
                  <a:cubicBezTo>
                    <a:pt x="2258" y="13892"/>
                    <a:pt x="2373" y="13944"/>
                    <a:pt x="2436" y="14049"/>
                  </a:cubicBezTo>
                  <a:cubicBezTo>
                    <a:pt x="2536" y="14149"/>
                    <a:pt x="2636" y="14249"/>
                    <a:pt x="2702" y="14316"/>
                  </a:cubicBezTo>
                  <a:cubicBezTo>
                    <a:pt x="2869" y="14482"/>
                    <a:pt x="2936" y="14682"/>
                    <a:pt x="2903" y="14916"/>
                  </a:cubicBezTo>
                  <a:lnTo>
                    <a:pt x="2369" y="16651"/>
                  </a:lnTo>
                  <a:cubicBezTo>
                    <a:pt x="2302" y="16851"/>
                    <a:pt x="2436" y="17051"/>
                    <a:pt x="2636" y="17084"/>
                  </a:cubicBezTo>
                  <a:lnTo>
                    <a:pt x="3603" y="17218"/>
                  </a:lnTo>
                  <a:cubicBezTo>
                    <a:pt x="3628" y="17222"/>
                    <a:pt x="3654" y="17224"/>
                    <a:pt x="3679" y="17224"/>
                  </a:cubicBezTo>
                  <a:cubicBezTo>
                    <a:pt x="3852" y="17224"/>
                    <a:pt x="4016" y="17125"/>
                    <a:pt x="4103" y="16951"/>
                  </a:cubicBezTo>
                  <a:lnTo>
                    <a:pt x="4871" y="15216"/>
                  </a:lnTo>
                  <a:cubicBezTo>
                    <a:pt x="5004" y="15016"/>
                    <a:pt x="5171" y="14849"/>
                    <a:pt x="5371" y="14783"/>
                  </a:cubicBezTo>
                  <a:cubicBezTo>
                    <a:pt x="5571" y="14716"/>
                    <a:pt x="5771" y="14649"/>
                    <a:pt x="5938" y="14549"/>
                  </a:cubicBezTo>
                  <a:cubicBezTo>
                    <a:pt x="5980" y="14532"/>
                    <a:pt x="6026" y="14524"/>
                    <a:pt x="6072" y="14524"/>
                  </a:cubicBezTo>
                  <a:cubicBezTo>
                    <a:pt x="6211" y="14524"/>
                    <a:pt x="6355" y="14599"/>
                    <a:pt x="6405" y="14749"/>
                  </a:cubicBezTo>
                  <a:lnTo>
                    <a:pt x="6772" y="15750"/>
                  </a:lnTo>
                  <a:cubicBezTo>
                    <a:pt x="6813" y="15872"/>
                    <a:pt x="6916" y="15944"/>
                    <a:pt x="7020" y="15944"/>
                  </a:cubicBezTo>
                  <a:cubicBezTo>
                    <a:pt x="7086" y="15944"/>
                    <a:pt x="7154" y="15915"/>
                    <a:pt x="7206" y="15850"/>
                  </a:cubicBezTo>
                  <a:lnTo>
                    <a:pt x="8540" y="14649"/>
                  </a:lnTo>
                  <a:cubicBezTo>
                    <a:pt x="8707" y="14516"/>
                    <a:pt x="8773" y="14282"/>
                    <a:pt x="8773" y="14049"/>
                  </a:cubicBezTo>
                  <a:lnTo>
                    <a:pt x="8573" y="12714"/>
                  </a:lnTo>
                  <a:cubicBezTo>
                    <a:pt x="8573" y="12481"/>
                    <a:pt x="8640" y="12247"/>
                    <a:pt x="8773" y="12047"/>
                  </a:cubicBezTo>
                  <a:cubicBezTo>
                    <a:pt x="8974" y="11780"/>
                    <a:pt x="9174" y="11480"/>
                    <a:pt x="9374" y="11147"/>
                  </a:cubicBezTo>
                  <a:cubicBezTo>
                    <a:pt x="9474" y="10980"/>
                    <a:pt x="9674" y="10846"/>
                    <a:pt x="9908" y="10813"/>
                  </a:cubicBezTo>
                  <a:lnTo>
                    <a:pt x="10808" y="10813"/>
                  </a:lnTo>
                  <a:cubicBezTo>
                    <a:pt x="11042" y="10813"/>
                    <a:pt x="11242" y="10646"/>
                    <a:pt x="11309" y="10446"/>
                  </a:cubicBezTo>
                  <a:lnTo>
                    <a:pt x="12042" y="8478"/>
                  </a:lnTo>
                  <a:cubicBezTo>
                    <a:pt x="12109" y="8278"/>
                    <a:pt x="12009" y="8078"/>
                    <a:pt x="11809" y="8011"/>
                  </a:cubicBezTo>
                  <a:lnTo>
                    <a:pt x="11075" y="7744"/>
                  </a:lnTo>
                  <a:cubicBezTo>
                    <a:pt x="10875" y="7644"/>
                    <a:pt x="10741" y="7444"/>
                    <a:pt x="10775" y="7244"/>
                  </a:cubicBezTo>
                  <a:cubicBezTo>
                    <a:pt x="10808" y="6944"/>
                    <a:pt x="10842" y="6643"/>
                    <a:pt x="10875" y="6343"/>
                  </a:cubicBezTo>
                  <a:cubicBezTo>
                    <a:pt x="10908" y="6110"/>
                    <a:pt x="10975" y="5876"/>
                    <a:pt x="11142" y="5709"/>
                  </a:cubicBezTo>
                  <a:lnTo>
                    <a:pt x="12309" y="4475"/>
                  </a:lnTo>
                  <a:cubicBezTo>
                    <a:pt x="12443" y="4308"/>
                    <a:pt x="12509" y="4075"/>
                    <a:pt x="12476" y="3841"/>
                  </a:cubicBezTo>
                  <a:lnTo>
                    <a:pt x="12142" y="2507"/>
                  </a:lnTo>
                  <a:cubicBezTo>
                    <a:pt x="12121" y="2378"/>
                    <a:pt x="12030" y="2304"/>
                    <a:pt x="11932" y="2304"/>
                  </a:cubicBezTo>
                  <a:cubicBezTo>
                    <a:pt x="11878" y="2304"/>
                    <a:pt x="11823" y="2326"/>
                    <a:pt x="11776" y="2374"/>
                  </a:cubicBezTo>
                  <a:lnTo>
                    <a:pt x="10575" y="3274"/>
                  </a:lnTo>
                  <a:cubicBezTo>
                    <a:pt x="10509" y="3314"/>
                    <a:pt x="10433" y="3332"/>
                    <a:pt x="10358" y="3332"/>
                  </a:cubicBezTo>
                  <a:cubicBezTo>
                    <a:pt x="10244" y="3332"/>
                    <a:pt x="10135" y="3288"/>
                    <a:pt x="10074" y="3208"/>
                  </a:cubicBezTo>
                  <a:cubicBezTo>
                    <a:pt x="9974" y="3107"/>
                    <a:pt x="9908" y="3007"/>
                    <a:pt x="9807" y="2907"/>
                  </a:cubicBezTo>
                  <a:cubicBezTo>
                    <a:pt x="9641" y="2774"/>
                    <a:pt x="9574" y="2540"/>
                    <a:pt x="9607" y="2340"/>
                  </a:cubicBezTo>
                  <a:lnTo>
                    <a:pt x="10141" y="572"/>
                  </a:lnTo>
                  <a:cubicBezTo>
                    <a:pt x="10208" y="372"/>
                    <a:pt x="10074" y="172"/>
                    <a:pt x="9874" y="172"/>
                  </a:cubicBezTo>
                  <a:lnTo>
                    <a:pt x="8940" y="5"/>
                  </a:lnTo>
                  <a:cubicBezTo>
                    <a:pt x="8916" y="2"/>
                    <a:pt x="8892" y="0"/>
                    <a:pt x="8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5"/>
            <p:cNvSpPr/>
            <p:nvPr/>
          </p:nvSpPr>
          <p:spPr>
            <a:xfrm>
              <a:off x="3412600" y="825925"/>
              <a:ext cx="464525" cy="612250"/>
            </a:xfrm>
            <a:custGeom>
              <a:avLst/>
              <a:gdLst/>
              <a:ahLst/>
              <a:cxnLst/>
              <a:rect l="l" t="t" r="r" b="b"/>
              <a:pathLst>
                <a:path w="18581" h="24490" extrusionOk="0">
                  <a:moveTo>
                    <a:pt x="15717" y="1275"/>
                  </a:moveTo>
                  <a:lnTo>
                    <a:pt x="15779" y="1306"/>
                  </a:lnTo>
                  <a:cubicBezTo>
                    <a:pt x="15760" y="1287"/>
                    <a:pt x="15741" y="1279"/>
                    <a:pt x="15717" y="1275"/>
                  </a:cubicBezTo>
                  <a:close/>
                  <a:moveTo>
                    <a:pt x="18532" y="4184"/>
                  </a:moveTo>
                  <a:lnTo>
                    <a:pt x="18581" y="4208"/>
                  </a:lnTo>
                  <a:cubicBezTo>
                    <a:pt x="18565" y="4198"/>
                    <a:pt x="18549" y="4190"/>
                    <a:pt x="18532" y="4184"/>
                  </a:cubicBezTo>
                  <a:close/>
                  <a:moveTo>
                    <a:pt x="12166" y="1"/>
                  </a:moveTo>
                  <a:cubicBezTo>
                    <a:pt x="11893" y="1"/>
                    <a:pt x="11631" y="161"/>
                    <a:pt x="11509" y="405"/>
                  </a:cubicBezTo>
                  <a:lnTo>
                    <a:pt x="10475" y="2773"/>
                  </a:lnTo>
                  <a:cubicBezTo>
                    <a:pt x="10408" y="2907"/>
                    <a:pt x="10308" y="3007"/>
                    <a:pt x="10208" y="3107"/>
                  </a:cubicBezTo>
                  <a:cubicBezTo>
                    <a:pt x="10141" y="3174"/>
                    <a:pt x="10075" y="3207"/>
                    <a:pt x="10008" y="3274"/>
                  </a:cubicBezTo>
                  <a:lnTo>
                    <a:pt x="10475" y="4508"/>
                  </a:lnTo>
                  <a:cubicBezTo>
                    <a:pt x="10545" y="4695"/>
                    <a:pt x="10714" y="4800"/>
                    <a:pt x="10889" y="4800"/>
                  </a:cubicBezTo>
                  <a:cubicBezTo>
                    <a:pt x="10963" y="4800"/>
                    <a:pt x="11039" y="4781"/>
                    <a:pt x="11109" y="4742"/>
                  </a:cubicBezTo>
                  <a:cubicBezTo>
                    <a:pt x="11342" y="4641"/>
                    <a:pt x="11609" y="4541"/>
                    <a:pt x="11876" y="4441"/>
                  </a:cubicBezTo>
                  <a:cubicBezTo>
                    <a:pt x="12043" y="4375"/>
                    <a:pt x="12210" y="4275"/>
                    <a:pt x="12343" y="4174"/>
                  </a:cubicBezTo>
                  <a:cubicBezTo>
                    <a:pt x="12443" y="4074"/>
                    <a:pt x="12510" y="3974"/>
                    <a:pt x="12576" y="3841"/>
                  </a:cubicBezTo>
                  <a:lnTo>
                    <a:pt x="13644" y="1439"/>
                  </a:lnTo>
                  <a:cubicBezTo>
                    <a:pt x="13777" y="1172"/>
                    <a:pt x="14044" y="1039"/>
                    <a:pt x="14344" y="1039"/>
                  </a:cubicBezTo>
                  <a:lnTo>
                    <a:pt x="15645" y="1272"/>
                  </a:lnTo>
                  <a:cubicBezTo>
                    <a:pt x="15675" y="1272"/>
                    <a:pt x="15697" y="1272"/>
                    <a:pt x="15717" y="1275"/>
                  </a:cubicBezTo>
                  <a:lnTo>
                    <a:pt x="15717" y="1275"/>
                  </a:lnTo>
                  <a:lnTo>
                    <a:pt x="13677" y="272"/>
                  </a:lnTo>
                  <a:cubicBezTo>
                    <a:pt x="13644" y="238"/>
                    <a:pt x="13577" y="205"/>
                    <a:pt x="13544" y="205"/>
                  </a:cubicBezTo>
                  <a:lnTo>
                    <a:pt x="12243" y="5"/>
                  </a:lnTo>
                  <a:cubicBezTo>
                    <a:pt x="12217" y="2"/>
                    <a:pt x="12192" y="1"/>
                    <a:pt x="12166" y="1"/>
                  </a:cubicBezTo>
                  <a:close/>
                  <a:moveTo>
                    <a:pt x="16339" y="3139"/>
                  </a:moveTo>
                  <a:cubicBezTo>
                    <a:pt x="16255" y="3139"/>
                    <a:pt x="16177" y="3176"/>
                    <a:pt x="16112" y="3240"/>
                  </a:cubicBezTo>
                  <a:lnTo>
                    <a:pt x="15412" y="3741"/>
                  </a:lnTo>
                  <a:lnTo>
                    <a:pt x="15278" y="4208"/>
                  </a:lnTo>
                  <a:cubicBezTo>
                    <a:pt x="15212" y="4508"/>
                    <a:pt x="15312" y="4808"/>
                    <a:pt x="15545" y="5008"/>
                  </a:cubicBezTo>
                  <a:cubicBezTo>
                    <a:pt x="15679" y="5142"/>
                    <a:pt x="15779" y="5275"/>
                    <a:pt x="15912" y="5409"/>
                  </a:cubicBezTo>
                  <a:cubicBezTo>
                    <a:pt x="16014" y="5531"/>
                    <a:pt x="16165" y="5603"/>
                    <a:pt x="16321" y="5603"/>
                  </a:cubicBezTo>
                  <a:cubicBezTo>
                    <a:pt x="16421" y="5603"/>
                    <a:pt x="16522" y="5574"/>
                    <a:pt x="16613" y="5509"/>
                  </a:cubicBezTo>
                  <a:lnTo>
                    <a:pt x="18247" y="4275"/>
                  </a:lnTo>
                  <a:cubicBezTo>
                    <a:pt x="18312" y="4210"/>
                    <a:pt x="18390" y="4173"/>
                    <a:pt x="18465" y="4173"/>
                  </a:cubicBezTo>
                  <a:cubicBezTo>
                    <a:pt x="18488" y="4173"/>
                    <a:pt x="18510" y="4177"/>
                    <a:pt x="18532" y="4184"/>
                  </a:cubicBezTo>
                  <a:lnTo>
                    <a:pt x="18532" y="4184"/>
                  </a:lnTo>
                  <a:lnTo>
                    <a:pt x="16479" y="3174"/>
                  </a:lnTo>
                  <a:cubicBezTo>
                    <a:pt x="16432" y="3150"/>
                    <a:pt x="16385" y="3139"/>
                    <a:pt x="16339" y="3139"/>
                  </a:cubicBezTo>
                  <a:close/>
                  <a:moveTo>
                    <a:pt x="12200" y="7784"/>
                  </a:moveTo>
                  <a:cubicBezTo>
                    <a:pt x="12084" y="7784"/>
                    <a:pt x="11965" y="7793"/>
                    <a:pt x="11843" y="7810"/>
                  </a:cubicBezTo>
                  <a:cubicBezTo>
                    <a:pt x="11976" y="8044"/>
                    <a:pt x="12076" y="8311"/>
                    <a:pt x="12143" y="8611"/>
                  </a:cubicBezTo>
                  <a:cubicBezTo>
                    <a:pt x="12677" y="10779"/>
                    <a:pt x="11476" y="13982"/>
                    <a:pt x="9474" y="15783"/>
                  </a:cubicBezTo>
                  <a:cubicBezTo>
                    <a:pt x="8907" y="16350"/>
                    <a:pt x="8173" y="16750"/>
                    <a:pt x="7373" y="16917"/>
                  </a:cubicBezTo>
                  <a:cubicBezTo>
                    <a:pt x="7752" y="17609"/>
                    <a:pt x="8376" y="17968"/>
                    <a:pt x="9115" y="17968"/>
                  </a:cubicBezTo>
                  <a:cubicBezTo>
                    <a:pt x="9871" y="17968"/>
                    <a:pt x="10749" y="17593"/>
                    <a:pt x="11609" y="16817"/>
                  </a:cubicBezTo>
                  <a:cubicBezTo>
                    <a:pt x="13611" y="15049"/>
                    <a:pt x="14778" y="11813"/>
                    <a:pt x="14244" y="9645"/>
                  </a:cubicBezTo>
                  <a:cubicBezTo>
                    <a:pt x="13946" y="8421"/>
                    <a:pt x="13192" y="7784"/>
                    <a:pt x="12200" y="7784"/>
                  </a:cubicBezTo>
                  <a:close/>
                  <a:moveTo>
                    <a:pt x="7506" y="1806"/>
                  </a:moveTo>
                  <a:cubicBezTo>
                    <a:pt x="7406" y="1806"/>
                    <a:pt x="7339" y="1839"/>
                    <a:pt x="7273" y="1906"/>
                  </a:cubicBezTo>
                  <a:lnTo>
                    <a:pt x="5438" y="3574"/>
                  </a:lnTo>
                  <a:cubicBezTo>
                    <a:pt x="5405" y="3607"/>
                    <a:pt x="5371" y="3641"/>
                    <a:pt x="5371" y="3674"/>
                  </a:cubicBezTo>
                  <a:cubicBezTo>
                    <a:pt x="5338" y="3674"/>
                    <a:pt x="5338" y="3707"/>
                    <a:pt x="5305" y="3707"/>
                  </a:cubicBezTo>
                  <a:cubicBezTo>
                    <a:pt x="5238" y="3808"/>
                    <a:pt x="5205" y="3908"/>
                    <a:pt x="5171" y="4041"/>
                  </a:cubicBezTo>
                  <a:cubicBezTo>
                    <a:pt x="5171" y="4041"/>
                    <a:pt x="5171" y="4074"/>
                    <a:pt x="5171" y="4108"/>
                  </a:cubicBezTo>
                  <a:cubicBezTo>
                    <a:pt x="5138" y="4208"/>
                    <a:pt x="5138" y="4308"/>
                    <a:pt x="5138" y="4441"/>
                  </a:cubicBezTo>
                  <a:lnTo>
                    <a:pt x="5371" y="6243"/>
                  </a:lnTo>
                  <a:cubicBezTo>
                    <a:pt x="5405" y="6576"/>
                    <a:pt x="5305" y="6910"/>
                    <a:pt x="5138" y="7177"/>
                  </a:cubicBezTo>
                  <a:cubicBezTo>
                    <a:pt x="4838" y="7577"/>
                    <a:pt x="4571" y="7977"/>
                    <a:pt x="4304" y="8411"/>
                  </a:cubicBezTo>
                  <a:cubicBezTo>
                    <a:pt x="4204" y="8578"/>
                    <a:pt x="4070" y="8711"/>
                    <a:pt x="3870" y="8778"/>
                  </a:cubicBezTo>
                  <a:cubicBezTo>
                    <a:pt x="3837" y="8811"/>
                    <a:pt x="3770" y="8811"/>
                    <a:pt x="3703" y="8844"/>
                  </a:cubicBezTo>
                  <a:lnTo>
                    <a:pt x="3637" y="8844"/>
                  </a:lnTo>
                  <a:cubicBezTo>
                    <a:pt x="3620" y="8861"/>
                    <a:pt x="3603" y="8870"/>
                    <a:pt x="3587" y="8870"/>
                  </a:cubicBezTo>
                  <a:cubicBezTo>
                    <a:pt x="3570" y="8870"/>
                    <a:pt x="3553" y="8861"/>
                    <a:pt x="3537" y="8844"/>
                  </a:cubicBezTo>
                  <a:lnTo>
                    <a:pt x="2269" y="8878"/>
                  </a:lnTo>
                  <a:lnTo>
                    <a:pt x="2136" y="8878"/>
                  </a:lnTo>
                  <a:lnTo>
                    <a:pt x="2069" y="8911"/>
                  </a:lnTo>
                  <a:cubicBezTo>
                    <a:pt x="2036" y="8911"/>
                    <a:pt x="2002" y="8945"/>
                    <a:pt x="1969" y="8945"/>
                  </a:cubicBezTo>
                  <a:cubicBezTo>
                    <a:pt x="1902" y="8978"/>
                    <a:pt x="1835" y="9011"/>
                    <a:pt x="1802" y="9078"/>
                  </a:cubicBezTo>
                  <a:cubicBezTo>
                    <a:pt x="1702" y="9145"/>
                    <a:pt x="1635" y="9245"/>
                    <a:pt x="1602" y="9345"/>
                  </a:cubicBezTo>
                  <a:lnTo>
                    <a:pt x="601" y="12047"/>
                  </a:lnTo>
                  <a:cubicBezTo>
                    <a:pt x="535" y="12280"/>
                    <a:pt x="635" y="12547"/>
                    <a:pt x="835" y="12647"/>
                  </a:cubicBezTo>
                  <a:lnTo>
                    <a:pt x="2269" y="13348"/>
                  </a:lnTo>
                  <a:cubicBezTo>
                    <a:pt x="2336" y="13481"/>
                    <a:pt x="2336" y="13581"/>
                    <a:pt x="2336" y="13715"/>
                  </a:cubicBezTo>
                  <a:cubicBezTo>
                    <a:pt x="2269" y="14148"/>
                    <a:pt x="2236" y="14549"/>
                    <a:pt x="2202" y="14982"/>
                  </a:cubicBezTo>
                  <a:cubicBezTo>
                    <a:pt x="2169" y="15282"/>
                    <a:pt x="2036" y="15583"/>
                    <a:pt x="1835" y="15850"/>
                  </a:cubicBezTo>
                  <a:lnTo>
                    <a:pt x="234" y="17517"/>
                  </a:lnTo>
                  <a:cubicBezTo>
                    <a:pt x="201" y="17551"/>
                    <a:pt x="201" y="17584"/>
                    <a:pt x="168" y="17617"/>
                  </a:cubicBezTo>
                  <a:cubicBezTo>
                    <a:pt x="134" y="17651"/>
                    <a:pt x="134" y="17684"/>
                    <a:pt x="101" y="17718"/>
                  </a:cubicBezTo>
                  <a:cubicBezTo>
                    <a:pt x="1" y="17918"/>
                    <a:pt x="1" y="18151"/>
                    <a:pt x="34" y="18351"/>
                  </a:cubicBezTo>
                  <a:lnTo>
                    <a:pt x="468" y="20219"/>
                  </a:lnTo>
                  <a:cubicBezTo>
                    <a:pt x="501" y="20319"/>
                    <a:pt x="568" y="20386"/>
                    <a:pt x="635" y="20453"/>
                  </a:cubicBezTo>
                  <a:lnTo>
                    <a:pt x="2736" y="21487"/>
                  </a:lnTo>
                  <a:cubicBezTo>
                    <a:pt x="2669" y="21420"/>
                    <a:pt x="2603" y="21353"/>
                    <a:pt x="2603" y="21253"/>
                  </a:cubicBezTo>
                  <a:lnTo>
                    <a:pt x="2102" y="19452"/>
                  </a:lnTo>
                  <a:cubicBezTo>
                    <a:pt x="2069" y="19319"/>
                    <a:pt x="2069" y="19185"/>
                    <a:pt x="2102" y="19085"/>
                  </a:cubicBezTo>
                  <a:cubicBezTo>
                    <a:pt x="2136" y="18885"/>
                    <a:pt x="2202" y="18718"/>
                    <a:pt x="2336" y="18585"/>
                  </a:cubicBezTo>
                  <a:lnTo>
                    <a:pt x="3937" y="16917"/>
                  </a:lnTo>
                  <a:cubicBezTo>
                    <a:pt x="4137" y="16650"/>
                    <a:pt x="4271" y="16350"/>
                    <a:pt x="4304" y="16016"/>
                  </a:cubicBezTo>
                  <a:cubicBezTo>
                    <a:pt x="4304" y="15616"/>
                    <a:pt x="4337" y="15182"/>
                    <a:pt x="4437" y="14782"/>
                  </a:cubicBezTo>
                  <a:cubicBezTo>
                    <a:pt x="4471" y="14482"/>
                    <a:pt x="4304" y="14215"/>
                    <a:pt x="4037" y="14115"/>
                  </a:cubicBezTo>
                  <a:lnTo>
                    <a:pt x="3003" y="13748"/>
                  </a:lnTo>
                  <a:cubicBezTo>
                    <a:pt x="2736" y="13648"/>
                    <a:pt x="2603" y="13348"/>
                    <a:pt x="2703" y="13114"/>
                  </a:cubicBezTo>
                  <a:lnTo>
                    <a:pt x="3703" y="10412"/>
                  </a:lnTo>
                  <a:cubicBezTo>
                    <a:pt x="3737" y="10312"/>
                    <a:pt x="3804" y="10212"/>
                    <a:pt x="3870" y="10145"/>
                  </a:cubicBezTo>
                  <a:cubicBezTo>
                    <a:pt x="4004" y="10012"/>
                    <a:pt x="4170" y="9912"/>
                    <a:pt x="4371" y="9912"/>
                  </a:cubicBezTo>
                  <a:lnTo>
                    <a:pt x="5605" y="9879"/>
                  </a:lnTo>
                  <a:cubicBezTo>
                    <a:pt x="5738" y="9879"/>
                    <a:pt x="5872" y="9845"/>
                    <a:pt x="5972" y="9812"/>
                  </a:cubicBezTo>
                  <a:cubicBezTo>
                    <a:pt x="6139" y="9712"/>
                    <a:pt x="6305" y="9578"/>
                    <a:pt x="6405" y="9445"/>
                  </a:cubicBezTo>
                  <a:cubicBezTo>
                    <a:pt x="6639" y="9011"/>
                    <a:pt x="6939" y="8611"/>
                    <a:pt x="7239" y="8177"/>
                  </a:cubicBezTo>
                  <a:cubicBezTo>
                    <a:pt x="7406" y="7910"/>
                    <a:pt x="7506" y="7610"/>
                    <a:pt x="7473" y="7277"/>
                  </a:cubicBezTo>
                  <a:lnTo>
                    <a:pt x="7239" y="5442"/>
                  </a:lnTo>
                  <a:cubicBezTo>
                    <a:pt x="7206" y="5342"/>
                    <a:pt x="7239" y="5242"/>
                    <a:pt x="7273" y="5142"/>
                  </a:cubicBezTo>
                  <a:cubicBezTo>
                    <a:pt x="7306" y="4942"/>
                    <a:pt x="7406" y="4742"/>
                    <a:pt x="7540" y="4608"/>
                  </a:cubicBezTo>
                  <a:lnTo>
                    <a:pt x="9374" y="2940"/>
                  </a:lnTo>
                  <a:cubicBezTo>
                    <a:pt x="9449" y="2865"/>
                    <a:pt x="9562" y="2828"/>
                    <a:pt x="9670" y="2828"/>
                  </a:cubicBezTo>
                  <a:cubicBezTo>
                    <a:pt x="9706" y="2828"/>
                    <a:pt x="9741" y="2832"/>
                    <a:pt x="9774" y="2840"/>
                  </a:cubicBezTo>
                  <a:lnTo>
                    <a:pt x="7640" y="1839"/>
                  </a:lnTo>
                  <a:cubicBezTo>
                    <a:pt x="7606" y="1806"/>
                    <a:pt x="7540" y="1806"/>
                    <a:pt x="7506" y="1806"/>
                  </a:cubicBezTo>
                  <a:close/>
                  <a:moveTo>
                    <a:pt x="10464" y="20980"/>
                  </a:moveTo>
                  <a:cubicBezTo>
                    <a:pt x="10389" y="20980"/>
                    <a:pt x="10312" y="21003"/>
                    <a:pt x="10241" y="21053"/>
                  </a:cubicBezTo>
                  <a:cubicBezTo>
                    <a:pt x="9975" y="21187"/>
                    <a:pt x="9708" y="21287"/>
                    <a:pt x="9441" y="21353"/>
                  </a:cubicBezTo>
                  <a:cubicBezTo>
                    <a:pt x="9374" y="21387"/>
                    <a:pt x="9274" y="21420"/>
                    <a:pt x="9207" y="21487"/>
                  </a:cubicBezTo>
                  <a:lnTo>
                    <a:pt x="9274" y="21654"/>
                  </a:lnTo>
                  <a:cubicBezTo>
                    <a:pt x="9307" y="21754"/>
                    <a:pt x="9374" y="21854"/>
                    <a:pt x="9474" y="21887"/>
                  </a:cubicBezTo>
                  <a:lnTo>
                    <a:pt x="11509" y="22888"/>
                  </a:lnTo>
                  <a:cubicBezTo>
                    <a:pt x="11442" y="22855"/>
                    <a:pt x="11409" y="22788"/>
                    <a:pt x="11376" y="22721"/>
                  </a:cubicBezTo>
                  <a:lnTo>
                    <a:pt x="10842" y="21287"/>
                  </a:lnTo>
                  <a:cubicBezTo>
                    <a:pt x="10795" y="21101"/>
                    <a:pt x="10636" y="20980"/>
                    <a:pt x="10464" y="20980"/>
                  </a:cubicBezTo>
                  <a:close/>
                  <a:moveTo>
                    <a:pt x="5005" y="20158"/>
                  </a:moveTo>
                  <a:cubicBezTo>
                    <a:pt x="4901" y="20158"/>
                    <a:pt x="4795" y="20188"/>
                    <a:pt x="4704" y="20253"/>
                  </a:cubicBezTo>
                  <a:lnTo>
                    <a:pt x="3770" y="20953"/>
                  </a:lnTo>
                  <a:lnTo>
                    <a:pt x="3203" y="22921"/>
                  </a:lnTo>
                  <a:cubicBezTo>
                    <a:pt x="3136" y="23121"/>
                    <a:pt x="3236" y="23355"/>
                    <a:pt x="3403" y="23455"/>
                  </a:cubicBezTo>
                  <a:lnTo>
                    <a:pt x="5538" y="24489"/>
                  </a:lnTo>
                  <a:cubicBezTo>
                    <a:pt x="5338" y="24389"/>
                    <a:pt x="5238" y="24189"/>
                    <a:pt x="5305" y="23989"/>
                  </a:cubicBezTo>
                  <a:lnTo>
                    <a:pt x="6038" y="21554"/>
                  </a:lnTo>
                  <a:cubicBezTo>
                    <a:pt x="6105" y="21253"/>
                    <a:pt x="6005" y="20953"/>
                    <a:pt x="5772" y="20753"/>
                  </a:cubicBezTo>
                  <a:cubicBezTo>
                    <a:pt x="5638" y="20620"/>
                    <a:pt x="5538" y="20520"/>
                    <a:pt x="5405" y="20353"/>
                  </a:cubicBezTo>
                  <a:cubicBezTo>
                    <a:pt x="5323" y="20231"/>
                    <a:pt x="5167" y="20158"/>
                    <a:pt x="5005" y="20158"/>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5"/>
            <p:cNvSpPr/>
            <p:nvPr/>
          </p:nvSpPr>
          <p:spPr>
            <a:xfrm>
              <a:off x="3412600" y="825925"/>
              <a:ext cx="464525" cy="612250"/>
            </a:xfrm>
            <a:custGeom>
              <a:avLst/>
              <a:gdLst/>
              <a:ahLst/>
              <a:cxnLst/>
              <a:rect l="l" t="t" r="r" b="b"/>
              <a:pathLst>
                <a:path w="18581" h="24490" extrusionOk="0">
                  <a:moveTo>
                    <a:pt x="15717" y="1275"/>
                  </a:moveTo>
                  <a:lnTo>
                    <a:pt x="15779" y="1306"/>
                  </a:lnTo>
                  <a:cubicBezTo>
                    <a:pt x="15760" y="1287"/>
                    <a:pt x="15741" y="1279"/>
                    <a:pt x="15717" y="1275"/>
                  </a:cubicBezTo>
                  <a:close/>
                  <a:moveTo>
                    <a:pt x="18532" y="4184"/>
                  </a:moveTo>
                  <a:lnTo>
                    <a:pt x="18581" y="4208"/>
                  </a:lnTo>
                  <a:cubicBezTo>
                    <a:pt x="18565" y="4198"/>
                    <a:pt x="18549" y="4190"/>
                    <a:pt x="18532" y="4184"/>
                  </a:cubicBezTo>
                  <a:close/>
                  <a:moveTo>
                    <a:pt x="12166" y="1"/>
                  </a:moveTo>
                  <a:cubicBezTo>
                    <a:pt x="11893" y="1"/>
                    <a:pt x="11631" y="161"/>
                    <a:pt x="11509" y="405"/>
                  </a:cubicBezTo>
                  <a:lnTo>
                    <a:pt x="10475" y="2773"/>
                  </a:lnTo>
                  <a:cubicBezTo>
                    <a:pt x="10408" y="2907"/>
                    <a:pt x="10308" y="3007"/>
                    <a:pt x="10208" y="3107"/>
                  </a:cubicBezTo>
                  <a:cubicBezTo>
                    <a:pt x="10141" y="3174"/>
                    <a:pt x="10075" y="3207"/>
                    <a:pt x="10008" y="3274"/>
                  </a:cubicBezTo>
                  <a:lnTo>
                    <a:pt x="10475" y="4508"/>
                  </a:lnTo>
                  <a:cubicBezTo>
                    <a:pt x="10545" y="4695"/>
                    <a:pt x="10714" y="4800"/>
                    <a:pt x="10889" y="4800"/>
                  </a:cubicBezTo>
                  <a:cubicBezTo>
                    <a:pt x="10963" y="4800"/>
                    <a:pt x="11039" y="4781"/>
                    <a:pt x="11109" y="4742"/>
                  </a:cubicBezTo>
                  <a:cubicBezTo>
                    <a:pt x="11342" y="4641"/>
                    <a:pt x="11609" y="4541"/>
                    <a:pt x="11876" y="4441"/>
                  </a:cubicBezTo>
                  <a:cubicBezTo>
                    <a:pt x="12043" y="4375"/>
                    <a:pt x="12210" y="4275"/>
                    <a:pt x="12343" y="4174"/>
                  </a:cubicBezTo>
                  <a:cubicBezTo>
                    <a:pt x="12443" y="4074"/>
                    <a:pt x="12510" y="3974"/>
                    <a:pt x="12576" y="3841"/>
                  </a:cubicBezTo>
                  <a:lnTo>
                    <a:pt x="13644" y="1439"/>
                  </a:lnTo>
                  <a:cubicBezTo>
                    <a:pt x="13777" y="1172"/>
                    <a:pt x="14044" y="1039"/>
                    <a:pt x="14344" y="1039"/>
                  </a:cubicBezTo>
                  <a:lnTo>
                    <a:pt x="15645" y="1272"/>
                  </a:lnTo>
                  <a:cubicBezTo>
                    <a:pt x="15675" y="1272"/>
                    <a:pt x="15697" y="1272"/>
                    <a:pt x="15717" y="1275"/>
                  </a:cubicBezTo>
                  <a:lnTo>
                    <a:pt x="15717" y="1275"/>
                  </a:lnTo>
                  <a:lnTo>
                    <a:pt x="13677" y="272"/>
                  </a:lnTo>
                  <a:cubicBezTo>
                    <a:pt x="13644" y="238"/>
                    <a:pt x="13577" y="205"/>
                    <a:pt x="13544" y="205"/>
                  </a:cubicBezTo>
                  <a:lnTo>
                    <a:pt x="12243" y="5"/>
                  </a:lnTo>
                  <a:cubicBezTo>
                    <a:pt x="12217" y="2"/>
                    <a:pt x="12192" y="1"/>
                    <a:pt x="12166" y="1"/>
                  </a:cubicBezTo>
                  <a:close/>
                  <a:moveTo>
                    <a:pt x="16339" y="3139"/>
                  </a:moveTo>
                  <a:cubicBezTo>
                    <a:pt x="16255" y="3139"/>
                    <a:pt x="16177" y="3176"/>
                    <a:pt x="16112" y="3240"/>
                  </a:cubicBezTo>
                  <a:lnTo>
                    <a:pt x="15412" y="3741"/>
                  </a:lnTo>
                  <a:lnTo>
                    <a:pt x="15278" y="4208"/>
                  </a:lnTo>
                  <a:cubicBezTo>
                    <a:pt x="15212" y="4508"/>
                    <a:pt x="15312" y="4808"/>
                    <a:pt x="15545" y="5008"/>
                  </a:cubicBezTo>
                  <a:cubicBezTo>
                    <a:pt x="15679" y="5142"/>
                    <a:pt x="15779" y="5275"/>
                    <a:pt x="15912" y="5409"/>
                  </a:cubicBezTo>
                  <a:cubicBezTo>
                    <a:pt x="16014" y="5531"/>
                    <a:pt x="16165" y="5603"/>
                    <a:pt x="16321" y="5603"/>
                  </a:cubicBezTo>
                  <a:cubicBezTo>
                    <a:pt x="16421" y="5603"/>
                    <a:pt x="16522" y="5574"/>
                    <a:pt x="16613" y="5509"/>
                  </a:cubicBezTo>
                  <a:lnTo>
                    <a:pt x="18247" y="4275"/>
                  </a:lnTo>
                  <a:cubicBezTo>
                    <a:pt x="18312" y="4210"/>
                    <a:pt x="18390" y="4173"/>
                    <a:pt x="18465" y="4173"/>
                  </a:cubicBezTo>
                  <a:cubicBezTo>
                    <a:pt x="18488" y="4173"/>
                    <a:pt x="18510" y="4177"/>
                    <a:pt x="18532" y="4184"/>
                  </a:cubicBezTo>
                  <a:lnTo>
                    <a:pt x="18532" y="4184"/>
                  </a:lnTo>
                  <a:lnTo>
                    <a:pt x="16479" y="3174"/>
                  </a:lnTo>
                  <a:cubicBezTo>
                    <a:pt x="16432" y="3150"/>
                    <a:pt x="16385" y="3139"/>
                    <a:pt x="16339" y="3139"/>
                  </a:cubicBezTo>
                  <a:close/>
                  <a:moveTo>
                    <a:pt x="12200" y="7784"/>
                  </a:moveTo>
                  <a:cubicBezTo>
                    <a:pt x="12084" y="7784"/>
                    <a:pt x="11965" y="7793"/>
                    <a:pt x="11843" y="7810"/>
                  </a:cubicBezTo>
                  <a:cubicBezTo>
                    <a:pt x="11976" y="8044"/>
                    <a:pt x="12076" y="8311"/>
                    <a:pt x="12143" y="8611"/>
                  </a:cubicBezTo>
                  <a:cubicBezTo>
                    <a:pt x="12677" y="10779"/>
                    <a:pt x="11476" y="13982"/>
                    <a:pt x="9474" y="15783"/>
                  </a:cubicBezTo>
                  <a:cubicBezTo>
                    <a:pt x="8907" y="16350"/>
                    <a:pt x="8173" y="16750"/>
                    <a:pt x="7373" y="16917"/>
                  </a:cubicBezTo>
                  <a:cubicBezTo>
                    <a:pt x="7752" y="17609"/>
                    <a:pt x="8376" y="17968"/>
                    <a:pt x="9115" y="17968"/>
                  </a:cubicBezTo>
                  <a:cubicBezTo>
                    <a:pt x="9871" y="17968"/>
                    <a:pt x="10749" y="17593"/>
                    <a:pt x="11609" y="16817"/>
                  </a:cubicBezTo>
                  <a:cubicBezTo>
                    <a:pt x="13611" y="15049"/>
                    <a:pt x="14778" y="11813"/>
                    <a:pt x="14244" y="9645"/>
                  </a:cubicBezTo>
                  <a:cubicBezTo>
                    <a:pt x="13946" y="8421"/>
                    <a:pt x="13192" y="7784"/>
                    <a:pt x="12200" y="7784"/>
                  </a:cubicBezTo>
                  <a:close/>
                  <a:moveTo>
                    <a:pt x="7506" y="1806"/>
                  </a:moveTo>
                  <a:cubicBezTo>
                    <a:pt x="7406" y="1806"/>
                    <a:pt x="7339" y="1839"/>
                    <a:pt x="7273" y="1906"/>
                  </a:cubicBezTo>
                  <a:lnTo>
                    <a:pt x="5438" y="3574"/>
                  </a:lnTo>
                  <a:cubicBezTo>
                    <a:pt x="5405" y="3607"/>
                    <a:pt x="5371" y="3641"/>
                    <a:pt x="5371" y="3674"/>
                  </a:cubicBezTo>
                  <a:cubicBezTo>
                    <a:pt x="5338" y="3674"/>
                    <a:pt x="5338" y="3707"/>
                    <a:pt x="5305" y="3707"/>
                  </a:cubicBezTo>
                  <a:cubicBezTo>
                    <a:pt x="5238" y="3808"/>
                    <a:pt x="5205" y="3908"/>
                    <a:pt x="5171" y="4041"/>
                  </a:cubicBezTo>
                  <a:cubicBezTo>
                    <a:pt x="5171" y="4041"/>
                    <a:pt x="5171" y="4074"/>
                    <a:pt x="5171" y="4108"/>
                  </a:cubicBezTo>
                  <a:cubicBezTo>
                    <a:pt x="5138" y="4208"/>
                    <a:pt x="5138" y="4308"/>
                    <a:pt x="5138" y="4441"/>
                  </a:cubicBezTo>
                  <a:lnTo>
                    <a:pt x="5371" y="6243"/>
                  </a:lnTo>
                  <a:cubicBezTo>
                    <a:pt x="5405" y="6576"/>
                    <a:pt x="5305" y="6910"/>
                    <a:pt x="5138" y="7177"/>
                  </a:cubicBezTo>
                  <a:cubicBezTo>
                    <a:pt x="4838" y="7577"/>
                    <a:pt x="4571" y="7977"/>
                    <a:pt x="4304" y="8411"/>
                  </a:cubicBezTo>
                  <a:cubicBezTo>
                    <a:pt x="4204" y="8578"/>
                    <a:pt x="4070" y="8711"/>
                    <a:pt x="3870" y="8778"/>
                  </a:cubicBezTo>
                  <a:cubicBezTo>
                    <a:pt x="3837" y="8811"/>
                    <a:pt x="3770" y="8811"/>
                    <a:pt x="3703" y="8844"/>
                  </a:cubicBezTo>
                  <a:lnTo>
                    <a:pt x="3637" y="8844"/>
                  </a:lnTo>
                  <a:cubicBezTo>
                    <a:pt x="3620" y="8861"/>
                    <a:pt x="3603" y="8870"/>
                    <a:pt x="3587" y="8870"/>
                  </a:cubicBezTo>
                  <a:cubicBezTo>
                    <a:pt x="3570" y="8870"/>
                    <a:pt x="3553" y="8861"/>
                    <a:pt x="3537" y="8844"/>
                  </a:cubicBezTo>
                  <a:lnTo>
                    <a:pt x="2269" y="8878"/>
                  </a:lnTo>
                  <a:lnTo>
                    <a:pt x="2136" y="8878"/>
                  </a:lnTo>
                  <a:lnTo>
                    <a:pt x="2069" y="8911"/>
                  </a:lnTo>
                  <a:cubicBezTo>
                    <a:pt x="2036" y="8911"/>
                    <a:pt x="2002" y="8945"/>
                    <a:pt x="1969" y="8945"/>
                  </a:cubicBezTo>
                  <a:cubicBezTo>
                    <a:pt x="1902" y="8978"/>
                    <a:pt x="1835" y="9011"/>
                    <a:pt x="1802" y="9078"/>
                  </a:cubicBezTo>
                  <a:cubicBezTo>
                    <a:pt x="1702" y="9145"/>
                    <a:pt x="1635" y="9245"/>
                    <a:pt x="1602" y="9345"/>
                  </a:cubicBezTo>
                  <a:lnTo>
                    <a:pt x="601" y="12047"/>
                  </a:lnTo>
                  <a:cubicBezTo>
                    <a:pt x="535" y="12280"/>
                    <a:pt x="635" y="12547"/>
                    <a:pt x="835" y="12647"/>
                  </a:cubicBezTo>
                  <a:lnTo>
                    <a:pt x="2269" y="13348"/>
                  </a:lnTo>
                  <a:cubicBezTo>
                    <a:pt x="2336" y="13481"/>
                    <a:pt x="2336" y="13581"/>
                    <a:pt x="2336" y="13715"/>
                  </a:cubicBezTo>
                  <a:cubicBezTo>
                    <a:pt x="2269" y="14148"/>
                    <a:pt x="2236" y="14549"/>
                    <a:pt x="2202" y="14982"/>
                  </a:cubicBezTo>
                  <a:cubicBezTo>
                    <a:pt x="2169" y="15282"/>
                    <a:pt x="2036" y="15583"/>
                    <a:pt x="1835" y="15850"/>
                  </a:cubicBezTo>
                  <a:lnTo>
                    <a:pt x="234" y="17517"/>
                  </a:lnTo>
                  <a:cubicBezTo>
                    <a:pt x="201" y="17551"/>
                    <a:pt x="201" y="17584"/>
                    <a:pt x="168" y="17617"/>
                  </a:cubicBezTo>
                  <a:cubicBezTo>
                    <a:pt x="134" y="17651"/>
                    <a:pt x="134" y="17684"/>
                    <a:pt x="101" y="17718"/>
                  </a:cubicBezTo>
                  <a:cubicBezTo>
                    <a:pt x="1" y="17918"/>
                    <a:pt x="1" y="18151"/>
                    <a:pt x="34" y="18351"/>
                  </a:cubicBezTo>
                  <a:lnTo>
                    <a:pt x="468" y="20219"/>
                  </a:lnTo>
                  <a:cubicBezTo>
                    <a:pt x="501" y="20319"/>
                    <a:pt x="568" y="20386"/>
                    <a:pt x="635" y="20453"/>
                  </a:cubicBezTo>
                  <a:lnTo>
                    <a:pt x="2736" y="21487"/>
                  </a:lnTo>
                  <a:cubicBezTo>
                    <a:pt x="2669" y="21420"/>
                    <a:pt x="2603" y="21353"/>
                    <a:pt x="2603" y="21253"/>
                  </a:cubicBezTo>
                  <a:lnTo>
                    <a:pt x="2102" y="19452"/>
                  </a:lnTo>
                  <a:cubicBezTo>
                    <a:pt x="2069" y="19319"/>
                    <a:pt x="2069" y="19185"/>
                    <a:pt x="2102" y="19085"/>
                  </a:cubicBezTo>
                  <a:cubicBezTo>
                    <a:pt x="2136" y="18885"/>
                    <a:pt x="2202" y="18718"/>
                    <a:pt x="2336" y="18585"/>
                  </a:cubicBezTo>
                  <a:lnTo>
                    <a:pt x="3937" y="16917"/>
                  </a:lnTo>
                  <a:cubicBezTo>
                    <a:pt x="4137" y="16650"/>
                    <a:pt x="4271" y="16350"/>
                    <a:pt x="4304" y="16016"/>
                  </a:cubicBezTo>
                  <a:cubicBezTo>
                    <a:pt x="4304" y="15616"/>
                    <a:pt x="4337" y="15182"/>
                    <a:pt x="4437" y="14782"/>
                  </a:cubicBezTo>
                  <a:cubicBezTo>
                    <a:pt x="4471" y="14482"/>
                    <a:pt x="4304" y="14215"/>
                    <a:pt x="4037" y="14115"/>
                  </a:cubicBezTo>
                  <a:lnTo>
                    <a:pt x="3003" y="13748"/>
                  </a:lnTo>
                  <a:cubicBezTo>
                    <a:pt x="2736" y="13648"/>
                    <a:pt x="2603" y="13348"/>
                    <a:pt x="2703" y="13114"/>
                  </a:cubicBezTo>
                  <a:lnTo>
                    <a:pt x="3703" y="10412"/>
                  </a:lnTo>
                  <a:cubicBezTo>
                    <a:pt x="3737" y="10312"/>
                    <a:pt x="3804" y="10212"/>
                    <a:pt x="3870" y="10145"/>
                  </a:cubicBezTo>
                  <a:cubicBezTo>
                    <a:pt x="4004" y="10012"/>
                    <a:pt x="4170" y="9912"/>
                    <a:pt x="4371" y="9912"/>
                  </a:cubicBezTo>
                  <a:lnTo>
                    <a:pt x="5605" y="9879"/>
                  </a:lnTo>
                  <a:cubicBezTo>
                    <a:pt x="5738" y="9879"/>
                    <a:pt x="5872" y="9845"/>
                    <a:pt x="5972" y="9812"/>
                  </a:cubicBezTo>
                  <a:cubicBezTo>
                    <a:pt x="6139" y="9712"/>
                    <a:pt x="6305" y="9578"/>
                    <a:pt x="6405" y="9445"/>
                  </a:cubicBezTo>
                  <a:cubicBezTo>
                    <a:pt x="6639" y="9011"/>
                    <a:pt x="6939" y="8611"/>
                    <a:pt x="7239" y="8177"/>
                  </a:cubicBezTo>
                  <a:cubicBezTo>
                    <a:pt x="7406" y="7910"/>
                    <a:pt x="7506" y="7610"/>
                    <a:pt x="7473" y="7277"/>
                  </a:cubicBezTo>
                  <a:lnTo>
                    <a:pt x="7239" y="5442"/>
                  </a:lnTo>
                  <a:cubicBezTo>
                    <a:pt x="7206" y="5342"/>
                    <a:pt x="7239" y="5242"/>
                    <a:pt x="7273" y="5142"/>
                  </a:cubicBezTo>
                  <a:cubicBezTo>
                    <a:pt x="7306" y="4942"/>
                    <a:pt x="7406" y="4742"/>
                    <a:pt x="7540" y="4608"/>
                  </a:cubicBezTo>
                  <a:lnTo>
                    <a:pt x="9374" y="2940"/>
                  </a:lnTo>
                  <a:cubicBezTo>
                    <a:pt x="9449" y="2865"/>
                    <a:pt x="9562" y="2828"/>
                    <a:pt x="9670" y="2828"/>
                  </a:cubicBezTo>
                  <a:cubicBezTo>
                    <a:pt x="9706" y="2828"/>
                    <a:pt x="9741" y="2832"/>
                    <a:pt x="9774" y="2840"/>
                  </a:cubicBezTo>
                  <a:lnTo>
                    <a:pt x="7640" y="1839"/>
                  </a:lnTo>
                  <a:cubicBezTo>
                    <a:pt x="7606" y="1806"/>
                    <a:pt x="7540" y="1806"/>
                    <a:pt x="7506" y="1806"/>
                  </a:cubicBezTo>
                  <a:close/>
                  <a:moveTo>
                    <a:pt x="10464" y="20980"/>
                  </a:moveTo>
                  <a:cubicBezTo>
                    <a:pt x="10389" y="20980"/>
                    <a:pt x="10312" y="21003"/>
                    <a:pt x="10241" y="21053"/>
                  </a:cubicBezTo>
                  <a:cubicBezTo>
                    <a:pt x="9975" y="21187"/>
                    <a:pt x="9708" y="21287"/>
                    <a:pt x="9441" y="21353"/>
                  </a:cubicBezTo>
                  <a:cubicBezTo>
                    <a:pt x="9374" y="21387"/>
                    <a:pt x="9274" y="21420"/>
                    <a:pt x="9207" y="21487"/>
                  </a:cubicBezTo>
                  <a:lnTo>
                    <a:pt x="9274" y="21654"/>
                  </a:lnTo>
                  <a:cubicBezTo>
                    <a:pt x="9307" y="21754"/>
                    <a:pt x="9374" y="21854"/>
                    <a:pt x="9474" y="21887"/>
                  </a:cubicBezTo>
                  <a:lnTo>
                    <a:pt x="11509" y="22888"/>
                  </a:lnTo>
                  <a:cubicBezTo>
                    <a:pt x="11442" y="22855"/>
                    <a:pt x="11409" y="22788"/>
                    <a:pt x="11376" y="22721"/>
                  </a:cubicBezTo>
                  <a:lnTo>
                    <a:pt x="10842" y="21287"/>
                  </a:lnTo>
                  <a:cubicBezTo>
                    <a:pt x="10795" y="21101"/>
                    <a:pt x="10636" y="20980"/>
                    <a:pt x="10464" y="20980"/>
                  </a:cubicBezTo>
                  <a:close/>
                  <a:moveTo>
                    <a:pt x="5005" y="20158"/>
                  </a:moveTo>
                  <a:cubicBezTo>
                    <a:pt x="4901" y="20158"/>
                    <a:pt x="4795" y="20188"/>
                    <a:pt x="4704" y="20253"/>
                  </a:cubicBezTo>
                  <a:lnTo>
                    <a:pt x="3770" y="20953"/>
                  </a:lnTo>
                  <a:lnTo>
                    <a:pt x="3203" y="22921"/>
                  </a:lnTo>
                  <a:cubicBezTo>
                    <a:pt x="3136" y="23121"/>
                    <a:pt x="3236" y="23355"/>
                    <a:pt x="3403" y="23455"/>
                  </a:cubicBezTo>
                  <a:lnTo>
                    <a:pt x="5538" y="24489"/>
                  </a:lnTo>
                  <a:cubicBezTo>
                    <a:pt x="5338" y="24389"/>
                    <a:pt x="5238" y="24189"/>
                    <a:pt x="5305" y="23989"/>
                  </a:cubicBezTo>
                  <a:lnTo>
                    <a:pt x="6038" y="21554"/>
                  </a:lnTo>
                  <a:cubicBezTo>
                    <a:pt x="6105" y="21253"/>
                    <a:pt x="6005" y="20953"/>
                    <a:pt x="5772" y="20753"/>
                  </a:cubicBezTo>
                  <a:cubicBezTo>
                    <a:pt x="5638" y="20620"/>
                    <a:pt x="5538" y="20520"/>
                    <a:pt x="5405" y="20353"/>
                  </a:cubicBezTo>
                  <a:cubicBezTo>
                    <a:pt x="5323" y="20231"/>
                    <a:pt x="5167" y="20158"/>
                    <a:pt x="5005" y="2015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5"/>
            <p:cNvSpPr/>
            <p:nvPr/>
          </p:nvSpPr>
          <p:spPr>
            <a:xfrm>
              <a:off x="3412600" y="825925"/>
              <a:ext cx="464525" cy="612250"/>
            </a:xfrm>
            <a:custGeom>
              <a:avLst/>
              <a:gdLst/>
              <a:ahLst/>
              <a:cxnLst/>
              <a:rect l="l" t="t" r="r" b="b"/>
              <a:pathLst>
                <a:path w="18581" h="24490" extrusionOk="0">
                  <a:moveTo>
                    <a:pt x="15717" y="1275"/>
                  </a:moveTo>
                  <a:lnTo>
                    <a:pt x="15779" y="1306"/>
                  </a:lnTo>
                  <a:cubicBezTo>
                    <a:pt x="15760" y="1287"/>
                    <a:pt x="15741" y="1279"/>
                    <a:pt x="15717" y="1275"/>
                  </a:cubicBezTo>
                  <a:close/>
                  <a:moveTo>
                    <a:pt x="18532" y="4184"/>
                  </a:moveTo>
                  <a:lnTo>
                    <a:pt x="18581" y="4208"/>
                  </a:lnTo>
                  <a:cubicBezTo>
                    <a:pt x="18565" y="4198"/>
                    <a:pt x="18549" y="4190"/>
                    <a:pt x="18532" y="4184"/>
                  </a:cubicBezTo>
                  <a:close/>
                  <a:moveTo>
                    <a:pt x="12166" y="1"/>
                  </a:moveTo>
                  <a:cubicBezTo>
                    <a:pt x="11893" y="1"/>
                    <a:pt x="11631" y="161"/>
                    <a:pt x="11509" y="405"/>
                  </a:cubicBezTo>
                  <a:lnTo>
                    <a:pt x="10475" y="2773"/>
                  </a:lnTo>
                  <a:cubicBezTo>
                    <a:pt x="10408" y="2907"/>
                    <a:pt x="10308" y="3007"/>
                    <a:pt x="10208" y="3107"/>
                  </a:cubicBezTo>
                  <a:cubicBezTo>
                    <a:pt x="10141" y="3174"/>
                    <a:pt x="10075" y="3207"/>
                    <a:pt x="10008" y="3274"/>
                  </a:cubicBezTo>
                  <a:lnTo>
                    <a:pt x="10475" y="4508"/>
                  </a:lnTo>
                  <a:cubicBezTo>
                    <a:pt x="10545" y="4695"/>
                    <a:pt x="10714" y="4800"/>
                    <a:pt x="10889" y="4800"/>
                  </a:cubicBezTo>
                  <a:cubicBezTo>
                    <a:pt x="10963" y="4800"/>
                    <a:pt x="11039" y="4781"/>
                    <a:pt x="11109" y="4742"/>
                  </a:cubicBezTo>
                  <a:cubicBezTo>
                    <a:pt x="11342" y="4641"/>
                    <a:pt x="11609" y="4541"/>
                    <a:pt x="11876" y="4441"/>
                  </a:cubicBezTo>
                  <a:cubicBezTo>
                    <a:pt x="12043" y="4375"/>
                    <a:pt x="12210" y="4275"/>
                    <a:pt x="12343" y="4174"/>
                  </a:cubicBezTo>
                  <a:cubicBezTo>
                    <a:pt x="12443" y="4074"/>
                    <a:pt x="12510" y="3974"/>
                    <a:pt x="12576" y="3841"/>
                  </a:cubicBezTo>
                  <a:lnTo>
                    <a:pt x="13644" y="1439"/>
                  </a:lnTo>
                  <a:cubicBezTo>
                    <a:pt x="13777" y="1172"/>
                    <a:pt x="14044" y="1039"/>
                    <a:pt x="14344" y="1039"/>
                  </a:cubicBezTo>
                  <a:lnTo>
                    <a:pt x="15645" y="1272"/>
                  </a:lnTo>
                  <a:cubicBezTo>
                    <a:pt x="15675" y="1272"/>
                    <a:pt x="15697" y="1272"/>
                    <a:pt x="15717" y="1275"/>
                  </a:cubicBezTo>
                  <a:lnTo>
                    <a:pt x="15717" y="1275"/>
                  </a:lnTo>
                  <a:lnTo>
                    <a:pt x="13677" y="272"/>
                  </a:lnTo>
                  <a:cubicBezTo>
                    <a:pt x="13644" y="238"/>
                    <a:pt x="13577" y="205"/>
                    <a:pt x="13544" y="205"/>
                  </a:cubicBezTo>
                  <a:lnTo>
                    <a:pt x="12243" y="5"/>
                  </a:lnTo>
                  <a:cubicBezTo>
                    <a:pt x="12217" y="2"/>
                    <a:pt x="12192" y="1"/>
                    <a:pt x="12166" y="1"/>
                  </a:cubicBezTo>
                  <a:close/>
                  <a:moveTo>
                    <a:pt x="16339" y="3139"/>
                  </a:moveTo>
                  <a:cubicBezTo>
                    <a:pt x="16255" y="3139"/>
                    <a:pt x="16177" y="3176"/>
                    <a:pt x="16112" y="3240"/>
                  </a:cubicBezTo>
                  <a:lnTo>
                    <a:pt x="15412" y="3741"/>
                  </a:lnTo>
                  <a:lnTo>
                    <a:pt x="15278" y="4208"/>
                  </a:lnTo>
                  <a:cubicBezTo>
                    <a:pt x="15212" y="4508"/>
                    <a:pt x="15312" y="4808"/>
                    <a:pt x="15545" y="5008"/>
                  </a:cubicBezTo>
                  <a:cubicBezTo>
                    <a:pt x="15679" y="5142"/>
                    <a:pt x="15779" y="5275"/>
                    <a:pt x="15912" y="5409"/>
                  </a:cubicBezTo>
                  <a:cubicBezTo>
                    <a:pt x="16014" y="5531"/>
                    <a:pt x="16165" y="5603"/>
                    <a:pt x="16321" y="5603"/>
                  </a:cubicBezTo>
                  <a:cubicBezTo>
                    <a:pt x="16421" y="5603"/>
                    <a:pt x="16522" y="5574"/>
                    <a:pt x="16613" y="5509"/>
                  </a:cubicBezTo>
                  <a:lnTo>
                    <a:pt x="18247" y="4275"/>
                  </a:lnTo>
                  <a:cubicBezTo>
                    <a:pt x="18312" y="4210"/>
                    <a:pt x="18390" y="4173"/>
                    <a:pt x="18465" y="4173"/>
                  </a:cubicBezTo>
                  <a:cubicBezTo>
                    <a:pt x="18488" y="4173"/>
                    <a:pt x="18510" y="4177"/>
                    <a:pt x="18532" y="4184"/>
                  </a:cubicBezTo>
                  <a:lnTo>
                    <a:pt x="18532" y="4184"/>
                  </a:lnTo>
                  <a:lnTo>
                    <a:pt x="16479" y="3174"/>
                  </a:lnTo>
                  <a:cubicBezTo>
                    <a:pt x="16432" y="3150"/>
                    <a:pt x="16385" y="3139"/>
                    <a:pt x="16339" y="3139"/>
                  </a:cubicBezTo>
                  <a:close/>
                  <a:moveTo>
                    <a:pt x="12200" y="7784"/>
                  </a:moveTo>
                  <a:cubicBezTo>
                    <a:pt x="12084" y="7784"/>
                    <a:pt x="11965" y="7793"/>
                    <a:pt x="11843" y="7810"/>
                  </a:cubicBezTo>
                  <a:cubicBezTo>
                    <a:pt x="11976" y="8044"/>
                    <a:pt x="12076" y="8311"/>
                    <a:pt x="12143" y="8611"/>
                  </a:cubicBezTo>
                  <a:cubicBezTo>
                    <a:pt x="12677" y="10779"/>
                    <a:pt x="11476" y="13982"/>
                    <a:pt x="9474" y="15783"/>
                  </a:cubicBezTo>
                  <a:cubicBezTo>
                    <a:pt x="8907" y="16350"/>
                    <a:pt x="8173" y="16750"/>
                    <a:pt x="7373" y="16917"/>
                  </a:cubicBezTo>
                  <a:cubicBezTo>
                    <a:pt x="7752" y="17609"/>
                    <a:pt x="8376" y="17968"/>
                    <a:pt x="9115" y="17968"/>
                  </a:cubicBezTo>
                  <a:cubicBezTo>
                    <a:pt x="9871" y="17968"/>
                    <a:pt x="10749" y="17593"/>
                    <a:pt x="11609" y="16817"/>
                  </a:cubicBezTo>
                  <a:cubicBezTo>
                    <a:pt x="13611" y="15049"/>
                    <a:pt x="14778" y="11813"/>
                    <a:pt x="14244" y="9645"/>
                  </a:cubicBezTo>
                  <a:cubicBezTo>
                    <a:pt x="13946" y="8421"/>
                    <a:pt x="13192" y="7784"/>
                    <a:pt x="12200" y="7784"/>
                  </a:cubicBezTo>
                  <a:close/>
                  <a:moveTo>
                    <a:pt x="7506" y="1806"/>
                  </a:moveTo>
                  <a:cubicBezTo>
                    <a:pt x="7406" y="1806"/>
                    <a:pt x="7339" y="1839"/>
                    <a:pt x="7273" y="1906"/>
                  </a:cubicBezTo>
                  <a:lnTo>
                    <a:pt x="5438" y="3574"/>
                  </a:lnTo>
                  <a:cubicBezTo>
                    <a:pt x="5405" y="3607"/>
                    <a:pt x="5371" y="3641"/>
                    <a:pt x="5371" y="3674"/>
                  </a:cubicBezTo>
                  <a:cubicBezTo>
                    <a:pt x="5338" y="3674"/>
                    <a:pt x="5338" y="3707"/>
                    <a:pt x="5305" y="3707"/>
                  </a:cubicBezTo>
                  <a:cubicBezTo>
                    <a:pt x="5238" y="3808"/>
                    <a:pt x="5205" y="3908"/>
                    <a:pt x="5171" y="4041"/>
                  </a:cubicBezTo>
                  <a:cubicBezTo>
                    <a:pt x="5171" y="4041"/>
                    <a:pt x="5171" y="4074"/>
                    <a:pt x="5171" y="4108"/>
                  </a:cubicBezTo>
                  <a:cubicBezTo>
                    <a:pt x="5138" y="4208"/>
                    <a:pt x="5138" y="4308"/>
                    <a:pt x="5138" y="4441"/>
                  </a:cubicBezTo>
                  <a:lnTo>
                    <a:pt x="5371" y="6243"/>
                  </a:lnTo>
                  <a:cubicBezTo>
                    <a:pt x="5405" y="6576"/>
                    <a:pt x="5305" y="6910"/>
                    <a:pt x="5138" y="7177"/>
                  </a:cubicBezTo>
                  <a:cubicBezTo>
                    <a:pt x="4838" y="7577"/>
                    <a:pt x="4571" y="7977"/>
                    <a:pt x="4304" y="8411"/>
                  </a:cubicBezTo>
                  <a:cubicBezTo>
                    <a:pt x="4204" y="8578"/>
                    <a:pt x="4070" y="8711"/>
                    <a:pt x="3870" y="8778"/>
                  </a:cubicBezTo>
                  <a:cubicBezTo>
                    <a:pt x="3837" y="8811"/>
                    <a:pt x="3770" y="8811"/>
                    <a:pt x="3703" y="8844"/>
                  </a:cubicBezTo>
                  <a:lnTo>
                    <a:pt x="3637" y="8844"/>
                  </a:lnTo>
                  <a:cubicBezTo>
                    <a:pt x="3620" y="8861"/>
                    <a:pt x="3603" y="8870"/>
                    <a:pt x="3587" y="8870"/>
                  </a:cubicBezTo>
                  <a:cubicBezTo>
                    <a:pt x="3570" y="8870"/>
                    <a:pt x="3553" y="8861"/>
                    <a:pt x="3537" y="8844"/>
                  </a:cubicBezTo>
                  <a:lnTo>
                    <a:pt x="2269" y="8878"/>
                  </a:lnTo>
                  <a:lnTo>
                    <a:pt x="2136" y="8878"/>
                  </a:lnTo>
                  <a:lnTo>
                    <a:pt x="2069" y="8911"/>
                  </a:lnTo>
                  <a:cubicBezTo>
                    <a:pt x="2036" y="8911"/>
                    <a:pt x="2002" y="8945"/>
                    <a:pt x="1969" y="8945"/>
                  </a:cubicBezTo>
                  <a:cubicBezTo>
                    <a:pt x="1902" y="8978"/>
                    <a:pt x="1835" y="9011"/>
                    <a:pt x="1802" y="9078"/>
                  </a:cubicBezTo>
                  <a:cubicBezTo>
                    <a:pt x="1702" y="9145"/>
                    <a:pt x="1635" y="9245"/>
                    <a:pt x="1602" y="9345"/>
                  </a:cubicBezTo>
                  <a:lnTo>
                    <a:pt x="601" y="12047"/>
                  </a:lnTo>
                  <a:cubicBezTo>
                    <a:pt x="535" y="12280"/>
                    <a:pt x="635" y="12547"/>
                    <a:pt x="835" y="12647"/>
                  </a:cubicBezTo>
                  <a:lnTo>
                    <a:pt x="2269" y="13348"/>
                  </a:lnTo>
                  <a:cubicBezTo>
                    <a:pt x="2336" y="13481"/>
                    <a:pt x="2336" y="13581"/>
                    <a:pt x="2336" y="13715"/>
                  </a:cubicBezTo>
                  <a:cubicBezTo>
                    <a:pt x="2269" y="14148"/>
                    <a:pt x="2236" y="14549"/>
                    <a:pt x="2202" y="14982"/>
                  </a:cubicBezTo>
                  <a:cubicBezTo>
                    <a:pt x="2169" y="15282"/>
                    <a:pt x="2036" y="15583"/>
                    <a:pt x="1835" y="15850"/>
                  </a:cubicBezTo>
                  <a:lnTo>
                    <a:pt x="234" y="17517"/>
                  </a:lnTo>
                  <a:cubicBezTo>
                    <a:pt x="201" y="17551"/>
                    <a:pt x="201" y="17584"/>
                    <a:pt x="168" y="17617"/>
                  </a:cubicBezTo>
                  <a:cubicBezTo>
                    <a:pt x="134" y="17651"/>
                    <a:pt x="134" y="17684"/>
                    <a:pt x="101" y="17718"/>
                  </a:cubicBezTo>
                  <a:cubicBezTo>
                    <a:pt x="1" y="17918"/>
                    <a:pt x="1" y="18151"/>
                    <a:pt x="34" y="18351"/>
                  </a:cubicBezTo>
                  <a:lnTo>
                    <a:pt x="468" y="20219"/>
                  </a:lnTo>
                  <a:cubicBezTo>
                    <a:pt x="501" y="20319"/>
                    <a:pt x="568" y="20386"/>
                    <a:pt x="635" y="20453"/>
                  </a:cubicBezTo>
                  <a:lnTo>
                    <a:pt x="2736" y="21487"/>
                  </a:lnTo>
                  <a:cubicBezTo>
                    <a:pt x="2669" y="21420"/>
                    <a:pt x="2603" y="21353"/>
                    <a:pt x="2603" y="21253"/>
                  </a:cubicBezTo>
                  <a:lnTo>
                    <a:pt x="2102" y="19452"/>
                  </a:lnTo>
                  <a:cubicBezTo>
                    <a:pt x="2069" y="19319"/>
                    <a:pt x="2069" y="19185"/>
                    <a:pt x="2102" y="19085"/>
                  </a:cubicBezTo>
                  <a:cubicBezTo>
                    <a:pt x="2136" y="18885"/>
                    <a:pt x="2202" y="18718"/>
                    <a:pt x="2336" y="18585"/>
                  </a:cubicBezTo>
                  <a:lnTo>
                    <a:pt x="3937" y="16917"/>
                  </a:lnTo>
                  <a:cubicBezTo>
                    <a:pt x="4137" y="16650"/>
                    <a:pt x="4271" y="16350"/>
                    <a:pt x="4304" y="16016"/>
                  </a:cubicBezTo>
                  <a:cubicBezTo>
                    <a:pt x="4304" y="15616"/>
                    <a:pt x="4337" y="15182"/>
                    <a:pt x="4437" y="14782"/>
                  </a:cubicBezTo>
                  <a:cubicBezTo>
                    <a:pt x="4471" y="14482"/>
                    <a:pt x="4304" y="14215"/>
                    <a:pt x="4037" y="14115"/>
                  </a:cubicBezTo>
                  <a:lnTo>
                    <a:pt x="3003" y="13748"/>
                  </a:lnTo>
                  <a:cubicBezTo>
                    <a:pt x="2736" y="13648"/>
                    <a:pt x="2603" y="13348"/>
                    <a:pt x="2703" y="13114"/>
                  </a:cubicBezTo>
                  <a:lnTo>
                    <a:pt x="3703" y="10412"/>
                  </a:lnTo>
                  <a:cubicBezTo>
                    <a:pt x="3737" y="10312"/>
                    <a:pt x="3804" y="10212"/>
                    <a:pt x="3870" y="10145"/>
                  </a:cubicBezTo>
                  <a:cubicBezTo>
                    <a:pt x="4004" y="10012"/>
                    <a:pt x="4170" y="9912"/>
                    <a:pt x="4371" y="9912"/>
                  </a:cubicBezTo>
                  <a:lnTo>
                    <a:pt x="5605" y="9879"/>
                  </a:lnTo>
                  <a:cubicBezTo>
                    <a:pt x="5738" y="9879"/>
                    <a:pt x="5872" y="9845"/>
                    <a:pt x="5972" y="9812"/>
                  </a:cubicBezTo>
                  <a:cubicBezTo>
                    <a:pt x="6139" y="9712"/>
                    <a:pt x="6305" y="9578"/>
                    <a:pt x="6405" y="9445"/>
                  </a:cubicBezTo>
                  <a:cubicBezTo>
                    <a:pt x="6639" y="9011"/>
                    <a:pt x="6939" y="8611"/>
                    <a:pt x="7239" y="8177"/>
                  </a:cubicBezTo>
                  <a:cubicBezTo>
                    <a:pt x="7406" y="7910"/>
                    <a:pt x="7506" y="7610"/>
                    <a:pt x="7473" y="7277"/>
                  </a:cubicBezTo>
                  <a:lnTo>
                    <a:pt x="7239" y="5442"/>
                  </a:lnTo>
                  <a:cubicBezTo>
                    <a:pt x="7206" y="5342"/>
                    <a:pt x="7239" y="5242"/>
                    <a:pt x="7273" y="5142"/>
                  </a:cubicBezTo>
                  <a:cubicBezTo>
                    <a:pt x="7306" y="4942"/>
                    <a:pt x="7406" y="4742"/>
                    <a:pt x="7540" y="4608"/>
                  </a:cubicBezTo>
                  <a:lnTo>
                    <a:pt x="9374" y="2940"/>
                  </a:lnTo>
                  <a:cubicBezTo>
                    <a:pt x="9449" y="2865"/>
                    <a:pt x="9562" y="2828"/>
                    <a:pt x="9670" y="2828"/>
                  </a:cubicBezTo>
                  <a:cubicBezTo>
                    <a:pt x="9706" y="2828"/>
                    <a:pt x="9741" y="2832"/>
                    <a:pt x="9774" y="2840"/>
                  </a:cubicBezTo>
                  <a:lnTo>
                    <a:pt x="7640" y="1839"/>
                  </a:lnTo>
                  <a:cubicBezTo>
                    <a:pt x="7606" y="1806"/>
                    <a:pt x="7540" y="1806"/>
                    <a:pt x="7506" y="1806"/>
                  </a:cubicBezTo>
                  <a:close/>
                  <a:moveTo>
                    <a:pt x="10464" y="20980"/>
                  </a:moveTo>
                  <a:cubicBezTo>
                    <a:pt x="10389" y="20980"/>
                    <a:pt x="10312" y="21003"/>
                    <a:pt x="10241" y="21053"/>
                  </a:cubicBezTo>
                  <a:cubicBezTo>
                    <a:pt x="9975" y="21187"/>
                    <a:pt x="9708" y="21287"/>
                    <a:pt x="9441" y="21353"/>
                  </a:cubicBezTo>
                  <a:cubicBezTo>
                    <a:pt x="9374" y="21387"/>
                    <a:pt x="9274" y="21420"/>
                    <a:pt x="9207" y="21487"/>
                  </a:cubicBezTo>
                  <a:lnTo>
                    <a:pt x="9274" y="21654"/>
                  </a:lnTo>
                  <a:cubicBezTo>
                    <a:pt x="9307" y="21754"/>
                    <a:pt x="9374" y="21854"/>
                    <a:pt x="9474" y="21887"/>
                  </a:cubicBezTo>
                  <a:lnTo>
                    <a:pt x="11509" y="22888"/>
                  </a:lnTo>
                  <a:cubicBezTo>
                    <a:pt x="11442" y="22855"/>
                    <a:pt x="11409" y="22788"/>
                    <a:pt x="11376" y="22721"/>
                  </a:cubicBezTo>
                  <a:lnTo>
                    <a:pt x="10842" y="21287"/>
                  </a:lnTo>
                  <a:cubicBezTo>
                    <a:pt x="10795" y="21101"/>
                    <a:pt x="10636" y="20980"/>
                    <a:pt x="10464" y="20980"/>
                  </a:cubicBezTo>
                  <a:close/>
                  <a:moveTo>
                    <a:pt x="5005" y="20158"/>
                  </a:moveTo>
                  <a:cubicBezTo>
                    <a:pt x="4901" y="20158"/>
                    <a:pt x="4795" y="20188"/>
                    <a:pt x="4704" y="20253"/>
                  </a:cubicBezTo>
                  <a:lnTo>
                    <a:pt x="3770" y="20953"/>
                  </a:lnTo>
                  <a:lnTo>
                    <a:pt x="3203" y="22921"/>
                  </a:lnTo>
                  <a:cubicBezTo>
                    <a:pt x="3136" y="23121"/>
                    <a:pt x="3236" y="23355"/>
                    <a:pt x="3403" y="23455"/>
                  </a:cubicBezTo>
                  <a:lnTo>
                    <a:pt x="5538" y="24489"/>
                  </a:lnTo>
                  <a:cubicBezTo>
                    <a:pt x="5338" y="24389"/>
                    <a:pt x="5238" y="24189"/>
                    <a:pt x="5305" y="23989"/>
                  </a:cubicBezTo>
                  <a:lnTo>
                    <a:pt x="6038" y="21554"/>
                  </a:lnTo>
                  <a:cubicBezTo>
                    <a:pt x="6105" y="21253"/>
                    <a:pt x="6005" y="20953"/>
                    <a:pt x="5772" y="20753"/>
                  </a:cubicBezTo>
                  <a:cubicBezTo>
                    <a:pt x="5638" y="20620"/>
                    <a:pt x="5538" y="20520"/>
                    <a:pt x="5405" y="20353"/>
                  </a:cubicBezTo>
                  <a:cubicBezTo>
                    <a:pt x="5323" y="20231"/>
                    <a:pt x="5167" y="20158"/>
                    <a:pt x="5005" y="2015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5"/>
            <p:cNvSpPr/>
            <p:nvPr/>
          </p:nvSpPr>
          <p:spPr>
            <a:xfrm>
              <a:off x="3412600" y="1223825"/>
              <a:ext cx="98425" cy="80075"/>
            </a:xfrm>
            <a:custGeom>
              <a:avLst/>
              <a:gdLst/>
              <a:ahLst/>
              <a:cxnLst/>
              <a:rect l="l" t="t" r="r" b="b"/>
              <a:pathLst>
                <a:path w="3937" h="3203" extrusionOk="0">
                  <a:moveTo>
                    <a:pt x="1802" y="0"/>
                  </a:moveTo>
                  <a:lnTo>
                    <a:pt x="201" y="1668"/>
                  </a:lnTo>
                  <a:cubicBezTo>
                    <a:pt x="168" y="1701"/>
                    <a:pt x="168" y="1735"/>
                    <a:pt x="134" y="1768"/>
                  </a:cubicBezTo>
                  <a:cubicBezTo>
                    <a:pt x="101" y="1802"/>
                    <a:pt x="101" y="1835"/>
                    <a:pt x="68" y="1868"/>
                  </a:cubicBezTo>
                  <a:cubicBezTo>
                    <a:pt x="34" y="1968"/>
                    <a:pt x="1" y="2068"/>
                    <a:pt x="1" y="2168"/>
                  </a:cubicBezTo>
                  <a:lnTo>
                    <a:pt x="2102" y="3203"/>
                  </a:lnTo>
                  <a:cubicBezTo>
                    <a:pt x="2136" y="3002"/>
                    <a:pt x="2202" y="2836"/>
                    <a:pt x="2336" y="2702"/>
                  </a:cubicBezTo>
                  <a:lnTo>
                    <a:pt x="3937" y="1034"/>
                  </a:lnTo>
                  <a:lnTo>
                    <a:pt x="1802"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5"/>
            <p:cNvSpPr/>
            <p:nvPr/>
          </p:nvSpPr>
          <p:spPr>
            <a:xfrm>
              <a:off x="3456800" y="1045350"/>
              <a:ext cx="105950" cy="33400"/>
            </a:xfrm>
            <a:custGeom>
              <a:avLst/>
              <a:gdLst/>
              <a:ahLst/>
              <a:cxnLst/>
              <a:rect l="l" t="t" r="r" b="b"/>
              <a:pathLst>
                <a:path w="4238" h="1336" extrusionOk="0">
                  <a:moveTo>
                    <a:pt x="2102" y="1"/>
                  </a:moveTo>
                  <a:lnTo>
                    <a:pt x="1935" y="67"/>
                  </a:lnTo>
                  <a:lnTo>
                    <a:pt x="1869" y="67"/>
                  </a:lnTo>
                  <a:cubicBezTo>
                    <a:pt x="1852" y="84"/>
                    <a:pt x="1835" y="93"/>
                    <a:pt x="1819" y="93"/>
                  </a:cubicBezTo>
                  <a:cubicBezTo>
                    <a:pt x="1802" y="93"/>
                    <a:pt x="1785" y="84"/>
                    <a:pt x="1769" y="67"/>
                  </a:cubicBezTo>
                  <a:lnTo>
                    <a:pt x="501" y="101"/>
                  </a:lnTo>
                  <a:lnTo>
                    <a:pt x="368" y="101"/>
                  </a:lnTo>
                  <a:lnTo>
                    <a:pt x="268" y="134"/>
                  </a:lnTo>
                  <a:cubicBezTo>
                    <a:pt x="234" y="134"/>
                    <a:pt x="201" y="168"/>
                    <a:pt x="201" y="168"/>
                  </a:cubicBezTo>
                  <a:cubicBezTo>
                    <a:pt x="134" y="201"/>
                    <a:pt x="67" y="234"/>
                    <a:pt x="1" y="301"/>
                  </a:cubicBezTo>
                  <a:lnTo>
                    <a:pt x="2136" y="1335"/>
                  </a:lnTo>
                  <a:cubicBezTo>
                    <a:pt x="2269" y="1202"/>
                    <a:pt x="2436" y="1135"/>
                    <a:pt x="2636" y="1135"/>
                  </a:cubicBezTo>
                  <a:lnTo>
                    <a:pt x="3870" y="1102"/>
                  </a:lnTo>
                  <a:cubicBezTo>
                    <a:pt x="4004" y="1102"/>
                    <a:pt x="4104" y="1068"/>
                    <a:pt x="4237" y="1001"/>
                  </a:cubicBezTo>
                  <a:lnTo>
                    <a:pt x="2102"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5"/>
            <p:cNvSpPr/>
            <p:nvPr/>
          </p:nvSpPr>
          <p:spPr>
            <a:xfrm>
              <a:off x="3792875" y="905175"/>
              <a:ext cx="84250" cy="61625"/>
            </a:xfrm>
            <a:custGeom>
              <a:avLst/>
              <a:gdLst/>
              <a:ahLst/>
              <a:cxnLst/>
              <a:rect l="l" t="t" r="r" b="b"/>
              <a:pathLst>
                <a:path w="3370" h="2465" extrusionOk="0">
                  <a:moveTo>
                    <a:pt x="1117" y="1"/>
                  </a:moveTo>
                  <a:cubicBezTo>
                    <a:pt x="1038" y="1"/>
                    <a:pt x="963" y="29"/>
                    <a:pt x="901" y="70"/>
                  </a:cubicBezTo>
                  <a:lnTo>
                    <a:pt x="201" y="604"/>
                  </a:lnTo>
                  <a:lnTo>
                    <a:pt x="67" y="1071"/>
                  </a:lnTo>
                  <a:cubicBezTo>
                    <a:pt x="1" y="1371"/>
                    <a:pt x="101" y="1672"/>
                    <a:pt x="334" y="1872"/>
                  </a:cubicBezTo>
                  <a:cubicBezTo>
                    <a:pt x="468" y="1972"/>
                    <a:pt x="568" y="2105"/>
                    <a:pt x="701" y="2239"/>
                  </a:cubicBezTo>
                  <a:cubicBezTo>
                    <a:pt x="805" y="2384"/>
                    <a:pt x="961" y="2465"/>
                    <a:pt x="1119" y="2465"/>
                  </a:cubicBezTo>
                  <a:cubicBezTo>
                    <a:pt x="1216" y="2465"/>
                    <a:pt x="1314" y="2435"/>
                    <a:pt x="1402" y="2372"/>
                  </a:cubicBezTo>
                  <a:lnTo>
                    <a:pt x="3036" y="1105"/>
                  </a:lnTo>
                  <a:cubicBezTo>
                    <a:pt x="3109" y="1056"/>
                    <a:pt x="3201" y="1025"/>
                    <a:pt x="3283" y="1025"/>
                  </a:cubicBezTo>
                  <a:cubicBezTo>
                    <a:pt x="3314" y="1025"/>
                    <a:pt x="3343" y="1029"/>
                    <a:pt x="3370" y="1038"/>
                  </a:cubicBezTo>
                  <a:lnTo>
                    <a:pt x="1268" y="37"/>
                  </a:lnTo>
                  <a:cubicBezTo>
                    <a:pt x="1217" y="12"/>
                    <a:pt x="1166" y="1"/>
                    <a:pt x="111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5"/>
            <p:cNvSpPr/>
            <p:nvPr/>
          </p:nvSpPr>
          <p:spPr>
            <a:xfrm>
              <a:off x="3666950" y="825900"/>
              <a:ext cx="140125" cy="103575"/>
            </a:xfrm>
            <a:custGeom>
              <a:avLst/>
              <a:gdLst/>
              <a:ahLst/>
              <a:cxnLst/>
              <a:rect l="l" t="t" r="r" b="b"/>
              <a:pathLst>
                <a:path w="5605" h="4143" extrusionOk="0">
                  <a:moveTo>
                    <a:pt x="1946" y="1"/>
                  </a:moveTo>
                  <a:cubicBezTo>
                    <a:pt x="1683" y="1"/>
                    <a:pt x="1455" y="133"/>
                    <a:pt x="1335" y="373"/>
                  </a:cubicBezTo>
                  <a:lnTo>
                    <a:pt x="268" y="2774"/>
                  </a:lnTo>
                  <a:cubicBezTo>
                    <a:pt x="201" y="2908"/>
                    <a:pt x="101" y="3008"/>
                    <a:pt x="1" y="3108"/>
                  </a:cubicBezTo>
                  <a:lnTo>
                    <a:pt x="2136" y="4142"/>
                  </a:lnTo>
                  <a:cubicBezTo>
                    <a:pt x="2236" y="4042"/>
                    <a:pt x="2302" y="3942"/>
                    <a:pt x="2369" y="3809"/>
                  </a:cubicBezTo>
                  <a:lnTo>
                    <a:pt x="3437" y="1440"/>
                  </a:lnTo>
                  <a:cubicBezTo>
                    <a:pt x="3559" y="1196"/>
                    <a:pt x="3792" y="1036"/>
                    <a:pt x="4061" y="1036"/>
                  </a:cubicBezTo>
                  <a:cubicBezTo>
                    <a:pt x="4086" y="1036"/>
                    <a:pt x="4111" y="1037"/>
                    <a:pt x="4137" y="1040"/>
                  </a:cubicBezTo>
                  <a:lnTo>
                    <a:pt x="5471" y="1240"/>
                  </a:lnTo>
                  <a:cubicBezTo>
                    <a:pt x="5505" y="1240"/>
                    <a:pt x="5538" y="1273"/>
                    <a:pt x="5605" y="1273"/>
                  </a:cubicBezTo>
                  <a:lnTo>
                    <a:pt x="3503" y="273"/>
                  </a:lnTo>
                  <a:cubicBezTo>
                    <a:pt x="3437" y="239"/>
                    <a:pt x="3403" y="206"/>
                    <a:pt x="3336" y="206"/>
                  </a:cubicBezTo>
                  <a:lnTo>
                    <a:pt x="2036" y="6"/>
                  </a:lnTo>
                  <a:cubicBezTo>
                    <a:pt x="2005" y="2"/>
                    <a:pt x="1975" y="1"/>
                    <a:pt x="194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5"/>
            <p:cNvSpPr/>
            <p:nvPr/>
          </p:nvSpPr>
          <p:spPr>
            <a:xfrm>
              <a:off x="3541025" y="870700"/>
              <a:ext cx="115125" cy="83775"/>
            </a:xfrm>
            <a:custGeom>
              <a:avLst/>
              <a:gdLst/>
              <a:ahLst/>
              <a:cxnLst/>
              <a:rect l="l" t="t" r="r" b="b"/>
              <a:pathLst>
                <a:path w="4605" h="3351" extrusionOk="0">
                  <a:moveTo>
                    <a:pt x="2378" y="0"/>
                  </a:moveTo>
                  <a:cubicBezTo>
                    <a:pt x="2362" y="0"/>
                    <a:pt x="2347" y="4"/>
                    <a:pt x="2336" y="15"/>
                  </a:cubicBezTo>
                  <a:cubicBezTo>
                    <a:pt x="2236" y="15"/>
                    <a:pt x="2169" y="48"/>
                    <a:pt x="2102" y="115"/>
                  </a:cubicBezTo>
                  <a:lnTo>
                    <a:pt x="268" y="1783"/>
                  </a:lnTo>
                  <a:cubicBezTo>
                    <a:pt x="234" y="1783"/>
                    <a:pt x="234" y="1816"/>
                    <a:pt x="201" y="1850"/>
                  </a:cubicBezTo>
                  <a:cubicBezTo>
                    <a:pt x="168" y="1883"/>
                    <a:pt x="168" y="1883"/>
                    <a:pt x="168" y="1916"/>
                  </a:cubicBezTo>
                  <a:cubicBezTo>
                    <a:pt x="101" y="2017"/>
                    <a:pt x="34" y="2117"/>
                    <a:pt x="1" y="2217"/>
                  </a:cubicBezTo>
                  <a:cubicBezTo>
                    <a:pt x="1" y="2250"/>
                    <a:pt x="1" y="2283"/>
                    <a:pt x="1" y="2317"/>
                  </a:cubicBezTo>
                  <a:lnTo>
                    <a:pt x="2102" y="3351"/>
                  </a:lnTo>
                  <a:cubicBezTo>
                    <a:pt x="2169" y="3151"/>
                    <a:pt x="2269" y="2951"/>
                    <a:pt x="2403" y="2817"/>
                  </a:cubicBezTo>
                  <a:lnTo>
                    <a:pt x="4237" y="1149"/>
                  </a:lnTo>
                  <a:cubicBezTo>
                    <a:pt x="4302" y="1085"/>
                    <a:pt x="4380" y="1048"/>
                    <a:pt x="4464" y="1048"/>
                  </a:cubicBezTo>
                  <a:cubicBezTo>
                    <a:pt x="4510" y="1048"/>
                    <a:pt x="4557" y="1059"/>
                    <a:pt x="4604" y="1083"/>
                  </a:cubicBezTo>
                  <a:lnTo>
                    <a:pt x="2469" y="15"/>
                  </a:lnTo>
                  <a:cubicBezTo>
                    <a:pt x="2447" y="15"/>
                    <a:pt x="2410" y="0"/>
                    <a:pt x="237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5"/>
            <p:cNvSpPr/>
            <p:nvPr/>
          </p:nvSpPr>
          <p:spPr>
            <a:xfrm>
              <a:off x="3412600" y="1223825"/>
              <a:ext cx="98425" cy="80075"/>
            </a:xfrm>
            <a:custGeom>
              <a:avLst/>
              <a:gdLst/>
              <a:ahLst/>
              <a:cxnLst/>
              <a:rect l="l" t="t" r="r" b="b"/>
              <a:pathLst>
                <a:path w="3937" h="3203" extrusionOk="0">
                  <a:moveTo>
                    <a:pt x="1802" y="0"/>
                  </a:moveTo>
                  <a:lnTo>
                    <a:pt x="201" y="1668"/>
                  </a:lnTo>
                  <a:cubicBezTo>
                    <a:pt x="168" y="1701"/>
                    <a:pt x="168" y="1735"/>
                    <a:pt x="134" y="1768"/>
                  </a:cubicBezTo>
                  <a:cubicBezTo>
                    <a:pt x="101" y="1802"/>
                    <a:pt x="101" y="1835"/>
                    <a:pt x="68" y="1868"/>
                  </a:cubicBezTo>
                  <a:cubicBezTo>
                    <a:pt x="34" y="1968"/>
                    <a:pt x="1" y="2068"/>
                    <a:pt x="1" y="2168"/>
                  </a:cubicBezTo>
                  <a:lnTo>
                    <a:pt x="2102" y="3203"/>
                  </a:lnTo>
                  <a:cubicBezTo>
                    <a:pt x="2136" y="3002"/>
                    <a:pt x="2202" y="2836"/>
                    <a:pt x="2336" y="2702"/>
                  </a:cubicBezTo>
                  <a:lnTo>
                    <a:pt x="3937" y="1034"/>
                  </a:lnTo>
                  <a:lnTo>
                    <a:pt x="1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5"/>
            <p:cNvSpPr/>
            <p:nvPr/>
          </p:nvSpPr>
          <p:spPr>
            <a:xfrm>
              <a:off x="3456800" y="1045350"/>
              <a:ext cx="105950" cy="33400"/>
            </a:xfrm>
            <a:custGeom>
              <a:avLst/>
              <a:gdLst/>
              <a:ahLst/>
              <a:cxnLst/>
              <a:rect l="l" t="t" r="r" b="b"/>
              <a:pathLst>
                <a:path w="4238" h="1336" extrusionOk="0">
                  <a:moveTo>
                    <a:pt x="2102" y="1"/>
                  </a:moveTo>
                  <a:lnTo>
                    <a:pt x="1935" y="67"/>
                  </a:lnTo>
                  <a:lnTo>
                    <a:pt x="1869" y="67"/>
                  </a:lnTo>
                  <a:cubicBezTo>
                    <a:pt x="1852" y="84"/>
                    <a:pt x="1835" y="93"/>
                    <a:pt x="1819" y="93"/>
                  </a:cubicBezTo>
                  <a:cubicBezTo>
                    <a:pt x="1802" y="93"/>
                    <a:pt x="1785" y="84"/>
                    <a:pt x="1769" y="67"/>
                  </a:cubicBezTo>
                  <a:lnTo>
                    <a:pt x="501" y="101"/>
                  </a:lnTo>
                  <a:lnTo>
                    <a:pt x="368" y="101"/>
                  </a:lnTo>
                  <a:lnTo>
                    <a:pt x="268" y="134"/>
                  </a:lnTo>
                  <a:cubicBezTo>
                    <a:pt x="234" y="134"/>
                    <a:pt x="201" y="168"/>
                    <a:pt x="201" y="168"/>
                  </a:cubicBezTo>
                  <a:cubicBezTo>
                    <a:pt x="134" y="201"/>
                    <a:pt x="67" y="234"/>
                    <a:pt x="1" y="301"/>
                  </a:cubicBezTo>
                  <a:lnTo>
                    <a:pt x="2136" y="1335"/>
                  </a:lnTo>
                  <a:cubicBezTo>
                    <a:pt x="2269" y="1202"/>
                    <a:pt x="2436" y="1135"/>
                    <a:pt x="2636" y="1135"/>
                  </a:cubicBezTo>
                  <a:lnTo>
                    <a:pt x="3870" y="1102"/>
                  </a:lnTo>
                  <a:cubicBezTo>
                    <a:pt x="4004" y="1102"/>
                    <a:pt x="4104" y="1068"/>
                    <a:pt x="4237" y="1001"/>
                  </a:cubicBezTo>
                  <a:lnTo>
                    <a:pt x="21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5"/>
            <p:cNvSpPr/>
            <p:nvPr/>
          </p:nvSpPr>
          <p:spPr>
            <a:xfrm>
              <a:off x="3792875" y="905175"/>
              <a:ext cx="84250" cy="61625"/>
            </a:xfrm>
            <a:custGeom>
              <a:avLst/>
              <a:gdLst/>
              <a:ahLst/>
              <a:cxnLst/>
              <a:rect l="l" t="t" r="r" b="b"/>
              <a:pathLst>
                <a:path w="3370" h="2465" extrusionOk="0">
                  <a:moveTo>
                    <a:pt x="1117" y="1"/>
                  </a:moveTo>
                  <a:cubicBezTo>
                    <a:pt x="1038" y="1"/>
                    <a:pt x="963" y="29"/>
                    <a:pt x="901" y="70"/>
                  </a:cubicBezTo>
                  <a:lnTo>
                    <a:pt x="201" y="604"/>
                  </a:lnTo>
                  <a:lnTo>
                    <a:pt x="67" y="1071"/>
                  </a:lnTo>
                  <a:cubicBezTo>
                    <a:pt x="1" y="1371"/>
                    <a:pt x="101" y="1672"/>
                    <a:pt x="334" y="1872"/>
                  </a:cubicBezTo>
                  <a:cubicBezTo>
                    <a:pt x="468" y="1972"/>
                    <a:pt x="568" y="2105"/>
                    <a:pt x="701" y="2239"/>
                  </a:cubicBezTo>
                  <a:cubicBezTo>
                    <a:pt x="805" y="2384"/>
                    <a:pt x="961" y="2465"/>
                    <a:pt x="1119" y="2465"/>
                  </a:cubicBezTo>
                  <a:cubicBezTo>
                    <a:pt x="1216" y="2465"/>
                    <a:pt x="1314" y="2435"/>
                    <a:pt x="1402" y="2372"/>
                  </a:cubicBezTo>
                  <a:lnTo>
                    <a:pt x="3036" y="1105"/>
                  </a:lnTo>
                  <a:cubicBezTo>
                    <a:pt x="3109" y="1056"/>
                    <a:pt x="3201" y="1025"/>
                    <a:pt x="3283" y="1025"/>
                  </a:cubicBezTo>
                  <a:cubicBezTo>
                    <a:pt x="3314" y="1025"/>
                    <a:pt x="3343" y="1029"/>
                    <a:pt x="3370" y="1038"/>
                  </a:cubicBezTo>
                  <a:lnTo>
                    <a:pt x="1268" y="37"/>
                  </a:lnTo>
                  <a:cubicBezTo>
                    <a:pt x="1217" y="12"/>
                    <a:pt x="1166" y="1"/>
                    <a:pt x="11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5"/>
            <p:cNvSpPr/>
            <p:nvPr/>
          </p:nvSpPr>
          <p:spPr>
            <a:xfrm>
              <a:off x="3666950" y="825900"/>
              <a:ext cx="140125" cy="103575"/>
            </a:xfrm>
            <a:custGeom>
              <a:avLst/>
              <a:gdLst/>
              <a:ahLst/>
              <a:cxnLst/>
              <a:rect l="l" t="t" r="r" b="b"/>
              <a:pathLst>
                <a:path w="5605" h="4143" extrusionOk="0">
                  <a:moveTo>
                    <a:pt x="1946" y="1"/>
                  </a:moveTo>
                  <a:cubicBezTo>
                    <a:pt x="1683" y="1"/>
                    <a:pt x="1455" y="133"/>
                    <a:pt x="1335" y="373"/>
                  </a:cubicBezTo>
                  <a:lnTo>
                    <a:pt x="268" y="2774"/>
                  </a:lnTo>
                  <a:cubicBezTo>
                    <a:pt x="201" y="2908"/>
                    <a:pt x="101" y="3008"/>
                    <a:pt x="1" y="3108"/>
                  </a:cubicBezTo>
                  <a:lnTo>
                    <a:pt x="2136" y="4142"/>
                  </a:lnTo>
                  <a:cubicBezTo>
                    <a:pt x="2236" y="4042"/>
                    <a:pt x="2302" y="3942"/>
                    <a:pt x="2369" y="3809"/>
                  </a:cubicBezTo>
                  <a:lnTo>
                    <a:pt x="3437" y="1440"/>
                  </a:lnTo>
                  <a:cubicBezTo>
                    <a:pt x="3559" y="1196"/>
                    <a:pt x="3792" y="1036"/>
                    <a:pt x="4061" y="1036"/>
                  </a:cubicBezTo>
                  <a:cubicBezTo>
                    <a:pt x="4086" y="1036"/>
                    <a:pt x="4111" y="1037"/>
                    <a:pt x="4137" y="1040"/>
                  </a:cubicBezTo>
                  <a:lnTo>
                    <a:pt x="5471" y="1240"/>
                  </a:lnTo>
                  <a:cubicBezTo>
                    <a:pt x="5505" y="1240"/>
                    <a:pt x="5538" y="1273"/>
                    <a:pt x="5605" y="1273"/>
                  </a:cubicBezTo>
                  <a:lnTo>
                    <a:pt x="3503" y="273"/>
                  </a:lnTo>
                  <a:cubicBezTo>
                    <a:pt x="3437" y="239"/>
                    <a:pt x="3403" y="206"/>
                    <a:pt x="3336" y="206"/>
                  </a:cubicBezTo>
                  <a:lnTo>
                    <a:pt x="2036" y="6"/>
                  </a:lnTo>
                  <a:cubicBezTo>
                    <a:pt x="2005" y="2"/>
                    <a:pt x="1975" y="1"/>
                    <a:pt x="1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5"/>
            <p:cNvSpPr/>
            <p:nvPr/>
          </p:nvSpPr>
          <p:spPr>
            <a:xfrm>
              <a:off x="3541025" y="870700"/>
              <a:ext cx="115125" cy="83775"/>
            </a:xfrm>
            <a:custGeom>
              <a:avLst/>
              <a:gdLst/>
              <a:ahLst/>
              <a:cxnLst/>
              <a:rect l="l" t="t" r="r" b="b"/>
              <a:pathLst>
                <a:path w="4605" h="3351" extrusionOk="0">
                  <a:moveTo>
                    <a:pt x="2378" y="0"/>
                  </a:moveTo>
                  <a:cubicBezTo>
                    <a:pt x="2362" y="0"/>
                    <a:pt x="2347" y="4"/>
                    <a:pt x="2336" y="15"/>
                  </a:cubicBezTo>
                  <a:cubicBezTo>
                    <a:pt x="2236" y="15"/>
                    <a:pt x="2169" y="48"/>
                    <a:pt x="2102" y="115"/>
                  </a:cubicBezTo>
                  <a:lnTo>
                    <a:pt x="268" y="1783"/>
                  </a:lnTo>
                  <a:cubicBezTo>
                    <a:pt x="234" y="1783"/>
                    <a:pt x="234" y="1816"/>
                    <a:pt x="201" y="1850"/>
                  </a:cubicBezTo>
                  <a:cubicBezTo>
                    <a:pt x="168" y="1883"/>
                    <a:pt x="168" y="1883"/>
                    <a:pt x="168" y="1916"/>
                  </a:cubicBezTo>
                  <a:cubicBezTo>
                    <a:pt x="101" y="2017"/>
                    <a:pt x="34" y="2117"/>
                    <a:pt x="1" y="2217"/>
                  </a:cubicBezTo>
                  <a:cubicBezTo>
                    <a:pt x="1" y="2250"/>
                    <a:pt x="1" y="2283"/>
                    <a:pt x="1" y="2317"/>
                  </a:cubicBezTo>
                  <a:lnTo>
                    <a:pt x="2102" y="3351"/>
                  </a:lnTo>
                  <a:cubicBezTo>
                    <a:pt x="2169" y="3151"/>
                    <a:pt x="2269" y="2951"/>
                    <a:pt x="2403" y="2817"/>
                  </a:cubicBezTo>
                  <a:lnTo>
                    <a:pt x="4237" y="1149"/>
                  </a:lnTo>
                  <a:cubicBezTo>
                    <a:pt x="4302" y="1085"/>
                    <a:pt x="4380" y="1048"/>
                    <a:pt x="4464" y="1048"/>
                  </a:cubicBezTo>
                  <a:cubicBezTo>
                    <a:pt x="4510" y="1048"/>
                    <a:pt x="4557" y="1059"/>
                    <a:pt x="4604" y="1083"/>
                  </a:cubicBezTo>
                  <a:lnTo>
                    <a:pt x="2469" y="15"/>
                  </a:lnTo>
                  <a:cubicBezTo>
                    <a:pt x="2447" y="15"/>
                    <a:pt x="2410" y="0"/>
                    <a:pt x="23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5"/>
            <p:cNvSpPr/>
            <p:nvPr/>
          </p:nvSpPr>
          <p:spPr>
            <a:xfrm>
              <a:off x="3463475" y="851775"/>
              <a:ext cx="430325" cy="591525"/>
            </a:xfrm>
            <a:custGeom>
              <a:avLst/>
              <a:gdLst/>
              <a:ahLst/>
              <a:cxnLst/>
              <a:rect l="l" t="t" r="r" b="b"/>
              <a:pathLst>
                <a:path w="17213" h="23661" extrusionOk="0">
                  <a:moveTo>
                    <a:pt x="10158" y="6761"/>
                  </a:moveTo>
                  <a:cubicBezTo>
                    <a:pt x="11132" y="6761"/>
                    <a:pt x="11909" y="7390"/>
                    <a:pt x="12209" y="8611"/>
                  </a:cubicBezTo>
                  <a:cubicBezTo>
                    <a:pt x="12743" y="10779"/>
                    <a:pt x="11576" y="14015"/>
                    <a:pt x="9574" y="15783"/>
                  </a:cubicBezTo>
                  <a:cubicBezTo>
                    <a:pt x="8703" y="16567"/>
                    <a:pt x="7826" y="16946"/>
                    <a:pt x="7069" y="16946"/>
                  </a:cubicBezTo>
                  <a:cubicBezTo>
                    <a:pt x="6086" y="16946"/>
                    <a:pt x="5306" y="16307"/>
                    <a:pt x="5004" y="15082"/>
                  </a:cubicBezTo>
                  <a:cubicBezTo>
                    <a:pt x="4470" y="12914"/>
                    <a:pt x="5671" y="9712"/>
                    <a:pt x="7673" y="7911"/>
                  </a:cubicBezTo>
                  <a:cubicBezTo>
                    <a:pt x="8532" y="7139"/>
                    <a:pt x="9404" y="6761"/>
                    <a:pt x="10158" y="6761"/>
                  </a:cubicBezTo>
                  <a:close/>
                  <a:moveTo>
                    <a:pt x="12233" y="1"/>
                  </a:moveTo>
                  <a:cubicBezTo>
                    <a:pt x="11960" y="1"/>
                    <a:pt x="11700" y="161"/>
                    <a:pt x="11609" y="405"/>
                  </a:cubicBezTo>
                  <a:lnTo>
                    <a:pt x="10541" y="2807"/>
                  </a:lnTo>
                  <a:cubicBezTo>
                    <a:pt x="10375" y="3074"/>
                    <a:pt x="10141" y="3274"/>
                    <a:pt x="9841" y="3407"/>
                  </a:cubicBezTo>
                  <a:cubicBezTo>
                    <a:pt x="9574" y="3474"/>
                    <a:pt x="9307" y="3574"/>
                    <a:pt x="9074" y="3708"/>
                  </a:cubicBezTo>
                  <a:cubicBezTo>
                    <a:pt x="8994" y="3747"/>
                    <a:pt x="8912" y="3766"/>
                    <a:pt x="8833" y="3766"/>
                  </a:cubicBezTo>
                  <a:cubicBezTo>
                    <a:pt x="8649" y="3766"/>
                    <a:pt x="8487" y="3661"/>
                    <a:pt x="8440" y="3474"/>
                  </a:cubicBezTo>
                  <a:lnTo>
                    <a:pt x="7906" y="2040"/>
                  </a:lnTo>
                  <a:cubicBezTo>
                    <a:pt x="7866" y="1878"/>
                    <a:pt x="7728" y="1790"/>
                    <a:pt x="7588" y="1790"/>
                  </a:cubicBezTo>
                  <a:cubicBezTo>
                    <a:pt x="7497" y="1790"/>
                    <a:pt x="7405" y="1827"/>
                    <a:pt x="7339" y="1906"/>
                  </a:cubicBezTo>
                  <a:lnTo>
                    <a:pt x="5505" y="3574"/>
                  </a:lnTo>
                  <a:cubicBezTo>
                    <a:pt x="5271" y="3774"/>
                    <a:pt x="5171" y="4108"/>
                    <a:pt x="5204" y="4408"/>
                  </a:cubicBezTo>
                  <a:lnTo>
                    <a:pt x="5438" y="6243"/>
                  </a:lnTo>
                  <a:cubicBezTo>
                    <a:pt x="5438" y="6576"/>
                    <a:pt x="5371" y="6876"/>
                    <a:pt x="5171" y="7143"/>
                  </a:cubicBezTo>
                  <a:cubicBezTo>
                    <a:pt x="4904" y="7577"/>
                    <a:pt x="4604" y="7977"/>
                    <a:pt x="4337" y="8411"/>
                  </a:cubicBezTo>
                  <a:cubicBezTo>
                    <a:pt x="4170" y="8644"/>
                    <a:pt x="3903" y="8811"/>
                    <a:pt x="3603" y="8845"/>
                  </a:cubicBezTo>
                  <a:lnTo>
                    <a:pt x="2336" y="8878"/>
                  </a:lnTo>
                  <a:cubicBezTo>
                    <a:pt x="2035" y="8878"/>
                    <a:pt x="1769" y="9078"/>
                    <a:pt x="1635" y="9345"/>
                  </a:cubicBezTo>
                  <a:lnTo>
                    <a:pt x="668" y="12047"/>
                  </a:lnTo>
                  <a:cubicBezTo>
                    <a:pt x="568" y="12314"/>
                    <a:pt x="701" y="12614"/>
                    <a:pt x="968" y="12714"/>
                  </a:cubicBezTo>
                  <a:lnTo>
                    <a:pt x="2002" y="13048"/>
                  </a:lnTo>
                  <a:cubicBezTo>
                    <a:pt x="2269" y="13181"/>
                    <a:pt x="2436" y="13448"/>
                    <a:pt x="2369" y="13748"/>
                  </a:cubicBezTo>
                  <a:cubicBezTo>
                    <a:pt x="2336" y="14148"/>
                    <a:pt x="2269" y="14549"/>
                    <a:pt x="2236" y="14982"/>
                  </a:cubicBezTo>
                  <a:cubicBezTo>
                    <a:pt x="2236" y="15316"/>
                    <a:pt x="2102" y="15616"/>
                    <a:pt x="1902" y="15850"/>
                  </a:cubicBezTo>
                  <a:lnTo>
                    <a:pt x="267" y="17517"/>
                  </a:lnTo>
                  <a:cubicBezTo>
                    <a:pt x="67" y="17751"/>
                    <a:pt x="1" y="18085"/>
                    <a:pt x="34" y="18385"/>
                  </a:cubicBezTo>
                  <a:lnTo>
                    <a:pt x="501" y="20253"/>
                  </a:lnTo>
                  <a:cubicBezTo>
                    <a:pt x="523" y="20407"/>
                    <a:pt x="661" y="20517"/>
                    <a:pt x="800" y="20517"/>
                  </a:cubicBezTo>
                  <a:cubicBezTo>
                    <a:pt x="872" y="20517"/>
                    <a:pt x="945" y="20488"/>
                    <a:pt x="1001" y="20420"/>
                  </a:cubicBezTo>
                  <a:lnTo>
                    <a:pt x="2669" y="19185"/>
                  </a:lnTo>
                  <a:cubicBezTo>
                    <a:pt x="2753" y="19116"/>
                    <a:pt x="2859" y="19081"/>
                    <a:pt x="2965" y="19081"/>
                  </a:cubicBezTo>
                  <a:cubicBezTo>
                    <a:pt x="3113" y="19081"/>
                    <a:pt x="3258" y="19149"/>
                    <a:pt x="3336" y="19285"/>
                  </a:cubicBezTo>
                  <a:cubicBezTo>
                    <a:pt x="3470" y="19419"/>
                    <a:pt x="3570" y="19552"/>
                    <a:pt x="3703" y="19686"/>
                  </a:cubicBezTo>
                  <a:cubicBezTo>
                    <a:pt x="3937" y="19886"/>
                    <a:pt x="4037" y="20186"/>
                    <a:pt x="3970" y="20486"/>
                  </a:cubicBezTo>
                  <a:lnTo>
                    <a:pt x="3236" y="22888"/>
                  </a:lnTo>
                  <a:cubicBezTo>
                    <a:pt x="3136" y="23155"/>
                    <a:pt x="3336" y="23455"/>
                    <a:pt x="3603" y="23455"/>
                  </a:cubicBezTo>
                  <a:lnTo>
                    <a:pt x="4904" y="23655"/>
                  </a:lnTo>
                  <a:cubicBezTo>
                    <a:pt x="4934" y="23659"/>
                    <a:pt x="4965" y="23660"/>
                    <a:pt x="4995" y="23660"/>
                  </a:cubicBezTo>
                  <a:cubicBezTo>
                    <a:pt x="5263" y="23660"/>
                    <a:pt x="5518" y="23528"/>
                    <a:pt x="5638" y="23288"/>
                  </a:cubicBezTo>
                  <a:lnTo>
                    <a:pt x="6672" y="20887"/>
                  </a:lnTo>
                  <a:cubicBezTo>
                    <a:pt x="6839" y="20586"/>
                    <a:pt x="7072" y="20386"/>
                    <a:pt x="7373" y="20286"/>
                  </a:cubicBezTo>
                  <a:cubicBezTo>
                    <a:pt x="7639" y="20186"/>
                    <a:pt x="7906" y="20086"/>
                    <a:pt x="8173" y="19953"/>
                  </a:cubicBezTo>
                  <a:cubicBezTo>
                    <a:pt x="8236" y="19917"/>
                    <a:pt x="8303" y="19900"/>
                    <a:pt x="8370" y="19900"/>
                  </a:cubicBezTo>
                  <a:cubicBezTo>
                    <a:pt x="8553" y="19900"/>
                    <a:pt x="8734" y="20024"/>
                    <a:pt x="8807" y="20219"/>
                  </a:cubicBezTo>
                  <a:lnTo>
                    <a:pt x="9307" y="21620"/>
                  </a:lnTo>
                  <a:cubicBezTo>
                    <a:pt x="9348" y="21782"/>
                    <a:pt x="9486" y="21870"/>
                    <a:pt x="9626" y="21870"/>
                  </a:cubicBezTo>
                  <a:cubicBezTo>
                    <a:pt x="9717" y="21870"/>
                    <a:pt x="9809" y="21833"/>
                    <a:pt x="9874" y="21754"/>
                  </a:cubicBezTo>
                  <a:lnTo>
                    <a:pt x="11709" y="20086"/>
                  </a:lnTo>
                  <a:cubicBezTo>
                    <a:pt x="11942" y="19852"/>
                    <a:pt x="12043" y="19552"/>
                    <a:pt x="12043" y="19252"/>
                  </a:cubicBezTo>
                  <a:lnTo>
                    <a:pt x="11776" y="17417"/>
                  </a:lnTo>
                  <a:cubicBezTo>
                    <a:pt x="11776" y="17117"/>
                    <a:pt x="11842" y="16784"/>
                    <a:pt x="12043" y="16517"/>
                  </a:cubicBezTo>
                  <a:cubicBezTo>
                    <a:pt x="12309" y="16083"/>
                    <a:pt x="12610" y="15683"/>
                    <a:pt x="12876" y="15249"/>
                  </a:cubicBezTo>
                  <a:cubicBezTo>
                    <a:pt x="13043" y="15016"/>
                    <a:pt x="13310" y="14849"/>
                    <a:pt x="13610" y="14816"/>
                  </a:cubicBezTo>
                  <a:lnTo>
                    <a:pt x="14878" y="14782"/>
                  </a:lnTo>
                  <a:cubicBezTo>
                    <a:pt x="15178" y="14782"/>
                    <a:pt x="15445" y="14582"/>
                    <a:pt x="15545" y="14315"/>
                  </a:cubicBezTo>
                  <a:lnTo>
                    <a:pt x="16546" y="11613"/>
                  </a:lnTo>
                  <a:cubicBezTo>
                    <a:pt x="16646" y="11346"/>
                    <a:pt x="16512" y="11046"/>
                    <a:pt x="16246" y="10979"/>
                  </a:cubicBezTo>
                  <a:lnTo>
                    <a:pt x="15211" y="10613"/>
                  </a:lnTo>
                  <a:cubicBezTo>
                    <a:pt x="14945" y="10512"/>
                    <a:pt x="14778" y="10212"/>
                    <a:pt x="14845" y="9945"/>
                  </a:cubicBezTo>
                  <a:cubicBezTo>
                    <a:pt x="14911" y="9512"/>
                    <a:pt x="14945" y="9111"/>
                    <a:pt x="14978" y="8678"/>
                  </a:cubicBezTo>
                  <a:cubicBezTo>
                    <a:pt x="14978" y="8344"/>
                    <a:pt x="15111" y="8044"/>
                    <a:pt x="15312" y="7810"/>
                  </a:cubicBezTo>
                  <a:lnTo>
                    <a:pt x="16946" y="6109"/>
                  </a:lnTo>
                  <a:cubicBezTo>
                    <a:pt x="17146" y="5876"/>
                    <a:pt x="17213" y="5576"/>
                    <a:pt x="17180" y="5275"/>
                  </a:cubicBezTo>
                  <a:lnTo>
                    <a:pt x="16713" y="3441"/>
                  </a:lnTo>
                  <a:cubicBezTo>
                    <a:pt x="16713" y="3263"/>
                    <a:pt x="16564" y="3159"/>
                    <a:pt x="16416" y="3159"/>
                  </a:cubicBezTo>
                  <a:cubicBezTo>
                    <a:pt x="16342" y="3159"/>
                    <a:pt x="16268" y="3185"/>
                    <a:pt x="16212" y="3241"/>
                  </a:cubicBezTo>
                  <a:lnTo>
                    <a:pt x="14578" y="4508"/>
                  </a:lnTo>
                  <a:cubicBezTo>
                    <a:pt x="14487" y="4573"/>
                    <a:pt x="14386" y="4603"/>
                    <a:pt x="14286" y="4603"/>
                  </a:cubicBezTo>
                  <a:cubicBezTo>
                    <a:pt x="14130" y="4603"/>
                    <a:pt x="13979" y="4530"/>
                    <a:pt x="13877" y="4408"/>
                  </a:cubicBezTo>
                  <a:cubicBezTo>
                    <a:pt x="13744" y="4241"/>
                    <a:pt x="13644" y="4108"/>
                    <a:pt x="13510" y="4008"/>
                  </a:cubicBezTo>
                  <a:cubicBezTo>
                    <a:pt x="13277" y="3808"/>
                    <a:pt x="13177" y="3507"/>
                    <a:pt x="13243" y="3207"/>
                  </a:cubicBezTo>
                  <a:lnTo>
                    <a:pt x="13977" y="772"/>
                  </a:lnTo>
                  <a:cubicBezTo>
                    <a:pt x="14077" y="505"/>
                    <a:pt x="13877" y="238"/>
                    <a:pt x="13610" y="205"/>
                  </a:cubicBezTo>
                  <a:lnTo>
                    <a:pt x="12309" y="5"/>
                  </a:lnTo>
                  <a:cubicBezTo>
                    <a:pt x="12284" y="2"/>
                    <a:pt x="12258" y="1"/>
                    <a:pt x="1223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5"/>
            <p:cNvSpPr/>
            <p:nvPr/>
          </p:nvSpPr>
          <p:spPr>
            <a:xfrm>
              <a:off x="3463475" y="851775"/>
              <a:ext cx="430325" cy="591525"/>
            </a:xfrm>
            <a:custGeom>
              <a:avLst/>
              <a:gdLst/>
              <a:ahLst/>
              <a:cxnLst/>
              <a:rect l="l" t="t" r="r" b="b"/>
              <a:pathLst>
                <a:path w="17213" h="23661" extrusionOk="0">
                  <a:moveTo>
                    <a:pt x="10158" y="6761"/>
                  </a:moveTo>
                  <a:cubicBezTo>
                    <a:pt x="11132" y="6761"/>
                    <a:pt x="11909" y="7390"/>
                    <a:pt x="12209" y="8611"/>
                  </a:cubicBezTo>
                  <a:cubicBezTo>
                    <a:pt x="12743" y="10779"/>
                    <a:pt x="11576" y="14015"/>
                    <a:pt x="9574" y="15783"/>
                  </a:cubicBezTo>
                  <a:cubicBezTo>
                    <a:pt x="8703" y="16567"/>
                    <a:pt x="7826" y="16946"/>
                    <a:pt x="7069" y="16946"/>
                  </a:cubicBezTo>
                  <a:cubicBezTo>
                    <a:pt x="6086" y="16946"/>
                    <a:pt x="5306" y="16307"/>
                    <a:pt x="5004" y="15082"/>
                  </a:cubicBezTo>
                  <a:cubicBezTo>
                    <a:pt x="4470" y="12914"/>
                    <a:pt x="5671" y="9712"/>
                    <a:pt x="7673" y="7911"/>
                  </a:cubicBezTo>
                  <a:cubicBezTo>
                    <a:pt x="8532" y="7139"/>
                    <a:pt x="9404" y="6761"/>
                    <a:pt x="10158" y="6761"/>
                  </a:cubicBezTo>
                  <a:close/>
                  <a:moveTo>
                    <a:pt x="12233" y="1"/>
                  </a:moveTo>
                  <a:cubicBezTo>
                    <a:pt x="11960" y="1"/>
                    <a:pt x="11700" y="161"/>
                    <a:pt x="11609" y="405"/>
                  </a:cubicBezTo>
                  <a:lnTo>
                    <a:pt x="10541" y="2807"/>
                  </a:lnTo>
                  <a:cubicBezTo>
                    <a:pt x="10375" y="3074"/>
                    <a:pt x="10141" y="3274"/>
                    <a:pt x="9841" y="3407"/>
                  </a:cubicBezTo>
                  <a:cubicBezTo>
                    <a:pt x="9574" y="3474"/>
                    <a:pt x="9307" y="3574"/>
                    <a:pt x="9074" y="3708"/>
                  </a:cubicBezTo>
                  <a:cubicBezTo>
                    <a:pt x="8994" y="3747"/>
                    <a:pt x="8912" y="3766"/>
                    <a:pt x="8833" y="3766"/>
                  </a:cubicBezTo>
                  <a:cubicBezTo>
                    <a:pt x="8649" y="3766"/>
                    <a:pt x="8487" y="3661"/>
                    <a:pt x="8440" y="3474"/>
                  </a:cubicBezTo>
                  <a:lnTo>
                    <a:pt x="7906" y="2040"/>
                  </a:lnTo>
                  <a:cubicBezTo>
                    <a:pt x="7866" y="1878"/>
                    <a:pt x="7728" y="1790"/>
                    <a:pt x="7588" y="1790"/>
                  </a:cubicBezTo>
                  <a:cubicBezTo>
                    <a:pt x="7497" y="1790"/>
                    <a:pt x="7405" y="1827"/>
                    <a:pt x="7339" y="1906"/>
                  </a:cubicBezTo>
                  <a:lnTo>
                    <a:pt x="5505" y="3574"/>
                  </a:lnTo>
                  <a:cubicBezTo>
                    <a:pt x="5271" y="3774"/>
                    <a:pt x="5171" y="4108"/>
                    <a:pt x="5204" y="4408"/>
                  </a:cubicBezTo>
                  <a:lnTo>
                    <a:pt x="5438" y="6243"/>
                  </a:lnTo>
                  <a:cubicBezTo>
                    <a:pt x="5438" y="6576"/>
                    <a:pt x="5371" y="6876"/>
                    <a:pt x="5171" y="7143"/>
                  </a:cubicBezTo>
                  <a:cubicBezTo>
                    <a:pt x="4904" y="7577"/>
                    <a:pt x="4604" y="7977"/>
                    <a:pt x="4337" y="8411"/>
                  </a:cubicBezTo>
                  <a:cubicBezTo>
                    <a:pt x="4170" y="8644"/>
                    <a:pt x="3903" y="8811"/>
                    <a:pt x="3603" y="8845"/>
                  </a:cubicBezTo>
                  <a:lnTo>
                    <a:pt x="2336" y="8878"/>
                  </a:lnTo>
                  <a:cubicBezTo>
                    <a:pt x="2035" y="8878"/>
                    <a:pt x="1769" y="9078"/>
                    <a:pt x="1635" y="9345"/>
                  </a:cubicBezTo>
                  <a:lnTo>
                    <a:pt x="668" y="12047"/>
                  </a:lnTo>
                  <a:cubicBezTo>
                    <a:pt x="568" y="12314"/>
                    <a:pt x="701" y="12614"/>
                    <a:pt x="968" y="12714"/>
                  </a:cubicBezTo>
                  <a:lnTo>
                    <a:pt x="2002" y="13048"/>
                  </a:lnTo>
                  <a:cubicBezTo>
                    <a:pt x="2269" y="13181"/>
                    <a:pt x="2436" y="13448"/>
                    <a:pt x="2369" y="13748"/>
                  </a:cubicBezTo>
                  <a:cubicBezTo>
                    <a:pt x="2336" y="14148"/>
                    <a:pt x="2269" y="14549"/>
                    <a:pt x="2236" y="14982"/>
                  </a:cubicBezTo>
                  <a:cubicBezTo>
                    <a:pt x="2236" y="15316"/>
                    <a:pt x="2102" y="15616"/>
                    <a:pt x="1902" y="15850"/>
                  </a:cubicBezTo>
                  <a:lnTo>
                    <a:pt x="267" y="17517"/>
                  </a:lnTo>
                  <a:cubicBezTo>
                    <a:pt x="67" y="17751"/>
                    <a:pt x="1" y="18085"/>
                    <a:pt x="34" y="18385"/>
                  </a:cubicBezTo>
                  <a:lnTo>
                    <a:pt x="501" y="20253"/>
                  </a:lnTo>
                  <a:cubicBezTo>
                    <a:pt x="523" y="20407"/>
                    <a:pt x="661" y="20517"/>
                    <a:pt x="800" y="20517"/>
                  </a:cubicBezTo>
                  <a:cubicBezTo>
                    <a:pt x="872" y="20517"/>
                    <a:pt x="945" y="20488"/>
                    <a:pt x="1001" y="20420"/>
                  </a:cubicBezTo>
                  <a:lnTo>
                    <a:pt x="2669" y="19185"/>
                  </a:lnTo>
                  <a:cubicBezTo>
                    <a:pt x="2753" y="19116"/>
                    <a:pt x="2859" y="19081"/>
                    <a:pt x="2965" y="19081"/>
                  </a:cubicBezTo>
                  <a:cubicBezTo>
                    <a:pt x="3113" y="19081"/>
                    <a:pt x="3258" y="19149"/>
                    <a:pt x="3336" y="19285"/>
                  </a:cubicBezTo>
                  <a:cubicBezTo>
                    <a:pt x="3470" y="19419"/>
                    <a:pt x="3570" y="19552"/>
                    <a:pt x="3703" y="19686"/>
                  </a:cubicBezTo>
                  <a:cubicBezTo>
                    <a:pt x="3937" y="19886"/>
                    <a:pt x="4037" y="20186"/>
                    <a:pt x="3970" y="20486"/>
                  </a:cubicBezTo>
                  <a:lnTo>
                    <a:pt x="3236" y="22888"/>
                  </a:lnTo>
                  <a:cubicBezTo>
                    <a:pt x="3136" y="23155"/>
                    <a:pt x="3336" y="23455"/>
                    <a:pt x="3603" y="23455"/>
                  </a:cubicBezTo>
                  <a:lnTo>
                    <a:pt x="4904" y="23655"/>
                  </a:lnTo>
                  <a:cubicBezTo>
                    <a:pt x="4934" y="23659"/>
                    <a:pt x="4965" y="23660"/>
                    <a:pt x="4995" y="23660"/>
                  </a:cubicBezTo>
                  <a:cubicBezTo>
                    <a:pt x="5263" y="23660"/>
                    <a:pt x="5518" y="23528"/>
                    <a:pt x="5638" y="23288"/>
                  </a:cubicBezTo>
                  <a:lnTo>
                    <a:pt x="6672" y="20887"/>
                  </a:lnTo>
                  <a:cubicBezTo>
                    <a:pt x="6839" y="20586"/>
                    <a:pt x="7072" y="20386"/>
                    <a:pt x="7373" y="20286"/>
                  </a:cubicBezTo>
                  <a:cubicBezTo>
                    <a:pt x="7639" y="20186"/>
                    <a:pt x="7906" y="20086"/>
                    <a:pt x="8173" y="19953"/>
                  </a:cubicBezTo>
                  <a:cubicBezTo>
                    <a:pt x="8236" y="19917"/>
                    <a:pt x="8303" y="19900"/>
                    <a:pt x="8370" y="19900"/>
                  </a:cubicBezTo>
                  <a:cubicBezTo>
                    <a:pt x="8553" y="19900"/>
                    <a:pt x="8734" y="20024"/>
                    <a:pt x="8807" y="20219"/>
                  </a:cubicBezTo>
                  <a:lnTo>
                    <a:pt x="9307" y="21620"/>
                  </a:lnTo>
                  <a:cubicBezTo>
                    <a:pt x="9348" y="21782"/>
                    <a:pt x="9486" y="21870"/>
                    <a:pt x="9626" y="21870"/>
                  </a:cubicBezTo>
                  <a:cubicBezTo>
                    <a:pt x="9717" y="21870"/>
                    <a:pt x="9809" y="21833"/>
                    <a:pt x="9874" y="21754"/>
                  </a:cubicBezTo>
                  <a:lnTo>
                    <a:pt x="11709" y="20086"/>
                  </a:lnTo>
                  <a:cubicBezTo>
                    <a:pt x="11942" y="19852"/>
                    <a:pt x="12043" y="19552"/>
                    <a:pt x="12043" y="19252"/>
                  </a:cubicBezTo>
                  <a:lnTo>
                    <a:pt x="11776" y="17417"/>
                  </a:lnTo>
                  <a:cubicBezTo>
                    <a:pt x="11776" y="17117"/>
                    <a:pt x="11842" y="16784"/>
                    <a:pt x="12043" y="16517"/>
                  </a:cubicBezTo>
                  <a:cubicBezTo>
                    <a:pt x="12309" y="16083"/>
                    <a:pt x="12610" y="15683"/>
                    <a:pt x="12876" y="15249"/>
                  </a:cubicBezTo>
                  <a:cubicBezTo>
                    <a:pt x="13043" y="15016"/>
                    <a:pt x="13310" y="14849"/>
                    <a:pt x="13610" y="14816"/>
                  </a:cubicBezTo>
                  <a:lnTo>
                    <a:pt x="14878" y="14782"/>
                  </a:lnTo>
                  <a:cubicBezTo>
                    <a:pt x="15178" y="14782"/>
                    <a:pt x="15445" y="14582"/>
                    <a:pt x="15545" y="14315"/>
                  </a:cubicBezTo>
                  <a:lnTo>
                    <a:pt x="16546" y="11613"/>
                  </a:lnTo>
                  <a:cubicBezTo>
                    <a:pt x="16646" y="11346"/>
                    <a:pt x="16512" y="11046"/>
                    <a:pt x="16246" y="10979"/>
                  </a:cubicBezTo>
                  <a:lnTo>
                    <a:pt x="15211" y="10613"/>
                  </a:lnTo>
                  <a:cubicBezTo>
                    <a:pt x="14945" y="10512"/>
                    <a:pt x="14778" y="10212"/>
                    <a:pt x="14845" y="9945"/>
                  </a:cubicBezTo>
                  <a:cubicBezTo>
                    <a:pt x="14911" y="9512"/>
                    <a:pt x="14945" y="9111"/>
                    <a:pt x="14978" y="8678"/>
                  </a:cubicBezTo>
                  <a:cubicBezTo>
                    <a:pt x="14978" y="8344"/>
                    <a:pt x="15111" y="8044"/>
                    <a:pt x="15312" y="7810"/>
                  </a:cubicBezTo>
                  <a:lnTo>
                    <a:pt x="16946" y="6109"/>
                  </a:lnTo>
                  <a:cubicBezTo>
                    <a:pt x="17146" y="5876"/>
                    <a:pt x="17213" y="5576"/>
                    <a:pt x="17180" y="5275"/>
                  </a:cubicBezTo>
                  <a:lnTo>
                    <a:pt x="16713" y="3441"/>
                  </a:lnTo>
                  <a:cubicBezTo>
                    <a:pt x="16713" y="3263"/>
                    <a:pt x="16564" y="3159"/>
                    <a:pt x="16416" y="3159"/>
                  </a:cubicBezTo>
                  <a:cubicBezTo>
                    <a:pt x="16342" y="3159"/>
                    <a:pt x="16268" y="3185"/>
                    <a:pt x="16212" y="3241"/>
                  </a:cubicBezTo>
                  <a:lnTo>
                    <a:pt x="14578" y="4508"/>
                  </a:lnTo>
                  <a:cubicBezTo>
                    <a:pt x="14487" y="4573"/>
                    <a:pt x="14386" y="4603"/>
                    <a:pt x="14286" y="4603"/>
                  </a:cubicBezTo>
                  <a:cubicBezTo>
                    <a:pt x="14130" y="4603"/>
                    <a:pt x="13979" y="4530"/>
                    <a:pt x="13877" y="4408"/>
                  </a:cubicBezTo>
                  <a:cubicBezTo>
                    <a:pt x="13744" y="4241"/>
                    <a:pt x="13644" y="4108"/>
                    <a:pt x="13510" y="4008"/>
                  </a:cubicBezTo>
                  <a:cubicBezTo>
                    <a:pt x="13277" y="3808"/>
                    <a:pt x="13177" y="3507"/>
                    <a:pt x="13243" y="3207"/>
                  </a:cubicBezTo>
                  <a:lnTo>
                    <a:pt x="13977" y="772"/>
                  </a:lnTo>
                  <a:cubicBezTo>
                    <a:pt x="14077" y="505"/>
                    <a:pt x="13877" y="238"/>
                    <a:pt x="13610" y="205"/>
                  </a:cubicBezTo>
                  <a:lnTo>
                    <a:pt x="12309" y="5"/>
                  </a:lnTo>
                  <a:cubicBezTo>
                    <a:pt x="12284" y="2"/>
                    <a:pt x="12258" y="1"/>
                    <a:pt x="12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5"/>
            <p:cNvSpPr/>
            <p:nvPr/>
          </p:nvSpPr>
          <p:spPr>
            <a:xfrm>
              <a:off x="1833150" y="886700"/>
              <a:ext cx="1280925" cy="3282700"/>
            </a:xfrm>
            <a:custGeom>
              <a:avLst/>
              <a:gdLst/>
              <a:ahLst/>
              <a:cxnLst/>
              <a:rect l="l" t="t" r="r" b="b"/>
              <a:pathLst>
                <a:path w="51237" h="131308" extrusionOk="0">
                  <a:moveTo>
                    <a:pt x="45913" y="1"/>
                  </a:moveTo>
                  <a:cubicBezTo>
                    <a:pt x="45446" y="1"/>
                    <a:pt x="44988" y="100"/>
                    <a:pt x="44566" y="342"/>
                  </a:cubicBezTo>
                  <a:lnTo>
                    <a:pt x="2302" y="24760"/>
                  </a:lnTo>
                  <a:cubicBezTo>
                    <a:pt x="934" y="25527"/>
                    <a:pt x="67" y="26962"/>
                    <a:pt x="0" y="28529"/>
                  </a:cubicBezTo>
                  <a:lnTo>
                    <a:pt x="0" y="126800"/>
                  </a:lnTo>
                  <a:cubicBezTo>
                    <a:pt x="0" y="128367"/>
                    <a:pt x="968" y="130169"/>
                    <a:pt x="2135" y="130836"/>
                  </a:cubicBezTo>
                  <a:cubicBezTo>
                    <a:pt x="2681" y="131154"/>
                    <a:pt x="3400" y="131307"/>
                    <a:pt x="4146" y="131307"/>
                  </a:cubicBezTo>
                  <a:cubicBezTo>
                    <a:pt x="5042" y="131307"/>
                    <a:pt x="5978" y="131087"/>
                    <a:pt x="6705" y="130669"/>
                  </a:cubicBezTo>
                  <a:lnTo>
                    <a:pt x="48835" y="106352"/>
                  </a:lnTo>
                  <a:cubicBezTo>
                    <a:pt x="50236" y="105418"/>
                    <a:pt x="51137" y="103850"/>
                    <a:pt x="51237" y="102149"/>
                  </a:cubicBezTo>
                  <a:lnTo>
                    <a:pt x="51237" y="4212"/>
                  </a:lnTo>
                  <a:cubicBezTo>
                    <a:pt x="51237" y="2677"/>
                    <a:pt x="49969" y="1610"/>
                    <a:pt x="48769" y="943"/>
                  </a:cubicBezTo>
                  <a:cubicBezTo>
                    <a:pt x="47970" y="464"/>
                    <a:pt x="46923" y="1"/>
                    <a:pt x="4591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5"/>
            <p:cNvSpPr/>
            <p:nvPr/>
          </p:nvSpPr>
          <p:spPr>
            <a:xfrm>
              <a:off x="1833150" y="1548225"/>
              <a:ext cx="153475" cy="2620975"/>
            </a:xfrm>
            <a:custGeom>
              <a:avLst/>
              <a:gdLst/>
              <a:ahLst/>
              <a:cxnLst/>
              <a:rect l="l" t="t" r="r" b="b"/>
              <a:pathLst>
                <a:path w="6139" h="104839" extrusionOk="0">
                  <a:moveTo>
                    <a:pt x="6138" y="104475"/>
                  </a:moveTo>
                  <a:lnTo>
                    <a:pt x="6138" y="104475"/>
                  </a:lnTo>
                  <a:cubicBezTo>
                    <a:pt x="6107" y="104487"/>
                    <a:pt x="6075" y="104499"/>
                    <a:pt x="6044" y="104510"/>
                  </a:cubicBezTo>
                  <a:lnTo>
                    <a:pt x="6044" y="104510"/>
                  </a:lnTo>
                  <a:cubicBezTo>
                    <a:pt x="6075" y="104499"/>
                    <a:pt x="6106" y="104487"/>
                    <a:pt x="6138" y="104475"/>
                  </a:cubicBezTo>
                  <a:close/>
                  <a:moveTo>
                    <a:pt x="634" y="0"/>
                  </a:moveTo>
                  <a:cubicBezTo>
                    <a:pt x="234" y="634"/>
                    <a:pt x="34" y="1334"/>
                    <a:pt x="0" y="2068"/>
                  </a:cubicBezTo>
                  <a:lnTo>
                    <a:pt x="0" y="100339"/>
                  </a:lnTo>
                  <a:cubicBezTo>
                    <a:pt x="0" y="101873"/>
                    <a:pt x="968" y="103708"/>
                    <a:pt x="2135" y="104375"/>
                  </a:cubicBezTo>
                  <a:cubicBezTo>
                    <a:pt x="2676" y="104689"/>
                    <a:pt x="3390" y="104839"/>
                    <a:pt x="4134" y="104839"/>
                  </a:cubicBezTo>
                  <a:cubicBezTo>
                    <a:pt x="4779" y="104839"/>
                    <a:pt x="5446" y="104726"/>
                    <a:pt x="6044" y="104510"/>
                  </a:cubicBezTo>
                  <a:lnTo>
                    <a:pt x="6044" y="104510"/>
                  </a:lnTo>
                  <a:cubicBezTo>
                    <a:pt x="5759" y="104611"/>
                    <a:pt x="5487" y="104660"/>
                    <a:pt x="5233" y="104660"/>
                  </a:cubicBezTo>
                  <a:cubicBezTo>
                    <a:pt x="4157" y="104660"/>
                    <a:pt x="3403" y="103787"/>
                    <a:pt x="3403" y="102307"/>
                  </a:cubicBezTo>
                  <a:lnTo>
                    <a:pt x="3403" y="5037"/>
                  </a:lnTo>
                  <a:cubicBezTo>
                    <a:pt x="3470" y="4003"/>
                    <a:pt x="3870" y="3002"/>
                    <a:pt x="4537" y="2235"/>
                  </a:cubicBezTo>
                  <a:lnTo>
                    <a:pt x="6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5"/>
            <p:cNvSpPr/>
            <p:nvPr/>
          </p:nvSpPr>
          <p:spPr>
            <a:xfrm>
              <a:off x="1849000" y="886700"/>
              <a:ext cx="1265075" cy="716575"/>
            </a:xfrm>
            <a:custGeom>
              <a:avLst/>
              <a:gdLst/>
              <a:ahLst/>
              <a:cxnLst/>
              <a:rect l="l" t="t" r="r" b="b"/>
              <a:pathLst>
                <a:path w="50603" h="28663" extrusionOk="0">
                  <a:moveTo>
                    <a:pt x="45279" y="1"/>
                  </a:moveTo>
                  <a:cubicBezTo>
                    <a:pt x="44812" y="1"/>
                    <a:pt x="44354" y="100"/>
                    <a:pt x="43932" y="342"/>
                  </a:cubicBezTo>
                  <a:lnTo>
                    <a:pt x="1435" y="24860"/>
                  </a:lnTo>
                  <a:cubicBezTo>
                    <a:pt x="834" y="25260"/>
                    <a:pt x="334" y="25827"/>
                    <a:pt x="0" y="26461"/>
                  </a:cubicBezTo>
                  <a:lnTo>
                    <a:pt x="3903" y="28663"/>
                  </a:lnTo>
                  <a:cubicBezTo>
                    <a:pt x="4203" y="28329"/>
                    <a:pt x="4537" y="28029"/>
                    <a:pt x="4937" y="27795"/>
                  </a:cubicBezTo>
                  <a:lnTo>
                    <a:pt x="48201" y="2811"/>
                  </a:lnTo>
                  <a:cubicBezTo>
                    <a:pt x="48587" y="2588"/>
                    <a:pt x="48951" y="2482"/>
                    <a:pt x="49273" y="2482"/>
                  </a:cubicBezTo>
                  <a:cubicBezTo>
                    <a:pt x="50011" y="2482"/>
                    <a:pt x="50533" y="3037"/>
                    <a:pt x="50603" y="4012"/>
                  </a:cubicBezTo>
                  <a:cubicBezTo>
                    <a:pt x="50536" y="2511"/>
                    <a:pt x="49335" y="1610"/>
                    <a:pt x="48135" y="943"/>
                  </a:cubicBezTo>
                  <a:cubicBezTo>
                    <a:pt x="47336" y="464"/>
                    <a:pt x="46289" y="1"/>
                    <a:pt x="4527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5"/>
            <p:cNvSpPr/>
            <p:nvPr/>
          </p:nvSpPr>
          <p:spPr>
            <a:xfrm>
              <a:off x="1918200" y="949100"/>
              <a:ext cx="1195875" cy="3215775"/>
            </a:xfrm>
            <a:custGeom>
              <a:avLst/>
              <a:gdLst/>
              <a:ahLst/>
              <a:cxnLst/>
              <a:rect l="l" t="t" r="r" b="b"/>
              <a:pathLst>
                <a:path w="47835" h="128631" extrusionOk="0">
                  <a:moveTo>
                    <a:pt x="46525" y="1"/>
                  </a:moveTo>
                  <a:cubicBezTo>
                    <a:pt x="46198" y="1"/>
                    <a:pt x="45827" y="112"/>
                    <a:pt x="45433" y="348"/>
                  </a:cubicBezTo>
                  <a:lnTo>
                    <a:pt x="2169" y="25299"/>
                  </a:lnTo>
                  <a:cubicBezTo>
                    <a:pt x="901" y="26133"/>
                    <a:pt x="101" y="27501"/>
                    <a:pt x="1" y="29002"/>
                  </a:cubicBezTo>
                  <a:lnTo>
                    <a:pt x="1" y="126272"/>
                  </a:lnTo>
                  <a:cubicBezTo>
                    <a:pt x="1" y="127761"/>
                    <a:pt x="755" y="128631"/>
                    <a:pt x="1836" y="128631"/>
                  </a:cubicBezTo>
                  <a:cubicBezTo>
                    <a:pt x="2279" y="128631"/>
                    <a:pt x="2779" y="128484"/>
                    <a:pt x="3303" y="128173"/>
                  </a:cubicBezTo>
                  <a:lnTo>
                    <a:pt x="45433" y="103856"/>
                  </a:lnTo>
                  <a:cubicBezTo>
                    <a:pt x="46834" y="102922"/>
                    <a:pt x="47735" y="101354"/>
                    <a:pt x="47835" y="99653"/>
                  </a:cubicBezTo>
                  <a:lnTo>
                    <a:pt x="47835" y="1716"/>
                  </a:lnTo>
                  <a:cubicBezTo>
                    <a:pt x="47835" y="635"/>
                    <a:pt x="47305" y="1"/>
                    <a:pt x="4652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5"/>
            <p:cNvSpPr/>
            <p:nvPr/>
          </p:nvSpPr>
          <p:spPr>
            <a:xfrm>
              <a:off x="1918200" y="949100"/>
              <a:ext cx="1195875" cy="3215775"/>
            </a:xfrm>
            <a:custGeom>
              <a:avLst/>
              <a:gdLst/>
              <a:ahLst/>
              <a:cxnLst/>
              <a:rect l="l" t="t" r="r" b="b"/>
              <a:pathLst>
                <a:path w="47835" h="128631" extrusionOk="0">
                  <a:moveTo>
                    <a:pt x="46525" y="1"/>
                  </a:moveTo>
                  <a:cubicBezTo>
                    <a:pt x="46198" y="1"/>
                    <a:pt x="45827" y="112"/>
                    <a:pt x="45433" y="348"/>
                  </a:cubicBezTo>
                  <a:lnTo>
                    <a:pt x="2169" y="25299"/>
                  </a:lnTo>
                  <a:cubicBezTo>
                    <a:pt x="901" y="26133"/>
                    <a:pt x="101" y="27501"/>
                    <a:pt x="1" y="29002"/>
                  </a:cubicBezTo>
                  <a:lnTo>
                    <a:pt x="1" y="126272"/>
                  </a:lnTo>
                  <a:cubicBezTo>
                    <a:pt x="1" y="127761"/>
                    <a:pt x="755" y="128631"/>
                    <a:pt x="1836" y="128631"/>
                  </a:cubicBezTo>
                  <a:cubicBezTo>
                    <a:pt x="2279" y="128631"/>
                    <a:pt x="2779" y="128484"/>
                    <a:pt x="3303" y="128173"/>
                  </a:cubicBezTo>
                  <a:lnTo>
                    <a:pt x="45433" y="103856"/>
                  </a:lnTo>
                  <a:cubicBezTo>
                    <a:pt x="46834" y="102922"/>
                    <a:pt x="47735" y="101354"/>
                    <a:pt x="47835" y="99653"/>
                  </a:cubicBezTo>
                  <a:lnTo>
                    <a:pt x="47835" y="1716"/>
                  </a:lnTo>
                  <a:cubicBezTo>
                    <a:pt x="47835" y="635"/>
                    <a:pt x="47305" y="1"/>
                    <a:pt x="465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5"/>
            <p:cNvSpPr/>
            <p:nvPr/>
          </p:nvSpPr>
          <p:spPr>
            <a:xfrm>
              <a:off x="1969075" y="1102950"/>
              <a:ext cx="1090800" cy="2927925"/>
            </a:xfrm>
            <a:custGeom>
              <a:avLst/>
              <a:gdLst/>
              <a:ahLst/>
              <a:cxnLst/>
              <a:rect l="l" t="t" r="r" b="b"/>
              <a:pathLst>
                <a:path w="43632" h="117117" extrusionOk="0">
                  <a:moveTo>
                    <a:pt x="41993" y="1"/>
                  </a:moveTo>
                  <a:cubicBezTo>
                    <a:pt x="41600" y="1"/>
                    <a:pt x="41159" y="129"/>
                    <a:pt x="40696" y="399"/>
                  </a:cubicBezTo>
                  <a:lnTo>
                    <a:pt x="40463" y="532"/>
                  </a:lnTo>
                  <a:lnTo>
                    <a:pt x="32657" y="5035"/>
                  </a:lnTo>
                  <a:cubicBezTo>
                    <a:pt x="31990" y="5502"/>
                    <a:pt x="31590" y="6270"/>
                    <a:pt x="31556" y="7104"/>
                  </a:cubicBezTo>
                  <a:lnTo>
                    <a:pt x="31556" y="10873"/>
                  </a:lnTo>
                  <a:cubicBezTo>
                    <a:pt x="31456" y="12074"/>
                    <a:pt x="30756" y="13175"/>
                    <a:pt x="29722" y="13842"/>
                  </a:cubicBezTo>
                  <a:lnTo>
                    <a:pt x="13410" y="23348"/>
                  </a:lnTo>
                  <a:cubicBezTo>
                    <a:pt x="13104" y="23522"/>
                    <a:pt x="12816" y="23605"/>
                    <a:pt x="12565" y="23605"/>
                  </a:cubicBezTo>
                  <a:cubicBezTo>
                    <a:pt x="11994" y="23605"/>
                    <a:pt x="11609" y="23178"/>
                    <a:pt x="11609" y="22414"/>
                  </a:cubicBezTo>
                  <a:lnTo>
                    <a:pt x="11609" y="19145"/>
                  </a:lnTo>
                  <a:cubicBezTo>
                    <a:pt x="11609" y="18424"/>
                    <a:pt x="11151" y="18068"/>
                    <a:pt x="10577" y="18068"/>
                  </a:cubicBezTo>
                  <a:cubicBezTo>
                    <a:pt x="10301" y="18068"/>
                    <a:pt x="9999" y="18150"/>
                    <a:pt x="9708" y="18312"/>
                  </a:cubicBezTo>
                  <a:lnTo>
                    <a:pt x="8473" y="19012"/>
                  </a:lnTo>
                  <a:lnTo>
                    <a:pt x="7940" y="19312"/>
                  </a:lnTo>
                  <a:lnTo>
                    <a:pt x="7539" y="19546"/>
                  </a:lnTo>
                  <a:lnTo>
                    <a:pt x="2302" y="22548"/>
                  </a:lnTo>
                  <a:cubicBezTo>
                    <a:pt x="2135" y="22648"/>
                    <a:pt x="2002" y="22781"/>
                    <a:pt x="1835" y="22881"/>
                  </a:cubicBezTo>
                  <a:lnTo>
                    <a:pt x="1602" y="23082"/>
                  </a:lnTo>
                  <a:cubicBezTo>
                    <a:pt x="668" y="23982"/>
                    <a:pt x="67" y="25250"/>
                    <a:pt x="1" y="26551"/>
                  </a:cubicBezTo>
                  <a:lnTo>
                    <a:pt x="1" y="115481"/>
                  </a:lnTo>
                  <a:cubicBezTo>
                    <a:pt x="1" y="116514"/>
                    <a:pt x="529" y="117117"/>
                    <a:pt x="1272" y="117117"/>
                  </a:cubicBezTo>
                  <a:cubicBezTo>
                    <a:pt x="1585" y="117117"/>
                    <a:pt x="1936" y="117010"/>
                    <a:pt x="2302" y="116782"/>
                  </a:cubicBezTo>
                  <a:lnTo>
                    <a:pt x="41330" y="94266"/>
                  </a:lnTo>
                  <a:cubicBezTo>
                    <a:pt x="42664" y="93399"/>
                    <a:pt x="43532" y="91898"/>
                    <a:pt x="43632" y="90296"/>
                  </a:cubicBezTo>
                  <a:lnTo>
                    <a:pt x="43632" y="2100"/>
                  </a:lnTo>
                  <a:cubicBezTo>
                    <a:pt x="43632" y="772"/>
                    <a:pt x="42958" y="1"/>
                    <a:pt x="4199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5"/>
            <p:cNvSpPr/>
            <p:nvPr/>
          </p:nvSpPr>
          <p:spPr>
            <a:xfrm>
              <a:off x="1969075" y="1116250"/>
              <a:ext cx="1011575" cy="2840375"/>
            </a:xfrm>
            <a:custGeom>
              <a:avLst/>
              <a:gdLst/>
              <a:ahLst/>
              <a:cxnLst/>
              <a:rect l="l" t="t" r="r" b="b"/>
              <a:pathLst>
                <a:path w="40463" h="113615" extrusionOk="0">
                  <a:moveTo>
                    <a:pt x="40463" y="0"/>
                  </a:moveTo>
                  <a:lnTo>
                    <a:pt x="32657" y="4503"/>
                  </a:lnTo>
                  <a:cubicBezTo>
                    <a:pt x="31990" y="4970"/>
                    <a:pt x="31590" y="5738"/>
                    <a:pt x="31556" y="6572"/>
                  </a:cubicBezTo>
                  <a:lnTo>
                    <a:pt x="31556" y="10341"/>
                  </a:lnTo>
                  <a:cubicBezTo>
                    <a:pt x="31456" y="11542"/>
                    <a:pt x="30789" y="12676"/>
                    <a:pt x="29755" y="13310"/>
                  </a:cubicBezTo>
                  <a:lnTo>
                    <a:pt x="13444" y="22850"/>
                  </a:lnTo>
                  <a:cubicBezTo>
                    <a:pt x="13211" y="23005"/>
                    <a:pt x="12932" y="23093"/>
                    <a:pt x="12655" y="23093"/>
                  </a:cubicBezTo>
                  <a:cubicBezTo>
                    <a:pt x="12456" y="23093"/>
                    <a:pt x="12257" y="23048"/>
                    <a:pt x="12076" y="22950"/>
                  </a:cubicBezTo>
                  <a:cubicBezTo>
                    <a:pt x="11809" y="22750"/>
                    <a:pt x="9207" y="21015"/>
                    <a:pt x="8907" y="20748"/>
                  </a:cubicBezTo>
                  <a:cubicBezTo>
                    <a:pt x="8607" y="20515"/>
                    <a:pt x="8440" y="20148"/>
                    <a:pt x="8473" y="19748"/>
                  </a:cubicBezTo>
                  <a:lnTo>
                    <a:pt x="8473" y="18513"/>
                  </a:lnTo>
                  <a:lnTo>
                    <a:pt x="7973" y="18780"/>
                  </a:lnTo>
                  <a:lnTo>
                    <a:pt x="7539" y="19047"/>
                  </a:lnTo>
                  <a:lnTo>
                    <a:pt x="2302" y="22049"/>
                  </a:lnTo>
                  <a:cubicBezTo>
                    <a:pt x="2135" y="22149"/>
                    <a:pt x="2002" y="22249"/>
                    <a:pt x="1835" y="22383"/>
                  </a:cubicBezTo>
                  <a:lnTo>
                    <a:pt x="1635" y="22583"/>
                  </a:lnTo>
                  <a:cubicBezTo>
                    <a:pt x="668" y="23484"/>
                    <a:pt x="67" y="24718"/>
                    <a:pt x="1" y="26052"/>
                  </a:cubicBezTo>
                  <a:lnTo>
                    <a:pt x="1" y="113615"/>
                  </a:lnTo>
                  <a:lnTo>
                    <a:pt x="38195" y="91599"/>
                  </a:lnTo>
                  <a:cubicBezTo>
                    <a:pt x="39529" y="90698"/>
                    <a:pt x="40396" y="89197"/>
                    <a:pt x="40463" y="87596"/>
                  </a:cubicBezTo>
                  <a:lnTo>
                    <a:pt x="4046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5"/>
            <p:cNvSpPr/>
            <p:nvPr/>
          </p:nvSpPr>
          <p:spPr>
            <a:xfrm>
              <a:off x="2416075" y="1453325"/>
              <a:ext cx="177650" cy="123100"/>
            </a:xfrm>
            <a:custGeom>
              <a:avLst/>
              <a:gdLst/>
              <a:ahLst/>
              <a:cxnLst/>
              <a:rect l="l" t="t" r="r" b="b"/>
              <a:pathLst>
                <a:path w="7106" h="4924" extrusionOk="0">
                  <a:moveTo>
                    <a:pt x="6783" y="1"/>
                  </a:moveTo>
                  <a:cubicBezTo>
                    <a:pt x="6692" y="1"/>
                    <a:pt x="6587" y="31"/>
                    <a:pt x="6471" y="94"/>
                  </a:cubicBezTo>
                  <a:lnTo>
                    <a:pt x="634" y="3463"/>
                  </a:lnTo>
                  <a:cubicBezTo>
                    <a:pt x="267" y="3696"/>
                    <a:pt x="33" y="4096"/>
                    <a:pt x="0" y="4530"/>
                  </a:cubicBezTo>
                  <a:cubicBezTo>
                    <a:pt x="0" y="4781"/>
                    <a:pt x="125" y="4923"/>
                    <a:pt x="322" y="4923"/>
                  </a:cubicBezTo>
                  <a:cubicBezTo>
                    <a:pt x="413" y="4923"/>
                    <a:pt x="518" y="4893"/>
                    <a:pt x="634" y="4830"/>
                  </a:cubicBezTo>
                  <a:lnTo>
                    <a:pt x="6471" y="1461"/>
                  </a:lnTo>
                  <a:cubicBezTo>
                    <a:pt x="6838" y="1228"/>
                    <a:pt x="7072" y="827"/>
                    <a:pt x="7105" y="394"/>
                  </a:cubicBezTo>
                  <a:cubicBezTo>
                    <a:pt x="7105" y="142"/>
                    <a:pt x="6980" y="1"/>
                    <a:pt x="678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5"/>
            <p:cNvSpPr/>
            <p:nvPr/>
          </p:nvSpPr>
          <p:spPr>
            <a:xfrm>
              <a:off x="2638725" y="1409700"/>
              <a:ext cx="29200" cy="38550"/>
            </a:xfrm>
            <a:custGeom>
              <a:avLst/>
              <a:gdLst/>
              <a:ahLst/>
              <a:cxnLst/>
              <a:rect l="l" t="t" r="r" b="b"/>
              <a:pathLst>
                <a:path w="1168" h="1542" extrusionOk="0">
                  <a:moveTo>
                    <a:pt x="842" y="0"/>
                  </a:moveTo>
                  <a:cubicBezTo>
                    <a:pt x="768" y="0"/>
                    <a:pt x="686" y="24"/>
                    <a:pt x="601" y="71"/>
                  </a:cubicBezTo>
                  <a:cubicBezTo>
                    <a:pt x="234" y="304"/>
                    <a:pt x="0" y="704"/>
                    <a:pt x="0" y="1105"/>
                  </a:cubicBezTo>
                  <a:cubicBezTo>
                    <a:pt x="0" y="1392"/>
                    <a:pt x="138" y="1542"/>
                    <a:pt x="339" y="1542"/>
                  </a:cubicBezTo>
                  <a:cubicBezTo>
                    <a:pt x="418" y="1542"/>
                    <a:pt x="507" y="1519"/>
                    <a:pt x="601" y="1472"/>
                  </a:cubicBezTo>
                  <a:cubicBezTo>
                    <a:pt x="934" y="1238"/>
                    <a:pt x="1168" y="838"/>
                    <a:pt x="1168" y="438"/>
                  </a:cubicBezTo>
                  <a:cubicBezTo>
                    <a:pt x="1168" y="150"/>
                    <a:pt x="1030" y="0"/>
                    <a:pt x="84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5"/>
            <p:cNvSpPr/>
            <p:nvPr/>
          </p:nvSpPr>
          <p:spPr>
            <a:xfrm>
              <a:off x="2697925" y="1375475"/>
              <a:ext cx="30050" cy="38300"/>
            </a:xfrm>
            <a:custGeom>
              <a:avLst/>
              <a:gdLst/>
              <a:ahLst/>
              <a:cxnLst/>
              <a:rect l="l" t="t" r="r" b="b"/>
              <a:pathLst>
                <a:path w="1202" h="1532" extrusionOk="0">
                  <a:moveTo>
                    <a:pt x="867" y="1"/>
                  </a:moveTo>
                  <a:cubicBezTo>
                    <a:pt x="787" y="1"/>
                    <a:pt x="697" y="24"/>
                    <a:pt x="601" y="72"/>
                  </a:cubicBezTo>
                  <a:cubicBezTo>
                    <a:pt x="234" y="305"/>
                    <a:pt x="34" y="706"/>
                    <a:pt x="1" y="1106"/>
                  </a:cubicBezTo>
                  <a:cubicBezTo>
                    <a:pt x="1" y="1382"/>
                    <a:pt x="128" y="1532"/>
                    <a:pt x="316" y="1532"/>
                  </a:cubicBezTo>
                  <a:cubicBezTo>
                    <a:pt x="401" y="1532"/>
                    <a:pt x="498" y="1502"/>
                    <a:pt x="601" y="1440"/>
                  </a:cubicBezTo>
                  <a:cubicBezTo>
                    <a:pt x="935" y="1239"/>
                    <a:pt x="1168" y="839"/>
                    <a:pt x="1202" y="406"/>
                  </a:cubicBezTo>
                  <a:cubicBezTo>
                    <a:pt x="1202" y="144"/>
                    <a:pt x="1066" y="1"/>
                    <a:pt x="86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5"/>
            <p:cNvSpPr/>
            <p:nvPr/>
          </p:nvSpPr>
          <p:spPr>
            <a:xfrm>
              <a:off x="2281800" y="1615675"/>
              <a:ext cx="30050" cy="38125"/>
            </a:xfrm>
            <a:custGeom>
              <a:avLst/>
              <a:gdLst/>
              <a:ahLst/>
              <a:cxnLst/>
              <a:rect l="l" t="t" r="r" b="b"/>
              <a:pathLst>
                <a:path w="1202" h="1525" extrusionOk="0">
                  <a:moveTo>
                    <a:pt x="863" y="1"/>
                  </a:moveTo>
                  <a:cubicBezTo>
                    <a:pt x="784" y="1"/>
                    <a:pt x="695" y="24"/>
                    <a:pt x="601" y="71"/>
                  </a:cubicBezTo>
                  <a:cubicBezTo>
                    <a:pt x="267" y="304"/>
                    <a:pt x="34" y="705"/>
                    <a:pt x="1" y="1105"/>
                  </a:cubicBezTo>
                  <a:cubicBezTo>
                    <a:pt x="1" y="1365"/>
                    <a:pt x="134" y="1524"/>
                    <a:pt x="331" y="1524"/>
                  </a:cubicBezTo>
                  <a:cubicBezTo>
                    <a:pt x="412" y="1524"/>
                    <a:pt x="504" y="1497"/>
                    <a:pt x="601" y="1438"/>
                  </a:cubicBezTo>
                  <a:cubicBezTo>
                    <a:pt x="968" y="1238"/>
                    <a:pt x="1168" y="838"/>
                    <a:pt x="1201" y="438"/>
                  </a:cubicBezTo>
                  <a:cubicBezTo>
                    <a:pt x="1201" y="150"/>
                    <a:pt x="1064" y="1"/>
                    <a:pt x="86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5"/>
            <p:cNvSpPr/>
            <p:nvPr/>
          </p:nvSpPr>
          <p:spPr>
            <a:xfrm>
              <a:off x="2341850" y="1581100"/>
              <a:ext cx="29200" cy="38500"/>
            </a:xfrm>
            <a:custGeom>
              <a:avLst/>
              <a:gdLst/>
              <a:ahLst/>
              <a:cxnLst/>
              <a:rect l="l" t="t" r="r" b="b"/>
              <a:pathLst>
                <a:path w="1168" h="1540" extrusionOk="0">
                  <a:moveTo>
                    <a:pt x="849" y="1"/>
                  </a:moveTo>
                  <a:cubicBezTo>
                    <a:pt x="773" y="1"/>
                    <a:pt x="688" y="28"/>
                    <a:pt x="601" y="86"/>
                  </a:cubicBezTo>
                  <a:cubicBezTo>
                    <a:pt x="234" y="320"/>
                    <a:pt x="0" y="687"/>
                    <a:pt x="0" y="1120"/>
                  </a:cubicBezTo>
                  <a:cubicBezTo>
                    <a:pt x="0" y="1380"/>
                    <a:pt x="134" y="1539"/>
                    <a:pt x="330" y="1539"/>
                  </a:cubicBezTo>
                  <a:cubicBezTo>
                    <a:pt x="411" y="1539"/>
                    <a:pt x="503" y="1512"/>
                    <a:pt x="601" y="1454"/>
                  </a:cubicBezTo>
                  <a:cubicBezTo>
                    <a:pt x="934" y="1220"/>
                    <a:pt x="1168" y="853"/>
                    <a:pt x="1168" y="420"/>
                  </a:cubicBezTo>
                  <a:cubicBezTo>
                    <a:pt x="1168" y="160"/>
                    <a:pt x="1034" y="1"/>
                    <a:pt x="84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5"/>
            <p:cNvSpPr/>
            <p:nvPr/>
          </p:nvSpPr>
          <p:spPr>
            <a:xfrm>
              <a:off x="2118350" y="1297350"/>
              <a:ext cx="1160025" cy="2967375"/>
            </a:xfrm>
            <a:custGeom>
              <a:avLst/>
              <a:gdLst/>
              <a:ahLst/>
              <a:cxnLst/>
              <a:rect l="l" t="t" r="r" b="b"/>
              <a:pathLst>
                <a:path w="46401" h="118695" extrusionOk="0">
                  <a:moveTo>
                    <a:pt x="42056" y="0"/>
                  </a:moveTo>
                  <a:cubicBezTo>
                    <a:pt x="41664" y="0"/>
                    <a:pt x="41225" y="126"/>
                    <a:pt x="40763" y="395"/>
                  </a:cubicBezTo>
                  <a:lnTo>
                    <a:pt x="32724" y="4998"/>
                  </a:lnTo>
                  <a:cubicBezTo>
                    <a:pt x="32023" y="5465"/>
                    <a:pt x="31623" y="6266"/>
                    <a:pt x="31623" y="7100"/>
                  </a:cubicBezTo>
                  <a:lnTo>
                    <a:pt x="31623" y="10836"/>
                  </a:lnTo>
                  <a:cubicBezTo>
                    <a:pt x="31523" y="12037"/>
                    <a:pt x="30856" y="13171"/>
                    <a:pt x="29822" y="13838"/>
                  </a:cubicBezTo>
                  <a:lnTo>
                    <a:pt x="14377" y="22811"/>
                  </a:lnTo>
                  <a:lnTo>
                    <a:pt x="14377" y="20676"/>
                  </a:lnTo>
                  <a:cubicBezTo>
                    <a:pt x="14411" y="20309"/>
                    <a:pt x="14244" y="19942"/>
                    <a:pt x="13910" y="19742"/>
                  </a:cubicBezTo>
                  <a:cubicBezTo>
                    <a:pt x="13544" y="19542"/>
                    <a:pt x="11475" y="18341"/>
                    <a:pt x="11209" y="18174"/>
                  </a:cubicBezTo>
                  <a:cubicBezTo>
                    <a:pt x="11008" y="18089"/>
                    <a:pt x="10796" y="18046"/>
                    <a:pt x="10584" y="18046"/>
                  </a:cubicBezTo>
                  <a:cubicBezTo>
                    <a:pt x="10302" y="18046"/>
                    <a:pt x="10022" y="18122"/>
                    <a:pt x="9774" y="18274"/>
                  </a:cubicBezTo>
                  <a:lnTo>
                    <a:pt x="8006" y="19275"/>
                  </a:lnTo>
                  <a:lnTo>
                    <a:pt x="7573" y="19542"/>
                  </a:lnTo>
                  <a:lnTo>
                    <a:pt x="2369" y="22544"/>
                  </a:lnTo>
                  <a:cubicBezTo>
                    <a:pt x="2202" y="22644"/>
                    <a:pt x="2035" y="22744"/>
                    <a:pt x="1902" y="22878"/>
                  </a:cubicBezTo>
                  <a:lnTo>
                    <a:pt x="1668" y="23078"/>
                  </a:lnTo>
                  <a:cubicBezTo>
                    <a:pt x="701" y="23978"/>
                    <a:pt x="134" y="25213"/>
                    <a:pt x="67" y="26547"/>
                  </a:cubicBezTo>
                  <a:lnTo>
                    <a:pt x="67" y="115477"/>
                  </a:lnTo>
                  <a:cubicBezTo>
                    <a:pt x="1" y="116078"/>
                    <a:pt x="267" y="116645"/>
                    <a:pt x="734" y="116978"/>
                  </a:cubicBezTo>
                  <a:cubicBezTo>
                    <a:pt x="1135" y="117212"/>
                    <a:pt x="3036" y="118313"/>
                    <a:pt x="3436" y="118546"/>
                  </a:cubicBezTo>
                  <a:cubicBezTo>
                    <a:pt x="3617" y="118643"/>
                    <a:pt x="3820" y="118694"/>
                    <a:pt x="4042" y="118694"/>
                  </a:cubicBezTo>
                  <a:cubicBezTo>
                    <a:pt x="4353" y="118694"/>
                    <a:pt x="4701" y="118594"/>
                    <a:pt x="5071" y="118379"/>
                  </a:cubicBezTo>
                  <a:lnTo>
                    <a:pt x="44099" y="95863"/>
                  </a:lnTo>
                  <a:cubicBezTo>
                    <a:pt x="45433" y="94963"/>
                    <a:pt x="46300" y="93495"/>
                    <a:pt x="46400" y="91860"/>
                  </a:cubicBezTo>
                  <a:lnTo>
                    <a:pt x="46400" y="3664"/>
                  </a:lnTo>
                  <a:cubicBezTo>
                    <a:pt x="46400" y="2730"/>
                    <a:pt x="46067" y="2063"/>
                    <a:pt x="45533" y="1763"/>
                  </a:cubicBezTo>
                  <a:lnTo>
                    <a:pt x="42831" y="195"/>
                  </a:lnTo>
                  <a:cubicBezTo>
                    <a:pt x="42605" y="68"/>
                    <a:pt x="42344" y="0"/>
                    <a:pt x="42056"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5"/>
            <p:cNvSpPr/>
            <p:nvPr/>
          </p:nvSpPr>
          <p:spPr>
            <a:xfrm>
              <a:off x="2139200" y="1749325"/>
              <a:ext cx="325250" cy="190875"/>
            </a:xfrm>
            <a:custGeom>
              <a:avLst/>
              <a:gdLst/>
              <a:ahLst/>
              <a:cxnLst/>
              <a:rect l="l" t="t" r="r" b="b"/>
              <a:pathLst>
                <a:path w="13010" h="7635" extrusionOk="0">
                  <a:moveTo>
                    <a:pt x="9720" y="0"/>
                  </a:moveTo>
                  <a:cubicBezTo>
                    <a:pt x="9441" y="0"/>
                    <a:pt x="9169" y="76"/>
                    <a:pt x="8940" y="229"/>
                  </a:cubicBezTo>
                  <a:lnTo>
                    <a:pt x="7139" y="1229"/>
                  </a:lnTo>
                  <a:lnTo>
                    <a:pt x="6739" y="1463"/>
                  </a:lnTo>
                  <a:lnTo>
                    <a:pt x="1502" y="4498"/>
                  </a:lnTo>
                  <a:cubicBezTo>
                    <a:pt x="1335" y="4599"/>
                    <a:pt x="1201" y="4699"/>
                    <a:pt x="1035" y="4832"/>
                  </a:cubicBezTo>
                  <a:lnTo>
                    <a:pt x="834" y="4999"/>
                  </a:lnTo>
                  <a:cubicBezTo>
                    <a:pt x="501" y="5332"/>
                    <a:pt x="201" y="5666"/>
                    <a:pt x="0" y="6066"/>
                  </a:cubicBezTo>
                  <a:lnTo>
                    <a:pt x="2736" y="7634"/>
                  </a:lnTo>
                  <a:cubicBezTo>
                    <a:pt x="2969" y="7234"/>
                    <a:pt x="3236" y="6900"/>
                    <a:pt x="3570" y="6567"/>
                  </a:cubicBezTo>
                  <a:lnTo>
                    <a:pt x="3803" y="6366"/>
                  </a:lnTo>
                  <a:cubicBezTo>
                    <a:pt x="3937" y="6266"/>
                    <a:pt x="4103" y="6166"/>
                    <a:pt x="4270" y="6066"/>
                  </a:cubicBezTo>
                  <a:lnTo>
                    <a:pt x="9474" y="3031"/>
                  </a:lnTo>
                  <a:lnTo>
                    <a:pt x="9908" y="2797"/>
                  </a:lnTo>
                  <a:lnTo>
                    <a:pt x="11675" y="1797"/>
                  </a:lnTo>
                  <a:cubicBezTo>
                    <a:pt x="11927" y="1629"/>
                    <a:pt x="12217" y="1554"/>
                    <a:pt x="12506" y="1554"/>
                  </a:cubicBezTo>
                  <a:cubicBezTo>
                    <a:pt x="12678" y="1554"/>
                    <a:pt x="12848" y="1580"/>
                    <a:pt x="13010" y="1630"/>
                  </a:cubicBezTo>
                  <a:lnTo>
                    <a:pt x="10341" y="129"/>
                  </a:lnTo>
                  <a:cubicBezTo>
                    <a:pt x="10141" y="43"/>
                    <a:pt x="9929" y="0"/>
                    <a:pt x="972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5"/>
            <p:cNvSpPr/>
            <p:nvPr/>
          </p:nvSpPr>
          <p:spPr>
            <a:xfrm>
              <a:off x="2916425" y="1297350"/>
              <a:ext cx="340275" cy="186675"/>
            </a:xfrm>
            <a:custGeom>
              <a:avLst/>
              <a:gdLst/>
              <a:ahLst/>
              <a:cxnLst/>
              <a:rect l="l" t="t" r="r" b="b"/>
              <a:pathLst>
                <a:path w="13611" h="7467" extrusionOk="0">
                  <a:moveTo>
                    <a:pt x="10133" y="0"/>
                  </a:moveTo>
                  <a:cubicBezTo>
                    <a:pt x="9741" y="0"/>
                    <a:pt x="9302" y="126"/>
                    <a:pt x="8840" y="395"/>
                  </a:cubicBezTo>
                  <a:lnTo>
                    <a:pt x="801" y="4998"/>
                  </a:lnTo>
                  <a:cubicBezTo>
                    <a:pt x="467" y="5198"/>
                    <a:pt x="200" y="5532"/>
                    <a:pt x="0" y="5899"/>
                  </a:cubicBezTo>
                  <a:lnTo>
                    <a:pt x="2736" y="7467"/>
                  </a:lnTo>
                  <a:cubicBezTo>
                    <a:pt x="2902" y="7066"/>
                    <a:pt x="3169" y="6766"/>
                    <a:pt x="3503" y="6566"/>
                  </a:cubicBezTo>
                  <a:lnTo>
                    <a:pt x="11542" y="1963"/>
                  </a:lnTo>
                  <a:cubicBezTo>
                    <a:pt x="12023" y="1693"/>
                    <a:pt x="12460" y="1568"/>
                    <a:pt x="12845" y="1568"/>
                  </a:cubicBezTo>
                  <a:cubicBezTo>
                    <a:pt x="13128" y="1568"/>
                    <a:pt x="13384" y="1636"/>
                    <a:pt x="13610" y="1763"/>
                  </a:cubicBezTo>
                  <a:lnTo>
                    <a:pt x="10908" y="195"/>
                  </a:lnTo>
                  <a:cubicBezTo>
                    <a:pt x="10682" y="68"/>
                    <a:pt x="10421" y="0"/>
                    <a:pt x="1013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5"/>
            <p:cNvSpPr/>
            <p:nvPr/>
          </p:nvSpPr>
          <p:spPr>
            <a:xfrm>
              <a:off x="2886400" y="1444800"/>
              <a:ext cx="98425" cy="217700"/>
            </a:xfrm>
            <a:custGeom>
              <a:avLst/>
              <a:gdLst/>
              <a:ahLst/>
              <a:cxnLst/>
              <a:rect l="l" t="t" r="r" b="b"/>
              <a:pathLst>
                <a:path w="3937" h="8708" extrusionOk="0">
                  <a:moveTo>
                    <a:pt x="1201" y="1"/>
                  </a:moveTo>
                  <a:cubicBezTo>
                    <a:pt x="1001" y="401"/>
                    <a:pt x="901" y="801"/>
                    <a:pt x="901" y="1235"/>
                  </a:cubicBezTo>
                  <a:lnTo>
                    <a:pt x="901" y="4938"/>
                  </a:lnTo>
                  <a:cubicBezTo>
                    <a:pt x="834" y="5738"/>
                    <a:pt x="534" y="6506"/>
                    <a:pt x="0" y="7139"/>
                  </a:cubicBezTo>
                  <a:lnTo>
                    <a:pt x="2702" y="8707"/>
                  </a:lnTo>
                  <a:cubicBezTo>
                    <a:pt x="3236" y="8073"/>
                    <a:pt x="3536" y="7306"/>
                    <a:pt x="3603" y="6506"/>
                  </a:cubicBezTo>
                  <a:lnTo>
                    <a:pt x="3603" y="2803"/>
                  </a:lnTo>
                  <a:cubicBezTo>
                    <a:pt x="3603" y="2369"/>
                    <a:pt x="3703" y="1936"/>
                    <a:pt x="3937" y="1569"/>
                  </a:cubicBezTo>
                  <a:lnTo>
                    <a:pt x="12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5"/>
            <p:cNvSpPr/>
            <p:nvPr/>
          </p:nvSpPr>
          <p:spPr>
            <a:xfrm>
              <a:off x="2187575" y="1336450"/>
              <a:ext cx="1090800" cy="2928600"/>
            </a:xfrm>
            <a:custGeom>
              <a:avLst/>
              <a:gdLst/>
              <a:ahLst/>
              <a:cxnLst/>
              <a:rect l="l" t="t" r="r" b="b"/>
              <a:pathLst>
                <a:path w="43632" h="117144" extrusionOk="0">
                  <a:moveTo>
                    <a:pt x="41993" y="1"/>
                  </a:moveTo>
                  <a:cubicBezTo>
                    <a:pt x="41600" y="1"/>
                    <a:pt x="41159" y="129"/>
                    <a:pt x="40696" y="399"/>
                  </a:cubicBezTo>
                  <a:lnTo>
                    <a:pt x="32657" y="5002"/>
                  </a:lnTo>
                  <a:cubicBezTo>
                    <a:pt x="31990" y="5469"/>
                    <a:pt x="31556" y="6270"/>
                    <a:pt x="31556" y="7104"/>
                  </a:cubicBezTo>
                  <a:lnTo>
                    <a:pt x="31556" y="10806"/>
                  </a:lnTo>
                  <a:cubicBezTo>
                    <a:pt x="31456" y="12040"/>
                    <a:pt x="30789" y="13175"/>
                    <a:pt x="29755" y="13808"/>
                  </a:cubicBezTo>
                  <a:lnTo>
                    <a:pt x="13443" y="23348"/>
                  </a:lnTo>
                  <a:cubicBezTo>
                    <a:pt x="13135" y="23523"/>
                    <a:pt x="12846" y="23606"/>
                    <a:pt x="12593" y="23606"/>
                  </a:cubicBezTo>
                  <a:cubicBezTo>
                    <a:pt x="12025" y="23606"/>
                    <a:pt x="11642" y="23187"/>
                    <a:pt x="11642" y="22448"/>
                  </a:cubicBezTo>
                  <a:lnTo>
                    <a:pt x="11642" y="19145"/>
                  </a:lnTo>
                  <a:cubicBezTo>
                    <a:pt x="11642" y="18424"/>
                    <a:pt x="11184" y="18068"/>
                    <a:pt x="10609" y="18068"/>
                  </a:cubicBezTo>
                  <a:cubicBezTo>
                    <a:pt x="10334" y="18068"/>
                    <a:pt x="10032" y="18150"/>
                    <a:pt x="9740" y="18312"/>
                  </a:cubicBezTo>
                  <a:lnTo>
                    <a:pt x="7973" y="19312"/>
                  </a:lnTo>
                  <a:lnTo>
                    <a:pt x="7539" y="19546"/>
                  </a:lnTo>
                  <a:lnTo>
                    <a:pt x="2335" y="22581"/>
                  </a:lnTo>
                  <a:cubicBezTo>
                    <a:pt x="2168" y="22681"/>
                    <a:pt x="2002" y="22781"/>
                    <a:pt x="1868" y="22881"/>
                  </a:cubicBezTo>
                  <a:lnTo>
                    <a:pt x="1635" y="23082"/>
                  </a:lnTo>
                  <a:cubicBezTo>
                    <a:pt x="667" y="24016"/>
                    <a:pt x="100" y="25250"/>
                    <a:pt x="0" y="26584"/>
                  </a:cubicBezTo>
                  <a:lnTo>
                    <a:pt x="0" y="115481"/>
                  </a:lnTo>
                  <a:cubicBezTo>
                    <a:pt x="0" y="116522"/>
                    <a:pt x="520" y="117143"/>
                    <a:pt x="1286" y="117143"/>
                  </a:cubicBezTo>
                  <a:cubicBezTo>
                    <a:pt x="1601" y="117143"/>
                    <a:pt x="1957" y="117039"/>
                    <a:pt x="2335" y="116815"/>
                  </a:cubicBezTo>
                  <a:lnTo>
                    <a:pt x="41330" y="94299"/>
                  </a:lnTo>
                  <a:cubicBezTo>
                    <a:pt x="42697" y="93399"/>
                    <a:pt x="43531" y="91931"/>
                    <a:pt x="43631" y="90296"/>
                  </a:cubicBezTo>
                  <a:lnTo>
                    <a:pt x="43631" y="2100"/>
                  </a:lnTo>
                  <a:cubicBezTo>
                    <a:pt x="43631" y="772"/>
                    <a:pt x="42957" y="1"/>
                    <a:pt x="4199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5"/>
            <p:cNvSpPr/>
            <p:nvPr/>
          </p:nvSpPr>
          <p:spPr>
            <a:xfrm>
              <a:off x="2187575" y="1336450"/>
              <a:ext cx="1090800" cy="2928600"/>
            </a:xfrm>
            <a:custGeom>
              <a:avLst/>
              <a:gdLst/>
              <a:ahLst/>
              <a:cxnLst/>
              <a:rect l="l" t="t" r="r" b="b"/>
              <a:pathLst>
                <a:path w="43632" h="117144" extrusionOk="0">
                  <a:moveTo>
                    <a:pt x="41993" y="1"/>
                  </a:moveTo>
                  <a:cubicBezTo>
                    <a:pt x="41600" y="1"/>
                    <a:pt x="41159" y="129"/>
                    <a:pt x="40696" y="399"/>
                  </a:cubicBezTo>
                  <a:lnTo>
                    <a:pt x="32657" y="5002"/>
                  </a:lnTo>
                  <a:cubicBezTo>
                    <a:pt x="31990" y="5469"/>
                    <a:pt x="31556" y="6270"/>
                    <a:pt x="31556" y="7104"/>
                  </a:cubicBezTo>
                  <a:lnTo>
                    <a:pt x="31556" y="10806"/>
                  </a:lnTo>
                  <a:cubicBezTo>
                    <a:pt x="31456" y="12040"/>
                    <a:pt x="30789" y="13175"/>
                    <a:pt x="29755" y="13808"/>
                  </a:cubicBezTo>
                  <a:lnTo>
                    <a:pt x="13443" y="23348"/>
                  </a:lnTo>
                  <a:cubicBezTo>
                    <a:pt x="13135" y="23523"/>
                    <a:pt x="12846" y="23606"/>
                    <a:pt x="12593" y="23606"/>
                  </a:cubicBezTo>
                  <a:cubicBezTo>
                    <a:pt x="12025" y="23606"/>
                    <a:pt x="11642" y="23187"/>
                    <a:pt x="11642" y="22448"/>
                  </a:cubicBezTo>
                  <a:lnTo>
                    <a:pt x="11642" y="19145"/>
                  </a:lnTo>
                  <a:cubicBezTo>
                    <a:pt x="11642" y="18424"/>
                    <a:pt x="11184" y="18068"/>
                    <a:pt x="10609" y="18068"/>
                  </a:cubicBezTo>
                  <a:cubicBezTo>
                    <a:pt x="10334" y="18068"/>
                    <a:pt x="10032" y="18150"/>
                    <a:pt x="9740" y="18312"/>
                  </a:cubicBezTo>
                  <a:lnTo>
                    <a:pt x="7973" y="19312"/>
                  </a:lnTo>
                  <a:lnTo>
                    <a:pt x="7539" y="19546"/>
                  </a:lnTo>
                  <a:lnTo>
                    <a:pt x="2335" y="22581"/>
                  </a:lnTo>
                  <a:cubicBezTo>
                    <a:pt x="2168" y="22681"/>
                    <a:pt x="2002" y="22781"/>
                    <a:pt x="1868" y="22881"/>
                  </a:cubicBezTo>
                  <a:lnTo>
                    <a:pt x="1635" y="23082"/>
                  </a:lnTo>
                  <a:cubicBezTo>
                    <a:pt x="667" y="24016"/>
                    <a:pt x="100" y="25250"/>
                    <a:pt x="0" y="26584"/>
                  </a:cubicBezTo>
                  <a:lnTo>
                    <a:pt x="0" y="115481"/>
                  </a:lnTo>
                  <a:cubicBezTo>
                    <a:pt x="0" y="116522"/>
                    <a:pt x="520" y="117143"/>
                    <a:pt x="1286" y="117143"/>
                  </a:cubicBezTo>
                  <a:cubicBezTo>
                    <a:pt x="1601" y="117143"/>
                    <a:pt x="1957" y="117039"/>
                    <a:pt x="2335" y="116815"/>
                  </a:cubicBezTo>
                  <a:lnTo>
                    <a:pt x="41330" y="94299"/>
                  </a:lnTo>
                  <a:cubicBezTo>
                    <a:pt x="42697" y="93399"/>
                    <a:pt x="43531" y="91931"/>
                    <a:pt x="43631" y="90296"/>
                  </a:cubicBezTo>
                  <a:lnTo>
                    <a:pt x="43631" y="2100"/>
                  </a:lnTo>
                  <a:cubicBezTo>
                    <a:pt x="43631" y="772"/>
                    <a:pt x="42957" y="1"/>
                    <a:pt x="419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5"/>
            <p:cNvSpPr/>
            <p:nvPr/>
          </p:nvSpPr>
          <p:spPr>
            <a:xfrm>
              <a:off x="2187575" y="2413000"/>
              <a:ext cx="1092475" cy="1290125"/>
            </a:xfrm>
            <a:custGeom>
              <a:avLst/>
              <a:gdLst/>
              <a:ahLst/>
              <a:cxnLst/>
              <a:rect l="l" t="t" r="r" b="b"/>
              <a:pathLst>
                <a:path w="43699" h="51605" extrusionOk="0">
                  <a:moveTo>
                    <a:pt x="33958" y="1"/>
                  </a:moveTo>
                  <a:lnTo>
                    <a:pt x="28154" y="8774"/>
                  </a:lnTo>
                  <a:lnTo>
                    <a:pt x="32156" y="13043"/>
                  </a:lnTo>
                  <a:lnTo>
                    <a:pt x="14911" y="1935"/>
                  </a:lnTo>
                  <a:lnTo>
                    <a:pt x="0" y="21483"/>
                  </a:lnTo>
                  <a:lnTo>
                    <a:pt x="0" y="51604"/>
                  </a:lnTo>
                  <a:lnTo>
                    <a:pt x="43698" y="26386"/>
                  </a:lnTo>
                  <a:lnTo>
                    <a:pt x="43698" y="6539"/>
                  </a:lnTo>
                  <a:lnTo>
                    <a:pt x="3395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5"/>
            <p:cNvSpPr/>
            <p:nvPr/>
          </p:nvSpPr>
          <p:spPr>
            <a:xfrm>
              <a:off x="2835525" y="2208025"/>
              <a:ext cx="126775" cy="164275"/>
            </a:xfrm>
            <a:custGeom>
              <a:avLst/>
              <a:gdLst/>
              <a:ahLst/>
              <a:cxnLst/>
              <a:rect l="l" t="t" r="r" b="b"/>
              <a:pathLst>
                <a:path w="5071" h="6571" extrusionOk="0">
                  <a:moveTo>
                    <a:pt x="3677" y="1"/>
                  </a:moveTo>
                  <a:cubicBezTo>
                    <a:pt x="3334" y="1"/>
                    <a:pt x="2946" y="116"/>
                    <a:pt x="2536" y="361"/>
                  </a:cubicBezTo>
                  <a:cubicBezTo>
                    <a:pt x="1035" y="1328"/>
                    <a:pt x="101" y="2963"/>
                    <a:pt x="1" y="4764"/>
                  </a:cubicBezTo>
                  <a:cubicBezTo>
                    <a:pt x="1" y="5904"/>
                    <a:pt x="576" y="6571"/>
                    <a:pt x="1413" y="6571"/>
                  </a:cubicBezTo>
                  <a:cubicBezTo>
                    <a:pt x="1752" y="6571"/>
                    <a:pt x="2133" y="6462"/>
                    <a:pt x="2536" y="6232"/>
                  </a:cubicBezTo>
                  <a:cubicBezTo>
                    <a:pt x="4037" y="5264"/>
                    <a:pt x="4971" y="3630"/>
                    <a:pt x="5071" y="1828"/>
                  </a:cubicBezTo>
                  <a:cubicBezTo>
                    <a:pt x="5071" y="673"/>
                    <a:pt x="4504" y="1"/>
                    <a:pt x="367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5"/>
            <p:cNvSpPr/>
            <p:nvPr/>
          </p:nvSpPr>
          <p:spPr>
            <a:xfrm>
              <a:off x="2187575" y="2908800"/>
              <a:ext cx="1090800" cy="1356700"/>
            </a:xfrm>
            <a:custGeom>
              <a:avLst/>
              <a:gdLst/>
              <a:ahLst/>
              <a:cxnLst/>
              <a:rect l="l" t="t" r="r" b="b"/>
              <a:pathLst>
                <a:path w="43632" h="54268" extrusionOk="0">
                  <a:moveTo>
                    <a:pt x="35767" y="0"/>
                  </a:moveTo>
                  <a:cubicBezTo>
                    <a:pt x="31530" y="0"/>
                    <a:pt x="26747" y="1391"/>
                    <a:pt x="21682" y="4319"/>
                  </a:cubicBezTo>
                  <a:cubicBezTo>
                    <a:pt x="13276" y="9156"/>
                    <a:pt x="5638" y="17362"/>
                    <a:pt x="0" y="26835"/>
                  </a:cubicBezTo>
                  <a:lnTo>
                    <a:pt x="0" y="52620"/>
                  </a:lnTo>
                  <a:cubicBezTo>
                    <a:pt x="0" y="53663"/>
                    <a:pt x="522" y="54268"/>
                    <a:pt x="1278" y="54268"/>
                  </a:cubicBezTo>
                  <a:cubicBezTo>
                    <a:pt x="1587" y="54268"/>
                    <a:pt x="1935" y="54167"/>
                    <a:pt x="2302" y="53955"/>
                  </a:cubicBezTo>
                  <a:lnTo>
                    <a:pt x="41296" y="31439"/>
                  </a:lnTo>
                  <a:cubicBezTo>
                    <a:pt x="42664" y="30538"/>
                    <a:pt x="43531" y="29037"/>
                    <a:pt x="43631" y="27402"/>
                  </a:cubicBezTo>
                  <a:lnTo>
                    <a:pt x="43631" y="1918"/>
                  </a:lnTo>
                  <a:cubicBezTo>
                    <a:pt x="41324" y="655"/>
                    <a:pt x="38674" y="0"/>
                    <a:pt x="3576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5"/>
            <p:cNvSpPr/>
            <p:nvPr/>
          </p:nvSpPr>
          <p:spPr>
            <a:xfrm>
              <a:off x="2188400" y="2945875"/>
              <a:ext cx="1089975" cy="1318475"/>
            </a:xfrm>
            <a:custGeom>
              <a:avLst/>
              <a:gdLst/>
              <a:ahLst/>
              <a:cxnLst/>
              <a:rect l="l" t="t" r="r" b="b"/>
              <a:pathLst>
                <a:path w="43599" h="52739" extrusionOk="0">
                  <a:moveTo>
                    <a:pt x="42764" y="1"/>
                  </a:moveTo>
                  <a:lnTo>
                    <a:pt x="42764" y="25919"/>
                  </a:lnTo>
                  <a:cubicBezTo>
                    <a:pt x="42664" y="27254"/>
                    <a:pt x="41964" y="28455"/>
                    <a:pt x="40863" y="29188"/>
                  </a:cubicBezTo>
                  <a:lnTo>
                    <a:pt x="1869" y="51705"/>
                  </a:lnTo>
                  <a:cubicBezTo>
                    <a:pt x="1668" y="51838"/>
                    <a:pt x="1468" y="51905"/>
                    <a:pt x="1235" y="51905"/>
                  </a:cubicBezTo>
                  <a:cubicBezTo>
                    <a:pt x="868" y="51905"/>
                    <a:pt x="834" y="51404"/>
                    <a:pt x="834" y="51104"/>
                  </a:cubicBezTo>
                  <a:lnTo>
                    <a:pt x="834" y="23951"/>
                  </a:lnTo>
                  <a:cubicBezTo>
                    <a:pt x="534" y="24385"/>
                    <a:pt x="267" y="24852"/>
                    <a:pt x="1" y="25319"/>
                  </a:cubicBezTo>
                  <a:lnTo>
                    <a:pt x="1" y="51104"/>
                  </a:lnTo>
                  <a:cubicBezTo>
                    <a:pt x="1" y="52138"/>
                    <a:pt x="501" y="52739"/>
                    <a:pt x="1235" y="52739"/>
                  </a:cubicBezTo>
                  <a:cubicBezTo>
                    <a:pt x="1602" y="52739"/>
                    <a:pt x="1969" y="52639"/>
                    <a:pt x="2269" y="52438"/>
                  </a:cubicBezTo>
                  <a:lnTo>
                    <a:pt x="41297" y="29922"/>
                  </a:lnTo>
                  <a:cubicBezTo>
                    <a:pt x="42631" y="29022"/>
                    <a:pt x="43498" y="27554"/>
                    <a:pt x="43598" y="25919"/>
                  </a:cubicBezTo>
                  <a:lnTo>
                    <a:pt x="43598" y="435"/>
                  </a:lnTo>
                  <a:cubicBezTo>
                    <a:pt x="43331" y="301"/>
                    <a:pt x="43065" y="134"/>
                    <a:pt x="4276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5"/>
            <p:cNvSpPr/>
            <p:nvPr/>
          </p:nvSpPr>
          <p:spPr>
            <a:xfrm>
              <a:off x="2517800" y="3180075"/>
              <a:ext cx="507900" cy="323025"/>
            </a:xfrm>
            <a:custGeom>
              <a:avLst/>
              <a:gdLst/>
              <a:ahLst/>
              <a:cxnLst/>
              <a:rect l="l" t="t" r="r" b="b"/>
              <a:pathLst>
                <a:path w="20316" h="12921" extrusionOk="0">
                  <a:moveTo>
                    <a:pt x="19846" y="1"/>
                  </a:moveTo>
                  <a:cubicBezTo>
                    <a:pt x="19718" y="1"/>
                    <a:pt x="19571" y="46"/>
                    <a:pt x="19414" y="140"/>
                  </a:cubicBezTo>
                  <a:lnTo>
                    <a:pt x="901" y="10814"/>
                  </a:lnTo>
                  <a:cubicBezTo>
                    <a:pt x="368" y="11148"/>
                    <a:pt x="34" y="11715"/>
                    <a:pt x="1" y="12315"/>
                  </a:cubicBezTo>
                  <a:cubicBezTo>
                    <a:pt x="1" y="12705"/>
                    <a:pt x="189" y="12921"/>
                    <a:pt x="470" y="12921"/>
                  </a:cubicBezTo>
                  <a:cubicBezTo>
                    <a:pt x="598" y="12921"/>
                    <a:pt x="745" y="12876"/>
                    <a:pt x="901" y="12782"/>
                  </a:cubicBezTo>
                  <a:lnTo>
                    <a:pt x="19414" y="2108"/>
                  </a:lnTo>
                  <a:cubicBezTo>
                    <a:pt x="19948" y="1774"/>
                    <a:pt x="20282" y="1207"/>
                    <a:pt x="20315" y="607"/>
                  </a:cubicBezTo>
                  <a:cubicBezTo>
                    <a:pt x="20315" y="217"/>
                    <a:pt x="20126" y="1"/>
                    <a:pt x="1984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5"/>
            <p:cNvSpPr/>
            <p:nvPr/>
          </p:nvSpPr>
          <p:spPr>
            <a:xfrm>
              <a:off x="2560325" y="3326850"/>
              <a:ext cx="422825" cy="273850"/>
            </a:xfrm>
            <a:custGeom>
              <a:avLst/>
              <a:gdLst/>
              <a:ahLst/>
              <a:cxnLst/>
              <a:rect l="l" t="t" r="r" b="b"/>
              <a:pathLst>
                <a:path w="16913" h="10954" extrusionOk="0">
                  <a:moveTo>
                    <a:pt x="16444" y="1"/>
                  </a:moveTo>
                  <a:cubicBezTo>
                    <a:pt x="16316" y="1"/>
                    <a:pt x="16169" y="46"/>
                    <a:pt x="16012" y="140"/>
                  </a:cubicBezTo>
                  <a:lnTo>
                    <a:pt x="901" y="8879"/>
                  </a:lnTo>
                  <a:cubicBezTo>
                    <a:pt x="368" y="9179"/>
                    <a:pt x="34" y="9746"/>
                    <a:pt x="1" y="10380"/>
                  </a:cubicBezTo>
                  <a:cubicBezTo>
                    <a:pt x="1" y="10745"/>
                    <a:pt x="188" y="10954"/>
                    <a:pt x="466" y="10954"/>
                  </a:cubicBezTo>
                  <a:cubicBezTo>
                    <a:pt x="595" y="10954"/>
                    <a:pt x="743" y="10909"/>
                    <a:pt x="901" y="10814"/>
                  </a:cubicBezTo>
                  <a:lnTo>
                    <a:pt x="16012" y="2074"/>
                  </a:lnTo>
                  <a:cubicBezTo>
                    <a:pt x="16546" y="1774"/>
                    <a:pt x="16880" y="1207"/>
                    <a:pt x="16913" y="607"/>
                  </a:cubicBezTo>
                  <a:cubicBezTo>
                    <a:pt x="16913" y="217"/>
                    <a:pt x="16724" y="1"/>
                    <a:pt x="1644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5"/>
            <p:cNvSpPr/>
            <p:nvPr/>
          </p:nvSpPr>
          <p:spPr>
            <a:xfrm>
              <a:off x="2560325" y="3082475"/>
              <a:ext cx="422825" cy="273900"/>
            </a:xfrm>
            <a:custGeom>
              <a:avLst/>
              <a:gdLst/>
              <a:ahLst/>
              <a:cxnLst/>
              <a:rect l="l" t="t" r="r" b="b"/>
              <a:pathLst>
                <a:path w="16913" h="10956" extrusionOk="0">
                  <a:moveTo>
                    <a:pt x="16448" y="1"/>
                  </a:moveTo>
                  <a:cubicBezTo>
                    <a:pt x="16319" y="1"/>
                    <a:pt x="16171" y="46"/>
                    <a:pt x="16012" y="141"/>
                  </a:cubicBezTo>
                  <a:lnTo>
                    <a:pt x="901" y="8880"/>
                  </a:lnTo>
                  <a:cubicBezTo>
                    <a:pt x="368" y="9181"/>
                    <a:pt x="34" y="9748"/>
                    <a:pt x="1" y="10382"/>
                  </a:cubicBezTo>
                  <a:cubicBezTo>
                    <a:pt x="1" y="10746"/>
                    <a:pt x="188" y="10955"/>
                    <a:pt x="466" y="10955"/>
                  </a:cubicBezTo>
                  <a:cubicBezTo>
                    <a:pt x="595" y="10955"/>
                    <a:pt x="743" y="10910"/>
                    <a:pt x="901" y="10815"/>
                  </a:cubicBezTo>
                  <a:lnTo>
                    <a:pt x="16012" y="2076"/>
                  </a:lnTo>
                  <a:cubicBezTo>
                    <a:pt x="16546" y="1742"/>
                    <a:pt x="16880" y="1208"/>
                    <a:pt x="16913" y="575"/>
                  </a:cubicBezTo>
                  <a:cubicBezTo>
                    <a:pt x="16913" y="210"/>
                    <a:pt x="16726" y="1"/>
                    <a:pt x="1644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5"/>
            <p:cNvSpPr/>
            <p:nvPr/>
          </p:nvSpPr>
          <p:spPr>
            <a:xfrm>
              <a:off x="2644550" y="3591175"/>
              <a:ext cx="296925" cy="253900"/>
            </a:xfrm>
            <a:custGeom>
              <a:avLst/>
              <a:gdLst/>
              <a:ahLst/>
              <a:cxnLst/>
              <a:rect l="l" t="t" r="r" b="b"/>
              <a:pathLst>
                <a:path w="11877" h="10156" extrusionOk="0">
                  <a:moveTo>
                    <a:pt x="10847" y="0"/>
                  </a:moveTo>
                  <a:cubicBezTo>
                    <a:pt x="10603" y="0"/>
                    <a:pt x="10329" y="78"/>
                    <a:pt x="10041" y="241"/>
                  </a:cubicBezTo>
                  <a:lnTo>
                    <a:pt x="1802" y="5011"/>
                  </a:lnTo>
                  <a:cubicBezTo>
                    <a:pt x="735" y="5711"/>
                    <a:pt x="68" y="6879"/>
                    <a:pt x="1" y="8147"/>
                  </a:cubicBezTo>
                  <a:lnTo>
                    <a:pt x="1" y="8880"/>
                  </a:lnTo>
                  <a:cubicBezTo>
                    <a:pt x="1" y="9687"/>
                    <a:pt x="406" y="10156"/>
                    <a:pt x="999" y="10156"/>
                  </a:cubicBezTo>
                  <a:cubicBezTo>
                    <a:pt x="1240" y="10156"/>
                    <a:pt x="1513" y="10078"/>
                    <a:pt x="1802" y="9914"/>
                  </a:cubicBezTo>
                  <a:lnTo>
                    <a:pt x="10041" y="5144"/>
                  </a:lnTo>
                  <a:cubicBezTo>
                    <a:pt x="11109" y="4444"/>
                    <a:pt x="11809" y="3276"/>
                    <a:pt x="11876" y="2009"/>
                  </a:cubicBezTo>
                  <a:lnTo>
                    <a:pt x="11876" y="1308"/>
                  </a:lnTo>
                  <a:cubicBezTo>
                    <a:pt x="11876" y="476"/>
                    <a:pt x="11453" y="0"/>
                    <a:pt x="1084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5"/>
            <p:cNvSpPr/>
            <p:nvPr/>
          </p:nvSpPr>
          <p:spPr>
            <a:xfrm>
              <a:off x="2701275" y="3728950"/>
              <a:ext cx="36700" cy="70900"/>
            </a:xfrm>
            <a:custGeom>
              <a:avLst/>
              <a:gdLst/>
              <a:ahLst/>
              <a:cxnLst/>
              <a:rect l="l" t="t" r="r" b="b"/>
              <a:pathLst>
                <a:path w="1468" h="2836" extrusionOk="0">
                  <a:moveTo>
                    <a:pt x="1001" y="0"/>
                  </a:moveTo>
                  <a:cubicBezTo>
                    <a:pt x="867" y="0"/>
                    <a:pt x="801" y="34"/>
                    <a:pt x="701" y="100"/>
                  </a:cubicBezTo>
                  <a:cubicBezTo>
                    <a:pt x="601" y="167"/>
                    <a:pt x="501" y="234"/>
                    <a:pt x="400" y="334"/>
                  </a:cubicBezTo>
                  <a:cubicBezTo>
                    <a:pt x="334" y="434"/>
                    <a:pt x="267" y="534"/>
                    <a:pt x="200" y="634"/>
                  </a:cubicBezTo>
                  <a:cubicBezTo>
                    <a:pt x="134" y="734"/>
                    <a:pt x="100" y="868"/>
                    <a:pt x="67" y="968"/>
                  </a:cubicBezTo>
                  <a:cubicBezTo>
                    <a:pt x="34" y="1068"/>
                    <a:pt x="34" y="1201"/>
                    <a:pt x="34" y="1301"/>
                  </a:cubicBezTo>
                  <a:cubicBezTo>
                    <a:pt x="0" y="1435"/>
                    <a:pt x="34" y="1601"/>
                    <a:pt x="134" y="1735"/>
                  </a:cubicBezTo>
                  <a:cubicBezTo>
                    <a:pt x="195" y="1776"/>
                    <a:pt x="270" y="1805"/>
                    <a:pt x="349" y="1805"/>
                  </a:cubicBezTo>
                  <a:cubicBezTo>
                    <a:pt x="399" y="1805"/>
                    <a:pt x="450" y="1794"/>
                    <a:pt x="501" y="1768"/>
                  </a:cubicBezTo>
                  <a:lnTo>
                    <a:pt x="734" y="1735"/>
                  </a:lnTo>
                  <a:cubicBezTo>
                    <a:pt x="767" y="1702"/>
                    <a:pt x="834" y="1702"/>
                    <a:pt x="867" y="1702"/>
                  </a:cubicBezTo>
                  <a:cubicBezTo>
                    <a:pt x="884" y="1685"/>
                    <a:pt x="901" y="1676"/>
                    <a:pt x="917" y="1676"/>
                  </a:cubicBezTo>
                  <a:cubicBezTo>
                    <a:pt x="934" y="1676"/>
                    <a:pt x="951" y="1685"/>
                    <a:pt x="968" y="1702"/>
                  </a:cubicBezTo>
                  <a:cubicBezTo>
                    <a:pt x="1001" y="1702"/>
                    <a:pt x="1001" y="1735"/>
                    <a:pt x="1001" y="1768"/>
                  </a:cubicBezTo>
                  <a:cubicBezTo>
                    <a:pt x="1001" y="1835"/>
                    <a:pt x="968" y="1902"/>
                    <a:pt x="934" y="1968"/>
                  </a:cubicBezTo>
                  <a:cubicBezTo>
                    <a:pt x="867" y="2035"/>
                    <a:pt x="801" y="2102"/>
                    <a:pt x="701" y="2135"/>
                  </a:cubicBezTo>
                  <a:cubicBezTo>
                    <a:pt x="667" y="2169"/>
                    <a:pt x="634" y="2169"/>
                    <a:pt x="601" y="2169"/>
                  </a:cubicBezTo>
                  <a:cubicBezTo>
                    <a:pt x="584" y="2185"/>
                    <a:pt x="567" y="2194"/>
                    <a:pt x="551" y="2194"/>
                  </a:cubicBezTo>
                  <a:cubicBezTo>
                    <a:pt x="534" y="2194"/>
                    <a:pt x="517" y="2185"/>
                    <a:pt x="501" y="2169"/>
                  </a:cubicBezTo>
                  <a:lnTo>
                    <a:pt x="467" y="2135"/>
                  </a:lnTo>
                  <a:lnTo>
                    <a:pt x="434" y="2102"/>
                  </a:lnTo>
                  <a:lnTo>
                    <a:pt x="334" y="2102"/>
                  </a:lnTo>
                  <a:lnTo>
                    <a:pt x="34" y="2302"/>
                  </a:lnTo>
                  <a:cubicBezTo>
                    <a:pt x="0" y="2302"/>
                    <a:pt x="0" y="2302"/>
                    <a:pt x="0" y="2335"/>
                  </a:cubicBezTo>
                  <a:cubicBezTo>
                    <a:pt x="0" y="2369"/>
                    <a:pt x="0" y="2369"/>
                    <a:pt x="0" y="2402"/>
                  </a:cubicBezTo>
                  <a:cubicBezTo>
                    <a:pt x="0" y="2469"/>
                    <a:pt x="0" y="2569"/>
                    <a:pt x="34" y="2636"/>
                  </a:cubicBezTo>
                  <a:cubicBezTo>
                    <a:pt x="67" y="2702"/>
                    <a:pt x="134" y="2769"/>
                    <a:pt x="200" y="2802"/>
                  </a:cubicBezTo>
                  <a:cubicBezTo>
                    <a:pt x="267" y="2836"/>
                    <a:pt x="334" y="2836"/>
                    <a:pt x="434" y="2836"/>
                  </a:cubicBezTo>
                  <a:cubicBezTo>
                    <a:pt x="534" y="2836"/>
                    <a:pt x="634" y="2802"/>
                    <a:pt x="734" y="2736"/>
                  </a:cubicBezTo>
                  <a:cubicBezTo>
                    <a:pt x="834" y="2669"/>
                    <a:pt x="934" y="2602"/>
                    <a:pt x="1034" y="2502"/>
                  </a:cubicBezTo>
                  <a:cubicBezTo>
                    <a:pt x="1101" y="2435"/>
                    <a:pt x="1201" y="2335"/>
                    <a:pt x="1268" y="2202"/>
                  </a:cubicBezTo>
                  <a:cubicBezTo>
                    <a:pt x="1334" y="2102"/>
                    <a:pt x="1368" y="2002"/>
                    <a:pt x="1401" y="1868"/>
                  </a:cubicBezTo>
                  <a:cubicBezTo>
                    <a:pt x="1435" y="1768"/>
                    <a:pt x="1468" y="1635"/>
                    <a:pt x="1468" y="1501"/>
                  </a:cubicBezTo>
                  <a:cubicBezTo>
                    <a:pt x="1468" y="1401"/>
                    <a:pt x="1468" y="1301"/>
                    <a:pt x="1435" y="1235"/>
                  </a:cubicBezTo>
                  <a:cubicBezTo>
                    <a:pt x="1435" y="1168"/>
                    <a:pt x="1368" y="1101"/>
                    <a:pt x="1334" y="1068"/>
                  </a:cubicBezTo>
                  <a:cubicBezTo>
                    <a:pt x="1301" y="1001"/>
                    <a:pt x="1234" y="1001"/>
                    <a:pt x="1168" y="1001"/>
                  </a:cubicBezTo>
                  <a:cubicBezTo>
                    <a:pt x="1101" y="1001"/>
                    <a:pt x="1001" y="1001"/>
                    <a:pt x="934" y="1034"/>
                  </a:cubicBezTo>
                  <a:lnTo>
                    <a:pt x="734" y="1068"/>
                  </a:lnTo>
                  <a:cubicBezTo>
                    <a:pt x="667" y="1101"/>
                    <a:pt x="634" y="1101"/>
                    <a:pt x="567" y="1101"/>
                  </a:cubicBezTo>
                  <a:cubicBezTo>
                    <a:pt x="534" y="1101"/>
                    <a:pt x="534" y="1101"/>
                    <a:pt x="501" y="1068"/>
                  </a:cubicBezTo>
                  <a:cubicBezTo>
                    <a:pt x="501" y="1068"/>
                    <a:pt x="501" y="1034"/>
                    <a:pt x="501" y="1001"/>
                  </a:cubicBezTo>
                  <a:cubicBezTo>
                    <a:pt x="501" y="968"/>
                    <a:pt x="501" y="934"/>
                    <a:pt x="501" y="901"/>
                  </a:cubicBezTo>
                  <a:cubicBezTo>
                    <a:pt x="501" y="868"/>
                    <a:pt x="534" y="834"/>
                    <a:pt x="567" y="801"/>
                  </a:cubicBezTo>
                  <a:cubicBezTo>
                    <a:pt x="567" y="768"/>
                    <a:pt x="601" y="768"/>
                    <a:pt x="634" y="734"/>
                  </a:cubicBezTo>
                  <a:lnTo>
                    <a:pt x="701" y="667"/>
                  </a:lnTo>
                  <a:cubicBezTo>
                    <a:pt x="734" y="667"/>
                    <a:pt x="801" y="634"/>
                    <a:pt x="834" y="634"/>
                  </a:cubicBezTo>
                  <a:lnTo>
                    <a:pt x="901" y="634"/>
                  </a:lnTo>
                  <a:cubicBezTo>
                    <a:pt x="901" y="634"/>
                    <a:pt x="934" y="634"/>
                    <a:pt x="934" y="667"/>
                  </a:cubicBezTo>
                  <a:lnTo>
                    <a:pt x="968" y="701"/>
                  </a:lnTo>
                  <a:lnTo>
                    <a:pt x="1068" y="701"/>
                  </a:lnTo>
                  <a:lnTo>
                    <a:pt x="1368" y="534"/>
                  </a:lnTo>
                  <a:cubicBezTo>
                    <a:pt x="1401" y="501"/>
                    <a:pt x="1401" y="501"/>
                    <a:pt x="1401" y="467"/>
                  </a:cubicBezTo>
                  <a:cubicBezTo>
                    <a:pt x="1401" y="467"/>
                    <a:pt x="1401" y="434"/>
                    <a:pt x="1401" y="401"/>
                  </a:cubicBezTo>
                  <a:cubicBezTo>
                    <a:pt x="1401" y="334"/>
                    <a:pt x="1401" y="267"/>
                    <a:pt x="1334" y="200"/>
                  </a:cubicBezTo>
                  <a:cubicBezTo>
                    <a:pt x="1334" y="134"/>
                    <a:pt x="1268" y="67"/>
                    <a:pt x="1201" y="34"/>
                  </a:cubicBezTo>
                  <a:cubicBezTo>
                    <a:pt x="1134" y="0"/>
                    <a:pt x="1068" y="0"/>
                    <a:pt x="10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5"/>
            <p:cNvSpPr/>
            <p:nvPr/>
          </p:nvSpPr>
          <p:spPr>
            <a:xfrm>
              <a:off x="2740450" y="3699975"/>
              <a:ext cx="35050" cy="76525"/>
            </a:xfrm>
            <a:custGeom>
              <a:avLst/>
              <a:gdLst/>
              <a:ahLst/>
              <a:cxnLst/>
              <a:rect l="l" t="t" r="r" b="b"/>
              <a:pathLst>
                <a:path w="1402" h="3061" extrusionOk="0">
                  <a:moveTo>
                    <a:pt x="1369" y="0"/>
                  </a:moveTo>
                  <a:cubicBezTo>
                    <a:pt x="1360" y="0"/>
                    <a:pt x="1352" y="8"/>
                    <a:pt x="1335" y="25"/>
                  </a:cubicBezTo>
                  <a:lnTo>
                    <a:pt x="68" y="759"/>
                  </a:lnTo>
                  <a:cubicBezTo>
                    <a:pt x="68" y="759"/>
                    <a:pt x="34" y="792"/>
                    <a:pt x="34" y="826"/>
                  </a:cubicBezTo>
                  <a:cubicBezTo>
                    <a:pt x="34" y="826"/>
                    <a:pt x="34" y="859"/>
                    <a:pt x="1" y="892"/>
                  </a:cubicBezTo>
                  <a:lnTo>
                    <a:pt x="1" y="1293"/>
                  </a:lnTo>
                  <a:cubicBezTo>
                    <a:pt x="1" y="1326"/>
                    <a:pt x="34" y="1326"/>
                    <a:pt x="34" y="1359"/>
                  </a:cubicBezTo>
                  <a:lnTo>
                    <a:pt x="68" y="1359"/>
                  </a:lnTo>
                  <a:lnTo>
                    <a:pt x="501" y="1093"/>
                  </a:lnTo>
                  <a:lnTo>
                    <a:pt x="501" y="2994"/>
                  </a:lnTo>
                  <a:cubicBezTo>
                    <a:pt x="501" y="3027"/>
                    <a:pt x="501" y="3027"/>
                    <a:pt x="501" y="3061"/>
                  </a:cubicBezTo>
                  <a:lnTo>
                    <a:pt x="535" y="3061"/>
                  </a:lnTo>
                  <a:lnTo>
                    <a:pt x="868" y="2861"/>
                  </a:lnTo>
                  <a:cubicBezTo>
                    <a:pt x="868" y="2861"/>
                    <a:pt x="902" y="2827"/>
                    <a:pt x="902" y="2827"/>
                  </a:cubicBezTo>
                  <a:cubicBezTo>
                    <a:pt x="935" y="2794"/>
                    <a:pt x="935" y="2760"/>
                    <a:pt x="935" y="2727"/>
                  </a:cubicBezTo>
                  <a:lnTo>
                    <a:pt x="935" y="826"/>
                  </a:lnTo>
                  <a:lnTo>
                    <a:pt x="1335" y="592"/>
                  </a:lnTo>
                  <a:cubicBezTo>
                    <a:pt x="1369" y="592"/>
                    <a:pt x="1369" y="559"/>
                    <a:pt x="1402" y="559"/>
                  </a:cubicBezTo>
                  <a:cubicBezTo>
                    <a:pt x="1402" y="526"/>
                    <a:pt x="1402" y="492"/>
                    <a:pt x="1402" y="459"/>
                  </a:cubicBezTo>
                  <a:lnTo>
                    <a:pt x="1402" y="59"/>
                  </a:lnTo>
                  <a:cubicBezTo>
                    <a:pt x="1402" y="59"/>
                    <a:pt x="1402" y="25"/>
                    <a:pt x="1402" y="25"/>
                  </a:cubicBezTo>
                  <a:cubicBezTo>
                    <a:pt x="1385" y="8"/>
                    <a:pt x="1377" y="0"/>
                    <a:pt x="136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5"/>
            <p:cNvSpPr/>
            <p:nvPr/>
          </p:nvSpPr>
          <p:spPr>
            <a:xfrm>
              <a:off x="2773825" y="3685575"/>
              <a:ext cx="40875" cy="79250"/>
            </a:xfrm>
            <a:custGeom>
              <a:avLst/>
              <a:gdLst/>
              <a:ahLst/>
              <a:cxnLst/>
              <a:rect l="l" t="t" r="r" b="b"/>
              <a:pathLst>
                <a:path w="1635" h="3170" extrusionOk="0">
                  <a:moveTo>
                    <a:pt x="801" y="868"/>
                  </a:moveTo>
                  <a:lnTo>
                    <a:pt x="1001" y="1635"/>
                  </a:lnTo>
                  <a:lnTo>
                    <a:pt x="634" y="1835"/>
                  </a:lnTo>
                  <a:lnTo>
                    <a:pt x="634" y="1835"/>
                  </a:lnTo>
                  <a:lnTo>
                    <a:pt x="801" y="868"/>
                  </a:lnTo>
                  <a:close/>
                  <a:moveTo>
                    <a:pt x="1001" y="1"/>
                  </a:moveTo>
                  <a:lnTo>
                    <a:pt x="634" y="234"/>
                  </a:lnTo>
                  <a:cubicBezTo>
                    <a:pt x="601" y="234"/>
                    <a:pt x="567" y="268"/>
                    <a:pt x="567" y="301"/>
                  </a:cubicBezTo>
                  <a:cubicBezTo>
                    <a:pt x="534" y="334"/>
                    <a:pt x="534" y="368"/>
                    <a:pt x="534" y="434"/>
                  </a:cubicBezTo>
                  <a:lnTo>
                    <a:pt x="0" y="3036"/>
                  </a:lnTo>
                  <a:lnTo>
                    <a:pt x="0" y="3103"/>
                  </a:lnTo>
                  <a:cubicBezTo>
                    <a:pt x="0" y="3136"/>
                    <a:pt x="0" y="3136"/>
                    <a:pt x="0" y="3170"/>
                  </a:cubicBezTo>
                  <a:lnTo>
                    <a:pt x="34" y="3170"/>
                  </a:lnTo>
                  <a:lnTo>
                    <a:pt x="334" y="2970"/>
                  </a:lnTo>
                  <a:cubicBezTo>
                    <a:pt x="367" y="2970"/>
                    <a:pt x="401" y="2936"/>
                    <a:pt x="401" y="2903"/>
                  </a:cubicBezTo>
                  <a:cubicBezTo>
                    <a:pt x="434" y="2869"/>
                    <a:pt x="434" y="2869"/>
                    <a:pt x="434" y="2836"/>
                  </a:cubicBezTo>
                  <a:lnTo>
                    <a:pt x="501" y="2503"/>
                  </a:lnTo>
                  <a:lnTo>
                    <a:pt x="1134" y="2136"/>
                  </a:lnTo>
                  <a:lnTo>
                    <a:pt x="1201" y="2402"/>
                  </a:lnTo>
                  <a:cubicBezTo>
                    <a:pt x="1201" y="2402"/>
                    <a:pt x="1234" y="2402"/>
                    <a:pt x="1234" y="2436"/>
                  </a:cubicBezTo>
                  <a:cubicBezTo>
                    <a:pt x="1234" y="2452"/>
                    <a:pt x="1243" y="2461"/>
                    <a:pt x="1255" y="2461"/>
                  </a:cubicBezTo>
                  <a:cubicBezTo>
                    <a:pt x="1268" y="2461"/>
                    <a:pt x="1284" y="2452"/>
                    <a:pt x="1301" y="2436"/>
                  </a:cubicBezTo>
                  <a:lnTo>
                    <a:pt x="1601" y="2269"/>
                  </a:lnTo>
                  <a:cubicBezTo>
                    <a:pt x="1601" y="2236"/>
                    <a:pt x="1635" y="2236"/>
                    <a:pt x="1635" y="2202"/>
                  </a:cubicBezTo>
                  <a:cubicBezTo>
                    <a:pt x="1635" y="2202"/>
                    <a:pt x="1635" y="2169"/>
                    <a:pt x="1635" y="2136"/>
                  </a:cubicBezTo>
                  <a:cubicBezTo>
                    <a:pt x="1635" y="2136"/>
                    <a:pt x="1635" y="2102"/>
                    <a:pt x="1635" y="2102"/>
                  </a:cubicBezTo>
                  <a:lnTo>
                    <a:pt x="1134" y="67"/>
                  </a:lnTo>
                  <a:cubicBezTo>
                    <a:pt x="1101" y="34"/>
                    <a:pt x="1101" y="34"/>
                    <a:pt x="10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5"/>
            <p:cNvSpPr/>
            <p:nvPr/>
          </p:nvSpPr>
          <p:spPr>
            <a:xfrm>
              <a:off x="2821350" y="3660575"/>
              <a:ext cx="34225" cy="77575"/>
            </a:xfrm>
            <a:custGeom>
              <a:avLst/>
              <a:gdLst/>
              <a:ahLst/>
              <a:cxnLst/>
              <a:rect l="l" t="t" r="r" b="b"/>
              <a:pathLst>
                <a:path w="1369" h="3103" extrusionOk="0">
                  <a:moveTo>
                    <a:pt x="777" y="653"/>
                  </a:moveTo>
                  <a:cubicBezTo>
                    <a:pt x="795" y="653"/>
                    <a:pt x="815" y="657"/>
                    <a:pt x="835" y="667"/>
                  </a:cubicBezTo>
                  <a:cubicBezTo>
                    <a:pt x="868" y="667"/>
                    <a:pt x="901" y="734"/>
                    <a:pt x="901" y="834"/>
                  </a:cubicBezTo>
                  <a:cubicBezTo>
                    <a:pt x="901" y="934"/>
                    <a:pt x="868" y="1001"/>
                    <a:pt x="835" y="1067"/>
                  </a:cubicBezTo>
                  <a:cubicBezTo>
                    <a:pt x="768" y="1134"/>
                    <a:pt x="734" y="1201"/>
                    <a:pt x="668" y="1234"/>
                  </a:cubicBezTo>
                  <a:lnTo>
                    <a:pt x="401" y="1401"/>
                  </a:lnTo>
                  <a:lnTo>
                    <a:pt x="401" y="834"/>
                  </a:lnTo>
                  <a:lnTo>
                    <a:pt x="668" y="701"/>
                  </a:lnTo>
                  <a:cubicBezTo>
                    <a:pt x="691" y="677"/>
                    <a:pt x="732" y="653"/>
                    <a:pt x="777" y="653"/>
                  </a:cubicBezTo>
                  <a:close/>
                  <a:moveTo>
                    <a:pt x="935" y="0"/>
                  </a:moveTo>
                  <a:cubicBezTo>
                    <a:pt x="835" y="33"/>
                    <a:pt x="734" y="67"/>
                    <a:pt x="668" y="133"/>
                  </a:cubicBezTo>
                  <a:lnTo>
                    <a:pt x="34" y="500"/>
                  </a:lnTo>
                  <a:cubicBezTo>
                    <a:pt x="1" y="500"/>
                    <a:pt x="1" y="534"/>
                    <a:pt x="1" y="567"/>
                  </a:cubicBezTo>
                  <a:cubicBezTo>
                    <a:pt x="1" y="600"/>
                    <a:pt x="1" y="600"/>
                    <a:pt x="1" y="634"/>
                  </a:cubicBezTo>
                  <a:lnTo>
                    <a:pt x="1" y="3036"/>
                  </a:lnTo>
                  <a:cubicBezTo>
                    <a:pt x="1" y="3036"/>
                    <a:pt x="1" y="3069"/>
                    <a:pt x="1" y="3102"/>
                  </a:cubicBezTo>
                  <a:lnTo>
                    <a:pt x="34" y="3102"/>
                  </a:lnTo>
                  <a:lnTo>
                    <a:pt x="368" y="2902"/>
                  </a:lnTo>
                  <a:cubicBezTo>
                    <a:pt x="368" y="2902"/>
                    <a:pt x="401" y="2869"/>
                    <a:pt x="401" y="2835"/>
                  </a:cubicBezTo>
                  <a:cubicBezTo>
                    <a:pt x="401" y="2835"/>
                    <a:pt x="401" y="2802"/>
                    <a:pt x="401" y="2769"/>
                  </a:cubicBezTo>
                  <a:lnTo>
                    <a:pt x="401" y="1968"/>
                  </a:lnTo>
                  <a:lnTo>
                    <a:pt x="634" y="1835"/>
                  </a:lnTo>
                  <a:lnTo>
                    <a:pt x="868" y="2502"/>
                  </a:lnTo>
                  <a:lnTo>
                    <a:pt x="901" y="2535"/>
                  </a:lnTo>
                  <a:cubicBezTo>
                    <a:pt x="918" y="2552"/>
                    <a:pt x="935" y="2560"/>
                    <a:pt x="951" y="2560"/>
                  </a:cubicBezTo>
                  <a:cubicBezTo>
                    <a:pt x="968" y="2560"/>
                    <a:pt x="985" y="2552"/>
                    <a:pt x="1001" y="2535"/>
                  </a:cubicBezTo>
                  <a:lnTo>
                    <a:pt x="1302" y="2335"/>
                  </a:lnTo>
                  <a:cubicBezTo>
                    <a:pt x="1335" y="2335"/>
                    <a:pt x="1335" y="2335"/>
                    <a:pt x="1335" y="2302"/>
                  </a:cubicBezTo>
                  <a:cubicBezTo>
                    <a:pt x="1368" y="2268"/>
                    <a:pt x="1368" y="2268"/>
                    <a:pt x="1335" y="2235"/>
                  </a:cubicBezTo>
                  <a:cubicBezTo>
                    <a:pt x="1335" y="2235"/>
                    <a:pt x="1335" y="2202"/>
                    <a:pt x="1335" y="2202"/>
                  </a:cubicBezTo>
                  <a:lnTo>
                    <a:pt x="1035" y="1501"/>
                  </a:lnTo>
                  <a:cubicBezTo>
                    <a:pt x="1135" y="1368"/>
                    <a:pt x="1201" y="1234"/>
                    <a:pt x="1268" y="1067"/>
                  </a:cubicBezTo>
                  <a:cubicBezTo>
                    <a:pt x="1302" y="901"/>
                    <a:pt x="1335" y="734"/>
                    <a:pt x="1335" y="567"/>
                  </a:cubicBezTo>
                  <a:cubicBezTo>
                    <a:pt x="1335" y="467"/>
                    <a:pt x="1335" y="334"/>
                    <a:pt x="1302" y="234"/>
                  </a:cubicBezTo>
                  <a:cubicBezTo>
                    <a:pt x="1268" y="133"/>
                    <a:pt x="1235" y="67"/>
                    <a:pt x="1168" y="33"/>
                  </a:cubicBezTo>
                  <a:cubicBezTo>
                    <a:pt x="1101" y="0"/>
                    <a:pt x="1001" y="0"/>
                    <a:pt x="9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5"/>
            <p:cNvSpPr/>
            <p:nvPr/>
          </p:nvSpPr>
          <p:spPr>
            <a:xfrm>
              <a:off x="2859725" y="3632200"/>
              <a:ext cx="33375" cy="75925"/>
            </a:xfrm>
            <a:custGeom>
              <a:avLst/>
              <a:gdLst/>
              <a:ahLst/>
              <a:cxnLst/>
              <a:rect l="l" t="t" r="r" b="b"/>
              <a:pathLst>
                <a:path w="1335" h="3037" extrusionOk="0">
                  <a:moveTo>
                    <a:pt x="1301" y="1"/>
                  </a:moveTo>
                  <a:lnTo>
                    <a:pt x="33" y="735"/>
                  </a:lnTo>
                  <a:cubicBezTo>
                    <a:pt x="33" y="768"/>
                    <a:pt x="0" y="768"/>
                    <a:pt x="0" y="801"/>
                  </a:cubicBezTo>
                  <a:cubicBezTo>
                    <a:pt x="0" y="835"/>
                    <a:pt x="0" y="835"/>
                    <a:pt x="0" y="868"/>
                  </a:cubicBezTo>
                  <a:lnTo>
                    <a:pt x="0" y="1268"/>
                  </a:lnTo>
                  <a:cubicBezTo>
                    <a:pt x="0" y="1268"/>
                    <a:pt x="0" y="1302"/>
                    <a:pt x="0" y="1335"/>
                  </a:cubicBezTo>
                  <a:lnTo>
                    <a:pt x="33" y="1335"/>
                  </a:lnTo>
                  <a:lnTo>
                    <a:pt x="467" y="1068"/>
                  </a:lnTo>
                  <a:lnTo>
                    <a:pt x="467" y="2970"/>
                  </a:lnTo>
                  <a:cubicBezTo>
                    <a:pt x="467" y="3003"/>
                    <a:pt x="467" y="3036"/>
                    <a:pt x="467" y="3036"/>
                  </a:cubicBezTo>
                  <a:lnTo>
                    <a:pt x="500" y="3036"/>
                  </a:lnTo>
                  <a:lnTo>
                    <a:pt x="834" y="2870"/>
                  </a:lnTo>
                  <a:cubicBezTo>
                    <a:pt x="834" y="2836"/>
                    <a:pt x="867" y="2836"/>
                    <a:pt x="867" y="2803"/>
                  </a:cubicBezTo>
                  <a:cubicBezTo>
                    <a:pt x="867" y="2770"/>
                    <a:pt x="867" y="2736"/>
                    <a:pt x="867" y="2736"/>
                  </a:cubicBezTo>
                  <a:lnTo>
                    <a:pt x="867" y="835"/>
                  </a:lnTo>
                  <a:lnTo>
                    <a:pt x="1301" y="568"/>
                  </a:lnTo>
                  <a:cubicBezTo>
                    <a:pt x="1301" y="568"/>
                    <a:pt x="1334" y="568"/>
                    <a:pt x="1334" y="535"/>
                  </a:cubicBezTo>
                  <a:cubicBezTo>
                    <a:pt x="1334" y="501"/>
                    <a:pt x="1334" y="468"/>
                    <a:pt x="1334" y="435"/>
                  </a:cubicBezTo>
                  <a:lnTo>
                    <a:pt x="1334" y="68"/>
                  </a:lnTo>
                  <a:cubicBezTo>
                    <a:pt x="1334" y="34"/>
                    <a:pt x="1334" y="1"/>
                    <a:pt x="13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5"/>
            <p:cNvSpPr/>
            <p:nvPr/>
          </p:nvSpPr>
          <p:spPr>
            <a:xfrm>
              <a:off x="2415225" y="1808675"/>
              <a:ext cx="635475" cy="425625"/>
            </a:xfrm>
            <a:custGeom>
              <a:avLst/>
              <a:gdLst/>
              <a:ahLst/>
              <a:cxnLst/>
              <a:rect l="l" t="t" r="r" b="b"/>
              <a:pathLst>
                <a:path w="25419" h="17025" extrusionOk="0">
                  <a:moveTo>
                    <a:pt x="24448" y="0"/>
                  </a:moveTo>
                  <a:cubicBezTo>
                    <a:pt x="24197" y="0"/>
                    <a:pt x="23914" y="83"/>
                    <a:pt x="23618" y="256"/>
                  </a:cubicBezTo>
                  <a:lnTo>
                    <a:pt x="1802" y="12832"/>
                  </a:lnTo>
                  <a:cubicBezTo>
                    <a:pt x="768" y="13499"/>
                    <a:pt x="101" y="14600"/>
                    <a:pt x="1" y="15834"/>
                  </a:cubicBezTo>
                  <a:cubicBezTo>
                    <a:pt x="1" y="16598"/>
                    <a:pt x="386" y="17025"/>
                    <a:pt x="957" y="17025"/>
                  </a:cubicBezTo>
                  <a:cubicBezTo>
                    <a:pt x="1208" y="17025"/>
                    <a:pt x="1496" y="16942"/>
                    <a:pt x="1802" y="16768"/>
                  </a:cubicBezTo>
                  <a:lnTo>
                    <a:pt x="23618" y="4159"/>
                  </a:lnTo>
                  <a:cubicBezTo>
                    <a:pt x="24652" y="3525"/>
                    <a:pt x="25319" y="2391"/>
                    <a:pt x="25419" y="1190"/>
                  </a:cubicBezTo>
                  <a:cubicBezTo>
                    <a:pt x="25419" y="427"/>
                    <a:pt x="25017" y="0"/>
                    <a:pt x="2444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5"/>
            <p:cNvSpPr/>
            <p:nvPr/>
          </p:nvSpPr>
          <p:spPr>
            <a:xfrm>
              <a:off x="4588450" y="1790550"/>
              <a:ext cx="47700" cy="57900"/>
            </a:xfrm>
            <a:custGeom>
              <a:avLst/>
              <a:gdLst/>
              <a:ahLst/>
              <a:cxnLst/>
              <a:rect l="l" t="t" r="r" b="b"/>
              <a:pathLst>
                <a:path w="1908" h="2316" extrusionOk="0">
                  <a:moveTo>
                    <a:pt x="1325" y="333"/>
                  </a:moveTo>
                  <a:cubicBezTo>
                    <a:pt x="1357" y="333"/>
                    <a:pt x="1379" y="348"/>
                    <a:pt x="1401" y="348"/>
                  </a:cubicBezTo>
                  <a:cubicBezTo>
                    <a:pt x="1501" y="448"/>
                    <a:pt x="1568" y="581"/>
                    <a:pt x="1535" y="715"/>
                  </a:cubicBezTo>
                  <a:cubicBezTo>
                    <a:pt x="1501" y="1215"/>
                    <a:pt x="1268" y="1649"/>
                    <a:pt x="868" y="1915"/>
                  </a:cubicBezTo>
                  <a:cubicBezTo>
                    <a:pt x="801" y="1982"/>
                    <a:pt x="721" y="2011"/>
                    <a:pt x="643" y="2011"/>
                  </a:cubicBezTo>
                  <a:cubicBezTo>
                    <a:pt x="447" y="2011"/>
                    <a:pt x="262" y="1830"/>
                    <a:pt x="334" y="1615"/>
                  </a:cubicBezTo>
                  <a:cubicBezTo>
                    <a:pt x="367" y="1115"/>
                    <a:pt x="601" y="681"/>
                    <a:pt x="1001" y="414"/>
                  </a:cubicBezTo>
                  <a:cubicBezTo>
                    <a:pt x="1101" y="381"/>
                    <a:pt x="1168" y="348"/>
                    <a:pt x="1268" y="348"/>
                  </a:cubicBezTo>
                  <a:cubicBezTo>
                    <a:pt x="1290" y="337"/>
                    <a:pt x="1309" y="333"/>
                    <a:pt x="1325" y="333"/>
                  </a:cubicBezTo>
                  <a:close/>
                  <a:moveTo>
                    <a:pt x="1243" y="0"/>
                  </a:moveTo>
                  <a:cubicBezTo>
                    <a:pt x="1107" y="0"/>
                    <a:pt x="964" y="46"/>
                    <a:pt x="834" y="148"/>
                  </a:cubicBezTo>
                  <a:cubicBezTo>
                    <a:pt x="334" y="481"/>
                    <a:pt x="34" y="1015"/>
                    <a:pt x="0" y="1615"/>
                  </a:cubicBezTo>
                  <a:cubicBezTo>
                    <a:pt x="0" y="1849"/>
                    <a:pt x="100" y="2116"/>
                    <a:pt x="301" y="2249"/>
                  </a:cubicBezTo>
                  <a:cubicBezTo>
                    <a:pt x="401" y="2282"/>
                    <a:pt x="501" y="2316"/>
                    <a:pt x="601" y="2316"/>
                  </a:cubicBezTo>
                  <a:cubicBezTo>
                    <a:pt x="734" y="2316"/>
                    <a:pt x="901" y="2282"/>
                    <a:pt x="1001" y="2182"/>
                  </a:cubicBezTo>
                  <a:cubicBezTo>
                    <a:pt x="1501" y="1849"/>
                    <a:pt x="1835" y="1315"/>
                    <a:pt x="1835" y="715"/>
                  </a:cubicBezTo>
                  <a:cubicBezTo>
                    <a:pt x="1907" y="305"/>
                    <a:pt x="1597" y="0"/>
                    <a:pt x="124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5"/>
            <p:cNvSpPr/>
            <p:nvPr/>
          </p:nvSpPr>
          <p:spPr>
            <a:xfrm>
              <a:off x="4856975" y="1635425"/>
              <a:ext cx="48525" cy="57925"/>
            </a:xfrm>
            <a:custGeom>
              <a:avLst/>
              <a:gdLst/>
              <a:ahLst/>
              <a:cxnLst/>
              <a:rect l="l" t="t" r="r" b="b"/>
              <a:pathLst>
                <a:path w="1941" h="2317" extrusionOk="0">
                  <a:moveTo>
                    <a:pt x="1301" y="315"/>
                  </a:moveTo>
                  <a:cubicBezTo>
                    <a:pt x="1335" y="315"/>
                    <a:pt x="1368" y="348"/>
                    <a:pt x="1401" y="348"/>
                  </a:cubicBezTo>
                  <a:cubicBezTo>
                    <a:pt x="1535" y="448"/>
                    <a:pt x="1568" y="582"/>
                    <a:pt x="1568" y="715"/>
                  </a:cubicBezTo>
                  <a:cubicBezTo>
                    <a:pt x="1535" y="1216"/>
                    <a:pt x="1268" y="1649"/>
                    <a:pt x="868" y="1916"/>
                  </a:cubicBezTo>
                  <a:cubicBezTo>
                    <a:pt x="801" y="1983"/>
                    <a:pt x="721" y="2011"/>
                    <a:pt x="643" y="2011"/>
                  </a:cubicBezTo>
                  <a:cubicBezTo>
                    <a:pt x="447" y="2011"/>
                    <a:pt x="262" y="1831"/>
                    <a:pt x="334" y="1616"/>
                  </a:cubicBezTo>
                  <a:cubicBezTo>
                    <a:pt x="367" y="1115"/>
                    <a:pt x="634" y="682"/>
                    <a:pt x="1034" y="415"/>
                  </a:cubicBezTo>
                  <a:cubicBezTo>
                    <a:pt x="1101" y="348"/>
                    <a:pt x="1201" y="315"/>
                    <a:pt x="1301" y="315"/>
                  </a:cubicBezTo>
                  <a:close/>
                  <a:moveTo>
                    <a:pt x="1262" y="1"/>
                  </a:moveTo>
                  <a:cubicBezTo>
                    <a:pt x="1127" y="1"/>
                    <a:pt x="988" y="46"/>
                    <a:pt x="868" y="148"/>
                  </a:cubicBezTo>
                  <a:cubicBezTo>
                    <a:pt x="367" y="482"/>
                    <a:pt x="67" y="1015"/>
                    <a:pt x="34" y="1616"/>
                  </a:cubicBezTo>
                  <a:cubicBezTo>
                    <a:pt x="0" y="1849"/>
                    <a:pt x="134" y="2083"/>
                    <a:pt x="334" y="2250"/>
                  </a:cubicBezTo>
                  <a:cubicBezTo>
                    <a:pt x="401" y="2283"/>
                    <a:pt x="501" y="2316"/>
                    <a:pt x="601" y="2316"/>
                  </a:cubicBezTo>
                  <a:cubicBezTo>
                    <a:pt x="768" y="2316"/>
                    <a:pt x="901" y="2250"/>
                    <a:pt x="1034" y="2183"/>
                  </a:cubicBezTo>
                  <a:cubicBezTo>
                    <a:pt x="1535" y="1849"/>
                    <a:pt x="1835" y="1316"/>
                    <a:pt x="1868" y="715"/>
                  </a:cubicBezTo>
                  <a:cubicBezTo>
                    <a:pt x="1941" y="306"/>
                    <a:pt x="1613" y="1"/>
                    <a:pt x="126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5"/>
            <p:cNvSpPr/>
            <p:nvPr/>
          </p:nvSpPr>
          <p:spPr>
            <a:xfrm>
              <a:off x="4626800" y="1671575"/>
              <a:ext cx="239375" cy="141025"/>
            </a:xfrm>
            <a:custGeom>
              <a:avLst/>
              <a:gdLst/>
              <a:ahLst/>
              <a:cxnLst/>
              <a:rect l="l" t="t" r="r" b="b"/>
              <a:pathLst>
                <a:path w="9575" h="5641" extrusionOk="0">
                  <a:moveTo>
                    <a:pt x="9393" y="0"/>
                  </a:moveTo>
                  <a:cubicBezTo>
                    <a:pt x="9363" y="0"/>
                    <a:pt x="9333" y="11"/>
                    <a:pt x="9307" y="36"/>
                  </a:cubicBezTo>
                  <a:lnTo>
                    <a:pt x="101" y="5340"/>
                  </a:lnTo>
                  <a:cubicBezTo>
                    <a:pt x="1" y="5374"/>
                    <a:pt x="1" y="5474"/>
                    <a:pt x="34" y="5540"/>
                  </a:cubicBezTo>
                  <a:cubicBezTo>
                    <a:pt x="68" y="5607"/>
                    <a:pt x="101" y="5607"/>
                    <a:pt x="168" y="5640"/>
                  </a:cubicBezTo>
                  <a:lnTo>
                    <a:pt x="234" y="5640"/>
                  </a:lnTo>
                  <a:lnTo>
                    <a:pt x="9474" y="303"/>
                  </a:lnTo>
                  <a:cubicBezTo>
                    <a:pt x="9541" y="237"/>
                    <a:pt x="9574" y="170"/>
                    <a:pt x="9508" y="70"/>
                  </a:cubicBezTo>
                  <a:cubicBezTo>
                    <a:pt x="9487" y="29"/>
                    <a:pt x="9441" y="0"/>
                    <a:pt x="939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5"/>
            <p:cNvSpPr/>
            <p:nvPr/>
          </p:nvSpPr>
          <p:spPr>
            <a:xfrm>
              <a:off x="4255700" y="2603625"/>
              <a:ext cx="48550" cy="57925"/>
            </a:xfrm>
            <a:custGeom>
              <a:avLst/>
              <a:gdLst/>
              <a:ahLst/>
              <a:cxnLst/>
              <a:rect l="l" t="t" r="r" b="b"/>
              <a:pathLst>
                <a:path w="1942" h="2317" extrusionOk="0">
                  <a:moveTo>
                    <a:pt x="1302" y="315"/>
                  </a:moveTo>
                  <a:cubicBezTo>
                    <a:pt x="1335" y="315"/>
                    <a:pt x="1369" y="348"/>
                    <a:pt x="1435" y="348"/>
                  </a:cubicBezTo>
                  <a:cubicBezTo>
                    <a:pt x="1535" y="448"/>
                    <a:pt x="1569" y="581"/>
                    <a:pt x="1569" y="715"/>
                  </a:cubicBezTo>
                  <a:cubicBezTo>
                    <a:pt x="1535" y="1215"/>
                    <a:pt x="1268" y="1649"/>
                    <a:pt x="868" y="1916"/>
                  </a:cubicBezTo>
                  <a:cubicBezTo>
                    <a:pt x="802" y="1982"/>
                    <a:pt x="722" y="2011"/>
                    <a:pt x="644" y="2011"/>
                  </a:cubicBezTo>
                  <a:cubicBezTo>
                    <a:pt x="447" y="2011"/>
                    <a:pt x="263" y="1830"/>
                    <a:pt x="334" y="1616"/>
                  </a:cubicBezTo>
                  <a:cubicBezTo>
                    <a:pt x="368" y="1115"/>
                    <a:pt x="635" y="682"/>
                    <a:pt x="1035" y="415"/>
                  </a:cubicBezTo>
                  <a:cubicBezTo>
                    <a:pt x="1102" y="348"/>
                    <a:pt x="1202" y="315"/>
                    <a:pt x="1302" y="315"/>
                  </a:cubicBezTo>
                  <a:close/>
                  <a:moveTo>
                    <a:pt x="1263" y="1"/>
                  </a:moveTo>
                  <a:cubicBezTo>
                    <a:pt x="1127" y="1"/>
                    <a:pt x="989" y="46"/>
                    <a:pt x="868" y="148"/>
                  </a:cubicBezTo>
                  <a:cubicBezTo>
                    <a:pt x="368" y="448"/>
                    <a:pt x="68" y="1015"/>
                    <a:pt x="34" y="1616"/>
                  </a:cubicBezTo>
                  <a:cubicBezTo>
                    <a:pt x="1" y="1849"/>
                    <a:pt x="134" y="2083"/>
                    <a:pt x="334" y="2249"/>
                  </a:cubicBezTo>
                  <a:cubicBezTo>
                    <a:pt x="435" y="2283"/>
                    <a:pt x="501" y="2316"/>
                    <a:pt x="601" y="2316"/>
                  </a:cubicBezTo>
                  <a:cubicBezTo>
                    <a:pt x="768" y="2316"/>
                    <a:pt x="902" y="2249"/>
                    <a:pt x="1035" y="2183"/>
                  </a:cubicBezTo>
                  <a:cubicBezTo>
                    <a:pt x="1535" y="1849"/>
                    <a:pt x="1836" y="1315"/>
                    <a:pt x="1869" y="715"/>
                  </a:cubicBezTo>
                  <a:cubicBezTo>
                    <a:pt x="1941" y="306"/>
                    <a:pt x="1614" y="1"/>
                    <a:pt x="126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5"/>
            <p:cNvSpPr/>
            <p:nvPr/>
          </p:nvSpPr>
          <p:spPr>
            <a:xfrm>
              <a:off x="4582600" y="3324875"/>
              <a:ext cx="46725" cy="58025"/>
            </a:xfrm>
            <a:custGeom>
              <a:avLst/>
              <a:gdLst/>
              <a:ahLst/>
              <a:cxnLst/>
              <a:rect l="l" t="t" r="r" b="b"/>
              <a:pathLst>
                <a:path w="1869" h="2321" extrusionOk="0">
                  <a:moveTo>
                    <a:pt x="1268" y="319"/>
                  </a:moveTo>
                  <a:cubicBezTo>
                    <a:pt x="1335" y="319"/>
                    <a:pt x="1369" y="319"/>
                    <a:pt x="1402" y="352"/>
                  </a:cubicBezTo>
                  <a:cubicBezTo>
                    <a:pt x="1502" y="452"/>
                    <a:pt x="1569" y="585"/>
                    <a:pt x="1535" y="719"/>
                  </a:cubicBezTo>
                  <a:cubicBezTo>
                    <a:pt x="1535" y="1186"/>
                    <a:pt x="1268" y="1653"/>
                    <a:pt x="868" y="1920"/>
                  </a:cubicBezTo>
                  <a:cubicBezTo>
                    <a:pt x="803" y="1985"/>
                    <a:pt x="724" y="2014"/>
                    <a:pt x="647" y="2014"/>
                  </a:cubicBezTo>
                  <a:cubicBezTo>
                    <a:pt x="449" y="2014"/>
                    <a:pt x="263" y="1826"/>
                    <a:pt x="334" y="1586"/>
                  </a:cubicBezTo>
                  <a:cubicBezTo>
                    <a:pt x="368" y="1119"/>
                    <a:pt x="601" y="686"/>
                    <a:pt x="1002" y="419"/>
                  </a:cubicBezTo>
                  <a:cubicBezTo>
                    <a:pt x="1102" y="352"/>
                    <a:pt x="1202" y="319"/>
                    <a:pt x="1268" y="319"/>
                  </a:cubicBezTo>
                  <a:close/>
                  <a:moveTo>
                    <a:pt x="1242" y="0"/>
                  </a:moveTo>
                  <a:cubicBezTo>
                    <a:pt x="1108" y="0"/>
                    <a:pt x="966" y="44"/>
                    <a:pt x="835" y="118"/>
                  </a:cubicBezTo>
                  <a:cubicBezTo>
                    <a:pt x="334" y="452"/>
                    <a:pt x="34" y="1019"/>
                    <a:pt x="1" y="1586"/>
                  </a:cubicBezTo>
                  <a:cubicBezTo>
                    <a:pt x="1" y="1853"/>
                    <a:pt x="101" y="2087"/>
                    <a:pt x="334" y="2220"/>
                  </a:cubicBezTo>
                  <a:cubicBezTo>
                    <a:pt x="401" y="2287"/>
                    <a:pt x="501" y="2320"/>
                    <a:pt x="601" y="2320"/>
                  </a:cubicBezTo>
                  <a:cubicBezTo>
                    <a:pt x="735" y="2287"/>
                    <a:pt x="902" y="2253"/>
                    <a:pt x="1002" y="2187"/>
                  </a:cubicBezTo>
                  <a:cubicBezTo>
                    <a:pt x="1502" y="1853"/>
                    <a:pt x="1836" y="1319"/>
                    <a:pt x="1836" y="719"/>
                  </a:cubicBezTo>
                  <a:cubicBezTo>
                    <a:pt x="1869" y="452"/>
                    <a:pt x="1769" y="219"/>
                    <a:pt x="1535" y="85"/>
                  </a:cubicBezTo>
                  <a:cubicBezTo>
                    <a:pt x="1448" y="27"/>
                    <a:pt x="1347" y="0"/>
                    <a:pt x="124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5"/>
            <p:cNvSpPr/>
            <p:nvPr/>
          </p:nvSpPr>
          <p:spPr>
            <a:xfrm>
              <a:off x="5082125" y="3036425"/>
              <a:ext cx="47700" cy="57925"/>
            </a:xfrm>
            <a:custGeom>
              <a:avLst/>
              <a:gdLst/>
              <a:ahLst/>
              <a:cxnLst/>
              <a:rect l="l" t="t" r="r" b="b"/>
              <a:pathLst>
                <a:path w="1908" h="2317" extrusionOk="0">
                  <a:moveTo>
                    <a:pt x="1289" y="335"/>
                  </a:moveTo>
                  <a:cubicBezTo>
                    <a:pt x="1328" y="335"/>
                    <a:pt x="1366" y="339"/>
                    <a:pt x="1402" y="348"/>
                  </a:cubicBezTo>
                  <a:cubicBezTo>
                    <a:pt x="1502" y="448"/>
                    <a:pt x="1569" y="582"/>
                    <a:pt x="1535" y="715"/>
                  </a:cubicBezTo>
                  <a:cubicBezTo>
                    <a:pt x="1502" y="1216"/>
                    <a:pt x="1268" y="1649"/>
                    <a:pt x="868" y="1916"/>
                  </a:cubicBezTo>
                  <a:cubicBezTo>
                    <a:pt x="784" y="1980"/>
                    <a:pt x="699" y="2003"/>
                    <a:pt x="614" y="2003"/>
                  </a:cubicBezTo>
                  <a:cubicBezTo>
                    <a:pt x="566" y="2003"/>
                    <a:pt x="517" y="1995"/>
                    <a:pt x="468" y="1983"/>
                  </a:cubicBezTo>
                  <a:cubicBezTo>
                    <a:pt x="368" y="1883"/>
                    <a:pt x="301" y="1749"/>
                    <a:pt x="334" y="1616"/>
                  </a:cubicBezTo>
                  <a:cubicBezTo>
                    <a:pt x="334" y="1116"/>
                    <a:pt x="601" y="682"/>
                    <a:pt x="1002" y="415"/>
                  </a:cubicBezTo>
                  <a:cubicBezTo>
                    <a:pt x="1075" y="366"/>
                    <a:pt x="1184" y="335"/>
                    <a:pt x="1289" y="335"/>
                  </a:cubicBezTo>
                  <a:close/>
                  <a:moveTo>
                    <a:pt x="1244" y="1"/>
                  </a:moveTo>
                  <a:cubicBezTo>
                    <a:pt x="1107" y="1"/>
                    <a:pt x="965" y="46"/>
                    <a:pt x="835" y="148"/>
                  </a:cubicBezTo>
                  <a:cubicBezTo>
                    <a:pt x="334" y="482"/>
                    <a:pt x="34" y="1016"/>
                    <a:pt x="1" y="1616"/>
                  </a:cubicBezTo>
                  <a:cubicBezTo>
                    <a:pt x="1" y="1849"/>
                    <a:pt x="101" y="2116"/>
                    <a:pt x="301" y="2250"/>
                  </a:cubicBezTo>
                  <a:cubicBezTo>
                    <a:pt x="401" y="2283"/>
                    <a:pt x="501" y="2316"/>
                    <a:pt x="601" y="2316"/>
                  </a:cubicBezTo>
                  <a:cubicBezTo>
                    <a:pt x="735" y="2316"/>
                    <a:pt x="901" y="2283"/>
                    <a:pt x="1002" y="2183"/>
                  </a:cubicBezTo>
                  <a:cubicBezTo>
                    <a:pt x="1502" y="1849"/>
                    <a:pt x="1835" y="1316"/>
                    <a:pt x="1835" y="715"/>
                  </a:cubicBezTo>
                  <a:cubicBezTo>
                    <a:pt x="1908" y="306"/>
                    <a:pt x="1598" y="1"/>
                    <a:pt x="124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5"/>
            <p:cNvSpPr/>
            <p:nvPr/>
          </p:nvSpPr>
          <p:spPr>
            <a:xfrm>
              <a:off x="4275725" y="2384825"/>
              <a:ext cx="583775" cy="340725"/>
            </a:xfrm>
            <a:custGeom>
              <a:avLst/>
              <a:gdLst/>
              <a:ahLst/>
              <a:cxnLst/>
              <a:rect l="l" t="t" r="r" b="b"/>
              <a:pathLst>
                <a:path w="23351" h="13629" extrusionOk="0">
                  <a:moveTo>
                    <a:pt x="23201" y="1"/>
                  </a:moveTo>
                  <a:cubicBezTo>
                    <a:pt x="23173" y="1"/>
                    <a:pt x="23144" y="9"/>
                    <a:pt x="23117" y="27"/>
                  </a:cubicBezTo>
                  <a:lnTo>
                    <a:pt x="301" y="13203"/>
                  </a:lnTo>
                  <a:lnTo>
                    <a:pt x="301" y="10801"/>
                  </a:lnTo>
                  <a:cubicBezTo>
                    <a:pt x="301" y="10701"/>
                    <a:pt x="234" y="10634"/>
                    <a:pt x="167" y="10634"/>
                  </a:cubicBezTo>
                  <a:cubicBezTo>
                    <a:pt x="67" y="10634"/>
                    <a:pt x="0" y="10701"/>
                    <a:pt x="0" y="10801"/>
                  </a:cubicBezTo>
                  <a:lnTo>
                    <a:pt x="0" y="13470"/>
                  </a:lnTo>
                  <a:cubicBezTo>
                    <a:pt x="0" y="13503"/>
                    <a:pt x="34" y="13570"/>
                    <a:pt x="67" y="13603"/>
                  </a:cubicBezTo>
                  <a:lnTo>
                    <a:pt x="167" y="13603"/>
                  </a:lnTo>
                  <a:cubicBezTo>
                    <a:pt x="167" y="13620"/>
                    <a:pt x="176" y="13628"/>
                    <a:pt x="188" y="13628"/>
                  </a:cubicBezTo>
                  <a:cubicBezTo>
                    <a:pt x="201" y="13628"/>
                    <a:pt x="217" y="13620"/>
                    <a:pt x="234" y="13603"/>
                  </a:cubicBezTo>
                  <a:lnTo>
                    <a:pt x="23050" y="460"/>
                  </a:lnTo>
                  <a:lnTo>
                    <a:pt x="23050" y="11702"/>
                  </a:lnTo>
                  <a:cubicBezTo>
                    <a:pt x="23050" y="11802"/>
                    <a:pt x="23117" y="11869"/>
                    <a:pt x="23217" y="11869"/>
                  </a:cubicBezTo>
                  <a:cubicBezTo>
                    <a:pt x="23284" y="11869"/>
                    <a:pt x="23350" y="11802"/>
                    <a:pt x="23350" y="11702"/>
                  </a:cubicBezTo>
                  <a:lnTo>
                    <a:pt x="23350" y="160"/>
                  </a:lnTo>
                  <a:cubicBezTo>
                    <a:pt x="23350" y="63"/>
                    <a:pt x="23279" y="1"/>
                    <a:pt x="232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5"/>
            <p:cNvSpPr/>
            <p:nvPr/>
          </p:nvSpPr>
          <p:spPr>
            <a:xfrm>
              <a:off x="4794425" y="2673200"/>
              <a:ext cx="123450" cy="185150"/>
            </a:xfrm>
            <a:custGeom>
              <a:avLst/>
              <a:gdLst/>
              <a:ahLst/>
              <a:cxnLst/>
              <a:rect l="l" t="t" r="r" b="b"/>
              <a:pathLst>
                <a:path w="4938" h="7406" extrusionOk="0">
                  <a:moveTo>
                    <a:pt x="2502" y="434"/>
                  </a:moveTo>
                  <a:lnTo>
                    <a:pt x="4571" y="2402"/>
                  </a:lnTo>
                  <a:lnTo>
                    <a:pt x="2402" y="7005"/>
                  </a:lnTo>
                  <a:lnTo>
                    <a:pt x="334" y="5004"/>
                  </a:lnTo>
                  <a:lnTo>
                    <a:pt x="2502" y="434"/>
                  </a:lnTo>
                  <a:close/>
                  <a:moveTo>
                    <a:pt x="2436" y="0"/>
                  </a:moveTo>
                  <a:cubicBezTo>
                    <a:pt x="2369" y="33"/>
                    <a:pt x="2336" y="67"/>
                    <a:pt x="2302" y="100"/>
                  </a:cubicBezTo>
                  <a:lnTo>
                    <a:pt x="1" y="4970"/>
                  </a:lnTo>
                  <a:cubicBezTo>
                    <a:pt x="1" y="5037"/>
                    <a:pt x="1" y="5104"/>
                    <a:pt x="34" y="5137"/>
                  </a:cubicBezTo>
                  <a:lnTo>
                    <a:pt x="2336" y="7372"/>
                  </a:lnTo>
                  <a:cubicBezTo>
                    <a:pt x="2369" y="7405"/>
                    <a:pt x="2402" y="7405"/>
                    <a:pt x="2469" y="7405"/>
                  </a:cubicBezTo>
                  <a:lnTo>
                    <a:pt x="2502" y="7405"/>
                  </a:lnTo>
                  <a:cubicBezTo>
                    <a:pt x="2536" y="7405"/>
                    <a:pt x="2569" y="7372"/>
                    <a:pt x="2602" y="7339"/>
                  </a:cubicBezTo>
                  <a:lnTo>
                    <a:pt x="4904" y="2435"/>
                  </a:lnTo>
                  <a:cubicBezTo>
                    <a:pt x="4937" y="2368"/>
                    <a:pt x="4904" y="2302"/>
                    <a:pt x="4871" y="2268"/>
                  </a:cubicBezTo>
                  <a:lnTo>
                    <a:pt x="2569" y="33"/>
                  </a:lnTo>
                  <a:cubicBezTo>
                    <a:pt x="2536" y="0"/>
                    <a:pt x="2469" y="0"/>
                    <a:pt x="24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5"/>
            <p:cNvSpPr/>
            <p:nvPr/>
          </p:nvSpPr>
          <p:spPr>
            <a:xfrm>
              <a:off x="4659325" y="2794875"/>
              <a:ext cx="143475" cy="218750"/>
            </a:xfrm>
            <a:custGeom>
              <a:avLst/>
              <a:gdLst/>
              <a:ahLst/>
              <a:cxnLst/>
              <a:rect l="l" t="t" r="r" b="b"/>
              <a:pathLst>
                <a:path w="5739" h="8750" extrusionOk="0">
                  <a:moveTo>
                    <a:pt x="5559" y="0"/>
                  </a:moveTo>
                  <a:cubicBezTo>
                    <a:pt x="5527" y="0"/>
                    <a:pt x="5497" y="11"/>
                    <a:pt x="5471" y="37"/>
                  </a:cubicBezTo>
                  <a:lnTo>
                    <a:pt x="101" y="3139"/>
                  </a:lnTo>
                  <a:cubicBezTo>
                    <a:pt x="34" y="3172"/>
                    <a:pt x="1" y="3239"/>
                    <a:pt x="34" y="3272"/>
                  </a:cubicBezTo>
                  <a:lnTo>
                    <a:pt x="34" y="8609"/>
                  </a:lnTo>
                  <a:cubicBezTo>
                    <a:pt x="34" y="8676"/>
                    <a:pt x="101" y="8743"/>
                    <a:pt x="168" y="8743"/>
                  </a:cubicBezTo>
                  <a:cubicBezTo>
                    <a:pt x="181" y="8747"/>
                    <a:pt x="194" y="8749"/>
                    <a:pt x="207" y="8749"/>
                  </a:cubicBezTo>
                  <a:cubicBezTo>
                    <a:pt x="285" y="8749"/>
                    <a:pt x="334" y="8667"/>
                    <a:pt x="334" y="8609"/>
                  </a:cubicBezTo>
                  <a:lnTo>
                    <a:pt x="334" y="3372"/>
                  </a:lnTo>
                  <a:lnTo>
                    <a:pt x="5638" y="303"/>
                  </a:lnTo>
                  <a:cubicBezTo>
                    <a:pt x="5705" y="237"/>
                    <a:pt x="5738" y="170"/>
                    <a:pt x="5705" y="70"/>
                  </a:cubicBezTo>
                  <a:cubicBezTo>
                    <a:pt x="5664" y="29"/>
                    <a:pt x="5610" y="0"/>
                    <a:pt x="555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5"/>
            <p:cNvSpPr/>
            <p:nvPr/>
          </p:nvSpPr>
          <p:spPr>
            <a:xfrm>
              <a:off x="4605950" y="3008000"/>
              <a:ext cx="115950" cy="115450"/>
            </a:xfrm>
            <a:custGeom>
              <a:avLst/>
              <a:gdLst/>
              <a:ahLst/>
              <a:cxnLst/>
              <a:rect l="l" t="t" r="r" b="b"/>
              <a:pathLst>
                <a:path w="4638" h="4618" extrusionOk="0">
                  <a:moveTo>
                    <a:pt x="4173" y="0"/>
                  </a:moveTo>
                  <a:cubicBezTo>
                    <a:pt x="4059" y="0"/>
                    <a:pt x="3933" y="38"/>
                    <a:pt x="3804" y="118"/>
                  </a:cubicBezTo>
                  <a:lnTo>
                    <a:pt x="835" y="1819"/>
                  </a:lnTo>
                  <a:cubicBezTo>
                    <a:pt x="334" y="2119"/>
                    <a:pt x="34" y="2653"/>
                    <a:pt x="1" y="3253"/>
                  </a:cubicBezTo>
                  <a:lnTo>
                    <a:pt x="1" y="4021"/>
                  </a:lnTo>
                  <a:cubicBezTo>
                    <a:pt x="1" y="4406"/>
                    <a:pt x="192" y="4617"/>
                    <a:pt x="474" y="4617"/>
                  </a:cubicBezTo>
                  <a:cubicBezTo>
                    <a:pt x="583" y="4617"/>
                    <a:pt x="705" y="4586"/>
                    <a:pt x="835" y="4521"/>
                  </a:cubicBezTo>
                  <a:lnTo>
                    <a:pt x="3804" y="2786"/>
                  </a:lnTo>
                  <a:cubicBezTo>
                    <a:pt x="4271" y="2486"/>
                    <a:pt x="4604" y="1952"/>
                    <a:pt x="4638" y="1385"/>
                  </a:cubicBezTo>
                  <a:lnTo>
                    <a:pt x="4638" y="585"/>
                  </a:lnTo>
                  <a:cubicBezTo>
                    <a:pt x="4638" y="210"/>
                    <a:pt x="4441" y="0"/>
                    <a:pt x="417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5"/>
            <p:cNvSpPr/>
            <p:nvPr/>
          </p:nvSpPr>
          <p:spPr>
            <a:xfrm>
              <a:off x="4989575" y="2787000"/>
              <a:ext cx="115925" cy="115150"/>
            </a:xfrm>
            <a:custGeom>
              <a:avLst/>
              <a:gdLst/>
              <a:ahLst/>
              <a:cxnLst/>
              <a:rect l="l" t="t" r="r" b="b"/>
              <a:pathLst>
                <a:path w="4637" h="4606" extrusionOk="0">
                  <a:moveTo>
                    <a:pt x="4187" y="0"/>
                  </a:moveTo>
                  <a:cubicBezTo>
                    <a:pt x="4073" y="0"/>
                    <a:pt x="3942" y="38"/>
                    <a:pt x="3803" y="118"/>
                  </a:cubicBezTo>
                  <a:lnTo>
                    <a:pt x="834" y="1819"/>
                  </a:lnTo>
                  <a:cubicBezTo>
                    <a:pt x="367" y="2120"/>
                    <a:pt x="34" y="2653"/>
                    <a:pt x="0" y="3254"/>
                  </a:cubicBezTo>
                  <a:lnTo>
                    <a:pt x="0" y="4021"/>
                  </a:lnTo>
                  <a:cubicBezTo>
                    <a:pt x="0" y="4395"/>
                    <a:pt x="197" y="4606"/>
                    <a:pt x="465" y="4606"/>
                  </a:cubicBezTo>
                  <a:cubicBezTo>
                    <a:pt x="578" y="4606"/>
                    <a:pt x="705" y="4568"/>
                    <a:pt x="834" y="4488"/>
                  </a:cubicBezTo>
                  <a:lnTo>
                    <a:pt x="3803" y="2787"/>
                  </a:lnTo>
                  <a:cubicBezTo>
                    <a:pt x="4303" y="2453"/>
                    <a:pt x="4603" y="1919"/>
                    <a:pt x="4637" y="1352"/>
                  </a:cubicBezTo>
                  <a:lnTo>
                    <a:pt x="4637" y="585"/>
                  </a:lnTo>
                  <a:cubicBezTo>
                    <a:pt x="4637" y="211"/>
                    <a:pt x="4456" y="0"/>
                    <a:pt x="418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5"/>
            <p:cNvSpPr/>
            <p:nvPr/>
          </p:nvSpPr>
          <p:spPr>
            <a:xfrm>
              <a:off x="4620975" y="3119750"/>
              <a:ext cx="47150" cy="227275"/>
            </a:xfrm>
            <a:custGeom>
              <a:avLst/>
              <a:gdLst/>
              <a:ahLst/>
              <a:cxnLst/>
              <a:rect l="l" t="t" r="r" b="b"/>
              <a:pathLst>
                <a:path w="1886" h="9091" extrusionOk="0">
                  <a:moveTo>
                    <a:pt x="1718" y="1"/>
                  </a:moveTo>
                  <a:cubicBezTo>
                    <a:pt x="1635" y="1"/>
                    <a:pt x="1551" y="51"/>
                    <a:pt x="1568" y="151"/>
                  </a:cubicBezTo>
                  <a:lnTo>
                    <a:pt x="1568" y="7957"/>
                  </a:lnTo>
                  <a:lnTo>
                    <a:pt x="100" y="8790"/>
                  </a:lnTo>
                  <a:cubicBezTo>
                    <a:pt x="0" y="8824"/>
                    <a:pt x="0" y="8924"/>
                    <a:pt x="34" y="8991"/>
                  </a:cubicBezTo>
                  <a:cubicBezTo>
                    <a:pt x="67" y="9057"/>
                    <a:pt x="100" y="9057"/>
                    <a:pt x="167" y="9091"/>
                  </a:cubicBezTo>
                  <a:cubicBezTo>
                    <a:pt x="200" y="9057"/>
                    <a:pt x="234" y="9057"/>
                    <a:pt x="267" y="9057"/>
                  </a:cubicBezTo>
                  <a:lnTo>
                    <a:pt x="1802" y="8157"/>
                  </a:lnTo>
                  <a:cubicBezTo>
                    <a:pt x="1835" y="8123"/>
                    <a:pt x="1868" y="8090"/>
                    <a:pt x="1868" y="8023"/>
                  </a:cubicBezTo>
                  <a:lnTo>
                    <a:pt x="1868" y="151"/>
                  </a:lnTo>
                  <a:cubicBezTo>
                    <a:pt x="1885" y="51"/>
                    <a:pt x="1802" y="1"/>
                    <a:pt x="171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5"/>
            <p:cNvSpPr/>
            <p:nvPr/>
          </p:nvSpPr>
          <p:spPr>
            <a:xfrm>
              <a:off x="4908675" y="2651725"/>
              <a:ext cx="143450" cy="140750"/>
            </a:xfrm>
            <a:custGeom>
              <a:avLst/>
              <a:gdLst/>
              <a:ahLst/>
              <a:cxnLst/>
              <a:rect l="l" t="t" r="r" b="b"/>
              <a:pathLst>
                <a:path w="5738" h="5630" extrusionOk="0">
                  <a:moveTo>
                    <a:pt x="5575" y="0"/>
                  </a:moveTo>
                  <a:cubicBezTo>
                    <a:pt x="5546" y="0"/>
                    <a:pt x="5521" y="8"/>
                    <a:pt x="5504" y="25"/>
                  </a:cubicBezTo>
                  <a:lnTo>
                    <a:pt x="134" y="3127"/>
                  </a:lnTo>
                  <a:cubicBezTo>
                    <a:pt x="34" y="3161"/>
                    <a:pt x="1" y="3227"/>
                    <a:pt x="34" y="3327"/>
                  </a:cubicBezTo>
                  <a:cubicBezTo>
                    <a:pt x="75" y="3369"/>
                    <a:pt x="116" y="3397"/>
                    <a:pt x="165" y="3397"/>
                  </a:cubicBezTo>
                  <a:cubicBezTo>
                    <a:pt x="196" y="3397"/>
                    <a:pt x="229" y="3386"/>
                    <a:pt x="267" y="3361"/>
                  </a:cubicBezTo>
                  <a:lnTo>
                    <a:pt x="5404" y="392"/>
                  </a:lnTo>
                  <a:lnTo>
                    <a:pt x="5404" y="5462"/>
                  </a:lnTo>
                  <a:cubicBezTo>
                    <a:pt x="5404" y="5529"/>
                    <a:pt x="5471" y="5596"/>
                    <a:pt x="5571" y="5629"/>
                  </a:cubicBezTo>
                  <a:cubicBezTo>
                    <a:pt x="5638" y="5629"/>
                    <a:pt x="5738" y="5562"/>
                    <a:pt x="5738" y="5462"/>
                  </a:cubicBezTo>
                  <a:lnTo>
                    <a:pt x="5738" y="159"/>
                  </a:lnTo>
                  <a:cubicBezTo>
                    <a:pt x="5738" y="92"/>
                    <a:pt x="5705" y="25"/>
                    <a:pt x="5671" y="25"/>
                  </a:cubicBezTo>
                  <a:cubicBezTo>
                    <a:pt x="5638" y="8"/>
                    <a:pt x="5605" y="0"/>
                    <a:pt x="557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5"/>
            <p:cNvSpPr/>
            <p:nvPr/>
          </p:nvSpPr>
          <p:spPr>
            <a:xfrm>
              <a:off x="5043350" y="2895425"/>
              <a:ext cx="47150" cy="207275"/>
            </a:xfrm>
            <a:custGeom>
              <a:avLst/>
              <a:gdLst/>
              <a:ahLst/>
              <a:cxnLst/>
              <a:rect l="l" t="t" r="r" b="b"/>
              <a:pathLst>
                <a:path w="1886" h="8291" extrusionOk="0">
                  <a:moveTo>
                    <a:pt x="172" y="1"/>
                  </a:moveTo>
                  <a:cubicBezTo>
                    <a:pt x="84" y="1"/>
                    <a:pt x="1" y="51"/>
                    <a:pt x="17" y="151"/>
                  </a:cubicBezTo>
                  <a:lnTo>
                    <a:pt x="17" y="8123"/>
                  </a:lnTo>
                  <a:cubicBezTo>
                    <a:pt x="17" y="8190"/>
                    <a:pt x="51" y="8223"/>
                    <a:pt x="117" y="8257"/>
                  </a:cubicBezTo>
                  <a:cubicBezTo>
                    <a:pt x="117" y="8290"/>
                    <a:pt x="151" y="8290"/>
                    <a:pt x="184" y="8290"/>
                  </a:cubicBezTo>
                  <a:cubicBezTo>
                    <a:pt x="218" y="8290"/>
                    <a:pt x="218" y="8290"/>
                    <a:pt x="251" y="8257"/>
                  </a:cubicBezTo>
                  <a:lnTo>
                    <a:pt x="1785" y="7389"/>
                  </a:lnTo>
                  <a:cubicBezTo>
                    <a:pt x="1852" y="7323"/>
                    <a:pt x="1885" y="7256"/>
                    <a:pt x="1852" y="7156"/>
                  </a:cubicBezTo>
                  <a:cubicBezTo>
                    <a:pt x="1831" y="7115"/>
                    <a:pt x="1785" y="7086"/>
                    <a:pt x="1737" y="7086"/>
                  </a:cubicBezTo>
                  <a:cubicBezTo>
                    <a:pt x="1708" y="7086"/>
                    <a:pt x="1677" y="7097"/>
                    <a:pt x="1652" y="7123"/>
                  </a:cubicBezTo>
                  <a:lnTo>
                    <a:pt x="351" y="7856"/>
                  </a:lnTo>
                  <a:lnTo>
                    <a:pt x="351" y="151"/>
                  </a:lnTo>
                  <a:cubicBezTo>
                    <a:pt x="351" y="51"/>
                    <a:pt x="259" y="1"/>
                    <a:pt x="17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5"/>
            <p:cNvSpPr/>
            <p:nvPr/>
          </p:nvSpPr>
          <p:spPr>
            <a:xfrm>
              <a:off x="5580825" y="1660450"/>
              <a:ext cx="48525" cy="57925"/>
            </a:xfrm>
            <a:custGeom>
              <a:avLst/>
              <a:gdLst/>
              <a:ahLst/>
              <a:cxnLst/>
              <a:rect l="l" t="t" r="r" b="b"/>
              <a:pathLst>
                <a:path w="1941" h="2317" extrusionOk="0">
                  <a:moveTo>
                    <a:pt x="1280" y="328"/>
                  </a:moveTo>
                  <a:cubicBezTo>
                    <a:pt x="1333" y="328"/>
                    <a:pt x="1386" y="336"/>
                    <a:pt x="1435" y="348"/>
                  </a:cubicBezTo>
                  <a:cubicBezTo>
                    <a:pt x="1535" y="448"/>
                    <a:pt x="1568" y="581"/>
                    <a:pt x="1568" y="715"/>
                  </a:cubicBezTo>
                  <a:cubicBezTo>
                    <a:pt x="1535" y="1215"/>
                    <a:pt x="1268" y="1649"/>
                    <a:pt x="868" y="1916"/>
                  </a:cubicBezTo>
                  <a:cubicBezTo>
                    <a:pt x="804" y="1979"/>
                    <a:pt x="727" y="2002"/>
                    <a:pt x="646" y="2002"/>
                  </a:cubicBezTo>
                  <a:cubicBezTo>
                    <a:pt x="598" y="2002"/>
                    <a:pt x="550" y="1995"/>
                    <a:pt x="501" y="1982"/>
                  </a:cubicBezTo>
                  <a:cubicBezTo>
                    <a:pt x="401" y="1882"/>
                    <a:pt x="334" y="1749"/>
                    <a:pt x="334" y="1616"/>
                  </a:cubicBezTo>
                  <a:cubicBezTo>
                    <a:pt x="367" y="1115"/>
                    <a:pt x="634" y="682"/>
                    <a:pt x="1034" y="415"/>
                  </a:cubicBezTo>
                  <a:cubicBezTo>
                    <a:pt x="1098" y="351"/>
                    <a:pt x="1188" y="328"/>
                    <a:pt x="1280" y="328"/>
                  </a:cubicBezTo>
                  <a:close/>
                  <a:moveTo>
                    <a:pt x="1262" y="0"/>
                  </a:moveTo>
                  <a:cubicBezTo>
                    <a:pt x="1127" y="0"/>
                    <a:pt x="988" y="46"/>
                    <a:pt x="868" y="148"/>
                  </a:cubicBezTo>
                  <a:cubicBezTo>
                    <a:pt x="367" y="481"/>
                    <a:pt x="67" y="1015"/>
                    <a:pt x="34" y="1616"/>
                  </a:cubicBezTo>
                  <a:cubicBezTo>
                    <a:pt x="0" y="1849"/>
                    <a:pt x="134" y="2116"/>
                    <a:pt x="334" y="2249"/>
                  </a:cubicBezTo>
                  <a:cubicBezTo>
                    <a:pt x="434" y="2283"/>
                    <a:pt x="534" y="2316"/>
                    <a:pt x="634" y="2316"/>
                  </a:cubicBezTo>
                  <a:cubicBezTo>
                    <a:pt x="768" y="2316"/>
                    <a:pt x="901" y="2249"/>
                    <a:pt x="1034" y="2183"/>
                  </a:cubicBezTo>
                  <a:cubicBezTo>
                    <a:pt x="1535" y="1849"/>
                    <a:pt x="1835" y="1315"/>
                    <a:pt x="1868" y="715"/>
                  </a:cubicBezTo>
                  <a:cubicBezTo>
                    <a:pt x="1941" y="306"/>
                    <a:pt x="1613" y="0"/>
                    <a:pt x="126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5"/>
            <p:cNvSpPr/>
            <p:nvPr/>
          </p:nvSpPr>
          <p:spPr>
            <a:xfrm>
              <a:off x="5811825" y="684900"/>
              <a:ext cx="47950" cy="57775"/>
            </a:xfrm>
            <a:custGeom>
              <a:avLst/>
              <a:gdLst/>
              <a:ahLst/>
              <a:cxnLst/>
              <a:rect l="l" t="t" r="r" b="b"/>
              <a:pathLst>
                <a:path w="1918" h="2311" extrusionOk="0">
                  <a:moveTo>
                    <a:pt x="1268" y="342"/>
                  </a:moveTo>
                  <a:cubicBezTo>
                    <a:pt x="1335" y="342"/>
                    <a:pt x="1368" y="342"/>
                    <a:pt x="1401" y="375"/>
                  </a:cubicBezTo>
                  <a:cubicBezTo>
                    <a:pt x="1501" y="442"/>
                    <a:pt x="1568" y="576"/>
                    <a:pt x="1568" y="742"/>
                  </a:cubicBezTo>
                  <a:cubicBezTo>
                    <a:pt x="1535" y="1209"/>
                    <a:pt x="1268" y="1643"/>
                    <a:pt x="868" y="1910"/>
                  </a:cubicBezTo>
                  <a:cubicBezTo>
                    <a:pt x="783" y="1973"/>
                    <a:pt x="698" y="1996"/>
                    <a:pt x="614" y="1996"/>
                  </a:cubicBezTo>
                  <a:cubicBezTo>
                    <a:pt x="565" y="1996"/>
                    <a:pt x="516" y="1989"/>
                    <a:pt x="467" y="1977"/>
                  </a:cubicBezTo>
                  <a:cubicBezTo>
                    <a:pt x="367" y="1876"/>
                    <a:pt x="301" y="1743"/>
                    <a:pt x="334" y="1610"/>
                  </a:cubicBezTo>
                  <a:cubicBezTo>
                    <a:pt x="367" y="1143"/>
                    <a:pt x="601" y="676"/>
                    <a:pt x="1034" y="409"/>
                  </a:cubicBezTo>
                  <a:cubicBezTo>
                    <a:pt x="1101" y="375"/>
                    <a:pt x="1201" y="342"/>
                    <a:pt x="1268" y="342"/>
                  </a:cubicBezTo>
                  <a:close/>
                  <a:moveTo>
                    <a:pt x="1228" y="1"/>
                  </a:moveTo>
                  <a:cubicBezTo>
                    <a:pt x="1096" y="1"/>
                    <a:pt x="959" y="44"/>
                    <a:pt x="834" y="142"/>
                  </a:cubicBezTo>
                  <a:cubicBezTo>
                    <a:pt x="334" y="475"/>
                    <a:pt x="34" y="1009"/>
                    <a:pt x="0" y="1610"/>
                  </a:cubicBezTo>
                  <a:cubicBezTo>
                    <a:pt x="0" y="1876"/>
                    <a:pt x="100" y="2110"/>
                    <a:pt x="334" y="2243"/>
                  </a:cubicBezTo>
                  <a:cubicBezTo>
                    <a:pt x="401" y="2310"/>
                    <a:pt x="501" y="2310"/>
                    <a:pt x="601" y="2310"/>
                  </a:cubicBezTo>
                  <a:cubicBezTo>
                    <a:pt x="734" y="2310"/>
                    <a:pt x="901" y="2277"/>
                    <a:pt x="1034" y="2210"/>
                  </a:cubicBezTo>
                  <a:cubicBezTo>
                    <a:pt x="1501" y="1876"/>
                    <a:pt x="1835" y="1309"/>
                    <a:pt x="1868" y="742"/>
                  </a:cubicBezTo>
                  <a:cubicBezTo>
                    <a:pt x="1917" y="327"/>
                    <a:pt x="1590" y="1"/>
                    <a:pt x="122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5"/>
            <p:cNvSpPr/>
            <p:nvPr/>
          </p:nvSpPr>
          <p:spPr>
            <a:xfrm>
              <a:off x="5811825" y="907400"/>
              <a:ext cx="47925" cy="57925"/>
            </a:xfrm>
            <a:custGeom>
              <a:avLst/>
              <a:gdLst/>
              <a:ahLst/>
              <a:cxnLst/>
              <a:rect l="l" t="t" r="r" b="b"/>
              <a:pathLst>
                <a:path w="1917" h="2317" extrusionOk="0">
                  <a:moveTo>
                    <a:pt x="1325" y="334"/>
                  </a:moveTo>
                  <a:cubicBezTo>
                    <a:pt x="1357" y="334"/>
                    <a:pt x="1379" y="348"/>
                    <a:pt x="1401" y="348"/>
                  </a:cubicBezTo>
                  <a:cubicBezTo>
                    <a:pt x="1501" y="448"/>
                    <a:pt x="1568" y="582"/>
                    <a:pt x="1568" y="715"/>
                  </a:cubicBezTo>
                  <a:cubicBezTo>
                    <a:pt x="1535" y="1216"/>
                    <a:pt x="1268" y="1649"/>
                    <a:pt x="868" y="1916"/>
                  </a:cubicBezTo>
                  <a:cubicBezTo>
                    <a:pt x="801" y="1983"/>
                    <a:pt x="721" y="2011"/>
                    <a:pt x="643" y="2011"/>
                  </a:cubicBezTo>
                  <a:cubicBezTo>
                    <a:pt x="447" y="2011"/>
                    <a:pt x="262" y="1831"/>
                    <a:pt x="334" y="1616"/>
                  </a:cubicBezTo>
                  <a:cubicBezTo>
                    <a:pt x="367" y="1116"/>
                    <a:pt x="601" y="682"/>
                    <a:pt x="1034" y="415"/>
                  </a:cubicBezTo>
                  <a:cubicBezTo>
                    <a:pt x="1101" y="348"/>
                    <a:pt x="1201" y="348"/>
                    <a:pt x="1268" y="348"/>
                  </a:cubicBezTo>
                  <a:cubicBezTo>
                    <a:pt x="1290" y="337"/>
                    <a:pt x="1309" y="334"/>
                    <a:pt x="1325" y="334"/>
                  </a:cubicBezTo>
                  <a:close/>
                  <a:moveTo>
                    <a:pt x="1244" y="1"/>
                  </a:moveTo>
                  <a:cubicBezTo>
                    <a:pt x="1107" y="1"/>
                    <a:pt x="964" y="46"/>
                    <a:pt x="834" y="148"/>
                  </a:cubicBezTo>
                  <a:cubicBezTo>
                    <a:pt x="334" y="482"/>
                    <a:pt x="34" y="1016"/>
                    <a:pt x="0" y="1616"/>
                  </a:cubicBezTo>
                  <a:cubicBezTo>
                    <a:pt x="0" y="1849"/>
                    <a:pt x="100" y="2116"/>
                    <a:pt x="334" y="2250"/>
                  </a:cubicBezTo>
                  <a:cubicBezTo>
                    <a:pt x="401" y="2283"/>
                    <a:pt x="501" y="2316"/>
                    <a:pt x="601" y="2316"/>
                  </a:cubicBezTo>
                  <a:cubicBezTo>
                    <a:pt x="734" y="2316"/>
                    <a:pt x="901" y="2283"/>
                    <a:pt x="1034" y="2183"/>
                  </a:cubicBezTo>
                  <a:cubicBezTo>
                    <a:pt x="1501" y="1849"/>
                    <a:pt x="1835" y="1316"/>
                    <a:pt x="1868" y="715"/>
                  </a:cubicBezTo>
                  <a:cubicBezTo>
                    <a:pt x="1917" y="306"/>
                    <a:pt x="1600" y="1"/>
                    <a:pt x="124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5"/>
            <p:cNvSpPr/>
            <p:nvPr/>
          </p:nvSpPr>
          <p:spPr>
            <a:xfrm>
              <a:off x="5811825" y="1130075"/>
              <a:ext cx="47925" cy="57900"/>
            </a:xfrm>
            <a:custGeom>
              <a:avLst/>
              <a:gdLst/>
              <a:ahLst/>
              <a:cxnLst/>
              <a:rect l="l" t="t" r="r" b="b"/>
              <a:pathLst>
                <a:path w="1917" h="2316" extrusionOk="0">
                  <a:moveTo>
                    <a:pt x="1268" y="314"/>
                  </a:moveTo>
                  <a:cubicBezTo>
                    <a:pt x="1335" y="314"/>
                    <a:pt x="1368" y="348"/>
                    <a:pt x="1401" y="348"/>
                  </a:cubicBezTo>
                  <a:cubicBezTo>
                    <a:pt x="1501" y="448"/>
                    <a:pt x="1568" y="581"/>
                    <a:pt x="1568" y="715"/>
                  </a:cubicBezTo>
                  <a:cubicBezTo>
                    <a:pt x="1535" y="1215"/>
                    <a:pt x="1268" y="1649"/>
                    <a:pt x="868" y="1916"/>
                  </a:cubicBezTo>
                  <a:cubicBezTo>
                    <a:pt x="801" y="1982"/>
                    <a:pt x="721" y="2011"/>
                    <a:pt x="643" y="2011"/>
                  </a:cubicBezTo>
                  <a:cubicBezTo>
                    <a:pt x="447" y="2011"/>
                    <a:pt x="262" y="1830"/>
                    <a:pt x="334" y="1615"/>
                  </a:cubicBezTo>
                  <a:cubicBezTo>
                    <a:pt x="367" y="1115"/>
                    <a:pt x="601" y="681"/>
                    <a:pt x="1034" y="415"/>
                  </a:cubicBezTo>
                  <a:cubicBezTo>
                    <a:pt x="1101" y="348"/>
                    <a:pt x="1201" y="314"/>
                    <a:pt x="1268" y="314"/>
                  </a:cubicBezTo>
                  <a:close/>
                  <a:moveTo>
                    <a:pt x="1244" y="0"/>
                  </a:moveTo>
                  <a:cubicBezTo>
                    <a:pt x="1107" y="0"/>
                    <a:pt x="964" y="46"/>
                    <a:pt x="834" y="148"/>
                  </a:cubicBezTo>
                  <a:cubicBezTo>
                    <a:pt x="334" y="448"/>
                    <a:pt x="34" y="1015"/>
                    <a:pt x="0" y="1615"/>
                  </a:cubicBezTo>
                  <a:cubicBezTo>
                    <a:pt x="0" y="1849"/>
                    <a:pt x="100" y="2082"/>
                    <a:pt x="334" y="2216"/>
                  </a:cubicBezTo>
                  <a:cubicBezTo>
                    <a:pt x="401" y="2283"/>
                    <a:pt x="501" y="2316"/>
                    <a:pt x="601" y="2316"/>
                  </a:cubicBezTo>
                  <a:cubicBezTo>
                    <a:pt x="734" y="2316"/>
                    <a:pt x="901" y="2249"/>
                    <a:pt x="1034" y="2182"/>
                  </a:cubicBezTo>
                  <a:cubicBezTo>
                    <a:pt x="1501" y="1849"/>
                    <a:pt x="1835" y="1315"/>
                    <a:pt x="1868" y="715"/>
                  </a:cubicBezTo>
                  <a:cubicBezTo>
                    <a:pt x="1917" y="305"/>
                    <a:pt x="1600" y="0"/>
                    <a:pt x="12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5"/>
            <p:cNvSpPr/>
            <p:nvPr/>
          </p:nvSpPr>
          <p:spPr>
            <a:xfrm>
              <a:off x="5811825" y="1352625"/>
              <a:ext cx="46725" cy="57175"/>
            </a:xfrm>
            <a:custGeom>
              <a:avLst/>
              <a:gdLst/>
              <a:ahLst/>
              <a:cxnLst/>
              <a:rect l="l" t="t" r="r" b="b"/>
              <a:pathLst>
                <a:path w="1869" h="2287" extrusionOk="0">
                  <a:moveTo>
                    <a:pt x="1268" y="319"/>
                  </a:moveTo>
                  <a:cubicBezTo>
                    <a:pt x="1335" y="319"/>
                    <a:pt x="1368" y="319"/>
                    <a:pt x="1401" y="352"/>
                  </a:cubicBezTo>
                  <a:cubicBezTo>
                    <a:pt x="1501" y="452"/>
                    <a:pt x="1568" y="586"/>
                    <a:pt x="1568" y="719"/>
                  </a:cubicBezTo>
                  <a:cubicBezTo>
                    <a:pt x="1535" y="1186"/>
                    <a:pt x="1268" y="1620"/>
                    <a:pt x="868" y="1887"/>
                  </a:cubicBezTo>
                  <a:cubicBezTo>
                    <a:pt x="797" y="1968"/>
                    <a:pt x="711" y="2002"/>
                    <a:pt x="628" y="2002"/>
                  </a:cubicBezTo>
                  <a:cubicBezTo>
                    <a:pt x="437" y="2002"/>
                    <a:pt x="264" y="1819"/>
                    <a:pt x="334" y="1586"/>
                  </a:cubicBezTo>
                  <a:cubicBezTo>
                    <a:pt x="367" y="1119"/>
                    <a:pt x="601" y="652"/>
                    <a:pt x="1034" y="419"/>
                  </a:cubicBezTo>
                  <a:cubicBezTo>
                    <a:pt x="1101" y="352"/>
                    <a:pt x="1201" y="319"/>
                    <a:pt x="1268" y="319"/>
                  </a:cubicBezTo>
                  <a:close/>
                  <a:moveTo>
                    <a:pt x="1241" y="0"/>
                  </a:moveTo>
                  <a:cubicBezTo>
                    <a:pt x="1107" y="0"/>
                    <a:pt x="965" y="44"/>
                    <a:pt x="834" y="119"/>
                  </a:cubicBezTo>
                  <a:cubicBezTo>
                    <a:pt x="334" y="452"/>
                    <a:pt x="34" y="986"/>
                    <a:pt x="0" y="1586"/>
                  </a:cubicBezTo>
                  <a:cubicBezTo>
                    <a:pt x="0" y="1853"/>
                    <a:pt x="100" y="2087"/>
                    <a:pt x="334" y="2220"/>
                  </a:cubicBezTo>
                  <a:cubicBezTo>
                    <a:pt x="401" y="2287"/>
                    <a:pt x="501" y="2287"/>
                    <a:pt x="601" y="2287"/>
                  </a:cubicBezTo>
                  <a:cubicBezTo>
                    <a:pt x="734" y="2287"/>
                    <a:pt x="901" y="2254"/>
                    <a:pt x="1034" y="2187"/>
                  </a:cubicBezTo>
                  <a:cubicBezTo>
                    <a:pt x="1501" y="1853"/>
                    <a:pt x="1835" y="1286"/>
                    <a:pt x="1868" y="719"/>
                  </a:cubicBezTo>
                  <a:cubicBezTo>
                    <a:pt x="1868" y="452"/>
                    <a:pt x="1768" y="219"/>
                    <a:pt x="1535" y="85"/>
                  </a:cubicBezTo>
                  <a:cubicBezTo>
                    <a:pt x="1447" y="27"/>
                    <a:pt x="1346" y="0"/>
                    <a:pt x="124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5"/>
            <p:cNvSpPr/>
            <p:nvPr/>
          </p:nvSpPr>
          <p:spPr>
            <a:xfrm>
              <a:off x="5618350" y="721300"/>
              <a:ext cx="202675" cy="961575"/>
            </a:xfrm>
            <a:custGeom>
              <a:avLst/>
              <a:gdLst/>
              <a:ahLst/>
              <a:cxnLst/>
              <a:rect l="l" t="t" r="r" b="b"/>
              <a:pathLst>
                <a:path w="8107" h="38463" extrusionOk="0">
                  <a:moveTo>
                    <a:pt x="7921" y="0"/>
                  </a:moveTo>
                  <a:cubicBezTo>
                    <a:pt x="7893" y="0"/>
                    <a:pt x="7864" y="8"/>
                    <a:pt x="7839" y="20"/>
                  </a:cubicBezTo>
                  <a:lnTo>
                    <a:pt x="3236" y="2689"/>
                  </a:lnTo>
                  <a:cubicBezTo>
                    <a:pt x="3169" y="2722"/>
                    <a:pt x="3136" y="2755"/>
                    <a:pt x="3136" y="2822"/>
                  </a:cubicBezTo>
                  <a:lnTo>
                    <a:pt x="3136" y="36446"/>
                  </a:lnTo>
                  <a:lnTo>
                    <a:pt x="134" y="38181"/>
                  </a:lnTo>
                  <a:cubicBezTo>
                    <a:pt x="0" y="38248"/>
                    <a:pt x="67" y="38448"/>
                    <a:pt x="234" y="38448"/>
                  </a:cubicBezTo>
                  <a:cubicBezTo>
                    <a:pt x="245" y="38459"/>
                    <a:pt x="253" y="38463"/>
                    <a:pt x="259" y="38463"/>
                  </a:cubicBezTo>
                  <a:cubicBezTo>
                    <a:pt x="271" y="38463"/>
                    <a:pt x="278" y="38448"/>
                    <a:pt x="301" y="38448"/>
                  </a:cubicBezTo>
                  <a:lnTo>
                    <a:pt x="3370" y="36680"/>
                  </a:lnTo>
                  <a:cubicBezTo>
                    <a:pt x="3436" y="36646"/>
                    <a:pt x="3470" y="36613"/>
                    <a:pt x="3470" y="36546"/>
                  </a:cubicBezTo>
                  <a:lnTo>
                    <a:pt x="3470" y="2922"/>
                  </a:lnTo>
                  <a:lnTo>
                    <a:pt x="8006" y="287"/>
                  </a:lnTo>
                  <a:cubicBezTo>
                    <a:pt x="8073" y="254"/>
                    <a:pt x="8106" y="154"/>
                    <a:pt x="8040" y="87"/>
                  </a:cubicBezTo>
                  <a:cubicBezTo>
                    <a:pt x="8018" y="23"/>
                    <a:pt x="7970" y="0"/>
                    <a:pt x="792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5"/>
            <p:cNvSpPr/>
            <p:nvPr/>
          </p:nvSpPr>
          <p:spPr>
            <a:xfrm>
              <a:off x="5695075" y="943125"/>
              <a:ext cx="125100" cy="74725"/>
            </a:xfrm>
            <a:custGeom>
              <a:avLst/>
              <a:gdLst/>
              <a:ahLst/>
              <a:cxnLst/>
              <a:rect l="l" t="t" r="r" b="b"/>
              <a:pathLst>
                <a:path w="5004" h="2989" extrusionOk="0">
                  <a:moveTo>
                    <a:pt x="4852" y="0"/>
                  </a:moveTo>
                  <a:cubicBezTo>
                    <a:pt x="4824" y="0"/>
                    <a:pt x="4795" y="8"/>
                    <a:pt x="4770" y="20"/>
                  </a:cubicBezTo>
                  <a:lnTo>
                    <a:pt x="167" y="2689"/>
                  </a:lnTo>
                  <a:cubicBezTo>
                    <a:pt x="0" y="2755"/>
                    <a:pt x="67" y="2989"/>
                    <a:pt x="234" y="2989"/>
                  </a:cubicBezTo>
                  <a:cubicBezTo>
                    <a:pt x="267" y="2956"/>
                    <a:pt x="301" y="2956"/>
                    <a:pt x="301" y="2956"/>
                  </a:cubicBezTo>
                  <a:lnTo>
                    <a:pt x="4937" y="287"/>
                  </a:lnTo>
                  <a:cubicBezTo>
                    <a:pt x="5004" y="254"/>
                    <a:pt x="5004" y="154"/>
                    <a:pt x="4971" y="87"/>
                  </a:cubicBezTo>
                  <a:cubicBezTo>
                    <a:pt x="4949" y="23"/>
                    <a:pt x="4901" y="0"/>
                    <a:pt x="485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5"/>
            <p:cNvSpPr/>
            <p:nvPr/>
          </p:nvSpPr>
          <p:spPr>
            <a:xfrm>
              <a:off x="5695075" y="1165375"/>
              <a:ext cx="125100" cy="74325"/>
            </a:xfrm>
            <a:custGeom>
              <a:avLst/>
              <a:gdLst/>
              <a:ahLst/>
              <a:cxnLst/>
              <a:rect l="l" t="t" r="r" b="b"/>
              <a:pathLst>
                <a:path w="5004" h="2973" extrusionOk="0">
                  <a:moveTo>
                    <a:pt x="4856" y="0"/>
                  </a:moveTo>
                  <a:cubicBezTo>
                    <a:pt x="4826" y="0"/>
                    <a:pt x="4796" y="11"/>
                    <a:pt x="4770" y="37"/>
                  </a:cubicBezTo>
                  <a:lnTo>
                    <a:pt x="167" y="2672"/>
                  </a:lnTo>
                  <a:cubicBezTo>
                    <a:pt x="0" y="2739"/>
                    <a:pt x="67" y="2972"/>
                    <a:pt x="234" y="2972"/>
                  </a:cubicBezTo>
                  <a:cubicBezTo>
                    <a:pt x="267" y="2972"/>
                    <a:pt x="301" y="2939"/>
                    <a:pt x="301" y="2939"/>
                  </a:cubicBezTo>
                  <a:lnTo>
                    <a:pt x="4937" y="303"/>
                  </a:lnTo>
                  <a:cubicBezTo>
                    <a:pt x="5004" y="237"/>
                    <a:pt x="5004" y="137"/>
                    <a:pt x="4971" y="70"/>
                  </a:cubicBezTo>
                  <a:cubicBezTo>
                    <a:pt x="4950" y="29"/>
                    <a:pt x="4904" y="0"/>
                    <a:pt x="485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5"/>
            <p:cNvSpPr/>
            <p:nvPr/>
          </p:nvSpPr>
          <p:spPr>
            <a:xfrm>
              <a:off x="5695075" y="1387200"/>
              <a:ext cx="125100" cy="74325"/>
            </a:xfrm>
            <a:custGeom>
              <a:avLst/>
              <a:gdLst/>
              <a:ahLst/>
              <a:cxnLst/>
              <a:rect l="l" t="t" r="r" b="b"/>
              <a:pathLst>
                <a:path w="5004" h="2973" extrusionOk="0">
                  <a:moveTo>
                    <a:pt x="4856" y="0"/>
                  </a:moveTo>
                  <a:cubicBezTo>
                    <a:pt x="4826" y="0"/>
                    <a:pt x="4796" y="11"/>
                    <a:pt x="4770" y="37"/>
                  </a:cubicBezTo>
                  <a:lnTo>
                    <a:pt x="167" y="2672"/>
                  </a:lnTo>
                  <a:cubicBezTo>
                    <a:pt x="0" y="2739"/>
                    <a:pt x="67" y="2972"/>
                    <a:pt x="234" y="2972"/>
                  </a:cubicBezTo>
                  <a:cubicBezTo>
                    <a:pt x="267" y="2972"/>
                    <a:pt x="301" y="2972"/>
                    <a:pt x="301" y="2939"/>
                  </a:cubicBezTo>
                  <a:lnTo>
                    <a:pt x="4937" y="303"/>
                  </a:lnTo>
                  <a:cubicBezTo>
                    <a:pt x="5004" y="237"/>
                    <a:pt x="5004" y="137"/>
                    <a:pt x="4971" y="70"/>
                  </a:cubicBezTo>
                  <a:cubicBezTo>
                    <a:pt x="4950" y="29"/>
                    <a:pt x="4904" y="0"/>
                    <a:pt x="485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5"/>
            <p:cNvSpPr/>
            <p:nvPr/>
          </p:nvSpPr>
          <p:spPr>
            <a:xfrm>
              <a:off x="3421775" y="1897550"/>
              <a:ext cx="432000" cy="1523700"/>
            </a:xfrm>
            <a:custGeom>
              <a:avLst/>
              <a:gdLst/>
              <a:ahLst/>
              <a:cxnLst/>
              <a:rect l="l" t="t" r="r" b="b"/>
              <a:pathLst>
                <a:path w="17280" h="60948" extrusionOk="0">
                  <a:moveTo>
                    <a:pt x="17132" y="1"/>
                  </a:moveTo>
                  <a:cubicBezTo>
                    <a:pt x="17102" y="1"/>
                    <a:pt x="17072" y="12"/>
                    <a:pt x="17046" y="37"/>
                  </a:cubicBezTo>
                  <a:lnTo>
                    <a:pt x="10275" y="3940"/>
                  </a:lnTo>
                  <a:cubicBezTo>
                    <a:pt x="10208" y="3973"/>
                    <a:pt x="10175" y="4007"/>
                    <a:pt x="10175" y="4073"/>
                  </a:cubicBezTo>
                  <a:lnTo>
                    <a:pt x="10175" y="54810"/>
                  </a:lnTo>
                  <a:lnTo>
                    <a:pt x="101" y="60647"/>
                  </a:lnTo>
                  <a:cubicBezTo>
                    <a:pt x="34" y="60681"/>
                    <a:pt x="1" y="60781"/>
                    <a:pt x="34" y="60847"/>
                  </a:cubicBezTo>
                  <a:cubicBezTo>
                    <a:pt x="67" y="60914"/>
                    <a:pt x="101" y="60947"/>
                    <a:pt x="168" y="60947"/>
                  </a:cubicBezTo>
                  <a:cubicBezTo>
                    <a:pt x="201" y="60947"/>
                    <a:pt x="234" y="60947"/>
                    <a:pt x="268" y="60914"/>
                  </a:cubicBezTo>
                  <a:lnTo>
                    <a:pt x="10408" y="55043"/>
                  </a:lnTo>
                  <a:cubicBezTo>
                    <a:pt x="10475" y="55010"/>
                    <a:pt x="10508" y="54977"/>
                    <a:pt x="10508" y="54910"/>
                  </a:cubicBezTo>
                  <a:lnTo>
                    <a:pt x="10508" y="4174"/>
                  </a:lnTo>
                  <a:lnTo>
                    <a:pt x="17180" y="304"/>
                  </a:lnTo>
                  <a:cubicBezTo>
                    <a:pt x="17246" y="237"/>
                    <a:pt x="17280" y="137"/>
                    <a:pt x="17246" y="71"/>
                  </a:cubicBezTo>
                  <a:cubicBezTo>
                    <a:pt x="17226" y="29"/>
                    <a:pt x="17180" y="1"/>
                    <a:pt x="1713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5"/>
            <p:cNvSpPr/>
            <p:nvPr/>
          </p:nvSpPr>
          <p:spPr>
            <a:xfrm>
              <a:off x="3845425" y="1861425"/>
              <a:ext cx="47700" cy="57925"/>
            </a:xfrm>
            <a:custGeom>
              <a:avLst/>
              <a:gdLst/>
              <a:ahLst/>
              <a:cxnLst/>
              <a:rect l="l" t="t" r="r" b="b"/>
              <a:pathLst>
                <a:path w="1908" h="2317" extrusionOk="0">
                  <a:moveTo>
                    <a:pt x="1255" y="328"/>
                  </a:moveTo>
                  <a:cubicBezTo>
                    <a:pt x="1304" y="328"/>
                    <a:pt x="1352" y="336"/>
                    <a:pt x="1401" y="348"/>
                  </a:cubicBezTo>
                  <a:cubicBezTo>
                    <a:pt x="1501" y="448"/>
                    <a:pt x="1568" y="582"/>
                    <a:pt x="1535" y="715"/>
                  </a:cubicBezTo>
                  <a:cubicBezTo>
                    <a:pt x="1501" y="1182"/>
                    <a:pt x="1268" y="1649"/>
                    <a:pt x="867" y="1916"/>
                  </a:cubicBezTo>
                  <a:cubicBezTo>
                    <a:pt x="785" y="1957"/>
                    <a:pt x="703" y="1986"/>
                    <a:pt x="620" y="1986"/>
                  </a:cubicBezTo>
                  <a:cubicBezTo>
                    <a:pt x="569" y="1986"/>
                    <a:pt x="518" y="1975"/>
                    <a:pt x="467" y="1949"/>
                  </a:cubicBezTo>
                  <a:cubicBezTo>
                    <a:pt x="367" y="1882"/>
                    <a:pt x="300" y="1749"/>
                    <a:pt x="334" y="1616"/>
                  </a:cubicBezTo>
                  <a:cubicBezTo>
                    <a:pt x="367" y="1115"/>
                    <a:pt x="601" y="682"/>
                    <a:pt x="1001" y="415"/>
                  </a:cubicBezTo>
                  <a:cubicBezTo>
                    <a:pt x="1085" y="351"/>
                    <a:pt x="1170" y="328"/>
                    <a:pt x="1255" y="328"/>
                  </a:cubicBezTo>
                  <a:close/>
                  <a:moveTo>
                    <a:pt x="1229" y="1"/>
                  </a:moveTo>
                  <a:cubicBezTo>
                    <a:pt x="1093" y="1"/>
                    <a:pt x="955" y="46"/>
                    <a:pt x="834" y="148"/>
                  </a:cubicBezTo>
                  <a:cubicBezTo>
                    <a:pt x="334" y="448"/>
                    <a:pt x="34" y="1015"/>
                    <a:pt x="0" y="1616"/>
                  </a:cubicBezTo>
                  <a:cubicBezTo>
                    <a:pt x="0" y="1849"/>
                    <a:pt x="100" y="2083"/>
                    <a:pt x="300" y="2249"/>
                  </a:cubicBezTo>
                  <a:cubicBezTo>
                    <a:pt x="400" y="2283"/>
                    <a:pt x="501" y="2316"/>
                    <a:pt x="601" y="2316"/>
                  </a:cubicBezTo>
                  <a:cubicBezTo>
                    <a:pt x="734" y="2283"/>
                    <a:pt x="867" y="2249"/>
                    <a:pt x="1001" y="2183"/>
                  </a:cubicBezTo>
                  <a:cubicBezTo>
                    <a:pt x="1501" y="1849"/>
                    <a:pt x="1801" y="1315"/>
                    <a:pt x="1835" y="715"/>
                  </a:cubicBezTo>
                  <a:cubicBezTo>
                    <a:pt x="1907" y="306"/>
                    <a:pt x="1580" y="1"/>
                    <a:pt x="122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5"/>
            <p:cNvSpPr/>
            <p:nvPr/>
          </p:nvSpPr>
          <p:spPr>
            <a:xfrm>
              <a:off x="3383425" y="3399200"/>
              <a:ext cx="47925" cy="57900"/>
            </a:xfrm>
            <a:custGeom>
              <a:avLst/>
              <a:gdLst/>
              <a:ahLst/>
              <a:cxnLst/>
              <a:rect l="l" t="t" r="r" b="b"/>
              <a:pathLst>
                <a:path w="1917" h="2316" extrusionOk="0">
                  <a:moveTo>
                    <a:pt x="1301" y="314"/>
                  </a:moveTo>
                  <a:cubicBezTo>
                    <a:pt x="1335" y="314"/>
                    <a:pt x="1368" y="348"/>
                    <a:pt x="1401" y="348"/>
                  </a:cubicBezTo>
                  <a:cubicBezTo>
                    <a:pt x="1501" y="448"/>
                    <a:pt x="1568" y="581"/>
                    <a:pt x="1568" y="715"/>
                  </a:cubicBezTo>
                  <a:cubicBezTo>
                    <a:pt x="1535" y="1215"/>
                    <a:pt x="1268" y="1649"/>
                    <a:pt x="868" y="1916"/>
                  </a:cubicBezTo>
                  <a:cubicBezTo>
                    <a:pt x="794" y="1964"/>
                    <a:pt x="685" y="1995"/>
                    <a:pt x="580" y="1995"/>
                  </a:cubicBezTo>
                  <a:cubicBezTo>
                    <a:pt x="541" y="1995"/>
                    <a:pt x="503" y="1991"/>
                    <a:pt x="467" y="1982"/>
                  </a:cubicBezTo>
                  <a:cubicBezTo>
                    <a:pt x="367" y="1882"/>
                    <a:pt x="301" y="1749"/>
                    <a:pt x="334" y="1615"/>
                  </a:cubicBezTo>
                  <a:cubicBezTo>
                    <a:pt x="367" y="1115"/>
                    <a:pt x="601" y="681"/>
                    <a:pt x="1034" y="414"/>
                  </a:cubicBezTo>
                  <a:cubicBezTo>
                    <a:pt x="1101" y="348"/>
                    <a:pt x="1201" y="314"/>
                    <a:pt x="1301" y="314"/>
                  </a:cubicBezTo>
                  <a:close/>
                  <a:moveTo>
                    <a:pt x="1244" y="0"/>
                  </a:moveTo>
                  <a:cubicBezTo>
                    <a:pt x="1107" y="0"/>
                    <a:pt x="964" y="46"/>
                    <a:pt x="834" y="148"/>
                  </a:cubicBezTo>
                  <a:cubicBezTo>
                    <a:pt x="334" y="448"/>
                    <a:pt x="34" y="1015"/>
                    <a:pt x="0" y="1615"/>
                  </a:cubicBezTo>
                  <a:cubicBezTo>
                    <a:pt x="0" y="1849"/>
                    <a:pt x="100" y="2082"/>
                    <a:pt x="334" y="2249"/>
                  </a:cubicBezTo>
                  <a:cubicBezTo>
                    <a:pt x="401" y="2282"/>
                    <a:pt x="501" y="2316"/>
                    <a:pt x="601" y="2316"/>
                  </a:cubicBezTo>
                  <a:cubicBezTo>
                    <a:pt x="734" y="2316"/>
                    <a:pt x="901" y="2249"/>
                    <a:pt x="1034" y="2182"/>
                  </a:cubicBezTo>
                  <a:cubicBezTo>
                    <a:pt x="1501" y="1849"/>
                    <a:pt x="1835" y="1315"/>
                    <a:pt x="1868" y="715"/>
                  </a:cubicBezTo>
                  <a:cubicBezTo>
                    <a:pt x="1916" y="305"/>
                    <a:pt x="1600" y="0"/>
                    <a:pt x="12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5"/>
            <p:cNvSpPr/>
            <p:nvPr/>
          </p:nvSpPr>
          <p:spPr>
            <a:xfrm>
              <a:off x="3017325" y="3051800"/>
              <a:ext cx="692175" cy="1652875"/>
            </a:xfrm>
            <a:custGeom>
              <a:avLst/>
              <a:gdLst/>
              <a:ahLst/>
              <a:cxnLst/>
              <a:rect l="l" t="t" r="r" b="b"/>
              <a:pathLst>
                <a:path w="27687" h="66115" extrusionOk="0">
                  <a:moveTo>
                    <a:pt x="5638" y="0"/>
                  </a:moveTo>
                  <a:cubicBezTo>
                    <a:pt x="3370" y="4870"/>
                    <a:pt x="3003" y="7806"/>
                    <a:pt x="2969" y="11909"/>
                  </a:cubicBezTo>
                  <a:cubicBezTo>
                    <a:pt x="2869" y="20415"/>
                    <a:pt x="2202" y="30455"/>
                    <a:pt x="2202" y="30455"/>
                  </a:cubicBezTo>
                  <a:cubicBezTo>
                    <a:pt x="2102" y="31423"/>
                    <a:pt x="1301" y="33391"/>
                    <a:pt x="701" y="37661"/>
                  </a:cubicBezTo>
                  <a:cubicBezTo>
                    <a:pt x="1" y="42631"/>
                    <a:pt x="634" y="55673"/>
                    <a:pt x="634" y="55673"/>
                  </a:cubicBezTo>
                  <a:lnTo>
                    <a:pt x="601" y="56274"/>
                  </a:lnTo>
                  <a:cubicBezTo>
                    <a:pt x="568" y="56941"/>
                    <a:pt x="167" y="62578"/>
                    <a:pt x="501" y="64413"/>
                  </a:cubicBezTo>
                  <a:cubicBezTo>
                    <a:pt x="687" y="65495"/>
                    <a:pt x="1387" y="66115"/>
                    <a:pt x="2093" y="66115"/>
                  </a:cubicBezTo>
                  <a:cubicBezTo>
                    <a:pt x="2780" y="66115"/>
                    <a:pt x="3473" y="65529"/>
                    <a:pt x="3703" y="64213"/>
                  </a:cubicBezTo>
                  <a:cubicBezTo>
                    <a:pt x="3903" y="62979"/>
                    <a:pt x="4170" y="56974"/>
                    <a:pt x="4170" y="56407"/>
                  </a:cubicBezTo>
                  <a:cubicBezTo>
                    <a:pt x="4170" y="56407"/>
                    <a:pt x="4237" y="55974"/>
                    <a:pt x="4237" y="55974"/>
                  </a:cubicBezTo>
                  <a:cubicBezTo>
                    <a:pt x="4437" y="54606"/>
                    <a:pt x="4737" y="53272"/>
                    <a:pt x="5138" y="52004"/>
                  </a:cubicBezTo>
                  <a:cubicBezTo>
                    <a:pt x="6505" y="46967"/>
                    <a:pt x="8673" y="35926"/>
                    <a:pt x="9307" y="32123"/>
                  </a:cubicBezTo>
                  <a:cubicBezTo>
                    <a:pt x="9808" y="29021"/>
                    <a:pt x="11409" y="22950"/>
                    <a:pt x="12309" y="19681"/>
                  </a:cubicBezTo>
                  <a:lnTo>
                    <a:pt x="14578" y="32724"/>
                  </a:lnTo>
                  <a:cubicBezTo>
                    <a:pt x="14578" y="32724"/>
                    <a:pt x="14444" y="35326"/>
                    <a:pt x="14478" y="37227"/>
                  </a:cubicBezTo>
                  <a:cubicBezTo>
                    <a:pt x="14511" y="41163"/>
                    <a:pt x="17446" y="52338"/>
                    <a:pt x="17580" y="53705"/>
                  </a:cubicBezTo>
                  <a:cubicBezTo>
                    <a:pt x="17413" y="54339"/>
                    <a:pt x="17046" y="54806"/>
                    <a:pt x="17046" y="55940"/>
                  </a:cubicBezTo>
                  <a:cubicBezTo>
                    <a:pt x="17079" y="56574"/>
                    <a:pt x="17680" y="57441"/>
                    <a:pt x="19148" y="59443"/>
                  </a:cubicBezTo>
                  <a:cubicBezTo>
                    <a:pt x="19581" y="60043"/>
                    <a:pt x="19881" y="62078"/>
                    <a:pt x="20315" y="62645"/>
                  </a:cubicBezTo>
                  <a:cubicBezTo>
                    <a:pt x="20949" y="63546"/>
                    <a:pt x="23184" y="64079"/>
                    <a:pt x="24618" y="64280"/>
                  </a:cubicBezTo>
                  <a:cubicBezTo>
                    <a:pt x="24777" y="64299"/>
                    <a:pt x="24941" y="64308"/>
                    <a:pt x="25107" y="64308"/>
                  </a:cubicBezTo>
                  <a:cubicBezTo>
                    <a:pt x="26368" y="64308"/>
                    <a:pt x="27686" y="63759"/>
                    <a:pt x="26920" y="62845"/>
                  </a:cubicBezTo>
                  <a:cubicBezTo>
                    <a:pt x="26653" y="62478"/>
                    <a:pt x="24585" y="60644"/>
                    <a:pt x="24285" y="60343"/>
                  </a:cubicBezTo>
                  <a:cubicBezTo>
                    <a:pt x="23351" y="59243"/>
                    <a:pt x="22583" y="57975"/>
                    <a:pt x="22050" y="56641"/>
                  </a:cubicBezTo>
                  <a:cubicBezTo>
                    <a:pt x="21616" y="55573"/>
                    <a:pt x="21483" y="55140"/>
                    <a:pt x="21483" y="54473"/>
                  </a:cubicBezTo>
                  <a:lnTo>
                    <a:pt x="21483" y="53872"/>
                  </a:lnTo>
                  <a:cubicBezTo>
                    <a:pt x="21483" y="53872"/>
                    <a:pt x="21816" y="44065"/>
                    <a:pt x="21616" y="32857"/>
                  </a:cubicBezTo>
                  <a:cubicBezTo>
                    <a:pt x="21382" y="20048"/>
                    <a:pt x="20048" y="5371"/>
                    <a:pt x="19748" y="3236"/>
                  </a:cubicBezTo>
                  <a:lnTo>
                    <a:pt x="5638"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5"/>
            <p:cNvSpPr/>
            <p:nvPr/>
          </p:nvSpPr>
          <p:spPr>
            <a:xfrm>
              <a:off x="2993975" y="4443625"/>
              <a:ext cx="150975" cy="352300"/>
            </a:xfrm>
            <a:custGeom>
              <a:avLst/>
              <a:gdLst/>
              <a:ahLst/>
              <a:cxnLst/>
              <a:rect l="l" t="t" r="r" b="b"/>
              <a:pathLst>
                <a:path w="6039" h="14092" extrusionOk="0">
                  <a:moveTo>
                    <a:pt x="1568" y="0"/>
                  </a:moveTo>
                  <a:cubicBezTo>
                    <a:pt x="901" y="0"/>
                    <a:pt x="1335" y="2569"/>
                    <a:pt x="1168" y="4203"/>
                  </a:cubicBezTo>
                  <a:cubicBezTo>
                    <a:pt x="1001" y="5971"/>
                    <a:pt x="401" y="7272"/>
                    <a:pt x="234" y="8707"/>
                  </a:cubicBezTo>
                  <a:cubicBezTo>
                    <a:pt x="1" y="9974"/>
                    <a:pt x="201" y="11275"/>
                    <a:pt x="801" y="12443"/>
                  </a:cubicBezTo>
                  <a:cubicBezTo>
                    <a:pt x="1124" y="13180"/>
                    <a:pt x="2320" y="14091"/>
                    <a:pt x="3327" y="14091"/>
                  </a:cubicBezTo>
                  <a:cubicBezTo>
                    <a:pt x="3778" y="14091"/>
                    <a:pt x="4192" y="13908"/>
                    <a:pt x="4470" y="13443"/>
                  </a:cubicBezTo>
                  <a:cubicBezTo>
                    <a:pt x="5271" y="11942"/>
                    <a:pt x="5605" y="10241"/>
                    <a:pt x="5438" y="8540"/>
                  </a:cubicBezTo>
                  <a:cubicBezTo>
                    <a:pt x="5338" y="6839"/>
                    <a:pt x="5238" y="5571"/>
                    <a:pt x="5204" y="4270"/>
                  </a:cubicBezTo>
                  <a:cubicBezTo>
                    <a:pt x="5171" y="3136"/>
                    <a:pt x="6038" y="467"/>
                    <a:pt x="5204" y="301"/>
                  </a:cubicBezTo>
                  <a:lnTo>
                    <a:pt x="5204" y="301"/>
                  </a:lnTo>
                  <a:lnTo>
                    <a:pt x="5138" y="734"/>
                  </a:lnTo>
                  <a:cubicBezTo>
                    <a:pt x="4977" y="1074"/>
                    <a:pt x="4058" y="1347"/>
                    <a:pt x="3184" y="1347"/>
                  </a:cubicBezTo>
                  <a:cubicBezTo>
                    <a:pt x="2428" y="1347"/>
                    <a:pt x="1705" y="1142"/>
                    <a:pt x="1535" y="601"/>
                  </a:cubicBezTo>
                  <a:lnTo>
                    <a:pt x="1568"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5"/>
            <p:cNvSpPr/>
            <p:nvPr/>
          </p:nvSpPr>
          <p:spPr>
            <a:xfrm>
              <a:off x="3435125" y="4485325"/>
              <a:ext cx="60075" cy="110100"/>
            </a:xfrm>
            <a:custGeom>
              <a:avLst/>
              <a:gdLst/>
              <a:ahLst/>
              <a:cxnLst/>
              <a:rect l="l" t="t" r="r" b="b"/>
              <a:pathLst>
                <a:path w="2403" h="4404" extrusionOk="0">
                  <a:moveTo>
                    <a:pt x="201" y="0"/>
                  </a:moveTo>
                  <a:cubicBezTo>
                    <a:pt x="0" y="834"/>
                    <a:pt x="201" y="3103"/>
                    <a:pt x="201" y="3103"/>
                  </a:cubicBezTo>
                  <a:cubicBezTo>
                    <a:pt x="568" y="3703"/>
                    <a:pt x="1135" y="4170"/>
                    <a:pt x="1835" y="4403"/>
                  </a:cubicBezTo>
                  <a:lnTo>
                    <a:pt x="2402" y="1268"/>
                  </a:lnTo>
                  <a:lnTo>
                    <a:pt x="2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5"/>
            <p:cNvSpPr/>
            <p:nvPr/>
          </p:nvSpPr>
          <p:spPr>
            <a:xfrm>
              <a:off x="3481000" y="4510350"/>
              <a:ext cx="87575" cy="85075"/>
            </a:xfrm>
            <a:custGeom>
              <a:avLst/>
              <a:gdLst/>
              <a:ahLst/>
              <a:cxnLst/>
              <a:rect l="l" t="t" r="r" b="b"/>
              <a:pathLst>
                <a:path w="3503" h="3403" extrusionOk="0">
                  <a:moveTo>
                    <a:pt x="3503" y="0"/>
                  </a:moveTo>
                  <a:lnTo>
                    <a:pt x="334" y="1601"/>
                  </a:lnTo>
                  <a:lnTo>
                    <a:pt x="0" y="3402"/>
                  </a:lnTo>
                  <a:lnTo>
                    <a:pt x="2802" y="2468"/>
                  </a:lnTo>
                  <a:lnTo>
                    <a:pt x="350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5"/>
            <p:cNvSpPr/>
            <p:nvPr/>
          </p:nvSpPr>
          <p:spPr>
            <a:xfrm>
              <a:off x="3435125" y="4394325"/>
              <a:ext cx="290725" cy="287200"/>
            </a:xfrm>
            <a:custGeom>
              <a:avLst/>
              <a:gdLst/>
              <a:ahLst/>
              <a:cxnLst/>
              <a:rect l="l" t="t" r="r" b="b"/>
              <a:pathLst>
                <a:path w="11629" h="11488" extrusionOk="0">
                  <a:moveTo>
                    <a:pt x="808" y="1"/>
                  </a:moveTo>
                  <a:cubicBezTo>
                    <a:pt x="586" y="1"/>
                    <a:pt x="392" y="799"/>
                    <a:pt x="167" y="1505"/>
                  </a:cubicBezTo>
                  <a:cubicBezTo>
                    <a:pt x="0" y="2206"/>
                    <a:pt x="0" y="2940"/>
                    <a:pt x="167" y="3640"/>
                  </a:cubicBezTo>
                  <a:cubicBezTo>
                    <a:pt x="401" y="4441"/>
                    <a:pt x="1502" y="5208"/>
                    <a:pt x="1969" y="5909"/>
                  </a:cubicBezTo>
                  <a:cubicBezTo>
                    <a:pt x="2436" y="6609"/>
                    <a:pt x="2636" y="8310"/>
                    <a:pt x="3203" y="9244"/>
                  </a:cubicBezTo>
                  <a:cubicBezTo>
                    <a:pt x="3770" y="10178"/>
                    <a:pt x="5871" y="11046"/>
                    <a:pt x="7239" y="11346"/>
                  </a:cubicBezTo>
                  <a:cubicBezTo>
                    <a:pt x="7695" y="11444"/>
                    <a:pt x="8123" y="11487"/>
                    <a:pt x="8515" y="11487"/>
                  </a:cubicBezTo>
                  <a:cubicBezTo>
                    <a:pt x="10536" y="11487"/>
                    <a:pt x="11629" y="10327"/>
                    <a:pt x="10875" y="9378"/>
                  </a:cubicBezTo>
                  <a:cubicBezTo>
                    <a:pt x="10208" y="8544"/>
                    <a:pt x="8173" y="7476"/>
                    <a:pt x="7139" y="5542"/>
                  </a:cubicBezTo>
                  <a:cubicBezTo>
                    <a:pt x="5971" y="3440"/>
                    <a:pt x="5137" y="371"/>
                    <a:pt x="4771" y="171"/>
                  </a:cubicBezTo>
                  <a:lnTo>
                    <a:pt x="4771" y="772"/>
                  </a:lnTo>
                  <a:cubicBezTo>
                    <a:pt x="4473" y="1307"/>
                    <a:pt x="3937" y="1444"/>
                    <a:pt x="3329" y="1444"/>
                  </a:cubicBezTo>
                  <a:cubicBezTo>
                    <a:pt x="3254" y="1444"/>
                    <a:pt x="3179" y="1442"/>
                    <a:pt x="3103" y="1439"/>
                  </a:cubicBezTo>
                  <a:cubicBezTo>
                    <a:pt x="1702" y="1372"/>
                    <a:pt x="1001" y="905"/>
                    <a:pt x="834" y="538"/>
                  </a:cubicBezTo>
                  <a:lnTo>
                    <a:pt x="834" y="4"/>
                  </a:lnTo>
                  <a:cubicBezTo>
                    <a:pt x="826" y="2"/>
                    <a:pt x="817" y="1"/>
                    <a:pt x="80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5"/>
            <p:cNvSpPr/>
            <p:nvPr/>
          </p:nvSpPr>
          <p:spPr>
            <a:xfrm>
              <a:off x="3019000" y="3081825"/>
              <a:ext cx="546250" cy="1141550"/>
            </a:xfrm>
            <a:custGeom>
              <a:avLst/>
              <a:gdLst/>
              <a:ahLst/>
              <a:cxnLst/>
              <a:rect l="l" t="t" r="r" b="b"/>
              <a:pathLst>
                <a:path w="21850" h="45662" extrusionOk="0">
                  <a:moveTo>
                    <a:pt x="4704" y="0"/>
                  </a:moveTo>
                  <a:cubicBezTo>
                    <a:pt x="2602" y="5904"/>
                    <a:pt x="2469" y="6972"/>
                    <a:pt x="2202" y="11775"/>
                  </a:cubicBezTo>
                  <a:cubicBezTo>
                    <a:pt x="2002" y="16045"/>
                    <a:pt x="2068" y="26619"/>
                    <a:pt x="1935" y="28587"/>
                  </a:cubicBezTo>
                  <a:cubicBezTo>
                    <a:pt x="1802" y="30555"/>
                    <a:pt x="801" y="32890"/>
                    <a:pt x="401" y="35892"/>
                  </a:cubicBezTo>
                  <a:cubicBezTo>
                    <a:pt x="0" y="38928"/>
                    <a:pt x="134" y="44399"/>
                    <a:pt x="134" y="44399"/>
                  </a:cubicBezTo>
                  <a:cubicBezTo>
                    <a:pt x="134" y="44399"/>
                    <a:pt x="968" y="45366"/>
                    <a:pt x="3002" y="45633"/>
                  </a:cubicBezTo>
                  <a:cubicBezTo>
                    <a:pt x="3195" y="45652"/>
                    <a:pt x="3388" y="45662"/>
                    <a:pt x="3579" y="45662"/>
                  </a:cubicBezTo>
                  <a:cubicBezTo>
                    <a:pt x="4717" y="45662"/>
                    <a:pt x="5830" y="45327"/>
                    <a:pt x="6772" y="44699"/>
                  </a:cubicBezTo>
                  <a:cubicBezTo>
                    <a:pt x="6772" y="44699"/>
                    <a:pt x="9374" y="33991"/>
                    <a:pt x="9640" y="32490"/>
                  </a:cubicBezTo>
                  <a:cubicBezTo>
                    <a:pt x="9907" y="30989"/>
                    <a:pt x="12209" y="19114"/>
                    <a:pt x="12209" y="19114"/>
                  </a:cubicBezTo>
                  <a:lnTo>
                    <a:pt x="14110" y="31656"/>
                  </a:lnTo>
                  <a:cubicBezTo>
                    <a:pt x="13977" y="33257"/>
                    <a:pt x="13977" y="34892"/>
                    <a:pt x="14110" y="36526"/>
                  </a:cubicBezTo>
                  <a:cubicBezTo>
                    <a:pt x="14310" y="39528"/>
                    <a:pt x="15611" y="43765"/>
                    <a:pt x="15611" y="43765"/>
                  </a:cubicBezTo>
                  <a:cubicBezTo>
                    <a:pt x="15611" y="43765"/>
                    <a:pt x="16280" y="44403"/>
                    <a:pt x="18198" y="44403"/>
                  </a:cubicBezTo>
                  <a:cubicBezTo>
                    <a:pt x="18289" y="44403"/>
                    <a:pt x="18383" y="44402"/>
                    <a:pt x="18480" y="44399"/>
                  </a:cubicBezTo>
                  <a:cubicBezTo>
                    <a:pt x="20615" y="44298"/>
                    <a:pt x="21582" y="43598"/>
                    <a:pt x="21582" y="43598"/>
                  </a:cubicBezTo>
                  <a:cubicBezTo>
                    <a:pt x="21582" y="43598"/>
                    <a:pt x="21849" y="31489"/>
                    <a:pt x="21549" y="22083"/>
                  </a:cubicBezTo>
                  <a:cubicBezTo>
                    <a:pt x="21249" y="12709"/>
                    <a:pt x="19514" y="267"/>
                    <a:pt x="19514" y="267"/>
                  </a:cubicBezTo>
                  <a:lnTo>
                    <a:pt x="470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5"/>
            <p:cNvSpPr/>
            <p:nvPr/>
          </p:nvSpPr>
          <p:spPr>
            <a:xfrm>
              <a:off x="3019000" y="3081825"/>
              <a:ext cx="546250" cy="1141550"/>
            </a:xfrm>
            <a:custGeom>
              <a:avLst/>
              <a:gdLst/>
              <a:ahLst/>
              <a:cxnLst/>
              <a:rect l="l" t="t" r="r" b="b"/>
              <a:pathLst>
                <a:path w="21850" h="45662" extrusionOk="0">
                  <a:moveTo>
                    <a:pt x="4704" y="0"/>
                  </a:moveTo>
                  <a:cubicBezTo>
                    <a:pt x="2602" y="5904"/>
                    <a:pt x="2469" y="6972"/>
                    <a:pt x="2202" y="11775"/>
                  </a:cubicBezTo>
                  <a:cubicBezTo>
                    <a:pt x="2002" y="16045"/>
                    <a:pt x="2068" y="26619"/>
                    <a:pt x="1935" y="28587"/>
                  </a:cubicBezTo>
                  <a:cubicBezTo>
                    <a:pt x="1802" y="30555"/>
                    <a:pt x="801" y="32890"/>
                    <a:pt x="401" y="35892"/>
                  </a:cubicBezTo>
                  <a:cubicBezTo>
                    <a:pt x="0" y="38928"/>
                    <a:pt x="134" y="44399"/>
                    <a:pt x="134" y="44399"/>
                  </a:cubicBezTo>
                  <a:cubicBezTo>
                    <a:pt x="134" y="44399"/>
                    <a:pt x="968" y="45366"/>
                    <a:pt x="3002" y="45633"/>
                  </a:cubicBezTo>
                  <a:cubicBezTo>
                    <a:pt x="3195" y="45652"/>
                    <a:pt x="3388" y="45662"/>
                    <a:pt x="3579" y="45662"/>
                  </a:cubicBezTo>
                  <a:cubicBezTo>
                    <a:pt x="4717" y="45662"/>
                    <a:pt x="5830" y="45327"/>
                    <a:pt x="6772" y="44699"/>
                  </a:cubicBezTo>
                  <a:cubicBezTo>
                    <a:pt x="6772" y="44699"/>
                    <a:pt x="9374" y="33991"/>
                    <a:pt x="9640" y="32490"/>
                  </a:cubicBezTo>
                  <a:cubicBezTo>
                    <a:pt x="9907" y="30989"/>
                    <a:pt x="12209" y="19114"/>
                    <a:pt x="12209" y="19114"/>
                  </a:cubicBezTo>
                  <a:lnTo>
                    <a:pt x="14110" y="31656"/>
                  </a:lnTo>
                  <a:cubicBezTo>
                    <a:pt x="13977" y="33257"/>
                    <a:pt x="13977" y="34892"/>
                    <a:pt x="14110" y="36526"/>
                  </a:cubicBezTo>
                  <a:cubicBezTo>
                    <a:pt x="14310" y="39528"/>
                    <a:pt x="15611" y="43765"/>
                    <a:pt x="15611" y="43765"/>
                  </a:cubicBezTo>
                  <a:cubicBezTo>
                    <a:pt x="15611" y="43765"/>
                    <a:pt x="16280" y="44403"/>
                    <a:pt x="18198" y="44403"/>
                  </a:cubicBezTo>
                  <a:cubicBezTo>
                    <a:pt x="18289" y="44403"/>
                    <a:pt x="18383" y="44402"/>
                    <a:pt x="18480" y="44399"/>
                  </a:cubicBezTo>
                  <a:cubicBezTo>
                    <a:pt x="20615" y="44298"/>
                    <a:pt x="21582" y="43598"/>
                    <a:pt x="21582" y="43598"/>
                  </a:cubicBezTo>
                  <a:cubicBezTo>
                    <a:pt x="21582" y="43598"/>
                    <a:pt x="21849" y="31489"/>
                    <a:pt x="21549" y="22083"/>
                  </a:cubicBezTo>
                  <a:cubicBezTo>
                    <a:pt x="21249" y="12709"/>
                    <a:pt x="19514" y="267"/>
                    <a:pt x="19514" y="267"/>
                  </a:cubicBezTo>
                  <a:lnTo>
                    <a:pt x="47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5"/>
            <p:cNvSpPr/>
            <p:nvPr/>
          </p:nvSpPr>
          <p:spPr>
            <a:xfrm>
              <a:off x="3324200" y="3302800"/>
              <a:ext cx="140975" cy="474525"/>
            </a:xfrm>
            <a:custGeom>
              <a:avLst/>
              <a:gdLst/>
              <a:ahLst/>
              <a:cxnLst/>
              <a:rect l="l" t="t" r="r" b="b"/>
              <a:pathLst>
                <a:path w="5639" h="18981" extrusionOk="0">
                  <a:moveTo>
                    <a:pt x="5638" y="1"/>
                  </a:moveTo>
                  <a:cubicBezTo>
                    <a:pt x="4337" y="1702"/>
                    <a:pt x="1569" y="2436"/>
                    <a:pt x="1569" y="2436"/>
                  </a:cubicBezTo>
                  <a:lnTo>
                    <a:pt x="1" y="10275"/>
                  </a:lnTo>
                  <a:lnTo>
                    <a:pt x="1335" y="18981"/>
                  </a:lnTo>
                  <a:lnTo>
                    <a:pt x="768" y="10909"/>
                  </a:lnTo>
                  <a:lnTo>
                    <a:pt x="2436" y="3070"/>
                  </a:lnTo>
                  <a:cubicBezTo>
                    <a:pt x="5271" y="1902"/>
                    <a:pt x="5638" y="1"/>
                    <a:pt x="56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5"/>
            <p:cNvSpPr/>
            <p:nvPr/>
          </p:nvSpPr>
          <p:spPr>
            <a:xfrm>
              <a:off x="3425950" y="2349125"/>
              <a:ext cx="610450" cy="537225"/>
            </a:xfrm>
            <a:custGeom>
              <a:avLst/>
              <a:gdLst/>
              <a:ahLst/>
              <a:cxnLst/>
              <a:rect l="l" t="t" r="r" b="b"/>
              <a:pathLst>
                <a:path w="24418" h="21489" extrusionOk="0">
                  <a:moveTo>
                    <a:pt x="21309" y="0"/>
                  </a:moveTo>
                  <a:cubicBezTo>
                    <a:pt x="20806" y="0"/>
                    <a:pt x="20445" y="632"/>
                    <a:pt x="20115" y="1788"/>
                  </a:cubicBezTo>
                  <a:cubicBezTo>
                    <a:pt x="19815" y="2789"/>
                    <a:pt x="19414" y="3823"/>
                    <a:pt x="18981" y="4791"/>
                  </a:cubicBezTo>
                  <a:cubicBezTo>
                    <a:pt x="18881" y="4190"/>
                    <a:pt x="18681" y="3623"/>
                    <a:pt x="18447" y="3089"/>
                  </a:cubicBezTo>
                  <a:cubicBezTo>
                    <a:pt x="18282" y="2732"/>
                    <a:pt x="17936" y="2488"/>
                    <a:pt x="17576" y="2488"/>
                  </a:cubicBezTo>
                  <a:cubicBezTo>
                    <a:pt x="17500" y="2488"/>
                    <a:pt x="17422" y="2499"/>
                    <a:pt x="17346" y="2522"/>
                  </a:cubicBezTo>
                  <a:cubicBezTo>
                    <a:pt x="17146" y="2589"/>
                    <a:pt x="17380" y="3223"/>
                    <a:pt x="17346" y="3990"/>
                  </a:cubicBezTo>
                  <a:cubicBezTo>
                    <a:pt x="17280" y="4991"/>
                    <a:pt x="17113" y="5658"/>
                    <a:pt x="17346" y="6692"/>
                  </a:cubicBezTo>
                  <a:cubicBezTo>
                    <a:pt x="17380" y="7292"/>
                    <a:pt x="17313" y="7859"/>
                    <a:pt x="17113" y="8426"/>
                  </a:cubicBezTo>
                  <a:cubicBezTo>
                    <a:pt x="15979" y="10395"/>
                    <a:pt x="11976" y="15932"/>
                    <a:pt x="11976" y="15932"/>
                  </a:cubicBezTo>
                  <a:cubicBezTo>
                    <a:pt x="11209" y="15465"/>
                    <a:pt x="8673" y="14064"/>
                    <a:pt x="5304" y="12429"/>
                  </a:cubicBezTo>
                  <a:cubicBezTo>
                    <a:pt x="2402" y="10995"/>
                    <a:pt x="2135" y="10761"/>
                    <a:pt x="101" y="10695"/>
                  </a:cubicBezTo>
                  <a:lnTo>
                    <a:pt x="1" y="16299"/>
                  </a:lnTo>
                  <a:cubicBezTo>
                    <a:pt x="3270" y="17700"/>
                    <a:pt x="5905" y="19067"/>
                    <a:pt x="11209" y="21036"/>
                  </a:cubicBezTo>
                  <a:cubicBezTo>
                    <a:pt x="11939" y="21313"/>
                    <a:pt x="12612" y="21488"/>
                    <a:pt x="13207" y="21488"/>
                  </a:cubicBezTo>
                  <a:cubicBezTo>
                    <a:pt x="13972" y="21488"/>
                    <a:pt x="14609" y="21200"/>
                    <a:pt x="15078" y="20468"/>
                  </a:cubicBezTo>
                  <a:cubicBezTo>
                    <a:pt x="15945" y="19201"/>
                    <a:pt x="18480" y="14931"/>
                    <a:pt x="20282" y="11729"/>
                  </a:cubicBezTo>
                  <a:cubicBezTo>
                    <a:pt x="21282" y="9928"/>
                    <a:pt x="22183" y="8026"/>
                    <a:pt x="22683" y="7059"/>
                  </a:cubicBezTo>
                  <a:cubicBezTo>
                    <a:pt x="24418" y="3690"/>
                    <a:pt x="23417" y="2055"/>
                    <a:pt x="22884" y="1321"/>
                  </a:cubicBezTo>
                  <a:cubicBezTo>
                    <a:pt x="22224" y="422"/>
                    <a:pt x="21719" y="0"/>
                    <a:pt x="21309"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5"/>
            <p:cNvSpPr/>
            <p:nvPr/>
          </p:nvSpPr>
          <p:spPr>
            <a:xfrm>
              <a:off x="3104900" y="2614825"/>
              <a:ext cx="517875" cy="612025"/>
            </a:xfrm>
            <a:custGeom>
              <a:avLst/>
              <a:gdLst/>
              <a:ahLst/>
              <a:cxnLst/>
              <a:rect l="l" t="t" r="r" b="b"/>
              <a:pathLst>
                <a:path w="20715" h="24481" extrusionOk="0">
                  <a:moveTo>
                    <a:pt x="6405" y="0"/>
                  </a:moveTo>
                  <a:lnTo>
                    <a:pt x="1868" y="567"/>
                  </a:lnTo>
                  <a:cubicBezTo>
                    <a:pt x="2268" y="3336"/>
                    <a:pt x="1968" y="6138"/>
                    <a:pt x="1034" y="8773"/>
                  </a:cubicBezTo>
                  <a:lnTo>
                    <a:pt x="2502" y="15545"/>
                  </a:lnTo>
                  <a:cubicBezTo>
                    <a:pt x="2468" y="16345"/>
                    <a:pt x="1067" y="18380"/>
                    <a:pt x="0" y="21649"/>
                  </a:cubicBezTo>
                  <a:cubicBezTo>
                    <a:pt x="1372" y="23479"/>
                    <a:pt x="5337" y="24481"/>
                    <a:pt x="9199" y="24481"/>
                  </a:cubicBezTo>
                  <a:cubicBezTo>
                    <a:pt x="12096" y="24481"/>
                    <a:pt x="14935" y="23917"/>
                    <a:pt x="16579" y="22716"/>
                  </a:cubicBezTo>
                  <a:cubicBezTo>
                    <a:pt x="16278" y="19080"/>
                    <a:pt x="15945" y="17179"/>
                    <a:pt x="15845" y="16045"/>
                  </a:cubicBezTo>
                  <a:lnTo>
                    <a:pt x="15911" y="11675"/>
                  </a:lnTo>
                  <a:cubicBezTo>
                    <a:pt x="20715" y="7772"/>
                    <a:pt x="15077" y="1968"/>
                    <a:pt x="12976" y="67"/>
                  </a:cubicBezTo>
                  <a:lnTo>
                    <a:pt x="10975" y="67"/>
                  </a:lnTo>
                  <a:lnTo>
                    <a:pt x="6405"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5"/>
            <p:cNvSpPr/>
            <p:nvPr/>
          </p:nvSpPr>
          <p:spPr>
            <a:xfrm>
              <a:off x="2506125" y="2629000"/>
              <a:ext cx="682175" cy="427025"/>
            </a:xfrm>
            <a:custGeom>
              <a:avLst/>
              <a:gdLst/>
              <a:ahLst/>
              <a:cxnLst/>
              <a:rect l="l" t="t" r="r" b="b"/>
              <a:pathLst>
                <a:path w="27287" h="17081" extrusionOk="0">
                  <a:moveTo>
                    <a:pt x="25819" y="0"/>
                  </a:moveTo>
                  <a:cubicBezTo>
                    <a:pt x="23050" y="200"/>
                    <a:pt x="21282" y="5871"/>
                    <a:pt x="17713" y="11642"/>
                  </a:cubicBezTo>
                  <a:cubicBezTo>
                    <a:pt x="14945" y="10141"/>
                    <a:pt x="12276" y="8440"/>
                    <a:pt x="9741" y="6605"/>
                  </a:cubicBezTo>
                  <a:cubicBezTo>
                    <a:pt x="8740" y="5771"/>
                    <a:pt x="8407" y="5070"/>
                    <a:pt x="7406" y="4203"/>
                  </a:cubicBezTo>
                  <a:cubicBezTo>
                    <a:pt x="6839" y="3769"/>
                    <a:pt x="6338" y="3236"/>
                    <a:pt x="5871" y="2669"/>
                  </a:cubicBezTo>
                  <a:cubicBezTo>
                    <a:pt x="5791" y="2562"/>
                    <a:pt x="5716" y="2519"/>
                    <a:pt x="5647" y="2519"/>
                  </a:cubicBezTo>
                  <a:cubicBezTo>
                    <a:pt x="5458" y="2519"/>
                    <a:pt x="5320" y="2840"/>
                    <a:pt x="5271" y="3036"/>
                  </a:cubicBezTo>
                  <a:cubicBezTo>
                    <a:pt x="5204" y="3469"/>
                    <a:pt x="5238" y="3903"/>
                    <a:pt x="5404" y="4303"/>
                  </a:cubicBezTo>
                  <a:cubicBezTo>
                    <a:pt x="5571" y="4670"/>
                    <a:pt x="5771" y="5137"/>
                    <a:pt x="5605" y="5404"/>
                  </a:cubicBezTo>
                  <a:cubicBezTo>
                    <a:pt x="5438" y="5704"/>
                    <a:pt x="5071" y="5704"/>
                    <a:pt x="4737" y="5704"/>
                  </a:cubicBezTo>
                  <a:cubicBezTo>
                    <a:pt x="3536" y="5704"/>
                    <a:pt x="2302" y="5571"/>
                    <a:pt x="1135" y="5304"/>
                  </a:cubicBezTo>
                  <a:cubicBezTo>
                    <a:pt x="935" y="5237"/>
                    <a:pt x="734" y="5237"/>
                    <a:pt x="534" y="5237"/>
                  </a:cubicBezTo>
                  <a:cubicBezTo>
                    <a:pt x="301" y="5237"/>
                    <a:pt x="134" y="5371"/>
                    <a:pt x="34" y="5571"/>
                  </a:cubicBezTo>
                  <a:cubicBezTo>
                    <a:pt x="1" y="5771"/>
                    <a:pt x="34" y="5971"/>
                    <a:pt x="167" y="6104"/>
                  </a:cubicBezTo>
                  <a:cubicBezTo>
                    <a:pt x="334" y="6271"/>
                    <a:pt x="468" y="6371"/>
                    <a:pt x="668" y="6471"/>
                  </a:cubicBezTo>
                  <a:cubicBezTo>
                    <a:pt x="468" y="6772"/>
                    <a:pt x="434" y="7139"/>
                    <a:pt x="601" y="7472"/>
                  </a:cubicBezTo>
                  <a:cubicBezTo>
                    <a:pt x="701" y="7706"/>
                    <a:pt x="868" y="7872"/>
                    <a:pt x="935" y="8106"/>
                  </a:cubicBezTo>
                  <a:cubicBezTo>
                    <a:pt x="1035" y="8373"/>
                    <a:pt x="1168" y="8640"/>
                    <a:pt x="1368" y="8840"/>
                  </a:cubicBezTo>
                  <a:cubicBezTo>
                    <a:pt x="1668" y="9107"/>
                    <a:pt x="2002" y="9273"/>
                    <a:pt x="2369" y="9340"/>
                  </a:cubicBezTo>
                  <a:cubicBezTo>
                    <a:pt x="3170" y="9574"/>
                    <a:pt x="3970" y="9707"/>
                    <a:pt x="4771" y="9740"/>
                  </a:cubicBezTo>
                  <a:cubicBezTo>
                    <a:pt x="5304" y="9774"/>
                    <a:pt x="5838" y="9807"/>
                    <a:pt x="6338" y="9841"/>
                  </a:cubicBezTo>
                  <a:cubicBezTo>
                    <a:pt x="6805" y="9907"/>
                    <a:pt x="7272" y="10007"/>
                    <a:pt x="7673" y="10241"/>
                  </a:cubicBezTo>
                  <a:cubicBezTo>
                    <a:pt x="8507" y="10608"/>
                    <a:pt x="9307" y="11308"/>
                    <a:pt x="10008" y="11842"/>
                  </a:cubicBezTo>
                  <a:cubicBezTo>
                    <a:pt x="11109" y="12709"/>
                    <a:pt x="13477" y="14677"/>
                    <a:pt x="16012" y="16379"/>
                  </a:cubicBezTo>
                  <a:cubicBezTo>
                    <a:pt x="16758" y="16876"/>
                    <a:pt x="17434" y="17081"/>
                    <a:pt x="18042" y="17081"/>
                  </a:cubicBezTo>
                  <a:cubicBezTo>
                    <a:pt x="19067" y="17081"/>
                    <a:pt x="19900" y="16498"/>
                    <a:pt x="20549" y="15745"/>
                  </a:cubicBezTo>
                  <a:cubicBezTo>
                    <a:pt x="21916" y="14177"/>
                    <a:pt x="24018" y="11108"/>
                    <a:pt x="25686" y="8606"/>
                  </a:cubicBezTo>
                  <a:cubicBezTo>
                    <a:pt x="27187" y="6271"/>
                    <a:pt x="27287" y="1434"/>
                    <a:pt x="25819"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5"/>
            <p:cNvSpPr/>
            <p:nvPr/>
          </p:nvSpPr>
          <p:spPr>
            <a:xfrm>
              <a:off x="3099875" y="2141500"/>
              <a:ext cx="446175" cy="440825"/>
            </a:xfrm>
            <a:custGeom>
              <a:avLst/>
              <a:gdLst/>
              <a:ahLst/>
              <a:cxnLst/>
              <a:rect l="l" t="t" r="r" b="b"/>
              <a:pathLst>
                <a:path w="17847" h="17633" extrusionOk="0">
                  <a:moveTo>
                    <a:pt x="9872" y="0"/>
                  </a:moveTo>
                  <a:cubicBezTo>
                    <a:pt x="8792" y="0"/>
                    <a:pt x="7825" y="141"/>
                    <a:pt x="7139" y="386"/>
                  </a:cubicBezTo>
                  <a:cubicBezTo>
                    <a:pt x="4904" y="1154"/>
                    <a:pt x="3403" y="2021"/>
                    <a:pt x="3503" y="4890"/>
                  </a:cubicBezTo>
                  <a:cubicBezTo>
                    <a:pt x="1" y="6891"/>
                    <a:pt x="1302" y="11328"/>
                    <a:pt x="2436" y="13029"/>
                  </a:cubicBezTo>
                  <a:cubicBezTo>
                    <a:pt x="3670" y="14863"/>
                    <a:pt x="6139" y="16898"/>
                    <a:pt x="6139" y="17632"/>
                  </a:cubicBezTo>
                  <a:lnTo>
                    <a:pt x="14912" y="8359"/>
                  </a:lnTo>
                  <a:cubicBezTo>
                    <a:pt x="14912" y="8359"/>
                    <a:pt x="15712" y="9560"/>
                    <a:pt x="16546" y="9593"/>
                  </a:cubicBezTo>
                  <a:cubicBezTo>
                    <a:pt x="16607" y="9606"/>
                    <a:pt x="16667" y="9612"/>
                    <a:pt x="16725" y="9612"/>
                  </a:cubicBezTo>
                  <a:cubicBezTo>
                    <a:pt x="17113" y="9612"/>
                    <a:pt x="17426" y="9336"/>
                    <a:pt x="17513" y="8959"/>
                  </a:cubicBezTo>
                  <a:lnTo>
                    <a:pt x="17513" y="8959"/>
                  </a:lnTo>
                  <a:cubicBezTo>
                    <a:pt x="17434" y="9049"/>
                    <a:pt x="17333" y="9088"/>
                    <a:pt x="17234" y="9088"/>
                  </a:cubicBezTo>
                  <a:cubicBezTo>
                    <a:pt x="17001" y="9088"/>
                    <a:pt x="16776" y="8873"/>
                    <a:pt x="16846" y="8592"/>
                  </a:cubicBezTo>
                  <a:cubicBezTo>
                    <a:pt x="16946" y="8225"/>
                    <a:pt x="17714" y="8025"/>
                    <a:pt x="17814" y="7225"/>
                  </a:cubicBezTo>
                  <a:cubicBezTo>
                    <a:pt x="17847" y="6824"/>
                    <a:pt x="17747" y="6457"/>
                    <a:pt x="17513" y="6157"/>
                  </a:cubicBezTo>
                  <a:cubicBezTo>
                    <a:pt x="17247" y="5757"/>
                    <a:pt x="17113" y="5724"/>
                    <a:pt x="17247" y="5223"/>
                  </a:cubicBezTo>
                  <a:cubicBezTo>
                    <a:pt x="17513" y="4589"/>
                    <a:pt x="17513" y="3856"/>
                    <a:pt x="17213" y="3222"/>
                  </a:cubicBezTo>
                  <a:cubicBezTo>
                    <a:pt x="16780" y="2321"/>
                    <a:pt x="16046" y="1587"/>
                    <a:pt x="15178" y="1187"/>
                  </a:cubicBezTo>
                  <a:cubicBezTo>
                    <a:pt x="13565" y="350"/>
                    <a:pt x="11577" y="0"/>
                    <a:pt x="98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5"/>
            <p:cNvSpPr/>
            <p:nvPr/>
          </p:nvSpPr>
          <p:spPr>
            <a:xfrm>
              <a:off x="3170775" y="2257050"/>
              <a:ext cx="332750" cy="446175"/>
            </a:xfrm>
            <a:custGeom>
              <a:avLst/>
              <a:gdLst/>
              <a:ahLst/>
              <a:cxnLst/>
              <a:rect l="l" t="t" r="r" b="b"/>
              <a:pathLst>
                <a:path w="13310" h="17847" extrusionOk="0">
                  <a:moveTo>
                    <a:pt x="11175" y="1"/>
                  </a:moveTo>
                  <a:cubicBezTo>
                    <a:pt x="10908" y="1569"/>
                    <a:pt x="9841" y="3170"/>
                    <a:pt x="7472" y="4671"/>
                  </a:cubicBezTo>
                  <a:cubicBezTo>
                    <a:pt x="5725" y="5778"/>
                    <a:pt x="4287" y="5923"/>
                    <a:pt x="3652" y="5923"/>
                  </a:cubicBezTo>
                  <a:cubicBezTo>
                    <a:pt x="3427" y="5923"/>
                    <a:pt x="3303" y="5905"/>
                    <a:pt x="3303" y="5905"/>
                  </a:cubicBezTo>
                  <a:cubicBezTo>
                    <a:pt x="2873" y="5459"/>
                    <a:pt x="2427" y="5250"/>
                    <a:pt x="1998" y="5250"/>
                  </a:cubicBezTo>
                  <a:cubicBezTo>
                    <a:pt x="1560" y="5250"/>
                    <a:pt x="1138" y="5467"/>
                    <a:pt x="767" y="5872"/>
                  </a:cubicBezTo>
                  <a:cubicBezTo>
                    <a:pt x="0" y="6706"/>
                    <a:pt x="300" y="8273"/>
                    <a:pt x="1335" y="9041"/>
                  </a:cubicBezTo>
                  <a:cubicBezTo>
                    <a:pt x="1649" y="9262"/>
                    <a:pt x="2014" y="9382"/>
                    <a:pt x="2379" y="9382"/>
                  </a:cubicBezTo>
                  <a:cubicBezTo>
                    <a:pt x="2674" y="9382"/>
                    <a:pt x="2968" y="9304"/>
                    <a:pt x="3236" y="9141"/>
                  </a:cubicBezTo>
                  <a:lnTo>
                    <a:pt x="3303" y="14411"/>
                  </a:lnTo>
                  <a:cubicBezTo>
                    <a:pt x="3303" y="14411"/>
                    <a:pt x="4103" y="16980"/>
                    <a:pt x="9040" y="17847"/>
                  </a:cubicBezTo>
                  <a:cubicBezTo>
                    <a:pt x="9607" y="16312"/>
                    <a:pt x="8406" y="14545"/>
                    <a:pt x="8406" y="14545"/>
                  </a:cubicBezTo>
                  <a:lnTo>
                    <a:pt x="8406" y="12243"/>
                  </a:lnTo>
                  <a:cubicBezTo>
                    <a:pt x="9124" y="12343"/>
                    <a:pt x="9842" y="12442"/>
                    <a:pt x="10438" y="12442"/>
                  </a:cubicBezTo>
                  <a:cubicBezTo>
                    <a:pt x="10840" y="12442"/>
                    <a:pt x="11187" y="12397"/>
                    <a:pt x="11442" y="12276"/>
                  </a:cubicBezTo>
                  <a:cubicBezTo>
                    <a:pt x="12042" y="11976"/>
                    <a:pt x="13310" y="10942"/>
                    <a:pt x="13310" y="6939"/>
                  </a:cubicBezTo>
                  <a:cubicBezTo>
                    <a:pt x="13310" y="2202"/>
                    <a:pt x="12276" y="501"/>
                    <a:pt x="11175"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5"/>
            <p:cNvSpPr/>
            <p:nvPr/>
          </p:nvSpPr>
          <p:spPr>
            <a:xfrm>
              <a:off x="3452625" y="2382900"/>
              <a:ext cx="30900" cy="26550"/>
            </a:xfrm>
            <a:custGeom>
              <a:avLst/>
              <a:gdLst/>
              <a:ahLst/>
              <a:cxnLst/>
              <a:rect l="l" t="t" r="r" b="b"/>
              <a:pathLst>
                <a:path w="1236" h="1062" extrusionOk="0">
                  <a:moveTo>
                    <a:pt x="478" y="1"/>
                  </a:moveTo>
                  <a:cubicBezTo>
                    <a:pt x="206" y="1"/>
                    <a:pt x="1" y="225"/>
                    <a:pt x="1" y="537"/>
                  </a:cubicBezTo>
                  <a:cubicBezTo>
                    <a:pt x="1" y="853"/>
                    <a:pt x="244" y="1061"/>
                    <a:pt x="515" y="1061"/>
                  </a:cubicBezTo>
                  <a:cubicBezTo>
                    <a:pt x="645" y="1061"/>
                    <a:pt x="782" y="1013"/>
                    <a:pt x="902" y="904"/>
                  </a:cubicBezTo>
                  <a:cubicBezTo>
                    <a:pt x="1235" y="571"/>
                    <a:pt x="1002" y="4"/>
                    <a:pt x="535" y="4"/>
                  </a:cubicBezTo>
                  <a:cubicBezTo>
                    <a:pt x="516" y="2"/>
                    <a:pt x="497" y="1"/>
                    <a:pt x="47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5"/>
            <p:cNvSpPr/>
            <p:nvPr/>
          </p:nvSpPr>
          <p:spPr>
            <a:xfrm>
              <a:off x="3345900" y="2387975"/>
              <a:ext cx="33375" cy="28475"/>
            </a:xfrm>
            <a:custGeom>
              <a:avLst/>
              <a:gdLst/>
              <a:ahLst/>
              <a:cxnLst/>
              <a:rect l="l" t="t" r="r" b="b"/>
              <a:pathLst>
                <a:path w="1335" h="1139" extrusionOk="0">
                  <a:moveTo>
                    <a:pt x="601" y="1"/>
                  </a:moveTo>
                  <a:cubicBezTo>
                    <a:pt x="267" y="1"/>
                    <a:pt x="0" y="234"/>
                    <a:pt x="0" y="568"/>
                  </a:cubicBezTo>
                  <a:cubicBezTo>
                    <a:pt x="0" y="907"/>
                    <a:pt x="276" y="1139"/>
                    <a:pt x="568" y="1139"/>
                  </a:cubicBezTo>
                  <a:cubicBezTo>
                    <a:pt x="707" y="1139"/>
                    <a:pt x="849" y="1087"/>
                    <a:pt x="968" y="968"/>
                  </a:cubicBezTo>
                  <a:cubicBezTo>
                    <a:pt x="1335" y="635"/>
                    <a:pt x="1101" y="1"/>
                    <a:pt x="6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5"/>
            <p:cNvSpPr/>
            <p:nvPr/>
          </p:nvSpPr>
          <p:spPr>
            <a:xfrm>
              <a:off x="3359225" y="2480550"/>
              <a:ext cx="52575" cy="34450"/>
            </a:xfrm>
            <a:custGeom>
              <a:avLst/>
              <a:gdLst/>
              <a:ahLst/>
              <a:cxnLst/>
              <a:rect l="l" t="t" r="r" b="b"/>
              <a:pathLst>
                <a:path w="2103" h="1378" extrusionOk="0">
                  <a:moveTo>
                    <a:pt x="168" y="1"/>
                  </a:moveTo>
                  <a:lnTo>
                    <a:pt x="168" y="1"/>
                  </a:lnTo>
                  <a:cubicBezTo>
                    <a:pt x="1" y="568"/>
                    <a:pt x="301" y="1135"/>
                    <a:pt x="835" y="1335"/>
                  </a:cubicBezTo>
                  <a:cubicBezTo>
                    <a:pt x="934" y="1364"/>
                    <a:pt x="1033" y="1378"/>
                    <a:pt x="1130" y="1378"/>
                  </a:cubicBezTo>
                  <a:cubicBezTo>
                    <a:pt x="1587" y="1378"/>
                    <a:pt x="1992" y="1069"/>
                    <a:pt x="2102" y="601"/>
                  </a:cubicBezTo>
                  <a:lnTo>
                    <a:pt x="168" y="1"/>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5"/>
            <p:cNvSpPr/>
            <p:nvPr/>
          </p:nvSpPr>
          <p:spPr>
            <a:xfrm>
              <a:off x="3362575" y="2491400"/>
              <a:ext cx="27550" cy="23700"/>
            </a:xfrm>
            <a:custGeom>
              <a:avLst/>
              <a:gdLst/>
              <a:ahLst/>
              <a:cxnLst/>
              <a:rect l="l" t="t" r="r" b="b"/>
              <a:pathLst>
                <a:path w="1102" h="948" extrusionOk="0">
                  <a:moveTo>
                    <a:pt x="0" y="0"/>
                  </a:moveTo>
                  <a:cubicBezTo>
                    <a:pt x="34" y="400"/>
                    <a:pt x="334" y="767"/>
                    <a:pt x="734" y="901"/>
                  </a:cubicBezTo>
                  <a:cubicBezTo>
                    <a:pt x="805" y="924"/>
                    <a:pt x="892" y="948"/>
                    <a:pt x="985" y="948"/>
                  </a:cubicBezTo>
                  <a:cubicBezTo>
                    <a:pt x="1023" y="948"/>
                    <a:pt x="1062" y="944"/>
                    <a:pt x="1101" y="934"/>
                  </a:cubicBezTo>
                  <a:cubicBezTo>
                    <a:pt x="1101" y="434"/>
                    <a:pt x="668" y="0"/>
                    <a:pt x="167"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5"/>
            <p:cNvSpPr/>
            <p:nvPr/>
          </p:nvSpPr>
          <p:spPr>
            <a:xfrm>
              <a:off x="3453475" y="2345650"/>
              <a:ext cx="37550" cy="25675"/>
            </a:xfrm>
            <a:custGeom>
              <a:avLst/>
              <a:gdLst/>
              <a:ahLst/>
              <a:cxnLst/>
              <a:rect l="l" t="t" r="r" b="b"/>
              <a:pathLst>
                <a:path w="1502" h="1027" extrusionOk="0">
                  <a:moveTo>
                    <a:pt x="663" y="0"/>
                  </a:moveTo>
                  <a:cubicBezTo>
                    <a:pt x="376" y="0"/>
                    <a:pt x="102" y="189"/>
                    <a:pt x="0" y="493"/>
                  </a:cubicBezTo>
                  <a:lnTo>
                    <a:pt x="1368" y="1027"/>
                  </a:lnTo>
                  <a:cubicBezTo>
                    <a:pt x="1501" y="660"/>
                    <a:pt x="1301" y="226"/>
                    <a:pt x="934" y="59"/>
                  </a:cubicBezTo>
                  <a:cubicBezTo>
                    <a:pt x="846" y="19"/>
                    <a:pt x="754" y="0"/>
                    <a:pt x="6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5"/>
            <p:cNvSpPr/>
            <p:nvPr/>
          </p:nvSpPr>
          <p:spPr>
            <a:xfrm>
              <a:off x="3254150" y="2388825"/>
              <a:ext cx="27550" cy="55900"/>
            </a:xfrm>
            <a:custGeom>
              <a:avLst/>
              <a:gdLst/>
              <a:ahLst/>
              <a:cxnLst/>
              <a:rect l="l" t="t" r="r" b="b"/>
              <a:pathLst>
                <a:path w="1102" h="2236" extrusionOk="0">
                  <a:moveTo>
                    <a:pt x="1" y="0"/>
                  </a:moveTo>
                  <a:lnTo>
                    <a:pt x="1" y="2235"/>
                  </a:lnTo>
                  <a:cubicBezTo>
                    <a:pt x="601" y="2235"/>
                    <a:pt x="1102" y="1735"/>
                    <a:pt x="1068" y="1134"/>
                  </a:cubicBezTo>
                  <a:cubicBezTo>
                    <a:pt x="1068" y="534"/>
                    <a:pt x="601" y="3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5"/>
            <p:cNvSpPr/>
            <p:nvPr/>
          </p:nvSpPr>
          <p:spPr>
            <a:xfrm>
              <a:off x="3407600" y="2388825"/>
              <a:ext cx="46725" cy="81750"/>
            </a:xfrm>
            <a:custGeom>
              <a:avLst/>
              <a:gdLst/>
              <a:ahLst/>
              <a:cxnLst/>
              <a:rect l="l" t="t" r="r" b="b"/>
              <a:pathLst>
                <a:path w="1869" h="3270" extrusionOk="0">
                  <a:moveTo>
                    <a:pt x="1" y="0"/>
                  </a:moveTo>
                  <a:lnTo>
                    <a:pt x="434" y="3269"/>
                  </a:lnTo>
                  <a:lnTo>
                    <a:pt x="1869" y="2569"/>
                  </a:lnTo>
                  <a:lnTo>
                    <a:pt x="1"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5"/>
            <p:cNvSpPr/>
            <p:nvPr/>
          </p:nvSpPr>
          <p:spPr>
            <a:xfrm>
              <a:off x="3275850" y="2514750"/>
              <a:ext cx="105100" cy="67575"/>
            </a:xfrm>
            <a:custGeom>
              <a:avLst/>
              <a:gdLst/>
              <a:ahLst/>
              <a:cxnLst/>
              <a:rect l="l" t="t" r="r" b="b"/>
              <a:pathLst>
                <a:path w="4204" h="2703" extrusionOk="0">
                  <a:moveTo>
                    <a:pt x="0" y="0"/>
                  </a:moveTo>
                  <a:lnTo>
                    <a:pt x="0" y="0"/>
                  </a:lnTo>
                  <a:cubicBezTo>
                    <a:pt x="167" y="534"/>
                    <a:pt x="467" y="1001"/>
                    <a:pt x="901" y="1334"/>
                  </a:cubicBezTo>
                  <a:cubicBezTo>
                    <a:pt x="1668" y="2002"/>
                    <a:pt x="4203" y="2702"/>
                    <a:pt x="4203" y="2702"/>
                  </a:cubicBezTo>
                  <a:lnTo>
                    <a:pt x="4203" y="1935"/>
                  </a:lnTo>
                  <a:cubicBezTo>
                    <a:pt x="2969" y="1768"/>
                    <a:pt x="401" y="1068"/>
                    <a:pt x="0"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5"/>
            <p:cNvSpPr/>
            <p:nvPr/>
          </p:nvSpPr>
          <p:spPr>
            <a:xfrm>
              <a:off x="3932975" y="1095575"/>
              <a:ext cx="636325" cy="1648625"/>
            </a:xfrm>
            <a:custGeom>
              <a:avLst/>
              <a:gdLst/>
              <a:ahLst/>
              <a:cxnLst/>
              <a:rect l="l" t="t" r="r" b="b"/>
              <a:pathLst>
                <a:path w="25453" h="65945" extrusionOk="0">
                  <a:moveTo>
                    <a:pt x="22347" y="0"/>
                  </a:moveTo>
                  <a:cubicBezTo>
                    <a:pt x="22062" y="0"/>
                    <a:pt x="21783" y="85"/>
                    <a:pt x="21549" y="260"/>
                  </a:cubicBezTo>
                  <a:lnTo>
                    <a:pt x="17613" y="2528"/>
                  </a:lnTo>
                  <a:cubicBezTo>
                    <a:pt x="17146" y="2862"/>
                    <a:pt x="16846" y="3396"/>
                    <a:pt x="16846" y="3963"/>
                  </a:cubicBezTo>
                  <a:lnTo>
                    <a:pt x="16846" y="6465"/>
                  </a:lnTo>
                  <a:cubicBezTo>
                    <a:pt x="16779" y="7332"/>
                    <a:pt x="16346" y="8066"/>
                    <a:pt x="15612" y="8533"/>
                  </a:cubicBezTo>
                  <a:lnTo>
                    <a:pt x="8207" y="12869"/>
                  </a:lnTo>
                  <a:lnTo>
                    <a:pt x="8207" y="11435"/>
                  </a:lnTo>
                  <a:cubicBezTo>
                    <a:pt x="8240" y="11168"/>
                    <a:pt x="8106" y="10901"/>
                    <a:pt x="7873" y="10768"/>
                  </a:cubicBezTo>
                  <a:lnTo>
                    <a:pt x="6038" y="9700"/>
                  </a:lnTo>
                  <a:cubicBezTo>
                    <a:pt x="5918" y="9647"/>
                    <a:pt x="5787" y="9620"/>
                    <a:pt x="5655" y="9620"/>
                  </a:cubicBezTo>
                  <a:cubicBezTo>
                    <a:pt x="5455" y="9620"/>
                    <a:pt x="5251" y="9680"/>
                    <a:pt x="5071" y="9800"/>
                  </a:cubicBezTo>
                  <a:lnTo>
                    <a:pt x="3870" y="10467"/>
                  </a:lnTo>
                  <a:lnTo>
                    <a:pt x="3570" y="10634"/>
                  </a:lnTo>
                  <a:lnTo>
                    <a:pt x="1635" y="11768"/>
                  </a:lnTo>
                  <a:cubicBezTo>
                    <a:pt x="1502" y="11835"/>
                    <a:pt x="1402" y="11935"/>
                    <a:pt x="1302" y="12002"/>
                  </a:cubicBezTo>
                  <a:lnTo>
                    <a:pt x="1168" y="12135"/>
                  </a:lnTo>
                  <a:cubicBezTo>
                    <a:pt x="501" y="12736"/>
                    <a:pt x="101" y="13603"/>
                    <a:pt x="67" y="14504"/>
                  </a:cubicBezTo>
                  <a:lnTo>
                    <a:pt x="67" y="63772"/>
                  </a:lnTo>
                  <a:cubicBezTo>
                    <a:pt x="1" y="64139"/>
                    <a:pt x="167" y="64539"/>
                    <a:pt x="501" y="64773"/>
                  </a:cubicBezTo>
                  <a:lnTo>
                    <a:pt x="2369" y="65840"/>
                  </a:lnTo>
                  <a:cubicBezTo>
                    <a:pt x="2508" y="65910"/>
                    <a:pt x="2664" y="65945"/>
                    <a:pt x="2824" y="65945"/>
                  </a:cubicBezTo>
                  <a:cubicBezTo>
                    <a:pt x="3047" y="65945"/>
                    <a:pt x="3275" y="65876"/>
                    <a:pt x="3470" y="65740"/>
                  </a:cubicBezTo>
                  <a:lnTo>
                    <a:pt x="23818" y="53965"/>
                  </a:lnTo>
                  <a:cubicBezTo>
                    <a:pt x="24752" y="53365"/>
                    <a:pt x="25319" y="52364"/>
                    <a:pt x="25385" y="51263"/>
                  </a:cubicBezTo>
                  <a:lnTo>
                    <a:pt x="25385" y="2495"/>
                  </a:lnTo>
                  <a:cubicBezTo>
                    <a:pt x="25452" y="1961"/>
                    <a:pt x="25219" y="1494"/>
                    <a:pt x="24818" y="1194"/>
                  </a:cubicBezTo>
                  <a:lnTo>
                    <a:pt x="22950" y="127"/>
                  </a:lnTo>
                  <a:cubicBezTo>
                    <a:pt x="22756" y="43"/>
                    <a:pt x="22550" y="0"/>
                    <a:pt x="2234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5"/>
            <p:cNvSpPr/>
            <p:nvPr/>
          </p:nvSpPr>
          <p:spPr>
            <a:xfrm>
              <a:off x="3947150" y="1336000"/>
              <a:ext cx="181825" cy="107175"/>
            </a:xfrm>
            <a:custGeom>
              <a:avLst/>
              <a:gdLst/>
              <a:ahLst/>
              <a:cxnLst/>
              <a:rect l="l" t="t" r="r" b="b"/>
              <a:pathLst>
                <a:path w="7273" h="4287" extrusionOk="0">
                  <a:moveTo>
                    <a:pt x="5070" y="1"/>
                  </a:moveTo>
                  <a:cubicBezTo>
                    <a:pt x="4876" y="1"/>
                    <a:pt x="4679" y="53"/>
                    <a:pt x="4504" y="150"/>
                  </a:cubicBezTo>
                  <a:lnTo>
                    <a:pt x="3303" y="850"/>
                  </a:lnTo>
                  <a:lnTo>
                    <a:pt x="3003" y="1017"/>
                  </a:lnTo>
                  <a:lnTo>
                    <a:pt x="1035" y="2151"/>
                  </a:lnTo>
                  <a:cubicBezTo>
                    <a:pt x="935" y="2218"/>
                    <a:pt x="801" y="2285"/>
                    <a:pt x="701" y="2351"/>
                  </a:cubicBezTo>
                  <a:lnTo>
                    <a:pt x="568" y="2485"/>
                  </a:lnTo>
                  <a:cubicBezTo>
                    <a:pt x="334" y="2718"/>
                    <a:pt x="134" y="2952"/>
                    <a:pt x="1" y="3219"/>
                  </a:cubicBezTo>
                  <a:lnTo>
                    <a:pt x="1835" y="4286"/>
                  </a:lnTo>
                  <a:cubicBezTo>
                    <a:pt x="2002" y="4019"/>
                    <a:pt x="2169" y="3786"/>
                    <a:pt x="2402" y="3552"/>
                  </a:cubicBezTo>
                  <a:lnTo>
                    <a:pt x="2569" y="3419"/>
                  </a:lnTo>
                  <a:cubicBezTo>
                    <a:pt x="2669" y="3352"/>
                    <a:pt x="2769" y="3285"/>
                    <a:pt x="2869" y="3219"/>
                  </a:cubicBezTo>
                  <a:lnTo>
                    <a:pt x="4871" y="2085"/>
                  </a:lnTo>
                  <a:lnTo>
                    <a:pt x="5138" y="1918"/>
                  </a:lnTo>
                  <a:lnTo>
                    <a:pt x="6372" y="1217"/>
                  </a:lnTo>
                  <a:cubicBezTo>
                    <a:pt x="6539" y="1113"/>
                    <a:pt x="6732" y="1061"/>
                    <a:pt x="6926" y="1061"/>
                  </a:cubicBezTo>
                  <a:cubicBezTo>
                    <a:pt x="7043" y="1061"/>
                    <a:pt x="7160" y="1080"/>
                    <a:pt x="7273" y="1117"/>
                  </a:cubicBezTo>
                  <a:lnTo>
                    <a:pt x="5471" y="83"/>
                  </a:lnTo>
                  <a:cubicBezTo>
                    <a:pt x="5346" y="27"/>
                    <a:pt x="5209" y="1"/>
                    <a:pt x="5070"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5"/>
            <p:cNvSpPr/>
            <p:nvPr/>
          </p:nvSpPr>
          <p:spPr>
            <a:xfrm>
              <a:off x="4359950" y="1095575"/>
              <a:ext cx="192675" cy="105750"/>
            </a:xfrm>
            <a:custGeom>
              <a:avLst/>
              <a:gdLst/>
              <a:ahLst/>
              <a:cxnLst/>
              <a:rect l="l" t="t" r="r" b="b"/>
              <a:pathLst>
                <a:path w="7707" h="4230" extrusionOk="0">
                  <a:moveTo>
                    <a:pt x="5268" y="0"/>
                  </a:moveTo>
                  <a:cubicBezTo>
                    <a:pt x="4983" y="0"/>
                    <a:pt x="4704" y="85"/>
                    <a:pt x="4470" y="260"/>
                  </a:cubicBezTo>
                  <a:lnTo>
                    <a:pt x="534" y="2528"/>
                  </a:lnTo>
                  <a:cubicBezTo>
                    <a:pt x="301" y="2695"/>
                    <a:pt x="101" y="2895"/>
                    <a:pt x="1" y="3162"/>
                  </a:cubicBezTo>
                  <a:lnTo>
                    <a:pt x="1835" y="4230"/>
                  </a:lnTo>
                  <a:cubicBezTo>
                    <a:pt x="1969" y="3963"/>
                    <a:pt x="2135" y="3763"/>
                    <a:pt x="2369" y="3596"/>
                  </a:cubicBezTo>
                  <a:lnTo>
                    <a:pt x="6305" y="1328"/>
                  </a:lnTo>
                  <a:cubicBezTo>
                    <a:pt x="6539" y="1152"/>
                    <a:pt x="6818" y="1068"/>
                    <a:pt x="7103" y="1068"/>
                  </a:cubicBezTo>
                  <a:cubicBezTo>
                    <a:pt x="7306" y="1068"/>
                    <a:pt x="7512" y="1111"/>
                    <a:pt x="7706" y="1194"/>
                  </a:cubicBezTo>
                  <a:lnTo>
                    <a:pt x="5871" y="127"/>
                  </a:lnTo>
                  <a:cubicBezTo>
                    <a:pt x="5677" y="43"/>
                    <a:pt x="5471" y="0"/>
                    <a:pt x="5268"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5"/>
            <p:cNvSpPr/>
            <p:nvPr/>
          </p:nvSpPr>
          <p:spPr>
            <a:xfrm>
              <a:off x="4339100" y="1174625"/>
              <a:ext cx="66750" cy="146800"/>
            </a:xfrm>
            <a:custGeom>
              <a:avLst/>
              <a:gdLst/>
              <a:ahLst/>
              <a:cxnLst/>
              <a:rect l="l" t="t" r="r" b="b"/>
              <a:pathLst>
                <a:path w="2670" h="5872" extrusionOk="0">
                  <a:moveTo>
                    <a:pt x="835" y="0"/>
                  </a:moveTo>
                  <a:cubicBezTo>
                    <a:pt x="701" y="234"/>
                    <a:pt x="601" y="534"/>
                    <a:pt x="601" y="834"/>
                  </a:cubicBezTo>
                  <a:lnTo>
                    <a:pt x="601" y="3336"/>
                  </a:lnTo>
                  <a:cubicBezTo>
                    <a:pt x="568" y="3870"/>
                    <a:pt x="368" y="4403"/>
                    <a:pt x="1" y="4804"/>
                  </a:cubicBezTo>
                  <a:lnTo>
                    <a:pt x="1835" y="5871"/>
                  </a:lnTo>
                  <a:cubicBezTo>
                    <a:pt x="2202" y="5471"/>
                    <a:pt x="2402" y="4937"/>
                    <a:pt x="2436" y="4403"/>
                  </a:cubicBezTo>
                  <a:lnTo>
                    <a:pt x="2436" y="1902"/>
                  </a:lnTo>
                  <a:cubicBezTo>
                    <a:pt x="2469" y="1601"/>
                    <a:pt x="2536" y="1301"/>
                    <a:pt x="2669" y="1068"/>
                  </a:cubicBezTo>
                  <a:lnTo>
                    <a:pt x="8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5"/>
            <p:cNvSpPr/>
            <p:nvPr/>
          </p:nvSpPr>
          <p:spPr>
            <a:xfrm>
              <a:off x="3980525" y="1122075"/>
              <a:ext cx="587100" cy="1622225"/>
            </a:xfrm>
            <a:custGeom>
              <a:avLst/>
              <a:gdLst/>
              <a:ahLst/>
              <a:cxnLst/>
              <a:rect l="l" t="t" r="r" b="b"/>
              <a:pathLst>
                <a:path w="23484" h="64889" extrusionOk="0">
                  <a:moveTo>
                    <a:pt x="22363" y="0"/>
                  </a:moveTo>
                  <a:cubicBezTo>
                    <a:pt x="22097" y="0"/>
                    <a:pt x="21798" y="86"/>
                    <a:pt x="21482" y="268"/>
                  </a:cubicBezTo>
                  <a:lnTo>
                    <a:pt x="17546" y="2536"/>
                  </a:lnTo>
                  <a:cubicBezTo>
                    <a:pt x="17079" y="2869"/>
                    <a:pt x="16812" y="3403"/>
                    <a:pt x="16812" y="3970"/>
                  </a:cubicBezTo>
                  <a:lnTo>
                    <a:pt x="16812" y="6472"/>
                  </a:lnTo>
                  <a:cubicBezTo>
                    <a:pt x="16745" y="7306"/>
                    <a:pt x="16312" y="8073"/>
                    <a:pt x="15578" y="8540"/>
                  </a:cubicBezTo>
                  <a:lnTo>
                    <a:pt x="7572" y="13210"/>
                  </a:lnTo>
                  <a:cubicBezTo>
                    <a:pt x="7352" y="13336"/>
                    <a:pt x="7148" y="13396"/>
                    <a:pt x="6971" y="13396"/>
                  </a:cubicBezTo>
                  <a:cubicBezTo>
                    <a:pt x="6588" y="13396"/>
                    <a:pt x="6338" y="13112"/>
                    <a:pt x="6338" y="12610"/>
                  </a:cubicBezTo>
                  <a:lnTo>
                    <a:pt x="6338" y="10375"/>
                  </a:lnTo>
                  <a:cubicBezTo>
                    <a:pt x="6338" y="9881"/>
                    <a:pt x="6035" y="9628"/>
                    <a:pt x="5644" y="9628"/>
                  </a:cubicBezTo>
                  <a:cubicBezTo>
                    <a:pt x="5455" y="9628"/>
                    <a:pt x="5244" y="9688"/>
                    <a:pt x="5037" y="9808"/>
                  </a:cubicBezTo>
                  <a:lnTo>
                    <a:pt x="3836" y="10475"/>
                  </a:lnTo>
                  <a:lnTo>
                    <a:pt x="3536" y="10642"/>
                  </a:lnTo>
                  <a:lnTo>
                    <a:pt x="1568" y="11776"/>
                  </a:lnTo>
                  <a:cubicBezTo>
                    <a:pt x="1434" y="11842"/>
                    <a:pt x="1334" y="11909"/>
                    <a:pt x="1234" y="12009"/>
                  </a:cubicBezTo>
                  <a:lnTo>
                    <a:pt x="1101" y="12143"/>
                  </a:lnTo>
                  <a:cubicBezTo>
                    <a:pt x="434" y="12743"/>
                    <a:pt x="33" y="13610"/>
                    <a:pt x="0" y="14511"/>
                  </a:cubicBezTo>
                  <a:lnTo>
                    <a:pt x="0" y="63746"/>
                  </a:lnTo>
                  <a:cubicBezTo>
                    <a:pt x="0" y="64463"/>
                    <a:pt x="359" y="64889"/>
                    <a:pt x="882" y="64889"/>
                  </a:cubicBezTo>
                  <a:cubicBezTo>
                    <a:pt x="1089" y="64889"/>
                    <a:pt x="1322" y="64822"/>
                    <a:pt x="1568" y="64680"/>
                  </a:cubicBezTo>
                  <a:lnTo>
                    <a:pt x="21916" y="52905"/>
                  </a:lnTo>
                  <a:cubicBezTo>
                    <a:pt x="22850" y="52305"/>
                    <a:pt x="23417" y="51304"/>
                    <a:pt x="23483" y="50203"/>
                  </a:cubicBezTo>
                  <a:lnTo>
                    <a:pt x="23483" y="1435"/>
                  </a:lnTo>
                  <a:cubicBezTo>
                    <a:pt x="23483" y="531"/>
                    <a:pt x="23025" y="0"/>
                    <a:pt x="2236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5"/>
            <p:cNvSpPr/>
            <p:nvPr/>
          </p:nvSpPr>
          <p:spPr>
            <a:xfrm>
              <a:off x="3980525" y="1122075"/>
              <a:ext cx="587100" cy="1622025"/>
            </a:xfrm>
            <a:custGeom>
              <a:avLst/>
              <a:gdLst/>
              <a:ahLst/>
              <a:cxnLst/>
              <a:rect l="l" t="t" r="r" b="b"/>
              <a:pathLst>
                <a:path w="23484" h="64881" extrusionOk="0">
                  <a:moveTo>
                    <a:pt x="22383" y="368"/>
                  </a:moveTo>
                  <a:cubicBezTo>
                    <a:pt x="23050" y="368"/>
                    <a:pt x="23083" y="1168"/>
                    <a:pt x="23083" y="1402"/>
                  </a:cubicBezTo>
                  <a:lnTo>
                    <a:pt x="23083" y="50203"/>
                  </a:lnTo>
                  <a:cubicBezTo>
                    <a:pt x="23016" y="51171"/>
                    <a:pt x="22516" y="52071"/>
                    <a:pt x="21716" y="52605"/>
                  </a:cubicBezTo>
                  <a:lnTo>
                    <a:pt x="1368" y="64347"/>
                  </a:lnTo>
                  <a:cubicBezTo>
                    <a:pt x="1201" y="64447"/>
                    <a:pt x="1034" y="64480"/>
                    <a:pt x="834" y="64513"/>
                  </a:cubicBezTo>
                  <a:cubicBezTo>
                    <a:pt x="400" y="64513"/>
                    <a:pt x="367" y="63980"/>
                    <a:pt x="367" y="63746"/>
                  </a:cubicBezTo>
                  <a:lnTo>
                    <a:pt x="367" y="14511"/>
                  </a:lnTo>
                  <a:cubicBezTo>
                    <a:pt x="400" y="13710"/>
                    <a:pt x="734" y="12977"/>
                    <a:pt x="1334" y="12410"/>
                  </a:cubicBezTo>
                  <a:lnTo>
                    <a:pt x="1368" y="12376"/>
                  </a:lnTo>
                  <a:lnTo>
                    <a:pt x="1468" y="12309"/>
                  </a:lnTo>
                  <a:cubicBezTo>
                    <a:pt x="1534" y="12243"/>
                    <a:pt x="1635" y="12176"/>
                    <a:pt x="1735" y="12109"/>
                  </a:cubicBezTo>
                  <a:lnTo>
                    <a:pt x="3703" y="10975"/>
                  </a:lnTo>
                  <a:lnTo>
                    <a:pt x="4003" y="10808"/>
                  </a:lnTo>
                  <a:lnTo>
                    <a:pt x="5204" y="10108"/>
                  </a:lnTo>
                  <a:cubicBezTo>
                    <a:pt x="5337" y="10041"/>
                    <a:pt x="5471" y="10008"/>
                    <a:pt x="5637" y="10008"/>
                  </a:cubicBezTo>
                  <a:cubicBezTo>
                    <a:pt x="5838" y="10008"/>
                    <a:pt x="5938" y="10108"/>
                    <a:pt x="5938" y="10375"/>
                  </a:cubicBezTo>
                  <a:lnTo>
                    <a:pt x="5938" y="12610"/>
                  </a:lnTo>
                  <a:cubicBezTo>
                    <a:pt x="5871" y="13210"/>
                    <a:pt x="6338" y="13777"/>
                    <a:pt x="6972" y="13777"/>
                  </a:cubicBezTo>
                  <a:cubicBezTo>
                    <a:pt x="7239" y="13777"/>
                    <a:pt x="7505" y="13677"/>
                    <a:pt x="7739" y="13544"/>
                  </a:cubicBezTo>
                  <a:lnTo>
                    <a:pt x="15745" y="8840"/>
                  </a:lnTo>
                  <a:cubicBezTo>
                    <a:pt x="16579" y="8340"/>
                    <a:pt x="17112" y="7439"/>
                    <a:pt x="17179" y="6472"/>
                  </a:cubicBezTo>
                  <a:lnTo>
                    <a:pt x="17179" y="3970"/>
                  </a:lnTo>
                  <a:cubicBezTo>
                    <a:pt x="17179" y="3537"/>
                    <a:pt x="17379" y="3136"/>
                    <a:pt x="17746" y="2869"/>
                  </a:cubicBezTo>
                  <a:lnTo>
                    <a:pt x="21682" y="568"/>
                  </a:lnTo>
                  <a:cubicBezTo>
                    <a:pt x="21882" y="468"/>
                    <a:pt x="22116" y="368"/>
                    <a:pt x="22383" y="368"/>
                  </a:cubicBezTo>
                  <a:close/>
                  <a:moveTo>
                    <a:pt x="22383" y="1"/>
                  </a:moveTo>
                  <a:cubicBezTo>
                    <a:pt x="22049" y="1"/>
                    <a:pt x="21749" y="101"/>
                    <a:pt x="21482" y="268"/>
                  </a:cubicBezTo>
                  <a:lnTo>
                    <a:pt x="17546" y="2536"/>
                  </a:lnTo>
                  <a:cubicBezTo>
                    <a:pt x="17079" y="2869"/>
                    <a:pt x="16812" y="3403"/>
                    <a:pt x="16812" y="3970"/>
                  </a:cubicBezTo>
                  <a:lnTo>
                    <a:pt x="16812" y="6472"/>
                  </a:lnTo>
                  <a:cubicBezTo>
                    <a:pt x="16745" y="7306"/>
                    <a:pt x="16312" y="8073"/>
                    <a:pt x="15578" y="8540"/>
                  </a:cubicBezTo>
                  <a:lnTo>
                    <a:pt x="7572" y="13210"/>
                  </a:lnTo>
                  <a:cubicBezTo>
                    <a:pt x="7372" y="13344"/>
                    <a:pt x="7172" y="13377"/>
                    <a:pt x="6972" y="13410"/>
                  </a:cubicBezTo>
                  <a:cubicBezTo>
                    <a:pt x="6605" y="13410"/>
                    <a:pt x="6338" y="13110"/>
                    <a:pt x="6338" y="12610"/>
                  </a:cubicBezTo>
                  <a:lnTo>
                    <a:pt x="6338" y="10375"/>
                  </a:lnTo>
                  <a:cubicBezTo>
                    <a:pt x="6370" y="9961"/>
                    <a:pt x="6068" y="9639"/>
                    <a:pt x="5692" y="9639"/>
                  </a:cubicBezTo>
                  <a:cubicBezTo>
                    <a:pt x="5674" y="9639"/>
                    <a:pt x="5656" y="9639"/>
                    <a:pt x="5637" y="9641"/>
                  </a:cubicBezTo>
                  <a:cubicBezTo>
                    <a:pt x="5437" y="9641"/>
                    <a:pt x="5237" y="9674"/>
                    <a:pt x="5037" y="9808"/>
                  </a:cubicBezTo>
                  <a:lnTo>
                    <a:pt x="3836" y="10475"/>
                  </a:lnTo>
                  <a:lnTo>
                    <a:pt x="3536" y="10642"/>
                  </a:lnTo>
                  <a:lnTo>
                    <a:pt x="1568" y="11776"/>
                  </a:lnTo>
                  <a:cubicBezTo>
                    <a:pt x="1434" y="11842"/>
                    <a:pt x="1334" y="11909"/>
                    <a:pt x="1234" y="12009"/>
                  </a:cubicBezTo>
                  <a:lnTo>
                    <a:pt x="1101" y="12143"/>
                  </a:lnTo>
                  <a:cubicBezTo>
                    <a:pt x="434" y="12743"/>
                    <a:pt x="33" y="13610"/>
                    <a:pt x="0" y="14511"/>
                  </a:cubicBezTo>
                  <a:lnTo>
                    <a:pt x="0" y="63746"/>
                  </a:lnTo>
                  <a:cubicBezTo>
                    <a:pt x="0" y="64480"/>
                    <a:pt x="334" y="64880"/>
                    <a:pt x="867" y="64880"/>
                  </a:cubicBezTo>
                  <a:cubicBezTo>
                    <a:pt x="1101" y="64880"/>
                    <a:pt x="1334" y="64780"/>
                    <a:pt x="1568" y="64680"/>
                  </a:cubicBezTo>
                  <a:lnTo>
                    <a:pt x="21916" y="52905"/>
                  </a:lnTo>
                  <a:cubicBezTo>
                    <a:pt x="22850" y="52305"/>
                    <a:pt x="23417" y="51304"/>
                    <a:pt x="23483" y="50203"/>
                  </a:cubicBezTo>
                  <a:lnTo>
                    <a:pt x="23483" y="1435"/>
                  </a:lnTo>
                  <a:cubicBezTo>
                    <a:pt x="23483" y="534"/>
                    <a:pt x="23050" y="1"/>
                    <a:pt x="2238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5"/>
            <p:cNvSpPr/>
            <p:nvPr/>
          </p:nvSpPr>
          <p:spPr>
            <a:xfrm>
              <a:off x="4048900" y="1346400"/>
              <a:ext cx="461175" cy="709700"/>
            </a:xfrm>
            <a:custGeom>
              <a:avLst/>
              <a:gdLst/>
              <a:ahLst/>
              <a:cxnLst/>
              <a:rect l="l" t="t" r="r" b="b"/>
              <a:pathLst>
                <a:path w="18447" h="28388" extrusionOk="0">
                  <a:moveTo>
                    <a:pt x="18447" y="1"/>
                  </a:moveTo>
                  <a:lnTo>
                    <a:pt x="0" y="10642"/>
                  </a:lnTo>
                  <a:lnTo>
                    <a:pt x="0" y="28388"/>
                  </a:lnTo>
                  <a:lnTo>
                    <a:pt x="18447" y="17747"/>
                  </a:lnTo>
                  <a:lnTo>
                    <a:pt x="18447"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5"/>
            <p:cNvSpPr/>
            <p:nvPr/>
          </p:nvSpPr>
          <p:spPr>
            <a:xfrm>
              <a:off x="4048900" y="1639125"/>
              <a:ext cx="461175" cy="416975"/>
            </a:xfrm>
            <a:custGeom>
              <a:avLst/>
              <a:gdLst/>
              <a:ahLst/>
              <a:cxnLst/>
              <a:rect l="l" t="t" r="r" b="b"/>
              <a:pathLst>
                <a:path w="18447" h="16679" extrusionOk="0">
                  <a:moveTo>
                    <a:pt x="15211" y="0"/>
                  </a:moveTo>
                  <a:lnTo>
                    <a:pt x="12242" y="4437"/>
                  </a:lnTo>
                  <a:lnTo>
                    <a:pt x="13844" y="6038"/>
                  </a:lnTo>
                  <a:lnTo>
                    <a:pt x="13844" y="6038"/>
                  </a:lnTo>
                  <a:lnTo>
                    <a:pt x="6138" y="1601"/>
                  </a:lnTo>
                  <a:lnTo>
                    <a:pt x="0" y="9574"/>
                  </a:lnTo>
                  <a:lnTo>
                    <a:pt x="0" y="16679"/>
                  </a:lnTo>
                  <a:lnTo>
                    <a:pt x="18447" y="6038"/>
                  </a:lnTo>
                  <a:lnTo>
                    <a:pt x="18447" y="2702"/>
                  </a:lnTo>
                  <a:lnTo>
                    <a:pt x="1521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5"/>
            <p:cNvSpPr/>
            <p:nvPr/>
          </p:nvSpPr>
          <p:spPr>
            <a:xfrm>
              <a:off x="4320750" y="1530675"/>
              <a:ext cx="74250" cy="96375"/>
            </a:xfrm>
            <a:custGeom>
              <a:avLst/>
              <a:gdLst/>
              <a:ahLst/>
              <a:cxnLst/>
              <a:rect l="l" t="t" r="r" b="b"/>
              <a:pathLst>
                <a:path w="2970" h="3855" extrusionOk="0">
                  <a:moveTo>
                    <a:pt x="2144" y="0"/>
                  </a:moveTo>
                  <a:cubicBezTo>
                    <a:pt x="1941" y="0"/>
                    <a:pt x="1712" y="65"/>
                    <a:pt x="1468" y="202"/>
                  </a:cubicBezTo>
                  <a:cubicBezTo>
                    <a:pt x="601" y="769"/>
                    <a:pt x="34" y="1736"/>
                    <a:pt x="1" y="2804"/>
                  </a:cubicBezTo>
                  <a:cubicBezTo>
                    <a:pt x="1" y="3462"/>
                    <a:pt x="315" y="3855"/>
                    <a:pt x="793" y="3855"/>
                  </a:cubicBezTo>
                  <a:cubicBezTo>
                    <a:pt x="993" y="3855"/>
                    <a:pt x="1222" y="3786"/>
                    <a:pt x="1468" y="3638"/>
                  </a:cubicBezTo>
                  <a:cubicBezTo>
                    <a:pt x="2369" y="3071"/>
                    <a:pt x="2903" y="2103"/>
                    <a:pt x="2970" y="1069"/>
                  </a:cubicBezTo>
                  <a:cubicBezTo>
                    <a:pt x="2970" y="384"/>
                    <a:pt x="2635" y="0"/>
                    <a:pt x="21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5"/>
            <p:cNvSpPr/>
            <p:nvPr/>
          </p:nvSpPr>
          <p:spPr>
            <a:xfrm>
              <a:off x="4048900" y="2072900"/>
              <a:ext cx="76750" cy="99350"/>
            </a:xfrm>
            <a:custGeom>
              <a:avLst/>
              <a:gdLst/>
              <a:ahLst/>
              <a:cxnLst/>
              <a:rect l="l" t="t" r="r" b="b"/>
              <a:pathLst>
                <a:path w="3070" h="3974" extrusionOk="0">
                  <a:moveTo>
                    <a:pt x="2198" y="0"/>
                  </a:moveTo>
                  <a:cubicBezTo>
                    <a:pt x="1996" y="0"/>
                    <a:pt x="1771" y="63"/>
                    <a:pt x="1535" y="195"/>
                  </a:cubicBezTo>
                  <a:cubicBezTo>
                    <a:pt x="634" y="795"/>
                    <a:pt x="67" y="1796"/>
                    <a:pt x="0" y="2864"/>
                  </a:cubicBezTo>
                  <a:cubicBezTo>
                    <a:pt x="0" y="3555"/>
                    <a:pt x="358" y="3974"/>
                    <a:pt x="867" y="3974"/>
                  </a:cubicBezTo>
                  <a:cubicBezTo>
                    <a:pt x="1070" y="3974"/>
                    <a:pt x="1297" y="3907"/>
                    <a:pt x="1535" y="3764"/>
                  </a:cubicBezTo>
                  <a:cubicBezTo>
                    <a:pt x="2435" y="3164"/>
                    <a:pt x="3036" y="2163"/>
                    <a:pt x="3069" y="1096"/>
                  </a:cubicBezTo>
                  <a:cubicBezTo>
                    <a:pt x="3069" y="402"/>
                    <a:pt x="2709" y="0"/>
                    <a:pt x="219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5"/>
            <p:cNvSpPr/>
            <p:nvPr/>
          </p:nvSpPr>
          <p:spPr>
            <a:xfrm>
              <a:off x="4163975" y="1906200"/>
              <a:ext cx="231025" cy="154225"/>
            </a:xfrm>
            <a:custGeom>
              <a:avLst/>
              <a:gdLst/>
              <a:ahLst/>
              <a:cxnLst/>
              <a:rect l="l" t="t" r="r" b="b"/>
              <a:pathLst>
                <a:path w="9241" h="6169" extrusionOk="0">
                  <a:moveTo>
                    <a:pt x="8971" y="1"/>
                  </a:moveTo>
                  <a:cubicBezTo>
                    <a:pt x="8904" y="1"/>
                    <a:pt x="8826" y="20"/>
                    <a:pt x="8740" y="58"/>
                  </a:cubicBezTo>
                  <a:lnTo>
                    <a:pt x="501" y="4828"/>
                  </a:lnTo>
                  <a:cubicBezTo>
                    <a:pt x="201" y="4995"/>
                    <a:pt x="34" y="5329"/>
                    <a:pt x="1" y="5662"/>
                  </a:cubicBezTo>
                  <a:lnTo>
                    <a:pt x="1" y="5829"/>
                  </a:lnTo>
                  <a:cubicBezTo>
                    <a:pt x="1" y="6040"/>
                    <a:pt x="116" y="6168"/>
                    <a:pt x="277" y="6168"/>
                  </a:cubicBezTo>
                  <a:cubicBezTo>
                    <a:pt x="345" y="6168"/>
                    <a:pt x="422" y="6145"/>
                    <a:pt x="501" y="6096"/>
                  </a:cubicBezTo>
                  <a:lnTo>
                    <a:pt x="8740" y="1359"/>
                  </a:lnTo>
                  <a:cubicBezTo>
                    <a:pt x="9040" y="1159"/>
                    <a:pt x="9207" y="859"/>
                    <a:pt x="9241" y="525"/>
                  </a:cubicBezTo>
                  <a:lnTo>
                    <a:pt x="9241" y="358"/>
                  </a:lnTo>
                  <a:cubicBezTo>
                    <a:pt x="9241" y="120"/>
                    <a:pt x="9138" y="1"/>
                    <a:pt x="897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5"/>
            <p:cNvSpPr/>
            <p:nvPr/>
          </p:nvSpPr>
          <p:spPr>
            <a:xfrm>
              <a:off x="4163975" y="1910325"/>
              <a:ext cx="333600" cy="208450"/>
            </a:xfrm>
            <a:custGeom>
              <a:avLst/>
              <a:gdLst/>
              <a:ahLst/>
              <a:cxnLst/>
              <a:rect l="l" t="t" r="r" b="b"/>
              <a:pathLst>
                <a:path w="13344" h="8338" extrusionOk="0">
                  <a:moveTo>
                    <a:pt x="13173" y="0"/>
                  </a:moveTo>
                  <a:cubicBezTo>
                    <a:pt x="13126" y="0"/>
                    <a:pt x="13071" y="19"/>
                    <a:pt x="13010" y="60"/>
                  </a:cubicBezTo>
                  <a:lnTo>
                    <a:pt x="368" y="7332"/>
                  </a:lnTo>
                  <a:cubicBezTo>
                    <a:pt x="167" y="7465"/>
                    <a:pt x="34" y="7699"/>
                    <a:pt x="1" y="7966"/>
                  </a:cubicBezTo>
                  <a:lnTo>
                    <a:pt x="1" y="8066"/>
                  </a:lnTo>
                  <a:cubicBezTo>
                    <a:pt x="1" y="8238"/>
                    <a:pt x="92" y="8338"/>
                    <a:pt x="220" y="8338"/>
                  </a:cubicBezTo>
                  <a:cubicBezTo>
                    <a:pt x="265" y="8338"/>
                    <a:pt x="315" y="8325"/>
                    <a:pt x="368" y="8299"/>
                  </a:cubicBezTo>
                  <a:lnTo>
                    <a:pt x="12977" y="994"/>
                  </a:lnTo>
                  <a:cubicBezTo>
                    <a:pt x="13210" y="860"/>
                    <a:pt x="13343" y="627"/>
                    <a:pt x="13343" y="393"/>
                  </a:cubicBezTo>
                  <a:lnTo>
                    <a:pt x="13343" y="260"/>
                  </a:lnTo>
                  <a:cubicBezTo>
                    <a:pt x="13343" y="98"/>
                    <a:pt x="13279" y="0"/>
                    <a:pt x="1317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5"/>
            <p:cNvSpPr/>
            <p:nvPr/>
          </p:nvSpPr>
          <p:spPr>
            <a:xfrm>
              <a:off x="4041400" y="2511050"/>
              <a:ext cx="92575" cy="118800"/>
            </a:xfrm>
            <a:custGeom>
              <a:avLst/>
              <a:gdLst/>
              <a:ahLst/>
              <a:cxnLst/>
              <a:rect l="l" t="t" r="r" b="b"/>
              <a:pathLst>
                <a:path w="3703" h="4752" extrusionOk="0">
                  <a:moveTo>
                    <a:pt x="1868" y="182"/>
                  </a:moveTo>
                  <a:lnTo>
                    <a:pt x="3403" y="1015"/>
                  </a:lnTo>
                  <a:lnTo>
                    <a:pt x="2969" y="1282"/>
                  </a:lnTo>
                  <a:cubicBezTo>
                    <a:pt x="2936" y="1316"/>
                    <a:pt x="2902" y="1349"/>
                    <a:pt x="2902" y="1382"/>
                  </a:cubicBezTo>
                  <a:lnTo>
                    <a:pt x="2902" y="3250"/>
                  </a:lnTo>
                  <a:lnTo>
                    <a:pt x="801" y="4485"/>
                  </a:lnTo>
                  <a:lnTo>
                    <a:pt x="801" y="2717"/>
                  </a:lnTo>
                  <a:cubicBezTo>
                    <a:pt x="801" y="2650"/>
                    <a:pt x="767" y="2650"/>
                    <a:pt x="734" y="2617"/>
                  </a:cubicBezTo>
                  <a:lnTo>
                    <a:pt x="634" y="2617"/>
                  </a:lnTo>
                  <a:lnTo>
                    <a:pt x="367" y="2783"/>
                  </a:lnTo>
                  <a:lnTo>
                    <a:pt x="367" y="2783"/>
                  </a:lnTo>
                  <a:lnTo>
                    <a:pt x="1868" y="182"/>
                  </a:lnTo>
                  <a:close/>
                  <a:moveTo>
                    <a:pt x="1865" y="1"/>
                  </a:moveTo>
                  <a:cubicBezTo>
                    <a:pt x="1832" y="1"/>
                    <a:pt x="1792" y="25"/>
                    <a:pt x="1768" y="48"/>
                  </a:cubicBezTo>
                  <a:lnTo>
                    <a:pt x="33" y="3017"/>
                  </a:lnTo>
                  <a:cubicBezTo>
                    <a:pt x="0" y="3050"/>
                    <a:pt x="0" y="3117"/>
                    <a:pt x="33" y="3150"/>
                  </a:cubicBezTo>
                  <a:cubicBezTo>
                    <a:pt x="50" y="3167"/>
                    <a:pt x="67" y="3175"/>
                    <a:pt x="84" y="3175"/>
                  </a:cubicBezTo>
                  <a:cubicBezTo>
                    <a:pt x="100" y="3175"/>
                    <a:pt x="117" y="3167"/>
                    <a:pt x="134" y="3150"/>
                  </a:cubicBezTo>
                  <a:lnTo>
                    <a:pt x="601" y="2883"/>
                  </a:lnTo>
                  <a:lnTo>
                    <a:pt x="601" y="4651"/>
                  </a:lnTo>
                  <a:cubicBezTo>
                    <a:pt x="601" y="4685"/>
                    <a:pt x="601" y="4718"/>
                    <a:pt x="634" y="4751"/>
                  </a:cubicBezTo>
                  <a:lnTo>
                    <a:pt x="701" y="4751"/>
                  </a:lnTo>
                  <a:cubicBezTo>
                    <a:pt x="701" y="4751"/>
                    <a:pt x="734" y="4751"/>
                    <a:pt x="767" y="4718"/>
                  </a:cubicBezTo>
                  <a:lnTo>
                    <a:pt x="3069" y="3384"/>
                  </a:lnTo>
                  <a:cubicBezTo>
                    <a:pt x="3069" y="3384"/>
                    <a:pt x="3102" y="3350"/>
                    <a:pt x="3102" y="3317"/>
                  </a:cubicBezTo>
                  <a:lnTo>
                    <a:pt x="3102" y="1449"/>
                  </a:lnTo>
                  <a:lnTo>
                    <a:pt x="3636" y="1149"/>
                  </a:lnTo>
                  <a:cubicBezTo>
                    <a:pt x="3669" y="1116"/>
                    <a:pt x="3703" y="1116"/>
                    <a:pt x="3703" y="1082"/>
                  </a:cubicBezTo>
                  <a:cubicBezTo>
                    <a:pt x="3703" y="1015"/>
                    <a:pt x="3669" y="982"/>
                    <a:pt x="3636" y="982"/>
                  </a:cubicBezTo>
                  <a:lnTo>
                    <a:pt x="1901" y="15"/>
                  </a:lnTo>
                  <a:cubicBezTo>
                    <a:pt x="1892" y="5"/>
                    <a:pt x="1879" y="1"/>
                    <a:pt x="186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5"/>
            <p:cNvSpPr/>
            <p:nvPr/>
          </p:nvSpPr>
          <p:spPr>
            <a:xfrm>
              <a:off x="4430825" y="2280375"/>
              <a:ext cx="82600" cy="110975"/>
            </a:xfrm>
            <a:custGeom>
              <a:avLst/>
              <a:gdLst/>
              <a:ahLst/>
              <a:cxnLst/>
              <a:rect l="l" t="t" r="r" b="b"/>
              <a:pathLst>
                <a:path w="3304" h="4439" extrusionOk="0">
                  <a:moveTo>
                    <a:pt x="2628" y="199"/>
                  </a:moveTo>
                  <a:cubicBezTo>
                    <a:pt x="2700" y="199"/>
                    <a:pt x="2774" y="227"/>
                    <a:pt x="2836" y="269"/>
                  </a:cubicBezTo>
                  <a:cubicBezTo>
                    <a:pt x="3003" y="469"/>
                    <a:pt x="3103" y="769"/>
                    <a:pt x="3036" y="1069"/>
                  </a:cubicBezTo>
                  <a:cubicBezTo>
                    <a:pt x="2903" y="2070"/>
                    <a:pt x="2503" y="3004"/>
                    <a:pt x="1902" y="3771"/>
                  </a:cubicBezTo>
                  <a:lnTo>
                    <a:pt x="1602" y="4238"/>
                  </a:lnTo>
                  <a:lnTo>
                    <a:pt x="1302" y="4171"/>
                  </a:lnTo>
                  <a:cubicBezTo>
                    <a:pt x="668" y="4038"/>
                    <a:pt x="201" y="3438"/>
                    <a:pt x="234" y="2804"/>
                  </a:cubicBezTo>
                  <a:cubicBezTo>
                    <a:pt x="168" y="2203"/>
                    <a:pt x="401" y="1603"/>
                    <a:pt x="835" y="1169"/>
                  </a:cubicBezTo>
                  <a:cubicBezTo>
                    <a:pt x="935" y="1103"/>
                    <a:pt x="1035" y="1069"/>
                    <a:pt x="1135" y="1069"/>
                  </a:cubicBezTo>
                  <a:lnTo>
                    <a:pt x="1235" y="1069"/>
                  </a:lnTo>
                  <a:cubicBezTo>
                    <a:pt x="1435" y="1169"/>
                    <a:pt x="1535" y="1336"/>
                    <a:pt x="1535" y="1536"/>
                  </a:cubicBezTo>
                  <a:cubicBezTo>
                    <a:pt x="1535" y="1603"/>
                    <a:pt x="1569" y="1636"/>
                    <a:pt x="1635" y="1636"/>
                  </a:cubicBezTo>
                  <a:cubicBezTo>
                    <a:pt x="1669" y="1636"/>
                    <a:pt x="1702" y="1603"/>
                    <a:pt x="1702" y="1570"/>
                  </a:cubicBezTo>
                  <a:cubicBezTo>
                    <a:pt x="1735" y="1536"/>
                    <a:pt x="1735" y="1536"/>
                    <a:pt x="1735" y="1503"/>
                  </a:cubicBezTo>
                  <a:lnTo>
                    <a:pt x="1735" y="1470"/>
                  </a:lnTo>
                  <a:cubicBezTo>
                    <a:pt x="1802" y="969"/>
                    <a:pt x="2069" y="502"/>
                    <a:pt x="2503" y="235"/>
                  </a:cubicBezTo>
                  <a:cubicBezTo>
                    <a:pt x="2541" y="210"/>
                    <a:pt x="2584" y="199"/>
                    <a:pt x="2628" y="199"/>
                  </a:cubicBezTo>
                  <a:close/>
                  <a:moveTo>
                    <a:pt x="2621" y="0"/>
                  </a:moveTo>
                  <a:cubicBezTo>
                    <a:pt x="2558" y="0"/>
                    <a:pt x="2495" y="12"/>
                    <a:pt x="2436" y="35"/>
                  </a:cubicBezTo>
                  <a:cubicBezTo>
                    <a:pt x="2002" y="269"/>
                    <a:pt x="1702" y="702"/>
                    <a:pt x="1602" y="1169"/>
                  </a:cubicBezTo>
                  <a:cubicBezTo>
                    <a:pt x="1569" y="1069"/>
                    <a:pt x="1469" y="969"/>
                    <a:pt x="1335" y="902"/>
                  </a:cubicBezTo>
                  <a:cubicBezTo>
                    <a:pt x="1282" y="885"/>
                    <a:pt x="1226" y="876"/>
                    <a:pt x="1169" y="876"/>
                  </a:cubicBezTo>
                  <a:cubicBezTo>
                    <a:pt x="1015" y="876"/>
                    <a:pt x="857" y="938"/>
                    <a:pt x="735" y="1036"/>
                  </a:cubicBezTo>
                  <a:cubicBezTo>
                    <a:pt x="234" y="1503"/>
                    <a:pt x="1" y="2137"/>
                    <a:pt x="34" y="2804"/>
                  </a:cubicBezTo>
                  <a:cubicBezTo>
                    <a:pt x="34" y="3571"/>
                    <a:pt x="568" y="4205"/>
                    <a:pt x="1268" y="4372"/>
                  </a:cubicBezTo>
                  <a:lnTo>
                    <a:pt x="1635" y="4438"/>
                  </a:lnTo>
                  <a:cubicBezTo>
                    <a:pt x="1669" y="4438"/>
                    <a:pt x="1702" y="4405"/>
                    <a:pt x="1735" y="4405"/>
                  </a:cubicBezTo>
                  <a:lnTo>
                    <a:pt x="2069" y="3905"/>
                  </a:lnTo>
                  <a:cubicBezTo>
                    <a:pt x="2669" y="3071"/>
                    <a:pt x="3070" y="2103"/>
                    <a:pt x="3237" y="1103"/>
                  </a:cubicBezTo>
                  <a:cubicBezTo>
                    <a:pt x="3303" y="736"/>
                    <a:pt x="3203" y="369"/>
                    <a:pt x="2936" y="102"/>
                  </a:cubicBezTo>
                  <a:cubicBezTo>
                    <a:pt x="2850" y="37"/>
                    <a:pt x="2736" y="0"/>
                    <a:pt x="262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5"/>
            <p:cNvSpPr/>
            <p:nvPr/>
          </p:nvSpPr>
          <p:spPr>
            <a:xfrm>
              <a:off x="4245700" y="2456250"/>
              <a:ext cx="56725" cy="63525"/>
            </a:xfrm>
            <a:custGeom>
              <a:avLst/>
              <a:gdLst/>
              <a:ahLst/>
              <a:cxnLst/>
              <a:rect l="l" t="t" r="r" b="b"/>
              <a:pathLst>
                <a:path w="2269" h="2541" extrusionOk="0">
                  <a:moveTo>
                    <a:pt x="1668" y="172"/>
                  </a:moveTo>
                  <a:cubicBezTo>
                    <a:pt x="1702" y="172"/>
                    <a:pt x="1769" y="172"/>
                    <a:pt x="1835" y="205"/>
                  </a:cubicBezTo>
                  <a:cubicBezTo>
                    <a:pt x="2002" y="339"/>
                    <a:pt x="2069" y="539"/>
                    <a:pt x="2035" y="772"/>
                  </a:cubicBezTo>
                  <a:lnTo>
                    <a:pt x="2035" y="1206"/>
                  </a:lnTo>
                  <a:lnTo>
                    <a:pt x="201" y="2273"/>
                  </a:lnTo>
                  <a:lnTo>
                    <a:pt x="201" y="1940"/>
                  </a:lnTo>
                  <a:cubicBezTo>
                    <a:pt x="201" y="1373"/>
                    <a:pt x="468" y="839"/>
                    <a:pt x="935" y="506"/>
                  </a:cubicBezTo>
                  <a:lnTo>
                    <a:pt x="1402" y="239"/>
                  </a:lnTo>
                  <a:cubicBezTo>
                    <a:pt x="1468" y="205"/>
                    <a:pt x="1568" y="172"/>
                    <a:pt x="1668" y="172"/>
                  </a:cubicBezTo>
                  <a:close/>
                  <a:moveTo>
                    <a:pt x="1612" y="1"/>
                  </a:moveTo>
                  <a:cubicBezTo>
                    <a:pt x="1499" y="1"/>
                    <a:pt x="1391" y="34"/>
                    <a:pt x="1302" y="105"/>
                  </a:cubicBezTo>
                  <a:lnTo>
                    <a:pt x="835" y="372"/>
                  </a:lnTo>
                  <a:cubicBezTo>
                    <a:pt x="334" y="739"/>
                    <a:pt x="34" y="1306"/>
                    <a:pt x="1" y="1940"/>
                  </a:cubicBezTo>
                  <a:lnTo>
                    <a:pt x="1" y="2474"/>
                  </a:lnTo>
                  <a:cubicBezTo>
                    <a:pt x="1" y="2507"/>
                    <a:pt x="34" y="2540"/>
                    <a:pt x="67" y="2540"/>
                  </a:cubicBezTo>
                  <a:lnTo>
                    <a:pt x="134" y="2540"/>
                  </a:lnTo>
                  <a:lnTo>
                    <a:pt x="2169" y="1373"/>
                  </a:lnTo>
                  <a:cubicBezTo>
                    <a:pt x="2202" y="1339"/>
                    <a:pt x="2236" y="1339"/>
                    <a:pt x="2236" y="1306"/>
                  </a:cubicBezTo>
                  <a:lnTo>
                    <a:pt x="2236" y="772"/>
                  </a:lnTo>
                  <a:cubicBezTo>
                    <a:pt x="2269" y="506"/>
                    <a:pt x="2135" y="205"/>
                    <a:pt x="1902" y="72"/>
                  </a:cubicBezTo>
                  <a:cubicBezTo>
                    <a:pt x="1809" y="25"/>
                    <a:pt x="1709" y="1"/>
                    <a:pt x="161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5"/>
            <p:cNvSpPr/>
            <p:nvPr/>
          </p:nvSpPr>
          <p:spPr>
            <a:xfrm>
              <a:off x="4254050" y="2397325"/>
              <a:ext cx="40050" cy="54075"/>
            </a:xfrm>
            <a:custGeom>
              <a:avLst/>
              <a:gdLst/>
              <a:ahLst/>
              <a:cxnLst/>
              <a:rect l="l" t="t" r="r" b="b"/>
              <a:pathLst>
                <a:path w="1602" h="2163" extrusionOk="0">
                  <a:moveTo>
                    <a:pt x="1068" y="194"/>
                  </a:moveTo>
                  <a:cubicBezTo>
                    <a:pt x="1101" y="194"/>
                    <a:pt x="1134" y="194"/>
                    <a:pt x="1201" y="227"/>
                  </a:cubicBezTo>
                  <a:cubicBezTo>
                    <a:pt x="1334" y="327"/>
                    <a:pt x="1401" y="528"/>
                    <a:pt x="1368" y="694"/>
                  </a:cubicBezTo>
                  <a:cubicBezTo>
                    <a:pt x="1368" y="1161"/>
                    <a:pt x="1134" y="1628"/>
                    <a:pt x="734" y="1895"/>
                  </a:cubicBezTo>
                  <a:cubicBezTo>
                    <a:pt x="672" y="1936"/>
                    <a:pt x="598" y="1965"/>
                    <a:pt x="526" y="1965"/>
                  </a:cubicBezTo>
                  <a:cubicBezTo>
                    <a:pt x="482" y="1965"/>
                    <a:pt x="439" y="1954"/>
                    <a:pt x="400" y="1929"/>
                  </a:cubicBezTo>
                  <a:cubicBezTo>
                    <a:pt x="267" y="1828"/>
                    <a:pt x="167" y="1662"/>
                    <a:pt x="200" y="1462"/>
                  </a:cubicBezTo>
                  <a:cubicBezTo>
                    <a:pt x="200" y="995"/>
                    <a:pt x="434" y="528"/>
                    <a:pt x="834" y="261"/>
                  </a:cubicBezTo>
                  <a:cubicBezTo>
                    <a:pt x="901" y="227"/>
                    <a:pt x="968" y="194"/>
                    <a:pt x="1068" y="194"/>
                  </a:cubicBezTo>
                  <a:close/>
                  <a:moveTo>
                    <a:pt x="1046" y="0"/>
                  </a:moveTo>
                  <a:cubicBezTo>
                    <a:pt x="939" y="0"/>
                    <a:pt x="831" y="36"/>
                    <a:pt x="734" y="94"/>
                  </a:cubicBezTo>
                  <a:cubicBezTo>
                    <a:pt x="300" y="427"/>
                    <a:pt x="34" y="928"/>
                    <a:pt x="34" y="1462"/>
                  </a:cubicBezTo>
                  <a:cubicBezTo>
                    <a:pt x="0" y="1728"/>
                    <a:pt x="100" y="1962"/>
                    <a:pt x="300" y="2095"/>
                  </a:cubicBezTo>
                  <a:cubicBezTo>
                    <a:pt x="367" y="2129"/>
                    <a:pt x="434" y="2162"/>
                    <a:pt x="534" y="2162"/>
                  </a:cubicBezTo>
                  <a:cubicBezTo>
                    <a:pt x="634" y="2162"/>
                    <a:pt x="734" y="2129"/>
                    <a:pt x="834" y="2062"/>
                  </a:cubicBezTo>
                  <a:cubicBezTo>
                    <a:pt x="1301" y="1762"/>
                    <a:pt x="1568" y="1228"/>
                    <a:pt x="1568" y="694"/>
                  </a:cubicBezTo>
                  <a:cubicBezTo>
                    <a:pt x="1601" y="461"/>
                    <a:pt x="1468" y="194"/>
                    <a:pt x="1268" y="61"/>
                  </a:cubicBezTo>
                  <a:cubicBezTo>
                    <a:pt x="1198" y="19"/>
                    <a:pt x="1122" y="0"/>
                    <a:pt x="104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5"/>
            <p:cNvSpPr/>
            <p:nvPr/>
          </p:nvSpPr>
          <p:spPr>
            <a:xfrm>
              <a:off x="4048900" y="1992425"/>
              <a:ext cx="462025" cy="337125"/>
            </a:xfrm>
            <a:custGeom>
              <a:avLst/>
              <a:gdLst/>
              <a:ahLst/>
              <a:cxnLst/>
              <a:rect l="l" t="t" r="r" b="b"/>
              <a:pathLst>
                <a:path w="18481" h="13485" extrusionOk="0">
                  <a:moveTo>
                    <a:pt x="17983" y="0"/>
                  </a:moveTo>
                  <a:cubicBezTo>
                    <a:pt x="17872" y="0"/>
                    <a:pt x="17746" y="35"/>
                    <a:pt x="17613" y="112"/>
                  </a:cubicBezTo>
                  <a:lnTo>
                    <a:pt x="834" y="9819"/>
                  </a:lnTo>
                  <a:cubicBezTo>
                    <a:pt x="334" y="10119"/>
                    <a:pt x="34" y="10653"/>
                    <a:pt x="0" y="11220"/>
                  </a:cubicBezTo>
                  <a:lnTo>
                    <a:pt x="0" y="12887"/>
                  </a:lnTo>
                  <a:cubicBezTo>
                    <a:pt x="0" y="13273"/>
                    <a:pt x="192" y="13484"/>
                    <a:pt x="474" y="13484"/>
                  </a:cubicBezTo>
                  <a:cubicBezTo>
                    <a:pt x="582" y="13484"/>
                    <a:pt x="704" y="13453"/>
                    <a:pt x="834" y="13388"/>
                  </a:cubicBezTo>
                  <a:lnTo>
                    <a:pt x="17646" y="3681"/>
                  </a:lnTo>
                  <a:cubicBezTo>
                    <a:pt x="18113" y="3381"/>
                    <a:pt x="18413" y="2847"/>
                    <a:pt x="18480" y="2247"/>
                  </a:cubicBezTo>
                  <a:lnTo>
                    <a:pt x="18480" y="579"/>
                  </a:lnTo>
                  <a:cubicBezTo>
                    <a:pt x="18456" y="221"/>
                    <a:pt x="18262" y="0"/>
                    <a:pt x="1798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5"/>
            <p:cNvSpPr/>
            <p:nvPr/>
          </p:nvSpPr>
          <p:spPr>
            <a:xfrm>
              <a:off x="4048900" y="1992425"/>
              <a:ext cx="462025" cy="337125"/>
            </a:xfrm>
            <a:custGeom>
              <a:avLst/>
              <a:gdLst/>
              <a:ahLst/>
              <a:cxnLst/>
              <a:rect l="l" t="t" r="r" b="b"/>
              <a:pathLst>
                <a:path w="18481" h="13485" extrusionOk="0">
                  <a:moveTo>
                    <a:pt x="17983" y="0"/>
                  </a:moveTo>
                  <a:cubicBezTo>
                    <a:pt x="17872" y="0"/>
                    <a:pt x="17746" y="35"/>
                    <a:pt x="17613" y="112"/>
                  </a:cubicBezTo>
                  <a:lnTo>
                    <a:pt x="834" y="9819"/>
                  </a:lnTo>
                  <a:cubicBezTo>
                    <a:pt x="334" y="10119"/>
                    <a:pt x="34" y="10653"/>
                    <a:pt x="0" y="11220"/>
                  </a:cubicBezTo>
                  <a:lnTo>
                    <a:pt x="0" y="12887"/>
                  </a:lnTo>
                  <a:cubicBezTo>
                    <a:pt x="0" y="13273"/>
                    <a:pt x="192" y="13484"/>
                    <a:pt x="474" y="13484"/>
                  </a:cubicBezTo>
                  <a:cubicBezTo>
                    <a:pt x="582" y="13484"/>
                    <a:pt x="704" y="13453"/>
                    <a:pt x="834" y="13388"/>
                  </a:cubicBezTo>
                  <a:lnTo>
                    <a:pt x="17646" y="3681"/>
                  </a:lnTo>
                  <a:cubicBezTo>
                    <a:pt x="18113" y="3381"/>
                    <a:pt x="18413" y="2847"/>
                    <a:pt x="18480" y="2247"/>
                  </a:cubicBezTo>
                  <a:lnTo>
                    <a:pt x="18480" y="579"/>
                  </a:lnTo>
                  <a:cubicBezTo>
                    <a:pt x="18456" y="221"/>
                    <a:pt x="18262" y="0"/>
                    <a:pt x="179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5"/>
            <p:cNvSpPr/>
            <p:nvPr/>
          </p:nvSpPr>
          <p:spPr>
            <a:xfrm>
              <a:off x="4048900" y="2125700"/>
              <a:ext cx="462025" cy="336975"/>
            </a:xfrm>
            <a:custGeom>
              <a:avLst/>
              <a:gdLst/>
              <a:ahLst/>
              <a:cxnLst/>
              <a:rect l="l" t="t" r="r" b="b"/>
              <a:pathLst>
                <a:path w="18481" h="13479" extrusionOk="0">
                  <a:moveTo>
                    <a:pt x="17998" y="0"/>
                  </a:moveTo>
                  <a:cubicBezTo>
                    <a:pt x="17883" y="0"/>
                    <a:pt x="17752" y="38"/>
                    <a:pt x="17613" y="118"/>
                  </a:cubicBezTo>
                  <a:lnTo>
                    <a:pt x="834" y="9825"/>
                  </a:lnTo>
                  <a:cubicBezTo>
                    <a:pt x="334" y="10125"/>
                    <a:pt x="34" y="10659"/>
                    <a:pt x="0" y="11226"/>
                  </a:cubicBezTo>
                  <a:lnTo>
                    <a:pt x="0" y="12894"/>
                  </a:lnTo>
                  <a:cubicBezTo>
                    <a:pt x="0" y="13268"/>
                    <a:pt x="181" y="13478"/>
                    <a:pt x="450" y="13478"/>
                  </a:cubicBezTo>
                  <a:cubicBezTo>
                    <a:pt x="564" y="13478"/>
                    <a:pt x="695" y="13440"/>
                    <a:pt x="834" y="13361"/>
                  </a:cubicBezTo>
                  <a:lnTo>
                    <a:pt x="17646" y="3687"/>
                  </a:lnTo>
                  <a:cubicBezTo>
                    <a:pt x="18113" y="3353"/>
                    <a:pt x="18413" y="2820"/>
                    <a:pt x="18480" y="2253"/>
                  </a:cubicBezTo>
                  <a:lnTo>
                    <a:pt x="18480" y="585"/>
                  </a:lnTo>
                  <a:cubicBezTo>
                    <a:pt x="18457" y="210"/>
                    <a:pt x="18269" y="0"/>
                    <a:pt x="1799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5"/>
            <p:cNvSpPr/>
            <p:nvPr/>
          </p:nvSpPr>
          <p:spPr>
            <a:xfrm>
              <a:off x="4048900" y="2125700"/>
              <a:ext cx="462025" cy="336975"/>
            </a:xfrm>
            <a:custGeom>
              <a:avLst/>
              <a:gdLst/>
              <a:ahLst/>
              <a:cxnLst/>
              <a:rect l="l" t="t" r="r" b="b"/>
              <a:pathLst>
                <a:path w="18481" h="13479" extrusionOk="0">
                  <a:moveTo>
                    <a:pt x="17998" y="0"/>
                  </a:moveTo>
                  <a:cubicBezTo>
                    <a:pt x="17883" y="0"/>
                    <a:pt x="17752" y="38"/>
                    <a:pt x="17613" y="118"/>
                  </a:cubicBezTo>
                  <a:lnTo>
                    <a:pt x="834" y="9825"/>
                  </a:lnTo>
                  <a:cubicBezTo>
                    <a:pt x="334" y="10125"/>
                    <a:pt x="34" y="10659"/>
                    <a:pt x="0" y="11226"/>
                  </a:cubicBezTo>
                  <a:lnTo>
                    <a:pt x="0" y="12894"/>
                  </a:lnTo>
                  <a:cubicBezTo>
                    <a:pt x="0" y="13268"/>
                    <a:pt x="181" y="13478"/>
                    <a:pt x="450" y="13478"/>
                  </a:cubicBezTo>
                  <a:cubicBezTo>
                    <a:pt x="564" y="13478"/>
                    <a:pt x="695" y="13440"/>
                    <a:pt x="834" y="13361"/>
                  </a:cubicBezTo>
                  <a:lnTo>
                    <a:pt x="17646" y="3687"/>
                  </a:lnTo>
                  <a:cubicBezTo>
                    <a:pt x="18113" y="3353"/>
                    <a:pt x="18413" y="2820"/>
                    <a:pt x="18480" y="2253"/>
                  </a:cubicBezTo>
                  <a:lnTo>
                    <a:pt x="18480" y="585"/>
                  </a:lnTo>
                  <a:cubicBezTo>
                    <a:pt x="18457" y="210"/>
                    <a:pt x="18269" y="0"/>
                    <a:pt x="17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5"/>
            <p:cNvSpPr/>
            <p:nvPr/>
          </p:nvSpPr>
          <p:spPr>
            <a:xfrm>
              <a:off x="4923675" y="523800"/>
              <a:ext cx="635500" cy="1648325"/>
            </a:xfrm>
            <a:custGeom>
              <a:avLst/>
              <a:gdLst/>
              <a:ahLst/>
              <a:cxnLst/>
              <a:rect l="l" t="t" r="r" b="b"/>
              <a:pathLst>
                <a:path w="25420" h="65933" extrusionOk="0">
                  <a:moveTo>
                    <a:pt x="22385" y="0"/>
                  </a:moveTo>
                  <a:cubicBezTo>
                    <a:pt x="22088" y="0"/>
                    <a:pt x="21783" y="97"/>
                    <a:pt x="21516" y="281"/>
                  </a:cubicBezTo>
                  <a:lnTo>
                    <a:pt x="17580" y="2516"/>
                  </a:lnTo>
                  <a:cubicBezTo>
                    <a:pt x="17113" y="2850"/>
                    <a:pt x="16846" y="3417"/>
                    <a:pt x="16846" y="3984"/>
                  </a:cubicBezTo>
                  <a:lnTo>
                    <a:pt x="16846" y="6486"/>
                  </a:lnTo>
                  <a:cubicBezTo>
                    <a:pt x="16780" y="7320"/>
                    <a:pt x="16313" y="8087"/>
                    <a:pt x="15579" y="8521"/>
                  </a:cubicBezTo>
                  <a:lnTo>
                    <a:pt x="8173" y="12857"/>
                  </a:lnTo>
                  <a:lnTo>
                    <a:pt x="8173" y="11423"/>
                  </a:lnTo>
                  <a:cubicBezTo>
                    <a:pt x="8207" y="11156"/>
                    <a:pt x="8073" y="10922"/>
                    <a:pt x="7840" y="10789"/>
                  </a:cubicBezTo>
                  <a:lnTo>
                    <a:pt x="6005" y="9721"/>
                  </a:lnTo>
                  <a:cubicBezTo>
                    <a:pt x="5870" y="9661"/>
                    <a:pt x="5722" y="9628"/>
                    <a:pt x="5572" y="9628"/>
                  </a:cubicBezTo>
                  <a:cubicBezTo>
                    <a:pt x="5389" y="9628"/>
                    <a:pt x="5203" y="9678"/>
                    <a:pt x="5038" y="9788"/>
                  </a:cubicBezTo>
                  <a:lnTo>
                    <a:pt x="3837" y="10455"/>
                  </a:lnTo>
                  <a:lnTo>
                    <a:pt x="3537" y="10622"/>
                  </a:lnTo>
                  <a:lnTo>
                    <a:pt x="1602" y="11790"/>
                  </a:lnTo>
                  <a:cubicBezTo>
                    <a:pt x="1502" y="11856"/>
                    <a:pt x="1369" y="11923"/>
                    <a:pt x="1302" y="11990"/>
                  </a:cubicBezTo>
                  <a:lnTo>
                    <a:pt x="1135" y="12123"/>
                  </a:lnTo>
                  <a:cubicBezTo>
                    <a:pt x="468" y="12757"/>
                    <a:pt x="68" y="13591"/>
                    <a:pt x="34" y="14492"/>
                  </a:cubicBezTo>
                  <a:lnTo>
                    <a:pt x="34" y="63760"/>
                  </a:lnTo>
                  <a:cubicBezTo>
                    <a:pt x="1" y="64160"/>
                    <a:pt x="168" y="64527"/>
                    <a:pt x="501" y="64761"/>
                  </a:cubicBezTo>
                  <a:lnTo>
                    <a:pt x="2336" y="65828"/>
                  </a:lnTo>
                  <a:cubicBezTo>
                    <a:pt x="2489" y="65898"/>
                    <a:pt x="2653" y="65933"/>
                    <a:pt x="2815" y="65933"/>
                  </a:cubicBezTo>
                  <a:cubicBezTo>
                    <a:pt x="3041" y="65933"/>
                    <a:pt x="3262" y="65864"/>
                    <a:pt x="3437" y="65728"/>
                  </a:cubicBezTo>
                  <a:lnTo>
                    <a:pt x="23818" y="53953"/>
                  </a:lnTo>
                  <a:cubicBezTo>
                    <a:pt x="24719" y="53353"/>
                    <a:pt x="25319" y="52352"/>
                    <a:pt x="25386" y="51251"/>
                  </a:cubicBezTo>
                  <a:lnTo>
                    <a:pt x="25386" y="2483"/>
                  </a:lnTo>
                  <a:cubicBezTo>
                    <a:pt x="25419" y="1949"/>
                    <a:pt x="25186" y="1482"/>
                    <a:pt x="24785" y="1182"/>
                  </a:cubicBezTo>
                  <a:lnTo>
                    <a:pt x="22917" y="115"/>
                  </a:lnTo>
                  <a:cubicBezTo>
                    <a:pt x="22751" y="38"/>
                    <a:pt x="22569" y="0"/>
                    <a:pt x="2238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5"/>
            <p:cNvSpPr/>
            <p:nvPr/>
          </p:nvSpPr>
          <p:spPr>
            <a:xfrm>
              <a:off x="4937025" y="764500"/>
              <a:ext cx="182650" cy="106600"/>
            </a:xfrm>
            <a:custGeom>
              <a:avLst/>
              <a:gdLst/>
              <a:ahLst/>
              <a:cxnLst/>
              <a:rect l="l" t="t" r="r" b="b"/>
              <a:pathLst>
                <a:path w="7306" h="4264" extrusionOk="0">
                  <a:moveTo>
                    <a:pt x="5058" y="0"/>
                  </a:moveTo>
                  <a:cubicBezTo>
                    <a:pt x="4878" y="0"/>
                    <a:pt x="4703" y="50"/>
                    <a:pt x="4537" y="160"/>
                  </a:cubicBezTo>
                  <a:lnTo>
                    <a:pt x="3336" y="827"/>
                  </a:lnTo>
                  <a:lnTo>
                    <a:pt x="3036" y="994"/>
                  </a:lnTo>
                  <a:lnTo>
                    <a:pt x="1068" y="2162"/>
                  </a:lnTo>
                  <a:cubicBezTo>
                    <a:pt x="935" y="2228"/>
                    <a:pt x="835" y="2295"/>
                    <a:pt x="735" y="2362"/>
                  </a:cubicBezTo>
                  <a:cubicBezTo>
                    <a:pt x="668" y="2428"/>
                    <a:pt x="634" y="2462"/>
                    <a:pt x="601" y="2495"/>
                  </a:cubicBezTo>
                  <a:cubicBezTo>
                    <a:pt x="368" y="2729"/>
                    <a:pt x="167" y="2962"/>
                    <a:pt x="1" y="3229"/>
                  </a:cubicBezTo>
                  <a:lnTo>
                    <a:pt x="1869" y="4263"/>
                  </a:lnTo>
                  <a:cubicBezTo>
                    <a:pt x="2002" y="4030"/>
                    <a:pt x="2202" y="3763"/>
                    <a:pt x="2436" y="3563"/>
                  </a:cubicBezTo>
                  <a:lnTo>
                    <a:pt x="2569" y="3429"/>
                  </a:lnTo>
                  <a:cubicBezTo>
                    <a:pt x="2669" y="3362"/>
                    <a:pt x="2769" y="3262"/>
                    <a:pt x="2903" y="3229"/>
                  </a:cubicBezTo>
                  <a:lnTo>
                    <a:pt x="4871" y="2062"/>
                  </a:lnTo>
                  <a:lnTo>
                    <a:pt x="5171" y="1895"/>
                  </a:lnTo>
                  <a:lnTo>
                    <a:pt x="6372" y="1228"/>
                  </a:lnTo>
                  <a:cubicBezTo>
                    <a:pt x="6539" y="1123"/>
                    <a:pt x="6732" y="1071"/>
                    <a:pt x="6934" y="1071"/>
                  </a:cubicBezTo>
                  <a:cubicBezTo>
                    <a:pt x="7056" y="1071"/>
                    <a:pt x="7181" y="1090"/>
                    <a:pt x="7306" y="1128"/>
                  </a:cubicBezTo>
                  <a:lnTo>
                    <a:pt x="5505" y="93"/>
                  </a:lnTo>
                  <a:cubicBezTo>
                    <a:pt x="5355" y="33"/>
                    <a:pt x="5205" y="0"/>
                    <a:pt x="5058"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5"/>
            <p:cNvSpPr/>
            <p:nvPr/>
          </p:nvSpPr>
          <p:spPr>
            <a:xfrm>
              <a:off x="5349825" y="523500"/>
              <a:ext cx="193500" cy="104925"/>
            </a:xfrm>
            <a:custGeom>
              <a:avLst/>
              <a:gdLst/>
              <a:ahLst/>
              <a:cxnLst/>
              <a:rect l="l" t="t" r="r" b="b"/>
              <a:pathLst>
                <a:path w="7740" h="4197" extrusionOk="0">
                  <a:moveTo>
                    <a:pt x="5292" y="0"/>
                  </a:moveTo>
                  <a:cubicBezTo>
                    <a:pt x="5011" y="0"/>
                    <a:pt x="4724" y="85"/>
                    <a:pt x="4470" y="260"/>
                  </a:cubicBezTo>
                  <a:lnTo>
                    <a:pt x="568" y="2562"/>
                  </a:lnTo>
                  <a:cubicBezTo>
                    <a:pt x="301" y="2728"/>
                    <a:pt x="134" y="2929"/>
                    <a:pt x="0" y="3195"/>
                  </a:cubicBezTo>
                  <a:lnTo>
                    <a:pt x="1835" y="4196"/>
                  </a:lnTo>
                  <a:cubicBezTo>
                    <a:pt x="1969" y="3963"/>
                    <a:pt x="2169" y="3729"/>
                    <a:pt x="2402" y="3596"/>
                  </a:cubicBezTo>
                  <a:lnTo>
                    <a:pt x="6338" y="1327"/>
                  </a:lnTo>
                  <a:cubicBezTo>
                    <a:pt x="6572" y="1152"/>
                    <a:pt x="6851" y="1068"/>
                    <a:pt x="7136" y="1068"/>
                  </a:cubicBezTo>
                  <a:cubicBezTo>
                    <a:pt x="7339" y="1068"/>
                    <a:pt x="7545" y="1111"/>
                    <a:pt x="7739" y="1194"/>
                  </a:cubicBezTo>
                  <a:cubicBezTo>
                    <a:pt x="7406" y="1027"/>
                    <a:pt x="6205" y="327"/>
                    <a:pt x="5871" y="127"/>
                  </a:cubicBezTo>
                  <a:cubicBezTo>
                    <a:pt x="5691" y="43"/>
                    <a:pt x="5493" y="0"/>
                    <a:pt x="5292"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5"/>
            <p:cNvSpPr/>
            <p:nvPr/>
          </p:nvSpPr>
          <p:spPr>
            <a:xfrm>
              <a:off x="5329800" y="602550"/>
              <a:ext cx="66750" cy="147625"/>
            </a:xfrm>
            <a:custGeom>
              <a:avLst/>
              <a:gdLst/>
              <a:ahLst/>
              <a:cxnLst/>
              <a:rect l="l" t="t" r="r" b="b"/>
              <a:pathLst>
                <a:path w="2670" h="5905" extrusionOk="0">
                  <a:moveTo>
                    <a:pt x="801" y="0"/>
                  </a:moveTo>
                  <a:cubicBezTo>
                    <a:pt x="668" y="267"/>
                    <a:pt x="601" y="534"/>
                    <a:pt x="601" y="834"/>
                  </a:cubicBezTo>
                  <a:lnTo>
                    <a:pt x="601" y="3336"/>
                  </a:lnTo>
                  <a:cubicBezTo>
                    <a:pt x="568" y="3870"/>
                    <a:pt x="334" y="4403"/>
                    <a:pt x="1" y="4837"/>
                  </a:cubicBezTo>
                  <a:lnTo>
                    <a:pt x="1836" y="5904"/>
                  </a:lnTo>
                  <a:cubicBezTo>
                    <a:pt x="2202" y="5471"/>
                    <a:pt x="2403" y="4937"/>
                    <a:pt x="2436" y="4403"/>
                  </a:cubicBezTo>
                  <a:lnTo>
                    <a:pt x="2436" y="1901"/>
                  </a:lnTo>
                  <a:cubicBezTo>
                    <a:pt x="2436" y="1601"/>
                    <a:pt x="2503" y="1301"/>
                    <a:pt x="2669" y="1068"/>
                  </a:cubicBezTo>
                  <a:lnTo>
                    <a:pt x="8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5"/>
            <p:cNvSpPr/>
            <p:nvPr/>
          </p:nvSpPr>
          <p:spPr>
            <a:xfrm>
              <a:off x="4970375" y="550325"/>
              <a:ext cx="587725" cy="1622075"/>
            </a:xfrm>
            <a:custGeom>
              <a:avLst/>
              <a:gdLst/>
              <a:ahLst/>
              <a:cxnLst/>
              <a:rect l="l" t="t" r="r" b="b"/>
              <a:pathLst>
                <a:path w="23509" h="64883" extrusionOk="0">
                  <a:moveTo>
                    <a:pt x="22381" y="1"/>
                  </a:moveTo>
                  <a:cubicBezTo>
                    <a:pt x="22117" y="1"/>
                    <a:pt x="21822" y="82"/>
                    <a:pt x="21516" y="254"/>
                  </a:cubicBezTo>
                  <a:lnTo>
                    <a:pt x="17580" y="2523"/>
                  </a:lnTo>
                  <a:cubicBezTo>
                    <a:pt x="17113" y="2856"/>
                    <a:pt x="16813" y="3390"/>
                    <a:pt x="16846" y="3990"/>
                  </a:cubicBezTo>
                  <a:lnTo>
                    <a:pt x="16846" y="6492"/>
                  </a:lnTo>
                  <a:cubicBezTo>
                    <a:pt x="16780" y="7326"/>
                    <a:pt x="16313" y="8093"/>
                    <a:pt x="15579" y="8527"/>
                  </a:cubicBezTo>
                  <a:lnTo>
                    <a:pt x="7573" y="13230"/>
                  </a:lnTo>
                  <a:cubicBezTo>
                    <a:pt x="7362" y="13341"/>
                    <a:pt x="7166" y="13394"/>
                    <a:pt x="6995" y="13394"/>
                  </a:cubicBezTo>
                  <a:cubicBezTo>
                    <a:pt x="6599" y="13394"/>
                    <a:pt x="6339" y="13109"/>
                    <a:pt x="6339" y="12597"/>
                  </a:cubicBezTo>
                  <a:lnTo>
                    <a:pt x="6339" y="10362"/>
                  </a:lnTo>
                  <a:cubicBezTo>
                    <a:pt x="6339" y="9867"/>
                    <a:pt x="6036" y="9630"/>
                    <a:pt x="5645" y="9630"/>
                  </a:cubicBezTo>
                  <a:cubicBezTo>
                    <a:pt x="5455" y="9630"/>
                    <a:pt x="5245" y="9686"/>
                    <a:pt x="5038" y="9795"/>
                  </a:cubicBezTo>
                  <a:lnTo>
                    <a:pt x="3837" y="10462"/>
                  </a:lnTo>
                  <a:lnTo>
                    <a:pt x="3537" y="10629"/>
                  </a:lnTo>
                  <a:lnTo>
                    <a:pt x="1569" y="11796"/>
                  </a:lnTo>
                  <a:cubicBezTo>
                    <a:pt x="1435" y="11829"/>
                    <a:pt x="1335" y="11929"/>
                    <a:pt x="1235" y="11996"/>
                  </a:cubicBezTo>
                  <a:cubicBezTo>
                    <a:pt x="1202" y="12030"/>
                    <a:pt x="1135" y="12096"/>
                    <a:pt x="1102" y="12130"/>
                  </a:cubicBezTo>
                  <a:cubicBezTo>
                    <a:pt x="435" y="12763"/>
                    <a:pt x="34" y="13597"/>
                    <a:pt x="1" y="14498"/>
                  </a:cubicBezTo>
                  <a:lnTo>
                    <a:pt x="1" y="63767"/>
                  </a:lnTo>
                  <a:cubicBezTo>
                    <a:pt x="1" y="64475"/>
                    <a:pt x="352" y="64883"/>
                    <a:pt x="865" y="64883"/>
                  </a:cubicBezTo>
                  <a:cubicBezTo>
                    <a:pt x="1077" y="64883"/>
                    <a:pt x="1316" y="64813"/>
                    <a:pt x="1569" y="64667"/>
                  </a:cubicBezTo>
                  <a:lnTo>
                    <a:pt x="21917" y="52892"/>
                  </a:lnTo>
                  <a:cubicBezTo>
                    <a:pt x="22851" y="52292"/>
                    <a:pt x="23418" y="51291"/>
                    <a:pt x="23484" y="50190"/>
                  </a:cubicBezTo>
                  <a:lnTo>
                    <a:pt x="23484" y="1389"/>
                  </a:lnTo>
                  <a:cubicBezTo>
                    <a:pt x="23508" y="508"/>
                    <a:pt x="23039" y="1"/>
                    <a:pt x="2238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5"/>
            <p:cNvSpPr/>
            <p:nvPr/>
          </p:nvSpPr>
          <p:spPr>
            <a:xfrm>
              <a:off x="4970375" y="550000"/>
              <a:ext cx="587125" cy="1622025"/>
            </a:xfrm>
            <a:custGeom>
              <a:avLst/>
              <a:gdLst/>
              <a:ahLst/>
              <a:cxnLst/>
              <a:rect l="l" t="t" r="r" b="b"/>
              <a:pathLst>
                <a:path w="23485" h="64881" extrusionOk="0">
                  <a:moveTo>
                    <a:pt x="22384" y="401"/>
                  </a:moveTo>
                  <a:cubicBezTo>
                    <a:pt x="23051" y="401"/>
                    <a:pt x="23117" y="1168"/>
                    <a:pt x="23117" y="1435"/>
                  </a:cubicBezTo>
                  <a:lnTo>
                    <a:pt x="23117" y="50203"/>
                  </a:lnTo>
                  <a:cubicBezTo>
                    <a:pt x="23051" y="51171"/>
                    <a:pt x="22550" y="52071"/>
                    <a:pt x="21716" y="52605"/>
                  </a:cubicBezTo>
                  <a:lnTo>
                    <a:pt x="1369" y="64347"/>
                  </a:lnTo>
                  <a:cubicBezTo>
                    <a:pt x="1202" y="64447"/>
                    <a:pt x="1035" y="64513"/>
                    <a:pt x="868" y="64513"/>
                  </a:cubicBezTo>
                  <a:cubicBezTo>
                    <a:pt x="435" y="64513"/>
                    <a:pt x="368" y="64013"/>
                    <a:pt x="368" y="63780"/>
                  </a:cubicBezTo>
                  <a:lnTo>
                    <a:pt x="368" y="14511"/>
                  </a:lnTo>
                  <a:cubicBezTo>
                    <a:pt x="401" y="13710"/>
                    <a:pt x="768" y="12977"/>
                    <a:pt x="1335" y="12443"/>
                  </a:cubicBezTo>
                  <a:lnTo>
                    <a:pt x="1402" y="12376"/>
                  </a:lnTo>
                  <a:lnTo>
                    <a:pt x="1469" y="12309"/>
                  </a:lnTo>
                  <a:cubicBezTo>
                    <a:pt x="1569" y="12243"/>
                    <a:pt x="1669" y="12176"/>
                    <a:pt x="1736" y="12109"/>
                  </a:cubicBezTo>
                  <a:lnTo>
                    <a:pt x="3737" y="10975"/>
                  </a:lnTo>
                  <a:lnTo>
                    <a:pt x="4004" y="10808"/>
                  </a:lnTo>
                  <a:lnTo>
                    <a:pt x="5238" y="10141"/>
                  </a:lnTo>
                  <a:cubicBezTo>
                    <a:pt x="5338" y="10041"/>
                    <a:pt x="5505" y="10008"/>
                    <a:pt x="5638" y="10008"/>
                  </a:cubicBezTo>
                  <a:cubicBezTo>
                    <a:pt x="5872" y="10008"/>
                    <a:pt x="5972" y="10141"/>
                    <a:pt x="5972" y="10375"/>
                  </a:cubicBezTo>
                  <a:lnTo>
                    <a:pt x="5972" y="12610"/>
                  </a:lnTo>
                  <a:cubicBezTo>
                    <a:pt x="5872" y="13243"/>
                    <a:pt x="6339" y="13777"/>
                    <a:pt x="6973" y="13810"/>
                  </a:cubicBezTo>
                  <a:cubicBezTo>
                    <a:pt x="7239" y="13777"/>
                    <a:pt x="7506" y="13710"/>
                    <a:pt x="7740" y="13577"/>
                  </a:cubicBezTo>
                  <a:lnTo>
                    <a:pt x="15779" y="8874"/>
                  </a:lnTo>
                  <a:cubicBezTo>
                    <a:pt x="16613" y="8340"/>
                    <a:pt x="17113" y="7473"/>
                    <a:pt x="17180" y="6505"/>
                  </a:cubicBezTo>
                  <a:lnTo>
                    <a:pt x="17180" y="4003"/>
                  </a:lnTo>
                  <a:cubicBezTo>
                    <a:pt x="17180" y="3570"/>
                    <a:pt x="17413" y="3136"/>
                    <a:pt x="17747" y="2903"/>
                  </a:cubicBezTo>
                  <a:lnTo>
                    <a:pt x="21683" y="634"/>
                  </a:lnTo>
                  <a:cubicBezTo>
                    <a:pt x="21883" y="501"/>
                    <a:pt x="22150" y="401"/>
                    <a:pt x="22384" y="401"/>
                  </a:cubicBezTo>
                  <a:close/>
                  <a:moveTo>
                    <a:pt x="22384" y="1"/>
                  </a:moveTo>
                  <a:lnTo>
                    <a:pt x="22384" y="34"/>
                  </a:lnTo>
                  <a:cubicBezTo>
                    <a:pt x="22083" y="34"/>
                    <a:pt x="21783" y="134"/>
                    <a:pt x="21516" y="301"/>
                  </a:cubicBezTo>
                  <a:lnTo>
                    <a:pt x="17580" y="2536"/>
                  </a:lnTo>
                  <a:cubicBezTo>
                    <a:pt x="17113" y="2869"/>
                    <a:pt x="16813" y="3403"/>
                    <a:pt x="16846" y="4003"/>
                  </a:cubicBezTo>
                  <a:lnTo>
                    <a:pt x="16846" y="6505"/>
                  </a:lnTo>
                  <a:cubicBezTo>
                    <a:pt x="16780" y="7339"/>
                    <a:pt x="16313" y="8106"/>
                    <a:pt x="15579" y="8540"/>
                  </a:cubicBezTo>
                  <a:lnTo>
                    <a:pt x="7573" y="13243"/>
                  </a:lnTo>
                  <a:cubicBezTo>
                    <a:pt x="7373" y="13343"/>
                    <a:pt x="7173" y="13410"/>
                    <a:pt x="6973" y="13410"/>
                  </a:cubicBezTo>
                  <a:cubicBezTo>
                    <a:pt x="6606" y="13410"/>
                    <a:pt x="6339" y="13110"/>
                    <a:pt x="6339" y="12610"/>
                  </a:cubicBezTo>
                  <a:lnTo>
                    <a:pt x="6339" y="10375"/>
                  </a:lnTo>
                  <a:cubicBezTo>
                    <a:pt x="6371" y="9991"/>
                    <a:pt x="6066" y="9639"/>
                    <a:pt x="5689" y="9639"/>
                  </a:cubicBezTo>
                  <a:cubicBezTo>
                    <a:pt x="5672" y="9639"/>
                    <a:pt x="5655" y="9639"/>
                    <a:pt x="5638" y="9641"/>
                  </a:cubicBezTo>
                  <a:cubicBezTo>
                    <a:pt x="5438" y="9641"/>
                    <a:pt x="5238" y="9674"/>
                    <a:pt x="5038" y="9808"/>
                  </a:cubicBezTo>
                  <a:lnTo>
                    <a:pt x="3837" y="10475"/>
                  </a:lnTo>
                  <a:lnTo>
                    <a:pt x="3537" y="10642"/>
                  </a:lnTo>
                  <a:lnTo>
                    <a:pt x="1569" y="11776"/>
                  </a:lnTo>
                  <a:cubicBezTo>
                    <a:pt x="1435" y="11842"/>
                    <a:pt x="1335" y="11909"/>
                    <a:pt x="1235" y="12009"/>
                  </a:cubicBezTo>
                  <a:cubicBezTo>
                    <a:pt x="1202" y="12043"/>
                    <a:pt x="1135" y="12076"/>
                    <a:pt x="1102" y="12143"/>
                  </a:cubicBezTo>
                  <a:cubicBezTo>
                    <a:pt x="435" y="12743"/>
                    <a:pt x="34" y="13610"/>
                    <a:pt x="1" y="14511"/>
                  </a:cubicBezTo>
                  <a:lnTo>
                    <a:pt x="1" y="63780"/>
                  </a:lnTo>
                  <a:cubicBezTo>
                    <a:pt x="1" y="64480"/>
                    <a:pt x="335" y="64880"/>
                    <a:pt x="868" y="64880"/>
                  </a:cubicBezTo>
                  <a:cubicBezTo>
                    <a:pt x="1102" y="64880"/>
                    <a:pt x="1335" y="64814"/>
                    <a:pt x="1569" y="64680"/>
                  </a:cubicBezTo>
                  <a:lnTo>
                    <a:pt x="21917" y="52905"/>
                  </a:lnTo>
                  <a:cubicBezTo>
                    <a:pt x="22851" y="52305"/>
                    <a:pt x="23418" y="51304"/>
                    <a:pt x="23484" y="50203"/>
                  </a:cubicBezTo>
                  <a:lnTo>
                    <a:pt x="23484" y="1402"/>
                  </a:lnTo>
                  <a:cubicBezTo>
                    <a:pt x="23484" y="534"/>
                    <a:pt x="23051" y="1"/>
                    <a:pt x="2238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5"/>
            <p:cNvSpPr/>
            <p:nvPr/>
          </p:nvSpPr>
          <p:spPr>
            <a:xfrm>
              <a:off x="5039600" y="774325"/>
              <a:ext cx="461200" cy="799775"/>
            </a:xfrm>
            <a:custGeom>
              <a:avLst/>
              <a:gdLst/>
              <a:ahLst/>
              <a:cxnLst/>
              <a:rect l="l" t="t" r="r" b="b"/>
              <a:pathLst>
                <a:path w="18448" h="31991" extrusionOk="0">
                  <a:moveTo>
                    <a:pt x="18447" y="1"/>
                  </a:moveTo>
                  <a:lnTo>
                    <a:pt x="1" y="10642"/>
                  </a:lnTo>
                  <a:lnTo>
                    <a:pt x="1" y="31990"/>
                  </a:lnTo>
                  <a:lnTo>
                    <a:pt x="18447" y="21349"/>
                  </a:lnTo>
                  <a:lnTo>
                    <a:pt x="18447"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5"/>
            <p:cNvSpPr/>
            <p:nvPr/>
          </p:nvSpPr>
          <p:spPr>
            <a:xfrm>
              <a:off x="5039600" y="1125425"/>
              <a:ext cx="461200" cy="448675"/>
            </a:xfrm>
            <a:custGeom>
              <a:avLst/>
              <a:gdLst/>
              <a:ahLst/>
              <a:cxnLst/>
              <a:rect l="l" t="t" r="r" b="b"/>
              <a:pathLst>
                <a:path w="18448" h="17947" extrusionOk="0">
                  <a:moveTo>
                    <a:pt x="6338" y="0"/>
                  </a:moveTo>
                  <a:lnTo>
                    <a:pt x="1" y="10841"/>
                  </a:lnTo>
                  <a:lnTo>
                    <a:pt x="1" y="17946"/>
                  </a:lnTo>
                  <a:lnTo>
                    <a:pt x="18447" y="7305"/>
                  </a:lnTo>
                  <a:lnTo>
                    <a:pt x="18447" y="3102"/>
                  </a:lnTo>
                  <a:lnTo>
                    <a:pt x="14644" y="0"/>
                  </a:lnTo>
                  <a:lnTo>
                    <a:pt x="12276" y="3736"/>
                  </a:lnTo>
                  <a:lnTo>
                    <a:pt x="13810" y="6405"/>
                  </a:lnTo>
                  <a:lnTo>
                    <a:pt x="633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5"/>
            <p:cNvSpPr/>
            <p:nvPr/>
          </p:nvSpPr>
          <p:spPr>
            <a:xfrm>
              <a:off x="5310625" y="948725"/>
              <a:ext cx="75075" cy="97375"/>
            </a:xfrm>
            <a:custGeom>
              <a:avLst/>
              <a:gdLst/>
              <a:ahLst/>
              <a:cxnLst/>
              <a:rect l="l" t="t" r="r" b="b"/>
              <a:pathLst>
                <a:path w="3003" h="3895" extrusionOk="0">
                  <a:moveTo>
                    <a:pt x="2162" y="1"/>
                  </a:moveTo>
                  <a:cubicBezTo>
                    <a:pt x="1963" y="1"/>
                    <a:pt x="1739" y="63"/>
                    <a:pt x="1502" y="196"/>
                  </a:cubicBezTo>
                  <a:cubicBezTo>
                    <a:pt x="601" y="797"/>
                    <a:pt x="67" y="1764"/>
                    <a:pt x="1" y="2832"/>
                  </a:cubicBezTo>
                  <a:cubicBezTo>
                    <a:pt x="1" y="3500"/>
                    <a:pt x="342" y="3895"/>
                    <a:pt x="841" y="3895"/>
                  </a:cubicBezTo>
                  <a:cubicBezTo>
                    <a:pt x="1040" y="3895"/>
                    <a:pt x="1264" y="3832"/>
                    <a:pt x="1502" y="3699"/>
                  </a:cubicBezTo>
                  <a:cubicBezTo>
                    <a:pt x="2402" y="3099"/>
                    <a:pt x="2936" y="2131"/>
                    <a:pt x="3003" y="1064"/>
                  </a:cubicBezTo>
                  <a:cubicBezTo>
                    <a:pt x="3003" y="396"/>
                    <a:pt x="2662" y="1"/>
                    <a:pt x="216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5"/>
            <p:cNvSpPr/>
            <p:nvPr/>
          </p:nvSpPr>
          <p:spPr>
            <a:xfrm>
              <a:off x="5031450" y="1938975"/>
              <a:ext cx="92400" cy="118800"/>
            </a:xfrm>
            <a:custGeom>
              <a:avLst/>
              <a:gdLst/>
              <a:ahLst/>
              <a:cxnLst/>
              <a:rect l="l" t="t" r="r" b="b"/>
              <a:pathLst>
                <a:path w="3696" h="4752" extrusionOk="0">
                  <a:moveTo>
                    <a:pt x="1894" y="215"/>
                  </a:moveTo>
                  <a:lnTo>
                    <a:pt x="3395" y="1049"/>
                  </a:lnTo>
                  <a:lnTo>
                    <a:pt x="2962" y="1282"/>
                  </a:lnTo>
                  <a:cubicBezTo>
                    <a:pt x="2928" y="1316"/>
                    <a:pt x="2895" y="1349"/>
                    <a:pt x="2928" y="1382"/>
                  </a:cubicBezTo>
                  <a:lnTo>
                    <a:pt x="2928" y="3250"/>
                  </a:lnTo>
                  <a:lnTo>
                    <a:pt x="794" y="4485"/>
                  </a:lnTo>
                  <a:lnTo>
                    <a:pt x="794" y="2717"/>
                  </a:lnTo>
                  <a:cubicBezTo>
                    <a:pt x="794" y="2683"/>
                    <a:pt x="794" y="2650"/>
                    <a:pt x="760" y="2617"/>
                  </a:cubicBezTo>
                  <a:lnTo>
                    <a:pt x="660" y="2617"/>
                  </a:lnTo>
                  <a:lnTo>
                    <a:pt x="360" y="2783"/>
                  </a:lnTo>
                  <a:lnTo>
                    <a:pt x="1894" y="215"/>
                  </a:lnTo>
                  <a:close/>
                  <a:moveTo>
                    <a:pt x="1858" y="1"/>
                  </a:moveTo>
                  <a:cubicBezTo>
                    <a:pt x="1825" y="1"/>
                    <a:pt x="1785" y="24"/>
                    <a:pt x="1761" y="48"/>
                  </a:cubicBezTo>
                  <a:lnTo>
                    <a:pt x="26" y="3017"/>
                  </a:lnTo>
                  <a:cubicBezTo>
                    <a:pt x="1" y="3094"/>
                    <a:pt x="35" y="3172"/>
                    <a:pt x="98" y="3172"/>
                  </a:cubicBezTo>
                  <a:cubicBezTo>
                    <a:pt x="116" y="3172"/>
                    <a:pt x="137" y="3165"/>
                    <a:pt x="160" y="3150"/>
                  </a:cubicBezTo>
                  <a:lnTo>
                    <a:pt x="627" y="2883"/>
                  </a:lnTo>
                  <a:lnTo>
                    <a:pt x="627" y="4651"/>
                  </a:lnTo>
                  <a:cubicBezTo>
                    <a:pt x="593" y="4685"/>
                    <a:pt x="627" y="4718"/>
                    <a:pt x="660" y="4751"/>
                  </a:cubicBezTo>
                  <a:lnTo>
                    <a:pt x="760" y="4751"/>
                  </a:lnTo>
                  <a:lnTo>
                    <a:pt x="3062" y="3417"/>
                  </a:lnTo>
                  <a:cubicBezTo>
                    <a:pt x="3095" y="3417"/>
                    <a:pt x="3095" y="3384"/>
                    <a:pt x="3095" y="3350"/>
                  </a:cubicBezTo>
                  <a:lnTo>
                    <a:pt x="3095" y="1449"/>
                  </a:lnTo>
                  <a:lnTo>
                    <a:pt x="3629" y="1149"/>
                  </a:lnTo>
                  <a:cubicBezTo>
                    <a:pt x="3662" y="1116"/>
                    <a:pt x="3696" y="1082"/>
                    <a:pt x="3696" y="1049"/>
                  </a:cubicBezTo>
                  <a:cubicBezTo>
                    <a:pt x="3696" y="1015"/>
                    <a:pt x="3662" y="982"/>
                    <a:pt x="3629" y="982"/>
                  </a:cubicBezTo>
                  <a:lnTo>
                    <a:pt x="1894" y="15"/>
                  </a:lnTo>
                  <a:cubicBezTo>
                    <a:pt x="1885" y="5"/>
                    <a:pt x="1872" y="1"/>
                    <a:pt x="185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5"/>
            <p:cNvSpPr/>
            <p:nvPr/>
          </p:nvSpPr>
          <p:spPr>
            <a:xfrm>
              <a:off x="5223075" y="1822725"/>
              <a:ext cx="82575" cy="110800"/>
            </a:xfrm>
            <a:custGeom>
              <a:avLst/>
              <a:gdLst/>
              <a:ahLst/>
              <a:cxnLst/>
              <a:rect l="l" t="t" r="r" b="b"/>
              <a:pathLst>
                <a:path w="3303" h="4432" extrusionOk="0">
                  <a:moveTo>
                    <a:pt x="2626" y="192"/>
                  </a:moveTo>
                  <a:cubicBezTo>
                    <a:pt x="2694" y="192"/>
                    <a:pt x="2761" y="220"/>
                    <a:pt x="2802" y="262"/>
                  </a:cubicBezTo>
                  <a:cubicBezTo>
                    <a:pt x="3002" y="462"/>
                    <a:pt x="3102" y="762"/>
                    <a:pt x="3036" y="1062"/>
                  </a:cubicBezTo>
                  <a:cubicBezTo>
                    <a:pt x="2869" y="2063"/>
                    <a:pt x="2502" y="2963"/>
                    <a:pt x="1902" y="3764"/>
                  </a:cubicBezTo>
                  <a:lnTo>
                    <a:pt x="1601" y="4231"/>
                  </a:lnTo>
                  <a:lnTo>
                    <a:pt x="1301" y="4164"/>
                  </a:lnTo>
                  <a:cubicBezTo>
                    <a:pt x="667" y="4031"/>
                    <a:pt x="200" y="3464"/>
                    <a:pt x="234" y="2797"/>
                  </a:cubicBezTo>
                  <a:cubicBezTo>
                    <a:pt x="167" y="2196"/>
                    <a:pt x="400" y="1596"/>
                    <a:pt x="834" y="1196"/>
                  </a:cubicBezTo>
                  <a:cubicBezTo>
                    <a:pt x="934" y="1095"/>
                    <a:pt x="1034" y="1062"/>
                    <a:pt x="1168" y="1062"/>
                  </a:cubicBezTo>
                  <a:lnTo>
                    <a:pt x="1234" y="1062"/>
                  </a:lnTo>
                  <a:cubicBezTo>
                    <a:pt x="1401" y="1162"/>
                    <a:pt x="1535" y="1362"/>
                    <a:pt x="1535" y="1562"/>
                  </a:cubicBezTo>
                  <a:cubicBezTo>
                    <a:pt x="1535" y="1596"/>
                    <a:pt x="1568" y="1629"/>
                    <a:pt x="1635" y="1629"/>
                  </a:cubicBezTo>
                  <a:cubicBezTo>
                    <a:pt x="1668" y="1629"/>
                    <a:pt x="1701" y="1596"/>
                    <a:pt x="1701" y="1562"/>
                  </a:cubicBezTo>
                  <a:cubicBezTo>
                    <a:pt x="1735" y="1529"/>
                    <a:pt x="1735" y="1529"/>
                    <a:pt x="1735" y="1496"/>
                  </a:cubicBezTo>
                  <a:cubicBezTo>
                    <a:pt x="1735" y="1496"/>
                    <a:pt x="1735" y="1496"/>
                    <a:pt x="1735" y="1462"/>
                  </a:cubicBezTo>
                  <a:cubicBezTo>
                    <a:pt x="1835" y="895"/>
                    <a:pt x="2168" y="362"/>
                    <a:pt x="2502" y="228"/>
                  </a:cubicBezTo>
                  <a:cubicBezTo>
                    <a:pt x="2540" y="203"/>
                    <a:pt x="2583" y="192"/>
                    <a:pt x="2626" y="192"/>
                  </a:cubicBezTo>
                  <a:close/>
                  <a:moveTo>
                    <a:pt x="2662" y="1"/>
                  </a:moveTo>
                  <a:cubicBezTo>
                    <a:pt x="2592" y="1"/>
                    <a:pt x="2525" y="20"/>
                    <a:pt x="2469" y="61"/>
                  </a:cubicBezTo>
                  <a:cubicBezTo>
                    <a:pt x="2035" y="295"/>
                    <a:pt x="1701" y="695"/>
                    <a:pt x="1635" y="1162"/>
                  </a:cubicBezTo>
                  <a:cubicBezTo>
                    <a:pt x="1568" y="1062"/>
                    <a:pt x="1468" y="962"/>
                    <a:pt x="1334" y="895"/>
                  </a:cubicBezTo>
                  <a:cubicBezTo>
                    <a:pt x="1281" y="877"/>
                    <a:pt x="1225" y="869"/>
                    <a:pt x="1168" y="869"/>
                  </a:cubicBezTo>
                  <a:cubicBezTo>
                    <a:pt x="1014" y="869"/>
                    <a:pt x="856" y="931"/>
                    <a:pt x="734" y="1029"/>
                  </a:cubicBezTo>
                  <a:cubicBezTo>
                    <a:pt x="234" y="1496"/>
                    <a:pt x="0" y="2130"/>
                    <a:pt x="34" y="2830"/>
                  </a:cubicBezTo>
                  <a:cubicBezTo>
                    <a:pt x="34" y="3564"/>
                    <a:pt x="567" y="4198"/>
                    <a:pt x="1301" y="4364"/>
                  </a:cubicBezTo>
                  <a:lnTo>
                    <a:pt x="1635" y="4431"/>
                  </a:lnTo>
                  <a:cubicBezTo>
                    <a:pt x="1668" y="4431"/>
                    <a:pt x="1701" y="4398"/>
                    <a:pt x="1735" y="4398"/>
                  </a:cubicBezTo>
                  <a:lnTo>
                    <a:pt x="2068" y="3897"/>
                  </a:lnTo>
                  <a:cubicBezTo>
                    <a:pt x="2669" y="3064"/>
                    <a:pt x="3069" y="2096"/>
                    <a:pt x="3236" y="1095"/>
                  </a:cubicBezTo>
                  <a:cubicBezTo>
                    <a:pt x="3303" y="729"/>
                    <a:pt x="3202" y="362"/>
                    <a:pt x="2936" y="95"/>
                  </a:cubicBezTo>
                  <a:cubicBezTo>
                    <a:pt x="2858" y="37"/>
                    <a:pt x="2758" y="1"/>
                    <a:pt x="266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5"/>
            <p:cNvSpPr/>
            <p:nvPr/>
          </p:nvSpPr>
          <p:spPr>
            <a:xfrm>
              <a:off x="5429050" y="1772700"/>
              <a:ext cx="56725" cy="64075"/>
            </a:xfrm>
            <a:custGeom>
              <a:avLst/>
              <a:gdLst/>
              <a:ahLst/>
              <a:cxnLst/>
              <a:rect l="l" t="t" r="r" b="b"/>
              <a:pathLst>
                <a:path w="2269" h="2563" extrusionOk="0">
                  <a:moveTo>
                    <a:pt x="1641" y="181"/>
                  </a:moveTo>
                  <a:cubicBezTo>
                    <a:pt x="1708" y="181"/>
                    <a:pt x="1775" y="198"/>
                    <a:pt x="1835" y="228"/>
                  </a:cubicBezTo>
                  <a:cubicBezTo>
                    <a:pt x="2002" y="361"/>
                    <a:pt x="2069" y="561"/>
                    <a:pt x="2069" y="761"/>
                  </a:cubicBezTo>
                  <a:lnTo>
                    <a:pt x="2069" y="1228"/>
                  </a:lnTo>
                  <a:lnTo>
                    <a:pt x="201" y="2296"/>
                  </a:lnTo>
                  <a:lnTo>
                    <a:pt x="201" y="1962"/>
                  </a:lnTo>
                  <a:cubicBezTo>
                    <a:pt x="201" y="1362"/>
                    <a:pt x="501" y="862"/>
                    <a:pt x="968" y="528"/>
                  </a:cubicBezTo>
                  <a:lnTo>
                    <a:pt x="1401" y="261"/>
                  </a:lnTo>
                  <a:cubicBezTo>
                    <a:pt x="1475" y="206"/>
                    <a:pt x="1558" y="181"/>
                    <a:pt x="1641" y="181"/>
                  </a:cubicBezTo>
                  <a:close/>
                  <a:moveTo>
                    <a:pt x="1671" y="1"/>
                  </a:moveTo>
                  <a:cubicBezTo>
                    <a:pt x="1545" y="1"/>
                    <a:pt x="1418" y="36"/>
                    <a:pt x="1301" y="94"/>
                  </a:cubicBezTo>
                  <a:lnTo>
                    <a:pt x="868" y="361"/>
                  </a:lnTo>
                  <a:cubicBezTo>
                    <a:pt x="334" y="728"/>
                    <a:pt x="34" y="1329"/>
                    <a:pt x="34" y="1962"/>
                  </a:cubicBezTo>
                  <a:lnTo>
                    <a:pt x="34" y="2463"/>
                  </a:lnTo>
                  <a:cubicBezTo>
                    <a:pt x="0" y="2496"/>
                    <a:pt x="34" y="2529"/>
                    <a:pt x="67" y="2563"/>
                  </a:cubicBezTo>
                  <a:lnTo>
                    <a:pt x="100" y="2563"/>
                  </a:lnTo>
                  <a:cubicBezTo>
                    <a:pt x="134" y="2563"/>
                    <a:pt x="134" y="2563"/>
                    <a:pt x="167" y="2529"/>
                  </a:cubicBezTo>
                  <a:lnTo>
                    <a:pt x="2202" y="1395"/>
                  </a:lnTo>
                  <a:cubicBezTo>
                    <a:pt x="2235" y="1362"/>
                    <a:pt x="2235" y="1329"/>
                    <a:pt x="2235" y="1295"/>
                  </a:cubicBezTo>
                  <a:lnTo>
                    <a:pt x="2235" y="795"/>
                  </a:lnTo>
                  <a:cubicBezTo>
                    <a:pt x="2269" y="495"/>
                    <a:pt x="2135" y="228"/>
                    <a:pt x="1935" y="61"/>
                  </a:cubicBezTo>
                  <a:cubicBezTo>
                    <a:pt x="1851" y="19"/>
                    <a:pt x="1762" y="1"/>
                    <a:pt x="167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5"/>
            <p:cNvSpPr/>
            <p:nvPr/>
          </p:nvSpPr>
          <p:spPr>
            <a:xfrm>
              <a:off x="5437375" y="1714050"/>
              <a:ext cx="40075" cy="54350"/>
            </a:xfrm>
            <a:custGeom>
              <a:avLst/>
              <a:gdLst/>
              <a:ahLst/>
              <a:cxnLst/>
              <a:rect l="l" t="t" r="r" b="b"/>
              <a:pathLst>
                <a:path w="1603" h="2174" extrusionOk="0">
                  <a:moveTo>
                    <a:pt x="1068" y="205"/>
                  </a:moveTo>
                  <a:cubicBezTo>
                    <a:pt x="1102" y="205"/>
                    <a:pt x="1168" y="205"/>
                    <a:pt x="1202" y="239"/>
                  </a:cubicBezTo>
                  <a:cubicBezTo>
                    <a:pt x="1335" y="339"/>
                    <a:pt x="1402" y="506"/>
                    <a:pt x="1369" y="706"/>
                  </a:cubicBezTo>
                  <a:cubicBezTo>
                    <a:pt x="1369" y="1173"/>
                    <a:pt x="1135" y="1606"/>
                    <a:pt x="768" y="1907"/>
                  </a:cubicBezTo>
                  <a:cubicBezTo>
                    <a:pt x="690" y="1946"/>
                    <a:pt x="612" y="1962"/>
                    <a:pt x="540" y="1962"/>
                  </a:cubicBezTo>
                  <a:cubicBezTo>
                    <a:pt x="490" y="1962"/>
                    <a:pt x="443" y="1954"/>
                    <a:pt x="401" y="1940"/>
                  </a:cubicBezTo>
                  <a:cubicBezTo>
                    <a:pt x="268" y="1840"/>
                    <a:pt x="201" y="1640"/>
                    <a:pt x="201" y="1473"/>
                  </a:cubicBezTo>
                  <a:cubicBezTo>
                    <a:pt x="234" y="1006"/>
                    <a:pt x="468" y="539"/>
                    <a:pt x="835" y="272"/>
                  </a:cubicBezTo>
                  <a:cubicBezTo>
                    <a:pt x="902" y="205"/>
                    <a:pt x="1002" y="205"/>
                    <a:pt x="1068" y="205"/>
                  </a:cubicBezTo>
                  <a:close/>
                  <a:moveTo>
                    <a:pt x="1030" y="1"/>
                  </a:moveTo>
                  <a:cubicBezTo>
                    <a:pt x="930" y="1"/>
                    <a:pt x="840" y="34"/>
                    <a:pt x="768" y="105"/>
                  </a:cubicBezTo>
                  <a:cubicBezTo>
                    <a:pt x="301" y="406"/>
                    <a:pt x="34" y="939"/>
                    <a:pt x="34" y="1473"/>
                  </a:cubicBezTo>
                  <a:cubicBezTo>
                    <a:pt x="1" y="1706"/>
                    <a:pt x="101" y="1973"/>
                    <a:pt x="301" y="2107"/>
                  </a:cubicBezTo>
                  <a:cubicBezTo>
                    <a:pt x="368" y="2140"/>
                    <a:pt x="435" y="2173"/>
                    <a:pt x="535" y="2173"/>
                  </a:cubicBezTo>
                  <a:cubicBezTo>
                    <a:pt x="635" y="2173"/>
                    <a:pt x="735" y="2140"/>
                    <a:pt x="835" y="2073"/>
                  </a:cubicBezTo>
                  <a:cubicBezTo>
                    <a:pt x="1302" y="1740"/>
                    <a:pt x="1569" y="1239"/>
                    <a:pt x="1569" y="706"/>
                  </a:cubicBezTo>
                  <a:cubicBezTo>
                    <a:pt x="1602" y="439"/>
                    <a:pt x="1469" y="205"/>
                    <a:pt x="1302" y="72"/>
                  </a:cubicBezTo>
                  <a:cubicBezTo>
                    <a:pt x="1209" y="26"/>
                    <a:pt x="1116" y="1"/>
                    <a:pt x="103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5"/>
            <p:cNvSpPr/>
            <p:nvPr/>
          </p:nvSpPr>
          <p:spPr>
            <a:xfrm>
              <a:off x="5038775" y="1427475"/>
              <a:ext cx="346925" cy="226300"/>
            </a:xfrm>
            <a:custGeom>
              <a:avLst/>
              <a:gdLst/>
              <a:ahLst/>
              <a:cxnLst/>
              <a:rect l="l" t="t" r="r" b="b"/>
              <a:pathLst>
                <a:path w="13877" h="9052" extrusionOk="0">
                  <a:moveTo>
                    <a:pt x="13436" y="1"/>
                  </a:moveTo>
                  <a:cubicBezTo>
                    <a:pt x="13317" y="1"/>
                    <a:pt x="13181" y="42"/>
                    <a:pt x="13043" y="127"/>
                  </a:cubicBezTo>
                  <a:lnTo>
                    <a:pt x="834" y="7165"/>
                  </a:lnTo>
                  <a:cubicBezTo>
                    <a:pt x="367" y="7432"/>
                    <a:pt x="67" y="7932"/>
                    <a:pt x="0" y="8499"/>
                  </a:cubicBezTo>
                  <a:cubicBezTo>
                    <a:pt x="0" y="8849"/>
                    <a:pt x="195" y="9052"/>
                    <a:pt x="461" y="9052"/>
                  </a:cubicBezTo>
                  <a:cubicBezTo>
                    <a:pt x="575" y="9052"/>
                    <a:pt x="703" y="9014"/>
                    <a:pt x="834" y="8933"/>
                  </a:cubicBezTo>
                  <a:lnTo>
                    <a:pt x="13043" y="1895"/>
                  </a:lnTo>
                  <a:cubicBezTo>
                    <a:pt x="13510" y="1595"/>
                    <a:pt x="13810" y="1094"/>
                    <a:pt x="13877" y="527"/>
                  </a:cubicBezTo>
                  <a:cubicBezTo>
                    <a:pt x="13877" y="187"/>
                    <a:pt x="13691" y="1"/>
                    <a:pt x="1343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5"/>
            <p:cNvSpPr/>
            <p:nvPr/>
          </p:nvSpPr>
          <p:spPr>
            <a:xfrm>
              <a:off x="5038775" y="1460000"/>
              <a:ext cx="443675" cy="282200"/>
            </a:xfrm>
            <a:custGeom>
              <a:avLst/>
              <a:gdLst/>
              <a:ahLst/>
              <a:cxnLst/>
              <a:rect l="l" t="t" r="r" b="b"/>
              <a:pathLst>
                <a:path w="17747" h="11288" extrusionOk="0">
                  <a:moveTo>
                    <a:pt x="17321" y="0"/>
                  </a:moveTo>
                  <a:cubicBezTo>
                    <a:pt x="17201" y="0"/>
                    <a:pt x="17062" y="41"/>
                    <a:pt x="16912" y="127"/>
                  </a:cubicBezTo>
                  <a:lnTo>
                    <a:pt x="834" y="9400"/>
                  </a:lnTo>
                  <a:cubicBezTo>
                    <a:pt x="367" y="9700"/>
                    <a:pt x="67" y="10201"/>
                    <a:pt x="0" y="10768"/>
                  </a:cubicBezTo>
                  <a:cubicBezTo>
                    <a:pt x="0" y="11092"/>
                    <a:pt x="193" y="11288"/>
                    <a:pt x="456" y="11288"/>
                  </a:cubicBezTo>
                  <a:cubicBezTo>
                    <a:pt x="572" y="11288"/>
                    <a:pt x="702" y="11250"/>
                    <a:pt x="834" y="11168"/>
                  </a:cubicBezTo>
                  <a:lnTo>
                    <a:pt x="16912" y="1895"/>
                  </a:lnTo>
                  <a:cubicBezTo>
                    <a:pt x="17413" y="1594"/>
                    <a:pt x="17713" y="1094"/>
                    <a:pt x="17746" y="527"/>
                  </a:cubicBezTo>
                  <a:cubicBezTo>
                    <a:pt x="17746" y="187"/>
                    <a:pt x="17576" y="0"/>
                    <a:pt x="1732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5"/>
            <p:cNvSpPr/>
            <p:nvPr/>
          </p:nvSpPr>
          <p:spPr>
            <a:xfrm>
              <a:off x="5039600" y="1778825"/>
              <a:ext cx="76750" cy="99225"/>
            </a:xfrm>
            <a:custGeom>
              <a:avLst/>
              <a:gdLst/>
              <a:ahLst/>
              <a:cxnLst/>
              <a:rect l="l" t="t" r="r" b="b"/>
              <a:pathLst>
                <a:path w="3070" h="3969" extrusionOk="0">
                  <a:moveTo>
                    <a:pt x="2217" y="1"/>
                  </a:moveTo>
                  <a:cubicBezTo>
                    <a:pt x="2011" y="1"/>
                    <a:pt x="1779" y="70"/>
                    <a:pt x="1535" y="216"/>
                  </a:cubicBezTo>
                  <a:cubicBezTo>
                    <a:pt x="634" y="817"/>
                    <a:pt x="34" y="1784"/>
                    <a:pt x="1" y="2885"/>
                  </a:cubicBezTo>
                  <a:cubicBezTo>
                    <a:pt x="1" y="3568"/>
                    <a:pt x="350" y="3968"/>
                    <a:pt x="849" y="3968"/>
                  </a:cubicBezTo>
                  <a:cubicBezTo>
                    <a:pt x="1057" y="3968"/>
                    <a:pt x="1290" y="3899"/>
                    <a:pt x="1535" y="3752"/>
                  </a:cubicBezTo>
                  <a:cubicBezTo>
                    <a:pt x="2436" y="3185"/>
                    <a:pt x="3003" y="2184"/>
                    <a:pt x="3069" y="1117"/>
                  </a:cubicBezTo>
                  <a:cubicBezTo>
                    <a:pt x="3069" y="408"/>
                    <a:pt x="2718" y="1"/>
                    <a:pt x="221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5"/>
            <p:cNvSpPr/>
            <p:nvPr/>
          </p:nvSpPr>
          <p:spPr>
            <a:xfrm>
              <a:off x="5154675" y="1612300"/>
              <a:ext cx="231025" cy="153750"/>
            </a:xfrm>
            <a:custGeom>
              <a:avLst/>
              <a:gdLst/>
              <a:ahLst/>
              <a:cxnLst/>
              <a:rect l="l" t="t" r="r" b="b"/>
              <a:pathLst>
                <a:path w="9241" h="6150" extrusionOk="0">
                  <a:moveTo>
                    <a:pt x="8961" y="1"/>
                  </a:moveTo>
                  <a:cubicBezTo>
                    <a:pt x="8893" y="1"/>
                    <a:pt x="8818" y="24"/>
                    <a:pt x="8740" y="72"/>
                  </a:cubicBezTo>
                  <a:lnTo>
                    <a:pt x="501" y="4809"/>
                  </a:lnTo>
                  <a:cubicBezTo>
                    <a:pt x="201" y="5009"/>
                    <a:pt x="34" y="5309"/>
                    <a:pt x="1" y="5643"/>
                  </a:cubicBezTo>
                  <a:lnTo>
                    <a:pt x="1" y="5810"/>
                  </a:lnTo>
                  <a:cubicBezTo>
                    <a:pt x="1" y="6021"/>
                    <a:pt x="116" y="6149"/>
                    <a:pt x="277" y="6149"/>
                  </a:cubicBezTo>
                  <a:cubicBezTo>
                    <a:pt x="345" y="6149"/>
                    <a:pt x="422" y="6126"/>
                    <a:pt x="501" y="6077"/>
                  </a:cubicBezTo>
                  <a:lnTo>
                    <a:pt x="8740" y="1340"/>
                  </a:lnTo>
                  <a:cubicBezTo>
                    <a:pt x="9007" y="1140"/>
                    <a:pt x="9207" y="840"/>
                    <a:pt x="9241" y="506"/>
                  </a:cubicBezTo>
                  <a:lnTo>
                    <a:pt x="9241" y="373"/>
                  </a:lnTo>
                  <a:cubicBezTo>
                    <a:pt x="9241" y="136"/>
                    <a:pt x="9124" y="1"/>
                    <a:pt x="896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5"/>
            <p:cNvSpPr/>
            <p:nvPr/>
          </p:nvSpPr>
          <p:spPr>
            <a:xfrm>
              <a:off x="5154675" y="1616450"/>
              <a:ext cx="333600" cy="208125"/>
            </a:xfrm>
            <a:custGeom>
              <a:avLst/>
              <a:gdLst/>
              <a:ahLst/>
              <a:cxnLst/>
              <a:rect l="l" t="t" r="r" b="b"/>
              <a:pathLst>
                <a:path w="13344" h="8325" extrusionOk="0">
                  <a:moveTo>
                    <a:pt x="13128" y="1"/>
                  </a:moveTo>
                  <a:cubicBezTo>
                    <a:pt x="13082" y="1"/>
                    <a:pt x="13030" y="13"/>
                    <a:pt x="12977" y="40"/>
                  </a:cubicBezTo>
                  <a:lnTo>
                    <a:pt x="368" y="7345"/>
                  </a:lnTo>
                  <a:cubicBezTo>
                    <a:pt x="134" y="7478"/>
                    <a:pt x="1" y="7712"/>
                    <a:pt x="1" y="7945"/>
                  </a:cubicBezTo>
                  <a:lnTo>
                    <a:pt x="1" y="8079"/>
                  </a:lnTo>
                  <a:cubicBezTo>
                    <a:pt x="1" y="8242"/>
                    <a:pt x="83" y="8324"/>
                    <a:pt x="200" y="8324"/>
                  </a:cubicBezTo>
                  <a:cubicBezTo>
                    <a:pt x="251" y="8324"/>
                    <a:pt x="308" y="8309"/>
                    <a:pt x="368" y="8279"/>
                  </a:cubicBezTo>
                  <a:lnTo>
                    <a:pt x="12977" y="1007"/>
                  </a:lnTo>
                  <a:cubicBezTo>
                    <a:pt x="13177" y="840"/>
                    <a:pt x="13310" y="607"/>
                    <a:pt x="13344" y="373"/>
                  </a:cubicBezTo>
                  <a:lnTo>
                    <a:pt x="13344" y="240"/>
                  </a:lnTo>
                  <a:cubicBezTo>
                    <a:pt x="13344" y="93"/>
                    <a:pt x="13254" y="1"/>
                    <a:pt x="1312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5"/>
            <p:cNvSpPr/>
            <p:nvPr/>
          </p:nvSpPr>
          <p:spPr>
            <a:xfrm>
              <a:off x="3932975" y="2715900"/>
              <a:ext cx="636325" cy="1647800"/>
            </a:xfrm>
            <a:custGeom>
              <a:avLst/>
              <a:gdLst/>
              <a:ahLst/>
              <a:cxnLst/>
              <a:rect l="l" t="t" r="r" b="b"/>
              <a:pathLst>
                <a:path w="25453" h="65912" extrusionOk="0">
                  <a:moveTo>
                    <a:pt x="22347" y="1"/>
                  </a:moveTo>
                  <a:cubicBezTo>
                    <a:pt x="22062" y="1"/>
                    <a:pt x="21783" y="85"/>
                    <a:pt x="21549" y="260"/>
                  </a:cubicBezTo>
                  <a:lnTo>
                    <a:pt x="17613" y="2528"/>
                  </a:lnTo>
                  <a:cubicBezTo>
                    <a:pt x="17146" y="2862"/>
                    <a:pt x="16846" y="3396"/>
                    <a:pt x="16846" y="3963"/>
                  </a:cubicBezTo>
                  <a:lnTo>
                    <a:pt x="16846" y="6465"/>
                  </a:lnTo>
                  <a:cubicBezTo>
                    <a:pt x="16779" y="7299"/>
                    <a:pt x="16346" y="8066"/>
                    <a:pt x="15612" y="8533"/>
                  </a:cubicBezTo>
                  <a:lnTo>
                    <a:pt x="8207" y="12836"/>
                  </a:lnTo>
                  <a:lnTo>
                    <a:pt x="8207" y="11401"/>
                  </a:lnTo>
                  <a:cubicBezTo>
                    <a:pt x="8240" y="11135"/>
                    <a:pt x="8106" y="10868"/>
                    <a:pt x="7873" y="10734"/>
                  </a:cubicBezTo>
                  <a:lnTo>
                    <a:pt x="6038" y="9734"/>
                  </a:lnTo>
                  <a:cubicBezTo>
                    <a:pt x="5909" y="9661"/>
                    <a:pt x="5766" y="9627"/>
                    <a:pt x="5622" y="9627"/>
                  </a:cubicBezTo>
                  <a:cubicBezTo>
                    <a:pt x="5433" y="9627"/>
                    <a:pt x="5241" y="9687"/>
                    <a:pt x="5071" y="9800"/>
                  </a:cubicBezTo>
                  <a:lnTo>
                    <a:pt x="3870" y="10467"/>
                  </a:lnTo>
                  <a:lnTo>
                    <a:pt x="3570" y="10634"/>
                  </a:lnTo>
                  <a:lnTo>
                    <a:pt x="1635" y="11768"/>
                  </a:lnTo>
                  <a:cubicBezTo>
                    <a:pt x="1502" y="11835"/>
                    <a:pt x="1402" y="11902"/>
                    <a:pt x="1302" y="11969"/>
                  </a:cubicBezTo>
                  <a:lnTo>
                    <a:pt x="1135" y="12102"/>
                  </a:lnTo>
                  <a:cubicBezTo>
                    <a:pt x="501" y="12736"/>
                    <a:pt x="101" y="13570"/>
                    <a:pt x="34" y="14470"/>
                  </a:cubicBezTo>
                  <a:lnTo>
                    <a:pt x="34" y="63739"/>
                  </a:lnTo>
                  <a:cubicBezTo>
                    <a:pt x="1" y="64139"/>
                    <a:pt x="167" y="64506"/>
                    <a:pt x="501" y="64740"/>
                  </a:cubicBezTo>
                  <a:lnTo>
                    <a:pt x="2336" y="65807"/>
                  </a:lnTo>
                  <a:cubicBezTo>
                    <a:pt x="2489" y="65877"/>
                    <a:pt x="2653" y="65911"/>
                    <a:pt x="2817" y="65911"/>
                  </a:cubicBezTo>
                  <a:cubicBezTo>
                    <a:pt x="3047" y="65911"/>
                    <a:pt x="3275" y="65843"/>
                    <a:pt x="3470" y="65707"/>
                  </a:cubicBezTo>
                  <a:lnTo>
                    <a:pt x="23818" y="53965"/>
                  </a:lnTo>
                  <a:cubicBezTo>
                    <a:pt x="24752" y="53365"/>
                    <a:pt x="25319" y="52331"/>
                    <a:pt x="25385" y="51230"/>
                  </a:cubicBezTo>
                  <a:lnTo>
                    <a:pt x="25385" y="2462"/>
                  </a:lnTo>
                  <a:cubicBezTo>
                    <a:pt x="25452" y="1961"/>
                    <a:pt x="25219" y="1461"/>
                    <a:pt x="24818" y="1161"/>
                  </a:cubicBezTo>
                  <a:lnTo>
                    <a:pt x="22950" y="127"/>
                  </a:lnTo>
                  <a:cubicBezTo>
                    <a:pt x="22756" y="43"/>
                    <a:pt x="22550" y="1"/>
                    <a:pt x="2234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5"/>
            <p:cNvSpPr/>
            <p:nvPr/>
          </p:nvSpPr>
          <p:spPr>
            <a:xfrm>
              <a:off x="3947150" y="2956075"/>
              <a:ext cx="181825" cy="106575"/>
            </a:xfrm>
            <a:custGeom>
              <a:avLst/>
              <a:gdLst/>
              <a:ahLst/>
              <a:cxnLst/>
              <a:rect l="l" t="t" r="r" b="b"/>
              <a:pathLst>
                <a:path w="7273" h="4263" extrusionOk="0">
                  <a:moveTo>
                    <a:pt x="5038" y="0"/>
                  </a:moveTo>
                  <a:cubicBezTo>
                    <a:pt x="4855" y="0"/>
                    <a:pt x="4669" y="50"/>
                    <a:pt x="4504" y="160"/>
                  </a:cubicBezTo>
                  <a:lnTo>
                    <a:pt x="3303" y="860"/>
                  </a:lnTo>
                  <a:lnTo>
                    <a:pt x="3003" y="994"/>
                  </a:lnTo>
                  <a:lnTo>
                    <a:pt x="1035" y="2161"/>
                  </a:lnTo>
                  <a:cubicBezTo>
                    <a:pt x="935" y="2228"/>
                    <a:pt x="801" y="2295"/>
                    <a:pt x="701" y="2362"/>
                  </a:cubicBezTo>
                  <a:lnTo>
                    <a:pt x="568" y="2495"/>
                  </a:lnTo>
                  <a:cubicBezTo>
                    <a:pt x="334" y="2728"/>
                    <a:pt x="134" y="2962"/>
                    <a:pt x="1" y="3229"/>
                  </a:cubicBezTo>
                  <a:lnTo>
                    <a:pt x="1835" y="4263"/>
                  </a:lnTo>
                  <a:cubicBezTo>
                    <a:pt x="2002" y="4029"/>
                    <a:pt x="2202" y="3796"/>
                    <a:pt x="2402" y="3562"/>
                  </a:cubicBezTo>
                  <a:lnTo>
                    <a:pt x="2569" y="3429"/>
                  </a:lnTo>
                  <a:cubicBezTo>
                    <a:pt x="2669" y="3362"/>
                    <a:pt x="2769" y="3296"/>
                    <a:pt x="2869" y="3229"/>
                  </a:cubicBezTo>
                  <a:lnTo>
                    <a:pt x="4871" y="2061"/>
                  </a:lnTo>
                  <a:lnTo>
                    <a:pt x="5138" y="1895"/>
                  </a:lnTo>
                  <a:lnTo>
                    <a:pt x="6372" y="1227"/>
                  </a:lnTo>
                  <a:cubicBezTo>
                    <a:pt x="6539" y="1123"/>
                    <a:pt x="6732" y="1071"/>
                    <a:pt x="6926" y="1071"/>
                  </a:cubicBezTo>
                  <a:cubicBezTo>
                    <a:pt x="7043" y="1071"/>
                    <a:pt x="7160" y="1090"/>
                    <a:pt x="7273" y="1127"/>
                  </a:cubicBezTo>
                  <a:lnTo>
                    <a:pt x="5471" y="93"/>
                  </a:lnTo>
                  <a:cubicBezTo>
                    <a:pt x="5336" y="33"/>
                    <a:pt x="5188" y="0"/>
                    <a:pt x="5038"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5"/>
            <p:cNvSpPr/>
            <p:nvPr/>
          </p:nvSpPr>
          <p:spPr>
            <a:xfrm>
              <a:off x="4359950" y="2715550"/>
              <a:ext cx="192675" cy="105275"/>
            </a:xfrm>
            <a:custGeom>
              <a:avLst/>
              <a:gdLst/>
              <a:ahLst/>
              <a:cxnLst/>
              <a:rect l="l" t="t" r="r" b="b"/>
              <a:pathLst>
                <a:path w="7707" h="4211" extrusionOk="0">
                  <a:moveTo>
                    <a:pt x="5281" y="0"/>
                  </a:moveTo>
                  <a:cubicBezTo>
                    <a:pt x="4992" y="0"/>
                    <a:pt x="4708" y="96"/>
                    <a:pt x="4470" y="274"/>
                  </a:cubicBezTo>
                  <a:lnTo>
                    <a:pt x="534" y="2542"/>
                  </a:lnTo>
                  <a:cubicBezTo>
                    <a:pt x="301" y="2676"/>
                    <a:pt x="101" y="2909"/>
                    <a:pt x="1" y="3143"/>
                  </a:cubicBezTo>
                  <a:lnTo>
                    <a:pt x="1835" y="4210"/>
                  </a:lnTo>
                  <a:cubicBezTo>
                    <a:pt x="1969" y="3943"/>
                    <a:pt x="2135" y="3743"/>
                    <a:pt x="2369" y="3610"/>
                  </a:cubicBezTo>
                  <a:lnTo>
                    <a:pt x="6305" y="1342"/>
                  </a:lnTo>
                  <a:cubicBezTo>
                    <a:pt x="6542" y="1164"/>
                    <a:pt x="6826" y="1068"/>
                    <a:pt x="7116" y="1068"/>
                  </a:cubicBezTo>
                  <a:cubicBezTo>
                    <a:pt x="7315" y="1068"/>
                    <a:pt x="7516" y="1113"/>
                    <a:pt x="7706" y="1208"/>
                  </a:cubicBezTo>
                  <a:lnTo>
                    <a:pt x="5871" y="141"/>
                  </a:lnTo>
                  <a:cubicBezTo>
                    <a:pt x="5681" y="46"/>
                    <a:pt x="5480" y="0"/>
                    <a:pt x="528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5"/>
            <p:cNvSpPr/>
            <p:nvPr/>
          </p:nvSpPr>
          <p:spPr>
            <a:xfrm>
              <a:off x="4339100" y="2794100"/>
              <a:ext cx="66750" cy="147650"/>
            </a:xfrm>
            <a:custGeom>
              <a:avLst/>
              <a:gdLst/>
              <a:ahLst/>
              <a:cxnLst/>
              <a:rect l="l" t="t" r="r" b="b"/>
              <a:pathLst>
                <a:path w="2670" h="5906" extrusionOk="0">
                  <a:moveTo>
                    <a:pt x="835" y="1"/>
                  </a:moveTo>
                  <a:cubicBezTo>
                    <a:pt x="701" y="268"/>
                    <a:pt x="601" y="535"/>
                    <a:pt x="601" y="835"/>
                  </a:cubicBezTo>
                  <a:lnTo>
                    <a:pt x="601" y="3337"/>
                  </a:lnTo>
                  <a:cubicBezTo>
                    <a:pt x="568" y="3870"/>
                    <a:pt x="368" y="4404"/>
                    <a:pt x="1" y="4838"/>
                  </a:cubicBezTo>
                  <a:lnTo>
                    <a:pt x="1835" y="5905"/>
                  </a:lnTo>
                  <a:cubicBezTo>
                    <a:pt x="2202" y="5471"/>
                    <a:pt x="2402" y="4938"/>
                    <a:pt x="2436" y="4404"/>
                  </a:cubicBezTo>
                  <a:lnTo>
                    <a:pt x="2436" y="1902"/>
                  </a:lnTo>
                  <a:cubicBezTo>
                    <a:pt x="2469" y="1602"/>
                    <a:pt x="2536" y="1335"/>
                    <a:pt x="2669" y="1068"/>
                  </a:cubicBezTo>
                  <a:lnTo>
                    <a:pt x="8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5"/>
            <p:cNvSpPr/>
            <p:nvPr/>
          </p:nvSpPr>
          <p:spPr>
            <a:xfrm>
              <a:off x="3979675" y="2742225"/>
              <a:ext cx="587700" cy="1621750"/>
            </a:xfrm>
            <a:custGeom>
              <a:avLst/>
              <a:gdLst/>
              <a:ahLst/>
              <a:cxnLst/>
              <a:rect l="l" t="t" r="r" b="b"/>
              <a:pathLst>
                <a:path w="23508" h="64870" extrusionOk="0">
                  <a:moveTo>
                    <a:pt x="22415" y="0"/>
                  </a:moveTo>
                  <a:cubicBezTo>
                    <a:pt x="22145" y="0"/>
                    <a:pt x="21839" y="89"/>
                    <a:pt x="21516" y="275"/>
                  </a:cubicBezTo>
                  <a:lnTo>
                    <a:pt x="17580" y="2543"/>
                  </a:lnTo>
                  <a:cubicBezTo>
                    <a:pt x="17113" y="2876"/>
                    <a:pt x="16846" y="3410"/>
                    <a:pt x="16813" y="3977"/>
                  </a:cubicBezTo>
                  <a:lnTo>
                    <a:pt x="16813" y="6479"/>
                  </a:lnTo>
                  <a:cubicBezTo>
                    <a:pt x="16779" y="7313"/>
                    <a:pt x="16312" y="8080"/>
                    <a:pt x="15612" y="8514"/>
                  </a:cubicBezTo>
                  <a:lnTo>
                    <a:pt x="7573" y="13217"/>
                  </a:lnTo>
                  <a:cubicBezTo>
                    <a:pt x="7370" y="13339"/>
                    <a:pt x="7177" y="13396"/>
                    <a:pt x="7006" y="13396"/>
                  </a:cubicBezTo>
                  <a:cubicBezTo>
                    <a:pt x="6614" y="13396"/>
                    <a:pt x="6339" y="13095"/>
                    <a:pt x="6339" y="12583"/>
                  </a:cubicBezTo>
                  <a:lnTo>
                    <a:pt x="6339" y="10348"/>
                  </a:lnTo>
                  <a:cubicBezTo>
                    <a:pt x="6339" y="9854"/>
                    <a:pt x="6036" y="9602"/>
                    <a:pt x="5655" y="9602"/>
                  </a:cubicBezTo>
                  <a:cubicBezTo>
                    <a:pt x="5470" y="9602"/>
                    <a:pt x="5267" y="9662"/>
                    <a:pt x="5071" y="9781"/>
                  </a:cubicBezTo>
                  <a:lnTo>
                    <a:pt x="3837" y="10449"/>
                  </a:lnTo>
                  <a:lnTo>
                    <a:pt x="3570" y="10615"/>
                  </a:lnTo>
                  <a:lnTo>
                    <a:pt x="1568" y="11749"/>
                  </a:lnTo>
                  <a:cubicBezTo>
                    <a:pt x="1468" y="11816"/>
                    <a:pt x="1368" y="11883"/>
                    <a:pt x="1268" y="11983"/>
                  </a:cubicBezTo>
                  <a:lnTo>
                    <a:pt x="1101" y="12116"/>
                  </a:lnTo>
                  <a:cubicBezTo>
                    <a:pt x="434" y="12717"/>
                    <a:pt x="67" y="13584"/>
                    <a:pt x="1" y="14485"/>
                  </a:cubicBezTo>
                  <a:lnTo>
                    <a:pt x="1" y="63753"/>
                  </a:lnTo>
                  <a:cubicBezTo>
                    <a:pt x="1" y="64462"/>
                    <a:pt x="352" y="64869"/>
                    <a:pt x="865" y="64869"/>
                  </a:cubicBezTo>
                  <a:cubicBezTo>
                    <a:pt x="1076" y="64869"/>
                    <a:pt x="1315" y="64800"/>
                    <a:pt x="1568" y="64654"/>
                  </a:cubicBezTo>
                  <a:lnTo>
                    <a:pt x="21950" y="52912"/>
                  </a:lnTo>
                  <a:cubicBezTo>
                    <a:pt x="22850" y="52312"/>
                    <a:pt x="23451" y="51278"/>
                    <a:pt x="23484" y="50177"/>
                  </a:cubicBezTo>
                  <a:lnTo>
                    <a:pt x="23484" y="1409"/>
                  </a:lnTo>
                  <a:cubicBezTo>
                    <a:pt x="23508" y="513"/>
                    <a:pt x="23065" y="0"/>
                    <a:pt x="2241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5"/>
            <p:cNvSpPr/>
            <p:nvPr/>
          </p:nvSpPr>
          <p:spPr>
            <a:xfrm>
              <a:off x="3979675" y="2741575"/>
              <a:ext cx="587950" cy="1622850"/>
            </a:xfrm>
            <a:custGeom>
              <a:avLst/>
              <a:gdLst/>
              <a:ahLst/>
              <a:cxnLst/>
              <a:rect l="l" t="t" r="r" b="b"/>
              <a:pathLst>
                <a:path w="23518" h="64914" extrusionOk="0">
                  <a:moveTo>
                    <a:pt x="22417" y="401"/>
                  </a:moveTo>
                  <a:cubicBezTo>
                    <a:pt x="23084" y="401"/>
                    <a:pt x="23117" y="1201"/>
                    <a:pt x="23117" y="1435"/>
                  </a:cubicBezTo>
                  <a:lnTo>
                    <a:pt x="23117" y="50203"/>
                  </a:lnTo>
                  <a:cubicBezTo>
                    <a:pt x="23050" y="51170"/>
                    <a:pt x="22550" y="52071"/>
                    <a:pt x="21750" y="52605"/>
                  </a:cubicBezTo>
                  <a:lnTo>
                    <a:pt x="1402" y="64346"/>
                  </a:lnTo>
                  <a:cubicBezTo>
                    <a:pt x="1235" y="64446"/>
                    <a:pt x="1068" y="64513"/>
                    <a:pt x="868" y="64513"/>
                  </a:cubicBezTo>
                  <a:cubicBezTo>
                    <a:pt x="434" y="64513"/>
                    <a:pt x="401" y="64013"/>
                    <a:pt x="401" y="63779"/>
                  </a:cubicBezTo>
                  <a:lnTo>
                    <a:pt x="401" y="14544"/>
                  </a:lnTo>
                  <a:cubicBezTo>
                    <a:pt x="434" y="13744"/>
                    <a:pt x="768" y="12976"/>
                    <a:pt x="1368" y="12443"/>
                  </a:cubicBezTo>
                  <a:lnTo>
                    <a:pt x="1402" y="12409"/>
                  </a:lnTo>
                  <a:lnTo>
                    <a:pt x="1502" y="12309"/>
                  </a:lnTo>
                  <a:cubicBezTo>
                    <a:pt x="1568" y="12242"/>
                    <a:pt x="1669" y="12176"/>
                    <a:pt x="1769" y="12142"/>
                  </a:cubicBezTo>
                  <a:lnTo>
                    <a:pt x="3737" y="11008"/>
                  </a:lnTo>
                  <a:lnTo>
                    <a:pt x="4037" y="10841"/>
                  </a:lnTo>
                  <a:lnTo>
                    <a:pt x="5238" y="10141"/>
                  </a:lnTo>
                  <a:cubicBezTo>
                    <a:pt x="5371" y="10074"/>
                    <a:pt x="5505" y="10041"/>
                    <a:pt x="5671" y="10041"/>
                  </a:cubicBezTo>
                  <a:cubicBezTo>
                    <a:pt x="5872" y="10041"/>
                    <a:pt x="5972" y="10141"/>
                    <a:pt x="5972" y="10374"/>
                  </a:cubicBezTo>
                  <a:lnTo>
                    <a:pt x="5972" y="12643"/>
                  </a:lnTo>
                  <a:cubicBezTo>
                    <a:pt x="5905" y="13243"/>
                    <a:pt x="6372" y="13810"/>
                    <a:pt x="7006" y="13810"/>
                  </a:cubicBezTo>
                  <a:cubicBezTo>
                    <a:pt x="7273" y="13810"/>
                    <a:pt x="7539" y="13710"/>
                    <a:pt x="7773" y="13577"/>
                  </a:cubicBezTo>
                  <a:lnTo>
                    <a:pt x="15812" y="8873"/>
                  </a:lnTo>
                  <a:cubicBezTo>
                    <a:pt x="16613" y="8373"/>
                    <a:pt x="17146" y="7472"/>
                    <a:pt x="17213" y="6505"/>
                  </a:cubicBezTo>
                  <a:lnTo>
                    <a:pt x="17213" y="4003"/>
                  </a:lnTo>
                  <a:cubicBezTo>
                    <a:pt x="17213" y="3570"/>
                    <a:pt x="17446" y="3169"/>
                    <a:pt x="17780" y="2902"/>
                  </a:cubicBezTo>
                  <a:lnTo>
                    <a:pt x="21716" y="634"/>
                  </a:lnTo>
                  <a:cubicBezTo>
                    <a:pt x="21916" y="501"/>
                    <a:pt x="22183" y="401"/>
                    <a:pt x="22417" y="401"/>
                  </a:cubicBezTo>
                  <a:close/>
                  <a:moveTo>
                    <a:pt x="22417" y="0"/>
                  </a:moveTo>
                  <a:lnTo>
                    <a:pt x="22417" y="34"/>
                  </a:lnTo>
                  <a:cubicBezTo>
                    <a:pt x="22116" y="34"/>
                    <a:pt x="21783" y="134"/>
                    <a:pt x="21516" y="301"/>
                  </a:cubicBezTo>
                  <a:lnTo>
                    <a:pt x="17580" y="2569"/>
                  </a:lnTo>
                  <a:cubicBezTo>
                    <a:pt x="17113" y="2902"/>
                    <a:pt x="16846" y="3436"/>
                    <a:pt x="16846" y="4003"/>
                  </a:cubicBezTo>
                  <a:lnTo>
                    <a:pt x="16846" y="6505"/>
                  </a:lnTo>
                  <a:cubicBezTo>
                    <a:pt x="16779" y="7339"/>
                    <a:pt x="16312" y="8106"/>
                    <a:pt x="15612" y="8540"/>
                  </a:cubicBezTo>
                  <a:lnTo>
                    <a:pt x="7573" y="13243"/>
                  </a:lnTo>
                  <a:cubicBezTo>
                    <a:pt x="7406" y="13343"/>
                    <a:pt x="7206" y="13410"/>
                    <a:pt x="7006" y="13410"/>
                  </a:cubicBezTo>
                  <a:cubicBezTo>
                    <a:pt x="6605" y="13410"/>
                    <a:pt x="6339" y="13143"/>
                    <a:pt x="6339" y="12609"/>
                  </a:cubicBezTo>
                  <a:lnTo>
                    <a:pt x="6339" y="10374"/>
                  </a:lnTo>
                  <a:cubicBezTo>
                    <a:pt x="6402" y="9961"/>
                    <a:pt x="6102" y="9638"/>
                    <a:pt x="5726" y="9638"/>
                  </a:cubicBezTo>
                  <a:cubicBezTo>
                    <a:pt x="5708" y="9638"/>
                    <a:pt x="5690" y="9639"/>
                    <a:pt x="5671" y="9641"/>
                  </a:cubicBezTo>
                  <a:cubicBezTo>
                    <a:pt x="5438" y="9641"/>
                    <a:pt x="5238" y="9674"/>
                    <a:pt x="5071" y="9807"/>
                  </a:cubicBezTo>
                  <a:lnTo>
                    <a:pt x="3870" y="10475"/>
                  </a:lnTo>
                  <a:lnTo>
                    <a:pt x="3570" y="10641"/>
                  </a:lnTo>
                  <a:lnTo>
                    <a:pt x="1568" y="11775"/>
                  </a:lnTo>
                  <a:cubicBezTo>
                    <a:pt x="1468" y="11842"/>
                    <a:pt x="1368" y="11909"/>
                    <a:pt x="1268" y="12009"/>
                  </a:cubicBezTo>
                  <a:lnTo>
                    <a:pt x="1101" y="12142"/>
                  </a:lnTo>
                  <a:cubicBezTo>
                    <a:pt x="468" y="12743"/>
                    <a:pt x="67" y="13610"/>
                    <a:pt x="1" y="14511"/>
                  </a:cubicBezTo>
                  <a:lnTo>
                    <a:pt x="1" y="63779"/>
                  </a:lnTo>
                  <a:cubicBezTo>
                    <a:pt x="1" y="64480"/>
                    <a:pt x="368" y="64913"/>
                    <a:pt x="868" y="64913"/>
                  </a:cubicBezTo>
                  <a:cubicBezTo>
                    <a:pt x="1135" y="64880"/>
                    <a:pt x="1368" y="64813"/>
                    <a:pt x="1568" y="64680"/>
                  </a:cubicBezTo>
                  <a:lnTo>
                    <a:pt x="21950" y="52938"/>
                  </a:lnTo>
                  <a:cubicBezTo>
                    <a:pt x="22884" y="52338"/>
                    <a:pt x="23451" y="51304"/>
                    <a:pt x="23517" y="50203"/>
                  </a:cubicBezTo>
                  <a:lnTo>
                    <a:pt x="23517" y="1435"/>
                  </a:lnTo>
                  <a:cubicBezTo>
                    <a:pt x="23517" y="534"/>
                    <a:pt x="23050" y="0"/>
                    <a:pt x="2241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5"/>
            <p:cNvSpPr/>
            <p:nvPr/>
          </p:nvSpPr>
          <p:spPr>
            <a:xfrm>
              <a:off x="4040375" y="4130900"/>
              <a:ext cx="92775" cy="118450"/>
            </a:xfrm>
            <a:custGeom>
              <a:avLst/>
              <a:gdLst/>
              <a:ahLst/>
              <a:cxnLst/>
              <a:rect l="l" t="t" r="r" b="b"/>
              <a:pathLst>
                <a:path w="3711" h="4738" extrusionOk="0">
                  <a:moveTo>
                    <a:pt x="1909" y="201"/>
                  </a:moveTo>
                  <a:lnTo>
                    <a:pt x="3444" y="1035"/>
                  </a:lnTo>
                  <a:lnTo>
                    <a:pt x="3010" y="1301"/>
                  </a:lnTo>
                  <a:cubicBezTo>
                    <a:pt x="2977" y="1301"/>
                    <a:pt x="2943" y="1335"/>
                    <a:pt x="2943" y="1368"/>
                  </a:cubicBezTo>
                  <a:lnTo>
                    <a:pt x="2943" y="3236"/>
                  </a:lnTo>
                  <a:lnTo>
                    <a:pt x="842" y="4470"/>
                  </a:lnTo>
                  <a:lnTo>
                    <a:pt x="842" y="2702"/>
                  </a:lnTo>
                  <a:cubicBezTo>
                    <a:pt x="842" y="2669"/>
                    <a:pt x="808" y="2636"/>
                    <a:pt x="775" y="2636"/>
                  </a:cubicBezTo>
                  <a:cubicBezTo>
                    <a:pt x="775" y="2619"/>
                    <a:pt x="767" y="2611"/>
                    <a:pt x="758" y="2611"/>
                  </a:cubicBezTo>
                  <a:cubicBezTo>
                    <a:pt x="750" y="2611"/>
                    <a:pt x="742" y="2619"/>
                    <a:pt x="742" y="2636"/>
                  </a:cubicBezTo>
                  <a:lnTo>
                    <a:pt x="675" y="2636"/>
                  </a:lnTo>
                  <a:lnTo>
                    <a:pt x="408" y="2802"/>
                  </a:lnTo>
                  <a:lnTo>
                    <a:pt x="1909" y="201"/>
                  </a:lnTo>
                  <a:close/>
                  <a:moveTo>
                    <a:pt x="1942" y="0"/>
                  </a:moveTo>
                  <a:cubicBezTo>
                    <a:pt x="1876" y="0"/>
                    <a:pt x="1842" y="0"/>
                    <a:pt x="1809" y="34"/>
                  </a:cubicBezTo>
                  <a:lnTo>
                    <a:pt x="74" y="3036"/>
                  </a:lnTo>
                  <a:cubicBezTo>
                    <a:pt x="0" y="3086"/>
                    <a:pt x="55" y="3172"/>
                    <a:pt x="115" y="3172"/>
                  </a:cubicBezTo>
                  <a:cubicBezTo>
                    <a:pt x="136" y="3172"/>
                    <a:pt x="157" y="3162"/>
                    <a:pt x="175" y="3136"/>
                  </a:cubicBezTo>
                  <a:lnTo>
                    <a:pt x="642" y="2903"/>
                  </a:lnTo>
                  <a:lnTo>
                    <a:pt x="642" y="4670"/>
                  </a:lnTo>
                  <a:cubicBezTo>
                    <a:pt x="642" y="4704"/>
                    <a:pt x="642" y="4737"/>
                    <a:pt x="675" y="4737"/>
                  </a:cubicBezTo>
                  <a:lnTo>
                    <a:pt x="775" y="4737"/>
                  </a:lnTo>
                  <a:lnTo>
                    <a:pt x="3077" y="3403"/>
                  </a:lnTo>
                  <a:cubicBezTo>
                    <a:pt x="3110" y="3403"/>
                    <a:pt x="3143" y="3370"/>
                    <a:pt x="3143" y="3336"/>
                  </a:cubicBezTo>
                  <a:lnTo>
                    <a:pt x="3143" y="1468"/>
                  </a:lnTo>
                  <a:lnTo>
                    <a:pt x="3677" y="1135"/>
                  </a:lnTo>
                  <a:cubicBezTo>
                    <a:pt x="3710" y="1101"/>
                    <a:pt x="3710" y="1101"/>
                    <a:pt x="3710" y="1068"/>
                  </a:cubicBezTo>
                  <a:cubicBezTo>
                    <a:pt x="3710" y="1035"/>
                    <a:pt x="3710" y="1001"/>
                    <a:pt x="3677" y="968"/>
                  </a:cubicBezTo>
                  <a:lnTo>
                    <a:pt x="1942"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5"/>
            <p:cNvSpPr/>
            <p:nvPr/>
          </p:nvSpPr>
          <p:spPr>
            <a:xfrm>
              <a:off x="4232350" y="4014950"/>
              <a:ext cx="82600" cy="110125"/>
            </a:xfrm>
            <a:custGeom>
              <a:avLst/>
              <a:gdLst/>
              <a:ahLst/>
              <a:cxnLst/>
              <a:rect l="l" t="t" r="r" b="b"/>
              <a:pathLst>
                <a:path w="3304" h="4405" extrusionOk="0">
                  <a:moveTo>
                    <a:pt x="2651" y="199"/>
                  </a:moveTo>
                  <a:cubicBezTo>
                    <a:pt x="2713" y="199"/>
                    <a:pt x="2774" y="227"/>
                    <a:pt x="2836" y="269"/>
                  </a:cubicBezTo>
                  <a:cubicBezTo>
                    <a:pt x="3036" y="469"/>
                    <a:pt x="3103" y="769"/>
                    <a:pt x="3070" y="1069"/>
                  </a:cubicBezTo>
                  <a:cubicBezTo>
                    <a:pt x="2903" y="2070"/>
                    <a:pt x="2536" y="3004"/>
                    <a:pt x="1936" y="3805"/>
                  </a:cubicBezTo>
                  <a:lnTo>
                    <a:pt x="1602" y="4205"/>
                  </a:lnTo>
                  <a:lnTo>
                    <a:pt x="1335" y="4138"/>
                  </a:lnTo>
                  <a:cubicBezTo>
                    <a:pt x="668" y="4005"/>
                    <a:pt x="234" y="3438"/>
                    <a:pt x="234" y="2770"/>
                  </a:cubicBezTo>
                  <a:cubicBezTo>
                    <a:pt x="201" y="2170"/>
                    <a:pt x="435" y="1570"/>
                    <a:pt x="868" y="1169"/>
                  </a:cubicBezTo>
                  <a:cubicBezTo>
                    <a:pt x="935" y="1103"/>
                    <a:pt x="1068" y="1036"/>
                    <a:pt x="1168" y="1036"/>
                  </a:cubicBezTo>
                  <a:cubicBezTo>
                    <a:pt x="1202" y="1036"/>
                    <a:pt x="1235" y="1036"/>
                    <a:pt x="1268" y="1069"/>
                  </a:cubicBezTo>
                  <a:cubicBezTo>
                    <a:pt x="1435" y="1169"/>
                    <a:pt x="1535" y="1336"/>
                    <a:pt x="1535" y="1536"/>
                  </a:cubicBezTo>
                  <a:cubicBezTo>
                    <a:pt x="1569" y="1603"/>
                    <a:pt x="1602" y="1636"/>
                    <a:pt x="1635" y="1636"/>
                  </a:cubicBezTo>
                  <a:cubicBezTo>
                    <a:pt x="1669" y="1636"/>
                    <a:pt x="1735" y="1603"/>
                    <a:pt x="1735" y="1570"/>
                  </a:cubicBezTo>
                  <a:cubicBezTo>
                    <a:pt x="1735" y="1536"/>
                    <a:pt x="1769" y="1536"/>
                    <a:pt x="1735" y="1503"/>
                  </a:cubicBezTo>
                  <a:cubicBezTo>
                    <a:pt x="1769" y="1503"/>
                    <a:pt x="1769" y="1470"/>
                    <a:pt x="1735" y="1470"/>
                  </a:cubicBezTo>
                  <a:cubicBezTo>
                    <a:pt x="1802" y="969"/>
                    <a:pt x="2102" y="502"/>
                    <a:pt x="2536" y="235"/>
                  </a:cubicBezTo>
                  <a:cubicBezTo>
                    <a:pt x="2574" y="210"/>
                    <a:pt x="2612" y="199"/>
                    <a:pt x="2651" y="199"/>
                  </a:cubicBezTo>
                  <a:close/>
                  <a:moveTo>
                    <a:pt x="2645" y="0"/>
                  </a:moveTo>
                  <a:cubicBezTo>
                    <a:pt x="2588" y="0"/>
                    <a:pt x="2528" y="12"/>
                    <a:pt x="2469" y="35"/>
                  </a:cubicBezTo>
                  <a:cubicBezTo>
                    <a:pt x="2036" y="269"/>
                    <a:pt x="1735" y="669"/>
                    <a:pt x="1635" y="1169"/>
                  </a:cubicBezTo>
                  <a:cubicBezTo>
                    <a:pt x="1569" y="1036"/>
                    <a:pt x="1469" y="936"/>
                    <a:pt x="1335" y="902"/>
                  </a:cubicBezTo>
                  <a:cubicBezTo>
                    <a:pt x="1272" y="881"/>
                    <a:pt x="1205" y="870"/>
                    <a:pt x="1138" y="870"/>
                  </a:cubicBezTo>
                  <a:cubicBezTo>
                    <a:pt x="994" y="870"/>
                    <a:pt x="849" y="922"/>
                    <a:pt x="735" y="1036"/>
                  </a:cubicBezTo>
                  <a:cubicBezTo>
                    <a:pt x="268" y="1470"/>
                    <a:pt x="1" y="2137"/>
                    <a:pt x="34" y="2804"/>
                  </a:cubicBezTo>
                  <a:cubicBezTo>
                    <a:pt x="34" y="3538"/>
                    <a:pt x="568" y="4205"/>
                    <a:pt x="1302" y="4338"/>
                  </a:cubicBezTo>
                  <a:lnTo>
                    <a:pt x="1669" y="4405"/>
                  </a:lnTo>
                  <a:cubicBezTo>
                    <a:pt x="1702" y="4405"/>
                    <a:pt x="1702" y="4405"/>
                    <a:pt x="1735" y="4372"/>
                  </a:cubicBezTo>
                  <a:lnTo>
                    <a:pt x="2069" y="3871"/>
                  </a:lnTo>
                  <a:cubicBezTo>
                    <a:pt x="2703" y="3037"/>
                    <a:pt x="3103" y="2070"/>
                    <a:pt x="3237" y="1069"/>
                  </a:cubicBezTo>
                  <a:cubicBezTo>
                    <a:pt x="3303" y="702"/>
                    <a:pt x="3203" y="335"/>
                    <a:pt x="2936" y="102"/>
                  </a:cubicBezTo>
                  <a:cubicBezTo>
                    <a:pt x="2850" y="37"/>
                    <a:pt x="2750" y="0"/>
                    <a:pt x="264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5"/>
            <p:cNvSpPr/>
            <p:nvPr/>
          </p:nvSpPr>
          <p:spPr>
            <a:xfrm>
              <a:off x="4439175" y="3964325"/>
              <a:ext cx="55900" cy="64025"/>
            </a:xfrm>
            <a:custGeom>
              <a:avLst/>
              <a:gdLst/>
              <a:ahLst/>
              <a:cxnLst/>
              <a:rect l="l" t="t" r="r" b="b"/>
              <a:pathLst>
                <a:path w="2236" h="2561" extrusionOk="0">
                  <a:moveTo>
                    <a:pt x="1668" y="192"/>
                  </a:moveTo>
                  <a:cubicBezTo>
                    <a:pt x="1702" y="192"/>
                    <a:pt x="1768" y="192"/>
                    <a:pt x="1802" y="226"/>
                  </a:cubicBezTo>
                  <a:cubicBezTo>
                    <a:pt x="1969" y="359"/>
                    <a:pt x="2069" y="559"/>
                    <a:pt x="2035" y="793"/>
                  </a:cubicBezTo>
                  <a:lnTo>
                    <a:pt x="2035" y="1260"/>
                  </a:lnTo>
                  <a:lnTo>
                    <a:pt x="201" y="2327"/>
                  </a:lnTo>
                  <a:lnTo>
                    <a:pt x="201" y="1960"/>
                  </a:lnTo>
                  <a:cubicBezTo>
                    <a:pt x="201" y="1393"/>
                    <a:pt x="467" y="859"/>
                    <a:pt x="934" y="526"/>
                  </a:cubicBezTo>
                  <a:lnTo>
                    <a:pt x="1401" y="259"/>
                  </a:lnTo>
                  <a:cubicBezTo>
                    <a:pt x="1468" y="192"/>
                    <a:pt x="1568" y="192"/>
                    <a:pt x="1668" y="192"/>
                  </a:cubicBezTo>
                  <a:close/>
                  <a:moveTo>
                    <a:pt x="1654" y="1"/>
                  </a:moveTo>
                  <a:cubicBezTo>
                    <a:pt x="1523" y="1"/>
                    <a:pt x="1389" y="45"/>
                    <a:pt x="1268" y="125"/>
                  </a:cubicBezTo>
                  <a:lnTo>
                    <a:pt x="834" y="359"/>
                  </a:lnTo>
                  <a:cubicBezTo>
                    <a:pt x="334" y="726"/>
                    <a:pt x="0" y="1326"/>
                    <a:pt x="0" y="1960"/>
                  </a:cubicBezTo>
                  <a:lnTo>
                    <a:pt x="0" y="2460"/>
                  </a:lnTo>
                  <a:cubicBezTo>
                    <a:pt x="0" y="2494"/>
                    <a:pt x="34" y="2527"/>
                    <a:pt x="34" y="2561"/>
                  </a:cubicBezTo>
                  <a:lnTo>
                    <a:pt x="134" y="2561"/>
                  </a:lnTo>
                  <a:lnTo>
                    <a:pt x="2169" y="1393"/>
                  </a:lnTo>
                  <a:cubicBezTo>
                    <a:pt x="2202" y="1360"/>
                    <a:pt x="2235" y="1326"/>
                    <a:pt x="2202" y="1293"/>
                  </a:cubicBezTo>
                  <a:lnTo>
                    <a:pt x="2202" y="793"/>
                  </a:lnTo>
                  <a:cubicBezTo>
                    <a:pt x="2235" y="492"/>
                    <a:pt x="2135" y="226"/>
                    <a:pt x="1902" y="59"/>
                  </a:cubicBezTo>
                  <a:cubicBezTo>
                    <a:pt x="1823" y="19"/>
                    <a:pt x="1739" y="1"/>
                    <a:pt x="165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5"/>
            <p:cNvSpPr/>
            <p:nvPr/>
          </p:nvSpPr>
          <p:spPr>
            <a:xfrm>
              <a:off x="4446675" y="3905625"/>
              <a:ext cx="40050" cy="54350"/>
            </a:xfrm>
            <a:custGeom>
              <a:avLst/>
              <a:gdLst/>
              <a:ahLst/>
              <a:cxnLst/>
              <a:rect l="l" t="t" r="r" b="b"/>
              <a:pathLst>
                <a:path w="1602" h="2174" extrusionOk="0">
                  <a:moveTo>
                    <a:pt x="1101" y="205"/>
                  </a:moveTo>
                  <a:cubicBezTo>
                    <a:pt x="1135" y="205"/>
                    <a:pt x="1168" y="205"/>
                    <a:pt x="1202" y="239"/>
                  </a:cubicBezTo>
                  <a:cubicBezTo>
                    <a:pt x="1335" y="339"/>
                    <a:pt x="1435" y="505"/>
                    <a:pt x="1402" y="706"/>
                  </a:cubicBezTo>
                  <a:cubicBezTo>
                    <a:pt x="1402" y="1173"/>
                    <a:pt x="1168" y="1640"/>
                    <a:pt x="768" y="1906"/>
                  </a:cubicBezTo>
                  <a:cubicBezTo>
                    <a:pt x="706" y="1948"/>
                    <a:pt x="631" y="1976"/>
                    <a:pt x="560" y="1976"/>
                  </a:cubicBezTo>
                  <a:cubicBezTo>
                    <a:pt x="516" y="1976"/>
                    <a:pt x="473" y="1965"/>
                    <a:pt x="434" y="1940"/>
                  </a:cubicBezTo>
                  <a:cubicBezTo>
                    <a:pt x="268" y="1840"/>
                    <a:pt x="201" y="1640"/>
                    <a:pt x="234" y="1473"/>
                  </a:cubicBezTo>
                  <a:cubicBezTo>
                    <a:pt x="234" y="1006"/>
                    <a:pt x="468" y="539"/>
                    <a:pt x="868" y="272"/>
                  </a:cubicBezTo>
                  <a:cubicBezTo>
                    <a:pt x="935" y="239"/>
                    <a:pt x="1001" y="205"/>
                    <a:pt x="1101" y="205"/>
                  </a:cubicBezTo>
                  <a:close/>
                  <a:moveTo>
                    <a:pt x="1055" y="0"/>
                  </a:moveTo>
                  <a:cubicBezTo>
                    <a:pt x="956" y="0"/>
                    <a:pt x="857" y="34"/>
                    <a:pt x="768" y="105"/>
                  </a:cubicBezTo>
                  <a:cubicBezTo>
                    <a:pt x="301" y="405"/>
                    <a:pt x="34" y="906"/>
                    <a:pt x="34" y="1473"/>
                  </a:cubicBezTo>
                  <a:cubicBezTo>
                    <a:pt x="1" y="1706"/>
                    <a:pt x="134" y="1940"/>
                    <a:pt x="334" y="2107"/>
                  </a:cubicBezTo>
                  <a:cubicBezTo>
                    <a:pt x="401" y="2140"/>
                    <a:pt x="468" y="2173"/>
                    <a:pt x="534" y="2173"/>
                  </a:cubicBezTo>
                  <a:cubicBezTo>
                    <a:pt x="668" y="2140"/>
                    <a:pt x="768" y="2107"/>
                    <a:pt x="868" y="2073"/>
                  </a:cubicBezTo>
                  <a:cubicBezTo>
                    <a:pt x="1302" y="1740"/>
                    <a:pt x="1568" y="1239"/>
                    <a:pt x="1568" y="706"/>
                  </a:cubicBezTo>
                  <a:cubicBezTo>
                    <a:pt x="1602" y="439"/>
                    <a:pt x="1502" y="205"/>
                    <a:pt x="1302" y="72"/>
                  </a:cubicBezTo>
                  <a:cubicBezTo>
                    <a:pt x="1224" y="25"/>
                    <a:pt x="1140" y="0"/>
                    <a:pt x="105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5"/>
            <p:cNvSpPr/>
            <p:nvPr/>
          </p:nvSpPr>
          <p:spPr>
            <a:xfrm>
              <a:off x="4164800" y="3259300"/>
              <a:ext cx="211025" cy="138100"/>
            </a:xfrm>
            <a:custGeom>
              <a:avLst/>
              <a:gdLst/>
              <a:ahLst/>
              <a:cxnLst/>
              <a:rect l="l" t="t" r="r" b="b"/>
              <a:pathLst>
                <a:path w="8441" h="5524" extrusionOk="0">
                  <a:moveTo>
                    <a:pt x="8179" y="0"/>
                  </a:moveTo>
                  <a:cubicBezTo>
                    <a:pt x="8110" y="0"/>
                    <a:pt x="8029" y="23"/>
                    <a:pt x="7940" y="73"/>
                  </a:cubicBezTo>
                  <a:lnTo>
                    <a:pt x="501" y="4376"/>
                  </a:lnTo>
                  <a:cubicBezTo>
                    <a:pt x="234" y="4576"/>
                    <a:pt x="34" y="4876"/>
                    <a:pt x="1" y="5210"/>
                  </a:cubicBezTo>
                  <a:cubicBezTo>
                    <a:pt x="1" y="5412"/>
                    <a:pt x="107" y="5524"/>
                    <a:pt x="258" y="5524"/>
                  </a:cubicBezTo>
                  <a:cubicBezTo>
                    <a:pt x="331" y="5524"/>
                    <a:pt x="414" y="5498"/>
                    <a:pt x="501" y="5443"/>
                  </a:cubicBezTo>
                  <a:lnTo>
                    <a:pt x="7940" y="1174"/>
                  </a:lnTo>
                  <a:cubicBezTo>
                    <a:pt x="8240" y="974"/>
                    <a:pt x="8440" y="673"/>
                    <a:pt x="8440" y="340"/>
                  </a:cubicBezTo>
                  <a:cubicBezTo>
                    <a:pt x="8440" y="129"/>
                    <a:pt x="8342" y="0"/>
                    <a:pt x="817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5"/>
            <p:cNvSpPr/>
            <p:nvPr/>
          </p:nvSpPr>
          <p:spPr>
            <a:xfrm>
              <a:off x="4135625" y="3297450"/>
              <a:ext cx="270225" cy="172500"/>
            </a:xfrm>
            <a:custGeom>
              <a:avLst/>
              <a:gdLst/>
              <a:ahLst/>
              <a:cxnLst/>
              <a:rect l="l" t="t" r="r" b="b"/>
              <a:pathLst>
                <a:path w="10809" h="6900" extrusionOk="0">
                  <a:moveTo>
                    <a:pt x="10551" y="1"/>
                  </a:moveTo>
                  <a:cubicBezTo>
                    <a:pt x="10478" y="1"/>
                    <a:pt x="10395" y="27"/>
                    <a:pt x="10308" y="81"/>
                  </a:cubicBezTo>
                  <a:lnTo>
                    <a:pt x="501" y="5752"/>
                  </a:lnTo>
                  <a:cubicBezTo>
                    <a:pt x="201" y="5919"/>
                    <a:pt x="0" y="6252"/>
                    <a:pt x="0" y="6586"/>
                  </a:cubicBezTo>
                  <a:cubicBezTo>
                    <a:pt x="0" y="6788"/>
                    <a:pt x="91" y="6900"/>
                    <a:pt x="243" y="6900"/>
                  </a:cubicBezTo>
                  <a:cubicBezTo>
                    <a:pt x="316" y="6900"/>
                    <a:pt x="403" y="6874"/>
                    <a:pt x="501" y="6819"/>
                  </a:cubicBezTo>
                  <a:lnTo>
                    <a:pt x="10308" y="1149"/>
                  </a:lnTo>
                  <a:cubicBezTo>
                    <a:pt x="10608" y="982"/>
                    <a:pt x="10775" y="682"/>
                    <a:pt x="10808" y="315"/>
                  </a:cubicBezTo>
                  <a:cubicBezTo>
                    <a:pt x="10808" y="112"/>
                    <a:pt x="10702" y="1"/>
                    <a:pt x="1055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5"/>
            <p:cNvSpPr/>
            <p:nvPr/>
          </p:nvSpPr>
          <p:spPr>
            <a:xfrm>
              <a:off x="4048900" y="3471100"/>
              <a:ext cx="231025" cy="154600"/>
            </a:xfrm>
            <a:custGeom>
              <a:avLst/>
              <a:gdLst/>
              <a:ahLst/>
              <a:cxnLst/>
              <a:rect l="l" t="t" r="r" b="b"/>
              <a:pathLst>
                <a:path w="9241" h="6184" extrusionOk="0">
                  <a:moveTo>
                    <a:pt x="8964" y="1"/>
                  </a:moveTo>
                  <a:cubicBezTo>
                    <a:pt x="8896" y="1"/>
                    <a:pt x="8819" y="24"/>
                    <a:pt x="8740" y="74"/>
                  </a:cubicBezTo>
                  <a:lnTo>
                    <a:pt x="501" y="4810"/>
                  </a:lnTo>
                  <a:cubicBezTo>
                    <a:pt x="200" y="5010"/>
                    <a:pt x="34" y="5311"/>
                    <a:pt x="0" y="5678"/>
                  </a:cubicBezTo>
                  <a:lnTo>
                    <a:pt x="0" y="5844"/>
                  </a:lnTo>
                  <a:cubicBezTo>
                    <a:pt x="0" y="6055"/>
                    <a:pt x="116" y="6184"/>
                    <a:pt x="277" y="6184"/>
                  </a:cubicBezTo>
                  <a:cubicBezTo>
                    <a:pt x="345" y="6184"/>
                    <a:pt x="421" y="6161"/>
                    <a:pt x="501" y="6111"/>
                  </a:cubicBezTo>
                  <a:lnTo>
                    <a:pt x="8740" y="1341"/>
                  </a:lnTo>
                  <a:cubicBezTo>
                    <a:pt x="9007" y="1141"/>
                    <a:pt x="9207" y="841"/>
                    <a:pt x="9240" y="507"/>
                  </a:cubicBezTo>
                  <a:lnTo>
                    <a:pt x="9240" y="340"/>
                  </a:lnTo>
                  <a:cubicBezTo>
                    <a:pt x="9240" y="130"/>
                    <a:pt x="9125" y="1"/>
                    <a:pt x="896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5"/>
            <p:cNvSpPr/>
            <p:nvPr/>
          </p:nvSpPr>
          <p:spPr>
            <a:xfrm>
              <a:off x="4048900" y="3413925"/>
              <a:ext cx="461175" cy="323875"/>
            </a:xfrm>
            <a:custGeom>
              <a:avLst/>
              <a:gdLst/>
              <a:ahLst/>
              <a:cxnLst/>
              <a:rect l="l" t="t" r="r" b="b"/>
              <a:pathLst>
                <a:path w="18447" h="12955" extrusionOk="0">
                  <a:moveTo>
                    <a:pt x="18220" y="0"/>
                  </a:moveTo>
                  <a:cubicBezTo>
                    <a:pt x="18166" y="0"/>
                    <a:pt x="18106" y="19"/>
                    <a:pt x="18047" y="59"/>
                  </a:cubicBezTo>
                  <a:lnTo>
                    <a:pt x="401" y="10233"/>
                  </a:lnTo>
                  <a:cubicBezTo>
                    <a:pt x="167" y="10400"/>
                    <a:pt x="0" y="10633"/>
                    <a:pt x="0" y="10933"/>
                  </a:cubicBezTo>
                  <a:lnTo>
                    <a:pt x="0" y="12668"/>
                  </a:lnTo>
                  <a:cubicBezTo>
                    <a:pt x="0" y="12838"/>
                    <a:pt x="106" y="12955"/>
                    <a:pt x="253" y="12955"/>
                  </a:cubicBezTo>
                  <a:cubicBezTo>
                    <a:pt x="309" y="12955"/>
                    <a:pt x="370" y="12938"/>
                    <a:pt x="434" y="12902"/>
                  </a:cubicBezTo>
                  <a:lnTo>
                    <a:pt x="18047" y="2728"/>
                  </a:lnTo>
                  <a:cubicBezTo>
                    <a:pt x="18280" y="2561"/>
                    <a:pt x="18447" y="2294"/>
                    <a:pt x="18447" y="1994"/>
                  </a:cubicBezTo>
                  <a:lnTo>
                    <a:pt x="18447" y="292"/>
                  </a:lnTo>
                  <a:cubicBezTo>
                    <a:pt x="18447" y="105"/>
                    <a:pt x="18348" y="0"/>
                    <a:pt x="1822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5"/>
            <p:cNvSpPr/>
            <p:nvPr/>
          </p:nvSpPr>
          <p:spPr>
            <a:xfrm>
              <a:off x="4048900" y="3590700"/>
              <a:ext cx="461175" cy="324050"/>
            </a:xfrm>
            <a:custGeom>
              <a:avLst/>
              <a:gdLst/>
              <a:ahLst/>
              <a:cxnLst/>
              <a:rect l="l" t="t" r="r" b="b"/>
              <a:pathLst>
                <a:path w="18447" h="12962" extrusionOk="0">
                  <a:moveTo>
                    <a:pt x="18220" y="1"/>
                  </a:moveTo>
                  <a:cubicBezTo>
                    <a:pt x="18166" y="1"/>
                    <a:pt x="18106" y="20"/>
                    <a:pt x="18047" y="60"/>
                  </a:cubicBezTo>
                  <a:lnTo>
                    <a:pt x="401" y="10234"/>
                  </a:lnTo>
                  <a:cubicBezTo>
                    <a:pt x="167" y="10400"/>
                    <a:pt x="34" y="10667"/>
                    <a:pt x="0" y="10934"/>
                  </a:cubicBezTo>
                  <a:lnTo>
                    <a:pt x="0" y="12669"/>
                  </a:lnTo>
                  <a:cubicBezTo>
                    <a:pt x="0" y="12856"/>
                    <a:pt x="99" y="12961"/>
                    <a:pt x="238" y="12961"/>
                  </a:cubicBezTo>
                  <a:cubicBezTo>
                    <a:pt x="298" y="12961"/>
                    <a:pt x="364" y="12942"/>
                    <a:pt x="434" y="12902"/>
                  </a:cubicBezTo>
                  <a:lnTo>
                    <a:pt x="18047" y="2728"/>
                  </a:lnTo>
                  <a:cubicBezTo>
                    <a:pt x="18280" y="2562"/>
                    <a:pt x="18447" y="2295"/>
                    <a:pt x="18447" y="2028"/>
                  </a:cubicBezTo>
                  <a:lnTo>
                    <a:pt x="18447" y="293"/>
                  </a:lnTo>
                  <a:cubicBezTo>
                    <a:pt x="18447" y="106"/>
                    <a:pt x="18348" y="1"/>
                    <a:pt x="1822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5"/>
            <p:cNvSpPr/>
            <p:nvPr/>
          </p:nvSpPr>
          <p:spPr>
            <a:xfrm>
              <a:off x="4048900" y="3647900"/>
              <a:ext cx="231025" cy="154075"/>
            </a:xfrm>
            <a:custGeom>
              <a:avLst/>
              <a:gdLst/>
              <a:ahLst/>
              <a:cxnLst/>
              <a:rect l="l" t="t" r="r" b="b"/>
              <a:pathLst>
                <a:path w="9241" h="6163" extrusionOk="0">
                  <a:moveTo>
                    <a:pt x="8964" y="1"/>
                  </a:moveTo>
                  <a:cubicBezTo>
                    <a:pt x="8896" y="1"/>
                    <a:pt x="8819" y="24"/>
                    <a:pt x="8740" y="73"/>
                  </a:cubicBezTo>
                  <a:lnTo>
                    <a:pt x="501" y="4810"/>
                  </a:lnTo>
                  <a:cubicBezTo>
                    <a:pt x="200" y="5010"/>
                    <a:pt x="34" y="5310"/>
                    <a:pt x="0" y="5644"/>
                  </a:cubicBezTo>
                  <a:lnTo>
                    <a:pt x="0" y="5811"/>
                  </a:lnTo>
                  <a:cubicBezTo>
                    <a:pt x="0" y="6032"/>
                    <a:pt x="127" y="6163"/>
                    <a:pt x="301" y="6163"/>
                  </a:cubicBezTo>
                  <a:cubicBezTo>
                    <a:pt x="363" y="6163"/>
                    <a:pt x="431" y="6146"/>
                    <a:pt x="501" y="6111"/>
                  </a:cubicBezTo>
                  <a:lnTo>
                    <a:pt x="8740" y="1341"/>
                  </a:lnTo>
                  <a:cubicBezTo>
                    <a:pt x="9007" y="1174"/>
                    <a:pt x="9207" y="841"/>
                    <a:pt x="9240" y="507"/>
                  </a:cubicBezTo>
                  <a:lnTo>
                    <a:pt x="9240" y="340"/>
                  </a:lnTo>
                  <a:cubicBezTo>
                    <a:pt x="9240" y="129"/>
                    <a:pt x="9125" y="1"/>
                    <a:pt x="896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5"/>
            <p:cNvSpPr/>
            <p:nvPr/>
          </p:nvSpPr>
          <p:spPr>
            <a:xfrm>
              <a:off x="4048900" y="3880575"/>
              <a:ext cx="192650" cy="187950"/>
            </a:xfrm>
            <a:custGeom>
              <a:avLst/>
              <a:gdLst/>
              <a:ahLst/>
              <a:cxnLst/>
              <a:rect l="l" t="t" r="r" b="b"/>
              <a:pathLst>
                <a:path w="7706" h="7518" extrusionOk="0">
                  <a:moveTo>
                    <a:pt x="7429" y="0"/>
                  </a:moveTo>
                  <a:cubicBezTo>
                    <a:pt x="7361" y="0"/>
                    <a:pt x="7285" y="23"/>
                    <a:pt x="7205" y="73"/>
                  </a:cubicBezTo>
                  <a:lnTo>
                    <a:pt x="501" y="3942"/>
                  </a:lnTo>
                  <a:cubicBezTo>
                    <a:pt x="234" y="4109"/>
                    <a:pt x="34" y="4409"/>
                    <a:pt x="0" y="4743"/>
                  </a:cubicBezTo>
                  <a:lnTo>
                    <a:pt x="0" y="7178"/>
                  </a:lnTo>
                  <a:cubicBezTo>
                    <a:pt x="0" y="7389"/>
                    <a:pt x="116" y="7518"/>
                    <a:pt x="277" y="7518"/>
                  </a:cubicBezTo>
                  <a:cubicBezTo>
                    <a:pt x="345" y="7518"/>
                    <a:pt x="421" y="7495"/>
                    <a:pt x="501" y="7445"/>
                  </a:cubicBezTo>
                  <a:lnTo>
                    <a:pt x="7205" y="3576"/>
                  </a:lnTo>
                  <a:cubicBezTo>
                    <a:pt x="7472" y="3375"/>
                    <a:pt x="7672" y="3075"/>
                    <a:pt x="7706" y="2742"/>
                  </a:cubicBezTo>
                  <a:lnTo>
                    <a:pt x="7706" y="340"/>
                  </a:lnTo>
                  <a:cubicBezTo>
                    <a:pt x="7706" y="129"/>
                    <a:pt x="7591" y="0"/>
                    <a:pt x="742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5"/>
            <p:cNvSpPr/>
            <p:nvPr/>
          </p:nvSpPr>
          <p:spPr>
            <a:xfrm>
              <a:off x="4318250" y="3725450"/>
              <a:ext cx="191825" cy="188800"/>
            </a:xfrm>
            <a:custGeom>
              <a:avLst/>
              <a:gdLst/>
              <a:ahLst/>
              <a:cxnLst/>
              <a:rect l="l" t="t" r="r" b="b"/>
              <a:pathLst>
                <a:path w="7673" h="7552" extrusionOk="0">
                  <a:moveTo>
                    <a:pt x="7396" y="1"/>
                  </a:moveTo>
                  <a:cubicBezTo>
                    <a:pt x="7328" y="1"/>
                    <a:pt x="7252" y="24"/>
                    <a:pt x="7172" y="74"/>
                  </a:cubicBezTo>
                  <a:lnTo>
                    <a:pt x="468" y="3943"/>
                  </a:lnTo>
                  <a:cubicBezTo>
                    <a:pt x="201" y="4143"/>
                    <a:pt x="1" y="4443"/>
                    <a:pt x="1" y="4777"/>
                  </a:cubicBezTo>
                  <a:lnTo>
                    <a:pt x="1" y="7212"/>
                  </a:lnTo>
                  <a:cubicBezTo>
                    <a:pt x="1" y="7423"/>
                    <a:pt x="99" y="7552"/>
                    <a:pt x="251" y="7552"/>
                  </a:cubicBezTo>
                  <a:cubicBezTo>
                    <a:pt x="315" y="7552"/>
                    <a:pt x="388" y="7528"/>
                    <a:pt x="468" y="7479"/>
                  </a:cubicBezTo>
                  <a:lnTo>
                    <a:pt x="7172" y="3609"/>
                  </a:lnTo>
                  <a:cubicBezTo>
                    <a:pt x="7473" y="3443"/>
                    <a:pt x="7639" y="3109"/>
                    <a:pt x="7673" y="2776"/>
                  </a:cubicBezTo>
                  <a:lnTo>
                    <a:pt x="7673" y="340"/>
                  </a:lnTo>
                  <a:cubicBezTo>
                    <a:pt x="7673" y="130"/>
                    <a:pt x="7558" y="1"/>
                    <a:pt x="739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5"/>
            <p:cNvSpPr/>
            <p:nvPr/>
          </p:nvSpPr>
          <p:spPr>
            <a:xfrm>
              <a:off x="4131450" y="3202425"/>
              <a:ext cx="52575" cy="102075"/>
            </a:xfrm>
            <a:custGeom>
              <a:avLst/>
              <a:gdLst/>
              <a:ahLst/>
              <a:cxnLst/>
              <a:rect l="l" t="t" r="r" b="b"/>
              <a:pathLst>
                <a:path w="2103" h="4083" extrusionOk="0">
                  <a:moveTo>
                    <a:pt x="1435" y="1"/>
                  </a:moveTo>
                  <a:cubicBezTo>
                    <a:pt x="1321" y="1"/>
                    <a:pt x="1188" y="44"/>
                    <a:pt x="1035" y="146"/>
                  </a:cubicBezTo>
                  <a:cubicBezTo>
                    <a:pt x="835" y="246"/>
                    <a:pt x="668" y="413"/>
                    <a:pt x="534" y="580"/>
                  </a:cubicBezTo>
                  <a:cubicBezTo>
                    <a:pt x="368" y="747"/>
                    <a:pt x="268" y="947"/>
                    <a:pt x="201" y="1180"/>
                  </a:cubicBezTo>
                  <a:cubicBezTo>
                    <a:pt x="101" y="1381"/>
                    <a:pt x="67" y="1614"/>
                    <a:pt x="67" y="1814"/>
                  </a:cubicBezTo>
                  <a:cubicBezTo>
                    <a:pt x="67" y="2148"/>
                    <a:pt x="134" y="2348"/>
                    <a:pt x="268" y="2448"/>
                  </a:cubicBezTo>
                  <a:cubicBezTo>
                    <a:pt x="341" y="2485"/>
                    <a:pt x="444" y="2511"/>
                    <a:pt x="566" y="2511"/>
                  </a:cubicBezTo>
                  <a:cubicBezTo>
                    <a:pt x="667" y="2511"/>
                    <a:pt x="781" y="2493"/>
                    <a:pt x="901" y="2448"/>
                  </a:cubicBezTo>
                  <a:cubicBezTo>
                    <a:pt x="1035" y="2415"/>
                    <a:pt x="1135" y="2381"/>
                    <a:pt x="1235" y="2381"/>
                  </a:cubicBezTo>
                  <a:cubicBezTo>
                    <a:pt x="1302" y="2381"/>
                    <a:pt x="1335" y="2381"/>
                    <a:pt x="1368" y="2415"/>
                  </a:cubicBezTo>
                  <a:cubicBezTo>
                    <a:pt x="1402" y="2448"/>
                    <a:pt x="1435" y="2481"/>
                    <a:pt x="1435" y="2581"/>
                  </a:cubicBezTo>
                  <a:cubicBezTo>
                    <a:pt x="1435" y="2681"/>
                    <a:pt x="1402" y="2782"/>
                    <a:pt x="1335" y="2882"/>
                  </a:cubicBezTo>
                  <a:cubicBezTo>
                    <a:pt x="1268" y="2948"/>
                    <a:pt x="1168" y="3048"/>
                    <a:pt x="1068" y="3115"/>
                  </a:cubicBezTo>
                  <a:cubicBezTo>
                    <a:pt x="970" y="3164"/>
                    <a:pt x="909" y="3195"/>
                    <a:pt x="856" y="3195"/>
                  </a:cubicBezTo>
                  <a:cubicBezTo>
                    <a:pt x="837" y="3195"/>
                    <a:pt x="819" y="3191"/>
                    <a:pt x="801" y="3182"/>
                  </a:cubicBezTo>
                  <a:cubicBezTo>
                    <a:pt x="735" y="3182"/>
                    <a:pt x="701" y="3115"/>
                    <a:pt x="668" y="3048"/>
                  </a:cubicBezTo>
                  <a:cubicBezTo>
                    <a:pt x="634" y="3048"/>
                    <a:pt x="634" y="3015"/>
                    <a:pt x="601" y="3015"/>
                  </a:cubicBezTo>
                  <a:cubicBezTo>
                    <a:pt x="601" y="3015"/>
                    <a:pt x="568" y="3015"/>
                    <a:pt x="534" y="3048"/>
                  </a:cubicBezTo>
                  <a:lnTo>
                    <a:pt x="101" y="3315"/>
                  </a:lnTo>
                  <a:cubicBezTo>
                    <a:pt x="67" y="3315"/>
                    <a:pt x="34" y="3349"/>
                    <a:pt x="34" y="3349"/>
                  </a:cubicBezTo>
                  <a:cubicBezTo>
                    <a:pt x="34" y="3382"/>
                    <a:pt x="1" y="3415"/>
                    <a:pt x="1" y="3449"/>
                  </a:cubicBezTo>
                  <a:cubicBezTo>
                    <a:pt x="1" y="3649"/>
                    <a:pt x="67" y="3782"/>
                    <a:pt x="134" y="3916"/>
                  </a:cubicBezTo>
                  <a:cubicBezTo>
                    <a:pt x="234" y="4016"/>
                    <a:pt x="334" y="4082"/>
                    <a:pt x="501" y="4082"/>
                  </a:cubicBezTo>
                  <a:cubicBezTo>
                    <a:pt x="634" y="4082"/>
                    <a:pt x="835" y="4049"/>
                    <a:pt x="1068" y="3916"/>
                  </a:cubicBezTo>
                  <a:cubicBezTo>
                    <a:pt x="1268" y="3782"/>
                    <a:pt x="1435" y="3649"/>
                    <a:pt x="1602" y="3449"/>
                  </a:cubicBezTo>
                  <a:cubicBezTo>
                    <a:pt x="1735" y="3282"/>
                    <a:pt x="1869" y="3048"/>
                    <a:pt x="1969" y="2848"/>
                  </a:cubicBezTo>
                  <a:cubicBezTo>
                    <a:pt x="2035" y="2615"/>
                    <a:pt x="2102" y="2381"/>
                    <a:pt x="2102" y="2148"/>
                  </a:cubicBezTo>
                  <a:cubicBezTo>
                    <a:pt x="2102" y="1914"/>
                    <a:pt x="2069" y="1747"/>
                    <a:pt x="2002" y="1647"/>
                  </a:cubicBezTo>
                  <a:cubicBezTo>
                    <a:pt x="1935" y="1547"/>
                    <a:pt x="1835" y="1481"/>
                    <a:pt x="1735" y="1481"/>
                  </a:cubicBezTo>
                  <a:cubicBezTo>
                    <a:pt x="1700" y="1472"/>
                    <a:pt x="1661" y="1468"/>
                    <a:pt x="1620" y="1468"/>
                  </a:cubicBezTo>
                  <a:cubicBezTo>
                    <a:pt x="1508" y="1468"/>
                    <a:pt x="1372" y="1498"/>
                    <a:pt x="1202" y="1547"/>
                  </a:cubicBezTo>
                  <a:cubicBezTo>
                    <a:pt x="1084" y="1571"/>
                    <a:pt x="982" y="1594"/>
                    <a:pt x="910" y="1594"/>
                  </a:cubicBezTo>
                  <a:cubicBezTo>
                    <a:pt x="879" y="1594"/>
                    <a:pt x="854" y="1590"/>
                    <a:pt x="835" y="1581"/>
                  </a:cubicBezTo>
                  <a:cubicBezTo>
                    <a:pt x="768" y="1581"/>
                    <a:pt x="735" y="1514"/>
                    <a:pt x="735" y="1414"/>
                  </a:cubicBezTo>
                  <a:cubicBezTo>
                    <a:pt x="735" y="1314"/>
                    <a:pt x="768" y="1214"/>
                    <a:pt x="801" y="1147"/>
                  </a:cubicBezTo>
                  <a:cubicBezTo>
                    <a:pt x="868" y="1047"/>
                    <a:pt x="935" y="980"/>
                    <a:pt x="1035" y="947"/>
                  </a:cubicBezTo>
                  <a:cubicBezTo>
                    <a:pt x="1101" y="880"/>
                    <a:pt x="1168" y="880"/>
                    <a:pt x="1235" y="880"/>
                  </a:cubicBezTo>
                  <a:cubicBezTo>
                    <a:pt x="1302" y="914"/>
                    <a:pt x="1335" y="947"/>
                    <a:pt x="1335" y="1014"/>
                  </a:cubicBezTo>
                  <a:cubicBezTo>
                    <a:pt x="1359" y="1037"/>
                    <a:pt x="1382" y="1061"/>
                    <a:pt x="1418" y="1061"/>
                  </a:cubicBezTo>
                  <a:cubicBezTo>
                    <a:pt x="1432" y="1061"/>
                    <a:pt x="1449" y="1057"/>
                    <a:pt x="1468" y="1047"/>
                  </a:cubicBezTo>
                  <a:lnTo>
                    <a:pt x="1935" y="747"/>
                  </a:lnTo>
                  <a:cubicBezTo>
                    <a:pt x="1969" y="747"/>
                    <a:pt x="1969" y="713"/>
                    <a:pt x="2002" y="680"/>
                  </a:cubicBezTo>
                  <a:cubicBezTo>
                    <a:pt x="2002" y="647"/>
                    <a:pt x="2002" y="647"/>
                    <a:pt x="2002" y="613"/>
                  </a:cubicBezTo>
                  <a:cubicBezTo>
                    <a:pt x="2002" y="447"/>
                    <a:pt x="1969" y="313"/>
                    <a:pt x="1869" y="213"/>
                  </a:cubicBezTo>
                  <a:cubicBezTo>
                    <a:pt x="1802" y="80"/>
                    <a:pt x="1702" y="13"/>
                    <a:pt x="1535" y="13"/>
                  </a:cubicBezTo>
                  <a:cubicBezTo>
                    <a:pt x="1504" y="5"/>
                    <a:pt x="1470" y="1"/>
                    <a:pt x="14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5"/>
            <p:cNvSpPr/>
            <p:nvPr/>
          </p:nvSpPr>
          <p:spPr>
            <a:xfrm>
              <a:off x="4190675" y="3175225"/>
              <a:ext cx="15025" cy="103225"/>
            </a:xfrm>
            <a:custGeom>
              <a:avLst/>
              <a:gdLst/>
              <a:ahLst/>
              <a:cxnLst/>
              <a:rect l="l" t="t" r="r" b="b"/>
              <a:pathLst>
                <a:path w="601" h="4129" extrusionOk="0">
                  <a:moveTo>
                    <a:pt x="534" y="0"/>
                  </a:moveTo>
                  <a:lnTo>
                    <a:pt x="100" y="267"/>
                  </a:lnTo>
                  <a:cubicBezTo>
                    <a:pt x="67" y="267"/>
                    <a:pt x="67" y="300"/>
                    <a:pt x="33" y="334"/>
                  </a:cubicBezTo>
                  <a:cubicBezTo>
                    <a:pt x="33" y="367"/>
                    <a:pt x="0" y="400"/>
                    <a:pt x="0" y="434"/>
                  </a:cubicBezTo>
                  <a:lnTo>
                    <a:pt x="0" y="934"/>
                  </a:lnTo>
                  <a:cubicBezTo>
                    <a:pt x="0" y="967"/>
                    <a:pt x="33" y="1001"/>
                    <a:pt x="33" y="1001"/>
                  </a:cubicBezTo>
                  <a:cubicBezTo>
                    <a:pt x="50" y="1017"/>
                    <a:pt x="58" y="1026"/>
                    <a:pt x="67" y="1026"/>
                  </a:cubicBezTo>
                  <a:cubicBezTo>
                    <a:pt x="75" y="1026"/>
                    <a:pt x="83" y="1017"/>
                    <a:pt x="100" y="1001"/>
                  </a:cubicBezTo>
                  <a:lnTo>
                    <a:pt x="534" y="767"/>
                  </a:lnTo>
                  <a:cubicBezTo>
                    <a:pt x="534" y="734"/>
                    <a:pt x="567" y="734"/>
                    <a:pt x="600" y="701"/>
                  </a:cubicBezTo>
                  <a:cubicBezTo>
                    <a:pt x="600" y="667"/>
                    <a:pt x="600" y="601"/>
                    <a:pt x="600" y="567"/>
                  </a:cubicBezTo>
                  <a:lnTo>
                    <a:pt x="600" y="100"/>
                  </a:lnTo>
                  <a:cubicBezTo>
                    <a:pt x="600" y="33"/>
                    <a:pt x="600" y="33"/>
                    <a:pt x="600" y="0"/>
                  </a:cubicBezTo>
                  <a:close/>
                  <a:moveTo>
                    <a:pt x="534" y="1134"/>
                  </a:moveTo>
                  <a:lnTo>
                    <a:pt x="100" y="1401"/>
                  </a:lnTo>
                  <a:cubicBezTo>
                    <a:pt x="67" y="1401"/>
                    <a:pt x="67" y="1434"/>
                    <a:pt x="33" y="1468"/>
                  </a:cubicBezTo>
                  <a:cubicBezTo>
                    <a:pt x="33" y="1501"/>
                    <a:pt x="0" y="1535"/>
                    <a:pt x="0" y="1568"/>
                  </a:cubicBezTo>
                  <a:lnTo>
                    <a:pt x="0" y="4036"/>
                  </a:lnTo>
                  <a:cubicBezTo>
                    <a:pt x="0" y="4070"/>
                    <a:pt x="33" y="4103"/>
                    <a:pt x="33" y="4103"/>
                  </a:cubicBezTo>
                  <a:cubicBezTo>
                    <a:pt x="50" y="4120"/>
                    <a:pt x="58" y="4128"/>
                    <a:pt x="67" y="4128"/>
                  </a:cubicBezTo>
                  <a:cubicBezTo>
                    <a:pt x="75" y="4128"/>
                    <a:pt x="83" y="4120"/>
                    <a:pt x="100" y="4103"/>
                  </a:cubicBezTo>
                  <a:lnTo>
                    <a:pt x="534" y="3870"/>
                  </a:lnTo>
                  <a:cubicBezTo>
                    <a:pt x="534" y="3836"/>
                    <a:pt x="567" y="3836"/>
                    <a:pt x="600" y="3803"/>
                  </a:cubicBezTo>
                  <a:cubicBezTo>
                    <a:pt x="600" y="3769"/>
                    <a:pt x="600" y="3736"/>
                    <a:pt x="600" y="3669"/>
                  </a:cubicBezTo>
                  <a:lnTo>
                    <a:pt x="600" y="1234"/>
                  </a:lnTo>
                  <a:cubicBezTo>
                    <a:pt x="600" y="1168"/>
                    <a:pt x="600" y="1168"/>
                    <a:pt x="600" y="1134"/>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5"/>
            <p:cNvSpPr/>
            <p:nvPr/>
          </p:nvSpPr>
          <p:spPr>
            <a:xfrm>
              <a:off x="4214025" y="3171875"/>
              <a:ext cx="45875" cy="112825"/>
            </a:xfrm>
            <a:custGeom>
              <a:avLst/>
              <a:gdLst/>
              <a:ahLst/>
              <a:cxnLst/>
              <a:rect l="l" t="t" r="r" b="b"/>
              <a:pathLst>
                <a:path w="1835" h="4513" extrusionOk="0">
                  <a:moveTo>
                    <a:pt x="1059" y="1118"/>
                  </a:moveTo>
                  <a:cubicBezTo>
                    <a:pt x="1092" y="1118"/>
                    <a:pt x="1118" y="1135"/>
                    <a:pt x="1134" y="1168"/>
                  </a:cubicBezTo>
                  <a:cubicBezTo>
                    <a:pt x="1201" y="1235"/>
                    <a:pt x="1201" y="1335"/>
                    <a:pt x="1234" y="1468"/>
                  </a:cubicBezTo>
                  <a:cubicBezTo>
                    <a:pt x="1234" y="1502"/>
                    <a:pt x="1234" y="1535"/>
                    <a:pt x="1234" y="1635"/>
                  </a:cubicBezTo>
                  <a:cubicBezTo>
                    <a:pt x="1234" y="1702"/>
                    <a:pt x="1234" y="1769"/>
                    <a:pt x="1234" y="1802"/>
                  </a:cubicBezTo>
                  <a:cubicBezTo>
                    <a:pt x="1201" y="1935"/>
                    <a:pt x="1201" y="2069"/>
                    <a:pt x="1134" y="2202"/>
                  </a:cubicBezTo>
                  <a:cubicBezTo>
                    <a:pt x="1101" y="2302"/>
                    <a:pt x="1034" y="2402"/>
                    <a:pt x="934" y="2436"/>
                  </a:cubicBezTo>
                  <a:cubicBezTo>
                    <a:pt x="874" y="2466"/>
                    <a:pt x="828" y="2482"/>
                    <a:pt x="792" y="2482"/>
                  </a:cubicBezTo>
                  <a:cubicBezTo>
                    <a:pt x="747" y="2482"/>
                    <a:pt x="719" y="2457"/>
                    <a:pt x="701" y="2402"/>
                  </a:cubicBezTo>
                  <a:cubicBezTo>
                    <a:pt x="634" y="2336"/>
                    <a:pt x="634" y="2169"/>
                    <a:pt x="634" y="1969"/>
                  </a:cubicBezTo>
                  <a:lnTo>
                    <a:pt x="634" y="1869"/>
                  </a:lnTo>
                  <a:cubicBezTo>
                    <a:pt x="634" y="1702"/>
                    <a:pt x="667" y="1568"/>
                    <a:pt x="701" y="1435"/>
                  </a:cubicBezTo>
                  <a:cubicBezTo>
                    <a:pt x="734" y="1335"/>
                    <a:pt x="834" y="1235"/>
                    <a:pt x="934" y="1168"/>
                  </a:cubicBezTo>
                  <a:cubicBezTo>
                    <a:pt x="984" y="1135"/>
                    <a:pt x="1026" y="1118"/>
                    <a:pt x="1059" y="1118"/>
                  </a:cubicBezTo>
                  <a:close/>
                  <a:moveTo>
                    <a:pt x="1768" y="1"/>
                  </a:moveTo>
                  <a:lnTo>
                    <a:pt x="1334" y="234"/>
                  </a:lnTo>
                  <a:cubicBezTo>
                    <a:pt x="1301" y="268"/>
                    <a:pt x="1301" y="301"/>
                    <a:pt x="1268" y="334"/>
                  </a:cubicBezTo>
                  <a:cubicBezTo>
                    <a:pt x="1268" y="368"/>
                    <a:pt x="1268" y="401"/>
                    <a:pt x="1268" y="434"/>
                  </a:cubicBezTo>
                  <a:lnTo>
                    <a:pt x="1268" y="634"/>
                  </a:lnTo>
                  <a:cubicBezTo>
                    <a:pt x="1201" y="534"/>
                    <a:pt x="1134" y="501"/>
                    <a:pt x="1034" y="468"/>
                  </a:cubicBezTo>
                  <a:cubicBezTo>
                    <a:pt x="934" y="468"/>
                    <a:pt x="834" y="501"/>
                    <a:pt x="734" y="568"/>
                  </a:cubicBezTo>
                  <a:cubicBezTo>
                    <a:pt x="500" y="701"/>
                    <a:pt x="300" y="935"/>
                    <a:pt x="167" y="1235"/>
                  </a:cubicBezTo>
                  <a:cubicBezTo>
                    <a:pt x="67" y="1535"/>
                    <a:pt x="0" y="1902"/>
                    <a:pt x="0" y="2336"/>
                  </a:cubicBezTo>
                  <a:lnTo>
                    <a:pt x="0" y="2469"/>
                  </a:lnTo>
                  <a:cubicBezTo>
                    <a:pt x="0" y="2869"/>
                    <a:pt x="67" y="3136"/>
                    <a:pt x="200" y="3270"/>
                  </a:cubicBezTo>
                  <a:cubicBezTo>
                    <a:pt x="267" y="3336"/>
                    <a:pt x="342" y="3370"/>
                    <a:pt x="430" y="3370"/>
                  </a:cubicBezTo>
                  <a:cubicBezTo>
                    <a:pt x="517" y="3370"/>
                    <a:pt x="617" y="3336"/>
                    <a:pt x="734" y="3270"/>
                  </a:cubicBezTo>
                  <a:cubicBezTo>
                    <a:pt x="934" y="3136"/>
                    <a:pt x="1101" y="2969"/>
                    <a:pt x="1234" y="2703"/>
                  </a:cubicBezTo>
                  <a:lnTo>
                    <a:pt x="1234" y="3036"/>
                  </a:lnTo>
                  <a:cubicBezTo>
                    <a:pt x="1234" y="3236"/>
                    <a:pt x="1201" y="3370"/>
                    <a:pt x="1134" y="3470"/>
                  </a:cubicBezTo>
                  <a:cubicBezTo>
                    <a:pt x="1101" y="3570"/>
                    <a:pt x="1034" y="3637"/>
                    <a:pt x="934" y="3703"/>
                  </a:cubicBezTo>
                  <a:cubicBezTo>
                    <a:pt x="887" y="3727"/>
                    <a:pt x="840" y="3750"/>
                    <a:pt x="804" y="3750"/>
                  </a:cubicBezTo>
                  <a:cubicBezTo>
                    <a:pt x="790" y="3750"/>
                    <a:pt x="777" y="3746"/>
                    <a:pt x="767" y="3737"/>
                  </a:cubicBezTo>
                  <a:cubicBezTo>
                    <a:pt x="734" y="3703"/>
                    <a:pt x="701" y="3670"/>
                    <a:pt x="667" y="3603"/>
                  </a:cubicBezTo>
                  <a:cubicBezTo>
                    <a:pt x="667" y="3570"/>
                    <a:pt x="634" y="3570"/>
                    <a:pt x="634" y="3537"/>
                  </a:cubicBezTo>
                  <a:cubicBezTo>
                    <a:pt x="634" y="3537"/>
                    <a:pt x="600" y="3537"/>
                    <a:pt x="567" y="3570"/>
                  </a:cubicBezTo>
                  <a:lnTo>
                    <a:pt x="133" y="3837"/>
                  </a:lnTo>
                  <a:cubicBezTo>
                    <a:pt x="100" y="3837"/>
                    <a:pt x="67" y="3870"/>
                    <a:pt x="67" y="3903"/>
                  </a:cubicBezTo>
                  <a:cubicBezTo>
                    <a:pt x="33" y="3937"/>
                    <a:pt x="33" y="3970"/>
                    <a:pt x="33" y="4004"/>
                  </a:cubicBezTo>
                  <a:cubicBezTo>
                    <a:pt x="33" y="4104"/>
                    <a:pt x="67" y="4204"/>
                    <a:pt x="133" y="4304"/>
                  </a:cubicBezTo>
                  <a:cubicBezTo>
                    <a:pt x="167" y="4404"/>
                    <a:pt x="267" y="4471"/>
                    <a:pt x="400" y="4504"/>
                  </a:cubicBezTo>
                  <a:cubicBezTo>
                    <a:pt x="430" y="4510"/>
                    <a:pt x="459" y="4513"/>
                    <a:pt x="489" y="4513"/>
                  </a:cubicBezTo>
                  <a:cubicBezTo>
                    <a:pt x="627" y="4513"/>
                    <a:pt x="769" y="4453"/>
                    <a:pt x="934" y="4370"/>
                  </a:cubicBezTo>
                  <a:cubicBezTo>
                    <a:pt x="1234" y="4204"/>
                    <a:pt x="1468" y="3970"/>
                    <a:pt x="1601" y="3670"/>
                  </a:cubicBezTo>
                  <a:cubicBezTo>
                    <a:pt x="1768" y="3370"/>
                    <a:pt x="1835" y="3003"/>
                    <a:pt x="1835" y="2603"/>
                  </a:cubicBezTo>
                  <a:lnTo>
                    <a:pt x="1835" y="101"/>
                  </a:lnTo>
                  <a:cubicBezTo>
                    <a:pt x="1835" y="67"/>
                    <a:pt x="1835" y="34"/>
                    <a:pt x="18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5"/>
            <p:cNvSpPr/>
            <p:nvPr/>
          </p:nvSpPr>
          <p:spPr>
            <a:xfrm>
              <a:off x="4269875" y="3144875"/>
              <a:ext cx="45900" cy="87075"/>
            </a:xfrm>
            <a:custGeom>
              <a:avLst/>
              <a:gdLst/>
              <a:ahLst/>
              <a:cxnLst/>
              <a:rect l="l" t="t" r="r" b="b"/>
              <a:pathLst>
                <a:path w="1836" h="3483" extrusionOk="0">
                  <a:moveTo>
                    <a:pt x="1421" y="0"/>
                  </a:moveTo>
                  <a:cubicBezTo>
                    <a:pt x="1346" y="0"/>
                    <a:pt x="1266" y="31"/>
                    <a:pt x="1168" y="80"/>
                  </a:cubicBezTo>
                  <a:cubicBezTo>
                    <a:pt x="1035" y="147"/>
                    <a:pt x="935" y="247"/>
                    <a:pt x="835" y="380"/>
                  </a:cubicBezTo>
                  <a:cubicBezTo>
                    <a:pt x="735" y="514"/>
                    <a:pt x="668" y="647"/>
                    <a:pt x="601" y="780"/>
                  </a:cubicBezTo>
                  <a:lnTo>
                    <a:pt x="601" y="580"/>
                  </a:lnTo>
                  <a:cubicBezTo>
                    <a:pt x="601" y="547"/>
                    <a:pt x="601" y="514"/>
                    <a:pt x="568" y="514"/>
                  </a:cubicBezTo>
                  <a:cubicBezTo>
                    <a:pt x="568" y="497"/>
                    <a:pt x="560" y="489"/>
                    <a:pt x="547" y="489"/>
                  </a:cubicBezTo>
                  <a:cubicBezTo>
                    <a:pt x="535" y="489"/>
                    <a:pt x="518" y="497"/>
                    <a:pt x="501" y="514"/>
                  </a:cubicBezTo>
                  <a:lnTo>
                    <a:pt x="101" y="747"/>
                  </a:lnTo>
                  <a:cubicBezTo>
                    <a:pt x="68" y="780"/>
                    <a:pt x="34" y="780"/>
                    <a:pt x="34" y="814"/>
                  </a:cubicBezTo>
                  <a:cubicBezTo>
                    <a:pt x="1" y="847"/>
                    <a:pt x="1" y="881"/>
                    <a:pt x="1" y="947"/>
                  </a:cubicBezTo>
                  <a:lnTo>
                    <a:pt x="1" y="3416"/>
                  </a:lnTo>
                  <a:cubicBezTo>
                    <a:pt x="1" y="3449"/>
                    <a:pt x="1" y="3449"/>
                    <a:pt x="34" y="3482"/>
                  </a:cubicBezTo>
                  <a:lnTo>
                    <a:pt x="101" y="3482"/>
                  </a:lnTo>
                  <a:lnTo>
                    <a:pt x="535" y="3216"/>
                  </a:lnTo>
                  <a:cubicBezTo>
                    <a:pt x="568" y="3216"/>
                    <a:pt x="601" y="3182"/>
                    <a:pt x="601" y="3149"/>
                  </a:cubicBezTo>
                  <a:cubicBezTo>
                    <a:pt x="635" y="3115"/>
                    <a:pt x="635" y="3082"/>
                    <a:pt x="635" y="3049"/>
                  </a:cubicBezTo>
                  <a:lnTo>
                    <a:pt x="635" y="1614"/>
                  </a:lnTo>
                  <a:cubicBezTo>
                    <a:pt x="635" y="1448"/>
                    <a:pt x="668" y="1314"/>
                    <a:pt x="701" y="1214"/>
                  </a:cubicBezTo>
                  <a:cubicBezTo>
                    <a:pt x="768" y="1081"/>
                    <a:pt x="835" y="1014"/>
                    <a:pt x="935" y="947"/>
                  </a:cubicBezTo>
                  <a:cubicBezTo>
                    <a:pt x="968" y="914"/>
                    <a:pt x="1002" y="897"/>
                    <a:pt x="1035" y="897"/>
                  </a:cubicBezTo>
                  <a:cubicBezTo>
                    <a:pt x="1068" y="897"/>
                    <a:pt x="1102" y="914"/>
                    <a:pt x="1135" y="947"/>
                  </a:cubicBezTo>
                  <a:cubicBezTo>
                    <a:pt x="1168" y="1014"/>
                    <a:pt x="1202" y="1114"/>
                    <a:pt x="1202" y="1281"/>
                  </a:cubicBezTo>
                  <a:lnTo>
                    <a:pt x="1202" y="2682"/>
                  </a:lnTo>
                  <a:cubicBezTo>
                    <a:pt x="1202" y="2749"/>
                    <a:pt x="1202" y="2749"/>
                    <a:pt x="1235" y="2782"/>
                  </a:cubicBezTo>
                  <a:lnTo>
                    <a:pt x="1302" y="2782"/>
                  </a:lnTo>
                  <a:lnTo>
                    <a:pt x="1736" y="2515"/>
                  </a:lnTo>
                  <a:cubicBezTo>
                    <a:pt x="1769" y="2482"/>
                    <a:pt x="1802" y="2482"/>
                    <a:pt x="1802" y="2448"/>
                  </a:cubicBezTo>
                  <a:cubicBezTo>
                    <a:pt x="1836" y="2415"/>
                    <a:pt x="1836" y="2348"/>
                    <a:pt x="1836" y="2315"/>
                  </a:cubicBezTo>
                  <a:lnTo>
                    <a:pt x="1836" y="881"/>
                  </a:lnTo>
                  <a:cubicBezTo>
                    <a:pt x="1836" y="614"/>
                    <a:pt x="1802" y="414"/>
                    <a:pt x="1736" y="280"/>
                  </a:cubicBezTo>
                  <a:cubicBezTo>
                    <a:pt x="1702" y="113"/>
                    <a:pt x="1602" y="47"/>
                    <a:pt x="1502" y="13"/>
                  </a:cubicBezTo>
                  <a:cubicBezTo>
                    <a:pt x="1475" y="4"/>
                    <a:pt x="1448" y="0"/>
                    <a:pt x="142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5"/>
            <p:cNvSpPr/>
            <p:nvPr/>
          </p:nvSpPr>
          <p:spPr>
            <a:xfrm>
              <a:off x="4343275" y="3085975"/>
              <a:ext cx="15025" cy="103450"/>
            </a:xfrm>
            <a:custGeom>
              <a:avLst/>
              <a:gdLst/>
              <a:ahLst/>
              <a:cxnLst/>
              <a:rect l="l" t="t" r="r" b="b"/>
              <a:pathLst>
                <a:path w="601" h="4138" extrusionOk="0">
                  <a:moveTo>
                    <a:pt x="501" y="1"/>
                  </a:moveTo>
                  <a:lnTo>
                    <a:pt x="67" y="268"/>
                  </a:lnTo>
                  <a:cubicBezTo>
                    <a:pt x="67" y="268"/>
                    <a:pt x="34" y="301"/>
                    <a:pt x="0" y="334"/>
                  </a:cubicBezTo>
                  <a:cubicBezTo>
                    <a:pt x="0" y="368"/>
                    <a:pt x="0" y="401"/>
                    <a:pt x="0" y="468"/>
                  </a:cubicBezTo>
                  <a:lnTo>
                    <a:pt x="0" y="935"/>
                  </a:lnTo>
                  <a:cubicBezTo>
                    <a:pt x="0" y="968"/>
                    <a:pt x="0" y="1002"/>
                    <a:pt x="0" y="1035"/>
                  </a:cubicBezTo>
                  <a:lnTo>
                    <a:pt x="67" y="1035"/>
                  </a:lnTo>
                  <a:lnTo>
                    <a:pt x="501" y="768"/>
                  </a:lnTo>
                  <a:cubicBezTo>
                    <a:pt x="534" y="768"/>
                    <a:pt x="534" y="735"/>
                    <a:pt x="567" y="701"/>
                  </a:cubicBezTo>
                  <a:cubicBezTo>
                    <a:pt x="567" y="668"/>
                    <a:pt x="601" y="635"/>
                    <a:pt x="601" y="601"/>
                  </a:cubicBezTo>
                  <a:lnTo>
                    <a:pt x="601" y="101"/>
                  </a:lnTo>
                  <a:cubicBezTo>
                    <a:pt x="601" y="68"/>
                    <a:pt x="567" y="34"/>
                    <a:pt x="567" y="34"/>
                  </a:cubicBezTo>
                  <a:cubicBezTo>
                    <a:pt x="534" y="1"/>
                    <a:pt x="534" y="1"/>
                    <a:pt x="501" y="1"/>
                  </a:cubicBezTo>
                  <a:close/>
                  <a:moveTo>
                    <a:pt x="534" y="1143"/>
                  </a:moveTo>
                  <a:cubicBezTo>
                    <a:pt x="526" y="1143"/>
                    <a:pt x="517" y="1152"/>
                    <a:pt x="501" y="1168"/>
                  </a:cubicBezTo>
                  <a:lnTo>
                    <a:pt x="67" y="1402"/>
                  </a:lnTo>
                  <a:cubicBezTo>
                    <a:pt x="67" y="1402"/>
                    <a:pt x="34" y="1435"/>
                    <a:pt x="0" y="1469"/>
                  </a:cubicBezTo>
                  <a:cubicBezTo>
                    <a:pt x="0" y="1502"/>
                    <a:pt x="0" y="1535"/>
                    <a:pt x="0" y="1569"/>
                  </a:cubicBezTo>
                  <a:lnTo>
                    <a:pt x="0" y="4037"/>
                  </a:lnTo>
                  <a:cubicBezTo>
                    <a:pt x="0" y="4070"/>
                    <a:pt x="0" y="4104"/>
                    <a:pt x="0" y="4137"/>
                  </a:cubicBezTo>
                  <a:lnTo>
                    <a:pt x="67" y="4137"/>
                  </a:lnTo>
                  <a:lnTo>
                    <a:pt x="501" y="3870"/>
                  </a:lnTo>
                  <a:cubicBezTo>
                    <a:pt x="534" y="3870"/>
                    <a:pt x="534" y="3837"/>
                    <a:pt x="567" y="3804"/>
                  </a:cubicBezTo>
                  <a:cubicBezTo>
                    <a:pt x="567" y="3770"/>
                    <a:pt x="601" y="3737"/>
                    <a:pt x="601" y="3704"/>
                  </a:cubicBezTo>
                  <a:lnTo>
                    <a:pt x="601" y="1235"/>
                  </a:lnTo>
                  <a:cubicBezTo>
                    <a:pt x="601" y="1202"/>
                    <a:pt x="567" y="1168"/>
                    <a:pt x="567" y="1168"/>
                  </a:cubicBezTo>
                  <a:cubicBezTo>
                    <a:pt x="551" y="1152"/>
                    <a:pt x="542" y="1143"/>
                    <a:pt x="534" y="1143"/>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5"/>
            <p:cNvSpPr/>
            <p:nvPr/>
          </p:nvSpPr>
          <p:spPr>
            <a:xfrm>
              <a:off x="4367450" y="3087325"/>
              <a:ext cx="45900" cy="87700"/>
            </a:xfrm>
            <a:custGeom>
              <a:avLst/>
              <a:gdLst/>
              <a:ahLst/>
              <a:cxnLst/>
              <a:rect l="l" t="t" r="r" b="b"/>
              <a:pathLst>
                <a:path w="1836" h="3508" extrusionOk="0">
                  <a:moveTo>
                    <a:pt x="1421" y="1"/>
                  </a:moveTo>
                  <a:cubicBezTo>
                    <a:pt x="1346" y="1"/>
                    <a:pt x="1266" y="31"/>
                    <a:pt x="1168" y="80"/>
                  </a:cubicBezTo>
                  <a:cubicBezTo>
                    <a:pt x="1035" y="180"/>
                    <a:pt x="935" y="280"/>
                    <a:pt x="835" y="381"/>
                  </a:cubicBezTo>
                  <a:cubicBezTo>
                    <a:pt x="735" y="514"/>
                    <a:pt x="668" y="647"/>
                    <a:pt x="601" y="814"/>
                  </a:cubicBezTo>
                  <a:lnTo>
                    <a:pt x="601" y="614"/>
                  </a:lnTo>
                  <a:cubicBezTo>
                    <a:pt x="601" y="581"/>
                    <a:pt x="601" y="547"/>
                    <a:pt x="568" y="514"/>
                  </a:cubicBezTo>
                  <a:lnTo>
                    <a:pt x="501" y="514"/>
                  </a:lnTo>
                  <a:lnTo>
                    <a:pt x="101" y="781"/>
                  </a:lnTo>
                  <a:cubicBezTo>
                    <a:pt x="67" y="781"/>
                    <a:pt x="34" y="814"/>
                    <a:pt x="34" y="848"/>
                  </a:cubicBezTo>
                  <a:cubicBezTo>
                    <a:pt x="1" y="881"/>
                    <a:pt x="1" y="914"/>
                    <a:pt x="1" y="948"/>
                  </a:cubicBezTo>
                  <a:lnTo>
                    <a:pt x="1" y="3416"/>
                  </a:lnTo>
                  <a:cubicBezTo>
                    <a:pt x="1" y="3449"/>
                    <a:pt x="1" y="3483"/>
                    <a:pt x="34" y="3483"/>
                  </a:cubicBezTo>
                  <a:cubicBezTo>
                    <a:pt x="34" y="3499"/>
                    <a:pt x="42" y="3508"/>
                    <a:pt x="55" y="3508"/>
                  </a:cubicBezTo>
                  <a:cubicBezTo>
                    <a:pt x="67" y="3508"/>
                    <a:pt x="84" y="3499"/>
                    <a:pt x="101" y="3483"/>
                  </a:cubicBezTo>
                  <a:lnTo>
                    <a:pt x="534" y="3249"/>
                  </a:lnTo>
                  <a:cubicBezTo>
                    <a:pt x="568" y="3216"/>
                    <a:pt x="601" y="3183"/>
                    <a:pt x="601" y="3149"/>
                  </a:cubicBezTo>
                  <a:cubicBezTo>
                    <a:pt x="635" y="3116"/>
                    <a:pt x="635" y="3082"/>
                    <a:pt x="635" y="3049"/>
                  </a:cubicBezTo>
                  <a:lnTo>
                    <a:pt x="635" y="1615"/>
                  </a:lnTo>
                  <a:cubicBezTo>
                    <a:pt x="635" y="1481"/>
                    <a:pt x="668" y="1348"/>
                    <a:pt x="701" y="1214"/>
                  </a:cubicBezTo>
                  <a:cubicBezTo>
                    <a:pt x="768" y="1114"/>
                    <a:pt x="835" y="1014"/>
                    <a:pt x="935" y="948"/>
                  </a:cubicBezTo>
                  <a:cubicBezTo>
                    <a:pt x="962" y="934"/>
                    <a:pt x="996" y="926"/>
                    <a:pt x="1028" y="926"/>
                  </a:cubicBezTo>
                  <a:cubicBezTo>
                    <a:pt x="1073" y="926"/>
                    <a:pt x="1115" y="942"/>
                    <a:pt x="1135" y="981"/>
                  </a:cubicBezTo>
                  <a:cubicBezTo>
                    <a:pt x="1202" y="1014"/>
                    <a:pt x="1202" y="1114"/>
                    <a:pt x="1202" y="1281"/>
                  </a:cubicBezTo>
                  <a:lnTo>
                    <a:pt x="1202" y="2716"/>
                  </a:lnTo>
                  <a:cubicBezTo>
                    <a:pt x="1202" y="2749"/>
                    <a:pt x="1235" y="2782"/>
                    <a:pt x="1235" y="2782"/>
                  </a:cubicBezTo>
                  <a:cubicBezTo>
                    <a:pt x="1252" y="2799"/>
                    <a:pt x="1260" y="2807"/>
                    <a:pt x="1268" y="2807"/>
                  </a:cubicBezTo>
                  <a:cubicBezTo>
                    <a:pt x="1277" y="2807"/>
                    <a:pt x="1285" y="2799"/>
                    <a:pt x="1302" y="2782"/>
                  </a:cubicBezTo>
                  <a:lnTo>
                    <a:pt x="1769" y="2515"/>
                  </a:lnTo>
                  <a:cubicBezTo>
                    <a:pt x="1769" y="2515"/>
                    <a:pt x="1802" y="2482"/>
                    <a:pt x="1802" y="2449"/>
                  </a:cubicBezTo>
                  <a:cubicBezTo>
                    <a:pt x="1835" y="2415"/>
                    <a:pt x="1835" y="2382"/>
                    <a:pt x="1835" y="2349"/>
                  </a:cubicBezTo>
                  <a:lnTo>
                    <a:pt x="1835" y="881"/>
                  </a:lnTo>
                  <a:cubicBezTo>
                    <a:pt x="1835" y="647"/>
                    <a:pt x="1802" y="447"/>
                    <a:pt x="1735" y="280"/>
                  </a:cubicBezTo>
                  <a:cubicBezTo>
                    <a:pt x="1702" y="147"/>
                    <a:pt x="1602" y="47"/>
                    <a:pt x="1502" y="14"/>
                  </a:cubicBezTo>
                  <a:cubicBezTo>
                    <a:pt x="1475" y="5"/>
                    <a:pt x="1448" y="1"/>
                    <a:pt x="142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5"/>
            <p:cNvSpPr/>
            <p:nvPr/>
          </p:nvSpPr>
          <p:spPr>
            <a:xfrm>
              <a:off x="5153850" y="2010050"/>
              <a:ext cx="635475" cy="1648325"/>
            </a:xfrm>
            <a:custGeom>
              <a:avLst/>
              <a:gdLst/>
              <a:ahLst/>
              <a:cxnLst/>
              <a:rect l="l" t="t" r="r" b="b"/>
              <a:pathLst>
                <a:path w="25419" h="65933" extrusionOk="0">
                  <a:moveTo>
                    <a:pt x="22360" y="0"/>
                  </a:moveTo>
                  <a:cubicBezTo>
                    <a:pt x="22071" y="0"/>
                    <a:pt x="21787" y="96"/>
                    <a:pt x="21549" y="274"/>
                  </a:cubicBezTo>
                  <a:lnTo>
                    <a:pt x="17613" y="2542"/>
                  </a:lnTo>
                  <a:cubicBezTo>
                    <a:pt x="17146" y="2876"/>
                    <a:pt x="16846" y="3410"/>
                    <a:pt x="16846" y="3977"/>
                  </a:cubicBezTo>
                  <a:lnTo>
                    <a:pt x="16846" y="6478"/>
                  </a:lnTo>
                  <a:cubicBezTo>
                    <a:pt x="16779" y="7312"/>
                    <a:pt x="16346" y="8080"/>
                    <a:pt x="15612" y="8513"/>
                  </a:cubicBezTo>
                  <a:lnTo>
                    <a:pt x="8206" y="12850"/>
                  </a:lnTo>
                  <a:lnTo>
                    <a:pt x="8206" y="11415"/>
                  </a:lnTo>
                  <a:cubicBezTo>
                    <a:pt x="8240" y="11148"/>
                    <a:pt x="8106" y="10915"/>
                    <a:pt x="7873" y="10781"/>
                  </a:cubicBezTo>
                  <a:lnTo>
                    <a:pt x="6038" y="9714"/>
                  </a:lnTo>
                  <a:cubicBezTo>
                    <a:pt x="5913" y="9658"/>
                    <a:pt x="5776" y="9632"/>
                    <a:pt x="5637" y="9632"/>
                  </a:cubicBezTo>
                  <a:cubicBezTo>
                    <a:pt x="5443" y="9632"/>
                    <a:pt x="5246" y="9684"/>
                    <a:pt x="5071" y="9781"/>
                  </a:cubicBezTo>
                  <a:lnTo>
                    <a:pt x="3870" y="10481"/>
                  </a:lnTo>
                  <a:lnTo>
                    <a:pt x="3570" y="10648"/>
                  </a:lnTo>
                  <a:lnTo>
                    <a:pt x="1602" y="11782"/>
                  </a:lnTo>
                  <a:cubicBezTo>
                    <a:pt x="1502" y="11849"/>
                    <a:pt x="1368" y="11916"/>
                    <a:pt x="1268" y="11982"/>
                  </a:cubicBezTo>
                  <a:lnTo>
                    <a:pt x="1135" y="12116"/>
                  </a:lnTo>
                  <a:cubicBezTo>
                    <a:pt x="468" y="12750"/>
                    <a:pt x="67" y="13583"/>
                    <a:pt x="34" y="14484"/>
                  </a:cubicBezTo>
                  <a:lnTo>
                    <a:pt x="34" y="63753"/>
                  </a:lnTo>
                  <a:cubicBezTo>
                    <a:pt x="1" y="64153"/>
                    <a:pt x="167" y="64553"/>
                    <a:pt x="468" y="64787"/>
                  </a:cubicBezTo>
                  <a:lnTo>
                    <a:pt x="2336" y="65854"/>
                  </a:lnTo>
                  <a:cubicBezTo>
                    <a:pt x="2477" y="65906"/>
                    <a:pt x="2623" y="65932"/>
                    <a:pt x="2769" y="65932"/>
                  </a:cubicBezTo>
                  <a:cubicBezTo>
                    <a:pt x="3001" y="65932"/>
                    <a:pt x="3231" y="65864"/>
                    <a:pt x="3436" y="65721"/>
                  </a:cubicBezTo>
                  <a:lnTo>
                    <a:pt x="23784" y="53979"/>
                  </a:lnTo>
                  <a:cubicBezTo>
                    <a:pt x="24718" y="53379"/>
                    <a:pt x="25319" y="52345"/>
                    <a:pt x="25352" y="51244"/>
                  </a:cubicBezTo>
                  <a:lnTo>
                    <a:pt x="25352" y="2476"/>
                  </a:lnTo>
                  <a:cubicBezTo>
                    <a:pt x="25419" y="1975"/>
                    <a:pt x="25185" y="1475"/>
                    <a:pt x="24785" y="1175"/>
                  </a:cubicBezTo>
                  <a:lnTo>
                    <a:pt x="22950" y="141"/>
                  </a:lnTo>
                  <a:cubicBezTo>
                    <a:pt x="22760" y="45"/>
                    <a:pt x="22559" y="0"/>
                    <a:pt x="2236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5"/>
            <p:cNvSpPr/>
            <p:nvPr/>
          </p:nvSpPr>
          <p:spPr>
            <a:xfrm>
              <a:off x="5167200" y="2250825"/>
              <a:ext cx="182650" cy="107175"/>
            </a:xfrm>
            <a:custGeom>
              <a:avLst/>
              <a:gdLst/>
              <a:ahLst/>
              <a:cxnLst/>
              <a:rect l="l" t="t" r="r" b="b"/>
              <a:pathLst>
                <a:path w="7306" h="4287" extrusionOk="0">
                  <a:moveTo>
                    <a:pt x="5103" y="1"/>
                  </a:moveTo>
                  <a:cubicBezTo>
                    <a:pt x="4909" y="1"/>
                    <a:pt x="4712" y="53"/>
                    <a:pt x="4537" y="150"/>
                  </a:cubicBezTo>
                  <a:lnTo>
                    <a:pt x="3336" y="850"/>
                  </a:lnTo>
                  <a:lnTo>
                    <a:pt x="3036" y="1017"/>
                  </a:lnTo>
                  <a:lnTo>
                    <a:pt x="1068" y="2151"/>
                  </a:lnTo>
                  <a:cubicBezTo>
                    <a:pt x="934" y="2218"/>
                    <a:pt x="834" y="2285"/>
                    <a:pt x="734" y="2385"/>
                  </a:cubicBezTo>
                  <a:lnTo>
                    <a:pt x="567" y="2518"/>
                  </a:lnTo>
                  <a:cubicBezTo>
                    <a:pt x="367" y="2718"/>
                    <a:pt x="167" y="2952"/>
                    <a:pt x="0" y="3219"/>
                  </a:cubicBezTo>
                  <a:lnTo>
                    <a:pt x="1868" y="4286"/>
                  </a:lnTo>
                  <a:cubicBezTo>
                    <a:pt x="2002" y="4019"/>
                    <a:pt x="2202" y="3786"/>
                    <a:pt x="2435" y="3586"/>
                  </a:cubicBezTo>
                  <a:lnTo>
                    <a:pt x="2569" y="3452"/>
                  </a:lnTo>
                  <a:cubicBezTo>
                    <a:pt x="2669" y="3352"/>
                    <a:pt x="2769" y="3285"/>
                    <a:pt x="2902" y="3219"/>
                  </a:cubicBezTo>
                  <a:lnTo>
                    <a:pt x="4870" y="2084"/>
                  </a:lnTo>
                  <a:lnTo>
                    <a:pt x="5171" y="1918"/>
                  </a:lnTo>
                  <a:lnTo>
                    <a:pt x="6371" y="1217"/>
                  </a:lnTo>
                  <a:cubicBezTo>
                    <a:pt x="6538" y="1113"/>
                    <a:pt x="6731" y="1061"/>
                    <a:pt x="6934" y="1061"/>
                  </a:cubicBezTo>
                  <a:cubicBezTo>
                    <a:pt x="7055" y="1061"/>
                    <a:pt x="7180" y="1080"/>
                    <a:pt x="7305" y="1117"/>
                  </a:cubicBezTo>
                  <a:lnTo>
                    <a:pt x="5504" y="83"/>
                  </a:lnTo>
                  <a:cubicBezTo>
                    <a:pt x="5379" y="27"/>
                    <a:pt x="5242" y="1"/>
                    <a:pt x="5103"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5"/>
            <p:cNvSpPr/>
            <p:nvPr/>
          </p:nvSpPr>
          <p:spPr>
            <a:xfrm>
              <a:off x="5580825" y="2010050"/>
              <a:ext cx="192650" cy="105275"/>
            </a:xfrm>
            <a:custGeom>
              <a:avLst/>
              <a:gdLst/>
              <a:ahLst/>
              <a:cxnLst/>
              <a:rect l="l" t="t" r="r" b="b"/>
              <a:pathLst>
                <a:path w="7706" h="4211" extrusionOk="0">
                  <a:moveTo>
                    <a:pt x="5281" y="0"/>
                  </a:moveTo>
                  <a:cubicBezTo>
                    <a:pt x="4992" y="0"/>
                    <a:pt x="4708" y="96"/>
                    <a:pt x="4470" y="274"/>
                  </a:cubicBezTo>
                  <a:lnTo>
                    <a:pt x="534" y="2542"/>
                  </a:lnTo>
                  <a:cubicBezTo>
                    <a:pt x="301" y="2676"/>
                    <a:pt x="100" y="2909"/>
                    <a:pt x="0" y="3143"/>
                  </a:cubicBezTo>
                  <a:lnTo>
                    <a:pt x="1835" y="4210"/>
                  </a:lnTo>
                  <a:cubicBezTo>
                    <a:pt x="1935" y="3977"/>
                    <a:pt x="2135" y="3743"/>
                    <a:pt x="2369" y="3610"/>
                  </a:cubicBezTo>
                  <a:lnTo>
                    <a:pt x="6305" y="1341"/>
                  </a:lnTo>
                  <a:cubicBezTo>
                    <a:pt x="6542" y="1163"/>
                    <a:pt x="6826" y="1068"/>
                    <a:pt x="7116" y="1068"/>
                  </a:cubicBezTo>
                  <a:cubicBezTo>
                    <a:pt x="7314" y="1068"/>
                    <a:pt x="7516" y="1113"/>
                    <a:pt x="7706" y="1208"/>
                  </a:cubicBezTo>
                  <a:lnTo>
                    <a:pt x="5871" y="141"/>
                  </a:lnTo>
                  <a:cubicBezTo>
                    <a:pt x="5681" y="45"/>
                    <a:pt x="5480" y="0"/>
                    <a:pt x="5281"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5"/>
            <p:cNvSpPr/>
            <p:nvPr/>
          </p:nvSpPr>
          <p:spPr>
            <a:xfrm>
              <a:off x="5559975" y="2088600"/>
              <a:ext cx="66750" cy="147625"/>
            </a:xfrm>
            <a:custGeom>
              <a:avLst/>
              <a:gdLst/>
              <a:ahLst/>
              <a:cxnLst/>
              <a:rect l="l" t="t" r="r" b="b"/>
              <a:pathLst>
                <a:path w="2670" h="5905" extrusionOk="0">
                  <a:moveTo>
                    <a:pt x="834" y="1"/>
                  </a:moveTo>
                  <a:cubicBezTo>
                    <a:pt x="701" y="268"/>
                    <a:pt x="601" y="568"/>
                    <a:pt x="601" y="835"/>
                  </a:cubicBezTo>
                  <a:lnTo>
                    <a:pt x="601" y="3336"/>
                  </a:lnTo>
                  <a:cubicBezTo>
                    <a:pt x="568" y="3903"/>
                    <a:pt x="367" y="4404"/>
                    <a:pt x="0" y="4837"/>
                  </a:cubicBezTo>
                  <a:lnTo>
                    <a:pt x="1835" y="5905"/>
                  </a:lnTo>
                  <a:cubicBezTo>
                    <a:pt x="2202" y="5471"/>
                    <a:pt x="2402" y="4971"/>
                    <a:pt x="2436" y="4404"/>
                  </a:cubicBezTo>
                  <a:lnTo>
                    <a:pt x="2436" y="1902"/>
                  </a:lnTo>
                  <a:cubicBezTo>
                    <a:pt x="2469" y="1602"/>
                    <a:pt x="2536" y="1335"/>
                    <a:pt x="2669" y="1068"/>
                  </a:cubicBezTo>
                  <a:lnTo>
                    <a:pt x="8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5"/>
            <p:cNvSpPr/>
            <p:nvPr/>
          </p:nvSpPr>
          <p:spPr>
            <a:xfrm>
              <a:off x="5200550" y="2036725"/>
              <a:ext cx="587950" cy="1621750"/>
            </a:xfrm>
            <a:custGeom>
              <a:avLst/>
              <a:gdLst/>
              <a:ahLst/>
              <a:cxnLst/>
              <a:rect l="l" t="t" r="r" b="b"/>
              <a:pathLst>
                <a:path w="23518" h="64870" extrusionOk="0">
                  <a:moveTo>
                    <a:pt x="22415" y="0"/>
                  </a:moveTo>
                  <a:cubicBezTo>
                    <a:pt x="22144" y="0"/>
                    <a:pt x="21839" y="88"/>
                    <a:pt x="21516" y="274"/>
                  </a:cubicBezTo>
                  <a:lnTo>
                    <a:pt x="17580" y="2543"/>
                  </a:lnTo>
                  <a:cubicBezTo>
                    <a:pt x="17113" y="2876"/>
                    <a:pt x="16846" y="3410"/>
                    <a:pt x="16813" y="3977"/>
                  </a:cubicBezTo>
                  <a:lnTo>
                    <a:pt x="16813" y="6479"/>
                  </a:lnTo>
                  <a:cubicBezTo>
                    <a:pt x="16779" y="7313"/>
                    <a:pt x="16312" y="8080"/>
                    <a:pt x="15612" y="8514"/>
                  </a:cubicBezTo>
                  <a:lnTo>
                    <a:pt x="7573" y="13217"/>
                  </a:lnTo>
                  <a:cubicBezTo>
                    <a:pt x="7370" y="13338"/>
                    <a:pt x="7177" y="13395"/>
                    <a:pt x="7006" y="13395"/>
                  </a:cubicBezTo>
                  <a:cubicBezTo>
                    <a:pt x="6614" y="13395"/>
                    <a:pt x="6338" y="13095"/>
                    <a:pt x="6338" y="12583"/>
                  </a:cubicBezTo>
                  <a:lnTo>
                    <a:pt x="6338" y="10348"/>
                  </a:lnTo>
                  <a:cubicBezTo>
                    <a:pt x="6338" y="9869"/>
                    <a:pt x="6026" y="9624"/>
                    <a:pt x="5636" y="9624"/>
                  </a:cubicBezTo>
                  <a:cubicBezTo>
                    <a:pt x="5457" y="9624"/>
                    <a:pt x="5260" y="9676"/>
                    <a:pt x="5071" y="9781"/>
                  </a:cubicBezTo>
                  <a:lnTo>
                    <a:pt x="3837" y="10482"/>
                  </a:lnTo>
                  <a:lnTo>
                    <a:pt x="3570" y="10648"/>
                  </a:lnTo>
                  <a:lnTo>
                    <a:pt x="1568" y="11783"/>
                  </a:lnTo>
                  <a:cubicBezTo>
                    <a:pt x="1468" y="11849"/>
                    <a:pt x="1368" y="11916"/>
                    <a:pt x="1268" y="11983"/>
                  </a:cubicBezTo>
                  <a:lnTo>
                    <a:pt x="1101" y="12116"/>
                  </a:lnTo>
                  <a:cubicBezTo>
                    <a:pt x="434" y="12750"/>
                    <a:pt x="67" y="13584"/>
                    <a:pt x="1" y="14485"/>
                  </a:cubicBezTo>
                  <a:lnTo>
                    <a:pt x="1" y="63753"/>
                  </a:lnTo>
                  <a:cubicBezTo>
                    <a:pt x="1" y="64462"/>
                    <a:pt x="352" y="64869"/>
                    <a:pt x="865" y="64869"/>
                  </a:cubicBezTo>
                  <a:cubicBezTo>
                    <a:pt x="1076" y="64869"/>
                    <a:pt x="1315" y="64800"/>
                    <a:pt x="1568" y="64654"/>
                  </a:cubicBezTo>
                  <a:lnTo>
                    <a:pt x="21950" y="52912"/>
                  </a:lnTo>
                  <a:cubicBezTo>
                    <a:pt x="22850" y="52312"/>
                    <a:pt x="23451" y="51278"/>
                    <a:pt x="23517" y="50177"/>
                  </a:cubicBezTo>
                  <a:lnTo>
                    <a:pt x="23517" y="1409"/>
                  </a:lnTo>
                  <a:cubicBezTo>
                    <a:pt x="23517" y="513"/>
                    <a:pt x="23068" y="0"/>
                    <a:pt x="2241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5"/>
            <p:cNvSpPr/>
            <p:nvPr/>
          </p:nvSpPr>
          <p:spPr>
            <a:xfrm>
              <a:off x="5200550" y="2036075"/>
              <a:ext cx="587100" cy="1622850"/>
            </a:xfrm>
            <a:custGeom>
              <a:avLst/>
              <a:gdLst/>
              <a:ahLst/>
              <a:cxnLst/>
              <a:rect l="l" t="t" r="r" b="b"/>
              <a:pathLst>
                <a:path w="23484" h="64914" extrusionOk="0">
                  <a:moveTo>
                    <a:pt x="22417" y="400"/>
                  </a:moveTo>
                  <a:cubicBezTo>
                    <a:pt x="23084" y="400"/>
                    <a:pt x="23117" y="1201"/>
                    <a:pt x="23117" y="1435"/>
                  </a:cubicBezTo>
                  <a:lnTo>
                    <a:pt x="23117" y="50203"/>
                  </a:lnTo>
                  <a:cubicBezTo>
                    <a:pt x="23050" y="51203"/>
                    <a:pt x="22550" y="52071"/>
                    <a:pt x="21749" y="52604"/>
                  </a:cubicBezTo>
                  <a:lnTo>
                    <a:pt x="1368" y="64346"/>
                  </a:lnTo>
                  <a:cubicBezTo>
                    <a:pt x="1201" y="64446"/>
                    <a:pt x="1035" y="64513"/>
                    <a:pt x="868" y="64513"/>
                  </a:cubicBezTo>
                  <a:cubicBezTo>
                    <a:pt x="401" y="64513"/>
                    <a:pt x="367" y="64013"/>
                    <a:pt x="367" y="63779"/>
                  </a:cubicBezTo>
                  <a:lnTo>
                    <a:pt x="367" y="14511"/>
                  </a:lnTo>
                  <a:cubicBezTo>
                    <a:pt x="401" y="13743"/>
                    <a:pt x="768" y="12976"/>
                    <a:pt x="1335" y="12442"/>
                  </a:cubicBezTo>
                  <a:lnTo>
                    <a:pt x="1402" y="12409"/>
                  </a:lnTo>
                  <a:lnTo>
                    <a:pt x="1468" y="12309"/>
                  </a:lnTo>
                  <a:cubicBezTo>
                    <a:pt x="1568" y="12242"/>
                    <a:pt x="1635" y="12176"/>
                    <a:pt x="1735" y="12142"/>
                  </a:cubicBezTo>
                  <a:lnTo>
                    <a:pt x="3737" y="10975"/>
                  </a:lnTo>
                  <a:lnTo>
                    <a:pt x="4003" y="10808"/>
                  </a:lnTo>
                  <a:lnTo>
                    <a:pt x="5204" y="10141"/>
                  </a:lnTo>
                  <a:cubicBezTo>
                    <a:pt x="5338" y="10074"/>
                    <a:pt x="5504" y="10041"/>
                    <a:pt x="5638" y="10041"/>
                  </a:cubicBezTo>
                  <a:cubicBezTo>
                    <a:pt x="5838" y="10041"/>
                    <a:pt x="5938" y="10141"/>
                    <a:pt x="5938" y="10374"/>
                  </a:cubicBezTo>
                  <a:lnTo>
                    <a:pt x="5938" y="12609"/>
                  </a:lnTo>
                  <a:cubicBezTo>
                    <a:pt x="5871" y="13243"/>
                    <a:pt x="6372" y="13777"/>
                    <a:pt x="6972" y="13810"/>
                  </a:cubicBezTo>
                  <a:cubicBezTo>
                    <a:pt x="7272" y="13777"/>
                    <a:pt x="7506" y="13710"/>
                    <a:pt x="7739" y="13577"/>
                  </a:cubicBezTo>
                  <a:lnTo>
                    <a:pt x="15778" y="8873"/>
                  </a:lnTo>
                  <a:cubicBezTo>
                    <a:pt x="16612" y="8373"/>
                    <a:pt x="17146" y="7472"/>
                    <a:pt x="17179" y="6505"/>
                  </a:cubicBezTo>
                  <a:lnTo>
                    <a:pt x="17179" y="4003"/>
                  </a:lnTo>
                  <a:cubicBezTo>
                    <a:pt x="17213" y="3569"/>
                    <a:pt x="17413" y="3169"/>
                    <a:pt x="17747" y="2902"/>
                  </a:cubicBezTo>
                  <a:lnTo>
                    <a:pt x="21683" y="601"/>
                  </a:lnTo>
                  <a:cubicBezTo>
                    <a:pt x="21916" y="501"/>
                    <a:pt x="22150" y="400"/>
                    <a:pt x="22383" y="400"/>
                  </a:cubicBezTo>
                  <a:close/>
                  <a:moveTo>
                    <a:pt x="22383" y="0"/>
                  </a:moveTo>
                  <a:lnTo>
                    <a:pt x="22383" y="34"/>
                  </a:lnTo>
                  <a:cubicBezTo>
                    <a:pt x="22083" y="34"/>
                    <a:pt x="21783" y="134"/>
                    <a:pt x="21516" y="300"/>
                  </a:cubicBezTo>
                  <a:lnTo>
                    <a:pt x="17580" y="2569"/>
                  </a:lnTo>
                  <a:cubicBezTo>
                    <a:pt x="17113" y="2902"/>
                    <a:pt x="16813" y="3436"/>
                    <a:pt x="16813" y="4003"/>
                  </a:cubicBezTo>
                  <a:lnTo>
                    <a:pt x="16813" y="6505"/>
                  </a:lnTo>
                  <a:cubicBezTo>
                    <a:pt x="16746" y="7339"/>
                    <a:pt x="16312" y="8106"/>
                    <a:pt x="15578" y="8540"/>
                  </a:cubicBezTo>
                  <a:lnTo>
                    <a:pt x="7573" y="13243"/>
                  </a:lnTo>
                  <a:cubicBezTo>
                    <a:pt x="7372" y="13343"/>
                    <a:pt x="7172" y="13410"/>
                    <a:pt x="6972" y="13410"/>
                  </a:cubicBezTo>
                  <a:cubicBezTo>
                    <a:pt x="6605" y="13410"/>
                    <a:pt x="6338" y="13143"/>
                    <a:pt x="6338" y="12609"/>
                  </a:cubicBezTo>
                  <a:lnTo>
                    <a:pt x="6338" y="10374"/>
                  </a:lnTo>
                  <a:cubicBezTo>
                    <a:pt x="6372" y="9974"/>
                    <a:pt x="6038" y="9640"/>
                    <a:pt x="5638" y="9640"/>
                  </a:cubicBezTo>
                  <a:cubicBezTo>
                    <a:pt x="5438" y="9640"/>
                    <a:pt x="5238" y="9707"/>
                    <a:pt x="5037" y="9807"/>
                  </a:cubicBezTo>
                  <a:lnTo>
                    <a:pt x="3837" y="10508"/>
                  </a:lnTo>
                  <a:lnTo>
                    <a:pt x="3536" y="10674"/>
                  </a:lnTo>
                  <a:lnTo>
                    <a:pt x="1568" y="11809"/>
                  </a:lnTo>
                  <a:cubicBezTo>
                    <a:pt x="1468" y="11875"/>
                    <a:pt x="1335" y="11942"/>
                    <a:pt x="1235" y="12009"/>
                  </a:cubicBezTo>
                  <a:lnTo>
                    <a:pt x="1101" y="12142"/>
                  </a:lnTo>
                  <a:cubicBezTo>
                    <a:pt x="434" y="12776"/>
                    <a:pt x="34" y="13610"/>
                    <a:pt x="1" y="14511"/>
                  </a:cubicBezTo>
                  <a:lnTo>
                    <a:pt x="1" y="63779"/>
                  </a:lnTo>
                  <a:cubicBezTo>
                    <a:pt x="1" y="64480"/>
                    <a:pt x="334" y="64913"/>
                    <a:pt x="868" y="64913"/>
                  </a:cubicBezTo>
                  <a:cubicBezTo>
                    <a:pt x="1101" y="64880"/>
                    <a:pt x="1368" y="64813"/>
                    <a:pt x="1568" y="64680"/>
                  </a:cubicBezTo>
                  <a:lnTo>
                    <a:pt x="21916" y="52938"/>
                  </a:lnTo>
                  <a:cubicBezTo>
                    <a:pt x="22850" y="52338"/>
                    <a:pt x="23417" y="51304"/>
                    <a:pt x="23484" y="50203"/>
                  </a:cubicBezTo>
                  <a:lnTo>
                    <a:pt x="23484" y="1435"/>
                  </a:lnTo>
                  <a:cubicBezTo>
                    <a:pt x="23484" y="534"/>
                    <a:pt x="23050" y="0"/>
                    <a:pt x="2238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5"/>
            <p:cNvSpPr/>
            <p:nvPr/>
          </p:nvSpPr>
          <p:spPr>
            <a:xfrm>
              <a:off x="5261650" y="3425400"/>
              <a:ext cx="92375" cy="118425"/>
            </a:xfrm>
            <a:custGeom>
              <a:avLst/>
              <a:gdLst/>
              <a:ahLst/>
              <a:cxnLst/>
              <a:rect l="l" t="t" r="r" b="b"/>
              <a:pathLst>
                <a:path w="3695" h="4737" extrusionOk="0">
                  <a:moveTo>
                    <a:pt x="1893" y="200"/>
                  </a:moveTo>
                  <a:lnTo>
                    <a:pt x="3427" y="1034"/>
                  </a:lnTo>
                  <a:lnTo>
                    <a:pt x="2960" y="1301"/>
                  </a:lnTo>
                  <a:cubicBezTo>
                    <a:pt x="2960" y="1301"/>
                    <a:pt x="2927" y="1335"/>
                    <a:pt x="2927" y="1368"/>
                  </a:cubicBezTo>
                  <a:lnTo>
                    <a:pt x="2927" y="3236"/>
                  </a:lnTo>
                  <a:lnTo>
                    <a:pt x="826" y="4470"/>
                  </a:lnTo>
                  <a:lnTo>
                    <a:pt x="826" y="2702"/>
                  </a:lnTo>
                  <a:cubicBezTo>
                    <a:pt x="826" y="2669"/>
                    <a:pt x="792" y="2635"/>
                    <a:pt x="759" y="2635"/>
                  </a:cubicBezTo>
                  <a:lnTo>
                    <a:pt x="659" y="2635"/>
                  </a:lnTo>
                  <a:lnTo>
                    <a:pt x="392" y="2802"/>
                  </a:lnTo>
                  <a:lnTo>
                    <a:pt x="392" y="2802"/>
                  </a:lnTo>
                  <a:lnTo>
                    <a:pt x="1893" y="200"/>
                  </a:lnTo>
                  <a:close/>
                  <a:moveTo>
                    <a:pt x="1926" y="0"/>
                  </a:moveTo>
                  <a:cubicBezTo>
                    <a:pt x="1860" y="0"/>
                    <a:pt x="1793" y="0"/>
                    <a:pt x="1793" y="67"/>
                  </a:cubicBezTo>
                  <a:lnTo>
                    <a:pt x="58" y="3036"/>
                  </a:lnTo>
                  <a:cubicBezTo>
                    <a:pt x="1" y="3093"/>
                    <a:pt x="67" y="3176"/>
                    <a:pt x="130" y="3176"/>
                  </a:cubicBezTo>
                  <a:cubicBezTo>
                    <a:pt x="140" y="3176"/>
                    <a:pt x="149" y="3174"/>
                    <a:pt x="158" y="3169"/>
                  </a:cubicBezTo>
                  <a:lnTo>
                    <a:pt x="625" y="2902"/>
                  </a:lnTo>
                  <a:lnTo>
                    <a:pt x="625" y="4670"/>
                  </a:lnTo>
                  <a:cubicBezTo>
                    <a:pt x="625" y="4704"/>
                    <a:pt x="625" y="4737"/>
                    <a:pt x="659" y="4737"/>
                  </a:cubicBezTo>
                  <a:lnTo>
                    <a:pt x="759" y="4737"/>
                  </a:lnTo>
                  <a:lnTo>
                    <a:pt x="3060" y="3403"/>
                  </a:lnTo>
                  <a:cubicBezTo>
                    <a:pt x="3094" y="3403"/>
                    <a:pt x="3127" y="3369"/>
                    <a:pt x="3127" y="3336"/>
                  </a:cubicBezTo>
                  <a:lnTo>
                    <a:pt x="3127" y="1468"/>
                  </a:lnTo>
                  <a:lnTo>
                    <a:pt x="3661" y="1134"/>
                  </a:lnTo>
                  <a:cubicBezTo>
                    <a:pt x="3694" y="1134"/>
                    <a:pt x="3694" y="1101"/>
                    <a:pt x="3694" y="1068"/>
                  </a:cubicBezTo>
                  <a:cubicBezTo>
                    <a:pt x="3694" y="1034"/>
                    <a:pt x="3694" y="1001"/>
                    <a:pt x="3661" y="968"/>
                  </a:cubicBezTo>
                  <a:lnTo>
                    <a:pt x="1926"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5"/>
            <p:cNvSpPr/>
            <p:nvPr/>
          </p:nvSpPr>
          <p:spPr>
            <a:xfrm>
              <a:off x="5452400" y="3308600"/>
              <a:ext cx="82575" cy="110975"/>
            </a:xfrm>
            <a:custGeom>
              <a:avLst/>
              <a:gdLst/>
              <a:ahLst/>
              <a:cxnLst/>
              <a:rect l="l" t="t" r="r" b="b"/>
              <a:pathLst>
                <a:path w="3303" h="4439" extrusionOk="0">
                  <a:moveTo>
                    <a:pt x="2704" y="189"/>
                  </a:moveTo>
                  <a:cubicBezTo>
                    <a:pt x="2759" y="189"/>
                    <a:pt x="2814" y="214"/>
                    <a:pt x="2869" y="269"/>
                  </a:cubicBezTo>
                  <a:cubicBezTo>
                    <a:pt x="3069" y="469"/>
                    <a:pt x="3169" y="803"/>
                    <a:pt x="3103" y="1103"/>
                  </a:cubicBezTo>
                  <a:cubicBezTo>
                    <a:pt x="2936" y="2070"/>
                    <a:pt x="2569" y="3004"/>
                    <a:pt x="1968" y="3805"/>
                  </a:cubicBezTo>
                  <a:lnTo>
                    <a:pt x="1635" y="4239"/>
                  </a:lnTo>
                  <a:lnTo>
                    <a:pt x="1368" y="4172"/>
                  </a:lnTo>
                  <a:cubicBezTo>
                    <a:pt x="701" y="4038"/>
                    <a:pt x="267" y="3471"/>
                    <a:pt x="267" y="2804"/>
                  </a:cubicBezTo>
                  <a:cubicBezTo>
                    <a:pt x="234" y="2204"/>
                    <a:pt x="467" y="1603"/>
                    <a:pt x="901" y="1203"/>
                  </a:cubicBezTo>
                  <a:cubicBezTo>
                    <a:pt x="968" y="1136"/>
                    <a:pt x="1101" y="1070"/>
                    <a:pt x="1201" y="1070"/>
                  </a:cubicBezTo>
                  <a:lnTo>
                    <a:pt x="1301" y="1070"/>
                  </a:lnTo>
                  <a:cubicBezTo>
                    <a:pt x="1468" y="1170"/>
                    <a:pt x="1568" y="1337"/>
                    <a:pt x="1568" y="1537"/>
                  </a:cubicBezTo>
                  <a:cubicBezTo>
                    <a:pt x="1602" y="1603"/>
                    <a:pt x="1635" y="1637"/>
                    <a:pt x="1668" y="1637"/>
                  </a:cubicBezTo>
                  <a:cubicBezTo>
                    <a:pt x="1702" y="1637"/>
                    <a:pt x="1768" y="1603"/>
                    <a:pt x="1768" y="1570"/>
                  </a:cubicBezTo>
                  <a:cubicBezTo>
                    <a:pt x="1768" y="1537"/>
                    <a:pt x="1802" y="1537"/>
                    <a:pt x="1802" y="1503"/>
                  </a:cubicBezTo>
                  <a:lnTo>
                    <a:pt x="1802" y="1470"/>
                  </a:lnTo>
                  <a:cubicBezTo>
                    <a:pt x="1835" y="970"/>
                    <a:pt x="2135" y="503"/>
                    <a:pt x="2569" y="236"/>
                  </a:cubicBezTo>
                  <a:cubicBezTo>
                    <a:pt x="2614" y="206"/>
                    <a:pt x="2659" y="189"/>
                    <a:pt x="2704" y="189"/>
                  </a:cubicBezTo>
                  <a:close/>
                  <a:moveTo>
                    <a:pt x="2646" y="1"/>
                  </a:moveTo>
                  <a:cubicBezTo>
                    <a:pt x="2587" y="1"/>
                    <a:pt x="2528" y="12"/>
                    <a:pt x="2469" y="36"/>
                  </a:cubicBezTo>
                  <a:cubicBezTo>
                    <a:pt x="2035" y="269"/>
                    <a:pt x="1735" y="703"/>
                    <a:pt x="1635" y="1170"/>
                  </a:cubicBezTo>
                  <a:cubicBezTo>
                    <a:pt x="1568" y="1036"/>
                    <a:pt x="1468" y="970"/>
                    <a:pt x="1335" y="903"/>
                  </a:cubicBezTo>
                  <a:cubicBezTo>
                    <a:pt x="1281" y="885"/>
                    <a:pt x="1225" y="877"/>
                    <a:pt x="1169" y="877"/>
                  </a:cubicBezTo>
                  <a:cubicBezTo>
                    <a:pt x="1017" y="877"/>
                    <a:pt x="865" y="939"/>
                    <a:pt x="768" y="1036"/>
                  </a:cubicBezTo>
                  <a:cubicBezTo>
                    <a:pt x="267" y="1503"/>
                    <a:pt x="0" y="2137"/>
                    <a:pt x="67" y="2804"/>
                  </a:cubicBezTo>
                  <a:cubicBezTo>
                    <a:pt x="34" y="3571"/>
                    <a:pt x="567" y="4205"/>
                    <a:pt x="1301" y="4372"/>
                  </a:cubicBezTo>
                  <a:lnTo>
                    <a:pt x="1702" y="4439"/>
                  </a:lnTo>
                  <a:cubicBezTo>
                    <a:pt x="1702" y="4439"/>
                    <a:pt x="1735" y="4405"/>
                    <a:pt x="1735" y="4372"/>
                  </a:cubicBezTo>
                  <a:lnTo>
                    <a:pt x="2102" y="3905"/>
                  </a:lnTo>
                  <a:cubicBezTo>
                    <a:pt x="2702" y="3071"/>
                    <a:pt x="3103" y="2104"/>
                    <a:pt x="3236" y="1103"/>
                  </a:cubicBezTo>
                  <a:cubicBezTo>
                    <a:pt x="3303" y="736"/>
                    <a:pt x="3203" y="369"/>
                    <a:pt x="2969" y="102"/>
                  </a:cubicBezTo>
                  <a:cubicBezTo>
                    <a:pt x="2862" y="38"/>
                    <a:pt x="2754" y="1"/>
                    <a:pt x="264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5"/>
            <p:cNvSpPr/>
            <p:nvPr/>
          </p:nvSpPr>
          <p:spPr>
            <a:xfrm>
              <a:off x="5660050" y="3258825"/>
              <a:ext cx="55900" cy="64025"/>
            </a:xfrm>
            <a:custGeom>
              <a:avLst/>
              <a:gdLst/>
              <a:ahLst/>
              <a:cxnLst/>
              <a:rect l="l" t="t" r="r" b="b"/>
              <a:pathLst>
                <a:path w="2236" h="2561" extrusionOk="0">
                  <a:moveTo>
                    <a:pt x="1802" y="192"/>
                  </a:moveTo>
                  <a:cubicBezTo>
                    <a:pt x="1968" y="325"/>
                    <a:pt x="2035" y="559"/>
                    <a:pt x="2035" y="759"/>
                  </a:cubicBezTo>
                  <a:lnTo>
                    <a:pt x="2035" y="1226"/>
                  </a:lnTo>
                  <a:lnTo>
                    <a:pt x="167" y="2293"/>
                  </a:lnTo>
                  <a:lnTo>
                    <a:pt x="167" y="1927"/>
                  </a:lnTo>
                  <a:cubicBezTo>
                    <a:pt x="200" y="1359"/>
                    <a:pt x="467" y="826"/>
                    <a:pt x="934" y="526"/>
                  </a:cubicBezTo>
                  <a:lnTo>
                    <a:pt x="1368" y="259"/>
                  </a:lnTo>
                  <a:cubicBezTo>
                    <a:pt x="1468" y="225"/>
                    <a:pt x="1535" y="192"/>
                    <a:pt x="1635" y="192"/>
                  </a:cubicBezTo>
                  <a:close/>
                  <a:moveTo>
                    <a:pt x="1653" y="0"/>
                  </a:moveTo>
                  <a:cubicBezTo>
                    <a:pt x="1523" y="0"/>
                    <a:pt x="1389" y="44"/>
                    <a:pt x="1268" y="125"/>
                  </a:cubicBezTo>
                  <a:lnTo>
                    <a:pt x="834" y="359"/>
                  </a:lnTo>
                  <a:cubicBezTo>
                    <a:pt x="301" y="759"/>
                    <a:pt x="0" y="1326"/>
                    <a:pt x="0" y="1960"/>
                  </a:cubicBezTo>
                  <a:lnTo>
                    <a:pt x="0" y="2494"/>
                  </a:lnTo>
                  <a:cubicBezTo>
                    <a:pt x="0" y="2527"/>
                    <a:pt x="0" y="2560"/>
                    <a:pt x="34" y="2560"/>
                  </a:cubicBezTo>
                  <a:lnTo>
                    <a:pt x="134" y="2560"/>
                  </a:lnTo>
                  <a:lnTo>
                    <a:pt x="2169" y="1393"/>
                  </a:lnTo>
                  <a:cubicBezTo>
                    <a:pt x="2202" y="1359"/>
                    <a:pt x="2202" y="1326"/>
                    <a:pt x="2202" y="1293"/>
                  </a:cubicBezTo>
                  <a:lnTo>
                    <a:pt x="2202" y="792"/>
                  </a:lnTo>
                  <a:cubicBezTo>
                    <a:pt x="2235" y="526"/>
                    <a:pt x="2102" y="225"/>
                    <a:pt x="1902" y="59"/>
                  </a:cubicBezTo>
                  <a:cubicBezTo>
                    <a:pt x="1823" y="19"/>
                    <a:pt x="1739" y="0"/>
                    <a:pt x="165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5"/>
            <p:cNvSpPr/>
            <p:nvPr/>
          </p:nvSpPr>
          <p:spPr>
            <a:xfrm>
              <a:off x="5667550" y="3200400"/>
              <a:ext cx="40050" cy="54075"/>
            </a:xfrm>
            <a:custGeom>
              <a:avLst/>
              <a:gdLst/>
              <a:ahLst/>
              <a:cxnLst/>
              <a:rect l="l" t="t" r="r" b="b"/>
              <a:pathLst>
                <a:path w="1602" h="2163" extrusionOk="0">
                  <a:moveTo>
                    <a:pt x="1068" y="194"/>
                  </a:moveTo>
                  <a:cubicBezTo>
                    <a:pt x="1135" y="194"/>
                    <a:pt x="1168" y="194"/>
                    <a:pt x="1201" y="227"/>
                  </a:cubicBezTo>
                  <a:cubicBezTo>
                    <a:pt x="1335" y="327"/>
                    <a:pt x="1402" y="528"/>
                    <a:pt x="1402" y="694"/>
                  </a:cubicBezTo>
                  <a:cubicBezTo>
                    <a:pt x="1402" y="1161"/>
                    <a:pt x="1168" y="1628"/>
                    <a:pt x="768" y="1895"/>
                  </a:cubicBezTo>
                  <a:cubicBezTo>
                    <a:pt x="706" y="1936"/>
                    <a:pt x="631" y="1965"/>
                    <a:pt x="552" y="1965"/>
                  </a:cubicBezTo>
                  <a:cubicBezTo>
                    <a:pt x="503" y="1965"/>
                    <a:pt x="452" y="1954"/>
                    <a:pt x="401" y="1929"/>
                  </a:cubicBezTo>
                  <a:cubicBezTo>
                    <a:pt x="267" y="1828"/>
                    <a:pt x="201" y="1662"/>
                    <a:pt x="234" y="1462"/>
                  </a:cubicBezTo>
                  <a:cubicBezTo>
                    <a:pt x="234" y="995"/>
                    <a:pt x="468" y="528"/>
                    <a:pt x="868" y="261"/>
                  </a:cubicBezTo>
                  <a:cubicBezTo>
                    <a:pt x="935" y="227"/>
                    <a:pt x="1001" y="194"/>
                    <a:pt x="1068" y="194"/>
                  </a:cubicBezTo>
                  <a:close/>
                  <a:moveTo>
                    <a:pt x="1079" y="0"/>
                  </a:moveTo>
                  <a:cubicBezTo>
                    <a:pt x="973" y="0"/>
                    <a:pt x="865" y="36"/>
                    <a:pt x="768" y="94"/>
                  </a:cubicBezTo>
                  <a:cubicBezTo>
                    <a:pt x="301" y="427"/>
                    <a:pt x="34" y="928"/>
                    <a:pt x="34" y="1462"/>
                  </a:cubicBezTo>
                  <a:cubicBezTo>
                    <a:pt x="1" y="1728"/>
                    <a:pt x="134" y="1962"/>
                    <a:pt x="334" y="2095"/>
                  </a:cubicBezTo>
                  <a:cubicBezTo>
                    <a:pt x="401" y="2129"/>
                    <a:pt x="468" y="2162"/>
                    <a:pt x="534" y="2162"/>
                  </a:cubicBezTo>
                  <a:cubicBezTo>
                    <a:pt x="668" y="2162"/>
                    <a:pt x="768" y="2129"/>
                    <a:pt x="868" y="2062"/>
                  </a:cubicBezTo>
                  <a:cubicBezTo>
                    <a:pt x="1301" y="1762"/>
                    <a:pt x="1568" y="1228"/>
                    <a:pt x="1568" y="694"/>
                  </a:cubicBezTo>
                  <a:cubicBezTo>
                    <a:pt x="1602" y="461"/>
                    <a:pt x="1502" y="194"/>
                    <a:pt x="1301" y="61"/>
                  </a:cubicBezTo>
                  <a:cubicBezTo>
                    <a:pt x="1232" y="19"/>
                    <a:pt x="1156" y="0"/>
                    <a:pt x="107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5"/>
            <p:cNvSpPr/>
            <p:nvPr/>
          </p:nvSpPr>
          <p:spPr>
            <a:xfrm>
              <a:off x="5385675" y="2554425"/>
              <a:ext cx="211025" cy="138125"/>
            </a:xfrm>
            <a:custGeom>
              <a:avLst/>
              <a:gdLst/>
              <a:ahLst/>
              <a:cxnLst/>
              <a:rect l="l" t="t" r="r" b="b"/>
              <a:pathLst>
                <a:path w="8441" h="5525" extrusionOk="0">
                  <a:moveTo>
                    <a:pt x="8198" y="1"/>
                  </a:moveTo>
                  <a:cubicBezTo>
                    <a:pt x="8125" y="1"/>
                    <a:pt x="8038" y="27"/>
                    <a:pt x="7940" y="81"/>
                  </a:cubicBezTo>
                  <a:lnTo>
                    <a:pt x="501" y="4384"/>
                  </a:lnTo>
                  <a:cubicBezTo>
                    <a:pt x="201" y="4551"/>
                    <a:pt x="34" y="4851"/>
                    <a:pt x="1" y="5185"/>
                  </a:cubicBezTo>
                  <a:cubicBezTo>
                    <a:pt x="1" y="5396"/>
                    <a:pt x="116" y="5524"/>
                    <a:pt x="277" y="5524"/>
                  </a:cubicBezTo>
                  <a:cubicBezTo>
                    <a:pt x="345" y="5524"/>
                    <a:pt x="422" y="5501"/>
                    <a:pt x="501" y="5452"/>
                  </a:cubicBezTo>
                  <a:lnTo>
                    <a:pt x="7940" y="1148"/>
                  </a:lnTo>
                  <a:cubicBezTo>
                    <a:pt x="8240" y="982"/>
                    <a:pt x="8440" y="648"/>
                    <a:pt x="8440" y="315"/>
                  </a:cubicBezTo>
                  <a:cubicBezTo>
                    <a:pt x="8440" y="112"/>
                    <a:pt x="8349" y="1"/>
                    <a:pt x="819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5"/>
            <p:cNvSpPr/>
            <p:nvPr/>
          </p:nvSpPr>
          <p:spPr>
            <a:xfrm>
              <a:off x="5356500" y="2592150"/>
              <a:ext cx="270225" cy="172575"/>
            </a:xfrm>
            <a:custGeom>
              <a:avLst/>
              <a:gdLst/>
              <a:ahLst/>
              <a:cxnLst/>
              <a:rect l="l" t="t" r="r" b="b"/>
              <a:pathLst>
                <a:path w="10809" h="6903" extrusionOk="0">
                  <a:moveTo>
                    <a:pt x="10532" y="0"/>
                  </a:moveTo>
                  <a:cubicBezTo>
                    <a:pt x="10464" y="0"/>
                    <a:pt x="10387" y="24"/>
                    <a:pt x="10308" y="73"/>
                  </a:cubicBezTo>
                  <a:lnTo>
                    <a:pt x="501" y="5744"/>
                  </a:lnTo>
                  <a:cubicBezTo>
                    <a:pt x="200" y="5911"/>
                    <a:pt x="0" y="6244"/>
                    <a:pt x="0" y="6578"/>
                  </a:cubicBezTo>
                  <a:cubicBezTo>
                    <a:pt x="0" y="6790"/>
                    <a:pt x="101" y="6903"/>
                    <a:pt x="266" y="6903"/>
                  </a:cubicBezTo>
                  <a:cubicBezTo>
                    <a:pt x="334" y="6903"/>
                    <a:pt x="413" y="6884"/>
                    <a:pt x="501" y="6845"/>
                  </a:cubicBezTo>
                  <a:lnTo>
                    <a:pt x="10308" y="1174"/>
                  </a:lnTo>
                  <a:cubicBezTo>
                    <a:pt x="10608" y="974"/>
                    <a:pt x="10775" y="674"/>
                    <a:pt x="10808" y="340"/>
                  </a:cubicBezTo>
                  <a:cubicBezTo>
                    <a:pt x="10808" y="129"/>
                    <a:pt x="10693" y="0"/>
                    <a:pt x="1053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5"/>
            <p:cNvSpPr/>
            <p:nvPr/>
          </p:nvSpPr>
          <p:spPr>
            <a:xfrm>
              <a:off x="5269775" y="2765300"/>
              <a:ext cx="231025" cy="154075"/>
            </a:xfrm>
            <a:custGeom>
              <a:avLst/>
              <a:gdLst/>
              <a:ahLst/>
              <a:cxnLst/>
              <a:rect l="l" t="t" r="r" b="b"/>
              <a:pathLst>
                <a:path w="9241" h="6163" extrusionOk="0">
                  <a:moveTo>
                    <a:pt x="8940" y="0"/>
                  </a:moveTo>
                  <a:cubicBezTo>
                    <a:pt x="8878" y="0"/>
                    <a:pt x="8810" y="17"/>
                    <a:pt x="8740" y="52"/>
                  </a:cubicBezTo>
                  <a:lnTo>
                    <a:pt x="501" y="4822"/>
                  </a:lnTo>
                  <a:cubicBezTo>
                    <a:pt x="200" y="5022"/>
                    <a:pt x="34" y="5323"/>
                    <a:pt x="0" y="5656"/>
                  </a:cubicBezTo>
                  <a:lnTo>
                    <a:pt x="0" y="5823"/>
                  </a:lnTo>
                  <a:cubicBezTo>
                    <a:pt x="0" y="6034"/>
                    <a:pt x="115" y="6162"/>
                    <a:pt x="277" y="6162"/>
                  </a:cubicBezTo>
                  <a:cubicBezTo>
                    <a:pt x="345" y="6162"/>
                    <a:pt x="421" y="6139"/>
                    <a:pt x="501" y="6090"/>
                  </a:cubicBezTo>
                  <a:lnTo>
                    <a:pt x="8740" y="1353"/>
                  </a:lnTo>
                  <a:cubicBezTo>
                    <a:pt x="9007" y="1153"/>
                    <a:pt x="9207" y="853"/>
                    <a:pt x="9240" y="519"/>
                  </a:cubicBezTo>
                  <a:lnTo>
                    <a:pt x="9240" y="352"/>
                  </a:lnTo>
                  <a:cubicBezTo>
                    <a:pt x="9240" y="131"/>
                    <a:pt x="9113" y="0"/>
                    <a:pt x="894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5"/>
            <p:cNvSpPr/>
            <p:nvPr/>
          </p:nvSpPr>
          <p:spPr>
            <a:xfrm>
              <a:off x="5269775" y="2708400"/>
              <a:ext cx="461175" cy="324050"/>
            </a:xfrm>
            <a:custGeom>
              <a:avLst/>
              <a:gdLst/>
              <a:ahLst/>
              <a:cxnLst/>
              <a:rect l="l" t="t" r="r" b="b"/>
              <a:pathLst>
                <a:path w="18447" h="12962" extrusionOk="0">
                  <a:moveTo>
                    <a:pt x="18220" y="1"/>
                  </a:moveTo>
                  <a:cubicBezTo>
                    <a:pt x="18166" y="1"/>
                    <a:pt x="18106" y="20"/>
                    <a:pt x="18046" y="60"/>
                  </a:cubicBezTo>
                  <a:lnTo>
                    <a:pt x="400" y="10234"/>
                  </a:lnTo>
                  <a:cubicBezTo>
                    <a:pt x="167" y="10401"/>
                    <a:pt x="34" y="10667"/>
                    <a:pt x="0" y="10934"/>
                  </a:cubicBezTo>
                  <a:lnTo>
                    <a:pt x="0" y="12669"/>
                  </a:lnTo>
                  <a:cubicBezTo>
                    <a:pt x="0" y="12856"/>
                    <a:pt x="99" y="12961"/>
                    <a:pt x="238" y="12961"/>
                  </a:cubicBezTo>
                  <a:cubicBezTo>
                    <a:pt x="297" y="12961"/>
                    <a:pt x="364" y="12942"/>
                    <a:pt x="434" y="12902"/>
                  </a:cubicBezTo>
                  <a:lnTo>
                    <a:pt x="18046" y="2728"/>
                  </a:lnTo>
                  <a:cubicBezTo>
                    <a:pt x="18280" y="2562"/>
                    <a:pt x="18447" y="2295"/>
                    <a:pt x="18447" y="2028"/>
                  </a:cubicBezTo>
                  <a:lnTo>
                    <a:pt x="18447" y="293"/>
                  </a:lnTo>
                  <a:cubicBezTo>
                    <a:pt x="18447" y="106"/>
                    <a:pt x="18348" y="1"/>
                    <a:pt x="1822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5"/>
            <p:cNvSpPr/>
            <p:nvPr/>
          </p:nvSpPr>
          <p:spPr>
            <a:xfrm>
              <a:off x="5269775" y="2885350"/>
              <a:ext cx="461175" cy="323875"/>
            </a:xfrm>
            <a:custGeom>
              <a:avLst/>
              <a:gdLst/>
              <a:ahLst/>
              <a:cxnLst/>
              <a:rect l="l" t="t" r="r" b="b"/>
              <a:pathLst>
                <a:path w="18447" h="12955" extrusionOk="0">
                  <a:moveTo>
                    <a:pt x="18206" y="1"/>
                  </a:moveTo>
                  <a:cubicBezTo>
                    <a:pt x="18156" y="1"/>
                    <a:pt x="18101" y="17"/>
                    <a:pt x="18046" y="54"/>
                  </a:cubicBezTo>
                  <a:lnTo>
                    <a:pt x="400" y="10227"/>
                  </a:lnTo>
                  <a:cubicBezTo>
                    <a:pt x="167" y="10394"/>
                    <a:pt x="34" y="10661"/>
                    <a:pt x="0" y="10961"/>
                  </a:cubicBezTo>
                  <a:lnTo>
                    <a:pt x="0" y="12663"/>
                  </a:lnTo>
                  <a:cubicBezTo>
                    <a:pt x="0" y="12850"/>
                    <a:pt x="99" y="12955"/>
                    <a:pt x="238" y="12955"/>
                  </a:cubicBezTo>
                  <a:cubicBezTo>
                    <a:pt x="297" y="12955"/>
                    <a:pt x="364" y="12936"/>
                    <a:pt x="434" y="12896"/>
                  </a:cubicBezTo>
                  <a:lnTo>
                    <a:pt x="18046" y="2722"/>
                  </a:lnTo>
                  <a:cubicBezTo>
                    <a:pt x="18280" y="2555"/>
                    <a:pt x="18447" y="2288"/>
                    <a:pt x="18447" y="2022"/>
                  </a:cubicBezTo>
                  <a:lnTo>
                    <a:pt x="18447" y="287"/>
                  </a:lnTo>
                  <a:cubicBezTo>
                    <a:pt x="18447" y="117"/>
                    <a:pt x="18341" y="1"/>
                    <a:pt x="1820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5"/>
            <p:cNvSpPr/>
            <p:nvPr/>
          </p:nvSpPr>
          <p:spPr>
            <a:xfrm>
              <a:off x="5269775" y="2942400"/>
              <a:ext cx="231025" cy="154200"/>
            </a:xfrm>
            <a:custGeom>
              <a:avLst/>
              <a:gdLst/>
              <a:ahLst/>
              <a:cxnLst/>
              <a:rect l="l" t="t" r="r" b="b"/>
              <a:pathLst>
                <a:path w="9241" h="6168" extrusionOk="0">
                  <a:moveTo>
                    <a:pt x="8964" y="0"/>
                  </a:moveTo>
                  <a:cubicBezTo>
                    <a:pt x="8896" y="0"/>
                    <a:pt x="8819" y="24"/>
                    <a:pt x="8740" y="73"/>
                  </a:cubicBezTo>
                  <a:lnTo>
                    <a:pt x="501" y="4843"/>
                  </a:lnTo>
                  <a:cubicBezTo>
                    <a:pt x="200" y="5010"/>
                    <a:pt x="34" y="5310"/>
                    <a:pt x="0" y="5677"/>
                  </a:cubicBezTo>
                  <a:lnTo>
                    <a:pt x="0" y="5811"/>
                  </a:lnTo>
                  <a:cubicBezTo>
                    <a:pt x="0" y="6049"/>
                    <a:pt x="119" y="6168"/>
                    <a:pt x="285" y="6168"/>
                  </a:cubicBezTo>
                  <a:cubicBezTo>
                    <a:pt x="351" y="6168"/>
                    <a:pt x="424" y="6149"/>
                    <a:pt x="501" y="6111"/>
                  </a:cubicBezTo>
                  <a:lnTo>
                    <a:pt x="8740" y="1341"/>
                  </a:lnTo>
                  <a:cubicBezTo>
                    <a:pt x="9007" y="1174"/>
                    <a:pt x="9207" y="840"/>
                    <a:pt x="9240" y="507"/>
                  </a:cubicBezTo>
                  <a:lnTo>
                    <a:pt x="9240" y="340"/>
                  </a:lnTo>
                  <a:cubicBezTo>
                    <a:pt x="9240" y="129"/>
                    <a:pt x="9125" y="0"/>
                    <a:pt x="896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5"/>
            <p:cNvSpPr/>
            <p:nvPr/>
          </p:nvSpPr>
          <p:spPr>
            <a:xfrm>
              <a:off x="5269775" y="3175075"/>
              <a:ext cx="191825" cy="188400"/>
            </a:xfrm>
            <a:custGeom>
              <a:avLst/>
              <a:gdLst/>
              <a:ahLst/>
              <a:cxnLst/>
              <a:rect l="l" t="t" r="r" b="b"/>
              <a:pathLst>
                <a:path w="7673" h="7536" extrusionOk="0">
                  <a:moveTo>
                    <a:pt x="7422" y="0"/>
                  </a:moveTo>
                  <a:cubicBezTo>
                    <a:pt x="7358" y="0"/>
                    <a:pt x="7285" y="23"/>
                    <a:pt x="7205" y="73"/>
                  </a:cubicBezTo>
                  <a:lnTo>
                    <a:pt x="501" y="3942"/>
                  </a:lnTo>
                  <a:cubicBezTo>
                    <a:pt x="200" y="4109"/>
                    <a:pt x="34" y="4443"/>
                    <a:pt x="0" y="4776"/>
                  </a:cubicBezTo>
                  <a:lnTo>
                    <a:pt x="0" y="7178"/>
                  </a:lnTo>
                  <a:cubicBezTo>
                    <a:pt x="0" y="7416"/>
                    <a:pt x="119" y="7535"/>
                    <a:pt x="285" y="7535"/>
                  </a:cubicBezTo>
                  <a:cubicBezTo>
                    <a:pt x="351" y="7535"/>
                    <a:pt x="424" y="7516"/>
                    <a:pt x="501" y="7478"/>
                  </a:cubicBezTo>
                  <a:lnTo>
                    <a:pt x="7205" y="3609"/>
                  </a:lnTo>
                  <a:cubicBezTo>
                    <a:pt x="7472" y="3409"/>
                    <a:pt x="7672" y="3108"/>
                    <a:pt x="7672" y="2775"/>
                  </a:cubicBezTo>
                  <a:lnTo>
                    <a:pt x="7672" y="340"/>
                  </a:lnTo>
                  <a:cubicBezTo>
                    <a:pt x="7672" y="129"/>
                    <a:pt x="7574" y="0"/>
                    <a:pt x="742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5"/>
            <p:cNvSpPr/>
            <p:nvPr/>
          </p:nvSpPr>
          <p:spPr>
            <a:xfrm>
              <a:off x="5539125" y="3019950"/>
              <a:ext cx="191825" cy="187950"/>
            </a:xfrm>
            <a:custGeom>
              <a:avLst/>
              <a:gdLst/>
              <a:ahLst/>
              <a:cxnLst/>
              <a:rect l="l" t="t" r="r" b="b"/>
              <a:pathLst>
                <a:path w="7673" h="7518" extrusionOk="0">
                  <a:moveTo>
                    <a:pt x="7396" y="1"/>
                  </a:moveTo>
                  <a:cubicBezTo>
                    <a:pt x="7328" y="1"/>
                    <a:pt x="7252" y="24"/>
                    <a:pt x="7172" y="73"/>
                  </a:cubicBezTo>
                  <a:lnTo>
                    <a:pt x="468" y="3943"/>
                  </a:lnTo>
                  <a:cubicBezTo>
                    <a:pt x="201" y="4110"/>
                    <a:pt x="1" y="4410"/>
                    <a:pt x="1" y="4743"/>
                  </a:cubicBezTo>
                  <a:lnTo>
                    <a:pt x="1" y="7178"/>
                  </a:lnTo>
                  <a:cubicBezTo>
                    <a:pt x="1" y="7389"/>
                    <a:pt x="99" y="7518"/>
                    <a:pt x="251" y="7518"/>
                  </a:cubicBezTo>
                  <a:cubicBezTo>
                    <a:pt x="315" y="7518"/>
                    <a:pt x="388" y="7495"/>
                    <a:pt x="468" y="7445"/>
                  </a:cubicBezTo>
                  <a:lnTo>
                    <a:pt x="7172" y="3576"/>
                  </a:lnTo>
                  <a:cubicBezTo>
                    <a:pt x="7473" y="3409"/>
                    <a:pt x="7639" y="3109"/>
                    <a:pt x="7673" y="2742"/>
                  </a:cubicBezTo>
                  <a:lnTo>
                    <a:pt x="7673" y="340"/>
                  </a:lnTo>
                  <a:cubicBezTo>
                    <a:pt x="7673" y="129"/>
                    <a:pt x="7557" y="1"/>
                    <a:pt x="739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5"/>
            <p:cNvSpPr/>
            <p:nvPr/>
          </p:nvSpPr>
          <p:spPr>
            <a:xfrm>
              <a:off x="5335650" y="2510275"/>
              <a:ext cx="51725" cy="102050"/>
            </a:xfrm>
            <a:custGeom>
              <a:avLst/>
              <a:gdLst/>
              <a:ahLst/>
              <a:cxnLst/>
              <a:rect l="l" t="t" r="r" b="b"/>
              <a:pathLst>
                <a:path w="2069" h="4082" extrusionOk="0">
                  <a:moveTo>
                    <a:pt x="1430" y="0"/>
                  </a:moveTo>
                  <a:cubicBezTo>
                    <a:pt x="1307" y="0"/>
                    <a:pt x="1154" y="44"/>
                    <a:pt x="1001" y="146"/>
                  </a:cubicBezTo>
                  <a:cubicBezTo>
                    <a:pt x="834" y="246"/>
                    <a:pt x="668" y="413"/>
                    <a:pt x="501" y="579"/>
                  </a:cubicBezTo>
                  <a:cubicBezTo>
                    <a:pt x="367" y="746"/>
                    <a:pt x="267" y="946"/>
                    <a:pt x="167" y="1180"/>
                  </a:cubicBezTo>
                  <a:cubicBezTo>
                    <a:pt x="100" y="1380"/>
                    <a:pt x="67" y="1614"/>
                    <a:pt x="67" y="1814"/>
                  </a:cubicBezTo>
                  <a:cubicBezTo>
                    <a:pt x="67" y="2147"/>
                    <a:pt x="134" y="2347"/>
                    <a:pt x="267" y="2414"/>
                  </a:cubicBezTo>
                  <a:cubicBezTo>
                    <a:pt x="341" y="2469"/>
                    <a:pt x="434" y="2494"/>
                    <a:pt x="548" y="2494"/>
                  </a:cubicBezTo>
                  <a:cubicBezTo>
                    <a:pt x="641" y="2494"/>
                    <a:pt x="748" y="2477"/>
                    <a:pt x="868" y="2447"/>
                  </a:cubicBezTo>
                  <a:cubicBezTo>
                    <a:pt x="1034" y="2414"/>
                    <a:pt x="1135" y="2381"/>
                    <a:pt x="1201" y="2381"/>
                  </a:cubicBezTo>
                  <a:cubicBezTo>
                    <a:pt x="1268" y="2381"/>
                    <a:pt x="1335" y="2381"/>
                    <a:pt x="1368" y="2414"/>
                  </a:cubicBezTo>
                  <a:cubicBezTo>
                    <a:pt x="1401" y="2447"/>
                    <a:pt x="1435" y="2481"/>
                    <a:pt x="1435" y="2581"/>
                  </a:cubicBezTo>
                  <a:cubicBezTo>
                    <a:pt x="1435" y="2681"/>
                    <a:pt x="1401" y="2781"/>
                    <a:pt x="1335" y="2881"/>
                  </a:cubicBezTo>
                  <a:cubicBezTo>
                    <a:pt x="1268" y="2948"/>
                    <a:pt x="1168" y="3048"/>
                    <a:pt x="1034" y="3115"/>
                  </a:cubicBezTo>
                  <a:cubicBezTo>
                    <a:pt x="961" y="3163"/>
                    <a:pt x="888" y="3194"/>
                    <a:pt x="841" y="3194"/>
                  </a:cubicBezTo>
                  <a:cubicBezTo>
                    <a:pt x="824" y="3194"/>
                    <a:pt x="810" y="3190"/>
                    <a:pt x="801" y="3181"/>
                  </a:cubicBezTo>
                  <a:cubicBezTo>
                    <a:pt x="734" y="3148"/>
                    <a:pt x="668" y="3115"/>
                    <a:pt x="634" y="3048"/>
                  </a:cubicBezTo>
                  <a:cubicBezTo>
                    <a:pt x="634" y="3015"/>
                    <a:pt x="601" y="3015"/>
                    <a:pt x="601" y="3015"/>
                  </a:cubicBezTo>
                  <a:lnTo>
                    <a:pt x="534" y="3015"/>
                  </a:lnTo>
                  <a:lnTo>
                    <a:pt x="67" y="3281"/>
                  </a:lnTo>
                  <a:cubicBezTo>
                    <a:pt x="67" y="3315"/>
                    <a:pt x="34" y="3315"/>
                    <a:pt x="34" y="3348"/>
                  </a:cubicBezTo>
                  <a:cubicBezTo>
                    <a:pt x="0" y="3381"/>
                    <a:pt x="0" y="3415"/>
                    <a:pt x="0" y="3448"/>
                  </a:cubicBezTo>
                  <a:cubicBezTo>
                    <a:pt x="0" y="3648"/>
                    <a:pt x="34" y="3782"/>
                    <a:pt x="134" y="3915"/>
                  </a:cubicBezTo>
                  <a:cubicBezTo>
                    <a:pt x="201" y="4015"/>
                    <a:pt x="334" y="4082"/>
                    <a:pt x="467" y="4082"/>
                  </a:cubicBezTo>
                  <a:cubicBezTo>
                    <a:pt x="634" y="4082"/>
                    <a:pt x="834" y="4015"/>
                    <a:pt x="1034" y="3915"/>
                  </a:cubicBezTo>
                  <a:cubicBezTo>
                    <a:pt x="1235" y="3782"/>
                    <a:pt x="1435" y="3648"/>
                    <a:pt x="1568" y="3448"/>
                  </a:cubicBezTo>
                  <a:cubicBezTo>
                    <a:pt x="1735" y="3248"/>
                    <a:pt x="1868" y="3048"/>
                    <a:pt x="1935" y="2814"/>
                  </a:cubicBezTo>
                  <a:cubicBezTo>
                    <a:pt x="2035" y="2614"/>
                    <a:pt x="2069" y="2381"/>
                    <a:pt x="2069" y="2147"/>
                  </a:cubicBezTo>
                  <a:cubicBezTo>
                    <a:pt x="2069" y="1914"/>
                    <a:pt x="2035" y="1747"/>
                    <a:pt x="2002" y="1647"/>
                  </a:cubicBezTo>
                  <a:cubicBezTo>
                    <a:pt x="1935" y="1547"/>
                    <a:pt x="1835" y="1480"/>
                    <a:pt x="1702" y="1480"/>
                  </a:cubicBezTo>
                  <a:cubicBezTo>
                    <a:pt x="1666" y="1471"/>
                    <a:pt x="1628" y="1467"/>
                    <a:pt x="1587" y="1467"/>
                  </a:cubicBezTo>
                  <a:cubicBezTo>
                    <a:pt x="1476" y="1467"/>
                    <a:pt x="1348" y="1498"/>
                    <a:pt x="1201" y="1547"/>
                  </a:cubicBezTo>
                  <a:cubicBezTo>
                    <a:pt x="1060" y="1570"/>
                    <a:pt x="968" y="1594"/>
                    <a:pt x="891" y="1594"/>
                  </a:cubicBezTo>
                  <a:cubicBezTo>
                    <a:pt x="860" y="1594"/>
                    <a:pt x="830" y="1590"/>
                    <a:pt x="801" y="1580"/>
                  </a:cubicBezTo>
                  <a:cubicBezTo>
                    <a:pt x="734" y="1580"/>
                    <a:pt x="701" y="1513"/>
                    <a:pt x="701" y="1413"/>
                  </a:cubicBezTo>
                  <a:cubicBezTo>
                    <a:pt x="701" y="1313"/>
                    <a:pt x="734" y="1213"/>
                    <a:pt x="801" y="1147"/>
                  </a:cubicBezTo>
                  <a:cubicBezTo>
                    <a:pt x="834" y="1046"/>
                    <a:pt x="934" y="980"/>
                    <a:pt x="1001" y="913"/>
                  </a:cubicBezTo>
                  <a:cubicBezTo>
                    <a:pt x="1072" y="889"/>
                    <a:pt x="1126" y="866"/>
                    <a:pt x="1175" y="866"/>
                  </a:cubicBezTo>
                  <a:cubicBezTo>
                    <a:pt x="1196" y="866"/>
                    <a:pt x="1215" y="870"/>
                    <a:pt x="1235" y="880"/>
                  </a:cubicBezTo>
                  <a:cubicBezTo>
                    <a:pt x="1268" y="913"/>
                    <a:pt x="1335" y="946"/>
                    <a:pt x="1335" y="1013"/>
                  </a:cubicBezTo>
                  <a:cubicBezTo>
                    <a:pt x="1368" y="1046"/>
                    <a:pt x="1401" y="1046"/>
                    <a:pt x="1435" y="1046"/>
                  </a:cubicBezTo>
                  <a:lnTo>
                    <a:pt x="1935" y="746"/>
                  </a:lnTo>
                  <a:cubicBezTo>
                    <a:pt x="1935" y="746"/>
                    <a:pt x="1968" y="713"/>
                    <a:pt x="1968" y="680"/>
                  </a:cubicBezTo>
                  <a:cubicBezTo>
                    <a:pt x="2002" y="646"/>
                    <a:pt x="2002" y="613"/>
                    <a:pt x="2002" y="579"/>
                  </a:cubicBezTo>
                  <a:cubicBezTo>
                    <a:pt x="2002" y="446"/>
                    <a:pt x="1935" y="313"/>
                    <a:pt x="1868" y="213"/>
                  </a:cubicBezTo>
                  <a:cubicBezTo>
                    <a:pt x="1802" y="79"/>
                    <a:pt x="1668" y="12"/>
                    <a:pt x="1535" y="12"/>
                  </a:cubicBezTo>
                  <a:cubicBezTo>
                    <a:pt x="1503" y="5"/>
                    <a:pt x="1468" y="0"/>
                    <a:pt x="143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5"/>
            <p:cNvSpPr/>
            <p:nvPr/>
          </p:nvSpPr>
          <p:spPr>
            <a:xfrm>
              <a:off x="5394850" y="2482675"/>
              <a:ext cx="15050" cy="103600"/>
            </a:xfrm>
            <a:custGeom>
              <a:avLst/>
              <a:gdLst/>
              <a:ahLst/>
              <a:cxnLst/>
              <a:rect l="l" t="t" r="r" b="b"/>
              <a:pathLst>
                <a:path w="602" h="4144" extrusionOk="0">
                  <a:moveTo>
                    <a:pt x="533" y="1"/>
                  </a:moveTo>
                  <a:cubicBezTo>
                    <a:pt x="523" y="1"/>
                    <a:pt x="512" y="4"/>
                    <a:pt x="501" y="16"/>
                  </a:cubicBezTo>
                  <a:lnTo>
                    <a:pt x="101" y="249"/>
                  </a:lnTo>
                  <a:cubicBezTo>
                    <a:pt x="67" y="282"/>
                    <a:pt x="34" y="316"/>
                    <a:pt x="34" y="349"/>
                  </a:cubicBezTo>
                  <a:cubicBezTo>
                    <a:pt x="1" y="383"/>
                    <a:pt x="1" y="416"/>
                    <a:pt x="1" y="449"/>
                  </a:cubicBezTo>
                  <a:lnTo>
                    <a:pt x="1" y="950"/>
                  </a:lnTo>
                  <a:cubicBezTo>
                    <a:pt x="1" y="983"/>
                    <a:pt x="1" y="1016"/>
                    <a:pt x="34" y="1016"/>
                  </a:cubicBezTo>
                  <a:cubicBezTo>
                    <a:pt x="34" y="1033"/>
                    <a:pt x="42" y="1041"/>
                    <a:pt x="55" y="1041"/>
                  </a:cubicBezTo>
                  <a:cubicBezTo>
                    <a:pt x="67" y="1041"/>
                    <a:pt x="84" y="1033"/>
                    <a:pt x="101" y="1016"/>
                  </a:cubicBezTo>
                  <a:lnTo>
                    <a:pt x="501" y="783"/>
                  </a:lnTo>
                  <a:cubicBezTo>
                    <a:pt x="534" y="749"/>
                    <a:pt x="568" y="749"/>
                    <a:pt x="568" y="716"/>
                  </a:cubicBezTo>
                  <a:cubicBezTo>
                    <a:pt x="601" y="649"/>
                    <a:pt x="601" y="616"/>
                    <a:pt x="601" y="583"/>
                  </a:cubicBezTo>
                  <a:lnTo>
                    <a:pt x="601" y="82"/>
                  </a:lnTo>
                  <a:cubicBezTo>
                    <a:pt x="601" y="49"/>
                    <a:pt x="601" y="49"/>
                    <a:pt x="568" y="16"/>
                  </a:cubicBezTo>
                  <a:cubicBezTo>
                    <a:pt x="568" y="16"/>
                    <a:pt x="553" y="1"/>
                    <a:pt x="533" y="1"/>
                  </a:cubicBezTo>
                  <a:close/>
                  <a:moveTo>
                    <a:pt x="501" y="1150"/>
                  </a:moveTo>
                  <a:lnTo>
                    <a:pt x="101" y="1383"/>
                  </a:lnTo>
                  <a:cubicBezTo>
                    <a:pt x="67" y="1417"/>
                    <a:pt x="34" y="1450"/>
                    <a:pt x="34" y="1483"/>
                  </a:cubicBezTo>
                  <a:cubicBezTo>
                    <a:pt x="1" y="1517"/>
                    <a:pt x="1" y="1550"/>
                    <a:pt x="1" y="1583"/>
                  </a:cubicBezTo>
                  <a:lnTo>
                    <a:pt x="1" y="4052"/>
                  </a:lnTo>
                  <a:cubicBezTo>
                    <a:pt x="1" y="4085"/>
                    <a:pt x="1" y="4119"/>
                    <a:pt x="34" y="4119"/>
                  </a:cubicBezTo>
                  <a:cubicBezTo>
                    <a:pt x="34" y="4135"/>
                    <a:pt x="42" y="4144"/>
                    <a:pt x="55" y="4144"/>
                  </a:cubicBezTo>
                  <a:cubicBezTo>
                    <a:pt x="67" y="4144"/>
                    <a:pt x="84" y="4135"/>
                    <a:pt x="101" y="4119"/>
                  </a:cubicBezTo>
                  <a:lnTo>
                    <a:pt x="501" y="3885"/>
                  </a:lnTo>
                  <a:cubicBezTo>
                    <a:pt x="534" y="3852"/>
                    <a:pt x="568" y="3852"/>
                    <a:pt x="568" y="3818"/>
                  </a:cubicBezTo>
                  <a:cubicBezTo>
                    <a:pt x="601" y="3785"/>
                    <a:pt x="601" y="3718"/>
                    <a:pt x="601" y="3685"/>
                  </a:cubicBezTo>
                  <a:lnTo>
                    <a:pt x="601" y="1216"/>
                  </a:lnTo>
                  <a:cubicBezTo>
                    <a:pt x="601" y="1183"/>
                    <a:pt x="601" y="1150"/>
                    <a:pt x="568" y="115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5"/>
            <p:cNvSpPr/>
            <p:nvPr/>
          </p:nvSpPr>
          <p:spPr>
            <a:xfrm>
              <a:off x="5418200" y="2479725"/>
              <a:ext cx="45900" cy="112800"/>
            </a:xfrm>
            <a:custGeom>
              <a:avLst/>
              <a:gdLst/>
              <a:ahLst/>
              <a:cxnLst/>
              <a:rect l="l" t="t" r="r" b="b"/>
              <a:pathLst>
                <a:path w="1836" h="4512" extrusionOk="0">
                  <a:moveTo>
                    <a:pt x="1031" y="1118"/>
                  </a:moveTo>
                  <a:cubicBezTo>
                    <a:pt x="1068" y="1118"/>
                    <a:pt x="1102" y="1134"/>
                    <a:pt x="1135" y="1168"/>
                  </a:cubicBezTo>
                  <a:cubicBezTo>
                    <a:pt x="1168" y="1234"/>
                    <a:pt x="1202" y="1334"/>
                    <a:pt x="1202" y="1468"/>
                  </a:cubicBezTo>
                  <a:cubicBezTo>
                    <a:pt x="1202" y="1501"/>
                    <a:pt x="1202" y="1535"/>
                    <a:pt x="1202" y="1635"/>
                  </a:cubicBezTo>
                  <a:cubicBezTo>
                    <a:pt x="1202" y="1701"/>
                    <a:pt x="1202" y="1768"/>
                    <a:pt x="1202" y="1801"/>
                  </a:cubicBezTo>
                  <a:cubicBezTo>
                    <a:pt x="1202" y="1935"/>
                    <a:pt x="1168" y="2068"/>
                    <a:pt x="1135" y="2168"/>
                  </a:cubicBezTo>
                  <a:cubicBezTo>
                    <a:pt x="1068" y="2302"/>
                    <a:pt x="1001" y="2402"/>
                    <a:pt x="901" y="2435"/>
                  </a:cubicBezTo>
                  <a:cubicBezTo>
                    <a:pt x="856" y="2465"/>
                    <a:pt x="818" y="2482"/>
                    <a:pt x="784" y="2482"/>
                  </a:cubicBezTo>
                  <a:cubicBezTo>
                    <a:pt x="741" y="2482"/>
                    <a:pt x="705" y="2457"/>
                    <a:pt x="668" y="2402"/>
                  </a:cubicBezTo>
                  <a:cubicBezTo>
                    <a:pt x="635" y="2335"/>
                    <a:pt x="601" y="2168"/>
                    <a:pt x="601" y="1968"/>
                  </a:cubicBezTo>
                  <a:lnTo>
                    <a:pt x="601" y="1868"/>
                  </a:lnTo>
                  <a:cubicBezTo>
                    <a:pt x="635" y="1701"/>
                    <a:pt x="635" y="1568"/>
                    <a:pt x="701" y="1435"/>
                  </a:cubicBezTo>
                  <a:cubicBezTo>
                    <a:pt x="735" y="1301"/>
                    <a:pt x="801" y="1234"/>
                    <a:pt x="901" y="1168"/>
                  </a:cubicBezTo>
                  <a:cubicBezTo>
                    <a:pt x="951" y="1134"/>
                    <a:pt x="993" y="1118"/>
                    <a:pt x="1031" y="1118"/>
                  </a:cubicBezTo>
                  <a:close/>
                  <a:moveTo>
                    <a:pt x="1735" y="0"/>
                  </a:moveTo>
                  <a:lnTo>
                    <a:pt x="1335" y="234"/>
                  </a:lnTo>
                  <a:cubicBezTo>
                    <a:pt x="1302" y="267"/>
                    <a:pt x="1268" y="300"/>
                    <a:pt x="1268" y="334"/>
                  </a:cubicBezTo>
                  <a:cubicBezTo>
                    <a:pt x="1235" y="367"/>
                    <a:pt x="1235" y="400"/>
                    <a:pt x="1235" y="434"/>
                  </a:cubicBezTo>
                  <a:lnTo>
                    <a:pt x="1235" y="634"/>
                  </a:lnTo>
                  <a:cubicBezTo>
                    <a:pt x="1168" y="534"/>
                    <a:pt x="1102" y="501"/>
                    <a:pt x="1035" y="467"/>
                  </a:cubicBezTo>
                  <a:cubicBezTo>
                    <a:pt x="935" y="467"/>
                    <a:pt x="835" y="467"/>
                    <a:pt x="701" y="567"/>
                  </a:cubicBezTo>
                  <a:cubicBezTo>
                    <a:pt x="468" y="701"/>
                    <a:pt x="301" y="901"/>
                    <a:pt x="168" y="1234"/>
                  </a:cubicBezTo>
                  <a:cubicBezTo>
                    <a:pt x="34" y="1535"/>
                    <a:pt x="1" y="1902"/>
                    <a:pt x="1" y="2335"/>
                  </a:cubicBezTo>
                  <a:lnTo>
                    <a:pt x="1" y="2469"/>
                  </a:lnTo>
                  <a:cubicBezTo>
                    <a:pt x="1" y="2869"/>
                    <a:pt x="67" y="3136"/>
                    <a:pt x="201" y="3269"/>
                  </a:cubicBezTo>
                  <a:cubicBezTo>
                    <a:pt x="251" y="3336"/>
                    <a:pt x="326" y="3369"/>
                    <a:pt x="414" y="3369"/>
                  </a:cubicBezTo>
                  <a:cubicBezTo>
                    <a:pt x="501" y="3369"/>
                    <a:pt x="601" y="3336"/>
                    <a:pt x="701" y="3269"/>
                  </a:cubicBezTo>
                  <a:cubicBezTo>
                    <a:pt x="935" y="3136"/>
                    <a:pt x="1102" y="2936"/>
                    <a:pt x="1202" y="2702"/>
                  </a:cubicBezTo>
                  <a:lnTo>
                    <a:pt x="1202" y="3036"/>
                  </a:lnTo>
                  <a:cubicBezTo>
                    <a:pt x="1202" y="3202"/>
                    <a:pt x="1202" y="3369"/>
                    <a:pt x="1135" y="3469"/>
                  </a:cubicBezTo>
                  <a:cubicBezTo>
                    <a:pt x="1102" y="3569"/>
                    <a:pt x="1001" y="3636"/>
                    <a:pt x="935" y="3703"/>
                  </a:cubicBezTo>
                  <a:cubicBezTo>
                    <a:pt x="835" y="3736"/>
                    <a:pt x="801" y="3736"/>
                    <a:pt x="735" y="3736"/>
                  </a:cubicBezTo>
                  <a:cubicBezTo>
                    <a:pt x="701" y="3703"/>
                    <a:pt x="668" y="3669"/>
                    <a:pt x="668" y="3603"/>
                  </a:cubicBezTo>
                  <a:cubicBezTo>
                    <a:pt x="635" y="3569"/>
                    <a:pt x="635" y="3536"/>
                    <a:pt x="635" y="3536"/>
                  </a:cubicBezTo>
                  <a:lnTo>
                    <a:pt x="568" y="3536"/>
                  </a:lnTo>
                  <a:lnTo>
                    <a:pt x="101" y="3803"/>
                  </a:lnTo>
                  <a:cubicBezTo>
                    <a:pt x="101" y="3836"/>
                    <a:pt x="67" y="3870"/>
                    <a:pt x="34" y="3903"/>
                  </a:cubicBezTo>
                  <a:cubicBezTo>
                    <a:pt x="34" y="3936"/>
                    <a:pt x="34" y="3970"/>
                    <a:pt x="34" y="4003"/>
                  </a:cubicBezTo>
                  <a:cubicBezTo>
                    <a:pt x="34" y="4103"/>
                    <a:pt x="67" y="4203"/>
                    <a:pt x="101" y="4303"/>
                  </a:cubicBezTo>
                  <a:cubicBezTo>
                    <a:pt x="168" y="4403"/>
                    <a:pt x="268" y="4470"/>
                    <a:pt x="401" y="4503"/>
                  </a:cubicBezTo>
                  <a:cubicBezTo>
                    <a:pt x="424" y="4509"/>
                    <a:pt x="449" y="4512"/>
                    <a:pt x="475" y="4512"/>
                  </a:cubicBezTo>
                  <a:cubicBezTo>
                    <a:pt x="603" y="4512"/>
                    <a:pt x="769" y="4447"/>
                    <a:pt x="935" y="4337"/>
                  </a:cubicBezTo>
                  <a:cubicBezTo>
                    <a:pt x="1235" y="4203"/>
                    <a:pt x="1435" y="3970"/>
                    <a:pt x="1602" y="3636"/>
                  </a:cubicBezTo>
                  <a:cubicBezTo>
                    <a:pt x="1769" y="3336"/>
                    <a:pt x="1835" y="3002"/>
                    <a:pt x="1835" y="2602"/>
                  </a:cubicBezTo>
                  <a:lnTo>
                    <a:pt x="1835" y="100"/>
                  </a:lnTo>
                  <a:cubicBezTo>
                    <a:pt x="1835" y="34"/>
                    <a:pt x="1835" y="34"/>
                    <a:pt x="18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5"/>
            <p:cNvSpPr/>
            <p:nvPr/>
          </p:nvSpPr>
          <p:spPr>
            <a:xfrm>
              <a:off x="5474075" y="2452525"/>
              <a:ext cx="45900" cy="87250"/>
            </a:xfrm>
            <a:custGeom>
              <a:avLst/>
              <a:gdLst/>
              <a:ahLst/>
              <a:cxnLst/>
              <a:rect l="l" t="t" r="r" b="b"/>
              <a:pathLst>
                <a:path w="1836" h="3490" extrusionOk="0">
                  <a:moveTo>
                    <a:pt x="1380" y="1"/>
                  </a:moveTo>
                  <a:cubicBezTo>
                    <a:pt x="1304" y="1"/>
                    <a:pt x="1219" y="24"/>
                    <a:pt x="1135" y="87"/>
                  </a:cubicBezTo>
                  <a:cubicBezTo>
                    <a:pt x="1035" y="154"/>
                    <a:pt x="901" y="254"/>
                    <a:pt x="801" y="388"/>
                  </a:cubicBezTo>
                  <a:cubicBezTo>
                    <a:pt x="735" y="488"/>
                    <a:pt x="634" y="655"/>
                    <a:pt x="568" y="788"/>
                  </a:cubicBezTo>
                  <a:lnTo>
                    <a:pt x="568" y="588"/>
                  </a:lnTo>
                  <a:cubicBezTo>
                    <a:pt x="568" y="554"/>
                    <a:pt x="568" y="521"/>
                    <a:pt x="568" y="521"/>
                  </a:cubicBezTo>
                  <a:cubicBezTo>
                    <a:pt x="551" y="504"/>
                    <a:pt x="543" y="496"/>
                    <a:pt x="534" y="496"/>
                  </a:cubicBezTo>
                  <a:cubicBezTo>
                    <a:pt x="526" y="496"/>
                    <a:pt x="518" y="504"/>
                    <a:pt x="501" y="521"/>
                  </a:cubicBezTo>
                  <a:lnTo>
                    <a:pt x="67" y="755"/>
                  </a:lnTo>
                  <a:cubicBezTo>
                    <a:pt x="67" y="755"/>
                    <a:pt x="34" y="788"/>
                    <a:pt x="1" y="821"/>
                  </a:cubicBezTo>
                  <a:cubicBezTo>
                    <a:pt x="1" y="855"/>
                    <a:pt x="1" y="888"/>
                    <a:pt x="1" y="955"/>
                  </a:cubicBezTo>
                  <a:lnTo>
                    <a:pt x="1" y="3390"/>
                  </a:lnTo>
                  <a:cubicBezTo>
                    <a:pt x="1" y="3423"/>
                    <a:pt x="1" y="3457"/>
                    <a:pt x="1" y="3490"/>
                  </a:cubicBezTo>
                  <a:lnTo>
                    <a:pt x="67" y="3490"/>
                  </a:lnTo>
                  <a:lnTo>
                    <a:pt x="534" y="3223"/>
                  </a:lnTo>
                  <a:cubicBezTo>
                    <a:pt x="568" y="3190"/>
                    <a:pt x="568" y="3190"/>
                    <a:pt x="601" y="3156"/>
                  </a:cubicBezTo>
                  <a:cubicBezTo>
                    <a:pt x="601" y="3123"/>
                    <a:pt x="601" y="3056"/>
                    <a:pt x="601" y="3023"/>
                  </a:cubicBezTo>
                  <a:lnTo>
                    <a:pt x="601" y="1622"/>
                  </a:lnTo>
                  <a:cubicBezTo>
                    <a:pt x="601" y="1455"/>
                    <a:pt x="634" y="1322"/>
                    <a:pt x="701" y="1188"/>
                  </a:cubicBezTo>
                  <a:cubicBezTo>
                    <a:pt x="735" y="1088"/>
                    <a:pt x="801" y="988"/>
                    <a:pt x="901" y="955"/>
                  </a:cubicBezTo>
                  <a:cubicBezTo>
                    <a:pt x="951" y="921"/>
                    <a:pt x="993" y="905"/>
                    <a:pt x="1031" y="905"/>
                  </a:cubicBezTo>
                  <a:cubicBezTo>
                    <a:pt x="1068" y="905"/>
                    <a:pt x="1101" y="921"/>
                    <a:pt x="1135" y="955"/>
                  </a:cubicBezTo>
                  <a:cubicBezTo>
                    <a:pt x="1168" y="1021"/>
                    <a:pt x="1202" y="1122"/>
                    <a:pt x="1202" y="1255"/>
                  </a:cubicBezTo>
                  <a:lnTo>
                    <a:pt x="1202" y="2689"/>
                  </a:lnTo>
                  <a:cubicBezTo>
                    <a:pt x="1202" y="2723"/>
                    <a:pt x="1202" y="2756"/>
                    <a:pt x="1235" y="2789"/>
                  </a:cubicBezTo>
                  <a:lnTo>
                    <a:pt x="1268" y="2789"/>
                  </a:lnTo>
                  <a:lnTo>
                    <a:pt x="1735" y="2523"/>
                  </a:lnTo>
                  <a:cubicBezTo>
                    <a:pt x="1769" y="2489"/>
                    <a:pt x="1769" y="2489"/>
                    <a:pt x="1802" y="2456"/>
                  </a:cubicBezTo>
                  <a:cubicBezTo>
                    <a:pt x="1802" y="2389"/>
                    <a:pt x="1835" y="2356"/>
                    <a:pt x="1835" y="2322"/>
                  </a:cubicBezTo>
                  <a:lnTo>
                    <a:pt x="1835" y="855"/>
                  </a:lnTo>
                  <a:cubicBezTo>
                    <a:pt x="1835" y="621"/>
                    <a:pt x="1802" y="421"/>
                    <a:pt x="1735" y="288"/>
                  </a:cubicBezTo>
                  <a:cubicBezTo>
                    <a:pt x="1669" y="121"/>
                    <a:pt x="1602" y="54"/>
                    <a:pt x="1502" y="21"/>
                  </a:cubicBezTo>
                  <a:cubicBezTo>
                    <a:pt x="1465" y="9"/>
                    <a:pt x="1424" y="1"/>
                    <a:pt x="138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5"/>
            <p:cNvSpPr/>
            <p:nvPr/>
          </p:nvSpPr>
          <p:spPr>
            <a:xfrm>
              <a:off x="5546625" y="2404675"/>
              <a:ext cx="45075" cy="87475"/>
            </a:xfrm>
            <a:custGeom>
              <a:avLst/>
              <a:gdLst/>
              <a:ahLst/>
              <a:cxnLst/>
              <a:rect l="l" t="t" r="r" b="b"/>
              <a:pathLst>
                <a:path w="1803" h="3499" extrusionOk="0">
                  <a:moveTo>
                    <a:pt x="1735" y="0"/>
                  </a:moveTo>
                  <a:lnTo>
                    <a:pt x="1268" y="267"/>
                  </a:lnTo>
                  <a:cubicBezTo>
                    <a:pt x="1268" y="300"/>
                    <a:pt x="1235" y="300"/>
                    <a:pt x="1202" y="334"/>
                  </a:cubicBezTo>
                  <a:cubicBezTo>
                    <a:pt x="1202" y="367"/>
                    <a:pt x="1202" y="400"/>
                    <a:pt x="1202" y="467"/>
                  </a:cubicBezTo>
                  <a:lnTo>
                    <a:pt x="1202" y="1901"/>
                  </a:lnTo>
                  <a:cubicBezTo>
                    <a:pt x="1202" y="2035"/>
                    <a:pt x="1168" y="2168"/>
                    <a:pt x="1102" y="2302"/>
                  </a:cubicBezTo>
                  <a:cubicBezTo>
                    <a:pt x="1068" y="2402"/>
                    <a:pt x="1001" y="2502"/>
                    <a:pt x="901" y="2535"/>
                  </a:cubicBezTo>
                  <a:cubicBezTo>
                    <a:pt x="851" y="2560"/>
                    <a:pt x="810" y="2573"/>
                    <a:pt x="775" y="2573"/>
                  </a:cubicBezTo>
                  <a:cubicBezTo>
                    <a:pt x="672" y="2573"/>
                    <a:pt x="635" y="2460"/>
                    <a:pt x="635" y="2235"/>
                  </a:cubicBezTo>
                  <a:lnTo>
                    <a:pt x="635" y="801"/>
                  </a:lnTo>
                  <a:cubicBezTo>
                    <a:pt x="635" y="734"/>
                    <a:pt x="601" y="734"/>
                    <a:pt x="601" y="701"/>
                  </a:cubicBezTo>
                  <a:lnTo>
                    <a:pt x="534" y="701"/>
                  </a:lnTo>
                  <a:lnTo>
                    <a:pt x="67" y="967"/>
                  </a:lnTo>
                  <a:cubicBezTo>
                    <a:pt x="67" y="1001"/>
                    <a:pt x="34" y="1001"/>
                    <a:pt x="34" y="1034"/>
                  </a:cubicBezTo>
                  <a:cubicBezTo>
                    <a:pt x="1" y="1067"/>
                    <a:pt x="1" y="1101"/>
                    <a:pt x="1" y="1168"/>
                  </a:cubicBezTo>
                  <a:lnTo>
                    <a:pt x="1" y="2602"/>
                  </a:lnTo>
                  <a:cubicBezTo>
                    <a:pt x="1" y="3002"/>
                    <a:pt x="67" y="3236"/>
                    <a:pt x="168" y="3369"/>
                  </a:cubicBezTo>
                  <a:cubicBezTo>
                    <a:pt x="238" y="3457"/>
                    <a:pt x="318" y="3499"/>
                    <a:pt x="407" y="3499"/>
                  </a:cubicBezTo>
                  <a:cubicBezTo>
                    <a:pt x="486" y="3499"/>
                    <a:pt x="573" y="3465"/>
                    <a:pt x="668" y="3402"/>
                  </a:cubicBezTo>
                  <a:cubicBezTo>
                    <a:pt x="935" y="3269"/>
                    <a:pt x="1102" y="3036"/>
                    <a:pt x="1235" y="2702"/>
                  </a:cubicBezTo>
                  <a:lnTo>
                    <a:pt x="1235" y="2902"/>
                  </a:lnTo>
                  <a:cubicBezTo>
                    <a:pt x="1235" y="2935"/>
                    <a:pt x="1235" y="2969"/>
                    <a:pt x="1235" y="2969"/>
                  </a:cubicBezTo>
                  <a:cubicBezTo>
                    <a:pt x="1252" y="2986"/>
                    <a:pt x="1268" y="2994"/>
                    <a:pt x="1281" y="2994"/>
                  </a:cubicBezTo>
                  <a:cubicBezTo>
                    <a:pt x="1293" y="2994"/>
                    <a:pt x="1302" y="2986"/>
                    <a:pt x="1302" y="2969"/>
                  </a:cubicBezTo>
                  <a:lnTo>
                    <a:pt x="1735" y="2735"/>
                  </a:lnTo>
                  <a:cubicBezTo>
                    <a:pt x="1769" y="2735"/>
                    <a:pt x="1769" y="2702"/>
                    <a:pt x="1802" y="2669"/>
                  </a:cubicBezTo>
                  <a:cubicBezTo>
                    <a:pt x="1802" y="2635"/>
                    <a:pt x="1802" y="2602"/>
                    <a:pt x="1802" y="2569"/>
                  </a:cubicBezTo>
                  <a:lnTo>
                    <a:pt x="1802" y="100"/>
                  </a:lnTo>
                  <a:cubicBezTo>
                    <a:pt x="1802" y="67"/>
                    <a:pt x="1802" y="33"/>
                    <a:pt x="18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5"/>
            <p:cNvSpPr/>
            <p:nvPr/>
          </p:nvSpPr>
          <p:spPr>
            <a:xfrm>
              <a:off x="5601675" y="2377975"/>
              <a:ext cx="45875" cy="111775"/>
            </a:xfrm>
            <a:custGeom>
              <a:avLst/>
              <a:gdLst/>
              <a:ahLst/>
              <a:cxnLst/>
              <a:rect l="l" t="t" r="r" b="b"/>
              <a:pathLst>
                <a:path w="1835" h="4471" extrusionOk="0">
                  <a:moveTo>
                    <a:pt x="1012" y="898"/>
                  </a:moveTo>
                  <a:cubicBezTo>
                    <a:pt x="1068" y="898"/>
                    <a:pt x="1114" y="927"/>
                    <a:pt x="1134" y="968"/>
                  </a:cubicBezTo>
                  <a:cubicBezTo>
                    <a:pt x="1168" y="1035"/>
                    <a:pt x="1201" y="1135"/>
                    <a:pt x="1201" y="1302"/>
                  </a:cubicBezTo>
                  <a:cubicBezTo>
                    <a:pt x="1201" y="1335"/>
                    <a:pt x="1201" y="1368"/>
                    <a:pt x="1201" y="1468"/>
                  </a:cubicBezTo>
                  <a:cubicBezTo>
                    <a:pt x="1201" y="1535"/>
                    <a:pt x="1201" y="1568"/>
                    <a:pt x="1201" y="1602"/>
                  </a:cubicBezTo>
                  <a:cubicBezTo>
                    <a:pt x="1201" y="1802"/>
                    <a:pt x="1168" y="1935"/>
                    <a:pt x="1134" y="2035"/>
                  </a:cubicBezTo>
                  <a:cubicBezTo>
                    <a:pt x="1101" y="2169"/>
                    <a:pt x="1001" y="2269"/>
                    <a:pt x="901" y="2302"/>
                  </a:cubicBezTo>
                  <a:cubicBezTo>
                    <a:pt x="868" y="2336"/>
                    <a:pt x="826" y="2352"/>
                    <a:pt x="788" y="2352"/>
                  </a:cubicBezTo>
                  <a:cubicBezTo>
                    <a:pt x="751" y="2352"/>
                    <a:pt x="718" y="2336"/>
                    <a:pt x="701" y="2302"/>
                  </a:cubicBezTo>
                  <a:cubicBezTo>
                    <a:pt x="634" y="2236"/>
                    <a:pt x="634" y="2135"/>
                    <a:pt x="634" y="2002"/>
                  </a:cubicBezTo>
                  <a:cubicBezTo>
                    <a:pt x="601" y="1969"/>
                    <a:pt x="601" y="1902"/>
                    <a:pt x="601" y="1835"/>
                  </a:cubicBezTo>
                  <a:cubicBezTo>
                    <a:pt x="601" y="1735"/>
                    <a:pt x="601" y="1668"/>
                    <a:pt x="634" y="1635"/>
                  </a:cubicBezTo>
                  <a:cubicBezTo>
                    <a:pt x="634" y="1468"/>
                    <a:pt x="634" y="1335"/>
                    <a:pt x="701" y="1201"/>
                  </a:cubicBezTo>
                  <a:cubicBezTo>
                    <a:pt x="734" y="1101"/>
                    <a:pt x="801" y="1001"/>
                    <a:pt x="901" y="935"/>
                  </a:cubicBezTo>
                  <a:cubicBezTo>
                    <a:pt x="939" y="909"/>
                    <a:pt x="977" y="898"/>
                    <a:pt x="1012" y="898"/>
                  </a:cubicBezTo>
                  <a:close/>
                  <a:moveTo>
                    <a:pt x="1406" y="1"/>
                  </a:moveTo>
                  <a:cubicBezTo>
                    <a:pt x="1318" y="1"/>
                    <a:pt x="1218" y="34"/>
                    <a:pt x="1101" y="101"/>
                  </a:cubicBezTo>
                  <a:cubicBezTo>
                    <a:pt x="868" y="234"/>
                    <a:pt x="701" y="468"/>
                    <a:pt x="601" y="768"/>
                  </a:cubicBezTo>
                  <a:lnTo>
                    <a:pt x="601" y="601"/>
                  </a:lnTo>
                  <a:cubicBezTo>
                    <a:pt x="601" y="568"/>
                    <a:pt x="567" y="534"/>
                    <a:pt x="567" y="501"/>
                  </a:cubicBezTo>
                  <a:lnTo>
                    <a:pt x="501" y="501"/>
                  </a:lnTo>
                  <a:lnTo>
                    <a:pt x="100" y="734"/>
                  </a:lnTo>
                  <a:cubicBezTo>
                    <a:pt x="67" y="768"/>
                    <a:pt x="34" y="801"/>
                    <a:pt x="34" y="835"/>
                  </a:cubicBezTo>
                  <a:cubicBezTo>
                    <a:pt x="0" y="868"/>
                    <a:pt x="0" y="901"/>
                    <a:pt x="0" y="935"/>
                  </a:cubicBezTo>
                  <a:lnTo>
                    <a:pt x="0" y="4404"/>
                  </a:lnTo>
                  <a:cubicBezTo>
                    <a:pt x="0" y="4437"/>
                    <a:pt x="0" y="4470"/>
                    <a:pt x="34" y="4470"/>
                  </a:cubicBezTo>
                  <a:lnTo>
                    <a:pt x="100" y="4470"/>
                  </a:lnTo>
                  <a:lnTo>
                    <a:pt x="534" y="4204"/>
                  </a:lnTo>
                  <a:cubicBezTo>
                    <a:pt x="567" y="4204"/>
                    <a:pt x="567" y="4170"/>
                    <a:pt x="601" y="4137"/>
                  </a:cubicBezTo>
                  <a:cubicBezTo>
                    <a:pt x="601" y="4104"/>
                    <a:pt x="634" y="4070"/>
                    <a:pt x="634" y="4037"/>
                  </a:cubicBezTo>
                  <a:lnTo>
                    <a:pt x="634" y="2869"/>
                  </a:lnTo>
                  <a:cubicBezTo>
                    <a:pt x="692" y="2966"/>
                    <a:pt x="773" y="3018"/>
                    <a:pt x="870" y="3018"/>
                  </a:cubicBezTo>
                  <a:cubicBezTo>
                    <a:pt x="940" y="3018"/>
                    <a:pt x="1018" y="2992"/>
                    <a:pt x="1101" y="2936"/>
                  </a:cubicBezTo>
                  <a:cubicBezTo>
                    <a:pt x="1335" y="2803"/>
                    <a:pt x="1501" y="2602"/>
                    <a:pt x="1635" y="2302"/>
                  </a:cubicBezTo>
                  <a:cubicBezTo>
                    <a:pt x="1768" y="2002"/>
                    <a:pt x="1835" y="1668"/>
                    <a:pt x="1835" y="1302"/>
                  </a:cubicBezTo>
                  <a:cubicBezTo>
                    <a:pt x="1835" y="1235"/>
                    <a:pt x="1835" y="1168"/>
                    <a:pt x="1835" y="1101"/>
                  </a:cubicBezTo>
                  <a:cubicBezTo>
                    <a:pt x="1835" y="1001"/>
                    <a:pt x="1835" y="935"/>
                    <a:pt x="1835" y="901"/>
                  </a:cubicBezTo>
                  <a:cubicBezTo>
                    <a:pt x="1835" y="501"/>
                    <a:pt x="1768" y="234"/>
                    <a:pt x="1635" y="101"/>
                  </a:cubicBezTo>
                  <a:cubicBezTo>
                    <a:pt x="1568" y="34"/>
                    <a:pt x="1493" y="1"/>
                    <a:pt x="140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6" name="Google Shape;5876;p75"/>
          <p:cNvGrpSpPr/>
          <p:nvPr/>
        </p:nvGrpSpPr>
        <p:grpSpPr>
          <a:xfrm>
            <a:off x="6851988" y="3357244"/>
            <a:ext cx="1451320" cy="1362225"/>
            <a:chOff x="1417025" y="700550"/>
            <a:chExt cx="4758425" cy="4467775"/>
          </a:xfrm>
        </p:grpSpPr>
        <p:sp>
          <p:nvSpPr>
            <p:cNvPr id="5877" name="Google Shape;5877;p75"/>
            <p:cNvSpPr/>
            <p:nvPr/>
          </p:nvSpPr>
          <p:spPr>
            <a:xfrm>
              <a:off x="1417025" y="2345450"/>
              <a:ext cx="4758425" cy="2822875"/>
            </a:xfrm>
            <a:custGeom>
              <a:avLst/>
              <a:gdLst/>
              <a:ahLst/>
              <a:cxnLst/>
              <a:rect l="l" t="t" r="r" b="b"/>
              <a:pathLst>
                <a:path w="190337" h="112915" extrusionOk="0">
                  <a:moveTo>
                    <a:pt x="95168" y="1"/>
                  </a:moveTo>
                  <a:cubicBezTo>
                    <a:pt x="42597" y="1"/>
                    <a:pt x="0" y="25285"/>
                    <a:pt x="0" y="56474"/>
                  </a:cubicBezTo>
                  <a:cubicBezTo>
                    <a:pt x="0" y="87663"/>
                    <a:pt x="42597" y="112915"/>
                    <a:pt x="95168" y="112915"/>
                  </a:cubicBezTo>
                  <a:cubicBezTo>
                    <a:pt x="147739" y="112915"/>
                    <a:pt x="190336" y="87663"/>
                    <a:pt x="190336" y="56474"/>
                  </a:cubicBezTo>
                  <a:cubicBezTo>
                    <a:pt x="190336" y="25285"/>
                    <a:pt x="147739" y="1"/>
                    <a:pt x="9516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5"/>
            <p:cNvSpPr/>
            <p:nvPr/>
          </p:nvSpPr>
          <p:spPr>
            <a:xfrm>
              <a:off x="2343500" y="2786175"/>
              <a:ext cx="2422600" cy="1401875"/>
            </a:xfrm>
            <a:custGeom>
              <a:avLst/>
              <a:gdLst/>
              <a:ahLst/>
              <a:cxnLst/>
              <a:rect l="l" t="t" r="r" b="b"/>
              <a:pathLst>
                <a:path w="96904" h="56075" extrusionOk="0">
                  <a:moveTo>
                    <a:pt x="90532" y="1"/>
                  </a:moveTo>
                  <a:cubicBezTo>
                    <a:pt x="89957" y="1"/>
                    <a:pt x="89381" y="151"/>
                    <a:pt x="88864" y="451"/>
                  </a:cubicBezTo>
                  <a:lnTo>
                    <a:pt x="802" y="51254"/>
                  </a:lnTo>
                  <a:cubicBezTo>
                    <a:pt x="1" y="51755"/>
                    <a:pt x="1" y="52889"/>
                    <a:pt x="802" y="53389"/>
                  </a:cubicBezTo>
                  <a:lnTo>
                    <a:pt x="4704" y="55624"/>
                  </a:lnTo>
                  <a:cubicBezTo>
                    <a:pt x="5221" y="55924"/>
                    <a:pt x="5797" y="56074"/>
                    <a:pt x="6372" y="56074"/>
                  </a:cubicBezTo>
                  <a:cubicBezTo>
                    <a:pt x="6948" y="56074"/>
                    <a:pt x="7523" y="55924"/>
                    <a:pt x="8040" y="55624"/>
                  </a:cubicBezTo>
                  <a:lnTo>
                    <a:pt x="30823" y="42281"/>
                  </a:lnTo>
                  <a:lnTo>
                    <a:pt x="44933" y="50420"/>
                  </a:lnTo>
                  <a:cubicBezTo>
                    <a:pt x="45383" y="50687"/>
                    <a:pt x="45875" y="50821"/>
                    <a:pt x="46367" y="50821"/>
                  </a:cubicBezTo>
                  <a:cubicBezTo>
                    <a:pt x="46859" y="50821"/>
                    <a:pt x="47351" y="50687"/>
                    <a:pt x="47802" y="50420"/>
                  </a:cubicBezTo>
                  <a:lnTo>
                    <a:pt x="72286" y="36344"/>
                  </a:lnTo>
                  <a:cubicBezTo>
                    <a:pt x="72853" y="36010"/>
                    <a:pt x="72853" y="35176"/>
                    <a:pt x="72286" y="34843"/>
                  </a:cubicBezTo>
                  <a:lnTo>
                    <a:pt x="58009" y="26603"/>
                  </a:lnTo>
                  <a:lnTo>
                    <a:pt x="96103" y="4821"/>
                  </a:lnTo>
                  <a:cubicBezTo>
                    <a:pt x="96903" y="4321"/>
                    <a:pt x="96903" y="3153"/>
                    <a:pt x="96103" y="2686"/>
                  </a:cubicBezTo>
                  <a:lnTo>
                    <a:pt x="92200" y="451"/>
                  </a:lnTo>
                  <a:cubicBezTo>
                    <a:pt x="91683" y="151"/>
                    <a:pt x="91108" y="1"/>
                    <a:pt x="9053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5"/>
            <p:cNvSpPr/>
            <p:nvPr/>
          </p:nvSpPr>
          <p:spPr>
            <a:xfrm>
              <a:off x="4073075" y="4183425"/>
              <a:ext cx="967375" cy="526250"/>
            </a:xfrm>
            <a:custGeom>
              <a:avLst/>
              <a:gdLst/>
              <a:ahLst/>
              <a:cxnLst/>
              <a:rect l="l" t="t" r="r" b="b"/>
              <a:pathLst>
                <a:path w="38695" h="21050" extrusionOk="0">
                  <a:moveTo>
                    <a:pt x="19348" y="1"/>
                  </a:moveTo>
                  <a:cubicBezTo>
                    <a:pt x="8674" y="1"/>
                    <a:pt x="1" y="4704"/>
                    <a:pt x="1" y="10542"/>
                  </a:cubicBezTo>
                  <a:cubicBezTo>
                    <a:pt x="1" y="16346"/>
                    <a:pt x="8674" y="21049"/>
                    <a:pt x="19348" y="21049"/>
                  </a:cubicBezTo>
                  <a:cubicBezTo>
                    <a:pt x="30022" y="21049"/>
                    <a:pt x="38695" y="16346"/>
                    <a:pt x="38695" y="10542"/>
                  </a:cubicBezTo>
                  <a:cubicBezTo>
                    <a:pt x="38695" y="4704"/>
                    <a:pt x="30022" y="1"/>
                    <a:pt x="1934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5"/>
            <p:cNvSpPr/>
            <p:nvPr/>
          </p:nvSpPr>
          <p:spPr>
            <a:xfrm>
              <a:off x="2305150" y="962550"/>
              <a:ext cx="612975" cy="477075"/>
            </a:xfrm>
            <a:custGeom>
              <a:avLst/>
              <a:gdLst/>
              <a:ahLst/>
              <a:cxnLst/>
              <a:rect l="l" t="t" r="r" b="b"/>
              <a:pathLst>
                <a:path w="24519" h="19083" extrusionOk="0">
                  <a:moveTo>
                    <a:pt x="12353" y="1"/>
                  </a:moveTo>
                  <a:cubicBezTo>
                    <a:pt x="11669" y="1"/>
                    <a:pt x="10879" y="230"/>
                    <a:pt x="10041" y="711"/>
                  </a:cubicBezTo>
                  <a:lnTo>
                    <a:pt x="9841" y="811"/>
                  </a:lnTo>
                  <a:cubicBezTo>
                    <a:pt x="7239" y="2312"/>
                    <a:pt x="5138" y="5648"/>
                    <a:pt x="5138" y="8183"/>
                  </a:cubicBezTo>
                  <a:lnTo>
                    <a:pt x="5138" y="12586"/>
                  </a:lnTo>
                  <a:lnTo>
                    <a:pt x="2235" y="14254"/>
                  </a:lnTo>
                  <a:cubicBezTo>
                    <a:pt x="968" y="14954"/>
                    <a:pt x="1" y="16556"/>
                    <a:pt x="1" y="17790"/>
                  </a:cubicBezTo>
                  <a:cubicBezTo>
                    <a:pt x="1" y="18615"/>
                    <a:pt x="448" y="19082"/>
                    <a:pt x="1113" y="19082"/>
                  </a:cubicBezTo>
                  <a:cubicBezTo>
                    <a:pt x="1443" y="19082"/>
                    <a:pt x="1826" y="18967"/>
                    <a:pt x="2235" y="18724"/>
                  </a:cubicBezTo>
                  <a:lnTo>
                    <a:pt x="6105" y="16489"/>
                  </a:lnTo>
                  <a:lnTo>
                    <a:pt x="13710" y="12119"/>
                  </a:lnTo>
                  <a:lnTo>
                    <a:pt x="22250" y="7149"/>
                  </a:lnTo>
                  <a:cubicBezTo>
                    <a:pt x="23517" y="6448"/>
                    <a:pt x="24518" y="4847"/>
                    <a:pt x="24518" y="3613"/>
                  </a:cubicBezTo>
                  <a:cubicBezTo>
                    <a:pt x="24518" y="2797"/>
                    <a:pt x="24080" y="2345"/>
                    <a:pt x="23427" y="2345"/>
                  </a:cubicBezTo>
                  <a:cubicBezTo>
                    <a:pt x="23092" y="2345"/>
                    <a:pt x="22701" y="2464"/>
                    <a:pt x="22283" y="2712"/>
                  </a:cubicBezTo>
                  <a:lnTo>
                    <a:pt x="19114" y="4547"/>
                  </a:lnTo>
                  <a:lnTo>
                    <a:pt x="19114" y="2045"/>
                  </a:lnTo>
                  <a:cubicBezTo>
                    <a:pt x="19114" y="1058"/>
                    <a:pt x="18571" y="508"/>
                    <a:pt x="17778" y="508"/>
                  </a:cubicBezTo>
                  <a:cubicBezTo>
                    <a:pt x="17393" y="508"/>
                    <a:pt x="16948" y="638"/>
                    <a:pt x="16479" y="911"/>
                  </a:cubicBezTo>
                  <a:lnTo>
                    <a:pt x="16379" y="978"/>
                  </a:lnTo>
                  <a:cubicBezTo>
                    <a:pt x="15712" y="1378"/>
                    <a:pt x="15145" y="1912"/>
                    <a:pt x="14711" y="2546"/>
                  </a:cubicBezTo>
                  <a:cubicBezTo>
                    <a:pt x="14644" y="904"/>
                    <a:pt x="13708" y="1"/>
                    <a:pt x="12353"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5"/>
            <p:cNvSpPr/>
            <p:nvPr/>
          </p:nvSpPr>
          <p:spPr>
            <a:xfrm>
              <a:off x="1949900" y="889300"/>
              <a:ext cx="416150" cy="324200"/>
            </a:xfrm>
            <a:custGeom>
              <a:avLst/>
              <a:gdLst/>
              <a:ahLst/>
              <a:cxnLst/>
              <a:rect l="l" t="t" r="r" b="b"/>
              <a:pathLst>
                <a:path w="16646" h="12968" extrusionOk="0">
                  <a:moveTo>
                    <a:pt x="8357" y="0"/>
                  </a:moveTo>
                  <a:cubicBezTo>
                    <a:pt x="7897" y="0"/>
                    <a:pt x="7368" y="152"/>
                    <a:pt x="6805" y="472"/>
                  </a:cubicBezTo>
                  <a:lnTo>
                    <a:pt x="6672" y="572"/>
                  </a:lnTo>
                  <a:cubicBezTo>
                    <a:pt x="4937" y="1573"/>
                    <a:pt x="3503" y="3808"/>
                    <a:pt x="3503" y="5576"/>
                  </a:cubicBezTo>
                  <a:lnTo>
                    <a:pt x="3503" y="8578"/>
                  </a:lnTo>
                  <a:lnTo>
                    <a:pt x="1535" y="9679"/>
                  </a:lnTo>
                  <a:cubicBezTo>
                    <a:pt x="668" y="10212"/>
                    <a:pt x="100" y="11080"/>
                    <a:pt x="0" y="12080"/>
                  </a:cubicBezTo>
                  <a:cubicBezTo>
                    <a:pt x="0" y="12647"/>
                    <a:pt x="324" y="12968"/>
                    <a:pt x="794" y="12968"/>
                  </a:cubicBezTo>
                  <a:cubicBezTo>
                    <a:pt x="1015" y="12968"/>
                    <a:pt x="1268" y="12897"/>
                    <a:pt x="1535" y="12747"/>
                  </a:cubicBezTo>
                  <a:lnTo>
                    <a:pt x="4170" y="11213"/>
                  </a:lnTo>
                  <a:lnTo>
                    <a:pt x="9307" y="8244"/>
                  </a:lnTo>
                  <a:lnTo>
                    <a:pt x="15111" y="4908"/>
                  </a:lnTo>
                  <a:cubicBezTo>
                    <a:pt x="15978" y="4375"/>
                    <a:pt x="16546" y="3507"/>
                    <a:pt x="16646" y="2507"/>
                  </a:cubicBezTo>
                  <a:cubicBezTo>
                    <a:pt x="16646" y="1924"/>
                    <a:pt x="16344" y="1612"/>
                    <a:pt x="15894" y="1612"/>
                  </a:cubicBezTo>
                  <a:cubicBezTo>
                    <a:pt x="15674" y="1612"/>
                    <a:pt x="15418" y="1686"/>
                    <a:pt x="15145" y="1840"/>
                  </a:cubicBezTo>
                  <a:lnTo>
                    <a:pt x="12976" y="3107"/>
                  </a:lnTo>
                  <a:lnTo>
                    <a:pt x="12976" y="1373"/>
                  </a:lnTo>
                  <a:cubicBezTo>
                    <a:pt x="12976" y="717"/>
                    <a:pt x="12608" y="337"/>
                    <a:pt x="12070" y="337"/>
                  </a:cubicBezTo>
                  <a:cubicBezTo>
                    <a:pt x="11814" y="337"/>
                    <a:pt x="11520" y="423"/>
                    <a:pt x="11208" y="605"/>
                  </a:cubicBezTo>
                  <a:lnTo>
                    <a:pt x="11108" y="672"/>
                  </a:lnTo>
                  <a:cubicBezTo>
                    <a:pt x="10675" y="939"/>
                    <a:pt x="10274" y="1306"/>
                    <a:pt x="9974" y="1740"/>
                  </a:cubicBezTo>
                  <a:cubicBezTo>
                    <a:pt x="9930" y="623"/>
                    <a:pt x="9287" y="0"/>
                    <a:pt x="8357"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5"/>
            <p:cNvSpPr/>
            <p:nvPr/>
          </p:nvSpPr>
          <p:spPr>
            <a:xfrm>
              <a:off x="5544975" y="2523600"/>
              <a:ext cx="290225" cy="610775"/>
            </a:xfrm>
            <a:custGeom>
              <a:avLst/>
              <a:gdLst/>
              <a:ahLst/>
              <a:cxnLst/>
              <a:rect l="l" t="t" r="r" b="b"/>
              <a:pathLst>
                <a:path w="11609" h="24431" extrusionOk="0">
                  <a:moveTo>
                    <a:pt x="8474" y="1"/>
                  </a:moveTo>
                  <a:cubicBezTo>
                    <a:pt x="5063" y="1"/>
                    <a:pt x="1986" y="4942"/>
                    <a:pt x="1067" y="9120"/>
                  </a:cubicBezTo>
                  <a:cubicBezTo>
                    <a:pt x="0" y="13856"/>
                    <a:pt x="1067" y="23397"/>
                    <a:pt x="1067" y="23397"/>
                  </a:cubicBezTo>
                  <a:lnTo>
                    <a:pt x="2102" y="23864"/>
                  </a:lnTo>
                  <a:lnTo>
                    <a:pt x="2502" y="24030"/>
                  </a:lnTo>
                  <a:lnTo>
                    <a:pt x="3402" y="24431"/>
                  </a:lnTo>
                  <a:cubicBezTo>
                    <a:pt x="3402" y="24431"/>
                    <a:pt x="3569" y="18593"/>
                    <a:pt x="5404" y="14290"/>
                  </a:cubicBezTo>
                  <a:cubicBezTo>
                    <a:pt x="7205" y="9987"/>
                    <a:pt x="10474" y="5984"/>
                    <a:pt x="11041" y="3582"/>
                  </a:cubicBezTo>
                  <a:cubicBezTo>
                    <a:pt x="11608" y="1147"/>
                    <a:pt x="9774" y="247"/>
                    <a:pt x="9774" y="247"/>
                  </a:cubicBezTo>
                  <a:cubicBezTo>
                    <a:pt x="9338" y="79"/>
                    <a:pt x="8903" y="1"/>
                    <a:pt x="847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5"/>
            <p:cNvSpPr/>
            <p:nvPr/>
          </p:nvSpPr>
          <p:spPr>
            <a:xfrm>
              <a:off x="5544975" y="2523600"/>
              <a:ext cx="290225" cy="610775"/>
            </a:xfrm>
            <a:custGeom>
              <a:avLst/>
              <a:gdLst/>
              <a:ahLst/>
              <a:cxnLst/>
              <a:rect l="l" t="t" r="r" b="b"/>
              <a:pathLst>
                <a:path w="11609" h="24431" extrusionOk="0">
                  <a:moveTo>
                    <a:pt x="8474" y="1"/>
                  </a:moveTo>
                  <a:cubicBezTo>
                    <a:pt x="5063" y="1"/>
                    <a:pt x="1986" y="4942"/>
                    <a:pt x="1067" y="9120"/>
                  </a:cubicBezTo>
                  <a:cubicBezTo>
                    <a:pt x="0" y="13856"/>
                    <a:pt x="1067" y="23397"/>
                    <a:pt x="1067" y="23397"/>
                  </a:cubicBezTo>
                  <a:lnTo>
                    <a:pt x="2102" y="23864"/>
                  </a:lnTo>
                  <a:lnTo>
                    <a:pt x="2502" y="24030"/>
                  </a:lnTo>
                  <a:lnTo>
                    <a:pt x="3402" y="24431"/>
                  </a:lnTo>
                  <a:cubicBezTo>
                    <a:pt x="3402" y="24431"/>
                    <a:pt x="3569" y="18593"/>
                    <a:pt x="5404" y="14290"/>
                  </a:cubicBezTo>
                  <a:cubicBezTo>
                    <a:pt x="7205" y="9987"/>
                    <a:pt x="10474" y="5984"/>
                    <a:pt x="11041" y="3582"/>
                  </a:cubicBezTo>
                  <a:cubicBezTo>
                    <a:pt x="11608" y="1147"/>
                    <a:pt x="9774" y="247"/>
                    <a:pt x="9774" y="247"/>
                  </a:cubicBezTo>
                  <a:cubicBezTo>
                    <a:pt x="9338" y="79"/>
                    <a:pt x="8903" y="1"/>
                    <a:pt x="84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5"/>
            <p:cNvSpPr/>
            <p:nvPr/>
          </p:nvSpPr>
          <p:spPr>
            <a:xfrm>
              <a:off x="5579150" y="2558600"/>
              <a:ext cx="193500" cy="565775"/>
            </a:xfrm>
            <a:custGeom>
              <a:avLst/>
              <a:gdLst/>
              <a:ahLst/>
              <a:cxnLst/>
              <a:rect l="l" t="t" r="r" b="b"/>
              <a:pathLst>
                <a:path w="7740" h="22631" extrusionOk="0">
                  <a:moveTo>
                    <a:pt x="7538" y="1"/>
                  </a:moveTo>
                  <a:cubicBezTo>
                    <a:pt x="7496" y="1"/>
                    <a:pt x="7451" y="17"/>
                    <a:pt x="7406" y="47"/>
                  </a:cubicBezTo>
                  <a:cubicBezTo>
                    <a:pt x="7339" y="114"/>
                    <a:pt x="1" y="5985"/>
                    <a:pt x="735" y="22464"/>
                  </a:cubicBezTo>
                  <a:lnTo>
                    <a:pt x="1135" y="22630"/>
                  </a:lnTo>
                  <a:cubicBezTo>
                    <a:pt x="301" y="6219"/>
                    <a:pt x="7573" y="414"/>
                    <a:pt x="7639" y="348"/>
                  </a:cubicBezTo>
                  <a:cubicBezTo>
                    <a:pt x="7740" y="281"/>
                    <a:pt x="7740" y="181"/>
                    <a:pt x="7673" y="81"/>
                  </a:cubicBezTo>
                  <a:cubicBezTo>
                    <a:pt x="7636" y="26"/>
                    <a:pt x="7589" y="1"/>
                    <a:pt x="7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5"/>
            <p:cNvSpPr/>
            <p:nvPr/>
          </p:nvSpPr>
          <p:spPr>
            <a:xfrm>
              <a:off x="5579150" y="2751200"/>
              <a:ext cx="377800" cy="547450"/>
            </a:xfrm>
            <a:custGeom>
              <a:avLst/>
              <a:gdLst/>
              <a:ahLst/>
              <a:cxnLst/>
              <a:rect l="l" t="t" r="r" b="b"/>
              <a:pathLst>
                <a:path w="15112" h="21898" extrusionOk="0">
                  <a:moveTo>
                    <a:pt x="12428" y="1"/>
                  </a:moveTo>
                  <a:cubicBezTo>
                    <a:pt x="11595" y="1"/>
                    <a:pt x="10618" y="327"/>
                    <a:pt x="9641" y="1250"/>
                  </a:cubicBezTo>
                  <a:cubicBezTo>
                    <a:pt x="8440" y="2384"/>
                    <a:pt x="7973" y="3185"/>
                    <a:pt x="6639" y="3518"/>
                  </a:cubicBezTo>
                  <a:cubicBezTo>
                    <a:pt x="5271" y="3852"/>
                    <a:pt x="3870" y="3652"/>
                    <a:pt x="3136" y="4786"/>
                  </a:cubicBezTo>
                  <a:cubicBezTo>
                    <a:pt x="2402" y="5887"/>
                    <a:pt x="3270" y="8188"/>
                    <a:pt x="2502" y="9089"/>
                  </a:cubicBezTo>
                  <a:cubicBezTo>
                    <a:pt x="1769" y="9989"/>
                    <a:pt x="134" y="11057"/>
                    <a:pt x="67" y="12558"/>
                  </a:cubicBezTo>
                  <a:cubicBezTo>
                    <a:pt x="1" y="14059"/>
                    <a:pt x="1635" y="16761"/>
                    <a:pt x="1635" y="16761"/>
                  </a:cubicBezTo>
                  <a:lnTo>
                    <a:pt x="4404" y="18729"/>
                  </a:lnTo>
                  <a:lnTo>
                    <a:pt x="4771" y="18996"/>
                  </a:lnTo>
                  <a:lnTo>
                    <a:pt x="8874" y="21898"/>
                  </a:lnTo>
                  <a:cubicBezTo>
                    <a:pt x="10175" y="21798"/>
                    <a:pt x="11342" y="20997"/>
                    <a:pt x="11943" y="19796"/>
                  </a:cubicBezTo>
                  <a:cubicBezTo>
                    <a:pt x="13010" y="17728"/>
                    <a:pt x="11442" y="15460"/>
                    <a:pt x="11909" y="14026"/>
                  </a:cubicBezTo>
                  <a:cubicBezTo>
                    <a:pt x="12343" y="12591"/>
                    <a:pt x="15112" y="12158"/>
                    <a:pt x="15011" y="10490"/>
                  </a:cubicBezTo>
                  <a:cubicBezTo>
                    <a:pt x="14878" y="8789"/>
                    <a:pt x="12143" y="6954"/>
                    <a:pt x="12576" y="5453"/>
                  </a:cubicBezTo>
                  <a:cubicBezTo>
                    <a:pt x="12977" y="3952"/>
                    <a:pt x="13911" y="3351"/>
                    <a:pt x="14244" y="2117"/>
                  </a:cubicBezTo>
                  <a:cubicBezTo>
                    <a:pt x="14511" y="1183"/>
                    <a:pt x="13944" y="216"/>
                    <a:pt x="12977" y="49"/>
                  </a:cubicBezTo>
                  <a:cubicBezTo>
                    <a:pt x="12802" y="18"/>
                    <a:pt x="12619" y="1"/>
                    <a:pt x="1242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5"/>
            <p:cNvSpPr/>
            <p:nvPr/>
          </p:nvSpPr>
          <p:spPr>
            <a:xfrm>
              <a:off x="5689225" y="2778275"/>
              <a:ext cx="196850" cy="447825"/>
            </a:xfrm>
            <a:custGeom>
              <a:avLst/>
              <a:gdLst/>
              <a:ahLst/>
              <a:cxnLst/>
              <a:rect l="l" t="t" r="r" b="b"/>
              <a:pathLst>
                <a:path w="7874" h="17913" extrusionOk="0">
                  <a:moveTo>
                    <a:pt x="7533" y="0"/>
                  </a:moveTo>
                  <a:cubicBezTo>
                    <a:pt x="7490" y="0"/>
                    <a:pt x="7445" y="20"/>
                    <a:pt x="7406" y="67"/>
                  </a:cubicBezTo>
                  <a:cubicBezTo>
                    <a:pt x="7339" y="100"/>
                    <a:pt x="4070" y="3136"/>
                    <a:pt x="1835" y="9273"/>
                  </a:cubicBezTo>
                  <a:cubicBezTo>
                    <a:pt x="1802" y="9307"/>
                    <a:pt x="1802" y="9340"/>
                    <a:pt x="1802" y="9407"/>
                  </a:cubicBezTo>
                  <a:cubicBezTo>
                    <a:pt x="835" y="12042"/>
                    <a:pt x="234" y="14844"/>
                    <a:pt x="1" y="17646"/>
                  </a:cubicBezTo>
                  <a:lnTo>
                    <a:pt x="368" y="17913"/>
                  </a:lnTo>
                  <a:cubicBezTo>
                    <a:pt x="601" y="15044"/>
                    <a:pt x="1202" y="12242"/>
                    <a:pt x="2136" y="9540"/>
                  </a:cubicBezTo>
                  <a:cubicBezTo>
                    <a:pt x="3393" y="9163"/>
                    <a:pt x="4882" y="9076"/>
                    <a:pt x="5995" y="9076"/>
                  </a:cubicBezTo>
                  <a:cubicBezTo>
                    <a:pt x="6948" y="9076"/>
                    <a:pt x="7624" y="9140"/>
                    <a:pt x="7640" y="9140"/>
                  </a:cubicBezTo>
                  <a:cubicBezTo>
                    <a:pt x="7740" y="9140"/>
                    <a:pt x="7840" y="9073"/>
                    <a:pt x="7840" y="8940"/>
                  </a:cubicBezTo>
                  <a:cubicBezTo>
                    <a:pt x="7873" y="8840"/>
                    <a:pt x="7773" y="8740"/>
                    <a:pt x="7673" y="8740"/>
                  </a:cubicBezTo>
                  <a:cubicBezTo>
                    <a:pt x="7612" y="8740"/>
                    <a:pt x="6979" y="8684"/>
                    <a:pt x="6084" y="8684"/>
                  </a:cubicBezTo>
                  <a:cubicBezTo>
                    <a:pt x="5021" y="8684"/>
                    <a:pt x="3588" y="8763"/>
                    <a:pt x="2302" y="9107"/>
                  </a:cubicBezTo>
                  <a:cubicBezTo>
                    <a:pt x="4471" y="3269"/>
                    <a:pt x="7606" y="367"/>
                    <a:pt x="7673" y="334"/>
                  </a:cubicBezTo>
                  <a:cubicBezTo>
                    <a:pt x="7801" y="206"/>
                    <a:pt x="7674" y="0"/>
                    <a:pt x="75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5"/>
            <p:cNvSpPr/>
            <p:nvPr/>
          </p:nvSpPr>
          <p:spPr>
            <a:xfrm>
              <a:off x="3168275" y="3221075"/>
              <a:ext cx="986550" cy="720125"/>
            </a:xfrm>
            <a:custGeom>
              <a:avLst/>
              <a:gdLst/>
              <a:ahLst/>
              <a:cxnLst/>
              <a:rect l="l" t="t" r="r" b="b"/>
              <a:pathLst>
                <a:path w="39462" h="28805" extrusionOk="0">
                  <a:moveTo>
                    <a:pt x="28487" y="1"/>
                  </a:moveTo>
                  <a:lnTo>
                    <a:pt x="3069" y="13744"/>
                  </a:lnTo>
                  <a:lnTo>
                    <a:pt x="1268" y="12643"/>
                  </a:lnTo>
                  <a:lnTo>
                    <a:pt x="67" y="20749"/>
                  </a:lnTo>
                  <a:cubicBezTo>
                    <a:pt x="0" y="21283"/>
                    <a:pt x="267" y="21816"/>
                    <a:pt x="734" y="22083"/>
                  </a:cubicBezTo>
                  <a:lnTo>
                    <a:pt x="11875" y="28454"/>
                  </a:lnTo>
                  <a:cubicBezTo>
                    <a:pt x="12292" y="28688"/>
                    <a:pt x="12751" y="28805"/>
                    <a:pt x="13205" y="28805"/>
                  </a:cubicBezTo>
                  <a:cubicBezTo>
                    <a:pt x="13660" y="28805"/>
                    <a:pt x="14110" y="28688"/>
                    <a:pt x="14511" y="28454"/>
                  </a:cubicBezTo>
                  <a:lnTo>
                    <a:pt x="38628" y="14678"/>
                  </a:lnTo>
                  <a:cubicBezTo>
                    <a:pt x="39462" y="14211"/>
                    <a:pt x="39462" y="12977"/>
                    <a:pt x="39462" y="12977"/>
                  </a:cubicBezTo>
                  <a:cubicBezTo>
                    <a:pt x="39462" y="11309"/>
                    <a:pt x="38594" y="10875"/>
                    <a:pt x="38594" y="10875"/>
                  </a:cubicBezTo>
                  <a:lnTo>
                    <a:pt x="37127" y="12143"/>
                  </a:lnTo>
                  <a:cubicBezTo>
                    <a:pt x="37127" y="12143"/>
                    <a:pt x="37160" y="12243"/>
                    <a:pt x="37227" y="12443"/>
                  </a:cubicBezTo>
                  <a:lnTo>
                    <a:pt x="30922" y="8974"/>
                  </a:lnTo>
                  <a:lnTo>
                    <a:pt x="30422" y="8707"/>
                  </a:lnTo>
                  <a:cubicBezTo>
                    <a:pt x="28754" y="7773"/>
                    <a:pt x="27820" y="5972"/>
                    <a:pt x="28054" y="4104"/>
                  </a:cubicBezTo>
                  <a:lnTo>
                    <a:pt x="2848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5"/>
            <p:cNvSpPr/>
            <p:nvPr/>
          </p:nvSpPr>
          <p:spPr>
            <a:xfrm>
              <a:off x="3504350" y="3445400"/>
              <a:ext cx="650475" cy="495400"/>
            </a:xfrm>
            <a:custGeom>
              <a:avLst/>
              <a:gdLst/>
              <a:ahLst/>
              <a:cxnLst/>
              <a:rect l="l" t="t" r="r" b="b"/>
              <a:pathLst>
                <a:path w="26019" h="19816" extrusionOk="0">
                  <a:moveTo>
                    <a:pt x="17479" y="1"/>
                  </a:moveTo>
                  <a:cubicBezTo>
                    <a:pt x="13977" y="2236"/>
                    <a:pt x="2602" y="9741"/>
                    <a:pt x="2602" y="9741"/>
                  </a:cubicBezTo>
                  <a:lnTo>
                    <a:pt x="0" y="16546"/>
                  </a:lnTo>
                  <a:lnTo>
                    <a:pt x="0" y="19815"/>
                  </a:lnTo>
                  <a:cubicBezTo>
                    <a:pt x="367" y="19782"/>
                    <a:pt x="734" y="19648"/>
                    <a:pt x="1068" y="19481"/>
                  </a:cubicBezTo>
                  <a:lnTo>
                    <a:pt x="25185" y="5705"/>
                  </a:lnTo>
                  <a:cubicBezTo>
                    <a:pt x="26019" y="5238"/>
                    <a:pt x="26019" y="4004"/>
                    <a:pt x="26019" y="4004"/>
                  </a:cubicBezTo>
                  <a:cubicBezTo>
                    <a:pt x="26019" y="2336"/>
                    <a:pt x="25151" y="1902"/>
                    <a:pt x="25151" y="1902"/>
                  </a:cubicBezTo>
                  <a:lnTo>
                    <a:pt x="23684" y="3170"/>
                  </a:lnTo>
                  <a:cubicBezTo>
                    <a:pt x="23684" y="3170"/>
                    <a:pt x="23717" y="3270"/>
                    <a:pt x="23784" y="3470"/>
                  </a:cubicBezTo>
                  <a:lnTo>
                    <a:pt x="17479"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5"/>
            <p:cNvSpPr/>
            <p:nvPr/>
          </p:nvSpPr>
          <p:spPr>
            <a:xfrm>
              <a:off x="3226650" y="3167700"/>
              <a:ext cx="920675" cy="709500"/>
            </a:xfrm>
            <a:custGeom>
              <a:avLst/>
              <a:gdLst/>
              <a:ahLst/>
              <a:cxnLst/>
              <a:rect l="l" t="t" r="r" b="b"/>
              <a:pathLst>
                <a:path w="36827" h="28380" extrusionOk="0">
                  <a:moveTo>
                    <a:pt x="26286" y="1"/>
                  </a:moveTo>
                  <a:lnTo>
                    <a:pt x="1201" y="13511"/>
                  </a:lnTo>
                  <a:lnTo>
                    <a:pt x="34" y="21516"/>
                  </a:lnTo>
                  <a:cubicBezTo>
                    <a:pt x="0" y="21883"/>
                    <a:pt x="100" y="22284"/>
                    <a:pt x="367" y="22550"/>
                  </a:cubicBezTo>
                  <a:cubicBezTo>
                    <a:pt x="434" y="22650"/>
                    <a:pt x="567" y="22751"/>
                    <a:pt x="701" y="22817"/>
                  </a:cubicBezTo>
                  <a:lnTo>
                    <a:pt x="9941" y="28054"/>
                  </a:lnTo>
                  <a:cubicBezTo>
                    <a:pt x="10341" y="28271"/>
                    <a:pt x="10783" y="28380"/>
                    <a:pt x="11225" y="28380"/>
                  </a:cubicBezTo>
                  <a:cubicBezTo>
                    <a:pt x="11667" y="28380"/>
                    <a:pt x="12109" y="28271"/>
                    <a:pt x="12509" y="28054"/>
                  </a:cubicBezTo>
                  <a:lnTo>
                    <a:pt x="36293" y="14445"/>
                  </a:lnTo>
                  <a:cubicBezTo>
                    <a:pt x="36826" y="14144"/>
                    <a:pt x="36826" y="13344"/>
                    <a:pt x="36293" y="13010"/>
                  </a:cubicBezTo>
                  <a:lnTo>
                    <a:pt x="28220" y="8540"/>
                  </a:lnTo>
                  <a:cubicBezTo>
                    <a:pt x="26586" y="7640"/>
                    <a:pt x="25652" y="5905"/>
                    <a:pt x="25852" y="4070"/>
                  </a:cubicBezTo>
                  <a:lnTo>
                    <a:pt x="26286"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5"/>
            <p:cNvSpPr/>
            <p:nvPr/>
          </p:nvSpPr>
          <p:spPr>
            <a:xfrm>
              <a:off x="3226650" y="3167700"/>
              <a:ext cx="668825" cy="563775"/>
            </a:xfrm>
            <a:custGeom>
              <a:avLst/>
              <a:gdLst/>
              <a:ahLst/>
              <a:cxnLst/>
              <a:rect l="l" t="t" r="r" b="b"/>
              <a:pathLst>
                <a:path w="26753" h="22551" extrusionOk="0">
                  <a:moveTo>
                    <a:pt x="26286" y="1"/>
                  </a:moveTo>
                  <a:lnTo>
                    <a:pt x="1234" y="13511"/>
                  </a:lnTo>
                  <a:lnTo>
                    <a:pt x="67" y="21516"/>
                  </a:lnTo>
                  <a:cubicBezTo>
                    <a:pt x="0" y="21883"/>
                    <a:pt x="134" y="22284"/>
                    <a:pt x="367" y="22550"/>
                  </a:cubicBezTo>
                  <a:lnTo>
                    <a:pt x="26753" y="7306"/>
                  </a:lnTo>
                  <a:cubicBezTo>
                    <a:pt x="26052" y="6372"/>
                    <a:pt x="25752" y="5205"/>
                    <a:pt x="25852" y="4070"/>
                  </a:cubicBezTo>
                  <a:lnTo>
                    <a:pt x="2628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5"/>
            <p:cNvSpPr/>
            <p:nvPr/>
          </p:nvSpPr>
          <p:spPr>
            <a:xfrm>
              <a:off x="2306825" y="700550"/>
              <a:ext cx="2454275" cy="3349475"/>
            </a:xfrm>
            <a:custGeom>
              <a:avLst/>
              <a:gdLst/>
              <a:ahLst/>
              <a:cxnLst/>
              <a:rect l="l" t="t" r="r" b="b"/>
              <a:pathLst>
                <a:path w="98171" h="133979" extrusionOk="0">
                  <a:moveTo>
                    <a:pt x="93931" y="1"/>
                  </a:moveTo>
                  <a:cubicBezTo>
                    <a:pt x="93575" y="1"/>
                    <a:pt x="93216" y="50"/>
                    <a:pt x="92867" y="150"/>
                  </a:cubicBezTo>
                  <a:lnTo>
                    <a:pt x="92766" y="183"/>
                  </a:lnTo>
                  <a:cubicBezTo>
                    <a:pt x="92666" y="250"/>
                    <a:pt x="92600" y="283"/>
                    <a:pt x="92600" y="283"/>
                  </a:cubicBezTo>
                  <a:lnTo>
                    <a:pt x="1134" y="53488"/>
                  </a:lnTo>
                  <a:cubicBezTo>
                    <a:pt x="901" y="53621"/>
                    <a:pt x="701" y="53788"/>
                    <a:pt x="534" y="53988"/>
                  </a:cubicBezTo>
                  <a:cubicBezTo>
                    <a:pt x="167" y="54422"/>
                    <a:pt x="0" y="54956"/>
                    <a:pt x="0" y="55489"/>
                  </a:cubicBezTo>
                  <a:lnTo>
                    <a:pt x="0" y="130676"/>
                  </a:lnTo>
                  <a:cubicBezTo>
                    <a:pt x="100" y="131777"/>
                    <a:pt x="734" y="132745"/>
                    <a:pt x="1735" y="133312"/>
                  </a:cubicBezTo>
                  <a:cubicBezTo>
                    <a:pt x="2294" y="133628"/>
                    <a:pt x="3277" y="133979"/>
                    <a:pt x="4195" y="133979"/>
                  </a:cubicBezTo>
                  <a:cubicBezTo>
                    <a:pt x="4538" y="133979"/>
                    <a:pt x="4872" y="133930"/>
                    <a:pt x="5171" y="133812"/>
                  </a:cubicBezTo>
                  <a:lnTo>
                    <a:pt x="4503" y="129242"/>
                  </a:lnTo>
                  <a:lnTo>
                    <a:pt x="92766" y="77839"/>
                  </a:lnTo>
                  <a:cubicBezTo>
                    <a:pt x="93534" y="77405"/>
                    <a:pt x="94001" y="76604"/>
                    <a:pt x="94001" y="75704"/>
                  </a:cubicBezTo>
                  <a:lnTo>
                    <a:pt x="94001" y="6021"/>
                  </a:lnTo>
                  <a:cubicBezTo>
                    <a:pt x="95402" y="5253"/>
                    <a:pt x="98137" y="3786"/>
                    <a:pt x="98137" y="3552"/>
                  </a:cubicBezTo>
                  <a:cubicBezTo>
                    <a:pt x="98137" y="3219"/>
                    <a:pt x="98170" y="2084"/>
                    <a:pt x="96269" y="783"/>
                  </a:cubicBezTo>
                  <a:cubicBezTo>
                    <a:pt x="95591" y="269"/>
                    <a:pt x="94766" y="1"/>
                    <a:pt x="939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5"/>
            <p:cNvSpPr/>
            <p:nvPr/>
          </p:nvSpPr>
          <p:spPr>
            <a:xfrm>
              <a:off x="2320150" y="700550"/>
              <a:ext cx="2440950" cy="1467300"/>
            </a:xfrm>
            <a:custGeom>
              <a:avLst/>
              <a:gdLst/>
              <a:ahLst/>
              <a:cxnLst/>
              <a:rect l="l" t="t" r="r" b="b"/>
              <a:pathLst>
                <a:path w="97638" h="58692" extrusionOk="0">
                  <a:moveTo>
                    <a:pt x="93398" y="1"/>
                  </a:moveTo>
                  <a:cubicBezTo>
                    <a:pt x="93042" y="1"/>
                    <a:pt x="92683" y="50"/>
                    <a:pt x="92334" y="150"/>
                  </a:cubicBezTo>
                  <a:lnTo>
                    <a:pt x="92233" y="183"/>
                  </a:lnTo>
                  <a:cubicBezTo>
                    <a:pt x="92133" y="250"/>
                    <a:pt x="92067" y="283"/>
                    <a:pt x="92067" y="283"/>
                  </a:cubicBezTo>
                  <a:lnTo>
                    <a:pt x="601" y="53488"/>
                  </a:lnTo>
                  <a:cubicBezTo>
                    <a:pt x="368" y="53621"/>
                    <a:pt x="168" y="53788"/>
                    <a:pt x="1" y="53988"/>
                  </a:cubicBezTo>
                  <a:lnTo>
                    <a:pt x="7907" y="58692"/>
                  </a:lnTo>
                  <a:lnTo>
                    <a:pt x="93468" y="11524"/>
                  </a:lnTo>
                  <a:lnTo>
                    <a:pt x="93468" y="6021"/>
                  </a:lnTo>
                  <a:cubicBezTo>
                    <a:pt x="94869" y="5253"/>
                    <a:pt x="97604" y="3786"/>
                    <a:pt x="97604" y="3552"/>
                  </a:cubicBezTo>
                  <a:cubicBezTo>
                    <a:pt x="97604" y="3219"/>
                    <a:pt x="97637" y="2084"/>
                    <a:pt x="95736" y="783"/>
                  </a:cubicBezTo>
                  <a:cubicBezTo>
                    <a:pt x="95058" y="269"/>
                    <a:pt x="94233" y="1"/>
                    <a:pt x="9339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5"/>
            <p:cNvSpPr/>
            <p:nvPr/>
          </p:nvSpPr>
          <p:spPr>
            <a:xfrm>
              <a:off x="2410225" y="767675"/>
              <a:ext cx="2350025" cy="3279725"/>
            </a:xfrm>
            <a:custGeom>
              <a:avLst/>
              <a:gdLst/>
              <a:ahLst/>
              <a:cxnLst/>
              <a:rect l="l" t="t" r="r" b="b"/>
              <a:pathLst>
                <a:path w="94001" h="131189" extrusionOk="0">
                  <a:moveTo>
                    <a:pt x="93083" y="0"/>
                  </a:moveTo>
                  <a:cubicBezTo>
                    <a:pt x="92923" y="0"/>
                    <a:pt x="92757" y="42"/>
                    <a:pt x="92600" y="133"/>
                  </a:cubicBezTo>
                  <a:lnTo>
                    <a:pt x="1168" y="53338"/>
                  </a:lnTo>
                  <a:cubicBezTo>
                    <a:pt x="434" y="53772"/>
                    <a:pt x="1" y="54539"/>
                    <a:pt x="1" y="55373"/>
                  </a:cubicBezTo>
                  <a:lnTo>
                    <a:pt x="1" y="130527"/>
                  </a:lnTo>
                  <a:cubicBezTo>
                    <a:pt x="1" y="130905"/>
                    <a:pt x="325" y="131188"/>
                    <a:pt x="685" y="131188"/>
                  </a:cubicBezTo>
                  <a:cubicBezTo>
                    <a:pt x="801" y="131188"/>
                    <a:pt x="921" y="131159"/>
                    <a:pt x="1035" y="131094"/>
                  </a:cubicBezTo>
                  <a:lnTo>
                    <a:pt x="92767" y="77689"/>
                  </a:lnTo>
                  <a:cubicBezTo>
                    <a:pt x="93534" y="77255"/>
                    <a:pt x="94001" y="76455"/>
                    <a:pt x="94001" y="75554"/>
                  </a:cubicBezTo>
                  <a:lnTo>
                    <a:pt x="94001" y="934"/>
                  </a:lnTo>
                  <a:cubicBezTo>
                    <a:pt x="94001" y="382"/>
                    <a:pt x="93568" y="0"/>
                    <a:pt x="93083"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5"/>
            <p:cNvSpPr/>
            <p:nvPr/>
          </p:nvSpPr>
          <p:spPr>
            <a:xfrm>
              <a:off x="2492775" y="891900"/>
              <a:ext cx="2185750" cy="2924150"/>
            </a:xfrm>
            <a:custGeom>
              <a:avLst/>
              <a:gdLst/>
              <a:ahLst/>
              <a:cxnLst/>
              <a:rect l="l" t="t" r="r" b="b"/>
              <a:pathLst>
                <a:path w="87430" h="116966" extrusionOk="0">
                  <a:moveTo>
                    <a:pt x="86574" y="1"/>
                  </a:moveTo>
                  <a:cubicBezTo>
                    <a:pt x="86425" y="1"/>
                    <a:pt x="86272" y="42"/>
                    <a:pt x="86129" y="134"/>
                  </a:cubicBezTo>
                  <a:lnTo>
                    <a:pt x="1068" y="49637"/>
                  </a:lnTo>
                  <a:cubicBezTo>
                    <a:pt x="401" y="50004"/>
                    <a:pt x="1" y="50737"/>
                    <a:pt x="1" y="51505"/>
                  </a:cubicBezTo>
                  <a:lnTo>
                    <a:pt x="1" y="116318"/>
                  </a:lnTo>
                  <a:cubicBezTo>
                    <a:pt x="1" y="116700"/>
                    <a:pt x="312" y="116965"/>
                    <a:pt x="653" y="116965"/>
                  </a:cubicBezTo>
                  <a:cubicBezTo>
                    <a:pt x="758" y="116965"/>
                    <a:pt x="866" y="116940"/>
                    <a:pt x="968" y="116885"/>
                  </a:cubicBezTo>
                  <a:lnTo>
                    <a:pt x="86262" y="67216"/>
                  </a:lnTo>
                  <a:cubicBezTo>
                    <a:pt x="86996" y="66816"/>
                    <a:pt x="87430" y="66048"/>
                    <a:pt x="87430" y="65214"/>
                  </a:cubicBezTo>
                  <a:lnTo>
                    <a:pt x="87430" y="868"/>
                  </a:lnTo>
                  <a:cubicBezTo>
                    <a:pt x="87430" y="369"/>
                    <a:pt x="87019" y="1"/>
                    <a:pt x="86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5"/>
            <p:cNvSpPr/>
            <p:nvPr/>
          </p:nvSpPr>
          <p:spPr>
            <a:xfrm>
              <a:off x="3430950" y="3188050"/>
              <a:ext cx="285225" cy="205675"/>
            </a:xfrm>
            <a:custGeom>
              <a:avLst/>
              <a:gdLst/>
              <a:ahLst/>
              <a:cxnLst/>
              <a:rect l="l" t="t" r="r" b="b"/>
              <a:pathLst>
                <a:path w="11409" h="8227" extrusionOk="0">
                  <a:moveTo>
                    <a:pt x="10251" y="1"/>
                  </a:moveTo>
                  <a:cubicBezTo>
                    <a:pt x="10058" y="1"/>
                    <a:pt x="9860" y="49"/>
                    <a:pt x="9674" y="154"/>
                  </a:cubicBezTo>
                  <a:lnTo>
                    <a:pt x="1302" y="5024"/>
                  </a:lnTo>
                  <a:cubicBezTo>
                    <a:pt x="501" y="5491"/>
                    <a:pt x="1" y="6359"/>
                    <a:pt x="1" y="7293"/>
                  </a:cubicBezTo>
                  <a:cubicBezTo>
                    <a:pt x="1" y="7844"/>
                    <a:pt x="434" y="8226"/>
                    <a:pt x="918" y="8226"/>
                  </a:cubicBezTo>
                  <a:cubicBezTo>
                    <a:pt x="1079" y="8226"/>
                    <a:pt x="1244" y="8184"/>
                    <a:pt x="1402" y="8093"/>
                  </a:cubicBezTo>
                  <a:lnTo>
                    <a:pt x="10408" y="2856"/>
                  </a:lnTo>
                  <a:cubicBezTo>
                    <a:pt x="11009" y="2523"/>
                    <a:pt x="11409" y="1855"/>
                    <a:pt x="11409" y="1155"/>
                  </a:cubicBezTo>
                  <a:cubicBezTo>
                    <a:pt x="11409" y="473"/>
                    <a:pt x="10854" y="1"/>
                    <a:pt x="10251"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5"/>
            <p:cNvSpPr/>
            <p:nvPr/>
          </p:nvSpPr>
          <p:spPr>
            <a:xfrm>
              <a:off x="3173275" y="1783500"/>
              <a:ext cx="455900" cy="541975"/>
            </a:xfrm>
            <a:custGeom>
              <a:avLst/>
              <a:gdLst/>
              <a:ahLst/>
              <a:cxnLst/>
              <a:rect l="l" t="t" r="r" b="b"/>
              <a:pathLst>
                <a:path w="18236" h="21679" extrusionOk="0">
                  <a:moveTo>
                    <a:pt x="11435" y="5155"/>
                  </a:moveTo>
                  <a:cubicBezTo>
                    <a:pt x="12975" y="5155"/>
                    <a:pt x="13951" y="6322"/>
                    <a:pt x="13743" y="8402"/>
                  </a:cubicBezTo>
                  <a:cubicBezTo>
                    <a:pt x="13477" y="10704"/>
                    <a:pt x="11742" y="13406"/>
                    <a:pt x="9607" y="14873"/>
                  </a:cubicBezTo>
                  <a:cubicBezTo>
                    <a:pt x="8569" y="15578"/>
                    <a:pt x="7595" y="15911"/>
                    <a:pt x="6780" y="15911"/>
                  </a:cubicBezTo>
                  <a:cubicBezTo>
                    <a:pt x="5395" y="15911"/>
                    <a:pt x="4470" y="14948"/>
                    <a:pt x="4470" y="13205"/>
                  </a:cubicBezTo>
                  <a:cubicBezTo>
                    <a:pt x="4470" y="10637"/>
                    <a:pt x="6538" y="7368"/>
                    <a:pt x="9107" y="5867"/>
                  </a:cubicBezTo>
                  <a:cubicBezTo>
                    <a:pt x="9958" y="5385"/>
                    <a:pt x="10752" y="5155"/>
                    <a:pt x="11435" y="5155"/>
                  </a:cubicBezTo>
                  <a:close/>
                  <a:moveTo>
                    <a:pt x="14699" y="0"/>
                  </a:moveTo>
                  <a:cubicBezTo>
                    <a:pt x="14531" y="0"/>
                    <a:pt x="14311" y="155"/>
                    <a:pt x="14177" y="396"/>
                  </a:cubicBezTo>
                  <a:lnTo>
                    <a:pt x="13810" y="963"/>
                  </a:lnTo>
                  <a:cubicBezTo>
                    <a:pt x="13710" y="1130"/>
                    <a:pt x="13543" y="1263"/>
                    <a:pt x="13343" y="1297"/>
                  </a:cubicBezTo>
                  <a:cubicBezTo>
                    <a:pt x="13260" y="1294"/>
                    <a:pt x="13177" y="1292"/>
                    <a:pt x="13094" y="1292"/>
                  </a:cubicBezTo>
                  <a:cubicBezTo>
                    <a:pt x="12349" y="1292"/>
                    <a:pt x="11632" y="1427"/>
                    <a:pt x="10941" y="1697"/>
                  </a:cubicBezTo>
                  <a:cubicBezTo>
                    <a:pt x="10898" y="1704"/>
                    <a:pt x="10860" y="1708"/>
                    <a:pt x="10826" y="1708"/>
                  </a:cubicBezTo>
                  <a:cubicBezTo>
                    <a:pt x="10703" y="1708"/>
                    <a:pt x="10641" y="1654"/>
                    <a:pt x="10641" y="1497"/>
                  </a:cubicBezTo>
                  <a:lnTo>
                    <a:pt x="10641" y="963"/>
                  </a:lnTo>
                  <a:cubicBezTo>
                    <a:pt x="10641" y="785"/>
                    <a:pt x="10552" y="696"/>
                    <a:pt x="10414" y="696"/>
                  </a:cubicBezTo>
                  <a:cubicBezTo>
                    <a:pt x="10345" y="696"/>
                    <a:pt x="10263" y="719"/>
                    <a:pt x="10174" y="763"/>
                  </a:cubicBezTo>
                  <a:lnTo>
                    <a:pt x="8039" y="2031"/>
                  </a:lnTo>
                  <a:cubicBezTo>
                    <a:pt x="7773" y="2164"/>
                    <a:pt x="7639" y="2431"/>
                    <a:pt x="7606" y="2731"/>
                  </a:cubicBezTo>
                  <a:lnTo>
                    <a:pt x="7606" y="3232"/>
                  </a:lnTo>
                  <a:cubicBezTo>
                    <a:pt x="7572" y="3432"/>
                    <a:pt x="7472" y="3632"/>
                    <a:pt x="7306" y="3765"/>
                  </a:cubicBezTo>
                  <a:cubicBezTo>
                    <a:pt x="6438" y="4499"/>
                    <a:pt x="5638" y="5300"/>
                    <a:pt x="4904" y="6167"/>
                  </a:cubicBezTo>
                  <a:cubicBezTo>
                    <a:pt x="4759" y="6312"/>
                    <a:pt x="4613" y="6407"/>
                    <a:pt x="4490" y="6407"/>
                  </a:cubicBezTo>
                  <a:cubicBezTo>
                    <a:pt x="4472" y="6407"/>
                    <a:pt x="4454" y="6405"/>
                    <a:pt x="4437" y="6401"/>
                  </a:cubicBezTo>
                  <a:lnTo>
                    <a:pt x="4070" y="6234"/>
                  </a:lnTo>
                  <a:cubicBezTo>
                    <a:pt x="4036" y="6222"/>
                    <a:pt x="4000" y="6217"/>
                    <a:pt x="3963" y="6217"/>
                  </a:cubicBezTo>
                  <a:cubicBezTo>
                    <a:pt x="3782" y="6217"/>
                    <a:pt x="3575" y="6351"/>
                    <a:pt x="3436" y="6601"/>
                  </a:cubicBezTo>
                  <a:lnTo>
                    <a:pt x="1902" y="9002"/>
                  </a:lnTo>
                  <a:cubicBezTo>
                    <a:pt x="1735" y="9269"/>
                    <a:pt x="1735" y="9536"/>
                    <a:pt x="1902" y="9636"/>
                  </a:cubicBezTo>
                  <a:lnTo>
                    <a:pt x="2369" y="9903"/>
                  </a:lnTo>
                  <a:cubicBezTo>
                    <a:pt x="2402" y="10003"/>
                    <a:pt x="2369" y="10137"/>
                    <a:pt x="2335" y="10237"/>
                  </a:cubicBezTo>
                  <a:cubicBezTo>
                    <a:pt x="1868" y="11171"/>
                    <a:pt x="1535" y="12171"/>
                    <a:pt x="1335" y="13205"/>
                  </a:cubicBezTo>
                  <a:cubicBezTo>
                    <a:pt x="1268" y="13406"/>
                    <a:pt x="1134" y="13606"/>
                    <a:pt x="968" y="13706"/>
                  </a:cubicBezTo>
                  <a:lnTo>
                    <a:pt x="434" y="14006"/>
                  </a:lnTo>
                  <a:cubicBezTo>
                    <a:pt x="167" y="14173"/>
                    <a:pt x="34" y="14440"/>
                    <a:pt x="0" y="14706"/>
                  </a:cubicBezTo>
                  <a:lnTo>
                    <a:pt x="0" y="16875"/>
                  </a:lnTo>
                  <a:cubicBezTo>
                    <a:pt x="0" y="17037"/>
                    <a:pt x="97" y="17135"/>
                    <a:pt x="234" y="17135"/>
                  </a:cubicBezTo>
                  <a:cubicBezTo>
                    <a:pt x="294" y="17135"/>
                    <a:pt x="363" y="17116"/>
                    <a:pt x="434" y="17075"/>
                  </a:cubicBezTo>
                  <a:lnTo>
                    <a:pt x="968" y="16775"/>
                  </a:lnTo>
                  <a:cubicBezTo>
                    <a:pt x="1031" y="16724"/>
                    <a:pt x="1095" y="16702"/>
                    <a:pt x="1151" y="16702"/>
                  </a:cubicBezTo>
                  <a:cubicBezTo>
                    <a:pt x="1242" y="16702"/>
                    <a:pt x="1314" y="16759"/>
                    <a:pt x="1335" y="16841"/>
                  </a:cubicBezTo>
                  <a:cubicBezTo>
                    <a:pt x="1501" y="17542"/>
                    <a:pt x="1835" y="18176"/>
                    <a:pt x="2335" y="18676"/>
                  </a:cubicBezTo>
                  <a:cubicBezTo>
                    <a:pt x="2435" y="18776"/>
                    <a:pt x="2402" y="18976"/>
                    <a:pt x="2269" y="19176"/>
                  </a:cubicBezTo>
                  <a:lnTo>
                    <a:pt x="1902" y="19777"/>
                  </a:lnTo>
                  <a:cubicBezTo>
                    <a:pt x="1735" y="20044"/>
                    <a:pt x="1735" y="20310"/>
                    <a:pt x="1902" y="20377"/>
                  </a:cubicBezTo>
                  <a:lnTo>
                    <a:pt x="4137" y="21678"/>
                  </a:lnTo>
                  <a:lnTo>
                    <a:pt x="4770" y="20377"/>
                  </a:lnTo>
                  <a:cubicBezTo>
                    <a:pt x="4837" y="20177"/>
                    <a:pt x="4870" y="19977"/>
                    <a:pt x="4870" y="19777"/>
                  </a:cubicBezTo>
                  <a:lnTo>
                    <a:pt x="4904" y="19777"/>
                  </a:lnTo>
                  <a:cubicBezTo>
                    <a:pt x="5704" y="19777"/>
                    <a:pt x="6538" y="19643"/>
                    <a:pt x="7306" y="19376"/>
                  </a:cubicBezTo>
                  <a:cubicBezTo>
                    <a:pt x="7347" y="19360"/>
                    <a:pt x="7387" y="19351"/>
                    <a:pt x="7423" y="19351"/>
                  </a:cubicBezTo>
                  <a:cubicBezTo>
                    <a:pt x="7531" y="19351"/>
                    <a:pt x="7606" y="19426"/>
                    <a:pt x="7606" y="19577"/>
                  </a:cubicBezTo>
                  <a:lnTo>
                    <a:pt x="7606" y="20110"/>
                  </a:lnTo>
                  <a:cubicBezTo>
                    <a:pt x="7606" y="20264"/>
                    <a:pt x="7692" y="20360"/>
                    <a:pt x="7818" y="20360"/>
                  </a:cubicBezTo>
                  <a:cubicBezTo>
                    <a:pt x="7884" y="20360"/>
                    <a:pt x="7960" y="20334"/>
                    <a:pt x="8039" y="20277"/>
                  </a:cubicBezTo>
                  <a:lnTo>
                    <a:pt x="10174" y="19043"/>
                  </a:lnTo>
                  <a:cubicBezTo>
                    <a:pt x="10441" y="18876"/>
                    <a:pt x="10608" y="18643"/>
                    <a:pt x="10641" y="18342"/>
                  </a:cubicBezTo>
                  <a:lnTo>
                    <a:pt x="10641" y="17842"/>
                  </a:lnTo>
                  <a:cubicBezTo>
                    <a:pt x="10641" y="17609"/>
                    <a:pt x="10741" y="17408"/>
                    <a:pt x="10941" y="17275"/>
                  </a:cubicBezTo>
                  <a:cubicBezTo>
                    <a:pt x="11809" y="16574"/>
                    <a:pt x="12609" y="15774"/>
                    <a:pt x="13343" y="14907"/>
                  </a:cubicBezTo>
                  <a:cubicBezTo>
                    <a:pt x="13455" y="14739"/>
                    <a:pt x="13614" y="14665"/>
                    <a:pt x="13741" y="14665"/>
                  </a:cubicBezTo>
                  <a:cubicBezTo>
                    <a:pt x="13765" y="14665"/>
                    <a:pt x="13789" y="14668"/>
                    <a:pt x="13810" y="14673"/>
                  </a:cubicBezTo>
                  <a:lnTo>
                    <a:pt x="14177" y="14840"/>
                  </a:lnTo>
                  <a:cubicBezTo>
                    <a:pt x="14202" y="14850"/>
                    <a:pt x="14230" y="14855"/>
                    <a:pt x="14260" y="14855"/>
                  </a:cubicBezTo>
                  <a:cubicBezTo>
                    <a:pt x="14431" y="14855"/>
                    <a:pt x="14669" y="14700"/>
                    <a:pt x="14811" y="14473"/>
                  </a:cubicBezTo>
                  <a:lnTo>
                    <a:pt x="16345" y="12071"/>
                  </a:lnTo>
                  <a:cubicBezTo>
                    <a:pt x="16512" y="11804"/>
                    <a:pt x="16512" y="11504"/>
                    <a:pt x="16345" y="11437"/>
                  </a:cubicBezTo>
                  <a:lnTo>
                    <a:pt x="15945" y="11271"/>
                  </a:lnTo>
                  <a:cubicBezTo>
                    <a:pt x="15845" y="11237"/>
                    <a:pt x="15812" y="11037"/>
                    <a:pt x="15912" y="10837"/>
                  </a:cubicBezTo>
                  <a:cubicBezTo>
                    <a:pt x="16345" y="9870"/>
                    <a:pt x="16679" y="8902"/>
                    <a:pt x="16912" y="7868"/>
                  </a:cubicBezTo>
                  <a:cubicBezTo>
                    <a:pt x="16946" y="7635"/>
                    <a:pt x="17079" y="7468"/>
                    <a:pt x="17279" y="7335"/>
                  </a:cubicBezTo>
                  <a:lnTo>
                    <a:pt x="17813" y="7034"/>
                  </a:lnTo>
                  <a:cubicBezTo>
                    <a:pt x="18047" y="6901"/>
                    <a:pt x="18180" y="6634"/>
                    <a:pt x="18213" y="6334"/>
                  </a:cubicBezTo>
                  <a:lnTo>
                    <a:pt x="18213" y="4199"/>
                  </a:lnTo>
                  <a:cubicBezTo>
                    <a:pt x="18236" y="4021"/>
                    <a:pt x="18154" y="3917"/>
                    <a:pt x="18028" y="3917"/>
                  </a:cubicBezTo>
                  <a:cubicBezTo>
                    <a:pt x="17965" y="3917"/>
                    <a:pt x="17891" y="3943"/>
                    <a:pt x="17813" y="3999"/>
                  </a:cubicBezTo>
                  <a:lnTo>
                    <a:pt x="17279" y="4299"/>
                  </a:lnTo>
                  <a:cubicBezTo>
                    <a:pt x="17204" y="4337"/>
                    <a:pt x="17139" y="4355"/>
                    <a:pt x="17084" y="4355"/>
                  </a:cubicBezTo>
                  <a:cubicBezTo>
                    <a:pt x="16993" y="4355"/>
                    <a:pt x="16933" y="4303"/>
                    <a:pt x="16912" y="4199"/>
                  </a:cubicBezTo>
                  <a:cubicBezTo>
                    <a:pt x="16746" y="3532"/>
                    <a:pt x="16379" y="2898"/>
                    <a:pt x="15912" y="2364"/>
                  </a:cubicBezTo>
                  <a:cubicBezTo>
                    <a:pt x="15812" y="2264"/>
                    <a:pt x="15845" y="2064"/>
                    <a:pt x="15945" y="1864"/>
                  </a:cubicBezTo>
                  <a:lnTo>
                    <a:pt x="16345" y="1297"/>
                  </a:lnTo>
                  <a:cubicBezTo>
                    <a:pt x="16512" y="1030"/>
                    <a:pt x="16512" y="730"/>
                    <a:pt x="16345" y="663"/>
                  </a:cubicBezTo>
                  <a:lnTo>
                    <a:pt x="14811" y="29"/>
                  </a:lnTo>
                  <a:cubicBezTo>
                    <a:pt x="14778" y="10"/>
                    <a:pt x="14740" y="0"/>
                    <a:pt x="1469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5"/>
            <p:cNvSpPr/>
            <p:nvPr/>
          </p:nvSpPr>
          <p:spPr>
            <a:xfrm>
              <a:off x="3172425" y="1783850"/>
              <a:ext cx="456750" cy="541625"/>
            </a:xfrm>
            <a:custGeom>
              <a:avLst/>
              <a:gdLst/>
              <a:ahLst/>
              <a:cxnLst/>
              <a:rect l="l" t="t" r="r" b="b"/>
              <a:pathLst>
                <a:path w="18270" h="21665" extrusionOk="0">
                  <a:moveTo>
                    <a:pt x="11469" y="5141"/>
                  </a:moveTo>
                  <a:cubicBezTo>
                    <a:pt x="13009" y="5141"/>
                    <a:pt x="13985" y="6308"/>
                    <a:pt x="13777" y="8388"/>
                  </a:cubicBezTo>
                  <a:cubicBezTo>
                    <a:pt x="13511" y="10690"/>
                    <a:pt x="11776" y="13392"/>
                    <a:pt x="9641" y="14859"/>
                  </a:cubicBezTo>
                  <a:cubicBezTo>
                    <a:pt x="8603" y="15564"/>
                    <a:pt x="7624" y="15897"/>
                    <a:pt x="6804" y="15897"/>
                  </a:cubicBezTo>
                  <a:cubicBezTo>
                    <a:pt x="5409" y="15897"/>
                    <a:pt x="4471" y="14934"/>
                    <a:pt x="4471" y="13191"/>
                  </a:cubicBezTo>
                  <a:cubicBezTo>
                    <a:pt x="4471" y="10623"/>
                    <a:pt x="6572" y="7354"/>
                    <a:pt x="9141" y="5853"/>
                  </a:cubicBezTo>
                  <a:cubicBezTo>
                    <a:pt x="9992" y="5371"/>
                    <a:pt x="10786" y="5141"/>
                    <a:pt x="11469" y="5141"/>
                  </a:cubicBezTo>
                  <a:close/>
                  <a:moveTo>
                    <a:pt x="14762" y="1"/>
                  </a:moveTo>
                  <a:cubicBezTo>
                    <a:pt x="14591" y="1"/>
                    <a:pt x="14353" y="155"/>
                    <a:pt x="14211" y="382"/>
                  </a:cubicBezTo>
                  <a:lnTo>
                    <a:pt x="13844" y="983"/>
                  </a:lnTo>
                  <a:cubicBezTo>
                    <a:pt x="13744" y="1149"/>
                    <a:pt x="13577" y="1283"/>
                    <a:pt x="13377" y="1283"/>
                  </a:cubicBezTo>
                  <a:cubicBezTo>
                    <a:pt x="12843" y="1283"/>
                    <a:pt x="12310" y="1316"/>
                    <a:pt x="11776" y="1450"/>
                  </a:cubicBezTo>
                  <a:cubicBezTo>
                    <a:pt x="11509" y="1516"/>
                    <a:pt x="11242" y="1583"/>
                    <a:pt x="10942" y="1683"/>
                  </a:cubicBezTo>
                  <a:cubicBezTo>
                    <a:pt x="10900" y="1700"/>
                    <a:pt x="10861" y="1708"/>
                    <a:pt x="10825" y="1708"/>
                  </a:cubicBezTo>
                  <a:cubicBezTo>
                    <a:pt x="10717" y="1708"/>
                    <a:pt x="10642" y="1633"/>
                    <a:pt x="10642" y="1483"/>
                  </a:cubicBezTo>
                  <a:lnTo>
                    <a:pt x="10642" y="949"/>
                  </a:lnTo>
                  <a:cubicBezTo>
                    <a:pt x="10675" y="849"/>
                    <a:pt x="10609" y="782"/>
                    <a:pt x="10542" y="716"/>
                  </a:cubicBezTo>
                  <a:cubicBezTo>
                    <a:pt x="10408" y="716"/>
                    <a:pt x="10308" y="716"/>
                    <a:pt x="10208" y="782"/>
                  </a:cubicBezTo>
                  <a:lnTo>
                    <a:pt x="8040" y="2017"/>
                  </a:lnTo>
                  <a:cubicBezTo>
                    <a:pt x="7807" y="2183"/>
                    <a:pt x="7640" y="2450"/>
                    <a:pt x="7606" y="2717"/>
                  </a:cubicBezTo>
                  <a:lnTo>
                    <a:pt x="7606" y="3218"/>
                  </a:lnTo>
                  <a:cubicBezTo>
                    <a:pt x="7573" y="3418"/>
                    <a:pt x="7473" y="3618"/>
                    <a:pt x="7306" y="3751"/>
                  </a:cubicBezTo>
                  <a:cubicBezTo>
                    <a:pt x="6439" y="4485"/>
                    <a:pt x="5638" y="5252"/>
                    <a:pt x="4904" y="6153"/>
                  </a:cubicBezTo>
                  <a:cubicBezTo>
                    <a:pt x="4800" y="6284"/>
                    <a:pt x="4653" y="6374"/>
                    <a:pt x="4531" y="6374"/>
                  </a:cubicBezTo>
                  <a:cubicBezTo>
                    <a:pt x="4498" y="6374"/>
                    <a:pt x="4466" y="6367"/>
                    <a:pt x="4437" y="6353"/>
                  </a:cubicBezTo>
                  <a:lnTo>
                    <a:pt x="4071" y="6220"/>
                  </a:lnTo>
                  <a:cubicBezTo>
                    <a:pt x="4037" y="6200"/>
                    <a:pt x="3998" y="6190"/>
                    <a:pt x="3957" y="6190"/>
                  </a:cubicBezTo>
                  <a:cubicBezTo>
                    <a:pt x="3789" y="6190"/>
                    <a:pt x="3570" y="6340"/>
                    <a:pt x="3437" y="6553"/>
                  </a:cubicBezTo>
                  <a:lnTo>
                    <a:pt x="1902" y="8988"/>
                  </a:lnTo>
                  <a:cubicBezTo>
                    <a:pt x="1736" y="9255"/>
                    <a:pt x="1736" y="9522"/>
                    <a:pt x="1902" y="9589"/>
                  </a:cubicBezTo>
                  <a:lnTo>
                    <a:pt x="2369" y="9856"/>
                  </a:lnTo>
                  <a:cubicBezTo>
                    <a:pt x="2403" y="9989"/>
                    <a:pt x="2369" y="10123"/>
                    <a:pt x="2336" y="10223"/>
                  </a:cubicBezTo>
                  <a:cubicBezTo>
                    <a:pt x="1869" y="11157"/>
                    <a:pt x="1569" y="12157"/>
                    <a:pt x="1335" y="13191"/>
                  </a:cubicBezTo>
                  <a:cubicBezTo>
                    <a:pt x="1269" y="13392"/>
                    <a:pt x="1135" y="13592"/>
                    <a:pt x="968" y="13692"/>
                  </a:cubicBezTo>
                  <a:lnTo>
                    <a:pt x="435" y="13992"/>
                  </a:lnTo>
                  <a:cubicBezTo>
                    <a:pt x="201" y="14159"/>
                    <a:pt x="34" y="14426"/>
                    <a:pt x="1" y="14692"/>
                  </a:cubicBezTo>
                  <a:lnTo>
                    <a:pt x="1" y="16861"/>
                  </a:lnTo>
                  <a:cubicBezTo>
                    <a:pt x="1" y="17023"/>
                    <a:pt x="97" y="17121"/>
                    <a:pt x="235" y="17121"/>
                  </a:cubicBezTo>
                  <a:cubicBezTo>
                    <a:pt x="295" y="17121"/>
                    <a:pt x="363" y="17102"/>
                    <a:pt x="435" y="17061"/>
                  </a:cubicBezTo>
                  <a:lnTo>
                    <a:pt x="968" y="16727"/>
                  </a:lnTo>
                  <a:cubicBezTo>
                    <a:pt x="1024" y="16694"/>
                    <a:pt x="1080" y="16679"/>
                    <a:pt x="1130" y="16679"/>
                  </a:cubicBezTo>
                  <a:cubicBezTo>
                    <a:pt x="1231" y="16679"/>
                    <a:pt x="1313" y="16738"/>
                    <a:pt x="1335" y="16827"/>
                  </a:cubicBezTo>
                  <a:cubicBezTo>
                    <a:pt x="1502" y="17528"/>
                    <a:pt x="1836" y="18128"/>
                    <a:pt x="2336" y="18662"/>
                  </a:cubicBezTo>
                  <a:cubicBezTo>
                    <a:pt x="2436" y="18762"/>
                    <a:pt x="2403" y="18962"/>
                    <a:pt x="2269" y="19162"/>
                  </a:cubicBezTo>
                  <a:lnTo>
                    <a:pt x="1902" y="19763"/>
                  </a:lnTo>
                  <a:cubicBezTo>
                    <a:pt x="1736" y="20030"/>
                    <a:pt x="1736" y="20296"/>
                    <a:pt x="1902" y="20363"/>
                  </a:cubicBezTo>
                  <a:lnTo>
                    <a:pt x="4137" y="21664"/>
                  </a:lnTo>
                  <a:lnTo>
                    <a:pt x="4804" y="20363"/>
                  </a:lnTo>
                  <a:cubicBezTo>
                    <a:pt x="4838" y="20163"/>
                    <a:pt x="4871" y="19963"/>
                    <a:pt x="4871" y="19763"/>
                  </a:cubicBezTo>
                  <a:lnTo>
                    <a:pt x="4938" y="19763"/>
                  </a:lnTo>
                  <a:cubicBezTo>
                    <a:pt x="5738" y="19763"/>
                    <a:pt x="6572" y="19629"/>
                    <a:pt x="7340" y="19362"/>
                  </a:cubicBezTo>
                  <a:cubicBezTo>
                    <a:pt x="7381" y="19346"/>
                    <a:pt x="7421" y="19337"/>
                    <a:pt x="7457" y="19337"/>
                  </a:cubicBezTo>
                  <a:cubicBezTo>
                    <a:pt x="7565" y="19337"/>
                    <a:pt x="7640" y="19412"/>
                    <a:pt x="7640" y="19563"/>
                  </a:cubicBezTo>
                  <a:lnTo>
                    <a:pt x="7640" y="20096"/>
                  </a:lnTo>
                  <a:cubicBezTo>
                    <a:pt x="7640" y="20250"/>
                    <a:pt x="7726" y="20331"/>
                    <a:pt x="7852" y="20331"/>
                  </a:cubicBezTo>
                  <a:cubicBezTo>
                    <a:pt x="7917" y="20331"/>
                    <a:pt x="7993" y="20309"/>
                    <a:pt x="8073" y="20263"/>
                  </a:cubicBezTo>
                  <a:lnTo>
                    <a:pt x="10242" y="19029"/>
                  </a:lnTo>
                  <a:cubicBezTo>
                    <a:pt x="10475" y="18862"/>
                    <a:pt x="10642" y="18629"/>
                    <a:pt x="10675" y="18328"/>
                  </a:cubicBezTo>
                  <a:lnTo>
                    <a:pt x="10675" y="17828"/>
                  </a:lnTo>
                  <a:cubicBezTo>
                    <a:pt x="10709" y="17595"/>
                    <a:pt x="10809" y="17394"/>
                    <a:pt x="10975" y="17261"/>
                  </a:cubicBezTo>
                  <a:cubicBezTo>
                    <a:pt x="11843" y="16560"/>
                    <a:pt x="12643" y="15760"/>
                    <a:pt x="13377" y="14893"/>
                  </a:cubicBezTo>
                  <a:cubicBezTo>
                    <a:pt x="13493" y="14747"/>
                    <a:pt x="13660" y="14653"/>
                    <a:pt x="13789" y="14653"/>
                  </a:cubicBezTo>
                  <a:cubicBezTo>
                    <a:pt x="13809" y="14653"/>
                    <a:pt x="13827" y="14655"/>
                    <a:pt x="13844" y="14659"/>
                  </a:cubicBezTo>
                  <a:lnTo>
                    <a:pt x="14211" y="14826"/>
                  </a:lnTo>
                  <a:cubicBezTo>
                    <a:pt x="14236" y="14836"/>
                    <a:pt x="14264" y="14841"/>
                    <a:pt x="14294" y="14841"/>
                  </a:cubicBezTo>
                  <a:cubicBezTo>
                    <a:pt x="14465" y="14841"/>
                    <a:pt x="14703" y="14686"/>
                    <a:pt x="14845" y="14459"/>
                  </a:cubicBezTo>
                  <a:lnTo>
                    <a:pt x="16346" y="12057"/>
                  </a:lnTo>
                  <a:cubicBezTo>
                    <a:pt x="16546" y="11790"/>
                    <a:pt x="16546" y="11490"/>
                    <a:pt x="16346" y="11423"/>
                  </a:cubicBezTo>
                  <a:lnTo>
                    <a:pt x="16012" y="11290"/>
                  </a:lnTo>
                  <a:cubicBezTo>
                    <a:pt x="15879" y="11223"/>
                    <a:pt x="15846" y="11023"/>
                    <a:pt x="15946" y="10823"/>
                  </a:cubicBezTo>
                  <a:cubicBezTo>
                    <a:pt x="16379" y="9889"/>
                    <a:pt x="16713" y="8888"/>
                    <a:pt x="16946" y="7854"/>
                  </a:cubicBezTo>
                  <a:cubicBezTo>
                    <a:pt x="16980" y="7654"/>
                    <a:pt x="17113" y="7454"/>
                    <a:pt x="17313" y="7354"/>
                  </a:cubicBezTo>
                  <a:lnTo>
                    <a:pt x="17847" y="7020"/>
                  </a:lnTo>
                  <a:cubicBezTo>
                    <a:pt x="18081" y="6887"/>
                    <a:pt x="18214" y="6620"/>
                    <a:pt x="18247" y="6353"/>
                  </a:cubicBezTo>
                  <a:lnTo>
                    <a:pt x="18247" y="4185"/>
                  </a:lnTo>
                  <a:cubicBezTo>
                    <a:pt x="18270" y="4007"/>
                    <a:pt x="18188" y="3903"/>
                    <a:pt x="18062" y="3903"/>
                  </a:cubicBezTo>
                  <a:cubicBezTo>
                    <a:pt x="17999" y="3903"/>
                    <a:pt x="17925" y="3929"/>
                    <a:pt x="17847" y="3985"/>
                  </a:cubicBezTo>
                  <a:lnTo>
                    <a:pt x="17313" y="4285"/>
                  </a:lnTo>
                  <a:cubicBezTo>
                    <a:pt x="17238" y="4323"/>
                    <a:pt x="17173" y="4341"/>
                    <a:pt x="17118" y="4341"/>
                  </a:cubicBezTo>
                  <a:cubicBezTo>
                    <a:pt x="17027" y="4341"/>
                    <a:pt x="16967" y="4289"/>
                    <a:pt x="16946" y="4185"/>
                  </a:cubicBezTo>
                  <a:cubicBezTo>
                    <a:pt x="16746" y="3518"/>
                    <a:pt x="16413" y="2884"/>
                    <a:pt x="15946" y="2384"/>
                  </a:cubicBezTo>
                  <a:cubicBezTo>
                    <a:pt x="15846" y="2284"/>
                    <a:pt x="15879" y="2083"/>
                    <a:pt x="16012" y="1883"/>
                  </a:cubicBezTo>
                  <a:lnTo>
                    <a:pt x="16379" y="1283"/>
                  </a:lnTo>
                  <a:cubicBezTo>
                    <a:pt x="16546" y="1016"/>
                    <a:pt x="16546" y="749"/>
                    <a:pt x="16379" y="682"/>
                  </a:cubicBezTo>
                  <a:lnTo>
                    <a:pt x="14845" y="15"/>
                  </a:lnTo>
                  <a:cubicBezTo>
                    <a:pt x="14820" y="5"/>
                    <a:pt x="14792" y="1"/>
                    <a:pt x="1476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5"/>
            <p:cNvSpPr/>
            <p:nvPr/>
          </p:nvSpPr>
          <p:spPr>
            <a:xfrm>
              <a:off x="3624425" y="1881800"/>
              <a:ext cx="56725" cy="56525"/>
            </a:xfrm>
            <a:custGeom>
              <a:avLst/>
              <a:gdLst/>
              <a:ahLst/>
              <a:cxnLst/>
              <a:rect l="l" t="t" r="r" b="b"/>
              <a:pathLst>
                <a:path w="2269" h="2261" extrusionOk="0">
                  <a:moveTo>
                    <a:pt x="67" y="0"/>
                  </a:moveTo>
                  <a:lnTo>
                    <a:pt x="1" y="1301"/>
                  </a:lnTo>
                  <a:cubicBezTo>
                    <a:pt x="367" y="1635"/>
                    <a:pt x="768" y="1935"/>
                    <a:pt x="1168" y="2235"/>
                  </a:cubicBezTo>
                  <a:cubicBezTo>
                    <a:pt x="1251" y="2252"/>
                    <a:pt x="1343" y="2260"/>
                    <a:pt x="1439" y="2260"/>
                  </a:cubicBezTo>
                  <a:cubicBezTo>
                    <a:pt x="1535" y="2260"/>
                    <a:pt x="1635" y="2252"/>
                    <a:pt x="1735" y="2235"/>
                  </a:cubicBezTo>
                  <a:lnTo>
                    <a:pt x="2269" y="1301"/>
                  </a:lnTo>
                  <a:lnTo>
                    <a:pt x="67"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5"/>
            <p:cNvSpPr/>
            <p:nvPr/>
          </p:nvSpPr>
          <p:spPr>
            <a:xfrm>
              <a:off x="3365075" y="2289575"/>
              <a:ext cx="58400" cy="34225"/>
            </a:xfrm>
            <a:custGeom>
              <a:avLst/>
              <a:gdLst/>
              <a:ahLst/>
              <a:cxnLst/>
              <a:rect l="l" t="t" r="r" b="b"/>
              <a:pathLst>
                <a:path w="2336" h="1369" extrusionOk="0">
                  <a:moveTo>
                    <a:pt x="1168" y="1"/>
                  </a:moveTo>
                  <a:lnTo>
                    <a:pt x="0" y="67"/>
                  </a:lnTo>
                  <a:lnTo>
                    <a:pt x="2269" y="1368"/>
                  </a:lnTo>
                  <a:lnTo>
                    <a:pt x="2335" y="168"/>
                  </a:lnTo>
                  <a:lnTo>
                    <a:pt x="11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5"/>
            <p:cNvSpPr/>
            <p:nvPr/>
          </p:nvSpPr>
          <p:spPr>
            <a:xfrm>
              <a:off x="3173275" y="1783500"/>
              <a:ext cx="455900" cy="541975"/>
            </a:xfrm>
            <a:custGeom>
              <a:avLst/>
              <a:gdLst/>
              <a:ahLst/>
              <a:cxnLst/>
              <a:rect l="l" t="t" r="r" b="b"/>
              <a:pathLst>
                <a:path w="18236" h="21679" extrusionOk="0">
                  <a:moveTo>
                    <a:pt x="11435" y="5155"/>
                  </a:moveTo>
                  <a:cubicBezTo>
                    <a:pt x="12975" y="5155"/>
                    <a:pt x="13951" y="6322"/>
                    <a:pt x="13743" y="8402"/>
                  </a:cubicBezTo>
                  <a:cubicBezTo>
                    <a:pt x="13477" y="10704"/>
                    <a:pt x="11742" y="13406"/>
                    <a:pt x="9607" y="14873"/>
                  </a:cubicBezTo>
                  <a:cubicBezTo>
                    <a:pt x="8569" y="15578"/>
                    <a:pt x="7595" y="15911"/>
                    <a:pt x="6780" y="15911"/>
                  </a:cubicBezTo>
                  <a:cubicBezTo>
                    <a:pt x="5395" y="15911"/>
                    <a:pt x="4470" y="14948"/>
                    <a:pt x="4470" y="13205"/>
                  </a:cubicBezTo>
                  <a:cubicBezTo>
                    <a:pt x="4470" y="10637"/>
                    <a:pt x="6538" y="7368"/>
                    <a:pt x="9107" y="5867"/>
                  </a:cubicBezTo>
                  <a:cubicBezTo>
                    <a:pt x="9958" y="5385"/>
                    <a:pt x="10752" y="5155"/>
                    <a:pt x="11435" y="5155"/>
                  </a:cubicBezTo>
                  <a:close/>
                  <a:moveTo>
                    <a:pt x="14699" y="0"/>
                  </a:moveTo>
                  <a:cubicBezTo>
                    <a:pt x="14531" y="0"/>
                    <a:pt x="14311" y="155"/>
                    <a:pt x="14177" y="396"/>
                  </a:cubicBezTo>
                  <a:lnTo>
                    <a:pt x="13810" y="963"/>
                  </a:lnTo>
                  <a:cubicBezTo>
                    <a:pt x="13710" y="1130"/>
                    <a:pt x="13543" y="1263"/>
                    <a:pt x="13343" y="1297"/>
                  </a:cubicBezTo>
                  <a:cubicBezTo>
                    <a:pt x="13260" y="1294"/>
                    <a:pt x="13177" y="1292"/>
                    <a:pt x="13094" y="1292"/>
                  </a:cubicBezTo>
                  <a:cubicBezTo>
                    <a:pt x="12349" y="1292"/>
                    <a:pt x="11632" y="1427"/>
                    <a:pt x="10941" y="1697"/>
                  </a:cubicBezTo>
                  <a:cubicBezTo>
                    <a:pt x="10898" y="1704"/>
                    <a:pt x="10860" y="1708"/>
                    <a:pt x="10826" y="1708"/>
                  </a:cubicBezTo>
                  <a:cubicBezTo>
                    <a:pt x="10703" y="1708"/>
                    <a:pt x="10641" y="1654"/>
                    <a:pt x="10641" y="1497"/>
                  </a:cubicBezTo>
                  <a:lnTo>
                    <a:pt x="10641" y="963"/>
                  </a:lnTo>
                  <a:cubicBezTo>
                    <a:pt x="10641" y="785"/>
                    <a:pt x="10552" y="696"/>
                    <a:pt x="10414" y="696"/>
                  </a:cubicBezTo>
                  <a:cubicBezTo>
                    <a:pt x="10345" y="696"/>
                    <a:pt x="10263" y="719"/>
                    <a:pt x="10174" y="763"/>
                  </a:cubicBezTo>
                  <a:lnTo>
                    <a:pt x="8039" y="2031"/>
                  </a:lnTo>
                  <a:cubicBezTo>
                    <a:pt x="7773" y="2164"/>
                    <a:pt x="7639" y="2431"/>
                    <a:pt x="7606" y="2731"/>
                  </a:cubicBezTo>
                  <a:lnTo>
                    <a:pt x="7606" y="3232"/>
                  </a:lnTo>
                  <a:cubicBezTo>
                    <a:pt x="7572" y="3432"/>
                    <a:pt x="7472" y="3632"/>
                    <a:pt x="7306" y="3765"/>
                  </a:cubicBezTo>
                  <a:cubicBezTo>
                    <a:pt x="6438" y="4499"/>
                    <a:pt x="5638" y="5300"/>
                    <a:pt x="4904" y="6167"/>
                  </a:cubicBezTo>
                  <a:cubicBezTo>
                    <a:pt x="4759" y="6312"/>
                    <a:pt x="4613" y="6407"/>
                    <a:pt x="4490" y="6407"/>
                  </a:cubicBezTo>
                  <a:cubicBezTo>
                    <a:pt x="4472" y="6407"/>
                    <a:pt x="4454" y="6405"/>
                    <a:pt x="4437" y="6401"/>
                  </a:cubicBezTo>
                  <a:lnTo>
                    <a:pt x="4070" y="6234"/>
                  </a:lnTo>
                  <a:cubicBezTo>
                    <a:pt x="4036" y="6222"/>
                    <a:pt x="4000" y="6217"/>
                    <a:pt x="3963" y="6217"/>
                  </a:cubicBezTo>
                  <a:cubicBezTo>
                    <a:pt x="3782" y="6217"/>
                    <a:pt x="3575" y="6351"/>
                    <a:pt x="3436" y="6601"/>
                  </a:cubicBezTo>
                  <a:lnTo>
                    <a:pt x="1902" y="9002"/>
                  </a:lnTo>
                  <a:cubicBezTo>
                    <a:pt x="1735" y="9269"/>
                    <a:pt x="1735" y="9536"/>
                    <a:pt x="1902" y="9636"/>
                  </a:cubicBezTo>
                  <a:lnTo>
                    <a:pt x="2369" y="9903"/>
                  </a:lnTo>
                  <a:cubicBezTo>
                    <a:pt x="2402" y="10003"/>
                    <a:pt x="2369" y="10137"/>
                    <a:pt x="2335" y="10237"/>
                  </a:cubicBezTo>
                  <a:cubicBezTo>
                    <a:pt x="1868" y="11171"/>
                    <a:pt x="1535" y="12171"/>
                    <a:pt x="1335" y="13205"/>
                  </a:cubicBezTo>
                  <a:cubicBezTo>
                    <a:pt x="1268" y="13406"/>
                    <a:pt x="1134" y="13606"/>
                    <a:pt x="968" y="13706"/>
                  </a:cubicBezTo>
                  <a:lnTo>
                    <a:pt x="434" y="14006"/>
                  </a:lnTo>
                  <a:cubicBezTo>
                    <a:pt x="167" y="14173"/>
                    <a:pt x="34" y="14440"/>
                    <a:pt x="0" y="14706"/>
                  </a:cubicBezTo>
                  <a:lnTo>
                    <a:pt x="0" y="16875"/>
                  </a:lnTo>
                  <a:cubicBezTo>
                    <a:pt x="0" y="17037"/>
                    <a:pt x="97" y="17135"/>
                    <a:pt x="234" y="17135"/>
                  </a:cubicBezTo>
                  <a:cubicBezTo>
                    <a:pt x="294" y="17135"/>
                    <a:pt x="363" y="17116"/>
                    <a:pt x="434" y="17075"/>
                  </a:cubicBezTo>
                  <a:lnTo>
                    <a:pt x="968" y="16775"/>
                  </a:lnTo>
                  <a:cubicBezTo>
                    <a:pt x="1031" y="16724"/>
                    <a:pt x="1095" y="16702"/>
                    <a:pt x="1151" y="16702"/>
                  </a:cubicBezTo>
                  <a:cubicBezTo>
                    <a:pt x="1242" y="16702"/>
                    <a:pt x="1314" y="16759"/>
                    <a:pt x="1335" y="16841"/>
                  </a:cubicBezTo>
                  <a:cubicBezTo>
                    <a:pt x="1501" y="17542"/>
                    <a:pt x="1835" y="18176"/>
                    <a:pt x="2335" y="18676"/>
                  </a:cubicBezTo>
                  <a:cubicBezTo>
                    <a:pt x="2435" y="18776"/>
                    <a:pt x="2402" y="18976"/>
                    <a:pt x="2269" y="19176"/>
                  </a:cubicBezTo>
                  <a:lnTo>
                    <a:pt x="1902" y="19777"/>
                  </a:lnTo>
                  <a:cubicBezTo>
                    <a:pt x="1735" y="20044"/>
                    <a:pt x="1735" y="20310"/>
                    <a:pt x="1902" y="20377"/>
                  </a:cubicBezTo>
                  <a:lnTo>
                    <a:pt x="4137" y="21678"/>
                  </a:lnTo>
                  <a:lnTo>
                    <a:pt x="4770" y="20377"/>
                  </a:lnTo>
                  <a:cubicBezTo>
                    <a:pt x="4837" y="20177"/>
                    <a:pt x="4870" y="19977"/>
                    <a:pt x="4870" y="19777"/>
                  </a:cubicBezTo>
                  <a:lnTo>
                    <a:pt x="4904" y="19777"/>
                  </a:lnTo>
                  <a:cubicBezTo>
                    <a:pt x="5704" y="19777"/>
                    <a:pt x="6538" y="19643"/>
                    <a:pt x="7306" y="19376"/>
                  </a:cubicBezTo>
                  <a:cubicBezTo>
                    <a:pt x="7347" y="19360"/>
                    <a:pt x="7387" y="19351"/>
                    <a:pt x="7423" y="19351"/>
                  </a:cubicBezTo>
                  <a:cubicBezTo>
                    <a:pt x="7531" y="19351"/>
                    <a:pt x="7606" y="19426"/>
                    <a:pt x="7606" y="19577"/>
                  </a:cubicBezTo>
                  <a:lnTo>
                    <a:pt x="7606" y="20110"/>
                  </a:lnTo>
                  <a:cubicBezTo>
                    <a:pt x="7606" y="20264"/>
                    <a:pt x="7692" y="20360"/>
                    <a:pt x="7818" y="20360"/>
                  </a:cubicBezTo>
                  <a:cubicBezTo>
                    <a:pt x="7884" y="20360"/>
                    <a:pt x="7960" y="20334"/>
                    <a:pt x="8039" y="20277"/>
                  </a:cubicBezTo>
                  <a:lnTo>
                    <a:pt x="10174" y="19043"/>
                  </a:lnTo>
                  <a:cubicBezTo>
                    <a:pt x="10441" y="18876"/>
                    <a:pt x="10608" y="18643"/>
                    <a:pt x="10641" y="18342"/>
                  </a:cubicBezTo>
                  <a:lnTo>
                    <a:pt x="10641" y="17842"/>
                  </a:lnTo>
                  <a:cubicBezTo>
                    <a:pt x="10641" y="17609"/>
                    <a:pt x="10741" y="17408"/>
                    <a:pt x="10941" y="17275"/>
                  </a:cubicBezTo>
                  <a:cubicBezTo>
                    <a:pt x="11809" y="16574"/>
                    <a:pt x="12609" y="15774"/>
                    <a:pt x="13343" y="14907"/>
                  </a:cubicBezTo>
                  <a:cubicBezTo>
                    <a:pt x="13455" y="14739"/>
                    <a:pt x="13614" y="14665"/>
                    <a:pt x="13741" y="14665"/>
                  </a:cubicBezTo>
                  <a:cubicBezTo>
                    <a:pt x="13765" y="14665"/>
                    <a:pt x="13789" y="14668"/>
                    <a:pt x="13810" y="14673"/>
                  </a:cubicBezTo>
                  <a:lnTo>
                    <a:pt x="14177" y="14840"/>
                  </a:lnTo>
                  <a:cubicBezTo>
                    <a:pt x="14202" y="14850"/>
                    <a:pt x="14230" y="14855"/>
                    <a:pt x="14260" y="14855"/>
                  </a:cubicBezTo>
                  <a:cubicBezTo>
                    <a:pt x="14431" y="14855"/>
                    <a:pt x="14669" y="14700"/>
                    <a:pt x="14811" y="14473"/>
                  </a:cubicBezTo>
                  <a:lnTo>
                    <a:pt x="16345" y="12071"/>
                  </a:lnTo>
                  <a:cubicBezTo>
                    <a:pt x="16512" y="11804"/>
                    <a:pt x="16512" y="11504"/>
                    <a:pt x="16345" y="11437"/>
                  </a:cubicBezTo>
                  <a:lnTo>
                    <a:pt x="15945" y="11271"/>
                  </a:lnTo>
                  <a:cubicBezTo>
                    <a:pt x="15845" y="11237"/>
                    <a:pt x="15812" y="11037"/>
                    <a:pt x="15912" y="10837"/>
                  </a:cubicBezTo>
                  <a:cubicBezTo>
                    <a:pt x="16345" y="9870"/>
                    <a:pt x="16679" y="8902"/>
                    <a:pt x="16912" y="7868"/>
                  </a:cubicBezTo>
                  <a:cubicBezTo>
                    <a:pt x="16946" y="7635"/>
                    <a:pt x="17079" y="7468"/>
                    <a:pt x="17279" y="7335"/>
                  </a:cubicBezTo>
                  <a:lnTo>
                    <a:pt x="17813" y="7034"/>
                  </a:lnTo>
                  <a:cubicBezTo>
                    <a:pt x="18047" y="6901"/>
                    <a:pt x="18180" y="6634"/>
                    <a:pt x="18213" y="6334"/>
                  </a:cubicBezTo>
                  <a:lnTo>
                    <a:pt x="18213" y="4199"/>
                  </a:lnTo>
                  <a:cubicBezTo>
                    <a:pt x="18236" y="4021"/>
                    <a:pt x="18154" y="3917"/>
                    <a:pt x="18028" y="3917"/>
                  </a:cubicBezTo>
                  <a:cubicBezTo>
                    <a:pt x="17965" y="3917"/>
                    <a:pt x="17891" y="3943"/>
                    <a:pt x="17813" y="3999"/>
                  </a:cubicBezTo>
                  <a:lnTo>
                    <a:pt x="17279" y="4299"/>
                  </a:lnTo>
                  <a:cubicBezTo>
                    <a:pt x="17204" y="4337"/>
                    <a:pt x="17139" y="4355"/>
                    <a:pt x="17084" y="4355"/>
                  </a:cubicBezTo>
                  <a:cubicBezTo>
                    <a:pt x="16993" y="4355"/>
                    <a:pt x="16933" y="4303"/>
                    <a:pt x="16912" y="4199"/>
                  </a:cubicBezTo>
                  <a:cubicBezTo>
                    <a:pt x="16746" y="3532"/>
                    <a:pt x="16379" y="2898"/>
                    <a:pt x="15912" y="2364"/>
                  </a:cubicBezTo>
                  <a:cubicBezTo>
                    <a:pt x="15812" y="2264"/>
                    <a:pt x="15845" y="2064"/>
                    <a:pt x="15945" y="1864"/>
                  </a:cubicBezTo>
                  <a:lnTo>
                    <a:pt x="16345" y="1297"/>
                  </a:lnTo>
                  <a:cubicBezTo>
                    <a:pt x="16512" y="1030"/>
                    <a:pt x="16512" y="730"/>
                    <a:pt x="16345" y="663"/>
                  </a:cubicBezTo>
                  <a:lnTo>
                    <a:pt x="14811" y="29"/>
                  </a:lnTo>
                  <a:cubicBezTo>
                    <a:pt x="14778" y="10"/>
                    <a:pt x="14740" y="0"/>
                    <a:pt x="146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5"/>
            <p:cNvSpPr/>
            <p:nvPr/>
          </p:nvSpPr>
          <p:spPr>
            <a:xfrm>
              <a:off x="3172425" y="1783850"/>
              <a:ext cx="456750" cy="541625"/>
            </a:xfrm>
            <a:custGeom>
              <a:avLst/>
              <a:gdLst/>
              <a:ahLst/>
              <a:cxnLst/>
              <a:rect l="l" t="t" r="r" b="b"/>
              <a:pathLst>
                <a:path w="18270" h="21665" extrusionOk="0">
                  <a:moveTo>
                    <a:pt x="11469" y="5141"/>
                  </a:moveTo>
                  <a:cubicBezTo>
                    <a:pt x="13009" y="5141"/>
                    <a:pt x="13985" y="6308"/>
                    <a:pt x="13777" y="8388"/>
                  </a:cubicBezTo>
                  <a:cubicBezTo>
                    <a:pt x="13511" y="10690"/>
                    <a:pt x="11776" y="13392"/>
                    <a:pt x="9641" y="14859"/>
                  </a:cubicBezTo>
                  <a:cubicBezTo>
                    <a:pt x="8603" y="15564"/>
                    <a:pt x="7624" y="15897"/>
                    <a:pt x="6804" y="15897"/>
                  </a:cubicBezTo>
                  <a:cubicBezTo>
                    <a:pt x="5409" y="15897"/>
                    <a:pt x="4471" y="14934"/>
                    <a:pt x="4471" y="13191"/>
                  </a:cubicBezTo>
                  <a:cubicBezTo>
                    <a:pt x="4471" y="10623"/>
                    <a:pt x="6572" y="7354"/>
                    <a:pt x="9141" y="5853"/>
                  </a:cubicBezTo>
                  <a:cubicBezTo>
                    <a:pt x="9992" y="5371"/>
                    <a:pt x="10786" y="5141"/>
                    <a:pt x="11469" y="5141"/>
                  </a:cubicBezTo>
                  <a:close/>
                  <a:moveTo>
                    <a:pt x="14762" y="1"/>
                  </a:moveTo>
                  <a:cubicBezTo>
                    <a:pt x="14591" y="1"/>
                    <a:pt x="14353" y="155"/>
                    <a:pt x="14211" y="382"/>
                  </a:cubicBezTo>
                  <a:lnTo>
                    <a:pt x="13844" y="983"/>
                  </a:lnTo>
                  <a:cubicBezTo>
                    <a:pt x="13744" y="1149"/>
                    <a:pt x="13577" y="1283"/>
                    <a:pt x="13377" y="1283"/>
                  </a:cubicBezTo>
                  <a:cubicBezTo>
                    <a:pt x="12843" y="1283"/>
                    <a:pt x="12310" y="1316"/>
                    <a:pt x="11776" y="1450"/>
                  </a:cubicBezTo>
                  <a:cubicBezTo>
                    <a:pt x="11509" y="1516"/>
                    <a:pt x="11242" y="1583"/>
                    <a:pt x="10942" y="1683"/>
                  </a:cubicBezTo>
                  <a:cubicBezTo>
                    <a:pt x="10900" y="1700"/>
                    <a:pt x="10861" y="1708"/>
                    <a:pt x="10825" y="1708"/>
                  </a:cubicBezTo>
                  <a:cubicBezTo>
                    <a:pt x="10717" y="1708"/>
                    <a:pt x="10642" y="1633"/>
                    <a:pt x="10642" y="1483"/>
                  </a:cubicBezTo>
                  <a:lnTo>
                    <a:pt x="10642" y="949"/>
                  </a:lnTo>
                  <a:cubicBezTo>
                    <a:pt x="10675" y="849"/>
                    <a:pt x="10609" y="782"/>
                    <a:pt x="10542" y="716"/>
                  </a:cubicBezTo>
                  <a:cubicBezTo>
                    <a:pt x="10408" y="716"/>
                    <a:pt x="10308" y="716"/>
                    <a:pt x="10208" y="782"/>
                  </a:cubicBezTo>
                  <a:lnTo>
                    <a:pt x="8040" y="2017"/>
                  </a:lnTo>
                  <a:cubicBezTo>
                    <a:pt x="7807" y="2183"/>
                    <a:pt x="7640" y="2450"/>
                    <a:pt x="7606" y="2717"/>
                  </a:cubicBezTo>
                  <a:lnTo>
                    <a:pt x="7606" y="3218"/>
                  </a:lnTo>
                  <a:cubicBezTo>
                    <a:pt x="7573" y="3418"/>
                    <a:pt x="7473" y="3618"/>
                    <a:pt x="7306" y="3751"/>
                  </a:cubicBezTo>
                  <a:cubicBezTo>
                    <a:pt x="6439" y="4485"/>
                    <a:pt x="5638" y="5252"/>
                    <a:pt x="4904" y="6153"/>
                  </a:cubicBezTo>
                  <a:cubicBezTo>
                    <a:pt x="4800" y="6284"/>
                    <a:pt x="4653" y="6374"/>
                    <a:pt x="4531" y="6374"/>
                  </a:cubicBezTo>
                  <a:cubicBezTo>
                    <a:pt x="4498" y="6374"/>
                    <a:pt x="4466" y="6367"/>
                    <a:pt x="4437" y="6353"/>
                  </a:cubicBezTo>
                  <a:lnTo>
                    <a:pt x="4071" y="6220"/>
                  </a:lnTo>
                  <a:cubicBezTo>
                    <a:pt x="4037" y="6200"/>
                    <a:pt x="3998" y="6190"/>
                    <a:pt x="3957" y="6190"/>
                  </a:cubicBezTo>
                  <a:cubicBezTo>
                    <a:pt x="3789" y="6190"/>
                    <a:pt x="3570" y="6340"/>
                    <a:pt x="3437" y="6553"/>
                  </a:cubicBezTo>
                  <a:lnTo>
                    <a:pt x="1902" y="8988"/>
                  </a:lnTo>
                  <a:cubicBezTo>
                    <a:pt x="1736" y="9255"/>
                    <a:pt x="1736" y="9522"/>
                    <a:pt x="1902" y="9589"/>
                  </a:cubicBezTo>
                  <a:lnTo>
                    <a:pt x="2369" y="9856"/>
                  </a:lnTo>
                  <a:cubicBezTo>
                    <a:pt x="2403" y="9989"/>
                    <a:pt x="2369" y="10123"/>
                    <a:pt x="2336" y="10223"/>
                  </a:cubicBezTo>
                  <a:cubicBezTo>
                    <a:pt x="1869" y="11157"/>
                    <a:pt x="1569" y="12157"/>
                    <a:pt x="1335" y="13191"/>
                  </a:cubicBezTo>
                  <a:cubicBezTo>
                    <a:pt x="1269" y="13392"/>
                    <a:pt x="1135" y="13592"/>
                    <a:pt x="968" y="13692"/>
                  </a:cubicBezTo>
                  <a:lnTo>
                    <a:pt x="435" y="13992"/>
                  </a:lnTo>
                  <a:cubicBezTo>
                    <a:pt x="201" y="14159"/>
                    <a:pt x="34" y="14426"/>
                    <a:pt x="1" y="14692"/>
                  </a:cubicBezTo>
                  <a:lnTo>
                    <a:pt x="1" y="16861"/>
                  </a:lnTo>
                  <a:cubicBezTo>
                    <a:pt x="1" y="17023"/>
                    <a:pt x="97" y="17121"/>
                    <a:pt x="235" y="17121"/>
                  </a:cubicBezTo>
                  <a:cubicBezTo>
                    <a:pt x="295" y="17121"/>
                    <a:pt x="363" y="17102"/>
                    <a:pt x="435" y="17061"/>
                  </a:cubicBezTo>
                  <a:lnTo>
                    <a:pt x="968" y="16727"/>
                  </a:lnTo>
                  <a:cubicBezTo>
                    <a:pt x="1024" y="16694"/>
                    <a:pt x="1080" y="16679"/>
                    <a:pt x="1130" y="16679"/>
                  </a:cubicBezTo>
                  <a:cubicBezTo>
                    <a:pt x="1231" y="16679"/>
                    <a:pt x="1313" y="16738"/>
                    <a:pt x="1335" y="16827"/>
                  </a:cubicBezTo>
                  <a:cubicBezTo>
                    <a:pt x="1502" y="17528"/>
                    <a:pt x="1836" y="18128"/>
                    <a:pt x="2336" y="18662"/>
                  </a:cubicBezTo>
                  <a:cubicBezTo>
                    <a:pt x="2436" y="18762"/>
                    <a:pt x="2403" y="18962"/>
                    <a:pt x="2269" y="19162"/>
                  </a:cubicBezTo>
                  <a:lnTo>
                    <a:pt x="1902" y="19763"/>
                  </a:lnTo>
                  <a:cubicBezTo>
                    <a:pt x="1736" y="20030"/>
                    <a:pt x="1736" y="20296"/>
                    <a:pt x="1902" y="20363"/>
                  </a:cubicBezTo>
                  <a:lnTo>
                    <a:pt x="4137" y="21664"/>
                  </a:lnTo>
                  <a:lnTo>
                    <a:pt x="4804" y="20363"/>
                  </a:lnTo>
                  <a:cubicBezTo>
                    <a:pt x="4838" y="20163"/>
                    <a:pt x="4871" y="19963"/>
                    <a:pt x="4871" y="19763"/>
                  </a:cubicBezTo>
                  <a:lnTo>
                    <a:pt x="4938" y="19763"/>
                  </a:lnTo>
                  <a:cubicBezTo>
                    <a:pt x="5738" y="19763"/>
                    <a:pt x="6572" y="19629"/>
                    <a:pt x="7340" y="19362"/>
                  </a:cubicBezTo>
                  <a:cubicBezTo>
                    <a:pt x="7381" y="19346"/>
                    <a:pt x="7421" y="19337"/>
                    <a:pt x="7457" y="19337"/>
                  </a:cubicBezTo>
                  <a:cubicBezTo>
                    <a:pt x="7565" y="19337"/>
                    <a:pt x="7640" y="19412"/>
                    <a:pt x="7640" y="19563"/>
                  </a:cubicBezTo>
                  <a:lnTo>
                    <a:pt x="7640" y="20096"/>
                  </a:lnTo>
                  <a:cubicBezTo>
                    <a:pt x="7640" y="20250"/>
                    <a:pt x="7726" y="20331"/>
                    <a:pt x="7852" y="20331"/>
                  </a:cubicBezTo>
                  <a:cubicBezTo>
                    <a:pt x="7917" y="20331"/>
                    <a:pt x="7993" y="20309"/>
                    <a:pt x="8073" y="20263"/>
                  </a:cubicBezTo>
                  <a:lnTo>
                    <a:pt x="10242" y="19029"/>
                  </a:lnTo>
                  <a:cubicBezTo>
                    <a:pt x="10475" y="18862"/>
                    <a:pt x="10642" y="18629"/>
                    <a:pt x="10675" y="18328"/>
                  </a:cubicBezTo>
                  <a:lnTo>
                    <a:pt x="10675" y="17828"/>
                  </a:lnTo>
                  <a:cubicBezTo>
                    <a:pt x="10709" y="17595"/>
                    <a:pt x="10809" y="17394"/>
                    <a:pt x="10975" y="17261"/>
                  </a:cubicBezTo>
                  <a:cubicBezTo>
                    <a:pt x="11843" y="16560"/>
                    <a:pt x="12643" y="15760"/>
                    <a:pt x="13377" y="14893"/>
                  </a:cubicBezTo>
                  <a:cubicBezTo>
                    <a:pt x="13493" y="14747"/>
                    <a:pt x="13660" y="14653"/>
                    <a:pt x="13789" y="14653"/>
                  </a:cubicBezTo>
                  <a:cubicBezTo>
                    <a:pt x="13809" y="14653"/>
                    <a:pt x="13827" y="14655"/>
                    <a:pt x="13844" y="14659"/>
                  </a:cubicBezTo>
                  <a:lnTo>
                    <a:pt x="14211" y="14826"/>
                  </a:lnTo>
                  <a:cubicBezTo>
                    <a:pt x="14236" y="14836"/>
                    <a:pt x="14264" y="14841"/>
                    <a:pt x="14294" y="14841"/>
                  </a:cubicBezTo>
                  <a:cubicBezTo>
                    <a:pt x="14465" y="14841"/>
                    <a:pt x="14703" y="14686"/>
                    <a:pt x="14845" y="14459"/>
                  </a:cubicBezTo>
                  <a:lnTo>
                    <a:pt x="16346" y="12057"/>
                  </a:lnTo>
                  <a:cubicBezTo>
                    <a:pt x="16546" y="11790"/>
                    <a:pt x="16546" y="11490"/>
                    <a:pt x="16346" y="11423"/>
                  </a:cubicBezTo>
                  <a:lnTo>
                    <a:pt x="16012" y="11290"/>
                  </a:lnTo>
                  <a:cubicBezTo>
                    <a:pt x="15879" y="11223"/>
                    <a:pt x="15846" y="11023"/>
                    <a:pt x="15946" y="10823"/>
                  </a:cubicBezTo>
                  <a:cubicBezTo>
                    <a:pt x="16379" y="9889"/>
                    <a:pt x="16713" y="8888"/>
                    <a:pt x="16946" y="7854"/>
                  </a:cubicBezTo>
                  <a:cubicBezTo>
                    <a:pt x="16980" y="7654"/>
                    <a:pt x="17113" y="7454"/>
                    <a:pt x="17313" y="7354"/>
                  </a:cubicBezTo>
                  <a:lnTo>
                    <a:pt x="17847" y="7020"/>
                  </a:lnTo>
                  <a:cubicBezTo>
                    <a:pt x="18081" y="6887"/>
                    <a:pt x="18214" y="6620"/>
                    <a:pt x="18247" y="6353"/>
                  </a:cubicBezTo>
                  <a:lnTo>
                    <a:pt x="18247" y="4185"/>
                  </a:lnTo>
                  <a:cubicBezTo>
                    <a:pt x="18270" y="4007"/>
                    <a:pt x="18188" y="3903"/>
                    <a:pt x="18062" y="3903"/>
                  </a:cubicBezTo>
                  <a:cubicBezTo>
                    <a:pt x="17999" y="3903"/>
                    <a:pt x="17925" y="3929"/>
                    <a:pt x="17847" y="3985"/>
                  </a:cubicBezTo>
                  <a:lnTo>
                    <a:pt x="17313" y="4285"/>
                  </a:lnTo>
                  <a:cubicBezTo>
                    <a:pt x="17238" y="4323"/>
                    <a:pt x="17173" y="4341"/>
                    <a:pt x="17118" y="4341"/>
                  </a:cubicBezTo>
                  <a:cubicBezTo>
                    <a:pt x="17027" y="4341"/>
                    <a:pt x="16967" y="4289"/>
                    <a:pt x="16946" y="4185"/>
                  </a:cubicBezTo>
                  <a:cubicBezTo>
                    <a:pt x="16746" y="3518"/>
                    <a:pt x="16413" y="2884"/>
                    <a:pt x="15946" y="2384"/>
                  </a:cubicBezTo>
                  <a:cubicBezTo>
                    <a:pt x="15846" y="2284"/>
                    <a:pt x="15879" y="2083"/>
                    <a:pt x="16012" y="1883"/>
                  </a:cubicBezTo>
                  <a:lnTo>
                    <a:pt x="16379" y="1283"/>
                  </a:lnTo>
                  <a:cubicBezTo>
                    <a:pt x="16546" y="1016"/>
                    <a:pt x="16546" y="749"/>
                    <a:pt x="16379" y="682"/>
                  </a:cubicBezTo>
                  <a:lnTo>
                    <a:pt x="14845" y="15"/>
                  </a:lnTo>
                  <a:cubicBezTo>
                    <a:pt x="14820" y="5"/>
                    <a:pt x="14792" y="1"/>
                    <a:pt x="1476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5"/>
            <p:cNvSpPr/>
            <p:nvPr/>
          </p:nvSpPr>
          <p:spPr>
            <a:xfrm>
              <a:off x="3365075" y="2289575"/>
              <a:ext cx="58400" cy="34225"/>
            </a:xfrm>
            <a:custGeom>
              <a:avLst/>
              <a:gdLst/>
              <a:ahLst/>
              <a:cxnLst/>
              <a:rect l="l" t="t" r="r" b="b"/>
              <a:pathLst>
                <a:path w="2336" h="1369" extrusionOk="0">
                  <a:moveTo>
                    <a:pt x="1168" y="1"/>
                  </a:moveTo>
                  <a:lnTo>
                    <a:pt x="0" y="67"/>
                  </a:lnTo>
                  <a:lnTo>
                    <a:pt x="2269" y="1368"/>
                  </a:lnTo>
                  <a:lnTo>
                    <a:pt x="2335" y="168"/>
                  </a:lnTo>
                  <a:lnTo>
                    <a:pt x="11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5"/>
            <p:cNvSpPr/>
            <p:nvPr/>
          </p:nvSpPr>
          <p:spPr>
            <a:xfrm>
              <a:off x="3228825" y="1816375"/>
              <a:ext cx="456500" cy="526125"/>
            </a:xfrm>
            <a:custGeom>
              <a:avLst/>
              <a:gdLst/>
              <a:ahLst/>
              <a:cxnLst/>
              <a:rect l="l" t="t" r="r" b="b"/>
              <a:pathLst>
                <a:path w="18260" h="21045" extrusionOk="0">
                  <a:moveTo>
                    <a:pt x="11450" y="5126"/>
                  </a:moveTo>
                  <a:cubicBezTo>
                    <a:pt x="12989" y="5126"/>
                    <a:pt x="13964" y="6309"/>
                    <a:pt x="13756" y="8388"/>
                  </a:cubicBezTo>
                  <a:cubicBezTo>
                    <a:pt x="13490" y="10656"/>
                    <a:pt x="11788" y="13391"/>
                    <a:pt x="9653" y="14859"/>
                  </a:cubicBezTo>
                  <a:cubicBezTo>
                    <a:pt x="8622" y="15559"/>
                    <a:pt x="7649" y="15889"/>
                    <a:pt x="6831" y="15889"/>
                  </a:cubicBezTo>
                  <a:cubicBezTo>
                    <a:pt x="5428" y="15889"/>
                    <a:pt x="4483" y="14919"/>
                    <a:pt x="4483" y="13191"/>
                  </a:cubicBezTo>
                  <a:cubicBezTo>
                    <a:pt x="4483" y="10623"/>
                    <a:pt x="6551" y="7354"/>
                    <a:pt x="9120" y="5853"/>
                  </a:cubicBezTo>
                  <a:cubicBezTo>
                    <a:pt x="9972" y="5360"/>
                    <a:pt x="10767" y="5126"/>
                    <a:pt x="11450" y="5126"/>
                  </a:cubicBezTo>
                  <a:close/>
                  <a:moveTo>
                    <a:pt x="14710" y="0"/>
                  </a:moveTo>
                  <a:cubicBezTo>
                    <a:pt x="14546" y="0"/>
                    <a:pt x="14332" y="155"/>
                    <a:pt x="14190" y="382"/>
                  </a:cubicBezTo>
                  <a:lnTo>
                    <a:pt x="13823" y="949"/>
                  </a:lnTo>
                  <a:cubicBezTo>
                    <a:pt x="13723" y="1149"/>
                    <a:pt x="13523" y="1249"/>
                    <a:pt x="13323" y="1283"/>
                  </a:cubicBezTo>
                  <a:cubicBezTo>
                    <a:pt x="13243" y="1279"/>
                    <a:pt x="13162" y="1278"/>
                    <a:pt x="13082" y="1278"/>
                  </a:cubicBezTo>
                  <a:cubicBezTo>
                    <a:pt x="12356" y="1278"/>
                    <a:pt x="11612" y="1413"/>
                    <a:pt x="10921" y="1683"/>
                  </a:cubicBezTo>
                  <a:cubicBezTo>
                    <a:pt x="10879" y="1700"/>
                    <a:pt x="10840" y="1708"/>
                    <a:pt x="10804" y="1708"/>
                  </a:cubicBezTo>
                  <a:cubicBezTo>
                    <a:pt x="10696" y="1708"/>
                    <a:pt x="10621" y="1633"/>
                    <a:pt x="10621" y="1483"/>
                  </a:cubicBezTo>
                  <a:lnTo>
                    <a:pt x="10621" y="949"/>
                  </a:lnTo>
                  <a:cubicBezTo>
                    <a:pt x="10621" y="796"/>
                    <a:pt x="10534" y="714"/>
                    <a:pt x="10418" y="714"/>
                  </a:cubicBezTo>
                  <a:cubicBezTo>
                    <a:pt x="10358" y="714"/>
                    <a:pt x="10289" y="737"/>
                    <a:pt x="10221" y="782"/>
                  </a:cubicBezTo>
                  <a:lnTo>
                    <a:pt x="8052" y="2017"/>
                  </a:lnTo>
                  <a:cubicBezTo>
                    <a:pt x="7819" y="2183"/>
                    <a:pt x="7652" y="2417"/>
                    <a:pt x="7619" y="2717"/>
                  </a:cubicBezTo>
                  <a:lnTo>
                    <a:pt x="7619" y="3251"/>
                  </a:lnTo>
                  <a:cubicBezTo>
                    <a:pt x="7619" y="3451"/>
                    <a:pt x="7485" y="3651"/>
                    <a:pt x="7318" y="3785"/>
                  </a:cubicBezTo>
                  <a:cubicBezTo>
                    <a:pt x="6451" y="4485"/>
                    <a:pt x="5651" y="5286"/>
                    <a:pt x="4917" y="6153"/>
                  </a:cubicBezTo>
                  <a:cubicBezTo>
                    <a:pt x="4811" y="6311"/>
                    <a:pt x="4664" y="6407"/>
                    <a:pt x="4541" y="6407"/>
                  </a:cubicBezTo>
                  <a:cubicBezTo>
                    <a:pt x="4508" y="6407"/>
                    <a:pt x="4478" y="6400"/>
                    <a:pt x="4450" y="6386"/>
                  </a:cubicBezTo>
                  <a:lnTo>
                    <a:pt x="4083" y="6220"/>
                  </a:lnTo>
                  <a:cubicBezTo>
                    <a:pt x="4058" y="6210"/>
                    <a:pt x="4030" y="6205"/>
                    <a:pt x="4000" y="6205"/>
                  </a:cubicBezTo>
                  <a:cubicBezTo>
                    <a:pt x="3829" y="6205"/>
                    <a:pt x="3591" y="6360"/>
                    <a:pt x="3449" y="6587"/>
                  </a:cubicBezTo>
                  <a:lnTo>
                    <a:pt x="1915" y="9022"/>
                  </a:lnTo>
                  <a:cubicBezTo>
                    <a:pt x="1748" y="9289"/>
                    <a:pt x="1748" y="9555"/>
                    <a:pt x="1915" y="9622"/>
                  </a:cubicBezTo>
                  <a:lnTo>
                    <a:pt x="2282" y="9789"/>
                  </a:lnTo>
                  <a:cubicBezTo>
                    <a:pt x="2415" y="9856"/>
                    <a:pt x="2448" y="10022"/>
                    <a:pt x="2348" y="10223"/>
                  </a:cubicBezTo>
                  <a:cubicBezTo>
                    <a:pt x="1915" y="11190"/>
                    <a:pt x="1581" y="12191"/>
                    <a:pt x="1348" y="13225"/>
                  </a:cubicBezTo>
                  <a:cubicBezTo>
                    <a:pt x="1314" y="13425"/>
                    <a:pt x="1181" y="13592"/>
                    <a:pt x="981" y="13725"/>
                  </a:cubicBezTo>
                  <a:lnTo>
                    <a:pt x="447" y="14025"/>
                  </a:lnTo>
                  <a:cubicBezTo>
                    <a:pt x="213" y="14192"/>
                    <a:pt x="47" y="14426"/>
                    <a:pt x="47" y="14726"/>
                  </a:cubicBezTo>
                  <a:lnTo>
                    <a:pt x="47" y="16894"/>
                  </a:lnTo>
                  <a:cubicBezTo>
                    <a:pt x="1" y="17031"/>
                    <a:pt x="81" y="17121"/>
                    <a:pt x="222" y="17121"/>
                  </a:cubicBezTo>
                  <a:cubicBezTo>
                    <a:pt x="286" y="17121"/>
                    <a:pt x="363" y="17103"/>
                    <a:pt x="447" y="17061"/>
                  </a:cubicBezTo>
                  <a:lnTo>
                    <a:pt x="947" y="16761"/>
                  </a:lnTo>
                  <a:cubicBezTo>
                    <a:pt x="1026" y="16721"/>
                    <a:pt x="1095" y="16702"/>
                    <a:pt x="1153" y="16702"/>
                  </a:cubicBezTo>
                  <a:cubicBezTo>
                    <a:pt x="1242" y="16702"/>
                    <a:pt x="1307" y="16746"/>
                    <a:pt x="1348" y="16827"/>
                  </a:cubicBezTo>
                  <a:cubicBezTo>
                    <a:pt x="1514" y="17528"/>
                    <a:pt x="1848" y="18162"/>
                    <a:pt x="2315" y="18662"/>
                  </a:cubicBezTo>
                  <a:cubicBezTo>
                    <a:pt x="2415" y="18762"/>
                    <a:pt x="2415" y="18962"/>
                    <a:pt x="2282" y="19162"/>
                  </a:cubicBezTo>
                  <a:lnTo>
                    <a:pt x="1881" y="19763"/>
                  </a:lnTo>
                  <a:cubicBezTo>
                    <a:pt x="1714" y="20030"/>
                    <a:pt x="1714" y="20296"/>
                    <a:pt x="1881" y="20363"/>
                  </a:cubicBezTo>
                  <a:lnTo>
                    <a:pt x="3449" y="21030"/>
                  </a:lnTo>
                  <a:cubicBezTo>
                    <a:pt x="3474" y="21040"/>
                    <a:pt x="3501" y="21045"/>
                    <a:pt x="3530" y="21045"/>
                  </a:cubicBezTo>
                  <a:cubicBezTo>
                    <a:pt x="3693" y="21045"/>
                    <a:pt x="3908" y="20890"/>
                    <a:pt x="4049" y="20663"/>
                  </a:cubicBezTo>
                  <a:lnTo>
                    <a:pt x="4416" y="20063"/>
                  </a:lnTo>
                  <a:cubicBezTo>
                    <a:pt x="4516" y="19896"/>
                    <a:pt x="4683" y="19763"/>
                    <a:pt x="4883" y="19763"/>
                  </a:cubicBezTo>
                  <a:cubicBezTo>
                    <a:pt x="5717" y="19763"/>
                    <a:pt x="6551" y="19629"/>
                    <a:pt x="7285" y="19329"/>
                  </a:cubicBezTo>
                  <a:cubicBezTo>
                    <a:pt x="7328" y="19315"/>
                    <a:pt x="7366" y="19308"/>
                    <a:pt x="7400" y="19308"/>
                  </a:cubicBezTo>
                  <a:cubicBezTo>
                    <a:pt x="7523" y="19308"/>
                    <a:pt x="7585" y="19398"/>
                    <a:pt x="7585" y="19529"/>
                  </a:cubicBezTo>
                  <a:lnTo>
                    <a:pt x="7585" y="20063"/>
                  </a:lnTo>
                  <a:cubicBezTo>
                    <a:pt x="7585" y="20225"/>
                    <a:pt x="7682" y="20323"/>
                    <a:pt x="7819" y="20323"/>
                  </a:cubicBezTo>
                  <a:cubicBezTo>
                    <a:pt x="7879" y="20323"/>
                    <a:pt x="7948" y="20304"/>
                    <a:pt x="8019" y="20263"/>
                  </a:cubicBezTo>
                  <a:lnTo>
                    <a:pt x="10187" y="18995"/>
                  </a:lnTo>
                  <a:cubicBezTo>
                    <a:pt x="10421" y="18829"/>
                    <a:pt x="10587" y="18595"/>
                    <a:pt x="10587" y="18295"/>
                  </a:cubicBezTo>
                  <a:lnTo>
                    <a:pt x="10587" y="17761"/>
                  </a:lnTo>
                  <a:cubicBezTo>
                    <a:pt x="10621" y="17561"/>
                    <a:pt x="10721" y="17361"/>
                    <a:pt x="10888" y="17228"/>
                  </a:cubicBezTo>
                  <a:cubicBezTo>
                    <a:pt x="11788" y="16527"/>
                    <a:pt x="12589" y="15726"/>
                    <a:pt x="13289" y="14859"/>
                  </a:cubicBezTo>
                  <a:cubicBezTo>
                    <a:pt x="13429" y="14691"/>
                    <a:pt x="13592" y="14617"/>
                    <a:pt x="13720" y="14617"/>
                  </a:cubicBezTo>
                  <a:cubicBezTo>
                    <a:pt x="13745" y="14617"/>
                    <a:pt x="13768" y="14620"/>
                    <a:pt x="13790" y="14626"/>
                  </a:cubicBezTo>
                  <a:lnTo>
                    <a:pt x="14157" y="14792"/>
                  </a:lnTo>
                  <a:cubicBezTo>
                    <a:pt x="14182" y="14802"/>
                    <a:pt x="14209" y="14807"/>
                    <a:pt x="14237" y="14807"/>
                  </a:cubicBezTo>
                  <a:cubicBezTo>
                    <a:pt x="14401" y="14807"/>
                    <a:pt x="14615" y="14653"/>
                    <a:pt x="14757" y="14426"/>
                  </a:cubicBezTo>
                  <a:lnTo>
                    <a:pt x="16292" y="12024"/>
                  </a:lnTo>
                  <a:cubicBezTo>
                    <a:pt x="16492" y="11757"/>
                    <a:pt x="16492" y="11457"/>
                    <a:pt x="16292" y="11390"/>
                  </a:cubicBezTo>
                  <a:lnTo>
                    <a:pt x="15925" y="11223"/>
                  </a:lnTo>
                  <a:cubicBezTo>
                    <a:pt x="15791" y="11190"/>
                    <a:pt x="15791" y="10990"/>
                    <a:pt x="15891" y="10790"/>
                  </a:cubicBezTo>
                  <a:cubicBezTo>
                    <a:pt x="16325" y="9822"/>
                    <a:pt x="16658" y="8822"/>
                    <a:pt x="16892" y="7821"/>
                  </a:cubicBezTo>
                  <a:cubicBezTo>
                    <a:pt x="16959" y="7621"/>
                    <a:pt x="17092" y="7454"/>
                    <a:pt x="17292" y="7354"/>
                  </a:cubicBezTo>
                  <a:lnTo>
                    <a:pt x="17793" y="7020"/>
                  </a:lnTo>
                  <a:cubicBezTo>
                    <a:pt x="18059" y="6887"/>
                    <a:pt x="18226" y="6620"/>
                    <a:pt x="18260" y="6353"/>
                  </a:cubicBezTo>
                  <a:lnTo>
                    <a:pt x="18260" y="4185"/>
                  </a:lnTo>
                  <a:cubicBezTo>
                    <a:pt x="18260" y="4007"/>
                    <a:pt x="18171" y="3918"/>
                    <a:pt x="18032" y="3918"/>
                  </a:cubicBezTo>
                  <a:cubicBezTo>
                    <a:pt x="17963" y="3918"/>
                    <a:pt x="17882" y="3940"/>
                    <a:pt x="17793" y="3985"/>
                  </a:cubicBezTo>
                  <a:lnTo>
                    <a:pt x="17292" y="4285"/>
                  </a:lnTo>
                  <a:cubicBezTo>
                    <a:pt x="17213" y="4324"/>
                    <a:pt x="17145" y="4343"/>
                    <a:pt x="17087" y="4343"/>
                  </a:cubicBezTo>
                  <a:cubicBezTo>
                    <a:pt x="16997" y="4343"/>
                    <a:pt x="16932" y="4299"/>
                    <a:pt x="16892" y="4218"/>
                  </a:cubicBezTo>
                  <a:cubicBezTo>
                    <a:pt x="16725" y="3518"/>
                    <a:pt x="16392" y="2884"/>
                    <a:pt x="15925" y="2384"/>
                  </a:cubicBezTo>
                  <a:cubicBezTo>
                    <a:pt x="15825" y="2283"/>
                    <a:pt x="15825" y="2083"/>
                    <a:pt x="15958" y="1883"/>
                  </a:cubicBezTo>
                  <a:lnTo>
                    <a:pt x="16325" y="1283"/>
                  </a:lnTo>
                  <a:cubicBezTo>
                    <a:pt x="16492" y="1016"/>
                    <a:pt x="16492" y="749"/>
                    <a:pt x="16325" y="682"/>
                  </a:cubicBezTo>
                  <a:lnTo>
                    <a:pt x="14790" y="15"/>
                  </a:lnTo>
                  <a:cubicBezTo>
                    <a:pt x="14766" y="5"/>
                    <a:pt x="14738" y="0"/>
                    <a:pt x="1471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5"/>
            <p:cNvSpPr/>
            <p:nvPr/>
          </p:nvSpPr>
          <p:spPr>
            <a:xfrm>
              <a:off x="3172425" y="2139475"/>
              <a:ext cx="62575" cy="104275"/>
            </a:xfrm>
            <a:custGeom>
              <a:avLst/>
              <a:gdLst/>
              <a:ahLst/>
              <a:cxnLst/>
              <a:rect l="l" t="t" r="r" b="b"/>
              <a:pathLst>
                <a:path w="2503" h="4171" extrusionOk="0">
                  <a:moveTo>
                    <a:pt x="234" y="0"/>
                  </a:moveTo>
                  <a:cubicBezTo>
                    <a:pt x="101" y="134"/>
                    <a:pt x="34" y="301"/>
                    <a:pt x="34" y="501"/>
                  </a:cubicBezTo>
                  <a:lnTo>
                    <a:pt x="34" y="2669"/>
                  </a:lnTo>
                  <a:cubicBezTo>
                    <a:pt x="1" y="2736"/>
                    <a:pt x="34" y="2769"/>
                    <a:pt x="68" y="2836"/>
                  </a:cubicBezTo>
                  <a:lnTo>
                    <a:pt x="134" y="2903"/>
                  </a:lnTo>
                  <a:lnTo>
                    <a:pt x="168" y="2903"/>
                  </a:lnTo>
                  <a:lnTo>
                    <a:pt x="1936" y="3903"/>
                  </a:lnTo>
                  <a:lnTo>
                    <a:pt x="2336" y="4170"/>
                  </a:lnTo>
                  <a:cubicBezTo>
                    <a:pt x="2269" y="4103"/>
                    <a:pt x="2236" y="4037"/>
                    <a:pt x="2236" y="3937"/>
                  </a:cubicBezTo>
                  <a:lnTo>
                    <a:pt x="2269" y="1802"/>
                  </a:lnTo>
                  <a:cubicBezTo>
                    <a:pt x="2269" y="1602"/>
                    <a:pt x="2369" y="1435"/>
                    <a:pt x="2503" y="1268"/>
                  </a:cubicBezTo>
                  <a:lnTo>
                    <a:pt x="23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5"/>
            <p:cNvSpPr/>
            <p:nvPr/>
          </p:nvSpPr>
          <p:spPr>
            <a:xfrm>
              <a:off x="3366750" y="1801175"/>
              <a:ext cx="125100" cy="72300"/>
            </a:xfrm>
            <a:custGeom>
              <a:avLst/>
              <a:gdLst/>
              <a:ahLst/>
              <a:cxnLst/>
              <a:rect l="l" t="t" r="r" b="b"/>
              <a:pathLst>
                <a:path w="5004" h="2892" extrusionOk="0">
                  <a:moveTo>
                    <a:pt x="2632" y="1"/>
                  </a:moveTo>
                  <a:cubicBezTo>
                    <a:pt x="2564" y="1"/>
                    <a:pt x="2494" y="17"/>
                    <a:pt x="2435" y="56"/>
                  </a:cubicBezTo>
                  <a:lnTo>
                    <a:pt x="300" y="1324"/>
                  </a:lnTo>
                  <a:cubicBezTo>
                    <a:pt x="167" y="1390"/>
                    <a:pt x="67" y="1490"/>
                    <a:pt x="0" y="1591"/>
                  </a:cubicBezTo>
                  <a:lnTo>
                    <a:pt x="2235" y="2891"/>
                  </a:lnTo>
                  <a:cubicBezTo>
                    <a:pt x="2302" y="2791"/>
                    <a:pt x="2402" y="2691"/>
                    <a:pt x="2535" y="2591"/>
                  </a:cubicBezTo>
                  <a:lnTo>
                    <a:pt x="4704" y="1357"/>
                  </a:lnTo>
                  <a:cubicBezTo>
                    <a:pt x="4770" y="1290"/>
                    <a:pt x="4904" y="1290"/>
                    <a:pt x="5004" y="1290"/>
                  </a:cubicBezTo>
                  <a:lnTo>
                    <a:pt x="4003" y="757"/>
                  </a:lnTo>
                  <a:lnTo>
                    <a:pt x="2802" y="56"/>
                  </a:lnTo>
                  <a:lnTo>
                    <a:pt x="2769" y="23"/>
                  </a:lnTo>
                  <a:cubicBezTo>
                    <a:pt x="2727" y="9"/>
                    <a:pt x="2680" y="1"/>
                    <a:pt x="263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5"/>
            <p:cNvSpPr/>
            <p:nvPr/>
          </p:nvSpPr>
          <p:spPr>
            <a:xfrm>
              <a:off x="3274175" y="1937675"/>
              <a:ext cx="77575" cy="38175"/>
            </a:xfrm>
            <a:custGeom>
              <a:avLst/>
              <a:gdLst/>
              <a:ahLst/>
              <a:cxnLst/>
              <a:rect l="l" t="t" r="r" b="b"/>
              <a:pathLst>
                <a:path w="3103" h="1527" extrusionOk="0">
                  <a:moveTo>
                    <a:pt x="834" y="0"/>
                  </a:moveTo>
                  <a:cubicBezTo>
                    <a:pt x="718" y="145"/>
                    <a:pt x="551" y="240"/>
                    <a:pt x="422" y="240"/>
                  </a:cubicBezTo>
                  <a:cubicBezTo>
                    <a:pt x="403" y="240"/>
                    <a:pt x="385" y="238"/>
                    <a:pt x="367" y="234"/>
                  </a:cubicBezTo>
                  <a:lnTo>
                    <a:pt x="1" y="67"/>
                  </a:lnTo>
                  <a:lnTo>
                    <a:pt x="1" y="67"/>
                  </a:lnTo>
                  <a:lnTo>
                    <a:pt x="2235" y="1368"/>
                  </a:lnTo>
                  <a:lnTo>
                    <a:pt x="2602" y="1501"/>
                  </a:lnTo>
                  <a:cubicBezTo>
                    <a:pt x="2637" y="1518"/>
                    <a:pt x="2674" y="1527"/>
                    <a:pt x="2711" y="1527"/>
                  </a:cubicBezTo>
                  <a:cubicBezTo>
                    <a:pt x="2820" y="1527"/>
                    <a:pt x="2937" y="1458"/>
                    <a:pt x="3036" y="1334"/>
                  </a:cubicBezTo>
                  <a:lnTo>
                    <a:pt x="3103" y="1301"/>
                  </a:lnTo>
                  <a:lnTo>
                    <a:pt x="83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5"/>
            <p:cNvSpPr/>
            <p:nvPr/>
          </p:nvSpPr>
          <p:spPr>
            <a:xfrm>
              <a:off x="3506850" y="1783800"/>
              <a:ext cx="92575" cy="63825"/>
            </a:xfrm>
            <a:custGeom>
              <a:avLst/>
              <a:gdLst/>
              <a:ahLst/>
              <a:cxnLst/>
              <a:rect l="l" t="t" r="r" b="b"/>
              <a:pathLst>
                <a:path w="3703" h="2553" extrusionOk="0">
                  <a:moveTo>
                    <a:pt x="3698" y="1316"/>
                  </a:moveTo>
                  <a:lnTo>
                    <a:pt x="3703" y="1318"/>
                  </a:lnTo>
                  <a:cubicBezTo>
                    <a:pt x="3701" y="1317"/>
                    <a:pt x="3700" y="1316"/>
                    <a:pt x="3698" y="1316"/>
                  </a:cubicBezTo>
                  <a:close/>
                  <a:moveTo>
                    <a:pt x="1373" y="0"/>
                  </a:moveTo>
                  <a:cubicBezTo>
                    <a:pt x="1203" y="0"/>
                    <a:pt x="973" y="135"/>
                    <a:pt x="834" y="384"/>
                  </a:cubicBezTo>
                  <a:lnTo>
                    <a:pt x="467" y="951"/>
                  </a:lnTo>
                  <a:cubicBezTo>
                    <a:pt x="400" y="1118"/>
                    <a:pt x="200" y="1251"/>
                    <a:pt x="0" y="1285"/>
                  </a:cubicBezTo>
                  <a:lnTo>
                    <a:pt x="2235" y="2552"/>
                  </a:lnTo>
                  <a:cubicBezTo>
                    <a:pt x="2369" y="2552"/>
                    <a:pt x="2502" y="2486"/>
                    <a:pt x="2602" y="2386"/>
                  </a:cubicBezTo>
                  <a:cubicBezTo>
                    <a:pt x="2635" y="2352"/>
                    <a:pt x="2669" y="2286"/>
                    <a:pt x="2702" y="2252"/>
                  </a:cubicBezTo>
                  <a:lnTo>
                    <a:pt x="3069" y="1652"/>
                  </a:lnTo>
                  <a:cubicBezTo>
                    <a:pt x="3202" y="1438"/>
                    <a:pt x="3421" y="1289"/>
                    <a:pt x="3589" y="1289"/>
                  </a:cubicBezTo>
                  <a:cubicBezTo>
                    <a:pt x="3629" y="1289"/>
                    <a:pt x="3666" y="1297"/>
                    <a:pt x="3698" y="1316"/>
                  </a:cubicBezTo>
                  <a:lnTo>
                    <a:pt x="3698" y="1316"/>
                  </a:lnTo>
                  <a:lnTo>
                    <a:pt x="1468" y="17"/>
                  </a:lnTo>
                  <a:cubicBezTo>
                    <a:pt x="1440" y="6"/>
                    <a:pt x="1408" y="0"/>
                    <a:pt x="137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5"/>
            <p:cNvSpPr/>
            <p:nvPr/>
          </p:nvSpPr>
          <p:spPr>
            <a:xfrm>
              <a:off x="3543525" y="1784225"/>
              <a:ext cx="94275" cy="48375"/>
            </a:xfrm>
            <a:custGeom>
              <a:avLst/>
              <a:gdLst/>
              <a:ahLst/>
              <a:cxnLst/>
              <a:rect l="l" t="t" r="r" b="b"/>
              <a:pathLst>
                <a:path w="3771" h="1935" extrusionOk="0">
                  <a:moveTo>
                    <a:pt x="1" y="0"/>
                  </a:moveTo>
                  <a:lnTo>
                    <a:pt x="2236" y="1301"/>
                  </a:lnTo>
                  <a:lnTo>
                    <a:pt x="3770" y="1935"/>
                  </a:lnTo>
                  <a:lnTo>
                    <a:pt x="1535" y="667"/>
                  </a:lnTo>
                  <a:lnTo>
                    <a:pt x="1" y="0"/>
                  </a:lnTo>
                  <a:close/>
                  <a:moveTo>
                    <a:pt x="3770" y="1935"/>
                  </a:moveTo>
                  <a:lnTo>
                    <a:pt x="3770" y="1935"/>
                  </a:lnTo>
                  <a:lnTo>
                    <a:pt x="3770" y="1935"/>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5"/>
            <p:cNvSpPr/>
            <p:nvPr/>
          </p:nvSpPr>
          <p:spPr>
            <a:xfrm>
              <a:off x="3582725" y="2039250"/>
              <a:ext cx="334175" cy="396300"/>
            </a:xfrm>
            <a:custGeom>
              <a:avLst/>
              <a:gdLst/>
              <a:ahLst/>
              <a:cxnLst/>
              <a:rect l="l" t="t" r="r" b="b"/>
              <a:pathLst>
                <a:path w="13367" h="15852" extrusionOk="0">
                  <a:moveTo>
                    <a:pt x="8389" y="3763"/>
                  </a:moveTo>
                  <a:cubicBezTo>
                    <a:pt x="9515" y="3763"/>
                    <a:pt x="10237" y="4616"/>
                    <a:pt x="10075" y="6144"/>
                  </a:cubicBezTo>
                  <a:cubicBezTo>
                    <a:pt x="9908" y="7812"/>
                    <a:pt x="8640" y="9780"/>
                    <a:pt x="7072" y="10848"/>
                  </a:cubicBezTo>
                  <a:cubicBezTo>
                    <a:pt x="6307" y="11378"/>
                    <a:pt x="5592" y="11626"/>
                    <a:pt x="4995" y="11626"/>
                  </a:cubicBezTo>
                  <a:cubicBezTo>
                    <a:pt x="3978" y="11626"/>
                    <a:pt x="3303" y="10908"/>
                    <a:pt x="3303" y="9647"/>
                  </a:cubicBezTo>
                  <a:cubicBezTo>
                    <a:pt x="3303" y="7779"/>
                    <a:pt x="4804" y="5377"/>
                    <a:pt x="6705" y="4276"/>
                  </a:cubicBezTo>
                  <a:cubicBezTo>
                    <a:pt x="7318" y="3929"/>
                    <a:pt x="7893" y="3763"/>
                    <a:pt x="8389" y="3763"/>
                  </a:cubicBezTo>
                  <a:close/>
                  <a:moveTo>
                    <a:pt x="10798" y="0"/>
                  </a:moveTo>
                  <a:cubicBezTo>
                    <a:pt x="10685" y="0"/>
                    <a:pt x="10495" y="99"/>
                    <a:pt x="10408" y="273"/>
                  </a:cubicBezTo>
                  <a:lnTo>
                    <a:pt x="10141" y="707"/>
                  </a:lnTo>
                  <a:cubicBezTo>
                    <a:pt x="10041" y="807"/>
                    <a:pt x="9941" y="907"/>
                    <a:pt x="9774" y="941"/>
                  </a:cubicBezTo>
                  <a:cubicBezTo>
                    <a:pt x="9698" y="936"/>
                    <a:pt x="9622" y="934"/>
                    <a:pt x="9546" y="934"/>
                  </a:cubicBezTo>
                  <a:cubicBezTo>
                    <a:pt x="9022" y="934"/>
                    <a:pt x="8501" y="1033"/>
                    <a:pt x="8006" y="1207"/>
                  </a:cubicBezTo>
                  <a:cubicBezTo>
                    <a:pt x="7980" y="1225"/>
                    <a:pt x="7953" y="1234"/>
                    <a:pt x="7928" y="1234"/>
                  </a:cubicBezTo>
                  <a:cubicBezTo>
                    <a:pt x="7860" y="1234"/>
                    <a:pt x="7806" y="1172"/>
                    <a:pt x="7806" y="1074"/>
                  </a:cubicBezTo>
                  <a:lnTo>
                    <a:pt x="7806" y="674"/>
                  </a:lnTo>
                  <a:cubicBezTo>
                    <a:pt x="7806" y="560"/>
                    <a:pt x="7745" y="493"/>
                    <a:pt x="7642" y="493"/>
                  </a:cubicBezTo>
                  <a:cubicBezTo>
                    <a:pt x="7594" y="493"/>
                    <a:pt x="7537" y="508"/>
                    <a:pt x="7473" y="540"/>
                  </a:cubicBezTo>
                  <a:lnTo>
                    <a:pt x="5905" y="1474"/>
                  </a:lnTo>
                  <a:cubicBezTo>
                    <a:pt x="5705" y="1574"/>
                    <a:pt x="5605" y="1775"/>
                    <a:pt x="5571" y="1975"/>
                  </a:cubicBezTo>
                  <a:lnTo>
                    <a:pt x="5571" y="2375"/>
                  </a:lnTo>
                  <a:cubicBezTo>
                    <a:pt x="5571" y="2508"/>
                    <a:pt x="5471" y="2675"/>
                    <a:pt x="5338" y="2775"/>
                  </a:cubicBezTo>
                  <a:cubicBezTo>
                    <a:pt x="4704" y="3309"/>
                    <a:pt x="4137" y="3876"/>
                    <a:pt x="3603" y="4510"/>
                  </a:cubicBezTo>
                  <a:cubicBezTo>
                    <a:pt x="3493" y="4620"/>
                    <a:pt x="3382" y="4685"/>
                    <a:pt x="3291" y="4685"/>
                  </a:cubicBezTo>
                  <a:cubicBezTo>
                    <a:pt x="3272" y="4685"/>
                    <a:pt x="3253" y="4682"/>
                    <a:pt x="3236" y="4677"/>
                  </a:cubicBezTo>
                  <a:lnTo>
                    <a:pt x="2969" y="4577"/>
                  </a:lnTo>
                  <a:cubicBezTo>
                    <a:pt x="2946" y="4565"/>
                    <a:pt x="2920" y="4559"/>
                    <a:pt x="2893" y="4559"/>
                  </a:cubicBezTo>
                  <a:cubicBezTo>
                    <a:pt x="2768" y="4559"/>
                    <a:pt x="2618" y="4679"/>
                    <a:pt x="2536" y="4843"/>
                  </a:cubicBezTo>
                  <a:lnTo>
                    <a:pt x="1402" y="6611"/>
                  </a:lnTo>
                  <a:cubicBezTo>
                    <a:pt x="1268" y="6811"/>
                    <a:pt x="1268" y="7012"/>
                    <a:pt x="1402" y="7045"/>
                  </a:cubicBezTo>
                  <a:lnTo>
                    <a:pt x="1735" y="7245"/>
                  </a:lnTo>
                  <a:cubicBezTo>
                    <a:pt x="1769" y="7312"/>
                    <a:pt x="1769" y="7412"/>
                    <a:pt x="1702" y="7479"/>
                  </a:cubicBezTo>
                  <a:cubicBezTo>
                    <a:pt x="1402" y="8179"/>
                    <a:pt x="1135" y="8913"/>
                    <a:pt x="1001" y="9680"/>
                  </a:cubicBezTo>
                  <a:cubicBezTo>
                    <a:pt x="968" y="9814"/>
                    <a:pt x="868" y="9947"/>
                    <a:pt x="701" y="10047"/>
                  </a:cubicBezTo>
                  <a:lnTo>
                    <a:pt x="334" y="10281"/>
                  </a:lnTo>
                  <a:cubicBezTo>
                    <a:pt x="134" y="10381"/>
                    <a:pt x="34" y="10547"/>
                    <a:pt x="1" y="10781"/>
                  </a:cubicBezTo>
                  <a:lnTo>
                    <a:pt x="1" y="12349"/>
                  </a:lnTo>
                  <a:cubicBezTo>
                    <a:pt x="1" y="12477"/>
                    <a:pt x="56" y="12537"/>
                    <a:pt x="148" y="12537"/>
                  </a:cubicBezTo>
                  <a:cubicBezTo>
                    <a:pt x="199" y="12537"/>
                    <a:pt x="262" y="12518"/>
                    <a:pt x="334" y="12482"/>
                  </a:cubicBezTo>
                  <a:lnTo>
                    <a:pt x="701" y="12282"/>
                  </a:lnTo>
                  <a:cubicBezTo>
                    <a:pt x="754" y="12243"/>
                    <a:pt x="806" y="12224"/>
                    <a:pt x="853" y="12224"/>
                  </a:cubicBezTo>
                  <a:cubicBezTo>
                    <a:pt x="924" y="12224"/>
                    <a:pt x="981" y="12268"/>
                    <a:pt x="1001" y="12349"/>
                  </a:cubicBezTo>
                  <a:cubicBezTo>
                    <a:pt x="1101" y="12849"/>
                    <a:pt x="1368" y="13283"/>
                    <a:pt x="1702" y="13683"/>
                  </a:cubicBezTo>
                  <a:cubicBezTo>
                    <a:pt x="1769" y="13783"/>
                    <a:pt x="1769" y="13950"/>
                    <a:pt x="1669" y="14050"/>
                  </a:cubicBezTo>
                  <a:lnTo>
                    <a:pt x="1402" y="14450"/>
                  </a:lnTo>
                  <a:cubicBezTo>
                    <a:pt x="1268" y="14650"/>
                    <a:pt x="1268" y="14884"/>
                    <a:pt x="1402" y="14917"/>
                  </a:cubicBezTo>
                  <a:lnTo>
                    <a:pt x="3036" y="15851"/>
                  </a:lnTo>
                  <a:lnTo>
                    <a:pt x="3503" y="14917"/>
                  </a:lnTo>
                  <a:cubicBezTo>
                    <a:pt x="3570" y="14784"/>
                    <a:pt x="3570" y="14617"/>
                    <a:pt x="3570" y="14450"/>
                  </a:cubicBezTo>
                  <a:cubicBezTo>
                    <a:pt x="3646" y="14454"/>
                    <a:pt x="3722" y="14457"/>
                    <a:pt x="3799" y="14457"/>
                  </a:cubicBezTo>
                  <a:cubicBezTo>
                    <a:pt x="4322" y="14457"/>
                    <a:pt x="4843" y="14358"/>
                    <a:pt x="5338" y="14183"/>
                  </a:cubicBezTo>
                  <a:cubicBezTo>
                    <a:pt x="5374" y="14166"/>
                    <a:pt x="5407" y="14157"/>
                    <a:pt x="5437" y="14157"/>
                  </a:cubicBezTo>
                  <a:cubicBezTo>
                    <a:pt x="5518" y="14157"/>
                    <a:pt x="5571" y="14219"/>
                    <a:pt x="5571" y="14317"/>
                  </a:cubicBezTo>
                  <a:lnTo>
                    <a:pt x="5571" y="14684"/>
                  </a:lnTo>
                  <a:cubicBezTo>
                    <a:pt x="5571" y="14797"/>
                    <a:pt x="5633" y="14864"/>
                    <a:pt x="5725" y="14864"/>
                  </a:cubicBezTo>
                  <a:cubicBezTo>
                    <a:pt x="5768" y="14864"/>
                    <a:pt x="5818" y="14849"/>
                    <a:pt x="5872" y="14817"/>
                  </a:cubicBezTo>
                  <a:lnTo>
                    <a:pt x="7473" y="13917"/>
                  </a:lnTo>
                  <a:cubicBezTo>
                    <a:pt x="7639" y="13783"/>
                    <a:pt x="7773" y="13616"/>
                    <a:pt x="7773" y="13383"/>
                  </a:cubicBezTo>
                  <a:lnTo>
                    <a:pt x="7773" y="13016"/>
                  </a:lnTo>
                  <a:cubicBezTo>
                    <a:pt x="7806" y="12849"/>
                    <a:pt x="7873" y="12716"/>
                    <a:pt x="8006" y="12616"/>
                  </a:cubicBezTo>
                  <a:cubicBezTo>
                    <a:pt x="8640" y="12082"/>
                    <a:pt x="9241" y="11515"/>
                    <a:pt x="9774" y="10881"/>
                  </a:cubicBezTo>
                  <a:cubicBezTo>
                    <a:pt x="9857" y="10770"/>
                    <a:pt x="9963" y="10706"/>
                    <a:pt x="10054" y="10706"/>
                  </a:cubicBezTo>
                  <a:cubicBezTo>
                    <a:pt x="10073" y="10706"/>
                    <a:pt x="10091" y="10709"/>
                    <a:pt x="10108" y="10714"/>
                  </a:cubicBezTo>
                  <a:lnTo>
                    <a:pt x="10375" y="10848"/>
                  </a:lnTo>
                  <a:cubicBezTo>
                    <a:pt x="10392" y="10852"/>
                    <a:pt x="10410" y="10854"/>
                    <a:pt x="10429" y="10854"/>
                  </a:cubicBezTo>
                  <a:cubicBezTo>
                    <a:pt x="10558" y="10854"/>
                    <a:pt x="10725" y="10756"/>
                    <a:pt x="10842" y="10581"/>
                  </a:cubicBezTo>
                  <a:lnTo>
                    <a:pt x="11943" y="8813"/>
                  </a:lnTo>
                  <a:cubicBezTo>
                    <a:pt x="12076" y="8613"/>
                    <a:pt x="12076" y="8379"/>
                    <a:pt x="11943" y="8346"/>
                  </a:cubicBezTo>
                  <a:lnTo>
                    <a:pt x="11676" y="8246"/>
                  </a:lnTo>
                  <a:cubicBezTo>
                    <a:pt x="11576" y="8179"/>
                    <a:pt x="11576" y="8046"/>
                    <a:pt x="11642" y="7912"/>
                  </a:cubicBezTo>
                  <a:cubicBezTo>
                    <a:pt x="11976" y="7212"/>
                    <a:pt x="12209" y="6478"/>
                    <a:pt x="12376" y="5744"/>
                  </a:cubicBezTo>
                  <a:cubicBezTo>
                    <a:pt x="12410" y="5577"/>
                    <a:pt x="12510" y="5444"/>
                    <a:pt x="12643" y="5344"/>
                  </a:cubicBezTo>
                  <a:lnTo>
                    <a:pt x="13043" y="5144"/>
                  </a:lnTo>
                  <a:cubicBezTo>
                    <a:pt x="13210" y="5010"/>
                    <a:pt x="13344" y="4843"/>
                    <a:pt x="13344" y="4610"/>
                  </a:cubicBezTo>
                  <a:lnTo>
                    <a:pt x="13344" y="3042"/>
                  </a:lnTo>
                  <a:cubicBezTo>
                    <a:pt x="13366" y="2929"/>
                    <a:pt x="13312" y="2862"/>
                    <a:pt x="13212" y="2862"/>
                  </a:cubicBezTo>
                  <a:cubicBezTo>
                    <a:pt x="13165" y="2862"/>
                    <a:pt x="13107" y="2877"/>
                    <a:pt x="13043" y="2909"/>
                  </a:cubicBezTo>
                  <a:lnTo>
                    <a:pt x="12676" y="3142"/>
                  </a:lnTo>
                  <a:cubicBezTo>
                    <a:pt x="12629" y="3166"/>
                    <a:pt x="12582" y="3177"/>
                    <a:pt x="12541" y="3177"/>
                  </a:cubicBezTo>
                  <a:cubicBezTo>
                    <a:pt x="12465" y="3177"/>
                    <a:pt x="12410" y="3140"/>
                    <a:pt x="12410" y="3075"/>
                  </a:cubicBezTo>
                  <a:cubicBezTo>
                    <a:pt x="12276" y="2575"/>
                    <a:pt x="12009" y="2108"/>
                    <a:pt x="11676" y="1741"/>
                  </a:cubicBezTo>
                  <a:cubicBezTo>
                    <a:pt x="11609" y="1674"/>
                    <a:pt x="11609" y="1508"/>
                    <a:pt x="11709" y="1374"/>
                  </a:cubicBezTo>
                  <a:lnTo>
                    <a:pt x="11976" y="941"/>
                  </a:lnTo>
                  <a:cubicBezTo>
                    <a:pt x="12109" y="740"/>
                    <a:pt x="12109" y="540"/>
                    <a:pt x="11976" y="474"/>
                  </a:cubicBezTo>
                  <a:lnTo>
                    <a:pt x="10842" y="7"/>
                  </a:lnTo>
                  <a:cubicBezTo>
                    <a:pt x="10829" y="2"/>
                    <a:pt x="10814" y="0"/>
                    <a:pt x="1079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5"/>
            <p:cNvSpPr/>
            <p:nvPr/>
          </p:nvSpPr>
          <p:spPr>
            <a:xfrm>
              <a:off x="3582725" y="2039250"/>
              <a:ext cx="334425" cy="396300"/>
            </a:xfrm>
            <a:custGeom>
              <a:avLst/>
              <a:gdLst/>
              <a:ahLst/>
              <a:cxnLst/>
              <a:rect l="l" t="t" r="r" b="b"/>
              <a:pathLst>
                <a:path w="13377" h="15852" extrusionOk="0">
                  <a:moveTo>
                    <a:pt x="8389" y="3763"/>
                  </a:moveTo>
                  <a:cubicBezTo>
                    <a:pt x="9515" y="3763"/>
                    <a:pt x="10237" y="4616"/>
                    <a:pt x="10075" y="6144"/>
                  </a:cubicBezTo>
                  <a:cubicBezTo>
                    <a:pt x="9874" y="7812"/>
                    <a:pt x="8640" y="9780"/>
                    <a:pt x="7072" y="10848"/>
                  </a:cubicBezTo>
                  <a:cubicBezTo>
                    <a:pt x="6307" y="11378"/>
                    <a:pt x="5588" y="11626"/>
                    <a:pt x="4985" y="11626"/>
                  </a:cubicBezTo>
                  <a:cubicBezTo>
                    <a:pt x="3958" y="11626"/>
                    <a:pt x="3270" y="10908"/>
                    <a:pt x="3270" y="9647"/>
                  </a:cubicBezTo>
                  <a:cubicBezTo>
                    <a:pt x="3270" y="7779"/>
                    <a:pt x="4804" y="5377"/>
                    <a:pt x="6705" y="4276"/>
                  </a:cubicBezTo>
                  <a:cubicBezTo>
                    <a:pt x="7318" y="3929"/>
                    <a:pt x="7893" y="3763"/>
                    <a:pt x="8389" y="3763"/>
                  </a:cubicBezTo>
                  <a:close/>
                  <a:moveTo>
                    <a:pt x="10798" y="0"/>
                  </a:moveTo>
                  <a:cubicBezTo>
                    <a:pt x="10685" y="0"/>
                    <a:pt x="10495" y="99"/>
                    <a:pt x="10408" y="273"/>
                  </a:cubicBezTo>
                  <a:lnTo>
                    <a:pt x="10141" y="707"/>
                  </a:lnTo>
                  <a:cubicBezTo>
                    <a:pt x="10075" y="807"/>
                    <a:pt x="9941" y="907"/>
                    <a:pt x="9774" y="941"/>
                  </a:cubicBezTo>
                  <a:cubicBezTo>
                    <a:pt x="9683" y="932"/>
                    <a:pt x="9589" y="928"/>
                    <a:pt x="9494" y="928"/>
                  </a:cubicBezTo>
                  <a:cubicBezTo>
                    <a:pt x="9209" y="928"/>
                    <a:pt x="8915" y="966"/>
                    <a:pt x="8640" y="1041"/>
                  </a:cubicBezTo>
                  <a:cubicBezTo>
                    <a:pt x="8440" y="1107"/>
                    <a:pt x="8207" y="1141"/>
                    <a:pt x="8006" y="1207"/>
                  </a:cubicBezTo>
                  <a:cubicBezTo>
                    <a:pt x="7980" y="1225"/>
                    <a:pt x="7953" y="1234"/>
                    <a:pt x="7928" y="1234"/>
                  </a:cubicBezTo>
                  <a:cubicBezTo>
                    <a:pt x="7860" y="1234"/>
                    <a:pt x="7806" y="1172"/>
                    <a:pt x="7806" y="1074"/>
                  </a:cubicBezTo>
                  <a:lnTo>
                    <a:pt x="7806" y="707"/>
                  </a:lnTo>
                  <a:cubicBezTo>
                    <a:pt x="7806" y="607"/>
                    <a:pt x="7773" y="540"/>
                    <a:pt x="7706" y="507"/>
                  </a:cubicBezTo>
                  <a:cubicBezTo>
                    <a:pt x="7687" y="497"/>
                    <a:pt x="7664" y="493"/>
                    <a:pt x="7641" y="493"/>
                  </a:cubicBezTo>
                  <a:cubicBezTo>
                    <a:pt x="7584" y="493"/>
                    <a:pt x="7520" y="517"/>
                    <a:pt x="7473" y="540"/>
                  </a:cubicBezTo>
                  <a:lnTo>
                    <a:pt x="5905" y="1474"/>
                  </a:lnTo>
                  <a:cubicBezTo>
                    <a:pt x="5705" y="1574"/>
                    <a:pt x="5605" y="1741"/>
                    <a:pt x="5571" y="1975"/>
                  </a:cubicBezTo>
                  <a:lnTo>
                    <a:pt x="5571" y="2342"/>
                  </a:lnTo>
                  <a:cubicBezTo>
                    <a:pt x="5571" y="2508"/>
                    <a:pt x="5471" y="2675"/>
                    <a:pt x="5338" y="2775"/>
                  </a:cubicBezTo>
                  <a:cubicBezTo>
                    <a:pt x="4704" y="3309"/>
                    <a:pt x="4137" y="3876"/>
                    <a:pt x="3603" y="4510"/>
                  </a:cubicBezTo>
                  <a:cubicBezTo>
                    <a:pt x="3493" y="4620"/>
                    <a:pt x="3382" y="4685"/>
                    <a:pt x="3291" y="4685"/>
                  </a:cubicBezTo>
                  <a:cubicBezTo>
                    <a:pt x="3272" y="4685"/>
                    <a:pt x="3253" y="4682"/>
                    <a:pt x="3236" y="4677"/>
                  </a:cubicBezTo>
                  <a:lnTo>
                    <a:pt x="2969" y="4577"/>
                  </a:lnTo>
                  <a:cubicBezTo>
                    <a:pt x="2945" y="4564"/>
                    <a:pt x="2919" y="4559"/>
                    <a:pt x="2892" y="4559"/>
                  </a:cubicBezTo>
                  <a:cubicBezTo>
                    <a:pt x="2767" y="4559"/>
                    <a:pt x="2618" y="4673"/>
                    <a:pt x="2536" y="4810"/>
                  </a:cubicBezTo>
                  <a:lnTo>
                    <a:pt x="1402" y="6578"/>
                  </a:lnTo>
                  <a:cubicBezTo>
                    <a:pt x="1268" y="6778"/>
                    <a:pt x="1268" y="7012"/>
                    <a:pt x="1402" y="7045"/>
                  </a:cubicBezTo>
                  <a:lnTo>
                    <a:pt x="1735" y="7245"/>
                  </a:lnTo>
                  <a:cubicBezTo>
                    <a:pt x="1769" y="7312"/>
                    <a:pt x="1735" y="7412"/>
                    <a:pt x="1702" y="7479"/>
                  </a:cubicBezTo>
                  <a:cubicBezTo>
                    <a:pt x="1402" y="8179"/>
                    <a:pt x="1135" y="8913"/>
                    <a:pt x="968" y="9647"/>
                  </a:cubicBezTo>
                  <a:cubicBezTo>
                    <a:pt x="935" y="9814"/>
                    <a:pt x="835" y="9947"/>
                    <a:pt x="701" y="10047"/>
                  </a:cubicBezTo>
                  <a:lnTo>
                    <a:pt x="334" y="10281"/>
                  </a:lnTo>
                  <a:cubicBezTo>
                    <a:pt x="134" y="10381"/>
                    <a:pt x="34" y="10547"/>
                    <a:pt x="1" y="10781"/>
                  </a:cubicBezTo>
                  <a:lnTo>
                    <a:pt x="1" y="12349"/>
                  </a:lnTo>
                  <a:cubicBezTo>
                    <a:pt x="1" y="12477"/>
                    <a:pt x="56" y="12537"/>
                    <a:pt x="148" y="12537"/>
                  </a:cubicBezTo>
                  <a:cubicBezTo>
                    <a:pt x="199" y="12537"/>
                    <a:pt x="262" y="12518"/>
                    <a:pt x="334" y="12482"/>
                  </a:cubicBezTo>
                  <a:lnTo>
                    <a:pt x="701" y="12282"/>
                  </a:lnTo>
                  <a:cubicBezTo>
                    <a:pt x="754" y="12243"/>
                    <a:pt x="801" y="12224"/>
                    <a:pt x="841" y="12224"/>
                  </a:cubicBezTo>
                  <a:cubicBezTo>
                    <a:pt x="903" y="12224"/>
                    <a:pt x="948" y="12268"/>
                    <a:pt x="968" y="12349"/>
                  </a:cubicBezTo>
                  <a:cubicBezTo>
                    <a:pt x="1101" y="12816"/>
                    <a:pt x="1368" y="13283"/>
                    <a:pt x="1702" y="13683"/>
                  </a:cubicBezTo>
                  <a:cubicBezTo>
                    <a:pt x="1769" y="13783"/>
                    <a:pt x="1769" y="13917"/>
                    <a:pt x="1669" y="14050"/>
                  </a:cubicBezTo>
                  <a:lnTo>
                    <a:pt x="1402" y="14450"/>
                  </a:lnTo>
                  <a:cubicBezTo>
                    <a:pt x="1268" y="14650"/>
                    <a:pt x="1268" y="14884"/>
                    <a:pt x="1402" y="14917"/>
                  </a:cubicBezTo>
                  <a:lnTo>
                    <a:pt x="3036" y="15851"/>
                  </a:lnTo>
                  <a:lnTo>
                    <a:pt x="3503" y="14917"/>
                  </a:lnTo>
                  <a:cubicBezTo>
                    <a:pt x="3570" y="14750"/>
                    <a:pt x="3570" y="14617"/>
                    <a:pt x="3570" y="14450"/>
                  </a:cubicBezTo>
                  <a:lnTo>
                    <a:pt x="3603" y="14450"/>
                  </a:lnTo>
                  <a:cubicBezTo>
                    <a:pt x="3680" y="14454"/>
                    <a:pt x="3756" y="14457"/>
                    <a:pt x="3832" y="14457"/>
                  </a:cubicBezTo>
                  <a:cubicBezTo>
                    <a:pt x="4355" y="14457"/>
                    <a:pt x="4872" y="14358"/>
                    <a:pt x="5338" y="14183"/>
                  </a:cubicBezTo>
                  <a:cubicBezTo>
                    <a:pt x="5374" y="14166"/>
                    <a:pt x="5407" y="14157"/>
                    <a:pt x="5437" y="14157"/>
                  </a:cubicBezTo>
                  <a:cubicBezTo>
                    <a:pt x="5518" y="14157"/>
                    <a:pt x="5571" y="14219"/>
                    <a:pt x="5571" y="14317"/>
                  </a:cubicBezTo>
                  <a:lnTo>
                    <a:pt x="5571" y="14684"/>
                  </a:lnTo>
                  <a:cubicBezTo>
                    <a:pt x="5571" y="14797"/>
                    <a:pt x="5633" y="14864"/>
                    <a:pt x="5735" y="14864"/>
                  </a:cubicBezTo>
                  <a:cubicBezTo>
                    <a:pt x="5783" y="14864"/>
                    <a:pt x="5841" y="14849"/>
                    <a:pt x="5905" y="14817"/>
                  </a:cubicBezTo>
                  <a:lnTo>
                    <a:pt x="7473" y="13917"/>
                  </a:lnTo>
                  <a:cubicBezTo>
                    <a:pt x="7673" y="13783"/>
                    <a:pt x="7773" y="13616"/>
                    <a:pt x="7806" y="13383"/>
                  </a:cubicBezTo>
                  <a:lnTo>
                    <a:pt x="7806" y="13016"/>
                  </a:lnTo>
                  <a:cubicBezTo>
                    <a:pt x="7806" y="12849"/>
                    <a:pt x="7906" y="12716"/>
                    <a:pt x="8006" y="12616"/>
                  </a:cubicBezTo>
                  <a:cubicBezTo>
                    <a:pt x="8674" y="12082"/>
                    <a:pt x="9241" y="11481"/>
                    <a:pt x="9774" y="10848"/>
                  </a:cubicBezTo>
                  <a:cubicBezTo>
                    <a:pt x="9857" y="10737"/>
                    <a:pt x="9986" y="10672"/>
                    <a:pt x="10066" y="10672"/>
                  </a:cubicBezTo>
                  <a:cubicBezTo>
                    <a:pt x="10082" y="10672"/>
                    <a:pt x="10096" y="10675"/>
                    <a:pt x="10108" y="10681"/>
                  </a:cubicBezTo>
                  <a:lnTo>
                    <a:pt x="10408" y="10814"/>
                  </a:lnTo>
                  <a:cubicBezTo>
                    <a:pt x="10426" y="10826"/>
                    <a:pt x="10448" y="10832"/>
                    <a:pt x="10472" y="10832"/>
                  </a:cubicBezTo>
                  <a:cubicBezTo>
                    <a:pt x="10587" y="10832"/>
                    <a:pt x="10759" y="10712"/>
                    <a:pt x="10842" y="10547"/>
                  </a:cubicBezTo>
                  <a:lnTo>
                    <a:pt x="11976" y="8780"/>
                  </a:lnTo>
                  <a:cubicBezTo>
                    <a:pt x="12109" y="8579"/>
                    <a:pt x="12109" y="8379"/>
                    <a:pt x="11976" y="8313"/>
                  </a:cubicBezTo>
                  <a:lnTo>
                    <a:pt x="11709" y="8212"/>
                  </a:lnTo>
                  <a:cubicBezTo>
                    <a:pt x="11609" y="8179"/>
                    <a:pt x="11609" y="8046"/>
                    <a:pt x="11676" y="7879"/>
                  </a:cubicBezTo>
                  <a:cubicBezTo>
                    <a:pt x="11976" y="7178"/>
                    <a:pt x="12243" y="6445"/>
                    <a:pt x="12376" y="5711"/>
                  </a:cubicBezTo>
                  <a:cubicBezTo>
                    <a:pt x="12410" y="5544"/>
                    <a:pt x="12510" y="5410"/>
                    <a:pt x="12676" y="5344"/>
                  </a:cubicBezTo>
                  <a:lnTo>
                    <a:pt x="13043" y="5110"/>
                  </a:lnTo>
                  <a:cubicBezTo>
                    <a:pt x="13210" y="5010"/>
                    <a:pt x="13344" y="4810"/>
                    <a:pt x="13377" y="4610"/>
                  </a:cubicBezTo>
                  <a:lnTo>
                    <a:pt x="13377" y="3009"/>
                  </a:lnTo>
                  <a:cubicBezTo>
                    <a:pt x="13377" y="2920"/>
                    <a:pt x="13318" y="2860"/>
                    <a:pt x="13219" y="2860"/>
                  </a:cubicBezTo>
                  <a:cubicBezTo>
                    <a:pt x="13169" y="2860"/>
                    <a:pt x="13110" y="2875"/>
                    <a:pt x="13043" y="2909"/>
                  </a:cubicBezTo>
                  <a:lnTo>
                    <a:pt x="12676" y="3142"/>
                  </a:lnTo>
                  <a:cubicBezTo>
                    <a:pt x="12629" y="3166"/>
                    <a:pt x="12582" y="3177"/>
                    <a:pt x="12539" y="3177"/>
                  </a:cubicBezTo>
                  <a:cubicBezTo>
                    <a:pt x="12461" y="3177"/>
                    <a:pt x="12398" y="3140"/>
                    <a:pt x="12376" y="3075"/>
                  </a:cubicBezTo>
                  <a:cubicBezTo>
                    <a:pt x="12276" y="2575"/>
                    <a:pt x="12009" y="2108"/>
                    <a:pt x="11676" y="1741"/>
                  </a:cubicBezTo>
                  <a:cubicBezTo>
                    <a:pt x="11609" y="1674"/>
                    <a:pt x="11609" y="1508"/>
                    <a:pt x="11709" y="1374"/>
                  </a:cubicBezTo>
                  <a:lnTo>
                    <a:pt x="11976" y="941"/>
                  </a:lnTo>
                  <a:cubicBezTo>
                    <a:pt x="12109" y="740"/>
                    <a:pt x="12109" y="540"/>
                    <a:pt x="11976" y="474"/>
                  </a:cubicBezTo>
                  <a:lnTo>
                    <a:pt x="10842" y="7"/>
                  </a:lnTo>
                  <a:cubicBezTo>
                    <a:pt x="10829" y="2"/>
                    <a:pt x="10814" y="0"/>
                    <a:pt x="1079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5"/>
            <p:cNvSpPr/>
            <p:nvPr/>
          </p:nvSpPr>
          <p:spPr>
            <a:xfrm>
              <a:off x="3913800" y="2111125"/>
              <a:ext cx="40875" cy="40875"/>
            </a:xfrm>
            <a:custGeom>
              <a:avLst/>
              <a:gdLst/>
              <a:ahLst/>
              <a:cxnLst/>
              <a:rect l="l" t="t" r="r" b="b"/>
              <a:pathLst>
                <a:path w="1635" h="1635" extrusionOk="0">
                  <a:moveTo>
                    <a:pt x="34" y="0"/>
                  </a:moveTo>
                  <a:lnTo>
                    <a:pt x="0" y="934"/>
                  </a:lnTo>
                  <a:cubicBezTo>
                    <a:pt x="267" y="1168"/>
                    <a:pt x="534" y="1401"/>
                    <a:pt x="834" y="1635"/>
                  </a:cubicBezTo>
                  <a:lnTo>
                    <a:pt x="1235" y="1635"/>
                  </a:lnTo>
                  <a:lnTo>
                    <a:pt x="1635" y="934"/>
                  </a:lnTo>
                  <a:lnTo>
                    <a:pt x="3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5"/>
            <p:cNvSpPr/>
            <p:nvPr/>
          </p:nvSpPr>
          <p:spPr>
            <a:xfrm>
              <a:off x="3723675" y="2408825"/>
              <a:ext cx="43375" cy="25875"/>
            </a:xfrm>
            <a:custGeom>
              <a:avLst/>
              <a:gdLst/>
              <a:ahLst/>
              <a:cxnLst/>
              <a:rect l="l" t="t" r="r" b="b"/>
              <a:pathLst>
                <a:path w="1735" h="1035" extrusionOk="0">
                  <a:moveTo>
                    <a:pt x="867" y="1"/>
                  </a:moveTo>
                  <a:lnTo>
                    <a:pt x="0" y="68"/>
                  </a:lnTo>
                  <a:lnTo>
                    <a:pt x="1668" y="1035"/>
                  </a:lnTo>
                  <a:lnTo>
                    <a:pt x="1735" y="134"/>
                  </a:lnTo>
                  <a:lnTo>
                    <a:pt x="867"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5"/>
            <p:cNvSpPr/>
            <p:nvPr/>
          </p:nvSpPr>
          <p:spPr>
            <a:xfrm>
              <a:off x="3582725" y="2039250"/>
              <a:ext cx="334175" cy="396300"/>
            </a:xfrm>
            <a:custGeom>
              <a:avLst/>
              <a:gdLst/>
              <a:ahLst/>
              <a:cxnLst/>
              <a:rect l="l" t="t" r="r" b="b"/>
              <a:pathLst>
                <a:path w="13367" h="15852" extrusionOk="0">
                  <a:moveTo>
                    <a:pt x="8389" y="3763"/>
                  </a:moveTo>
                  <a:cubicBezTo>
                    <a:pt x="9515" y="3763"/>
                    <a:pt x="10237" y="4616"/>
                    <a:pt x="10075" y="6144"/>
                  </a:cubicBezTo>
                  <a:cubicBezTo>
                    <a:pt x="9908" y="7812"/>
                    <a:pt x="8640" y="9780"/>
                    <a:pt x="7072" y="10848"/>
                  </a:cubicBezTo>
                  <a:cubicBezTo>
                    <a:pt x="6307" y="11378"/>
                    <a:pt x="5592" y="11626"/>
                    <a:pt x="4995" y="11626"/>
                  </a:cubicBezTo>
                  <a:cubicBezTo>
                    <a:pt x="3978" y="11626"/>
                    <a:pt x="3303" y="10908"/>
                    <a:pt x="3303" y="9647"/>
                  </a:cubicBezTo>
                  <a:cubicBezTo>
                    <a:pt x="3303" y="7779"/>
                    <a:pt x="4804" y="5377"/>
                    <a:pt x="6705" y="4276"/>
                  </a:cubicBezTo>
                  <a:cubicBezTo>
                    <a:pt x="7318" y="3929"/>
                    <a:pt x="7893" y="3763"/>
                    <a:pt x="8389" y="3763"/>
                  </a:cubicBezTo>
                  <a:close/>
                  <a:moveTo>
                    <a:pt x="10798" y="0"/>
                  </a:moveTo>
                  <a:cubicBezTo>
                    <a:pt x="10685" y="0"/>
                    <a:pt x="10495" y="99"/>
                    <a:pt x="10408" y="273"/>
                  </a:cubicBezTo>
                  <a:lnTo>
                    <a:pt x="10141" y="707"/>
                  </a:lnTo>
                  <a:cubicBezTo>
                    <a:pt x="10041" y="807"/>
                    <a:pt x="9941" y="907"/>
                    <a:pt x="9774" y="941"/>
                  </a:cubicBezTo>
                  <a:cubicBezTo>
                    <a:pt x="9698" y="936"/>
                    <a:pt x="9622" y="934"/>
                    <a:pt x="9546" y="934"/>
                  </a:cubicBezTo>
                  <a:cubicBezTo>
                    <a:pt x="9022" y="934"/>
                    <a:pt x="8501" y="1033"/>
                    <a:pt x="8006" y="1207"/>
                  </a:cubicBezTo>
                  <a:cubicBezTo>
                    <a:pt x="7980" y="1225"/>
                    <a:pt x="7953" y="1234"/>
                    <a:pt x="7928" y="1234"/>
                  </a:cubicBezTo>
                  <a:cubicBezTo>
                    <a:pt x="7860" y="1234"/>
                    <a:pt x="7806" y="1172"/>
                    <a:pt x="7806" y="1074"/>
                  </a:cubicBezTo>
                  <a:lnTo>
                    <a:pt x="7806" y="674"/>
                  </a:lnTo>
                  <a:cubicBezTo>
                    <a:pt x="7806" y="560"/>
                    <a:pt x="7745" y="493"/>
                    <a:pt x="7642" y="493"/>
                  </a:cubicBezTo>
                  <a:cubicBezTo>
                    <a:pt x="7594" y="493"/>
                    <a:pt x="7537" y="508"/>
                    <a:pt x="7473" y="540"/>
                  </a:cubicBezTo>
                  <a:lnTo>
                    <a:pt x="5905" y="1474"/>
                  </a:lnTo>
                  <a:cubicBezTo>
                    <a:pt x="5705" y="1574"/>
                    <a:pt x="5605" y="1775"/>
                    <a:pt x="5571" y="1975"/>
                  </a:cubicBezTo>
                  <a:lnTo>
                    <a:pt x="5571" y="2375"/>
                  </a:lnTo>
                  <a:cubicBezTo>
                    <a:pt x="5571" y="2508"/>
                    <a:pt x="5471" y="2675"/>
                    <a:pt x="5338" y="2775"/>
                  </a:cubicBezTo>
                  <a:cubicBezTo>
                    <a:pt x="4704" y="3309"/>
                    <a:pt x="4137" y="3876"/>
                    <a:pt x="3603" y="4510"/>
                  </a:cubicBezTo>
                  <a:cubicBezTo>
                    <a:pt x="3493" y="4620"/>
                    <a:pt x="3382" y="4685"/>
                    <a:pt x="3291" y="4685"/>
                  </a:cubicBezTo>
                  <a:cubicBezTo>
                    <a:pt x="3272" y="4685"/>
                    <a:pt x="3253" y="4682"/>
                    <a:pt x="3236" y="4677"/>
                  </a:cubicBezTo>
                  <a:lnTo>
                    <a:pt x="2969" y="4577"/>
                  </a:lnTo>
                  <a:cubicBezTo>
                    <a:pt x="2946" y="4565"/>
                    <a:pt x="2920" y="4559"/>
                    <a:pt x="2893" y="4559"/>
                  </a:cubicBezTo>
                  <a:cubicBezTo>
                    <a:pt x="2768" y="4559"/>
                    <a:pt x="2618" y="4679"/>
                    <a:pt x="2536" y="4843"/>
                  </a:cubicBezTo>
                  <a:lnTo>
                    <a:pt x="1402" y="6611"/>
                  </a:lnTo>
                  <a:cubicBezTo>
                    <a:pt x="1268" y="6811"/>
                    <a:pt x="1268" y="7012"/>
                    <a:pt x="1402" y="7045"/>
                  </a:cubicBezTo>
                  <a:lnTo>
                    <a:pt x="1735" y="7245"/>
                  </a:lnTo>
                  <a:cubicBezTo>
                    <a:pt x="1769" y="7312"/>
                    <a:pt x="1769" y="7412"/>
                    <a:pt x="1702" y="7479"/>
                  </a:cubicBezTo>
                  <a:cubicBezTo>
                    <a:pt x="1402" y="8179"/>
                    <a:pt x="1135" y="8913"/>
                    <a:pt x="1001" y="9680"/>
                  </a:cubicBezTo>
                  <a:cubicBezTo>
                    <a:pt x="968" y="9814"/>
                    <a:pt x="868" y="9947"/>
                    <a:pt x="701" y="10047"/>
                  </a:cubicBezTo>
                  <a:lnTo>
                    <a:pt x="334" y="10281"/>
                  </a:lnTo>
                  <a:cubicBezTo>
                    <a:pt x="134" y="10381"/>
                    <a:pt x="34" y="10547"/>
                    <a:pt x="1" y="10781"/>
                  </a:cubicBezTo>
                  <a:lnTo>
                    <a:pt x="1" y="12349"/>
                  </a:lnTo>
                  <a:cubicBezTo>
                    <a:pt x="1" y="12477"/>
                    <a:pt x="56" y="12537"/>
                    <a:pt x="148" y="12537"/>
                  </a:cubicBezTo>
                  <a:cubicBezTo>
                    <a:pt x="199" y="12537"/>
                    <a:pt x="262" y="12518"/>
                    <a:pt x="334" y="12482"/>
                  </a:cubicBezTo>
                  <a:lnTo>
                    <a:pt x="701" y="12282"/>
                  </a:lnTo>
                  <a:cubicBezTo>
                    <a:pt x="754" y="12243"/>
                    <a:pt x="806" y="12224"/>
                    <a:pt x="853" y="12224"/>
                  </a:cubicBezTo>
                  <a:cubicBezTo>
                    <a:pt x="924" y="12224"/>
                    <a:pt x="981" y="12268"/>
                    <a:pt x="1001" y="12349"/>
                  </a:cubicBezTo>
                  <a:cubicBezTo>
                    <a:pt x="1101" y="12849"/>
                    <a:pt x="1368" y="13283"/>
                    <a:pt x="1702" y="13683"/>
                  </a:cubicBezTo>
                  <a:cubicBezTo>
                    <a:pt x="1769" y="13783"/>
                    <a:pt x="1769" y="13950"/>
                    <a:pt x="1669" y="14050"/>
                  </a:cubicBezTo>
                  <a:lnTo>
                    <a:pt x="1402" y="14450"/>
                  </a:lnTo>
                  <a:cubicBezTo>
                    <a:pt x="1268" y="14650"/>
                    <a:pt x="1268" y="14884"/>
                    <a:pt x="1402" y="14917"/>
                  </a:cubicBezTo>
                  <a:lnTo>
                    <a:pt x="3036" y="15851"/>
                  </a:lnTo>
                  <a:lnTo>
                    <a:pt x="3503" y="14917"/>
                  </a:lnTo>
                  <a:cubicBezTo>
                    <a:pt x="3570" y="14784"/>
                    <a:pt x="3570" y="14617"/>
                    <a:pt x="3570" y="14450"/>
                  </a:cubicBezTo>
                  <a:cubicBezTo>
                    <a:pt x="3646" y="14454"/>
                    <a:pt x="3722" y="14457"/>
                    <a:pt x="3799" y="14457"/>
                  </a:cubicBezTo>
                  <a:cubicBezTo>
                    <a:pt x="4322" y="14457"/>
                    <a:pt x="4843" y="14358"/>
                    <a:pt x="5338" y="14183"/>
                  </a:cubicBezTo>
                  <a:cubicBezTo>
                    <a:pt x="5374" y="14166"/>
                    <a:pt x="5407" y="14157"/>
                    <a:pt x="5437" y="14157"/>
                  </a:cubicBezTo>
                  <a:cubicBezTo>
                    <a:pt x="5518" y="14157"/>
                    <a:pt x="5571" y="14219"/>
                    <a:pt x="5571" y="14317"/>
                  </a:cubicBezTo>
                  <a:lnTo>
                    <a:pt x="5571" y="14684"/>
                  </a:lnTo>
                  <a:cubicBezTo>
                    <a:pt x="5571" y="14797"/>
                    <a:pt x="5633" y="14864"/>
                    <a:pt x="5725" y="14864"/>
                  </a:cubicBezTo>
                  <a:cubicBezTo>
                    <a:pt x="5768" y="14864"/>
                    <a:pt x="5818" y="14849"/>
                    <a:pt x="5872" y="14817"/>
                  </a:cubicBezTo>
                  <a:lnTo>
                    <a:pt x="7473" y="13917"/>
                  </a:lnTo>
                  <a:cubicBezTo>
                    <a:pt x="7639" y="13783"/>
                    <a:pt x="7773" y="13616"/>
                    <a:pt x="7773" y="13383"/>
                  </a:cubicBezTo>
                  <a:lnTo>
                    <a:pt x="7773" y="13016"/>
                  </a:lnTo>
                  <a:cubicBezTo>
                    <a:pt x="7806" y="12849"/>
                    <a:pt x="7873" y="12716"/>
                    <a:pt x="8006" y="12616"/>
                  </a:cubicBezTo>
                  <a:cubicBezTo>
                    <a:pt x="8640" y="12082"/>
                    <a:pt x="9241" y="11515"/>
                    <a:pt x="9774" y="10881"/>
                  </a:cubicBezTo>
                  <a:cubicBezTo>
                    <a:pt x="9857" y="10770"/>
                    <a:pt x="9963" y="10706"/>
                    <a:pt x="10054" y="10706"/>
                  </a:cubicBezTo>
                  <a:cubicBezTo>
                    <a:pt x="10073" y="10706"/>
                    <a:pt x="10091" y="10709"/>
                    <a:pt x="10108" y="10714"/>
                  </a:cubicBezTo>
                  <a:lnTo>
                    <a:pt x="10375" y="10848"/>
                  </a:lnTo>
                  <a:cubicBezTo>
                    <a:pt x="10392" y="10852"/>
                    <a:pt x="10410" y="10854"/>
                    <a:pt x="10429" y="10854"/>
                  </a:cubicBezTo>
                  <a:cubicBezTo>
                    <a:pt x="10558" y="10854"/>
                    <a:pt x="10725" y="10756"/>
                    <a:pt x="10842" y="10581"/>
                  </a:cubicBezTo>
                  <a:lnTo>
                    <a:pt x="11943" y="8813"/>
                  </a:lnTo>
                  <a:cubicBezTo>
                    <a:pt x="12076" y="8613"/>
                    <a:pt x="12076" y="8379"/>
                    <a:pt x="11943" y="8346"/>
                  </a:cubicBezTo>
                  <a:lnTo>
                    <a:pt x="11676" y="8246"/>
                  </a:lnTo>
                  <a:cubicBezTo>
                    <a:pt x="11576" y="8179"/>
                    <a:pt x="11576" y="8046"/>
                    <a:pt x="11642" y="7912"/>
                  </a:cubicBezTo>
                  <a:cubicBezTo>
                    <a:pt x="11976" y="7212"/>
                    <a:pt x="12209" y="6478"/>
                    <a:pt x="12376" y="5744"/>
                  </a:cubicBezTo>
                  <a:cubicBezTo>
                    <a:pt x="12410" y="5577"/>
                    <a:pt x="12510" y="5444"/>
                    <a:pt x="12643" y="5344"/>
                  </a:cubicBezTo>
                  <a:lnTo>
                    <a:pt x="13043" y="5144"/>
                  </a:lnTo>
                  <a:cubicBezTo>
                    <a:pt x="13210" y="5010"/>
                    <a:pt x="13344" y="4843"/>
                    <a:pt x="13344" y="4610"/>
                  </a:cubicBezTo>
                  <a:lnTo>
                    <a:pt x="13344" y="3042"/>
                  </a:lnTo>
                  <a:cubicBezTo>
                    <a:pt x="13366" y="2929"/>
                    <a:pt x="13312" y="2862"/>
                    <a:pt x="13212" y="2862"/>
                  </a:cubicBezTo>
                  <a:cubicBezTo>
                    <a:pt x="13165" y="2862"/>
                    <a:pt x="13107" y="2877"/>
                    <a:pt x="13043" y="2909"/>
                  </a:cubicBezTo>
                  <a:lnTo>
                    <a:pt x="12676" y="3142"/>
                  </a:lnTo>
                  <a:cubicBezTo>
                    <a:pt x="12629" y="3166"/>
                    <a:pt x="12582" y="3177"/>
                    <a:pt x="12541" y="3177"/>
                  </a:cubicBezTo>
                  <a:cubicBezTo>
                    <a:pt x="12465" y="3177"/>
                    <a:pt x="12410" y="3140"/>
                    <a:pt x="12410" y="3075"/>
                  </a:cubicBezTo>
                  <a:cubicBezTo>
                    <a:pt x="12276" y="2575"/>
                    <a:pt x="12009" y="2108"/>
                    <a:pt x="11676" y="1741"/>
                  </a:cubicBezTo>
                  <a:cubicBezTo>
                    <a:pt x="11609" y="1674"/>
                    <a:pt x="11609" y="1508"/>
                    <a:pt x="11709" y="1374"/>
                  </a:cubicBezTo>
                  <a:lnTo>
                    <a:pt x="11976" y="941"/>
                  </a:lnTo>
                  <a:cubicBezTo>
                    <a:pt x="12109" y="740"/>
                    <a:pt x="12109" y="540"/>
                    <a:pt x="11976" y="474"/>
                  </a:cubicBezTo>
                  <a:lnTo>
                    <a:pt x="10842" y="7"/>
                  </a:lnTo>
                  <a:cubicBezTo>
                    <a:pt x="10829" y="2"/>
                    <a:pt x="10814" y="0"/>
                    <a:pt x="107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5"/>
            <p:cNvSpPr/>
            <p:nvPr/>
          </p:nvSpPr>
          <p:spPr>
            <a:xfrm>
              <a:off x="3582725" y="2039250"/>
              <a:ext cx="334425" cy="396300"/>
            </a:xfrm>
            <a:custGeom>
              <a:avLst/>
              <a:gdLst/>
              <a:ahLst/>
              <a:cxnLst/>
              <a:rect l="l" t="t" r="r" b="b"/>
              <a:pathLst>
                <a:path w="13377" h="15852" extrusionOk="0">
                  <a:moveTo>
                    <a:pt x="8389" y="3763"/>
                  </a:moveTo>
                  <a:cubicBezTo>
                    <a:pt x="9515" y="3763"/>
                    <a:pt x="10237" y="4616"/>
                    <a:pt x="10075" y="6144"/>
                  </a:cubicBezTo>
                  <a:cubicBezTo>
                    <a:pt x="9874" y="7812"/>
                    <a:pt x="8640" y="9780"/>
                    <a:pt x="7072" y="10848"/>
                  </a:cubicBezTo>
                  <a:cubicBezTo>
                    <a:pt x="6307" y="11378"/>
                    <a:pt x="5588" y="11626"/>
                    <a:pt x="4985" y="11626"/>
                  </a:cubicBezTo>
                  <a:cubicBezTo>
                    <a:pt x="3958" y="11626"/>
                    <a:pt x="3270" y="10908"/>
                    <a:pt x="3270" y="9647"/>
                  </a:cubicBezTo>
                  <a:cubicBezTo>
                    <a:pt x="3270" y="7779"/>
                    <a:pt x="4804" y="5377"/>
                    <a:pt x="6705" y="4276"/>
                  </a:cubicBezTo>
                  <a:cubicBezTo>
                    <a:pt x="7318" y="3929"/>
                    <a:pt x="7893" y="3763"/>
                    <a:pt x="8389" y="3763"/>
                  </a:cubicBezTo>
                  <a:close/>
                  <a:moveTo>
                    <a:pt x="10798" y="0"/>
                  </a:moveTo>
                  <a:cubicBezTo>
                    <a:pt x="10685" y="0"/>
                    <a:pt x="10495" y="99"/>
                    <a:pt x="10408" y="273"/>
                  </a:cubicBezTo>
                  <a:lnTo>
                    <a:pt x="10141" y="707"/>
                  </a:lnTo>
                  <a:cubicBezTo>
                    <a:pt x="10075" y="807"/>
                    <a:pt x="9941" y="907"/>
                    <a:pt x="9774" y="941"/>
                  </a:cubicBezTo>
                  <a:cubicBezTo>
                    <a:pt x="9683" y="932"/>
                    <a:pt x="9589" y="928"/>
                    <a:pt x="9494" y="928"/>
                  </a:cubicBezTo>
                  <a:cubicBezTo>
                    <a:pt x="9209" y="928"/>
                    <a:pt x="8915" y="966"/>
                    <a:pt x="8640" y="1041"/>
                  </a:cubicBezTo>
                  <a:cubicBezTo>
                    <a:pt x="8440" y="1107"/>
                    <a:pt x="8207" y="1141"/>
                    <a:pt x="8006" y="1207"/>
                  </a:cubicBezTo>
                  <a:cubicBezTo>
                    <a:pt x="7980" y="1225"/>
                    <a:pt x="7953" y="1234"/>
                    <a:pt x="7928" y="1234"/>
                  </a:cubicBezTo>
                  <a:cubicBezTo>
                    <a:pt x="7860" y="1234"/>
                    <a:pt x="7806" y="1172"/>
                    <a:pt x="7806" y="1074"/>
                  </a:cubicBezTo>
                  <a:lnTo>
                    <a:pt x="7806" y="707"/>
                  </a:lnTo>
                  <a:cubicBezTo>
                    <a:pt x="7806" y="607"/>
                    <a:pt x="7773" y="540"/>
                    <a:pt x="7706" y="507"/>
                  </a:cubicBezTo>
                  <a:cubicBezTo>
                    <a:pt x="7687" y="497"/>
                    <a:pt x="7664" y="493"/>
                    <a:pt x="7641" y="493"/>
                  </a:cubicBezTo>
                  <a:cubicBezTo>
                    <a:pt x="7584" y="493"/>
                    <a:pt x="7520" y="517"/>
                    <a:pt x="7473" y="540"/>
                  </a:cubicBezTo>
                  <a:lnTo>
                    <a:pt x="5905" y="1474"/>
                  </a:lnTo>
                  <a:cubicBezTo>
                    <a:pt x="5705" y="1574"/>
                    <a:pt x="5605" y="1741"/>
                    <a:pt x="5571" y="1975"/>
                  </a:cubicBezTo>
                  <a:lnTo>
                    <a:pt x="5571" y="2342"/>
                  </a:lnTo>
                  <a:cubicBezTo>
                    <a:pt x="5571" y="2508"/>
                    <a:pt x="5471" y="2675"/>
                    <a:pt x="5338" y="2775"/>
                  </a:cubicBezTo>
                  <a:cubicBezTo>
                    <a:pt x="4704" y="3309"/>
                    <a:pt x="4137" y="3876"/>
                    <a:pt x="3603" y="4510"/>
                  </a:cubicBezTo>
                  <a:cubicBezTo>
                    <a:pt x="3493" y="4620"/>
                    <a:pt x="3382" y="4685"/>
                    <a:pt x="3291" y="4685"/>
                  </a:cubicBezTo>
                  <a:cubicBezTo>
                    <a:pt x="3272" y="4685"/>
                    <a:pt x="3253" y="4682"/>
                    <a:pt x="3236" y="4677"/>
                  </a:cubicBezTo>
                  <a:lnTo>
                    <a:pt x="2969" y="4577"/>
                  </a:lnTo>
                  <a:cubicBezTo>
                    <a:pt x="2945" y="4564"/>
                    <a:pt x="2919" y="4559"/>
                    <a:pt x="2892" y="4559"/>
                  </a:cubicBezTo>
                  <a:cubicBezTo>
                    <a:pt x="2767" y="4559"/>
                    <a:pt x="2618" y="4673"/>
                    <a:pt x="2536" y="4810"/>
                  </a:cubicBezTo>
                  <a:lnTo>
                    <a:pt x="1402" y="6578"/>
                  </a:lnTo>
                  <a:cubicBezTo>
                    <a:pt x="1268" y="6778"/>
                    <a:pt x="1268" y="7012"/>
                    <a:pt x="1402" y="7045"/>
                  </a:cubicBezTo>
                  <a:lnTo>
                    <a:pt x="1735" y="7245"/>
                  </a:lnTo>
                  <a:cubicBezTo>
                    <a:pt x="1769" y="7312"/>
                    <a:pt x="1735" y="7412"/>
                    <a:pt x="1702" y="7479"/>
                  </a:cubicBezTo>
                  <a:cubicBezTo>
                    <a:pt x="1402" y="8179"/>
                    <a:pt x="1135" y="8913"/>
                    <a:pt x="968" y="9647"/>
                  </a:cubicBezTo>
                  <a:cubicBezTo>
                    <a:pt x="935" y="9814"/>
                    <a:pt x="835" y="9947"/>
                    <a:pt x="701" y="10047"/>
                  </a:cubicBezTo>
                  <a:lnTo>
                    <a:pt x="334" y="10281"/>
                  </a:lnTo>
                  <a:cubicBezTo>
                    <a:pt x="134" y="10381"/>
                    <a:pt x="34" y="10547"/>
                    <a:pt x="1" y="10781"/>
                  </a:cubicBezTo>
                  <a:lnTo>
                    <a:pt x="1" y="12349"/>
                  </a:lnTo>
                  <a:cubicBezTo>
                    <a:pt x="1" y="12477"/>
                    <a:pt x="56" y="12537"/>
                    <a:pt x="148" y="12537"/>
                  </a:cubicBezTo>
                  <a:cubicBezTo>
                    <a:pt x="199" y="12537"/>
                    <a:pt x="262" y="12518"/>
                    <a:pt x="334" y="12482"/>
                  </a:cubicBezTo>
                  <a:lnTo>
                    <a:pt x="701" y="12282"/>
                  </a:lnTo>
                  <a:cubicBezTo>
                    <a:pt x="754" y="12243"/>
                    <a:pt x="801" y="12224"/>
                    <a:pt x="841" y="12224"/>
                  </a:cubicBezTo>
                  <a:cubicBezTo>
                    <a:pt x="903" y="12224"/>
                    <a:pt x="948" y="12268"/>
                    <a:pt x="968" y="12349"/>
                  </a:cubicBezTo>
                  <a:cubicBezTo>
                    <a:pt x="1101" y="12816"/>
                    <a:pt x="1368" y="13283"/>
                    <a:pt x="1702" y="13683"/>
                  </a:cubicBezTo>
                  <a:cubicBezTo>
                    <a:pt x="1769" y="13783"/>
                    <a:pt x="1769" y="13917"/>
                    <a:pt x="1669" y="14050"/>
                  </a:cubicBezTo>
                  <a:lnTo>
                    <a:pt x="1402" y="14450"/>
                  </a:lnTo>
                  <a:cubicBezTo>
                    <a:pt x="1268" y="14650"/>
                    <a:pt x="1268" y="14884"/>
                    <a:pt x="1402" y="14917"/>
                  </a:cubicBezTo>
                  <a:lnTo>
                    <a:pt x="3036" y="15851"/>
                  </a:lnTo>
                  <a:lnTo>
                    <a:pt x="3503" y="14917"/>
                  </a:lnTo>
                  <a:cubicBezTo>
                    <a:pt x="3570" y="14750"/>
                    <a:pt x="3570" y="14617"/>
                    <a:pt x="3570" y="14450"/>
                  </a:cubicBezTo>
                  <a:lnTo>
                    <a:pt x="3603" y="14450"/>
                  </a:lnTo>
                  <a:cubicBezTo>
                    <a:pt x="3680" y="14454"/>
                    <a:pt x="3756" y="14457"/>
                    <a:pt x="3832" y="14457"/>
                  </a:cubicBezTo>
                  <a:cubicBezTo>
                    <a:pt x="4355" y="14457"/>
                    <a:pt x="4872" y="14358"/>
                    <a:pt x="5338" y="14183"/>
                  </a:cubicBezTo>
                  <a:cubicBezTo>
                    <a:pt x="5374" y="14166"/>
                    <a:pt x="5407" y="14157"/>
                    <a:pt x="5437" y="14157"/>
                  </a:cubicBezTo>
                  <a:cubicBezTo>
                    <a:pt x="5518" y="14157"/>
                    <a:pt x="5571" y="14219"/>
                    <a:pt x="5571" y="14317"/>
                  </a:cubicBezTo>
                  <a:lnTo>
                    <a:pt x="5571" y="14684"/>
                  </a:lnTo>
                  <a:cubicBezTo>
                    <a:pt x="5571" y="14797"/>
                    <a:pt x="5633" y="14864"/>
                    <a:pt x="5735" y="14864"/>
                  </a:cubicBezTo>
                  <a:cubicBezTo>
                    <a:pt x="5783" y="14864"/>
                    <a:pt x="5841" y="14849"/>
                    <a:pt x="5905" y="14817"/>
                  </a:cubicBezTo>
                  <a:lnTo>
                    <a:pt x="7473" y="13917"/>
                  </a:lnTo>
                  <a:cubicBezTo>
                    <a:pt x="7673" y="13783"/>
                    <a:pt x="7773" y="13616"/>
                    <a:pt x="7806" y="13383"/>
                  </a:cubicBezTo>
                  <a:lnTo>
                    <a:pt x="7806" y="13016"/>
                  </a:lnTo>
                  <a:cubicBezTo>
                    <a:pt x="7806" y="12849"/>
                    <a:pt x="7906" y="12716"/>
                    <a:pt x="8006" y="12616"/>
                  </a:cubicBezTo>
                  <a:cubicBezTo>
                    <a:pt x="8674" y="12082"/>
                    <a:pt x="9241" y="11481"/>
                    <a:pt x="9774" y="10848"/>
                  </a:cubicBezTo>
                  <a:cubicBezTo>
                    <a:pt x="9857" y="10737"/>
                    <a:pt x="9986" y="10672"/>
                    <a:pt x="10066" y="10672"/>
                  </a:cubicBezTo>
                  <a:cubicBezTo>
                    <a:pt x="10082" y="10672"/>
                    <a:pt x="10096" y="10675"/>
                    <a:pt x="10108" y="10681"/>
                  </a:cubicBezTo>
                  <a:lnTo>
                    <a:pt x="10408" y="10814"/>
                  </a:lnTo>
                  <a:cubicBezTo>
                    <a:pt x="10426" y="10826"/>
                    <a:pt x="10448" y="10832"/>
                    <a:pt x="10472" y="10832"/>
                  </a:cubicBezTo>
                  <a:cubicBezTo>
                    <a:pt x="10587" y="10832"/>
                    <a:pt x="10759" y="10712"/>
                    <a:pt x="10842" y="10547"/>
                  </a:cubicBezTo>
                  <a:lnTo>
                    <a:pt x="11976" y="8780"/>
                  </a:lnTo>
                  <a:cubicBezTo>
                    <a:pt x="12109" y="8579"/>
                    <a:pt x="12109" y="8379"/>
                    <a:pt x="11976" y="8313"/>
                  </a:cubicBezTo>
                  <a:lnTo>
                    <a:pt x="11709" y="8212"/>
                  </a:lnTo>
                  <a:cubicBezTo>
                    <a:pt x="11609" y="8179"/>
                    <a:pt x="11609" y="8046"/>
                    <a:pt x="11676" y="7879"/>
                  </a:cubicBezTo>
                  <a:cubicBezTo>
                    <a:pt x="11976" y="7178"/>
                    <a:pt x="12243" y="6445"/>
                    <a:pt x="12376" y="5711"/>
                  </a:cubicBezTo>
                  <a:cubicBezTo>
                    <a:pt x="12410" y="5544"/>
                    <a:pt x="12510" y="5410"/>
                    <a:pt x="12676" y="5344"/>
                  </a:cubicBezTo>
                  <a:lnTo>
                    <a:pt x="13043" y="5110"/>
                  </a:lnTo>
                  <a:cubicBezTo>
                    <a:pt x="13210" y="5010"/>
                    <a:pt x="13344" y="4810"/>
                    <a:pt x="13377" y="4610"/>
                  </a:cubicBezTo>
                  <a:lnTo>
                    <a:pt x="13377" y="3009"/>
                  </a:lnTo>
                  <a:cubicBezTo>
                    <a:pt x="13377" y="2920"/>
                    <a:pt x="13318" y="2860"/>
                    <a:pt x="13219" y="2860"/>
                  </a:cubicBezTo>
                  <a:cubicBezTo>
                    <a:pt x="13169" y="2860"/>
                    <a:pt x="13110" y="2875"/>
                    <a:pt x="13043" y="2909"/>
                  </a:cubicBezTo>
                  <a:lnTo>
                    <a:pt x="12676" y="3142"/>
                  </a:lnTo>
                  <a:cubicBezTo>
                    <a:pt x="12629" y="3166"/>
                    <a:pt x="12582" y="3177"/>
                    <a:pt x="12539" y="3177"/>
                  </a:cubicBezTo>
                  <a:cubicBezTo>
                    <a:pt x="12461" y="3177"/>
                    <a:pt x="12398" y="3140"/>
                    <a:pt x="12376" y="3075"/>
                  </a:cubicBezTo>
                  <a:cubicBezTo>
                    <a:pt x="12276" y="2575"/>
                    <a:pt x="12009" y="2108"/>
                    <a:pt x="11676" y="1741"/>
                  </a:cubicBezTo>
                  <a:cubicBezTo>
                    <a:pt x="11609" y="1674"/>
                    <a:pt x="11609" y="1508"/>
                    <a:pt x="11709" y="1374"/>
                  </a:cubicBezTo>
                  <a:lnTo>
                    <a:pt x="11976" y="941"/>
                  </a:lnTo>
                  <a:cubicBezTo>
                    <a:pt x="12109" y="740"/>
                    <a:pt x="12109" y="540"/>
                    <a:pt x="11976" y="474"/>
                  </a:cubicBezTo>
                  <a:lnTo>
                    <a:pt x="10842" y="7"/>
                  </a:lnTo>
                  <a:cubicBezTo>
                    <a:pt x="10829" y="2"/>
                    <a:pt x="10814" y="0"/>
                    <a:pt x="107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5"/>
            <p:cNvSpPr/>
            <p:nvPr/>
          </p:nvSpPr>
          <p:spPr>
            <a:xfrm>
              <a:off x="3723675" y="2408825"/>
              <a:ext cx="43375" cy="25875"/>
            </a:xfrm>
            <a:custGeom>
              <a:avLst/>
              <a:gdLst/>
              <a:ahLst/>
              <a:cxnLst/>
              <a:rect l="l" t="t" r="r" b="b"/>
              <a:pathLst>
                <a:path w="1735" h="1035" extrusionOk="0">
                  <a:moveTo>
                    <a:pt x="867" y="1"/>
                  </a:moveTo>
                  <a:lnTo>
                    <a:pt x="0" y="68"/>
                  </a:lnTo>
                  <a:lnTo>
                    <a:pt x="1668" y="1035"/>
                  </a:lnTo>
                  <a:lnTo>
                    <a:pt x="1735" y="134"/>
                  </a:lnTo>
                  <a:lnTo>
                    <a:pt x="8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5"/>
            <p:cNvSpPr/>
            <p:nvPr/>
          </p:nvSpPr>
          <p:spPr>
            <a:xfrm>
              <a:off x="3623600" y="2063150"/>
              <a:ext cx="334425" cy="384500"/>
            </a:xfrm>
            <a:custGeom>
              <a:avLst/>
              <a:gdLst/>
              <a:ahLst/>
              <a:cxnLst/>
              <a:rect l="l" t="t" r="r" b="b"/>
              <a:pathLst>
                <a:path w="13377" h="15380" extrusionOk="0">
                  <a:moveTo>
                    <a:pt x="8391" y="3760"/>
                  </a:moveTo>
                  <a:cubicBezTo>
                    <a:pt x="9516" y="3760"/>
                    <a:pt x="10236" y="4629"/>
                    <a:pt x="10074" y="6156"/>
                  </a:cubicBezTo>
                  <a:cubicBezTo>
                    <a:pt x="9907" y="7824"/>
                    <a:pt x="8640" y="9792"/>
                    <a:pt x="7072" y="10859"/>
                  </a:cubicBezTo>
                  <a:cubicBezTo>
                    <a:pt x="6318" y="11378"/>
                    <a:pt x="5605" y="11623"/>
                    <a:pt x="5006" y="11623"/>
                  </a:cubicBezTo>
                  <a:cubicBezTo>
                    <a:pt x="3990" y="11623"/>
                    <a:pt x="3303" y="10918"/>
                    <a:pt x="3303" y="9658"/>
                  </a:cubicBezTo>
                  <a:cubicBezTo>
                    <a:pt x="3303" y="7790"/>
                    <a:pt x="4804" y="5355"/>
                    <a:pt x="6705" y="4288"/>
                  </a:cubicBezTo>
                  <a:cubicBezTo>
                    <a:pt x="7319" y="3930"/>
                    <a:pt x="7894" y="3760"/>
                    <a:pt x="8391" y="3760"/>
                  </a:cubicBezTo>
                  <a:close/>
                  <a:moveTo>
                    <a:pt x="10780" y="1"/>
                  </a:moveTo>
                  <a:cubicBezTo>
                    <a:pt x="10672" y="1"/>
                    <a:pt x="10517" y="120"/>
                    <a:pt x="10408" y="285"/>
                  </a:cubicBezTo>
                  <a:lnTo>
                    <a:pt x="10141" y="685"/>
                  </a:lnTo>
                  <a:cubicBezTo>
                    <a:pt x="10074" y="819"/>
                    <a:pt x="9941" y="919"/>
                    <a:pt x="9774" y="919"/>
                  </a:cubicBezTo>
                  <a:cubicBezTo>
                    <a:pt x="9173" y="919"/>
                    <a:pt x="8606" y="1019"/>
                    <a:pt x="8039" y="1219"/>
                  </a:cubicBezTo>
                  <a:cubicBezTo>
                    <a:pt x="8008" y="1227"/>
                    <a:pt x="7978" y="1231"/>
                    <a:pt x="7951" y="1231"/>
                  </a:cubicBezTo>
                  <a:cubicBezTo>
                    <a:pt x="7864" y="1231"/>
                    <a:pt x="7806" y="1187"/>
                    <a:pt x="7806" y="1085"/>
                  </a:cubicBezTo>
                  <a:lnTo>
                    <a:pt x="7806" y="685"/>
                  </a:lnTo>
                  <a:cubicBezTo>
                    <a:pt x="7806" y="572"/>
                    <a:pt x="7744" y="505"/>
                    <a:pt x="7642" y="505"/>
                  </a:cubicBezTo>
                  <a:cubicBezTo>
                    <a:pt x="7594" y="505"/>
                    <a:pt x="7536" y="520"/>
                    <a:pt x="7472" y="552"/>
                  </a:cubicBezTo>
                  <a:lnTo>
                    <a:pt x="5904" y="1452"/>
                  </a:lnTo>
                  <a:cubicBezTo>
                    <a:pt x="5704" y="1586"/>
                    <a:pt x="5604" y="1753"/>
                    <a:pt x="5571" y="1986"/>
                  </a:cubicBezTo>
                  <a:lnTo>
                    <a:pt x="5571" y="2353"/>
                  </a:lnTo>
                  <a:cubicBezTo>
                    <a:pt x="5571" y="2520"/>
                    <a:pt x="5504" y="2687"/>
                    <a:pt x="5371" y="2787"/>
                  </a:cubicBezTo>
                  <a:cubicBezTo>
                    <a:pt x="4704" y="3287"/>
                    <a:pt x="4136" y="3887"/>
                    <a:pt x="3603" y="4521"/>
                  </a:cubicBezTo>
                  <a:cubicBezTo>
                    <a:pt x="3520" y="4632"/>
                    <a:pt x="3391" y="4696"/>
                    <a:pt x="3312" y="4696"/>
                  </a:cubicBezTo>
                  <a:cubicBezTo>
                    <a:pt x="3295" y="4696"/>
                    <a:pt x="3281" y="4694"/>
                    <a:pt x="3269" y="4688"/>
                  </a:cubicBezTo>
                  <a:lnTo>
                    <a:pt x="2969" y="4555"/>
                  </a:lnTo>
                  <a:cubicBezTo>
                    <a:pt x="2956" y="4550"/>
                    <a:pt x="2942" y="4548"/>
                    <a:pt x="2926" y="4548"/>
                  </a:cubicBezTo>
                  <a:cubicBezTo>
                    <a:pt x="2819" y="4548"/>
                    <a:pt x="2652" y="4647"/>
                    <a:pt x="2535" y="4821"/>
                  </a:cubicBezTo>
                  <a:lnTo>
                    <a:pt x="1401" y="6589"/>
                  </a:lnTo>
                  <a:cubicBezTo>
                    <a:pt x="1268" y="6789"/>
                    <a:pt x="1268" y="7023"/>
                    <a:pt x="1401" y="7056"/>
                  </a:cubicBezTo>
                  <a:lnTo>
                    <a:pt x="1668" y="7156"/>
                  </a:lnTo>
                  <a:cubicBezTo>
                    <a:pt x="1768" y="7190"/>
                    <a:pt x="1768" y="7323"/>
                    <a:pt x="1701" y="7490"/>
                  </a:cubicBezTo>
                  <a:cubicBezTo>
                    <a:pt x="1401" y="8190"/>
                    <a:pt x="1134" y="8924"/>
                    <a:pt x="1001" y="9658"/>
                  </a:cubicBezTo>
                  <a:cubicBezTo>
                    <a:pt x="968" y="9825"/>
                    <a:pt x="867" y="9958"/>
                    <a:pt x="734" y="10025"/>
                  </a:cubicBezTo>
                  <a:lnTo>
                    <a:pt x="334" y="10259"/>
                  </a:lnTo>
                  <a:cubicBezTo>
                    <a:pt x="167" y="10359"/>
                    <a:pt x="34" y="10559"/>
                    <a:pt x="0" y="10759"/>
                  </a:cubicBezTo>
                  <a:lnTo>
                    <a:pt x="0" y="12360"/>
                  </a:lnTo>
                  <a:cubicBezTo>
                    <a:pt x="0" y="12474"/>
                    <a:pt x="78" y="12526"/>
                    <a:pt x="181" y="12526"/>
                  </a:cubicBezTo>
                  <a:cubicBezTo>
                    <a:pt x="228" y="12526"/>
                    <a:pt x="281" y="12515"/>
                    <a:pt x="334" y="12494"/>
                  </a:cubicBezTo>
                  <a:lnTo>
                    <a:pt x="734" y="12260"/>
                  </a:lnTo>
                  <a:cubicBezTo>
                    <a:pt x="789" y="12232"/>
                    <a:pt x="839" y="12216"/>
                    <a:pt x="880" y="12216"/>
                  </a:cubicBezTo>
                  <a:cubicBezTo>
                    <a:pt x="939" y="12216"/>
                    <a:pt x="981" y="12249"/>
                    <a:pt x="1001" y="12327"/>
                  </a:cubicBezTo>
                  <a:cubicBezTo>
                    <a:pt x="1101" y="12827"/>
                    <a:pt x="1368" y="13261"/>
                    <a:pt x="1735" y="13661"/>
                  </a:cubicBezTo>
                  <a:cubicBezTo>
                    <a:pt x="1801" y="13728"/>
                    <a:pt x="1768" y="13895"/>
                    <a:pt x="1668" y="14028"/>
                  </a:cubicBezTo>
                  <a:lnTo>
                    <a:pt x="1401" y="14428"/>
                  </a:lnTo>
                  <a:cubicBezTo>
                    <a:pt x="1301" y="14628"/>
                    <a:pt x="1301" y="14862"/>
                    <a:pt x="1401" y="14895"/>
                  </a:cubicBezTo>
                  <a:lnTo>
                    <a:pt x="2535" y="15362"/>
                  </a:lnTo>
                  <a:cubicBezTo>
                    <a:pt x="2559" y="15374"/>
                    <a:pt x="2585" y="15380"/>
                    <a:pt x="2612" y="15380"/>
                  </a:cubicBezTo>
                  <a:cubicBezTo>
                    <a:pt x="2738" y="15380"/>
                    <a:pt x="2893" y="15260"/>
                    <a:pt x="3002" y="15095"/>
                  </a:cubicBezTo>
                  <a:lnTo>
                    <a:pt x="3269" y="14695"/>
                  </a:lnTo>
                  <a:cubicBezTo>
                    <a:pt x="3336" y="14562"/>
                    <a:pt x="3469" y="14462"/>
                    <a:pt x="3603" y="14462"/>
                  </a:cubicBezTo>
                  <a:cubicBezTo>
                    <a:pt x="4203" y="14462"/>
                    <a:pt x="4804" y="14362"/>
                    <a:pt x="5371" y="14161"/>
                  </a:cubicBezTo>
                  <a:cubicBezTo>
                    <a:pt x="5401" y="14154"/>
                    <a:pt x="5427" y="14150"/>
                    <a:pt x="5451" y="14150"/>
                  </a:cubicBezTo>
                  <a:cubicBezTo>
                    <a:pt x="5531" y="14150"/>
                    <a:pt x="5571" y="14199"/>
                    <a:pt x="5571" y="14328"/>
                  </a:cubicBezTo>
                  <a:lnTo>
                    <a:pt x="5571" y="14695"/>
                  </a:lnTo>
                  <a:cubicBezTo>
                    <a:pt x="5571" y="14808"/>
                    <a:pt x="5648" y="14876"/>
                    <a:pt x="5750" y="14876"/>
                  </a:cubicBezTo>
                  <a:cubicBezTo>
                    <a:pt x="5797" y="14876"/>
                    <a:pt x="5851" y="14861"/>
                    <a:pt x="5904" y="14829"/>
                  </a:cubicBezTo>
                  <a:lnTo>
                    <a:pt x="7472" y="13928"/>
                  </a:lnTo>
                  <a:cubicBezTo>
                    <a:pt x="7672" y="13794"/>
                    <a:pt x="7772" y="13628"/>
                    <a:pt x="7806" y="13428"/>
                  </a:cubicBezTo>
                  <a:lnTo>
                    <a:pt x="7806" y="13027"/>
                  </a:lnTo>
                  <a:cubicBezTo>
                    <a:pt x="7806" y="12860"/>
                    <a:pt x="7906" y="12727"/>
                    <a:pt x="8039" y="12627"/>
                  </a:cubicBezTo>
                  <a:cubicBezTo>
                    <a:pt x="8673" y="12093"/>
                    <a:pt x="9240" y="11526"/>
                    <a:pt x="9774" y="10892"/>
                  </a:cubicBezTo>
                  <a:cubicBezTo>
                    <a:pt x="9884" y="10782"/>
                    <a:pt x="9995" y="10717"/>
                    <a:pt x="10086" y="10717"/>
                  </a:cubicBezTo>
                  <a:cubicBezTo>
                    <a:pt x="10105" y="10717"/>
                    <a:pt x="10124" y="10720"/>
                    <a:pt x="10141" y="10726"/>
                  </a:cubicBezTo>
                  <a:lnTo>
                    <a:pt x="10408" y="10826"/>
                  </a:lnTo>
                  <a:cubicBezTo>
                    <a:pt x="10432" y="10838"/>
                    <a:pt x="10458" y="10843"/>
                    <a:pt x="10485" y="10843"/>
                  </a:cubicBezTo>
                  <a:cubicBezTo>
                    <a:pt x="10611" y="10843"/>
                    <a:pt x="10765" y="10729"/>
                    <a:pt x="10875" y="10592"/>
                  </a:cubicBezTo>
                  <a:lnTo>
                    <a:pt x="11975" y="8824"/>
                  </a:lnTo>
                  <a:cubicBezTo>
                    <a:pt x="12109" y="8624"/>
                    <a:pt x="12109" y="8391"/>
                    <a:pt x="11975" y="8357"/>
                  </a:cubicBezTo>
                  <a:lnTo>
                    <a:pt x="11709" y="8257"/>
                  </a:lnTo>
                  <a:cubicBezTo>
                    <a:pt x="11608" y="8190"/>
                    <a:pt x="11608" y="8057"/>
                    <a:pt x="11675" y="7924"/>
                  </a:cubicBezTo>
                  <a:cubicBezTo>
                    <a:pt x="12009" y="7223"/>
                    <a:pt x="12242" y="6489"/>
                    <a:pt x="12409" y="5722"/>
                  </a:cubicBezTo>
                  <a:cubicBezTo>
                    <a:pt x="12442" y="5589"/>
                    <a:pt x="12542" y="5455"/>
                    <a:pt x="12676" y="5355"/>
                  </a:cubicBezTo>
                  <a:lnTo>
                    <a:pt x="13043" y="5155"/>
                  </a:lnTo>
                  <a:cubicBezTo>
                    <a:pt x="13243" y="5022"/>
                    <a:pt x="13343" y="4855"/>
                    <a:pt x="13376" y="4621"/>
                  </a:cubicBezTo>
                  <a:lnTo>
                    <a:pt x="13376" y="3053"/>
                  </a:lnTo>
                  <a:cubicBezTo>
                    <a:pt x="13376" y="2925"/>
                    <a:pt x="13322" y="2865"/>
                    <a:pt x="13229" y="2865"/>
                  </a:cubicBezTo>
                  <a:cubicBezTo>
                    <a:pt x="13178" y="2865"/>
                    <a:pt x="13115" y="2884"/>
                    <a:pt x="13043" y="2920"/>
                  </a:cubicBezTo>
                  <a:lnTo>
                    <a:pt x="12676" y="3120"/>
                  </a:lnTo>
                  <a:cubicBezTo>
                    <a:pt x="12623" y="3160"/>
                    <a:pt x="12576" y="3178"/>
                    <a:pt x="12536" y="3178"/>
                  </a:cubicBezTo>
                  <a:cubicBezTo>
                    <a:pt x="12474" y="3178"/>
                    <a:pt x="12429" y="3134"/>
                    <a:pt x="12409" y="3053"/>
                  </a:cubicBezTo>
                  <a:cubicBezTo>
                    <a:pt x="12276" y="2553"/>
                    <a:pt x="12009" y="2119"/>
                    <a:pt x="11675" y="1719"/>
                  </a:cubicBezTo>
                  <a:cubicBezTo>
                    <a:pt x="11608" y="1652"/>
                    <a:pt x="11608" y="1519"/>
                    <a:pt x="11709" y="1352"/>
                  </a:cubicBezTo>
                  <a:lnTo>
                    <a:pt x="11975" y="952"/>
                  </a:lnTo>
                  <a:cubicBezTo>
                    <a:pt x="12109" y="752"/>
                    <a:pt x="12109" y="518"/>
                    <a:pt x="11975" y="485"/>
                  </a:cubicBezTo>
                  <a:lnTo>
                    <a:pt x="10841" y="18"/>
                  </a:lnTo>
                  <a:cubicBezTo>
                    <a:pt x="10824" y="6"/>
                    <a:pt x="10803" y="1"/>
                    <a:pt x="1078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5"/>
            <p:cNvSpPr/>
            <p:nvPr/>
          </p:nvSpPr>
          <p:spPr>
            <a:xfrm>
              <a:off x="3582725" y="2299600"/>
              <a:ext cx="45050" cy="75900"/>
            </a:xfrm>
            <a:custGeom>
              <a:avLst/>
              <a:gdLst/>
              <a:ahLst/>
              <a:cxnLst/>
              <a:rect l="l" t="t" r="r" b="b"/>
              <a:pathLst>
                <a:path w="1802" h="3036" extrusionOk="0">
                  <a:moveTo>
                    <a:pt x="167" y="0"/>
                  </a:moveTo>
                  <a:cubicBezTo>
                    <a:pt x="67" y="100"/>
                    <a:pt x="34" y="200"/>
                    <a:pt x="1" y="367"/>
                  </a:cubicBezTo>
                  <a:lnTo>
                    <a:pt x="1" y="1935"/>
                  </a:lnTo>
                  <a:cubicBezTo>
                    <a:pt x="1" y="1968"/>
                    <a:pt x="34" y="2035"/>
                    <a:pt x="34" y="2068"/>
                  </a:cubicBezTo>
                  <a:lnTo>
                    <a:pt x="101" y="2102"/>
                  </a:lnTo>
                  <a:lnTo>
                    <a:pt x="1402" y="2835"/>
                  </a:lnTo>
                  <a:lnTo>
                    <a:pt x="1711" y="3021"/>
                  </a:lnTo>
                  <a:lnTo>
                    <a:pt x="1711" y="3021"/>
                  </a:lnTo>
                  <a:cubicBezTo>
                    <a:pt x="1661" y="2985"/>
                    <a:pt x="1635" y="2927"/>
                    <a:pt x="1635" y="2869"/>
                  </a:cubicBezTo>
                  <a:lnTo>
                    <a:pt x="1635" y="1301"/>
                  </a:lnTo>
                  <a:cubicBezTo>
                    <a:pt x="1669" y="1168"/>
                    <a:pt x="1702" y="1034"/>
                    <a:pt x="1802" y="934"/>
                  </a:cubicBezTo>
                  <a:lnTo>
                    <a:pt x="167" y="0"/>
                  </a:lnTo>
                  <a:close/>
                  <a:moveTo>
                    <a:pt x="1711" y="3021"/>
                  </a:moveTo>
                  <a:cubicBezTo>
                    <a:pt x="1719" y="3026"/>
                    <a:pt x="1727" y="3031"/>
                    <a:pt x="1735" y="3036"/>
                  </a:cubicBezTo>
                  <a:lnTo>
                    <a:pt x="1711" y="302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5"/>
            <p:cNvSpPr/>
            <p:nvPr/>
          </p:nvSpPr>
          <p:spPr>
            <a:xfrm>
              <a:off x="3724500" y="2051575"/>
              <a:ext cx="91750" cy="53725"/>
            </a:xfrm>
            <a:custGeom>
              <a:avLst/>
              <a:gdLst/>
              <a:ahLst/>
              <a:cxnLst/>
              <a:rect l="l" t="t" r="r" b="b"/>
              <a:pathLst>
                <a:path w="3670" h="2149" extrusionOk="0">
                  <a:moveTo>
                    <a:pt x="1970" y="0"/>
                  </a:moveTo>
                  <a:cubicBezTo>
                    <a:pt x="1913" y="0"/>
                    <a:pt x="1849" y="24"/>
                    <a:pt x="1802" y="47"/>
                  </a:cubicBezTo>
                  <a:lnTo>
                    <a:pt x="234" y="981"/>
                  </a:lnTo>
                  <a:cubicBezTo>
                    <a:pt x="134" y="1015"/>
                    <a:pt x="67" y="1115"/>
                    <a:pt x="0" y="1181"/>
                  </a:cubicBezTo>
                  <a:lnTo>
                    <a:pt x="1635" y="2149"/>
                  </a:lnTo>
                  <a:cubicBezTo>
                    <a:pt x="1702" y="2049"/>
                    <a:pt x="1768" y="1982"/>
                    <a:pt x="1868" y="1915"/>
                  </a:cubicBezTo>
                  <a:lnTo>
                    <a:pt x="3436" y="1015"/>
                  </a:lnTo>
                  <a:cubicBezTo>
                    <a:pt x="3475" y="976"/>
                    <a:pt x="3526" y="959"/>
                    <a:pt x="3574" y="959"/>
                  </a:cubicBezTo>
                  <a:cubicBezTo>
                    <a:pt x="3609" y="959"/>
                    <a:pt x="3642" y="967"/>
                    <a:pt x="3670" y="981"/>
                  </a:cubicBezTo>
                  <a:lnTo>
                    <a:pt x="2969" y="548"/>
                  </a:lnTo>
                  <a:lnTo>
                    <a:pt x="2069" y="47"/>
                  </a:lnTo>
                  <a:lnTo>
                    <a:pt x="2035" y="14"/>
                  </a:lnTo>
                  <a:cubicBezTo>
                    <a:pt x="2016" y="4"/>
                    <a:pt x="1993" y="0"/>
                    <a:pt x="197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5"/>
            <p:cNvSpPr/>
            <p:nvPr/>
          </p:nvSpPr>
          <p:spPr>
            <a:xfrm>
              <a:off x="3656950" y="2151975"/>
              <a:ext cx="56725" cy="27775"/>
            </a:xfrm>
            <a:custGeom>
              <a:avLst/>
              <a:gdLst/>
              <a:ahLst/>
              <a:cxnLst/>
              <a:rect l="l" t="t" r="r" b="b"/>
              <a:pathLst>
                <a:path w="2269" h="1111" extrusionOk="0">
                  <a:moveTo>
                    <a:pt x="634" y="1"/>
                  </a:moveTo>
                  <a:cubicBezTo>
                    <a:pt x="551" y="111"/>
                    <a:pt x="423" y="176"/>
                    <a:pt x="324" y="176"/>
                  </a:cubicBezTo>
                  <a:cubicBezTo>
                    <a:pt x="304" y="176"/>
                    <a:pt x="284" y="173"/>
                    <a:pt x="267" y="168"/>
                  </a:cubicBezTo>
                  <a:lnTo>
                    <a:pt x="0" y="34"/>
                  </a:lnTo>
                  <a:lnTo>
                    <a:pt x="1635" y="1002"/>
                  </a:lnTo>
                  <a:lnTo>
                    <a:pt x="1935" y="1102"/>
                  </a:lnTo>
                  <a:cubicBezTo>
                    <a:pt x="1947" y="1107"/>
                    <a:pt x="1961" y="1110"/>
                    <a:pt x="1976" y="1110"/>
                  </a:cubicBezTo>
                  <a:cubicBezTo>
                    <a:pt x="2048" y="1110"/>
                    <a:pt x="2153" y="1051"/>
                    <a:pt x="2235" y="968"/>
                  </a:cubicBezTo>
                  <a:lnTo>
                    <a:pt x="2269" y="935"/>
                  </a:lnTo>
                  <a:lnTo>
                    <a:pt x="634"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5"/>
            <p:cNvSpPr/>
            <p:nvPr/>
          </p:nvSpPr>
          <p:spPr>
            <a:xfrm>
              <a:off x="3827900" y="2039250"/>
              <a:ext cx="67575" cy="46875"/>
            </a:xfrm>
            <a:custGeom>
              <a:avLst/>
              <a:gdLst/>
              <a:ahLst/>
              <a:cxnLst/>
              <a:rect l="l" t="t" r="r" b="b"/>
              <a:pathLst>
                <a:path w="2703" h="1875" extrusionOk="0">
                  <a:moveTo>
                    <a:pt x="1014" y="0"/>
                  </a:moveTo>
                  <a:cubicBezTo>
                    <a:pt x="885" y="0"/>
                    <a:pt x="718" y="99"/>
                    <a:pt x="601" y="273"/>
                  </a:cubicBezTo>
                  <a:lnTo>
                    <a:pt x="334" y="674"/>
                  </a:lnTo>
                  <a:cubicBezTo>
                    <a:pt x="268" y="807"/>
                    <a:pt x="134" y="907"/>
                    <a:pt x="1" y="941"/>
                  </a:cubicBezTo>
                  <a:lnTo>
                    <a:pt x="1635" y="1875"/>
                  </a:lnTo>
                  <a:cubicBezTo>
                    <a:pt x="1735" y="1875"/>
                    <a:pt x="1802" y="1808"/>
                    <a:pt x="1869" y="1741"/>
                  </a:cubicBezTo>
                  <a:cubicBezTo>
                    <a:pt x="1902" y="1708"/>
                    <a:pt x="1935" y="1674"/>
                    <a:pt x="1969" y="1641"/>
                  </a:cubicBezTo>
                  <a:lnTo>
                    <a:pt x="2236" y="1207"/>
                  </a:lnTo>
                  <a:cubicBezTo>
                    <a:pt x="2352" y="1033"/>
                    <a:pt x="2519" y="934"/>
                    <a:pt x="2649" y="934"/>
                  </a:cubicBezTo>
                  <a:cubicBezTo>
                    <a:pt x="2668" y="934"/>
                    <a:pt x="2686" y="936"/>
                    <a:pt x="2703" y="941"/>
                  </a:cubicBezTo>
                  <a:lnTo>
                    <a:pt x="1068" y="7"/>
                  </a:lnTo>
                  <a:cubicBezTo>
                    <a:pt x="1051" y="2"/>
                    <a:pt x="1033" y="0"/>
                    <a:pt x="101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5"/>
            <p:cNvSpPr/>
            <p:nvPr/>
          </p:nvSpPr>
          <p:spPr>
            <a:xfrm>
              <a:off x="3853750" y="2039400"/>
              <a:ext cx="69250" cy="35875"/>
            </a:xfrm>
            <a:custGeom>
              <a:avLst/>
              <a:gdLst/>
              <a:ahLst/>
              <a:cxnLst/>
              <a:rect l="l" t="t" r="r" b="b"/>
              <a:pathLst>
                <a:path w="2770" h="1435" extrusionOk="0">
                  <a:moveTo>
                    <a:pt x="1" y="1"/>
                  </a:moveTo>
                  <a:lnTo>
                    <a:pt x="1669" y="935"/>
                  </a:lnTo>
                  <a:lnTo>
                    <a:pt x="2769" y="1435"/>
                  </a:lnTo>
                  <a:lnTo>
                    <a:pt x="1135" y="468"/>
                  </a:lnTo>
                  <a:lnTo>
                    <a:pt x="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5"/>
            <p:cNvSpPr/>
            <p:nvPr/>
          </p:nvSpPr>
          <p:spPr>
            <a:xfrm>
              <a:off x="3300025" y="2350300"/>
              <a:ext cx="276900" cy="317900"/>
            </a:xfrm>
            <a:custGeom>
              <a:avLst/>
              <a:gdLst/>
              <a:ahLst/>
              <a:cxnLst/>
              <a:rect l="l" t="t" r="r" b="b"/>
              <a:pathLst>
                <a:path w="11076" h="12716" extrusionOk="0">
                  <a:moveTo>
                    <a:pt x="6939" y="3309"/>
                  </a:moveTo>
                  <a:cubicBezTo>
                    <a:pt x="7172" y="3309"/>
                    <a:pt x="7406" y="3376"/>
                    <a:pt x="7606" y="3509"/>
                  </a:cubicBezTo>
                  <a:cubicBezTo>
                    <a:pt x="8040" y="3776"/>
                    <a:pt x="8206" y="4343"/>
                    <a:pt x="8140" y="5077"/>
                  </a:cubicBezTo>
                  <a:cubicBezTo>
                    <a:pt x="7873" y="6578"/>
                    <a:pt x="7006" y="7912"/>
                    <a:pt x="5771" y="8813"/>
                  </a:cubicBezTo>
                  <a:cubicBezTo>
                    <a:pt x="5212" y="9194"/>
                    <a:pt x="4653" y="9394"/>
                    <a:pt x="4184" y="9394"/>
                  </a:cubicBezTo>
                  <a:cubicBezTo>
                    <a:pt x="3954" y="9394"/>
                    <a:pt x="3746" y="9346"/>
                    <a:pt x="3570" y="9247"/>
                  </a:cubicBezTo>
                  <a:cubicBezTo>
                    <a:pt x="3136" y="8980"/>
                    <a:pt x="2903" y="8480"/>
                    <a:pt x="2936" y="7946"/>
                  </a:cubicBezTo>
                  <a:cubicBezTo>
                    <a:pt x="2936" y="6478"/>
                    <a:pt x="4137" y="4577"/>
                    <a:pt x="5638" y="3743"/>
                  </a:cubicBezTo>
                  <a:cubicBezTo>
                    <a:pt x="6005" y="3476"/>
                    <a:pt x="6472" y="3343"/>
                    <a:pt x="6939" y="3309"/>
                  </a:cubicBezTo>
                  <a:close/>
                  <a:moveTo>
                    <a:pt x="6904" y="3029"/>
                  </a:moveTo>
                  <a:cubicBezTo>
                    <a:pt x="6465" y="3029"/>
                    <a:pt x="5963" y="3184"/>
                    <a:pt x="5438" y="3476"/>
                  </a:cubicBezTo>
                  <a:cubicBezTo>
                    <a:pt x="3870" y="4377"/>
                    <a:pt x="2636" y="6378"/>
                    <a:pt x="2636" y="7946"/>
                  </a:cubicBezTo>
                  <a:cubicBezTo>
                    <a:pt x="2569" y="8580"/>
                    <a:pt x="2869" y="9180"/>
                    <a:pt x="3403" y="9514"/>
                  </a:cubicBezTo>
                  <a:cubicBezTo>
                    <a:pt x="3637" y="9614"/>
                    <a:pt x="3903" y="9680"/>
                    <a:pt x="4137" y="9680"/>
                  </a:cubicBezTo>
                  <a:lnTo>
                    <a:pt x="4170" y="9680"/>
                  </a:lnTo>
                  <a:cubicBezTo>
                    <a:pt x="4804" y="9647"/>
                    <a:pt x="5404" y="9414"/>
                    <a:pt x="5905" y="9047"/>
                  </a:cubicBezTo>
                  <a:cubicBezTo>
                    <a:pt x="7239" y="8113"/>
                    <a:pt x="8140" y="6712"/>
                    <a:pt x="8407" y="5110"/>
                  </a:cubicBezTo>
                  <a:cubicBezTo>
                    <a:pt x="8507" y="4277"/>
                    <a:pt x="8307" y="3643"/>
                    <a:pt x="7739" y="3276"/>
                  </a:cubicBezTo>
                  <a:cubicBezTo>
                    <a:pt x="7503" y="3109"/>
                    <a:pt x="7220" y="3029"/>
                    <a:pt x="6904" y="3029"/>
                  </a:cubicBezTo>
                  <a:close/>
                  <a:moveTo>
                    <a:pt x="8840" y="274"/>
                  </a:moveTo>
                  <a:lnTo>
                    <a:pt x="9741" y="641"/>
                  </a:lnTo>
                  <a:cubicBezTo>
                    <a:pt x="9741" y="707"/>
                    <a:pt x="9708" y="741"/>
                    <a:pt x="9674" y="807"/>
                  </a:cubicBezTo>
                  <a:lnTo>
                    <a:pt x="9441" y="1141"/>
                  </a:lnTo>
                  <a:cubicBezTo>
                    <a:pt x="9341" y="1274"/>
                    <a:pt x="9341" y="1475"/>
                    <a:pt x="9441" y="1641"/>
                  </a:cubicBezTo>
                  <a:cubicBezTo>
                    <a:pt x="9741" y="1908"/>
                    <a:pt x="9908" y="2275"/>
                    <a:pt x="10008" y="2642"/>
                  </a:cubicBezTo>
                  <a:cubicBezTo>
                    <a:pt x="10041" y="2709"/>
                    <a:pt x="10074" y="2775"/>
                    <a:pt x="10141" y="2809"/>
                  </a:cubicBezTo>
                  <a:cubicBezTo>
                    <a:pt x="10183" y="2823"/>
                    <a:pt x="10230" y="2831"/>
                    <a:pt x="10276" y="2831"/>
                  </a:cubicBezTo>
                  <a:cubicBezTo>
                    <a:pt x="10340" y="2831"/>
                    <a:pt x="10402" y="2815"/>
                    <a:pt x="10441" y="2775"/>
                  </a:cubicBezTo>
                  <a:lnTo>
                    <a:pt x="10742" y="2609"/>
                  </a:lnTo>
                  <a:lnTo>
                    <a:pt x="10808" y="2609"/>
                  </a:lnTo>
                  <a:lnTo>
                    <a:pt x="10808" y="3876"/>
                  </a:lnTo>
                  <a:cubicBezTo>
                    <a:pt x="10775" y="4010"/>
                    <a:pt x="10708" y="4110"/>
                    <a:pt x="10608" y="4176"/>
                  </a:cubicBezTo>
                  <a:lnTo>
                    <a:pt x="10308" y="4343"/>
                  </a:lnTo>
                  <a:cubicBezTo>
                    <a:pt x="10141" y="4443"/>
                    <a:pt x="10041" y="4577"/>
                    <a:pt x="10008" y="4744"/>
                  </a:cubicBezTo>
                  <a:cubicBezTo>
                    <a:pt x="9874" y="5344"/>
                    <a:pt x="9674" y="5944"/>
                    <a:pt x="9441" y="6478"/>
                  </a:cubicBezTo>
                  <a:cubicBezTo>
                    <a:pt x="9374" y="6578"/>
                    <a:pt x="9374" y="6712"/>
                    <a:pt x="9407" y="6812"/>
                  </a:cubicBezTo>
                  <a:cubicBezTo>
                    <a:pt x="9441" y="6878"/>
                    <a:pt x="9474" y="6912"/>
                    <a:pt x="9541" y="6945"/>
                  </a:cubicBezTo>
                  <a:lnTo>
                    <a:pt x="9741" y="7012"/>
                  </a:lnTo>
                  <a:cubicBezTo>
                    <a:pt x="9741" y="7079"/>
                    <a:pt x="9741" y="7145"/>
                    <a:pt x="9674" y="7179"/>
                  </a:cubicBezTo>
                  <a:lnTo>
                    <a:pt x="8774" y="8613"/>
                  </a:lnTo>
                  <a:cubicBezTo>
                    <a:pt x="8707" y="8746"/>
                    <a:pt x="8640" y="8780"/>
                    <a:pt x="8607" y="8780"/>
                  </a:cubicBezTo>
                  <a:lnTo>
                    <a:pt x="8373" y="8680"/>
                  </a:lnTo>
                  <a:cubicBezTo>
                    <a:pt x="8345" y="8674"/>
                    <a:pt x="8316" y="8671"/>
                    <a:pt x="8288" y="8671"/>
                  </a:cubicBezTo>
                  <a:cubicBezTo>
                    <a:pt x="8151" y="8671"/>
                    <a:pt x="8023" y="8736"/>
                    <a:pt x="7940" y="8846"/>
                  </a:cubicBezTo>
                  <a:cubicBezTo>
                    <a:pt x="7506" y="9347"/>
                    <a:pt x="7039" y="9814"/>
                    <a:pt x="6539" y="10247"/>
                  </a:cubicBezTo>
                  <a:cubicBezTo>
                    <a:pt x="6405" y="10348"/>
                    <a:pt x="6305" y="10514"/>
                    <a:pt x="6305" y="10681"/>
                  </a:cubicBezTo>
                  <a:lnTo>
                    <a:pt x="6305" y="10981"/>
                  </a:lnTo>
                  <a:cubicBezTo>
                    <a:pt x="6272" y="11115"/>
                    <a:pt x="6205" y="11215"/>
                    <a:pt x="6105" y="11282"/>
                  </a:cubicBezTo>
                  <a:lnTo>
                    <a:pt x="4837" y="12015"/>
                  </a:lnTo>
                  <a:lnTo>
                    <a:pt x="4804" y="12015"/>
                  </a:lnTo>
                  <a:lnTo>
                    <a:pt x="4804" y="11682"/>
                  </a:lnTo>
                  <a:cubicBezTo>
                    <a:pt x="4804" y="11615"/>
                    <a:pt x="4771" y="11515"/>
                    <a:pt x="4671" y="11482"/>
                  </a:cubicBezTo>
                  <a:cubicBezTo>
                    <a:pt x="4632" y="11443"/>
                    <a:pt x="4581" y="11426"/>
                    <a:pt x="4526" y="11426"/>
                  </a:cubicBezTo>
                  <a:cubicBezTo>
                    <a:pt x="4487" y="11426"/>
                    <a:pt x="4445" y="11435"/>
                    <a:pt x="4404" y="11448"/>
                  </a:cubicBezTo>
                  <a:cubicBezTo>
                    <a:pt x="3970" y="11615"/>
                    <a:pt x="3503" y="11682"/>
                    <a:pt x="3069" y="11682"/>
                  </a:cubicBezTo>
                  <a:cubicBezTo>
                    <a:pt x="2869" y="11682"/>
                    <a:pt x="2703" y="11782"/>
                    <a:pt x="2636" y="11915"/>
                  </a:cubicBezTo>
                  <a:lnTo>
                    <a:pt x="2402" y="12282"/>
                  </a:lnTo>
                  <a:cubicBezTo>
                    <a:pt x="2336" y="12382"/>
                    <a:pt x="2269" y="12416"/>
                    <a:pt x="2236" y="12416"/>
                  </a:cubicBezTo>
                  <a:lnTo>
                    <a:pt x="1335" y="12049"/>
                  </a:lnTo>
                  <a:cubicBezTo>
                    <a:pt x="1335" y="12015"/>
                    <a:pt x="1368" y="11949"/>
                    <a:pt x="1402" y="11882"/>
                  </a:cubicBezTo>
                  <a:lnTo>
                    <a:pt x="1602" y="11548"/>
                  </a:lnTo>
                  <a:cubicBezTo>
                    <a:pt x="1735" y="11415"/>
                    <a:pt x="1735" y="11215"/>
                    <a:pt x="1602" y="11081"/>
                  </a:cubicBezTo>
                  <a:cubicBezTo>
                    <a:pt x="1335" y="10781"/>
                    <a:pt x="1168" y="10448"/>
                    <a:pt x="1068" y="10047"/>
                  </a:cubicBezTo>
                  <a:cubicBezTo>
                    <a:pt x="1035" y="9981"/>
                    <a:pt x="1001" y="9914"/>
                    <a:pt x="935" y="9881"/>
                  </a:cubicBezTo>
                  <a:cubicBezTo>
                    <a:pt x="901" y="9847"/>
                    <a:pt x="835" y="9847"/>
                    <a:pt x="801" y="9847"/>
                  </a:cubicBezTo>
                  <a:cubicBezTo>
                    <a:pt x="768" y="9881"/>
                    <a:pt x="701" y="9914"/>
                    <a:pt x="668" y="9947"/>
                  </a:cubicBezTo>
                  <a:lnTo>
                    <a:pt x="334" y="10114"/>
                  </a:lnTo>
                  <a:lnTo>
                    <a:pt x="301" y="10114"/>
                  </a:lnTo>
                  <a:lnTo>
                    <a:pt x="301" y="8846"/>
                  </a:lnTo>
                  <a:cubicBezTo>
                    <a:pt x="301" y="8746"/>
                    <a:pt x="368" y="8613"/>
                    <a:pt x="501" y="8580"/>
                  </a:cubicBezTo>
                  <a:lnTo>
                    <a:pt x="801" y="8379"/>
                  </a:lnTo>
                  <a:cubicBezTo>
                    <a:pt x="935" y="8279"/>
                    <a:pt x="1068" y="8146"/>
                    <a:pt x="1101" y="7979"/>
                  </a:cubicBezTo>
                  <a:cubicBezTo>
                    <a:pt x="1201" y="7379"/>
                    <a:pt x="1402" y="6778"/>
                    <a:pt x="1668" y="6245"/>
                  </a:cubicBezTo>
                  <a:cubicBezTo>
                    <a:pt x="1702" y="6145"/>
                    <a:pt x="1735" y="6011"/>
                    <a:pt x="1702" y="5911"/>
                  </a:cubicBezTo>
                  <a:cubicBezTo>
                    <a:pt x="1668" y="5844"/>
                    <a:pt x="1635" y="5811"/>
                    <a:pt x="1568" y="5778"/>
                  </a:cubicBezTo>
                  <a:lnTo>
                    <a:pt x="1368" y="5711"/>
                  </a:lnTo>
                  <a:cubicBezTo>
                    <a:pt x="1335" y="5644"/>
                    <a:pt x="1368" y="5577"/>
                    <a:pt x="1402" y="5544"/>
                  </a:cubicBezTo>
                  <a:lnTo>
                    <a:pt x="2302" y="4110"/>
                  </a:lnTo>
                  <a:cubicBezTo>
                    <a:pt x="2336" y="4043"/>
                    <a:pt x="2402" y="3976"/>
                    <a:pt x="2502" y="3943"/>
                  </a:cubicBezTo>
                  <a:lnTo>
                    <a:pt x="2703" y="4043"/>
                  </a:lnTo>
                  <a:cubicBezTo>
                    <a:pt x="2737" y="4049"/>
                    <a:pt x="2770" y="4052"/>
                    <a:pt x="2802" y="4052"/>
                  </a:cubicBezTo>
                  <a:cubicBezTo>
                    <a:pt x="2958" y="4052"/>
                    <a:pt x="3087" y="3987"/>
                    <a:pt x="3170" y="3876"/>
                  </a:cubicBezTo>
                  <a:cubicBezTo>
                    <a:pt x="3570" y="3343"/>
                    <a:pt x="4037" y="2876"/>
                    <a:pt x="4537" y="2442"/>
                  </a:cubicBezTo>
                  <a:cubicBezTo>
                    <a:pt x="4671" y="2342"/>
                    <a:pt x="4771" y="2175"/>
                    <a:pt x="4771" y="2008"/>
                  </a:cubicBezTo>
                  <a:lnTo>
                    <a:pt x="4771" y="1708"/>
                  </a:lnTo>
                  <a:cubicBezTo>
                    <a:pt x="4804" y="1575"/>
                    <a:pt x="4871" y="1475"/>
                    <a:pt x="4971" y="1408"/>
                  </a:cubicBezTo>
                  <a:lnTo>
                    <a:pt x="6238" y="674"/>
                  </a:lnTo>
                  <a:lnTo>
                    <a:pt x="6272" y="674"/>
                  </a:lnTo>
                  <a:lnTo>
                    <a:pt x="6272" y="1008"/>
                  </a:lnTo>
                  <a:cubicBezTo>
                    <a:pt x="6272" y="1074"/>
                    <a:pt x="6305" y="1174"/>
                    <a:pt x="6372" y="1208"/>
                  </a:cubicBezTo>
                  <a:cubicBezTo>
                    <a:pt x="6430" y="1247"/>
                    <a:pt x="6489" y="1263"/>
                    <a:pt x="6541" y="1263"/>
                  </a:cubicBezTo>
                  <a:cubicBezTo>
                    <a:pt x="6578" y="1263"/>
                    <a:pt x="6611" y="1255"/>
                    <a:pt x="6639" y="1241"/>
                  </a:cubicBezTo>
                  <a:cubicBezTo>
                    <a:pt x="7028" y="1102"/>
                    <a:pt x="7394" y="1033"/>
                    <a:pt x="7775" y="1033"/>
                  </a:cubicBezTo>
                  <a:cubicBezTo>
                    <a:pt x="7852" y="1033"/>
                    <a:pt x="7928" y="1035"/>
                    <a:pt x="8006" y="1041"/>
                  </a:cubicBezTo>
                  <a:cubicBezTo>
                    <a:pt x="8206" y="1008"/>
                    <a:pt x="8340" y="907"/>
                    <a:pt x="8440" y="774"/>
                  </a:cubicBezTo>
                  <a:lnTo>
                    <a:pt x="8640" y="407"/>
                  </a:lnTo>
                  <a:cubicBezTo>
                    <a:pt x="8707" y="340"/>
                    <a:pt x="8774" y="274"/>
                    <a:pt x="8840" y="274"/>
                  </a:cubicBezTo>
                  <a:close/>
                  <a:moveTo>
                    <a:pt x="8885" y="0"/>
                  </a:moveTo>
                  <a:cubicBezTo>
                    <a:pt x="8683" y="0"/>
                    <a:pt x="8494" y="99"/>
                    <a:pt x="8407" y="274"/>
                  </a:cubicBezTo>
                  <a:lnTo>
                    <a:pt x="8206" y="641"/>
                  </a:lnTo>
                  <a:cubicBezTo>
                    <a:pt x="8140" y="741"/>
                    <a:pt x="8073" y="774"/>
                    <a:pt x="8040" y="774"/>
                  </a:cubicBezTo>
                  <a:cubicBezTo>
                    <a:pt x="7958" y="769"/>
                    <a:pt x="7878" y="766"/>
                    <a:pt x="7799" y="766"/>
                  </a:cubicBezTo>
                  <a:cubicBezTo>
                    <a:pt x="7388" y="766"/>
                    <a:pt x="6997" y="840"/>
                    <a:pt x="6605" y="1008"/>
                  </a:cubicBezTo>
                  <a:lnTo>
                    <a:pt x="6605" y="707"/>
                  </a:lnTo>
                  <a:cubicBezTo>
                    <a:pt x="6605" y="574"/>
                    <a:pt x="6539" y="474"/>
                    <a:pt x="6439" y="440"/>
                  </a:cubicBezTo>
                  <a:cubicBezTo>
                    <a:pt x="6389" y="407"/>
                    <a:pt x="6330" y="390"/>
                    <a:pt x="6272" y="390"/>
                  </a:cubicBezTo>
                  <a:cubicBezTo>
                    <a:pt x="6213" y="390"/>
                    <a:pt x="6155" y="407"/>
                    <a:pt x="6105" y="440"/>
                  </a:cubicBezTo>
                  <a:lnTo>
                    <a:pt x="4837" y="1208"/>
                  </a:lnTo>
                  <a:cubicBezTo>
                    <a:pt x="4637" y="1308"/>
                    <a:pt x="4504" y="1508"/>
                    <a:pt x="4504" y="1741"/>
                  </a:cubicBezTo>
                  <a:lnTo>
                    <a:pt x="4504" y="2042"/>
                  </a:lnTo>
                  <a:cubicBezTo>
                    <a:pt x="4470" y="2108"/>
                    <a:pt x="4437" y="2208"/>
                    <a:pt x="4370" y="2242"/>
                  </a:cubicBezTo>
                  <a:cubicBezTo>
                    <a:pt x="3837" y="2675"/>
                    <a:pt x="3370" y="3142"/>
                    <a:pt x="2936" y="3676"/>
                  </a:cubicBezTo>
                  <a:cubicBezTo>
                    <a:pt x="2903" y="3709"/>
                    <a:pt x="2869" y="3743"/>
                    <a:pt x="2836" y="3776"/>
                  </a:cubicBezTo>
                  <a:lnTo>
                    <a:pt x="2602" y="3676"/>
                  </a:lnTo>
                  <a:cubicBezTo>
                    <a:pt x="2561" y="3664"/>
                    <a:pt x="2520" y="3659"/>
                    <a:pt x="2479" y="3659"/>
                  </a:cubicBezTo>
                  <a:cubicBezTo>
                    <a:pt x="2290" y="3659"/>
                    <a:pt x="2118" y="3778"/>
                    <a:pt x="2035" y="3943"/>
                  </a:cubicBezTo>
                  <a:lnTo>
                    <a:pt x="1135" y="5377"/>
                  </a:lnTo>
                  <a:cubicBezTo>
                    <a:pt x="1068" y="5477"/>
                    <a:pt x="1035" y="5644"/>
                    <a:pt x="1068" y="5778"/>
                  </a:cubicBezTo>
                  <a:cubicBezTo>
                    <a:pt x="1101" y="5878"/>
                    <a:pt x="1135" y="5911"/>
                    <a:pt x="1201" y="5944"/>
                  </a:cubicBezTo>
                  <a:lnTo>
                    <a:pt x="1402" y="6044"/>
                  </a:lnTo>
                  <a:cubicBezTo>
                    <a:pt x="1402" y="6078"/>
                    <a:pt x="1402" y="6078"/>
                    <a:pt x="1402" y="6111"/>
                  </a:cubicBezTo>
                  <a:cubicBezTo>
                    <a:pt x="1135" y="6678"/>
                    <a:pt x="935" y="7279"/>
                    <a:pt x="801" y="7912"/>
                  </a:cubicBezTo>
                  <a:cubicBezTo>
                    <a:pt x="768" y="7979"/>
                    <a:pt x="701" y="8079"/>
                    <a:pt x="634" y="8113"/>
                  </a:cubicBezTo>
                  <a:lnTo>
                    <a:pt x="334" y="8279"/>
                  </a:lnTo>
                  <a:cubicBezTo>
                    <a:pt x="134" y="8413"/>
                    <a:pt x="1" y="8613"/>
                    <a:pt x="1" y="8846"/>
                  </a:cubicBezTo>
                  <a:lnTo>
                    <a:pt x="1" y="10114"/>
                  </a:lnTo>
                  <a:cubicBezTo>
                    <a:pt x="1" y="10214"/>
                    <a:pt x="34" y="10314"/>
                    <a:pt x="134" y="10381"/>
                  </a:cubicBezTo>
                  <a:cubicBezTo>
                    <a:pt x="172" y="10406"/>
                    <a:pt x="215" y="10417"/>
                    <a:pt x="260" y="10417"/>
                  </a:cubicBezTo>
                  <a:cubicBezTo>
                    <a:pt x="331" y="10417"/>
                    <a:pt x="406" y="10389"/>
                    <a:pt x="468" y="10348"/>
                  </a:cubicBezTo>
                  <a:lnTo>
                    <a:pt x="801" y="10181"/>
                  </a:lnTo>
                  <a:cubicBezTo>
                    <a:pt x="901" y="10581"/>
                    <a:pt x="1101" y="10981"/>
                    <a:pt x="1402" y="11282"/>
                  </a:cubicBezTo>
                  <a:cubicBezTo>
                    <a:pt x="1402" y="11315"/>
                    <a:pt x="1368" y="11382"/>
                    <a:pt x="1368" y="11415"/>
                  </a:cubicBezTo>
                  <a:lnTo>
                    <a:pt x="1135" y="11749"/>
                  </a:lnTo>
                  <a:cubicBezTo>
                    <a:pt x="1035" y="11882"/>
                    <a:pt x="1001" y="12015"/>
                    <a:pt x="1068" y="12182"/>
                  </a:cubicBezTo>
                  <a:cubicBezTo>
                    <a:pt x="1068" y="12249"/>
                    <a:pt x="1135" y="12316"/>
                    <a:pt x="1201" y="12349"/>
                  </a:cubicBezTo>
                  <a:lnTo>
                    <a:pt x="2102" y="12716"/>
                  </a:lnTo>
                  <a:lnTo>
                    <a:pt x="2236" y="12716"/>
                  </a:lnTo>
                  <a:cubicBezTo>
                    <a:pt x="2402" y="12716"/>
                    <a:pt x="2569" y="12582"/>
                    <a:pt x="2669" y="12449"/>
                  </a:cubicBezTo>
                  <a:lnTo>
                    <a:pt x="2869" y="12082"/>
                  </a:lnTo>
                  <a:cubicBezTo>
                    <a:pt x="2903" y="12015"/>
                    <a:pt x="2969" y="11982"/>
                    <a:pt x="3036" y="11982"/>
                  </a:cubicBezTo>
                  <a:cubicBezTo>
                    <a:pt x="3536" y="11982"/>
                    <a:pt x="4003" y="11882"/>
                    <a:pt x="4470" y="11749"/>
                  </a:cubicBezTo>
                  <a:lnTo>
                    <a:pt x="4470" y="12015"/>
                  </a:lnTo>
                  <a:cubicBezTo>
                    <a:pt x="4470" y="12115"/>
                    <a:pt x="4537" y="12216"/>
                    <a:pt x="4637" y="12282"/>
                  </a:cubicBezTo>
                  <a:cubicBezTo>
                    <a:pt x="4679" y="12296"/>
                    <a:pt x="4726" y="12304"/>
                    <a:pt x="4774" y="12304"/>
                  </a:cubicBezTo>
                  <a:cubicBezTo>
                    <a:pt x="4842" y="12304"/>
                    <a:pt x="4912" y="12288"/>
                    <a:pt x="4971" y="12249"/>
                  </a:cubicBezTo>
                  <a:lnTo>
                    <a:pt x="6238" y="11515"/>
                  </a:lnTo>
                  <a:cubicBezTo>
                    <a:pt x="6439" y="11382"/>
                    <a:pt x="6539" y="11181"/>
                    <a:pt x="6572" y="10981"/>
                  </a:cubicBezTo>
                  <a:lnTo>
                    <a:pt x="6572" y="10648"/>
                  </a:lnTo>
                  <a:cubicBezTo>
                    <a:pt x="6572" y="10581"/>
                    <a:pt x="6639" y="10514"/>
                    <a:pt x="6705" y="10448"/>
                  </a:cubicBezTo>
                  <a:cubicBezTo>
                    <a:pt x="7206" y="10014"/>
                    <a:pt x="7706" y="9547"/>
                    <a:pt x="8140" y="9013"/>
                  </a:cubicBezTo>
                  <a:cubicBezTo>
                    <a:pt x="8173" y="8980"/>
                    <a:pt x="8206" y="8947"/>
                    <a:pt x="8240" y="8947"/>
                  </a:cubicBezTo>
                  <a:lnTo>
                    <a:pt x="8473" y="9047"/>
                  </a:lnTo>
                  <a:cubicBezTo>
                    <a:pt x="8498" y="9051"/>
                    <a:pt x="8524" y="9053"/>
                    <a:pt x="8550" y="9053"/>
                  </a:cubicBezTo>
                  <a:cubicBezTo>
                    <a:pt x="8730" y="9053"/>
                    <a:pt x="8919" y="8951"/>
                    <a:pt x="9007" y="8746"/>
                  </a:cubicBezTo>
                  <a:lnTo>
                    <a:pt x="9941" y="7345"/>
                  </a:lnTo>
                  <a:cubicBezTo>
                    <a:pt x="10041" y="7245"/>
                    <a:pt x="10074" y="7079"/>
                    <a:pt x="10041" y="6945"/>
                  </a:cubicBezTo>
                  <a:cubicBezTo>
                    <a:pt x="10008" y="6878"/>
                    <a:pt x="9941" y="6812"/>
                    <a:pt x="9874" y="6778"/>
                  </a:cubicBezTo>
                  <a:lnTo>
                    <a:pt x="9708" y="6712"/>
                  </a:lnTo>
                  <a:cubicBezTo>
                    <a:pt x="9674" y="6678"/>
                    <a:pt x="9674" y="6645"/>
                    <a:pt x="9708" y="6612"/>
                  </a:cubicBezTo>
                  <a:cubicBezTo>
                    <a:pt x="9974" y="6044"/>
                    <a:pt x="10175" y="5444"/>
                    <a:pt x="10275" y="4810"/>
                  </a:cubicBezTo>
                  <a:cubicBezTo>
                    <a:pt x="10308" y="4744"/>
                    <a:pt x="10375" y="4677"/>
                    <a:pt x="10441" y="4610"/>
                  </a:cubicBezTo>
                  <a:lnTo>
                    <a:pt x="10742" y="4443"/>
                  </a:lnTo>
                  <a:cubicBezTo>
                    <a:pt x="10942" y="4310"/>
                    <a:pt x="11075" y="4110"/>
                    <a:pt x="11075" y="3910"/>
                  </a:cubicBezTo>
                  <a:lnTo>
                    <a:pt x="11075" y="2609"/>
                  </a:lnTo>
                  <a:cubicBezTo>
                    <a:pt x="11075" y="2509"/>
                    <a:pt x="11042" y="2409"/>
                    <a:pt x="10942" y="2342"/>
                  </a:cubicBezTo>
                  <a:cubicBezTo>
                    <a:pt x="10900" y="2328"/>
                    <a:pt x="10853" y="2320"/>
                    <a:pt x="10805" y="2320"/>
                  </a:cubicBezTo>
                  <a:cubicBezTo>
                    <a:pt x="10737" y="2320"/>
                    <a:pt x="10667" y="2336"/>
                    <a:pt x="10608" y="2375"/>
                  </a:cubicBezTo>
                  <a:lnTo>
                    <a:pt x="10275" y="2575"/>
                  </a:lnTo>
                  <a:cubicBezTo>
                    <a:pt x="10175" y="2142"/>
                    <a:pt x="9974" y="1775"/>
                    <a:pt x="9674" y="1475"/>
                  </a:cubicBezTo>
                  <a:cubicBezTo>
                    <a:pt x="9674" y="1408"/>
                    <a:pt x="9708" y="1374"/>
                    <a:pt x="9708" y="1341"/>
                  </a:cubicBezTo>
                  <a:lnTo>
                    <a:pt x="9941" y="974"/>
                  </a:lnTo>
                  <a:cubicBezTo>
                    <a:pt x="10041" y="874"/>
                    <a:pt x="10041" y="707"/>
                    <a:pt x="10041" y="574"/>
                  </a:cubicBezTo>
                  <a:cubicBezTo>
                    <a:pt x="10008" y="507"/>
                    <a:pt x="9941" y="440"/>
                    <a:pt x="9874" y="407"/>
                  </a:cubicBezTo>
                  <a:lnTo>
                    <a:pt x="8974" y="7"/>
                  </a:lnTo>
                  <a:cubicBezTo>
                    <a:pt x="8944" y="3"/>
                    <a:pt x="8914" y="0"/>
                    <a:pt x="888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5"/>
            <p:cNvSpPr/>
            <p:nvPr/>
          </p:nvSpPr>
          <p:spPr>
            <a:xfrm>
              <a:off x="2936425" y="2435975"/>
              <a:ext cx="1337650" cy="851850"/>
            </a:xfrm>
            <a:custGeom>
              <a:avLst/>
              <a:gdLst/>
              <a:ahLst/>
              <a:cxnLst/>
              <a:rect l="l" t="t" r="r" b="b"/>
              <a:pathLst>
                <a:path w="53506" h="34074" extrusionOk="0">
                  <a:moveTo>
                    <a:pt x="51171" y="449"/>
                  </a:moveTo>
                  <a:cubicBezTo>
                    <a:pt x="52205" y="449"/>
                    <a:pt x="53072" y="1317"/>
                    <a:pt x="53072" y="2351"/>
                  </a:cubicBezTo>
                  <a:cubicBezTo>
                    <a:pt x="53072" y="3818"/>
                    <a:pt x="52272" y="5186"/>
                    <a:pt x="51037" y="5920"/>
                  </a:cubicBezTo>
                  <a:lnTo>
                    <a:pt x="3303" y="33373"/>
                  </a:lnTo>
                  <a:cubicBezTo>
                    <a:pt x="3000" y="33549"/>
                    <a:pt x="2677" y="33629"/>
                    <a:pt x="2362" y="33629"/>
                  </a:cubicBezTo>
                  <a:cubicBezTo>
                    <a:pt x="1362" y="33629"/>
                    <a:pt x="443" y="32821"/>
                    <a:pt x="468" y="31705"/>
                  </a:cubicBezTo>
                  <a:cubicBezTo>
                    <a:pt x="468" y="30237"/>
                    <a:pt x="1235" y="28903"/>
                    <a:pt x="2503" y="28169"/>
                  </a:cubicBezTo>
                  <a:lnTo>
                    <a:pt x="50203" y="716"/>
                  </a:lnTo>
                  <a:cubicBezTo>
                    <a:pt x="50470" y="549"/>
                    <a:pt x="50804" y="449"/>
                    <a:pt x="51137" y="449"/>
                  </a:cubicBezTo>
                  <a:close/>
                  <a:moveTo>
                    <a:pt x="51136" y="1"/>
                  </a:moveTo>
                  <a:cubicBezTo>
                    <a:pt x="50746" y="1"/>
                    <a:pt x="50347" y="99"/>
                    <a:pt x="49970" y="316"/>
                  </a:cubicBezTo>
                  <a:lnTo>
                    <a:pt x="2269" y="27802"/>
                  </a:lnTo>
                  <a:cubicBezTo>
                    <a:pt x="868" y="28603"/>
                    <a:pt x="1" y="30104"/>
                    <a:pt x="1" y="31705"/>
                  </a:cubicBezTo>
                  <a:cubicBezTo>
                    <a:pt x="1" y="32539"/>
                    <a:pt x="468" y="33339"/>
                    <a:pt x="1202" y="33740"/>
                  </a:cubicBezTo>
                  <a:cubicBezTo>
                    <a:pt x="1535" y="33940"/>
                    <a:pt x="1936" y="34073"/>
                    <a:pt x="2369" y="34073"/>
                  </a:cubicBezTo>
                  <a:cubicBezTo>
                    <a:pt x="2770" y="34073"/>
                    <a:pt x="3170" y="33973"/>
                    <a:pt x="3537" y="33740"/>
                  </a:cubicBezTo>
                  <a:lnTo>
                    <a:pt x="51237" y="6287"/>
                  </a:lnTo>
                  <a:cubicBezTo>
                    <a:pt x="52638" y="5486"/>
                    <a:pt x="53506" y="3985"/>
                    <a:pt x="53506" y="2384"/>
                  </a:cubicBezTo>
                  <a:cubicBezTo>
                    <a:pt x="53506" y="990"/>
                    <a:pt x="52370" y="1"/>
                    <a:pt x="5113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5"/>
            <p:cNvSpPr/>
            <p:nvPr/>
          </p:nvSpPr>
          <p:spPr>
            <a:xfrm>
              <a:off x="2967300" y="2729050"/>
              <a:ext cx="778075" cy="527100"/>
            </a:xfrm>
            <a:custGeom>
              <a:avLst/>
              <a:gdLst/>
              <a:ahLst/>
              <a:cxnLst/>
              <a:rect l="l" t="t" r="r" b="b"/>
              <a:pathLst>
                <a:path w="31123" h="21084" extrusionOk="0">
                  <a:moveTo>
                    <a:pt x="31122" y="1"/>
                  </a:moveTo>
                  <a:lnTo>
                    <a:pt x="1501" y="17047"/>
                  </a:lnTo>
                  <a:cubicBezTo>
                    <a:pt x="567" y="17580"/>
                    <a:pt x="0" y="18548"/>
                    <a:pt x="0" y="19615"/>
                  </a:cubicBezTo>
                  <a:cubicBezTo>
                    <a:pt x="0" y="20473"/>
                    <a:pt x="707" y="21083"/>
                    <a:pt x="1470" y="21083"/>
                  </a:cubicBezTo>
                  <a:cubicBezTo>
                    <a:pt x="1716" y="21083"/>
                    <a:pt x="1966" y="21020"/>
                    <a:pt x="2202" y="20883"/>
                  </a:cubicBezTo>
                  <a:lnTo>
                    <a:pt x="31122" y="4237"/>
                  </a:lnTo>
                  <a:lnTo>
                    <a:pt x="31122"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5"/>
            <p:cNvSpPr/>
            <p:nvPr/>
          </p:nvSpPr>
          <p:spPr>
            <a:xfrm>
              <a:off x="3335875" y="2744900"/>
              <a:ext cx="77600" cy="122050"/>
            </a:xfrm>
            <a:custGeom>
              <a:avLst/>
              <a:gdLst/>
              <a:ahLst/>
              <a:cxnLst/>
              <a:rect l="l" t="t" r="r" b="b"/>
              <a:pathLst>
                <a:path w="3104" h="4882" extrusionOk="0">
                  <a:moveTo>
                    <a:pt x="3103" y="1"/>
                  </a:moveTo>
                  <a:lnTo>
                    <a:pt x="2603" y="301"/>
                  </a:lnTo>
                  <a:lnTo>
                    <a:pt x="2603" y="2369"/>
                  </a:lnTo>
                  <a:cubicBezTo>
                    <a:pt x="2603" y="2736"/>
                    <a:pt x="2503" y="3103"/>
                    <a:pt x="2336" y="3403"/>
                  </a:cubicBezTo>
                  <a:cubicBezTo>
                    <a:pt x="2136" y="3703"/>
                    <a:pt x="1869" y="3970"/>
                    <a:pt x="1569" y="4137"/>
                  </a:cubicBezTo>
                  <a:cubicBezTo>
                    <a:pt x="1333" y="4272"/>
                    <a:pt x="1139" y="4338"/>
                    <a:pt x="985" y="4338"/>
                  </a:cubicBezTo>
                  <a:cubicBezTo>
                    <a:pt x="682" y="4338"/>
                    <a:pt x="535" y="4079"/>
                    <a:pt x="535" y="3570"/>
                  </a:cubicBezTo>
                  <a:lnTo>
                    <a:pt x="535" y="1468"/>
                  </a:lnTo>
                  <a:lnTo>
                    <a:pt x="1" y="1769"/>
                  </a:lnTo>
                  <a:lnTo>
                    <a:pt x="1" y="3870"/>
                  </a:lnTo>
                  <a:cubicBezTo>
                    <a:pt x="1" y="4371"/>
                    <a:pt x="134" y="4704"/>
                    <a:pt x="435" y="4838"/>
                  </a:cubicBezTo>
                  <a:cubicBezTo>
                    <a:pt x="512" y="4867"/>
                    <a:pt x="599" y="4882"/>
                    <a:pt x="693" y="4882"/>
                  </a:cubicBezTo>
                  <a:cubicBezTo>
                    <a:pt x="924" y="4882"/>
                    <a:pt x="1205" y="4793"/>
                    <a:pt x="1535" y="4604"/>
                  </a:cubicBezTo>
                  <a:cubicBezTo>
                    <a:pt x="2002" y="4337"/>
                    <a:pt x="2403" y="3970"/>
                    <a:pt x="2670" y="3537"/>
                  </a:cubicBezTo>
                  <a:cubicBezTo>
                    <a:pt x="2970" y="3103"/>
                    <a:pt x="3103" y="2603"/>
                    <a:pt x="3103" y="2102"/>
                  </a:cubicBezTo>
                  <a:lnTo>
                    <a:pt x="3103"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5"/>
            <p:cNvSpPr/>
            <p:nvPr/>
          </p:nvSpPr>
          <p:spPr>
            <a:xfrm>
              <a:off x="3440950" y="2700550"/>
              <a:ext cx="74250" cy="120275"/>
            </a:xfrm>
            <a:custGeom>
              <a:avLst/>
              <a:gdLst/>
              <a:ahLst/>
              <a:cxnLst/>
              <a:rect l="l" t="t" r="r" b="b"/>
              <a:pathLst>
                <a:path w="2970" h="4811" extrusionOk="0">
                  <a:moveTo>
                    <a:pt x="2022" y="566"/>
                  </a:moveTo>
                  <a:cubicBezTo>
                    <a:pt x="2070" y="566"/>
                    <a:pt x="2119" y="568"/>
                    <a:pt x="2169" y="574"/>
                  </a:cubicBezTo>
                  <a:cubicBezTo>
                    <a:pt x="2336" y="607"/>
                    <a:pt x="2436" y="741"/>
                    <a:pt x="2436" y="1008"/>
                  </a:cubicBezTo>
                  <a:cubicBezTo>
                    <a:pt x="2403" y="1274"/>
                    <a:pt x="2336" y="1541"/>
                    <a:pt x="2169" y="1775"/>
                  </a:cubicBezTo>
                  <a:lnTo>
                    <a:pt x="2136" y="1775"/>
                  </a:lnTo>
                  <a:cubicBezTo>
                    <a:pt x="1936" y="2042"/>
                    <a:pt x="1702" y="2275"/>
                    <a:pt x="1402" y="2442"/>
                  </a:cubicBezTo>
                  <a:lnTo>
                    <a:pt x="501" y="2942"/>
                  </a:lnTo>
                  <a:lnTo>
                    <a:pt x="501" y="1308"/>
                  </a:lnTo>
                  <a:lnTo>
                    <a:pt x="1402" y="774"/>
                  </a:lnTo>
                  <a:cubicBezTo>
                    <a:pt x="1569" y="635"/>
                    <a:pt x="1782" y="566"/>
                    <a:pt x="2022" y="566"/>
                  </a:cubicBezTo>
                  <a:close/>
                  <a:moveTo>
                    <a:pt x="2388" y="1"/>
                  </a:moveTo>
                  <a:cubicBezTo>
                    <a:pt x="2038" y="1"/>
                    <a:pt x="1694" y="106"/>
                    <a:pt x="1402" y="340"/>
                  </a:cubicBezTo>
                  <a:lnTo>
                    <a:pt x="1" y="1174"/>
                  </a:lnTo>
                  <a:lnTo>
                    <a:pt x="1" y="4810"/>
                  </a:lnTo>
                  <a:lnTo>
                    <a:pt x="501" y="4510"/>
                  </a:lnTo>
                  <a:lnTo>
                    <a:pt x="501" y="3409"/>
                  </a:lnTo>
                  <a:lnTo>
                    <a:pt x="1402" y="2876"/>
                  </a:lnTo>
                  <a:cubicBezTo>
                    <a:pt x="1869" y="2642"/>
                    <a:pt x="2236" y="2308"/>
                    <a:pt x="2536" y="1875"/>
                  </a:cubicBezTo>
                  <a:cubicBezTo>
                    <a:pt x="2803" y="1541"/>
                    <a:pt x="2936" y="1141"/>
                    <a:pt x="2970" y="707"/>
                  </a:cubicBezTo>
                  <a:cubicBezTo>
                    <a:pt x="2970" y="307"/>
                    <a:pt x="2803" y="74"/>
                    <a:pt x="2536" y="7"/>
                  </a:cubicBezTo>
                  <a:cubicBezTo>
                    <a:pt x="2487" y="3"/>
                    <a:pt x="2438" y="1"/>
                    <a:pt x="2388"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5"/>
            <p:cNvSpPr/>
            <p:nvPr/>
          </p:nvSpPr>
          <p:spPr>
            <a:xfrm>
              <a:off x="3533525" y="2643850"/>
              <a:ext cx="88425" cy="123600"/>
            </a:xfrm>
            <a:custGeom>
              <a:avLst/>
              <a:gdLst/>
              <a:ahLst/>
              <a:cxnLst/>
              <a:rect l="l" t="t" r="r" b="b"/>
              <a:pathLst>
                <a:path w="3537" h="4944" extrusionOk="0">
                  <a:moveTo>
                    <a:pt x="2402" y="565"/>
                  </a:moveTo>
                  <a:cubicBezTo>
                    <a:pt x="2559" y="565"/>
                    <a:pt x="2692" y="630"/>
                    <a:pt x="2803" y="740"/>
                  </a:cubicBezTo>
                  <a:cubicBezTo>
                    <a:pt x="2936" y="907"/>
                    <a:pt x="3003" y="1141"/>
                    <a:pt x="3003" y="1341"/>
                  </a:cubicBezTo>
                  <a:cubicBezTo>
                    <a:pt x="3003" y="1641"/>
                    <a:pt x="2936" y="1941"/>
                    <a:pt x="2803" y="2175"/>
                  </a:cubicBezTo>
                  <a:cubicBezTo>
                    <a:pt x="2669" y="2475"/>
                    <a:pt x="2502" y="2742"/>
                    <a:pt x="2302" y="2975"/>
                  </a:cubicBezTo>
                  <a:cubicBezTo>
                    <a:pt x="2069" y="3209"/>
                    <a:pt x="1802" y="3442"/>
                    <a:pt x="1502" y="3609"/>
                  </a:cubicBezTo>
                  <a:lnTo>
                    <a:pt x="534" y="4176"/>
                  </a:lnTo>
                  <a:lnTo>
                    <a:pt x="534" y="1408"/>
                  </a:lnTo>
                  <a:lnTo>
                    <a:pt x="1502" y="840"/>
                  </a:lnTo>
                  <a:cubicBezTo>
                    <a:pt x="1735" y="674"/>
                    <a:pt x="2002" y="574"/>
                    <a:pt x="2302" y="574"/>
                  </a:cubicBezTo>
                  <a:cubicBezTo>
                    <a:pt x="2337" y="568"/>
                    <a:pt x="2370" y="565"/>
                    <a:pt x="2402" y="565"/>
                  </a:cubicBezTo>
                  <a:close/>
                  <a:moveTo>
                    <a:pt x="2672" y="0"/>
                  </a:moveTo>
                  <a:cubicBezTo>
                    <a:pt x="2638" y="0"/>
                    <a:pt x="2604" y="2"/>
                    <a:pt x="2569" y="7"/>
                  </a:cubicBezTo>
                  <a:cubicBezTo>
                    <a:pt x="2202" y="40"/>
                    <a:pt x="1869" y="173"/>
                    <a:pt x="1535" y="373"/>
                  </a:cubicBezTo>
                  <a:lnTo>
                    <a:pt x="1" y="1274"/>
                  </a:lnTo>
                  <a:lnTo>
                    <a:pt x="1" y="4943"/>
                  </a:lnTo>
                  <a:lnTo>
                    <a:pt x="1535" y="4043"/>
                  </a:lnTo>
                  <a:cubicBezTo>
                    <a:pt x="1935" y="3809"/>
                    <a:pt x="2269" y="3542"/>
                    <a:pt x="2569" y="3209"/>
                  </a:cubicBezTo>
                  <a:cubicBezTo>
                    <a:pt x="2869" y="2909"/>
                    <a:pt x="3103" y="2542"/>
                    <a:pt x="3270" y="2175"/>
                  </a:cubicBezTo>
                  <a:cubicBezTo>
                    <a:pt x="3436" y="1808"/>
                    <a:pt x="3503" y="1441"/>
                    <a:pt x="3536" y="1074"/>
                  </a:cubicBezTo>
                  <a:cubicBezTo>
                    <a:pt x="3536" y="774"/>
                    <a:pt x="3470" y="474"/>
                    <a:pt x="3270" y="240"/>
                  </a:cubicBezTo>
                  <a:cubicBezTo>
                    <a:pt x="3124" y="95"/>
                    <a:pt x="2903" y="0"/>
                    <a:pt x="267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5"/>
            <p:cNvSpPr/>
            <p:nvPr/>
          </p:nvSpPr>
          <p:spPr>
            <a:xfrm>
              <a:off x="3626100" y="2590625"/>
              <a:ext cx="96750" cy="123450"/>
            </a:xfrm>
            <a:custGeom>
              <a:avLst/>
              <a:gdLst/>
              <a:ahLst/>
              <a:cxnLst/>
              <a:rect l="l" t="t" r="r" b="b"/>
              <a:pathLst>
                <a:path w="3870" h="4938" extrusionOk="0">
                  <a:moveTo>
                    <a:pt x="1935" y="668"/>
                  </a:moveTo>
                  <a:lnTo>
                    <a:pt x="2736" y="2002"/>
                  </a:lnTo>
                  <a:lnTo>
                    <a:pt x="1134" y="2936"/>
                  </a:lnTo>
                  <a:lnTo>
                    <a:pt x="1935" y="668"/>
                  </a:lnTo>
                  <a:close/>
                  <a:moveTo>
                    <a:pt x="2202" y="1"/>
                  </a:moveTo>
                  <a:lnTo>
                    <a:pt x="1668" y="301"/>
                  </a:lnTo>
                  <a:lnTo>
                    <a:pt x="0" y="4938"/>
                  </a:lnTo>
                  <a:lnTo>
                    <a:pt x="567" y="4604"/>
                  </a:lnTo>
                  <a:lnTo>
                    <a:pt x="968" y="3470"/>
                  </a:lnTo>
                  <a:lnTo>
                    <a:pt x="2902" y="2336"/>
                  </a:lnTo>
                  <a:lnTo>
                    <a:pt x="3336" y="3036"/>
                  </a:lnTo>
                  <a:lnTo>
                    <a:pt x="3870" y="2703"/>
                  </a:lnTo>
                  <a:lnTo>
                    <a:pt x="2202"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5"/>
            <p:cNvSpPr/>
            <p:nvPr/>
          </p:nvSpPr>
          <p:spPr>
            <a:xfrm>
              <a:off x="3718650" y="2524750"/>
              <a:ext cx="75925" cy="117600"/>
            </a:xfrm>
            <a:custGeom>
              <a:avLst/>
              <a:gdLst/>
              <a:ahLst/>
              <a:cxnLst/>
              <a:rect l="l" t="t" r="r" b="b"/>
              <a:pathLst>
                <a:path w="3037" h="4704" extrusionOk="0">
                  <a:moveTo>
                    <a:pt x="3036" y="0"/>
                  </a:moveTo>
                  <a:lnTo>
                    <a:pt x="1" y="1768"/>
                  </a:lnTo>
                  <a:lnTo>
                    <a:pt x="1" y="2202"/>
                  </a:lnTo>
                  <a:lnTo>
                    <a:pt x="1235" y="1502"/>
                  </a:lnTo>
                  <a:lnTo>
                    <a:pt x="1235" y="4704"/>
                  </a:lnTo>
                  <a:lnTo>
                    <a:pt x="1769" y="4404"/>
                  </a:lnTo>
                  <a:lnTo>
                    <a:pt x="1769" y="1201"/>
                  </a:lnTo>
                  <a:lnTo>
                    <a:pt x="3036" y="467"/>
                  </a:lnTo>
                  <a:lnTo>
                    <a:pt x="3036"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5"/>
            <p:cNvSpPr/>
            <p:nvPr/>
          </p:nvSpPr>
          <p:spPr>
            <a:xfrm>
              <a:off x="3807900" y="2479725"/>
              <a:ext cx="66725" cy="128450"/>
            </a:xfrm>
            <a:custGeom>
              <a:avLst/>
              <a:gdLst/>
              <a:ahLst/>
              <a:cxnLst/>
              <a:rect l="l" t="t" r="r" b="b"/>
              <a:pathLst>
                <a:path w="2669" h="5138" extrusionOk="0">
                  <a:moveTo>
                    <a:pt x="2602" y="0"/>
                  </a:moveTo>
                  <a:lnTo>
                    <a:pt x="0" y="1468"/>
                  </a:lnTo>
                  <a:lnTo>
                    <a:pt x="0" y="5137"/>
                  </a:lnTo>
                  <a:lnTo>
                    <a:pt x="2669" y="3603"/>
                  </a:lnTo>
                  <a:lnTo>
                    <a:pt x="2669" y="3169"/>
                  </a:lnTo>
                  <a:lnTo>
                    <a:pt x="534" y="4403"/>
                  </a:lnTo>
                  <a:lnTo>
                    <a:pt x="534" y="3202"/>
                  </a:lnTo>
                  <a:lnTo>
                    <a:pt x="2368" y="2135"/>
                  </a:lnTo>
                  <a:lnTo>
                    <a:pt x="2368" y="1701"/>
                  </a:lnTo>
                  <a:lnTo>
                    <a:pt x="500" y="2769"/>
                  </a:lnTo>
                  <a:lnTo>
                    <a:pt x="500" y="1635"/>
                  </a:lnTo>
                  <a:lnTo>
                    <a:pt x="2602" y="434"/>
                  </a:lnTo>
                  <a:lnTo>
                    <a:pt x="2602"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5"/>
            <p:cNvSpPr/>
            <p:nvPr/>
          </p:nvSpPr>
          <p:spPr>
            <a:xfrm>
              <a:off x="4643475" y="878575"/>
              <a:ext cx="446200" cy="260200"/>
            </a:xfrm>
            <a:custGeom>
              <a:avLst/>
              <a:gdLst/>
              <a:ahLst/>
              <a:cxnLst/>
              <a:rect l="l" t="t" r="r" b="b"/>
              <a:pathLst>
                <a:path w="17848" h="10408" extrusionOk="0">
                  <a:moveTo>
                    <a:pt x="17247" y="0"/>
                  </a:moveTo>
                  <a:lnTo>
                    <a:pt x="1" y="10074"/>
                  </a:lnTo>
                  <a:lnTo>
                    <a:pt x="68" y="10141"/>
                  </a:lnTo>
                  <a:lnTo>
                    <a:pt x="501" y="10408"/>
                  </a:lnTo>
                  <a:lnTo>
                    <a:pt x="17847" y="367"/>
                  </a:lnTo>
                  <a:lnTo>
                    <a:pt x="17247"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5"/>
            <p:cNvSpPr/>
            <p:nvPr/>
          </p:nvSpPr>
          <p:spPr>
            <a:xfrm>
              <a:off x="4510050" y="887750"/>
              <a:ext cx="579625" cy="819775"/>
            </a:xfrm>
            <a:custGeom>
              <a:avLst/>
              <a:gdLst/>
              <a:ahLst/>
              <a:cxnLst/>
              <a:rect l="l" t="t" r="r" b="b"/>
              <a:pathLst>
                <a:path w="23185" h="32791" extrusionOk="0">
                  <a:moveTo>
                    <a:pt x="23184" y="0"/>
                  </a:moveTo>
                  <a:lnTo>
                    <a:pt x="5838" y="10041"/>
                  </a:lnTo>
                  <a:lnTo>
                    <a:pt x="5205" y="8406"/>
                  </a:lnTo>
                  <a:lnTo>
                    <a:pt x="1" y="11375"/>
                  </a:lnTo>
                  <a:lnTo>
                    <a:pt x="1" y="32223"/>
                  </a:lnTo>
                  <a:lnTo>
                    <a:pt x="68" y="32790"/>
                  </a:lnTo>
                  <a:lnTo>
                    <a:pt x="2669" y="31990"/>
                  </a:lnTo>
                  <a:lnTo>
                    <a:pt x="23184" y="20615"/>
                  </a:lnTo>
                  <a:lnTo>
                    <a:pt x="23184"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5"/>
            <p:cNvSpPr/>
            <p:nvPr/>
          </p:nvSpPr>
          <p:spPr>
            <a:xfrm>
              <a:off x="4510050" y="887750"/>
              <a:ext cx="579625" cy="819775"/>
            </a:xfrm>
            <a:custGeom>
              <a:avLst/>
              <a:gdLst/>
              <a:ahLst/>
              <a:cxnLst/>
              <a:rect l="l" t="t" r="r" b="b"/>
              <a:pathLst>
                <a:path w="23185" h="32791" extrusionOk="0">
                  <a:moveTo>
                    <a:pt x="23184" y="0"/>
                  </a:moveTo>
                  <a:lnTo>
                    <a:pt x="5838" y="10041"/>
                  </a:lnTo>
                  <a:lnTo>
                    <a:pt x="5205" y="8406"/>
                  </a:lnTo>
                  <a:lnTo>
                    <a:pt x="1" y="11375"/>
                  </a:lnTo>
                  <a:lnTo>
                    <a:pt x="1" y="32223"/>
                  </a:lnTo>
                  <a:lnTo>
                    <a:pt x="68" y="32790"/>
                  </a:lnTo>
                  <a:lnTo>
                    <a:pt x="2669" y="31990"/>
                  </a:lnTo>
                  <a:lnTo>
                    <a:pt x="23184" y="20615"/>
                  </a:lnTo>
                  <a:lnTo>
                    <a:pt x="2318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5"/>
            <p:cNvSpPr/>
            <p:nvPr/>
          </p:nvSpPr>
          <p:spPr>
            <a:xfrm>
              <a:off x="4662675" y="817700"/>
              <a:ext cx="461175" cy="659875"/>
            </a:xfrm>
            <a:custGeom>
              <a:avLst/>
              <a:gdLst/>
              <a:ahLst/>
              <a:cxnLst/>
              <a:rect l="l" t="t" r="r" b="b"/>
              <a:pathLst>
                <a:path w="18447" h="26395" extrusionOk="0">
                  <a:moveTo>
                    <a:pt x="17750" y="0"/>
                  </a:moveTo>
                  <a:cubicBezTo>
                    <a:pt x="17654" y="0"/>
                    <a:pt x="17563" y="34"/>
                    <a:pt x="17479" y="100"/>
                  </a:cubicBezTo>
                  <a:lnTo>
                    <a:pt x="434" y="10007"/>
                  </a:lnTo>
                  <a:cubicBezTo>
                    <a:pt x="334" y="10074"/>
                    <a:pt x="267" y="10141"/>
                    <a:pt x="200" y="10241"/>
                  </a:cubicBezTo>
                  <a:cubicBezTo>
                    <a:pt x="67" y="10408"/>
                    <a:pt x="0" y="10608"/>
                    <a:pt x="0" y="10775"/>
                  </a:cubicBezTo>
                  <a:lnTo>
                    <a:pt x="0" y="25785"/>
                  </a:lnTo>
                  <a:cubicBezTo>
                    <a:pt x="0" y="26019"/>
                    <a:pt x="134" y="26219"/>
                    <a:pt x="300" y="26319"/>
                  </a:cubicBezTo>
                  <a:cubicBezTo>
                    <a:pt x="417" y="26369"/>
                    <a:pt x="534" y="26394"/>
                    <a:pt x="651" y="26394"/>
                  </a:cubicBezTo>
                  <a:cubicBezTo>
                    <a:pt x="767" y="26394"/>
                    <a:pt x="884" y="26369"/>
                    <a:pt x="1001" y="26319"/>
                  </a:cubicBezTo>
                  <a:lnTo>
                    <a:pt x="1001" y="26319"/>
                  </a:lnTo>
                  <a:cubicBezTo>
                    <a:pt x="971" y="26331"/>
                    <a:pt x="942" y="26336"/>
                    <a:pt x="913" y="26336"/>
                  </a:cubicBezTo>
                  <a:cubicBezTo>
                    <a:pt x="780" y="26336"/>
                    <a:pt x="667" y="26217"/>
                    <a:pt x="667" y="26052"/>
                  </a:cubicBezTo>
                  <a:lnTo>
                    <a:pt x="667" y="11042"/>
                  </a:lnTo>
                  <a:cubicBezTo>
                    <a:pt x="667" y="10708"/>
                    <a:pt x="834" y="10441"/>
                    <a:pt x="1101" y="10274"/>
                  </a:cubicBezTo>
                  <a:lnTo>
                    <a:pt x="18113" y="367"/>
                  </a:lnTo>
                  <a:cubicBezTo>
                    <a:pt x="18150" y="340"/>
                    <a:pt x="18192" y="327"/>
                    <a:pt x="18233" y="327"/>
                  </a:cubicBezTo>
                  <a:cubicBezTo>
                    <a:pt x="18342" y="327"/>
                    <a:pt x="18447" y="413"/>
                    <a:pt x="18447" y="534"/>
                  </a:cubicBezTo>
                  <a:cubicBezTo>
                    <a:pt x="18447" y="401"/>
                    <a:pt x="18380" y="300"/>
                    <a:pt x="18046" y="100"/>
                  </a:cubicBezTo>
                  <a:cubicBezTo>
                    <a:pt x="17946" y="34"/>
                    <a:pt x="17846" y="0"/>
                    <a:pt x="1775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5"/>
            <p:cNvSpPr/>
            <p:nvPr/>
          </p:nvSpPr>
          <p:spPr>
            <a:xfrm>
              <a:off x="4667675" y="817700"/>
              <a:ext cx="456175" cy="266050"/>
            </a:xfrm>
            <a:custGeom>
              <a:avLst/>
              <a:gdLst/>
              <a:ahLst/>
              <a:cxnLst/>
              <a:rect l="l" t="t" r="r" b="b"/>
              <a:pathLst>
                <a:path w="18247" h="10642" extrusionOk="0">
                  <a:moveTo>
                    <a:pt x="17550" y="0"/>
                  </a:moveTo>
                  <a:cubicBezTo>
                    <a:pt x="17454" y="0"/>
                    <a:pt x="17363" y="34"/>
                    <a:pt x="17279" y="100"/>
                  </a:cubicBezTo>
                  <a:lnTo>
                    <a:pt x="234" y="10007"/>
                  </a:lnTo>
                  <a:cubicBezTo>
                    <a:pt x="134" y="10041"/>
                    <a:pt x="67" y="10141"/>
                    <a:pt x="0" y="10208"/>
                  </a:cubicBezTo>
                  <a:lnTo>
                    <a:pt x="567" y="10641"/>
                  </a:lnTo>
                  <a:cubicBezTo>
                    <a:pt x="634" y="10474"/>
                    <a:pt x="734" y="10341"/>
                    <a:pt x="901" y="10274"/>
                  </a:cubicBezTo>
                  <a:lnTo>
                    <a:pt x="17913" y="367"/>
                  </a:lnTo>
                  <a:cubicBezTo>
                    <a:pt x="17950" y="340"/>
                    <a:pt x="17992" y="327"/>
                    <a:pt x="18033" y="327"/>
                  </a:cubicBezTo>
                  <a:cubicBezTo>
                    <a:pt x="18142" y="327"/>
                    <a:pt x="18247" y="413"/>
                    <a:pt x="18247" y="534"/>
                  </a:cubicBezTo>
                  <a:cubicBezTo>
                    <a:pt x="18247" y="401"/>
                    <a:pt x="18180" y="300"/>
                    <a:pt x="17846" y="100"/>
                  </a:cubicBezTo>
                  <a:cubicBezTo>
                    <a:pt x="17746" y="34"/>
                    <a:pt x="17646" y="0"/>
                    <a:pt x="1755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5"/>
            <p:cNvSpPr/>
            <p:nvPr/>
          </p:nvSpPr>
          <p:spPr>
            <a:xfrm>
              <a:off x="4678500" y="826350"/>
              <a:ext cx="445350" cy="650175"/>
            </a:xfrm>
            <a:custGeom>
              <a:avLst/>
              <a:gdLst/>
              <a:ahLst/>
              <a:cxnLst/>
              <a:rect l="l" t="t" r="r" b="b"/>
              <a:pathLst>
                <a:path w="17814" h="26007" extrusionOk="0">
                  <a:moveTo>
                    <a:pt x="17572" y="0"/>
                  </a:moveTo>
                  <a:cubicBezTo>
                    <a:pt x="17540" y="0"/>
                    <a:pt x="17509" y="7"/>
                    <a:pt x="17480" y="21"/>
                  </a:cubicBezTo>
                  <a:lnTo>
                    <a:pt x="468" y="9928"/>
                  </a:lnTo>
                  <a:cubicBezTo>
                    <a:pt x="168" y="10095"/>
                    <a:pt x="1" y="10395"/>
                    <a:pt x="1" y="10696"/>
                  </a:cubicBezTo>
                  <a:lnTo>
                    <a:pt x="1" y="25706"/>
                  </a:lnTo>
                  <a:cubicBezTo>
                    <a:pt x="1" y="25886"/>
                    <a:pt x="140" y="26007"/>
                    <a:pt x="295" y="26007"/>
                  </a:cubicBezTo>
                  <a:cubicBezTo>
                    <a:pt x="341" y="26007"/>
                    <a:pt x="389" y="25996"/>
                    <a:pt x="435" y="25973"/>
                  </a:cubicBezTo>
                  <a:lnTo>
                    <a:pt x="17280" y="16166"/>
                  </a:lnTo>
                  <a:cubicBezTo>
                    <a:pt x="17580" y="15966"/>
                    <a:pt x="17814" y="15599"/>
                    <a:pt x="17814" y="15232"/>
                  </a:cubicBezTo>
                  <a:lnTo>
                    <a:pt x="17814" y="221"/>
                  </a:lnTo>
                  <a:cubicBezTo>
                    <a:pt x="17814" y="90"/>
                    <a:pt x="17690" y="0"/>
                    <a:pt x="1757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5"/>
            <p:cNvSpPr/>
            <p:nvPr/>
          </p:nvSpPr>
          <p:spPr>
            <a:xfrm>
              <a:off x="4513400" y="958625"/>
              <a:ext cx="675500" cy="771900"/>
            </a:xfrm>
            <a:custGeom>
              <a:avLst/>
              <a:gdLst/>
              <a:ahLst/>
              <a:cxnLst/>
              <a:rect l="l" t="t" r="r" b="b"/>
              <a:pathLst>
                <a:path w="27020" h="30876" extrusionOk="0">
                  <a:moveTo>
                    <a:pt x="27020" y="1"/>
                  </a:moveTo>
                  <a:lnTo>
                    <a:pt x="4537" y="13010"/>
                  </a:lnTo>
                  <a:cubicBezTo>
                    <a:pt x="4537" y="13010"/>
                    <a:pt x="501" y="29555"/>
                    <a:pt x="267" y="30189"/>
                  </a:cubicBezTo>
                  <a:cubicBezTo>
                    <a:pt x="34" y="30856"/>
                    <a:pt x="0" y="30856"/>
                    <a:pt x="0" y="30856"/>
                  </a:cubicBezTo>
                  <a:cubicBezTo>
                    <a:pt x="74" y="30868"/>
                    <a:pt x="151" y="30876"/>
                    <a:pt x="229" y="30876"/>
                  </a:cubicBezTo>
                  <a:cubicBezTo>
                    <a:pt x="362" y="30876"/>
                    <a:pt x="495" y="30853"/>
                    <a:pt x="601" y="30789"/>
                  </a:cubicBezTo>
                  <a:lnTo>
                    <a:pt x="23050" y="17780"/>
                  </a:lnTo>
                  <a:lnTo>
                    <a:pt x="27020"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5"/>
            <p:cNvSpPr/>
            <p:nvPr/>
          </p:nvSpPr>
          <p:spPr>
            <a:xfrm>
              <a:off x="4613475" y="951950"/>
              <a:ext cx="575425" cy="331925"/>
            </a:xfrm>
            <a:custGeom>
              <a:avLst/>
              <a:gdLst/>
              <a:ahLst/>
              <a:cxnLst/>
              <a:rect l="l" t="t" r="r" b="b"/>
              <a:pathLst>
                <a:path w="23017" h="13277" extrusionOk="0">
                  <a:moveTo>
                    <a:pt x="22449" y="1"/>
                  </a:moveTo>
                  <a:lnTo>
                    <a:pt x="0" y="13010"/>
                  </a:lnTo>
                  <a:lnTo>
                    <a:pt x="534" y="13277"/>
                  </a:lnTo>
                  <a:lnTo>
                    <a:pt x="23017" y="268"/>
                  </a:lnTo>
                  <a:lnTo>
                    <a:pt x="22449"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5"/>
            <p:cNvSpPr/>
            <p:nvPr/>
          </p:nvSpPr>
          <p:spPr>
            <a:xfrm>
              <a:off x="4499225" y="1089550"/>
              <a:ext cx="140950" cy="82600"/>
            </a:xfrm>
            <a:custGeom>
              <a:avLst/>
              <a:gdLst/>
              <a:ahLst/>
              <a:cxnLst/>
              <a:rect l="l" t="t" r="r" b="b"/>
              <a:pathLst>
                <a:path w="5638" h="3304" extrusionOk="0">
                  <a:moveTo>
                    <a:pt x="5171" y="1"/>
                  </a:moveTo>
                  <a:lnTo>
                    <a:pt x="0" y="3003"/>
                  </a:lnTo>
                  <a:lnTo>
                    <a:pt x="434" y="3303"/>
                  </a:lnTo>
                  <a:lnTo>
                    <a:pt x="5638" y="334"/>
                  </a:lnTo>
                  <a:lnTo>
                    <a:pt x="5171"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5"/>
            <p:cNvSpPr/>
            <p:nvPr/>
          </p:nvSpPr>
          <p:spPr>
            <a:xfrm>
              <a:off x="4651000" y="878575"/>
              <a:ext cx="438675" cy="260200"/>
            </a:xfrm>
            <a:custGeom>
              <a:avLst/>
              <a:gdLst/>
              <a:ahLst/>
              <a:cxnLst/>
              <a:rect l="l" t="t" r="r" b="b"/>
              <a:pathLst>
                <a:path w="17547" h="10408" extrusionOk="0">
                  <a:moveTo>
                    <a:pt x="16946" y="0"/>
                  </a:moveTo>
                  <a:lnTo>
                    <a:pt x="0" y="9907"/>
                  </a:lnTo>
                  <a:lnTo>
                    <a:pt x="200" y="10408"/>
                  </a:lnTo>
                  <a:lnTo>
                    <a:pt x="17546" y="367"/>
                  </a:lnTo>
                  <a:lnTo>
                    <a:pt x="16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5"/>
            <p:cNvSpPr/>
            <p:nvPr/>
          </p:nvSpPr>
          <p:spPr>
            <a:xfrm>
              <a:off x="4613475" y="951950"/>
              <a:ext cx="575425" cy="331925"/>
            </a:xfrm>
            <a:custGeom>
              <a:avLst/>
              <a:gdLst/>
              <a:ahLst/>
              <a:cxnLst/>
              <a:rect l="l" t="t" r="r" b="b"/>
              <a:pathLst>
                <a:path w="23017" h="13277" extrusionOk="0">
                  <a:moveTo>
                    <a:pt x="22449" y="1"/>
                  </a:moveTo>
                  <a:lnTo>
                    <a:pt x="0" y="13010"/>
                  </a:lnTo>
                  <a:lnTo>
                    <a:pt x="534" y="13277"/>
                  </a:lnTo>
                  <a:lnTo>
                    <a:pt x="23017" y="268"/>
                  </a:lnTo>
                  <a:lnTo>
                    <a:pt x="224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5"/>
            <p:cNvSpPr/>
            <p:nvPr/>
          </p:nvSpPr>
          <p:spPr>
            <a:xfrm>
              <a:off x="4499225" y="1089550"/>
              <a:ext cx="140950" cy="82600"/>
            </a:xfrm>
            <a:custGeom>
              <a:avLst/>
              <a:gdLst/>
              <a:ahLst/>
              <a:cxnLst/>
              <a:rect l="l" t="t" r="r" b="b"/>
              <a:pathLst>
                <a:path w="5638" h="3304" extrusionOk="0">
                  <a:moveTo>
                    <a:pt x="5171" y="1"/>
                  </a:moveTo>
                  <a:lnTo>
                    <a:pt x="0" y="3003"/>
                  </a:lnTo>
                  <a:lnTo>
                    <a:pt x="434" y="3303"/>
                  </a:lnTo>
                  <a:lnTo>
                    <a:pt x="5638" y="334"/>
                  </a:lnTo>
                  <a:lnTo>
                    <a:pt x="51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5"/>
            <p:cNvSpPr/>
            <p:nvPr/>
          </p:nvSpPr>
          <p:spPr>
            <a:xfrm>
              <a:off x="4499225" y="1164600"/>
              <a:ext cx="127600" cy="565925"/>
            </a:xfrm>
            <a:custGeom>
              <a:avLst/>
              <a:gdLst/>
              <a:ahLst/>
              <a:cxnLst/>
              <a:rect l="l" t="t" r="r" b="b"/>
              <a:pathLst>
                <a:path w="5104" h="22637" extrusionOk="0">
                  <a:moveTo>
                    <a:pt x="0" y="1"/>
                  </a:moveTo>
                  <a:lnTo>
                    <a:pt x="0" y="21683"/>
                  </a:lnTo>
                  <a:cubicBezTo>
                    <a:pt x="0" y="21983"/>
                    <a:pt x="100" y="22283"/>
                    <a:pt x="300" y="22484"/>
                  </a:cubicBezTo>
                  <a:cubicBezTo>
                    <a:pt x="392" y="22588"/>
                    <a:pt x="509" y="22636"/>
                    <a:pt x="623" y="22636"/>
                  </a:cubicBezTo>
                  <a:cubicBezTo>
                    <a:pt x="801" y="22636"/>
                    <a:pt x="973" y="22520"/>
                    <a:pt x="1034" y="22317"/>
                  </a:cubicBezTo>
                  <a:lnTo>
                    <a:pt x="5104" y="4771"/>
                  </a:lnTo>
                  <a:lnTo>
                    <a:pt x="4570" y="4504"/>
                  </a:lnTo>
                  <a:lnTo>
                    <a:pt x="801" y="21249"/>
                  </a:lnTo>
                  <a:cubicBezTo>
                    <a:pt x="776" y="21324"/>
                    <a:pt x="732" y="21362"/>
                    <a:pt x="669" y="21362"/>
                  </a:cubicBezTo>
                  <a:cubicBezTo>
                    <a:pt x="649" y="21362"/>
                    <a:pt x="626" y="21358"/>
                    <a:pt x="601" y="21349"/>
                  </a:cubicBezTo>
                  <a:cubicBezTo>
                    <a:pt x="501" y="21316"/>
                    <a:pt x="467" y="21249"/>
                    <a:pt x="467" y="21149"/>
                  </a:cubicBezTo>
                  <a:lnTo>
                    <a:pt x="467" y="301"/>
                  </a:lnTo>
                  <a:lnTo>
                    <a:pt x="0"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5"/>
            <p:cNvSpPr/>
            <p:nvPr/>
          </p:nvSpPr>
          <p:spPr>
            <a:xfrm>
              <a:off x="4499225" y="1164600"/>
              <a:ext cx="127600" cy="565925"/>
            </a:xfrm>
            <a:custGeom>
              <a:avLst/>
              <a:gdLst/>
              <a:ahLst/>
              <a:cxnLst/>
              <a:rect l="l" t="t" r="r" b="b"/>
              <a:pathLst>
                <a:path w="5104" h="22637" extrusionOk="0">
                  <a:moveTo>
                    <a:pt x="0" y="1"/>
                  </a:moveTo>
                  <a:lnTo>
                    <a:pt x="0" y="21683"/>
                  </a:lnTo>
                  <a:cubicBezTo>
                    <a:pt x="0" y="21983"/>
                    <a:pt x="100" y="22283"/>
                    <a:pt x="300" y="22484"/>
                  </a:cubicBezTo>
                  <a:cubicBezTo>
                    <a:pt x="392" y="22588"/>
                    <a:pt x="509" y="22636"/>
                    <a:pt x="623" y="22636"/>
                  </a:cubicBezTo>
                  <a:cubicBezTo>
                    <a:pt x="801" y="22636"/>
                    <a:pt x="973" y="22520"/>
                    <a:pt x="1034" y="22317"/>
                  </a:cubicBezTo>
                  <a:lnTo>
                    <a:pt x="5104" y="4771"/>
                  </a:lnTo>
                  <a:lnTo>
                    <a:pt x="4570" y="4504"/>
                  </a:lnTo>
                  <a:lnTo>
                    <a:pt x="801" y="21249"/>
                  </a:lnTo>
                  <a:cubicBezTo>
                    <a:pt x="776" y="21324"/>
                    <a:pt x="732" y="21362"/>
                    <a:pt x="669" y="21362"/>
                  </a:cubicBezTo>
                  <a:cubicBezTo>
                    <a:pt x="649" y="21362"/>
                    <a:pt x="626" y="21358"/>
                    <a:pt x="601" y="21349"/>
                  </a:cubicBezTo>
                  <a:cubicBezTo>
                    <a:pt x="501" y="21316"/>
                    <a:pt x="467" y="21249"/>
                    <a:pt x="467" y="21149"/>
                  </a:cubicBezTo>
                  <a:lnTo>
                    <a:pt x="467" y="30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5"/>
            <p:cNvSpPr/>
            <p:nvPr/>
          </p:nvSpPr>
          <p:spPr>
            <a:xfrm>
              <a:off x="1871500" y="2782750"/>
              <a:ext cx="798800" cy="1010175"/>
            </a:xfrm>
            <a:custGeom>
              <a:avLst/>
              <a:gdLst/>
              <a:ahLst/>
              <a:cxnLst/>
              <a:rect l="l" t="t" r="r" b="b"/>
              <a:pathLst>
                <a:path w="31952" h="40407" extrusionOk="0">
                  <a:moveTo>
                    <a:pt x="30255" y="0"/>
                  </a:moveTo>
                  <a:cubicBezTo>
                    <a:pt x="30080" y="0"/>
                    <a:pt x="29901" y="28"/>
                    <a:pt x="29722" y="88"/>
                  </a:cubicBezTo>
                  <a:lnTo>
                    <a:pt x="29689" y="121"/>
                  </a:lnTo>
                  <a:lnTo>
                    <a:pt x="601" y="17000"/>
                  </a:lnTo>
                  <a:cubicBezTo>
                    <a:pt x="234" y="17200"/>
                    <a:pt x="1" y="17600"/>
                    <a:pt x="1" y="18034"/>
                  </a:cubicBezTo>
                  <a:lnTo>
                    <a:pt x="1" y="39149"/>
                  </a:lnTo>
                  <a:cubicBezTo>
                    <a:pt x="1" y="39583"/>
                    <a:pt x="234" y="39983"/>
                    <a:pt x="601" y="40183"/>
                  </a:cubicBezTo>
                  <a:cubicBezTo>
                    <a:pt x="840" y="40330"/>
                    <a:pt x="1118" y="40406"/>
                    <a:pt x="1399" y="40406"/>
                  </a:cubicBezTo>
                  <a:cubicBezTo>
                    <a:pt x="1628" y="40406"/>
                    <a:pt x="1859" y="40355"/>
                    <a:pt x="2069" y="40250"/>
                  </a:cubicBezTo>
                  <a:lnTo>
                    <a:pt x="2069" y="38315"/>
                  </a:lnTo>
                  <a:lnTo>
                    <a:pt x="29855" y="22170"/>
                  </a:lnTo>
                  <a:cubicBezTo>
                    <a:pt x="30256" y="21970"/>
                    <a:pt x="30456" y="21570"/>
                    <a:pt x="30456" y="21136"/>
                  </a:cubicBezTo>
                  <a:lnTo>
                    <a:pt x="30456" y="2023"/>
                  </a:lnTo>
                  <a:lnTo>
                    <a:pt x="31924" y="1722"/>
                  </a:lnTo>
                  <a:cubicBezTo>
                    <a:pt x="31952" y="744"/>
                    <a:pt x="31160" y="0"/>
                    <a:pt x="3025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5"/>
            <p:cNvSpPr/>
            <p:nvPr/>
          </p:nvSpPr>
          <p:spPr>
            <a:xfrm>
              <a:off x="1871500" y="2782750"/>
              <a:ext cx="798800" cy="1010175"/>
            </a:xfrm>
            <a:custGeom>
              <a:avLst/>
              <a:gdLst/>
              <a:ahLst/>
              <a:cxnLst/>
              <a:rect l="l" t="t" r="r" b="b"/>
              <a:pathLst>
                <a:path w="31952" h="40407" extrusionOk="0">
                  <a:moveTo>
                    <a:pt x="30255" y="0"/>
                  </a:moveTo>
                  <a:cubicBezTo>
                    <a:pt x="30080" y="0"/>
                    <a:pt x="29901" y="28"/>
                    <a:pt x="29722" y="88"/>
                  </a:cubicBezTo>
                  <a:lnTo>
                    <a:pt x="29689" y="121"/>
                  </a:lnTo>
                  <a:lnTo>
                    <a:pt x="601" y="17000"/>
                  </a:lnTo>
                  <a:cubicBezTo>
                    <a:pt x="234" y="17200"/>
                    <a:pt x="1" y="17600"/>
                    <a:pt x="1" y="18034"/>
                  </a:cubicBezTo>
                  <a:lnTo>
                    <a:pt x="1" y="39149"/>
                  </a:lnTo>
                  <a:cubicBezTo>
                    <a:pt x="1" y="39583"/>
                    <a:pt x="234" y="39983"/>
                    <a:pt x="601" y="40183"/>
                  </a:cubicBezTo>
                  <a:cubicBezTo>
                    <a:pt x="840" y="40330"/>
                    <a:pt x="1118" y="40406"/>
                    <a:pt x="1399" y="40406"/>
                  </a:cubicBezTo>
                  <a:cubicBezTo>
                    <a:pt x="1628" y="40406"/>
                    <a:pt x="1859" y="40355"/>
                    <a:pt x="2069" y="40250"/>
                  </a:cubicBezTo>
                  <a:lnTo>
                    <a:pt x="2069" y="38315"/>
                  </a:lnTo>
                  <a:lnTo>
                    <a:pt x="29855" y="22170"/>
                  </a:lnTo>
                  <a:cubicBezTo>
                    <a:pt x="30256" y="21970"/>
                    <a:pt x="30456" y="21570"/>
                    <a:pt x="30456" y="21136"/>
                  </a:cubicBezTo>
                  <a:lnTo>
                    <a:pt x="30456" y="2023"/>
                  </a:lnTo>
                  <a:lnTo>
                    <a:pt x="31924" y="1722"/>
                  </a:lnTo>
                  <a:cubicBezTo>
                    <a:pt x="31952" y="744"/>
                    <a:pt x="31160" y="0"/>
                    <a:pt x="302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5"/>
            <p:cNvSpPr/>
            <p:nvPr/>
          </p:nvSpPr>
          <p:spPr>
            <a:xfrm>
              <a:off x="1874000" y="2782750"/>
              <a:ext cx="796300" cy="468375"/>
            </a:xfrm>
            <a:custGeom>
              <a:avLst/>
              <a:gdLst/>
              <a:ahLst/>
              <a:cxnLst/>
              <a:rect l="l" t="t" r="r" b="b"/>
              <a:pathLst>
                <a:path w="31852" h="18735" extrusionOk="0">
                  <a:moveTo>
                    <a:pt x="30155" y="0"/>
                  </a:moveTo>
                  <a:cubicBezTo>
                    <a:pt x="29980" y="0"/>
                    <a:pt x="29801" y="28"/>
                    <a:pt x="29622" y="88"/>
                  </a:cubicBezTo>
                  <a:lnTo>
                    <a:pt x="29589" y="121"/>
                  </a:lnTo>
                  <a:lnTo>
                    <a:pt x="501" y="17000"/>
                  </a:lnTo>
                  <a:cubicBezTo>
                    <a:pt x="268" y="17133"/>
                    <a:pt x="101" y="17334"/>
                    <a:pt x="1" y="17567"/>
                  </a:cubicBezTo>
                  <a:lnTo>
                    <a:pt x="2036" y="18735"/>
                  </a:lnTo>
                  <a:lnTo>
                    <a:pt x="30356" y="2790"/>
                  </a:lnTo>
                  <a:lnTo>
                    <a:pt x="30356" y="2023"/>
                  </a:lnTo>
                  <a:lnTo>
                    <a:pt x="31824" y="1722"/>
                  </a:lnTo>
                  <a:cubicBezTo>
                    <a:pt x="31852" y="744"/>
                    <a:pt x="31060" y="0"/>
                    <a:pt x="3015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5"/>
            <p:cNvSpPr/>
            <p:nvPr/>
          </p:nvSpPr>
          <p:spPr>
            <a:xfrm>
              <a:off x="1874000" y="2782750"/>
              <a:ext cx="796300" cy="468375"/>
            </a:xfrm>
            <a:custGeom>
              <a:avLst/>
              <a:gdLst/>
              <a:ahLst/>
              <a:cxnLst/>
              <a:rect l="l" t="t" r="r" b="b"/>
              <a:pathLst>
                <a:path w="31852" h="18735" extrusionOk="0">
                  <a:moveTo>
                    <a:pt x="30155" y="0"/>
                  </a:moveTo>
                  <a:cubicBezTo>
                    <a:pt x="29980" y="0"/>
                    <a:pt x="29801" y="28"/>
                    <a:pt x="29622" y="88"/>
                  </a:cubicBezTo>
                  <a:lnTo>
                    <a:pt x="29589" y="121"/>
                  </a:lnTo>
                  <a:lnTo>
                    <a:pt x="501" y="17000"/>
                  </a:lnTo>
                  <a:cubicBezTo>
                    <a:pt x="268" y="17133"/>
                    <a:pt x="101" y="17334"/>
                    <a:pt x="1" y="17567"/>
                  </a:cubicBezTo>
                  <a:lnTo>
                    <a:pt x="2036" y="18735"/>
                  </a:lnTo>
                  <a:lnTo>
                    <a:pt x="30356" y="2790"/>
                  </a:lnTo>
                  <a:lnTo>
                    <a:pt x="30356" y="2023"/>
                  </a:lnTo>
                  <a:lnTo>
                    <a:pt x="31824" y="1722"/>
                  </a:lnTo>
                  <a:cubicBezTo>
                    <a:pt x="31852" y="744"/>
                    <a:pt x="31060" y="0"/>
                    <a:pt x="30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5"/>
            <p:cNvSpPr/>
            <p:nvPr/>
          </p:nvSpPr>
          <p:spPr>
            <a:xfrm>
              <a:off x="1907375" y="2812300"/>
              <a:ext cx="762225" cy="976875"/>
            </a:xfrm>
            <a:custGeom>
              <a:avLst/>
              <a:gdLst/>
              <a:ahLst/>
              <a:cxnLst/>
              <a:rect l="l" t="t" r="r" b="b"/>
              <a:pathLst>
                <a:path w="30489" h="39075" extrusionOk="0">
                  <a:moveTo>
                    <a:pt x="29946" y="1"/>
                  </a:moveTo>
                  <a:cubicBezTo>
                    <a:pt x="29859" y="1"/>
                    <a:pt x="29770" y="24"/>
                    <a:pt x="29688" y="73"/>
                  </a:cubicBezTo>
                  <a:lnTo>
                    <a:pt x="601" y="16952"/>
                  </a:lnTo>
                  <a:cubicBezTo>
                    <a:pt x="234" y="17152"/>
                    <a:pt x="0" y="17553"/>
                    <a:pt x="0" y="17986"/>
                  </a:cubicBezTo>
                  <a:lnTo>
                    <a:pt x="0" y="38568"/>
                  </a:lnTo>
                  <a:cubicBezTo>
                    <a:pt x="0" y="38868"/>
                    <a:pt x="244" y="39074"/>
                    <a:pt x="521" y="39074"/>
                  </a:cubicBezTo>
                  <a:cubicBezTo>
                    <a:pt x="613" y="39074"/>
                    <a:pt x="709" y="39051"/>
                    <a:pt x="801" y="39001"/>
                  </a:cubicBezTo>
                  <a:lnTo>
                    <a:pt x="29888" y="22123"/>
                  </a:lnTo>
                  <a:cubicBezTo>
                    <a:pt x="30255" y="21922"/>
                    <a:pt x="30489" y="21522"/>
                    <a:pt x="30489" y="21088"/>
                  </a:cubicBezTo>
                  <a:lnTo>
                    <a:pt x="30489" y="540"/>
                  </a:lnTo>
                  <a:cubicBezTo>
                    <a:pt x="30463" y="214"/>
                    <a:pt x="30212" y="1"/>
                    <a:pt x="2994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5"/>
            <p:cNvSpPr/>
            <p:nvPr/>
          </p:nvSpPr>
          <p:spPr>
            <a:xfrm>
              <a:off x="2106325" y="3051675"/>
              <a:ext cx="365625" cy="321000"/>
            </a:xfrm>
            <a:custGeom>
              <a:avLst/>
              <a:gdLst/>
              <a:ahLst/>
              <a:cxnLst/>
              <a:rect l="l" t="t" r="r" b="b"/>
              <a:pathLst>
                <a:path w="14625" h="12840" extrusionOk="0">
                  <a:moveTo>
                    <a:pt x="14412" y="1"/>
                  </a:moveTo>
                  <a:cubicBezTo>
                    <a:pt x="14254" y="1"/>
                    <a:pt x="14041" y="128"/>
                    <a:pt x="13891" y="372"/>
                  </a:cubicBezTo>
                  <a:lnTo>
                    <a:pt x="12924" y="1907"/>
                  </a:lnTo>
                  <a:cubicBezTo>
                    <a:pt x="12366" y="1580"/>
                    <a:pt x="11703" y="1409"/>
                    <a:pt x="10959" y="1409"/>
                  </a:cubicBezTo>
                  <a:cubicBezTo>
                    <a:pt x="9879" y="1409"/>
                    <a:pt x="8630" y="1770"/>
                    <a:pt x="7286" y="2540"/>
                  </a:cubicBezTo>
                  <a:cubicBezTo>
                    <a:pt x="3751" y="4575"/>
                    <a:pt x="815" y="8745"/>
                    <a:pt x="48" y="12514"/>
                  </a:cubicBezTo>
                  <a:cubicBezTo>
                    <a:pt x="1" y="12727"/>
                    <a:pt x="104" y="12839"/>
                    <a:pt x="263" y="12839"/>
                  </a:cubicBezTo>
                  <a:cubicBezTo>
                    <a:pt x="329" y="12839"/>
                    <a:pt x="404" y="12820"/>
                    <a:pt x="482" y="12781"/>
                  </a:cubicBezTo>
                  <a:lnTo>
                    <a:pt x="1482" y="12181"/>
                  </a:lnTo>
                  <a:cubicBezTo>
                    <a:pt x="1682" y="12047"/>
                    <a:pt x="1849" y="11880"/>
                    <a:pt x="1916" y="11647"/>
                  </a:cubicBezTo>
                  <a:cubicBezTo>
                    <a:pt x="2683" y="8611"/>
                    <a:pt x="4618" y="6010"/>
                    <a:pt x="7286" y="4375"/>
                  </a:cubicBezTo>
                  <a:cubicBezTo>
                    <a:pt x="8282" y="3801"/>
                    <a:pt x="9222" y="3523"/>
                    <a:pt x="10038" y="3523"/>
                  </a:cubicBezTo>
                  <a:cubicBezTo>
                    <a:pt x="10645" y="3523"/>
                    <a:pt x="11182" y="3676"/>
                    <a:pt x="11623" y="3975"/>
                  </a:cubicBezTo>
                  <a:lnTo>
                    <a:pt x="10355" y="5943"/>
                  </a:lnTo>
                  <a:cubicBezTo>
                    <a:pt x="10136" y="6299"/>
                    <a:pt x="10209" y="6587"/>
                    <a:pt x="10445" y="6587"/>
                  </a:cubicBezTo>
                  <a:cubicBezTo>
                    <a:pt x="10497" y="6587"/>
                    <a:pt x="10556" y="6573"/>
                    <a:pt x="10622" y="6543"/>
                  </a:cubicBezTo>
                  <a:lnTo>
                    <a:pt x="13991" y="4909"/>
                  </a:lnTo>
                  <a:cubicBezTo>
                    <a:pt x="14358" y="4742"/>
                    <a:pt x="14592" y="4375"/>
                    <a:pt x="14625" y="3975"/>
                  </a:cubicBezTo>
                  <a:lnTo>
                    <a:pt x="14625" y="239"/>
                  </a:lnTo>
                  <a:cubicBezTo>
                    <a:pt x="14625" y="78"/>
                    <a:pt x="14535" y="1"/>
                    <a:pt x="144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5"/>
            <p:cNvSpPr/>
            <p:nvPr/>
          </p:nvSpPr>
          <p:spPr>
            <a:xfrm>
              <a:off x="2105000" y="3228950"/>
              <a:ext cx="365075" cy="320850"/>
            </a:xfrm>
            <a:custGeom>
              <a:avLst/>
              <a:gdLst/>
              <a:ahLst/>
              <a:cxnLst/>
              <a:rect l="l" t="t" r="r" b="b"/>
              <a:pathLst>
                <a:path w="14603" h="12834" extrusionOk="0">
                  <a:moveTo>
                    <a:pt x="14338" y="1"/>
                  </a:moveTo>
                  <a:cubicBezTo>
                    <a:pt x="14280" y="1"/>
                    <a:pt x="14214" y="18"/>
                    <a:pt x="14144" y="53"/>
                  </a:cubicBezTo>
                  <a:lnTo>
                    <a:pt x="13144" y="653"/>
                  </a:lnTo>
                  <a:cubicBezTo>
                    <a:pt x="12943" y="787"/>
                    <a:pt x="12777" y="953"/>
                    <a:pt x="12710" y="1187"/>
                  </a:cubicBezTo>
                  <a:cubicBezTo>
                    <a:pt x="11909" y="4222"/>
                    <a:pt x="10008" y="6791"/>
                    <a:pt x="7339" y="8459"/>
                  </a:cubicBezTo>
                  <a:cubicBezTo>
                    <a:pt x="6332" y="9040"/>
                    <a:pt x="5382" y="9317"/>
                    <a:pt x="4559" y="9317"/>
                  </a:cubicBezTo>
                  <a:cubicBezTo>
                    <a:pt x="3964" y="9317"/>
                    <a:pt x="3437" y="9172"/>
                    <a:pt x="3003" y="8892"/>
                  </a:cubicBezTo>
                  <a:lnTo>
                    <a:pt x="4271" y="6891"/>
                  </a:lnTo>
                  <a:cubicBezTo>
                    <a:pt x="4489" y="6563"/>
                    <a:pt x="4417" y="6280"/>
                    <a:pt x="4182" y="6280"/>
                  </a:cubicBezTo>
                  <a:cubicBezTo>
                    <a:pt x="4130" y="6280"/>
                    <a:pt x="4070" y="6294"/>
                    <a:pt x="4004" y="6324"/>
                  </a:cubicBezTo>
                  <a:lnTo>
                    <a:pt x="635" y="7925"/>
                  </a:lnTo>
                  <a:cubicBezTo>
                    <a:pt x="268" y="8125"/>
                    <a:pt x="34" y="8459"/>
                    <a:pt x="1" y="8859"/>
                  </a:cubicBezTo>
                  <a:lnTo>
                    <a:pt x="1" y="12595"/>
                  </a:lnTo>
                  <a:cubicBezTo>
                    <a:pt x="1" y="12756"/>
                    <a:pt x="90" y="12833"/>
                    <a:pt x="213" y="12833"/>
                  </a:cubicBezTo>
                  <a:cubicBezTo>
                    <a:pt x="371" y="12833"/>
                    <a:pt x="585" y="12705"/>
                    <a:pt x="735" y="12462"/>
                  </a:cubicBezTo>
                  <a:lnTo>
                    <a:pt x="1702" y="10960"/>
                  </a:lnTo>
                  <a:cubicBezTo>
                    <a:pt x="2249" y="11281"/>
                    <a:pt x="2898" y="11446"/>
                    <a:pt x="3624" y="11446"/>
                  </a:cubicBezTo>
                  <a:cubicBezTo>
                    <a:pt x="4714" y="11446"/>
                    <a:pt x="5978" y="11074"/>
                    <a:pt x="7339" y="10293"/>
                  </a:cubicBezTo>
                  <a:cubicBezTo>
                    <a:pt x="10875" y="8259"/>
                    <a:pt x="13811" y="4089"/>
                    <a:pt x="14578" y="353"/>
                  </a:cubicBezTo>
                  <a:cubicBezTo>
                    <a:pt x="14602" y="132"/>
                    <a:pt x="14500" y="1"/>
                    <a:pt x="14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5"/>
            <p:cNvSpPr/>
            <p:nvPr/>
          </p:nvSpPr>
          <p:spPr>
            <a:xfrm>
              <a:off x="4565925" y="2110275"/>
              <a:ext cx="89250" cy="125950"/>
            </a:xfrm>
            <a:custGeom>
              <a:avLst/>
              <a:gdLst/>
              <a:ahLst/>
              <a:cxnLst/>
              <a:rect l="l" t="t" r="r" b="b"/>
              <a:pathLst>
                <a:path w="3570" h="5038" extrusionOk="0">
                  <a:moveTo>
                    <a:pt x="3070" y="1"/>
                  </a:moveTo>
                  <a:lnTo>
                    <a:pt x="1" y="1769"/>
                  </a:lnTo>
                  <a:lnTo>
                    <a:pt x="1635" y="3970"/>
                  </a:lnTo>
                  <a:lnTo>
                    <a:pt x="3570" y="5038"/>
                  </a:lnTo>
                  <a:lnTo>
                    <a:pt x="3070"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5"/>
            <p:cNvSpPr/>
            <p:nvPr/>
          </p:nvSpPr>
          <p:spPr>
            <a:xfrm>
              <a:off x="4565925" y="2110275"/>
              <a:ext cx="89250" cy="125950"/>
            </a:xfrm>
            <a:custGeom>
              <a:avLst/>
              <a:gdLst/>
              <a:ahLst/>
              <a:cxnLst/>
              <a:rect l="l" t="t" r="r" b="b"/>
              <a:pathLst>
                <a:path w="3570" h="5038" extrusionOk="0">
                  <a:moveTo>
                    <a:pt x="3070" y="1"/>
                  </a:moveTo>
                  <a:lnTo>
                    <a:pt x="1" y="1769"/>
                  </a:lnTo>
                  <a:lnTo>
                    <a:pt x="1635" y="3970"/>
                  </a:lnTo>
                  <a:lnTo>
                    <a:pt x="3570" y="5038"/>
                  </a:lnTo>
                  <a:lnTo>
                    <a:pt x="307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5"/>
            <p:cNvSpPr/>
            <p:nvPr/>
          </p:nvSpPr>
          <p:spPr>
            <a:xfrm>
              <a:off x="4613475" y="2136150"/>
              <a:ext cx="77575" cy="100075"/>
            </a:xfrm>
            <a:custGeom>
              <a:avLst/>
              <a:gdLst/>
              <a:ahLst/>
              <a:cxnLst/>
              <a:rect l="l" t="t" r="r" b="b"/>
              <a:pathLst>
                <a:path w="3103" h="4003" extrusionOk="0">
                  <a:moveTo>
                    <a:pt x="3102" y="0"/>
                  </a:moveTo>
                  <a:lnTo>
                    <a:pt x="0" y="1768"/>
                  </a:lnTo>
                  <a:lnTo>
                    <a:pt x="1668" y="4003"/>
                  </a:lnTo>
                  <a:lnTo>
                    <a:pt x="3102"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5"/>
            <p:cNvSpPr/>
            <p:nvPr/>
          </p:nvSpPr>
          <p:spPr>
            <a:xfrm>
              <a:off x="4501725" y="1460625"/>
              <a:ext cx="836300" cy="763750"/>
            </a:xfrm>
            <a:custGeom>
              <a:avLst/>
              <a:gdLst/>
              <a:ahLst/>
              <a:cxnLst/>
              <a:rect l="l" t="t" r="r" b="b"/>
              <a:pathLst>
                <a:path w="33452" h="30550" extrusionOk="0">
                  <a:moveTo>
                    <a:pt x="31791" y="0"/>
                  </a:moveTo>
                  <a:cubicBezTo>
                    <a:pt x="31605" y="0"/>
                    <a:pt x="31413" y="32"/>
                    <a:pt x="31223" y="102"/>
                  </a:cubicBezTo>
                  <a:lnTo>
                    <a:pt x="31189" y="102"/>
                  </a:lnTo>
                  <a:lnTo>
                    <a:pt x="601" y="17848"/>
                  </a:lnTo>
                  <a:cubicBezTo>
                    <a:pt x="367" y="17981"/>
                    <a:pt x="200" y="18181"/>
                    <a:pt x="100" y="18415"/>
                  </a:cubicBezTo>
                  <a:cubicBezTo>
                    <a:pt x="34" y="18582"/>
                    <a:pt x="0" y="18748"/>
                    <a:pt x="0" y="18882"/>
                  </a:cubicBezTo>
                  <a:lnTo>
                    <a:pt x="0" y="29289"/>
                  </a:lnTo>
                  <a:cubicBezTo>
                    <a:pt x="0" y="29723"/>
                    <a:pt x="234" y="30123"/>
                    <a:pt x="601" y="30357"/>
                  </a:cubicBezTo>
                  <a:cubicBezTo>
                    <a:pt x="833" y="30482"/>
                    <a:pt x="1103" y="30549"/>
                    <a:pt x="1376" y="30549"/>
                  </a:cubicBezTo>
                  <a:cubicBezTo>
                    <a:pt x="1613" y="30549"/>
                    <a:pt x="1852" y="30499"/>
                    <a:pt x="2068" y="30390"/>
                  </a:cubicBezTo>
                  <a:lnTo>
                    <a:pt x="2068" y="28455"/>
                  </a:lnTo>
                  <a:lnTo>
                    <a:pt x="31356" y="11443"/>
                  </a:lnTo>
                  <a:cubicBezTo>
                    <a:pt x="31723" y="11243"/>
                    <a:pt x="31956" y="10843"/>
                    <a:pt x="31956" y="10409"/>
                  </a:cubicBezTo>
                  <a:lnTo>
                    <a:pt x="31956" y="2003"/>
                  </a:lnTo>
                  <a:lnTo>
                    <a:pt x="33424" y="1703"/>
                  </a:lnTo>
                  <a:cubicBezTo>
                    <a:pt x="33452" y="737"/>
                    <a:pt x="32681" y="0"/>
                    <a:pt x="3179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5"/>
            <p:cNvSpPr/>
            <p:nvPr/>
          </p:nvSpPr>
          <p:spPr>
            <a:xfrm>
              <a:off x="4501725" y="1460625"/>
              <a:ext cx="836300" cy="763750"/>
            </a:xfrm>
            <a:custGeom>
              <a:avLst/>
              <a:gdLst/>
              <a:ahLst/>
              <a:cxnLst/>
              <a:rect l="l" t="t" r="r" b="b"/>
              <a:pathLst>
                <a:path w="33452" h="30550" extrusionOk="0">
                  <a:moveTo>
                    <a:pt x="31791" y="0"/>
                  </a:moveTo>
                  <a:cubicBezTo>
                    <a:pt x="31605" y="0"/>
                    <a:pt x="31413" y="32"/>
                    <a:pt x="31223" y="102"/>
                  </a:cubicBezTo>
                  <a:lnTo>
                    <a:pt x="31189" y="102"/>
                  </a:lnTo>
                  <a:lnTo>
                    <a:pt x="601" y="17848"/>
                  </a:lnTo>
                  <a:cubicBezTo>
                    <a:pt x="367" y="17981"/>
                    <a:pt x="200" y="18181"/>
                    <a:pt x="100" y="18415"/>
                  </a:cubicBezTo>
                  <a:cubicBezTo>
                    <a:pt x="34" y="18582"/>
                    <a:pt x="0" y="18748"/>
                    <a:pt x="0" y="18882"/>
                  </a:cubicBezTo>
                  <a:lnTo>
                    <a:pt x="0" y="29289"/>
                  </a:lnTo>
                  <a:cubicBezTo>
                    <a:pt x="0" y="29723"/>
                    <a:pt x="234" y="30123"/>
                    <a:pt x="601" y="30357"/>
                  </a:cubicBezTo>
                  <a:cubicBezTo>
                    <a:pt x="833" y="30482"/>
                    <a:pt x="1103" y="30549"/>
                    <a:pt x="1376" y="30549"/>
                  </a:cubicBezTo>
                  <a:cubicBezTo>
                    <a:pt x="1613" y="30549"/>
                    <a:pt x="1852" y="30499"/>
                    <a:pt x="2068" y="30390"/>
                  </a:cubicBezTo>
                  <a:lnTo>
                    <a:pt x="2068" y="28455"/>
                  </a:lnTo>
                  <a:lnTo>
                    <a:pt x="31356" y="11443"/>
                  </a:lnTo>
                  <a:cubicBezTo>
                    <a:pt x="31723" y="11243"/>
                    <a:pt x="31956" y="10843"/>
                    <a:pt x="31956" y="10409"/>
                  </a:cubicBezTo>
                  <a:lnTo>
                    <a:pt x="31956" y="2003"/>
                  </a:lnTo>
                  <a:lnTo>
                    <a:pt x="33424" y="1703"/>
                  </a:lnTo>
                  <a:cubicBezTo>
                    <a:pt x="33452" y="737"/>
                    <a:pt x="32681" y="0"/>
                    <a:pt x="317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5"/>
            <p:cNvSpPr/>
            <p:nvPr/>
          </p:nvSpPr>
          <p:spPr>
            <a:xfrm>
              <a:off x="4504225" y="1460975"/>
              <a:ext cx="833825" cy="489225"/>
            </a:xfrm>
            <a:custGeom>
              <a:avLst/>
              <a:gdLst/>
              <a:ahLst/>
              <a:cxnLst/>
              <a:rect l="l" t="t" r="r" b="b"/>
              <a:pathLst>
                <a:path w="33353" h="19569" extrusionOk="0">
                  <a:moveTo>
                    <a:pt x="31656" y="0"/>
                  </a:moveTo>
                  <a:cubicBezTo>
                    <a:pt x="31481" y="0"/>
                    <a:pt x="31301" y="28"/>
                    <a:pt x="31123" y="88"/>
                  </a:cubicBezTo>
                  <a:cubicBezTo>
                    <a:pt x="31123" y="88"/>
                    <a:pt x="31089" y="121"/>
                    <a:pt x="31089" y="121"/>
                  </a:cubicBezTo>
                  <a:lnTo>
                    <a:pt x="501" y="17867"/>
                  </a:lnTo>
                  <a:cubicBezTo>
                    <a:pt x="267" y="18001"/>
                    <a:pt x="100" y="18201"/>
                    <a:pt x="0" y="18434"/>
                  </a:cubicBezTo>
                  <a:lnTo>
                    <a:pt x="2035" y="19568"/>
                  </a:lnTo>
                  <a:lnTo>
                    <a:pt x="31856" y="2790"/>
                  </a:lnTo>
                  <a:lnTo>
                    <a:pt x="31856" y="1989"/>
                  </a:lnTo>
                  <a:lnTo>
                    <a:pt x="33324" y="1689"/>
                  </a:lnTo>
                  <a:lnTo>
                    <a:pt x="33324" y="1722"/>
                  </a:lnTo>
                  <a:cubicBezTo>
                    <a:pt x="33352" y="744"/>
                    <a:pt x="32561" y="0"/>
                    <a:pt x="3165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5"/>
            <p:cNvSpPr/>
            <p:nvPr/>
          </p:nvSpPr>
          <p:spPr>
            <a:xfrm>
              <a:off x="4504225" y="1460975"/>
              <a:ext cx="833825" cy="489225"/>
            </a:xfrm>
            <a:custGeom>
              <a:avLst/>
              <a:gdLst/>
              <a:ahLst/>
              <a:cxnLst/>
              <a:rect l="l" t="t" r="r" b="b"/>
              <a:pathLst>
                <a:path w="33353" h="19569" extrusionOk="0">
                  <a:moveTo>
                    <a:pt x="31656" y="0"/>
                  </a:moveTo>
                  <a:cubicBezTo>
                    <a:pt x="31481" y="0"/>
                    <a:pt x="31301" y="28"/>
                    <a:pt x="31123" y="88"/>
                  </a:cubicBezTo>
                  <a:cubicBezTo>
                    <a:pt x="31123" y="88"/>
                    <a:pt x="31089" y="121"/>
                    <a:pt x="31089" y="121"/>
                  </a:cubicBezTo>
                  <a:lnTo>
                    <a:pt x="501" y="17867"/>
                  </a:lnTo>
                  <a:cubicBezTo>
                    <a:pt x="267" y="18001"/>
                    <a:pt x="100" y="18201"/>
                    <a:pt x="0" y="18434"/>
                  </a:cubicBezTo>
                  <a:lnTo>
                    <a:pt x="2035" y="19568"/>
                  </a:lnTo>
                  <a:lnTo>
                    <a:pt x="31856" y="2790"/>
                  </a:lnTo>
                  <a:lnTo>
                    <a:pt x="31856" y="1989"/>
                  </a:lnTo>
                  <a:lnTo>
                    <a:pt x="33324" y="1689"/>
                  </a:lnTo>
                  <a:lnTo>
                    <a:pt x="33324" y="1722"/>
                  </a:lnTo>
                  <a:cubicBezTo>
                    <a:pt x="33352" y="744"/>
                    <a:pt x="32561" y="0"/>
                    <a:pt x="316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5"/>
            <p:cNvSpPr/>
            <p:nvPr/>
          </p:nvSpPr>
          <p:spPr>
            <a:xfrm>
              <a:off x="4537575" y="1489800"/>
              <a:ext cx="799775" cy="730625"/>
            </a:xfrm>
            <a:custGeom>
              <a:avLst/>
              <a:gdLst/>
              <a:ahLst/>
              <a:cxnLst/>
              <a:rect l="l" t="t" r="r" b="b"/>
              <a:pathLst>
                <a:path w="31991" h="29225" extrusionOk="0">
                  <a:moveTo>
                    <a:pt x="31451" y="1"/>
                  </a:moveTo>
                  <a:cubicBezTo>
                    <a:pt x="31365" y="1"/>
                    <a:pt x="31275" y="22"/>
                    <a:pt x="31190" y="69"/>
                  </a:cubicBezTo>
                  <a:lnTo>
                    <a:pt x="601" y="17815"/>
                  </a:lnTo>
                  <a:cubicBezTo>
                    <a:pt x="234" y="18015"/>
                    <a:pt x="1" y="18415"/>
                    <a:pt x="1" y="18849"/>
                  </a:cubicBezTo>
                  <a:lnTo>
                    <a:pt x="1" y="28689"/>
                  </a:lnTo>
                  <a:cubicBezTo>
                    <a:pt x="1" y="28996"/>
                    <a:pt x="255" y="29224"/>
                    <a:pt x="539" y="29224"/>
                  </a:cubicBezTo>
                  <a:cubicBezTo>
                    <a:pt x="626" y="29224"/>
                    <a:pt x="715" y="29203"/>
                    <a:pt x="801" y="29156"/>
                  </a:cubicBezTo>
                  <a:lnTo>
                    <a:pt x="31390" y="11444"/>
                  </a:lnTo>
                  <a:cubicBezTo>
                    <a:pt x="31757" y="11210"/>
                    <a:pt x="31990" y="10810"/>
                    <a:pt x="31990" y="10410"/>
                  </a:cubicBezTo>
                  <a:lnTo>
                    <a:pt x="31990" y="536"/>
                  </a:lnTo>
                  <a:cubicBezTo>
                    <a:pt x="31990" y="229"/>
                    <a:pt x="31736" y="1"/>
                    <a:pt x="3145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5"/>
            <p:cNvSpPr/>
            <p:nvPr/>
          </p:nvSpPr>
          <p:spPr>
            <a:xfrm>
              <a:off x="4576775" y="1563400"/>
              <a:ext cx="717200" cy="417650"/>
            </a:xfrm>
            <a:custGeom>
              <a:avLst/>
              <a:gdLst/>
              <a:ahLst/>
              <a:cxnLst/>
              <a:rect l="l" t="t" r="r" b="b"/>
              <a:pathLst>
                <a:path w="28688" h="16706" extrusionOk="0">
                  <a:moveTo>
                    <a:pt x="28320" y="1"/>
                  </a:moveTo>
                  <a:cubicBezTo>
                    <a:pt x="28277" y="1"/>
                    <a:pt x="28232" y="9"/>
                    <a:pt x="28187" y="27"/>
                  </a:cubicBezTo>
                  <a:lnTo>
                    <a:pt x="301" y="16105"/>
                  </a:lnTo>
                  <a:cubicBezTo>
                    <a:pt x="0" y="16272"/>
                    <a:pt x="134" y="16706"/>
                    <a:pt x="467" y="16706"/>
                  </a:cubicBezTo>
                  <a:cubicBezTo>
                    <a:pt x="534" y="16706"/>
                    <a:pt x="601" y="16706"/>
                    <a:pt x="634" y="16672"/>
                  </a:cubicBezTo>
                  <a:lnTo>
                    <a:pt x="28487" y="561"/>
                  </a:lnTo>
                  <a:cubicBezTo>
                    <a:pt x="28621" y="494"/>
                    <a:pt x="28688" y="294"/>
                    <a:pt x="28621" y="160"/>
                  </a:cubicBezTo>
                  <a:cubicBezTo>
                    <a:pt x="28548" y="63"/>
                    <a:pt x="28439" y="1"/>
                    <a:pt x="28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5"/>
            <p:cNvSpPr/>
            <p:nvPr/>
          </p:nvSpPr>
          <p:spPr>
            <a:xfrm>
              <a:off x="4576775" y="1619100"/>
              <a:ext cx="717200" cy="417825"/>
            </a:xfrm>
            <a:custGeom>
              <a:avLst/>
              <a:gdLst/>
              <a:ahLst/>
              <a:cxnLst/>
              <a:rect l="l" t="t" r="r" b="b"/>
              <a:pathLst>
                <a:path w="28688" h="16713" extrusionOk="0">
                  <a:moveTo>
                    <a:pt x="28352" y="1"/>
                  </a:moveTo>
                  <a:cubicBezTo>
                    <a:pt x="28298" y="1"/>
                    <a:pt x="28243" y="12"/>
                    <a:pt x="28187" y="34"/>
                  </a:cubicBezTo>
                  <a:lnTo>
                    <a:pt x="301" y="16112"/>
                  </a:lnTo>
                  <a:cubicBezTo>
                    <a:pt x="0" y="16246"/>
                    <a:pt x="134" y="16713"/>
                    <a:pt x="467" y="16713"/>
                  </a:cubicBezTo>
                  <a:cubicBezTo>
                    <a:pt x="534" y="16679"/>
                    <a:pt x="567" y="16646"/>
                    <a:pt x="601" y="16646"/>
                  </a:cubicBezTo>
                  <a:lnTo>
                    <a:pt x="28487" y="568"/>
                  </a:lnTo>
                  <a:cubicBezTo>
                    <a:pt x="28621" y="468"/>
                    <a:pt x="28688" y="301"/>
                    <a:pt x="28621" y="134"/>
                  </a:cubicBezTo>
                  <a:cubicBezTo>
                    <a:pt x="28554" y="45"/>
                    <a:pt x="28458" y="1"/>
                    <a:pt x="283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5"/>
            <p:cNvSpPr/>
            <p:nvPr/>
          </p:nvSpPr>
          <p:spPr>
            <a:xfrm>
              <a:off x="4576775" y="1729450"/>
              <a:ext cx="624775" cy="362525"/>
            </a:xfrm>
            <a:custGeom>
              <a:avLst/>
              <a:gdLst/>
              <a:ahLst/>
              <a:cxnLst/>
              <a:rect l="l" t="t" r="r" b="b"/>
              <a:pathLst>
                <a:path w="24991" h="14501" extrusionOk="0">
                  <a:moveTo>
                    <a:pt x="24528" y="1"/>
                  </a:moveTo>
                  <a:cubicBezTo>
                    <a:pt x="24472" y="1"/>
                    <a:pt x="24412" y="18"/>
                    <a:pt x="24351" y="56"/>
                  </a:cubicBezTo>
                  <a:lnTo>
                    <a:pt x="301" y="13900"/>
                  </a:lnTo>
                  <a:cubicBezTo>
                    <a:pt x="0" y="14066"/>
                    <a:pt x="134" y="14500"/>
                    <a:pt x="467" y="14500"/>
                  </a:cubicBezTo>
                  <a:cubicBezTo>
                    <a:pt x="534" y="14500"/>
                    <a:pt x="567" y="14467"/>
                    <a:pt x="634" y="14467"/>
                  </a:cubicBezTo>
                  <a:lnTo>
                    <a:pt x="24685" y="590"/>
                  </a:lnTo>
                  <a:cubicBezTo>
                    <a:pt x="24991" y="423"/>
                    <a:pt x="24809" y="1"/>
                    <a:pt x="245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5"/>
            <p:cNvSpPr/>
            <p:nvPr/>
          </p:nvSpPr>
          <p:spPr>
            <a:xfrm>
              <a:off x="4577025" y="1729650"/>
              <a:ext cx="716950" cy="417400"/>
            </a:xfrm>
            <a:custGeom>
              <a:avLst/>
              <a:gdLst/>
              <a:ahLst/>
              <a:cxnLst/>
              <a:rect l="l" t="t" r="r" b="b"/>
              <a:pathLst>
                <a:path w="28678" h="16696" extrusionOk="0">
                  <a:moveTo>
                    <a:pt x="28342" y="0"/>
                  </a:moveTo>
                  <a:cubicBezTo>
                    <a:pt x="28288" y="0"/>
                    <a:pt x="28233" y="15"/>
                    <a:pt x="28177" y="48"/>
                  </a:cubicBezTo>
                  <a:lnTo>
                    <a:pt x="291" y="16093"/>
                  </a:lnTo>
                  <a:cubicBezTo>
                    <a:pt x="1" y="16254"/>
                    <a:pt x="115" y="16695"/>
                    <a:pt x="424" y="16695"/>
                  </a:cubicBezTo>
                  <a:cubicBezTo>
                    <a:pt x="435" y="16695"/>
                    <a:pt x="446" y="16695"/>
                    <a:pt x="457" y="16694"/>
                  </a:cubicBezTo>
                  <a:cubicBezTo>
                    <a:pt x="524" y="16694"/>
                    <a:pt x="591" y="16694"/>
                    <a:pt x="624" y="16660"/>
                  </a:cubicBezTo>
                  <a:lnTo>
                    <a:pt x="28477" y="582"/>
                  </a:lnTo>
                  <a:cubicBezTo>
                    <a:pt x="28611" y="482"/>
                    <a:pt x="28678" y="315"/>
                    <a:pt x="28611" y="148"/>
                  </a:cubicBezTo>
                  <a:cubicBezTo>
                    <a:pt x="28544" y="60"/>
                    <a:pt x="28448" y="0"/>
                    <a:pt x="283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5"/>
            <p:cNvSpPr/>
            <p:nvPr/>
          </p:nvSpPr>
          <p:spPr>
            <a:xfrm>
              <a:off x="2084150" y="2784925"/>
              <a:ext cx="60900" cy="95100"/>
            </a:xfrm>
            <a:custGeom>
              <a:avLst/>
              <a:gdLst/>
              <a:ahLst/>
              <a:cxnLst/>
              <a:rect l="l" t="t" r="r" b="b"/>
              <a:pathLst>
                <a:path w="2436" h="3804" extrusionOk="0">
                  <a:moveTo>
                    <a:pt x="2236" y="1"/>
                  </a:moveTo>
                  <a:lnTo>
                    <a:pt x="1" y="1269"/>
                  </a:lnTo>
                  <a:lnTo>
                    <a:pt x="1035" y="3003"/>
                  </a:lnTo>
                  <a:cubicBezTo>
                    <a:pt x="1068" y="3003"/>
                    <a:pt x="1068" y="3036"/>
                    <a:pt x="1102" y="3036"/>
                  </a:cubicBezTo>
                  <a:lnTo>
                    <a:pt x="2436" y="3804"/>
                  </a:lnTo>
                  <a:lnTo>
                    <a:pt x="2436" y="1168"/>
                  </a:lnTo>
                  <a:lnTo>
                    <a:pt x="1669" y="1736"/>
                  </a:lnTo>
                  <a:lnTo>
                    <a:pt x="1669" y="1736"/>
                  </a:lnTo>
                  <a:lnTo>
                    <a:pt x="2236"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5"/>
            <p:cNvSpPr/>
            <p:nvPr/>
          </p:nvSpPr>
          <p:spPr>
            <a:xfrm>
              <a:off x="2084150" y="2784925"/>
              <a:ext cx="60900" cy="95100"/>
            </a:xfrm>
            <a:custGeom>
              <a:avLst/>
              <a:gdLst/>
              <a:ahLst/>
              <a:cxnLst/>
              <a:rect l="l" t="t" r="r" b="b"/>
              <a:pathLst>
                <a:path w="2436" h="3804" extrusionOk="0">
                  <a:moveTo>
                    <a:pt x="2236" y="1"/>
                  </a:moveTo>
                  <a:lnTo>
                    <a:pt x="1" y="1269"/>
                  </a:lnTo>
                  <a:lnTo>
                    <a:pt x="1035" y="3003"/>
                  </a:lnTo>
                  <a:cubicBezTo>
                    <a:pt x="1068" y="3003"/>
                    <a:pt x="1068" y="3036"/>
                    <a:pt x="1102" y="3036"/>
                  </a:cubicBezTo>
                  <a:lnTo>
                    <a:pt x="2436" y="3804"/>
                  </a:lnTo>
                  <a:lnTo>
                    <a:pt x="2436" y="1168"/>
                  </a:lnTo>
                  <a:lnTo>
                    <a:pt x="1669" y="1736"/>
                  </a:lnTo>
                  <a:lnTo>
                    <a:pt x="1669" y="1736"/>
                  </a:lnTo>
                  <a:lnTo>
                    <a:pt x="223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5"/>
            <p:cNvSpPr/>
            <p:nvPr/>
          </p:nvSpPr>
          <p:spPr>
            <a:xfrm>
              <a:off x="1994925" y="2479325"/>
              <a:ext cx="275225" cy="400600"/>
            </a:xfrm>
            <a:custGeom>
              <a:avLst/>
              <a:gdLst/>
              <a:ahLst/>
              <a:cxnLst/>
              <a:rect l="l" t="t" r="r" b="b"/>
              <a:pathLst>
                <a:path w="11009" h="16024" extrusionOk="0">
                  <a:moveTo>
                    <a:pt x="9269" y="1"/>
                  </a:moveTo>
                  <a:cubicBezTo>
                    <a:pt x="9046" y="1"/>
                    <a:pt x="8821" y="52"/>
                    <a:pt x="8607" y="150"/>
                  </a:cubicBezTo>
                  <a:lnTo>
                    <a:pt x="768" y="4686"/>
                  </a:lnTo>
                  <a:cubicBezTo>
                    <a:pt x="534" y="4820"/>
                    <a:pt x="334" y="5020"/>
                    <a:pt x="234" y="5253"/>
                  </a:cubicBezTo>
                  <a:cubicBezTo>
                    <a:pt x="134" y="5453"/>
                    <a:pt x="67" y="5654"/>
                    <a:pt x="67" y="5887"/>
                  </a:cubicBezTo>
                  <a:lnTo>
                    <a:pt x="67" y="14593"/>
                  </a:lnTo>
                  <a:cubicBezTo>
                    <a:pt x="67" y="14593"/>
                    <a:pt x="1" y="15227"/>
                    <a:pt x="935" y="15727"/>
                  </a:cubicBezTo>
                  <a:cubicBezTo>
                    <a:pt x="935" y="15727"/>
                    <a:pt x="1389" y="16024"/>
                    <a:pt x="1887" y="16024"/>
                  </a:cubicBezTo>
                  <a:cubicBezTo>
                    <a:pt x="2036" y="16024"/>
                    <a:pt x="2189" y="15997"/>
                    <a:pt x="2336" y="15928"/>
                  </a:cubicBezTo>
                  <a:lnTo>
                    <a:pt x="2336" y="13826"/>
                  </a:lnTo>
                  <a:lnTo>
                    <a:pt x="8373" y="10390"/>
                  </a:lnTo>
                  <a:cubicBezTo>
                    <a:pt x="8874" y="10090"/>
                    <a:pt x="9207" y="9523"/>
                    <a:pt x="9207" y="8923"/>
                  </a:cubicBezTo>
                  <a:lnTo>
                    <a:pt x="9207" y="2251"/>
                  </a:lnTo>
                  <a:lnTo>
                    <a:pt x="11009" y="1551"/>
                  </a:lnTo>
                  <a:cubicBezTo>
                    <a:pt x="11009" y="783"/>
                    <a:pt x="10341" y="250"/>
                    <a:pt x="9741" y="83"/>
                  </a:cubicBezTo>
                  <a:cubicBezTo>
                    <a:pt x="9588" y="27"/>
                    <a:pt x="9429" y="1"/>
                    <a:pt x="926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5"/>
            <p:cNvSpPr/>
            <p:nvPr/>
          </p:nvSpPr>
          <p:spPr>
            <a:xfrm>
              <a:off x="1994925" y="2479325"/>
              <a:ext cx="275225" cy="400600"/>
            </a:xfrm>
            <a:custGeom>
              <a:avLst/>
              <a:gdLst/>
              <a:ahLst/>
              <a:cxnLst/>
              <a:rect l="l" t="t" r="r" b="b"/>
              <a:pathLst>
                <a:path w="11009" h="16024" extrusionOk="0">
                  <a:moveTo>
                    <a:pt x="9269" y="1"/>
                  </a:moveTo>
                  <a:cubicBezTo>
                    <a:pt x="9046" y="1"/>
                    <a:pt x="8821" y="52"/>
                    <a:pt x="8607" y="150"/>
                  </a:cubicBezTo>
                  <a:lnTo>
                    <a:pt x="768" y="4686"/>
                  </a:lnTo>
                  <a:cubicBezTo>
                    <a:pt x="534" y="4820"/>
                    <a:pt x="334" y="5020"/>
                    <a:pt x="234" y="5253"/>
                  </a:cubicBezTo>
                  <a:cubicBezTo>
                    <a:pt x="134" y="5453"/>
                    <a:pt x="67" y="5654"/>
                    <a:pt x="67" y="5887"/>
                  </a:cubicBezTo>
                  <a:lnTo>
                    <a:pt x="67" y="14593"/>
                  </a:lnTo>
                  <a:cubicBezTo>
                    <a:pt x="67" y="14593"/>
                    <a:pt x="1" y="15227"/>
                    <a:pt x="935" y="15727"/>
                  </a:cubicBezTo>
                  <a:cubicBezTo>
                    <a:pt x="935" y="15727"/>
                    <a:pt x="1389" y="16024"/>
                    <a:pt x="1887" y="16024"/>
                  </a:cubicBezTo>
                  <a:cubicBezTo>
                    <a:pt x="2036" y="16024"/>
                    <a:pt x="2189" y="15997"/>
                    <a:pt x="2336" y="15928"/>
                  </a:cubicBezTo>
                  <a:lnTo>
                    <a:pt x="2336" y="13826"/>
                  </a:lnTo>
                  <a:lnTo>
                    <a:pt x="8373" y="10390"/>
                  </a:lnTo>
                  <a:cubicBezTo>
                    <a:pt x="8874" y="10090"/>
                    <a:pt x="9207" y="9523"/>
                    <a:pt x="9207" y="8923"/>
                  </a:cubicBezTo>
                  <a:lnTo>
                    <a:pt x="9207" y="2251"/>
                  </a:lnTo>
                  <a:lnTo>
                    <a:pt x="11009" y="1551"/>
                  </a:lnTo>
                  <a:cubicBezTo>
                    <a:pt x="11009" y="783"/>
                    <a:pt x="10341" y="250"/>
                    <a:pt x="9741" y="83"/>
                  </a:cubicBezTo>
                  <a:cubicBezTo>
                    <a:pt x="9588" y="27"/>
                    <a:pt x="9429" y="1"/>
                    <a:pt x="9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5"/>
            <p:cNvSpPr/>
            <p:nvPr/>
          </p:nvSpPr>
          <p:spPr>
            <a:xfrm>
              <a:off x="2000775" y="2479325"/>
              <a:ext cx="269375" cy="161375"/>
            </a:xfrm>
            <a:custGeom>
              <a:avLst/>
              <a:gdLst/>
              <a:ahLst/>
              <a:cxnLst/>
              <a:rect l="l" t="t" r="r" b="b"/>
              <a:pathLst>
                <a:path w="10775" h="6455" extrusionOk="0">
                  <a:moveTo>
                    <a:pt x="9035" y="1"/>
                  </a:moveTo>
                  <a:cubicBezTo>
                    <a:pt x="8812" y="1"/>
                    <a:pt x="8587" y="52"/>
                    <a:pt x="8373" y="150"/>
                  </a:cubicBezTo>
                  <a:lnTo>
                    <a:pt x="534" y="4686"/>
                  </a:lnTo>
                  <a:cubicBezTo>
                    <a:pt x="300" y="4820"/>
                    <a:pt x="100" y="5020"/>
                    <a:pt x="0" y="5253"/>
                  </a:cubicBezTo>
                  <a:lnTo>
                    <a:pt x="1935" y="6454"/>
                  </a:lnTo>
                  <a:lnTo>
                    <a:pt x="8973" y="3018"/>
                  </a:lnTo>
                  <a:lnTo>
                    <a:pt x="8973" y="2251"/>
                  </a:lnTo>
                  <a:lnTo>
                    <a:pt x="10775" y="1551"/>
                  </a:lnTo>
                  <a:cubicBezTo>
                    <a:pt x="10775" y="783"/>
                    <a:pt x="10107" y="250"/>
                    <a:pt x="9507" y="83"/>
                  </a:cubicBezTo>
                  <a:cubicBezTo>
                    <a:pt x="9354" y="27"/>
                    <a:pt x="9195" y="1"/>
                    <a:pt x="903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5"/>
            <p:cNvSpPr/>
            <p:nvPr/>
          </p:nvSpPr>
          <p:spPr>
            <a:xfrm>
              <a:off x="2000775" y="2479325"/>
              <a:ext cx="269375" cy="161375"/>
            </a:xfrm>
            <a:custGeom>
              <a:avLst/>
              <a:gdLst/>
              <a:ahLst/>
              <a:cxnLst/>
              <a:rect l="l" t="t" r="r" b="b"/>
              <a:pathLst>
                <a:path w="10775" h="6455" extrusionOk="0">
                  <a:moveTo>
                    <a:pt x="9035" y="1"/>
                  </a:moveTo>
                  <a:cubicBezTo>
                    <a:pt x="8812" y="1"/>
                    <a:pt x="8587" y="52"/>
                    <a:pt x="8373" y="150"/>
                  </a:cubicBezTo>
                  <a:lnTo>
                    <a:pt x="534" y="4686"/>
                  </a:lnTo>
                  <a:cubicBezTo>
                    <a:pt x="300" y="4820"/>
                    <a:pt x="100" y="5020"/>
                    <a:pt x="0" y="5253"/>
                  </a:cubicBezTo>
                  <a:lnTo>
                    <a:pt x="1935" y="6454"/>
                  </a:lnTo>
                  <a:lnTo>
                    <a:pt x="8973" y="3018"/>
                  </a:lnTo>
                  <a:lnTo>
                    <a:pt x="8973" y="2251"/>
                  </a:lnTo>
                  <a:lnTo>
                    <a:pt x="10775" y="1551"/>
                  </a:lnTo>
                  <a:cubicBezTo>
                    <a:pt x="10775" y="783"/>
                    <a:pt x="10107" y="250"/>
                    <a:pt x="9507" y="83"/>
                  </a:cubicBezTo>
                  <a:cubicBezTo>
                    <a:pt x="9354" y="27"/>
                    <a:pt x="9195" y="1"/>
                    <a:pt x="90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5"/>
            <p:cNvSpPr/>
            <p:nvPr/>
          </p:nvSpPr>
          <p:spPr>
            <a:xfrm>
              <a:off x="2041625" y="2509400"/>
              <a:ext cx="228525" cy="369800"/>
            </a:xfrm>
            <a:custGeom>
              <a:avLst/>
              <a:gdLst/>
              <a:ahLst/>
              <a:cxnLst/>
              <a:rect l="l" t="t" r="r" b="b"/>
              <a:pathLst>
                <a:path w="9141" h="14792" extrusionOk="0">
                  <a:moveTo>
                    <a:pt x="8750" y="0"/>
                  </a:moveTo>
                  <a:cubicBezTo>
                    <a:pt x="8690" y="0"/>
                    <a:pt x="8630" y="15"/>
                    <a:pt x="8573" y="47"/>
                  </a:cubicBezTo>
                  <a:lnTo>
                    <a:pt x="701" y="4551"/>
                  </a:lnTo>
                  <a:cubicBezTo>
                    <a:pt x="268" y="4784"/>
                    <a:pt x="1" y="5251"/>
                    <a:pt x="1" y="5751"/>
                  </a:cubicBezTo>
                  <a:lnTo>
                    <a:pt x="1" y="14458"/>
                  </a:lnTo>
                  <a:cubicBezTo>
                    <a:pt x="1" y="14664"/>
                    <a:pt x="161" y="14791"/>
                    <a:pt x="326" y="14791"/>
                  </a:cubicBezTo>
                  <a:cubicBezTo>
                    <a:pt x="374" y="14791"/>
                    <a:pt x="423" y="14780"/>
                    <a:pt x="468" y="14758"/>
                  </a:cubicBezTo>
                  <a:lnTo>
                    <a:pt x="8307" y="10288"/>
                  </a:lnTo>
                  <a:cubicBezTo>
                    <a:pt x="8807" y="9954"/>
                    <a:pt x="9141" y="9421"/>
                    <a:pt x="9141" y="8820"/>
                  </a:cubicBezTo>
                  <a:lnTo>
                    <a:pt x="9141" y="348"/>
                  </a:lnTo>
                  <a:cubicBezTo>
                    <a:pt x="9115" y="145"/>
                    <a:pt x="8936" y="0"/>
                    <a:pt x="875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5"/>
            <p:cNvSpPr/>
            <p:nvPr/>
          </p:nvSpPr>
          <p:spPr>
            <a:xfrm>
              <a:off x="2118350" y="2803275"/>
              <a:ext cx="55075" cy="76875"/>
            </a:xfrm>
            <a:custGeom>
              <a:avLst/>
              <a:gdLst/>
              <a:ahLst/>
              <a:cxnLst/>
              <a:rect l="l" t="t" r="r" b="b"/>
              <a:pathLst>
                <a:path w="2203" h="3075" extrusionOk="0">
                  <a:moveTo>
                    <a:pt x="2202" y="1"/>
                  </a:moveTo>
                  <a:lnTo>
                    <a:pt x="1" y="1268"/>
                  </a:lnTo>
                  <a:lnTo>
                    <a:pt x="1035" y="3003"/>
                  </a:lnTo>
                  <a:cubicBezTo>
                    <a:pt x="1050" y="3049"/>
                    <a:pt x="1094" y="3074"/>
                    <a:pt x="1141" y="3074"/>
                  </a:cubicBezTo>
                  <a:cubicBezTo>
                    <a:pt x="1194" y="3074"/>
                    <a:pt x="1250" y="3041"/>
                    <a:pt x="1268" y="2970"/>
                  </a:cubicBezTo>
                  <a:lnTo>
                    <a:pt x="2202"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5"/>
            <p:cNvSpPr/>
            <p:nvPr/>
          </p:nvSpPr>
          <p:spPr>
            <a:xfrm>
              <a:off x="2200075" y="2635325"/>
              <a:ext cx="36725" cy="42250"/>
            </a:xfrm>
            <a:custGeom>
              <a:avLst/>
              <a:gdLst/>
              <a:ahLst/>
              <a:cxnLst/>
              <a:rect l="l" t="t" r="r" b="b"/>
              <a:pathLst>
                <a:path w="1469" h="1690" extrusionOk="0">
                  <a:moveTo>
                    <a:pt x="1097" y="0"/>
                  </a:moveTo>
                  <a:cubicBezTo>
                    <a:pt x="990" y="0"/>
                    <a:pt x="866" y="37"/>
                    <a:pt x="734" y="114"/>
                  </a:cubicBezTo>
                  <a:cubicBezTo>
                    <a:pt x="334" y="381"/>
                    <a:pt x="67" y="781"/>
                    <a:pt x="1" y="1282"/>
                  </a:cubicBezTo>
                  <a:cubicBezTo>
                    <a:pt x="1" y="1532"/>
                    <a:pt x="156" y="1690"/>
                    <a:pt x="383" y="1690"/>
                  </a:cubicBezTo>
                  <a:cubicBezTo>
                    <a:pt x="487" y="1690"/>
                    <a:pt x="608" y="1656"/>
                    <a:pt x="734" y="1582"/>
                  </a:cubicBezTo>
                  <a:cubicBezTo>
                    <a:pt x="1135" y="1315"/>
                    <a:pt x="1402" y="915"/>
                    <a:pt x="1468" y="448"/>
                  </a:cubicBezTo>
                  <a:cubicBezTo>
                    <a:pt x="1468" y="156"/>
                    <a:pt x="1318" y="0"/>
                    <a:pt x="10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5"/>
            <p:cNvSpPr/>
            <p:nvPr/>
          </p:nvSpPr>
          <p:spPr>
            <a:xfrm>
              <a:off x="2135875" y="2672825"/>
              <a:ext cx="35875" cy="41875"/>
            </a:xfrm>
            <a:custGeom>
              <a:avLst/>
              <a:gdLst/>
              <a:ahLst/>
              <a:cxnLst/>
              <a:rect l="l" t="t" r="r" b="b"/>
              <a:pathLst>
                <a:path w="1435" h="1675" extrusionOk="0">
                  <a:moveTo>
                    <a:pt x="1069" y="0"/>
                  </a:moveTo>
                  <a:cubicBezTo>
                    <a:pt x="960" y="0"/>
                    <a:pt x="834" y="37"/>
                    <a:pt x="701" y="115"/>
                  </a:cubicBezTo>
                  <a:cubicBezTo>
                    <a:pt x="300" y="382"/>
                    <a:pt x="33" y="782"/>
                    <a:pt x="0" y="1249"/>
                  </a:cubicBezTo>
                  <a:cubicBezTo>
                    <a:pt x="0" y="1526"/>
                    <a:pt x="143" y="1675"/>
                    <a:pt x="363" y="1675"/>
                  </a:cubicBezTo>
                  <a:cubicBezTo>
                    <a:pt x="462" y="1675"/>
                    <a:pt x="577" y="1645"/>
                    <a:pt x="701" y="1583"/>
                  </a:cubicBezTo>
                  <a:cubicBezTo>
                    <a:pt x="1101" y="1316"/>
                    <a:pt x="1368" y="916"/>
                    <a:pt x="1434" y="415"/>
                  </a:cubicBezTo>
                  <a:cubicBezTo>
                    <a:pt x="1434" y="148"/>
                    <a:pt x="1286" y="0"/>
                    <a:pt x="1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5"/>
            <p:cNvSpPr/>
            <p:nvPr/>
          </p:nvSpPr>
          <p:spPr>
            <a:xfrm>
              <a:off x="2070825" y="2710350"/>
              <a:ext cx="35875" cy="41625"/>
            </a:xfrm>
            <a:custGeom>
              <a:avLst/>
              <a:gdLst/>
              <a:ahLst/>
              <a:cxnLst/>
              <a:rect l="l" t="t" r="r" b="b"/>
              <a:pathLst>
                <a:path w="1435" h="1665" extrusionOk="0">
                  <a:moveTo>
                    <a:pt x="1069" y="0"/>
                  </a:moveTo>
                  <a:cubicBezTo>
                    <a:pt x="960" y="0"/>
                    <a:pt x="834" y="37"/>
                    <a:pt x="701" y="115"/>
                  </a:cubicBezTo>
                  <a:cubicBezTo>
                    <a:pt x="300" y="349"/>
                    <a:pt x="34" y="782"/>
                    <a:pt x="0" y="1249"/>
                  </a:cubicBezTo>
                  <a:cubicBezTo>
                    <a:pt x="0" y="1516"/>
                    <a:pt x="148" y="1664"/>
                    <a:pt x="356" y="1664"/>
                  </a:cubicBezTo>
                  <a:cubicBezTo>
                    <a:pt x="460" y="1664"/>
                    <a:pt x="578" y="1627"/>
                    <a:pt x="701" y="1550"/>
                  </a:cubicBezTo>
                  <a:cubicBezTo>
                    <a:pt x="1134" y="1316"/>
                    <a:pt x="1401" y="882"/>
                    <a:pt x="1435" y="415"/>
                  </a:cubicBezTo>
                  <a:cubicBezTo>
                    <a:pt x="1435" y="149"/>
                    <a:pt x="1286" y="0"/>
                    <a:pt x="1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5"/>
            <p:cNvSpPr/>
            <p:nvPr/>
          </p:nvSpPr>
          <p:spPr>
            <a:xfrm>
              <a:off x="4777750" y="4084625"/>
              <a:ext cx="470350" cy="271050"/>
            </a:xfrm>
            <a:custGeom>
              <a:avLst/>
              <a:gdLst/>
              <a:ahLst/>
              <a:cxnLst/>
              <a:rect l="l" t="t" r="r" b="b"/>
              <a:pathLst>
                <a:path w="18814" h="10842" extrusionOk="0">
                  <a:moveTo>
                    <a:pt x="2986" y="0"/>
                  </a:moveTo>
                  <a:cubicBezTo>
                    <a:pt x="2911" y="0"/>
                    <a:pt x="2836" y="17"/>
                    <a:pt x="2769" y="50"/>
                  </a:cubicBezTo>
                  <a:lnTo>
                    <a:pt x="101" y="1585"/>
                  </a:lnTo>
                  <a:cubicBezTo>
                    <a:pt x="0" y="1651"/>
                    <a:pt x="0" y="1751"/>
                    <a:pt x="101" y="1818"/>
                  </a:cubicBezTo>
                  <a:lnTo>
                    <a:pt x="15645" y="10791"/>
                  </a:lnTo>
                  <a:cubicBezTo>
                    <a:pt x="15712" y="10825"/>
                    <a:pt x="15787" y="10841"/>
                    <a:pt x="15858" y="10841"/>
                  </a:cubicBezTo>
                  <a:cubicBezTo>
                    <a:pt x="15929" y="10841"/>
                    <a:pt x="15995" y="10825"/>
                    <a:pt x="16045" y="10791"/>
                  </a:cubicBezTo>
                  <a:lnTo>
                    <a:pt x="18747" y="9257"/>
                  </a:lnTo>
                  <a:cubicBezTo>
                    <a:pt x="18814" y="9190"/>
                    <a:pt x="18814" y="9057"/>
                    <a:pt x="18747" y="9023"/>
                  </a:cubicBezTo>
                  <a:lnTo>
                    <a:pt x="3203" y="50"/>
                  </a:lnTo>
                  <a:cubicBezTo>
                    <a:pt x="3136" y="17"/>
                    <a:pt x="3061" y="0"/>
                    <a:pt x="2986"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5"/>
            <p:cNvSpPr/>
            <p:nvPr/>
          </p:nvSpPr>
          <p:spPr>
            <a:xfrm>
              <a:off x="5161350" y="3923250"/>
              <a:ext cx="85925" cy="374450"/>
            </a:xfrm>
            <a:custGeom>
              <a:avLst/>
              <a:gdLst/>
              <a:ahLst/>
              <a:cxnLst/>
              <a:rect l="l" t="t" r="r" b="b"/>
              <a:pathLst>
                <a:path w="3437" h="14978" extrusionOk="0">
                  <a:moveTo>
                    <a:pt x="3437" y="1"/>
                  </a:moveTo>
                  <a:lnTo>
                    <a:pt x="1135" y="701"/>
                  </a:lnTo>
                  <a:lnTo>
                    <a:pt x="501" y="1735"/>
                  </a:lnTo>
                  <a:lnTo>
                    <a:pt x="1" y="14978"/>
                  </a:lnTo>
                  <a:cubicBezTo>
                    <a:pt x="501" y="14978"/>
                    <a:pt x="1001" y="14878"/>
                    <a:pt x="1468" y="14678"/>
                  </a:cubicBezTo>
                  <a:cubicBezTo>
                    <a:pt x="1935" y="14478"/>
                    <a:pt x="2436" y="14244"/>
                    <a:pt x="2869" y="13944"/>
                  </a:cubicBezTo>
                  <a:cubicBezTo>
                    <a:pt x="3203" y="13710"/>
                    <a:pt x="3437" y="13310"/>
                    <a:pt x="3437" y="12876"/>
                  </a:cubicBezTo>
                  <a:lnTo>
                    <a:pt x="3437"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5"/>
            <p:cNvSpPr/>
            <p:nvPr/>
          </p:nvSpPr>
          <p:spPr>
            <a:xfrm>
              <a:off x="4778575" y="3738125"/>
              <a:ext cx="395325" cy="559650"/>
            </a:xfrm>
            <a:custGeom>
              <a:avLst/>
              <a:gdLst/>
              <a:ahLst/>
              <a:cxnLst/>
              <a:rect l="l" t="t" r="r" b="b"/>
              <a:pathLst>
                <a:path w="15813" h="22386" extrusionOk="0">
                  <a:moveTo>
                    <a:pt x="1" y="0"/>
                  </a:moveTo>
                  <a:lnTo>
                    <a:pt x="1" y="12276"/>
                  </a:lnTo>
                  <a:cubicBezTo>
                    <a:pt x="1" y="13110"/>
                    <a:pt x="434" y="13877"/>
                    <a:pt x="1135" y="14344"/>
                  </a:cubicBezTo>
                  <a:lnTo>
                    <a:pt x="14578" y="22116"/>
                  </a:lnTo>
                  <a:cubicBezTo>
                    <a:pt x="14778" y="22249"/>
                    <a:pt x="15012" y="22350"/>
                    <a:pt x="15245" y="22383"/>
                  </a:cubicBezTo>
                  <a:cubicBezTo>
                    <a:pt x="15262" y="22385"/>
                    <a:pt x="15279" y="22386"/>
                    <a:pt x="15296" y="22386"/>
                  </a:cubicBezTo>
                  <a:cubicBezTo>
                    <a:pt x="15575" y="22386"/>
                    <a:pt x="15812" y="22132"/>
                    <a:pt x="15812" y="21849"/>
                  </a:cubicBezTo>
                  <a:lnTo>
                    <a:pt x="15812" y="9140"/>
                  </a:lnTo>
                  <a:lnTo>
                    <a:pt x="14178" y="7606"/>
                  </a:lnTo>
                  <a:lnTo>
                    <a:pt x="2803" y="767"/>
                  </a:lnTo>
                  <a:lnTo>
                    <a:pt x="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5"/>
            <p:cNvSpPr/>
            <p:nvPr/>
          </p:nvSpPr>
          <p:spPr>
            <a:xfrm>
              <a:off x="4778575" y="3738125"/>
              <a:ext cx="395325" cy="559650"/>
            </a:xfrm>
            <a:custGeom>
              <a:avLst/>
              <a:gdLst/>
              <a:ahLst/>
              <a:cxnLst/>
              <a:rect l="l" t="t" r="r" b="b"/>
              <a:pathLst>
                <a:path w="15813" h="22386" extrusionOk="0">
                  <a:moveTo>
                    <a:pt x="1" y="0"/>
                  </a:moveTo>
                  <a:lnTo>
                    <a:pt x="1" y="12276"/>
                  </a:lnTo>
                  <a:cubicBezTo>
                    <a:pt x="1" y="13110"/>
                    <a:pt x="434" y="13877"/>
                    <a:pt x="1135" y="14344"/>
                  </a:cubicBezTo>
                  <a:lnTo>
                    <a:pt x="14578" y="22116"/>
                  </a:lnTo>
                  <a:cubicBezTo>
                    <a:pt x="14778" y="22249"/>
                    <a:pt x="15012" y="22350"/>
                    <a:pt x="15245" y="22383"/>
                  </a:cubicBezTo>
                  <a:cubicBezTo>
                    <a:pt x="15262" y="22385"/>
                    <a:pt x="15279" y="22386"/>
                    <a:pt x="15296" y="22386"/>
                  </a:cubicBezTo>
                  <a:cubicBezTo>
                    <a:pt x="15575" y="22386"/>
                    <a:pt x="15812" y="22132"/>
                    <a:pt x="15812" y="21849"/>
                  </a:cubicBezTo>
                  <a:lnTo>
                    <a:pt x="15812" y="9140"/>
                  </a:lnTo>
                  <a:lnTo>
                    <a:pt x="14178" y="7606"/>
                  </a:lnTo>
                  <a:lnTo>
                    <a:pt x="2803" y="767"/>
                  </a:ln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5"/>
            <p:cNvSpPr/>
            <p:nvPr/>
          </p:nvSpPr>
          <p:spPr>
            <a:xfrm>
              <a:off x="4776925" y="3735625"/>
              <a:ext cx="396975" cy="364275"/>
            </a:xfrm>
            <a:custGeom>
              <a:avLst/>
              <a:gdLst/>
              <a:ahLst/>
              <a:cxnLst/>
              <a:rect l="l" t="t" r="r" b="b"/>
              <a:pathLst>
                <a:path w="15879" h="14571" extrusionOk="0">
                  <a:moveTo>
                    <a:pt x="567" y="0"/>
                  </a:moveTo>
                  <a:lnTo>
                    <a:pt x="67" y="100"/>
                  </a:lnTo>
                  <a:lnTo>
                    <a:pt x="67" y="5037"/>
                  </a:lnTo>
                  <a:cubicBezTo>
                    <a:pt x="67" y="5037"/>
                    <a:pt x="0" y="6004"/>
                    <a:pt x="1334" y="6738"/>
                  </a:cubicBezTo>
                  <a:cubicBezTo>
                    <a:pt x="2569" y="7439"/>
                    <a:pt x="13310" y="13643"/>
                    <a:pt x="14777" y="14477"/>
                  </a:cubicBezTo>
                  <a:cubicBezTo>
                    <a:pt x="14894" y="14535"/>
                    <a:pt x="15021" y="14571"/>
                    <a:pt x="15147" y="14571"/>
                  </a:cubicBezTo>
                  <a:cubicBezTo>
                    <a:pt x="15238" y="14571"/>
                    <a:pt x="15327" y="14552"/>
                    <a:pt x="15411" y="14511"/>
                  </a:cubicBezTo>
                  <a:cubicBezTo>
                    <a:pt x="15645" y="14410"/>
                    <a:pt x="15878" y="14144"/>
                    <a:pt x="15878" y="13510"/>
                  </a:cubicBezTo>
                  <a:lnTo>
                    <a:pt x="15878" y="8940"/>
                  </a:lnTo>
                  <a:lnTo>
                    <a:pt x="567"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5"/>
            <p:cNvSpPr/>
            <p:nvPr/>
          </p:nvSpPr>
          <p:spPr>
            <a:xfrm>
              <a:off x="4776925" y="3735625"/>
              <a:ext cx="396975" cy="364275"/>
            </a:xfrm>
            <a:custGeom>
              <a:avLst/>
              <a:gdLst/>
              <a:ahLst/>
              <a:cxnLst/>
              <a:rect l="l" t="t" r="r" b="b"/>
              <a:pathLst>
                <a:path w="15879" h="14571" extrusionOk="0">
                  <a:moveTo>
                    <a:pt x="567" y="0"/>
                  </a:moveTo>
                  <a:lnTo>
                    <a:pt x="67" y="100"/>
                  </a:lnTo>
                  <a:lnTo>
                    <a:pt x="67" y="5037"/>
                  </a:lnTo>
                  <a:cubicBezTo>
                    <a:pt x="67" y="5037"/>
                    <a:pt x="0" y="6004"/>
                    <a:pt x="1334" y="6738"/>
                  </a:cubicBezTo>
                  <a:cubicBezTo>
                    <a:pt x="2569" y="7439"/>
                    <a:pt x="13310" y="13643"/>
                    <a:pt x="14777" y="14477"/>
                  </a:cubicBezTo>
                  <a:cubicBezTo>
                    <a:pt x="14894" y="14535"/>
                    <a:pt x="15021" y="14571"/>
                    <a:pt x="15147" y="14571"/>
                  </a:cubicBezTo>
                  <a:cubicBezTo>
                    <a:pt x="15238" y="14571"/>
                    <a:pt x="15327" y="14552"/>
                    <a:pt x="15411" y="14511"/>
                  </a:cubicBezTo>
                  <a:cubicBezTo>
                    <a:pt x="15645" y="14410"/>
                    <a:pt x="15878" y="14144"/>
                    <a:pt x="15878" y="13510"/>
                  </a:cubicBezTo>
                  <a:lnTo>
                    <a:pt x="15878" y="8940"/>
                  </a:lnTo>
                  <a:lnTo>
                    <a:pt x="5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5"/>
            <p:cNvSpPr/>
            <p:nvPr/>
          </p:nvSpPr>
          <p:spPr>
            <a:xfrm>
              <a:off x="4777750" y="3695175"/>
              <a:ext cx="470350" cy="271050"/>
            </a:xfrm>
            <a:custGeom>
              <a:avLst/>
              <a:gdLst/>
              <a:ahLst/>
              <a:cxnLst/>
              <a:rect l="l" t="t" r="r" b="b"/>
              <a:pathLst>
                <a:path w="18814" h="10842" extrusionOk="0">
                  <a:moveTo>
                    <a:pt x="2986" y="0"/>
                  </a:moveTo>
                  <a:cubicBezTo>
                    <a:pt x="2911" y="0"/>
                    <a:pt x="2836" y="17"/>
                    <a:pt x="2769" y="50"/>
                  </a:cubicBezTo>
                  <a:lnTo>
                    <a:pt x="101" y="1618"/>
                  </a:lnTo>
                  <a:cubicBezTo>
                    <a:pt x="0" y="1652"/>
                    <a:pt x="0" y="1785"/>
                    <a:pt x="101" y="1818"/>
                  </a:cubicBezTo>
                  <a:lnTo>
                    <a:pt x="15645" y="10791"/>
                  </a:lnTo>
                  <a:cubicBezTo>
                    <a:pt x="15712" y="10825"/>
                    <a:pt x="15787" y="10841"/>
                    <a:pt x="15858" y="10841"/>
                  </a:cubicBezTo>
                  <a:cubicBezTo>
                    <a:pt x="15929" y="10841"/>
                    <a:pt x="15995" y="10825"/>
                    <a:pt x="16045" y="10791"/>
                  </a:cubicBezTo>
                  <a:lnTo>
                    <a:pt x="18747" y="9257"/>
                  </a:lnTo>
                  <a:cubicBezTo>
                    <a:pt x="18814" y="9190"/>
                    <a:pt x="18814" y="9090"/>
                    <a:pt x="18747" y="9023"/>
                  </a:cubicBezTo>
                  <a:lnTo>
                    <a:pt x="3203" y="50"/>
                  </a:lnTo>
                  <a:cubicBezTo>
                    <a:pt x="3136" y="17"/>
                    <a:pt x="3061" y="0"/>
                    <a:pt x="298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5"/>
            <p:cNvSpPr/>
            <p:nvPr/>
          </p:nvSpPr>
          <p:spPr>
            <a:xfrm>
              <a:off x="4777750" y="3695175"/>
              <a:ext cx="470350" cy="271050"/>
            </a:xfrm>
            <a:custGeom>
              <a:avLst/>
              <a:gdLst/>
              <a:ahLst/>
              <a:cxnLst/>
              <a:rect l="l" t="t" r="r" b="b"/>
              <a:pathLst>
                <a:path w="18814" h="10842" extrusionOk="0">
                  <a:moveTo>
                    <a:pt x="2986" y="0"/>
                  </a:moveTo>
                  <a:cubicBezTo>
                    <a:pt x="2911" y="0"/>
                    <a:pt x="2836" y="17"/>
                    <a:pt x="2769" y="50"/>
                  </a:cubicBezTo>
                  <a:lnTo>
                    <a:pt x="101" y="1618"/>
                  </a:lnTo>
                  <a:cubicBezTo>
                    <a:pt x="0" y="1652"/>
                    <a:pt x="0" y="1785"/>
                    <a:pt x="101" y="1818"/>
                  </a:cubicBezTo>
                  <a:lnTo>
                    <a:pt x="15645" y="10791"/>
                  </a:lnTo>
                  <a:cubicBezTo>
                    <a:pt x="15712" y="10825"/>
                    <a:pt x="15787" y="10841"/>
                    <a:pt x="15858" y="10841"/>
                  </a:cubicBezTo>
                  <a:cubicBezTo>
                    <a:pt x="15929" y="10841"/>
                    <a:pt x="15995" y="10825"/>
                    <a:pt x="16045" y="10791"/>
                  </a:cubicBezTo>
                  <a:lnTo>
                    <a:pt x="18747" y="9257"/>
                  </a:lnTo>
                  <a:cubicBezTo>
                    <a:pt x="18814" y="9190"/>
                    <a:pt x="18814" y="9090"/>
                    <a:pt x="18747" y="9023"/>
                  </a:cubicBezTo>
                  <a:lnTo>
                    <a:pt x="3203" y="50"/>
                  </a:lnTo>
                  <a:cubicBezTo>
                    <a:pt x="3136" y="17"/>
                    <a:pt x="3061" y="0"/>
                    <a:pt x="2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5"/>
            <p:cNvSpPr/>
            <p:nvPr/>
          </p:nvSpPr>
          <p:spPr>
            <a:xfrm>
              <a:off x="4932850" y="3955600"/>
              <a:ext cx="80925" cy="80425"/>
            </a:xfrm>
            <a:custGeom>
              <a:avLst/>
              <a:gdLst/>
              <a:ahLst/>
              <a:cxnLst/>
              <a:rect l="l" t="t" r="r" b="b"/>
              <a:pathLst>
                <a:path w="3237" h="3217" extrusionOk="0">
                  <a:moveTo>
                    <a:pt x="188" y="1"/>
                  </a:moveTo>
                  <a:cubicBezTo>
                    <a:pt x="89" y="1"/>
                    <a:pt x="1" y="87"/>
                    <a:pt x="1" y="208"/>
                  </a:cubicBezTo>
                  <a:lnTo>
                    <a:pt x="1" y="1175"/>
                  </a:lnTo>
                  <a:cubicBezTo>
                    <a:pt x="1" y="1375"/>
                    <a:pt x="101" y="1575"/>
                    <a:pt x="301" y="1675"/>
                  </a:cubicBezTo>
                  <a:lnTo>
                    <a:pt x="2903" y="3176"/>
                  </a:lnTo>
                  <a:cubicBezTo>
                    <a:pt x="2940" y="3204"/>
                    <a:pt x="2979" y="3216"/>
                    <a:pt x="3017" y="3216"/>
                  </a:cubicBezTo>
                  <a:cubicBezTo>
                    <a:pt x="3118" y="3216"/>
                    <a:pt x="3212" y="3130"/>
                    <a:pt x="3237" y="3010"/>
                  </a:cubicBezTo>
                  <a:lnTo>
                    <a:pt x="3237" y="2042"/>
                  </a:lnTo>
                  <a:cubicBezTo>
                    <a:pt x="3237" y="1842"/>
                    <a:pt x="3103" y="1609"/>
                    <a:pt x="2903" y="1509"/>
                  </a:cubicBezTo>
                  <a:lnTo>
                    <a:pt x="301" y="41"/>
                  </a:lnTo>
                  <a:cubicBezTo>
                    <a:pt x="264" y="13"/>
                    <a:pt x="225" y="1"/>
                    <a:pt x="18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5"/>
            <p:cNvSpPr/>
            <p:nvPr/>
          </p:nvSpPr>
          <p:spPr>
            <a:xfrm>
              <a:off x="4933700" y="3708100"/>
              <a:ext cx="161800" cy="172650"/>
            </a:xfrm>
            <a:custGeom>
              <a:avLst/>
              <a:gdLst/>
              <a:ahLst/>
              <a:cxnLst/>
              <a:rect l="l" t="t" r="r" b="b"/>
              <a:pathLst>
                <a:path w="6472" h="6906" extrusionOk="0">
                  <a:moveTo>
                    <a:pt x="734" y="0"/>
                  </a:moveTo>
                  <a:cubicBezTo>
                    <a:pt x="434" y="34"/>
                    <a:pt x="200" y="201"/>
                    <a:pt x="0" y="401"/>
                  </a:cubicBezTo>
                  <a:lnTo>
                    <a:pt x="734" y="1568"/>
                  </a:lnTo>
                  <a:lnTo>
                    <a:pt x="734" y="3203"/>
                  </a:lnTo>
                  <a:lnTo>
                    <a:pt x="1201" y="3503"/>
                  </a:lnTo>
                  <a:lnTo>
                    <a:pt x="1201" y="1401"/>
                  </a:lnTo>
                  <a:lnTo>
                    <a:pt x="5437" y="3836"/>
                  </a:lnTo>
                  <a:lnTo>
                    <a:pt x="5738" y="6905"/>
                  </a:lnTo>
                  <a:lnTo>
                    <a:pt x="6472" y="6505"/>
                  </a:lnTo>
                  <a:lnTo>
                    <a:pt x="6472" y="3269"/>
                  </a:lnTo>
                  <a:lnTo>
                    <a:pt x="734"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5"/>
            <p:cNvSpPr/>
            <p:nvPr/>
          </p:nvSpPr>
          <p:spPr>
            <a:xfrm>
              <a:off x="4945375" y="3738125"/>
              <a:ext cx="18375" cy="67575"/>
            </a:xfrm>
            <a:custGeom>
              <a:avLst/>
              <a:gdLst/>
              <a:ahLst/>
              <a:cxnLst/>
              <a:rect l="l" t="t" r="r" b="b"/>
              <a:pathLst>
                <a:path w="735" h="2703" extrusionOk="0">
                  <a:moveTo>
                    <a:pt x="0" y="0"/>
                  </a:moveTo>
                  <a:lnTo>
                    <a:pt x="0" y="2702"/>
                  </a:lnTo>
                  <a:lnTo>
                    <a:pt x="734" y="2302"/>
                  </a:lnTo>
                  <a:lnTo>
                    <a:pt x="734" y="134"/>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5"/>
            <p:cNvSpPr/>
            <p:nvPr/>
          </p:nvSpPr>
          <p:spPr>
            <a:xfrm>
              <a:off x="4933700" y="3718100"/>
              <a:ext cx="143450" cy="162650"/>
            </a:xfrm>
            <a:custGeom>
              <a:avLst/>
              <a:gdLst/>
              <a:ahLst/>
              <a:cxnLst/>
              <a:rect l="l" t="t" r="r" b="b"/>
              <a:pathLst>
                <a:path w="5738" h="6506" extrusionOk="0">
                  <a:moveTo>
                    <a:pt x="0" y="1"/>
                  </a:moveTo>
                  <a:lnTo>
                    <a:pt x="0" y="3236"/>
                  </a:lnTo>
                  <a:cubicBezTo>
                    <a:pt x="134" y="3370"/>
                    <a:pt x="300" y="3470"/>
                    <a:pt x="467" y="3503"/>
                  </a:cubicBezTo>
                  <a:lnTo>
                    <a:pt x="467" y="801"/>
                  </a:lnTo>
                  <a:lnTo>
                    <a:pt x="5237" y="3537"/>
                  </a:lnTo>
                  <a:lnTo>
                    <a:pt x="5237" y="6238"/>
                  </a:lnTo>
                  <a:cubicBezTo>
                    <a:pt x="5371" y="6372"/>
                    <a:pt x="5538" y="6472"/>
                    <a:pt x="5738" y="6505"/>
                  </a:cubicBezTo>
                  <a:lnTo>
                    <a:pt x="5738" y="3303"/>
                  </a:lnTo>
                  <a:lnTo>
                    <a:pt x="0"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5"/>
            <p:cNvSpPr/>
            <p:nvPr/>
          </p:nvSpPr>
          <p:spPr>
            <a:xfrm>
              <a:off x="4615125" y="4214525"/>
              <a:ext cx="176825" cy="189450"/>
            </a:xfrm>
            <a:custGeom>
              <a:avLst/>
              <a:gdLst/>
              <a:ahLst/>
              <a:cxnLst/>
              <a:rect l="l" t="t" r="r" b="b"/>
              <a:pathLst>
                <a:path w="7073" h="7578" extrusionOk="0">
                  <a:moveTo>
                    <a:pt x="1081" y="0"/>
                  </a:moveTo>
                  <a:cubicBezTo>
                    <a:pt x="909" y="0"/>
                    <a:pt x="766" y="38"/>
                    <a:pt x="668" y="125"/>
                  </a:cubicBezTo>
                  <a:cubicBezTo>
                    <a:pt x="1" y="692"/>
                    <a:pt x="535" y="2159"/>
                    <a:pt x="868" y="2693"/>
                  </a:cubicBezTo>
                  <a:cubicBezTo>
                    <a:pt x="1202" y="3227"/>
                    <a:pt x="3103" y="5495"/>
                    <a:pt x="3537" y="6129"/>
                  </a:cubicBezTo>
                  <a:cubicBezTo>
                    <a:pt x="3937" y="6796"/>
                    <a:pt x="4537" y="7463"/>
                    <a:pt x="5405" y="7563"/>
                  </a:cubicBezTo>
                  <a:cubicBezTo>
                    <a:pt x="5486" y="7573"/>
                    <a:pt x="5566" y="7577"/>
                    <a:pt x="5644" y="7577"/>
                  </a:cubicBezTo>
                  <a:cubicBezTo>
                    <a:pt x="6398" y="7577"/>
                    <a:pt x="6979" y="7165"/>
                    <a:pt x="7039" y="6863"/>
                  </a:cubicBezTo>
                  <a:cubicBezTo>
                    <a:pt x="7073" y="6162"/>
                    <a:pt x="7073" y="5462"/>
                    <a:pt x="7039" y="4761"/>
                  </a:cubicBezTo>
                  <a:cubicBezTo>
                    <a:pt x="7006" y="4294"/>
                    <a:pt x="6872" y="4261"/>
                    <a:pt x="6872" y="4261"/>
                  </a:cubicBezTo>
                  <a:cubicBezTo>
                    <a:pt x="6872" y="4261"/>
                    <a:pt x="4437" y="1959"/>
                    <a:pt x="3870" y="1359"/>
                  </a:cubicBezTo>
                  <a:cubicBezTo>
                    <a:pt x="3401" y="862"/>
                    <a:pt x="1905" y="0"/>
                    <a:pt x="10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5"/>
            <p:cNvSpPr/>
            <p:nvPr/>
          </p:nvSpPr>
          <p:spPr>
            <a:xfrm>
              <a:off x="4275725" y="4482775"/>
              <a:ext cx="300250" cy="152400"/>
            </a:xfrm>
            <a:custGeom>
              <a:avLst/>
              <a:gdLst/>
              <a:ahLst/>
              <a:cxnLst/>
              <a:rect l="l" t="t" r="r" b="b"/>
              <a:pathLst>
                <a:path w="12010" h="6096" extrusionOk="0">
                  <a:moveTo>
                    <a:pt x="11004" y="0"/>
                  </a:moveTo>
                  <a:cubicBezTo>
                    <a:pt x="10089" y="0"/>
                    <a:pt x="8231" y="19"/>
                    <a:pt x="8006" y="169"/>
                  </a:cubicBezTo>
                  <a:cubicBezTo>
                    <a:pt x="7739" y="402"/>
                    <a:pt x="4570" y="1670"/>
                    <a:pt x="3503" y="2204"/>
                  </a:cubicBezTo>
                  <a:cubicBezTo>
                    <a:pt x="2436" y="2738"/>
                    <a:pt x="301" y="3638"/>
                    <a:pt x="167" y="3805"/>
                  </a:cubicBezTo>
                  <a:cubicBezTo>
                    <a:pt x="0" y="4072"/>
                    <a:pt x="34" y="4439"/>
                    <a:pt x="234" y="4706"/>
                  </a:cubicBezTo>
                  <a:cubicBezTo>
                    <a:pt x="834" y="5373"/>
                    <a:pt x="1668" y="5806"/>
                    <a:pt x="2569" y="5973"/>
                  </a:cubicBezTo>
                  <a:cubicBezTo>
                    <a:pt x="2966" y="6055"/>
                    <a:pt x="3367" y="6096"/>
                    <a:pt x="3768" y="6096"/>
                  </a:cubicBezTo>
                  <a:cubicBezTo>
                    <a:pt x="4512" y="6096"/>
                    <a:pt x="5256" y="5955"/>
                    <a:pt x="5971" y="5673"/>
                  </a:cubicBezTo>
                  <a:cubicBezTo>
                    <a:pt x="6772" y="5373"/>
                    <a:pt x="7539" y="5006"/>
                    <a:pt x="8306" y="4606"/>
                  </a:cubicBezTo>
                  <a:cubicBezTo>
                    <a:pt x="8607" y="4472"/>
                    <a:pt x="8907" y="4372"/>
                    <a:pt x="9240" y="4372"/>
                  </a:cubicBezTo>
                  <a:cubicBezTo>
                    <a:pt x="9641" y="4372"/>
                    <a:pt x="10274" y="4339"/>
                    <a:pt x="10708" y="4305"/>
                  </a:cubicBezTo>
                  <a:cubicBezTo>
                    <a:pt x="10740" y="4307"/>
                    <a:pt x="10771" y="4308"/>
                    <a:pt x="10803" y="4308"/>
                  </a:cubicBezTo>
                  <a:cubicBezTo>
                    <a:pt x="11267" y="4308"/>
                    <a:pt x="11692" y="4080"/>
                    <a:pt x="11942" y="3705"/>
                  </a:cubicBezTo>
                  <a:cubicBezTo>
                    <a:pt x="12009" y="2804"/>
                    <a:pt x="12009" y="1937"/>
                    <a:pt x="11942" y="1036"/>
                  </a:cubicBezTo>
                  <a:cubicBezTo>
                    <a:pt x="11876" y="669"/>
                    <a:pt x="11742" y="302"/>
                    <a:pt x="11509" y="2"/>
                  </a:cubicBezTo>
                  <a:cubicBezTo>
                    <a:pt x="11509" y="2"/>
                    <a:pt x="11309" y="0"/>
                    <a:pt x="110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5"/>
            <p:cNvSpPr/>
            <p:nvPr/>
          </p:nvSpPr>
          <p:spPr>
            <a:xfrm>
              <a:off x="4389150" y="2362975"/>
              <a:ext cx="286050" cy="388725"/>
            </a:xfrm>
            <a:custGeom>
              <a:avLst/>
              <a:gdLst/>
              <a:ahLst/>
              <a:cxnLst/>
              <a:rect l="l" t="t" r="r" b="b"/>
              <a:pathLst>
                <a:path w="11442" h="15549" extrusionOk="0">
                  <a:moveTo>
                    <a:pt x="6259" y="0"/>
                  </a:moveTo>
                  <a:cubicBezTo>
                    <a:pt x="4378" y="0"/>
                    <a:pt x="2335" y="451"/>
                    <a:pt x="1468" y="1601"/>
                  </a:cubicBezTo>
                  <a:cubicBezTo>
                    <a:pt x="1468" y="1601"/>
                    <a:pt x="1034" y="2168"/>
                    <a:pt x="934" y="3603"/>
                  </a:cubicBezTo>
                  <a:lnTo>
                    <a:pt x="934" y="5804"/>
                  </a:lnTo>
                  <a:cubicBezTo>
                    <a:pt x="934" y="6105"/>
                    <a:pt x="867" y="6405"/>
                    <a:pt x="734" y="6638"/>
                  </a:cubicBezTo>
                  <a:cubicBezTo>
                    <a:pt x="400" y="7272"/>
                    <a:pt x="0" y="8106"/>
                    <a:pt x="67" y="8239"/>
                  </a:cubicBezTo>
                  <a:cubicBezTo>
                    <a:pt x="121" y="8376"/>
                    <a:pt x="490" y="8490"/>
                    <a:pt x="823" y="8490"/>
                  </a:cubicBezTo>
                  <a:cubicBezTo>
                    <a:pt x="896" y="8490"/>
                    <a:pt x="968" y="8485"/>
                    <a:pt x="1034" y="8473"/>
                  </a:cubicBezTo>
                  <a:cubicBezTo>
                    <a:pt x="1168" y="10408"/>
                    <a:pt x="1368" y="11375"/>
                    <a:pt x="1635" y="11775"/>
                  </a:cubicBezTo>
                  <a:cubicBezTo>
                    <a:pt x="1668" y="11809"/>
                    <a:pt x="1701" y="11842"/>
                    <a:pt x="1735" y="11875"/>
                  </a:cubicBezTo>
                  <a:cubicBezTo>
                    <a:pt x="1954" y="12035"/>
                    <a:pt x="2470" y="12111"/>
                    <a:pt x="3141" y="12111"/>
                  </a:cubicBezTo>
                  <a:cubicBezTo>
                    <a:pt x="3594" y="12111"/>
                    <a:pt x="4119" y="12076"/>
                    <a:pt x="4670" y="12009"/>
                  </a:cubicBezTo>
                  <a:cubicBezTo>
                    <a:pt x="4937" y="13009"/>
                    <a:pt x="5371" y="14978"/>
                    <a:pt x="5270" y="15478"/>
                  </a:cubicBezTo>
                  <a:cubicBezTo>
                    <a:pt x="5270" y="15478"/>
                    <a:pt x="5775" y="15549"/>
                    <a:pt x="6488" y="15549"/>
                  </a:cubicBezTo>
                  <a:cubicBezTo>
                    <a:pt x="7608" y="15549"/>
                    <a:pt x="9242" y="15374"/>
                    <a:pt x="10241" y="14477"/>
                  </a:cubicBezTo>
                  <a:cubicBezTo>
                    <a:pt x="10241" y="14477"/>
                    <a:pt x="9640" y="11775"/>
                    <a:pt x="9440" y="10708"/>
                  </a:cubicBezTo>
                  <a:cubicBezTo>
                    <a:pt x="11442" y="9440"/>
                    <a:pt x="10541" y="2402"/>
                    <a:pt x="10074" y="1101"/>
                  </a:cubicBezTo>
                  <a:cubicBezTo>
                    <a:pt x="9857" y="451"/>
                    <a:pt x="8139" y="0"/>
                    <a:pt x="6259"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5"/>
            <p:cNvSpPr/>
            <p:nvPr/>
          </p:nvSpPr>
          <p:spPr>
            <a:xfrm>
              <a:off x="4095600" y="2647325"/>
              <a:ext cx="417825" cy="566275"/>
            </a:xfrm>
            <a:custGeom>
              <a:avLst/>
              <a:gdLst/>
              <a:ahLst/>
              <a:cxnLst/>
              <a:rect l="l" t="t" r="r" b="b"/>
              <a:pathLst>
                <a:path w="16713" h="22651" extrusionOk="0">
                  <a:moveTo>
                    <a:pt x="10474" y="1"/>
                  </a:moveTo>
                  <a:lnTo>
                    <a:pt x="9741" y="34"/>
                  </a:lnTo>
                  <a:cubicBezTo>
                    <a:pt x="9540" y="34"/>
                    <a:pt x="9374" y="101"/>
                    <a:pt x="9240" y="168"/>
                  </a:cubicBezTo>
                  <a:lnTo>
                    <a:pt x="701" y="5138"/>
                  </a:lnTo>
                  <a:cubicBezTo>
                    <a:pt x="200" y="5405"/>
                    <a:pt x="0" y="6005"/>
                    <a:pt x="167" y="6506"/>
                  </a:cubicBezTo>
                  <a:lnTo>
                    <a:pt x="5804" y="21883"/>
                  </a:lnTo>
                  <a:cubicBezTo>
                    <a:pt x="5938" y="22284"/>
                    <a:pt x="6338" y="22584"/>
                    <a:pt x="6772" y="22617"/>
                  </a:cubicBezTo>
                  <a:lnTo>
                    <a:pt x="7406" y="22651"/>
                  </a:lnTo>
                  <a:lnTo>
                    <a:pt x="7406" y="22651"/>
                  </a:lnTo>
                  <a:lnTo>
                    <a:pt x="7306" y="22550"/>
                  </a:lnTo>
                  <a:cubicBezTo>
                    <a:pt x="7372" y="22517"/>
                    <a:pt x="7406" y="22484"/>
                    <a:pt x="7472" y="22484"/>
                  </a:cubicBezTo>
                  <a:lnTo>
                    <a:pt x="16012" y="17547"/>
                  </a:lnTo>
                  <a:cubicBezTo>
                    <a:pt x="16512" y="17247"/>
                    <a:pt x="16712" y="16646"/>
                    <a:pt x="16512" y="16146"/>
                  </a:cubicBezTo>
                  <a:lnTo>
                    <a:pt x="10908" y="802"/>
                  </a:lnTo>
                  <a:cubicBezTo>
                    <a:pt x="10808" y="501"/>
                    <a:pt x="10608" y="301"/>
                    <a:pt x="10341" y="168"/>
                  </a:cubicBezTo>
                  <a:lnTo>
                    <a:pt x="10474" y="1"/>
                  </a:lnTo>
                  <a:close/>
                </a:path>
              </a:pathLst>
            </a:custGeom>
            <a:solidFill>
              <a:srgbClr val="374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5"/>
            <p:cNvSpPr/>
            <p:nvPr/>
          </p:nvSpPr>
          <p:spPr>
            <a:xfrm>
              <a:off x="4110600" y="2647050"/>
              <a:ext cx="418675" cy="566825"/>
            </a:xfrm>
            <a:custGeom>
              <a:avLst/>
              <a:gdLst/>
              <a:ahLst/>
              <a:cxnLst/>
              <a:rect l="l" t="t" r="r" b="b"/>
              <a:pathLst>
                <a:path w="16747" h="22673" extrusionOk="0">
                  <a:moveTo>
                    <a:pt x="9875" y="1"/>
                  </a:moveTo>
                  <a:cubicBezTo>
                    <a:pt x="9692" y="1"/>
                    <a:pt x="9508" y="47"/>
                    <a:pt x="9341" y="145"/>
                  </a:cubicBezTo>
                  <a:lnTo>
                    <a:pt x="668" y="5149"/>
                  </a:lnTo>
                  <a:cubicBezTo>
                    <a:pt x="201" y="5416"/>
                    <a:pt x="1" y="5983"/>
                    <a:pt x="201" y="6483"/>
                  </a:cubicBezTo>
                  <a:lnTo>
                    <a:pt x="5872" y="21961"/>
                  </a:lnTo>
                  <a:cubicBezTo>
                    <a:pt x="6036" y="22408"/>
                    <a:pt x="6450" y="22673"/>
                    <a:pt x="6890" y="22673"/>
                  </a:cubicBezTo>
                  <a:cubicBezTo>
                    <a:pt x="7074" y="22673"/>
                    <a:pt x="7262" y="22626"/>
                    <a:pt x="7439" y="22528"/>
                  </a:cubicBezTo>
                  <a:lnTo>
                    <a:pt x="16079" y="17525"/>
                  </a:lnTo>
                  <a:cubicBezTo>
                    <a:pt x="16546" y="17258"/>
                    <a:pt x="16746" y="16691"/>
                    <a:pt x="16579" y="16190"/>
                  </a:cubicBezTo>
                  <a:lnTo>
                    <a:pt x="10909" y="712"/>
                  </a:lnTo>
                  <a:cubicBezTo>
                    <a:pt x="10744" y="265"/>
                    <a:pt x="10314" y="1"/>
                    <a:pt x="9875" y="1"/>
                  </a:cubicBezTo>
                  <a:close/>
                </a:path>
              </a:pathLst>
            </a:custGeom>
            <a:solidFill>
              <a:srgbClr val="556F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5"/>
            <p:cNvSpPr/>
            <p:nvPr/>
          </p:nvSpPr>
          <p:spPr>
            <a:xfrm>
              <a:off x="4132300" y="2668025"/>
              <a:ext cx="371100" cy="507825"/>
            </a:xfrm>
            <a:custGeom>
              <a:avLst/>
              <a:gdLst/>
              <a:ahLst/>
              <a:cxnLst/>
              <a:rect l="l" t="t" r="r" b="b"/>
              <a:pathLst>
                <a:path w="14844" h="20313" extrusionOk="0">
                  <a:moveTo>
                    <a:pt x="8988" y="1"/>
                  </a:moveTo>
                  <a:cubicBezTo>
                    <a:pt x="8904" y="1"/>
                    <a:pt x="8819" y="24"/>
                    <a:pt x="8740" y="74"/>
                  </a:cubicBezTo>
                  <a:lnTo>
                    <a:pt x="334" y="4944"/>
                  </a:lnTo>
                  <a:cubicBezTo>
                    <a:pt x="100" y="5044"/>
                    <a:pt x="0" y="5311"/>
                    <a:pt x="100" y="5544"/>
                  </a:cubicBezTo>
                  <a:lnTo>
                    <a:pt x="5404" y="19988"/>
                  </a:lnTo>
                  <a:cubicBezTo>
                    <a:pt x="5475" y="20200"/>
                    <a:pt x="5663" y="20313"/>
                    <a:pt x="5861" y="20313"/>
                  </a:cubicBezTo>
                  <a:cubicBezTo>
                    <a:pt x="5943" y="20313"/>
                    <a:pt x="6027" y="20294"/>
                    <a:pt x="6104" y="20255"/>
                  </a:cubicBezTo>
                  <a:lnTo>
                    <a:pt x="14544" y="15385"/>
                  </a:lnTo>
                  <a:cubicBezTo>
                    <a:pt x="14744" y="15251"/>
                    <a:pt x="14844" y="15018"/>
                    <a:pt x="14744" y="14784"/>
                  </a:cubicBezTo>
                  <a:lnTo>
                    <a:pt x="9440" y="340"/>
                  </a:lnTo>
                  <a:cubicBezTo>
                    <a:pt x="9370" y="130"/>
                    <a:pt x="9184" y="1"/>
                    <a:pt x="89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5"/>
            <p:cNvSpPr/>
            <p:nvPr/>
          </p:nvSpPr>
          <p:spPr>
            <a:xfrm>
              <a:off x="4273225" y="2909200"/>
              <a:ext cx="41725" cy="55050"/>
            </a:xfrm>
            <a:custGeom>
              <a:avLst/>
              <a:gdLst/>
              <a:ahLst/>
              <a:cxnLst/>
              <a:rect l="l" t="t" r="r" b="b"/>
              <a:pathLst>
                <a:path w="1669" h="2202" extrusionOk="0">
                  <a:moveTo>
                    <a:pt x="795" y="12"/>
                  </a:moveTo>
                  <a:cubicBezTo>
                    <a:pt x="779" y="12"/>
                    <a:pt x="768" y="28"/>
                    <a:pt x="768" y="67"/>
                  </a:cubicBezTo>
                  <a:lnTo>
                    <a:pt x="768" y="100"/>
                  </a:lnTo>
                  <a:lnTo>
                    <a:pt x="534" y="100"/>
                  </a:lnTo>
                  <a:lnTo>
                    <a:pt x="501" y="67"/>
                  </a:lnTo>
                  <a:lnTo>
                    <a:pt x="501" y="100"/>
                  </a:lnTo>
                  <a:cubicBezTo>
                    <a:pt x="534" y="100"/>
                    <a:pt x="534" y="100"/>
                    <a:pt x="567" y="134"/>
                  </a:cubicBezTo>
                  <a:lnTo>
                    <a:pt x="601" y="134"/>
                  </a:lnTo>
                  <a:cubicBezTo>
                    <a:pt x="634" y="117"/>
                    <a:pt x="668" y="109"/>
                    <a:pt x="705" y="109"/>
                  </a:cubicBezTo>
                  <a:cubicBezTo>
                    <a:pt x="743" y="109"/>
                    <a:pt x="784" y="117"/>
                    <a:pt x="834" y="134"/>
                  </a:cubicBezTo>
                  <a:cubicBezTo>
                    <a:pt x="834" y="134"/>
                    <a:pt x="868" y="134"/>
                    <a:pt x="868" y="100"/>
                  </a:cubicBezTo>
                  <a:lnTo>
                    <a:pt x="868" y="50"/>
                  </a:lnTo>
                  <a:lnTo>
                    <a:pt x="834" y="34"/>
                  </a:lnTo>
                  <a:cubicBezTo>
                    <a:pt x="821" y="20"/>
                    <a:pt x="807" y="12"/>
                    <a:pt x="795" y="12"/>
                  </a:cubicBezTo>
                  <a:close/>
                  <a:moveTo>
                    <a:pt x="901" y="0"/>
                  </a:moveTo>
                  <a:lnTo>
                    <a:pt x="868" y="34"/>
                  </a:lnTo>
                  <a:lnTo>
                    <a:pt x="868" y="50"/>
                  </a:lnTo>
                  <a:lnTo>
                    <a:pt x="1034" y="134"/>
                  </a:lnTo>
                  <a:cubicBezTo>
                    <a:pt x="1068" y="134"/>
                    <a:pt x="1068" y="167"/>
                    <a:pt x="1068" y="167"/>
                  </a:cubicBezTo>
                  <a:cubicBezTo>
                    <a:pt x="1068" y="134"/>
                    <a:pt x="1068" y="134"/>
                    <a:pt x="1068" y="134"/>
                  </a:cubicBezTo>
                  <a:lnTo>
                    <a:pt x="901" y="0"/>
                  </a:lnTo>
                  <a:close/>
                  <a:moveTo>
                    <a:pt x="1068" y="167"/>
                  </a:moveTo>
                  <a:lnTo>
                    <a:pt x="1068" y="200"/>
                  </a:lnTo>
                  <a:cubicBezTo>
                    <a:pt x="1068" y="222"/>
                    <a:pt x="1082" y="244"/>
                    <a:pt x="1101" y="266"/>
                  </a:cubicBezTo>
                  <a:lnTo>
                    <a:pt x="1101" y="266"/>
                  </a:lnTo>
                  <a:lnTo>
                    <a:pt x="1101" y="234"/>
                  </a:lnTo>
                  <a:cubicBezTo>
                    <a:pt x="1101" y="234"/>
                    <a:pt x="1101" y="200"/>
                    <a:pt x="1068" y="167"/>
                  </a:cubicBezTo>
                  <a:close/>
                  <a:moveTo>
                    <a:pt x="134" y="467"/>
                  </a:moveTo>
                  <a:lnTo>
                    <a:pt x="134" y="484"/>
                  </a:lnTo>
                  <a:lnTo>
                    <a:pt x="134" y="484"/>
                  </a:lnTo>
                  <a:lnTo>
                    <a:pt x="167" y="501"/>
                  </a:lnTo>
                  <a:lnTo>
                    <a:pt x="134" y="467"/>
                  </a:lnTo>
                  <a:close/>
                  <a:moveTo>
                    <a:pt x="401" y="0"/>
                  </a:moveTo>
                  <a:lnTo>
                    <a:pt x="267" y="100"/>
                  </a:lnTo>
                  <a:cubicBezTo>
                    <a:pt x="234" y="100"/>
                    <a:pt x="234" y="167"/>
                    <a:pt x="267" y="167"/>
                  </a:cubicBezTo>
                  <a:lnTo>
                    <a:pt x="267" y="234"/>
                  </a:lnTo>
                  <a:cubicBezTo>
                    <a:pt x="301" y="267"/>
                    <a:pt x="301" y="267"/>
                    <a:pt x="267" y="267"/>
                  </a:cubicBezTo>
                  <a:cubicBezTo>
                    <a:pt x="234" y="334"/>
                    <a:pt x="167" y="400"/>
                    <a:pt x="167" y="501"/>
                  </a:cubicBezTo>
                  <a:cubicBezTo>
                    <a:pt x="184" y="517"/>
                    <a:pt x="201" y="526"/>
                    <a:pt x="213" y="526"/>
                  </a:cubicBezTo>
                  <a:cubicBezTo>
                    <a:pt x="226" y="526"/>
                    <a:pt x="234" y="517"/>
                    <a:pt x="234" y="501"/>
                  </a:cubicBezTo>
                  <a:cubicBezTo>
                    <a:pt x="267" y="434"/>
                    <a:pt x="301" y="367"/>
                    <a:pt x="367" y="300"/>
                  </a:cubicBezTo>
                  <a:cubicBezTo>
                    <a:pt x="367" y="267"/>
                    <a:pt x="367" y="234"/>
                    <a:pt x="367" y="234"/>
                  </a:cubicBezTo>
                  <a:lnTo>
                    <a:pt x="334" y="167"/>
                  </a:lnTo>
                  <a:cubicBezTo>
                    <a:pt x="334" y="134"/>
                    <a:pt x="334" y="134"/>
                    <a:pt x="334" y="100"/>
                  </a:cubicBezTo>
                  <a:lnTo>
                    <a:pt x="499" y="34"/>
                  </a:lnTo>
                  <a:lnTo>
                    <a:pt x="499" y="34"/>
                  </a:lnTo>
                  <a:cubicBezTo>
                    <a:pt x="501" y="44"/>
                    <a:pt x="501" y="55"/>
                    <a:pt x="501" y="67"/>
                  </a:cubicBezTo>
                  <a:lnTo>
                    <a:pt x="501" y="34"/>
                  </a:lnTo>
                  <a:lnTo>
                    <a:pt x="499" y="34"/>
                  </a:lnTo>
                  <a:lnTo>
                    <a:pt x="499" y="34"/>
                  </a:lnTo>
                  <a:cubicBezTo>
                    <a:pt x="497" y="15"/>
                    <a:pt x="489" y="0"/>
                    <a:pt x="467" y="0"/>
                  </a:cubicBezTo>
                  <a:close/>
                  <a:moveTo>
                    <a:pt x="1101" y="266"/>
                  </a:moveTo>
                  <a:lnTo>
                    <a:pt x="1101" y="300"/>
                  </a:lnTo>
                  <a:cubicBezTo>
                    <a:pt x="1101" y="300"/>
                    <a:pt x="1101" y="334"/>
                    <a:pt x="1101" y="334"/>
                  </a:cubicBezTo>
                  <a:cubicBezTo>
                    <a:pt x="1168" y="400"/>
                    <a:pt x="1268" y="467"/>
                    <a:pt x="1301" y="567"/>
                  </a:cubicBezTo>
                  <a:lnTo>
                    <a:pt x="1326" y="543"/>
                  </a:lnTo>
                  <a:lnTo>
                    <a:pt x="1326" y="543"/>
                  </a:lnTo>
                  <a:cubicBezTo>
                    <a:pt x="1338" y="552"/>
                    <a:pt x="1346" y="567"/>
                    <a:pt x="1368" y="567"/>
                  </a:cubicBezTo>
                  <a:lnTo>
                    <a:pt x="1401" y="567"/>
                  </a:lnTo>
                  <a:lnTo>
                    <a:pt x="1418" y="551"/>
                  </a:lnTo>
                  <a:lnTo>
                    <a:pt x="1418" y="551"/>
                  </a:lnTo>
                  <a:cubicBezTo>
                    <a:pt x="1433" y="565"/>
                    <a:pt x="1439" y="571"/>
                    <a:pt x="1455" y="587"/>
                  </a:cubicBezTo>
                  <a:lnTo>
                    <a:pt x="1455" y="587"/>
                  </a:lnTo>
                  <a:lnTo>
                    <a:pt x="1435" y="534"/>
                  </a:lnTo>
                  <a:lnTo>
                    <a:pt x="1418" y="551"/>
                  </a:lnTo>
                  <a:lnTo>
                    <a:pt x="1418" y="551"/>
                  </a:lnTo>
                  <a:cubicBezTo>
                    <a:pt x="1414" y="546"/>
                    <a:pt x="1408" y="541"/>
                    <a:pt x="1401" y="534"/>
                  </a:cubicBezTo>
                  <a:lnTo>
                    <a:pt x="1335" y="534"/>
                  </a:lnTo>
                  <a:lnTo>
                    <a:pt x="1326" y="543"/>
                  </a:lnTo>
                  <a:lnTo>
                    <a:pt x="1326" y="543"/>
                  </a:lnTo>
                  <a:cubicBezTo>
                    <a:pt x="1320" y="538"/>
                    <a:pt x="1312" y="534"/>
                    <a:pt x="1301" y="534"/>
                  </a:cubicBezTo>
                  <a:cubicBezTo>
                    <a:pt x="1268" y="434"/>
                    <a:pt x="1201" y="367"/>
                    <a:pt x="1135" y="300"/>
                  </a:cubicBezTo>
                  <a:cubicBezTo>
                    <a:pt x="1123" y="289"/>
                    <a:pt x="1111" y="277"/>
                    <a:pt x="1101" y="266"/>
                  </a:cubicBezTo>
                  <a:close/>
                  <a:moveTo>
                    <a:pt x="1455" y="587"/>
                  </a:moveTo>
                  <a:lnTo>
                    <a:pt x="1535" y="801"/>
                  </a:lnTo>
                  <a:cubicBezTo>
                    <a:pt x="1568" y="801"/>
                    <a:pt x="1568" y="834"/>
                    <a:pt x="1535" y="834"/>
                  </a:cubicBezTo>
                  <a:lnTo>
                    <a:pt x="1501" y="834"/>
                  </a:lnTo>
                  <a:cubicBezTo>
                    <a:pt x="1501" y="867"/>
                    <a:pt x="1501" y="867"/>
                    <a:pt x="1501" y="901"/>
                  </a:cubicBezTo>
                  <a:cubicBezTo>
                    <a:pt x="1535" y="1001"/>
                    <a:pt x="1568" y="1101"/>
                    <a:pt x="1568" y="1201"/>
                  </a:cubicBezTo>
                  <a:cubicBezTo>
                    <a:pt x="1568" y="1234"/>
                    <a:pt x="1568" y="1268"/>
                    <a:pt x="1568" y="1268"/>
                  </a:cubicBezTo>
                  <a:lnTo>
                    <a:pt x="1592" y="1291"/>
                  </a:lnTo>
                  <a:lnTo>
                    <a:pt x="1592" y="1291"/>
                  </a:lnTo>
                  <a:cubicBezTo>
                    <a:pt x="1568" y="1179"/>
                    <a:pt x="1564" y="1090"/>
                    <a:pt x="1535" y="1001"/>
                  </a:cubicBezTo>
                  <a:lnTo>
                    <a:pt x="1535" y="968"/>
                  </a:lnTo>
                  <a:lnTo>
                    <a:pt x="1568" y="934"/>
                  </a:lnTo>
                  <a:lnTo>
                    <a:pt x="1568" y="834"/>
                  </a:lnTo>
                  <a:lnTo>
                    <a:pt x="1468" y="601"/>
                  </a:lnTo>
                  <a:cubicBezTo>
                    <a:pt x="1463" y="595"/>
                    <a:pt x="1459" y="591"/>
                    <a:pt x="1455" y="587"/>
                  </a:cubicBezTo>
                  <a:close/>
                  <a:moveTo>
                    <a:pt x="1592" y="1291"/>
                  </a:moveTo>
                  <a:lnTo>
                    <a:pt x="1592" y="1291"/>
                  </a:lnTo>
                  <a:cubicBezTo>
                    <a:pt x="1595" y="1305"/>
                    <a:pt x="1598" y="1320"/>
                    <a:pt x="1602" y="1334"/>
                  </a:cubicBezTo>
                  <a:lnTo>
                    <a:pt x="1635" y="1334"/>
                  </a:lnTo>
                  <a:cubicBezTo>
                    <a:pt x="1635" y="1368"/>
                    <a:pt x="1668" y="1368"/>
                    <a:pt x="1668" y="1368"/>
                  </a:cubicBezTo>
                  <a:lnTo>
                    <a:pt x="1668" y="1334"/>
                  </a:lnTo>
                  <a:lnTo>
                    <a:pt x="1602" y="1301"/>
                  </a:lnTo>
                  <a:lnTo>
                    <a:pt x="1592" y="1291"/>
                  </a:lnTo>
                  <a:close/>
                  <a:moveTo>
                    <a:pt x="834" y="501"/>
                  </a:moveTo>
                  <a:cubicBezTo>
                    <a:pt x="901" y="534"/>
                    <a:pt x="934" y="534"/>
                    <a:pt x="968" y="567"/>
                  </a:cubicBezTo>
                  <a:cubicBezTo>
                    <a:pt x="1101" y="667"/>
                    <a:pt x="1168" y="767"/>
                    <a:pt x="1201" y="901"/>
                  </a:cubicBezTo>
                  <a:cubicBezTo>
                    <a:pt x="1301" y="1101"/>
                    <a:pt x="1268" y="1368"/>
                    <a:pt x="1135" y="1535"/>
                  </a:cubicBezTo>
                  <a:cubicBezTo>
                    <a:pt x="1085" y="1568"/>
                    <a:pt x="1026" y="1585"/>
                    <a:pt x="968" y="1585"/>
                  </a:cubicBezTo>
                  <a:cubicBezTo>
                    <a:pt x="909" y="1585"/>
                    <a:pt x="851" y="1568"/>
                    <a:pt x="801" y="1535"/>
                  </a:cubicBezTo>
                  <a:cubicBezTo>
                    <a:pt x="701" y="1468"/>
                    <a:pt x="601" y="1368"/>
                    <a:pt x="567" y="1268"/>
                  </a:cubicBezTo>
                  <a:cubicBezTo>
                    <a:pt x="434" y="1034"/>
                    <a:pt x="467" y="734"/>
                    <a:pt x="668" y="534"/>
                  </a:cubicBezTo>
                  <a:cubicBezTo>
                    <a:pt x="701" y="501"/>
                    <a:pt x="768" y="501"/>
                    <a:pt x="834" y="501"/>
                  </a:cubicBezTo>
                  <a:close/>
                  <a:moveTo>
                    <a:pt x="781" y="454"/>
                  </a:moveTo>
                  <a:cubicBezTo>
                    <a:pt x="721" y="454"/>
                    <a:pt x="661" y="471"/>
                    <a:pt x="601" y="501"/>
                  </a:cubicBezTo>
                  <a:cubicBezTo>
                    <a:pt x="401" y="667"/>
                    <a:pt x="367" y="1001"/>
                    <a:pt x="501" y="1234"/>
                  </a:cubicBezTo>
                  <a:cubicBezTo>
                    <a:pt x="567" y="1368"/>
                    <a:pt x="668" y="1501"/>
                    <a:pt x="801" y="1568"/>
                  </a:cubicBezTo>
                  <a:cubicBezTo>
                    <a:pt x="834" y="1601"/>
                    <a:pt x="868" y="1635"/>
                    <a:pt x="934" y="1635"/>
                  </a:cubicBezTo>
                  <a:cubicBezTo>
                    <a:pt x="964" y="1644"/>
                    <a:pt x="990" y="1648"/>
                    <a:pt x="1015" y="1648"/>
                  </a:cubicBezTo>
                  <a:cubicBezTo>
                    <a:pt x="1074" y="1648"/>
                    <a:pt x="1121" y="1625"/>
                    <a:pt x="1168" y="1601"/>
                  </a:cubicBezTo>
                  <a:cubicBezTo>
                    <a:pt x="1335" y="1401"/>
                    <a:pt x="1368" y="1134"/>
                    <a:pt x="1268" y="934"/>
                  </a:cubicBezTo>
                  <a:cubicBezTo>
                    <a:pt x="1201" y="767"/>
                    <a:pt x="1101" y="634"/>
                    <a:pt x="1001" y="534"/>
                  </a:cubicBezTo>
                  <a:cubicBezTo>
                    <a:pt x="928" y="479"/>
                    <a:pt x="854" y="454"/>
                    <a:pt x="781" y="454"/>
                  </a:cubicBezTo>
                  <a:close/>
                  <a:moveTo>
                    <a:pt x="1668" y="1368"/>
                  </a:moveTo>
                  <a:lnTo>
                    <a:pt x="1635" y="1601"/>
                  </a:lnTo>
                  <a:lnTo>
                    <a:pt x="1635" y="1635"/>
                  </a:lnTo>
                  <a:lnTo>
                    <a:pt x="1568" y="1601"/>
                  </a:lnTo>
                  <a:cubicBezTo>
                    <a:pt x="1568" y="1585"/>
                    <a:pt x="1560" y="1576"/>
                    <a:pt x="1547" y="1576"/>
                  </a:cubicBezTo>
                  <a:cubicBezTo>
                    <a:pt x="1535" y="1576"/>
                    <a:pt x="1518" y="1585"/>
                    <a:pt x="1501" y="1601"/>
                  </a:cubicBezTo>
                  <a:cubicBezTo>
                    <a:pt x="1501" y="1668"/>
                    <a:pt x="1468" y="1768"/>
                    <a:pt x="1401" y="1801"/>
                  </a:cubicBezTo>
                  <a:cubicBezTo>
                    <a:pt x="1368" y="1835"/>
                    <a:pt x="1368" y="1868"/>
                    <a:pt x="1401" y="1902"/>
                  </a:cubicBezTo>
                  <a:lnTo>
                    <a:pt x="1413" y="1913"/>
                  </a:lnTo>
                  <a:lnTo>
                    <a:pt x="1413" y="1913"/>
                  </a:lnTo>
                  <a:cubicBezTo>
                    <a:pt x="1448" y="1853"/>
                    <a:pt x="1501" y="1791"/>
                    <a:pt x="1501" y="1701"/>
                  </a:cubicBezTo>
                  <a:lnTo>
                    <a:pt x="1568" y="1735"/>
                  </a:lnTo>
                  <a:cubicBezTo>
                    <a:pt x="1578" y="1744"/>
                    <a:pt x="1588" y="1749"/>
                    <a:pt x="1597" y="1749"/>
                  </a:cubicBezTo>
                  <a:cubicBezTo>
                    <a:pt x="1618" y="1749"/>
                    <a:pt x="1635" y="1725"/>
                    <a:pt x="1635" y="1701"/>
                  </a:cubicBezTo>
                  <a:lnTo>
                    <a:pt x="1668" y="1468"/>
                  </a:lnTo>
                  <a:cubicBezTo>
                    <a:pt x="1668" y="1435"/>
                    <a:pt x="1668" y="1401"/>
                    <a:pt x="1668" y="1368"/>
                  </a:cubicBezTo>
                  <a:close/>
                  <a:moveTo>
                    <a:pt x="1413" y="1913"/>
                  </a:moveTo>
                  <a:lnTo>
                    <a:pt x="1413" y="1913"/>
                  </a:lnTo>
                  <a:cubicBezTo>
                    <a:pt x="1409" y="1921"/>
                    <a:pt x="1405" y="1928"/>
                    <a:pt x="1401" y="1935"/>
                  </a:cubicBezTo>
                  <a:cubicBezTo>
                    <a:pt x="1401" y="1935"/>
                    <a:pt x="1401" y="1935"/>
                    <a:pt x="1401" y="1968"/>
                  </a:cubicBezTo>
                  <a:lnTo>
                    <a:pt x="1435" y="2002"/>
                  </a:lnTo>
                  <a:lnTo>
                    <a:pt x="1435" y="1935"/>
                  </a:lnTo>
                  <a:lnTo>
                    <a:pt x="1413" y="1913"/>
                  </a:lnTo>
                  <a:close/>
                  <a:moveTo>
                    <a:pt x="72" y="453"/>
                  </a:moveTo>
                  <a:cubicBezTo>
                    <a:pt x="50" y="453"/>
                    <a:pt x="34" y="477"/>
                    <a:pt x="34" y="501"/>
                  </a:cubicBezTo>
                  <a:lnTo>
                    <a:pt x="0" y="734"/>
                  </a:lnTo>
                  <a:cubicBezTo>
                    <a:pt x="0" y="767"/>
                    <a:pt x="0" y="801"/>
                    <a:pt x="34" y="834"/>
                  </a:cubicBezTo>
                  <a:cubicBezTo>
                    <a:pt x="34" y="834"/>
                    <a:pt x="67" y="834"/>
                    <a:pt x="67" y="867"/>
                  </a:cubicBezTo>
                  <a:lnTo>
                    <a:pt x="100" y="867"/>
                  </a:lnTo>
                  <a:cubicBezTo>
                    <a:pt x="134" y="1001"/>
                    <a:pt x="134" y="1101"/>
                    <a:pt x="167" y="1201"/>
                  </a:cubicBezTo>
                  <a:lnTo>
                    <a:pt x="167" y="1234"/>
                  </a:lnTo>
                  <a:lnTo>
                    <a:pt x="134" y="1234"/>
                  </a:lnTo>
                  <a:lnTo>
                    <a:pt x="134" y="1334"/>
                  </a:lnTo>
                  <a:lnTo>
                    <a:pt x="234" y="1568"/>
                  </a:lnTo>
                  <a:cubicBezTo>
                    <a:pt x="234" y="1601"/>
                    <a:pt x="267" y="1635"/>
                    <a:pt x="267" y="1635"/>
                  </a:cubicBezTo>
                  <a:lnTo>
                    <a:pt x="334" y="1635"/>
                  </a:lnTo>
                  <a:lnTo>
                    <a:pt x="367" y="1601"/>
                  </a:lnTo>
                  <a:cubicBezTo>
                    <a:pt x="434" y="1701"/>
                    <a:pt x="501" y="1768"/>
                    <a:pt x="601" y="1835"/>
                  </a:cubicBezTo>
                  <a:cubicBezTo>
                    <a:pt x="601" y="1868"/>
                    <a:pt x="601" y="1868"/>
                    <a:pt x="601" y="1868"/>
                  </a:cubicBezTo>
                  <a:lnTo>
                    <a:pt x="601" y="1935"/>
                  </a:lnTo>
                  <a:cubicBezTo>
                    <a:pt x="601" y="1968"/>
                    <a:pt x="601" y="1968"/>
                    <a:pt x="601" y="2002"/>
                  </a:cubicBezTo>
                  <a:cubicBezTo>
                    <a:pt x="634" y="2035"/>
                    <a:pt x="634" y="2035"/>
                    <a:pt x="668" y="2035"/>
                  </a:cubicBezTo>
                  <a:lnTo>
                    <a:pt x="834" y="2168"/>
                  </a:lnTo>
                  <a:lnTo>
                    <a:pt x="868" y="2168"/>
                  </a:lnTo>
                  <a:cubicBezTo>
                    <a:pt x="901" y="2168"/>
                    <a:pt x="901" y="2135"/>
                    <a:pt x="901" y="2135"/>
                  </a:cubicBezTo>
                  <a:lnTo>
                    <a:pt x="901" y="2102"/>
                  </a:lnTo>
                  <a:lnTo>
                    <a:pt x="1135" y="2102"/>
                  </a:lnTo>
                  <a:lnTo>
                    <a:pt x="1168" y="2135"/>
                  </a:lnTo>
                  <a:cubicBezTo>
                    <a:pt x="1168" y="2168"/>
                    <a:pt x="1201" y="2202"/>
                    <a:pt x="1201" y="2202"/>
                  </a:cubicBezTo>
                  <a:lnTo>
                    <a:pt x="1268" y="2202"/>
                  </a:lnTo>
                  <a:lnTo>
                    <a:pt x="1435" y="2102"/>
                  </a:lnTo>
                  <a:lnTo>
                    <a:pt x="1435" y="2002"/>
                  </a:lnTo>
                  <a:lnTo>
                    <a:pt x="1268" y="2102"/>
                  </a:lnTo>
                  <a:lnTo>
                    <a:pt x="1235" y="2035"/>
                  </a:lnTo>
                  <a:cubicBezTo>
                    <a:pt x="1235" y="2002"/>
                    <a:pt x="1235" y="2002"/>
                    <a:pt x="1201" y="2002"/>
                  </a:cubicBezTo>
                  <a:cubicBezTo>
                    <a:pt x="1201" y="1985"/>
                    <a:pt x="1193" y="1977"/>
                    <a:pt x="1185" y="1977"/>
                  </a:cubicBezTo>
                  <a:cubicBezTo>
                    <a:pt x="1176" y="1977"/>
                    <a:pt x="1168" y="1985"/>
                    <a:pt x="1168" y="2002"/>
                  </a:cubicBezTo>
                  <a:lnTo>
                    <a:pt x="934" y="2002"/>
                  </a:lnTo>
                  <a:cubicBezTo>
                    <a:pt x="934" y="1956"/>
                    <a:pt x="907" y="1938"/>
                    <a:pt x="880" y="1938"/>
                  </a:cubicBezTo>
                  <a:cubicBezTo>
                    <a:pt x="848" y="1938"/>
                    <a:pt x="816" y="1965"/>
                    <a:pt x="834" y="2002"/>
                  </a:cubicBezTo>
                  <a:lnTo>
                    <a:pt x="834" y="2068"/>
                  </a:lnTo>
                  <a:lnTo>
                    <a:pt x="834" y="2102"/>
                  </a:lnTo>
                  <a:lnTo>
                    <a:pt x="634" y="1968"/>
                  </a:lnTo>
                  <a:lnTo>
                    <a:pt x="634" y="1902"/>
                  </a:lnTo>
                  <a:cubicBezTo>
                    <a:pt x="634" y="1868"/>
                    <a:pt x="634" y="1835"/>
                    <a:pt x="601" y="1801"/>
                  </a:cubicBezTo>
                  <a:cubicBezTo>
                    <a:pt x="534" y="1735"/>
                    <a:pt x="467" y="1668"/>
                    <a:pt x="401" y="1568"/>
                  </a:cubicBezTo>
                  <a:cubicBezTo>
                    <a:pt x="401" y="1568"/>
                    <a:pt x="401" y="1535"/>
                    <a:pt x="367" y="1535"/>
                  </a:cubicBezTo>
                  <a:lnTo>
                    <a:pt x="301" y="1535"/>
                  </a:lnTo>
                  <a:lnTo>
                    <a:pt x="201" y="1301"/>
                  </a:lnTo>
                  <a:lnTo>
                    <a:pt x="201" y="1234"/>
                  </a:lnTo>
                  <a:lnTo>
                    <a:pt x="234" y="1234"/>
                  </a:lnTo>
                  <a:cubicBezTo>
                    <a:pt x="234" y="1234"/>
                    <a:pt x="234" y="1201"/>
                    <a:pt x="234" y="1168"/>
                  </a:cubicBezTo>
                  <a:cubicBezTo>
                    <a:pt x="201" y="1068"/>
                    <a:pt x="201" y="968"/>
                    <a:pt x="167" y="867"/>
                  </a:cubicBezTo>
                  <a:cubicBezTo>
                    <a:pt x="201" y="834"/>
                    <a:pt x="201" y="834"/>
                    <a:pt x="167" y="801"/>
                  </a:cubicBezTo>
                  <a:lnTo>
                    <a:pt x="134" y="767"/>
                  </a:lnTo>
                  <a:lnTo>
                    <a:pt x="100" y="767"/>
                  </a:lnTo>
                  <a:cubicBezTo>
                    <a:pt x="100" y="767"/>
                    <a:pt x="100" y="734"/>
                    <a:pt x="100" y="734"/>
                  </a:cubicBezTo>
                  <a:lnTo>
                    <a:pt x="134" y="501"/>
                  </a:lnTo>
                  <a:lnTo>
                    <a:pt x="134" y="484"/>
                  </a:lnTo>
                  <a:lnTo>
                    <a:pt x="134" y="484"/>
                  </a:lnTo>
                  <a:lnTo>
                    <a:pt x="100" y="467"/>
                  </a:lnTo>
                  <a:cubicBezTo>
                    <a:pt x="91" y="457"/>
                    <a:pt x="81" y="453"/>
                    <a:pt x="72" y="453"/>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5"/>
            <p:cNvSpPr/>
            <p:nvPr/>
          </p:nvSpPr>
          <p:spPr>
            <a:xfrm>
              <a:off x="4308250" y="2866650"/>
              <a:ext cx="51725" cy="67575"/>
            </a:xfrm>
            <a:custGeom>
              <a:avLst/>
              <a:gdLst/>
              <a:ahLst/>
              <a:cxnLst/>
              <a:rect l="l" t="t" r="r" b="b"/>
              <a:pathLst>
                <a:path w="2069" h="2703" extrusionOk="0">
                  <a:moveTo>
                    <a:pt x="893" y="661"/>
                  </a:moveTo>
                  <a:cubicBezTo>
                    <a:pt x="1111" y="661"/>
                    <a:pt x="1369" y="858"/>
                    <a:pt x="1501" y="1202"/>
                  </a:cubicBezTo>
                  <a:cubicBezTo>
                    <a:pt x="1635" y="1469"/>
                    <a:pt x="1602" y="1769"/>
                    <a:pt x="1401" y="2002"/>
                  </a:cubicBezTo>
                  <a:cubicBezTo>
                    <a:pt x="1336" y="2043"/>
                    <a:pt x="1268" y="2062"/>
                    <a:pt x="1198" y="2062"/>
                  </a:cubicBezTo>
                  <a:cubicBezTo>
                    <a:pt x="980" y="2062"/>
                    <a:pt x="752" y="1880"/>
                    <a:pt x="601" y="1602"/>
                  </a:cubicBezTo>
                  <a:lnTo>
                    <a:pt x="634" y="1602"/>
                  </a:lnTo>
                  <a:cubicBezTo>
                    <a:pt x="467" y="1235"/>
                    <a:pt x="534" y="835"/>
                    <a:pt x="734" y="701"/>
                  </a:cubicBezTo>
                  <a:cubicBezTo>
                    <a:pt x="782" y="674"/>
                    <a:pt x="836" y="661"/>
                    <a:pt x="893" y="661"/>
                  </a:cubicBezTo>
                  <a:close/>
                  <a:moveTo>
                    <a:pt x="501" y="1"/>
                  </a:moveTo>
                  <a:lnTo>
                    <a:pt x="301" y="134"/>
                  </a:lnTo>
                  <a:cubicBezTo>
                    <a:pt x="301" y="134"/>
                    <a:pt x="301" y="168"/>
                    <a:pt x="301" y="201"/>
                  </a:cubicBezTo>
                  <a:lnTo>
                    <a:pt x="334" y="268"/>
                  </a:lnTo>
                  <a:cubicBezTo>
                    <a:pt x="367" y="301"/>
                    <a:pt x="367" y="335"/>
                    <a:pt x="334" y="335"/>
                  </a:cubicBezTo>
                  <a:cubicBezTo>
                    <a:pt x="267" y="435"/>
                    <a:pt x="234" y="501"/>
                    <a:pt x="201" y="601"/>
                  </a:cubicBezTo>
                  <a:cubicBezTo>
                    <a:pt x="201" y="618"/>
                    <a:pt x="192" y="626"/>
                    <a:pt x="180" y="626"/>
                  </a:cubicBezTo>
                  <a:cubicBezTo>
                    <a:pt x="167" y="626"/>
                    <a:pt x="151" y="618"/>
                    <a:pt x="134" y="601"/>
                  </a:cubicBezTo>
                  <a:lnTo>
                    <a:pt x="100" y="568"/>
                  </a:lnTo>
                  <a:cubicBezTo>
                    <a:pt x="67" y="568"/>
                    <a:pt x="34" y="568"/>
                    <a:pt x="34" y="601"/>
                  </a:cubicBezTo>
                  <a:lnTo>
                    <a:pt x="0" y="902"/>
                  </a:lnTo>
                  <a:cubicBezTo>
                    <a:pt x="0" y="935"/>
                    <a:pt x="0" y="968"/>
                    <a:pt x="34" y="1002"/>
                  </a:cubicBezTo>
                  <a:lnTo>
                    <a:pt x="100" y="1035"/>
                  </a:lnTo>
                  <a:cubicBezTo>
                    <a:pt x="134" y="1035"/>
                    <a:pt x="134" y="1068"/>
                    <a:pt x="134" y="1102"/>
                  </a:cubicBezTo>
                  <a:cubicBezTo>
                    <a:pt x="134" y="1235"/>
                    <a:pt x="167" y="1369"/>
                    <a:pt x="201" y="1502"/>
                  </a:cubicBezTo>
                  <a:lnTo>
                    <a:pt x="201" y="1569"/>
                  </a:lnTo>
                  <a:lnTo>
                    <a:pt x="134" y="1602"/>
                  </a:lnTo>
                  <a:cubicBezTo>
                    <a:pt x="134" y="1602"/>
                    <a:pt x="134" y="1669"/>
                    <a:pt x="134" y="1702"/>
                  </a:cubicBezTo>
                  <a:lnTo>
                    <a:pt x="301" y="2002"/>
                  </a:lnTo>
                  <a:cubicBezTo>
                    <a:pt x="301" y="2036"/>
                    <a:pt x="334" y="2036"/>
                    <a:pt x="367" y="2036"/>
                  </a:cubicBezTo>
                  <a:lnTo>
                    <a:pt x="401" y="2002"/>
                  </a:lnTo>
                  <a:cubicBezTo>
                    <a:pt x="412" y="1991"/>
                    <a:pt x="423" y="1988"/>
                    <a:pt x="433" y="1988"/>
                  </a:cubicBezTo>
                  <a:cubicBezTo>
                    <a:pt x="453" y="1988"/>
                    <a:pt x="467" y="2002"/>
                    <a:pt x="467" y="2002"/>
                  </a:cubicBezTo>
                  <a:cubicBezTo>
                    <a:pt x="534" y="2136"/>
                    <a:pt x="634" y="2203"/>
                    <a:pt x="701" y="2303"/>
                  </a:cubicBezTo>
                  <a:cubicBezTo>
                    <a:pt x="734" y="2336"/>
                    <a:pt x="734" y="2336"/>
                    <a:pt x="734" y="2369"/>
                  </a:cubicBezTo>
                  <a:lnTo>
                    <a:pt x="734" y="2436"/>
                  </a:lnTo>
                  <a:cubicBezTo>
                    <a:pt x="734" y="2469"/>
                    <a:pt x="734" y="2503"/>
                    <a:pt x="768" y="2536"/>
                  </a:cubicBezTo>
                  <a:lnTo>
                    <a:pt x="1034" y="2670"/>
                  </a:lnTo>
                  <a:cubicBezTo>
                    <a:pt x="1034" y="2670"/>
                    <a:pt x="1068" y="2670"/>
                    <a:pt x="1068" y="2636"/>
                  </a:cubicBezTo>
                  <a:lnTo>
                    <a:pt x="1068" y="2569"/>
                  </a:lnTo>
                  <a:cubicBezTo>
                    <a:pt x="1068" y="2536"/>
                    <a:pt x="1101" y="2536"/>
                    <a:pt x="1101" y="2536"/>
                  </a:cubicBezTo>
                  <a:cubicBezTo>
                    <a:pt x="1151" y="2553"/>
                    <a:pt x="1201" y="2561"/>
                    <a:pt x="1251" y="2561"/>
                  </a:cubicBezTo>
                  <a:cubicBezTo>
                    <a:pt x="1301" y="2561"/>
                    <a:pt x="1351" y="2553"/>
                    <a:pt x="1401" y="2536"/>
                  </a:cubicBezTo>
                  <a:cubicBezTo>
                    <a:pt x="1401" y="2536"/>
                    <a:pt x="1435" y="2536"/>
                    <a:pt x="1435" y="2569"/>
                  </a:cubicBezTo>
                  <a:lnTo>
                    <a:pt x="1468" y="2636"/>
                  </a:lnTo>
                  <a:cubicBezTo>
                    <a:pt x="1468" y="2703"/>
                    <a:pt x="1535" y="2703"/>
                    <a:pt x="1535" y="2703"/>
                  </a:cubicBezTo>
                  <a:lnTo>
                    <a:pt x="1735" y="2569"/>
                  </a:lnTo>
                  <a:cubicBezTo>
                    <a:pt x="1768" y="2569"/>
                    <a:pt x="1768" y="2536"/>
                    <a:pt x="1735" y="2503"/>
                  </a:cubicBezTo>
                  <a:lnTo>
                    <a:pt x="1702" y="2403"/>
                  </a:lnTo>
                  <a:cubicBezTo>
                    <a:pt x="1702" y="2403"/>
                    <a:pt x="1702" y="2369"/>
                    <a:pt x="1702" y="2336"/>
                  </a:cubicBezTo>
                  <a:cubicBezTo>
                    <a:pt x="1768" y="2269"/>
                    <a:pt x="1835" y="2169"/>
                    <a:pt x="1868" y="2069"/>
                  </a:cubicBezTo>
                  <a:lnTo>
                    <a:pt x="1902" y="2069"/>
                  </a:lnTo>
                  <a:lnTo>
                    <a:pt x="1968" y="2102"/>
                  </a:lnTo>
                  <a:cubicBezTo>
                    <a:pt x="2002" y="2102"/>
                    <a:pt x="2002" y="2102"/>
                    <a:pt x="2035" y="2069"/>
                  </a:cubicBezTo>
                  <a:lnTo>
                    <a:pt x="2069" y="1769"/>
                  </a:lnTo>
                  <a:cubicBezTo>
                    <a:pt x="2069" y="1736"/>
                    <a:pt x="2035" y="1702"/>
                    <a:pt x="2002" y="1702"/>
                  </a:cubicBezTo>
                  <a:lnTo>
                    <a:pt x="1968" y="1669"/>
                  </a:lnTo>
                  <a:cubicBezTo>
                    <a:pt x="1935" y="1635"/>
                    <a:pt x="1935" y="1635"/>
                    <a:pt x="1935" y="1602"/>
                  </a:cubicBezTo>
                  <a:cubicBezTo>
                    <a:pt x="1902" y="1469"/>
                    <a:pt x="1902" y="1335"/>
                    <a:pt x="1868" y="1202"/>
                  </a:cubicBezTo>
                  <a:cubicBezTo>
                    <a:pt x="1835" y="1168"/>
                    <a:pt x="1835" y="1168"/>
                    <a:pt x="1868" y="1135"/>
                  </a:cubicBezTo>
                  <a:lnTo>
                    <a:pt x="1902" y="1102"/>
                  </a:lnTo>
                  <a:cubicBezTo>
                    <a:pt x="1935" y="1102"/>
                    <a:pt x="1935" y="1068"/>
                    <a:pt x="1902" y="1035"/>
                  </a:cubicBezTo>
                  <a:lnTo>
                    <a:pt x="1768" y="701"/>
                  </a:lnTo>
                  <a:cubicBezTo>
                    <a:pt x="1768" y="668"/>
                    <a:pt x="1702" y="668"/>
                    <a:pt x="1702" y="668"/>
                  </a:cubicBezTo>
                  <a:lnTo>
                    <a:pt x="1635" y="701"/>
                  </a:lnTo>
                  <a:cubicBezTo>
                    <a:pt x="1635" y="701"/>
                    <a:pt x="1602" y="701"/>
                    <a:pt x="1602" y="668"/>
                  </a:cubicBezTo>
                  <a:cubicBezTo>
                    <a:pt x="1535" y="568"/>
                    <a:pt x="1435" y="468"/>
                    <a:pt x="1335" y="401"/>
                  </a:cubicBezTo>
                  <a:cubicBezTo>
                    <a:pt x="1335" y="368"/>
                    <a:pt x="1301" y="335"/>
                    <a:pt x="1335" y="335"/>
                  </a:cubicBezTo>
                  <a:lnTo>
                    <a:pt x="1335" y="234"/>
                  </a:lnTo>
                  <a:cubicBezTo>
                    <a:pt x="1335" y="201"/>
                    <a:pt x="1301" y="168"/>
                    <a:pt x="1268" y="168"/>
                  </a:cubicBezTo>
                  <a:lnTo>
                    <a:pt x="1034" y="34"/>
                  </a:lnTo>
                  <a:cubicBezTo>
                    <a:pt x="1001" y="34"/>
                    <a:pt x="1001" y="34"/>
                    <a:pt x="1001" y="68"/>
                  </a:cubicBezTo>
                  <a:lnTo>
                    <a:pt x="1001" y="134"/>
                  </a:lnTo>
                  <a:cubicBezTo>
                    <a:pt x="1001" y="134"/>
                    <a:pt x="968" y="168"/>
                    <a:pt x="934" y="168"/>
                  </a:cubicBezTo>
                  <a:cubicBezTo>
                    <a:pt x="884" y="151"/>
                    <a:pt x="843" y="143"/>
                    <a:pt x="801" y="143"/>
                  </a:cubicBezTo>
                  <a:cubicBezTo>
                    <a:pt x="759" y="143"/>
                    <a:pt x="718" y="151"/>
                    <a:pt x="668" y="168"/>
                  </a:cubicBezTo>
                  <a:cubicBezTo>
                    <a:pt x="634" y="168"/>
                    <a:pt x="634" y="134"/>
                    <a:pt x="601" y="134"/>
                  </a:cubicBezTo>
                  <a:lnTo>
                    <a:pt x="567" y="34"/>
                  </a:lnTo>
                  <a:cubicBezTo>
                    <a:pt x="567" y="1"/>
                    <a:pt x="534" y="1"/>
                    <a:pt x="50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5"/>
            <p:cNvSpPr/>
            <p:nvPr/>
          </p:nvSpPr>
          <p:spPr>
            <a:xfrm>
              <a:off x="4224850" y="2806275"/>
              <a:ext cx="70075" cy="93250"/>
            </a:xfrm>
            <a:custGeom>
              <a:avLst/>
              <a:gdLst/>
              <a:ahLst/>
              <a:cxnLst/>
              <a:rect l="l" t="t" r="r" b="b"/>
              <a:pathLst>
                <a:path w="2803" h="3730" extrusionOk="0">
                  <a:moveTo>
                    <a:pt x="1189" y="869"/>
                  </a:moveTo>
                  <a:cubicBezTo>
                    <a:pt x="1489" y="869"/>
                    <a:pt x="1873" y="1154"/>
                    <a:pt x="2035" y="1615"/>
                  </a:cubicBezTo>
                  <a:cubicBezTo>
                    <a:pt x="2202" y="1982"/>
                    <a:pt x="2136" y="2383"/>
                    <a:pt x="1902" y="2716"/>
                  </a:cubicBezTo>
                  <a:cubicBezTo>
                    <a:pt x="1813" y="2788"/>
                    <a:pt x="1714" y="2821"/>
                    <a:pt x="1612" y="2821"/>
                  </a:cubicBezTo>
                  <a:cubicBezTo>
                    <a:pt x="1333" y="2821"/>
                    <a:pt x="1030" y="2573"/>
                    <a:pt x="835" y="2182"/>
                  </a:cubicBezTo>
                  <a:cubicBezTo>
                    <a:pt x="601" y="1682"/>
                    <a:pt x="701" y="1115"/>
                    <a:pt x="1001" y="915"/>
                  </a:cubicBezTo>
                  <a:cubicBezTo>
                    <a:pt x="1057" y="884"/>
                    <a:pt x="1121" y="869"/>
                    <a:pt x="1189" y="869"/>
                  </a:cubicBezTo>
                  <a:close/>
                  <a:moveTo>
                    <a:pt x="730" y="0"/>
                  </a:moveTo>
                  <a:cubicBezTo>
                    <a:pt x="721" y="0"/>
                    <a:pt x="711" y="4"/>
                    <a:pt x="701" y="14"/>
                  </a:cubicBezTo>
                  <a:lnTo>
                    <a:pt x="434" y="148"/>
                  </a:lnTo>
                  <a:cubicBezTo>
                    <a:pt x="401" y="181"/>
                    <a:pt x="401" y="248"/>
                    <a:pt x="434" y="281"/>
                  </a:cubicBezTo>
                  <a:lnTo>
                    <a:pt x="468" y="381"/>
                  </a:lnTo>
                  <a:cubicBezTo>
                    <a:pt x="501" y="415"/>
                    <a:pt x="501" y="448"/>
                    <a:pt x="468" y="481"/>
                  </a:cubicBezTo>
                  <a:cubicBezTo>
                    <a:pt x="368" y="581"/>
                    <a:pt x="301" y="715"/>
                    <a:pt x="268" y="848"/>
                  </a:cubicBezTo>
                  <a:cubicBezTo>
                    <a:pt x="268" y="865"/>
                    <a:pt x="259" y="873"/>
                    <a:pt x="247" y="873"/>
                  </a:cubicBezTo>
                  <a:cubicBezTo>
                    <a:pt x="234" y="873"/>
                    <a:pt x="218" y="865"/>
                    <a:pt x="201" y="848"/>
                  </a:cubicBezTo>
                  <a:lnTo>
                    <a:pt x="134" y="815"/>
                  </a:lnTo>
                  <a:cubicBezTo>
                    <a:pt x="101" y="815"/>
                    <a:pt x="67" y="815"/>
                    <a:pt x="34" y="848"/>
                  </a:cubicBezTo>
                  <a:lnTo>
                    <a:pt x="1" y="1282"/>
                  </a:lnTo>
                  <a:cubicBezTo>
                    <a:pt x="1" y="1315"/>
                    <a:pt x="1" y="1382"/>
                    <a:pt x="34" y="1415"/>
                  </a:cubicBezTo>
                  <a:lnTo>
                    <a:pt x="134" y="1449"/>
                  </a:lnTo>
                  <a:cubicBezTo>
                    <a:pt x="167" y="1482"/>
                    <a:pt x="167" y="1515"/>
                    <a:pt x="167" y="1549"/>
                  </a:cubicBezTo>
                  <a:cubicBezTo>
                    <a:pt x="201" y="1715"/>
                    <a:pt x="201" y="1916"/>
                    <a:pt x="268" y="2082"/>
                  </a:cubicBezTo>
                  <a:cubicBezTo>
                    <a:pt x="268" y="2116"/>
                    <a:pt x="268" y="2149"/>
                    <a:pt x="234" y="2149"/>
                  </a:cubicBezTo>
                  <a:lnTo>
                    <a:pt x="167" y="2216"/>
                  </a:lnTo>
                  <a:cubicBezTo>
                    <a:pt x="167" y="2216"/>
                    <a:pt x="134" y="2283"/>
                    <a:pt x="167" y="2316"/>
                  </a:cubicBezTo>
                  <a:lnTo>
                    <a:pt x="368" y="2750"/>
                  </a:lnTo>
                  <a:cubicBezTo>
                    <a:pt x="401" y="2783"/>
                    <a:pt x="468" y="2783"/>
                    <a:pt x="468" y="2783"/>
                  </a:cubicBezTo>
                  <a:lnTo>
                    <a:pt x="534" y="2716"/>
                  </a:lnTo>
                  <a:cubicBezTo>
                    <a:pt x="568" y="2716"/>
                    <a:pt x="601" y="2716"/>
                    <a:pt x="634" y="2750"/>
                  </a:cubicBezTo>
                  <a:cubicBezTo>
                    <a:pt x="701" y="2916"/>
                    <a:pt x="835" y="3050"/>
                    <a:pt x="968" y="3183"/>
                  </a:cubicBezTo>
                  <a:cubicBezTo>
                    <a:pt x="968" y="3217"/>
                    <a:pt x="1001" y="3250"/>
                    <a:pt x="1001" y="3283"/>
                  </a:cubicBezTo>
                  <a:lnTo>
                    <a:pt x="1001" y="3383"/>
                  </a:lnTo>
                  <a:cubicBezTo>
                    <a:pt x="1001" y="3417"/>
                    <a:pt x="1001" y="3450"/>
                    <a:pt x="1035" y="3483"/>
                  </a:cubicBezTo>
                  <a:lnTo>
                    <a:pt x="1368" y="3684"/>
                  </a:lnTo>
                  <a:cubicBezTo>
                    <a:pt x="1378" y="3693"/>
                    <a:pt x="1388" y="3697"/>
                    <a:pt x="1397" y="3697"/>
                  </a:cubicBezTo>
                  <a:cubicBezTo>
                    <a:pt x="1418" y="3697"/>
                    <a:pt x="1435" y="3674"/>
                    <a:pt x="1435" y="3650"/>
                  </a:cubicBezTo>
                  <a:lnTo>
                    <a:pt x="1435" y="3550"/>
                  </a:lnTo>
                  <a:cubicBezTo>
                    <a:pt x="1435" y="3517"/>
                    <a:pt x="1468" y="3483"/>
                    <a:pt x="1502" y="3483"/>
                  </a:cubicBezTo>
                  <a:cubicBezTo>
                    <a:pt x="1596" y="3507"/>
                    <a:pt x="1690" y="3531"/>
                    <a:pt x="1773" y="3531"/>
                  </a:cubicBezTo>
                  <a:cubicBezTo>
                    <a:pt x="1807" y="3531"/>
                    <a:pt x="1839" y="3526"/>
                    <a:pt x="1869" y="3517"/>
                  </a:cubicBezTo>
                  <a:cubicBezTo>
                    <a:pt x="1902" y="3517"/>
                    <a:pt x="1935" y="3517"/>
                    <a:pt x="1969" y="3550"/>
                  </a:cubicBezTo>
                  <a:lnTo>
                    <a:pt x="2002" y="3650"/>
                  </a:lnTo>
                  <a:cubicBezTo>
                    <a:pt x="2002" y="3699"/>
                    <a:pt x="2038" y="3730"/>
                    <a:pt x="2070" y="3730"/>
                  </a:cubicBezTo>
                  <a:cubicBezTo>
                    <a:pt x="2082" y="3730"/>
                    <a:pt x="2093" y="3726"/>
                    <a:pt x="2102" y="3717"/>
                  </a:cubicBezTo>
                  <a:lnTo>
                    <a:pt x="2369" y="3550"/>
                  </a:lnTo>
                  <a:cubicBezTo>
                    <a:pt x="2369" y="3517"/>
                    <a:pt x="2369" y="3483"/>
                    <a:pt x="2369" y="3450"/>
                  </a:cubicBezTo>
                  <a:lnTo>
                    <a:pt x="2302" y="3350"/>
                  </a:lnTo>
                  <a:cubicBezTo>
                    <a:pt x="2302" y="3317"/>
                    <a:pt x="2302" y="3283"/>
                    <a:pt x="2302" y="3250"/>
                  </a:cubicBezTo>
                  <a:cubicBezTo>
                    <a:pt x="2402" y="3150"/>
                    <a:pt x="2469" y="3016"/>
                    <a:pt x="2502" y="2883"/>
                  </a:cubicBezTo>
                  <a:cubicBezTo>
                    <a:pt x="2502" y="2850"/>
                    <a:pt x="2569" y="2850"/>
                    <a:pt x="2569" y="2850"/>
                  </a:cubicBezTo>
                  <a:lnTo>
                    <a:pt x="2669" y="2916"/>
                  </a:lnTo>
                  <a:cubicBezTo>
                    <a:pt x="2703" y="2916"/>
                    <a:pt x="2736" y="2916"/>
                    <a:pt x="2736" y="2850"/>
                  </a:cubicBezTo>
                  <a:lnTo>
                    <a:pt x="2803" y="2449"/>
                  </a:lnTo>
                  <a:cubicBezTo>
                    <a:pt x="2803" y="2383"/>
                    <a:pt x="2769" y="2349"/>
                    <a:pt x="2736" y="2316"/>
                  </a:cubicBezTo>
                  <a:lnTo>
                    <a:pt x="2669" y="2283"/>
                  </a:lnTo>
                  <a:cubicBezTo>
                    <a:pt x="2636" y="2249"/>
                    <a:pt x="2603" y="2216"/>
                    <a:pt x="2603" y="2182"/>
                  </a:cubicBezTo>
                  <a:cubicBezTo>
                    <a:pt x="2603" y="2016"/>
                    <a:pt x="2569" y="1816"/>
                    <a:pt x="2502" y="1649"/>
                  </a:cubicBezTo>
                  <a:cubicBezTo>
                    <a:pt x="2502" y="1615"/>
                    <a:pt x="2502" y="1582"/>
                    <a:pt x="2502" y="1549"/>
                  </a:cubicBezTo>
                  <a:lnTo>
                    <a:pt x="2569" y="1515"/>
                  </a:lnTo>
                  <a:cubicBezTo>
                    <a:pt x="2603" y="1515"/>
                    <a:pt x="2603" y="1449"/>
                    <a:pt x="2569" y="1415"/>
                  </a:cubicBezTo>
                  <a:lnTo>
                    <a:pt x="2402" y="982"/>
                  </a:lnTo>
                  <a:cubicBezTo>
                    <a:pt x="2379" y="958"/>
                    <a:pt x="2355" y="934"/>
                    <a:pt x="2332" y="934"/>
                  </a:cubicBezTo>
                  <a:cubicBezTo>
                    <a:pt x="2322" y="934"/>
                    <a:pt x="2312" y="938"/>
                    <a:pt x="2302" y="948"/>
                  </a:cubicBezTo>
                  <a:lnTo>
                    <a:pt x="2236" y="982"/>
                  </a:lnTo>
                  <a:cubicBezTo>
                    <a:pt x="2236" y="982"/>
                    <a:pt x="2169" y="982"/>
                    <a:pt x="2169" y="948"/>
                  </a:cubicBezTo>
                  <a:cubicBezTo>
                    <a:pt x="2069" y="781"/>
                    <a:pt x="1969" y="648"/>
                    <a:pt x="1835" y="515"/>
                  </a:cubicBezTo>
                  <a:cubicBezTo>
                    <a:pt x="1802" y="515"/>
                    <a:pt x="1802" y="481"/>
                    <a:pt x="1802" y="415"/>
                  </a:cubicBezTo>
                  <a:lnTo>
                    <a:pt x="1802" y="314"/>
                  </a:lnTo>
                  <a:cubicBezTo>
                    <a:pt x="1802" y="281"/>
                    <a:pt x="1769" y="248"/>
                    <a:pt x="1735" y="214"/>
                  </a:cubicBezTo>
                  <a:lnTo>
                    <a:pt x="1402" y="14"/>
                  </a:lnTo>
                  <a:cubicBezTo>
                    <a:pt x="1368" y="14"/>
                    <a:pt x="1335" y="14"/>
                    <a:pt x="1335" y="81"/>
                  </a:cubicBezTo>
                  <a:lnTo>
                    <a:pt x="1335" y="181"/>
                  </a:lnTo>
                  <a:cubicBezTo>
                    <a:pt x="1335" y="214"/>
                    <a:pt x="1302" y="214"/>
                    <a:pt x="1268" y="214"/>
                  </a:cubicBezTo>
                  <a:cubicBezTo>
                    <a:pt x="1218" y="198"/>
                    <a:pt x="1160" y="189"/>
                    <a:pt x="1097" y="189"/>
                  </a:cubicBezTo>
                  <a:cubicBezTo>
                    <a:pt x="1035" y="189"/>
                    <a:pt x="968" y="198"/>
                    <a:pt x="901" y="214"/>
                  </a:cubicBezTo>
                  <a:cubicBezTo>
                    <a:pt x="868" y="214"/>
                    <a:pt x="835" y="181"/>
                    <a:pt x="835" y="148"/>
                  </a:cubicBezTo>
                  <a:lnTo>
                    <a:pt x="768" y="48"/>
                  </a:lnTo>
                  <a:cubicBezTo>
                    <a:pt x="768" y="24"/>
                    <a:pt x="751" y="0"/>
                    <a:pt x="73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5"/>
            <p:cNvSpPr/>
            <p:nvPr/>
          </p:nvSpPr>
          <p:spPr>
            <a:xfrm>
              <a:off x="4268225" y="2952725"/>
              <a:ext cx="175150" cy="116600"/>
            </a:xfrm>
            <a:custGeom>
              <a:avLst/>
              <a:gdLst/>
              <a:ahLst/>
              <a:cxnLst/>
              <a:rect l="l" t="t" r="r" b="b"/>
              <a:pathLst>
                <a:path w="7006" h="4664" extrusionOk="0">
                  <a:moveTo>
                    <a:pt x="6271" y="60"/>
                  </a:moveTo>
                  <a:lnTo>
                    <a:pt x="6271" y="94"/>
                  </a:lnTo>
                  <a:cubicBezTo>
                    <a:pt x="6338" y="94"/>
                    <a:pt x="6405" y="127"/>
                    <a:pt x="6472" y="161"/>
                  </a:cubicBezTo>
                  <a:cubicBezTo>
                    <a:pt x="6605" y="227"/>
                    <a:pt x="6705" y="361"/>
                    <a:pt x="6772" y="494"/>
                  </a:cubicBezTo>
                  <a:cubicBezTo>
                    <a:pt x="6905" y="794"/>
                    <a:pt x="6872" y="1028"/>
                    <a:pt x="6738" y="1128"/>
                  </a:cubicBezTo>
                  <a:lnTo>
                    <a:pt x="868" y="4530"/>
                  </a:lnTo>
                  <a:cubicBezTo>
                    <a:pt x="850" y="4539"/>
                    <a:pt x="827" y="4543"/>
                    <a:pt x="801" y="4543"/>
                  </a:cubicBezTo>
                  <a:cubicBezTo>
                    <a:pt x="729" y="4543"/>
                    <a:pt x="632" y="4512"/>
                    <a:pt x="534" y="4464"/>
                  </a:cubicBezTo>
                  <a:cubicBezTo>
                    <a:pt x="401" y="4364"/>
                    <a:pt x="300" y="4230"/>
                    <a:pt x="200" y="4097"/>
                  </a:cubicBezTo>
                  <a:cubicBezTo>
                    <a:pt x="100" y="3796"/>
                    <a:pt x="100" y="3563"/>
                    <a:pt x="267" y="3496"/>
                  </a:cubicBezTo>
                  <a:lnTo>
                    <a:pt x="6138" y="60"/>
                  </a:lnTo>
                  <a:close/>
                  <a:moveTo>
                    <a:pt x="6136" y="0"/>
                  </a:moveTo>
                  <a:cubicBezTo>
                    <a:pt x="6099" y="0"/>
                    <a:pt x="6066" y="8"/>
                    <a:pt x="6038" y="27"/>
                  </a:cubicBezTo>
                  <a:lnTo>
                    <a:pt x="167" y="3430"/>
                  </a:lnTo>
                  <a:cubicBezTo>
                    <a:pt x="0" y="3530"/>
                    <a:pt x="0" y="3796"/>
                    <a:pt x="134" y="4097"/>
                  </a:cubicBezTo>
                  <a:cubicBezTo>
                    <a:pt x="234" y="4263"/>
                    <a:pt x="367" y="4430"/>
                    <a:pt x="534" y="4530"/>
                  </a:cubicBezTo>
                  <a:cubicBezTo>
                    <a:pt x="601" y="4597"/>
                    <a:pt x="667" y="4630"/>
                    <a:pt x="767" y="4664"/>
                  </a:cubicBezTo>
                  <a:cubicBezTo>
                    <a:pt x="801" y="4664"/>
                    <a:pt x="868" y="4664"/>
                    <a:pt x="934" y="4630"/>
                  </a:cubicBezTo>
                  <a:lnTo>
                    <a:pt x="6805" y="1228"/>
                  </a:lnTo>
                  <a:cubicBezTo>
                    <a:pt x="6972" y="1128"/>
                    <a:pt x="7005" y="861"/>
                    <a:pt x="6838" y="561"/>
                  </a:cubicBezTo>
                  <a:cubicBezTo>
                    <a:pt x="6772" y="361"/>
                    <a:pt x="6638" y="227"/>
                    <a:pt x="6472" y="127"/>
                  </a:cubicBezTo>
                  <a:cubicBezTo>
                    <a:pt x="6351" y="55"/>
                    <a:pt x="6231" y="0"/>
                    <a:pt x="613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5"/>
            <p:cNvSpPr/>
            <p:nvPr/>
          </p:nvSpPr>
          <p:spPr>
            <a:xfrm>
              <a:off x="4274900" y="2990925"/>
              <a:ext cx="102600" cy="72950"/>
            </a:xfrm>
            <a:custGeom>
              <a:avLst/>
              <a:gdLst/>
              <a:ahLst/>
              <a:cxnLst/>
              <a:rect l="l" t="t" r="r" b="b"/>
              <a:pathLst>
                <a:path w="4104" h="2918" extrusionOk="0">
                  <a:moveTo>
                    <a:pt x="3736" y="0"/>
                  </a:moveTo>
                  <a:lnTo>
                    <a:pt x="67" y="2135"/>
                  </a:lnTo>
                  <a:cubicBezTo>
                    <a:pt x="33" y="2168"/>
                    <a:pt x="0" y="2235"/>
                    <a:pt x="0" y="2302"/>
                  </a:cubicBezTo>
                  <a:cubicBezTo>
                    <a:pt x="0" y="2402"/>
                    <a:pt x="0" y="2469"/>
                    <a:pt x="33" y="2569"/>
                  </a:cubicBezTo>
                  <a:cubicBezTo>
                    <a:pt x="118" y="2767"/>
                    <a:pt x="348" y="2917"/>
                    <a:pt x="476" y="2917"/>
                  </a:cubicBezTo>
                  <a:cubicBezTo>
                    <a:pt x="499" y="2917"/>
                    <a:pt x="519" y="2912"/>
                    <a:pt x="534" y="2902"/>
                  </a:cubicBezTo>
                  <a:lnTo>
                    <a:pt x="4103" y="834"/>
                  </a:lnTo>
                  <a:lnTo>
                    <a:pt x="3736"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5"/>
            <p:cNvSpPr/>
            <p:nvPr/>
          </p:nvSpPr>
          <p:spPr>
            <a:xfrm>
              <a:off x="4294075" y="2985925"/>
              <a:ext cx="15875" cy="22325"/>
            </a:xfrm>
            <a:custGeom>
              <a:avLst/>
              <a:gdLst/>
              <a:ahLst/>
              <a:cxnLst/>
              <a:rect l="l" t="t" r="r" b="b"/>
              <a:pathLst>
                <a:path w="635" h="893" extrusionOk="0">
                  <a:moveTo>
                    <a:pt x="367" y="0"/>
                  </a:moveTo>
                  <a:lnTo>
                    <a:pt x="334" y="67"/>
                  </a:lnTo>
                  <a:lnTo>
                    <a:pt x="501" y="467"/>
                  </a:lnTo>
                  <a:cubicBezTo>
                    <a:pt x="534" y="534"/>
                    <a:pt x="567" y="600"/>
                    <a:pt x="567" y="667"/>
                  </a:cubicBezTo>
                  <a:cubicBezTo>
                    <a:pt x="534" y="701"/>
                    <a:pt x="534" y="734"/>
                    <a:pt x="467" y="767"/>
                  </a:cubicBezTo>
                  <a:cubicBezTo>
                    <a:pt x="449" y="785"/>
                    <a:pt x="432" y="793"/>
                    <a:pt x="413" y="793"/>
                  </a:cubicBezTo>
                  <a:cubicBezTo>
                    <a:pt x="362" y="793"/>
                    <a:pt x="307" y="731"/>
                    <a:pt x="234" y="634"/>
                  </a:cubicBezTo>
                  <a:lnTo>
                    <a:pt x="67" y="200"/>
                  </a:lnTo>
                  <a:lnTo>
                    <a:pt x="0" y="234"/>
                  </a:lnTo>
                  <a:lnTo>
                    <a:pt x="200" y="667"/>
                  </a:lnTo>
                  <a:cubicBezTo>
                    <a:pt x="234" y="734"/>
                    <a:pt x="267" y="801"/>
                    <a:pt x="334" y="867"/>
                  </a:cubicBezTo>
                  <a:cubicBezTo>
                    <a:pt x="367" y="884"/>
                    <a:pt x="401" y="892"/>
                    <a:pt x="434" y="892"/>
                  </a:cubicBezTo>
                  <a:cubicBezTo>
                    <a:pt x="467" y="892"/>
                    <a:pt x="501" y="884"/>
                    <a:pt x="534" y="867"/>
                  </a:cubicBezTo>
                  <a:cubicBezTo>
                    <a:pt x="567" y="834"/>
                    <a:pt x="634" y="767"/>
                    <a:pt x="634" y="701"/>
                  </a:cubicBezTo>
                  <a:cubicBezTo>
                    <a:pt x="634" y="600"/>
                    <a:pt x="601" y="500"/>
                    <a:pt x="567" y="434"/>
                  </a:cubicBezTo>
                  <a:lnTo>
                    <a:pt x="367"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5"/>
            <p:cNvSpPr/>
            <p:nvPr/>
          </p:nvSpPr>
          <p:spPr>
            <a:xfrm>
              <a:off x="4307425" y="2981125"/>
              <a:ext cx="12525" cy="21500"/>
            </a:xfrm>
            <a:custGeom>
              <a:avLst/>
              <a:gdLst/>
              <a:ahLst/>
              <a:cxnLst/>
              <a:rect l="l" t="t" r="r" b="b"/>
              <a:pathLst>
                <a:path w="501" h="860" extrusionOk="0">
                  <a:moveTo>
                    <a:pt x="250" y="100"/>
                  </a:moveTo>
                  <a:cubicBezTo>
                    <a:pt x="267" y="100"/>
                    <a:pt x="284" y="109"/>
                    <a:pt x="300" y="125"/>
                  </a:cubicBezTo>
                  <a:cubicBezTo>
                    <a:pt x="334" y="125"/>
                    <a:pt x="367" y="159"/>
                    <a:pt x="400" y="225"/>
                  </a:cubicBezTo>
                  <a:cubicBezTo>
                    <a:pt x="434" y="259"/>
                    <a:pt x="434" y="292"/>
                    <a:pt x="434" y="359"/>
                  </a:cubicBezTo>
                  <a:lnTo>
                    <a:pt x="400" y="359"/>
                  </a:lnTo>
                  <a:cubicBezTo>
                    <a:pt x="400" y="392"/>
                    <a:pt x="367" y="426"/>
                    <a:pt x="334" y="426"/>
                  </a:cubicBezTo>
                  <a:lnTo>
                    <a:pt x="234" y="492"/>
                  </a:lnTo>
                  <a:lnTo>
                    <a:pt x="100" y="192"/>
                  </a:lnTo>
                  <a:lnTo>
                    <a:pt x="200" y="125"/>
                  </a:lnTo>
                  <a:cubicBezTo>
                    <a:pt x="217" y="109"/>
                    <a:pt x="234" y="100"/>
                    <a:pt x="250" y="100"/>
                  </a:cubicBezTo>
                  <a:close/>
                  <a:moveTo>
                    <a:pt x="238" y="0"/>
                  </a:moveTo>
                  <a:cubicBezTo>
                    <a:pt x="209" y="0"/>
                    <a:pt x="184" y="9"/>
                    <a:pt x="167" y="25"/>
                  </a:cubicBezTo>
                  <a:lnTo>
                    <a:pt x="0" y="125"/>
                  </a:lnTo>
                  <a:lnTo>
                    <a:pt x="300" y="859"/>
                  </a:lnTo>
                  <a:lnTo>
                    <a:pt x="367" y="826"/>
                  </a:lnTo>
                  <a:lnTo>
                    <a:pt x="267" y="592"/>
                  </a:lnTo>
                  <a:lnTo>
                    <a:pt x="367" y="526"/>
                  </a:lnTo>
                  <a:cubicBezTo>
                    <a:pt x="434" y="492"/>
                    <a:pt x="467" y="459"/>
                    <a:pt x="500" y="392"/>
                  </a:cubicBezTo>
                  <a:cubicBezTo>
                    <a:pt x="500" y="325"/>
                    <a:pt x="500" y="225"/>
                    <a:pt x="467" y="192"/>
                  </a:cubicBezTo>
                  <a:cubicBezTo>
                    <a:pt x="434" y="125"/>
                    <a:pt x="400" y="59"/>
                    <a:pt x="334" y="25"/>
                  </a:cubicBezTo>
                  <a:cubicBezTo>
                    <a:pt x="300" y="9"/>
                    <a:pt x="267" y="0"/>
                    <a:pt x="23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5"/>
            <p:cNvSpPr/>
            <p:nvPr/>
          </p:nvSpPr>
          <p:spPr>
            <a:xfrm>
              <a:off x="4318250" y="2974250"/>
              <a:ext cx="16700" cy="21700"/>
            </a:xfrm>
            <a:custGeom>
              <a:avLst/>
              <a:gdLst/>
              <a:ahLst/>
              <a:cxnLst/>
              <a:rect l="l" t="t" r="r" b="b"/>
              <a:pathLst>
                <a:path w="668" h="868" extrusionOk="0">
                  <a:moveTo>
                    <a:pt x="334" y="100"/>
                  </a:moveTo>
                  <a:cubicBezTo>
                    <a:pt x="401" y="100"/>
                    <a:pt x="434" y="133"/>
                    <a:pt x="468" y="167"/>
                  </a:cubicBezTo>
                  <a:cubicBezTo>
                    <a:pt x="501" y="200"/>
                    <a:pt x="534" y="234"/>
                    <a:pt x="534" y="300"/>
                  </a:cubicBezTo>
                  <a:cubicBezTo>
                    <a:pt x="568" y="334"/>
                    <a:pt x="568" y="400"/>
                    <a:pt x="568" y="434"/>
                  </a:cubicBezTo>
                  <a:cubicBezTo>
                    <a:pt x="601" y="500"/>
                    <a:pt x="568" y="534"/>
                    <a:pt x="568" y="567"/>
                  </a:cubicBezTo>
                  <a:cubicBezTo>
                    <a:pt x="534" y="600"/>
                    <a:pt x="501" y="634"/>
                    <a:pt x="468" y="667"/>
                  </a:cubicBezTo>
                  <a:lnTo>
                    <a:pt x="368" y="701"/>
                  </a:lnTo>
                  <a:lnTo>
                    <a:pt x="101" y="167"/>
                  </a:lnTo>
                  <a:lnTo>
                    <a:pt x="234" y="100"/>
                  </a:lnTo>
                  <a:close/>
                  <a:moveTo>
                    <a:pt x="334" y="0"/>
                  </a:moveTo>
                  <a:cubicBezTo>
                    <a:pt x="301" y="0"/>
                    <a:pt x="234" y="0"/>
                    <a:pt x="201" y="33"/>
                  </a:cubicBezTo>
                  <a:lnTo>
                    <a:pt x="1" y="133"/>
                  </a:lnTo>
                  <a:lnTo>
                    <a:pt x="334" y="867"/>
                  </a:lnTo>
                  <a:lnTo>
                    <a:pt x="534" y="767"/>
                  </a:lnTo>
                  <a:cubicBezTo>
                    <a:pt x="568" y="734"/>
                    <a:pt x="601" y="667"/>
                    <a:pt x="634" y="634"/>
                  </a:cubicBezTo>
                  <a:cubicBezTo>
                    <a:pt x="668" y="567"/>
                    <a:pt x="668" y="500"/>
                    <a:pt x="668" y="467"/>
                  </a:cubicBezTo>
                  <a:cubicBezTo>
                    <a:pt x="668" y="400"/>
                    <a:pt x="634" y="300"/>
                    <a:pt x="601" y="267"/>
                  </a:cubicBezTo>
                  <a:cubicBezTo>
                    <a:pt x="568" y="200"/>
                    <a:pt x="534" y="133"/>
                    <a:pt x="501" y="100"/>
                  </a:cubicBezTo>
                  <a:cubicBezTo>
                    <a:pt x="434" y="33"/>
                    <a:pt x="401" y="33"/>
                    <a:pt x="33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5"/>
            <p:cNvSpPr/>
            <p:nvPr/>
          </p:nvSpPr>
          <p:spPr>
            <a:xfrm>
              <a:off x="4334925" y="2967575"/>
              <a:ext cx="15050" cy="21700"/>
            </a:xfrm>
            <a:custGeom>
              <a:avLst/>
              <a:gdLst/>
              <a:ahLst/>
              <a:cxnLst/>
              <a:rect l="l" t="t" r="r" b="b"/>
              <a:pathLst>
                <a:path w="602" h="868" extrusionOk="0">
                  <a:moveTo>
                    <a:pt x="68" y="134"/>
                  </a:moveTo>
                  <a:lnTo>
                    <a:pt x="334" y="400"/>
                  </a:lnTo>
                  <a:lnTo>
                    <a:pt x="134" y="534"/>
                  </a:lnTo>
                  <a:lnTo>
                    <a:pt x="68" y="134"/>
                  </a:lnTo>
                  <a:close/>
                  <a:moveTo>
                    <a:pt x="68" y="0"/>
                  </a:moveTo>
                  <a:lnTo>
                    <a:pt x="1" y="34"/>
                  </a:lnTo>
                  <a:lnTo>
                    <a:pt x="134" y="867"/>
                  </a:lnTo>
                  <a:lnTo>
                    <a:pt x="201" y="834"/>
                  </a:lnTo>
                  <a:lnTo>
                    <a:pt x="168" y="634"/>
                  </a:lnTo>
                  <a:lnTo>
                    <a:pt x="401" y="501"/>
                  </a:lnTo>
                  <a:lnTo>
                    <a:pt x="535" y="634"/>
                  </a:lnTo>
                  <a:lnTo>
                    <a:pt x="601" y="601"/>
                  </a:lnTo>
                  <a:lnTo>
                    <a:pt x="68"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5"/>
            <p:cNvSpPr/>
            <p:nvPr/>
          </p:nvSpPr>
          <p:spPr>
            <a:xfrm>
              <a:off x="4341600" y="2959225"/>
              <a:ext cx="13375" cy="20875"/>
            </a:xfrm>
            <a:custGeom>
              <a:avLst/>
              <a:gdLst/>
              <a:ahLst/>
              <a:cxnLst/>
              <a:rect l="l" t="t" r="r" b="b"/>
              <a:pathLst>
                <a:path w="535" h="835" extrusionOk="0">
                  <a:moveTo>
                    <a:pt x="368" y="1"/>
                  </a:moveTo>
                  <a:lnTo>
                    <a:pt x="1" y="234"/>
                  </a:lnTo>
                  <a:lnTo>
                    <a:pt x="34" y="301"/>
                  </a:lnTo>
                  <a:lnTo>
                    <a:pt x="167" y="201"/>
                  </a:lnTo>
                  <a:lnTo>
                    <a:pt x="468" y="835"/>
                  </a:lnTo>
                  <a:lnTo>
                    <a:pt x="534" y="801"/>
                  </a:lnTo>
                  <a:lnTo>
                    <a:pt x="234" y="167"/>
                  </a:lnTo>
                  <a:lnTo>
                    <a:pt x="401" y="101"/>
                  </a:lnTo>
                  <a:lnTo>
                    <a:pt x="368"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5"/>
            <p:cNvSpPr/>
            <p:nvPr/>
          </p:nvSpPr>
          <p:spPr>
            <a:xfrm>
              <a:off x="4352450" y="2953400"/>
              <a:ext cx="15875" cy="22525"/>
            </a:xfrm>
            <a:custGeom>
              <a:avLst/>
              <a:gdLst/>
              <a:ahLst/>
              <a:cxnLst/>
              <a:rect l="l" t="t" r="r" b="b"/>
              <a:pathLst>
                <a:path w="635" h="901" extrusionOk="0">
                  <a:moveTo>
                    <a:pt x="301" y="0"/>
                  </a:moveTo>
                  <a:lnTo>
                    <a:pt x="0" y="200"/>
                  </a:lnTo>
                  <a:lnTo>
                    <a:pt x="334" y="901"/>
                  </a:lnTo>
                  <a:lnTo>
                    <a:pt x="634" y="734"/>
                  </a:lnTo>
                  <a:lnTo>
                    <a:pt x="601" y="634"/>
                  </a:lnTo>
                  <a:lnTo>
                    <a:pt x="334" y="801"/>
                  </a:lnTo>
                  <a:lnTo>
                    <a:pt x="234" y="567"/>
                  </a:lnTo>
                  <a:lnTo>
                    <a:pt x="467" y="434"/>
                  </a:lnTo>
                  <a:lnTo>
                    <a:pt x="434" y="334"/>
                  </a:lnTo>
                  <a:lnTo>
                    <a:pt x="200" y="467"/>
                  </a:lnTo>
                  <a:lnTo>
                    <a:pt x="100" y="267"/>
                  </a:lnTo>
                  <a:lnTo>
                    <a:pt x="367" y="100"/>
                  </a:lnTo>
                  <a:lnTo>
                    <a:pt x="301"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5"/>
            <p:cNvSpPr/>
            <p:nvPr/>
          </p:nvSpPr>
          <p:spPr>
            <a:xfrm>
              <a:off x="4432500" y="2644000"/>
              <a:ext cx="92600" cy="21175"/>
            </a:xfrm>
            <a:custGeom>
              <a:avLst/>
              <a:gdLst/>
              <a:ahLst/>
              <a:cxnLst/>
              <a:rect l="l" t="t" r="r" b="b"/>
              <a:pathLst>
                <a:path w="3704" h="847" extrusionOk="0">
                  <a:moveTo>
                    <a:pt x="3703" y="1"/>
                  </a:moveTo>
                  <a:cubicBezTo>
                    <a:pt x="3593" y="56"/>
                    <a:pt x="2100" y="700"/>
                    <a:pt x="793" y="700"/>
                  </a:cubicBezTo>
                  <a:cubicBezTo>
                    <a:pt x="516" y="700"/>
                    <a:pt x="246" y="671"/>
                    <a:pt x="1" y="601"/>
                  </a:cubicBezTo>
                  <a:lnTo>
                    <a:pt x="1" y="601"/>
                  </a:lnTo>
                  <a:cubicBezTo>
                    <a:pt x="230" y="773"/>
                    <a:pt x="711" y="846"/>
                    <a:pt x="1344" y="846"/>
                  </a:cubicBezTo>
                  <a:cubicBezTo>
                    <a:pt x="1815" y="846"/>
                    <a:pt x="2371" y="806"/>
                    <a:pt x="2969" y="734"/>
                  </a:cubicBezTo>
                  <a:cubicBezTo>
                    <a:pt x="3270" y="568"/>
                    <a:pt x="3503" y="301"/>
                    <a:pt x="3703"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5"/>
            <p:cNvSpPr/>
            <p:nvPr/>
          </p:nvSpPr>
          <p:spPr>
            <a:xfrm>
              <a:off x="4473375" y="4431125"/>
              <a:ext cx="90075" cy="79525"/>
            </a:xfrm>
            <a:custGeom>
              <a:avLst/>
              <a:gdLst/>
              <a:ahLst/>
              <a:cxnLst/>
              <a:rect l="l" t="t" r="r" b="b"/>
              <a:pathLst>
                <a:path w="3603" h="3181" extrusionOk="0">
                  <a:moveTo>
                    <a:pt x="0" y="0"/>
                  </a:moveTo>
                  <a:cubicBezTo>
                    <a:pt x="67" y="600"/>
                    <a:pt x="134" y="2268"/>
                    <a:pt x="134" y="2268"/>
                  </a:cubicBezTo>
                  <a:cubicBezTo>
                    <a:pt x="367" y="2669"/>
                    <a:pt x="734" y="2969"/>
                    <a:pt x="1201" y="3102"/>
                  </a:cubicBezTo>
                  <a:cubicBezTo>
                    <a:pt x="1386" y="3155"/>
                    <a:pt x="1575" y="3180"/>
                    <a:pt x="1762" y="3180"/>
                  </a:cubicBezTo>
                  <a:cubicBezTo>
                    <a:pt x="2521" y="3180"/>
                    <a:pt x="3255" y="2764"/>
                    <a:pt x="3603" y="2068"/>
                  </a:cubicBezTo>
                  <a:lnTo>
                    <a:pt x="3603"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5"/>
            <p:cNvSpPr/>
            <p:nvPr/>
          </p:nvSpPr>
          <p:spPr>
            <a:xfrm>
              <a:off x="4714375" y="4286000"/>
              <a:ext cx="72575" cy="51475"/>
            </a:xfrm>
            <a:custGeom>
              <a:avLst/>
              <a:gdLst/>
              <a:ahLst/>
              <a:cxnLst/>
              <a:rect l="l" t="t" r="r" b="b"/>
              <a:pathLst>
                <a:path w="2903" h="2059" extrusionOk="0">
                  <a:moveTo>
                    <a:pt x="0" y="1"/>
                  </a:moveTo>
                  <a:lnTo>
                    <a:pt x="34" y="1335"/>
                  </a:lnTo>
                  <a:cubicBezTo>
                    <a:pt x="367" y="1769"/>
                    <a:pt x="868" y="2002"/>
                    <a:pt x="1401" y="2036"/>
                  </a:cubicBezTo>
                  <a:cubicBezTo>
                    <a:pt x="1488" y="2051"/>
                    <a:pt x="1575" y="2058"/>
                    <a:pt x="1662" y="2058"/>
                  </a:cubicBezTo>
                  <a:cubicBezTo>
                    <a:pt x="2145" y="2058"/>
                    <a:pt x="2620" y="1826"/>
                    <a:pt x="2902" y="1402"/>
                  </a:cubicBezTo>
                  <a:lnTo>
                    <a:pt x="2902" y="168"/>
                  </a:lnTo>
                  <a:lnTo>
                    <a:pt x="0"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5"/>
            <p:cNvSpPr/>
            <p:nvPr/>
          </p:nvSpPr>
          <p:spPr>
            <a:xfrm>
              <a:off x="4687675" y="2942550"/>
              <a:ext cx="218525" cy="216025"/>
            </a:xfrm>
            <a:custGeom>
              <a:avLst/>
              <a:gdLst/>
              <a:ahLst/>
              <a:cxnLst/>
              <a:rect l="l" t="t" r="r" b="b"/>
              <a:pathLst>
                <a:path w="8741" h="8641" extrusionOk="0">
                  <a:moveTo>
                    <a:pt x="6973" y="0"/>
                  </a:moveTo>
                  <a:lnTo>
                    <a:pt x="2136" y="1301"/>
                  </a:lnTo>
                  <a:lnTo>
                    <a:pt x="2503" y="2903"/>
                  </a:lnTo>
                  <a:lnTo>
                    <a:pt x="1936" y="2569"/>
                  </a:lnTo>
                  <a:lnTo>
                    <a:pt x="1" y="5705"/>
                  </a:lnTo>
                  <a:lnTo>
                    <a:pt x="3670" y="7673"/>
                  </a:lnTo>
                  <a:cubicBezTo>
                    <a:pt x="3670" y="7673"/>
                    <a:pt x="5122" y="8641"/>
                    <a:pt x="6154" y="8641"/>
                  </a:cubicBezTo>
                  <a:cubicBezTo>
                    <a:pt x="6171" y="8641"/>
                    <a:pt x="6188" y="8641"/>
                    <a:pt x="6205" y="8640"/>
                  </a:cubicBezTo>
                  <a:cubicBezTo>
                    <a:pt x="7440" y="8540"/>
                    <a:pt x="8407" y="7573"/>
                    <a:pt x="8540" y="6338"/>
                  </a:cubicBezTo>
                  <a:cubicBezTo>
                    <a:pt x="8740" y="4737"/>
                    <a:pt x="6973" y="0"/>
                    <a:pt x="6973"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5"/>
            <p:cNvSpPr/>
            <p:nvPr/>
          </p:nvSpPr>
          <p:spPr>
            <a:xfrm>
              <a:off x="4738550" y="3011775"/>
              <a:ext cx="45050" cy="82575"/>
            </a:xfrm>
            <a:custGeom>
              <a:avLst/>
              <a:gdLst/>
              <a:ahLst/>
              <a:cxnLst/>
              <a:rect l="l" t="t" r="r" b="b"/>
              <a:pathLst>
                <a:path w="1802" h="3303" extrusionOk="0">
                  <a:moveTo>
                    <a:pt x="1" y="0"/>
                  </a:moveTo>
                  <a:cubicBezTo>
                    <a:pt x="465" y="1162"/>
                    <a:pt x="1062" y="2258"/>
                    <a:pt x="1792" y="3288"/>
                  </a:cubicBezTo>
                  <a:lnTo>
                    <a:pt x="1792" y="3288"/>
                  </a:lnTo>
                  <a:cubicBezTo>
                    <a:pt x="1356" y="2662"/>
                    <a:pt x="601" y="200"/>
                    <a:pt x="601" y="200"/>
                  </a:cubicBezTo>
                  <a:lnTo>
                    <a:pt x="1" y="0"/>
                  </a:lnTo>
                  <a:close/>
                  <a:moveTo>
                    <a:pt x="1792" y="3288"/>
                  </a:moveTo>
                  <a:cubicBezTo>
                    <a:pt x="1795" y="3293"/>
                    <a:pt x="1799" y="3298"/>
                    <a:pt x="1802" y="3302"/>
                  </a:cubicBezTo>
                  <a:cubicBezTo>
                    <a:pt x="1799" y="3298"/>
                    <a:pt x="1795" y="3293"/>
                    <a:pt x="1792" y="3288"/>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5"/>
            <p:cNvSpPr/>
            <p:nvPr/>
          </p:nvSpPr>
          <p:spPr>
            <a:xfrm>
              <a:off x="4388300" y="3286125"/>
              <a:ext cx="422825" cy="1169375"/>
            </a:xfrm>
            <a:custGeom>
              <a:avLst/>
              <a:gdLst/>
              <a:ahLst/>
              <a:cxnLst/>
              <a:rect l="l" t="t" r="r" b="b"/>
              <a:pathLst>
                <a:path w="16913" h="46775" extrusionOk="0">
                  <a:moveTo>
                    <a:pt x="15945" y="1"/>
                  </a:moveTo>
                  <a:lnTo>
                    <a:pt x="1" y="1935"/>
                  </a:lnTo>
                  <a:cubicBezTo>
                    <a:pt x="1" y="1935"/>
                    <a:pt x="201" y="22650"/>
                    <a:pt x="368" y="25152"/>
                  </a:cubicBezTo>
                  <a:cubicBezTo>
                    <a:pt x="568" y="27654"/>
                    <a:pt x="3403" y="46300"/>
                    <a:pt x="3403" y="46300"/>
                  </a:cubicBezTo>
                  <a:cubicBezTo>
                    <a:pt x="4159" y="46656"/>
                    <a:pt x="4830" y="46775"/>
                    <a:pt x="5388" y="46775"/>
                  </a:cubicBezTo>
                  <a:cubicBezTo>
                    <a:pt x="6505" y="46775"/>
                    <a:pt x="7172" y="46300"/>
                    <a:pt x="7172" y="46300"/>
                  </a:cubicBezTo>
                  <a:cubicBezTo>
                    <a:pt x="7106" y="45733"/>
                    <a:pt x="7106" y="45133"/>
                    <a:pt x="7172" y="44532"/>
                  </a:cubicBezTo>
                  <a:cubicBezTo>
                    <a:pt x="7239" y="43465"/>
                    <a:pt x="8073" y="33858"/>
                    <a:pt x="8006" y="30422"/>
                  </a:cubicBezTo>
                  <a:cubicBezTo>
                    <a:pt x="7973" y="28454"/>
                    <a:pt x="7606" y="26520"/>
                    <a:pt x="6872" y="24685"/>
                  </a:cubicBezTo>
                  <a:lnTo>
                    <a:pt x="8006" y="8073"/>
                  </a:lnTo>
                  <a:lnTo>
                    <a:pt x="8573" y="7840"/>
                  </a:lnTo>
                  <a:cubicBezTo>
                    <a:pt x="8573" y="7840"/>
                    <a:pt x="8707" y="10175"/>
                    <a:pt x="8840" y="12910"/>
                  </a:cubicBezTo>
                  <a:lnTo>
                    <a:pt x="8840" y="12943"/>
                  </a:lnTo>
                  <a:cubicBezTo>
                    <a:pt x="9040" y="16146"/>
                    <a:pt x="9274" y="19882"/>
                    <a:pt x="9441" y="21149"/>
                  </a:cubicBezTo>
                  <a:cubicBezTo>
                    <a:pt x="9708" y="23551"/>
                    <a:pt x="11476" y="32190"/>
                    <a:pt x="11976" y="34225"/>
                  </a:cubicBezTo>
                  <a:cubicBezTo>
                    <a:pt x="12476" y="36260"/>
                    <a:pt x="13010" y="40096"/>
                    <a:pt x="13010" y="40096"/>
                  </a:cubicBezTo>
                  <a:cubicBezTo>
                    <a:pt x="13405" y="40491"/>
                    <a:pt x="13956" y="40611"/>
                    <a:pt x="14478" y="40611"/>
                  </a:cubicBezTo>
                  <a:cubicBezTo>
                    <a:pt x="15279" y="40611"/>
                    <a:pt x="16012" y="40329"/>
                    <a:pt x="16012" y="40329"/>
                  </a:cubicBezTo>
                  <a:cubicBezTo>
                    <a:pt x="16012" y="40329"/>
                    <a:pt x="16012" y="37794"/>
                    <a:pt x="16146" y="36193"/>
                  </a:cubicBezTo>
                  <a:cubicBezTo>
                    <a:pt x="16279" y="34625"/>
                    <a:pt x="16913" y="27620"/>
                    <a:pt x="16679" y="25786"/>
                  </a:cubicBezTo>
                  <a:cubicBezTo>
                    <a:pt x="16446" y="23951"/>
                    <a:pt x="15412" y="20682"/>
                    <a:pt x="15345" y="20015"/>
                  </a:cubicBezTo>
                  <a:cubicBezTo>
                    <a:pt x="15245" y="19348"/>
                    <a:pt x="15812" y="4637"/>
                    <a:pt x="15812" y="4637"/>
                  </a:cubicBezTo>
                  <a:cubicBezTo>
                    <a:pt x="16212" y="3136"/>
                    <a:pt x="16279" y="1535"/>
                    <a:pt x="1594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5"/>
            <p:cNvSpPr/>
            <p:nvPr/>
          </p:nvSpPr>
          <p:spPr>
            <a:xfrm>
              <a:off x="4724375" y="2720725"/>
              <a:ext cx="159300" cy="298575"/>
            </a:xfrm>
            <a:custGeom>
              <a:avLst/>
              <a:gdLst/>
              <a:ahLst/>
              <a:cxnLst/>
              <a:rect l="l" t="t" r="r" b="b"/>
              <a:pathLst>
                <a:path w="6372" h="11943" extrusionOk="0">
                  <a:moveTo>
                    <a:pt x="1" y="0"/>
                  </a:moveTo>
                  <a:lnTo>
                    <a:pt x="701" y="11942"/>
                  </a:lnTo>
                  <a:cubicBezTo>
                    <a:pt x="3903" y="11842"/>
                    <a:pt x="6372" y="9507"/>
                    <a:pt x="6372" y="9507"/>
                  </a:cubicBezTo>
                  <a:cubicBezTo>
                    <a:pt x="5671" y="7472"/>
                    <a:pt x="4837" y="5471"/>
                    <a:pt x="3870" y="3536"/>
                  </a:cubicBezTo>
                  <a:cubicBezTo>
                    <a:pt x="3003" y="1968"/>
                    <a:pt x="1635" y="701"/>
                    <a:pt x="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5"/>
            <p:cNvSpPr/>
            <p:nvPr/>
          </p:nvSpPr>
          <p:spPr>
            <a:xfrm>
              <a:off x="4724375" y="2720725"/>
              <a:ext cx="159300" cy="298575"/>
            </a:xfrm>
            <a:custGeom>
              <a:avLst/>
              <a:gdLst/>
              <a:ahLst/>
              <a:cxnLst/>
              <a:rect l="l" t="t" r="r" b="b"/>
              <a:pathLst>
                <a:path w="6372" h="11943" extrusionOk="0">
                  <a:moveTo>
                    <a:pt x="1" y="0"/>
                  </a:moveTo>
                  <a:lnTo>
                    <a:pt x="701" y="11942"/>
                  </a:lnTo>
                  <a:cubicBezTo>
                    <a:pt x="3903" y="11842"/>
                    <a:pt x="6372" y="9507"/>
                    <a:pt x="6372" y="9507"/>
                  </a:cubicBezTo>
                  <a:cubicBezTo>
                    <a:pt x="5671" y="7472"/>
                    <a:pt x="4837" y="5471"/>
                    <a:pt x="3870" y="3536"/>
                  </a:cubicBezTo>
                  <a:cubicBezTo>
                    <a:pt x="3003" y="1968"/>
                    <a:pt x="1635" y="701"/>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5"/>
            <p:cNvSpPr/>
            <p:nvPr/>
          </p:nvSpPr>
          <p:spPr>
            <a:xfrm>
              <a:off x="4365800" y="2707325"/>
              <a:ext cx="428650" cy="661575"/>
            </a:xfrm>
            <a:custGeom>
              <a:avLst/>
              <a:gdLst/>
              <a:ahLst/>
              <a:cxnLst/>
              <a:rect l="l" t="t" r="r" b="b"/>
              <a:pathLst>
                <a:path w="17146" h="26463" extrusionOk="0">
                  <a:moveTo>
                    <a:pt x="12621" y="1"/>
                  </a:moveTo>
                  <a:cubicBezTo>
                    <a:pt x="12462" y="1"/>
                    <a:pt x="12302" y="13"/>
                    <a:pt x="12142" y="36"/>
                  </a:cubicBezTo>
                  <a:cubicBezTo>
                    <a:pt x="11808" y="103"/>
                    <a:pt x="11442" y="169"/>
                    <a:pt x="11108" y="270"/>
                  </a:cubicBezTo>
                  <a:cubicBezTo>
                    <a:pt x="9753" y="1009"/>
                    <a:pt x="8228" y="1378"/>
                    <a:pt x="6689" y="1378"/>
                  </a:cubicBezTo>
                  <a:cubicBezTo>
                    <a:pt x="6561" y="1378"/>
                    <a:pt x="6433" y="1375"/>
                    <a:pt x="6305" y="1370"/>
                  </a:cubicBezTo>
                  <a:cubicBezTo>
                    <a:pt x="0" y="2738"/>
                    <a:pt x="701" y="11778"/>
                    <a:pt x="701" y="11778"/>
                  </a:cubicBezTo>
                  <a:lnTo>
                    <a:pt x="701" y="12745"/>
                  </a:lnTo>
                  <a:lnTo>
                    <a:pt x="1501" y="11945"/>
                  </a:lnTo>
                  <a:lnTo>
                    <a:pt x="1501" y="11945"/>
                  </a:lnTo>
                  <a:cubicBezTo>
                    <a:pt x="1501" y="11945"/>
                    <a:pt x="1468" y="12679"/>
                    <a:pt x="1401" y="13779"/>
                  </a:cubicBezTo>
                  <a:cubicBezTo>
                    <a:pt x="1234" y="16715"/>
                    <a:pt x="934" y="22452"/>
                    <a:pt x="801" y="25154"/>
                  </a:cubicBezTo>
                  <a:cubicBezTo>
                    <a:pt x="1386" y="25377"/>
                    <a:pt x="4511" y="26462"/>
                    <a:pt x="7917" y="26462"/>
                  </a:cubicBezTo>
                  <a:cubicBezTo>
                    <a:pt x="8586" y="26462"/>
                    <a:pt x="9266" y="26420"/>
                    <a:pt x="9940" y="26322"/>
                  </a:cubicBezTo>
                  <a:cubicBezTo>
                    <a:pt x="14444" y="25654"/>
                    <a:pt x="16845" y="23153"/>
                    <a:pt x="16845" y="23153"/>
                  </a:cubicBezTo>
                  <a:lnTo>
                    <a:pt x="16845" y="23119"/>
                  </a:lnTo>
                  <a:cubicBezTo>
                    <a:pt x="16612" y="21885"/>
                    <a:pt x="14210" y="16581"/>
                    <a:pt x="14377" y="15781"/>
                  </a:cubicBezTo>
                  <a:cubicBezTo>
                    <a:pt x="14544" y="14980"/>
                    <a:pt x="17146" y="7041"/>
                    <a:pt x="16545" y="4339"/>
                  </a:cubicBezTo>
                  <a:cubicBezTo>
                    <a:pt x="16312" y="3205"/>
                    <a:pt x="15845" y="2138"/>
                    <a:pt x="15144" y="1204"/>
                  </a:cubicBezTo>
                  <a:cubicBezTo>
                    <a:pt x="14514" y="430"/>
                    <a:pt x="13588" y="1"/>
                    <a:pt x="1262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5"/>
            <p:cNvSpPr/>
            <p:nvPr/>
          </p:nvSpPr>
          <p:spPr>
            <a:xfrm>
              <a:off x="3834575" y="2759975"/>
              <a:ext cx="533750" cy="393825"/>
            </a:xfrm>
            <a:custGeom>
              <a:avLst/>
              <a:gdLst/>
              <a:ahLst/>
              <a:cxnLst/>
              <a:rect l="l" t="t" r="r" b="b"/>
              <a:pathLst>
                <a:path w="21350" h="15753" extrusionOk="0">
                  <a:moveTo>
                    <a:pt x="646" y="1"/>
                  </a:moveTo>
                  <a:cubicBezTo>
                    <a:pt x="489" y="1"/>
                    <a:pt x="357" y="64"/>
                    <a:pt x="267" y="198"/>
                  </a:cubicBezTo>
                  <a:cubicBezTo>
                    <a:pt x="1" y="565"/>
                    <a:pt x="2035" y="3234"/>
                    <a:pt x="2035" y="3234"/>
                  </a:cubicBezTo>
                  <a:cubicBezTo>
                    <a:pt x="1335" y="3434"/>
                    <a:pt x="1301" y="4501"/>
                    <a:pt x="1301" y="4501"/>
                  </a:cubicBezTo>
                  <a:cubicBezTo>
                    <a:pt x="768" y="5169"/>
                    <a:pt x="601" y="6036"/>
                    <a:pt x="801" y="6836"/>
                  </a:cubicBezTo>
                  <a:cubicBezTo>
                    <a:pt x="1235" y="7437"/>
                    <a:pt x="4103" y="8671"/>
                    <a:pt x="5271" y="9171"/>
                  </a:cubicBezTo>
                  <a:cubicBezTo>
                    <a:pt x="6417" y="9681"/>
                    <a:pt x="14736" y="15752"/>
                    <a:pt x="16651" y="15752"/>
                  </a:cubicBezTo>
                  <a:cubicBezTo>
                    <a:pt x="16742" y="15752"/>
                    <a:pt x="16819" y="15738"/>
                    <a:pt x="16879" y="15709"/>
                  </a:cubicBezTo>
                  <a:cubicBezTo>
                    <a:pt x="18180" y="15076"/>
                    <a:pt x="21349" y="11039"/>
                    <a:pt x="21349" y="11039"/>
                  </a:cubicBezTo>
                  <a:lnTo>
                    <a:pt x="18080" y="7670"/>
                  </a:lnTo>
                  <a:lnTo>
                    <a:pt x="15378" y="10773"/>
                  </a:lnTo>
                  <a:cubicBezTo>
                    <a:pt x="15378" y="10773"/>
                    <a:pt x="8440" y="7303"/>
                    <a:pt x="7973" y="6937"/>
                  </a:cubicBezTo>
                  <a:cubicBezTo>
                    <a:pt x="7473" y="6570"/>
                    <a:pt x="6905" y="6069"/>
                    <a:pt x="6872" y="5402"/>
                  </a:cubicBezTo>
                  <a:cubicBezTo>
                    <a:pt x="6872" y="4735"/>
                    <a:pt x="7272" y="3234"/>
                    <a:pt x="7306" y="2734"/>
                  </a:cubicBezTo>
                  <a:cubicBezTo>
                    <a:pt x="7322" y="2478"/>
                    <a:pt x="7162" y="2345"/>
                    <a:pt x="6940" y="2345"/>
                  </a:cubicBezTo>
                  <a:cubicBezTo>
                    <a:pt x="6698" y="2345"/>
                    <a:pt x="6382" y="2503"/>
                    <a:pt x="6138" y="2834"/>
                  </a:cubicBezTo>
                  <a:cubicBezTo>
                    <a:pt x="5697" y="3464"/>
                    <a:pt x="5494" y="4512"/>
                    <a:pt x="5219" y="4512"/>
                  </a:cubicBezTo>
                  <a:cubicBezTo>
                    <a:pt x="5203" y="4512"/>
                    <a:pt x="5187" y="4509"/>
                    <a:pt x="5171" y="4501"/>
                  </a:cubicBezTo>
                  <a:cubicBezTo>
                    <a:pt x="4871" y="4401"/>
                    <a:pt x="2369" y="1266"/>
                    <a:pt x="1768" y="665"/>
                  </a:cubicBezTo>
                  <a:cubicBezTo>
                    <a:pt x="1370" y="245"/>
                    <a:pt x="957" y="1"/>
                    <a:pt x="64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5"/>
            <p:cNvSpPr/>
            <p:nvPr/>
          </p:nvSpPr>
          <p:spPr>
            <a:xfrm>
              <a:off x="4261550" y="2752375"/>
              <a:ext cx="296075" cy="306950"/>
            </a:xfrm>
            <a:custGeom>
              <a:avLst/>
              <a:gdLst/>
              <a:ahLst/>
              <a:cxnLst/>
              <a:rect l="l" t="t" r="r" b="b"/>
              <a:pathLst>
                <a:path w="11843" h="12278" extrusionOk="0">
                  <a:moveTo>
                    <a:pt x="9107" y="0"/>
                  </a:moveTo>
                  <a:cubicBezTo>
                    <a:pt x="8752" y="0"/>
                    <a:pt x="7024" y="106"/>
                    <a:pt x="5004" y="2037"/>
                  </a:cubicBezTo>
                  <a:cubicBezTo>
                    <a:pt x="2736" y="4205"/>
                    <a:pt x="0" y="8041"/>
                    <a:pt x="0" y="8041"/>
                  </a:cubicBezTo>
                  <a:cubicBezTo>
                    <a:pt x="1001" y="9842"/>
                    <a:pt x="2502" y="11310"/>
                    <a:pt x="4303" y="12277"/>
                  </a:cubicBezTo>
                  <a:cubicBezTo>
                    <a:pt x="4303" y="12277"/>
                    <a:pt x="9741" y="6740"/>
                    <a:pt x="10775" y="4105"/>
                  </a:cubicBezTo>
                  <a:cubicBezTo>
                    <a:pt x="11842" y="1436"/>
                    <a:pt x="9174" y="2"/>
                    <a:pt x="9174" y="2"/>
                  </a:cubicBezTo>
                  <a:cubicBezTo>
                    <a:pt x="9174" y="2"/>
                    <a:pt x="9151" y="0"/>
                    <a:pt x="910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5"/>
            <p:cNvSpPr/>
            <p:nvPr/>
          </p:nvSpPr>
          <p:spPr>
            <a:xfrm>
              <a:off x="4261550" y="2752375"/>
              <a:ext cx="296075" cy="306950"/>
            </a:xfrm>
            <a:custGeom>
              <a:avLst/>
              <a:gdLst/>
              <a:ahLst/>
              <a:cxnLst/>
              <a:rect l="l" t="t" r="r" b="b"/>
              <a:pathLst>
                <a:path w="11843" h="12278" extrusionOk="0">
                  <a:moveTo>
                    <a:pt x="9107" y="0"/>
                  </a:moveTo>
                  <a:cubicBezTo>
                    <a:pt x="8752" y="0"/>
                    <a:pt x="7024" y="106"/>
                    <a:pt x="5004" y="2037"/>
                  </a:cubicBezTo>
                  <a:cubicBezTo>
                    <a:pt x="2736" y="4205"/>
                    <a:pt x="0" y="8041"/>
                    <a:pt x="0" y="8041"/>
                  </a:cubicBezTo>
                  <a:cubicBezTo>
                    <a:pt x="1001" y="9842"/>
                    <a:pt x="2502" y="11310"/>
                    <a:pt x="4303" y="12277"/>
                  </a:cubicBezTo>
                  <a:cubicBezTo>
                    <a:pt x="4303" y="12277"/>
                    <a:pt x="9741" y="6740"/>
                    <a:pt x="10775" y="4105"/>
                  </a:cubicBezTo>
                  <a:cubicBezTo>
                    <a:pt x="11842" y="1436"/>
                    <a:pt x="9174" y="2"/>
                    <a:pt x="9174" y="2"/>
                  </a:cubicBezTo>
                  <a:cubicBezTo>
                    <a:pt x="9174" y="2"/>
                    <a:pt x="9151" y="0"/>
                    <a:pt x="910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5"/>
            <p:cNvSpPr/>
            <p:nvPr/>
          </p:nvSpPr>
          <p:spPr>
            <a:xfrm>
              <a:off x="4602625" y="3436225"/>
              <a:ext cx="70075" cy="173500"/>
            </a:xfrm>
            <a:custGeom>
              <a:avLst/>
              <a:gdLst/>
              <a:ahLst/>
              <a:cxnLst/>
              <a:rect l="l" t="t" r="r" b="b"/>
              <a:pathLst>
                <a:path w="2803" h="6940" extrusionOk="0">
                  <a:moveTo>
                    <a:pt x="2802" y="1"/>
                  </a:moveTo>
                  <a:cubicBezTo>
                    <a:pt x="1969" y="768"/>
                    <a:pt x="1035" y="1369"/>
                    <a:pt x="0" y="1836"/>
                  </a:cubicBezTo>
                  <a:cubicBezTo>
                    <a:pt x="0" y="1836"/>
                    <a:pt x="134" y="4171"/>
                    <a:pt x="301" y="6906"/>
                  </a:cubicBezTo>
                  <a:lnTo>
                    <a:pt x="301" y="6939"/>
                  </a:lnTo>
                  <a:lnTo>
                    <a:pt x="534" y="2202"/>
                  </a:lnTo>
                  <a:cubicBezTo>
                    <a:pt x="1401" y="1602"/>
                    <a:pt x="2169" y="835"/>
                    <a:pt x="28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5"/>
            <p:cNvSpPr/>
            <p:nvPr/>
          </p:nvSpPr>
          <p:spPr>
            <a:xfrm>
              <a:off x="4362450" y="2322275"/>
              <a:ext cx="491200" cy="416825"/>
            </a:xfrm>
            <a:custGeom>
              <a:avLst/>
              <a:gdLst/>
              <a:ahLst/>
              <a:cxnLst/>
              <a:rect l="l" t="t" r="r" b="b"/>
              <a:pathLst>
                <a:path w="19648" h="16673" extrusionOk="0">
                  <a:moveTo>
                    <a:pt x="7973" y="0"/>
                  </a:moveTo>
                  <a:cubicBezTo>
                    <a:pt x="5881" y="0"/>
                    <a:pt x="4871" y="1094"/>
                    <a:pt x="4871" y="1094"/>
                  </a:cubicBezTo>
                  <a:cubicBezTo>
                    <a:pt x="4871" y="1094"/>
                    <a:pt x="4410" y="474"/>
                    <a:pt x="3500" y="474"/>
                  </a:cubicBezTo>
                  <a:cubicBezTo>
                    <a:pt x="3163" y="474"/>
                    <a:pt x="2763" y="559"/>
                    <a:pt x="2302" y="794"/>
                  </a:cubicBezTo>
                  <a:cubicBezTo>
                    <a:pt x="1" y="1962"/>
                    <a:pt x="2002" y="6165"/>
                    <a:pt x="2002" y="6165"/>
                  </a:cubicBezTo>
                  <a:cubicBezTo>
                    <a:pt x="2302" y="4664"/>
                    <a:pt x="3236" y="3363"/>
                    <a:pt x="4537" y="2596"/>
                  </a:cubicBezTo>
                  <a:lnTo>
                    <a:pt x="4537" y="2596"/>
                  </a:lnTo>
                  <a:cubicBezTo>
                    <a:pt x="4537" y="2596"/>
                    <a:pt x="4104" y="5998"/>
                    <a:pt x="4237" y="7099"/>
                  </a:cubicBezTo>
                  <a:cubicBezTo>
                    <a:pt x="4237" y="7666"/>
                    <a:pt x="4504" y="8233"/>
                    <a:pt x="4937" y="8600"/>
                  </a:cubicBezTo>
                  <a:cubicBezTo>
                    <a:pt x="4937" y="8600"/>
                    <a:pt x="5288" y="7623"/>
                    <a:pt x="6098" y="7623"/>
                  </a:cubicBezTo>
                  <a:cubicBezTo>
                    <a:pt x="6223" y="7623"/>
                    <a:pt x="6358" y="7646"/>
                    <a:pt x="6505" y="7699"/>
                  </a:cubicBezTo>
                  <a:cubicBezTo>
                    <a:pt x="7606" y="8133"/>
                    <a:pt x="7873" y="10835"/>
                    <a:pt x="5571" y="11135"/>
                  </a:cubicBezTo>
                  <a:cubicBezTo>
                    <a:pt x="5571" y="11135"/>
                    <a:pt x="6672" y="13337"/>
                    <a:pt x="7773" y="13703"/>
                  </a:cubicBezTo>
                  <a:cubicBezTo>
                    <a:pt x="8103" y="13820"/>
                    <a:pt x="8530" y="13883"/>
                    <a:pt x="8996" y="13883"/>
                  </a:cubicBezTo>
                  <a:cubicBezTo>
                    <a:pt x="10132" y="13883"/>
                    <a:pt x="11506" y="13511"/>
                    <a:pt x="12309" y="12636"/>
                  </a:cubicBezTo>
                  <a:cubicBezTo>
                    <a:pt x="13010" y="11902"/>
                    <a:pt x="13610" y="11102"/>
                    <a:pt x="14044" y="10201"/>
                  </a:cubicBezTo>
                  <a:lnTo>
                    <a:pt x="14478" y="10268"/>
                  </a:lnTo>
                  <a:cubicBezTo>
                    <a:pt x="14478" y="10268"/>
                    <a:pt x="14144" y="13203"/>
                    <a:pt x="15712" y="14971"/>
                  </a:cubicBezTo>
                  <a:cubicBezTo>
                    <a:pt x="16612" y="16005"/>
                    <a:pt x="17880" y="16606"/>
                    <a:pt x="19248" y="16672"/>
                  </a:cubicBezTo>
                  <a:cubicBezTo>
                    <a:pt x="19048" y="15872"/>
                    <a:pt x="18947" y="15071"/>
                    <a:pt x="18981" y="14271"/>
                  </a:cubicBezTo>
                  <a:cubicBezTo>
                    <a:pt x="19081" y="13236"/>
                    <a:pt x="19648" y="7799"/>
                    <a:pt x="18814" y="5998"/>
                  </a:cubicBezTo>
                  <a:cubicBezTo>
                    <a:pt x="18197" y="4558"/>
                    <a:pt x="16827" y="3693"/>
                    <a:pt x="15360" y="3693"/>
                  </a:cubicBezTo>
                  <a:cubicBezTo>
                    <a:pt x="14924" y="3693"/>
                    <a:pt x="14480" y="3769"/>
                    <a:pt x="14044" y="3930"/>
                  </a:cubicBezTo>
                  <a:cubicBezTo>
                    <a:pt x="14044" y="3930"/>
                    <a:pt x="13710" y="1795"/>
                    <a:pt x="11075" y="694"/>
                  </a:cubicBezTo>
                  <a:cubicBezTo>
                    <a:pt x="9858" y="182"/>
                    <a:pt x="8825" y="0"/>
                    <a:pt x="79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5"/>
            <p:cNvSpPr/>
            <p:nvPr/>
          </p:nvSpPr>
          <p:spPr>
            <a:xfrm>
              <a:off x="4644625" y="2417750"/>
              <a:ext cx="79775" cy="162075"/>
            </a:xfrm>
            <a:custGeom>
              <a:avLst/>
              <a:gdLst/>
              <a:ahLst/>
              <a:cxnLst/>
              <a:rect l="l" t="t" r="r" b="b"/>
              <a:pathLst>
                <a:path w="3191" h="6483" extrusionOk="0">
                  <a:moveTo>
                    <a:pt x="2756" y="111"/>
                  </a:moveTo>
                  <a:cubicBezTo>
                    <a:pt x="2757" y="111"/>
                    <a:pt x="2757" y="111"/>
                    <a:pt x="2757" y="111"/>
                  </a:cubicBezTo>
                  <a:cubicBezTo>
                    <a:pt x="2757" y="111"/>
                    <a:pt x="2757" y="111"/>
                    <a:pt x="2756" y="111"/>
                  </a:cubicBezTo>
                  <a:close/>
                  <a:moveTo>
                    <a:pt x="2092" y="1"/>
                  </a:moveTo>
                  <a:cubicBezTo>
                    <a:pt x="231" y="1"/>
                    <a:pt x="1" y="2962"/>
                    <a:pt x="422" y="4647"/>
                  </a:cubicBezTo>
                  <a:cubicBezTo>
                    <a:pt x="806" y="6258"/>
                    <a:pt x="2074" y="6483"/>
                    <a:pt x="2753" y="6483"/>
                  </a:cubicBezTo>
                  <a:cubicBezTo>
                    <a:pt x="3016" y="6483"/>
                    <a:pt x="3191" y="6449"/>
                    <a:pt x="3191" y="6449"/>
                  </a:cubicBezTo>
                  <a:cubicBezTo>
                    <a:pt x="1389" y="6182"/>
                    <a:pt x="922" y="3813"/>
                    <a:pt x="1356" y="1812"/>
                  </a:cubicBezTo>
                  <a:cubicBezTo>
                    <a:pt x="1715" y="272"/>
                    <a:pt x="2351" y="95"/>
                    <a:pt x="2625" y="95"/>
                  </a:cubicBezTo>
                  <a:cubicBezTo>
                    <a:pt x="2702" y="95"/>
                    <a:pt x="2751" y="109"/>
                    <a:pt x="2756" y="111"/>
                  </a:cubicBezTo>
                  <a:lnTo>
                    <a:pt x="2756" y="111"/>
                  </a:lnTo>
                  <a:cubicBezTo>
                    <a:pt x="2515" y="36"/>
                    <a:pt x="2294" y="1"/>
                    <a:pt x="209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9" name="Google Shape;6019;p75"/>
          <p:cNvSpPr txBox="1">
            <a:spLocks noGrp="1"/>
          </p:cNvSpPr>
          <p:nvPr>
            <p:ph type="body" idx="1"/>
          </p:nvPr>
        </p:nvSpPr>
        <p:spPr>
          <a:xfrm>
            <a:off x="616200" y="1391850"/>
            <a:ext cx="7952400" cy="490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GB">
                <a:solidFill>
                  <a:schemeClr val="dk1"/>
                </a:solidFill>
              </a:rPr>
              <a:t>Find more Illustrations like these on </a:t>
            </a:r>
            <a:r>
              <a:rPr lang="en-GB" b="1">
                <a:solidFill>
                  <a:schemeClr val="dk1"/>
                </a:solidFill>
                <a:uFill>
                  <a:noFill/>
                </a:uFill>
                <a:hlinkClick r:id="rId3">
                  <a:extLst>
                    <a:ext uri="{A12FA001-AC4F-418D-AE19-62706E023703}">
                      <ahyp:hlinkClr xmlns:ahyp="http://schemas.microsoft.com/office/drawing/2018/hyperlinkcolor" val="tx"/>
                    </a:ext>
                  </a:extLst>
                </a:hlinkClick>
              </a:rPr>
              <a:t>Stories by Freepik</a:t>
            </a:r>
            <a:endParaRPr>
              <a:solidFill>
                <a:schemeClr val="dk1"/>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51"/>
        <p:cNvGrpSpPr/>
        <p:nvPr/>
      </p:nvGrpSpPr>
      <p:grpSpPr>
        <a:xfrm>
          <a:off x="0" y="0"/>
          <a:ext cx="0" cy="0"/>
          <a:chOff x="0" y="0"/>
          <a:chExt cx="0" cy="0"/>
        </a:xfrm>
      </p:grpSpPr>
      <p:sp>
        <p:nvSpPr>
          <p:cNvPr id="6052" name="Google Shape;6052;p80"/>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6053" name="Google Shape;6053;p80"/>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6054" name="Google Shape;6054;p80"/>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2"/>
                </a:solidFill>
                <a:latin typeface="Arial"/>
                <a:ea typeface="Arial"/>
                <a:cs typeface="Arial"/>
                <a:sym typeface="Arial"/>
              </a:rPr>
              <a:t>Be Vietnam</a:t>
            </a:r>
            <a:endParaRPr b="1">
              <a:solidFill>
                <a:schemeClr val="lt2"/>
              </a:solidFill>
              <a:latin typeface="Arial"/>
              <a:ea typeface="Arial"/>
              <a:cs typeface="Arial"/>
              <a:sym typeface="Arial"/>
            </a:endParaRPr>
          </a:p>
          <a:p>
            <a:pPr marL="0" lvl="0" indent="0" algn="ctr" rtl="0">
              <a:spcBef>
                <a:spcPts val="0"/>
              </a:spcBef>
              <a:spcAft>
                <a:spcPts val="0"/>
              </a:spcAft>
              <a:buNone/>
            </a:pPr>
            <a:r>
              <a:rPr lang="en-GB">
                <a:solidFill>
                  <a:schemeClr val="lt2"/>
                </a:solidFill>
                <a:latin typeface="Arial"/>
                <a:ea typeface="Arial"/>
                <a:cs typeface="Arial"/>
                <a:sym typeface="Arial"/>
              </a:rPr>
              <a:t>(</a:t>
            </a:r>
            <a:r>
              <a:rPr lang="en-GB">
                <a:solidFill>
                  <a:schemeClr val="lt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a:t>
            </a:r>
            <a:r>
              <a:rPr lang="en-GB">
                <a:solidFill>
                  <a:schemeClr val="lt2"/>
                </a:solidFill>
                <a:latin typeface="Arial"/>
                <a:ea typeface="Arial"/>
                <a:cs typeface="Arial"/>
                <a:sym typeface="Arial"/>
              </a:rPr>
              <a:t>Be+Vietnam)</a:t>
            </a:r>
            <a:endParaRPr>
              <a:solidFill>
                <a:schemeClr val="lt2"/>
              </a:solidFill>
              <a:latin typeface="Arial"/>
              <a:ea typeface="Arial"/>
              <a:cs typeface="Arial"/>
              <a:sym typeface="Arial"/>
            </a:endParaRPr>
          </a:p>
          <a:p>
            <a:pPr marL="0" lvl="0" indent="0" algn="ctr" rtl="0">
              <a:spcBef>
                <a:spcPts val="0"/>
              </a:spcBef>
              <a:spcAft>
                <a:spcPts val="0"/>
              </a:spcAft>
              <a:buNone/>
            </a:pPr>
            <a:endParaRPr sz="800">
              <a:solidFill>
                <a:schemeClr val="lt2"/>
              </a:solidFill>
              <a:latin typeface="Arial"/>
              <a:ea typeface="Arial"/>
              <a:cs typeface="Arial"/>
              <a:sym typeface="Arial"/>
            </a:endParaRPr>
          </a:p>
          <a:p>
            <a:pPr marL="0" lvl="0" indent="0" algn="ctr" rtl="0">
              <a:spcBef>
                <a:spcPts val="0"/>
              </a:spcBef>
              <a:spcAft>
                <a:spcPts val="0"/>
              </a:spcAft>
              <a:buNone/>
            </a:pPr>
            <a:r>
              <a:rPr lang="en-GB" b="1">
                <a:solidFill>
                  <a:schemeClr val="lt2"/>
                </a:solidFill>
                <a:latin typeface="Arial"/>
                <a:ea typeface="Arial"/>
                <a:cs typeface="Arial"/>
                <a:sym typeface="Arial"/>
              </a:rPr>
              <a:t>Libre Franklin</a:t>
            </a:r>
            <a:endParaRPr b="1">
              <a:solidFill>
                <a:schemeClr val="lt2"/>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GB">
                <a:solidFill>
                  <a:schemeClr val="lt2"/>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(https://fonts.google.com/specimen/Libre+Franklin)</a:t>
            </a:r>
            <a:endParaRPr>
              <a:solidFill>
                <a:schemeClr val="lt2"/>
              </a:solidFill>
              <a:latin typeface="Arial"/>
              <a:ea typeface="Arial"/>
              <a:cs typeface="Arial"/>
              <a:sym typeface="Arial"/>
            </a:endParaRPr>
          </a:p>
        </p:txBody>
      </p:sp>
      <p:sp>
        <p:nvSpPr>
          <p:cNvPr id="6055" name="Google Shape;6055;p80"/>
          <p:cNvSpPr/>
          <p:nvPr/>
        </p:nvSpPr>
        <p:spPr>
          <a:xfrm>
            <a:off x="4176300" y="349887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0"/>
          <p:cNvSpPr/>
          <p:nvPr/>
        </p:nvSpPr>
        <p:spPr>
          <a:xfrm>
            <a:off x="5238120" y="3498875"/>
            <a:ext cx="791400" cy="754200"/>
          </a:xfrm>
          <a:prstGeom prst="roundRect">
            <a:avLst>
              <a:gd name="adj" fmla="val 16667"/>
            </a:avLst>
          </a:prstGeom>
          <a:solidFill>
            <a:srgbClr val="FFC1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0"/>
          <p:cNvSpPr/>
          <p:nvPr/>
        </p:nvSpPr>
        <p:spPr>
          <a:xfrm>
            <a:off x="3114475" y="34988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0"/>
          <p:cNvSpPr txBox="1"/>
          <p:nvPr/>
        </p:nvSpPr>
        <p:spPr>
          <a:xfrm>
            <a:off x="417630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#000000</a:t>
            </a:r>
            <a:endParaRPr sz="1000">
              <a:solidFill>
                <a:srgbClr val="FFFFFF"/>
              </a:solidFill>
            </a:endParaRPr>
          </a:p>
        </p:txBody>
      </p:sp>
      <p:sp>
        <p:nvSpPr>
          <p:cNvPr id="6059" name="Google Shape;6059;p80"/>
          <p:cNvSpPr txBox="1"/>
          <p:nvPr/>
        </p:nvSpPr>
        <p:spPr>
          <a:xfrm>
            <a:off x="523812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2"/>
                </a:solidFill>
              </a:rPr>
              <a:t>#ffc100</a:t>
            </a:r>
            <a:endParaRPr sz="1000">
              <a:solidFill>
                <a:schemeClr val="dk2"/>
              </a:solidFill>
            </a:endParaRPr>
          </a:p>
        </p:txBody>
      </p:sp>
      <p:sp>
        <p:nvSpPr>
          <p:cNvPr id="6060" name="Google Shape;6060;p80"/>
          <p:cNvSpPr txBox="1"/>
          <p:nvPr/>
        </p:nvSpPr>
        <p:spPr>
          <a:xfrm>
            <a:off x="311447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000000"/>
                </a:solidFill>
              </a:rPr>
              <a:t>#ffffff</a:t>
            </a:r>
            <a:endParaRPr sz="100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CCCCA6C-A9E4-5BC9-DF5D-1FC478280645}"/>
              </a:ext>
            </a:extLst>
          </p:cNvPr>
          <p:cNvSpPr>
            <a:spLocks noGrp="1"/>
          </p:cNvSpPr>
          <p:nvPr>
            <p:ph type="title"/>
          </p:nvPr>
        </p:nvSpPr>
        <p:spPr/>
        <p:txBody>
          <a:bodyPr/>
          <a:lstStyle/>
          <a:p>
            <a:r>
              <a:rPr lang="it-IT" dirty="0"/>
              <a:t>Obbiettivi</a:t>
            </a:r>
          </a:p>
        </p:txBody>
      </p:sp>
      <p:sp>
        <p:nvSpPr>
          <p:cNvPr id="3" name="CasellaDiTesto 2">
            <a:extLst>
              <a:ext uri="{FF2B5EF4-FFF2-40B4-BE49-F238E27FC236}">
                <a16:creationId xmlns:a16="http://schemas.microsoft.com/office/drawing/2014/main" id="{5B4448EC-6B41-CFEB-C407-0F6D4E456746}"/>
              </a:ext>
            </a:extLst>
          </p:cNvPr>
          <p:cNvSpPr txBox="1"/>
          <p:nvPr/>
        </p:nvSpPr>
        <p:spPr>
          <a:xfrm>
            <a:off x="422911" y="1619673"/>
            <a:ext cx="8298179" cy="3062890"/>
          </a:xfrm>
          <a:prstGeom prst="rect">
            <a:avLst/>
          </a:prstGeom>
          <a:noFill/>
        </p:spPr>
        <p:txBody>
          <a:bodyPr wrap="square" rtlCol="0">
            <a:spAutoFit/>
          </a:bodyPr>
          <a:lstStyle/>
          <a:p>
            <a:pPr marL="285750" indent="-285750">
              <a:lnSpc>
                <a:spcPct val="250000"/>
              </a:lnSpc>
              <a:buFont typeface="Wingdings" panose="05000000000000000000" pitchFamily="2" charset="2"/>
              <a:buChar char="Ø"/>
            </a:pPr>
            <a:r>
              <a:rPr lang="it-IT" sz="1600" dirty="0"/>
              <a:t>Progettare una cella robotizzata considerando un </a:t>
            </a:r>
            <a:r>
              <a:rPr lang="it-IT" sz="1600" b="1" dirty="0"/>
              <a:t>incremento</a:t>
            </a:r>
            <a:r>
              <a:rPr lang="it-IT" sz="1600" dirty="0"/>
              <a:t> della domanda del </a:t>
            </a:r>
            <a:r>
              <a:rPr lang="it-IT" sz="1600" b="1" dirty="0"/>
              <a:t>10%</a:t>
            </a:r>
          </a:p>
          <a:p>
            <a:pPr marL="285750" indent="-285750">
              <a:lnSpc>
                <a:spcPct val="250000"/>
              </a:lnSpc>
              <a:buFont typeface="Wingdings" panose="05000000000000000000" pitchFamily="2" charset="2"/>
              <a:buChar char="Ø"/>
            </a:pPr>
            <a:r>
              <a:rPr lang="it-IT" sz="1600" dirty="0"/>
              <a:t>Indicatori prestazionali : </a:t>
            </a:r>
            <a:r>
              <a:rPr lang="it-IT" sz="1600" dirty="0" err="1"/>
              <a:t>Takt</a:t>
            </a:r>
            <a:r>
              <a:rPr lang="it-IT" sz="1600" dirty="0"/>
              <a:t> Time, OEE, </a:t>
            </a:r>
            <a:r>
              <a:rPr lang="it-IT" sz="1600" dirty="0" err="1"/>
              <a:t>Idel</a:t>
            </a:r>
            <a:r>
              <a:rPr lang="it-IT" sz="1600" dirty="0"/>
              <a:t> Time, Saturazione, …</a:t>
            </a:r>
          </a:p>
          <a:p>
            <a:pPr marL="285750" indent="-285750">
              <a:lnSpc>
                <a:spcPct val="250000"/>
              </a:lnSpc>
              <a:buFont typeface="Wingdings" panose="05000000000000000000" pitchFamily="2" charset="2"/>
              <a:buChar char="Ø"/>
            </a:pPr>
            <a:r>
              <a:rPr lang="it-IT" sz="1600" dirty="0"/>
              <a:t>Progettazione scarico della cella con scatole contenti sei pezzi su due </a:t>
            </a:r>
            <a:r>
              <a:rPr lang="it-IT" sz="1600" dirty="0" err="1"/>
              <a:t>layer</a:t>
            </a:r>
            <a:endParaRPr lang="it-IT" sz="1600" dirty="0"/>
          </a:p>
          <a:p>
            <a:pPr marL="285750" indent="-285750">
              <a:lnSpc>
                <a:spcPct val="250000"/>
              </a:lnSpc>
              <a:buFont typeface="Wingdings" panose="05000000000000000000" pitchFamily="2" charset="2"/>
              <a:buChar char="Ø"/>
            </a:pPr>
            <a:r>
              <a:rPr lang="it-IT" sz="1600" dirty="0"/>
              <a:t>Definizione robot, sistemi di asservimento e sistemi di </a:t>
            </a:r>
            <a:r>
              <a:rPr lang="it-IT" sz="1600" dirty="0" err="1"/>
              <a:t>afferraggio</a:t>
            </a:r>
            <a:endParaRPr lang="it-IT" sz="1600" dirty="0"/>
          </a:p>
          <a:p>
            <a:pPr marL="285750" indent="-285750">
              <a:lnSpc>
                <a:spcPct val="250000"/>
              </a:lnSpc>
              <a:buFont typeface="Wingdings" panose="05000000000000000000" pitchFamily="2" charset="2"/>
              <a:buChar char="Ø"/>
            </a:pPr>
            <a:r>
              <a:rPr lang="it-IT" sz="1600" dirty="0"/>
              <a:t>Strategie di movimentazione </a:t>
            </a:r>
          </a:p>
        </p:txBody>
      </p:sp>
    </p:spTree>
    <p:extLst>
      <p:ext uri="{BB962C8B-B14F-4D97-AF65-F5344CB8AC3E}">
        <p14:creationId xmlns:p14="http://schemas.microsoft.com/office/powerpoint/2010/main" val="371939293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80"/>
        <p:cNvGrpSpPr/>
        <p:nvPr/>
      </p:nvGrpSpPr>
      <p:grpSpPr>
        <a:xfrm>
          <a:off x="0" y="0"/>
          <a:ext cx="0" cy="0"/>
          <a:chOff x="0" y="0"/>
          <a:chExt cx="0" cy="0"/>
        </a:xfrm>
      </p:grpSpPr>
      <p:sp>
        <p:nvSpPr>
          <p:cNvPr id="6081" name="Google Shape;6081;p82"/>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1100">
                <a:solidFill>
                  <a:srgbClr val="FFFFFF"/>
                </a:solidFill>
              </a:rPr>
              <a:t>You can easily</a:t>
            </a:r>
            <a:r>
              <a:rPr lang="en-GB" sz="1100">
                <a:solidFill>
                  <a:srgbClr val="435D74"/>
                </a:solidFill>
              </a:rPr>
              <a:t> </a:t>
            </a:r>
            <a:r>
              <a:rPr lang="en-GB" sz="1100">
                <a:solidFill>
                  <a:srgbClr val="869FB2"/>
                </a:solidFill>
              </a:rPr>
              <a:t>resize</a:t>
            </a:r>
            <a:r>
              <a:rPr lang="en-GB" sz="1100">
                <a:solidFill>
                  <a:srgbClr val="435D74"/>
                </a:solidFill>
              </a:rPr>
              <a:t> </a:t>
            </a:r>
            <a:r>
              <a:rPr lang="en-GB" sz="1100">
                <a:solidFill>
                  <a:srgbClr val="FFFFFF"/>
                </a:solidFill>
              </a:rPr>
              <a:t>these resources without losing quality. To</a:t>
            </a:r>
            <a:r>
              <a:rPr lang="en-GB" sz="1100">
                <a:solidFill>
                  <a:srgbClr val="435D74"/>
                </a:solidFill>
              </a:rPr>
              <a:t> </a:t>
            </a:r>
            <a:r>
              <a:rPr lang="en-GB" sz="1100">
                <a:solidFill>
                  <a:srgbClr val="869FB2"/>
                </a:solidFill>
              </a:rPr>
              <a:t>change the color</a:t>
            </a:r>
            <a:r>
              <a:rPr lang="en-GB" sz="1100">
                <a:solidFill>
                  <a:srgbClr val="FFFFFF"/>
                </a:solidFill>
              </a:rPr>
              <a:t>, just ungroup the resource and click on the object you want to change. Then, click on the paint bucket and select the color you want. Group the resource again when you’re done. You can also look for more </a:t>
            </a:r>
            <a:r>
              <a:rPr lang="en-GB"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GB" sz="1100">
                <a:solidFill>
                  <a:srgbClr val="FFFFFF"/>
                </a:solidFill>
              </a:rPr>
              <a:t> on Slidesgo.</a:t>
            </a:r>
            <a:endParaRPr sz="1100">
              <a:solidFill>
                <a:srgbClr val="FFFFFF"/>
              </a:solidFill>
            </a:endParaRPr>
          </a:p>
        </p:txBody>
      </p:sp>
      <p:grpSp>
        <p:nvGrpSpPr>
          <p:cNvPr id="6082" name="Google Shape;6082;p82"/>
          <p:cNvGrpSpPr/>
          <p:nvPr/>
        </p:nvGrpSpPr>
        <p:grpSpPr>
          <a:xfrm>
            <a:off x="5156078" y="3085736"/>
            <a:ext cx="474294" cy="551291"/>
            <a:chOff x="4727025" y="1332775"/>
            <a:chExt cx="59900" cy="69625"/>
          </a:xfrm>
        </p:grpSpPr>
        <p:sp>
          <p:nvSpPr>
            <p:cNvPr id="6083" name="Google Shape;6083;p8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5" name="Google Shape;6085;p82"/>
          <p:cNvGrpSpPr/>
          <p:nvPr/>
        </p:nvGrpSpPr>
        <p:grpSpPr>
          <a:xfrm>
            <a:off x="5769734" y="2314340"/>
            <a:ext cx="555653" cy="557031"/>
            <a:chOff x="4820425" y="1329900"/>
            <a:chExt cx="70175" cy="70350"/>
          </a:xfrm>
        </p:grpSpPr>
        <p:sp>
          <p:nvSpPr>
            <p:cNvPr id="6086" name="Google Shape;6086;p8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0" name="Google Shape;6090;p82"/>
          <p:cNvGrpSpPr/>
          <p:nvPr/>
        </p:nvGrpSpPr>
        <p:grpSpPr>
          <a:xfrm>
            <a:off x="6396103" y="2318845"/>
            <a:ext cx="582574" cy="533871"/>
            <a:chOff x="4903200" y="1331525"/>
            <a:chExt cx="73575" cy="67425"/>
          </a:xfrm>
        </p:grpSpPr>
        <p:sp>
          <p:nvSpPr>
            <p:cNvPr id="6091" name="Google Shape;6091;p8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3" name="Google Shape;6093;p82"/>
          <p:cNvGrpSpPr/>
          <p:nvPr/>
        </p:nvGrpSpPr>
        <p:grpSpPr>
          <a:xfrm>
            <a:off x="5755581" y="3078709"/>
            <a:ext cx="583960" cy="565345"/>
            <a:chOff x="4815575" y="1416800"/>
            <a:chExt cx="73750" cy="71400"/>
          </a:xfrm>
        </p:grpSpPr>
        <p:sp>
          <p:nvSpPr>
            <p:cNvPr id="6094" name="Google Shape;6094;p8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7" name="Google Shape;6097;p82"/>
          <p:cNvGrpSpPr/>
          <p:nvPr/>
        </p:nvGrpSpPr>
        <p:grpSpPr>
          <a:xfrm>
            <a:off x="6390362" y="3108896"/>
            <a:ext cx="589898" cy="504970"/>
            <a:chOff x="4902475" y="1418875"/>
            <a:chExt cx="74500" cy="63775"/>
          </a:xfrm>
        </p:grpSpPr>
        <p:sp>
          <p:nvSpPr>
            <p:cNvPr id="6098" name="Google Shape;6098;p8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0" name="Google Shape;6100;p82"/>
          <p:cNvGrpSpPr/>
          <p:nvPr/>
        </p:nvGrpSpPr>
        <p:grpSpPr>
          <a:xfrm>
            <a:off x="5765577" y="3826000"/>
            <a:ext cx="563967" cy="567127"/>
            <a:chOff x="4818100" y="1507675"/>
            <a:chExt cx="71225" cy="71625"/>
          </a:xfrm>
        </p:grpSpPr>
        <p:sp>
          <p:nvSpPr>
            <p:cNvPr id="6101" name="Google Shape;6101;p8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5" name="Google Shape;6105;p82"/>
          <p:cNvGrpSpPr/>
          <p:nvPr/>
        </p:nvGrpSpPr>
        <p:grpSpPr>
          <a:xfrm>
            <a:off x="5079075" y="3829461"/>
            <a:ext cx="628301" cy="588505"/>
            <a:chOff x="4721450" y="1509475"/>
            <a:chExt cx="79350" cy="74325"/>
          </a:xfrm>
        </p:grpSpPr>
        <p:sp>
          <p:nvSpPr>
            <p:cNvPr id="6106" name="Google Shape;6106;p8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82"/>
          <p:cNvGrpSpPr/>
          <p:nvPr/>
        </p:nvGrpSpPr>
        <p:grpSpPr>
          <a:xfrm>
            <a:off x="6424608" y="3814027"/>
            <a:ext cx="557038" cy="562772"/>
            <a:chOff x="4906800" y="1507500"/>
            <a:chExt cx="70350" cy="71075"/>
          </a:xfrm>
        </p:grpSpPr>
        <p:sp>
          <p:nvSpPr>
            <p:cNvPr id="6111" name="Google Shape;6111;p8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6" name="Google Shape;6116;p82"/>
          <p:cNvGrpSpPr/>
          <p:nvPr/>
        </p:nvGrpSpPr>
        <p:grpSpPr>
          <a:xfrm>
            <a:off x="4462216" y="2340963"/>
            <a:ext cx="517934" cy="517934"/>
            <a:chOff x="3736598" y="2170606"/>
            <a:chExt cx="404889" cy="404889"/>
          </a:xfrm>
        </p:grpSpPr>
        <p:sp>
          <p:nvSpPr>
            <p:cNvPr id="6117" name="Google Shape;6117;p8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1" name="Google Shape;6121;p82"/>
          <p:cNvGrpSpPr/>
          <p:nvPr/>
        </p:nvGrpSpPr>
        <p:grpSpPr>
          <a:xfrm>
            <a:off x="3729277" y="2341061"/>
            <a:ext cx="586986" cy="517740"/>
            <a:chOff x="3161917" y="2170682"/>
            <a:chExt cx="458870" cy="404737"/>
          </a:xfrm>
        </p:grpSpPr>
        <p:sp>
          <p:nvSpPr>
            <p:cNvPr id="6122" name="Google Shape;6122;p8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82"/>
          <p:cNvGrpSpPr/>
          <p:nvPr/>
        </p:nvGrpSpPr>
        <p:grpSpPr>
          <a:xfrm>
            <a:off x="3752299" y="3102400"/>
            <a:ext cx="540943" cy="517963"/>
            <a:chOff x="3179914" y="2889488"/>
            <a:chExt cx="422876" cy="404911"/>
          </a:xfrm>
        </p:grpSpPr>
        <p:sp>
          <p:nvSpPr>
            <p:cNvPr id="6126" name="Google Shape;6126;p8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2" name="Google Shape;6132;p82"/>
          <p:cNvGrpSpPr/>
          <p:nvPr/>
        </p:nvGrpSpPr>
        <p:grpSpPr>
          <a:xfrm>
            <a:off x="4453093" y="3102358"/>
            <a:ext cx="536180" cy="518047"/>
            <a:chOff x="3729467" y="2889422"/>
            <a:chExt cx="419153" cy="404977"/>
          </a:xfrm>
        </p:grpSpPr>
        <p:sp>
          <p:nvSpPr>
            <p:cNvPr id="6133" name="Google Shape;6133;p8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0" name="Google Shape;6140;p82"/>
          <p:cNvGrpSpPr/>
          <p:nvPr/>
        </p:nvGrpSpPr>
        <p:grpSpPr>
          <a:xfrm>
            <a:off x="1990126" y="3445787"/>
            <a:ext cx="965351" cy="134611"/>
            <a:chOff x="4411970" y="2962952"/>
            <a:chExt cx="706544" cy="104212"/>
          </a:xfrm>
        </p:grpSpPr>
        <p:sp>
          <p:nvSpPr>
            <p:cNvPr id="6141" name="Google Shape;6141;p8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82"/>
          <p:cNvGrpSpPr/>
          <p:nvPr/>
        </p:nvGrpSpPr>
        <p:grpSpPr>
          <a:xfrm>
            <a:off x="1990126" y="3041077"/>
            <a:ext cx="960158" cy="289172"/>
            <a:chOff x="4411970" y="2726085"/>
            <a:chExt cx="643107" cy="193659"/>
          </a:xfrm>
        </p:grpSpPr>
        <p:sp>
          <p:nvSpPr>
            <p:cNvPr id="6146" name="Google Shape;6146;p8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9" name="Google Shape;6149;p82"/>
          <p:cNvGrpSpPr/>
          <p:nvPr/>
        </p:nvGrpSpPr>
        <p:grpSpPr>
          <a:xfrm>
            <a:off x="998624" y="3295400"/>
            <a:ext cx="811503" cy="252584"/>
            <a:chOff x="4411970" y="4340222"/>
            <a:chExt cx="779467" cy="242683"/>
          </a:xfrm>
        </p:grpSpPr>
        <p:sp>
          <p:nvSpPr>
            <p:cNvPr id="6150" name="Google Shape;6150;p8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82"/>
          <p:cNvGrpSpPr/>
          <p:nvPr/>
        </p:nvGrpSpPr>
        <p:grpSpPr>
          <a:xfrm>
            <a:off x="1990126" y="2709308"/>
            <a:ext cx="965160" cy="216230"/>
            <a:chOff x="4411970" y="2468674"/>
            <a:chExt cx="747317" cy="167425"/>
          </a:xfrm>
        </p:grpSpPr>
        <p:sp>
          <p:nvSpPr>
            <p:cNvPr id="6154" name="Google Shape;6154;p8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6" name="Google Shape;6156;p82"/>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7" name="Google Shape;6157;p82"/>
          <p:cNvGrpSpPr/>
          <p:nvPr/>
        </p:nvGrpSpPr>
        <p:grpSpPr>
          <a:xfrm>
            <a:off x="997692" y="2334687"/>
            <a:ext cx="1959041" cy="208784"/>
            <a:chOff x="6336019" y="3733725"/>
            <a:chExt cx="2566206" cy="351310"/>
          </a:xfrm>
        </p:grpSpPr>
        <p:sp>
          <p:nvSpPr>
            <p:cNvPr id="6158" name="Google Shape;6158;p8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2" name="Google Shape;6162;p82"/>
          <p:cNvGrpSpPr/>
          <p:nvPr/>
        </p:nvGrpSpPr>
        <p:grpSpPr>
          <a:xfrm>
            <a:off x="1990126" y="3950602"/>
            <a:ext cx="946551" cy="153200"/>
            <a:chOff x="4404545" y="3301592"/>
            <a:chExt cx="782403" cy="129272"/>
          </a:xfrm>
        </p:grpSpPr>
        <p:sp>
          <p:nvSpPr>
            <p:cNvPr id="6163" name="Google Shape;6163;p8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82"/>
          <p:cNvGrpSpPr/>
          <p:nvPr/>
        </p:nvGrpSpPr>
        <p:grpSpPr>
          <a:xfrm>
            <a:off x="1990126" y="3695937"/>
            <a:ext cx="962257" cy="139127"/>
            <a:chOff x="4411970" y="3131459"/>
            <a:chExt cx="710520" cy="117397"/>
          </a:xfrm>
        </p:grpSpPr>
        <p:sp>
          <p:nvSpPr>
            <p:cNvPr id="6166" name="Google Shape;6166;p8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8" name="Google Shape;6168;p82"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9" name="Google Shape;6169;p82"/>
          <p:cNvGrpSpPr/>
          <p:nvPr/>
        </p:nvGrpSpPr>
        <p:grpSpPr>
          <a:xfrm>
            <a:off x="990271" y="3621603"/>
            <a:ext cx="823838" cy="458988"/>
            <a:chOff x="4411970" y="1801825"/>
            <a:chExt cx="734586" cy="409262"/>
          </a:xfrm>
        </p:grpSpPr>
        <p:sp>
          <p:nvSpPr>
            <p:cNvPr id="6170" name="Google Shape;6170;p8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2" name="Google Shape;6172;p82"/>
          <p:cNvGrpSpPr/>
          <p:nvPr/>
        </p:nvGrpSpPr>
        <p:grpSpPr>
          <a:xfrm>
            <a:off x="3095243" y="2339173"/>
            <a:ext cx="521514" cy="521514"/>
            <a:chOff x="5681300" y="2527788"/>
            <a:chExt cx="805800" cy="805800"/>
          </a:xfrm>
        </p:grpSpPr>
        <p:sp>
          <p:nvSpPr>
            <p:cNvPr id="6173" name="Google Shape;6173;p8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82"/>
          <p:cNvGrpSpPr/>
          <p:nvPr/>
        </p:nvGrpSpPr>
        <p:grpSpPr>
          <a:xfrm>
            <a:off x="3089483" y="3094865"/>
            <a:ext cx="533033" cy="533033"/>
            <a:chOff x="4049800" y="640400"/>
            <a:chExt cx="858900" cy="858900"/>
          </a:xfrm>
        </p:grpSpPr>
        <p:sp>
          <p:nvSpPr>
            <p:cNvPr id="6176" name="Google Shape;6176;p8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8" name="Google Shape;6178;p82"/>
          <p:cNvGrpSpPr/>
          <p:nvPr/>
        </p:nvGrpSpPr>
        <p:grpSpPr>
          <a:xfrm>
            <a:off x="3014966" y="3772543"/>
            <a:ext cx="682068" cy="682068"/>
            <a:chOff x="5080188" y="927900"/>
            <a:chExt cx="961200" cy="961200"/>
          </a:xfrm>
        </p:grpSpPr>
        <p:sp>
          <p:nvSpPr>
            <p:cNvPr id="6179" name="Google Shape;6179;p8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7" name="Google Shape;6187;p82"/>
          <p:cNvGrpSpPr/>
          <p:nvPr/>
        </p:nvGrpSpPr>
        <p:grpSpPr>
          <a:xfrm>
            <a:off x="4478465" y="3869234"/>
            <a:ext cx="505650" cy="504006"/>
            <a:chOff x="6039282" y="1042577"/>
            <a:chExt cx="734315" cy="731929"/>
          </a:xfrm>
        </p:grpSpPr>
        <p:sp>
          <p:nvSpPr>
            <p:cNvPr id="6188" name="Google Shape;6188;p8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9" name="Google Shape;6209;p82"/>
          <p:cNvGrpSpPr/>
          <p:nvPr/>
        </p:nvGrpSpPr>
        <p:grpSpPr>
          <a:xfrm>
            <a:off x="5091067" y="2298862"/>
            <a:ext cx="567744" cy="602136"/>
            <a:chOff x="1825800" y="1651625"/>
            <a:chExt cx="539989" cy="571775"/>
          </a:xfrm>
        </p:grpSpPr>
        <p:sp>
          <p:nvSpPr>
            <p:cNvPr id="6210" name="Google Shape;6210;p8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4" name="Google Shape;6214;p82"/>
          <p:cNvGrpSpPr/>
          <p:nvPr/>
        </p:nvGrpSpPr>
        <p:grpSpPr>
          <a:xfrm>
            <a:off x="3765995" y="3855579"/>
            <a:ext cx="508123" cy="507955"/>
            <a:chOff x="1897577" y="2802432"/>
            <a:chExt cx="492176" cy="492014"/>
          </a:xfrm>
        </p:grpSpPr>
        <p:sp>
          <p:nvSpPr>
            <p:cNvPr id="6215" name="Google Shape;6215;p8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7" name="Google Shape;6227;p82"/>
          <p:cNvGrpSpPr/>
          <p:nvPr/>
        </p:nvGrpSpPr>
        <p:grpSpPr>
          <a:xfrm>
            <a:off x="997525" y="4169123"/>
            <a:ext cx="809227" cy="200842"/>
            <a:chOff x="2013045" y="4813233"/>
            <a:chExt cx="921986" cy="228854"/>
          </a:xfrm>
        </p:grpSpPr>
        <p:sp>
          <p:nvSpPr>
            <p:cNvPr id="6228" name="Google Shape;6228;p8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0" name="Google Shape;6230;p82"/>
          <p:cNvGrpSpPr/>
          <p:nvPr/>
        </p:nvGrpSpPr>
        <p:grpSpPr>
          <a:xfrm>
            <a:off x="1005985" y="2656004"/>
            <a:ext cx="792421" cy="269941"/>
            <a:chOff x="1046767" y="4756633"/>
            <a:chExt cx="859646" cy="292841"/>
          </a:xfrm>
        </p:grpSpPr>
        <p:sp>
          <p:nvSpPr>
            <p:cNvPr id="6231" name="Google Shape;6231;p8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4" name="Google Shape;6234;p8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8" name="Google Shape;6238;p82"/>
          <p:cNvGrpSpPr/>
          <p:nvPr/>
        </p:nvGrpSpPr>
        <p:grpSpPr>
          <a:xfrm>
            <a:off x="7141841" y="2550562"/>
            <a:ext cx="166473" cy="141497"/>
            <a:chOff x="4660325" y="1866850"/>
            <a:chExt cx="68350" cy="58100"/>
          </a:xfrm>
        </p:grpSpPr>
        <p:sp>
          <p:nvSpPr>
            <p:cNvPr id="6239" name="Google Shape;6239;p8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1" name="Google Shape;6241;p82"/>
          <p:cNvGrpSpPr/>
          <p:nvPr/>
        </p:nvGrpSpPr>
        <p:grpSpPr>
          <a:xfrm>
            <a:off x="7451186" y="2576286"/>
            <a:ext cx="162515" cy="90049"/>
            <a:chOff x="4791775" y="1877500"/>
            <a:chExt cx="66725" cy="36975"/>
          </a:xfrm>
        </p:grpSpPr>
        <p:sp>
          <p:nvSpPr>
            <p:cNvPr id="6242" name="Google Shape;6242;p8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4" name="Google Shape;6244;p82"/>
          <p:cNvGrpSpPr/>
          <p:nvPr/>
        </p:nvGrpSpPr>
        <p:grpSpPr>
          <a:xfrm>
            <a:off x="7772899" y="2576286"/>
            <a:ext cx="144979" cy="90049"/>
            <a:chOff x="4923925" y="1877500"/>
            <a:chExt cx="59525" cy="36975"/>
          </a:xfrm>
        </p:grpSpPr>
        <p:sp>
          <p:nvSpPr>
            <p:cNvPr id="6245" name="Google Shape;6245;p8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82"/>
          <p:cNvGrpSpPr/>
          <p:nvPr/>
        </p:nvGrpSpPr>
        <p:grpSpPr>
          <a:xfrm>
            <a:off x="8067390" y="2558477"/>
            <a:ext cx="141447" cy="125667"/>
            <a:chOff x="5058450" y="1870100"/>
            <a:chExt cx="58075" cy="51600"/>
          </a:xfrm>
        </p:grpSpPr>
        <p:sp>
          <p:nvSpPr>
            <p:cNvPr id="6248" name="Google Shape;6248;p8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0" name="Google Shape;6250;p82"/>
          <p:cNvGrpSpPr/>
          <p:nvPr/>
        </p:nvGrpSpPr>
        <p:grpSpPr>
          <a:xfrm>
            <a:off x="7481905" y="2980885"/>
            <a:ext cx="101077" cy="107645"/>
            <a:chOff x="4811425" y="2065025"/>
            <a:chExt cx="41500" cy="44200"/>
          </a:xfrm>
        </p:grpSpPr>
        <p:sp>
          <p:nvSpPr>
            <p:cNvPr id="6251" name="Google Shape;6251;p8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3" name="Google Shape;6253;p82"/>
          <p:cNvGrpSpPr/>
          <p:nvPr/>
        </p:nvGrpSpPr>
        <p:grpSpPr>
          <a:xfrm>
            <a:off x="7774342" y="2981098"/>
            <a:ext cx="120867" cy="107218"/>
            <a:chOff x="4929875" y="2065025"/>
            <a:chExt cx="49625" cy="44025"/>
          </a:xfrm>
        </p:grpSpPr>
        <p:sp>
          <p:nvSpPr>
            <p:cNvPr id="6254" name="Google Shape;6254;p8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6" name="Google Shape;6256;p82"/>
          <p:cNvGrpSpPr/>
          <p:nvPr/>
        </p:nvGrpSpPr>
        <p:grpSpPr>
          <a:xfrm>
            <a:off x="8103011" y="2984112"/>
            <a:ext cx="70206" cy="101191"/>
            <a:chOff x="5083925" y="2066350"/>
            <a:chExt cx="28825" cy="41550"/>
          </a:xfrm>
        </p:grpSpPr>
        <p:sp>
          <p:nvSpPr>
            <p:cNvPr id="6257" name="Google Shape;6257;p8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82"/>
          <p:cNvGrpSpPr/>
          <p:nvPr/>
        </p:nvGrpSpPr>
        <p:grpSpPr>
          <a:xfrm>
            <a:off x="7134565" y="2999759"/>
            <a:ext cx="181026" cy="69896"/>
            <a:chOff x="4659775" y="2072775"/>
            <a:chExt cx="74325" cy="28700"/>
          </a:xfrm>
        </p:grpSpPr>
        <p:sp>
          <p:nvSpPr>
            <p:cNvPr id="6260" name="Google Shape;6260;p8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3" name="Google Shape;6263;p82"/>
          <p:cNvGrpSpPr/>
          <p:nvPr/>
        </p:nvGrpSpPr>
        <p:grpSpPr>
          <a:xfrm>
            <a:off x="8054421" y="2790324"/>
            <a:ext cx="167387" cy="89197"/>
            <a:chOff x="4662475" y="1976500"/>
            <a:chExt cx="68725" cy="36625"/>
          </a:xfrm>
        </p:grpSpPr>
        <p:sp>
          <p:nvSpPr>
            <p:cNvPr id="6264" name="Google Shape;6264;p8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7" name="Google Shape;6267;p82"/>
          <p:cNvGrpSpPr/>
          <p:nvPr/>
        </p:nvGrpSpPr>
        <p:grpSpPr>
          <a:xfrm>
            <a:off x="7751326" y="2793764"/>
            <a:ext cx="166899" cy="82317"/>
            <a:chOff x="4920150" y="1977875"/>
            <a:chExt cx="68525" cy="33800"/>
          </a:xfrm>
        </p:grpSpPr>
        <p:sp>
          <p:nvSpPr>
            <p:cNvPr id="6268" name="Google Shape;6268;p8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1" name="Google Shape;6271;p82"/>
          <p:cNvGrpSpPr/>
          <p:nvPr/>
        </p:nvGrpSpPr>
        <p:grpSpPr>
          <a:xfrm>
            <a:off x="7162483" y="3197682"/>
            <a:ext cx="125190" cy="127859"/>
            <a:chOff x="4676550" y="2160575"/>
            <a:chExt cx="51400" cy="52500"/>
          </a:xfrm>
        </p:grpSpPr>
        <p:sp>
          <p:nvSpPr>
            <p:cNvPr id="6272" name="Google Shape;6272;p8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82"/>
          <p:cNvGrpSpPr/>
          <p:nvPr/>
        </p:nvGrpSpPr>
        <p:grpSpPr>
          <a:xfrm>
            <a:off x="7459741" y="3204714"/>
            <a:ext cx="145405" cy="113794"/>
            <a:chOff x="4768325" y="2163475"/>
            <a:chExt cx="59700" cy="46725"/>
          </a:xfrm>
        </p:grpSpPr>
        <p:sp>
          <p:nvSpPr>
            <p:cNvPr id="6276" name="Google Shape;6276;p8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8" name="Google Shape;6278;p8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4" name="Google Shape;6284;p82"/>
          <p:cNvGrpSpPr/>
          <p:nvPr/>
        </p:nvGrpSpPr>
        <p:grpSpPr>
          <a:xfrm>
            <a:off x="7476059" y="3459808"/>
            <a:ext cx="112768" cy="106853"/>
            <a:chOff x="4768575" y="2253950"/>
            <a:chExt cx="46300" cy="43875"/>
          </a:xfrm>
        </p:grpSpPr>
        <p:sp>
          <p:nvSpPr>
            <p:cNvPr id="6285" name="Google Shape;6285;p8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82"/>
          <p:cNvGrpSpPr/>
          <p:nvPr/>
        </p:nvGrpSpPr>
        <p:grpSpPr>
          <a:xfrm>
            <a:off x="7775682" y="3948834"/>
            <a:ext cx="118187" cy="146246"/>
            <a:chOff x="4960900" y="2433225"/>
            <a:chExt cx="48525" cy="60050"/>
          </a:xfrm>
        </p:grpSpPr>
        <p:sp>
          <p:nvSpPr>
            <p:cNvPr id="6288" name="Google Shape;6288;p8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0" name="Google Shape;6290;p82"/>
          <p:cNvGrpSpPr/>
          <p:nvPr/>
        </p:nvGrpSpPr>
        <p:grpSpPr>
          <a:xfrm>
            <a:off x="7464247" y="4212895"/>
            <a:ext cx="136394" cy="143810"/>
            <a:chOff x="4854075" y="2527625"/>
            <a:chExt cx="56000" cy="59050"/>
          </a:xfrm>
        </p:grpSpPr>
        <p:sp>
          <p:nvSpPr>
            <p:cNvPr id="6291" name="Google Shape;6291;p8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3" name="Google Shape;6293;p8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6" name="Google Shape;6296;p82"/>
          <p:cNvGrpSpPr/>
          <p:nvPr/>
        </p:nvGrpSpPr>
        <p:grpSpPr>
          <a:xfrm>
            <a:off x="8088458" y="3676639"/>
            <a:ext cx="99312" cy="160797"/>
            <a:chOff x="5059700" y="2334775"/>
            <a:chExt cx="40775" cy="66025"/>
          </a:xfrm>
        </p:grpSpPr>
        <p:sp>
          <p:nvSpPr>
            <p:cNvPr id="6297" name="Google Shape;6297;p8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6" name="Google Shape;6306;p82"/>
          <p:cNvGrpSpPr/>
          <p:nvPr/>
        </p:nvGrpSpPr>
        <p:grpSpPr>
          <a:xfrm>
            <a:off x="8045622" y="3941771"/>
            <a:ext cx="184984" cy="160371"/>
            <a:chOff x="5037700" y="2430325"/>
            <a:chExt cx="75950" cy="65850"/>
          </a:xfrm>
        </p:grpSpPr>
        <p:sp>
          <p:nvSpPr>
            <p:cNvPr id="6307" name="Google Shape;6307;p8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9" name="Google Shape;6309;p82"/>
          <p:cNvGrpSpPr/>
          <p:nvPr/>
        </p:nvGrpSpPr>
        <p:grpSpPr>
          <a:xfrm>
            <a:off x="7465128" y="3708223"/>
            <a:ext cx="173014" cy="97629"/>
            <a:chOff x="4756975" y="2341800"/>
            <a:chExt cx="91975" cy="51925"/>
          </a:xfrm>
        </p:grpSpPr>
        <p:sp>
          <p:nvSpPr>
            <p:cNvPr id="6310" name="Google Shape;6310;p8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82"/>
          <p:cNvGrpSpPr/>
          <p:nvPr/>
        </p:nvGrpSpPr>
        <p:grpSpPr>
          <a:xfrm>
            <a:off x="7732065" y="4196920"/>
            <a:ext cx="212497" cy="175761"/>
            <a:chOff x="4943575" y="2516350"/>
            <a:chExt cx="98675" cy="81700"/>
          </a:xfrm>
        </p:grpSpPr>
        <p:sp>
          <p:nvSpPr>
            <p:cNvPr id="6331" name="Google Shape;6331;p8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9" name="Google Shape;6409;p8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2"/>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2"/>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GB">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417"/>
        <p:cNvGrpSpPr/>
        <p:nvPr/>
      </p:nvGrpSpPr>
      <p:grpSpPr>
        <a:xfrm>
          <a:off x="0" y="0"/>
          <a:ext cx="0" cy="0"/>
          <a:chOff x="0" y="0"/>
          <a:chExt cx="0" cy="0"/>
        </a:xfrm>
      </p:grpSpPr>
      <p:grpSp>
        <p:nvGrpSpPr>
          <p:cNvPr id="6418" name="Google Shape;6418;p83"/>
          <p:cNvGrpSpPr/>
          <p:nvPr/>
        </p:nvGrpSpPr>
        <p:grpSpPr>
          <a:xfrm>
            <a:off x="745571" y="1168666"/>
            <a:ext cx="2492868" cy="1379876"/>
            <a:chOff x="2654821" y="2311071"/>
            <a:chExt cx="2279715" cy="1262120"/>
          </a:xfrm>
        </p:grpSpPr>
        <p:grpSp>
          <p:nvGrpSpPr>
            <p:cNvPr id="6419" name="Google Shape;6419;p83"/>
            <p:cNvGrpSpPr/>
            <p:nvPr/>
          </p:nvGrpSpPr>
          <p:grpSpPr>
            <a:xfrm>
              <a:off x="4034269" y="2840745"/>
              <a:ext cx="40212" cy="36437"/>
              <a:chOff x="4293400" y="2574725"/>
              <a:chExt cx="84425" cy="80100"/>
            </a:xfrm>
          </p:grpSpPr>
          <p:sp>
            <p:nvSpPr>
              <p:cNvPr id="6420" name="Google Shape;6420;p83"/>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6421" name="Google Shape;6421;p83"/>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83"/>
            <p:cNvGrpSpPr/>
            <p:nvPr/>
          </p:nvGrpSpPr>
          <p:grpSpPr>
            <a:xfrm>
              <a:off x="3894606" y="2334874"/>
              <a:ext cx="913198" cy="518984"/>
              <a:chOff x="4000175" y="1462675"/>
              <a:chExt cx="1917275" cy="1140875"/>
            </a:xfrm>
          </p:grpSpPr>
          <p:sp>
            <p:nvSpPr>
              <p:cNvPr id="6423" name="Google Shape;6423;p83"/>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6424" name="Google Shape;6424;p83"/>
              <p:cNvGrpSpPr/>
              <p:nvPr/>
            </p:nvGrpSpPr>
            <p:grpSpPr>
              <a:xfrm>
                <a:off x="4000175" y="1462675"/>
                <a:ext cx="1917275" cy="1140875"/>
                <a:chOff x="4000175" y="1462675"/>
                <a:chExt cx="1917275" cy="1140875"/>
              </a:xfrm>
            </p:grpSpPr>
            <p:sp>
              <p:nvSpPr>
                <p:cNvPr id="6425" name="Google Shape;6425;p83"/>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6426" name="Google Shape;6426;p83"/>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3"/>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3"/>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3"/>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6430" name="Google Shape;6430;p83"/>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31" name="Google Shape;6431;p83"/>
            <p:cNvGrpSpPr/>
            <p:nvPr/>
          </p:nvGrpSpPr>
          <p:grpSpPr>
            <a:xfrm>
              <a:off x="3875768" y="2846704"/>
              <a:ext cx="44796" cy="47366"/>
              <a:chOff x="3960625" y="2587825"/>
              <a:chExt cx="94050" cy="104125"/>
            </a:xfrm>
          </p:grpSpPr>
          <p:sp>
            <p:nvSpPr>
              <p:cNvPr id="6432" name="Google Shape;6432;p83"/>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6433" name="Google Shape;6433;p83"/>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4" name="Google Shape;6434;p83"/>
            <p:cNvGrpSpPr/>
            <p:nvPr/>
          </p:nvGrpSpPr>
          <p:grpSpPr>
            <a:xfrm>
              <a:off x="3782759" y="2807162"/>
              <a:ext cx="82686" cy="85487"/>
              <a:chOff x="3765350" y="2500900"/>
              <a:chExt cx="173600" cy="187925"/>
            </a:xfrm>
          </p:grpSpPr>
          <p:sp>
            <p:nvSpPr>
              <p:cNvPr id="6435" name="Google Shape;6435;p83"/>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6436" name="Google Shape;6436;p83"/>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3"/>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3"/>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3"/>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3"/>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1" name="Google Shape;6441;p83"/>
            <p:cNvGrpSpPr/>
            <p:nvPr/>
          </p:nvGrpSpPr>
          <p:grpSpPr>
            <a:xfrm>
              <a:off x="3775674" y="2798496"/>
              <a:ext cx="40545" cy="23564"/>
              <a:chOff x="3750475" y="2481850"/>
              <a:chExt cx="85125" cy="51800"/>
            </a:xfrm>
          </p:grpSpPr>
          <p:sp>
            <p:nvSpPr>
              <p:cNvPr id="6442" name="Google Shape;6442;p83"/>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3"/>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6444" name="Google Shape;6444;p83"/>
            <p:cNvGrpSpPr/>
            <p:nvPr/>
          </p:nvGrpSpPr>
          <p:grpSpPr>
            <a:xfrm>
              <a:off x="3716946" y="2776024"/>
              <a:ext cx="81971" cy="76912"/>
              <a:chOff x="3627175" y="2432450"/>
              <a:chExt cx="172100" cy="169075"/>
            </a:xfrm>
          </p:grpSpPr>
          <p:sp>
            <p:nvSpPr>
              <p:cNvPr id="6445" name="Google Shape;6445;p83"/>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3"/>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6447" name="Google Shape;6447;p83"/>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6448" name="Google Shape;6448;p83"/>
            <p:cNvGrpSpPr/>
            <p:nvPr/>
          </p:nvGrpSpPr>
          <p:grpSpPr>
            <a:xfrm>
              <a:off x="3685682" y="2845624"/>
              <a:ext cx="29311" cy="45055"/>
              <a:chOff x="3561536" y="2585450"/>
              <a:chExt cx="61539" cy="99045"/>
            </a:xfrm>
          </p:grpSpPr>
          <p:sp>
            <p:nvSpPr>
              <p:cNvPr id="6449" name="Google Shape;6449;p83"/>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3"/>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6451" name="Google Shape;6451;p83"/>
            <p:cNvGrpSpPr/>
            <p:nvPr/>
          </p:nvGrpSpPr>
          <p:grpSpPr>
            <a:xfrm>
              <a:off x="3849905" y="2572252"/>
              <a:ext cx="74339" cy="119559"/>
              <a:chOff x="3906325" y="1984500"/>
              <a:chExt cx="156075" cy="262825"/>
            </a:xfrm>
          </p:grpSpPr>
          <p:sp>
            <p:nvSpPr>
              <p:cNvPr id="6452" name="Google Shape;6452;p83"/>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6453" name="Google Shape;6453;p83"/>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83"/>
            <p:cNvGrpSpPr/>
            <p:nvPr/>
          </p:nvGrpSpPr>
          <p:grpSpPr>
            <a:xfrm>
              <a:off x="2654821" y="2414345"/>
              <a:ext cx="667570" cy="558731"/>
              <a:chOff x="1397225" y="1637375"/>
              <a:chExt cx="1401575" cy="1228250"/>
            </a:xfrm>
          </p:grpSpPr>
          <p:sp>
            <p:nvSpPr>
              <p:cNvPr id="6455" name="Google Shape;6455;p83"/>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6456" name="Google Shape;6456;p83"/>
              <p:cNvGrpSpPr/>
              <p:nvPr/>
            </p:nvGrpSpPr>
            <p:grpSpPr>
              <a:xfrm>
                <a:off x="1397225" y="1637375"/>
                <a:ext cx="1398775" cy="1228250"/>
                <a:chOff x="1397225" y="1637375"/>
                <a:chExt cx="1398775" cy="1228250"/>
              </a:xfrm>
            </p:grpSpPr>
            <p:sp>
              <p:nvSpPr>
                <p:cNvPr id="6457" name="Google Shape;6457;p83"/>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3"/>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59" name="Google Shape;6459;p83"/>
            <p:cNvGrpSpPr/>
            <p:nvPr/>
          </p:nvGrpSpPr>
          <p:grpSpPr>
            <a:xfrm>
              <a:off x="3230417" y="3103734"/>
              <a:ext cx="282982" cy="280332"/>
              <a:chOff x="2605700" y="3152850"/>
              <a:chExt cx="594125" cy="616250"/>
            </a:xfrm>
          </p:grpSpPr>
          <p:sp>
            <p:nvSpPr>
              <p:cNvPr id="6460" name="Google Shape;6460;p83"/>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6461" name="Google Shape;6461;p83"/>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6462" name="Google Shape;6462;p83"/>
            <p:cNvGrpSpPr/>
            <p:nvPr/>
          </p:nvGrpSpPr>
          <p:grpSpPr>
            <a:xfrm>
              <a:off x="3265985" y="3226989"/>
              <a:ext cx="87151" cy="346202"/>
              <a:chOff x="2680375" y="3423800"/>
              <a:chExt cx="182975" cy="761050"/>
            </a:xfrm>
          </p:grpSpPr>
          <p:sp>
            <p:nvSpPr>
              <p:cNvPr id="6463" name="Google Shape;6463;p83"/>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6464" name="Google Shape;6464;p83"/>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83"/>
            <p:cNvGrpSpPr/>
            <p:nvPr/>
          </p:nvGrpSpPr>
          <p:grpSpPr>
            <a:xfrm>
              <a:off x="3855466" y="3289811"/>
              <a:ext cx="112514" cy="94210"/>
              <a:chOff x="3918000" y="3561900"/>
              <a:chExt cx="236225" cy="207100"/>
            </a:xfrm>
          </p:grpSpPr>
          <p:sp>
            <p:nvSpPr>
              <p:cNvPr id="6466" name="Google Shape;6466;p83"/>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6467" name="Google Shape;6467;p83"/>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8" name="Google Shape;6468;p83"/>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3"/>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3"/>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6471" name="Google Shape;6471;p83"/>
            <p:cNvGrpSpPr/>
            <p:nvPr/>
          </p:nvGrpSpPr>
          <p:grpSpPr>
            <a:xfrm>
              <a:off x="2905224" y="2311071"/>
              <a:ext cx="596721" cy="528992"/>
              <a:chOff x="1922950" y="1410350"/>
              <a:chExt cx="1252825" cy="1162875"/>
            </a:xfrm>
          </p:grpSpPr>
          <p:sp>
            <p:nvSpPr>
              <p:cNvPr id="6472" name="Google Shape;6472;p83"/>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3"/>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3"/>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3"/>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3"/>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3"/>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3"/>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3"/>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3"/>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3"/>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3"/>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3"/>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3"/>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3"/>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3"/>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3"/>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6488" name="Google Shape;6488;p83"/>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3"/>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3"/>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3"/>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3"/>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3"/>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3"/>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3"/>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3"/>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3"/>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3"/>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3"/>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3"/>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3"/>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3"/>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3"/>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3"/>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3"/>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3"/>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3"/>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6508" name="Google Shape;6508;p83"/>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6509" name="Google Shape;6509;p83"/>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0" name="Google Shape;6510;p83"/>
            <p:cNvGrpSpPr/>
            <p:nvPr/>
          </p:nvGrpSpPr>
          <p:grpSpPr>
            <a:xfrm>
              <a:off x="3280929" y="3294542"/>
              <a:ext cx="109894" cy="272224"/>
              <a:chOff x="2711750" y="3572300"/>
              <a:chExt cx="230725" cy="598425"/>
            </a:xfrm>
          </p:grpSpPr>
          <p:sp>
            <p:nvSpPr>
              <p:cNvPr id="6511" name="Google Shape;6511;p83"/>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3"/>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3" name="Google Shape;6513;p83"/>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4" name="Google Shape;6514;p83"/>
            <p:cNvGrpSpPr/>
            <p:nvPr/>
          </p:nvGrpSpPr>
          <p:grpSpPr>
            <a:xfrm>
              <a:off x="3790439" y="2408636"/>
              <a:ext cx="73017" cy="75684"/>
              <a:chOff x="3781475" y="1624825"/>
              <a:chExt cx="153300" cy="166375"/>
            </a:xfrm>
          </p:grpSpPr>
          <p:sp>
            <p:nvSpPr>
              <p:cNvPr id="6515" name="Google Shape;6515;p83"/>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3"/>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3"/>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3"/>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9" name="Google Shape;6519;p83"/>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3"/>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3"/>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3"/>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3"/>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3"/>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3"/>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6" name="Google Shape;6526;p83"/>
            <p:cNvGrpSpPr/>
            <p:nvPr/>
          </p:nvGrpSpPr>
          <p:grpSpPr>
            <a:xfrm>
              <a:off x="4403342" y="3107749"/>
              <a:ext cx="316680" cy="101374"/>
              <a:chOff x="5068275" y="3161675"/>
              <a:chExt cx="664875" cy="222850"/>
            </a:xfrm>
          </p:grpSpPr>
          <p:sp>
            <p:nvSpPr>
              <p:cNvPr id="6527" name="Google Shape;6527;p83"/>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3"/>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3"/>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3"/>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31" name="Google Shape;6531;p83"/>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3"/>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3"/>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3"/>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3"/>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3"/>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3"/>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3"/>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3"/>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3"/>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3"/>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3"/>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3"/>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3"/>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3"/>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3"/>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3"/>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3"/>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3"/>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3"/>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3"/>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3"/>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3"/>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3"/>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3"/>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3"/>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3"/>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3"/>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3"/>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0" name="Google Shape;6560;p83"/>
            <p:cNvGrpSpPr/>
            <p:nvPr/>
          </p:nvGrpSpPr>
          <p:grpSpPr>
            <a:xfrm>
              <a:off x="3697513" y="2707266"/>
              <a:ext cx="59549" cy="79733"/>
              <a:chOff x="3586375" y="2281300"/>
              <a:chExt cx="125025" cy="175275"/>
            </a:xfrm>
          </p:grpSpPr>
          <p:sp>
            <p:nvSpPr>
              <p:cNvPr id="6561" name="Google Shape;6561;p83"/>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3"/>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3" name="Google Shape;6563;p83"/>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4" name="Google Shape;6564;p83"/>
            <p:cNvGrpSpPr/>
            <p:nvPr/>
          </p:nvGrpSpPr>
          <p:grpSpPr>
            <a:xfrm>
              <a:off x="4513224" y="3221724"/>
              <a:ext cx="274563" cy="280321"/>
              <a:chOff x="5298975" y="3412225"/>
              <a:chExt cx="576450" cy="616225"/>
            </a:xfrm>
          </p:grpSpPr>
          <p:sp>
            <p:nvSpPr>
              <p:cNvPr id="6565" name="Google Shape;6565;p83"/>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6566" name="Google Shape;6566;p83"/>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83"/>
            <p:cNvGrpSpPr/>
            <p:nvPr/>
          </p:nvGrpSpPr>
          <p:grpSpPr>
            <a:xfrm>
              <a:off x="4824403" y="3421846"/>
              <a:ext cx="110132" cy="130647"/>
              <a:chOff x="5952300" y="3852150"/>
              <a:chExt cx="231225" cy="287200"/>
            </a:xfrm>
          </p:grpSpPr>
          <p:sp>
            <p:nvSpPr>
              <p:cNvPr id="6568" name="Google Shape;6568;p83"/>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3"/>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0" name="Google Shape;6570;p83"/>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3"/>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3"/>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3"/>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3"/>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3"/>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3"/>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3"/>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8" name="Google Shape;6578;p83"/>
            <p:cNvGrpSpPr/>
            <p:nvPr/>
          </p:nvGrpSpPr>
          <p:grpSpPr>
            <a:xfrm>
              <a:off x="4295710" y="3079670"/>
              <a:ext cx="14968" cy="27135"/>
              <a:chOff x="4842300" y="3099950"/>
              <a:chExt cx="31425" cy="59650"/>
            </a:xfrm>
          </p:grpSpPr>
          <p:sp>
            <p:nvSpPr>
              <p:cNvPr id="6579" name="Google Shape;6579;p83"/>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3"/>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3"/>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3"/>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3" name="Google Shape;6583;p83"/>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3"/>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3"/>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3"/>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3"/>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3"/>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3"/>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3"/>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1" name="Google Shape;6591;p83"/>
            <p:cNvGrpSpPr/>
            <p:nvPr/>
          </p:nvGrpSpPr>
          <p:grpSpPr>
            <a:xfrm>
              <a:off x="3831056" y="2816010"/>
              <a:ext cx="37378" cy="27612"/>
              <a:chOff x="3866750" y="2520350"/>
              <a:chExt cx="78475" cy="60700"/>
            </a:xfrm>
          </p:grpSpPr>
          <p:sp>
            <p:nvSpPr>
              <p:cNvPr id="6592" name="Google Shape;6592;p83"/>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3"/>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3"/>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3"/>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6" name="Google Shape;6596;p83"/>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3"/>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3"/>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3"/>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3"/>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3"/>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3"/>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3"/>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3"/>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3"/>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3"/>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3"/>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3"/>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3"/>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3"/>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3"/>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3"/>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6613" name="Google Shape;6613;p83"/>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3"/>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3"/>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3"/>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3"/>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3"/>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3"/>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3"/>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3"/>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3"/>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3"/>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3"/>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6625" name="Google Shape;6625;p83"/>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3"/>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3"/>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3"/>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3"/>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3"/>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3"/>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3"/>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3"/>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3"/>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3"/>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3"/>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3"/>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8" name="Google Shape;6638;p83"/>
            <p:cNvGrpSpPr/>
            <p:nvPr/>
          </p:nvGrpSpPr>
          <p:grpSpPr>
            <a:xfrm>
              <a:off x="3632736" y="3051591"/>
              <a:ext cx="63288" cy="45217"/>
              <a:chOff x="3450375" y="3038225"/>
              <a:chExt cx="132875" cy="99400"/>
            </a:xfrm>
          </p:grpSpPr>
          <p:sp>
            <p:nvSpPr>
              <p:cNvPr id="6639" name="Google Shape;6639;p83"/>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3"/>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1" name="Google Shape;6641;p83"/>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3"/>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3"/>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3"/>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3"/>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3"/>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3"/>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3"/>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3"/>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6650" name="Google Shape;6650;p83"/>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3"/>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3"/>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3"/>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3"/>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3"/>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3"/>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3"/>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3"/>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3"/>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6660" name="Google Shape;6660;p83"/>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3"/>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3"/>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3"/>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3"/>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3"/>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6666" name="Google Shape;6666;p83"/>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3"/>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3"/>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3"/>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3"/>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3"/>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3"/>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3"/>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3"/>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3"/>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83"/>
          <p:cNvGrpSpPr/>
          <p:nvPr/>
        </p:nvGrpSpPr>
        <p:grpSpPr>
          <a:xfrm>
            <a:off x="3554131" y="1233340"/>
            <a:ext cx="2078182" cy="1366558"/>
            <a:chOff x="235800" y="830650"/>
            <a:chExt cx="6978450" cy="4588844"/>
          </a:xfrm>
        </p:grpSpPr>
        <p:sp>
          <p:nvSpPr>
            <p:cNvPr id="6677" name="Google Shape;6677;p8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3" name="Google Shape;6683;p83"/>
          <p:cNvGrpSpPr/>
          <p:nvPr/>
        </p:nvGrpSpPr>
        <p:grpSpPr>
          <a:xfrm>
            <a:off x="742628" y="3064442"/>
            <a:ext cx="2622876" cy="1333540"/>
            <a:chOff x="238125" y="1038125"/>
            <a:chExt cx="7146800" cy="3633625"/>
          </a:xfrm>
        </p:grpSpPr>
        <p:sp>
          <p:nvSpPr>
            <p:cNvPr id="6684" name="Google Shape;6684;p8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6" name="Google Shape;8256;p83"/>
          <p:cNvGrpSpPr/>
          <p:nvPr/>
        </p:nvGrpSpPr>
        <p:grpSpPr>
          <a:xfrm>
            <a:off x="5857556" y="1206552"/>
            <a:ext cx="2590840" cy="1380235"/>
            <a:chOff x="233350" y="949250"/>
            <a:chExt cx="7137300" cy="3802300"/>
          </a:xfrm>
        </p:grpSpPr>
        <p:sp>
          <p:nvSpPr>
            <p:cNvPr id="8257" name="Google Shape;8257;p8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83"/>
          <p:cNvGrpSpPr/>
          <p:nvPr/>
        </p:nvGrpSpPr>
        <p:grpSpPr>
          <a:xfrm>
            <a:off x="7671985" y="3251325"/>
            <a:ext cx="104231" cy="320340"/>
            <a:chOff x="7564426" y="3224343"/>
            <a:chExt cx="119985" cy="368801"/>
          </a:xfrm>
        </p:grpSpPr>
        <p:sp>
          <p:nvSpPr>
            <p:cNvPr id="8309" name="Google Shape;8309;p8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83"/>
          <p:cNvGrpSpPr/>
          <p:nvPr/>
        </p:nvGrpSpPr>
        <p:grpSpPr>
          <a:xfrm>
            <a:off x="7371473" y="3245427"/>
            <a:ext cx="189489" cy="332132"/>
            <a:chOff x="8370831" y="3202002"/>
            <a:chExt cx="218129" cy="382376"/>
          </a:xfrm>
        </p:grpSpPr>
        <p:sp>
          <p:nvSpPr>
            <p:cNvPr id="8312" name="Google Shape;8312;p8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4" name="Google Shape;8314;p83"/>
          <p:cNvGrpSpPr/>
          <p:nvPr/>
        </p:nvGrpSpPr>
        <p:grpSpPr>
          <a:xfrm>
            <a:off x="8094863" y="3656559"/>
            <a:ext cx="309429" cy="267000"/>
            <a:chOff x="6742064" y="3750480"/>
            <a:chExt cx="399315" cy="344560"/>
          </a:xfrm>
        </p:grpSpPr>
        <p:sp>
          <p:nvSpPr>
            <p:cNvPr id="8315" name="Google Shape;8315;p8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7" name="Google Shape;8317;p83"/>
          <p:cNvGrpSpPr/>
          <p:nvPr/>
        </p:nvGrpSpPr>
        <p:grpSpPr>
          <a:xfrm>
            <a:off x="7633882" y="4007606"/>
            <a:ext cx="180437" cy="281608"/>
            <a:chOff x="7248525" y="3739696"/>
            <a:chExt cx="230531" cy="359790"/>
          </a:xfrm>
        </p:grpSpPr>
        <p:sp>
          <p:nvSpPr>
            <p:cNvPr id="8318" name="Google Shape;8318;p8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83"/>
          <p:cNvGrpSpPr/>
          <p:nvPr/>
        </p:nvGrpSpPr>
        <p:grpSpPr>
          <a:xfrm>
            <a:off x="7879801" y="3650830"/>
            <a:ext cx="162896" cy="278710"/>
            <a:chOff x="7601242" y="3729267"/>
            <a:chExt cx="222566" cy="380803"/>
          </a:xfrm>
        </p:grpSpPr>
        <p:sp>
          <p:nvSpPr>
            <p:cNvPr id="8321" name="Google Shape;8321;p8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3" name="Google Shape;8323;p83"/>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4" name="Google Shape;8324;p83"/>
          <p:cNvGrpSpPr/>
          <p:nvPr/>
        </p:nvGrpSpPr>
        <p:grpSpPr>
          <a:xfrm>
            <a:off x="7369446" y="3651971"/>
            <a:ext cx="193543" cy="275990"/>
            <a:chOff x="8304647" y="3738687"/>
            <a:chExt cx="225076" cy="320956"/>
          </a:xfrm>
        </p:grpSpPr>
        <p:sp>
          <p:nvSpPr>
            <p:cNvPr id="8325" name="Google Shape;8325;p83"/>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83"/>
          <p:cNvGrpSpPr/>
          <p:nvPr/>
        </p:nvGrpSpPr>
        <p:grpSpPr>
          <a:xfrm>
            <a:off x="7641939" y="3651971"/>
            <a:ext cx="178492" cy="275990"/>
            <a:chOff x="8615101" y="3738687"/>
            <a:chExt cx="207573" cy="320956"/>
          </a:xfrm>
        </p:grpSpPr>
        <p:sp>
          <p:nvSpPr>
            <p:cNvPr id="8329" name="Google Shape;8329;p83"/>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2" name="Google Shape;8332;p83"/>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3" name="Google Shape;8333;p83"/>
          <p:cNvGrpSpPr/>
          <p:nvPr/>
        </p:nvGrpSpPr>
        <p:grpSpPr>
          <a:xfrm>
            <a:off x="6036644" y="3773459"/>
            <a:ext cx="557670" cy="511283"/>
            <a:chOff x="6015419" y="3716859"/>
            <a:chExt cx="557671" cy="511283"/>
          </a:xfrm>
        </p:grpSpPr>
        <p:sp>
          <p:nvSpPr>
            <p:cNvPr id="8334" name="Google Shape;8334;p83"/>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5" name="Google Shape;8335;p83"/>
            <p:cNvGrpSpPr/>
            <p:nvPr/>
          </p:nvGrpSpPr>
          <p:grpSpPr>
            <a:xfrm>
              <a:off x="6036094" y="3716980"/>
              <a:ext cx="529860" cy="510468"/>
              <a:chOff x="6036094" y="3716980"/>
              <a:chExt cx="529860" cy="510468"/>
            </a:xfrm>
          </p:grpSpPr>
          <p:sp>
            <p:nvSpPr>
              <p:cNvPr id="8336" name="Google Shape;8336;p83"/>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3"/>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3"/>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3"/>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3"/>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3"/>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3"/>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3"/>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3"/>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3"/>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46" name="Google Shape;8346;p83"/>
          <p:cNvGrpSpPr/>
          <p:nvPr/>
        </p:nvGrpSpPr>
        <p:grpSpPr>
          <a:xfrm>
            <a:off x="6665529" y="3130228"/>
            <a:ext cx="576302" cy="511871"/>
            <a:chOff x="6644304" y="3073628"/>
            <a:chExt cx="576302" cy="511871"/>
          </a:xfrm>
        </p:grpSpPr>
        <p:sp>
          <p:nvSpPr>
            <p:cNvPr id="8347" name="Google Shape;8347;p8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8" name="Google Shape;8348;p83"/>
            <p:cNvGrpSpPr/>
            <p:nvPr/>
          </p:nvGrpSpPr>
          <p:grpSpPr>
            <a:xfrm>
              <a:off x="6712169" y="3085440"/>
              <a:ext cx="481622" cy="494913"/>
              <a:chOff x="6712169" y="3085440"/>
              <a:chExt cx="481622" cy="494913"/>
            </a:xfrm>
          </p:grpSpPr>
          <p:sp>
            <p:nvSpPr>
              <p:cNvPr id="8349" name="Google Shape;8349;p83"/>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3"/>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3"/>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3"/>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3"/>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4" name="Google Shape;8354;p83"/>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3"/>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3"/>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7" name="Google Shape;8357;p83"/>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8" name="Google Shape;8358;p83"/>
          <p:cNvGrpSpPr/>
          <p:nvPr/>
        </p:nvGrpSpPr>
        <p:grpSpPr>
          <a:xfrm>
            <a:off x="6673379" y="3773223"/>
            <a:ext cx="560631" cy="511352"/>
            <a:chOff x="6652154" y="3716623"/>
            <a:chExt cx="560631" cy="511352"/>
          </a:xfrm>
        </p:grpSpPr>
        <p:sp>
          <p:nvSpPr>
            <p:cNvPr id="8359" name="Google Shape;8359;p83"/>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0" name="Google Shape;8360;p83"/>
            <p:cNvGrpSpPr/>
            <p:nvPr/>
          </p:nvGrpSpPr>
          <p:grpSpPr>
            <a:xfrm>
              <a:off x="6669657" y="3716715"/>
              <a:ext cx="466779" cy="464290"/>
              <a:chOff x="6669657" y="3716715"/>
              <a:chExt cx="466779" cy="464290"/>
            </a:xfrm>
          </p:grpSpPr>
          <p:sp>
            <p:nvSpPr>
              <p:cNvPr id="8361" name="Google Shape;8361;p83"/>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3"/>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3"/>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3"/>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3"/>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3"/>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3"/>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3"/>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3"/>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3"/>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3"/>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3"/>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3"/>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4" name="Google Shape;8374;p83"/>
          <p:cNvGrpSpPr/>
          <p:nvPr/>
        </p:nvGrpSpPr>
        <p:grpSpPr>
          <a:xfrm>
            <a:off x="7867470" y="4054631"/>
            <a:ext cx="187557" cy="187557"/>
            <a:chOff x="8565775" y="671075"/>
            <a:chExt cx="441000" cy="441000"/>
          </a:xfrm>
        </p:grpSpPr>
        <p:sp>
          <p:nvSpPr>
            <p:cNvPr id="8375" name="Google Shape;8375;p8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3"/>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7" name="Google Shape;8377;p83"/>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3"/>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9" name="Google Shape;8379;p83"/>
          <p:cNvGrpSpPr/>
          <p:nvPr/>
        </p:nvGrpSpPr>
        <p:grpSpPr>
          <a:xfrm>
            <a:off x="6021325" y="3132850"/>
            <a:ext cx="587871" cy="512373"/>
            <a:chOff x="6000100" y="3076250"/>
            <a:chExt cx="587871" cy="512373"/>
          </a:xfrm>
        </p:grpSpPr>
        <p:sp>
          <p:nvSpPr>
            <p:cNvPr id="8380" name="Google Shape;8380;p83"/>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1" name="Google Shape;8381;p83"/>
            <p:cNvGrpSpPr/>
            <p:nvPr/>
          </p:nvGrpSpPr>
          <p:grpSpPr>
            <a:xfrm>
              <a:off x="6031360" y="3076713"/>
              <a:ext cx="539107" cy="480965"/>
              <a:chOff x="6031360" y="3076713"/>
              <a:chExt cx="539107" cy="480965"/>
            </a:xfrm>
          </p:grpSpPr>
          <p:sp>
            <p:nvSpPr>
              <p:cNvPr id="8382" name="Google Shape;8382;p83"/>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3"/>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3"/>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3"/>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3"/>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3"/>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3"/>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9" name="Google Shape;8389;p83"/>
          <p:cNvGrpSpPr/>
          <p:nvPr/>
        </p:nvGrpSpPr>
        <p:grpSpPr>
          <a:xfrm>
            <a:off x="3597785" y="3065882"/>
            <a:ext cx="2241344" cy="1330656"/>
            <a:chOff x="3597785" y="3065882"/>
            <a:chExt cx="2241344" cy="1330656"/>
          </a:xfrm>
        </p:grpSpPr>
        <p:grpSp>
          <p:nvGrpSpPr>
            <p:cNvPr id="8390" name="Google Shape;8390;p83"/>
            <p:cNvGrpSpPr/>
            <p:nvPr/>
          </p:nvGrpSpPr>
          <p:grpSpPr>
            <a:xfrm>
              <a:off x="5296908" y="3937355"/>
              <a:ext cx="143198" cy="32380"/>
              <a:chOff x="5296908" y="3937355"/>
              <a:chExt cx="143198" cy="32380"/>
            </a:xfrm>
          </p:grpSpPr>
          <p:sp>
            <p:nvSpPr>
              <p:cNvPr id="8391" name="Google Shape;8391;p83"/>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2" name="Google Shape;8392;p83"/>
              <p:cNvGrpSpPr/>
              <p:nvPr/>
            </p:nvGrpSpPr>
            <p:grpSpPr>
              <a:xfrm>
                <a:off x="5402331" y="3937355"/>
                <a:ext cx="37776" cy="32380"/>
                <a:chOff x="5402331" y="3937355"/>
                <a:chExt cx="37776" cy="32380"/>
              </a:xfrm>
            </p:grpSpPr>
            <p:sp>
              <p:nvSpPr>
                <p:cNvPr id="8393" name="Google Shape;8393;p83"/>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3"/>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83"/>
              <p:cNvGrpSpPr/>
              <p:nvPr/>
            </p:nvGrpSpPr>
            <p:grpSpPr>
              <a:xfrm>
                <a:off x="5296908" y="3937355"/>
                <a:ext cx="37783" cy="32380"/>
                <a:chOff x="5296908" y="3937355"/>
                <a:chExt cx="37783" cy="32380"/>
              </a:xfrm>
            </p:grpSpPr>
            <p:sp>
              <p:nvSpPr>
                <p:cNvPr id="8396" name="Google Shape;8396;p83"/>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3"/>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8" name="Google Shape;8398;p83"/>
            <p:cNvGrpSpPr/>
            <p:nvPr/>
          </p:nvGrpSpPr>
          <p:grpSpPr>
            <a:xfrm>
              <a:off x="4724163" y="3119631"/>
              <a:ext cx="120838" cy="84218"/>
              <a:chOff x="4724163" y="3119631"/>
              <a:chExt cx="120838" cy="84218"/>
            </a:xfrm>
          </p:grpSpPr>
          <p:grpSp>
            <p:nvGrpSpPr>
              <p:cNvPr id="8399" name="Google Shape;8399;p83"/>
              <p:cNvGrpSpPr/>
              <p:nvPr/>
            </p:nvGrpSpPr>
            <p:grpSpPr>
              <a:xfrm>
                <a:off x="4746712" y="3132773"/>
                <a:ext cx="86869" cy="56424"/>
                <a:chOff x="4746712" y="3132773"/>
                <a:chExt cx="86869" cy="56424"/>
              </a:xfrm>
            </p:grpSpPr>
            <p:sp>
              <p:nvSpPr>
                <p:cNvPr id="8400" name="Google Shape;8400;p83"/>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3"/>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2" name="Google Shape;8402;p83"/>
              <p:cNvGrpSpPr/>
              <p:nvPr/>
            </p:nvGrpSpPr>
            <p:grpSpPr>
              <a:xfrm>
                <a:off x="4773634" y="3143336"/>
                <a:ext cx="37776" cy="32451"/>
                <a:chOff x="4773634" y="3143336"/>
                <a:chExt cx="37776" cy="32451"/>
              </a:xfrm>
            </p:grpSpPr>
            <p:sp>
              <p:nvSpPr>
                <p:cNvPr id="8403" name="Google Shape;8403;p83"/>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3"/>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83"/>
              <p:cNvGrpSpPr/>
              <p:nvPr/>
            </p:nvGrpSpPr>
            <p:grpSpPr>
              <a:xfrm>
                <a:off x="4724163" y="3131248"/>
                <a:ext cx="37776" cy="32459"/>
                <a:chOff x="4724163" y="3131248"/>
                <a:chExt cx="37776" cy="32459"/>
              </a:xfrm>
            </p:grpSpPr>
            <p:sp>
              <p:nvSpPr>
                <p:cNvPr id="8406" name="Google Shape;8406;p83"/>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3"/>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83"/>
              <p:cNvGrpSpPr/>
              <p:nvPr/>
            </p:nvGrpSpPr>
            <p:grpSpPr>
              <a:xfrm>
                <a:off x="4755081" y="3176054"/>
                <a:ext cx="32357" cy="27795"/>
                <a:chOff x="4755081" y="3176054"/>
                <a:chExt cx="32357" cy="27795"/>
              </a:xfrm>
            </p:grpSpPr>
            <p:sp>
              <p:nvSpPr>
                <p:cNvPr id="8409" name="Google Shape;8409;p83"/>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3"/>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83"/>
              <p:cNvGrpSpPr/>
              <p:nvPr/>
            </p:nvGrpSpPr>
            <p:grpSpPr>
              <a:xfrm>
                <a:off x="4812550" y="3119631"/>
                <a:ext cx="32451" cy="27803"/>
                <a:chOff x="4812550" y="3119631"/>
                <a:chExt cx="32451" cy="27803"/>
              </a:xfrm>
            </p:grpSpPr>
            <p:sp>
              <p:nvSpPr>
                <p:cNvPr id="8412" name="Google Shape;8412;p83"/>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3"/>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14" name="Google Shape;8414;p83"/>
            <p:cNvGrpSpPr/>
            <p:nvPr/>
          </p:nvGrpSpPr>
          <p:grpSpPr>
            <a:xfrm>
              <a:off x="5382826" y="4027197"/>
              <a:ext cx="268967" cy="250422"/>
              <a:chOff x="5382826" y="4027197"/>
              <a:chExt cx="268967" cy="250422"/>
            </a:xfrm>
          </p:grpSpPr>
          <p:grpSp>
            <p:nvGrpSpPr>
              <p:cNvPr id="8415" name="Google Shape;8415;p83"/>
              <p:cNvGrpSpPr/>
              <p:nvPr/>
            </p:nvGrpSpPr>
            <p:grpSpPr>
              <a:xfrm>
                <a:off x="5405280" y="4042510"/>
                <a:ext cx="237570" cy="218647"/>
                <a:chOff x="5405280" y="4042510"/>
                <a:chExt cx="237570" cy="218647"/>
              </a:xfrm>
            </p:grpSpPr>
            <p:sp>
              <p:nvSpPr>
                <p:cNvPr id="8416" name="Google Shape;8416;p83"/>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3"/>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3"/>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3"/>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3"/>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3"/>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83"/>
              <p:cNvGrpSpPr/>
              <p:nvPr/>
            </p:nvGrpSpPr>
            <p:grpSpPr>
              <a:xfrm>
                <a:off x="5382826" y="4125549"/>
                <a:ext cx="37776" cy="32380"/>
                <a:chOff x="5382826" y="4125549"/>
                <a:chExt cx="37776" cy="32380"/>
              </a:xfrm>
            </p:grpSpPr>
            <p:sp>
              <p:nvSpPr>
                <p:cNvPr id="8423" name="Google Shape;8423;p83"/>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3"/>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83"/>
              <p:cNvGrpSpPr/>
              <p:nvPr/>
            </p:nvGrpSpPr>
            <p:grpSpPr>
              <a:xfrm>
                <a:off x="5475680" y="4195587"/>
                <a:ext cx="37783" cy="32364"/>
                <a:chOff x="5475680" y="4195587"/>
                <a:chExt cx="37783" cy="32364"/>
              </a:xfrm>
            </p:grpSpPr>
            <p:sp>
              <p:nvSpPr>
                <p:cNvPr id="8426" name="Google Shape;8426;p83"/>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3"/>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83"/>
              <p:cNvGrpSpPr/>
              <p:nvPr/>
            </p:nvGrpSpPr>
            <p:grpSpPr>
              <a:xfrm>
                <a:off x="5532575" y="4027197"/>
                <a:ext cx="33308" cy="32262"/>
                <a:chOff x="5532575" y="4027197"/>
                <a:chExt cx="33308" cy="32262"/>
              </a:xfrm>
            </p:grpSpPr>
            <p:sp>
              <p:nvSpPr>
                <p:cNvPr id="8429" name="Google Shape;8429;p83"/>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3"/>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83"/>
              <p:cNvGrpSpPr/>
              <p:nvPr/>
            </p:nvGrpSpPr>
            <p:grpSpPr>
              <a:xfrm>
                <a:off x="5590706" y="4245348"/>
                <a:ext cx="33497" cy="32270"/>
                <a:chOff x="5590706" y="4245348"/>
                <a:chExt cx="33497" cy="32270"/>
              </a:xfrm>
            </p:grpSpPr>
            <p:sp>
              <p:nvSpPr>
                <p:cNvPr id="8432" name="Google Shape;8432;p83"/>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3"/>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83"/>
              <p:cNvGrpSpPr/>
              <p:nvPr/>
            </p:nvGrpSpPr>
            <p:grpSpPr>
              <a:xfrm>
                <a:off x="5618681" y="4109677"/>
                <a:ext cx="33112" cy="32357"/>
                <a:chOff x="5618681" y="4109677"/>
                <a:chExt cx="33112" cy="32357"/>
              </a:xfrm>
            </p:grpSpPr>
            <p:sp>
              <p:nvSpPr>
                <p:cNvPr id="8435" name="Google Shape;8435;p83"/>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3"/>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83"/>
              <p:cNvGrpSpPr/>
              <p:nvPr/>
            </p:nvGrpSpPr>
            <p:grpSpPr>
              <a:xfrm>
                <a:off x="5479298" y="4128262"/>
                <a:ext cx="31405" cy="26906"/>
                <a:chOff x="5479298" y="4128262"/>
                <a:chExt cx="31405" cy="26906"/>
              </a:xfrm>
            </p:grpSpPr>
            <p:sp>
              <p:nvSpPr>
                <p:cNvPr id="8438" name="Google Shape;8438;p83"/>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3"/>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83"/>
              <p:cNvGrpSpPr/>
              <p:nvPr/>
            </p:nvGrpSpPr>
            <p:grpSpPr>
              <a:xfrm>
                <a:off x="5582903" y="4180116"/>
                <a:ext cx="31499" cy="26898"/>
                <a:chOff x="5582903" y="4180116"/>
                <a:chExt cx="31499" cy="26898"/>
              </a:xfrm>
            </p:grpSpPr>
            <p:sp>
              <p:nvSpPr>
                <p:cNvPr id="8441" name="Google Shape;8441;p83"/>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3"/>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3" name="Google Shape;8443;p83"/>
            <p:cNvGrpSpPr/>
            <p:nvPr/>
          </p:nvGrpSpPr>
          <p:grpSpPr>
            <a:xfrm>
              <a:off x="3977681" y="3230323"/>
              <a:ext cx="94584" cy="84085"/>
              <a:chOff x="3977681" y="3230323"/>
              <a:chExt cx="94584" cy="84085"/>
            </a:xfrm>
          </p:grpSpPr>
          <p:grpSp>
            <p:nvGrpSpPr>
              <p:cNvPr id="8444" name="Google Shape;8444;p83"/>
              <p:cNvGrpSpPr/>
              <p:nvPr/>
            </p:nvGrpSpPr>
            <p:grpSpPr>
              <a:xfrm>
                <a:off x="4000135" y="3243041"/>
                <a:ext cx="59570" cy="57186"/>
                <a:chOff x="4000135" y="3243041"/>
                <a:chExt cx="59570" cy="57186"/>
              </a:xfrm>
            </p:grpSpPr>
            <p:sp>
              <p:nvSpPr>
                <p:cNvPr id="8445" name="Google Shape;8445;p83"/>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3"/>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3"/>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83"/>
              <p:cNvGrpSpPr/>
              <p:nvPr/>
            </p:nvGrpSpPr>
            <p:grpSpPr>
              <a:xfrm>
                <a:off x="3977681" y="3245872"/>
                <a:ext cx="37783" cy="32380"/>
                <a:chOff x="3977681" y="3245872"/>
                <a:chExt cx="37783" cy="32380"/>
              </a:xfrm>
            </p:grpSpPr>
            <p:sp>
              <p:nvSpPr>
                <p:cNvPr id="8449" name="Google Shape;8449;p83"/>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3"/>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83"/>
              <p:cNvGrpSpPr/>
              <p:nvPr/>
            </p:nvGrpSpPr>
            <p:grpSpPr>
              <a:xfrm>
                <a:off x="4040860" y="3262672"/>
                <a:ext cx="31405" cy="27001"/>
                <a:chOff x="4040860" y="3262672"/>
                <a:chExt cx="31405" cy="27001"/>
              </a:xfrm>
            </p:grpSpPr>
            <p:sp>
              <p:nvSpPr>
                <p:cNvPr id="8452" name="Google Shape;8452;p83"/>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3"/>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83"/>
              <p:cNvGrpSpPr/>
              <p:nvPr/>
            </p:nvGrpSpPr>
            <p:grpSpPr>
              <a:xfrm>
                <a:off x="4021072" y="3230323"/>
                <a:ext cx="31397" cy="26906"/>
                <a:chOff x="4021072" y="3230323"/>
                <a:chExt cx="31397" cy="26906"/>
              </a:xfrm>
            </p:grpSpPr>
            <p:sp>
              <p:nvSpPr>
                <p:cNvPr id="8455" name="Google Shape;8455;p83"/>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3"/>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83"/>
              <p:cNvGrpSpPr/>
              <p:nvPr/>
            </p:nvGrpSpPr>
            <p:grpSpPr>
              <a:xfrm>
                <a:off x="4001472" y="3287462"/>
                <a:ext cx="31499" cy="26945"/>
                <a:chOff x="4001472" y="3287462"/>
                <a:chExt cx="31499" cy="26945"/>
              </a:xfrm>
            </p:grpSpPr>
            <p:sp>
              <p:nvSpPr>
                <p:cNvPr id="8458" name="Google Shape;8458;p83"/>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3"/>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0" name="Google Shape;8460;p83"/>
            <p:cNvGrpSpPr/>
            <p:nvPr/>
          </p:nvGrpSpPr>
          <p:grpSpPr>
            <a:xfrm>
              <a:off x="4084715" y="3258865"/>
              <a:ext cx="184961" cy="137268"/>
              <a:chOff x="4084715" y="3258865"/>
              <a:chExt cx="184961" cy="137268"/>
            </a:xfrm>
          </p:grpSpPr>
          <p:grpSp>
            <p:nvGrpSpPr>
              <p:cNvPr id="8461" name="Google Shape;8461;p83"/>
              <p:cNvGrpSpPr/>
              <p:nvPr/>
            </p:nvGrpSpPr>
            <p:grpSpPr>
              <a:xfrm>
                <a:off x="4107453" y="3271583"/>
                <a:ext cx="153470" cy="110275"/>
                <a:chOff x="4107453" y="3271583"/>
                <a:chExt cx="153470" cy="110275"/>
              </a:xfrm>
            </p:grpSpPr>
            <p:sp>
              <p:nvSpPr>
                <p:cNvPr id="8462" name="Google Shape;8462;p83"/>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3"/>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3"/>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3"/>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83"/>
              <p:cNvGrpSpPr/>
              <p:nvPr/>
            </p:nvGrpSpPr>
            <p:grpSpPr>
              <a:xfrm>
                <a:off x="4136947" y="3258865"/>
                <a:ext cx="31499" cy="27001"/>
                <a:chOff x="4136947" y="3258865"/>
                <a:chExt cx="31499" cy="27001"/>
              </a:xfrm>
            </p:grpSpPr>
            <p:sp>
              <p:nvSpPr>
                <p:cNvPr id="8467" name="Google Shape;8467;p83"/>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3"/>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83"/>
              <p:cNvGrpSpPr/>
              <p:nvPr/>
            </p:nvGrpSpPr>
            <p:grpSpPr>
              <a:xfrm>
                <a:off x="4084715" y="3266478"/>
                <a:ext cx="31468" cy="26898"/>
                <a:chOff x="4084715" y="3266478"/>
                <a:chExt cx="31468" cy="26898"/>
              </a:xfrm>
            </p:grpSpPr>
            <p:sp>
              <p:nvSpPr>
                <p:cNvPr id="8470" name="Google Shape;8470;p83"/>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3"/>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83"/>
              <p:cNvGrpSpPr/>
              <p:nvPr/>
            </p:nvGrpSpPr>
            <p:grpSpPr>
              <a:xfrm>
                <a:off x="4159213" y="3279849"/>
                <a:ext cx="31405" cy="26945"/>
                <a:chOff x="4159213" y="3279849"/>
                <a:chExt cx="31405" cy="26945"/>
              </a:xfrm>
            </p:grpSpPr>
            <p:sp>
              <p:nvSpPr>
                <p:cNvPr id="8473" name="Google Shape;8473;p83"/>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3"/>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5" name="Google Shape;8475;p83"/>
              <p:cNvGrpSpPr/>
              <p:nvPr/>
            </p:nvGrpSpPr>
            <p:grpSpPr>
              <a:xfrm>
                <a:off x="4201550" y="3266502"/>
                <a:ext cx="31405" cy="26883"/>
                <a:chOff x="4201550" y="3266502"/>
                <a:chExt cx="31405" cy="26883"/>
              </a:xfrm>
            </p:grpSpPr>
            <p:sp>
              <p:nvSpPr>
                <p:cNvPr id="8476" name="Google Shape;8476;p83"/>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3"/>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83"/>
              <p:cNvGrpSpPr/>
              <p:nvPr/>
            </p:nvGrpSpPr>
            <p:grpSpPr>
              <a:xfrm>
                <a:off x="4201550" y="3338278"/>
                <a:ext cx="31405" cy="26930"/>
                <a:chOff x="4201550" y="3338278"/>
                <a:chExt cx="31405" cy="26930"/>
              </a:xfrm>
            </p:grpSpPr>
            <p:sp>
              <p:nvSpPr>
                <p:cNvPr id="8479" name="Google Shape;8479;p83"/>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3"/>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1" name="Google Shape;8481;p83"/>
              <p:cNvGrpSpPr/>
              <p:nvPr/>
            </p:nvGrpSpPr>
            <p:grpSpPr>
              <a:xfrm>
                <a:off x="4238272" y="3369132"/>
                <a:ext cx="31405" cy="27001"/>
                <a:chOff x="4238272" y="3369132"/>
                <a:chExt cx="31405" cy="27001"/>
              </a:xfrm>
            </p:grpSpPr>
            <p:sp>
              <p:nvSpPr>
                <p:cNvPr id="8482" name="Google Shape;8482;p83"/>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3"/>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4" name="Google Shape;8484;p83"/>
            <p:cNvGrpSpPr/>
            <p:nvPr/>
          </p:nvGrpSpPr>
          <p:grpSpPr>
            <a:xfrm>
              <a:off x="4068639" y="3200169"/>
              <a:ext cx="77643" cy="37272"/>
              <a:chOff x="4068639" y="3200169"/>
              <a:chExt cx="77643" cy="37272"/>
            </a:xfrm>
          </p:grpSpPr>
          <p:sp>
            <p:nvSpPr>
              <p:cNvPr id="8485" name="Google Shape;8485;p83"/>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6" name="Google Shape;8486;p83"/>
              <p:cNvGrpSpPr/>
              <p:nvPr/>
            </p:nvGrpSpPr>
            <p:grpSpPr>
              <a:xfrm>
                <a:off x="4114878" y="3200169"/>
                <a:ext cx="31405" cy="26993"/>
                <a:chOff x="4114878" y="3200169"/>
                <a:chExt cx="31405" cy="26993"/>
              </a:xfrm>
            </p:grpSpPr>
            <p:sp>
              <p:nvSpPr>
                <p:cNvPr id="8487" name="Google Shape;8487;p83"/>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3"/>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83"/>
              <p:cNvGrpSpPr/>
              <p:nvPr/>
            </p:nvGrpSpPr>
            <p:grpSpPr>
              <a:xfrm>
                <a:off x="4068639" y="3210535"/>
                <a:ext cx="31499" cy="26906"/>
                <a:chOff x="4068639" y="3210535"/>
                <a:chExt cx="31499" cy="26906"/>
              </a:xfrm>
            </p:grpSpPr>
            <p:sp>
              <p:nvSpPr>
                <p:cNvPr id="8490" name="Google Shape;8490;p83"/>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3"/>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2" name="Google Shape;8492;p83"/>
            <p:cNvGrpSpPr/>
            <p:nvPr/>
          </p:nvGrpSpPr>
          <p:grpSpPr>
            <a:xfrm>
              <a:off x="3869702" y="3066935"/>
              <a:ext cx="382664" cy="190294"/>
              <a:chOff x="3869702" y="3066935"/>
              <a:chExt cx="382664" cy="190294"/>
            </a:xfrm>
          </p:grpSpPr>
          <p:grpSp>
            <p:nvGrpSpPr>
              <p:cNvPr id="8493" name="Google Shape;8493;p83"/>
              <p:cNvGrpSpPr/>
              <p:nvPr/>
            </p:nvGrpSpPr>
            <p:grpSpPr>
              <a:xfrm>
                <a:off x="3888633" y="3082351"/>
                <a:ext cx="351172" cy="160698"/>
                <a:chOff x="3888633" y="3082351"/>
                <a:chExt cx="351172" cy="160698"/>
              </a:xfrm>
            </p:grpSpPr>
            <p:sp>
              <p:nvSpPr>
                <p:cNvPr id="8494" name="Google Shape;8494;p83"/>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3"/>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3"/>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3"/>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3"/>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3"/>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83"/>
              <p:cNvGrpSpPr/>
              <p:nvPr/>
            </p:nvGrpSpPr>
            <p:grpSpPr>
              <a:xfrm>
                <a:off x="4143703" y="3066935"/>
                <a:ext cx="37783" cy="32357"/>
                <a:chOff x="4143703" y="3066935"/>
                <a:chExt cx="37783" cy="32357"/>
              </a:xfrm>
            </p:grpSpPr>
            <p:sp>
              <p:nvSpPr>
                <p:cNvPr id="8501" name="Google Shape;8501;p83"/>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3"/>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83"/>
              <p:cNvGrpSpPr/>
              <p:nvPr/>
            </p:nvGrpSpPr>
            <p:grpSpPr>
              <a:xfrm>
                <a:off x="4044565" y="3103563"/>
                <a:ext cx="37783" cy="32451"/>
                <a:chOff x="4044565" y="3103563"/>
                <a:chExt cx="37783" cy="32451"/>
              </a:xfrm>
            </p:grpSpPr>
            <p:sp>
              <p:nvSpPr>
                <p:cNvPr id="8504" name="Google Shape;8504;p83"/>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3"/>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83"/>
              <p:cNvGrpSpPr/>
              <p:nvPr/>
            </p:nvGrpSpPr>
            <p:grpSpPr>
              <a:xfrm>
                <a:off x="4017454" y="3188237"/>
                <a:ext cx="37776" cy="32357"/>
                <a:chOff x="4017454" y="3188237"/>
                <a:chExt cx="37776" cy="32357"/>
              </a:xfrm>
            </p:grpSpPr>
            <p:sp>
              <p:nvSpPr>
                <p:cNvPr id="8507" name="Google Shape;8507;p83"/>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3"/>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9" name="Google Shape;8509;p83"/>
              <p:cNvGrpSpPr/>
              <p:nvPr/>
            </p:nvGrpSpPr>
            <p:grpSpPr>
              <a:xfrm>
                <a:off x="3921548" y="3157509"/>
                <a:ext cx="37783" cy="32357"/>
                <a:chOff x="3921548" y="3157509"/>
                <a:chExt cx="37783" cy="32357"/>
              </a:xfrm>
            </p:grpSpPr>
            <p:sp>
              <p:nvSpPr>
                <p:cNvPr id="8510" name="Google Shape;8510;p83"/>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3"/>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83"/>
              <p:cNvGrpSpPr/>
              <p:nvPr/>
            </p:nvGrpSpPr>
            <p:grpSpPr>
              <a:xfrm>
                <a:off x="3939056" y="3211620"/>
                <a:ext cx="37783" cy="32380"/>
                <a:chOff x="3939056" y="3211620"/>
                <a:chExt cx="37783" cy="32380"/>
              </a:xfrm>
            </p:grpSpPr>
            <p:sp>
              <p:nvSpPr>
                <p:cNvPr id="8513" name="Google Shape;8513;p83"/>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3"/>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83"/>
              <p:cNvGrpSpPr/>
              <p:nvPr/>
            </p:nvGrpSpPr>
            <p:grpSpPr>
              <a:xfrm>
                <a:off x="4176240" y="3136965"/>
                <a:ext cx="31405" cy="26930"/>
                <a:chOff x="4176240" y="3136965"/>
                <a:chExt cx="31405" cy="26930"/>
              </a:xfrm>
            </p:grpSpPr>
            <p:sp>
              <p:nvSpPr>
                <p:cNvPr id="8516" name="Google Shape;8516;p83"/>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3"/>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83"/>
              <p:cNvGrpSpPr/>
              <p:nvPr/>
            </p:nvGrpSpPr>
            <p:grpSpPr>
              <a:xfrm>
                <a:off x="4133148" y="3152593"/>
                <a:ext cx="31499" cy="27001"/>
                <a:chOff x="4133148" y="3152593"/>
                <a:chExt cx="31499" cy="27001"/>
              </a:xfrm>
            </p:grpSpPr>
            <p:sp>
              <p:nvSpPr>
                <p:cNvPr id="8519" name="Google Shape;8519;p83"/>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3"/>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1" name="Google Shape;8521;p83"/>
              <p:cNvGrpSpPr/>
              <p:nvPr/>
            </p:nvGrpSpPr>
            <p:grpSpPr>
              <a:xfrm>
                <a:off x="4220866" y="3073534"/>
                <a:ext cx="31499" cy="26898"/>
                <a:chOff x="4220866" y="3073534"/>
                <a:chExt cx="31499" cy="26898"/>
              </a:xfrm>
            </p:grpSpPr>
            <p:sp>
              <p:nvSpPr>
                <p:cNvPr id="8522" name="Google Shape;8522;p83"/>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3"/>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4" name="Google Shape;8524;p83"/>
              <p:cNvGrpSpPr/>
              <p:nvPr/>
            </p:nvGrpSpPr>
            <p:grpSpPr>
              <a:xfrm>
                <a:off x="3869702" y="3230323"/>
                <a:ext cx="31499" cy="26906"/>
                <a:chOff x="3869702" y="3230323"/>
                <a:chExt cx="31499" cy="26906"/>
              </a:xfrm>
            </p:grpSpPr>
            <p:sp>
              <p:nvSpPr>
                <p:cNvPr id="8525" name="Google Shape;8525;p83"/>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3"/>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7" name="Google Shape;8527;p83"/>
            <p:cNvGrpSpPr/>
            <p:nvPr/>
          </p:nvGrpSpPr>
          <p:grpSpPr>
            <a:xfrm>
              <a:off x="4271383" y="3065882"/>
              <a:ext cx="304556" cy="341663"/>
              <a:chOff x="4271383" y="3065882"/>
              <a:chExt cx="304556" cy="341663"/>
            </a:xfrm>
          </p:grpSpPr>
          <p:grpSp>
            <p:nvGrpSpPr>
              <p:cNvPr id="8528" name="Google Shape;8528;p83"/>
              <p:cNvGrpSpPr/>
              <p:nvPr/>
            </p:nvGrpSpPr>
            <p:grpSpPr>
              <a:xfrm>
                <a:off x="4293838" y="3078639"/>
                <a:ext cx="269353" cy="311973"/>
                <a:chOff x="4293838" y="3078639"/>
                <a:chExt cx="269353" cy="311973"/>
              </a:xfrm>
            </p:grpSpPr>
            <p:sp>
              <p:nvSpPr>
                <p:cNvPr id="8529" name="Google Shape;8529;p83"/>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3"/>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3"/>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3"/>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3"/>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3"/>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3"/>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3"/>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3"/>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3"/>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3"/>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3"/>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3"/>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3"/>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3"/>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3"/>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3"/>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83"/>
              <p:cNvGrpSpPr/>
              <p:nvPr/>
            </p:nvGrpSpPr>
            <p:grpSpPr>
              <a:xfrm>
                <a:off x="4538164" y="3342061"/>
                <a:ext cx="37776" cy="32380"/>
                <a:chOff x="4538164" y="3342061"/>
                <a:chExt cx="37776" cy="32380"/>
              </a:xfrm>
            </p:grpSpPr>
            <p:sp>
              <p:nvSpPr>
                <p:cNvPr id="8547" name="Google Shape;8547;p83"/>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3"/>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83"/>
              <p:cNvGrpSpPr/>
              <p:nvPr/>
            </p:nvGrpSpPr>
            <p:grpSpPr>
              <a:xfrm>
                <a:off x="4271383" y="3194742"/>
                <a:ext cx="37783" cy="32420"/>
                <a:chOff x="4271383" y="3194742"/>
                <a:chExt cx="37783" cy="32420"/>
              </a:xfrm>
            </p:grpSpPr>
            <p:sp>
              <p:nvSpPr>
                <p:cNvPr id="8550" name="Google Shape;8550;p83"/>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3"/>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2" name="Google Shape;8552;p83"/>
              <p:cNvGrpSpPr/>
              <p:nvPr/>
            </p:nvGrpSpPr>
            <p:grpSpPr>
              <a:xfrm>
                <a:off x="4284416" y="3084058"/>
                <a:ext cx="37783" cy="32357"/>
                <a:chOff x="4284416" y="3084058"/>
                <a:chExt cx="37783" cy="32357"/>
              </a:xfrm>
            </p:grpSpPr>
            <p:sp>
              <p:nvSpPr>
                <p:cNvPr id="8553" name="Google Shape;8553;p83"/>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3"/>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5" name="Google Shape;8555;p83"/>
              <p:cNvGrpSpPr/>
              <p:nvPr/>
            </p:nvGrpSpPr>
            <p:grpSpPr>
              <a:xfrm>
                <a:off x="4478697" y="3297561"/>
                <a:ext cx="37776" cy="32451"/>
                <a:chOff x="4478697" y="3297561"/>
                <a:chExt cx="37776" cy="32451"/>
              </a:xfrm>
            </p:grpSpPr>
            <p:sp>
              <p:nvSpPr>
                <p:cNvPr id="8556" name="Google Shape;8556;p83"/>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3"/>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8" name="Google Shape;8558;p83"/>
              <p:cNvGrpSpPr/>
              <p:nvPr/>
            </p:nvGrpSpPr>
            <p:grpSpPr>
              <a:xfrm>
                <a:off x="4411813" y="3331711"/>
                <a:ext cx="37776" cy="32451"/>
                <a:chOff x="4411813" y="3331711"/>
                <a:chExt cx="37776" cy="32451"/>
              </a:xfrm>
            </p:grpSpPr>
            <p:sp>
              <p:nvSpPr>
                <p:cNvPr id="8559" name="Google Shape;8559;p83"/>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3"/>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83"/>
              <p:cNvGrpSpPr/>
              <p:nvPr/>
            </p:nvGrpSpPr>
            <p:grpSpPr>
              <a:xfrm>
                <a:off x="4337984" y="3375188"/>
                <a:ext cx="37776" cy="32357"/>
                <a:chOff x="4337984" y="3375188"/>
                <a:chExt cx="37776" cy="32357"/>
              </a:xfrm>
            </p:grpSpPr>
            <p:sp>
              <p:nvSpPr>
                <p:cNvPr id="8562" name="Google Shape;8562;p83"/>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3"/>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83"/>
              <p:cNvGrpSpPr/>
              <p:nvPr/>
            </p:nvGrpSpPr>
            <p:grpSpPr>
              <a:xfrm>
                <a:off x="4494867" y="3090530"/>
                <a:ext cx="37878" cy="32451"/>
                <a:chOff x="4494867" y="3090530"/>
                <a:chExt cx="37878" cy="32451"/>
              </a:xfrm>
            </p:grpSpPr>
            <p:sp>
              <p:nvSpPr>
                <p:cNvPr id="8565" name="Google Shape;8565;p83"/>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3"/>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83"/>
              <p:cNvGrpSpPr/>
              <p:nvPr/>
            </p:nvGrpSpPr>
            <p:grpSpPr>
              <a:xfrm>
                <a:off x="4525124" y="3207774"/>
                <a:ext cx="37783" cy="32420"/>
                <a:chOff x="4525124" y="3207774"/>
                <a:chExt cx="37783" cy="32420"/>
              </a:xfrm>
            </p:grpSpPr>
            <p:sp>
              <p:nvSpPr>
                <p:cNvPr id="8568" name="Google Shape;8568;p83"/>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3"/>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0" name="Google Shape;8570;p83"/>
              <p:cNvGrpSpPr/>
              <p:nvPr/>
            </p:nvGrpSpPr>
            <p:grpSpPr>
              <a:xfrm>
                <a:off x="4440544" y="3176479"/>
                <a:ext cx="31499" cy="26898"/>
                <a:chOff x="4440544" y="3176479"/>
                <a:chExt cx="31499" cy="26898"/>
              </a:xfrm>
            </p:grpSpPr>
            <p:sp>
              <p:nvSpPr>
                <p:cNvPr id="8571" name="Google Shape;8571;p83"/>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3"/>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3" name="Google Shape;8573;p83"/>
              <p:cNvGrpSpPr/>
              <p:nvPr/>
            </p:nvGrpSpPr>
            <p:grpSpPr>
              <a:xfrm>
                <a:off x="4350545" y="3156400"/>
                <a:ext cx="31405" cy="27001"/>
                <a:chOff x="4350545" y="3156400"/>
                <a:chExt cx="31405" cy="27001"/>
              </a:xfrm>
            </p:grpSpPr>
            <p:sp>
              <p:nvSpPr>
                <p:cNvPr id="8574" name="Google Shape;8574;p83"/>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3"/>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83"/>
              <p:cNvGrpSpPr/>
              <p:nvPr/>
            </p:nvGrpSpPr>
            <p:grpSpPr>
              <a:xfrm>
                <a:off x="4376703" y="3255058"/>
                <a:ext cx="31405" cy="27001"/>
                <a:chOff x="4376703" y="3255058"/>
                <a:chExt cx="31405" cy="27001"/>
              </a:xfrm>
            </p:grpSpPr>
            <p:sp>
              <p:nvSpPr>
                <p:cNvPr id="8577" name="Google Shape;8577;p83"/>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3"/>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83"/>
              <p:cNvGrpSpPr/>
              <p:nvPr/>
            </p:nvGrpSpPr>
            <p:grpSpPr>
              <a:xfrm>
                <a:off x="4331322" y="3283656"/>
                <a:ext cx="31405" cy="26945"/>
                <a:chOff x="4331322" y="3283656"/>
                <a:chExt cx="31405" cy="26945"/>
              </a:xfrm>
            </p:grpSpPr>
            <p:sp>
              <p:nvSpPr>
                <p:cNvPr id="8580" name="Google Shape;8580;p83"/>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3"/>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83"/>
              <p:cNvGrpSpPr/>
              <p:nvPr/>
            </p:nvGrpSpPr>
            <p:grpSpPr>
              <a:xfrm>
                <a:off x="4380510" y="3065882"/>
                <a:ext cx="31405" cy="26938"/>
                <a:chOff x="4380510" y="3065882"/>
                <a:chExt cx="31405" cy="26938"/>
              </a:xfrm>
            </p:grpSpPr>
            <p:sp>
              <p:nvSpPr>
                <p:cNvPr id="8583" name="Google Shape;8583;p83"/>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3"/>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85" name="Google Shape;8585;p83"/>
            <p:cNvGrpSpPr/>
            <p:nvPr/>
          </p:nvGrpSpPr>
          <p:grpSpPr>
            <a:xfrm>
              <a:off x="4558998" y="3188237"/>
              <a:ext cx="1280131" cy="1052746"/>
              <a:chOff x="4558998" y="3188237"/>
              <a:chExt cx="1280131" cy="1052746"/>
            </a:xfrm>
          </p:grpSpPr>
          <p:sp>
            <p:nvSpPr>
              <p:cNvPr id="8586" name="Google Shape;8586;p83"/>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7" name="Google Shape;8587;p83"/>
              <p:cNvGrpSpPr/>
              <p:nvPr/>
            </p:nvGrpSpPr>
            <p:grpSpPr>
              <a:xfrm>
                <a:off x="4579164" y="3203653"/>
                <a:ext cx="1244833" cy="1020397"/>
                <a:chOff x="4579164" y="3203653"/>
                <a:chExt cx="1244833" cy="1020397"/>
              </a:xfrm>
            </p:grpSpPr>
            <p:sp>
              <p:nvSpPr>
                <p:cNvPr id="8588" name="Google Shape;8588;p83"/>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3"/>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0" name="Google Shape;8590;p83"/>
                <p:cNvGrpSpPr/>
                <p:nvPr/>
              </p:nvGrpSpPr>
              <p:grpSpPr>
                <a:xfrm>
                  <a:off x="4579164" y="3203653"/>
                  <a:ext cx="1244833" cy="1020397"/>
                  <a:chOff x="4579164" y="3203653"/>
                  <a:chExt cx="1244833" cy="1020397"/>
                </a:xfrm>
              </p:grpSpPr>
              <p:sp>
                <p:nvSpPr>
                  <p:cNvPr id="8591" name="Google Shape;8591;p83"/>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3"/>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3" name="Google Shape;8593;p83"/>
                  <p:cNvGrpSpPr/>
                  <p:nvPr/>
                </p:nvGrpSpPr>
                <p:grpSpPr>
                  <a:xfrm>
                    <a:off x="4579164" y="3203653"/>
                    <a:ext cx="1244833" cy="1020397"/>
                    <a:chOff x="4579164" y="3203653"/>
                    <a:chExt cx="1244833" cy="1020397"/>
                  </a:xfrm>
                </p:grpSpPr>
                <p:sp>
                  <p:nvSpPr>
                    <p:cNvPr id="8594" name="Google Shape;8594;p83"/>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3"/>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3"/>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3"/>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3"/>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3"/>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3"/>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3"/>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2" name="Google Shape;8602;p83"/>
                    <p:cNvGrpSpPr/>
                    <p:nvPr/>
                  </p:nvGrpSpPr>
                  <p:grpSpPr>
                    <a:xfrm>
                      <a:off x="4579164" y="3203653"/>
                      <a:ext cx="1244833" cy="1020397"/>
                      <a:chOff x="4579164" y="3203653"/>
                      <a:chExt cx="1244833" cy="1020397"/>
                    </a:xfrm>
                  </p:grpSpPr>
                  <p:sp>
                    <p:nvSpPr>
                      <p:cNvPr id="8603" name="Google Shape;8603;p83"/>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3"/>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3"/>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3"/>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3"/>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3"/>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3"/>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3"/>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3"/>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3"/>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3"/>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3"/>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3"/>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3"/>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7" name="Google Shape;8617;p83"/>
                      <p:cNvGrpSpPr/>
                      <p:nvPr/>
                    </p:nvGrpSpPr>
                    <p:grpSpPr>
                      <a:xfrm>
                        <a:off x="4579164" y="3203653"/>
                        <a:ext cx="1244833" cy="1020397"/>
                        <a:chOff x="4579164" y="3203653"/>
                        <a:chExt cx="1244833" cy="1020397"/>
                      </a:xfrm>
                    </p:grpSpPr>
                    <p:sp>
                      <p:nvSpPr>
                        <p:cNvPr id="8618" name="Google Shape;8618;p83"/>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3"/>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3"/>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3"/>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3"/>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3"/>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3"/>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3"/>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3"/>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3"/>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3"/>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3"/>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3"/>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3"/>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3"/>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3"/>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3"/>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3"/>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3"/>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3"/>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3"/>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3"/>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3"/>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3"/>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2" name="Google Shape;8642;p83"/>
                        <p:cNvGrpSpPr/>
                        <p:nvPr/>
                      </p:nvGrpSpPr>
                      <p:grpSpPr>
                        <a:xfrm>
                          <a:off x="4579164" y="3203653"/>
                          <a:ext cx="1244833" cy="1020397"/>
                          <a:chOff x="4579164" y="3203653"/>
                          <a:chExt cx="1244833" cy="1020397"/>
                        </a:xfrm>
                      </p:grpSpPr>
                      <p:sp>
                        <p:nvSpPr>
                          <p:cNvPr id="8643" name="Google Shape;8643;p83"/>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4" name="Google Shape;8644;p83"/>
                          <p:cNvGrpSpPr/>
                          <p:nvPr/>
                        </p:nvGrpSpPr>
                        <p:grpSpPr>
                          <a:xfrm>
                            <a:off x="4579164" y="3203653"/>
                            <a:ext cx="1244833" cy="1020397"/>
                            <a:chOff x="4579164" y="3203653"/>
                            <a:chExt cx="1244833" cy="1020397"/>
                          </a:xfrm>
                        </p:grpSpPr>
                        <p:sp>
                          <p:nvSpPr>
                            <p:cNvPr id="8645" name="Google Shape;8645;p83"/>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3"/>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3"/>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3"/>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3"/>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3"/>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3"/>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2" name="Google Shape;8652;p83"/>
                            <p:cNvGrpSpPr/>
                            <p:nvPr/>
                          </p:nvGrpSpPr>
                          <p:grpSpPr>
                            <a:xfrm>
                              <a:off x="4579164" y="3203653"/>
                              <a:ext cx="1244833" cy="1020397"/>
                              <a:chOff x="4579164" y="3203653"/>
                              <a:chExt cx="1244833" cy="1020397"/>
                            </a:xfrm>
                          </p:grpSpPr>
                          <p:sp>
                            <p:nvSpPr>
                              <p:cNvPr id="8653" name="Google Shape;8653;p83"/>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3"/>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3"/>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3"/>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3"/>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3"/>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3"/>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3"/>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3"/>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3"/>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3"/>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3"/>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3"/>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6" name="Google Shape;8666;p83"/>
                              <p:cNvGrpSpPr/>
                              <p:nvPr/>
                            </p:nvGrpSpPr>
                            <p:grpSpPr>
                              <a:xfrm>
                                <a:off x="4579164" y="3203653"/>
                                <a:ext cx="1244833" cy="1020397"/>
                                <a:chOff x="4579164" y="3203653"/>
                                <a:chExt cx="1244833" cy="1020397"/>
                              </a:xfrm>
                            </p:grpSpPr>
                            <p:sp>
                              <p:nvSpPr>
                                <p:cNvPr id="8667" name="Google Shape;8667;p83"/>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3"/>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3"/>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3"/>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3"/>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3"/>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3"/>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4" name="Google Shape;8674;p83"/>
                                <p:cNvGrpSpPr/>
                                <p:nvPr/>
                              </p:nvGrpSpPr>
                              <p:grpSpPr>
                                <a:xfrm>
                                  <a:off x="4579164" y="3203653"/>
                                  <a:ext cx="1244833" cy="1020397"/>
                                  <a:chOff x="4579164" y="3203653"/>
                                  <a:chExt cx="1244833" cy="1020397"/>
                                </a:xfrm>
                              </p:grpSpPr>
                              <p:sp>
                                <p:nvSpPr>
                                  <p:cNvPr id="8675" name="Google Shape;8675;p83"/>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3"/>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3"/>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3"/>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3"/>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0" name="Google Shape;8680;p83"/>
                                  <p:cNvGrpSpPr/>
                                  <p:nvPr/>
                                </p:nvGrpSpPr>
                                <p:grpSpPr>
                                  <a:xfrm>
                                    <a:off x="4579164" y="3203653"/>
                                    <a:ext cx="1244833" cy="1020397"/>
                                    <a:chOff x="4579164" y="3203653"/>
                                    <a:chExt cx="1244833" cy="1020397"/>
                                  </a:xfrm>
                                </p:grpSpPr>
                                <p:sp>
                                  <p:nvSpPr>
                                    <p:cNvPr id="8681" name="Google Shape;8681;p83"/>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3"/>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3"/>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3"/>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685" name="Google Shape;8685;p83"/>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3"/>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3"/>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688" name="Google Shape;8688;p83"/>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689" name="Google Shape;8689;p83"/>
              <p:cNvGrpSpPr/>
              <p:nvPr/>
            </p:nvGrpSpPr>
            <p:grpSpPr>
              <a:xfrm>
                <a:off x="4595437" y="3598775"/>
                <a:ext cx="37776" cy="32451"/>
                <a:chOff x="4595437" y="3598775"/>
                <a:chExt cx="37776" cy="32451"/>
              </a:xfrm>
            </p:grpSpPr>
            <p:sp>
              <p:nvSpPr>
                <p:cNvPr id="8690" name="Google Shape;8690;p83"/>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3"/>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83"/>
              <p:cNvGrpSpPr/>
              <p:nvPr/>
            </p:nvGrpSpPr>
            <p:grpSpPr>
              <a:xfrm>
                <a:off x="4641864" y="3524443"/>
                <a:ext cx="37776" cy="32380"/>
                <a:chOff x="4641864" y="3524443"/>
                <a:chExt cx="37776" cy="32380"/>
              </a:xfrm>
            </p:grpSpPr>
            <p:sp>
              <p:nvSpPr>
                <p:cNvPr id="8693" name="Google Shape;8693;p83"/>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3"/>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83"/>
              <p:cNvGrpSpPr/>
              <p:nvPr/>
            </p:nvGrpSpPr>
            <p:grpSpPr>
              <a:xfrm>
                <a:off x="4648431" y="3893901"/>
                <a:ext cx="37776" cy="32357"/>
                <a:chOff x="4648431" y="3893901"/>
                <a:chExt cx="37776" cy="32357"/>
              </a:xfrm>
            </p:grpSpPr>
            <p:sp>
              <p:nvSpPr>
                <p:cNvPr id="8696" name="Google Shape;8696;p83"/>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3"/>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8" name="Google Shape;8698;p83"/>
              <p:cNvGrpSpPr/>
              <p:nvPr/>
            </p:nvGrpSpPr>
            <p:grpSpPr>
              <a:xfrm>
                <a:off x="4567752" y="3722908"/>
                <a:ext cx="37870" cy="32380"/>
                <a:chOff x="4567752" y="3722908"/>
                <a:chExt cx="37870" cy="32380"/>
              </a:xfrm>
            </p:grpSpPr>
            <p:sp>
              <p:nvSpPr>
                <p:cNvPr id="8699" name="Google Shape;8699;p83"/>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3"/>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83"/>
              <p:cNvGrpSpPr/>
              <p:nvPr/>
            </p:nvGrpSpPr>
            <p:grpSpPr>
              <a:xfrm>
                <a:off x="4617506" y="3652052"/>
                <a:ext cx="37783" cy="32357"/>
                <a:chOff x="4617506" y="3652052"/>
                <a:chExt cx="37783" cy="32357"/>
              </a:xfrm>
            </p:grpSpPr>
            <p:sp>
              <p:nvSpPr>
                <p:cNvPr id="8702" name="Google Shape;8702;p83"/>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3"/>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83"/>
              <p:cNvGrpSpPr/>
              <p:nvPr/>
            </p:nvGrpSpPr>
            <p:grpSpPr>
              <a:xfrm>
                <a:off x="4739005" y="3554149"/>
                <a:ext cx="37870" cy="32357"/>
                <a:chOff x="4739005" y="3554149"/>
                <a:chExt cx="37870" cy="32357"/>
              </a:xfrm>
            </p:grpSpPr>
            <p:sp>
              <p:nvSpPr>
                <p:cNvPr id="8705" name="Google Shape;8705;p83"/>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3"/>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7" name="Google Shape;8707;p83"/>
              <p:cNvGrpSpPr/>
              <p:nvPr/>
            </p:nvGrpSpPr>
            <p:grpSpPr>
              <a:xfrm>
                <a:off x="4806557" y="3630258"/>
                <a:ext cx="37776" cy="32364"/>
                <a:chOff x="4806557" y="3630258"/>
                <a:chExt cx="37776" cy="32364"/>
              </a:xfrm>
            </p:grpSpPr>
            <p:sp>
              <p:nvSpPr>
                <p:cNvPr id="8708" name="Google Shape;8708;p83"/>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3"/>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83"/>
              <p:cNvGrpSpPr/>
              <p:nvPr/>
            </p:nvGrpSpPr>
            <p:grpSpPr>
              <a:xfrm>
                <a:off x="4737007" y="4004357"/>
                <a:ext cx="37870" cy="32357"/>
                <a:chOff x="4737007" y="4004357"/>
                <a:chExt cx="37870" cy="32357"/>
              </a:xfrm>
            </p:grpSpPr>
            <p:sp>
              <p:nvSpPr>
                <p:cNvPr id="8711" name="Google Shape;8711;p83"/>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3"/>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83"/>
              <p:cNvGrpSpPr/>
              <p:nvPr/>
            </p:nvGrpSpPr>
            <p:grpSpPr>
              <a:xfrm>
                <a:off x="4773634" y="4208627"/>
                <a:ext cx="37776" cy="32357"/>
                <a:chOff x="4773634" y="4208627"/>
                <a:chExt cx="37776" cy="32357"/>
              </a:xfrm>
            </p:grpSpPr>
            <p:sp>
              <p:nvSpPr>
                <p:cNvPr id="8714" name="Google Shape;8714;p83"/>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3"/>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83"/>
              <p:cNvGrpSpPr/>
              <p:nvPr/>
            </p:nvGrpSpPr>
            <p:grpSpPr>
              <a:xfrm>
                <a:off x="4888282" y="4074764"/>
                <a:ext cx="37776" cy="32451"/>
                <a:chOff x="4888282" y="4074764"/>
                <a:chExt cx="37776" cy="32451"/>
              </a:xfrm>
            </p:grpSpPr>
            <p:sp>
              <p:nvSpPr>
                <p:cNvPr id="8717" name="Google Shape;8717;p83"/>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3"/>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9" name="Google Shape;8719;p83"/>
              <p:cNvGrpSpPr/>
              <p:nvPr/>
            </p:nvGrpSpPr>
            <p:grpSpPr>
              <a:xfrm>
                <a:off x="4901315" y="3804271"/>
                <a:ext cx="37776" cy="32364"/>
                <a:chOff x="4901315" y="3804271"/>
                <a:chExt cx="37776" cy="32364"/>
              </a:xfrm>
            </p:grpSpPr>
            <p:sp>
              <p:nvSpPr>
                <p:cNvPr id="8720" name="Google Shape;8720;p83"/>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3"/>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83"/>
              <p:cNvGrpSpPr/>
              <p:nvPr/>
            </p:nvGrpSpPr>
            <p:grpSpPr>
              <a:xfrm>
                <a:off x="4866394" y="3715035"/>
                <a:ext cx="37846" cy="32357"/>
                <a:chOff x="4866394" y="3715035"/>
                <a:chExt cx="37846" cy="32357"/>
              </a:xfrm>
            </p:grpSpPr>
            <p:sp>
              <p:nvSpPr>
                <p:cNvPr id="8723" name="Google Shape;8723;p83"/>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3"/>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83"/>
              <p:cNvGrpSpPr/>
              <p:nvPr/>
            </p:nvGrpSpPr>
            <p:grpSpPr>
              <a:xfrm>
                <a:off x="4979233" y="3839798"/>
                <a:ext cx="37878" cy="32420"/>
                <a:chOff x="4979233" y="3839798"/>
                <a:chExt cx="37878" cy="32420"/>
              </a:xfrm>
            </p:grpSpPr>
            <p:sp>
              <p:nvSpPr>
                <p:cNvPr id="8726" name="Google Shape;8726;p83"/>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3"/>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8" name="Google Shape;8728;p83"/>
              <p:cNvGrpSpPr/>
              <p:nvPr/>
            </p:nvGrpSpPr>
            <p:grpSpPr>
              <a:xfrm>
                <a:off x="4790662" y="3679147"/>
                <a:ext cx="37783" cy="32380"/>
                <a:chOff x="4790662" y="3679147"/>
                <a:chExt cx="37783" cy="32380"/>
              </a:xfrm>
            </p:grpSpPr>
            <p:sp>
              <p:nvSpPr>
                <p:cNvPr id="8729" name="Google Shape;8729;p83"/>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3"/>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1" name="Google Shape;8731;p83"/>
              <p:cNvGrpSpPr/>
              <p:nvPr/>
            </p:nvGrpSpPr>
            <p:grpSpPr>
              <a:xfrm>
                <a:off x="4857263" y="3557861"/>
                <a:ext cx="37776" cy="32357"/>
                <a:chOff x="4857263" y="3557861"/>
                <a:chExt cx="37776" cy="32357"/>
              </a:xfrm>
            </p:grpSpPr>
            <p:sp>
              <p:nvSpPr>
                <p:cNvPr id="8732" name="Google Shape;8732;p83"/>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3"/>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83"/>
              <p:cNvGrpSpPr/>
              <p:nvPr/>
            </p:nvGrpSpPr>
            <p:grpSpPr>
              <a:xfrm>
                <a:off x="4883902" y="3648033"/>
                <a:ext cx="37783" cy="32380"/>
                <a:chOff x="4883902" y="3648033"/>
                <a:chExt cx="37783" cy="32380"/>
              </a:xfrm>
            </p:grpSpPr>
            <p:sp>
              <p:nvSpPr>
                <p:cNvPr id="8735" name="Google Shape;8735;p83"/>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3"/>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83"/>
              <p:cNvGrpSpPr/>
              <p:nvPr/>
            </p:nvGrpSpPr>
            <p:grpSpPr>
              <a:xfrm>
                <a:off x="4907780" y="3347220"/>
                <a:ext cx="37878" cy="32357"/>
                <a:chOff x="4907780" y="3347220"/>
                <a:chExt cx="37878" cy="32357"/>
              </a:xfrm>
            </p:grpSpPr>
            <p:sp>
              <p:nvSpPr>
                <p:cNvPr id="8738" name="Google Shape;8738;p83"/>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3"/>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83"/>
              <p:cNvGrpSpPr/>
              <p:nvPr/>
            </p:nvGrpSpPr>
            <p:grpSpPr>
              <a:xfrm>
                <a:off x="5065048" y="3738150"/>
                <a:ext cx="37783" cy="32364"/>
                <a:chOff x="5065048" y="3738150"/>
                <a:chExt cx="37783" cy="32364"/>
              </a:xfrm>
            </p:grpSpPr>
            <p:sp>
              <p:nvSpPr>
                <p:cNvPr id="8741" name="Google Shape;8741;p83"/>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3"/>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83"/>
              <p:cNvGrpSpPr/>
              <p:nvPr/>
            </p:nvGrpSpPr>
            <p:grpSpPr>
              <a:xfrm>
                <a:off x="5071616" y="3284615"/>
                <a:ext cx="37783" cy="32357"/>
                <a:chOff x="5071616" y="3284615"/>
                <a:chExt cx="37783" cy="32357"/>
              </a:xfrm>
            </p:grpSpPr>
            <p:sp>
              <p:nvSpPr>
                <p:cNvPr id="8744" name="Google Shape;8744;p83"/>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3"/>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83"/>
              <p:cNvGrpSpPr/>
              <p:nvPr/>
            </p:nvGrpSpPr>
            <p:grpSpPr>
              <a:xfrm>
                <a:off x="5389291" y="3759921"/>
                <a:ext cx="37783" cy="32380"/>
                <a:chOff x="5389291" y="3759921"/>
                <a:chExt cx="37783" cy="32380"/>
              </a:xfrm>
            </p:grpSpPr>
            <p:sp>
              <p:nvSpPr>
                <p:cNvPr id="8747" name="Google Shape;8747;p83"/>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3"/>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9" name="Google Shape;8749;p83"/>
              <p:cNvGrpSpPr/>
              <p:nvPr/>
            </p:nvGrpSpPr>
            <p:grpSpPr>
              <a:xfrm>
                <a:off x="5431534" y="3632932"/>
                <a:ext cx="37878" cy="32451"/>
                <a:chOff x="5431534" y="3632932"/>
                <a:chExt cx="37878" cy="32451"/>
              </a:xfrm>
            </p:grpSpPr>
            <p:sp>
              <p:nvSpPr>
                <p:cNvPr id="8750" name="Google Shape;8750;p83"/>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3"/>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83"/>
              <p:cNvGrpSpPr/>
              <p:nvPr/>
            </p:nvGrpSpPr>
            <p:grpSpPr>
              <a:xfrm>
                <a:off x="5540755" y="3544829"/>
                <a:ext cx="37783" cy="32357"/>
                <a:chOff x="5540755" y="3544829"/>
                <a:chExt cx="37783" cy="32357"/>
              </a:xfrm>
            </p:grpSpPr>
            <p:sp>
              <p:nvSpPr>
                <p:cNvPr id="8753" name="Google Shape;8753;p83"/>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3"/>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83"/>
              <p:cNvGrpSpPr/>
              <p:nvPr/>
            </p:nvGrpSpPr>
            <p:grpSpPr>
              <a:xfrm>
                <a:off x="5579293" y="3412107"/>
                <a:ext cx="37776" cy="32357"/>
                <a:chOff x="5579293" y="3412107"/>
                <a:chExt cx="37776" cy="32357"/>
              </a:xfrm>
            </p:grpSpPr>
            <p:sp>
              <p:nvSpPr>
                <p:cNvPr id="8756" name="Google Shape;8756;p83"/>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3"/>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8" name="Google Shape;8758;p83"/>
              <p:cNvGrpSpPr/>
              <p:nvPr/>
            </p:nvGrpSpPr>
            <p:grpSpPr>
              <a:xfrm>
                <a:off x="5801346" y="3284615"/>
                <a:ext cx="37783" cy="32357"/>
                <a:chOff x="5801346" y="3284615"/>
                <a:chExt cx="37783" cy="32357"/>
              </a:xfrm>
            </p:grpSpPr>
            <p:sp>
              <p:nvSpPr>
                <p:cNvPr id="8759" name="Google Shape;8759;p83"/>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3"/>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1" name="Google Shape;8761;p83"/>
              <p:cNvGrpSpPr/>
              <p:nvPr/>
            </p:nvGrpSpPr>
            <p:grpSpPr>
              <a:xfrm>
                <a:off x="5763578" y="3399067"/>
                <a:ext cx="37776" cy="32364"/>
                <a:chOff x="5763578" y="3399067"/>
                <a:chExt cx="37776" cy="32364"/>
              </a:xfrm>
            </p:grpSpPr>
            <p:sp>
              <p:nvSpPr>
                <p:cNvPr id="8762" name="Google Shape;8762;p83"/>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3"/>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83"/>
              <p:cNvGrpSpPr/>
              <p:nvPr/>
            </p:nvGrpSpPr>
            <p:grpSpPr>
              <a:xfrm>
                <a:off x="5395858" y="3230952"/>
                <a:ext cx="37776" cy="32364"/>
                <a:chOff x="5395858" y="3230952"/>
                <a:chExt cx="37776" cy="32364"/>
              </a:xfrm>
            </p:grpSpPr>
            <p:sp>
              <p:nvSpPr>
                <p:cNvPr id="8765" name="Google Shape;8765;p83"/>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3"/>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83"/>
              <p:cNvGrpSpPr/>
              <p:nvPr/>
            </p:nvGrpSpPr>
            <p:grpSpPr>
              <a:xfrm>
                <a:off x="5264088" y="3188237"/>
                <a:ext cx="37776" cy="32357"/>
                <a:chOff x="5264088" y="3188237"/>
                <a:chExt cx="37776" cy="32357"/>
              </a:xfrm>
            </p:grpSpPr>
            <p:sp>
              <p:nvSpPr>
                <p:cNvPr id="8768" name="Google Shape;8768;p83"/>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3"/>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83"/>
              <p:cNvGrpSpPr/>
              <p:nvPr/>
            </p:nvGrpSpPr>
            <p:grpSpPr>
              <a:xfrm>
                <a:off x="5585758" y="3237425"/>
                <a:ext cx="37878" cy="32357"/>
                <a:chOff x="5585758" y="3237425"/>
                <a:chExt cx="37878" cy="32357"/>
              </a:xfrm>
            </p:grpSpPr>
            <p:sp>
              <p:nvSpPr>
                <p:cNvPr id="8771" name="Google Shape;8771;p83"/>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3"/>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3" name="Google Shape;8773;p83"/>
              <p:cNvGrpSpPr/>
              <p:nvPr/>
            </p:nvGrpSpPr>
            <p:grpSpPr>
              <a:xfrm>
                <a:off x="4874196" y="3291088"/>
                <a:ext cx="37878" cy="32451"/>
                <a:chOff x="4874196" y="3291088"/>
                <a:chExt cx="37878" cy="32451"/>
              </a:xfrm>
            </p:grpSpPr>
            <p:sp>
              <p:nvSpPr>
                <p:cNvPr id="8774" name="Google Shape;8774;p83"/>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3"/>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83"/>
              <p:cNvGrpSpPr/>
              <p:nvPr/>
            </p:nvGrpSpPr>
            <p:grpSpPr>
              <a:xfrm>
                <a:off x="5197770" y="3785466"/>
                <a:ext cx="37783" cy="32427"/>
                <a:chOff x="5197770" y="3785466"/>
                <a:chExt cx="37783" cy="32427"/>
              </a:xfrm>
            </p:grpSpPr>
            <p:sp>
              <p:nvSpPr>
                <p:cNvPr id="8777" name="Google Shape;8777;p83"/>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3"/>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9" name="Google Shape;8779;p83"/>
              <p:cNvGrpSpPr/>
              <p:nvPr/>
            </p:nvGrpSpPr>
            <p:grpSpPr>
              <a:xfrm>
                <a:off x="5177699" y="3492117"/>
                <a:ext cx="37776" cy="32357"/>
                <a:chOff x="5177699" y="3492117"/>
                <a:chExt cx="37776" cy="32357"/>
              </a:xfrm>
            </p:grpSpPr>
            <p:sp>
              <p:nvSpPr>
                <p:cNvPr id="8780" name="Google Shape;8780;p83"/>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3"/>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83"/>
              <p:cNvGrpSpPr/>
              <p:nvPr/>
            </p:nvGrpSpPr>
            <p:grpSpPr>
              <a:xfrm>
                <a:off x="5349431" y="3622346"/>
                <a:ext cx="37870" cy="32380"/>
                <a:chOff x="5349431" y="3622346"/>
                <a:chExt cx="37870" cy="32380"/>
              </a:xfrm>
            </p:grpSpPr>
            <p:sp>
              <p:nvSpPr>
                <p:cNvPr id="8783" name="Google Shape;8783;p83"/>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3"/>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83"/>
              <p:cNvGrpSpPr/>
              <p:nvPr/>
            </p:nvGrpSpPr>
            <p:grpSpPr>
              <a:xfrm>
                <a:off x="5068855" y="3563980"/>
                <a:ext cx="53954" cy="46223"/>
                <a:chOff x="5068855" y="3563980"/>
                <a:chExt cx="53954" cy="46223"/>
              </a:xfrm>
            </p:grpSpPr>
            <p:sp>
              <p:nvSpPr>
                <p:cNvPr id="8786" name="Google Shape;8786;p83"/>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3"/>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83"/>
              <p:cNvGrpSpPr/>
              <p:nvPr/>
            </p:nvGrpSpPr>
            <p:grpSpPr>
              <a:xfrm>
                <a:off x="5037654" y="3392507"/>
                <a:ext cx="37870" cy="32451"/>
                <a:chOff x="5037654" y="3392507"/>
                <a:chExt cx="37870" cy="32451"/>
              </a:xfrm>
            </p:grpSpPr>
            <p:sp>
              <p:nvSpPr>
                <p:cNvPr id="8789" name="Google Shape;8789;p83"/>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3"/>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83"/>
              <p:cNvGrpSpPr/>
              <p:nvPr/>
            </p:nvGrpSpPr>
            <p:grpSpPr>
              <a:xfrm>
                <a:off x="5456560" y="3368629"/>
                <a:ext cx="37870" cy="32451"/>
                <a:chOff x="5456560" y="3368629"/>
                <a:chExt cx="37870" cy="32451"/>
              </a:xfrm>
            </p:grpSpPr>
            <p:sp>
              <p:nvSpPr>
                <p:cNvPr id="8792" name="Google Shape;8792;p83"/>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3"/>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83"/>
              <p:cNvGrpSpPr/>
              <p:nvPr/>
            </p:nvGrpSpPr>
            <p:grpSpPr>
              <a:xfrm>
                <a:off x="4755749" y="3501516"/>
                <a:ext cx="46246" cy="39608"/>
                <a:chOff x="4755749" y="3501516"/>
                <a:chExt cx="46246" cy="39608"/>
              </a:xfrm>
            </p:grpSpPr>
            <p:sp>
              <p:nvSpPr>
                <p:cNvPr id="8795" name="Google Shape;8795;p83"/>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3"/>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83"/>
              <p:cNvGrpSpPr/>
              <p:nvPr/>
            </p:nvGrpSpPr>
            <p:grpSpPr>
              <a:xfrm>
                <a:off x="4681346" y="3485582"/>
                <a:ext cx="37783" cy="32427"/>
                <a:chOff x="4681346" y="3485582"/>
                <a:chExt cx="37783" cy="32427"/>
              </a:xfrm>
            </p:grpSpPr>
            <p:sp>
              <p:nvSpPr>
                <p:cNvPr id="8798" name="Google Shape;8798;p83"/>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3"/>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83"/>
              <p:cNvGrpSpPr/>
              <p:nvPr/>
            </p:nvGrpSpPr>
            <p:grpSpPr>
              <a:xfrm>
                <a:off x="4767067" y="3291088"/>
                <a:ext cx="37878" cy="32451"/>
                <a:chOff x="4767067" y="3291088"/>
                <a:chExt cx="37878" cy="32451"/>
              </a:xfrm>
            </p:grpSpPr>
            <p:sp>
              <p:nvSpPr>
                <p:cNvPr id="8801" name="Google Shape;8801;p83"/>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3"/>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83"/>
              <p:cNvGrpSpPr/>
              <p:nvPr/>
            </p:nvGrpSpPr>
            <p:grpSpPr>
              <a:xfrm>
                <a:off x="4687819" y="3405539"/>
                <a:ext cx="37776" cy="32451"/>
                <a:chOff x="4687819" y="3405539"/>
                <a:chExt cx="37776" cy="32451"/>
              </a:xfrm>
            </p:grpSpPr>
            <p:sp>
              <p:nvSpPr>
                <p:cNvPr id="8804" name="Google Shape;8804;p83"/>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3"/>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83"/>
              <p:cNvGrpSpPr/>
              <p:nvPr/>
            </p:nvGrpSpPr>
            <p:grpSpPr>
              <a:xfrm>
                <a:off x="4923101" y="3444809"/>
                <a:ext cx="52813" cy="45318"/>
                <a:chOff x="4923101" y="3444809"/>
                <a:chExt cx="52813" cy="45318"/>
              </a:xfrm>
            </p:grpSpPr>
            <p:sp>
              <p:nvSpPr>
                <p:cNvPr id="8807" name="Google Shape;8807;p83"/>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3"/>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83"/>
              <p:cNvGrpSpPr/>
              <p:nvPr/>
            </p:nvGrpSpPr>
            <p:grpSpPr>
              <a:xfrm>
                <a:off x="4846040" y="3654750"/>
                <a:ext cx="31405" cy="26993"/>
                <a:chOff x="4846040" y="3654750"/>
                <a:chExt cx="31405" cy="26993"/>
              </a:xfrm>
            </p:grpSpPr>
            <p:sp>
              <p:nvSpPr>
                <p:cNvPr id="8810" name="Google Shape;8810;p83"/>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3"/>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83"/>
              <p:cNvGrpSpPr/>
              <p:nvPr/>
            </p:nvGrpSpPr>
            <p:grpSpPr>
              <a:xfrm>
                <a:off x="4925673" y="3691700"/>
                <a:ext cx="40253" cy="34472"/>
                <a:chOff x="4925673" y="3691700"/>
                <a:chExt cx="40253" cy="34472"/>
              </a:xfrm>
            </p:grpSpPr>
            <p:sp>
              <p:nvSpPr>
                <p:cNvPr id="8813" name="Google Shape;8813;p83"/>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3"/>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83"/>
              <p:cNvGrpSpPr/>
              <p:nvPr/>
            </p:nvGrpSpPr>
            <p:grpSpPr>
              <a:xfrm>
                <a:off x="4894653" y="3740848"/>
                <a:ext cx="31405" cy="26906"/>
                <a:chOff x="4894653" y="3740848"/>
                <a:chExt cx="31405" cy="26906"/>
              </a:xfrm>
            </p:grpSpPr>
            <p:sp>
              <p:nvSpPr>
                <p:cNvPr id="8816" name="Google Shape;8816;p83"/>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3"/>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83"/>
              <p:cNvGrpSpPr/>
              <p:nvPr/>
            </p:nvGrpSpPr>
            <p:grpSpPr>
              <a:xfrm>
                <a:off x="4962300" y="3696348"/>
                <a:ext cx="38255" cy="32773"/>
                <a:chOff x="4962300" y="3696348"/>
                <a:chExt cx="38255" cy="32773"/>
              </a:xfrm>
            </p:grpSpPr>
            <p:sp>
              <p:nvSpPr>
                <p:cNvPr id="8819" name="Google Shape;8819;p83"/>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3"/>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1" name="Google Shape;8821;p83"/>
              <p:cNvGrpSpPr/>
              <p:nvPr/>
            </p:nvGrpSpPr>
            <p:grpSpPr>
              <a:xfrm>
                <a:off x="4980185" y="3743349"/>
                <a:ext cx="31499" cy="26969"/>
                <a:chOff x="4980185" y="3743349"/>
                <a:chExt cx="31499" cy="26969"/>
              </a:xfrm>
            </p:grpSpPr>
            <p:sp>
              <p:nvSpPr>
                <p:cNvPr id="8822" name="Google Shape;8822;p83"/>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3"/>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4" name="Google Shape;8824;p83"/>
              <p:cNvGrpSpPr/>
              <p:nvPr/>
            </p:nvGrpSpPr>
            <p:grpSpPr>
              <a:xfrm>
                <a:off x="5013768" y="3734312"/>
                <a:ext cx="31499" cy="26969"/>
                <a:chOff x="5013768" y="3734312"/>
                <a:chExt cx="31499" cy="26969"/>
              </a:xfrm>
            </p:grpSpPr>
            <p:sp>
              <p:nvSpPr>
                <p:cNvPr id="8825" name="Google Shape;8825;p83"/>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3"/>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83"/>
              <p:cNvGrpSpPr/>
              <p:nvPr/>
            </p:nvGrpSpPr>
            <p:grpSpPr>
              <a:xfrm>
                <a:off x="5036703" y="3764545"/>
                <a:ext cx="31499" cy="26898"/>
                <a:chOff x="5036703" y="3764545"/>
                <a:chExt cx="31499" cy="26898"/>
              </a:xfrm>
            </p:grpSpPr>
            <p:sp>
              <p:nvSpPr>
                <p:cNvPr id="8828" name="Google Shape;8828;p83"/>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3"/>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83"/>
              <p:cNvGrpSpPr/>
              <p:nvPr/>
            </p:nvGrpSpPr>
            <p:grpSpPr>
              <a:xfrm>
                <a:off x="4953546" y="3768352"/>
                <a:ext cx="31405" cy="26898"/>
                <a:chOff x="4953546" y="3768352"/>
                <a:chExt cx="31405" cy="26898"/>
              </a:xfrm>
            </p:grpSpPr>
            <p:sp>
              <p:nvSpPr>
                <p:cNvPr id="8831" name="Google Shape;8831;p83"/>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3"/>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83"/>
              <p:cNvGrpSpPr/>
              <p:nvPr/>
            </p:nvGrpSpPr>
            <p:grpSpPr>
              <a:xfrm>
                <a:off x="4964770" y="3814016"/>
                <a:ext cx="31499" cy="26993"/>
                <a:chOff x="4964770" y="3814016"/>
                <a:chExt cx="31499" cy="26993"/>
              </a:xfrm>
            </p:grpSpPr>
            <p:sp>
              <p:nvSpPr>
                <p:cNvPr id="8834" name="Google Shape;8834;p83"/>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3"/>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83"/>
              <p:cNvGrpSpPr/>
              <p:nvPr/>
            </p:nvGrpSpPr>
            <p:grpSpPr>
              <a:xfrm>
                <a:off x="4923290" y="3800504"/>
                <a:ext cx="31468" cy="26898"/>
                <a:chOff x="4923290" y="3800504"/>
                <a:chExt cx="31468" cy="26898"/>
              </a:xfrm>
            </p:grpSpPr>
            <p:sp>
              <p:nvSpPr>
                <p:cNvPr id="8837" name="Google Shape;8837;p83"/>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3"/>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83"/>
              <p:cNvGrpSpPr/>
              <p:nvPr/>
            </p:nvGrpSpPr>
            <p:grpSpPr>
              <a:xfrm>
                <a:off x="5108534" y="3650943"/>
                <a:ext cx="31405" cy="26993"/>
                <a:chOff x="5108534" y="3650943"/>
                <a:chExt cx="31405" cy="26993"/>
              </a:xfrm>
            </p:grpSpPr>
            <p:sp>
              <p:nvSpPr>
                <p:cNvPr id="8840" name="Google Shape;8840;p83"/>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3"/>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83"/>
              <p:cNvGrpSpPr/>
              <p:nvPr/>
            </p:nvGrpSpPr>
            <p:grpSpPr>
              <a:xfrm>
                <a:off x="5119380" y="3760739"/>
                <a:ext cx="31499" cy="26993"/>
                <a:chOff x="5119380" y="3760739"/>
                <a:chExt cx="31499" cy="26993"/>
              </a:xfrm>
            </p:grpSpPr>
            <p:sp>
              <p:nvSpPr>
                <p:cNvPr id="8843" name="Google Shape;8843;p83"/>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3"/>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83"/>
              <p:cNvGrpSpPr/>
              <p:nvPr/>
            </p:nvGrpSpPr>
            <p:grpSpPr>
              <a:xfrm>
                <a:off x="5119380" y="3788235"/>
                <a:ext cx="31499" cy="26993"/>
                <a:chOff x="5119380" y="3788235"/>
                <a:chExt cx="31499" cy="26993"/>
              </a:xfrm>
            </p:grpSpPr>
            <p:sp>
              <p:nvSpPr>
                <p:cNvPr id="8846" name="Google Shape;8846;p83"/>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3"/>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83"/>
              <p:cNvGrpSpPr/>
              <p:nvPr/>
            </p:nvGrpSpPr>
            <p:grpSpPr>
              <a:xfrm>
                <a:off x="5158005" y="3875284"/>
                <a:ext cx="31405" cy="27001"/>
                <a:chOff x="5158005" y="3875284"/>
                <a:chExt cx="31405" cy="27001"/>
              </a:xfrm>
            </p:grpSpPr>
            <p:sp>
              <p:nvSpPr>
                <p:cNvPr id="8849" name="Google Shape;8849;p83"/>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3"/>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83"/>
              <p:cNvGrpSpPr/>
              <p:nvPr/>
            </p:nvGrpSpPr>
            <p:grpSpPr>
              <a:xfrm>
                <a:off x="5233163" y="3764545"/>
                <a:ext cx="31499" cy="26898"/>
                <a:chOff x="5233163" y="3764545"/>
                <a:chExt cx="31499" cy="26898"/>
              </a:xfrm>
            </p:grpSpPr>
            <p:sp>
              <p:nvSpPr>
                <p:cNvPr id="8852" name="Google Shape;8852;p83"/>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3"/>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83"/>
              <p:cNvGrpSpPr/>
              <p:nvPr/>
            </p:nvGrpSpPr>
            <p:grpSpPr>
              <a:xfrm>
                <a:off x="5276168" y="3805545"/>
                <a:ext cx="31499" cy="26906"/>
                <a:chOff x="5276168" y="3805545"/>
                <a:chExt cx="31499" cy="26906"/>
              </a:xfrm>
            </p:grpSpPr>
            <p:sp>
              <p:nvSpPr>
                <p:cNvPr id="8855" name="Google Shape;8855;p83"/>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3"/>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83"/>
              <p:cNvGrpSpPr/>
              <p:nvPr/>
            </p:nvGrpSpPr>
            <p:grpSpPr>
              <a:xfrm>
                <a:off x="5294053" y="3851933"/>
                <a:ext cx="31405" cy="26945"/>
                <a:chOff x="5294053" y="3851933"/>
                <a:chExt cx="31405" cy="26945"/>
              </a:xfrm>
            </p:grpSpPr>
            <p:sp>
              <p:nvSpPr>
                <p:cNvPr id="8858" name="Google Shape;8858;p83"/>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3"/>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83"/>
              <p:cNvGrpSpPr/>
              <p:nvPr/>
            </p:nvGrpSpPr>
            <p:grpSpPr>
              <a:xfrm>
                <a:off x="5341723" y="3851902"/>
                <a:ext cx="31405" cy="26977"/>
                <a:chOff x="5341723" y="3851902"/>
                <a:chExt cx="31405" cy="26977"/>
              </a:xfrm>
            </p:grpSpPr>
            <p:sp>
              <p:nvSpPr>
                <p:cNvPr id="8861" name="Google Shape;8861;p83"/>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3"/>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83"/>
              <p:cNvGrpSpPr/>
              <p:nvPr/>
            </p:nvGrpSpPr>
            <p:grpSpPr>
              <a:xfrm>
                <a:off x="5054871" y="3507855"/>
                <a:ext cx="31405" cy="26993"/>
                <a:chOff x="5054871" y="3507855"/>
                <a:chExt cx="31405" cy="26993"/>
              </a:xfrm>
            </p:grpSpPr>
            <p:sp>
              <p:nvSpPr>
                <p:cNvPr id="8864" name="Google Shape;8864;p83"/>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3"/>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83"/>
              <p:cNvGrpSpPr/>
              <p:nvPr/>
            </p:nvGrpSpPr>
            <p:grpSpPr>
              <a:xfrm>
                <a:off x="4876579" y="3675325"/>
                <a:ext cx="31405" cy="26969"/>
                <a:chOff x="4876579" y="3675325"/>
                <a:chExt cx="31405" cy="26969"/>
              </a:xfrm>
            </p:grpSpPr>
            <p:sp>
              <p:nvSpPr>
                <p:cNvPr id="8867" name="Google Shape;8867;p83"/>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3"/>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83"/>
              <p:cNvGrpSpPr/>
              <p:nvPr/>
            </p:nvGrpSpPr>
            <p:grpSpPr>
              <a:xfrm>
                <a:off x="4842233" y="3688333"/>
                <a:ext cx="31405" cy="26993"/>
                <a:chOff x="4842233" y="3688333"/>
                <a:chExt cx="31405" cy="26993"/>
              </a:xfrm>
            </p:grpSpPr>
            <p:sp>
              <p:nvSpPr>
                <p:cNvPr id="8870" name="Google Shape;8870;p83"/>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3"/>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83"/>
              <p:cNvGrpSpPr/>
              <p:nvPr/>
            </p:nvGrpSpPr>
            <p:grpSpPr>
              <a:xfrm>
                <a:off x="5187876" y="3608032"/>
                <a:ext cx="31405" cy="27001"/>
                <a:chOff x="5187876" y="3608032"/>
                <a:chExt cx="31405" cy="27001"/>
              </a:xfrm>
            </p:grpSpPr>
            <p:sp>
              <p:nvSpPr>
                <p:cNvPr id="8873" name="Google Shape;8873;p83"/>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3"/>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5" name="Google Shape;8875;p83"/>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3"/>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7" name="Google Shape;8877;p83"/>
              <p:cNvGrpSpPr/>
              <p:nvPr/>
            </p:nvGrpSpPr>
            <p:grpSpPr>
              <a:xfrm>
                <a:off x="5269224" y="3304167"/>
                <a:ext cx="40253" cy="34402"/>
                <a:chOff x="5269224" y="3304167"/>
                <a:chExt cx="40253" cy="34402"/>
              </a:xfrm>
            </p:grpSpPr>
            <p:sp>
              <p:nvSpPr>
                <p:cNvPr id="8878" name="Google Shape;8878;p83"/>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3"/>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83"/>
              <p:cNvGrpSpPr/>
              <p:nvPr/>
            </p:nvGrpSpPr>
            <p:grpSpPr>
              <a:xfrm>
                <a:off x="5327354" y="3476615"/>
                <a:ext cx="49864" cy="42723"/>
                <a:chOff x="5327354" y="3476615"/>
                <a:chExt cx="49864" cy="42723"/>
              </a:xfrm>
            </p:grpSpPr>
            <p:sp>
              <p:nvSpPr>
                <p:cNvPr id="8881" name="Google Shape;8881;p83"/>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3"/>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3" name="Google Shape;8883;p83"/>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3"/>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5" name="Google Shape;8885;p83"/>
              <p:cNvGrpSpPr/>
              <p:nvPr/>
            </p:nvGrpSpPr>
            <p:grpSpPr>
              <a:xfrm>
                <a:off x="5341723" y="3775957"/>
                <a:ext cx="31405" cy="26898"/>
                <a:chOff x="5341723" y="3775957"/>
                <a:chExt cx="31405" cy="26898"/>
              </a:xfrm>
            </p:grpSpPr>
            <p:sp>
              <p:nvSpPr>
                <p:cNvPr id="8886" name="Google Shape;8886;p83"/>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3"/>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83"/>
              <p:cNvGrpSpPr/>
              <p:nvPr/>
            </p:nvGrpSpPr>
            <p:grpSpPr>
              <a:xfrm>
                <a:off x="5439053" y="3699274"/>
                <a:ext cx="31405" cy="26898"/>
                <a:chOff x="5439053" y="3699274"/>
                <a:chExt cx="31405" cy="26898"/>
              </a:xfrm>
            </p:grpSpPr>
            <p:sp>
              <p:nvSpPr>
                <p:cNvPr id="8889" name="Google Shape;8889;p83"/>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3"/>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1" name="Google Shape;8891;p83"/>
              <p:cNvGrpSpPr/>
              <p:nvPr/>
            </p:nvGrpSpPr>
            <p:grpSpPr>
              <a:xfrm>
                <a:off x="5412414" y="3622307"/>
                <a:ext cx="31499" cy="26993"/>
                <a:chOff x="5412414" y="3622307"/>
                <a:chExt cx="31499" cy="26993"/>
              </a:xfrm>
            </p:grpSpPr>
            <p:sp>
              <p:nvSpPr>
                <p:cNvPr id="8892" name="Google Shape;8892;p83"/>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3"/>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83"/>
              <p:cNvGrpSpPr/>
              <p:nvPr/>
            </p:nvGrpSpPr>
            <p:grpSpPr>
              <a:xfrm>
                <a:off x="5476254" y="3473949"/>
                <a:ext cx="26835" cy="26930"/>
                <a:chOff x="5476254" y="3473949"/>
                <a:chExt cx="26835" cy="26930"/>
              </a:xfrm>
            </p:grpSpPr>
            <p:sp>
              <p:nvSpPr>
                <p:cNvPr id="8895" name="Google Shape;8895;p83"/>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3"/>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83"/>
              <p:cNvGrpSpPr/>
              <p:nvPr/>
            </p:nvGrpSpPr>
            <p:grpSpPr>
              <a:xfrm>
                <a:off x="5564547" y="3481594"/>
                <a:ext cx="31397" cy="26898"/>
                <a:chOff x="5564547" y="3481594"/>
                <a:chExt cx="31397" cy="26898"/>
              </a:xfrm>
            </p:grpSpPr>
            <p:sp>
              <p:nvSpPr>
                <p:cNvPr id="8898" name="Google Shape;8898;p83"/>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3"/>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83"/>
              <p:cNvGrpSpPr/>
              <p:nvPr/>
            </p:nvGrpSpPr>
            <p:grpSpPr>
              <a:xfrm>
                <a:off x="5534101" y="3470174"/>
                <a:ext cx="31397" cy="26906"/>
                <a:chOff x="5534101" y="3470174"/>
                <a:chExt cx="31397" cy="26906"/>
              </a:xfrm>
            </p:grpSpPr>
            <p:sp>
              <p:nvSpPr>
                <p:cNvPr id="8901" name="Google Shape;8901;p83"/>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3"/>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83"/>
              <p:cNvGrpSpPr/>
              <p:nvPr/>
            </p:nvGrpSpPr>
            <p:grpSpPr>
              <a:xfrm>
                <a:off x="5610879" y="3314486"/>
                <a:ext cx="31499" cy="26938"/>
                <a:chOff x="5610879" y="3314486"/>
                <a:chExt cx="31499" cy="26938"/>
              </a:xfrm>
            </p:grpSpPr>
            <p:sp>
              <p:nvSpPr>
                <p:cNvPr id="8904" name="Google Shape;8904;p83"/>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3"/>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83"/>
              <p:cNvGrpSpPr/>
              <p:nvPr/>
            </p:nvGrpSpPr>
            <p:grpSpPr>
              <a:xfrm>
                <a:off x="4834525" y="3501382"/>
                <a:ext cx="31499" cy="26898"/>
                <a:chOff x="4834525" y="3501382"/>
                <a:chExt cx="31499" cy="26898"/>
              </a:xfrm>
            </p:grpSpPr>
            <p:sp>
              <p:nvSpPr>
                <p:cNvPr id="8907" name="Google Shape;8907;p83"/>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3"/>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83"/>
              <p:cNvGrpSpPr/>
              <p:nvPr/>
            </p:nvGrpSpPr>
            <p:grpSpPr>
              <a:xfrm>
                <a:off x="4898460" y="3580158"/>
                <a:ext cx="31405" cy="26898"/>
                <a:chOff x="4898460" y="3580158"/>
                <a:chExt cx="31405" cy="26898"/>
              </a:xfrm>
            </p:grpSpPr>
            <p:sp>
              <p:nvSpPr>
                <p:cNvPr id="8910" name="Google Shape;8910;p83"/>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3"/>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83"/>
              <p:cNvGrpSpPr/>
              <p:nvPr/>
            </p:nvGrpSpPr>
            <p:grpSpPr>
              <a:xfrm>
                <a:off x="4882667" y="3608032"/>
                <a:ext cx="31499" cy="27001"/>
                <a:chOff x="4882667" y="3608032"/>
                <a:chExt cx="31499" cy="27001"/>
              </a:xfrm>
            </p:grpSpPr>
            <p:sp>
              <p:nvSpPr>
                <p:cNvPr id="8913" name="Google Shape;8913;p83"/>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3"/>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83"/>
              <p:cNvGrpSpPr/>
              <p:nvPr/>
            </p:nvGrpSpPr>
            <p:grpSpPr>
              <a:xfrm>
                <a:off x="4843373" y="3631407"/>
                <a:ext cx="16273" cy="16186"/>
                <a:chOff x="4843373" y="3631407"/>
                <a:chExt cx="16273" cy="16186"/>
              </a:xfrm>
            </p:grpSpPr>
            <p:sp>
              <p:nvSpPr>
                <p:cNvPr id="8916" name="Google Shape;8916;p83"/>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3"/>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83"/>
              <p:cNvGrpSpPr/>
              <p:nvPr/>
            </p:nvGrpSpPr>
            <p:grpSpPr>
              <a:xfrm>
                <a:off x="4727773" y="3591578"/>
                <a:ext cx="31499" cy="26898"/>
                <a:chOff x="4727773" y="3591578"/>
                <a:chExt cx="31499" cy="26898"/>
              </a:xfrm>
            </p:grpSpPr>
            <p:sp>
              <p:nvSpPr>
                <p:cNvPr id="8919" name="Google Shape;8919;p83"/>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3"/>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1" name="Google Shape;8921;p83"/>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3"/>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3" name="Google Shape;8923;p83"/>
              <p:cNvGrpSpPr/>
              <p:nvPr/>
            </p:nvGrpSpPr>
            <p:grpSpPr>
              <a:xfrm>
                <a:off x="4609421" y="3577398"/>
                <a:ext cx="31499" cy="27001"/>
                <a:chOff x="4609421" y="3577398"/>
                <a:chExt cx="31499" cy="27001"/>
              </a:xfrm>
            </p:grpSpPr>
            <p:sp>
              <p:nvSpPr>
                <p:cNvPr id="8924" name="Google Shape;8924;p83"/>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3"/>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83"/>
              <p:cNvGrpSpPr/>
              <p:nvPr/>
            </p:nvGrpSpPr>
            <p:grpSpPr>
              <a:xfrm>
                <a:off x="4649289" y="3577398"/>
                <a:ext cx="31499" cy="27001"/>
                <a:chOff x="4649289" y="3577398"/>
                <a:chExt cx="31499" cy="27001"/>
              </a:xfrm>
            </p:grpSpPr>
            <p:sp>
              <p:nvSpPr>
                <p:cNvPr id="8927" name="Google Shape;8927;p83"/>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3"/>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83"/>
              <p:cNvGrpSpPr/>
              <p:nvPr/>
            </p:nvGrpSpPr>
            <p:grpSpPr>
              <a:xfrm>
                <a:off x="4605614" y="3639523"/>
                <a:ext cx="31499" cy="26906"/>
                <a:chOff x="4605614" y="3639523"/>
                <a:chExt cx="31499" cy="26906"/>
              </a:xfrm>
            </p:grpSpPr>
            <p:sp>
              <p:nvSpPr>
                <p:cNvPr id="8930" name="Google Shape;8930;p83"/>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3"/>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83"/>
              <p:cNvGrpSpPr/>
              <p:nvPr/>
            </p:nvGrpSpPr>
            <p:grpSpPr>
              <a:xfrm>
                <a:off x="4785149" y="3618846"/>
                <a:ext cx="26930" cy="26843"/>
                <a:chOff x="4785149" y="3618846"/>
                <a:chExt cx="26930" cy="26843"/>
              </a:xfrm>
            </p:grpSpPr>
            <p:sp>
              <p:nvSpPr>
                <p:cNvPr id="8933" name="Google Shape;8933;p83"/>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3"/>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5" name="Google Shape;8935;p83"/>
              <p:cNvGrpSpPr/>
              <p:nvPr/>
            </p:nvGrpSpPr>
            <p:grpSpPr>
              <a:xfrm>
                <a:off x="4810167" y="3601567"/>
                <a:ext cx="31405" cy="26898"/>
                <a:chOff x="4810167" y="3601567"/>
                <a:chExt cx="31405" cy="26898"/>
              </a:xfrm>
            </p:grpSpPr>
            <p:sp>
              <p:nvSpPr>
                <p:cNvPr id="8936" name="Google Shape;8936;p83"/>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3"/>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83"/>
              <p:cNvGrpSpPr/>
              <p:nvPr/>
            </p:nvGrpSpPr>
            <p:grpSpPr>
              <a:xfrm>
                <a:off x="4831002" y="3373230"/>
                <a:ext cx="31405" cy="26898"/>
                <a:chOff x="4831002" y="3373230"/>
                <a:chExt cx="31405" cy="26898"/>
              </a:xfrm>
            </p:grpSpPr>
            <p:sp>
              <p:nvSpPr>
                <p:cNvPr id="8939" name="Google Shape;8939;p83"/>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3"/>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83"/>
              <p:cNvGrpSpPr/>
              <p:nvPr/>
            </p:nvGrpSpPr>
            <p:grpSpPr>
              <a:xfrm>
                <a:off x="4719311" y="3355054"/>
                <a:ext cx="31499" cy="27001"/>
                <a:chOff x="4719311" y="3355054"/>
                <a:chExt cx="31499" cy="27001"/>
              </a:xfrm>
            </p:grpSpPr>
            <p:sp>
              <p:nvSpPr>
                <p:cNvPr id="8942" name="Google Shape;8942;p83"/>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3"/>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83"/>
              <p:cNvGrpSpPr/>
              <p:nvPr/>
            </p:nvGrpSpPr>
            <p:grpSpPr>
              <a:xfrm>
                <a:off x="4798755" y="3450260"/>
                <a:ext cx="26930" cy="26930"/>
                <a:chOff x="4798755" y="3450260"/>
                <a:chExt cx="26930" cy="26930"/>
              </a:xfrm>
            </p:grpSpPr>
            <p:sp>
              <p:nvSpPr>
                <p:cNvPr id="8945" name="Google Shape;8945;p83"/>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3"/>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83"/>
              <p:cNvGrpSpPr/>
              <p:nvPr/>
            </p:nvGrpSpPr>
            <p:grpSpPr>
              <a:xfrm>
                <a:off x="4645576" y="3467555"/>
                <a:ext cx="31405" cy="26953"/>
                <a:chOff x="4645576" y="3467555"/>
                <a:chExt cx="31405" cy="26953"/>
              </a:xfrm>
            </p:grpSpPr>
            <p:sp>
              <p:nvSpPr>
                <p:cNvPr id="8948" name="Google Shape;8948;p83"/>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3"/>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83"/>
              <p:cNvGrpSpPr/>
              <p:nvPr/>
            </p:nvGrpSpPr>
            <p:grpSpPr>
              <a:xfrm>
                <a:off x="4687631" y="3583965"/>
                <a:ext cx="31499" cy="26898"/>
                <a:chOff x="4687631" y="3583965"/>
                <a:chExt cx="31499" cy="26898"/>
              </a:xfrm>
            </p:grpSpPr>
            <p:sp>
              <p:nvSpPr>
                <p:cNvPr id="8951" name="Google Shape;8951;p83"/>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3"/>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3" name="Google Shape;8953;p83"/>
              <p:cNvGrpSpPr/>
              <p:nvPr/>
            </p:nvGrpSpPr>
            <p:grpSpPr>
              <a:xfrm>
                <a:off x="4719311" y="3471314"/>
                <a:ext cx="31499" cy="27001"/>
                <a:chOff x="4719311" y="3471314"/>
                <a:chExt cx="31499" cy="27001"/>
              </a:xfrm>
            </p:grpSpPr>
            <p:sp>
              <p:nvSpPr>
                <p:cNvPr id="8954" name="Google Shape;8954;p83"/>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3"/>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83"/>
              <p:cNvGrpSpPr/>
              <p:nvPr/>
            </p:nvGrpSpPr>
            <p:grpSpPr>
              <a:xfrm>
                <a:off x="4719311" y="3434404"/>
                <a:ext cx="31499" cy="26898"/>
                <a:chOff x="4719311" y="3434404"/>
                <a:chExt cx="31499" cy="26898"/>
              </a:xfrm>
            </p:grpSpPr>
            <p:sp>
              <p:nvSpPr>
                <p:cNvPr id="8957" name="Google Shape;8957;p83"/>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3"/>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83"/>
              <p:cNvGrpSpPr/>
              <p:nvPr/>
            </p:nvGrpSpPr>
            <p:grpSpPr>
              <a:xfrm>
                <a:off x="4768876" y="3401772"/>
                <a:ext cx="31499" cy="26898"/>
                <a:chOff x="4768876" y="3401772"/>
                <a:chExt cx="31499" cy="26898"/>
              </a:xfrm>
            </p:grpSpPr>
            <p:sp>
              <p:nvSpPr>
                <p:cNvPr id="8960" name="Google Shape;8960;p83"/>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3"/>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83"/>
              <p:cNvGrpSpPr/>
              <p:nvPr/>
            </p:nvGrpSpPr>
            <p:grpSpPr>
              <a:xfrm>
                <a:off x="4762214" y="3471377"/>
                <a:ext cx="26938" cy="26938"/>
                <a:chOff x="4762214" y="3471377"/>
                <a:chExt cx="26938" cy="26938"/>
              </a:xfrm>
            </p:grpSpPr>
            <p:sp>
              <p:nvSpPr>
                <p:cNvPr id="8963" name="Google Shape;8963;p83"/>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3"/>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83"/>
              <p:cNvGrpSpPr/>
              <p:nvPr/>
            </p:nvGrpSpPr>
            <p:grpSpPr>
              <a:xfrm>
                <a:off x="4790473" y="3344782"/>
                <a:ext cx="31405" cy="26898"/>
                <a:chOff x="4790473" y="3344782"/>
                <a:chExt cx="31405" cy="26898"/>
              </a:xfrm>
            </p:grpSpPr>
            <p:sp>
              <p:nvSpPr>
                <p:cNvPr id="8966" name="Google Shape;8966;p83"/>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3"/>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83"/>
              <p:cNvGrpSpPr/>
              <p:nvPr/>
            </p:nvGrpSpPr>
            <p:grpSpPr>
              <a:xfrm>
                <a:off x="4823774" y="3950733"/>
                <a:ext cx="37398" cy="32034"/>
                <a:chOff x="4823774" y="3950733"/>
                <a:chExt cx="37398" cy="32034"/>
              </a:xfrm>
            </p:grpSpPr>
            <p:sp>
              <p:nvSpPr>
                <p:cNvPr id="8969" name="Google Shape;8969;p83"/>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3"/>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83"/>
              <p:cNvGrpSpPr/>
              <p:nvPr/>
            </p:nvGrpSpPr>
            <p:grpSpPr>
              <a:xfrm>
                <a:off x="4823396" y="4110566"/>
                <a:ext cx="31405" cy="26906"/>
                <a:chOff x="4823396" y="4110566"/>
                <a:chExt cx="31405" cy="26906"/>
              </a:xfrm>
            </p:grpSpPr>
            <p:sp>
              <p:nvSpPr>
                <p:cNvPr id="8972" name="Google Shape;8972;p83"/>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3"/>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83"/>
              <p:cNvGrpSpPr/>
              <p:nvPr/>
            </p:nvGrpSpPr>
            <p:grpSpPr>
              <a:xfrm>
                <a:off x="4838332" y="3821150"/>
                <a:ext cx="31499" cy="26898"/>
                <a:chOff x="4838332" y="3821150"/>
                <a:chExt cx="31499" cy="26898"/>
              </a:xfrm>
            </p:grpSpPr>
            <p:sp>
              <p:nvSpPr>
                <p:cNvPr id="8975" name="Google Shape;8975;p83"/>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3"/>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83"/>
              <p:cNvGrpSpPr/>
              <p:nvPr/>
            </p:nvGrpSpPr>
            <p:grpSpPr>
              <a:xfrm>
                <a:off x="4661275" y="3815007"/>
                <a:ext cx="36824" cy="31523"/>
                <a:chOff x="4661275" y="3815007"/>
                <a:chExt cx="36824" cy="31523"/>
              </a:xfrm>
            </p:grpSpPr>
            <p:sp>
              <p:nvSpPr>
                <p:cNvPr id="8978" name="Google Shape;8978;p83"/>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3"/>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83"/>
              <p:cNvGrpSpPr/>
              <p:nvPr/>
            </p:nvGrpSpPr>
            <p:grpSpPr>
              <a:xfrm>
                <a:off x="4558998" y="3851037"/>
                <a:ext cx="33591" cy="28699"/>
                <a:chOff x="4558998" y="3851037"/>
                <a:chExt cx="33591" cy="28699"/>
              </a:xfrm>
            </p:grpSpPr>
            <p:sp>
              <p:nvSpPr>
                <p:cNvPr id="8981" name="Google Shape;8981;p83"/>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3"/>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83"/>
              <p:cNvGrpSpPr/>
              <p:nvPr/>
            </p:nvGrpSpPr>
            <p:grpSpPr>
              <a:xfrm>
                <a:off x="4696762" y="3638587"/>
                <a:ext cx="33591" cy="28794"/>
                <a:chOff x="4696762" y="3638587"/>
                <a:chExt cx="33591" cy="28794"/>
              </a:xfrm>
            </p:grpSpPr>
            <p:sp>
              <p:nvSpPr>
                <p:cNvPr id="8984" name="Google Shape;8984;p83"/>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3"/>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6" name="Google Shape;8986;p83"/>
              <p:cNvGrpSpPr/>
              <p:nvPr/>
            </p:nvGrpSpPr>
            <p:grpSpPr>
              <a:xfrm>
                <a:off x="4929479" y="3939140"/>
                <a:ext cx="33497" cy="28692"/>
                <a:chOff x="4929479" y="3939140"/>
                <a:chExt cx="33497" cy="28692"/>
              </a:xfrm>
            </p:grpSpPr>
            <p:sp>
              <p:nvSpPr>
                <p:cNvPr id="8987" name="Google Shape;8987;p83"/>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3"/>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83"/>
              <p:cNvGrpSpPr/>
              <p:nvPr/>
            </p:nvGrpSpPr>
            <p:grpSpPr>
              <a:xfrm>
                <a:off x="4907119" y="3986039"/>
                <a:ext cx="33497" cy="28699"/>
                <a:chOff x="4907119" y="3986039"/>
                <a:chExt cx="33497" cy="28699"/>
              </a:xfrm>
            </p:grpSpPr>
            <p:sp>
              <p:nvSpPr>
                <p:cNvPr id="8990" name="Google Shape;8990;p83"/>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3"/>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83"/>
              <p:cNvGrpSpPr/>
              <p:nvPr/>
            </p:nvGrpSpPr>
            <p:grpSpPr>
              <a:xfrm>
                <a:off x="4911783" y="4048102"/>
                <a:ext cx="33591" cy="28762"/>
                <a:chOff x="4911783" y="4048102"/>
                <a:chExt cx="33591" cy="28762"/>
              </a:xfrm>
            </p:grpSpPr>
            <p:sp>
              <p:nvSpPr>
                <p:cNvPr id="8993" name="Google Shape;8993;p83"/>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3"/>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5" name="Google Shape;8995;p83"/>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3"/>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7" name="Google Shape;8997;p83"/>
              <p:cNvGrpSpPr/>
              <p:nvPr/>
            </p:nvGrpSpPr>
            <p:grpSpPr>
              <a:xfrm>
                <a:off x="4762623" y="3837847"/>
                <a:ext cx="42416" cy="36273"/>
                <a:chOff x="4762623" y="3837847"/>
                <a:chExt cx="42416" cy="36273"/>
              </a:xfrm>
            </p:grpSpPr>
            <p:sp>
              <p:nvSpPr>
                <p:cNvPr id="8998" name="Google Shape;8998;p83"/>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3"/>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83"/>
              <p:cNvGrpSpPr/>
              <p:nvPr/>
            </p:nvGrpSpPr>
            <p:grpSpPr>
              <a:xfrm>
                <a:off x="4746044" y="4104966"/>
                <a:ext cx="33497" cy="28699"/>
                <a:chOff x="4746044" y="4104966"/>
                <a:chExt cx="33497" cy="28699"/>
              </a:xfrm>
            </p:grpSpPr>
            <p:sp>
              <p:nvSpPr>
                <p:cNvPr id="9001" name="Google Shape;9001;p83"/>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3"/>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83"/>
              <p:cNvGrpSpPr/>
              <p:nvPr/>
            </p:nvGrpSpPr>
            <p:grpSpPr>
              <a:xfrm>
                <a:off x="4859646" y="4162554"/>
                <a:ext cx="33591" cy="28762"/>
                <a:chOff x="4859646" y="4162554"/>
                <a:chExt cx="33591" cy="28762"/>
              </a:xfrm>
            </p:grpSpPr>
            <p:sp>
              <p:nvSpPr>
                <p:cNvPr id="9004" name="Google Shape;9004;p83"/>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3"/>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06" name="Google Shape;9006;p83"/>
            <p:cNvGrpSpPr/>
            <p:nvPr/>
          </p:nvGrpSpPr>
          <p:grpSpPr>
            <a:xfrm>
              <a:off x="3597785" y="3274438"/>
              <a:ext cx="855610" cy="1122100"/>
              <a:chOff x="3597785" y="3274438"/>
              <a:chExt cx="855610" cy="1122100"/>
            </a:xfrm>
          </p:grpSpPr>
          <p:grpSp>
            <p:nvGrpSpPr>
              <p:cNvPr id="9007" name="Google Shape;9007;p83"/>
              <p:cNvGrpSpPr/>
              <p:nvPr/>
            </p:nvGrpSpPr>
            <p:grpSpPr>
              <a:xfrm>
                <a:off x="3617857" y="3284717"/>
                <a:ext cx="826785" cy="1099165"/>
                <a:chOff x="3617857" y="3284717"/>
                <a:chExt cx="826785" cy="1099165"/>
              </a:xfrm>
            </p:grpSpPr>
            <p:sp>
              <p:nvSpPr>
                <p:cNvPr id="9008" name="Google Shape;9008;p83"/>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3"/>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3"/>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3"/>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3"/>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3"/>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3"/>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3"/>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3"/>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3"/>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3"/>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3"/>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3"/>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3"/>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3"/>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3"/>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3"/>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3"/>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3"/>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3"/>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3"/>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3"/>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3"/>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3"/>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3"/>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3"/>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3"/>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3"/>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3"/>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3"/>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3"/>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3"/>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3"/>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3"/>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3"/>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3"/>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3"/>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3"/>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3"/>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3"/>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3"/>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3"/>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3"/>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3"/>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3"/>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3"/>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3"/>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3"/>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3"/>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3"/>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3"/>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3"/>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3"/>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3"/>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3"/>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3"/>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4" name="Google Shape;9064;p83"/>
              <p:cNvGrpSpPr/>
              <p:nvPr/>
            </p:nvGrpSpPr>
            <p:grpSpPr>
              <a:xfrm>
                <a:off x="4180904" y="4251758"/>
                <a:ext cx="37783" cy="32420"/>
                <a:chOff x="4180904" y="4251758"/>
                <a:chExt cx="37783" cy="32420"/>
              </a:xfrm>
            </p:grpSpPr>
            <p:sp>
              <p:nvSpPr>
                <p:cNvPr id="9065" name="Google Shape;9065;p83"/>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3"/>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83"/>
              <p:cNvGrpSpPr/>
              <p:nvPr/>
            </p:nvGrpSpPr>
            <p:grpSpPr>
              <a:xfrm>
                <a:off x="4201644" y="4081324"/>
                <a:ext cx="37783" cy="32364"/>
                <a:chOff x="4201644" y="4081324"/>
                <a:chExt cx="37783" cy="32364"/>
              </a:xfrm>
            </p:grpSpPr>
            <p:sp>
              <p:nvSpPr>
                <p:cNvPr id="9068" name="Google Shape;9068;p83"/>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3"/>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0" name="Google Shape;9070;p83"/>
              <p:cNvGrpSpPr/>
              <p:nvPr/>
            </p:nvGrpSpPr>
            <p:grpSpPr>
              <a:xfrm>
                <a:off x="4284416" y="3887428"/>
                <a:ext cx="37783" cy="32451"/>
                <a:chOff x="4284416" y="3887428"/>
                <a:chExt cx="37783" cy="32451"/>
              </a:xfrm>
            </p:grpSpPr>
            <p:sp>
              <p:nvSpPr>
                <p:cNvPr id="9071" name="Google Shape;9071;p83"/>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3"/>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83"/>
              <p:cNvGrpSpPr/>
              <p:nvPr/>
            </p:nvGrpSpPr>
            <p:grpSpPr>
              <a:xfrm>
                <a:off x="4223721" y="3860404"/>
                <a:ext cx="37870" cy="32364"/>
                <a:chOff x="4223721" y="3860404"/>
                <a:chExt cx="37870" cy="32364"/>
              </a:xfrm>
            </p:grpSpPr>
            <p:sp>
              <p:nvSpPr>
                <p:cNvPr id="9074" name="Google Shape;9074;p83"/>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3"/>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83"/>
              <p:cNvGrpSpPr/>
              <p:nvPr/>
            </p:nvGrpSpPr>
            <p:grpSpPr>
              <a:xfrm>
                <a:off x="4104889" y="3699242"/>
                <a:ext cx="37776" cy="32357"/>
                <a:chOff x="4104889" y="3699242"/>
                <a:chExt cx="37776" cy="32357"/>
              </a:xfrm>
            </p:grpSpPr>
            <p:sp>
              <p:nvSpPr>
                <p:cNvPr id="9077" name="Google Shape;9077;p83"/>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3"/>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83"/>
              <p:cNvGrpSpPr/>
              <p:nvPr/>
            </p:nvGrpSpPr>
            <p:grpSpPr>
              <a:xfrm>
                <a:off x="4143608" y="3475121"/>
                <a:ext cx="37878" cy="32420"/>
                <a:chOff x="4143608" y="3475121"/>
                <a:chExt cx="37878" cy="32420"/>
              </a:xfrm>
            </p:grpSpPr>
            <p:sp>
              <p:nvSpPr>
                <p:cNvPr id="9080" name="Google Shape;9080;p83"/>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3"/>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83"/>
              <p:cNvGrpSpPr/>
              <p:nvPr/>
            </p:nvGrpSpPr>
            <p:grpSpPr>
              <a:xfrm>
                <a:off x="4217248" y="3570893"/>
                <a:ext cx="37776" cy="32364"/>
                <a:chOff x="4217248" y="3570893"/>
                <a:chExt cx="37776" cy="32364"/>
              </a:xfrm>
            </p:grpSpPr>
            <p:sp>
              <p:nvSpPr>
                <p:cNvPr id="9083" name="Google Shape;9083;p83"/>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3"/>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5" name="Google Shape;9085;p83"/>
              <p:cNvGrpSpPr/>
              <p:nvPr/>
            </p:nvGrpSpPr>
            <p:grpSpPr>
              <a:xfrm>
                <a:off x="4255307" y="3431612"/>
                <a:ext cx="37776" cy="32451"/>
                <a:chOff x="4255307" y="3431612"/>
                <a:chExt cx="37776" cy="32451"/>
              </a:xfrm>
            </p:grpSpPr>
            <p:sp>
              <p:nvSpPr>
                <p:cNvPr id="9086" name="Google Shape;9086;p83"/>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3"/>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83"/>
              <p:cNvGrpSpPr/>
              <p:nvPr/>
            </p:nvGrpSpPr>
            <p:grpSpPr>
              <a:xfrm>
                <a:off x="3853052" y="3577398"/>
                <a:ext cx="37776" cy="32420"/>
                <a:chOff x="3853052" y="3577398"/>
                <a:chExt cx="37776" cy="32420"/>
              </a:xfrm>
            </p:grpSpPr>
            <p:sp>
              <p:nvSpPr>
                <p:cNvPr id="9089" name="Google Shape;9089;p83"/>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3"/>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83"/>
              <p:cNvGrpSpPr/>
              <p:nvPr/>
            </p:nvGrpSpPr>
            <p:grpSpPr>
              <a:xfrm>
                <a:off x="4039908" y="3412107"/>
                <a:ext cx="37776" cy="32357"/>
                <a:chOff x="4039908" y="3412107"/>
                <a:chExt cx="37776" cy="32357"/>
              </a:xfrm>
            </p:grpSpPr>
            <p:sp>
              <p:nvSpPr>
                <p:cNvPr id="9092" name="Google Shape;9092;p83"/>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3"/>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83"/>
              <p:cNvGrpSpPr/>
              <p:nvPr/>
            </p:nvGrpSpPr>
            <p:grpSpPr>
              <a:xfrm>
                <a:off x="4017360" y="3342061"/>
                <a:ext cx="37870" cy="32380"/>
                <a:chOff x="4017360" y="3342061"/>
                <a:chExt cx="37870" cy="32380"/>
              </a:xfrm>
            </p:grpSpPr>
            <p:sp>
              <p:nvSpPr>
                <p:cNvPr id="9095" name="Google Shape;9095;p83"/>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3"/>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7" name="Google Shape;9097;p83"/>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3"/>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9" name="Google Shape;9099;p83"/>
              <p:cNvGrpSpPr/>
              <p:nvPr/>
            </p:nvGrpSpPr>
            <p:grpSpPr>
              <a:xfrm>
                <a:off x="3750870" y="3418650"/>
                <a:ext cx="37776" cy="32380"/>
                <a:chOff x="3750870" y="3418650"/>
                <a:chExt cx="37776" cy="32380"/>
              </a:xfrm>
            </p:grpSpPr>
            <p:sp>
              <p:nvSpPr>
                <p:cNvPr id="9100" name="Google Shape;9100;p83"/>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3"/>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2" name="Google Shape;9102;p83"/>
              <p:cNvGrpSpPr/>
              <p:nvPr/>
            </p:nvGrpSpPr>
            <p:grpSpPr>
              <a:xfrm>
                <a:off x="3632509" y="3274438"/>
                <a:ext cx="37783" cy="32357"/>
                <a:chOff x="3632509" y="3274438"/>
                <a:chExt cx="37783" cy="32357"/>
              </a:xfrm>
            </p:grpSpPr>
            <p:sp>
              <p:nvSpPr>
                <p:cNvPr id="9103" name="Google Shape;9103;p83"/>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3"/>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83"/>
              <p:cNvGrpSpPr/>
              <p:nvPr/>
            </p:nvGrpSpPr>
            <p:grpSpPr>
              <a:xfrm>
                <a:off x="3906424" y="3297561"/>
                <a:ext cx="37776" cy="32451"/>
                <a:chOff x="3906424" y="3297561"/>
                <a:chExt cx="37776" cy="32451"/>
              </a:xfrm>
            </p:grpSpPr>
            <p:sp>
              <p:nvSpPr>
                <p:cNvPr id="9106" name="Google Shape;9106;p83"/>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3"/>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83"/>
              <p:cNvGrpSpPr/>
              <p:nvPr/>
            </p:nvGrpSpPr>
            <p:grpSpPr>
              <a:xfrm>
                <a:off x="3866084" y="3412107"/>
                <a:ext cx="37776" cy="32357"/>
                <a:chOff x="3866084" y="3412107"/>
                <a:chExt cx="37776" cy="32357"/>
              </a:xfrm>
            </p:grpSpPr>
            <p:sp>
              <p:nvSpPr>
                <p:cNvPr id="9109" name="Google Shape;9109;p83"/>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3"/>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1" name="Google Shape;9111;p83"/>
              <p:cNvGrpSpPr/>
              <p:nvPr/>
            </p:nvGrpSpPr>
            <p:grpSpPr>
              <a:xfrm>
                <a:off x="4023919" y="3766409"/>
                <a:ext cx="37783" cy="32357"/>
                <a:chOff x="4023919" y="3766409"/>
                <a:chExt cx="37783" cy="32357"/>
              </a:xfrm>
            </p:grpSpPr>
            <p:sp>
              <p:nvSpPr>
                <p:cNvPr id="9112" name="Google Shape;9112;p83"/>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3"/>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83"/>
              <p:cNvGrpSpPr/>
              <p:nvPr/>
            </p:nvGrpSpPr>
            <p:grpSpPr>
              <a:xfrm>
                <a:off x="3973882" y="3779449"/>
                <a:ext cx="37776" cy="32357"/>
                <a:chOff x="3973882" y="3779449"/>
                <a:chExt cx="37776" cy="32357"/>
              </a:xfrm>
            </p:grpSpPr>
            <p:sp>
              <p:nvSpPr>
                <p:cNvPr id="9115" name="Google Shape;9115;p83"/>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3"/>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83"/>
              <p:cNvGrpSpPr/>
              <p:nvPr/>
            </p:nvGrpSpPr>
            <p:grpSpPr>
              <a:xfrm>
                <a:off x="4073398" y="3838028"/>
                <a:ext cx="37776" cy="32380"/>
                <a:chOff x="4073398" y="3838028"/>
                <a:chExt cx="37776" cy="32380"/>
              </a:xfrm>
            </p:grpSpPr>
            <p:sp>
              <p:nvSpPr>
                <p:cNvPr id="9118" name="Google Shape;9118;p83"/>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3"/>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0" name="Google Shape;9120;p83"/>
              <p:cNvGrpSpPr/>
              <p:nvPr/>
            </p:nvGrpSpPr>
            <p:grpSpPr>
              <a:xfrm>
                <a:off x="4342672" y="4144496"/>
                <a:ext cx="37752" cy="32364"/>
                <a:chOff x="4342672" y="4144496"/>
                <a:chExt cx="37752" cy="32364"/>
              </a:xfrm>
            </p:grpSpPr>
            <p:sp>
              <p:nvSpPr>
                <p:cNvPr id="9121" name="Google Shape;9121;p83"/>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3"/>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83"/>
              <p:cNvGrpSpPr/>
              <p:nvPr/>
            </p:nvGrpSpPr>
            <p:grpSpPr>
              <a:xfrm>
                <a:off x="4406386" y="4056872"/>
                <a:ext cx="37783" cy="32364"/>
                <a:chOff x="4406386" y="4056872"/>
                <a:chExt cx="37783" cy="32364"/>
              </a:xfrm>
            </p:grpSpPr>
            <p:sp>
              <p:nvSpPr>
                <p:cNvPr id="9124" name="Google Shape;9124;p83"/>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3"/>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83"/>
              <p:cNvGrpSpPr/>
              <p:nvPr/>
            </p:nvGrpSpPr>
            <p:grpSpPr>
              <a:xfrm>
                <a:off x="4284416" y="4245254"/>
                <a:ext cx="37783" cy="32357"/>
                <a:chOff x="4284416" y="4245254"/>
                <a:chExt cx="37783" cy="32357"/>
              </a:xfrm>
            </p:grpSpPr>
            <p:sp>
              <p:nvSpPr>
                <p:cNvPr id="9127" name="Google Shape;9127;p83"/>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3"/>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83"/>
              <p:cNvGrpSpPr/>
              <p:nvPr/>
            </p:nvGrpSpPr>
            <p:grpSpPr>
              <a:xfrm>
                <a:off x="4219057" y="4331258"/>
                <a:ext cx="37776" cy="32364"/>
                <a:chOff x="4219057" y="4331258"/>
                <a:chExt cx="37776" cy="32364"/>
              </a:xfrm>
            </p:grpSpPr>
            <p:sp>
              <p:nvSpPr>
                <p:cNvPr id="9130" name="Google Shape;9130;p83"/>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3"/>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83"/>
              <p:cNvGrpSpPr/>
              <p:nvPr/>
            </p:nvGrpSpPr>
            <p:grpSpPr>
              <a:xfrm>
                <a:off x="4204122" y="4141688"/>
                <a:ext cx="33497" cy="28699"/>
                <a:chOff x="4204122" y="4141688"/>
                <a:chExt cx="33497" cy="28699"/>
              </a:xfrm>
            </p:grpSpPr>
            <p:sp>
              <p:nvSpPr>
                <p:cNvPr id="9133" name="Google Shape;9133;p83"/>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3"/>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83"/>
              <p:cNvGrpSpPr/>
              <p:nvPr/>
            </p:nvGrpSpPr>
            <p:grpSpPr>
              <a:xfrm>
                <a:off x="4301546" y="4003869"/>
                <a:ext cx="38916" cy="33324"/>
                <a:chOff x="4301546" y="4003869"/>
                <a:chExt cx="38916" cy="33324"/>
              </a:xfrm>
            </p:grpSpPr>
            <p:sp>
              <p:nvSpPr>
                <p:cNvPr id="9136" name="Google Shape;9136;p83"/>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3"/>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83"/>
              <p:cNvGrpSpPr/>
              <p:nvPr/>
            </p:nvGrpSpPr>
            <p:grpSpPr>
              <a:xfrm>
                <a:off x="4210681" y="3924669"/>
                <a:ext cx="36549" cy="31366"/>
                <a:chOff x="4210681" y="3924669"/>
                <a:chExt cx="36549" cy="31366"/>
              </a:xfrm>
            </p:grpSpPr>
            <p:sp>
              <p:nvSpPr>
                <p:cNvPr id="9139" name="Google Shape;9139;p83"/>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3"/>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83"/>
              <p:cNvGrpSpPr/>
              <p:nvPr/>
            </p:nvGrpSpPr>
            <p:grpSpPr>
              <a:xfrm>
                <a:off x="3987771" y="3628874"/>
                <a:ext cx="31499" cy="26993"/>
                <a:chOff x="3987771" y="3628874"/>
                <a:chExt cx="31499" cy="26993"/>
              </a:xfrm>
            </p:grpSpPr>
            <p:sp>
              <p:nvSpPr>
                <p:cNvPr id="9142" name="Google Shape;9142;p83"/>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3"/>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83"/>
              <p:cNvGrpSpPr/>
              <p:nvPr/>
            </p:nvGrpSpPr>
            <p:grpSpPr>
              <a:xfrm>
                <a:off x="4087382" y="3775674"/>
                <a:ext cx="31405" cy="26898"/>
                <a:chOff x="4087382" y="3775674"/>
                <a:chExt cx="31405" cy="26898"/>
              </a:xfrm>
            </p:grpSpPr>
            <p:sp>
              <p:nvSpPr>
                <p:cNvPr id="9145" name="Google Shape;9145;p83"/>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3"/>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7" name="Google Shape;9147;p83"/>
              <p:cNvGrpSpPr/>
              <p:nvPr/>
            </p:nvGrpSpPr>
            <p:grpSpPr>
              <a:xfrm>
                <a:off x="4118873" y="3856637"/>
                <a:ext cx="31405" cy="26906"/>
                <a:chOff x="4118873" y="3856637"/>
                <a:chExt cx="31405" cy="26906"/>
              </a:xfrm>
            </p:grpSpPr>
            <p:sp>
              <p:nvSpPr>
                <p:cNvPr id="9148" name="Google Shape;9148;p83"/>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3"/>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83"/>
              <p:cNvGrpSpPr/>
              <p:nvPr/>
            </p:nvGrpSpPr>
            <p:grpSpPr>
              <a:xfrm>
                <a:off x="4168541" y="3639523"/>
                <a:ext cx="31499" cy="26906"/>
                <a:chOff x="4168541" y="3639523"/>
                <a:chExt cx="31499" cy="26906"/>
              </a:xfrm>
            </p:grpSpPr>
            <p:sp>
              <p:nvSpPr>
                <p:cNvPr id="9151" name="Google Shape;9151;p83"/>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3"/>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83"/>
              <p:cNvGrpSpPr/>
              <p:nvPr/>
            </p:nvGrpSpPr>
            <p:grpSpPr>
              <a:xfrm>
                <a:off x="3965789" y="3393545"/>
                <a:ext cx="31405" cy="26945"/>
                <a:chOff x="3965789" y="3393545"/>
                <a:chExt cx="31405" cy="26945"/>
              </a:xfrm>
            </p:grpSpPr>
            <p:sp>
              <p:nvSpPr>
                <p:cNvPr id="9154" name="Google Shape;9154;p83"/>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3"/>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83"/>
              <p:cNvGrpSpPr/>
              <p:nvPr/>
            </p:nvGrpSpPr>
            <p:grpSpPr>
              <a:xfrm>
                <a:off x="3925166" y="3491008"/>
                <a:ext cx="31405" cy="27001"/>
                <a:chOff x="3925166" y="3491008"/>
                <a:chExt cx="31405" cy="27001"/>
              </a:xfrm>
            </p:grpSpPr>
            <p:sp>
              <p:nvSpPr>
                <p:cNvPr id="9157" name="Google Shape;9157;p83"/>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3"/>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9" name="Google Shape;9159;p83"/>
              <p:cNvGrpSpPr/>
              <p:nvPr/>
            </p:nvGrpSpPr>
            <p:grpSpPr>
              <a:xfrm>
                <a:off x="3682845" y="3340976"/>
                <a:ext cx="31397" cy="26898"/>
                <a:chOff x="3682845" y="3340976"/>
                <a:chExt cx="31397" cy="26898"/>
              </a:xfrm>
            </p:grpSpPr>
            <p:sp>
              <p:nvSpPr>
                <p:cNvPr id="9160" name="Google Shape;9160;p83"/>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3"/>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83"/>
              <p:cNvGrpSpPr/>
              <p:nvPr/>
            </p:nvGrpSpPr>
            <p:grpSpPr>
              <a:xfrm>
                <a:off x="3795393" y="3353725"/>
                <a:ext cx="31499" cy="26993"/>
                <a:chOff x="3795393" y="3353725"/>
                <a:chExt cx="31499" cy="26993"/>
              </a:xfrm>
            </p:grpSpPr>
            <p:sp>
              <p:nvSpPr>
                <p:cNvPr id="9163" name="Google Shape;9163;p83"/>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3"/>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83"/>
              <p:cNvGrpSpPr/>
              <p:nvPr/>
            </p:nvGrpSpPr>
            <p:grpSpPr>
              <a:xfrm>
                <a:off x="4176909" y="4363221"/>
                <a:ext cx="38924" cy="33316"/>
                <a:chOff x="4176909" y="4363221"/>
                <a:chExt cx="38924" cy="33316"/>
              </a:xfrm>
            </p:grpSpPr>
            <p:sp>
              <p:nvSpPr>
                <p:cNvPr id="9166" name="Google Shape;9166;p83"/>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3"/>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83"/>
              <p:cNvGrpSpPr/>
              <p:nvPr/>
            </p:nvGrpSpPr>
            <p:grpSpPr>
              <a:xfrm>
                <a:off x="4226191" y="4007660"/>
                <a:ext cx="33560" cy="28770"/>
                <a:chOff x="4226191" y="4007660"/>
                <a:chExt cx="33560" cy="28770"/>
              </a:xfrm>
            </p:grpSpPr>
            <p:sp>
              <p:nvSpPr>
                <p:cNvPr id="9169" name="Google Shape;9169;p83"/>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3"/>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83"/>
              <p:cNvGrpSpPr/>
              <p:nvPr/>
            </p:nvGrpSpPr>
            <p:grpSpPr>
              <a:xfrm>
                <a:off x="3597785" y="3377045"/>
                <a:ext cx="33591" cy="28699"/>
                <a:chOff x="3597785" y="3377045"/>
                <a:chExt cx="33591" cy="28699"/>
              </a:xfrm>
            </p:grpSpPr>
            <p:sp>
              <p:nvSpPr>
                <p:cNvPr id="9172" name="Google Shape;9172;p83"/>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3"/>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83"/>
              <p:cNvGrpSpPr/>
              <p:nvPr/>
            </p:nvGrpSpPr>
            <p:grpSpPr>
              <a:xfrm>
                <a:off x="3887870" y="3669796"/>
                <a:ext cx="33591" cy="28692"/>
                <a:chOff x="3887870" y="3669796"/>
                <a:chExt cx="33591" cy="28692"/>
              </a:xfrm>
            </p:grpSpPr>
            <p:sp>
              <p:nvSpPr>
                <p:cNvPr id="9175" name="Google Shape;9175;p83"/>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3"/>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83"/>
              <p:cNvGrpSpPr/>
              <p:nvPr/>
            </p:nvGrpSpPr>
            <p:grpSpPr>
              <a:xfrm>
                <a:off x="3818320" y="3481625"/>
                <a:ext cx="33497" cy="28770"/>
                <a:chOff x="3818320" y="3481625"/>
                <a:chExt cx="33497" cy="28770"/>
              </a:xfrm>
            </p:grpSpPr>
            <p:sp>
              <p:nvSpPr>
                <p:cNvPr id="9178" name="Google Shape;9178;p83"/>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3"/>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83"/>
              <p:cNvGrpSpPr/>
              <p:nvPr/>
            </p:nvGrpSpPr>
            <p:grpSpPr>
              <a:xfrm>
                <a:off x="4278139" y="4120948"/>
                <a:ext cx="37492" cy="32129"/>
                <a:chOff x="4278139" y="4120948"/>
                <a:chExt cx="37492" cy="32129"/>
              </a:xfrm>
            </p:grpSpPr>
            <p:sp>
              <p:nvSpPr>
                <p:cNvPr id="9181" name="Google Shape;9181;p83"/>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3"/>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83"/>
              <p:cNvGrpSpPr/>
              <p:nvPr/>
            </p:nvGrpSpPr>
            <p:grpSpPr>
              <a:xfrm>
                <a:off x="4419898" y="3977388"/>
                <a:ext cx="33497" cy="28692"/>
                <a:chOff x="4419898" y="3977388"/>
                <a:chExt cx="33497" cy="28692"/>
              </a:xfrm>
            </p:grpSpPr>
            <p:sp>
              <p:nvSpPr>
                <p:cNvPr id="9184" name="Google Shape;9184;p83"/>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3"/>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6" name="Google Shape;9186;p83"/>
              <p:cNvGrpSpPr/>
              <p:nvPr/>
            </p:nvGrpSpPr>
            <p:grpSpPr>
              <a:xfrm>
                <a:off x="4158930" y="4034684"/>
                <a:ext cx="33497" cy="28762"/>
                <a:chOff x="4158930" y="4034684"/>
                <a:chExt cx="33497" cy="28762"/>
              </a:xfrm>
            </p:grpSpPr>
            <p:sp>
              <p:nvSpPr>
                <p:cNvPr id="9187" name="Google Shape;9187;p83"/>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3"/>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83"/>
              <p:cNvGrpSpPr/>
              <p:nvPr/>
            </p:nvGrpSpPr>
            <p:grpSpPr>
              <a:xfrm>
                <a:off x="4134949" y="3957049"/>
                <a:ext cx="33497" cy="28770"/>
                <a:chOff x="4134949" y="3957049"/>
                <a:chExt cx="33497" cy="28770"/>
              </a:xfrm>
            </p:grpSpPr>
            <p:sp>
              <p:nvSpPr>
                <p:cNvPr id="9190" name="Google Shape;9190;p83"/>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3"/>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2" name="Google Shape;9192;p83"/>
              <p:cNvGrpSpPr/>
              <p:nvPr/>
            </p:nvGrpSpPr>
            <p:grpSpPr>
              <a:xfrm>
                <a:off x="4193653" y="4184403"/>
                <a:ext cx="43580" cy="37264"/>
                <a:chOff x="4193653" y="4184403"/>
                <a:chExt cx="43580" cy="37264"/>
              </a:xfrm>
            </p:grpSpPr>
            <p:sp>
              <p:nvSpPr>
                <p:cNvPr id="9193" name="Google Shape;9193;p83"/>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3"/>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5" name="Google Shape;9195;p83"/>
              <p:cNvGrpSpPr/>
              <p:nvPr/>
            </p:nvGrpSpPr>
            <p:grpSpPr>
              <a:xfrm>
                <a:off x="4343600" y="3943844"/>
                <a:ext cx="43580" cy="37312"/>
                <a:chOff x="4343600" y="3943844"/>
                <a:chExt cx="43580" cy="37312"/>
              </a:xfrm>
            </p:grpSpPr>
            <p:sp>
              <p:nvSpPr>
                <p:cNvPr id="9196" name="Google Shape;9196;p83"/>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3"/>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83"/>
              <p:cNvGrpSpPr/>
              <p:nvPr/>
            </p:nvGrpSpPr>
            <p:grpSpPr>
              <a:xfrm>
                <a:off x="4172339" y="3381693"/>
                <a:ext cx="31499" cy="27001"/>
                <a:chOff x="4172339" y="3381693"/>
                <a:chExt cx="31499" cy="27001"/>
              </a:xfrm>
            </p:grpSpPr>
            <p:sp>
              <p:nvSpPr>
                <p:cNvPr id="9199" name="Google Shape;9199;p83"/>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3"/>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9204"/>
        <p:cNvGrpSpPr/>
        <p:nvPr/>
      </p:nvGrpSpPr>
      <p:grpSpPr>
        <a:xfrm>
          <a:off x="0" y="0"/>
          <a:ext cx="0" cy="0"/>
          <a:chOff x="0" y="0"/>
          <a:chExt cx="0" cy="0"/>
        </a:xfrm>
      </p:grpSpPr>
      <p:grpSp>
        <p:nvGrpSpPr>
          <p:cNvPr id="9205" name="Google Shape;9205;p84"/>
          <p:cNvGrpSpPr/>
          <p:nvPr/>
        </p:nvGrpSpPr>
        <p:grpSpPr>
          <a:xfrm>
            <a:off x="729274" y="1175734"/>
            <a:ext cx="2507799" cy="206239"/>
            <a:chOff x="106648" y="895722"/>
            <a:chExt cx="4481413" cy="374300"/>
          </a:xfrm>
        </p:grpSpPr>
        <p:grpSp>
          <p:nvGrpSpPr>
            <p:cNvPr id="9206" name="Google Shape;9206;p84"/>
            <p:cNvGrpSpPr/>
            <p:nvPr/>
          </p:nvGrpSpPr>
          <p:grpSpPr>
            <a:xfrm>
              <a:off x="2233276" y="895722"/>
              <a:ext cx="1082667" cy="223591"/>
              <a:chOff x="4808316" y="2800065"/>
              <a:chExt cx="1999386" cy="412910"/>
            </a:xfrm>
          </p:grpSpPr>
          <p:sp>
            <p:nvSpPr>
              <p:cNvPr id="9207" name="Google Shape;9207;p84"/>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8" name="Google Shape;9208;p84"/>
              <p:cNvGrpSpPr/>
              <p:nvPr/>
            </p:nvGrpSpPr>
            <p:grpSpPr>
              <a:xfrm>
                <a:off x="4808316" y="2800065"/>
                <a:ext cx="92400" cy="411825"/>
                <a:chOff x="845575" y="2563700"/>
                <a:chExt cx="92400" cy="411825"/>
              </a:xfrm>
            </p:grpSpPr>
            <p:cxnSp>
              <p:nvCxnSpPr>
                <p:cNvPr id="9209" name="Google Shape;9209;p8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210" name="Google Shape;9210;p8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11" name="Google Shape;9211;p84"/>
            <p:cNvGrpSpPr/>
            <p:nvPr/>
          </p:nvGrpSpPr>
          <p:grpSpPr>
            <a:xfrm>
              <a:off x="106648" y="895722"/>
              <a:ext cx="1088401" cy="223591"/>
              <a:chOff x="881025" y="2800065"/>
              <a:chExt cx="2009975" cy="412910"/>
            </a:xfrm>
          </p:grpSpPr>
          <p:sp>
            <p:nvSpPr>
              <p:cNvPr id="9212" name="Google Shape;9212;p84"/>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3" name="Google Shape;9213;p84"/>
              <p:cNvGrpSpPr/>
              <p:nvPr/>
            </p:nvGrpSpPr>
            <p:grpSpPr>
              <a:xfrm>
                <a:off x="881025" y="2800065"/>
                <a:ext cx="92400" cy="411825"/>
                <a:chOff x="845575" y="2563700"/>
                <a:chExt cx="92400" cy="411825"/>
              </a:xfrm>
            </p:grpSpPr>
            <p:cxnSp>
              <p:nvCxnSpPr>
                <p:cNvPr id="9214" name="Google Shape;9214;p8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215" name="Google Shape;9215;p8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16" name="Google Shape;9216;p84"/>
            <p:cNvGrpSpPr/>
            <p:nvPr/>
          </p:nvGrpSpPr>
          <p:grpSpPr>
            <a:xfrm>
              <a:off x="1172346" y="1047018"/>
              <a:ext cx="1083151" cy="223003"/>
              <a:chOff x="2849073" y="3079467"/>
              <a:chExt cx="2000279" cy="411825"/>
            </a:xfrm>
          </p:grpSpPr>
          <p:sp>
            <p:nvSpPr>
              <p:cNvPr id="9217" name="Google Shape;9217;p84"/>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8" name="Google Shape;9218;p84"/>
              <p:cNvGrpSpPr/>
              <p:nvPr/>
            </p:nvGrpSpPr>
            <p:grpSpPr>
              <a:xfrm rot="10800000">
                <a:off x="2849073" y="3079467"/>
                <a:ext cx="92400" cy="411825"/>
                <a:chOff x="2070100" y="2563700"/>
                <a:chExt cx="92400" cy="411825"/>
              </a:xfrm>
            </p:grpSpPr>
            <p:cxnSp>
              <p:nvCxnSpPr>
                <p:cNvPr id="9219" name="Google Shape;9219;p8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220" name="Google Shape;9220;p8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21" name="Google Shape;9221;p84"/>
            <p:cNvGrpSpPr/>
            <p:nvPr/>
          </p:nvGrpSpPr>
          <p:grpSpPr>
            <a:xfrm>
              <a:off x="3290132" y="1047018"/>
              <a:ext cx="1297929" cy="223003"/>
              <a:chOff x="6760035" y="3079467"/>
              <a:chExt cx="2396914" cy="411825"/>
            </a:xfrm>
          </p:grpSpPr>
          <p:sp>
            <p:nvSpPr>
              <p:cNvPr id="9222" name="Google Shape;9222;p84"/>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3" name="Google Shape;9223;p84"/>
              <p:cNvGrpSpPr/>
              <p:nvPr/>
            </p:nvGrpSpPr>
            <p:grpSpPr>
              <a:xfrm rot="10800000">
                <a:off x="6760035" y="3079467"/>
                <a:ext cx="92400" cy="411825"/>
                <a:chOff x="2070100" y="2563700"/>
                <a:chExt cx="92400" cy="411825"/>
              </a:xfrm>
            </p:grpSpPr>
            <p:cxnSp>
              <p:nvCxnSpPr>
                <p:cNvPr id="9224" name="Google Shape;9224;p8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225" name="Google Shape;9225;p8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226" name="Google Shape;9226;p84"/>
          <p:cNvGrpSpPr/>
          <p:nvPr/>
        </p:nvGrpSpPr>
        <p:grpSpPr>
          <a:xfrm>
            <a:off x="2147036" y="3575105"/>
            <a:ext cx="1086701" cy="799429"/>
            <a:chOff x="2183288" y="3555572"/>
            <a:chExt cx="1136241" cy="835873"/>
          </a:xfrm>
        </p:grpSpPr>
        <p:sp>
          <p:nvSpPr>
            <p:cNvPr id="9227" name="Google Shape;9227;p84"/>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8" name="Google Shape;9228;p84"/>
            <p:cNvGrpSpPr/>
            <p:nvPr/>
          </p:nvGrpSpPr>
          <p:grpSpPr>
            <a:xfrm>
              <a:off x="2205895" y="3637269"/>
              <a:ext cx="1089848" cy="724993"/>
              <a:chOff x="2205895" y="3637269"/>
              <a:chExt cx="1089848" cy="724993"/>
            </a:xfrm>
          </p:grpSpPr>
          <p:sp>
            <p:nvSpPr>
              <p:cNvPr id="9229" name="Google Shape;9229;p84"/>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4"/>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4"/>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4"/>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4"/>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4"/>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5" name="Google Shape;9235;p84"/>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6" name="Google Shape;9236;p84"/>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9237" name="Google Shape;9237;p84"/>
            <p:cNvGrpSpPr/>
            <p:nvPr/>
          </p:nvGrpSpPr>
          <p:grpSpPr>
            <a:xfrm>
              <a:off x="3173850" y="3779426"/>
              <a:ext cx="145679" cy="70048"/>
              <a:chOff x="3173850" y="3779426"/>
              <a:chExt cx="145679" cy="70048"/>
            </a:xfrm>
          </p:grpSpPr>
          <p:cxnSp>
            <p:nvCxnSpPr>
              <p:cNvPr id="9238" name="Google Shape;9238;p84"/>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9239" name="Google Shape;9239;p84"/>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84"/>
            <p:cNvGrpSpPr/>
            <p:nvPr/>
          </p:nvGrpSpPr>
          <p:grpSpPr>
            <a:xfrm>
              <a:off x="2183288" y="4139483"/>
              <a:ext cx="145133" cy="70048"/>
              <a:chOff x="2183288" y="4139483"/>
              <a:chExt cx="145133" cy="70048"/>
            </a:xfrm>
          </p:grpSpPr>
          <p:cxnSp>
            <p:nvCxnSpPr>
              <p:cNvPr id="9241" name="Google Shape;9241;p84"/>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9242" name="Google Shape;9242;p84"/>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3" name="Google Shape;9243;p84"/>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4" name="Google Shape;9244;p84"/>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9245" name="Google Shape;9245;p84"/>
            <p:cNvGrpSpPr/>
            <p:nvPr/>
          </p:nvGrpSpPr>
          <p:grpSpPr>
            <a:xfrm>
              <a:off x="2943836" y="4268886"/>
              <a:ext cx="60717" cy="122559"/>
              <a:chOff x="2943836" y="4268886"/>
              <a:chExt cx="60717" cy="122559"/>
            </a:xfrm>
          </p:grpSpPr>
          <p:sp>
            <p:nvSpPr>
              <p:cNvPr id="9246" name="Google Shape;9246;p84"/>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7" name="Google Shape;9247;p84"/>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9248" name="Google Shape;9248;p84"/>
          <p:cNvGrpSpPr/>
          <p:nvPr/>
        </p:nvGrpSpPr>
        <p:grpSpPr>
          <a:xfrm>
            <a:off x="3409981" y="1496104"/>
            <a:ext cx="1675870" cy="758251"/>
            <a:chOff x="3530532" y="1496185"/>
            <a:chExt cx="1562000" cy="706730"/>
          </a:xfrm>
        </p:grpSpPr>
        <p:cxnSp>
          <p:nvCxnSpPr>
            <p:cNvPr id="9249" name="Google Shape;9249;p84"/>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9250" name="Google Shape;9250;p84"/>
            <p:cNvGrpSpPr/>
            <p:nvPr/>
          </p:nvGrpSpPr>
          <p:grpSpPr>
            <a:xfrm>
              <a:off x="3530532" y="1496185"/>
              <a:ext cx="323430" cy="463587"/>
              <a:chOff x="3530532" y="1496185"/>
              <a:chExt cx="323430" cy="463587"/>
            </a:xfrm>
          </p:grpSpPr>
          <p:grpSp>
            <p:nvGrpSpPr>
              <p:cNvPr id="9251" name="Google Shape;9251;p84"/>
              <p:cNvGrpSpPr/>
              <p:nvPr/>
            </p:nvGrpSpPr>
            <p:grpSpPr>
              <a:xfrm>
                <a:off x="3567462" y="1496185"/>
                <a:ext cx="286500" cy="361376"/>
                <a:chOff x="3567462" y="1496185"/>
                <a:chExt cx="286500" cy="361376"/>
              </a:xfrm>
            </p:grpSpPr>
            <p:cxnSp>
              <p:nvCxnSpPr>
                <p:cNvPr id="9252" name="Google Shape;9252;p84"/>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9253" name="Google Shape;9253;p84"/>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4" name="Google Shape;9254;p84"/>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5" name="Google Shape;9255;p84"/>
            <p:cNvGrpSpPr/>
            <p:nvPr/>
          </p:nvGrpSpPr>
          <p:grpSpPr>
            <a:xfrm>
              <a:off x="3891569" y="1779209"/>
              <a:ext cx="323945" cy="423706"/>
              <a:chOff x="3891569" y="1779209"/>
              <a:chExt cx="323945" cy="423706"/>
            </a:xfrm>
          </p:grpSpPr>
          <p:grpSp>
            <p:nvGrpSpPr>
              <p:cNvPr id="9256" name="Google Shape;9256;p84"/>
              <p:cNvGrpSpPr/>
              <p:nvPr/>
            </p:nvGrpSpPr>
            <p:grpSpPr>
              <a:xfrm>
                <a:off x="3929014" y="1881638"/>
                <a:ext cx="286500" cy="321278"/>
                <a:chOff x="3929014" y="1881638"/>
                <a:chExt cx="286500" cy="321278"/>
              </a:xfrm>
            </p:grpSpPr>
            <p:cxnSp>
              <p:nvCxnSpPr>
                <p:cNvPr id="9257" name="Google Shape;9257;p84"/>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9258" name="Google Shape;9258;p84"/>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9" name="Google Shape;9259;p84"/>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0" name="Google Shape;9260;p84"/>
            <p:cNvGrpSpPr/>
            <p:nvPr/>
          </p:nvGrpSpPr>
          <p:grpSpPr>
            <a:xfrm>
              <a:off x="4252606" y="1496185"/>
              <a:ext cx="324721" cy="463587"/>
              <a:chOff x="4252606" y="1496185"/>
              <a:chExt cx="324721" cy="463587"/>
            </a:xfrm>
          </p:grpSpPr>
          <p:grpSp>
            <p:nvGrpSpPr>
              <p:cNvPr id="9261" name="Google Shape;9261;p84"/>
              <p:cNvGrpSpPr/>
              <p:nvPr/>
            </p:nvGrpSpPr>
            <p:grpSpPr>
              <a:xfrm>
                <a:off x="4290828" y="1496185"/>
                <a:ext cx="286500" cy="361376"/>
                <a:chOff x="4290828" y="1496185"/>
                <a:chExt cx="286500" cy="361376"/>
              </a:xfrm>
            </p:grpSpPr>
            <p:cxnSp>
              <p:nvCxnSpPr>
                <p:cNvPr id="9262" name="Google Shape;9262;p84"/>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9263" name="Google Shape;9263;p84"/>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4" name="Google Shape;9264;p84"/>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5" name="Google Shape;9265;p84"/>
            <p:cNvGrpSpPr/>
            <p:nvPr/>
          </p:nvGrpSpPr>
          <p:grpSpPr>
            <a:xfrm>
              <a:off x="4613643" y="1763716"/>
              <a:ext cx="325308" cy="439200"/>
              <a:chOff x="4613643" y="1763716"/>
              <a:chExt cx="325308" cy="439200"/>
            </a:xfrm>
          </p:grpSpPr>
          <p:grpSp>
            <p:nvGrpSpPr>
              <p:cNvPr id="9266" name="Google Shape;9266;p84"/>
              <p:cNvGrpSpPr/>
              <p:nvPr/>
            </p:nvGrpSpPr>
            <p:grpSpPr>
              <a:xfrm>
                <a:off x="4652451" y="1879538"/>
                <a:ext cx="286500" cy="323378"/>
                <a:chOff x="4652451" y="1879538"/>
                <a:chExt cx="286500" cy="323378"/>
              </a:xfrm>
            </p:grpSpPr>
            <p:cxnSp>
              <p:nvCxnSpPr>
                <p:cNvPr id="9267" name="Google Shape;9267;p84"/>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9268" name="Google Shape;9268;p84"/>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9" name="Google Shape;9269;p84"/>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0" name="Google Shape;9270;p84"/>
          <p:cNvGrpSpPr/>
          <p:nvPr/>
        </p:nvGrpSpPr>
        <p:grpSpPr>
          <a:xfrm>
            <a:off x="3421841" y="2349730"/>
            <a:ext cx="1652173" cy="391517"/>
            <a:chOff x="3512551" y="2358270"/>
            <a:chExt cx="1597383" cy="378533"/>
          </a:xfrm>
        </p:grpSpPr>
        <p:cxnSp>
          <p:nvCxnSpPr>
            <p:cNvPr id="9271" name="Google Shape;9271;p84"/>
            <p:cNvCxnSpPr>
              <a:stCxn id="9272" idx="6"/>
              <a:endCxn id="9273"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9274" name="Google Shape;9274;p84"/>
            <p:cNvGrpSpPr/>
            <p:nvPr/>
          </p:nvGrpSpPr>
          <p:grpSpPr>
            <a:xfrm>
              <a:off x="3512551" y="2358270"/>
              <a:ext cx="225647" cy="307714"/>
              <a:chOff x="2182679" y="2004714"/>
              <a:chExt cx="792300" cy="1080458"/>
            </a:xfrm>
          </p:grpSpPr>
          <p:cxnSp>
            <p:nvCxnSpPr>
              <p:cNvPr id="9275" name="Google Shape;9275;p84"/>
              <p:cNvCxnSpPr>
                <a:stCxn id="9276"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9272" name="Google Shape;9272;p84"/>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4"/>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7" name="Google Shape;9277;p84"/>
            <p:cNvGrpSpPr/>
            <p:nvPr/>
          </p:nvGrpSpPr>
          <p:grpSpPr>
            <a:xfrm>
              <a:off x="3969644" y="2440153"/>
              <a:ext cx="225853" cy="296651"/>
              <a:chOff x="3775710" y="1729289"/>
              <a:chExt cx="136500" cy="179289"/>
            </a:xfrm>
          </p:grpSpPr>
          <p:cxnSp>
            <p:nvCxnSpPr>
              <p:cNvPr id="9278" name="Google Shape;9278;p84"/>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9279" name="Google Shape;9279;p84"/>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4"/>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84"/>
            <p:cNvGrpSpPr/>
            <p:nvPr/>
          </p:nvGrpSpPr>
          <p:grpSpPr>
            <a:xfrm>
              <a:off x="4427051" y="2358270"/>
              <a:ext cx="225647" cy="307714"/>
              <a:chOff x="5393704" y="2004714"/>
              <a:chExt cx="792300" cy="1080458"/>
            </a:xfrm>
          </p:grpSpPr>
          <p:cxnSp>
            <p:nvCxnSpPr>
              <p:cNvPr id="9282" name="Google Shape;9282;p84"/>
              <p:cNvCxnSpPr>
                <a:stCxn id="9283"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9284" name="Google Shape;9284;p84"/>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4"/>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84"/>
            <p:cNvGrpSpPr/>
            <p:nvPr/>
          </p:nvGrpSpPr>
          <p:grpSpPr>
            <a:xfrm>
              <a:off x="4884287" y="2440252"/>
              <a:ext cx="225647" cy="296532"/>
              <a:chOff x="6999166" y="2292572"/>
              <a:chExt cx="792300" cy="1041192"/>
            </a:xfrm>
          </p:grpSpPr>
          <p:cxnSp>
            <p:nvCxnSpPr>
              <p:cNvPr id="9286" name="Google Shape;9286;p84"/>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9273" name="Google Shape;9273;p84"/>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4"/>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8" name="Google Shape;9288;p84"/>
          <p:cNvGrpSpPr/>
          <p:nvPr/>
        </p:nvGrpSpPr>
        <p:grpSpPr>
          <a:xfrm>
            <a:off x="6842649" y="1185930"/>
            <a:ext cx="1581844" cy="732818"/>
            <a:chOff x="634175" y="2986275"/>
            <a:chExt cx="3147949" cy="1458344"/>
          </a:xfrm>
        </p:grpSpPr>
        <p:cxnSp>
          <p:nvCxnSpPr>
            <p:cNvPr id="9289" name="Google Shape;9289;p84"/>
            <p:cNvCxnSpPr>
              <a:stCxn id="9290" idx="4"/>
              <a:endCxn id="9291"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9292" name="Google Shape;9292;p84"/>
            <p:cNvCxnSpPr>
              <a:stCxn id="9291" idx="0"/>
              <a:endCxn id="9293"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9294" name="Google Shape;9294;p84"/>
            <p:cNvCxnSpPr>
              <a:stCxn id="9293" idx="4"/>
              <a:endCxn id="9295"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9296" name="Google Shape;9296;p84"/>
            <p:cNvCxnSpPr>
              <a:stCxn id="9295" idx="0"/>
              <a:endCxn id="9297"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9297" name="Google Shape;9297;p84"/>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93" name="Google Shape;9293;p84"/>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90" name="Google Shape;9290;p84"/>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95" name="Google Shape;9295;p84"/>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91" name="Google Shape;9291;p84"/>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298" name="Google Shape;9298;p84"/>
          <p:cNvGrpSpPr/>
          <p:nvPr/>
        </p:nvGrpSpPr>
        <p:grpSpPr>
          <a:xfrm>
            <a:off x="3410364" y="2880240"/>
            <a:ext cx="1675128" cy="313674"/>
            <a:chOff x="998425" y="1182125"/>
            <a:chExt cx="1065400" cy="199500"/>
          </a:xfrm>
        </p:grpSpPr>
        <p:sp>
          <p:nvSpPr>
            <p:cNvPr id="9299" name="Google Shape;9299;p8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4" name="Google Shape;9304;p84"/>
          <p:cNvGrpSpPr/>
          <p:nvPr/>
        </p:nvGrpSpPr>
        <p:grpSpPr>
          <a:xfrm>
            <a:off x="3410363" y="3836206"/>
            <a:ext cx="1675129" cy="525345"/>
            <a:chOff x="5194708" y="3484366"/>
            <a:chExt cx="3148148" cy="987304"/>
          </a:xfrm>
        </p:grpSpPr>
        <p:grpSp>
          <p:nvGrpSpPr>
            <p:cNvPr id="9305" name="Google Shape;9305;p84"/>
            <p:cNvGrpSpPr/>
            <p:nvPr/>
          </p:nvGrpSpPr>
          <p:grpSpPr>
            <a:xfrm>
              <a:off x="7531521" y="3484366"/>
              <a:ext cx="811335" cy="987304"/>
              <a:chOff x="3379425" y="1617275"/>
              <a:chExt cx="1090650" cy="1327200"/>
            </a:xfrm>
          </p:grpSpPr>
          <p:sp>
            <p:nvSpPr>
              <p:cNvPr id="9306" name="Google Shape;9306;p8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9" name="Google Shape;9309;p84"/>
            <p:cNvGrpSpPr/>
            <p:nvPr/>
          </p:nvGrpSpPr>
          <p:grpSpPr>
            <a:xfrm>
              <a:off x="6752546" y="3484366"/>
              <a:ext cx="811428" cy="987304"/>
              <a:chOff x="2332275" y="1617275"/>
              <a:chExt cx="1090775" cy="1327200"/>
            </a:xfrm>
          </p:grpSpPr>
          <p:sp>
            <p:nvSpPr>
              <p:cNvPr id="9310" name="Google Shape;9310;p8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84"/>
            <p:cNvGrpSpPr/>
            <p:nvPr/>
          </p:nvGrpSpPr>
          <p:grpSpPr>
            <a:xfrm>
              <a:off x="5973664" y="3484366"/>
              <a:ext cx="811335" cy="987304"/>
              <a:chOff x="1285250" y="1617275"/>
              <a:chExt cx="1090650" cy="1327200"/>
            </a:xfrm>
          </p:grpSpPr>
          <p:sp>
            <p:nvSpPr>
              <p:cNvPr id="9314" name="Google Shape;9314;p8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7" name="Google Shape;9317;p84"/>
            <p:cNvGrpSpPr/>
            <p:nvPr/>
          </p:nvGrpSpPr>
          <p:grpSpPr>
            <a:xfrm>
              <a:off x="5194708" y="3484366"/>
              <a:ext cx="811409" cy="987304"/>
              <a:chOff x="238125" y="1617275"/>
              <a:chExt cx="1090750" cy="1327200"/>
            </a:xfrm>
          </p:grpSpPr>
          <p:sp>
            <p:nvSpPr>
              <p:cNvPr id="9318" name="Google Shape;9318;p8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21" name="Google Shape;9321;p84"/>
          <p:cNvGrpSpPr/>
          <p:nvPr/>
        </p:nvGrpSpPr>
        <p:grpSpPr>
          <a:xfrm>
            <a:off x="6844048" y="2482095"/>
            <a:ext cx="1579046" cy="522230"/>
            <a:chOff x="6853641" y="2534077"/>
            <a:chExt cx="1515545" cy="501229"/>
          </a:xfrm>
        </p:grpSpPr>
        <p:grpSp>
          <p:nvGrpSpPr>
            <p:cNvPr id="9322" name="Google Shape;9322;p84"/>
            <p:cNvGrpSpPr/>
            <p:nvPr/>
          </p:nvGrpSpPr>
          <p:grpSpPr>
            <a:xfrm>
              <a:off x="6853641" y="2618923"/>
              <a:ext cx="1515545" cy="324556"/>
              <a:chOff x="6853641" y="2618923"/>
              <a:chExt cx="1515545" cy="324556"/>
            </a:xfrm>
          </p:grpSpPr>
          <p:sp>
            <p:nvSpPr>
              <p:cNvPr id="9323" name="Google Shape;9323;p84"/>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4"/>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4"/>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4"/>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4"/>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8" name="Google Shape;9328;p84"/>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4"/>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4"/>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4"/>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4"/>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84"/>
          <p:cNvGrpSpPr/>
          <p:nvPr/>
        </p:nvGrpSpPr>
        <p:grpSpPr>
          <a:xfrm>
            <a:off x="3438940" y="3357136"/>
            <a:ext cx="1617976" cy="346616"/>
            <a:chOff x="1808063" y="4294338"/>
            <a:chExt cx="3370782" cy="721817"/>
          </a:xfrm>
        </p:grpSpPr>
        <p:sp>
          <p:nvSpPr>
            <p:cNvPr id="9334" name="Google Shape;9334;p8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4" name="Google Shape;9344;p84"/>
          <p:cNvGrpSpPr/>
          <p:nvPr/>
        </p:nvGrpSpPr>
        <p:grpSpPr>
          <a:xfrm>
            <a:off x="5264936" y="4023886"/>
            <a:ext cx="1417067" cy="350605"/>
            <a:chOff x="4234950" y="2101012"/>
            <a:chExt cx="4219974" cy="1044090"/>
          </a:xfrm>
        </p:grpSpPr>
        <p:sp>
          <p:nvSpPr>
            <p:cNvPr id="9345" name="Google Shape;9345;p84"/>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4"/>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4"/>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4"/>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4"/>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4"/>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4"/>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4"/>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4"/>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4"/>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4"/>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4"/>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4"/>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4"/>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4"/>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4"/>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1" name="Google Shape;9361;p84"/>
          <p:cNvGrpSpPr/>
          <p:nvPr/>
        </p:nvGrpSpPr>
        <p:grpSpPr>
          <a:xfrm>
            <a:off x="6840408" y="2014643"/>
            <a:ext cx="1586327" cy="371557"/>
            <a:chOff x="1247650" y="2075423"/>
            <a:chExt cx="6648477" cy="1557238"/>
          </a:xfrm>
        </p:grpSpPr>
        <p:sp>
          <p:nvSpPr>
            <p:cNvPr id="9362" name="Google Shape;9362;p8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8" name="Google Shape;9368;p84"/>
          <p:cNvGrpSpPr/>
          <p:nvPr/>
        </p:nvGrpSpPr>
        <p:grpSpPr>
          <a:xfrm>
            <a:off x="5271678" y="1167833"/>
            <a:ext cx="1415601" cy="1648533"/>
            <a:chOff x="1839112" y="2209163"/>
            <a:chExt cx="1918159" cy="2233784"/>
          </a:xfrm>
        </p:grpSpPr>
        <p:sp>
          <p:nvSpPr>
            <p:cNvPr id="9369" name="Google Shape;9369;p84"/>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4"/>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4"/>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72" name="Google Shape;9372;p84"/>
            <p:cNvCxnSpPr>
              <a:stCxn id="9369" idx="6"/>
              <a:endCxn id="9370"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9373" name="Google Shape;9373;p84"/>
            <p:cNvCxnSpPr>
              <a:stCxn id="9370" idx="4"/>
              <a:endCxn id="9374"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9375" name="Google Shape;9375;p84"/>
            <p:cNvCxnSpPr>
              <a:stCxn id="9374" idx="6"/>
              <a:endCxn id="9371"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9376" name="Google Shape;9376;p84"/>
            <p:cNvCxnSpPr>
              <a:stCxn id="9371" idx="4"/>
              <a:endCxn id="9377"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9374" name="Google Shape;9374;p84"/>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4"/>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4"/>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79" name="Google Shape;9379;p84"/>
            <p:cNvCxnSpPr>
              <a:endCxn id="9378"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9380" name="Google Shape;9380;p84"/>
          <p:cNvGrpSpPr/>
          <p:nvPr/>
        </p:nvGrpSpPr>
        <p:grpSpPr>
          <a:xfrm>
            <a:off x="3428944" y="1185917"/>
            <a:ext cx="1637968" cy="154942"/>
            <a:chOff x="238125" y="2506075"/>
            <a:chExt cx="7115411" cy="673075"/>
          </a:xfrm>
        </p:grpSpPr>
        <p:sp>
          <p:nvSpPr>
            <p:cNvPr id="9381" name="Google Shape;9381;p8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84"/>
          <p:cNvGrpSpPr/>
          <p:nvPr/>
        </p:nvGrpSpPr>
        <p:grpSpPr>
          <a:xfrm>
            <a:off x="1969680" y="1500635"/>
            <a:ext cx="1262932" cy="785408"/>
            <a:chOff x="548861" y="389676"/>
            <a:chExt cx="3843371" cy="2390163"/>
          </a:xfrm>
        </p:grpSpPr>
        <p:cxnSp>
          <p:nvCxnSpPr>
            <p:cNvPr id="9387" name="Google Shape;9387;p84"/>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9388" name="Google Shape;9388;p84"/>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9389" name="Google Shape;9389;p84"/>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9390" name="Google Shape;9390;p84"/>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9391" name="Google Shape;9391;p84"/>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392" name="Google Shape;9392;p84"/>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93" name="Google Shape;9393;p84"/>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394" name="Google Shape;9394;p84"/>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4"/>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4"/>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4"/>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4"/>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4"/>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84"/>
          <p:cNvGrpSpPr/>
          <p:nvPr/>
        </p:nvGrpSpPr>
        <p:grpSpPr>
          <a:xfrm>
            <a:off x="757812" y="2607512"/>
            <a:ext cx="1412054" cy="633562"/>
            <a:chOff x="1187400" y="2529299"/>
            <a:chExt cx="6769193" cy="2241903"/>
          </a:xfrm>
        </p:grpSpPr>
        <p:sp>
          <p:nvSpPr>
            <p:cNvPr id="9401" name="Google Shape;9401;p84"/>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402" name="Google Shape;9402;p84"/>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403" name="Google Shape;9403;p84"/>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404" name="Google Shape;9404;p84"/>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405" name="Google Shape;9405;p84"/>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406" name="Google Shape;9406;p84"/>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407" name="Google Shape;9407;p84"/>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9408" name="Google Shape;9408;p84"/>
            <p:cNvCxnSpPr>
              <a:stCxn id="9401" idx="2"/>
              <a:endCxn id="9402"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9409" name="Google Shape;9409;p84"/>
            <p:cNvCxnSpPr>
              <a:stCxn id="9403" idx="0"/>
              <a:endCxn id="9401"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9410" name="Google Shape;9410;p84"/>
            <p:cNvCxnSpPr>
              <a:stCxn id="9403" idx="2"/>
              <a:endCxn id="9405"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9411" name="Google Shape;9411;p84"/>
            <p:cNvCxnSpPr>
              <a:stCxn id="9404" idx="0"/>
              <a:endCxn id="9403"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9412" name="Google Shape;9412;p84"/>
            <p:cNvCxnSpPr>
              <a:stCxn id="9402" idx="2"/>
              <a:endCxn id="9407"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9413" name="Google Shape;9413;p84"/>
            <p:cNvCxnSpPr>
              <a:stCxn id="9406" idx="0"/>
              <a:endCxn id="9402"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9414" name="Google Shape;9414;p84"/>
          <p:cNvGrpSpPr/>
          <p:nvPr/>
        </p:nvGrpSpPr>
        <p:grpSpPr>
          <a:xfrm>
            <a:off x="6844058" y="3100221"/>
            <a:ext cx="1579035" cy="540873"/>
            <a:chOff x="6895650" y="3126697"/>
            <a:chExt cx="1436662" cy="492105"/>
          </a:xfrm>
        </p:grpSpPr>
        <p:sp>
          <p:nvSpPr>
            <p:cNvPr id="9415" name="Google Shape;9415;p84"/>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4"/>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4"/>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4"/>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4"/>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0" name="Google Shape;9420;p84"/>
            <p:cNvGrpSpPr/>
            <p:nvPr/>
          </p:nvGrpSpPr>
          <p:grpSpPr>
            <a:xfrm>
              <a:off x="6995957" y="3335810"/>
              <a:ext cx="1230393" cy="71754"/>
              <a:chOff x="6995957" y="3287964"/>
              <a:chExt cx="1230393" cy="71754"/>
            </a:xfrm>
          </p:grpSpPr>
          <p:sp>
            <p:nvSpPr>
              <p:cNvPr id="9421" name="Google Shape;9421;p84"/>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4"/>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4"/>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4"/>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4"/>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26" name="Google Shape;9426;p84"/>
          <p:cNvGrpSpPr/>
          <p:nvPr/>
        </p:nvGrpSpPr>
        <p:grpSpPr>
          <a:xfrm>
            <a:off x="6842640" y="3736984"/>
            <a:ext cx="1581862" cy="650625"/>
            <a:chOff x="6777990" y="3710194"/>
            <a:chExt cx="1646915" cy="677382"/>
          </a:xfrm>
        </p:grpSpPr>
        <p:grpSp>
          <p:nvGrpSpPr>
            <p:cNvPr id="9427" name="Google Shape;9427;p84"/>
            <p:cNvGrpSpPr/>
            <p:nvPr/>
          </p:nvGrpSpPr>
          <p:grpSpPr>
            <a:xfrm>
              <a:off x="6777990" y="3874492"/>
              <a:ext cx="411129" cy="513083"/>
              <a:chOff x="6777990" y="3874492"/>
              <a:chExt cx="411129" cy="513083"/>
            </a:xfrm>
          </p:grpSpPr>
          <p:cxnSp>
            <p:nvCxnSpPr>
              <p:cNvPr id="9428" name="Google Shape;9428;p84"/>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9429" name="Google Shape;9429;p84"/>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84"/>
            <p:cNvGrpSpPr/>
            <p:nvPr/>
          </p:nvGrpSpPr>
          <p:grpSpPr>
            <a:xfrm>
              <a:off x="7188425" y="3710194"/>
              <a:ext cx="411123" cy="520535"/>
              <a:chOff x="7188425" y="3710194"/>
              <a:chExt cx="411123" cy="520535"/>
            </a:xfrm>
          </p:grpSpPr>
          <p:cxnSp>
            <p:nvCxnSpPr>
              <p:cNvPr id="9431" name="Google Shape;9431;p84"/>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9432" name="Google Shape;9432;p84"/>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84"/>
            <p:cNvGrpSpPr/>
            <p:nvPr/>
          </p:nvGrpSpPr>
          <p:grpSpPr>
            <a:xfrm>
              <a:off x="7603341" y="3874492"/>
              <a:ext cx="411474" cy="513083"/>
              <a:chOff x="7603341" y="3874492"/>
              <a:chExt cx="411474" cy="513083"/>
            </a:xfrm>
          </p:grpSpPr>
          <p:cxnSp>
            <p:nvCxnSpPr>
              <p:cNvPr id="9434" name="Google Shape;9434;p84"/>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9435" name="Google Shape;9435;p84"/>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6" name="Google Shape;9436;p84"/>
            <p:cNvGrpSpPr/>
            <p:nvPr/>
          </p:nvGrpSpPr>
          <p:grpSpPr>
            <a:xfrm>
              <a:off x="8013776" y="3722847"/>
              <a:ext cx="411129" cy="507881"/>
              <a:chOff x="8013776" y="3722847"/>
              <a:chExt cx="411129" cy="507881"/>
            </a:xfrm>
          </p:grpSpPr>
          <p:cxnSp>
            <p:nvCxnSpPr>
              <p:cNvPr id="9437" name="Google Shape;9437;p84"/>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9438" name="Google Shape;9438;p84"/>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39" name="Google Shape;9439;p84"/>
          <p:cNvGrpSpPr/>
          <p:nvPr/>
        </p:nvGrpSpPr>
        <p:grpSpPr>
          <a:xfrm>
            <a:off x="5262155" y="2909824"/>
            <a:ext cx="1421889" cy="1020603"/>
            <a:chOff x="5190863" y="2824811"/>
            <a:chExt cx="1544860" cy="1108869"/>
          </a:xfrm>
        </p:grpSpPr>
        <p:grpSp>
          <p:nvGrpSpPr>
            <p:cNvPr id="9440" name="Google Shape;9440;p84"/>
            <p:cNvGrpSpPr/>
            <p:nvPr/>
          </p:nvGrpSpPr>
          <p:grpSpPr>
            <a:xfrm>
              <a:off x="5938695" y="3176919"/>
              <a:ext cx="685761" cy="404739"/>
              <a:chOff x="5938695" y="3176919"/>
              <a:chExt cx="685761" cy="404739"/>
            </a:xfrm>
          </p:grpSpPr>
          <p:grpSp>
            <p:nvGrpSpPr>
              <p:cNvPr id="9441" name="Google Shape;9441;p84"/>
              <p:cNvGrpSpPr/>
              <p:nvPr/>
            </p:nvGrpSpPr>
            <p:grpSpPr>
              <a:xfrm>
                <a:off x="5938695" y="3176919"/>
                <a:ext cx="685761" cy="404739"/>
                <a:chOff x="5938695" y="3176919"/>
                <a:chExt cx="685761" cy="404739"/>
              </a:xfrm>
            </p:grpSpPr>
            <p:sp>
              <p:nvSpPr>
                <p:cNvPr id="9442" name="Google Shape;9442;p84"/>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4"/>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4" name="Google Shape;9444;p84"/>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84"/>
            <p:cNvGrpSpPr/>
            <p:nvPr/>
          </p:nvGrpSpPr>
          <p:grpSpPr>
            <a:xfrm>
              <a:off x="5305233" y="3176835"/>
              <a:ext cx="685971" cy="404655"/>
              <a:chOff x="5305233" y="3176835"/>
              <a:chExt cx="685971" cy="404655"/>
            </a:xfrm>
          </p:grpSpPr>
          <p:grpSp>
            <p:nvGrpSpPr>
              <p:cNvPr id="9446" name="Google Shape;9446;p84"/>
              <p:cNvGrpSpPr/>
              <p:nvPr/>
            </p:nvGrpSpPr>
            <p:grpSpPr>
              <a:xfrm>
                <a:off x="5305233" y="3176835"/>
                <a:ext cx="685971" cy="404655"/>
                <a:chOff x="5305233" y="3176835"/>
                <a:chExt cx="685971" cy="404655"/>
              </a:xfrm>
            </p:grpSpPr>
            <p:sp>
              <p:nvSpPr>
                <p:cNvPr id="9447" name="Google Shape;9447;p84"/>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4"/>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9" name="Google Shape;9449;p84"/>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0" name="Google Shape;9450;p84"/>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1" name="Google Shape;9451;p84"/>
            <p:cNvGrpSpPr/>
            <p:nvPr/>
          </p:nvGrpSpPr>
          <p:grpSpPr>
            <a:xfrm>
              <a:off x="5657361" y="2824811"/>
              <a:ext cx="1078361" cy="404655"/>
              <a:chOff x="5657361" y="2824811"/>
              <a:chExt cx="1078361" cy="404655"/>
            </a:xfrm>
          </p:grpSpPr>
          <p:grpSp>
            <p:nvGrpSpPr>
              <p:cNvPr id="9452" name="Google Shape;9452;p84"/>
              <p:cNvGrpSpPr/>
              <p:nvPr/>
            </p:nvGrpSpPr>
            <p:grpSpPr>
              <a:xfrm>
                <a:off x="5657361" y="2824811"/>
                <a:ext cx="1078361" cy="404655"/>
                <a:chOff x="5657361" y="2824811"/>
                <a:chExt cx="1078361" cy="404655"/>
              </a:xfrm>
            </p:grpSpPr>
            <p:grpSp>
              <p:nvGrpSpPr>
                <p:cNvPr id="9453" name="Google Shape;9453;p84"/>
                <p:cNvGrpSpPr/>
                <p:nvPr/>
              </p:nvGrpSpPr>
              <p:grpSpPr>
                <a:xfrm>
                  <a:off x="5938485" y="2824811"/>
                  <a:ext cx="797237" cy="404655"/>
                  <a:chOff x="5938485" y="2824811"/>
                  <a:chExt cx="797237" cy="404655"/>
                </a:xfrm>
              </p:grpSpPr>
              <p:sp>
                <p:nvSpPr>
                  <p:cNvPr id="9454" name="Google Shape;9454;p84"/>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4"/>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6" name="Google Shape;9456;p84"/>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7" name="Google Shape;9457;p84"/>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84"/>
            <p:cNvGrpSpPr/>
            <p:nvPr/>
          </p:nvGrpSpPr>
          <p:grpSpPr>
            <a:xfrm>
              <a:off x="5190863" y="3528942"/>
              <a:ext cx="1078026" cy="404739"/>
              <a:chOff x="5190863" y="3528942"/>
              <a:chExt cx="1078026" cy="404739"/>
            </a:xfrm>
          </p:grpSpPr>
          <p:sp>
            <p:nvSpPr>
              <p:cNvPr id="9459" name="Google Shape;9459;p84"/>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0" name="Google Shape;9460;p84"/>
              <p:cNvGrpSpPr/>
              <p:nvPr/>
            </p:nvGrpSpPr>
            <p:grpSpPr>
              <a:xfrm>
                <a:off x="5190863" y="3528942"/>
                <a:ext cx="1078026" cy="404739"/>
                <a:chOff x="5190863" y="3528942"/>
                <a:chExt cx="1078026" cy="404739"/>
              </a:xfrm>
            </p:grpSpPr>
            <p:sp>
              <p:nvSpPr>
                <p:cNvPr id="9461" name="Google Shape;9461;p84"/>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4"/>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463" name="Google Shape;9463;p84"/>
          <p:cNvGrpSpPr/>
          <p:nvPr/>
        </p:nvGrpSpPr>
        <p:grpSpPr>
          <a:xfrm>
            <a:off x="728162" y="1474292"/>
            <a:ext cx="1086719" cy="879487"/>
            <a:chOff x="803162" y="1474292"/>
            <a:chExt cx="1086719" cy="879487"/>
          </a:xfrm>
        </p:grpSpPr>
        <p:grpSp>
          <p:nvGrpSpPr>
            <p:cNvPr id="9464" name="Google Shape;9464;p84"/>
            <p:cNvGrpSpPr/>
            <p:nvPr/>
          </p:nvGrpSpPr>
          <p:grpSpPr>
            <a:xfrm>
              <a:off x="803162" y="1625948"/>
              <a:ext cx="445856" cy="576579"/>
              <a:chOff x="803162" y="1625948"/>
              <a:chExt cx="445856" cy="576579"/>
            </a:xfrm>
          </p:grpSpPr>
          <p:sp>
            <p:nvSpPr>
              <p:cNvPr id="9465" name="Google Shape;9465;p84"/>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6" name="Google Shape;9466;p84"/>
              <p:cNvGrpSpPr/>
              <p:nvPr/>
            </p:nvGrpSpPr>
            <p:grpSpPr>
              <a:xfrm>
                <a:off x="1056023" y="1625948"/>
                <a:ext cx="192995" cy="576579"/>
                <a:chOff x="1056023" y="1625948"/>
                <a:chExt cx="192995" cy="576579"/>
              </a:xfrm>
            </p:grpSpPr>
            <p:sp>
              <p:nvSpPr>
                <p:cNvPr id="9467" name="Google Shape;9467;p84"/>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4"/>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4"/>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4"/>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4"/>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72" name="Google Shape;9472;p84"/>
            <p:cNvGrpSpPr/>
            <p:nvPr/>
          </p:nvGrpSpPr>
          <p:grpSpPr>
            <a:xfrm>
              <a:off x="1371406" y="1474292"/>
              <a:ext cx="518475" cy="879487"/>
              <a:chOff x="1398231" y="1474292"/>
              <a:chExt cx="518475" cy="879487"/>
            </a:xfrm>
          </p:grpSpPr>
          <p:grpSp>
            <p:nvGrpSpPr>
              <p:cNvPr id="9473" name="Google Shape;9473;p84"/>
              <p:cNvGrpSpPr/>
              <p:nvPr/>
            </p:nvGrpSpPr>
            <p:grpSpPr>
              <a:xfrm>
                <a:off x="1398231" y="1474292"/>
                <a:ext cx="518475" cy="341643"/>
                <a:chOff x="1398231" y="1474292"/>
                <a:chExt cx="518475" cy="341643"/>
              </a:xfrm>
            </p:grpSpPr>
            <p:sp>
              <p:nvSpPr>
                <p:cNvPr id="9474" name="Google Shape;9474;p84"/>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5" name="Google Shape;9475;p84"/>
                <p:cNvGrpSpPr/>
                <p:nvPr/>
              </p:nvGrpSpPr>
              <p:grpSpPr>
                <a:xfrm>
                  <a:off x="1616453" y="1474292"/>
                  <a:ext cx="300253" cy="341643"/>
                  <a:chOff x="1616453" y="1475379"/>
                  <a:chExt cx="300253" cy="341643"/>
                </a:xfrm>
              </p:grpSpPr>
              <p:sp>
                <p:nvSpPr>
                  <p:cNvPr id="9476" name="Google Shape;9476;p84"/>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4"/>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4"/>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4"/>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4"/>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4"/>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4"/>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3" name="Google Shape;9483;p84"/>
                  <p:cNvGrpSpPr/>
                  <p:nvPr/>
                </p:nvGrpSpPr>
                <p:grpSpPr>
                  <a:xfrm>
                    <a:off x="1839639" y="1475379"/>
                    <a:ext cx="77067" cy="341643"/>
                    <a:chOff x="1839639" y="1475379"/>
                    <a:chExt cx="77067" cy="341643"/>
                  </a:xfrm>
                </p:grpSpPr>
                <p:sp>
                  <p:nvSpPr>
                    <p:cNvPr id="9484" name="Google Shape;9484;p84"/>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4"/>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486" name="Google Shape;9486;p84"/>
              <p:cNvGrpSpPr/>
              <p:nvPr/>
            </p:nvGrpSpPr>
            <p:grpSpPr>
              <a:xfrm>
                <a:off x="1398451" y="2012951"/>
                <a:ext cx="518255" cy="340828"/>
                <a:chOff x="1398451" y="2012951"/>
                <a:chExt cx="518255" cy="340828"/>
              </a:xfrm>
            </p:grpSpPr>
            <p:sp>
              <p:nvSpPr>
                <p:cNvPr id="9487" name="Google Shape;9487;p84"/>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8" name="Google Shape;9488;p84"/>
                <p:cNvGrpSpPr/>
                <p:nvPr/>
              </p:nvGrpSpPr>
              <p:grpSpPr>
                <a:xfrm>
                  <a:off x="1616453" y="2012951"/>
                  <a:ext cx="300253" cy="340828"/>
                  <a:chOff x="1616453" y="2013538"/>
                  <a:chExt cx="300253" cy="340828"/>
                </a:xfrm>
              </p:grpSpPr>
              <p:sp>
                <p:nvSpPr>
                  <p:cNvPr id="9489" name="Google Shape;9489;p84"/>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4"/>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4"/>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4"/>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4"/>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4"/>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4"/>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6" name="Google Shape;9496;p84"/>
                  <p:cNvGrpSpPr/>
                  <p:nvPr/>
                </p:nvGrpSpPr>
                <p:grpSpPr>
                  <a:xfrm>
                    <a:off x="1839639" y="2013538"/>
                    <a:ext cx="77067" cy="340828"/>
                    <a:chOff x="1839639" y="2013538"/>
                    <a:chExt cx="77067" cy="340828"/>
                  </a:xfrm>
                </p:grpSpPr>
                <p:sp>
                  <p:nvSpPr>
                    <p:cNvPr id="9497" name="Google Shape;9497;p84"/>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4"/>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9499" name="Google Shape;9499;p84"/>
          <p:cNvGrpSpPr/>
          <p:nvPr/>
        </p:nvGrpSpPr>
        <p:grpSpPr>
          <a:xfrm>
            <a:off x="724986" y="3605478"/>
            <a:ext cx="1368681" cy="682918"/>
            <a:chOff x="724986" y="3605478"/>
            <a:chExt cx="1368681" cy="682918"/>
          </a:xfrm>
        </p:grpSpPr>
        <p:grpSp>
          <p:nvGrpSpPr>
            <p:cNvPr id="9500" name="Google Shape;9500;p84"/>
            <p:cNvGrpSpPr/>
            <p:nvPr/>
          </p:nvGrpSpPr>
          <p:grpSpPr>
            <a:xfrm>
              <a:off x="1289102" y="3823629"/>
              <a:ext cx="240442" cy="250435"/>
              <a:chOff x="-165066" y="3843615"/>
              <a:chExt cx="221259" cy="230455"/>
            </a:xfrm>
          </p:grpSpPr>
          <p:sp>
            <p:nvSpPr>
              <p:cNvPr id="9501" name="Google Shape;9501;p84"/>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4"/>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4"/>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4"/>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4"/>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4"/>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4"/>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4"/>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4"/>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4"/>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4"/>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4"/>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4"/>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4"/>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4"/>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4"/>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4"/>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4"/>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4"/>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4"/>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84"/>
            <p:cNvGrpSpPr/>
            <p:nvPr/>
          </p:nvGrpSpPr>
          <p:grpSpPr>
            <a:xfrm>
              <a:off x="724986" y="3605478"/>
              <a:ext cx="1368681" cy="682918"/>
              <a:chOff x="724986" y="3605478"/>
              <a:chExt cx="1368681" cy="682918"/>
            </a:xfrm>
          </p:grpSpPr>
          <p:grpSp>
            <p:nvGrpSpPr>
              <p:cNvPr id="9522" name="Google Shape;9522;p84"/>
              <p:cNvGrpSpPr/>
              <p:nvPr/>
            </p:nvGrpSpPr>
            <p:grpSpPr>
              <a:xfrm>
                <a:off x="1498221" y="4047614"/>
                <a:ext cx="529172" cy="240783"/>
                <a:chOff x="1498221" y="4047614"/>
                <a:chExt cx="529172" cy="240783"/>
              </a:xfrm>
            </p:grpSpPr>
            <p:grpSp>
              <p:nvGrpSpPr>
                <p:cNvPr id="9523" name="Google Shape;9523;p84"/>
                <p:cNvGrpSpPr/>
                <p:nvPr/>
              </p:nvGrpSpPr>
              <p:grpSpPr>
                <a:xfrm>
                  <a:off x="1826655" y="4224370"/>
                  <a:ext cx="200738" cy="25631"/>
                  <a:chOff x="1826655" y="4224370"/>
                  <a:chExt cx="200738" cy="25631"/>
                </a:xfrm>
              </p:grpSpPr>
              <p:sp>
                <p:nvSpPr>
                  <p:cNvPr id="9524" name="Google Shape;9524;p84"/>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4"/>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6" name="Google Shape;9526;p84"/>
                <p:cNvGrpSpPr/>
                <p:nvPr/>
              </p:nvGrpSpPr>
              <p:grpSpPr>
                <a:xfrm>
                  <a:off x="1498221" y="4047614"/>
                  <a:ext cx="328444" cy="240783"/>
                  <a:chOff x="1498221" y="4047614"/>
                  <a:chExt cx="328444" cy="240783"/>
                </a:xfrm>
              </p:grpSpPr>
              <p:sp>
                <p:nvSpPr>
                  <p:cNvPr id="9527" name="Google Shape;9527;p84"/>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8" name="Google Shape;9528;p84"/>
                  <p:cNvGrpSpPr/>
                  <p:nvPr/>
                </p:nvGrpSpPr>
                <p:grpSpPr>
                  <a:xfrm>
                    <a:off x="1498221" y="4047614"/>
                    <a:ext cx="150566" cy="190416"/>
                    <a:chOff x="1498221" y="4047614"/>
                    <a:chExt cx="150566" cy="190416"/>
                  </a:xfrm>
                </p:grpSpPr>
                <p:sp>
                  <p:nvSpPr>
                    <p:cNvPr id="9529" name="Google Shape;9529;p84"/>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4"/>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31" name="Google Shape;9531;p84"/>
              <p:cNvGrpSpPr/>
              <p:nvPr/>
            </p:nvGrpSpPr>
            <p:grpSpPr>
              <a:xfrm>
                <a:off x="1560718" y="3800594"/>
                <a:ext cx="532948" cy="302090"/>
                <a:chOff x="1560718" y="3800594"/>
                <a:chExt cx="532948" cy="302090"/>
              </a:xfrm>
            </p:grpSpPr>
            <p:grpSp>
              <p:nvGrpSpPr>
                <p:cNvPr id="9532" name="Google Shape;9532;p84"/>
                <p:cNvGrpSpPr/>
                <p:nvPr/>
              </p:nvGrpSpPr>
              <p:grpSpPr>
                <a:xfrm>
                  <a:off x="1912179" y="3827344"/>
                  <a:ext cx="181487" cy="25631"/>
                  <a:chOff x="1912179" y="3827344"/>
                  <a:chExt cx="181487" cy="25631"/>
                </a:xfrm>
              </p:grpSpPr>
              <p:sp>
                <p:nvSpPr>
                  <p:cNvPr id="9533" name="Google Shape;9533;p84"/>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4"/>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84"/>
                <p:cNvGrpSpPr/>
                <p:nvPr/>
              </p:nvGrpSpPr>
              <p:grpSpPr>
                <a:xfrm>
                  <a:off x="1912179" y="4044505"/>
                  <a:ext cx="181487" cy="25622"/>
                  <a:chOff x="1912179" y="4044506"/>
                  <a:chExt cx="181487" cy="25622"/>
                </a:xfrm>
              </p:grpSpPr>
              <p:sp>
                <p:nvSpPr>
                  <p:cNvPr id="9536" name="Google Shape;9536;p84"/>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4"/>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84"/>
                <p:cNvGrpSpPr/>
                <p:nvPr/>
              </p:nvGrpSpPr>
              <p:grpSpPr>
                <a:xfrm>
                  <a:off x="1560718" y="3800594"/>
                  <a:ext cx="351472" cy="302090"/>
                  <a:chOff x="1560718" y="3800594"/>
                  <a:chExt cx="351472" cy="302090"/>
                </a:xfrm>
              </p:grpSpPr>
              <p:grpSp>
                <p:nvGrpSpPr>
                  <p:cNvPr id="9539" name="Google Shape;9539;p84"/>
                  <p:cNvGrpSpPr/>
                  <p:nvPr/>
                </p:nvGrpSpPr>
                <p:grpSpPr>
                  <a:xfrm>
                    <a:off x="1560718" y="3842857"/>
                    <a:ext cx="173586" cy="217131"/>
                    <a:chOff x="1560718" y="3842857"/>
                    <a:chExt cx="173586" cy="217131"/>
                  </a:xfrm>
                </p:grpSpPr>
                <p:sp>
                  <p:nvSpPr>
                    <p:cNvPr id="9540" name="Google Shape;9540;p84"/>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4"/>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4"/>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3" name="Google Shape;9543;p84"/>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4"/>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545" name="Google Shape;9545;p84"/>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6" name="Google Shape;9546;p84"/>
              <p:cNvGrpSpPr/>
              <p:nvPr/>
            </p:nvGrpSpPr>
            <p:grpSpPr>
              <a:xfrm>
                <a:off x="785350" y="3605478"/>
                <a:ext cx="535311" cy="249245"/>
                <a:chOff x="785350" y="3605478"/>
                <a:chExt cx="535311" cy="249245"/>
              </a:xfrm>
            </p:grpSpPr>
            <p:grpSp>
              <p:nvGrpSpPr>
                <p:cNvPr id="9547" name="Google Shape;9547;p84"/>
                <p:cNvGrpSpPr/>
                <p:nvPr/>
              </p:nvGrpSpPr>
              <p:grpSpPr>
                <a:xfrm>
                  <a:off x="785350" y="3605478"/>
                  <a:ext cx="376191" cy="102736"/>
                  <a:chOff x="785350" y="3605478"/>
                  <a:chExt cx="376191" cy="102736"/>
                </a:xfrm>
              </p:grpSpPr>
              <p:sp>
                <p:nvSpPr>
                  <p:cNvPr id="9548" name="Google Shape;9548;p84"/>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4"/>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4"/>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84"/>
                <p:cNvGrpSpPr/>
                <p:nvPr/>
              </p:nvGrpSpPr>
              <p:grpSpPr>
                <a:xfrm>
                  <a:off x="1161530" y="3655851"/>
                  <a:ext cx="159131" cy="198872"/>
                  <a:chOff x="1161530" y="3655851"/>
                  <a:chExt cx="159131" cy="198872"/>
                </a:xfrm>
              </p:grpSpPr>
              <p:sp>
                <p:nvSpPr>
                  <p:cNvPr id="9552" name="Google Shape;9552;p84"/>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4"/>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4" name="Google Shape;9554;p84"/>
              <p:cNvGrpSpPr/>
              <p:nvPr/>
            </p:nvGrpSpPr>
            <p:grpSpPr>
              <a:xfrm>
                <a:off x="785350" y="4047614"/>
                <a:ext cx="535311" cy="240783"/>
                <a:chOff x="785350" y="4047614"/>
                <a:chExt cx="535311" cy="240783"/>
              </a:xfrm>
            </p:grpSpPr>
            <p:grpSp>
              <p:nvGrpSpPr>
                <p:cNvPr id="9555" name="Google Shape;9555;p84"/>
                <p:cNvGrpSpPr/>
                <p:nvPr/>
              </p:nvGrpSpPr>
              <p:grpSpPr>
                <a:xfrm>
                  <a:off x="1161636" y="4047614"/>
                  <a:ext cx="159025" cy="190415"/>
                  <a:chOff x="1161636" y="4047614"/>
                  <a:chExt cx="159025" cy="190415"/>
                </a:xfrm>
              </p:grpSpPr>
              <p:sp>
                <p:nvSpPr>
                  <p:cNvPr id="9556" name="Google Shape;9556;p84"/>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4"/>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8" name="Google Shape;9558;p84"/>
                <p:cNvGrpSpPr/>
                <p:nvPr/>
              </p:nvGrpSpPr>
              <p:grpSpPr>
                <a:xfrm>
                  <a:off x="785350" y="4185661"/>
                  <a:ext cx="376191" cy="102736"/>
                  <a:chOff x="785350" y="4185661"/>
                  <a:chExt cx="376191" cy="102736"/>
                </a:xfrm>
              </p:grpSpPr>
              <p:sp>
                <p:nvSpPr>
                  <p:cNvPr id="9559" name="Google Shape;9559;p84"/>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4"/>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4"/>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62" name="Google Shape;9562;p84"/>
              <p:cNvGrpSpPr/>
              <p:nvPr/>
            </p:nvGrpSpPr>
            <p:grpSpPr>
              <a:xfrm>
                <a:off x="1501054" y="3605478"/>
                <a:ext cx="526340" cy="249240"/>
                <a:chOff x="1501054" y="3605478"/>
                <a:chExt cx="526340" cy="249240"/>
              </a:xfrm>
            </p:grpSpPr>
            <p:grpSp>
              <p:nvGrpSpPr>
                <p:cNvPr id="9563" name="Google Shape;9563;p84"/>
                <p:cNvGrpSpPr/>
                <p:nvPr/>
              </p:nvGrpSpPr>
              <p:grpSpPr>
                <a:xfrm>
                  <a:off x="1834208" y="3643867"/>
                  <a:ext cx="193185" cy="25622"/>
                  <a:chOff x="1834208" y="3643867"/>
                  <a:chExt cx="193185" cy="25622"/>
                </a:xfrm>
              </p:grpSpPr>
              <p:sp>
                <p:nvSpPr>
                  <p:cNvPr id="9564" name="Google Shape;9564;p84"/>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4"/>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84"/>
                <p:cNvGrpSpPr/>
                <p:nvPr/>
              </p:nvGrpSpPr>
              <p:grpSpPr>
                <a:xfrm>
                  <a:off x="1501054" y="3605478"/>
                  <a:ext cx="333165" cy="249240"/>
                  <a:chOff x="1501054" y="3605478"/>
                  <a:chExt cx="333165" cy="249240"/>
                </a:xfrm>
              </p:grpSpPr>
              <p:sp>
                <p:nvSpPr>
                  <p:cNvPr id="9567" name="Google Shape;9567;p84"/>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8" name="Google Shape;9568;p84"/>
                  <p:cNvGrpSpPr/>
                  <p:nvPr/>
                </p:nvGrpSpPr>
                <p:grpSpPr>
                  <a:xfrm>
                    <a:off x="1501054" y="3655851"/>
                    <a:ext cx="155286" cy="198867"/>
                    <a:chOff x="1501054" y="3655851"/>
                    <a:chExt cx="155286" cy="198867"/>
                  </a:xfrm>
                </p:grpSpPr>
                <p:sp>
                  <p:nvSpPr>
                    <p:cNvPr id="9569" name="Google Shape;9569;p84"/>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4"/>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71" name="Google Shape;9571;p84"/>
              <p:cNvGrpSpPr/>
              <p:nvPr/>
            </p:nvGrpSpPr>
            <p:grpSpPr>
              <a:xfrm>
                <a:off x="724986" y="3800594"/>
                <a:ext cx="532950" cy="302090"/>
                <a:chOff x="724986" y="3800594"/>
                <a:chExt cx="532950" cy="302090"/>
              </a:xfrm>
            </p:grpSpPr>
            <p:grpSp>
              <p:nvGrpSpPr>
                <p:cNvPr id="9572" name="Google Shape;9572;p84"/>
                <p:cNvGrpSpPr/>
                <p:nvPr/>
              </p:nvGrpSpPr>
              <p:grpSpPr>
                <a:xfrm>
                  <a:off x="724986" y="4044367"/>
                  <a:ext cx="181314" cy="25626"/>
                  <a:chOff x="724986" y="4044367"/>
                  <a:chExt cx="181314" cy="25626"/>
                </a:xfrm>
              </p:grpSpPr>
              <p:sp>
                <p:nvSpPr>
                  <p:cNvPr id="9573" name="Google Shape;9573;p84"/>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4"/>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84"/>
                <p:cNvGrpSpPr/>
                <p:nvPr/>
              </p:nvGrpSpPr>
              <p:grpSpPr>
                <a:xfrm>
                  <a:off x="906290" y="3800594"/>
                  <a:ext cx="351646" cy="302090"/>
                  <a:chOff x="906290" y="3800594"/>
                  <a:chExt cx="351646" cy="302090"/>
                </a:xfrm>
              </p:grpSpPr>
              <p:grpSp>
                <p:nvGrpSpPr>
                  <p:cNvPr id="9576" name="Google Shape;9576;p84"/>
                  <p:cNvGrpSpPr/>
                  <p:nvPr/>
                </p:nvGrpSpPr>
                <p:grpSpPr>
                  <a:xfrm>
                    <a:off x="1084172" y="3842857"/>
                    <a:ext cx="173764" cy="217131"/>
                    <a:chOff x="1084172" y="3842857"/>
                    <a:chExt cx="173764" cy="217131"/>
                  </a:xfrm>
                </p:grpSpPr>
                <p:grpSp>
                  <p:nvGrpSpPr>
                    <p:cNvPr id="9577" name="Google Shape;9577;p84"/>
                    <p:cNvGrpSpPr/>
                    <p:nvPr/>
                  </p:nvGrpSpPr>
                  <p:grpSpPr>
                    <a:xfrm>
                      <a:off x="1156862" y="3936509"/>
                      <a:ext cx="101073" cy="25622"/>
                      <a:chOff x="1156862" y="3936509"/>
                      <a:chExt cx="101073" cy="25622"/>
                    </a:xfrm>
                  </p:grpSpPr>
                  <p:sp>
                    <p:nvSpPr>
                      <p:cNvPr id="9578" name="Google Shape;9578;p84"/>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4"/>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0" name="Google Shape;9580;p84"/>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1" name="Google Shape;9581;p84"/>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4"/>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3" name="Google Shape;9583;p84"/>
                <p:cNvGrpSpPr/>
                <p:nvPr/>
              </p:nvGrpSpPr>
              <p:grpSpPr>
                <a:xfrm>
                  <a:off x="724986" y="3830189"/>
                  <a:ext cx="189533" cy="25626"/>
                  <a:chOff x="724986" y="3830189"/>
                  <a:chExt cx="189533" cy="25626"/>
                </a:xfrm>
              </p:grpSpPr>
              <p:sp>
                <p:nvSpPr>
                  <p:cNvPr id="9584" name="Google Shape;9584;p84"/>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4"/>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586" name="Google Shape;9586;p84"/>
          <p:cNvGrpSpPr/>
          <p:nvPr/>
        </p:nvGrpSpPr>
        <p:grpSpPr>
          <a:xfrm>
            <a:off x="2253298" y="2455640"/>
            <a:ext cx="948701" cy="935378"/>
            <a:chOff x="2253298" y="2428317"/>
            <a:chExt cx="948701" cy="935378"/>
          </a:xfrm>
        </p:grpSpPr>
        <p:sp>
          <p:nvSpPr>
            <p:cNvPr id="9587" name="Google Shape;9587;p84"/>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4"/>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4"/>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4"/>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4"/>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4"/>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4"/>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4"/>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4"/>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4"/>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4"/>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4"/>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4"/>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4"/>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4"/>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4"/>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4"/>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4"/>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4"/>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4"/>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4"/>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4"/>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4"/>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4"/>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4"/>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4"/>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84"/>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4"/>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4"/>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4"/>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4"/>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4"/>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4"/>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9623"/>
        <p:cNvGrpSpPr/>
        <p:nvPr/>
      </p:nvGrpSpPr>
      <p:grpSpPr>
        <a:xfrm>
          <a:off x="0" y="0"/>
          <a:ext cx="0" cy="0"/>
          <a:chOff x="0" y="0"/>
          <a:chExt cx="0" cy="0"/>
        </a:xfrm>
      </p:grpSpPr>
      <p:grpSp>
        <p:nvGrpSpPr>
          <p:cNvPr id="9624" name="Google Shape;9624;p85"/>
          <p:cNvGrpSpPr/>
          <p:nvPr/>
        </p:nvGrpSpPr>
        <p:grpSpPr>
          <a:xfrm>
            <a:off x="3353582" y="1145627"/>
            <a:ext cx="2363393" cy="1017867"/>
            <a:chOff x="3292400" y="1219146"/>
            <a:chExt cx="2615240" cy="1110239"/>
          </a:xfrm>
        </p:grpSpPr>
        <p:sp>
          <p:nvSpPr>
            <p:cNvPr id="9625" name="Google Shape;9625;p85"/>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9626" name="Google Shape;9626;p85"/>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27" name="Google Shape;9627;p85"/>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JANUARY</a:t>
              </a:r>
              <a:endParaRPr sz="200">
                <a:solidFill>
                  <a:srgbClr val="FFFFFF"/>
                </a:solidFill>
              </a:endParaRPr>
            </a:p>
          </p:txBody>
        </p:sp>
        <p:sp>
          <p:nvSpPr>
            <p:cNvPr id="9628" name="Google Shape;9628;p85"/>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FEBRUARY</a:t>
              </a:r>
              <a:endParaRPr sz="200">
                <a:solidFill>
                  <a:srgbClr val="FFFFFF"/>
                </a:solidFill>
              </a:endParaRPr>
            </a:p>
          </p:txBody>
        </p:sp>
        <p:sp>
          <p:nvSpPr>
            <p:cNvPr id="9629" name="Google Shape;9629;p85"/>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MARCH</a:t>
              </a:r>
              <a:endParaRPr sz="200">
                <a:solidFill>
                  <a:srgbClr val="FFFFFF"/>
                </a:solidFill>
              </a:endParaRPr>
            </a:p>
          </p:txBody>
        </p:sp>
        <p:sp>
          <p:nvSpPr>
            <p:cNvPr id="9630" name="Google Shape;9630;p85"/>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APRIL</a:t>
              </a:r>
              <a:endParaRPr sz="200">
                <a:solidFill>
                  <a:srgbClr val="FFFFFF"/>
                </a:solidFill>
              </a:endParaRPr>
            </a:p>
          </p:txBody>
        </p:sp>
        <p:sp>
          <p:nvSpPr>
            <p:cNvPr id="9631" name="Google Shape;9631;p85"/>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MAY</a:t>
              </a:r>
              <a:endParaRPr sz="200">
                <a:solidFill>
                  <a:srgbClr val="FFFFFF"/>
                </a:solidFill>
              </a:endParaRPr>
            </a:p>
          </p:txBody>
        </p:sp>
        <p:sp>
          <p:nvSpPr>
            <p:cNvPr id="9632" name="Google Shape;9632;p85"/>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JUNE</a:t>
              </a:r>
              <a:endParaRPr sz="200">
                <a:solidFill>
                  <a:srgbClr val="FFFFFF"/>
                </a:solidFill>
              </a:endParaRPr>
            </a:p>
          </p:txBody>
        </p:sp>
        <p:sp>
          <p:nvSpPr>
            <p:cNvPr id="9633" name="Google Shape;9633;p85"/>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200">
                  <a:solidFill>
                    <a:srgbClr val="FFFFFF"/>
                  </a:solidFill>
                </a:rPr>
                <a:t>PHASE 1</a:t>
              </a:r>
              <a:endParaRPr sz="200">
                <a:solidFill>
                  <a:srgbClr val="FFFFFF"/>
                </a:solidFill>
              </a:endParaRPr>
            </a:p>
          </p:txBody>
        </p:sp>
        <p:sp>
          <p:nvSpPr>
            <p:cNvPr id="9634" name="Google Shape;9634;p85"/>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200">
                  <a:solidFill>
                    <a:srgbClr val="FFFFFF"/>
                  </a:solidFill>
                </a:rPr>
                <a:t>PHASE 2</a:t>
              </a:r>
              <a:endParaRPr sz="200">
                <a:solidFill>
                  <a:srgbClr val="FFFFFF"/>
                </a:solidFill>
              </a:endParaRPr>
            </a:p>
          </p:txBody>
        </p:sp>
        <p:sp>
          <p:nvSpPr>
            <p:cNvPr id="9635" name="Google Shape;9635;p85"/>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200">
                  <a:solidFill>
                    <a:srgbClr val="FFFFFF"/>
                  </a:solidFill>
                </a:rPr>
                <a:t>Task 1</a:t>
              </a:r>
              <a:endParaRPr sz="200">
                <a:solidFill>
                  <a:srgbClr val="FFFFFF"/>
                </a:solidFill>
              </a:endParaRPr>
            </a:p>
          </p:txBody>
        </p:sp>
        <p:sp>
          <p:nvSpPr>
            <p:cNvPr id="9636" name="Google Shape;9636;p85"/>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200">
                  <a:solidFill>
                    <a:srgbClr val="FFFFFF"/>
                  </a:solidFill>
                </a:rPr>
                <a:t>Task 2</a:t>
              </a:r>
              <a:endParaRPr sz="200">
                <a:solidFill>
                  <a:srgbClr val="FFFFFF"/>
                </a:solidFill>
              </a:endParaRPr>
            </a:p>
          </p:txBody>
        </p:sp>
        <p:sp>
          <p:nvSpPr>
            <p:cNvPr id="9637" name="Google Shape;9637;p85"/>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200">
                  <a:solidFill>
                    <a:srgbClr val="FFFFFF"/>
                  </a:solidFill>
                </a:rPr>
                <a:t>Task 1</a:t>
              </a:r>
              <a:endParaRPr sz="200">
                <a:solidFill>
                  <a:srgbClr val="FFFFFF"/>
                </a:solidFill>
              </a:endParaRPr>
            </a:p>
          </p:txBody>
        </p:sp>
        <p:sp>
          <p:nvSpPr>
            <p:cNvPr id="9638" name="Google Shape;9638;p85"/>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200">
                  <a:solidFill>
                    <a:srgbClr val="FFFFFF"/>
                  </a:solidFill>
                </a:rPr>
                <a:t>Task 2</a:t>
              </a:r>
              <a:endParaRPr sz="200">
                <a:solidFill>
                  <a:srgbClr val="FFFFFF"/>
                </a:solidFill>
              </a:endParaRPr>
            </a:p>
          </p:txBody>
        </p:sp>
        <p:grpSp>
          <p:nvGrpSpPr>
            <p:cNvPr id="9639" name="Google Shape;9639;p85"/>
            <p:cNvGrpSpPr/>
            <p:nvPr/>
          </p:nvGrpSpPr>
          <p:grpSpPr>
            <a:xfrm>
              <a:off x="3748438" y="1378608"/>
              <a:ext cx="2159202" cy="903971"/>
              <a:chOff x="1683525" y="2179850"/>
              <a:chExt cx="4519050" cy="2134525"/>
            </a:xfrm>
          </p:grpSpPr>
          <p:sp>
            <p:nvSpPr>
              <p:cNvPr id="9640" name="Google Shape;9640;p8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41" name="Google Shape;9641;p8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42" name="Google Shape;9642;p8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43" name="Google Shape;9643;p8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44" name="Google Shape;9644;p8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45" name="Google Shape;9645;p8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46" name="Google Shape;9646;p8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47" name="Google Shape;9647;p8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48" name="Google Shape;9648;p8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49" name="Google Shape;9649;p8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50" name="Google Shape;9650;p8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51" name="Google Shape;9651;p8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9652" name="Google Shape;9652;p85"/>
          <p:cNvGraphicFramePr/>
          <p:nvPr/>
        </p:nvGraphicFramePr>
        <p:xfrm>
          <a:off x="5949675" y="2323100"/>
          <a:ext cx="3000000" cy="3000000"/>
        </p:xfrm>
        <a:graphic>
          <a:graphicData uri="http://schemas.openxmlformats.org/drawingml/2006/table">
            <a:tbl>
              <a:tblPr>
                <a:noFill/>
                <a:tableStyleId>{204FFFF3-9CFE-4824-9F00-196E7DE5021C}</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653" name="Google Shape;9653;p85"/>
          <p:cNvGrpSpPr/>
          <p:nvPr/>
        </p:nvGrpSpPr>
        <p:grpSpPr>
          <a:xfrm>
            <a:off x="5926924" y="3381697"/>
            <a:ext cx="2519825" cy="1001454"/>
            <a:chOff x="1906114" y="789980"/>
            <a:chExt cx="1487676" cy="606868"/>
          </a:xfrm>
        </p:grpSpPr>
        <p:cxnSp>
          <p:nvCxnSpPr>
            <p:cNvPr id="9654" name="Google Shape;9654;p8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655" name="Google Shape;9655;p8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656" name="Google Shape;9656;p8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657" name="Google Shape;9657;p8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300">
                  <a:solidFill>
                    <a:srgbClr val="E3E9ED"/>
                  </a:solidFill>
                </a:rPr>
                <a:t>JANUARY</a:t>
              </a:r>
              <a:endParaRPr sz="300">
                <a:solidFill>
                  <a:srgbClr val="E3E9ED"/>
                </a:solidFill>
              </a:endParaRPr>
            </a:p>
          </p:txBody>
        </p:sp>
        <p:sp>
          <p:nvSpPr>
            <p:cNvPr id="9658" name="Google Shape;9658;p8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300">
                  <a:solidFill>
                    <a:srgbClr val="E3E9ED"/>
                  </a:solidFill>
                </a:rPr>
                <a:t>FEBRUARY</a:t>
              </a:r>
              <a:endParaRPr sz="300">
                <a:solidFill>
                  <a:srgbClr val="E3E9ED"/>
                </a:solidFill>
              </a:endParaRPr>
            </a:p>
          </p:txBody>
        </p:sp>
        <p:sp>
          <p:nvSpPr>
            <p:cNvPr id="9659" name="Google Shape;9659;p8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300">
                  <a:solidFill>
                    <a:srgbClr val="E3E9ED"/>
                  </a:solidFill>
                </a:rPr>
                <a:t>MARCH</a:t>
              </a:r>
              <a:endParaRPr sz="300">
                <a:solidFill>
                  <a:srgbClr val="E3E9ED"/>
                </a:solidFill>
              </a:endParaRPr>
            </a:p>
          </p:txBody>
        </p:sp>
        <p:sp>
          <p:nvSpPr>
            <p:cNvPr id="9660" name="Google Shape;9660;p8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300">
                  <a:solidFill>
                    <a:srgbClr val="E3E9ED"/>
                  </a:solidFill>
                </a:rPr>
                <a:t>APRIL</a:t>
              </a:r>
              <a:endParaRPr sz="300">
                <a:solidFill>
                  <a:srgbClr val="E3E9ED"/>
                </a:solidFill>
              </a:endParaRPr>
            </a:p>
          </p:txBody>
        </p:sp>
        <p:sp>
          <p:nvSpPr>
            <p:cNvPr id="9661" name="Google Shape;9661;p8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sz="300">
                  <a:solidFill>
                    <a:srgbClr val="E3E9ED"/>
                  </a:solidFill>
                </a:rPr>
                <a:t>PHASE 1</a:t>
              </a:r>
              <a:endParaRPr sz="300">
                <a:solidFill>
                  <a:srgbClr val="E3E9ED"/>
                </a:solidFill>
              </a:endParaRPr>
            </a:p>
          </p:txBody>
        </p:sp>
        <p:sp>
          <p:nvSpPr>
            <p:cNvPr id="9668" name="Google Shape;9668;p8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300">
                  <a:solidFill>
                    <a:srgbClr val="E3E9ED"/>
                  </a:solidFill>
                </a:rPr>
                <a:t>Task 1</a:t>
              </a:r>
              <a:endParaRPr sz="300">
                <a:solidFill>
                  <a:srgbClr val="E3E9ED"/>
                </a:solidFill>
              </a:endParaRPr>
            </a:p>
          </p:txBody>
        </p:sp>
        <p:sp>
          <p:nvSpPr>
            <p:cNvPr id="9669" name="Google Shape;9669;p8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300">
                  <a:solidFill>
                    <a:srgbClr val="E3E9ED"/>
                  </a:solidFill>
                </a:rPr>
                <a:t>Task 2</a:t>
              </a:r>
              <a:endParaRPr sz="300">
                <a:solidFill>
                  <a:srgbClr val="E3E9ED"/>
                </a:solidFill>
              </a:endParaRPr>
            </a:p>
          </p:txBody>
        </p:sp>
        <p:sp>
          <p:nvSpPr>
            <p:cNvPr id="9670" name="Google Shape;9670;p8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85"/>
          <p:cNvGrpSpPr/>
          <p:nvPr/>
        </p:nvGrpSpPr>
        <p:grpSpPr>
          <a:xfrm>
            <a:off x="726399" y="1190655"/>
            <a:ext cx="2394370" cy="976502"/>
            <a:chOff x="749309" y="1112739"/>
            <a:chExt cx="2371603" cy="976502"/>
          </a:xfrm>
        </p:grpSpPr>
        <p:sp>
          <p:nvSpPr>
            <p:cNvPr id="9672" name="Google Shape;9672;p85"/>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5"/>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5"/>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5"/>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5"/>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5"/>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85"/>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5"/>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5"/>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5"/>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5"/>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5"/>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5"/>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5"/>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5"/>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5"/>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5"/>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5"/>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5"/>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5"/>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5"/>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5"/>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5"/>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5"/>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5"/>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5"/>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5"/>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5"/>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704" name="Google Shape;9704;p85"/>
          <p:cNvGraphicFramePr/>
          <p:nvPr/>
        </p:nvGraphicFramePr>
        <p:xfrm>
          <a:off x="5949700" y="1188950"/>
          <a:ext cx="3000000" cy="3000000"/>
        </p:xfrm>
        <a:graphic>
          <a:graphicData uri="http://schemas.openxmlformats.org/drawingml/2006/table">
            <a:tbl>
              <a:tblPr>
                <a:noFill/>
                <a:tableStyleId>{204FFFF3-9CFE-4824-9F00-196E7DE5021C}</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9705" name="Google Shape;9705;p85"/>
          <p:cNvGraphicFramePr/>
          <p:nvPr/>
        </p:nvGraphicFramePr>
        <p:xfrm>
          <a:off x="3356413" y="2323100"/>
          <a:ext cx="3000000" cy="3000000"/>
        </p:xfrm>
        <a:graphic>
          <a:graphicData uri="http://schemas.openxmlformats.org/drawingml/2006/table">
            <a:tbl>
              <a:tblPr>
                <a:noFill/>
                <a:tableStyleId>{204FFFF3-9CFE-4824-9F00-196E7DE5021C}</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9706" name="Google Shape;9706;p85"/>
          <p:cNvGrpSpPr/>
          <p:nvPr/>
        </p:nvGrpSpPr>
        <p:grpSpPr>
          <a:xfrm>
            <a:off x="4100342" y="2709743"/>
            <a:ext cx="1517436" cy="74460"/>
            <a:chOff x="3980086" y="2804397"/>
            <a:chExt cx="1227600" cy="66900"/>
          </a:xfrm>
        </p:grpSpPr>
        <p:sp>
          <p:nvSpPr>
            <p:cNvPr id="9707" name="Google Shape;9707;p85"/>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5"/>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9" name="Google Shape;9709;p85"/>
          <p:cNvGrpSpPr/>
          <p:nvPr/>
        </p:nvGrpSpPr>
        <p:grpSpPr>
          <a:xfrm>
            <a:off x="4725406" y="3002330"/>
            <a:ext cx="892956" cy="74460"/>
            <a:chOff x="3980086" y="2804397"/>
            <a:chExt cx="1227600" cy="66900"/>
          </a:xfrm>
        </p:grpSpPr>
        <p:sp>
          <p:nvSpPr>
            <p:cNvPr id="9710" name="Google Shape;9710;p85"/>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5"/>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85"/>
          <p:cNvGrpSpPr/>
          <p:nvPr/>
        </p:nvGrpSpPr>
        <p:grpSpPr>
          <a:xfrm>
            <a:off x="3358498" y="3361213"/>
            <a:ext cx="2363244" cy="1005943"/>
            <a:chOff x="3358415" y="3361302"/>
            <a:chExt cx="2363244" cy="1024695"/>
          </a:xfrm>
        </p:grpSpPr>
        <p:grpSp>
          <p:nvGrpSpPr>
            <p:cNvPr id="9713" name="Google Shape;9713;p85"/>
            <p:cNvGrpSpPr/>
            <p:nvPr/>
          </p:nvGrpSpPr>
          <p:grpSpPr>
            <a:xfrm>
              <a:off x="3358415" y="3361302"/>
              <a:ext cx="441300" cy="1024695"/>
              <a:chOff x="3358415" y="3361302"/>
              <a:chExt cx="441300" cy="1024695"/>
            </a:xfrm>
          </p:grpSpPr>
          <p:sp>
            <p:nvSpPr>
              <p:cNvPr id="9714" name="Google Shape;9714;p85"/>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5"/>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5"/>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5"/>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5"/>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5"/>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0" name="Google Shape;9720;p85"/>
            <p:cNvGrpSpPr/>
            <p:nvPr/>
          </p:nvGrpSpPr>
          <p:grpSpPr>
            <a:xfrm>
              <a:off x="3838901" y="3361302"/>
              <a:ext cx="441300" cy="1024695"/>
              <a:chOff x="3838901" y="3361302"/>
              <a:chExt cx="441300" cy="1024695"/>
            </a:xfrm>
          </p:grpSpPr>
          <p:sp>
            <p:nvSpPr>
              <p:cNvPr id="9721" name="Google Shape;9721;p85"/>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5"/>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5"/>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5"/>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5"/>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5"/>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7" name="Google Shape;9727;p85"/>
            <p:cNvGrpSpPr/>
            <p:nvPr/>
          </p:nvGrpSpPr>
          <p:grpSpPr>
            <a:xfrm>
              <a:off x="4319387" y="3361302"/>
              <a:ext cx="441300" cy="1024695"/>
              <a:chOff x="4319387" y="3361302"/>
              <a:chExt cx="441300" cy="1024695"/>
            </a:xfrm>
          </p:grpSpPr>
          <p:sp>
            <p:nvSpPr>
              <p:cNvPr id="9728" name="Google Shape;9728;p85"/>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5"/>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5"/>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5"/>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5"/>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5"/>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85"/>
            <p:cNvGrpSpPr/>
            <p:nvPr/>
          </p:nvGrpSpPr>
          <p:grpSpPr>
            <a:xfrm>
              <a:off x="4799873" y="3361302"/>
              <a:ext cx="441300" cy="1024695"/>
              <a:chOff x="4799873" y="3361302"/>
              <a:chExt cx="441300" cy="1024695"/>
            </a:xfrm>
          </p:grpSpPr>
          <p:sp>
            <p:nvSpPr>
              <p:cNvPr id="9735" name="Google Shape;9735;p85"/>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5"/>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5"/>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5"/>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5"/>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5"/>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85"/>
            <p:cNvGrpSpPr/>
            <p:nvPr/>
          </p:nvGrpSpPr>
          <p:grpSpPr>
            <a:xfrm>
              <a:off x="5280360" y="3361302"/>
              <a:ext cx="441300" cy="1024695"/>
              <a:chOff x="5280360" y="3361302"/>
              <a:chExt cx="441300" cy="1024695"/>
            </a:xfrm>
          </p:grpSpPr>
          <p:sp>
            <p:nvSpPr>
              <p:cNvPr id="9742" name="Google Shape;9742;p85"/>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5"/>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5"/>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5"/>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5"/>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5"/>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748" name="Google Shape;9748;p85"/>
          <p:cNvGraphicFramePr/>
          <p:nvPr/>
        </p:nvGraphicFramePr>
        <p:xfrm>
          <a:off x="724925" y="2323100"/>
          <a:ext cx="3000000" cy="3000000"/>
        </p:xfrm>
        <a:graphic>
          <a:graphicData uri="http://schemas.openxmlformats.org/drawingml/2006/table">
            <a:tbl>
              <a:tblPr>
                <a:noFill/>
                <a:tableStyleId>{204FFFF3-9CFE-4824-9F00-196E7DE5021C}</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9749" name="Google Shape;9749;p85"/>
          <p:cNvGrpSpPr/>
          <p:nvPr/>
        </p:nvGrpSpPr>
        <p:grpSpPr>
          <a:xfrm>
            <a:off x="726450" y="3372825"/>
            <a:ext cx="2403614" cy="1005900"/>
            <a:chOff x="726450" y="3372825"/>
            <a:chExt cx="2403614" cy="1005900"/>
          </a:xfrm>
        </p:grpSpPr>
        <p:grpSp>
          <p:nvGrpSpPr>
            <p:cNvPr id="9750" name="Google Shape;9750;p85"/>
            <p:cNvGrpSpPr/>
            <p:nvPr/>
          </p:nvGrpSpPr>
          <p:grpSpPr>
            <a:xfrm>
              <a:off x="726450" y="3696000"/>
              <a:ext cx="2403614" cy="500898"/>
              <a:chOff x="726450" y="3696000"/>
              <a:chExt cx="2403614" cy="500898"/>
            </a:xfrm>
          </p:grpSpPr>
          <p:sp>
            <p:nvSpPr>
              <p:cNvPr id="9751" name="Google Shape;9751;p85"/>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752" name="Google Shape;9752;p85"/>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753" name="Google Shape;9753;p85"/>
            <p:cNvGrpSpPr/>
            <p:nvPr/>
          </p:nvGrpSpPr>
          <p:grpSpPr>
            <a:xfrm>
              <a:off x="1348050" y="3372825"/>
              <a:ext cx="1720425" cy="1005900"/>
              <a:chOff x="1348050" y="3372825"/>
              <a:chExt cx="1720425" cy="1005900"/>
            </a:xfrm>
          </p:grpSpPr>
          <p:sp>
            <p:nvSpPr>
              <p:cNvPr id="9754" name="Google Shape;9754;p85"/>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755" name="Google Shape;9755;p85"/>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756" name="Google Shape;9756;p85"/>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757" name="Google Shape;9757;p85"/>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758" name="Google Shape;9758;p85"/>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759" name="Google Shape;9759;p85"/>
            <p:cNvGrpSpPr/>
            <p:nvPr/>
          </p:nvGrpSpPr>
          <p:grpSpPr>
            <a:xfrm>
              <a:off x="1455707" y="3731058"/>
              <a:ext cx="1491150" cy="417657"/>
              <a:chOff x="1455707" y="3731058"/>
              <a:chExt cx="1491150" cy="417657"/>
            </a:xfrm>
          </p:grpSpPr>
          <p:grpSp>
            <p:nvGrpSpPr>
              <p:cNvPr id="9760" name="Google Shape;9760;p85"/>
              <p:cNvGrpSpPr/>
              <p:nvPr/>
            </p:nvGrpSpPr>
            <p:grpSpPr>
              <a:xfrm>
                <a:off x="1472938" y="3745828"/>
                <a:ext cx="72126" cy="53788"/>
                <a:chOff x="1472938" y="3745828"/>
                <a:chExt cx="72126" cy="53788"/>
              </a:xfrm>
            </p:grpSpPr>
            <p:sp>
              <p:nvSpPr>
                <p:cNvPr id="9761" name="Google Shape;9761;p85"/>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5"/>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85"/>
              <p:cNvGrpSpPr/>
              <p:nvPr/>
            </p:nvGrpSpPr>
            <p:grpSpPr>
              <a:xfrm>
                <a:off x="1819181" y="4089633"/>
                <a:ext cx="72126" cy="53788"/>
                <a:chOff x="1819181" y="4089633"/>
                <a:chExt cx="72126" cy="53788"/>
              </a:xfrm>
            </p:grpSpPr>
            <p:sp>
              <p:nvSpPr>
                <p:cNvPr id="9764" name="Google Shape;9764;p85"/>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5"/>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85"/>
              <p:cNvGrpSpPr/>
              <p:nvPr/>
            </p:nvGrpSpPr>
            <p:grpSpPr>
              <a:xfrm>
                <a:off x="1455707" y="4084171"/>
                <a:ext cx="64321" cy="64544"/>
                <a:chOff x="1455707" y="4084171"/>
                <a:chExt cx="64321" cy="64544"/>
              </a:xfrm>
            </p:grpSpPr>
            <p:sp>
              <p:nvSpPr>
                <p:cNvPr id="9767" name="Google Shape;9767;p85"/>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5"/>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85"/>
              <p:cNvGrpSpPr/>
              <p:nvPr/>
            </p:nvGrpSpPr>
            <p:grpSpPr>
              <a:xfrm>
                <a:off x="1818610" y="3731058"/>
                <a:ext cx="64321" cy="64544"/>
                <a:chOff x="1818610" y="3731058"/>
                <a:chExt cx="64321" cy="64544"/>
              </a:xfrm>
            </p:grpSpPr>
            <p:sp>
              <p:nvSpPr>
                <p:cNvPr id="9770" name="Google Shape;9770;p85"/>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5"/>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2" name="Google Shape;9772;p85"/>
              <p:cNvGrpSpPr/>
              <p:nvPr/>
            </p:nvGrpSpPr>
            <p:grpSpPr>
              <a:xfrm>
                <a:off x="2172491" y="4089633"/>
                <a:ext cx="72126" cy="53788"/>
                <a:chOff x="2172491" y="4089633"/>
                <a:chExt cx="72126" cy="53788"/>
              </a:xfrm>
            </p:grpSpPr>
            <p:sp>
              <p:nvSpPr>
                <p:cNvPr id="9773" name="Google Shape;9773;p85"/>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5"/>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5" name="Google Shape;9775;p85"/>
              <p:cNvGrpSpPr/>
              <p:nvPr/>
            </p:nvGrpSpPr>
            <p:grpSpPr>
              <a:xfrm>
                <a:off x="2171920" y="3731058"/>
                <a:ext cx="64321" cy="64544"/>
                <a:chOff x="2171920" y="3731058"/>
                <a:chExt cx="64321" cy="64544"/>
              </a:xfrm>
            </p:grpSpPr>
            <p:sp>
              <p:nvSpPr>
                <p:cNvPr id="9776" name="Google Shape;9776;p85"/>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5"/>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85"/>
              <p:cNvGrpSpPr/>
              <p:nvPr/>
            </p:nvGrpSpPr>
            <p:grpSpPr>
              <a:xfrm>
                <a:off x="2874730" y="3745828"/>
                <a:ext cx="72126" cy="53788"/>
                <a:chOff x="2874730" y="3745828"/>
                <a:chExt cx="72126" cy="53788"/>
              </a:xfrm>
            </p:grpSpPr>
            <p:sp>
              <p:nvSpPr>
                <p:cNvPr id="9779" name="Google Shape;9779;p85"/>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5"/>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85"/>
              <p:cNvGrpSpPr/>
              <p:nvPr/>
            </p:nvGrpSpPr>
            <p:grpSpPr>
              <a:xfrm>
                <a:off x="2878589" y="4081481"/>
                <a:ext cx="64321" cy="64544"/>
                <a:chOff x="2878589" y="4081481"/>
                <a:chExt cx="64321" cy="64544"/>
              </a:xfrm>
            </p:grpSpPr>
            <p:sp>
              <p:nvSpPr>
                <p:cNvPr id="9782" name="Google Shape;9782;p85"/>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5"/>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85"/>
              <p:cNvGrpSpPr/>
              <p:nvPr/>
            </p:nvGrpSpPr>
            <p:grpSpPr>
              <a:xfrm>
                <a:off x="2525796" y="4089633"/>
                <a:ext cx="72126" cy="53788"/>
                <a:chOff x="2525796" y="4089633"/>
                <a:chExt cx="72126" cy="53788"/>
              </a:xfrm>
            </p:grpSpPr>
            <p:sp>
              <p:nvSpPr>
                <p:cNvPr id="9785" name="Google Shape;9785;p85"/>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5"/>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7" name="Google Shape;9787;p85"/>
              <p:cNvGrpSpPr/>
              <p:nvPr/>
            </p:nvGrpSpPr>
            <p:grpSpPr>
              <a:xfrm>
                <a:off x="2525225" y="3731058"/>
                <a:ext cx="64321" cy="64544"/>
                <a:chOff x="2525225" y="3731058"/>
                <a:chExt cx="64321" cy="64544"/>
              </a:xfrm>
            </p:grpSpPr>
            <p:sp>
              <p:nvSpPr>
                <p:cNvPr id="9788" name="Google Shape;9788;p85"/>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5"/>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9793"/>
        <p:cNvGrpSpPr/>
        <p:nvPr/>
      </p:nvGrpSpPr>
      <p:grpSpPr>
        <a:xfrm>
          <a:off x="0" y="0"/>
          <a:ext cx="0" cy="0"/>
          <a:chOff x="0" y="0"/>
          <a:chExt cx="0" cy="0"/>
        </a:xfrm>
      </p:grpSpPr>
      <p:grpSp>
        <p:nvGrpSpPr>
          <p:cNvPr id="9794" name="Google Shape;9794;p86"/>
          <p:cNvGrpSpPr/>
          <p:nvPr/>
        </p:nvGrpSpPr>
        <p:grpSpPr>
          <a:xfrm>
            <a:off x="732428" y="1171356"/>
            <a:ext cx="845921" cy="690752"/>
            <a:chOff x="732428" y="1198513"/>
            <a:chExt cx="845921" cy="690752"/>
          </a:xfrm>
        </p:grpSpPr>
        <p:grpSp>
          <p:nvGrpSpPr>
            <p:cNvPr id="9795" name="Google Shape;9795;p86"/>
            <p:cNvGrpSpPr/>
            <p:nvPr/>
          </p:nvGrpSpPr>
          <p:grpSpPr>
            <a:xfrm>
              <a:off x="823030" y="1198513"/>
              <a:ext cx="755319" cy="690752"/>
              <a:chOff x="823030" y="1198513"/>
              <a:chExt cx="755319" cy="690752"/>
            </a:xfrm>
          </p:grpSpPr>
          <p:sp>
            <p:nvSpPr>
              <p:cNvPr id="9796" name="Google Shape;9796;p86"/>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6"/>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8" name="Google Shape;9798;p86"/>
            <p:cNvGrpSpPr/>
            <p:nvPr/>
          </p:nvGrpSpPr>
          <p:grpSpPr>
            <a:xfrm>
              <a:off x="732428" y="1239937"/>
              <a:ext cx="739912" cy="607886"/>
              <a:chOff x="732428" y="1239937"/>
              <a:chExt cx="739912" cy="607886"/>
            </a:xfrm>
          </p:grpSpPr>
          <p:sp>
            <p:nvSpPr>
              <p:cNvPr id="9799" name="Google Shape;9799;p86"/>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6"/>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1" name="Google Shape;9801;p86"/>
            <p:cNvGrpSpPr/>
            <p:nvPr/>
          </p:nvGrpSpPr>
          <p:grpSpPr>
            <a:xfrm>
              <a:off x="732428" y="1277018"/>
              <a:ext cx="702832" cy="533758"/>
              <a:chOff x="732428" y="1277018"/>
              <a:chExt cx="702832" cy="533758"/>
            </a:xfrm>
          </p:grpSpPr>
          <p:sp>
            <p:nvSpPr>
              <p:cNvPr id="9802" name="Google Shape;9802;p86"/>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6"/>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86"/>
            <p:cNvGrpSpPr/>
            <p:nvPr/>
          </p:nvGrpSpPr>
          <p:grpSpPr>
            <a:xfrm>
              <a:off x="931170" y="1306653"/>
              <a:ext cx="647179" cy="474455"/>
              <a:chOff x="931170" y="1306653"/>
              <a:chExt cx="647179" cy="474455"/>
            </a:xfrm>
          </p:grpSpPr>
          <p:sp>
            <p:nvSpPr>
              <p:cNvPr id="9805" name="Google Shape;9805;p86"/>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6"/>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7" name="Google Shape;9807;p86"/>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86"/>
          <p:cNvGrpSpPr/>
          <p:nvPr/>
        </p:nvGrpSpPr>
        <p:grpSpPr>
          <a:xfrm>
            <a:off x="3964037" y="1171363"/>
            <a:ext cx="634656" cy="699982"/>
            <a:chOff x="5985650" y="2860025"/>
            <a:chExt cx="1396075" cy="1539775"/>
          </a:xfrm>
        </p:grpSpPr>
        <p:sp>
          <p:nvSpPr>
            <p:cNvPr id="9809" name="Google Shape;9809;p86"/>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6"/>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6"/>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6"/>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6"/>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6"/>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6"/>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6"/>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6"/>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6"/>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6"/>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6"/>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6"/>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6"/>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6"/>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6"/>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6"/>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6"/>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6"/>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6"/>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6"/>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6"/>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6"/>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6"/>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6"/>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6"/>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6"/>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6"/>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6"/>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6"/>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6"/>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6"/>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86"/>
          <p:cNvGrpSpPr/>
          <p:nvPr/>
        </p:nvGrpSpPr>
        <p:grpSpPr>
          <a:xfrm>
            <a:off x="4719687" y="1171356"/>
            <a:ext cx="725845" cy="699975"/>
            <a:chOff x="4249973" y="1201875"/>
            <a:chExt cx="1958568" cy="1888762"/>
          </a:xfrm>
        </p:grpSpPr>
        <p:sp>
          <p:nvSpPr>
            <p:cNvPr id="9842" name="Google Shape;9842;p86"/>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3" name="Google Shape;9843;p86"/>
            <p:cNvGrpSpPr/>
            <p:nvPr/>
          </p:nvGrpSpPr>
          <p:grpSpPr>
            <a:xfrm>
              <a:off x="5853086" y="1789142"/>
              <a:ext cx="355454" cy="1048099"/>
              <a:chOff x="5576108" y="2016725"/>
              <a:chExt cx="565200" cy="1666560"/>
            </a:xfrm>
          </p:grpSpPr>
          <p:sp>
            <p:nvSpPr>
              <p:cNvPr id="9844" name="Google Shape;9844;p86"/>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845" name="Google Shape;9845;p8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86"/>
            <p:cNvGrpSpPr/>
            <p:nvPr/>
          </p:nvGrpSpPr>
          <p:grpSpPr>
            <a:xfrm>
              <a:off x="4869455" y="2691676"/>
              <a:ext cx="1013897" cy="398961"/>
              <a:chOff x="4012057" y="3451825"/>
              <a:chExt cx="1612175" cy="634379"/>
            </a:xfrm>
          </p:grpSpPr>
          <p:sp>
            <p:nvSpPr>
              <p:cNvPr id="9847" name="Google Shape;9847;p86"/>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848" name="Google Shape;9848;p8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86"/>
            <p:cNvGrpSpPr/>
            <p:nvPr/>
          </p:nvGrpSpPr>
          <p:grpSpPr>
            <a:xfrm>
              <a:off x="4276937" y="2155961"/>
              <a:ext cx="651965" cy="891358"/>
              <a:chOff x="3069908" y="2599997"/>
              <a:chExt cx="1036675" cy="1417328"/>
            </a:xfrm>
          </p:grpSpPr>
          <p:sp>
            <p:nvSpPr>
              <p:cNvPr id="9850" name="Google Shape;9850;p86"/>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851" name="Google Shape;9851;p8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86"/>
            <p:cNvGrpSpPr/>
            <p:nvPr/>
          </p:nvGrpSpPr>
          <p:grpSpPr>
            <a:xfrm>
              <a:off x="5054918" y="1201875"/>
              <a:ext cx="999548" cy="602711"/>
              <a:chOff x="4306958" y="1082925"/>
              <a:chExt cx="1589359" cy="958358"/>
            </a:xfrm>
          </p:grpSpPr>
          <p:sp>
            <p:nvSpPr>
              <p:cNvPr id="9853" name="Google Shape;9853;p86"/>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854" name="Google Shape;9854;p8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86"/>
            <p:cNvGrpSpPr/>
            <p:nvPr/>
          </p:nvGrpSpPr>
          <p:grpSpPr>
            <a:xfrm>
              <a:off x="4249973" y="1303451"/>
              <a:ext cx="799317" cy="841334"/>
              <a:chOff x="3027033" y="1244439"/>
              <a:chExt cx="1270977" cy="1337786"/>
            </a:xfrm>
          </p:grpSpPr>
          <p:sp>
            <p:nvSpPr>
              <p:cNvPr id="9856" name="Google Shape;9856;p86"/>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857" name="Google Shape;9857;p8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58" name="Google Shape;9858;p86"/>
          <p:cNvGrpSpPr/>
          <p:nvPr/>
        </p:nvGrpSpPr>
        <p:grpSpPr>
          <a:xfrm>
            <a:off x="4072551" y="2058137"/>
            <a:ext cx="750769" cy="683784"/>
            <a:chOff x="4204684" y="2104422"/>
            <a:chExt cx="699822" cy="637382"/>
          </a:xfrm>
        </p:grpSpPr>
        <p:grpSp>
          <p:nvGrpSpPr>
            <p:cNvPr id="9859" name="Google Shape;9859;p86"/>
            <p:cNvGrpSpPr/>
            <p:nvPr/>
          </p:nvGrpSpPr>
          <p:grpSpPr>
            <a:xfrm>
              <a:off x="4204684" y="2430067"/>
              <a:ext cx="342957" cy="311738"/>
              <a:chOff x="4204684" y="2430067"/>
              <a:chExt cx="342957" cy="311738"/>
            </a:xfrm>
          </p:grpSpPr>
          <p:sp>
            <p:nvSpPr>
              <p:cNvPr id="9860" name="Google Shape;9860;p86"/>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6"/>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86"/>
            <p:cNvGrpSpPr/>
            <p:nvPr/>
          </p:nvGrpSpPr>
          <p:grpSpPr>
            <a:xfrm>
              <a:off x="4561586" y="2430067"/>
              <a:ext cx="342920" cy="311738"/>
              <a:chOff x="4561586" y="2430067"/>
              <a:chExt cx="342920" cy="311738"/>
            </a:xfrm>
          </p:grpSpPr>
          <p:sp>
            <p:nvSpPr>
              <p:cNvPr id="9863" name="Google Shape;9863;p86"/>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6"/>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5" name="Google Shape;9865;p86"/>
            <p:cNvGrpSpPr/>
            <p:nvPr/>
          </p:nvGrpSpPr>
          <p:grpSpPr>
            <a:xfrm>
              <a:off x="4561586" y="2104422"/>
              <a:ext cx="342920" cy="311738"/>
              <a:chOff x="4561586" y="2104422"/>
              <a:chExt cx="342920" cy="311738"/>
            </a:xfrm>
          </p:grpSpPr>
          <p:sp>
            <p:nvSpPr>
              <p:cNvPr id="9866" name="Google Shape;9866;p86"/>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6"/>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86"/>
            <p:cNvGrpSpPr/>
            <p:nvPr/>
          </p:nvGrpSpPr>
          <p:grpSpPr>
            <a:xfrm>
              <a:off x="4204684" y="2104422"/>
              <a:ext cx="342957" cy="311664"/>
              <a:chOff x="4204684" y="2104422"/>
              <a:chExt cx="342957" cy="311664"/>
            </a:xfrm>
          </p:grpSpPr>
          <p:sp>
            <p:nvSpPr>
              <p:cNvPr id="9869" name="Google Shape;9869;p86"/>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6"/>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71" name="Google Shape;9871;p86"/>
          <p:cNvGrpSpPr/>
          <p:nvPr/>
        </p:nvGrpSpPr>
        <p:grpSpPr>
          <a:xfrm>
            <a:off x="5536984" y="1171351"/>
            <a:ext cx="660591" cy="688867"/>
            <a:chOff x="5830645" y="1267368"/>
            <a:chExt cx="530340" cy="553040"/>
          </a:xfrm>
        </p:grpSpPr>
        <p:sp>
          <p:nvSpPr>
            <p:cNvPr id="9872" name="Google Shape;9872;p86"/>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3" name="Google Shape;9873;p86"/>
            <p:cNvGrpSpPr/>
            <p:nvPr/>
          </p:nvGrpSpPr>
          <p:grpSpPr>
            <a:xfrm>
              <a:off x="5830645" y="1267368"/>
              <a:ext cx="259743" cy="269909"/>
              <a:chOff x="5830645" y="1267368"/>
              <a:chExt cx="259743" cy="269909"/>
            </a:xfrm>
          </p:grpSpPr>
          <p:sp>
            <p:nvSpPr>
              <p:cNvPr id="9874" name="Google Shape;9874;p86"/>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6"/>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6" name="Google Shape;9876;p86"/>
            <p:cNvGrpSpPr/>
            <p:nvPr/>
          </p:nvGrpSpPr>
          <p:grpSpPr>
            <a:xfrm>
              <a:off x="6101293" y="1267368"/>
              <a:ext cx="259692" cy="269909"/>
              <a:chOff x="6101293" y="1267368"/>
              <a:chExt cx="259692" cy="269909"/>
            </a:xfrm>
          </p:grpSpPr>
          <p:sp>
            <p:nvSpPr>
              <p:cNvPr id="9877" name="Google Shape;9877;p86"/>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6"/>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9" name="Google Shape;9879;p86"/>
            <p:cNvGrpSpPr/>
            <p:nvPr/>
          </p:nvGrpSpPr>
          <p:grpSpPr>
            <a:xfrm>
              <a:off x="5830645" y="1550500"/>
              <a:ext cx="259692" cy="269909"/>
              <a:chOff x="5830645" y="1550500"/>
              <a:chExt cx="259692" cy="269909"/>
            </a:xfrm>
          </p:grpSpPr>
          <p:sp>
            <p:nvSpPr>
              <p:cNvPr id="9880" name="Google Shape;9880;p86"/>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6"/>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86"/>
            <p:cNvGrpSpPr/>
            <p:nvPr/>
          </p:nvGrpSpPr>
          <p:grpSpPr>
            <a:xfrm>
              <a:off x="6101293" y="1550500"/>
              <a:ext cx="259692" cy="269909"/>
              <a:chOff x="6101293" y="1550500"/>
              <a:chExt cx="259692" cy="269909"/>
            </a:xfrm>
          </p:grpSpPr>
          <p:sp>
            <p:nvSpPr>
              <p:cNvPr id="9883" name="Google Shape;9883;p86"/>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6"/>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85" name="Google Shape;9885;p86"/>
          <p:cNvGrpSpPr/>
          <p:nvPr/>
        </p:nvGrpSpPr>
        <p:grpSpPr>
          <a:xfrm>
            <a:off x="739138" y="2061810"/>
            <a:ext cx="697154" cy="679574"/>
            <a:chOff x="2679875" y="2361475"/>
            <a:chExt cx="780425" cy="760575"/>
          </a:xfrm>
        </p:grpSpPr>
        <p:sp>
          <p:nvSpPr>
            <p:cNvPr id="9886" name="Google Shape;9886;p86"/>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6"/>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6"/>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2" name="Google Shape;9892;p86"/>
          <p:cNvGrpSpPr/>
          <p:nvPr/>
        </p:nvGrpSpPr>
        <p:grpSpPr>
          <a:xfrm>
            <a:off x="3138297" y="1171402"/>
            <a:ext cx="735829" cy="684547"/>
            <a:chOff x="3351965" y="1148808"/>
            <a:chExt cx="750770" cy="698375"/>
          </a:xfrm>
        </p:grpSpPr>
        <p:grpSp>
          <p:nvGrpSpPr>
            <p:cNvPr id="9893" name="Google Shape;9893;p86"/>
            <p:cNvGrpSpPr/>
            <p:nvPr/>
          </p:nvGrpSpPr>
          <p:grpSpPr>
            <a:xfrm>
              <a:off x="3586796" y="1148808"/>
              <a:ext cx="294857" cy="286830"/>
              <a:chOff x="3750225" y="1774000"/>
              <a:chExt cx="149575" cy="145525"/>
            </a:xfrm>
          </p:grpSpPr>
          <p:sp>
            <p:nvSpPr>
              <p:cNvPr id="9894" name="Google Shape;9894;p8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86"/>
            <p:cNvGrpSpPr/>
            <p:nvPr/>
          </p:nvGrpSpPr>
          <p:grpSpPr>
            <a:xfrm>
              <a:off x="3779245" y="1375768"/>
              <a:ext cx="323490" cy="286978"/>
              <a:chOff x="3847850" y="1889150"/>
              <a:chExt cx="164100" cy="145600"/>
            </a:xfrm>
          </p:grpSpPr>
          <p:sp>
            <p:nvSpPr>
              <p:cNvPr id="9897" name="Google Shape;9897;p8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86"/>
            <p:cNvGrpSpPr/>
            <p:nvPr/>
          </p:nvGrpSpPr>
          <p:grpSpPr>
            <a:xfrm>
              <a:off x="3351965" y="1330435"/>
              <a:ext cx="295449" cy="285401"/>
              <a:chOff x="3631100" y="1866150"/>
              <a:chExt cx="149875" cy="144800"/>
            </a:xfrm>
          </p:grpSpPr>
          <p:sp>
            <p:nvSpPr>
              <p:cNvPr id="9900" name="Google Shape;9900;p86"/>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6"/>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86"/>
            <p:cNvGrpSpPr/>
            <p:nvPr/>
          </p:nvGrpSpPr>
          <p:grpSpPr>
            <a:xfrm>
              <a:off x="3548208" y="1560352"/>
              <a:ext cx="294808" cy="286830"/>
              <a:chOff x="3730650" y="1982800"/>
              <a:chExt cx="149550" cy="145525"/>
            </a:xfrm>
          </p:grpSpPr>
          <p:sp>
            <p:nvSpPr>
              <p:cNvPr id="9903" name="Google Shape;9903;p8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05" name="Google Shape;9905;p86"/>
          <p:cNvGrpSpPr/>
          <p:nvPr/>
        </p:nvGrpSpPr>
        <p:grpSpPr>
          <a:xfrm>
            <a:off x="7639949" y="1171356"/>
            <a:ext cx="804565" cy="677795"/>
            <a:chOff x="7636443" y="1204988"/>
            <a:chExt cx="804565" cy="677795"/>
          </a:xfrm>
        </p:grpSpPr>
        <p:grpSp>
          <p:nvGrpSpPr>
            <p:cNvPr id="9906" name="Google Shape;9906;p86"/>
            <p:cNvGrpSpPr/>
            <p:nvPr/>
          </p:nvGrpSpPr>
          <p:grpSpPr>
            <a:xfrm>
              <a:off x="7636443" y="1509705"/>
              <a:ext cx="804565" cy="373078"/>
              <a:chOff x="7636443" y="1509705"/>
              <a:chExt cx="804565" cy="373078"/>
            </a:xfrm>
          </p:grpSpPr>
          <p:sp>
            <p:nvSpPr>
              <p:cNvPr id="9907" name="Google Shape;9907;p86"/>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6"/>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86"/>
            <p:cNvGrpSpPr/>
            <p:nvPr/>
          </p:nvGrpSpPr>
          <p:grpSpPr>
            <a:xfrm>
              <a:off x="7636443" y="1408133"/>
              <a:ext cx="804565" cy="373078"/>
              <a:chOff x="7636443" y="1408133"/>
              <a:chExt cx="804565" cy="373078"/>
            </a:xfrm>
          </p:grpSpPr>
          <p:sp>
            <p:nvSpPr>
              <p:cNvPr id="9910" name="Google Shape;9910;p86"/>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6"/>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2" name="Google Shape;9912;p86"/>
            <p:cNvGrpSpPr/>
            <p:nvPr/>
          </p:nvGrpSpPr>
          <p:grpSpPr>
            <a:xfrm>
              <a:off x="7636443" y="1306560"/>
              <a:ext cx="804565" cy="373078"/>
              <a:chOff x="7636443" y="1306560"/>
              <a:chExt cx="804565" cy="373078"/>
            </a:xfrm>
          </p:grpSpPr>
          <p:sp>
            <p:nvSpPr>
              <p:cNvPr id="9913" name="Google Shape;9913;p86"/>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6"/>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86"/>
            <p:cNvGrpSpPr/>
            <p:nvPr/>
          </p:nvGrpSpPr>
          <p:grpSpPr>
            <a:xfrm>
              <a:off x="7636443" y="1204988"/>
              <a:ext cx="804565" cy="373078"/>
              <a:chOff x="7636443" y="1204988"/>
              <a:chExt cx="804565" cy="373078"/>
            </a:xfrm>
          </p:grpSpPr>
          <p:sp>
            <p:nvSpPr>
              <p:cNvPr id="9916" name="Google Shape;9916;p86"/>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6"/>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18" name="Google Shape;9918;p86"/>
          <p:cNvGrpSpPr/>
          <p:nvPr/>
        </p:nvGrpSpPr>
        <p:grpSpPr>
          <a:xfrm>
            <a:off x="4978796" y="2078771"/>
            <a:ext cx="661339" cy="661188"/>
            <a:chOff x="3990000" y="975400"/>
            <a:chExt cx="3934200" cy="3933300"/>
          </a:xfrm>
        </p:grpSpPr>
        <p:sp>
          <p:nvSpPr>
            <p:cNvPr id="9919" name="Google Shape;9919;p86"/>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6"/>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6"/>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6"/>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86"/>
          <p:cNvGrpSpPr/>
          <p:nvPr/>
        </p:nvGrpSpPr>
        <p:grpSpPr>
          <a:xfrm>
            <a:off x="6622444" y="2057409"/>
            <a:ext cx="868881" cy="684241"/>
            <a:chOff x="6598259" y="2078634"/>
            <a:chExt cx="868881" cy="684241"/>
          </a:xfrm>
        </p:grpSpPr>
        <p:sp>
          <p:nvSpPr>
            <p:cNvPr id="9924" name="Google Shape;9924;p86"/>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6"/>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6"/>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6"/>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6"/>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6"/>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0" name="Google Shape;9930;p86"/>
            <p:cNvGrpSpPr/>
            <p:nvPr/>
          </p:nvGrpSpPr>
          <p:grpSpPr>
            <a:xfrm>
              <a:off x="6808175" y="2078634"/>
              <a:ext cx="452229" cy="684241"/>
              <a:chOff x="6808175" y="2078634"/>
              <a:chExt cx="452229" cy="684241"/>
            </a:xfrm>
          </p:grpSpPr>
          <p:sp>
            <p:nvSpPr>
              <p:cNvPr id="9931" name="Google Shape;9931;p86"/>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6"/>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6"/>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6"/>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6"/>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6"/>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7" name="Google Shape;9937;p86"/>
              <p:cNvGrpSpPr/>
              <p:nvPr/>
            </p:nvGrpSpPr>
            <p:grpSpPr>
              <a:xfrm>
                <a:off x="6821586" y="2078634"/>
                <a:ext cx="426871" cy="684241"/>
                <a:chOff x="6821586" y="2078634"/>
                <a:chExt cx="426871" cy="684241"/>
              </a:xfrm>
            </p:grpSpPr>
            <p:grpSp>
              <p:nvGrpSpPr>
                <p:cNvPr id="9938" name="Google Shape;9938;p86"/>
                <p:cNvGrpSpPr/>
                <p:nvPr/>
              </p:nvGrpSpPr>
              <p:grpSpPr>
                <a:xfrm>
                  <a:off x="6821586" y="2078634"/>
                  <a:ext cx="426871" cy="684241"/>
                  <a:chOff x="6821586" y="2078634"/>
                  <a:chExt cx="426871" cy="684241"/>
                </a:xfrm>
              </p:grpSpPr>
              <p:sp>
                <p:nvSpPr>
                  <p:cNvPr id="9939" name="Google Shape;9939;p86"/>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6"/>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6"/>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6"/>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6"/>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6"/>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6"/>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6"/>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6"/>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6"/>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6"/>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6"/>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6"/>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6"/>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6"/>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6"/>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6"/>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6"/>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6"/>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8" name="Google Shape;9958;p86"/>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6"/>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6"/>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6"/>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6"/>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6"/>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964" name="Google Shape;9964;p86"/>
          <p:cNvGrpSpPr/>
          <p:nvPr/>
        </p:nvGrpSpPr>
        <p:grpSpPr>
          <a:xfrm>
            <a:off x="5795610" y="2063018"/>
            <a:ext cx="671358" cy="671358"/>
            <a:chOff x="6535625" y="760425"/>
            <a:chExt cx="1665900" cy="1665900"/>
          </a:xfrm>
        </p:grpSpPr>
        <p:sp>
          <p:nvSpPr>
            <p:cNvPr id="9965" name="Google Shape;9965;p86"/>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6"/>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6"/>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6"/>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86"/>
          <p:cNvGrpSpPr/>
          <p:nvPr/>
        </p:nvGrpSpPr>
        <p:grpSpPr>
          <a:xfrm>
            <a:off x="732427" y="3731418"/>
            <a:ext cx="1340789" cy="640830"/>
            <a:chOff x="238125" y="1151100"/>
            <a:chExt cx="7139450" cy="3412300"/>
          </a:xfrm>
        </p:grpSpPr>
        <p:sp>
          <p:nvSpPr>
            <p:cNvPr id="9970" name="Google Shape;9970;p86"/>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6"/>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6"/>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6"/>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6"/>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6"/>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6"/>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6"/>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6"/>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6"/>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6"/>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6"/>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2" name="Google Shape;9982;p86"/>
          <p:cNvGrpSpPr/>
          <p:nvPr/>
        </p:nvGrpSpPr>
        <p:grpSpPr>
          <a:xfrm>
            <a:off x="5599650" y="2934699"/>
            <a:ext cx="985357" cy="585764"/>
            <a:chOff x="5145061" y="2881789"/>
            <a:chExt cx="1107641" cy="658458"/>
          </a:xfrm>
        </p:grpSpPr>
        <p:grpSp>
          <p:nvGrpSpPr>
            <p:cNvPr id="9983" name="Google Shape;9983;p86"/>
            <p:cNvGrpSpPr/>
            <p:nvPr/>
          </p:nvGrpSpPr>
          <p:grpSpPr>
            <a:xfrm>
              <a:off x="5722989" y="3244587"/>
              <a:ext cx="529713" cy="295659"/>
              <a:chOff x="5722989" y="3244587"/>
              <a:chExt cx="529713" cy="295659"/>
            </a:xfrm>
          </p:grpSpPr>
          <p:sp>
            <p:nvSpPr>
              <p:cNvPr id="9984" name="Google Shape;9984;p86"/>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985" name="Google Shape;9985;p86"/>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986" name="Google Shape;9986;p86"/>
            <p:cNvGrpSpPr/>
            <p:nvPr/>
          </p:nvGrpSpPr>
          <p:grpSpPr>
            <a:xfrm>
              <a:off x="5145061" y="3244587"/>
              <a:ext cx="536807" cy="295659"/>
              <a:chOff x="5145061" y="3244587"/>
              <a:chExt cx="536807" cy="295659"/>
            </a:xfrm>
          </p:grpSpPr>
          <p:sp>
            <p:nvSpPr>
              <p:cNvPr id="9987" name="Google Shape;9987;p86"/>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988" name="Google Shape;9988;p86"/>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989" name="Google Shape;9989;p86"/>
            <p:cNvGrpSpPr/>
            <p:nvPr/>
          </p:nvGrpSpPr>
          <p:grpSpPr>
            <a:xfrm>
              <a:off x="5341327" y="2898245"/>
              <a:ext cx="532309" cy="614891"/>
              <a:chOff x="5341327" y="2898245"/>
              <a:chExt cx="532309" cy="614891"/>
            </a:xfrm>
          </p:grpSpPr>
          <p:sp>
            <p:nvSpPr>
              <p:cNvPr id="9990" name="Google Shape;9990;p86"/>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991" name="Google Shape;9991;p86"/>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992" name="Google Shape;9992;p86"/>
            <p:cNvGrpSpPr/>
            <p:nvPr/>
          </p:nvGrpSpPr>
          <p:grpSpPr>
            <a:xfrm>
              <a:off x="5532290" y="2881789"/>
              <a:ext cx="620516" cy="305456"/>
              <a:chOff x="5532290" y="2881789"/>
              <a:chExt cx="620516" cy="305456"/>
            </a:xfrm>
          </p:grpSpPr>
          <p:sp>
            <p:nvSpPr>
              <p:cNvPr id="9993" name="Google Shape;9993;p86"/>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994" name="Google Shape;9994;p86"/>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995" name="Google Shape;9995;p86"/>
          <p:cNvGrpSpPr/>
          <p:nvPr/>
        </p:nvGrpSpPr>
        <p:grpSpPr>
          <a:xfrm>
            <a:off x="8178573" y="3726757"/>
            <a:ext cx="269068" cy="645491"/>
            <a:chOff x="7026852" y="3311869"/>
            <a:chExt cx="434331" cy="1041954"/>
          </a:xfrm>
        </p:grpSpPr>
        <p:sp>
          <p:nvSpPr>
            <p:cNvPr id="9996" name="Google Shape;9996;p86"/>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6"/>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6"/>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9" name="Google Shape;9999;p86"/>
          <p:cNvGrpSpPr/>
          <p:nvPr/>
        </p:nvGrpSpPr>
        <p:grpSpPr>
          <a:xfrm>
            <a:off x="6195154" y="3765995"/>
            <a:ext cx="293882" cy="293836"/>
            <a:chOff x="4873519" y="3311869"/>
            <a:chExt cx="499374" cy="499296"/>
          </a:xfrm>
        </p:grpSpPr>
        <p:sp>
          <p:nvSpPr>
            <p:cNvPr id="10000" name="Google Shape;10000;p86"/>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6"/>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86"/>
          <p:cNvGrpSpPr/>
          <p:nvPr/>
        </p:nvGrpSpPr>
        <p:grpSpPr>
          <a:xfrm>
            <a:off x="6195154" y="4078366"/>
            <a:ext cx="293882" cy="293882"/>
            <a:chOff x="4873519" y="3875839"/>
            <a:chExt cx="499374" cy="499374"/>
          </a:xfrm>
        </p:grpSpPr>
        <p:sp>
          <p:nvSpPr>
            <p:cNvPr id="10003" name="Google Shape;10003;p86"/>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6"/>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86"/>
          <p:cNvGrpSpPr/>
          <p:nvPr/>
        </p:nvGrpSpPr>
        <p:grpSpPr>
          <a:xfrm>
            <a:off x="2425681" y="2050319"/>
            <a:ext cx="698104" cy="698208"/>
            <a:chOff x="2565073" y="2075876"/>
            <a:chExt cx="672482" cy="672518"/>
          </a:xfrm>
        </p:grpSpPr>
        <p:sp>
          <p:nvSpPr>
            <p:cNvPr id="10006" name="Google Shape;10006;p86"/>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6"/>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6"/>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6"/>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6"/>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6"/>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86"/>
          <p:cNvGrpSpPr/>
          <p:nvPr/>
        </p:nvGrpSpPr>
        <p:grpSpPr>
          <a:xfrm>
            <a:off x="5649092" y="3734919"/>
            <a:ext cx="438354" cy="637329"/>
            <a:chOff x="1697726" y="3244179"/>
            <a:chExt cx="788124" cy="1146069"/>
          </a:xfrm>
        </p:grpSpPr>
        <p:sp>
          <p:nvSpPr>
            <p:cNvPr id="10013" name="Google Shape;10013;p8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5" name="Google Shape;10015;p86"/>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6" name="Google Shape;10016;p86"/>
          <p:cNvGrpSpPr/>
          <p:nvPr/>
        </p:nvGrpSpPr>
        <p:grpSpPr>
          <a:xfrm>
            <a:off x="7650306" y="2063282"/>
            <a:ext cx="799565" cy="670282"/>
            <a:chOff x="7617850" y="2063282"/>
            <a:chExt cx="799565" cy="670282"/>
          </a:xfrm>
        </p:grpSpPr>
        <p:cxnSp>
          <p:nvCxnSpPr>
            <p:cNvPr id="10017" name="Google Shape;10017;p86"/>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18" name="Google Shape;10018;p86"/>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19" name="Google Shape;10019;p86"/>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20" name="Google Shape;10020;p86"/>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21" name="Google Shape;10021;p86"/>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022" name="Google Shape;10022;p86"/>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023" name="Google Shape;10023;p86"/>
            <p:cNvGrpSpPr/>
            <p:nvPr/>
          </p:nvGrpSpPr>
          <p:grpSpPr>
            <a:xfrm>
              <a:off x="7734309" y="2063282"/>
              <a:ext cx="570957" cy="620095"/>
              <a:chOff x="7734309" y="2063282"/>
              <a:chExt cx="570957" cy="620095"/>
            </a:xfrm>
          </p:grpSpPr>
          <p:grpSp>
            <p:nvGrpSpPr>
              <p:cNvPr id="10024" name="Google Shape;10024;p86"/>
              <p:cNvGrpSpPr/>
              <p:nvPr/>
            </p:nvGrpSpPr>
            <p:grpSpPr>
              <a:xfrm>
                <a:off x="8031573" y="2063282"/>
                <a:ext cx="273693" cy="620095"/>
                <a:chOff x="8031573" y="2063282"/>
                <a:chExt cx="273693" cy="620095"/>
              </a:xfrm>
            </p:grpSpPr>
            <p:sp>
              <p:nvSpPr>
                <p:cNvPr id="10025" name="Google Shape;10025;p86"/>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6"/>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6"/>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6"/>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86"/>
              <p:cNvGrpSpPr/>
              <p:nvPr/>
            </p:nvGrpSpPr>
            <p:grpSpPr>
              <a:xfrm flipH="1">
                <a:off x="7734309" y="2063282"/>
                <a:ext cx="273693" cy="620095"/>
                <a:chOff x="8031573" y="2063282"/>
                <a:chExt cx="273693" cy="620095"/>
              </a:xfrm>
            </p:grpSpPr>
            <p:sp>
              <p:nvSpPr>
                <p:cNvPr id="10030" name="Google Shape;10030;p86"/>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6"/>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6"/>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6"/>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0034" name="Google Shape;10034;p86"/>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6"/>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6" name="Google Shape;10036;p86"/>
          <p:cNvGrpSpPr/>
          <p:nvPr/>
        </p:nvGrpSpPr>
        <p:grpSpPr>
          <a:xfrm>
            <a:off x="7836913" y="2916765"/>
            <a:ext cx="602567" cy="601884"/>
            <a:chOff x="1186975" y="238125"/>
            <a:chExt cx="5244275" cy="5238325"/>
          </a:xfrm>
        </p:grpSpPr>
        <p:sp>
          <p:nvSpPr>
            <p:cNvPr id="10037" name="Google Shape;10037;p8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6"/>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6"/>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6"/>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86"/>
          <p:cNvGrpSpPr/>
          <p:nvPr/>
        </p:nvGrpSpPr>
        <p:grpSpPr>
          <a:xfrm>
            <a:off x="3279650" y="2056249"/>
            <a:ext cx="651848" cy="687338"/>
            <a:chOff x="3400515" y="2056248"/>
            <a:chExt cx="698134" cy="735987"/>
          </a:xfrm>
        </p:grpSpPr>
        <p:grpSp>
          <p:nvGrpSpPr>
            <p:cNvPr id="10042" name="Google Shape;10042;p86"/>
            <p:cNvGrpSpPr/>
            <p:nvPr/>
          </p:nvGrpSpPr>
          <p:grpSpPr>
            <a:xfrm>
              <a:off x="3400515" y="2283913"/>
              <a:ext cx="312919" cy="219900"/>
              <a:chOff x="3400515" y="2283913"/>
              <a:chExt cx="312919" cy="219900"/>
            </a:xfrm>
          </p:grpSpPr>
          <p:sp>
            <p:nvSpPr>
              <p:cNvPr id="10043" name="Google Shape;10043;p86"/>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44" name="Google Shape;10044;p86"/>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10045" name="Google Shape;10045;p86"/>
            <p:cNvGrpSpPr/>
            <p:nvPr/>
          </p:nvGrpSpPr>
          <p:grpSpPr>
            <a:xfrm>
              <a:off x="3547823" y="2461089"/>
              <a:ext cx="219900" cy="331146"/>
              <a:chOff x="3547823" y="2461089"/>
              <a:chExt cx="219900" cy="331146"/>
            </a:xfrm>
          </p:grpSpPr>
          <p:sp>
            <p:nvSpPr>
              <p:cNvPr id="10046" name="Google Shape;10046;p86"/>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47" name="Google Shape;10047;p86"/>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10048" name="Google Shape;10048;p86"/>
            <p:cNvGrpSpPr/>
            <p:nvPr/>
          </p:nvGrpSpPr>
          <p:grpSpPr>
            <a:xfrm>
              <a:off x="3734138" y="2461089"/>
              <a:ext cx="219900" cy="331146"/>
              <a:chOff x="3734138" y="2461089"/>
              <a:chExt cx="219900" cy="331146"/>
            </a:xfrm>
          </p:grpSpPr>
          <p:sp>
            <p:nvSpPr>
              <p:cNvPr id="10049" name="Google Shape;10049;p86"/>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50" name="Google Shape;10050;p86"/>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10051" name="Google Shape;10051;p86"/>
            <p:cNvGrpSpPr/>
            <p:nvPr/>
          </p:nvGrpSpPr>
          <p:grpSpPr>
            <a:xfrm>
              <a:off x="3787560" y="2281742"/>
              <a:ext cx="311089" cy="219900"/>
              <a:chOff x="3787560" y="2281742"/>
              <a:chExt cx="311089" cy="219900"/>
            </a:xfrm>
          </p:grpSpPr>
          <p:sp>
            <p:nvSpPr>
              <p:cNvPr id="10052" name="Google Shape;10052;p86"/>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53" name="Google Shape;10053;p86"/>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10054" name="Google Shape;10054;p86"/>
            <p:cNvGrpSpPr/>
            <p:nvPr/>
          </p:nvGrpSpPr>
          <p:grpSpPr>
            <a:xfrm>
              <a:off x="3637290" y="2056248"/>
              <a:ext cx="219900" cy="330736"/>
              <a:chOff x="3637290" y="2056248"/>
              <a:chExt cx="219900" cy="330736"/>
            </a:xfrm>
          </p:grpSpPr>
          <p:sp>
            <p:nvSpPr>
              <p:cNvPr id="10055" name="Google Shape;10055;p86"/>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056" name="Google Shape;10056;p86"/>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10057" name="Google Shape;10057;p86"/>
          <p:cNvGrpSpPr/>
          <p:nvPr/>
        </p:nvGrpSpPr>
        <p:grpSpPr>
          <a:xfrm>
            <a:off x="2571356" y="2926255"/>
            <a:ext cx="1268144" cy="592394"/>
            <a:chOff x="238125" y="1188750"/>
            <a:chExt cx="7140450" cy="3335550"/>
          </a:xfrm>
        </p:grpSpPr>
        <p:sp>
          <p:nvSpPr>
            <p:cNvPr id="10058" name="Google Shape;10058;p8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3" name="Google Shape;10063;p86"/>
          <p:cNvGrpSpPr/>
          <p:nvPr/>
        </p:nvGrpSpPr>
        <p:grpSpPr>
          <a:xfrm>
            <a:off x="6679257" y="2928410"/>
            <a:ext cx="1053944" cy="590147"/>
            <a:chOff x="238125" y="1335475"/>
            <a:chExt cx="5418735" cy="3034175"/>
          </a:xfrm>
        </p:grpSpPr>
        <p:sp>
          <p:nvSpPr>
            <p:cNvPr id="10064" name="Google Shape;10064;p8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86"/>
          <p:cNvGrpSpPr/>
          <p:nvPr/>
        </p:nvGrpSpPr>
        <p:grpSpPr>
          <a:xfrm>
            <a:off x="4110066" y="3733309"/>
            <a:ext cx="1268207" cy="638939"/>
            <a:chOff x="3967651" y="3645904"/>
            <a:chExt cx="1479304" cy="745292"/>
          </a:xfrm>
        </p:grpSpPr>
        <p:grpSp>
          <p:nvGrpSpPr>
            <p:cNvPr id="10068" name="Google Shape;10068;p86"/>
            <p:cNvGrpSpPr/>
            <p:nvPr/>
          </p:nvGrpSpPr>
          <p:grpSpPr>
            <a:xfrm>
              <a:off x="3967651" y="4009026"/>
              <a:ext cx="1479304" cy="382170"/>
              <a:chOff x="3967651" y="4009026"/>
              <a:chExt cx="1479304" cy="382170"/>
            </a:xfrm>
          </p:grpSpPr>
          <p:grpSp>
            <p:nvGrpSpPr>
              <p:cNvPr id="10069" name="Google Shape;10069;p86"/>
              <p:cNvGrpSpPr/>
              <p:nvPr/>
            </p:nvGrpSpPr>
            <p:grpSpPr>
              <a:xfrm>
                <a:off x="4892216" y="4195630"/>
                <a:ext cx="554739" cy="195566"/>
                <a:chOff x="3604375" y="4892160"/>
                <a:chExt cx="1651500" cy="582215"/>
              </a:xfrm>
            </p:grpSpPr>
            <p:sp>
              <p:nvSpPr>
                <p:cNvPr id="10070" name="Google Shape;10070;p86"/>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6"/>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86"/>
              <p:cNvGrpSpPr/>
              <p:nvPr/>
            </p:nvGrpSpPr>
            <p:grpSpPr>
              <a:xfrm>
                <a:off x="3967651" y="4146303"/>
                <a:ext cx="579402" cy="244893"/>
                <a:chOff x="851875" y="4745310"/>
                <a:chExt cx="1724925" cy="729065"/>
              </a:xfrm>
            </p:grpSpPr>
            <p:sp>
              <p:nvSpPr>
                <p:cNvPr id="10073" name="Google Shape;10073;p86"/>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6"/>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5" name="Google Shape;10075;p86"/>
              <p:cNvGrpSpPr/>
              <p:nvPr/>
            </p:nvGrpSpPr>
            <p:grpSpPr>
              <a:xfrm>
                <a:off x="4460753" y="4009026"/>
                <a:ext cx="493110" cy="382170"/>
                <a:chOff x="2319875" y="4336625"/>
                <a:chExt cx="1468025" cy="1137750"/>
              </a:xfrm>
            </p:grpSpPr>
            <p:sp>
              <p:nvSpPr>
                <p:cNvPr id="10076" name="Google Shape;10076;p86"/>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6"/>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78" name="Google Shape;10078;p86"/>
            <p:cNvGrpSpPr/>
            <p:nvPr/>
          </p:nvGrpSpPr>
          <p:grpSpPr>
            <a:xfrm>
              <a:off x="4479443" y="3645904"/>
              <a:ext cx="455965" cy="388789"/>
              <a:chOff x="2957425" y="238100"/>
              <a:chExt cx="1910200" cy="1628775"/>
            </a:xfrm>
          </p:grpSpPr>
          <p:sp>
            <p:nvSpPr>
              <p:cNvPr id="10079" name="Google Shape;10079;p86"/>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6"/>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6"/>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6"/>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6"/>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6"/>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6"/>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6"/>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6"/>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6"/>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89" name="Google Shape;10089;p86"/>
          <p:cNvGrpSpPr/>
          <p:nvPr/>
        </p:nvGrpSpPr>
        <p:grpSpPr>
          <a:xfrm>
            <a:off x="2496179" y="3734510"/>
            <a:ext cx="1243128" cy="637739"/>
            <a:chOff x="2496310" y="3693351"/>
            <a:chExt cx="1342906" cy="688926"/>
          </a:xfrm>
        </p:grpSpPr>
        <p:grpSp>
          <p:nvGrpSpPr>
            <p:cNvPr id="10090" name="Google Shape;10090;p86"/>
            <p:cNvGrpSpPr/>
            <p:nvPr/>
          </p:nvGrpSpPr>
          <p:grpSpPr>
            <a:xfrm>
              <a:off x="2496310" y="3693351"/>
              <a:ext cx="1342906" cy="688875"/>
              <a:chOff x="2496310" y="3693351"/>
              <a:chExt cx="1342906" cy="688875"/>
            </a:xfrm>
          </p:grpSpPr>
          <p:sp>
            <p:nvSpPr>
              <p:cNvPr id="10091" name="Google Shape;10091;p86"/>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6"/>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6"/>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6"/>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6"/>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6"/>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97" name="Google Shape;10097;p86"/>
              <p:cNvCxnSpPr>
                <a:stCxn id="10095"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10098" name="Google Shape;10098;p86"/>
              <p:cNvCxnSpPr>
                <a:stCxn id="10092"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10099" name="Google Shape;10099;p86"/>
              <p:cNvCxnSpPr>
                <a:stCxn id="10093"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0100" name="Google Shape;10100;p86"/>
              <p:cNvCxnSpPr>
                <a:stCxn id="10096"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0101" name="Google Shape;10101;p86"/>
              <p:cNvCxnSpPr>
                <a:stCxn id="10094"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102" name="Google Shape;10102;p86"/>
            <p:cNvGrpSpPr/>
            <p:nvPr/>
          </p:nvGrpSpPr>
          <p:grpSpPr>
            <a:xfrm>
              <a:off x="2675275" y="3930557"/>
              <a:ext cx="1003306" cy="451719"/>
              <a:chOff x="2675275" y="4174282"/>
              <a:chExt cx="1003306" cy="451719"/>
            </a:xfrm>
          </p:grpSpPr>
          <p:sp>
            <p:nvSpPr>
              <p:cNvPr id="10103" name="Google Shape;10103;p86"/>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6"/>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6"/>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06" name="Google Shape;10106;p86"/>
          <p:cNvGrpSpPr/>
          <p:nvPr/>
        </p:nvGrpSpPr>
        <p:grpSpPr>
          <a:xfrm>
            <a:off x="1669850" y="1171356"/>
            <a:ext cx="574511" cy="874709"/>
            <a:chOff x="1715404" y="1112080"/>
            <a:chExt cx="642270" cy="977984"/>
          </a:xfrm>
        </p:grpSpPr>
        <p:grpSp>
          <p:nvGrpSpPr>
            <p:cNvPr id="10107" name="Google Shape;10107;p86"/>
            <p:cNvGrpSpPr/>
            <p:nvPr/>
          </p:nvGrpSpPr>
          <p:grpSpPr>
            <a:xfrm>
              <a:off x="1715404" y="1112080"/>
              <a:ext cx="642270" cy="977984"/>
              <a:chOff x="1715404" y="1112080"/>
              <a:chExt cx="642270" cy="977984"/>
            </a:xfrm>
          </p:grpSpPr>
          <p:sp>
            <p:nvSpPr>
              <p:cNvPr id="10108" name="Google Shape;10108;p86"/>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6"/>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86"/>
            <p:cNvGrpSpPr/>
            <p:nvPr/>
          </p:nvGrpSpPr>
          <p:grpSpPr>
            <a:xfrm>
              <a:off x="1768927" y="1165603"/>
              <a:ext cx="535225" cy="851367"/>
              <a:chOff x="1768927" y="1165603"/>
              <a:chExt cx="535225" cy="851367"/>
            </a:xfrm>
          </p:grpSpPr>
          <p:sp>
            <p:nvSpPr>
              <p:cNvPr id="10111" name="Google Shape;10111;p86"/>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6"/>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3" name="Google Shape;10113;p86"/>
            <p:cNvGrpSpPr/>
            <p:nvPr/>
          </p:nvGrpSpPr>
          <p:grpSpPr>
            <a:xfrm>
              <a:off x="1822449" y="1219125"/>
              <a:ext cx="428180" cy="718859"/>
              <a:chOff x="1822449" y="1219125"/>
              <a:chExt cx="428180" cy="718859"/>
            </a:xfrm>
          </p:grpSpPr>
          <p:sp>
            <p:nvSpPr>
              <p:cNvPr id="10114" name="Google Shape;10114;p86"/>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6"/>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86"/>
            <p:cNvGrpSpPr/>
            <p:nvPr/>
          </p:nvGrpSpPr>
          <p:grpSpPr>
            <a:xfrm>
              <a:off x="1875972" y="1272648"/>
              <a:ext cx="321135" cy="586939"/>
              <a:chOff x="1875972" y="1272648"/>
              <a:chExt cx="321135" cy="586939"/>
            </a:xfrm>
          </p:grpSpPr>
          <p:sp>
            <p:nvSpPr>
              <p:cNvPr id="10117" name="Google Shape;10117;p86"/>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6"/>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19" name="Google Shape;10119;p86"/>
          <p:cNvGrpSpPr/>
          <p:nvPr/>
        </p:nvGrpSpPr>
        <p:grpSpPr>
          <a:xfrm>
            <a:off x="7777011" y="3728078"/>
            <a:ext cx="293855" cy="644170"/>
            <a:chOff x="241025" y="3151575"/>
            <a:chExt cx="293855" cy="644170"/>
          </a:xfrm>
        </p:grpSpPr>
        <p:sp>
          <p:nvSpPr>
            <p:cNvPr id="10120" name="Google Shape;10120;p86"/>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6"/>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86"/>
          <p:cNvGrpSpPr/>
          <p:nvPr/>
        </p:nvGrpSpPr>
        <p:grpSpPr>
          <a:xfrm>
            <a:off x="724994" y="2928078"/>
            <a:ext cx="1779649" cy="591620"/>
            <a:chOff x="246070" y="1983375"/>
            <a:chExt cx="1855347" cy="616849"/>
          </a:xfrm>
        </p:grpSpPr>
        <p:sp>
          <p:nvSpPr>
            <p:cNvPr id="10123" name="Google Shape;10123;p86"/>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6"/>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6"/>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6"/>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6"/>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6"/>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6"/>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6"/>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6"/>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86"/>
          <p:cNvGrpSpPr/>
          <p:nvPr/>
        </p:nvGrpSpPr>
        <p:grpSpPr>
          <a:xfrm>
            <a:off x="2335861" y="1171356"/>
            <a:ext cx="711055" cy="745993"/>
            <a:chOff x="2496269" y="1171698"/>
            <a:chExt cx="761953" cy="799392"/>
          </a:xfrm>
        </p:grpSpPr>
        <p:grpSp>
          <p:nvGrpSpPr>
            <p:cNvPr id="10133" name="Google Shape;10133;p86"/>
            <p:cNvGrpSpPr/>
            <p:nvPr/>
          </p:nvGrpSpPr>
          <p:grpSpPr>
            <a:xfrm>
              <a:off x="2496269" y="1171698"/>
              <a:ext cx="761953" cy="723022"/>
              <a:chOff x="2496269" y="1171698"/>
              <a:chExt cx="761953" cy="723022"/>
            </a:xfrm>
          </p:grpSpPr>
          <p:sp>
            <p:nvSpPr>
              <p:cNvPr id="10134" name="Google Shape;10134;p86"/>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6"/>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6" name="Google Shape;10136;p86"/>
              <p:cNvGrpSpPr/>
              <p:nvPr/>
            </p:nvGrpSpPr>
            <p:grpSpPr>
              <a:xfrm>
                <a:off x="2496269" y="1171698"/>
                <a:ext cx="761953" cy="723022"/>
                <a:chOff x="2496269" y="1120652"/>
                <a:chExt cx="761953" cy="723022"/>
              </a:xfrm>
            </p:grpSpPr>
            <p:grpSp>
              <p:nvGrpSpPr>
                <p:cNvPr id="10137" name="Google Shape;10137;p86"/>
                <p:cNvGrpSpPr/>
                <p:nvPr/>
              </p:nvGrpSpPr>
              <p:grpSpPr>
                <a:xfrm>
                  <a:off x="2496269" y="1120652"/>
                  <a:ext cx="761953" cy="723022"/>
                  <a:chOff x="2496269" y="1120652"/>
                  <a:chExt cx="761953" cy="723022"/>
                </a:xfrm>
              </p:grpSpPr>
              <p:grpSp>
                <p:nvGrpSpPr>
                  <p:cNvPr id="10138" name="Google Shape;10138;p86"/>
                  <p:cNvGrpSpPr/>
                  <p:nvPr/>
                </p:nvGrpSpPr>
                <p:grpSpPr>
                  <a:xfrm>
                    <a:off x="2496269" y="1304589"/>
                    <a:ext cx="407089" cy="305057"/>
                    <a:chOff x="2496269" y="1304589"/>
                    <a:chExt cx="407089" cy="305057"/>
                  </a:xfrm>
                </p:grpSpPr>
                <p:sp>
                  <p:nvSpPr>
                    <p:cNvPr id="10139" name="Google Shape;10139;p86"/>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6"/>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86"/>
                  <p:cNvGrpSpPr/>
                  <p:nvPr/>
                </p:nvGrpSpPr>
                <p:grpSpPr>
                  <a:xfrm>
                    <a:off x="2586468" y="1493376"/>
                    <a:ext cx="358850" cy="349656"/>
                    <a:chOff x="2586468" y="1493376"/>
                    <a:chExt cx="358850" cy="349656"/>
                  </a:xfrm>
                </p:grpSpPr>
                <p:sp>
                  <p:nvSpPr>
                    <p:cNvPr id="10142" name="Google Shape;10142;p86"/>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6"/>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4" name="Google Shape;10144;p86"/>
                  <p:cNvGrpSpPr/>
                  <p:nvPr/>
                </p:nvGrpSpPr>
                <p:grpSpPr>
                  <a:xfrm>
                    <a:off x="2807939" y="1494024"/>
                    <a:ext cx="358857" cy="349650"/>
                    <a:chOff x="2807939" y="1494024"/>
                    <a:chExt cx="358857" cy="349650"/>
                  </a:xfrm>
                </p:grpSpPr>
                <p:sp>
                  <p:nvSpPr>
                    <p:cNvPr id="10145" name="Google Shape;10145;p86"/>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6"/>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86"/>
                  <p:cNvGrpSpPr/>
                  <p:nvPr/>
                </p:nvGrpSpPr>
                <p:grpSpPr>
                  <a:xfrm>
                    <a:off x="2851133" y="1305635"/>
                    <a:ext cx="407089" cy="305057"/>
                    <a:chOff x="2851133" y="1305635"/>
                    <a:chExt cx="407089" cy="305057"/>
                  </a:xfrm>
                </p:grpSpPr>
                <p:sp>
                  <p:nvSpPr>
                    <p:cNvPr id="10148" name="Google Shape;10148;p86"/>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6"/>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86"/>
                  <p:cNvGrpSpPr/>
                  <p:nvPr/>
                </p:nvGrpSpPr>
                <p:grpSpPr>
                  <a:xfrm>
                    <a:off x="2727495" y="1120652"/>
                    <a:ext cx="300271" cy="396358"/>
                    <a:chOff x="2727495" y="1120652"/>
                    <a:chExt cx="300271" cy="396358"/>
                  </a:xfrm>
                </p:grpSpPr>
                <p:sp>
                  <p:nvSpPr>
                    <p:cNvPr id="10151" name="Google Shape;10151;p86"/>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6"/>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53" name="Google Shape;10153;p86"/>
                <p:cNvGrpSpPr/>
                <p:nvPr/>
              </p:nvGrpSpPr>
              <p:grpSpPr>
                <a:xfrm>
                  <a:off x="2722305" y="1350460"/>
                  <a:ext cx="308357" cy="308344"/>
                  <a:chOff x="2722305" y="1350460"/>
                  <a:chExt cx="308357" cy="308344"/>
                </a:xfrm>
              </p:grpSpPr>
              <p:sp>
                <p:nvSpPr>
                  <p:cNvPr id="10154" name="Google Shape;10154;p86"/>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5" name="Google Shape;10155;p86"/>
                  <p:cNvGrpSpPr/>
                  <p:nvPr/>
                </p:nvGrpSpPr>
                <p:grpSpPr>
                  <a:xfrm>
                    <a:off x="2725064" y="1364529"/>
                    <a:ext cx="297954" cy="280182"/>
                    <a:chOff x="2725064" y="1364529"/>
                    <a:chExt cx="297954" cy="280182"/>
                  </a:xfrm>
                </p:grpSpPr>
                <p:sp>
                  <p:nvSpPr>
                    <p:cNvPr id="10156" name="Google Shape;10156;p86"/>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6"/>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6"/>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6"/>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6"/>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0161" name="Google Shape;10161;p86"/>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6"/>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6"/>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6"/>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6"/>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86"/>
          <p:cNvGrpSpPr/>
          <p:nvPr/>
        </p:nvGrpSpPr>
        <p:grpSpPr>
          <a:xfrm>
            <a:off x="3924561" y="2927462"/>
            <a:ext cx="1569144" cy="591015"/>
            <a:chOff x="3820100" y="3023049"/>
            <a:chExt cx="1303926" cy="491162"/>
          </a:xfrm>
        </p:grpSpPr>
        <p:grpSp>
          <p:nvGrpSpPr>
            <p:cNvPr id="10167" name="Google Shape;10167;p86"/>
            <p:cNvGrpSpPr/>
            <p:nvPr/>
          </p:nvGrpSpPr>
          <p:grpSpPr>
            <a:xfrm>
              <a:off x="3820100" y="3023072"/>
              <a:ext cx="1303926" cy="491139"/>
              <a:chOff x="3820100" y="3023072"/>
              <a:chExt cx="1303926" cy="491139"/>
            </a:xfrm>
          </p:grpSpPr>
          <p:sp>
            <p:nvSpPr>
              <p:cNvPr id="10168" name="Google Shape;10168;p86"/>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6"/>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0" name="Google Shape;10170;p86"/>
            <p:cNvGrpSpPr/>
            <p:nvPr/>
          </p:nvGrpSpPr>
          <p:grpSpPr>
            <a:xfrm>
              <a:off x="4132439" y="3023645"/>
              <a:ext cx="393633" cy="177096"/>
              <a:chOff x="4132439" y="3023645"/>
              <a:chExt cx="393633" cy="177096"/>
            </a:xfrm>
          </p:grpSpPr>
          <p:sp>
            <p:nvSpPr>
              <p:cNvPr id="10171" name="Google Shape;10171;p86"/>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6"/>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86"/>
            <p:cNvGrpSpPr/>
            <p:nvPr/>
          </p:nvGrpSpPr>
          <p:grpSpPr>
            <a:xfrm>
              <a:off x="3921811" y="3023049"/>
              <a:ext cx="1002397" cy="388943"/>
              <a:chOff x="3921811" y="3023049"/>
              <a:chExt cx="1002397" cy="388943"/>
            </a:xfrm>
          </p:grpSpPr>
          <p:sp>
            <p:nvSpPr>
              <p:cNvPr id="10174" name="Google Shape;10174;p86"/>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6"/>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6" name="Google Shape;10176;p86"/>
            <p:cNvGrpSpPr/>
            <p:nvPr/>
          </p:nvGrpSpPr>
          <p:grpSpPr>
            <a:xfrm>
              <a:off x="4023645" y="3023049"/>
              <a:ext cx="683032" cy="286722"/>
              <a:chOff x="4023645" y="3023049"/>
              <a:chExt cx="683032" cy="286722"/>
            </a:xfrm>
          </p:grpSpPr>
          <p:sp>
            <p:nvSpPr>
              <p:cNvPr id="10177" name="Google Shape;10177;p86"/>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6"/>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79" name="Google Shape;10179;p86"/>
          <p:cNvGrpSpPr/>
          <p:nvPr/>
        </p:nvGrpSpPr>
        <p:grpSpPr>
          <a:xfrm>
            <a:off x="1556683" y="2054307"/>
            <a:ext cx="713522" cy="688025"/>
            <a:chOff x="1706078" y="2092648"/>
            <a:chExt cx="660913" cy="637296"/>
          </a:xfrm>
        </p:grpSpPr>
        <p:sp>
          <p:nvSpPr>
            <p:cNvPr id="10180" name="Google Shape;10180;p86"/>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1" name="Google Shape;10181;p86"/>
            <p:cNvGrpSpPr/>
            <p:nvPr/>
          </p:nvGrpSpPr>
          <p:grpSpPr>
            <a:xfrm>
              <a:off x="1706078" y="2092648"/>
              <a:ext cx="660913" cy="575241"/>
              <a:chOff x="1706078" y="2092648"/>
              <a:chExt cx="660913" cy="575241"/>
            </a:xfrm>
          </p:grpSpPr>
          <p:sp>
            <p:nvSpPr>
              <p:cNvPr id="10182" name="Google Shape;10182;p86"/>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6"/>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6"/>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85" name="Google Shape;10185;p86"/>
          <p:cNvGrpSpPr/>
          <p:nvPr/>
        </p:nvGrpSpPr>
        <p:grpSpPr>
          <a:xfrm>
            <a:off x="6318542" y="1171856"/>
            <a:ext cx="1317459" cy="684168"/>
            <a:chOff x="238125" y="999450"/>
            <a:chExt cx="7140700" cy="3708225"/>
          </a:xfrm>
        </p:grpSpPr>
        <p:sp>
          <p:nvSpPr>
            <p:cNvPr id="10186" name="Google Shape;10186;p8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6"/>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0198"/>
        <p:cNvGrpSpPr/>
        <p:nvPr/>
      </p:nvGrpSpPr>
      <p:grpSpPr>
        <a:xfrm>
          <a:off x="0" y="0"/>
          <a:ext cx="0" cy="0"/>
          <a:chOff x="0" y="0"/>
          <a:chExt cx="0" cy="0"/>
        </a:xfrm>
      </p:grpSpPr>
      <p:grpSp>
        <p:nvGrpSpPr>
          <p:cNvPr id="10199" name="Google Shape;10199;p87"/>
          <p:cNvGrpSpPr/>
          <p:nvPr/>
        </p:nvGrpSpPr>
        <p:grpSpPr>
          <a:xfrm>
            <a:off x="729238" y="1179665"/>
            <a:ext cx="1636117" cy="1526144"/>
            <a:chOff x="729238" y="1179665"/>
            <a:chExt cx="1636117" cy="1526144"/>
          </a:xfrm>
        </p:grpSpPr>
        <p:grpSp>
          <p:nvGrpSpPr>
            <p:cNvPr id="10200" name="Google Shape;10200;p87"/>
            <p:cNvGrpSpPr/>
            <p:nvPr/>
          </p:nvGrpSpPr>
          <p:grpSpPr>
            <a:xfrm>
              <a:off x="729238" y="1179665"/>
              <a:ext cx="80700" cy="1526144"/>
              <a:chOff x="729238" y="1179665"/>
              <a:chExt cx="80700" cy="1526144"/>
            </a:xfrm>
          </p:grpSpPr>
          <p:sp>
            <p:nvSpPr>
              <p:cNvPr id="10201" name="Google Shape;10201;p87"/>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7"/>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7"/>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7"/>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87"/>
            <p:cNvGrpSpPr/>
            <p:nvPr/>
          </p:nvGrpSpPr>
          <p:grpSpPr>
            <a:xfrm>
              <a:off x="903098" y="1179665"/>
              <a:ext cx="80700" cy="1526144"/>
              <a:chOff x="903098" y="1179665"/>
              <a:chExt cx="80700" cy="1526144"/>
            </a:xfrm>
          </p:grpSpPr>
          <p:sp>
            <p:nvSpPr>
              <p:cNvPr id="10212" name="Google Shape;10212;p87"/>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7"/>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7"/>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7"/>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7"/>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7"/>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87"/>
            <p:cNvGrpSpPr/>
            <p:nvPr/>
          </p:nvGrpSpPr>
          <p:grpSpPr>
            <a:xfrm>
              <a:off x="1076958" y="1179665"/>
              <a:ext cx="80700" cy="1526144"/>
              <a:chOff x="1076958" y="1179665"/>
              <a:chExt cx="80700" cy="1526144"/>
            </a:xfrm>
          </p:grpSpPr>
          <p:sp>
            <p:nvSpPr>
              <p:cNvPr id="10223" name="Google Shape;10223;p87"/>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7"/>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7"/>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7"/>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7"/>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7"/>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7"/>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87"/>
            <p:cNvGrpSpPr/>
            <p:nvPr/>
          </p:nvGrpSpPr>
          <p:grpSpPr>
            <a:xfrm>
              <a:off x="1247707" y="1179665"/>
              <a:ext cx="80700" cy="1526144"/>
              <a:chOff x="1247707" y="1179665"/>
              <a:chExt cx="80700" cy="1526144"/>
            </a:xfrm>
          </p:grpSpPr>
          <p:sp>
            <p:nvSpPr>
              <p:cNvPr id="10234" name="Google Shape;10234;p87"/>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7"/>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7"/>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4" name="Google Shape;10244;p87"/>
            <p:cNvGrpSpPr/>
            <p:nvPr/>
          </p:nvGrpSpPr>
          <p:grpSpPr>
            <a:xfrm>
              <a:off x="1421567" y="1179665"/>
              <a:ext cx="80700" cy="1526144"/>
              <a:chOff x="1421567" y="1179665"/>
              <a:chExt cx="80700" cy="1526144"/>
            </a:xfrm>
          </p:grpSpPr>
          <p:sp>
            <p:nvSpPr>
              <p:cNvPr id="10245" name="Google Shape;10245;p87"/>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7"/>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7"/>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7"/>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7"/>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7"/>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7"/>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7"/>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87"/>
            <p:cNvGrpSpPr/>
            <p:nvPr/>
          </p:nvGrpSpPr>
          <p:grpSpPr>
            <a:xfrm>
              <a:off x="1592327" y="1179665"/>
              <a:ext cx="80700" cy="1526144"/>
              <a:chOff x="1592327" y="1179665"/>
              <a:chExt cx="80700" cy="1526144"/>
            </a:xfrm>
          </p:grpSpPr>
          <p:sp>
            <p:nvSpPr>
              <p:cNvPr id="10256" name="Google Shape;10256;p87"/>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7"/>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7"/>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7"/>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7"/>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7"/>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87"/>
            <p:cNvGrpSpPr/>
            <p:nvPr/>
          </p:nvGrpSpPr>
          <p:grpSpPr>
            <a:xfrm>
              <a:off x="1766187" y="1179665"/>
              <a:ext cx="80700" cy="1526144"/>
              <a:chOff x="1766187" y="1179665"/>
              <a:chExt cx="80700" cy="1526144"/>
            </a:xfrm>
          </p:grpSpPr>
          <p:sp>
            <p:nvSpPr>
              <p:cNvPr id="10267" name="Google Shape;10267;p87"/>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7"/>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7"/>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7"/>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7"/>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7"/>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7"/>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7"/>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7"/>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87"/>
            <p:cNvGrpSpPr/>
            <p:nvPr/>
          </p:nvGrpSpPr>
          <p:grpSpPr>
            <a:xfrm>
              <a:off x="1936935" y="1179665"/>
              <a:ext cx="80700" cy="1526144"/>
              <a:chOff x="1936935" y="1179665"/>
              <a:chExt cx="80700" cy="1526144"/>
            </a:xfrm>
          </p:grpSpPr>
          <p:sp>
            <p:nvSpPr>
              <p:cNvPr id="10278" name="Google Shape;10278;p87"/>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7"/>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7"/>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7"/>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7"/>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87"/>
            <p:cNvGrpSpPr/>
            <p:nvPr/>
          </p:nvGrpSpPr>
          <p:grpSpPr>
            <a:xfrm>
              <a:off x="2110795" y="1179665"/>
              <a:ext cx="80700" cy="1526144"/>
              <a:chOff x="2110795" y="1179665"/>
              <a:chExt cx="80700" cy="1526144"/>
            </a:xfrm>
          </p:grpSpPr>
          <p:sp>
            <p:nvSpPr>
              <p:cNvPr id="10289" name="Google Shape;10289;p87"/>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7"/>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7"/>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7"/>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87"/>
            <p:cNvGrpSpPr/>
            <p:nvPr/>
          </p:nvGrpSpPr>
          <p:grpSpPr>
            <a:xfrm>
              <a:off x="2284655" y="1179665"/>
              <a:ext cx="80700" cy="1526144"/>
              <a:chOff x="2284655" y="1179665"/>
              <a:chExt cx="80700" cy="1526144"/>
            </a:xfrm>
          </p:grpSpPr>
          <p:sp>
            <p:nvSpPr>
              <p:cNvPr id="10300" name="Google Shape;10300;p87"/>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7"/>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7"/>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7"/>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7"/>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7"/>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10" name="Google Shape;10310;p87"/>
          <p:cNvGrpSpPr/>
          <p:nvPr/>
        </p:nvGrpSpPr>
        <p:grpSpPr>
          <a:xfrm>
            <a:off x="2623904" y="1198803"/>
            <a:ext cx="1364248" cy="1102133"/>
            <a:chOff x="2623904" y="1198803"/>
            <a:chExt cx="1364248" cy="1102133"/>
          </a:xfrm>
        </p:grpSpPr>
        <p:grpSp>
          <p:nvGrpSpPr>
            <p:cNvPr id="10311" name="Google Shape;10311;p87"/>
            <p:cNvGrpSpPr/>
            <p:nvPr/>
          </p:nvGrpSpPr>
          <p:grpSpPr>
            <a:xfrm>
              <a:off x="2623907" y="1198803"/>
              <a:ext cx="1364245" cy="273000"/>
              <a:chOff x="2623907" y="1198803"/>
              <a:chExt cx="1364245" cy="273000"/>
            </a:xfrm>
          </p:grpSpPr>
          <p:sp>
            <p:nvSpPr>
              <p:cNvPr id="10312" name="Google Shape;10312;p8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7"/>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87"/>
            <p:cNvGrpSpPr/>
            <p:nvPr/>
          </p:nvGrpSpPr>
          <p:grpSpPr>
            <a:xfrm>
              <a:off x="2623904" y="1476964"/>
              <a:ext cx="1364245" cy="273000"/>
              <a:chOff x="2623904" y="1476964"/>
              <a:chExt cx="1364245" cy="273000"/>
            </a:xfrm>
          </p:grpSpPr>
          <p:sp>
            <p:nvSpPr>
              <p:cNvPr id="10318" name="Google Shape;10318;p8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7"/>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7"/>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7"/>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87"/>
            <p:cNvGrpSpPr/>
            <p:nvPr/>
          </p:nvGrpSpPr>
          <p:grpSpPr>
            <a:xfrm>
              <a:off x="2623907" y="1749775"/>
              <a:ext cx="1364245" cy="273000"/>
              <a:chOff x="2623907" y="1749775"/>
              <a:chExt cx="1364245" cy="273000"/>
            </a:xfrm>
          </p:grpSpPr>
          <p:sp>
            <p:nvSpPr>
              <p:cNvPr id="10324" name="Google Shape;10324;p8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7"/>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7"/>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87"/>
            <p:cNvGrpSpPr/>
            <p:nvPr/>
          </p:nvGrpSpPr>
          <p:grpSpPr>
            <a:xfrm>
              <a:off x="2623904" y="2027936"/>
              <a:ext cx="1364245" cy="273000"/>
              <a:chOff x="2623904" y="2027936"/>
              <a:chExt cx="1364245" cy="273000"/>
            </a:xfrm>
          </p:grpSpPr>
          <p:sp>
            <p:nvSpPr>
              <p:cNvPr id="10330" name="Google Shape;10330;p8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35" name="Google Shape;10335;p87"/>
          <p:cNvGrpSpPr/>
          <p:nvPr/>
        </p:nvGrpSpPr>
        <p:grpSpPr>
          <a:xfrm>
            <a:off x="2613365" y="2657876"/>
            <a:ext cx="1387541" cy="159124"/>
            <a:chOff x="3200660" y="2180272"/>
            <a:chExt cx="2563824" cy="378237"/>
          </a:xfrm>
        </p:grpSpPr>
        <p:sp>
          <p:nvSpPr>
            <p:cNvPr id="10336" name="Google Shape;10336;p8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4" name="Google Shape;10354;p87"/>
          <p:cNvGrpSpPr/>
          <p:nvPr/>
        </p:nvGrpSpPr>
        <p:grpSpPr>
          <a:xfrm>
            <a:off x="2609890" y="2935640"/>
            <a:ext cx="1390502" cy="159625"/>
            <a:chOff x="3530150" y="2790075"/>
            <a:chExt cx="1962600" cy="225300"/>
          </a:xfrm>
        </p:grpSpPr>
        <p:sp>
          <p:nvSpPr>
            <p:cNvPr id="10355" name="Google Shape;10355;p87"/>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7"/>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87"/>
          <p:cNvGrpSpPr/>
          <p:nvPr/>
        </p:nvGrpSpPr>
        <p:grpSpPr>
          <a:xfrm>
            <a:off x="2609948" y="3213905"/>
            <a:ext cx="1411629" cy="154175"/>
            <a:chOff x="3558802" y="4011244"/>
            <a:chExt cx="1866000" cy="111600"/>
          </a:xfrm>
        </p:grpSpPr>
        <p:sp>
          <p:nvSpPr>
            <p:cNvPr id="10358" name="Google Shape;10358;p87"/>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7"/>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87"/>
          <p:cNvGrpSpPr/>
          <p:nvPr/>
        </p:nvGrpSpPr>
        <p:grpSpPr>
          <a:xfrm>
            <a:off x="2610235" y="2419475"/>
            <a:ext cx="1383503" cy="119761"/>
            <a:chOff x="3465975" y="2270258"/>
            <a:chExt cx="1986364" cy="171947"/>
          </a:xfrm>
        </p:grpSpPr>
        <p:sp>
          <p:nvSpPr>
            <p:cNvPr id="10361" name="Google Shape;10361;p8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7"/>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7"/>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7"/>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7"/>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7"/>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87"/>
          <p:cNvGrpSpPr/>
          <p:nvPr/>
        </p:nvGrpSpPr>
        <p:grpSpPr>
          <a:xfrm>
            <a:off x="2621243" y="3783248"/>
            <a:ext cx="1369531" cy="195460"/>
            <a:chOff x="723300" y="4253549"/>
            <a:chExt cx="2276482" cy="324900"/>
          </a:xfrm>
        </p:grpSpPr>
        <p:sp>
          <p:nvSpPr>
            <p:cNvPr id="10370" name="Google Shape;10370;p8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7"/>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5" name="Google Shape;10375;p87"/>
          <p:cNvGrpSpPr/>
          <p:nvPr/>
        </p:nvGrpSpPr>
        <p:grpSpPr>
          <a:xfrm>
            <a:off x="2610803" y="3484489"/>
            <a:ext cx="1389066" cy="180119"/>
            <a:chOff x="705948" y="3788465"/>
            <a:chExt cx="2308953" cy="299400"/>
          </a:xfrm>
        </p:grpSpPr>
        <p:sp>
          <p:nvSpPr>
            <p:cNvPr id="10376" name="Google Shape;10376;p8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7"/>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7"/>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87"/>
          <p:cNvGrpSpPr/>
          <p:nvPr/>
        </p:nvGrpSpPr>
        <p:grpSpPr>
          <a:xfrm>
            <a:off x="4207794" y="2088443"/>
            <a:ext cx="1433821" cy="191501"/>
            <a:chOff x="4273350" y="2088443"/>
            <a:chExt cx="1433821" cy="191501"/>
          </a:xfrm>
        </p:grpSpPr>
        <p:grpSp>
          <p:nvGrpSpPr>
            <p:cNvPr id="10382" name="Google Shape;10382;p87"/>
            <p:cNvGrpSpPr/>
            <p:nvPr/>
          </p:nvGrpSpPr>
          <p:grpSpPr>
            <a:xfrm>
              <a:off x="4273350" y="2088443"/>
              <a:ext cx="1433821" cy="0"/>
              <a:chOff x="5224975" y="2962250"/>
              <a:chExt cx="1544400" cy="0"/>
            </a:xfrm>
          </p:grpSpPr>
          <p:cxnSp>
            <p:nvCxnSpPr>
              <p:cNvPr id="10383" name="Google Shape;10383;p87"/>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0384" name="Google Shape;10384;p87"/>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10385" name="Google Shape;10385;p87"/>
            <p:cNvGrpSpPr/>
            <p:nvPr/>
          </p:nvGrpSpPr>
          <p:grpSpPr>
            <a:xfrm>
              <a:off x="4273350" y="2279944"/>
              <a:ext cx="1433821" cy="0"/>
              <a:chOff x="5224975" y="2962250"/>
              <a:chExt cx="1544400" cy="0"/>
            </a:xfrm>
          </p:grpSpPr>
          <p:cxnSp>
            <p:nvCxnSpPr>
              <p:cNvPr id="10386" name="Google Shape;10386;p87"/>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0387" name="Google Shape;10387;p87"/>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10388" name="Google Shape;10388;p87"/>
          <p:cNvGrpSpPr/>
          <p:nvPr/>
        </p:nvGrpSpPr>
        <p:grpSpPr>
          <a:xfrm>
            <a:off x="2658741" y="4097347"/>
            <a:ext cx="1304609" cy="294074"/>
            <a:chOff x="2658741" y="4097347"/>
            <a:chExt cx="1304609" cy="294074"/>
          </a:xfrm>
        </p:grpSpPr>
        <p:grpSp>
          <p:nvGrpSpPr>
            <p:cNvPr id="10389" name="Google Shape;10389;p87"/>
            <p:cNvGrpSpPr/>
            <p:nvPr/>
          </p:nvGrpSpPr>
          <p:grpSpPr>
            <a:xfrm>
              <a:off x="2658741" y="4097347"/>
              <a:ext cx="118572" cy="294074"/>
              <a:chOff x="3343310" y="4475555"/>
              <a:chExt cx="127717" cy="316753"/>
            </a:xfrm>
          </p:grpSpPr>
          <p:sp>
            <p:nvSpPr>
              <p:cNvPr id="10390" name="Google Shape;10390;p8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87"/>
            <p:cNvGrpSpPr/>
            <p:nvPr/>
          </p:nvGrpSpPr>
          <p:grpSpPr>
            <a:xfrm>
              <a:off x="3815519" y="4098388"/>
              <a:ext cx="147831" cy="291991"/>
              <a:chOff x="3527539" y="4476677"/>
              <a:chExt cx="159232" cy="314510"/>
            </a:xfrm>
          </p:grpSpPr>
          <p:sp>
            <p:nvSpPr>
              <p:cNvPr id="10393" name="Google Shape;10393;p8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87"/>
            <p:cNvGrpSpPr/>
            <p:nvPr/>
          </p:nvGrpSpPr>
          <p:grpSpPr>
            <a:xfrm>
              <a:off x="3511696" y="4098388"/>
              <a:ext cx="147831" cy="291991"/>
              <a:chOff x="3527539" y="4476677"/>
              <a:chExt cx="159232" cy="314510"/>
            </a:xfrm>
          </p:grpSpPr>
          <p:sp>
            <p:nvSpPr>
              <p:cNvPr id="10396" name="Google Shape;10396;p8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87"/>
            <p:cNvGrpSpPr/>
            <p:nvPr/>
          </p:nvGrpSpPr>
          <p:grpSpPr>
            <a:xfrm>
              <a:off x="3207874" y="4098388"/>
              <a:ext cx="147831" cy="291991"/>
              <a:chOff x="3527539" y="4476677"/>
              <a:chExt cx="159232" cy="314510"/>
            </a:xfrm>
          </p:grpSpPr>
          <p:sp>
            <p:nvSpPr>
              <p:cNvPr id="10399" name="Google Shape;10399;p8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1" name="Google Shape;10401;p87"/>
            <p:cNvGrpSpPr/>
            <p:nvPr/>
          </p:nvGrpSpPr>
          <p:grpSpPr>
            <a:xfrm>
              <a:off x="2933305" y="4097347"/>
              <a:ext cx="118572" cy="294074"/>
              <a:chOff x="3343310" y="4475555"/>
              <a:chExt cx="127717" cy="316753"/>
            </a:xfrm>
          </p:grpSpPr>
          <p:sp>
            <p:nvSpPr>
              <p:cNvPr id="10402" name="Google Shape;10402;p8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04" name="Google Shape;10404;p87"/>
          <p:cNvGrpSpPr/>
          <p:nvPr/>
        </p:nvGrpSpPr>
        <p:grpSpPr>
          <a:xfrm>
            <a:off x="4209349" y="1176041"/>
            <a:ext cx="1430711" cy="751237"/>
            <a:chOff x="5159450" y="1919950"/>
            <a:chExt cx="1541050" cy="862500"/>
          </a:xfrm>
        </p:grpSpPr>
        <p:sp>
          <p:nvSpPr>
            <p:cNvPr id="10405" name="Google Shape;10405;p8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0406" name="Google Shape;10406;p87"/>
            <p:cNvGrpSpPr/>
            <p:nvPr/>
          </p:nvGrpSpPr>
          <p:grpSpPr>
            <a:xfrm>
              <a:off x="5159450" y="1919950"/>
              <a:ext cx="1541050" cy="862500"/>
              <a:chOff x="5159450" y="1919950"/>
              <a:chExt cx="1541050" cy="862500"/>
            </a:xfrm>
          </p:grpSpPr>
          <p:cxnSp>
            <p:nvCxnSpPr>
              <p:cNvPr id="10407" name="Google Shape;10407;p8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408" name="Google Shape;10408;p8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409" name="Google Shape;10409;p87"/>
          <p:cNvGrpSpPr/>
          <p:nvPr/>
        </p:nvGrpSpPr>
        <p:grpSpPr>
          <a:xfrm>
            <a:off x="4257486" y="2439811"/>
            <a:ext cx="1334436" cy="967914"/>
            <a:chOff x="4294923" y="2439811"/>
            <a:chExt cx="1334436" cy="967914"/>
          </a:xfrm>
        </p:grpSpPr>
        <p:grpSp>
          <p:nvGrpSpPr>
            <p:cNvPr id="10410" name="Google Shape;10410;p87"/>
            <p:cNvGrpSpPr/>
            <p:nvPr/>
          </p:nvGrpSpPr>
          <p:grpSpPr>
            <a:xfrm>
              <a:off x="4960455" y="2469658"/>
              <a:ext cx="668904" cy="885524"/>
              <a:chOff x="4960455" y="2469658"/>
              <a:chExt cx="668904" cy="885524"/>
            </a:xfrm>
          </p:grpSpPr>
          <p:sp>
            <p:nvSpPr>
              <p:cNvPr id="10411" name="Google Shape;10411;p87"/>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7"/>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7"/>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7"/>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7"/>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7"/>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87"/>
            <p:cNvGrpSpPr/>
            <p:nvPr/>
          </p:nvGrpSpPr>
          <p:grpSpPr>
            <a:xfrm>
              <a:off x="4294923" y="2469658"/>
              <a:ext cx="668951" cy="885524"/>
              <a:chOff x="4294923" y="2469658"/>
              <a:chExt cx="668951" cy="885524"/>
            </a:xfrm>
          </p:grpSpPr>
          <p:sp>
            <p:nvSpPr>
              <p:cNvPr id="10418" name="Google Shape;10418;p87"/>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7"/>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7"/>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7"/>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7"/>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7"/>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4" name="Google Shape;10424;p87"/>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87"/>
          <p:cNvGrpSpPr/>
          <p:nvPr/>
        </p:nvGrpSpPr>
        <p:grpSpPr>
          <a:xfrm>
            <a:off x="4243690" y="3494256"/>
            <a:ext cx="1430949" cy="897289"/>
            <a:chOff x="4351371" y="3547942"/>
            <a:chExt cx="1345130" cy="843475"/>
          </a:xfrm>
        </p:grpSpPr>
        <p:grpSp>
          <p:nvGrpSpPr>
            <p:cNvPr id="10426" name="Google Shape;10426;p87"/>
            <p:cNvGrpSpPr/>
            <p:nvPr/>
          </p:nvGrpSpPr>
          <p:grpSpPr>
            <a:xfrm>
              <a:off x="4351371" y="4209917"/>
              <a:ext cx="1345130" cy="181500"/>
              <a:chOff x="4351371" y="4209917"/>
              <a:chExt cx="1345130" cy="181500"/>
            </a:xfrm>
          </p:grpSpPr>
          <p:sp>
            <p:nvSpPr>
              <p:cNvPr id="10427" name="Google Shape;10427;p87"/>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28" name="Google Shape;10428;p87"/>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10429" name="Google Shape;10429;p87"/>
            <p:cNvGrpSpPr/>
            <p:nvPr/>
          </p:nvGrpSpPr>
          <p:grpSpPr>
            <a:xfrm>
              <a:off x="4403010" y="3985221"/>
              <a:ext cx="1109518" cy="181500"/>
              <a:chOff x="4403010" y="3985221"/>
              <a:chExt cx="1109518" cy="181500"/>
            </a:xfrm>
          </p:grpSpPr>
          <p:sp>
            <p:nvSpPr>
              <p:cNvPr id="10430" name="Google Shape;10430;p87"/>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31" name="Google Shape;10431;p87"/>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10432" name="Google Shape;10432;p87"/>
            <p:cNvGrpSpPr/>
            <p:nvPr/>
          </p:nvGrpSpPr>
          <p:grpSpPr>
            <a:xfrm>
              <a:off x="4618704" y="3766582"/>
              <a:ext cx="807858" cy="181500"/>
              <a:chOff x="4618704" y="3766582"/>
              <a:chExt cx="807858" cy="181500"/>
            </a:xfrm>
          </p:grpSpPr>
          <p:sp>
            <p:nvSpPr>
              <p:cNvPr id="10433" name="Google Shape;10433;p87"/>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34" name="Google Shape;10434;p87"/>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10435" name="Google Shape;10435;p87"/>
            <p:cNvGrpSpPr/>
            <p:nvPr/>
          </p:nvGrpSpPr>
          <p:grpSpPr>
            <a:xfrm>
              <a:off x="4735238" y="3547942"/>
              <a:ext cx="462839" cy="181500"/>
              <a:chOff x="4735238" y="3547942"/>
              <a:chExt cx="462839" cy="181500"/>
            </a:xfrm>
          </p:grpSpPr>
          <p:sp>
            <p:nvSpPr>
              <p:cNvPr id="10436" name="Google Shape;10436;p87"/>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37" name="Google Shape;10437;p87"/>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10438" name="Google Shape;10438;p87"/>
          <p:cNvGrpSpPr/>
          <p:nvPr/>
        </p:nvGrpSpPr>
        <p:grpSpPr>
          <a:xfrm>
            <a:off x="7420047" y="2429580"/>
            <a:ext cx="1020955" cy="928853"/>
            <a:chOff x="926675" y="238125"/>
            <a:chExt cx="5755100" cy="5232975"/>
          </a:xfrm>
        </p:grpSpPr>
        <p:sp>
          <p:nvSpPr>
            <p:cNvPr id="10439" name="Google Shape;10439;p87"/>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7"/>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7"/>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7"/>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87"/>
          <p:cNvGrpSpPr/>
          <p:nvPr/>
        </p:nvGrpSpPr>
        <p:grpSpPr>
          <a:xfrm>
            <a:off x="727421" y="2828315"/>
            <a:ext cx="1695374" cy="1560837"/>
            <a:chOff x="727421" y="2828315"/>
            <a:chExt cx="1695374" cy="1560837"/>
          </a:xfrm>
        </p:grpSpPr>
        <p:grpSp>
          <p:nvGrpSpPr>
            <p:cNvPr id="10444" name="Google Shape;10444;p87"/>
            <p:cNvGrpSpPr/>
            <p:nvPr/>
          </p:nvGrpSpPr>
          <p:grpSpPr>
            <a:xfrm>
              <a:off x="727421" y="2828315"/>
              <a:ext cx="1695374" cy="1560837"/>
              <a:chOff x="734799" y="2782450"/>
              <a:chExt cx="1571100" cy="1577400"/>
            </a:xfrm>
          </p:grpSpPr>
          <p:cxnSp>
            <p:nvCxnSpPr>
              <p:cNvPr id="10445" name="Google Shape;10445;p8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446" name="Google Shape;10446;p8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447" name="Google Shape;10447;p87"/>
            <p:cNvGrpSpPr/>
            <p:nvPr/>
          </p:nvGrpSpPr>
          <p:grpSpPr>
            <a:xfrm>
              <a:off x="819108" y="2882501"/>
              <a:ext cx="1556791" cy="1426186"/>
              <a:chOff x="819108" y="2882501"/>
              <a:chExt cx="1556791" cy="1426186"/>
            </a:xfrm>
          </p:grpSpPr>
          <p:grpSp>
            <p:nvGrpSpPr>
              <p:cNvPr id="10448" name="Google Shape;10448;p87"/>
              <p:cNvGrpSpPr/>
              <p:nvPr/>
            </p:nvGrpSpPr>
            <p:grpSpPr>
              <a:xfrm>
                <a:off x="819108" y="2882501"/>
                <a:ext cx="103104" cy="1426186"/>
                <a:chOff x="4674013" y="3100904"/>
                <a:chExt cx="122758" cy="1698043"/>
              </a:xfrm>
            </p:grpSpPr>
            <p:sp>
              <p:nvSpPr>
                <p:cNvPr id="10449" name="Google Shape;10449;p8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87"/>
              <p:cNvGrpSpPr/>
              <p:nvPr/>
            </p:nvGrpSpPr>
            <p:grpSpPr>
              <a:xfrm>
                <a:off x="1062475" y="2882501"/>
                <a:ext cx="103104" cy="1426186"/>
                <a:chOff x="4940438" y="3100904"/>
                <a:chExt cx="122758" cy="1698043"/>
              </a:xfrm>
            </p:grpSpPr>
            <p:sp>
              <p:nvSpPr>
                <p:cNvPr id="10457" name="Google Shape;10457;p8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87"/>
              <p:cNvGrpSpPr/>
              <p:nvPr/>
            </p:nvGrpSpPr>
            <p:grpSpPr>
              <a:xfrm>
                <a:off x="1299324" y="2882501"/>
                <a:ext cx="103104" cy="1426186"/>
                <a:chOff x="5206863" y="3100904"/>
                <a:chExt cx="122758" cy="1698043"/>
              </a:xfrm>
            </p:grpSpPr>
            <p:sp>
              <p:nvSpPr>
                <p:cNvPr id="10465" name="Google Shape;10465;p8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87"/>
              <p:cNvGrpSpPr/>
              <p:nvPr/>
            </p:nvGrpSpPr>
            <p:grpSpPr>
              <a:xfrm>
                <a:off x="1786057" y="2882501"/>
                <a:ext cx="103104" cy="1426186"/>
                <a:chOff x="6006138" y="3143629"/>
                <a:chExt cx="122758" cy="1698043"/>
              </a:xfrm>
            </p:grpSpPr>
            <p:sp>
              <p:nvSpPr>
                <p:cNvPr id="10473" name="Google Shape;10473;p8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87"/>
              <p:cNvGrpSpPr/>
              <p:nvPr/>
            </p:nvGrpSpPr>
            <p:grpSpPr>
              <a:xfrm>
                <a:off x="2029422" y="2882501"/>
                <a:ext cx="103104" cy="1426186"/>
                <a:chOff x="6805413" y="3100904"/>
                <a:chExt cx="122758" cy="1698043"/>
              </a:xfrm>
            </p:grpSpPr>
            <p:sp>
              <p:nvSpPr>
                <p:cNvPr id="10481" name="Google Shape;10481;p8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87"/>
              <p:cNvGrpSpPr/>
              <p:nvPr/>
            </p:nvGrpSpPr>
            <p:grpSpPr>
              <a:xfrm>
                <a:off x="2272795" y="2882501"/>
                <a:ext cx="103104" cy="1426186"/>
                <a:chOff x="5206863" y="3100904"/>
                <a:chExt cx="122758" cy="1698043"/>
              </a:xfrm>
            </p:grpSpPr>
            <p:sp>
              <p:nvSpPr>
                <p:cNvPr id="10489" name="Google Shape;10489;p8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87"/>
              <p:cNvGrpSpPr/>
              <p:nvPr/>
            </p:nvGrpSpPr>
            <p:grpSpPr>
              <a:xfrm>
                <a:off x="1542694" y="2882501"/>
                <a:ext cx="103104" cy="1426186"/>
                <a:chOff x="6006138" y="3143629"/>
                <a:chExt cx="122758" cy="1698043"/>
              </a:xfrm>
            </p:grpSpPr>
            <p:sp>
              <p:nvSpPr>
                <p:cNvPr id="10497" name="Google Shape;10497;p8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504" name="Google Shape;10504;p87"/>
          <p:cNvGrpSpPr/>
          <p:nvPr/>
        </p:nvGrpSpPr>
        <p:grpSpPr>
          <a:xfrm>
            <a:off x="5683472" y="3518037"/>
            <a:ext cx="2749952" cy="870677"/>
            <a:chOff x="238125" y="1725700"/>
            <a:chExt cx="7139025" cy="2260325"/>
          </a:xfrm>
        </p:grpSpPr>
        <p:sp>
          <p:nvSpPr>
            <p:cNvPr id="10505" name="Google Shape;10505;p87"/>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7"/>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7"/>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7"/>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7"/>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7"/>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7"/>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7"/>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7"/>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7"/>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87"/>
          <p:cNvGrpSpPr/>
          <p:nvPr/>
        </p:nvGrpSpPr>
        <p:grpSpPr>
          <a:xfrm>
            <a:off x="5953636" y="2459783"/>
            <a:ext cx="1105452" cy="916747"/>
            <a:chOff x="5249100" y="1210600"/>
            <a:chExt cx="3502700" cy="2904775"/>
          </a:xfrm>
        </p:grpSpPr>
        <p:sp>
          <p:nvSpPr>
            <p:cNvPr id="10516" name="Google Shape;10516;p8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20" name="Google Shape;10520;p87"/>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10521" name="Google Shape;10521;p87"/>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10522" name="Google Shape;10522;p87"/>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10523" name="Google Shape;10523;p87"/>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10524" name="Google Shape;10524;p87"/>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5" name="Google Shape;10525;p87"/>
          <p:cNvGrpSpPr/>
          <p:nvPr/>
        </p:nvGrpSpPr>
        <p:grpSpPr>
          <a:xfrm>
            <a:off x="7136183" y="1179201"/>
            <a:ext cx="1304650" cy="1124856"/>
            <a:chOff x="7287122" y="1165658"/>
            <a:chExt cx="1219413" cy="1051365"/>
          </a:xfrm>
        </p:grpSpPr>
        <p:grpSp>
          <p:nvGrpSpPr>
            <p:cNvPr id="10526" name="Google Shape;10526;p87"/>
            <p:cNvGrpSpPr/>
            <p:nvPr/>
          </p:nvGrpSpPr>
          <p:grpSpPr>
            <a:xfrm>
              <a:off x="7287122" y="1969723"/>
              <a:ext cx="1219413" cy="247300"/>
              <a:chOff x="7287122" y="1969723"/>
              <a:chExt cx="1219413" cy="247300"/>
            </a:xfrm>
          </p:grpSpPr>
          <p:sp>
            <p:nvSpPr>
              <p:cNvPr id="10527" name="Google Shape;10527;p8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8" name="Google Shape;10528;p87"/>
              <p:cNvGrpSpPr/>
              <p:nvPr/>
            </p:nvGrpSpPr>
            <p:grpSpPr>
              <a:xfrm>
                <a:off x="7287122" y="2063892"/>
                <a:ext cx="1151753" cy="73428"/>
                <a:chOff x="7287122" y="2063892"/>
                <a:chExt cx="1151753" cy="73428"/>
              </a:xfrm>
            </p:grpSpPr>
            <p:sp>
              <p:nvSpPr>
                <p:cNvPr id="10529" name="Google Shape;10529;p8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30" name="Google Shape;10530;p8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531" name="Google Shape;10531;p87"/>
            <p:cNvGrpSpPr/>
            <p:nvPr/>
          </p:nvGrpSpPr>
          <p:grpSpPr>
            <a:xfrm>
              <a:off x="7287122" y="1712201"/>
              <a:ext cx="1219403" cy="246767"/>
              <a:chOff x="7287122" y="1712201"/>
              <a:chExt cx="1219403" cy="246767"/>
            </a:xfrm>
          </p:grpSpPr>
          <p:sp>
            <p:nvSpPr>
              <p:cNvPr id="10532" name="Google Shape;10532;p8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3" name="Google Shape;10533;p87"/>
              <p:cNvGrpSpPr/>
              <p:nvPr/>
            </p:nvGrpSpPr>
            <p:grpSpPr>
              <a:xfrm>
                <a:off x="7287122" y="1842861"/>
                <a:ext cx="1005303" cy="73419"/>
                <a:chOff x="7287122" y="1842861"/>
                <a:chExt cx="1005303" cy="73419"/>
              </a:xfrm>
            </p:grpSpPr>
            <p:sp>
              <p:nvSpPr>
                <p:cNvPr id="10534" name="Google Shape;10534;p8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35" name="Google Shape;10535;p8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536" name="Google Shape;10536;p87"/>
            <p:cNvGrpSpPr/>
            <p:nvPr/>
          </p:nvGrpSpPr>
          <p:grpSpPr>
            <a:xfrm>
              <a:off x="7287122" y="1447520"/>
              <a:ext cx="1219403" cy="286667"/>
              <a:chOff x="7287122" y="1447520"/>
              <a:chExt cx="1219403" cy="286667"/>
            </a:xfrm>
          </p:grpSpPr>
          <p:sp>
            <p:nvSpPr>
              <p:cNvPr id="10537" name="Google Shape;10537;p8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8" name="Google Shape;10538;p87"/>
              <p:cNvGrpSpPr/>
              <p:nvPr/>
            </p:nvGrpSpPr>
            <p:grpSpPr>
              <a:xfrm>
                <a:off x="7287122" y="1581977"/>
                <a:ext cx="852803" cy="73428"/>
                <a:chOff x="7287122" y="1581977"/>
                <a:chExt cx="852803" cy="73428"/>
              </a:xfrm>
            </p:grpSpPr>
            <p:sp>
              <p:nvSpPr>
                <p:cNvPr id="10539" name="Google Shape;10539;p8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40" name="Google Shape;10540;p8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541" name="Google Shape;10541;p87"/>
            <p:cNvGrpSpPr/>
            <p:nvPr/>
          </p:nvGrpSpPr>
          <p:grpSpPr>
            <a:xfrm>
              <a:off x="7287122" y="1165658"/>
              <a:ext cx="1219403" cy="344253"/>
              <a:chOff x="7287122" y="1165658"/>
              <a:chExt cx="1219403" cy="344253"/>
            </a:xfrm>
          </p:grpSpPr>
          <p:sp>
            <p:nvSpPr>
              <p:cNvPr id="10542" name="Google Shape;10542;p8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3" name="Google Shape;10543;p87"/>
              <p:cNvGrpSpPr/>
              <p:nvPr/>
            </p:nvGrpSpPr>
            <p:grpSpPr>
              <a:xfrm>
                <a:off x="7287122" y="1341025"/>
                <a:ext cx="695703" cy="73419"/>
                <a:chOff x="7287122" y="1341025"/>
                <a:chExt cx="695703" cy="73419"/>
              </a:xfrm>
            </p:grpSpPr>
            <p:sp>
              <p:nvSpPr>
                <p:cNvPr id="10544" name="Google Shape;10544;p8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45" name="Google Shape;10545;p8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10546" name="Google Shape;10546;p87"/>
          <p:cNvGrpSpPr/>
          <p:nvPr/>
        </p:nvGrpSpPr>
        <p:grpSpPr>
          <a:xfrm>
            <a:off x="5802676" y="1185224"/>
            <a:ext cx="1397729" cy="1098540"/>
            <a:chOff x="5900602" y="1193063"/>
            <a:chExt cx="1299851" cy="1021707"/>
          </a:xfrm>
        </p:grpSpPr>
        <p:grpSp>
          <p:nvGrpSpPr>
            <p:cNvPr id="10547" name="Google Shape;10547;p87"/>
            <p:cNvGrpSpPr/>
            <p:nvPr/>
          </p:nvGrpSpPr>
          <p:grpSpPr>
            <a:xfrm>
              <a:off x="6520337" y="1193063"/>
              <a:ext cx="341815" cy="799959"/>
              <a:chOff x="6520337" y="1193063"/>
              <a:chExt cx="341815" cy="799959"/>
            </a:xfrm>
          </p:grpSpPr>
          <p:grpSp>
            <p:nvGrpSpPr>
              <p:cNvPr id="10548" name="Google Shape;10548;p87"/>
              <p:cNvGrpSpPr/>
              <p:nvPr/>
            </p:nvGrpSpPr>
            <p:grpSpPr>
              <a:xfrm>
                <a:off x="6520337" y="1589527"/>
                <a:ext cx="213950" cy="403494"/>
                <a:chOff x="6520337" y="1589527"/>
                <a:chExt cx="213950" cy="403494"/>
              </a:xfrm>
            </p:grpSpPr>
            <p:sp>
              <p:nvSpPr>
                <p:cNvPr id="10549" name="Google Shape;10549;p8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7"/>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87"/>
              <p:cNvGrpSpPr/>
              <p:nvPr/>
            </p:nvGrpSpPr>
            <p:grpSpPr>
              <a:xfrm>
                <a:off x="6577204" y="1193063"/>
                <a:ext cx="284947" cy="464512"/>
                <a:chOff x="6577204" y="1193063"/>
                <a:chExt cx="284947" cy="464512"/>
              </a:xfrm>
            </p:grpSpPr>
            <p:sp>
              <p:nvSpPr>
                <p:cNvPr id="10552" name="Google Shape;10552;p8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53" name="Google Shape;10553;p87"/>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554" name="Google Shape;10554;p87"/>
            <p:cNvGrpSpPr/>
            <p:nvPr/>
          </p:nvGrpSpPr>
          <p:grpSpPr>
            <a:xfrm>
              <a:off x="6238903" y="1193063"/>
              <a:ext cx="300475" cy="900152"/>
              <a:chOff x="6238903" y="1193063"/>
              <a:chExt cx="300475" cy="900152"/>
            </a:xfrm>
          </p:grpSpPr>
          <p:grpSp>
            <p:nvGrpSpPr>
              <p:cNvPr id="10555" name="Google Shape;10555;p87"/>
              <p:cNvGrpSpPr/>
              <p:nvPr/>
            </p:nvGrpSpPr>
            <p:grpSpPr>
              <a:xfrm>
                <a:off x="6290865" y="1489315"/>
                <a:ext cx="248514" cy="603900"/>
                <a:chOff x="6290865" y="1489315"/>
                <a:chExt cx="248514" cy="603900"/>
              </a:xfrm>
            </p:grpSpPr>
            <p:sp>
              <p:nvSpPr>
                <p:cNvPr id="10556" name="Google Shape;10556;p8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7"/>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87"/>
              <p:cNvGrpSpPr/>
              <p:nvPr/>
            </p:nvGrpSpPr>
            <p:grpSpPr>
              <a:xfrm>
                <a:off x="6238903" y="1193063"/>
                <a:ext cx="284947" cy="333087"/>
                <a:chOff x="6238903" y="1193063"/>
                <a:chExt cx="284947" cy="333087"/>
              </a:xfrm>
            </p:grpSpPr>
            <p:sp>
              <p:nvSpPr>
                <p:cNvPr id="10559" name="Google Shape;10559;p8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60" name="Google Shape;10560;p87"/>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561" name="Google Shape;10561;p87"/>
            <p:cNvGrpSpPr/>
            <p:nvPr/>
          </p:nvGrpSpPr>
          <p:grpSpPr>
            <a:xfrm>
              <a:off x="5900602" y="1193063"/>
              <a:ext cx="444345" cy="1021707"/>
              <a:chOff x="5900602" y="1193063"/>
              <a:chExt cx="444345" cy="1021707"/>
            </a:xfrm>
          </p:grpSpPr>
          <p:grpSp>
            <p:nvGrpSpPr>
              <p:cNvPr id="10562" name="Google Shape;10562;p87"/>
              <p:cNvGrpSpPr/>
              <p:nvPr/>
            </p:nvGrpSpPr>
            <p:grpSpPr>
              <a:xfrm>
                <a:off x="6046501" y="1367785"/>
                <a:ext cx="298446" cy="846986"/>
                <a:chOff x="6046501" y="1367785"/>
                <a:chExt cx="298446" cy="846986"/>
              </a:xfrm>
            </p:grpSpPr>
            <p:sp>
              <p:nvSpPr>
                <p:cNvPr id="10563" name="Google Shape;10563;p8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7"/>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5" name="Google Shape;10565;p87"/>
              <p:cNvGrpSpPr/>
              <p:nvPr/>
            </p:nvGrpSpPr>
            <p:grpSpPr>
              <a:xfrm>
                <a:off x="5900602" y="1193063"/>
                <a:ext cx="284947" cy="182312"/>
                <a:chOff x="5900602" y="1193063"/>
                <a:chExt cx="284947" cy="182312"/>
              </a:xfrm>
            </p:grpSpPr>
            <p:sp>
              <p:nvSpPr>
                <p:cNvPr id="10566" name="Google Shape;10566;p8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67" name="Google Shape;10567;p8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10568" name="Google Shape;10568;p87"/>
            <p:cNvGrpSpPr/>
            <p:nvPr/>
          </p:nvGrpSpPr>
          <p:grpSpPr>
            <a:xfrm>
              <a:off x="6738300" y="1193063"/>
              <a:ext cx="462153" cy="707634"/>
              <a:chOff x="6738300" y="1193063"/>
              <a:chExt cx="462153" cy="707634"/>
            </a:xfrm>
          </p:grpSpPr>
          <p:grpSp>
            <p:nvGrpSpPr>
              <p:cNvPr id="10569" name="Google Shape;10569;p87"/>
              <p:cNvGrpSpPr/>
              <p:nvPr/>
            </p:nvGrpSpPr>
            <p:grpSpPr>
              <a:xfrm>
                <a:off x="6915505" y="1193063"/>
                <a:ext cx="284947" cy="597387"/>
                <a:chOff x="6915505" y="1193063"/>
                <a:chExt cx="284947" cy="597387"/>
              </a:xfrm>
            </p:grpSpPr>
            <p:sp>
              <p:nvSpPr>
                <p:cNvPr id="10570" name="Google Shape;10570;p8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71" name="Google Shape;10571;p87"/>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10572" name="Google Shape;10572;p87"/>
              <p:cNvGrpSpPr/>
              <p:nvPr/>
            </p:nvGrpSpPr>
            <p:grpSpPr>
              <a:xfrm>
                <a:off x="6738300" y="1684725"/>
                <a:ext cx="230066" cy="215971"/>
                <a:chOff x="6738300" y="1684725"/>
                <a:chExt cx="230066" cy="215971"/>
              </a:xfrm>
            </p:grpSpPr>
            <p:sp>
              <p:nvSpPr>
                <p:cNvPr id="10573" name="Google Shape;10573;p87"/>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7"/>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78"/>
        <p:cNvGrpSpPr/>
        <p:nvPr/>
      </p:nvGrpSpPr>
      <p:grpSpPr>
        <a:xfrm>
          <a:off x="0" y="0"/>
          <a:ext cx="0" cy="0"/>
          <a:chOff x="0" y="0"/>
          <a:chExt cx="0" cy="0"/>
        </a:xfrm>
      </p:grpSpPr>
      <p:sp>
        <p:nvSpPr>
          <p:cNvPr id="10579" name="Google Shape;10579;p8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solidFill>
                  <a:srgbClr val="FFFFFF"/>
                </a:solidFill>
                <a:latin typeface="Arial"/>
                <a:ea typeface="Arial"/>
                <a:cs typeface="Arial"/>
                <a:sym typeface="Arial"/>
              </a:rPr>
              <a:t>...and our </a:t>
            </a:r>
            <a:r>
              <a:rPr lang="en-GB">
                <a:latin typeface="Arial"/>
                <a:ea typeface="Arial"/>
                <a:cs typeface="Arial"/>
                <a:sym typeface="Arial"/>
              </a:rPr>
              <a:t>sets </a:t>
            </a:r>
            <a:r>
              <a:rPr lang="en-GB">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0580" name="Google Shape;10580;p88"/>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latin typeface="Arial"/>
                <a:ea typeface="Arial"/>
                <a:cs typeface="Arial"/>
                <a:sym typeface="Arial"/>
              </a:rPr>
              <a:t>You can</a:t>
            </a:r>
            <a:r>
              <a:rPr lang="en-GB">
                <a:solidFill>
                  <a:srgbClr val="435D74"/>
                </a:solidFill>
                <a:latin typeface="Arial"/>
                <a:ea typeface="Arial"/>
                <a:cs typeface="Arial"/>
                <a:sym typeface="Arial"/>
              </a:rPr>
              <a:t> </a:t>
            </a:r>
            <a:r>
              <a:rPr lang="en-GB">
                <a:solidFill>
                  <a:srgbClr val="869FB2"/>
                </a:solidFill>
                <a:latin typeface="Arial"/>
                <a:ea typeface="Arial"/>
                <a:cs typeface="Arial"/>
                <a:sym typeface="Arial"/>
              </a:rPr>
              <a:t>resize</a:t>
            </a:r>
            <a:r>
              <a:rPr lang="en-GB">
                <a:solidFill>
                  <a:srgbClr val="435D74"/>
                </a:solidFill>
                <a:latin typeface="Arial"/>
                <a:ea typeface="Arial"/>
                <a:cs typeface="Arial"/>
                <a:sym typeface="Arial"/>
              </a:rPr>
              <a:t> </a:t>
            </a:r>
            <a:r>
              <a:rPr lang="en-GB">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GB">
                <a:solidFill>
                  <a:srgbClr val="FFFFFF"/>
                </a:solidFill>
                <a:latin typeface="Arial"/>
                <a:ea typeface="Arial"/>
                <a:cs typeface="Arial"/>
                <a:sym typeface="Arial"/>
              </a:rPr>
              <a:t>You can </a:t>
            </a:r>
            <a:r>
              <a:rPr lang="en-GB">
                <a:solidFill>
                  <a:srgbClr val="869FB2"/>
                </a:solidFill>
                <a:latin typeface="Arial"/>
                <a:ea typeface="Arial"/>
                <a:cs typeface="Arial"/>
                <a:sym typeface="Arial"/>
              </a:rPr>
              <a:t>change the stroke and fill color</a:t>
            </a:r>
            <a:r>
              <a:rPr lang="en-GB">
                <a:solidFill>
                  <a:srgbClr val="FFFFFF"/>
                </a:solidFill>
                <a:latin typeface="Arial"/>
                <a:ea typeface="Arial"/>
                <a:cs typeface="Arial"/>
                <a:sym typeface="Arial"/>
              </a:rPr>
              <a:t>; just select the icon and click on the</a:t>
            </a:r>
            <a:r>
              <a:rPr lang="en-GB">
                <a:solidFill>
                  <a:srgbClr val="435D74"/>
                </a:solidFill>
                <a:latin typeface="Arial"/>
                <a:ea typeface="Arial"/>
                <a:cs typeface="Arial"/>
                <a:sym typeface="Arial"/>
              </a:rPr>
              <a:t> </a:t>
            </a:r>
            <a:r>
              <a:rPr lang="en-GB">
                <a:solidFill>
                  <a:srgbClr val="869FB2"/>
                </a:solidFill>
                <a:latin typeface="Arial"/>
                <a:ea typeface="Arial"/>
                <a:cs typeface="Arial"/>
                <a:sym typeface="Arial"/>
              </a:rPr>
              <a:t>paint bucket/pen</a:t>
            </a:r>
            <a:r>
              <a:rPr lang="en-GB">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GB">
                <a:solidFill>
                  <a:srgbClr val="FFFFFF"/>
                </a:solidFill>
                <a:latin typeface="Arial"/>
                <a:ea typeface="Arial"/>
                <a:cs typeface="Arial"/>
                <a:sym typeface="Arial"/>
              </a:rPr>
              <a:t>In Google Slides, you can also use </a:t>
            </a:r>
            <a:r>
              <a:rPr lang="en-GB">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GB">
                <a:solidFill>
                  <a:srgbClr val="FFFFFF"/>
                </a:solidFill>
                <a:latin typeface="Arial"/>
                <a:ea typeface="Arial"/>
                <a:cs typeface="Arial"/>
                <a:sym typeface="Arial"/>
              </a:rPr>
              <a:t>, allowing you to customize and add even more icons.</a:t>
            </a:r>
            <a:br>
              <a:rPr lang="en-GB">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0581" name="Google Shape;10581;p88"/>
          <p:cNvGrpSpPr/>
          <p:nvPr/>
        </p:nvGrpSpPr>
        <p:grpSpPr>
          <a:xfrm>
            <a:off x="839307" y="2318098"/>
            <a:ext cx="387992" cy="329326"/>
            <a:chOff x="839307" y="2318098"/>
            <a:chExt cx="387992" cy="329326"/>
          </a:xfrm>
        </p:grpSpPr>
        <p:sp>
          <p:nvSpPr>
            <p:cNvPr id="10582" name="Google Shape;10582;p88"/>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8"/>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8"/>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8"/>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8"/>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8"/>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8"/>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8"/>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8"/>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8"/>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88"/>
          <p:cNvGrpSpPr/>
          <p:nvPr/>
        </p:nvGrpSpPr>
        <p:grpSpPr>
          <a:xfrm>
            <a:off x="1414990" y="2289671"/>
            <a:ext cx="387073" cy="385996"/>
            <a:chOff x="1414990" y="2289671"/>
            <a:chExt cx="387073" cy="385996"/>
          </a:xfrm>
        </p:grpSpPr>
        <p:sp>
          <p:nvSpPr>
            <p:cNvPr id="10593" name="Google Shape;10593;p88"/>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8"/>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8"/>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8"/>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8"/>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8"/>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8"/>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8"/>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8"/>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8"/>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8"/>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8"/>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8"/>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8"/>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8"/>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8"/>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8"/>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8"/>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1" name="Google Shape;10611;p88"/>
          <p:cNvGrpSpPr/>
          <p:nvPr/>
        </p:nvGrpSpPr>
        <p:grpSpPr>
          <a:xfrm>
            <a:off x="1989911" y="2306065"/>
            <a:ext cx="387099" cy="353207"/>
            <a:chOff x="1989911" y="2306065"/>
            <a:chExt cx="387099" cy="353207"/>
          </a:xfrm>
        </p:grpSpPr>
        <p:sp>
          <p:nvSpPr>
            <p:cNvPr id="10612" name="Google Shape;10612;p88"/>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8"/>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8"/>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8"/>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8"/>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8"/>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8"/>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88"/>
          <p:cNvGrpSpPr/>
          <p:nvPr/>
        </p:nvGrpSpPr>
        <p:grpSpPr>
          <a:xfrm>
            <a:off x="2593102" y="2288778"/>
            <a:ext cx="204663" cy="363007"/>
            <a:chOff x="2593102" y="2288778"/>
            <a:chExt cx="204663" cy="363007"/>
          </a:xfrm>
        </p:grpSpPr>
        <p:sp>
          <p:nvSpPr>
            <p:cNvPr id="10620" name="Google Shape;10620;p88"/>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8"/>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8"/>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8"/>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8"/>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8"/>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8"/>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8"/>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8"/>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88"/>
          <p:cNvGrpSpPr/>
          <p:nvPr/>
        </p:nvGrpSpPr>
        <p:grpSpPr>
          <a:xfrm>
            <a:off x="2970874" y="2329763"/>
            <a:ext cx="403651" cy="305996"/>
            <a:chOff x="2970874" y="2329763"/>
            <a:chExt cx="403651" cy="305996"/>
          </a:xfrm>
        </p:grpSpPr>
        <p:sp>
          <p:nvSpPr>
            <p:cNvPr id="10630" name="Google Shape;10630;p88"/>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8"/>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8"/>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8"/>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8"/>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8"/>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8"/>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8"/>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8"/>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88"/>
          <p:cNvGrpSpPr/>
          <p:nvPr/>
        </p:nvGrpSpPr>
        <p:grpSpPr>
          <a:xfrm>
            <a:off x="3545795" y="2318755"/>
            <a:ext cx="387835" cy="327933"/>
            <a:chOff x="3545795" y="2318755"/>
            <a:chExt cx="387835" cy="327933"/>
          </a:xfrm>
        </p:grpSpPr>
        <p:sp>
          <p:nvSpPr>
            <p:cNvPr id="10640" name="Google Shape;10640;p88"/>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8"/>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8"/>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3" name="Google Shape;10643;p88"/>
            <p:cNvGrpSpPr/>
            <p:nvPr/>
          </p:nvGrpSpPr>
          <p:grpSpPr>
            <a:xfrm>
              <a:off x="3545795" y="2322301"/>
              <a:ext cx="387835" cy="324387"/>
              <a:chOff x="3545795" y="2322301"/>
              <a:chExt cx="387835" cy="324387"/>
            </a:xfrm>
          </p:grpSpPr>
          <p:sp>
            <p:nvSpPr>
              <p:cNvPr id="10644" name="Google Shape;10644;p88"/>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8"/>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8"/>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8"/>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8"/>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8"/>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8"/>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51" name="Google Shape;10651;p88"/>
          <p:cNvGrpSpPr/>
          <p:nvPr/>
        </p:nvGrpSpPr>
        <p:grpSpPr>
          <a:xfrm>
            <a:off x="4718468" y="2306984"/>
            <a:ext cx="364294" cy="351552"/>
            <a:chOff x="4718468" y="2306984"/>
            <a:chExt cx="364294" cy="351552"/>
          </a:xfrm>
        </p:grpSpPr>
        <p:sp>
          <p:nvSpPr>
            <p:cNvPr id="10652" name="Google Shape;10652;p88"/>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8"/>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8"/>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8"/>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8"/>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8"/>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8"/>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8"/>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8"/>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8"/>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2" name="Google Shape;10662;p88"/>
          <p:cNvGrpSpPr/>
          <p:nvPr/>
        </p:nvGrpSpPr>
        <p:grpSpPr>
          <a:xfrm>
            <a:off x="4147908" y="2303017"/>
            <a:ext cx="361194" cy="359355"/>
            <a:chOff x="4147908" y="2303017"/>
            <a:chExt cx="361194" cy="359355"/>
          </a:xfrm>
        </p:grpSpPr>
        <p:sp>
          <p:nvSpPr>
            <p:cNvPr id="10663" name="Google Shape;10663;p88"/>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8"/>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8"/>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8"/>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8"/>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8"/>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8"/>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8"/>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8"/>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8"/>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8"/>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8"/>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8"/>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8"/>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7" name="Google Shape;10677;p88"/>
          <p:cNvGrpSpPr/>
          <p:nvPr/>
        </p:nvGrpSpPr>
        <p:grpSpPr>
          <a:xfrm>
            <a:off x="5292128" y="2299891"/>
            <a:ext cx="367027" cy="365214"/>
            <a:chOff x="5292128" y="2299891"/>
            <a:chExt cx="367027" cy="365214"/>
          </a:xfrm>
        </p:grpSpPr>
        <p:sp>
          <p:nvSpPr>
            <p:cNvPr id="10678" name="Google Shape;10678;p88"/>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8"/>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8"/>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8"/>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8"/>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8"/>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88"/>
          <p:cNvGrpSpPr/>
          <p:nvPr/>
        </p:nvGrpSpPr>
        <p:grpSpPr>
          <a:xfrm>
            <a:off x="5873617" y="2309901"/>
            <a:ext cx="345720" cy="345720"/>
            <a:chOff x="5873617" y="2309901"/>
            <a:chExt cx="345720" cy="345720"/>
          </a:xfrm>
        </p:grpSpPr>
        <p:sp>
          <p:nvSpPr>
            <p:cNvPr id="10685" name="Google Shape;10685;p88"/>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8"/>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8"/>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8"/>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8"/>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8"/>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8"/>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8"/>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8"/>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8"/>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8"/>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8"/>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8"/>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8"/>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8"/>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8"/>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8"/>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8"/>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8"/>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88"/>
          <p:cNvGrpSpPr/>
          <p:nvPr/>
        </p:nvGrpSpPr>
        <p:grpSpPr>
          <a:xfrm>
            <a:off x="6863329" y="2297710"/>
            <a:ext cx="391460" cy="370127"/>
            <a:chOff x="6863329" y="2297710"/>
            <a:chExt cx="391460" cy="370127"/>
          </a:xfrm>
        </p:grpSpPr>
        <p:sp>
          <p:nvSpPr>
            <p:cNvPr id="10705" name="Google Shape;10705;p88"/>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8"/>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8"/>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8"/>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8"/>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8"/>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8"/>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8"/>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8"/>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88"/>
          <p:cNvGrpSpPr/>
          <p:nvPr/>
        </p:nvGrpSpPr>
        <p:grpSpPr>
          <a:xfrm>
            <a:off x="7421488" y="2318518"/>
            <a:ext cx="342620" cy="328459"/>
            <a:chOff x="7421488" y="2318518"/>
            <a:chExt cx="342620" cy="328459"/>
          </a:xfrm>
        </p:grpSpPr>
        <p:sp>
          <p:nvSpPr>
            <p:cNvPr id="10715" name="Google Shape;10715;p88"/>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8"/>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8"/>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8"/>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8"/>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8"/>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8"/>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88"/>
          <p:cNvGrpSpPr/>
          <p:nvPr/>
        </p:nvGrpSpPr>
        <p:grpSpPr>
          <a:xfrm>
            <a:off x="2508373" y="2779889"/>
            <a:ext cx="337523" cy="337680"/>
            <a:chOff x="2508373" y="2779889"/>
            <a:chExt cx="337523" cy="337680"/>
          </a:xfrm>
        </p:grpSpPr>
        <p:sp>
          <p:nvSpPr>
            <p:cNvPr id="10723" name="Google Shape;10723;p88"/>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8"/>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8"/>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8"/>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8"/>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8"/>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9" name="Google Shape;10729;p88"/>
          <p:cNvGrpSpPr/>
          <p:nvPr/>
        </p:nvGrpSpPr>
        <p:grpSpPr>
          <a:xfrm>
            <a:off x="1884401" y="4141593"/>
            <a:ext cx="410613" cy="372229"/>
            <a:chOff x="1884401" y="4141593"/>
            <a:chExt cx="410613" cy="372229"/>
          </a:xfrm>
        </p:grpSpPr>
        <p:sp>
          <p:nvSpPr>
            <p:cNvPr id="10730" name="Google Shape;10730;p88"/>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8"/>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8"/>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8"/>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8"/>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8"/>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8"/>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88"/>
          <p:cNvGrpSpPr/>
          <p:nvPr/>
        </p:nvGrpSpPr>
        <p:grpSpPr>
          <a:xfrm>
            <a:off x="1430832" y="2773689"/>
            <a:ext cx="294515" cy="349897"/>
            <a:chOff x="1430832" y="2773689"/>
            <a:chExt cx="294515" cy="349897"/>
          </a:xfrm>
        </p:grpSpPr>
        <p:sp>
          <p:nvSpPr>
            <p:cNvPr id="10738" name="Google Shape;10738;p88"/>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8"/>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8"/>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8"/>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8"/>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8"/>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8"/>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8"/>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8"/>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8"/>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8"/>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8"/>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8"/>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88"/>
          <p:cNvGrpSpPr/>
          <p:nvPr/>
        </p:nvGrpSpPr>
        <p:grpSpPr>
          <a:xfrm>
            <a:off x="3082217" y="2788586"/>
            <a:ext cx="288866" cy="320236"/>
            <a:chOff x="3082217" y="2788586"/>
            <a:chExt cx="288866" cy="320236"/>
          </a:xfrm>
        </p:grpSpPr>
        <p:sp>
          <p:nvSpPr>
            <p:cNvPr id="10752" name="Google Shape;10752;p88"/>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8"/>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8"/>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8"/>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8"/>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8"/>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8"/>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9" name="Google Shape;10759;p88"/>
          <p:cNvGrpSpPr/>
          <p:nvPr/>
        </p:nvGrpSpPr>
        <p:grpSpPr>
          <a:xfrm>
            <a:off x="3610557" y="2780704"/>
            <a:ext cx="325017" cy="336052"/>
            <a:chOff x="3610557" y="2780704"/>
            <a:chExt cx="325017" cy="336052"/>
          </a:xfrm>
        </p:grpSpPr>
        <p:sp>
          <p:nvSpPr>
            <p:cNvPr id="10760" name="Google Shape;10760;p88"/>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8"/>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8"/>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88"/>
          <p:cNvGrpSpPr/>
          <p:nvPr/>
        </p:nvGrpSpPr>
        <p:grpSpPr>
          <a:xfrm>
            <a:off x="4179067" y="2811495"/>
            <a:ext cx="286475" cy="274390"/>
            <a:chOff x="4179067" y="2811495"/>
            <a:chExt cx="286475" cy="274390"/>
          </a:xfrm>
        </p:grpSpPr>
        <p:sp>
          <p:nvSpPr>
            <p:cNvPr id="10764" name="Google Shape;10764;p88"/>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8"/>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8"/>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8"/>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8"/>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8"/>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8"/>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8"/>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8"/>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3" name="Google Shape;10773;p88"/>
          <p:cNvGrpSpPr/>
          <p:nvPr/>
        </p:nvGrpSpPr>
        <p:grpSpPr>
          <a:xfrm>
            <a:off x="4686757" y="2762156"/>
            <a:ext cx="371047" cy="374199"/>
            <a:chOff x="4686757" y="2762156"/>
            <a:chExt cx="371047" cy="374199"/>
          </a:xfrm>
        </p:grpSpPr>
        <p:sp>
          <p:nvSpPr>
            <p:cNvPr id="10774" name="Google Shape;10774;p88"/>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8"/>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8"/>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8"/>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8"/>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8"/>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8"/>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88"/>
          <p:cNvGrpSpPr/>
          <p:nvPr/>
        </p:nvGrpSpPr>
        <p:grpSpPr>
          <a:xfrm>
            <a:off x="5221613" y="2784802"/>
            <a:ext cx="406567" cy="327855"/>
            <a:chOff x="5221613" y="2784802"/>
            <a:chExt cx="406567" cy="327855"/>
          </a:xfrm>
        </p:grpSpPr>
        <p:sp>
          <p:nvSpPr>
            <p:cNvPr id="10782" name="Google Shape;10782;p88"/>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8"/>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8"/>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8"/>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8"/>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8"/>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8"/>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8"/>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8"/>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8"/>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8"/>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8"/>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8"/>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8"/>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8"/>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8"/>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8"/>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8"/>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8"/>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8"/>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8"/>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8"/>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8"/>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8"/>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8"/>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8"/>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8"/>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8"/>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8"/>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8"/>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2" name="Google Shape;10812;p88"/>
          <p:cNvGrpSpPr/>
          <p:nvPr/>
        </p:nvGrpSpPr>
        <p:grpSpPr>
          <a:xfrm>
            <a:off x="5812586" y="2760921"/>
            <a:ext cx="303605" cy="375434"/>
            <a:chOff x="5812586" y="2760921"/>
            <a:chExt cx="303605" cy="375434"/>
          </a:xfrm>
        </p:grpSpPr>
        <p:sp>
          <p:nvSpPr>
            <p:cNvPr id="10813" name="Google Shape;10813;p88"/>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8"/>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8"/>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8"/>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8"/>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8"/>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8"/>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8"/>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8"/>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8"/>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8"/>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88"/>
          <p:cNvGrpSpPr/>
          <p:nvPr/>
        </p:nvGrpSpPr>
        <p:grpSpPr>
          <a:xfrm>
            <a:off x="6334673" y="2759633"/>
            <a:ext cx="378508" cy="378166"/>
            <a:chOff x="6334673" y="2759633"/>
            <a:chExt cx="378508" cy="378166"/>
          </a:xfrm>
        </p:grpSpPr>
        <p:sp>
          <p:nvSpPr>
            <p:cNvPr id="10825" name="Google Shape;10825;p88"/>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8"/>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8"/>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8"/>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88"/>
          <p:cNvGrpSpPr/>
          <p:nvPr/>
        </p:nvGrpSpPr>
        <p:grpSpPr>
          <a:xfrm>
            <a:off x="8012645" y="2806477"/>
            <a:ext cx="319763" cy="284505"/>
            <a:chOff x="8012645" y="2806477"/>
            <a:chExt cx="319763" cy="284505"/>
          </a:xfrm>
        </p:grpSpPr>
        <p:sp>
          <p:nvSpPr>
            <p:cNvPr id="10830" name="Google Shape;10830;p88"/>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8"/>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8"/>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8"/>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8"/>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8"/>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8"/>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8"/>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8"/>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8"/>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88"/>
          <p:cNvGrpSpPr/>
          <p:nvPr/>
        </p:nvGrpSpPr>
        <p:grpSpPr>
          <a:xfrm>
            <a:off x="2454435" y="4162138"/>
            <a:ext cx="385339" cy="388071"/>
            <a:chOff x="2454435" y="4162138"/>
            <a:chExt cx="385339" cy="388071"/>
          </a:xfrm>
        </p:grpSpPr>
        <p:sp>
          <p:nvSpPr>
            <p:cNvPr id="10841" name="Google Shape;10841;p88"/>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8"/>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8"/>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8"/>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8"/>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8"/>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8"/>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8"/>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8"/>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8"/>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8"/>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88"/>
          <p:cNvGrpSpPr/>
          <p:nvPr/>
        </p:nvGrpSpPr>
        <p:grpSpPr>
          <a:xfrm>
            <a:off x="3601939" y="4161192"/>
            <a:ext cx="275178" cy="388912"/>
            <a:chOff x="3601939" y="4161192"/>
            <a:chExt cx="275178" cy="388912"/>
          </a:xfrm>
        </p:grpSpPr>
        <p:sp>
          <p:nvSpPr>
            <p:cNvPr id="10853" name="Google Shape;10853;p88"/>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8"/>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8"/>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8"/>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8"/>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8"/>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8"/>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8"/>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8"/>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8"/>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3" name="Google Shape;10863;p88"/>
          <p:cNvGrpSpPr/>
          <p:nvPr/>
        </p:nvGrpSpPr>
        <p:grpSpPr>
          <a:xfrm>
            <a:off x="836023" y="3215146"/>
            <a:ext cx="375802" cy="371677"/>
            <a:chOff x="836023" y="3215146"/>
            <a:chExt cx="375802" cy="371677"/>
          </a:xfrm>
        </p:grpSpPr>
        <p:sp>
          <p:nvSpPr>
            <p:cNvPr id="10864" name="Google Shape;10864;p88"/>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8"/>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8"/>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8"/>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8"/>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8"/>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8"/>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8"/>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8"/>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8"/>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8"/>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8"/>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8"/>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8"/>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8"/>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8"/>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88"/>
          <p:cNvGrpSpPr/>
          <p:nvPr/>
        </p:nvGrpSpPr>
        <p:grpSpPr>
          <a:xfrm>
            <a:off x="1356297" y="3210890"/>
            <a:ext cx="431368" cy="380189"/>
            <a:chOff x="1356297" y="3210890"/>
            <a:chExt cx="431368" cy="380189"/>
          </a:xfrm>
        </p:grpSpPr>
        <p:sp>
          <p:nvSpPr>
            <p:cNvPr id="10881" name="Google Shape;10881;p88"/>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8"/>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8"/>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8"/>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8"/>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8"/>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8"/>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8"/>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8"/>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8"/>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8"/>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8"/>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8"/>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4" name="Google Shape;10894;p88"/>
          <p:cNvGrpSpPr/>
          <p:nvPr/>
        </p:nvGrpSpPr>
        <p:grpSpPr>
          <a:xfrm>
            <a:off x="1903737" y="3215540"/>
            <a:ext cx="411874" cy="370731"/>
            <a:chOff x="1903737" y="3215540"/>
            <a:chExt cx="411874" cy="370731"/>
          </a:xfrm>
        </p:grpSpPr>
        <p:sp>
          <p:nvSpPr>
            <p:cNvPr id="10895" name="Google Shape;10895;p88"/>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8"/>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8"/>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8"/>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8"/>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8"/>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8"/>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8"/>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8"/>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88"/>
          <p:cNvGrpSpPr/>
          <p:nvPr/>
        </p:nvGrpSpPr>
        <p:grpSpPr>
          <a:xfrm>
            <a:off x="2468465" y="3248854"/>
            <a:ext cx="397818" cy="304078"/>
            <a:chOff x="2468465" y="3248854"/>
            <a:chExt cx="397818" cy="304078"/>
          </a:xfrm>
        </p:grpSpPr>
        <p:sp>
          <p:nvSpPr>
            <p:cNvPr id="10905" name="Google Shape;10905;p88"/>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8"/>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8"/>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8"/>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8"/>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8"/>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1" name="Google Shape;10911;p88"/>
          <p:cNvGrpSpPr/>
          <p:nvPr/>
        </p:nvGrpSpPr>
        <p:grpSpPr>
          <a:xfrm>
            <a:off x="3017166" y="3216013"/>
            <a:ext cx="394376" cy="369812"/>
            <a:chOff x="3017166" y="3216013"/>
            <a:chExt cx="394376" cy="369812"/>
          </a:xfrm>
        </p:grpSpPr>
        <p:sp>
          <p:nvSpPr>
            <p:cNvPr id="10912" name="Google Shape;10912;p88"/>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8"/>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88"/>
          <p:cNvGrpSpPr/>
          <p:nvPr/>
        </p:nvGrpSpPr>
        <p:grpSpPr>
          <a:xfrm>
            <a:off x="4210043" y="3213228"/>
            <a:ext cx="199014" cy="375408"/>
            <a:chOff x="4210043" y="3213228"/>
            <a:chExt cx="199014" cy="375408"/>
          </a:xfrm>
        </p:grpSpPr>
        <p:sp>
          <p:nvSpPr>
            <p:cNvPr id="10915" name="Google Shape;10915;p88"/>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8"/>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8"/>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8"/>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8"/>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8"/>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8"/>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8"/>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8"/>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8"/>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88"/>
          <p:cNvGrpSpPr/>
          <p:nvPr/>
        </p:nvGrpSpPr>
        <p:grpSpPr>
          <a:xfrm>
            <a:off x="4818146" y="3203323"/>
            <a:ext cx="77845" cy="395165"/>
            <a:chOff x="4818146" y="3203323"/>
            <a:chExt cx="77845" cy="395165"/>
          </a:xfrm>
        </p:grpSpPr>
        <p:sp>
          <p:nvSpPr>
            <p:cNvPr id="10926" name="Google Shape;10926;p88"/>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8"/>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8"/>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8"/>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8"/>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8"/>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8"/>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8"/>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4" name="Google Shape;10934;p88"/>
          <p:cNvGrpSpPr/>
          <p:nvPr/>
        </p:nvGrpSpPr>
        <p:grpSpPr>
          <a:xfrm>
            <a:off x="5228890" y="3235428"/>
            <a:ext cx="344091" cy="332767"/>
            <a:chOff x="5228890" y="3235428"/>
            <a:chExt cx="344091" cy="332767"/>
          </a:xfrm>
        </p:grpSpPr>
        <p:sp>
          <p:nvSpPr>
            <p:cNvPr id="10935" name="Google Shape;10935;p88"/>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8"/>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8"/>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8"/>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8"/>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0" name="Google Shape;10940;p88"/>
          <p:cNvGrpSpPr/>
          <p:nvPr/>
        </p:nvGrpSpPr>
        <p:grpSpPr>
          <a:xfrm>
            <a:off x="5757913" y="3227047"/>
            <a:ext cx="388544" cy="347927"/>
            <a:chOff x="5757913" y="3227047"/>
            <a:chExt cx="388544" cy="347927"/>
          </a:xfrm>
        </p:grpSpPr>
        <p:sp>
          <p:nvSpPr>
            <p:cNvPr id="10941" name="Google Shape;10941;p88"/>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8"/>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3" name="Google Shape;10943;p88"/>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8"/>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8"/>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8"/>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8"/>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8"/>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8"/>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8"/>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8"/>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8"/>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8"/>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8"/>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8"/>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8"/>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8"/>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8"/>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9" name="Google Shape;10959;p88"/>
          <p:cNvGrpSpPr/>
          <p:nvPr/>
        </p:nvGrpSpPr>
        <p:grpSpPr>
          <a:xfrm>
            <a:off x="7414946" y="3220873"/>
            <a:ext cx="360091" cy="360117"/>
            <a:chOff x="7414946" y="3220873"/>
            <a:chExt cx="360091" cy="360117"/>
          </a:xfrm>
        </p:grpSpPr>
        <p:sp>
          <p:nvSpPr>
            <p:cNvPr id="10960" name="Google Shape;10960;p88"/>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8"/>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8"/>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8"/>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8"/>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8"/>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8"/>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8"/>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8"/>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8"/>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8"/>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88"/>
          <p:cNvGrpSpPr/>
          <p:nvPr/>
        </p:nvGrpSpPr>
        <p:grpSpPr>
          <a:xfrm>
            <a:off x="8027227" y="3215041"/>
            <a:ext cx="231829" cy="371782"/>
            <a:chOff x="8027227" y="3215041"/>
            <a:chExt cx="231829" cy="371782"/>
          </a:xfrm>
        </p:grpSpPr>
        <p:sp>
          <p:nvSpPr>
            <p:cNvPr id="10972" name="Google Shape;10972;p88"/>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8"/>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8"/>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8"/>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8"/>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8"/>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8"/>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8"/>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8"/>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8"/>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2" name="Google Shape;10982;p88"/>
          <p:cNvGrpSpPr/>
          <p:nvPr/>
        </p:nvGrpSpPr>
        <p:grpSpPr>
          <a:xfrm>
            <a:off x="4093603" y="4146138"/>
            <a:ext cx="395638" cy="420544"/>
            <a:chOff x="4093603" y="4146138"/>
            <a:chExt cx="395638" cy="420544"/>
          </a:xfrm>
        </p:grpSpPr>
        <p:sp>
          <p:nvSpPr>
            <p:cNvPr id="10983" name="Google Shape;10983;p88"/>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8"/>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8"/>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8"/>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8"/>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8"/>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8"/>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8"/>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8"/>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8"/>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8"/>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8"/>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8"/>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8"/>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8"/>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8"/>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8"/>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88"/>
          <p:cNvGrpSpPr/>
          <p:nvPr/>
        </p:nvGrpSpPr>
        <p:grpSpPr>
          <a:xfrm>
            <a:off x="4644406" y="4162322"/>
            <a:ext cx="392065" cy="387887"/>
            <a:chOff x="4644406" y="4162322"/>
            <a:chExt cx="392065" cy="387887"/>
          </a:xfrm>
        </p:grpSpPr>
        <p:sp>
          <p:nvSpPr>
            <p:cNvPr id="11001" name="Google Shape;11001;p88"/>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8"/>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8"/>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8"/>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8"/>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8"/>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88"/>
          <p:cNvGrpSpPr/>
          <p:nvPr/>
        </p:nvGrpSpPr>
        <p:grpSpPr>
          <a:xfrm>
            <a:off x="5728383" y="4221698"/>
            <a:ext cx="417128" cy="269162"/>
            <a:chOff x="5728383" y="4221698"/>
            <a:chExt cx="417128" cy="269162"/>
          </a:xfrm>
        </p:grpSpPr>
        <p:sp>
          <p:nvSpPr>
            <p:cNvPr id="11008" name="Google Shape;11008;p88"/>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8"/>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8"/>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8"/>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8"/>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8"/>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8"/>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8"/>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8"/>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8"/>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8"/>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8"/>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88"/>
          <p:cNvGrpSpPr/>
          <p:nvPr/>
        </p:nvGrpSpPr>
        <p:grpSpPr>
          <a:xfrm>
            <a:off x="834210" y="3696905"/>
            <a:ext cx="371782" cy="342751"/>
            <a:chOff x="834210" y="3696905"/>
            <a:chExt cx="371782" cy="342751"/>
          </a:xfrm>
        </p:grpSpPr>
        <p:sp>
          <p:nvSpPr>
            <p:cNvPr id="11021" name="Google Shape;11021;p88"/>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8"/>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8"/>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8"/>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8"/>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8"/>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8"/>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8"/>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8"/>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8"/>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8"/>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8"/>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88"/>
          <p:cNvGrpSpPr/>
          <p:nvPr/>
        </p:nvGrpSpPr>
        <p:grpSpPr>
          <a:xfrm>
            <a:off x="1359398" y="3682271"/>
            <a:ext cx="395296" cy="371966"/>
            <a:chOff x="1359398" y="3682271"/>
            <a:chExt cx="395296" cy="371966"/>
          </a:xfrm>
        </p:grpSpPr>
        <p:sp>
          <p:nvSpPr>
            <p:cNvPr id="11034" name="Google Shape;11034;p88"/>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8"/>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8"/>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8"/>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8"/>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8"/>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8"/>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88"/>
          <p:cNvGrpSpPr/>
          <p:nvPr/>
        </p:nvGrpSpPr>
        <p:grpSpPr>
          <a:xfrm>
            <a:off x="1908099" y="3682271"/>
            <a:ext cx="395296" cy="371966"/>
            <a:chOff x="1908099" y="3682271"/>
            <a:chExt cx="395296" cy="371966"/>
          </a:xfrm>
        </p:grpSpPr>
        <p:sp>
          <p:nvSpPr>
            <p:cNvPr id="11042" name="Google Shape;11042;p88"/>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8"/>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8"/>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8"/>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8"/>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8"/>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8"/>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88"/>
          <p:cNvGrpSpPr/>
          <p:nvPr/>
        </p:nvGrpSpPr>
        <p:grpSpPr>
          <a:xfrm>
            <a:off x="2456800" y="3682271"/>
            <a:ext cx="395270" cy="371966"/>
            <a:chOff x="2456800" y="3682271"/>
            <a:chExt cx="395270" cy="371966"/>
          </a:xfrm>
        </p:grpSpPr>
        <p:sp>
          <p:nvSpPr>
            <p:cNvPr id="11050" name="Google Shape;11050;p88"/>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8"/>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8"/>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8"/>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8"/>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8"/>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8"/>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8"/>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8"/>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88"/>
          <p:cNvGrpSpPr/>
          <p:nvPr/>
        </p:nvGrpSpPr>
        <p:grpSpPr>
          <a:xfrm>
            <a:off x="3014250" y="3682271"/>
            <a:ext cx="391092" cy="371940"/>
            <a:chOff x="3014250" y="3682271"/>
            <a:chExt cx="391092" cy="371940"/>
          </a:xfrm>
        </p:grpSpPr>
        <p:sp>
          <p:nvSpPr>
            <p:cNvPr id="11060" name="Google Shape;11060;p88"/>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8"/>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8"/>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3" name="Google Shape;11063;p88"/>
          <p:cNvGrpSpPr/>
          <p:nvPr/>
        </p:nvGrpSpPr>
        <p:grpSpPr>
          <a:xfrm>
            <a:off x="3569125" y="3702947"/>
            <a:ext cx="388728" cy="330692"/>
            <a:chOff x="3569125" y="3702947"/>
            <a:chExt cx="388728" cy="330692"/>
          </a:xfrm>
        </p:grpSpPr>
        <p:sp>
          <p:nvSpPr>
            <p:cNvPr id="11064" name="Google Shape;11064;p88"/>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8"/>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8"/>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8"/>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88"/>
          <p:cNvGrpSpPr/>
          <p:nvPr/>
        </p:nvGrpSpPr>
        <p:grpSpPr>
          <a:xfrm>
            <a:off x="4111994" y="3682455"/>
            <a:ext cx="387992" cy="371625"/>
            <a:chOff x="4111994" y="3682455"/>
            <a:chExt cx="387992" cy="371625"/>
          </a:xfrm>
        </p:grpSpPr>
        <p:sp>
          <p:nvSpPr>
            <p:cNvPr id="11069" name="Google Shape;11069;p88"/>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8"/>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1" name="Google Shape;11071;p88"/>
          <p:cNvGrpSpPr/>
          <p:nvPr/>
        </p:nvGrpSpPr>
        <p:grpSpPr>
          <a:xfrm>
            <a:off x="4674908" y="3682271"/>
            <a:ext cx="371966" cy="371966"/>
            <a:chOff x="4674908" y="3682271"/>
            <a:chExt cx="371966" cy="371966"/>
          </a:xfrm>
        </p:grpSpPr>
        <p:sp>
          <p:nvSpPr>
            <p:cNvPr id="11072" name="Google Shape;11072;p88"/>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8"/>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8"/>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8"/>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88"/>
          <p:cNvGrpSpPr/>
          <p:nvPr/>
        </p:nvGrpSpPr>
        <p:grpSpPr>
          <a:xfrm>
            <a:off x="5223609" y="3731112"/>
            <a:ext cx="371782" cy="274285"/>
            <a:chOff x="5223609" y="3731112"/>
            <a:chExt cx="371782" cy="274285"/>
          </a:xfrm>
        </p:grpSpPr>
        <p:sp>
          <p:nvSpPr>
            <p:cNvPr id="11077" name="Google Shape;11077;p88"/>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8"/>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9" name="Google Shape;11079;p88"/>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0" name="Google Shape;11080;p88"/>
          <p:cNvGrpSpPr/>
          <p:nvPr/>
        </p:nvGrpSpPr>
        <p:grpSpPr>
          <a:xfrm>
            <a:off x="6319908" y="3696721"/>
            <a:ext cx="373963" cy="343119"/>
            <a:chOff x="6319908" y="3696721"/>
            <a:chExt cx="373963" cy="343119"/>
          </a:xfrm>
        </p:grpSpPr>
        <p:sp>
          <p:nvSpPr>
            <p:cNvPr id="11081" name="Google Shape;11081;p88"/>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8"/>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8"/>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8"/>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8"/>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8"/>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8"/>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8"/>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8"/>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0" name="Google Shape;11090;p88"/>
          <p:cNvGrpSpPr/>
          <p:nvPr/>
        </p:nvGrpSpPr>
        <p:grpSpPr>
          <a:xfrm>
            <a:off x="6871342" y="3740044"/>
            <a:ext cx="371966" cy="256420"/>
            <a:chOff x="6871342" y="3740044"/>
            <a:chExt cx="371966" cy="256420"/>
          </a:xfrm>
        </p:grpSpPr>
        <p:sp>
          <p:nvSpPr>
            <p:cNvPr id="11091" name="Google Shape;11091;p88"/>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8"/>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8"/>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8"/>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8"/>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8"/>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8"/>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8"/>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8"/>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8"/>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8"/>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8"/>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88"/>
          <p:cNvGrpSpPr/>
          <p:nvPr/>
        </p:nvGrpSpPr>
        <p:grpSpPr>
          <a:xfrm>
            <a:off x="7402362" y="3681535"/>
            <a:ext cx="402757" cy="372728"/>
            <a:chOff x="7402362" y="3681535"/>
            <a:chExt cx="402757" cy="372728"/>
          </a:xfrm>
        </p:grpSpPr>
        <p:sp>
          <p:nvSpPr>
            <p:cNvPr id="11104" name="Google Shape;11104;p88"/>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8"/>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8"/>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8"/>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8"/>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8"/>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8"/>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8"/>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8"/>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8"/>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8"/>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8"/>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8"/>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8"/>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8"/>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8"/>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88"/>
          <p:cNvGrpSpPr/>
          <p:nvPr/>
        </p:nvGrpSpPr>
        <p:grpSpPr>
          <a:xfrm>
            <a:off x="7960705" y="3736235"/>
            <a:ext cx="378902" cy="264065"/>
            <a:chOff x="7960705" y="3736235"/>
            <a:chExt cx="378902" cy="264065"/>
          </a:xfrm>
        </p:grpSpPr>
        <p:sp>
          <p:nvSpPr>
            <p:cNvPr id="11121" name="Google Shape;11121;p88"/>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8"/>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8"/>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8"/>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8"/>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8"/>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8"/>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8"/>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8"/>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8"/>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8"/>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8"/>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8"/>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8"/>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5" name="Google Shape;11135;p88"/>
          <p:cNvGrpSpPr/>
          <p:nvPr/>
        </p:nvGrpSpPr>
        <p:grpSpPr>
          <a:xfrm>
            <a:off x="6400828" y="4162270"/>
            <a:ext cx="166200" cy="388019"/>
            <a:chOff x="6400828" y="4162270"/>
            <a:chExt cx="166200" cy="388019"/>
          </a:xfrm>
        </p:grpSpPr>
        <p:sp>
          <p:nvSpPr>
            <p:cNvPr id="11136" name="Google Shape;11136;p88"/>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8"/>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8"/>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8"/>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8"/>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8"/>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8"/>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88"/>
          <p:cNvGrpSpPr/>
          <p:nvPr/>
        </p:nvGrpSpPr>
        <p:grpSpPr>
          <a:xfrm>
            <a:off x="6919815" y="4162270"/>
            <a:ext cx="225260" cy="388019"/>
            <a:chOff x="6919815" y="4162270"/>
            <a:chExt cx="225260" cy="388019"/>
          </a:xfrm>
        </p:grpSpPr>
        <p:sp>
          <p:nvSpPr>
            <p:cNvPr id="11144" name="Google Shape;11144;p88"/>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8"/>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8"/>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8"/>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8"/>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8"/>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8"/>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8"/>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88"/>
          <p:cNvGrpSpPr/>
          <p:nvPr/>
        </p:nvGrpSpPr>
        <p:grpSpPr>
          <a:xfrm>
            <a:off x="7385600" y="4177035"/>
            <a:ext cx="388728" cy="358383"/>
            <a:chOff x="7385600" y="4177035"/>
            <a:chExt cx="388728" cy="358383"/>
          </a:xfrm>
        </p:grpSpPr>
        <p:sp>
          <p:nvSpPr>
            <p:cNvPr id="11153" name="Google Shape;11153;p88"/>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8"/>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8"/>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8"/>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8"/>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8"/>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8"/>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88"/>
          <p:cNvGrpSpPr/>
          <p:nvPr/>
        </p:nvGrpSpPr>
        <p:grpSpPr>
          <a:xfrm>
            <a:off x="3625085" y="3259862"/>
            <a:ext cx="369207" cy="258259"/>
            <a:chOff x="3625085" y="3259862"/>
            <a:chExt cx="369207" cy="258259"/>
          </a:xfrm>
        </p:grpSpPr>
        <p:sp>
          <p:nvSpPr>
            <p:cNvPr id="11161" name="Google Shape;11161;p88"/>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8"/>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8"/>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8"/>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8"/>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8"/>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8"/>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8"/>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8"/>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8"/>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8"/>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8"/>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8"/>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88"/>
          <p:cNvGrpSpPr/>
          <p:nvPr/>
        </p:nvGrpSpPr>
        <p:grpSpPr>
          <a:xfrm>
            <a:off x="6317360" y="3276808"/>
            <a:ext cx="363217" cy="248590"/>
            <a:chOff x="6317360" y="3276808"/>
            <a:chExt cx="363217" cy="248590"/>
          </a:xfrm>
        </p:grpSpPr>
        <p:sp>
          <p:nvSpPr>
            <p:cNvPr id="11175" name="Google Shape;11175;p88"/>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8"/>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8"/>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8"/>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8"/>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8"/>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8"/>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8"/>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8"/>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8"/>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8"/>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8"/>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8"/>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8"/>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8"/>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8"/>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8"/>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8"/>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8"/>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8"/>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8"/>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8"/>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8"/>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8"/>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8"/>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8"/>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8"/>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88"/>
          <p:cNvGrpSpPr/>
          <p:nvPr/>
        </p:nvGrpSpPr>
        <p:grpSpPr>
          <a:xfrm>
            <a:off x="5084391" y="4183682"/>
            <a:ext cx="504064" cy="325595"/>
            <a:chOff x="5084391" y="4183682"/>
            <a:chExt cx="504064" cy="325595"/>
          </a:xfrm>
        </p:grpSpPr>
        <p:sp>
          <p:nvSpPr>
            <p:cNvPr id="11203" name="Google Shape;11203;p88"/>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8"/>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8"/>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8"/>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8"/>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8"/>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8"/>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8"/>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8"/>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8"/>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8"/>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8"/>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8"/>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8"/>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8"/>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8"/>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88"/>
          <p:cNvGrpSpPr/>
          <p:nvPr/>
        </p:nvGrpSpPr>
        <p:grpSpPr>
          <a:xfrm>
            <a:off x="7947595" y="2347996"/>
            <a:ext cx="379795" cy="267165"/>
            <a:chOff x="7947595" y="2347996"/>
            <a:chExt cx="379795" cy="267165"/>
          </a:xfrm>
        </p:grpSpPr>
        <p:sp>
          <p:nvSpPr>
            <p:cNvPr id="11220" name="Google Shape;11220;p88"/>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8"/>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8"/>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8"/>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8"/>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8"/>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8"/>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8"/>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8"/>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9" name="Google Shape;11229;p88"/>
          <p:cNvGrpSpPr/>
          <p:nvPr/>
        </p:nvGrpSpPr>
        <p:grpSpPr>
          <a:xfrm>
            <a:off x="6400644" y="2310269"/>
            <a:ext cx="275362" cy="338784"/>
            <a:chOff x="6400644" y="2310269"/>
            <a:chExt cx="275362" cy="338784"/>
          </a:xfrm>
        </p:grpSpPr>
        <p:sp>
          <p:nvSpPr>
            <p:cNvPr id="11230" name="Google Shape;11230;p88"/>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8"/>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8"/>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8"/>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8"/>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8"/>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8"/>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8"/>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8"/>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8"/>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8"/>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8"/>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8"/>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88"/>
          <p:cNvGrpSpPr/>
          <p:nvPr/>
        </p:nvGrpSpPr>
        <p:grpSpPr>
          <a:xfrm>
            <a:off x="1342268" y="4161009"/>
            <a:ext cx="359565" cy="358094"/>
            <a:chOff x="1342268" y="4161009"/>
            <a:chExt cx="359565" cy="358094"/>
          </a:xfrm>
        </p:grpSpPr>
        <p:sp>
          <p:nvSpPr>
            <p:cNvPr id="11244" name="Google Shape;11244;p88"/>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8"/>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8"/>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8"/>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8"/>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8"/>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8"/>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8"/>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8"/>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3" name="Google Shape;11253;p88"/>
          <p:cNvGrpSpPr/>
          <p:nvPr/>
        </p:nvGrpSpPr>
        <p:grpSpPr>
          <a:xfrm>
            <a:off x="1913012" y="2764940"/>
            <a:ext cx="417523" cy="374252"/>
            <a:chOff x="1913012" y="2764940"/>
            <a:chExt cx="417523" cy="374252"/>
          </a:xfrm>
        </p:grpSpPr>
        <p:sp>
          <p:nvSpPr>
            <p:cNvPr id="11254" name="Google Shape;11254;p88"/>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8"/>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8"/>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8"/>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8"/>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8"/>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8"/>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8"/>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8"/>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8"/>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8"/>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8"/>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88"/>
          <p:cNvGrpSpPr/>
          <p:nvPr/>
        </p:nvGrpSpPr>
        <p:grpSpPr>
          <a:xfrm>
            <a:off x="830742" y="2763601"/>
            <a:ext cx="384734" cy="381556"/>
            <a:chOff x="830742" y="2763601"/>
            <a:chExt cx="384734" cy="381556"/>
          </a:xfrm>
        </p:grpSpPr>
        <p:sp>
          <p:nvSpPr>
            <p:cNvPr id="11267" name="Google Shape;11267;p88"/>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8"/>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8"/>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8"/>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8"/>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8"/>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8"/>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8"/>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8"/>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8"/>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8"/>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8"/>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8"/>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8"/>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8"/>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8"/>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8"/>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8"/>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8"/>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8"/>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8"/>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8" name="Google Shape;11288;p88"/>
          <p:cNvGrpSpPr/>
          <p:nvPr/>
        </p:nvGrpSpPr>
        <p:grpSpPr>
          <a:xfrm>
            <a:off x="3007498" y="4183419"/>
            <a:ext cx="375434" cy="329667"/>
            <a:chOff x="3007498" y="4183419"/>
            <a:chExt cx="375434" cy="329667"/>
          </a:xfrm>
        </p:grpSpPr>
        <p:sp>
          <p:nvSpPr>
            <p:cNvPr id="11289" name="Google Shape;11289;p88"/>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8"/>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8"/>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8"/>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8"/>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8"/>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8"/>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8"/>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8"/>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8"/>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8"/>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8"/>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8"/>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8"/>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8"/>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8"/>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8"/>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8"/>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8"/>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8"/>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88"/>
          <p:cNvGrpSpPr/>
          <p:nvPr/>
        </p:nvGrpSpPr>
        <p:grpSpPr>
          <a:xfrm>
            <a:off x="6919276" y="2766990"/>
            <a:ext cx="274550" cy="354728"/>
            <a:chOff x="7606826" y="2419290"/>
            <a:chExt cx="274550" cy="354728"/>
          </a:xfrm>
        </p:grpSpPr>
        <p:sp>
          <p:nvSpPr>
            <p:cNvPr id="11310" name="Google Shape;11310;p88"/>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8"/>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8"/>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8"/>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8"/>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8"/>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8"/>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8"/>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8"/>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8"/>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8"/>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8"/>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8"/>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8"/>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8"/>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5" name="Google Shape;11325;p88"/>
          <p:cNvGrpSpPr/>
          <p:nvPr/>
        </p:nvGrpSpPr>
        <p:grpSpPr>
          <a:xfrm>
            <a:off x="7550168" y="2777003"/>
            <a:ext cx="263316" cy="354728"/>
            <a:chOff x="8062968" y="2419290"/>
            <a:chExt cx="263316" cy="354728"/>
          </a:xfrm>
        </p:grpSpPr>
        <p:sp>
          <p:nvSpPr>
            <p:cNvPr id="11326" name="Google Shape;11326;p88"/>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8"/>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8"/>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8"/>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8"/>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8"/>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8"/>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8"/>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8"/>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8"/>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8"/>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8"/>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8"/>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8"/>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8"/>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8"/>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8"/>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1346"/>
        <p:cNvGrpSpPr/>
        <p:nvPr/>
      </p:nvGrpSpPr>
      <p:grpSpPr>
        <a:xfrm>
          <a:off x="0" y="0"/>
          <a:ext cx="0" cy="0"/>
          <a:chOff x="0" y="0"/>
          <a:chExt cx="0" cy="0"/>
        </a:xfrm>
      </p:grpSpPr>
      <p:sp>
        <p:nvSpPr>
          <p:cNvPr id="11347" name="Google Shape;11347;p89"/>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latin typeface="Arial"/>
                <a:ea typeface="Arial"/>
                <a:cs typeface="Arial"/>
                <a:sym typeface="Arial"/>
              </a:rPr>
              <a:t>Educational I</a:t>
            </a:r>
            <a:r>
              <a:rPr lang="en-GB">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348" name="Google Shape;11348;p89"/>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1349" name="Google Shape;11349;p89"/>
          <p:cNvGrpSpPr/>
          <p:nvPr/>
        </p:nvGrpSpPr>
        <p:grpSpPr>
          <a:xfrm>
            <a:off x="7075663" y="2444129"/>
            <a:ext cx="362163" cy="347098"/>
            <a:chOff x="7075663" y="2444129"/>
            <a:chExt cx="362163" cy="347098"/>
          </a:xfrm>
        </p:grpSpPr>
        <p:sp>
          <p:nvSpPr>
            <p:cNvPr id="11350" name="Google Shape;11350;p89"/>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9"/>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9"/>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9"/>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9"/>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9"/>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9"/>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9"/>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8" name="Google Shape;11358;p89"/>
          <p:cNvGrpSpPr/>
          <p:nvPr/>
        </p:nvGrpSpPr>
        <p:grpSpPr>
          <a:xfrm>
            <a:off x="6638175" y="2436584"/>
            <a:ext cx="372197" cy="362163"/>
            <a:chOff x="6638175" y="2436584"/>
            <a:chExt cx="372197" cy="362163"/>
          </a:xfrm>
        </p:grpSpPr>
        <p:sp>
          <p:nvSpPr>
            <p:cNvPr id="11359" name="Google Shape;11359;p89"/>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9"/>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9"/>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9"/>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9"/>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9"/>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9"/>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9"/>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9"/>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9"/>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9"/>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9"/>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9"/>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89"/>
          <p:cNvGrpSpPr/>
          <p:nvPr/>
        </p:nvGrpSpPr>
        <p:grpSpPr>
          <a:xfrm>
            <a:off x="6192906" y="2439440"/>
            <a:ext cx="371699" cy="356084"/>
            <a:chOff x="6192906" y="2439440"/>
            <a:chExt cx="371699" cy="356084"/>
          </a:xfrm>
        </p:grpSpPr>
        <p:sp>
          <p:nvSpPr>
            <p:cNvPr id="11373" name="Google Shape;11373;p89"/>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9"/>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9"/>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9"/>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9"/>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9"/>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9"/>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9"/>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9"/>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9"/>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9"/>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9"/>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9"/>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89"/>
          <p:cNvGrpSpPr/>
          <p:nvPr/>
        </p:nvGrpSpPr>
        <p:grpSpPr>
          <a:xfrm>
            <a:off x="5762467" y="2436584"/>
            <a:ext cx="362163" cy="362163"/>
            <a:chOff x="5762467" y="2436584"/>
            <a:chExt cx="362163" cy="362163"/>
          </a:xfrm>
        </p:grpSpPr>
        <p:sp>
          <p:nvSpPr>
            <p:cNvPr id="11387" name="Google Shape;11387;p89"/>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9"/>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9"/>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9"/>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9"/>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9"/>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9"/>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9"/>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9"/>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9"/>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9"/>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9"/>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9"/>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9"/>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9"/>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9"/>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9"/>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9"/>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9"/>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9"/>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9"/>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9"/>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9"/>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9"/>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9"/>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2" name="Google Shape;11412;p89"/>
          <p:cNvGrpSpPr/>
          <p:nvPr/>
        </p:nvGrpSpPr>
        <p:grpSpPr>
          <a:xfrm>
            <a:off x="5323721" y="2437029"/>
            <a:ext cx="362922" cy="361219"/>
            <a:chOff x="5323721" y="2437029"/>
            <a:chExt cx="362922" cy="361219"/>
          </a:xfrm>
        </p:grpSpPr>
        <p:sp>
          <p:nvSpPr>
            <p:cNvPr id="11413" name="Google Shape;11413;p89"/>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9"/>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9"/>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9"/>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9"/>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9"/>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9"/>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9"/>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9"/>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9"/>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9"/>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9"/>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9"/>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9"/>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9"/>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9"/>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9"/>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0" name="Google Shape;11430;p89"/>
          <p:cNvGrpSpPr/>
          <p:nvPr/>
        </p:nvGrpSpPr>
        <p:grpSpPr>
          <a:xfrm>
            <a:off x="4875937" y="2468731"/>
            <a:ext cx="407122" cy="315448"/>
            <a:chOff x="4875937" y="2468731"/>
            <a:chExt cx="407122" cy="315448"/>
          </a:xfrm>
        </p:grpSpPr>
        <p:sp>
          <p:nvSpPr>
            <p:cNvPr id="11431" name="Google Shape;11431;p89"/>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9"/>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9"/>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9"/>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9"/>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9"/>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9"/>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9"/>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9"/>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9"/>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9"/>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9"/>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9"/>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9"/>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9"/>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9"/>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9"/>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9"/>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9"/>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89"/>
          <p:cNvGrpSpPr/>
          <p:nvPr/>
        </p:nvGrpSpPr>
        <p:grpSpPr>
          <a:xfrm>
            <a:off x="4893282" y="3804774"/>
            <a:ext cx="242114" cy="362163"/>
            <a:chOff x="4893282" y="3804774"/>
            <a:chExt cx="242114" cy="362163"/>
          </a:xfrm>
        </p:grpSpPr>
        <p:sp>
          <p:nvSpPr>
            <p:cNvPr id="11451" name="Google Shape;11451;p89"/>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9"/>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9"/>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9"/>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9"/>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9"/>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9"/>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9"/>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9"/>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9"/>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9"/>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9"/>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9"/>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9"/>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9"/>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9"/>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9"/>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9"/>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9"/>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9"/>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9"/>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9"/>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9"/>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9"/>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9"/>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9"/>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89"/>
          <p:cNvGrpSpPr/>
          <p:nvPr/>
        </p:nvGrpSpPr>
        <p:grpSpPr>
          <a:xfrm>
            <a:off x="6248162" y="3804774"/>
            <a:ext cx="231058" cy="362425"/>
            <a:chOff x="6248162" y="3804774"/>
            <a:chExt cx="231058" cy="362425"/>
          </a:xfrm>
        </p:grpSpPr>
        <p:sp>
          <p:nvSpPr>
            <p:cNvPr id="11478" name="Google Shape;11478;p89"/>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9"/>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9"/>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9"/>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89"/>
          <p:cNvGrpSpPr/>
          <p:nvPr/>
        </p:nvGrpSpPr>
        <p:grpSpPr>
          <a:xfrm>
            <a:off x="5346568" y="3804774"/>
            <a:ext cx="233337" cy="362163"/>
            <a:chOff x="5346568" y="3804774"/>
            <a:chExt cx="233337" cy="362163"/>
          </a:xfrm>
        </p:grpSpPr>
        <p:sp>
          <p:nvSpPr>
            <p:cNvPr id="11483" name="Google Shape;11483;p89"/>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9"/>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9"/>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9"/>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9"/>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9"/>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9"/>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9"/>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9"/>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9"/>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9"/>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9"/>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9"/>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9"/>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9"/>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9"/>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9"/>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9"/>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9"/>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2" name="Google Shape;11502;p89"/>
          <p:cNvGrpSpPr/>
          <p:nvPr/>
        </p:nvGrpSpPr>
        <p:grpSpPr>
          <a:xfrm>
            <a:off x="6704985" y="3805141"/>
            <a:ext cx="209967" cy="361639"/>
            <a:chOff x="6704985" y="3805141"/>
            <a:chExt cx="209967" cy="361639"/>
          </a:xfrm>
        </p:grpSpPr>
        <p:sp>
          <p:nvSpPr>
            <p:cNvPr id="11503" name="Google Shape;11503;p89"/>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9"/>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9"/>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9"/>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9"/>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9"/>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9"/>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9"/>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9"/>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9"/>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9"/>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9"/>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5" name="Google Shape;11515;p89"/>
          <p:cNvGrpSpPr/>
          <p:nvPr/>
        </p:nvGrpSpPr>
        <p:grpSpPr>
          <a:xfrm>
            <a:off x="7513884" y="2448269"/>
            <a:ext cx="363184" cy="338792"/>
            <a:chOff x="7513884" y="2448269"/>
            <a:chExt cx="363184" cy="338792"/>
          </a:xfrm>
        </p:grpSpPr>
        <p:sp>
          <p:nvSpPr>
            <p:cNvPr id="11516" name="Google Shape;11516;p89"/>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9"/>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9"/>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9"/>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9"/>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9"/>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89"/>
          <p:cNvGrpSpPr/>
          <p:nvPr/>
        </p:nvGrpSpPr>
        <p:grpSpPr>
          <a:xfrm>
            <a:off x="5777767" y="3804826"/>
            <a:ext cx="258699" cy="362136"/>
            <a:chOff x="5777767" y="3804826"/>
            <a:chExt cx="258699" cy="362136"/>
          </a:xfrm>
        </p:grpSpPr>
        <p:sp>
          <p:nvSpPr>
            <p:cNvPr id="11523" name="Google Shape;11523;p89"/>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9"/>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9"/>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6" name="Google Shape;11526;p89"/>
          <p:cNvGrpSpPr/>
          <p:nvPr/>
        </p:nvGrpSpPr>
        <p:grpSpPr>
          <a:xfrm>
            <a:off x="7953101" y="2436584"/>
            <a:ext cx="361691" cy="362163"/>
            <a:chOff x="7953101" y="2436584"/>
            <a:chExt cx="361691" cy="362163"/>
          </a:xfrm>
        </p:grpSpPr>
        <p:sp>
          <p:nvSpPr>
            <p:cNvPr id="11527" name="Google Shape;11527;p89"/>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9"/>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9"/>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9"/>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9"/>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9"/>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9"/>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9"/>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9"/>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6" name="Google Shape;11536;p89"/>
          <p:cNvGrpSpPr/>
          <p:nvPr/>
        </p:nvGrpSpPr>
        <p:grpSpPr>
          <a:xfrm>
            <a:off x="4859353" y="3355130"/>
            <a:ext cx="373481" cy="362267"/>
            <a:chOff x="4859353" y="3355130"/>
            <a:chExt cx="373481" cy="362267"/>
          </a:xfrm>
        </p:grpSpPr>
        <p:sp>
          <p:nvSpPr>
            <p:cNvPr id="11537" name="Google Shape;11537;p89"/>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9"/>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9"/>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9"/>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9"/>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9"/>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9"/>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9"/>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9"/>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9"/>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9"/>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9"/>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9"/>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9"/>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89"/>
          <p:cNvGrpSpPr/>
          <p:nvPr/>
        </p:nvGrpSpPr>
        <p:grpSpPr>
          <a:xfrm>
            <a:off x="6637678" y="1500982"/>
            <a:ext cx="378721" cy="362005"/>
            <a:chOff x="6637678" y="1500982"/>
            <a:chExt cx="378721" cy="362005"/>
          </a:xfrm>
        </p:grpSpPr>
        <p:sp>
          <p:nvSpPr>
            <p:cNvPr id="11552" name="Google Shape;11552;p89"/>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9"/>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9"/>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9"/>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9"/>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9"/>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9"/>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9"/>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9"/>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9"/>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9"/>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9"/>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9"/>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9"/>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9"/>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9"/>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89"/>
          <p:cNvGrpSpPr/>
          <p:nvPr/>
        </p:nvGrpSpPr>
        <p:grpSpPr>
          <a:xfrm>
            <a:off x="5827993" y="3355496"/>
            <a:ext cx="223041" cy="362163"/>
            <a:chOff x="5827993" y="3355496"/>
            <a:chExt cx="223041" cy="362163"/>
          </a:xfrm>
        </p:grpSpPr>
        <p:sp>
          <p:nvSpPr>
            <p:cNvPr id="11569" name="Google Shape;11569;p89"/>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9"/>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9"/>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9"/>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9"/>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9"/>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9"/>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9"/>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9"/>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9"/>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9"/>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9"/>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9"/>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9"/>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9"/>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89"/>
          <p:cNvGrpSpPr/>
          <p:nvPr/>
        </p:nvGrpSpPr>
        <p:grpSpPr>
          <a:xfrm>
            <a:off x="7528713" y="1500641"/>
            <a:ext cx="370520" cy="361586"/>
            <a:chOff x="7528713" y="1500641"/>
            <a:chExt cx="370520" cy="361586"/>
          </a:xfrm>
        </p:grpSpPr>
        <p:sp>
          <p:nvSpPr>
            <p:cNvPr id="11585" name="Google Shape;11585;p89"/>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9"/>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9"/>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9"/>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9"/>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9"/>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9"/>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2" name="Google Shape;11592;p89"/>
          <p:cNvGrpSpPr/>
          <p:nvPr/>
        </p:nvGrpSpPr>
        <p:grpSpPr>
          <a:xfrm>
            <a:off x="5317198" y="3355496"/>
            <a:ext cx="367429" cy="362163"/>
            <a:chOff x="5317198" y="3355496"/>
            <a:chExt cx="367429" cy="362163"/>
          </a:xfrm>
        </p:grpSpPr>
        <p:sp>
          <p:nvSpPr>
            <p:cNvPr id="11593" name="Google Shape;11593;p89"/>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9"/>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9"/>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9"/>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9"/>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9"/>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9"/>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9"/>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9"/>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9"/>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9"/>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9"/>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9"/>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9"/>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9"/>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9"/>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9" name="Google Shape;11609;p89"/>
          <p:cNvGrpSpPr/>
          <p:nvPr/>
        </p:nvGrpSpPr>
        <p:grpSpPr>
          <a:xfrm>
            <a:off x="5302971" y="1500563"/>
            <a:ext cx="383175" cy="362241"/>
            <a:chOff x="5302971" y="1500563"/>
            <a:chExt cx="383175" cy="362241"/>
          </a:xfrm>
        </p:grpSpPr>
        <p:sp>
          <p:nvSpPr>
            <p:cNvPr id="11610" name="Google Shape;11610;p89"/>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9"/>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2" name="Google Shape;11612;p89"/>
          <p:cNvGrpSpPr/>
          <p:nvPr/>
        </p:nvGrpSpPr>
        <p:grpSpPr>
          <a:xfrm>
            <a:off x="6202705" y="1525453"/>
            <a:ext cx="364180" cy="312461"/>
            <a:chOff x="6202705" y="1525453"/>
            <a:chExt cx="364180" cy="312461"/>
          </a:xfrm>
        </p:grpSpPr>
        <p:sp>
          <p:nvSpPr>
            <p:cNvPr id="11613" name="Google Shape;11613;p89"/>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9"/>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9"/>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9"/>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9"/>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9"/>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9"/>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89"/>
          <p:cNvGrpSpPr/>
          <p:nvPr/>
        </p:nvGrpSpPr>
        <p:grpSpPr>
          <a:xfrm>
            <a:off x="7087217" y="1503602"/>
            <a:ext cx="362398" cy="356163"/>
            <a:chOff x="7087217" y="1503602"/>
            <a:chExt cx="362398" cy="356163"/>
          </a:xfrm>
        </p:grpSpPr>
        <p:sp>
          <p:nvSpPr>
            <p:cNvPr id="11621" name="Google Shape;11621;p89"/>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9"/>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9"/>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9"/>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9"/>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9"/>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9"/>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9"/>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9"/>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9"/>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9"/>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9"/>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9"/>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9"/>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9"/>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9"/>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9"/>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9"/>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9"/>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9"/>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9"/>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2" name="Google Shape;11642;p89"/>
          <p:cNvGrpSpPr/>
          <p:nvPr/>
        </p:nvGrpSpPr>
        <p:grpSpPr>
          <a:xfrm>
            <a:off x="7968952" y="1500877"/>
            <a:ext cx="378747" cy="361455"/>
            <a:chOff x="7968952" y="1500877"/>
            <a:chExt cx="378747" cy="361455"/>
          </a:xfrm>
        </p:grpSpPr>
        <p:sp>
          <p:nvSpPr>
            <p:cNvPr id="11643" name="Google Shape;11643;p89"/>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9"/>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9"/>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9"/>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9"/>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9"/>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9"/>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9"/>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9"/>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9"/>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9"/>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9"/>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9"/>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9"/>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9"/>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89"/>
          <p:cNvGrpSpPr/>
          <p:nvPr/>
        </p:nvGrpSpPr>
        <p:grpSpPr>
          <a:xfrm>
            <a:off x="5761445" y="1541723"/>
            <a:ext cx="362163" cy="279737"/>
            <a:chOff x="5761445" y="1541723"/>
            <a:chExt cx="362163" cy="279737"/>
          </a:xfrm>
        </p:grpSpPr>
        <p:sp>
          <p:nvSpPr>
            <p:cNvPr id="11659" name="Google Shape;11659;p89"/>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9"/>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9"/>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9"/>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9"/>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9"/>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89"/>
          <p:cNvGrpSpPr/>
          <p:nvPr/>
        </p:nvGrpSpPr>
        <p:grpSpPr>
          <a:xfrm>
            <a:off x="6204958" y="3355575"/>
            <a:ext cx="358390" cy="362320"/>
            <a:chOff x="6204958" y="3355575"/>
            <a:chExt cx="358390" cy="362320"/>
          </a:xfrm>
        </p:grpSpPr>
        <p:sp>
          <p:nvSpPr>
            <p:cNvPr id="11666" name="Google Shape;11666;p89"/>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9"/>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9"/>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9"/>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9"/>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9"/>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9"/>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9"/>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9"/>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9"/>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9"/>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9"/>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9"/>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9"/>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9"/>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9"/>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89"/>
          <p:cNvGrpSpPr/>
          <p:nvPr/>
        </p:nvGrpSpPr>
        <p:grpSpPr>
          <a:xfrm>
            <a:off x="4939970" y="1499855"/>
            <a:ext cx="242979" cy="362660"/>
            <a:chOff x="4939970" y="1499855"/>
            <a:chExt cx="242979" cy="362660"/>
          </a:xfrm>
        </p:grpSpPr>
        <p:sp>
          <p:nvSpPr>
            <p:cNvPr id="11683" name="Google Shape;11683;p89"/>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9"/>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9"/>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9"/>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9"/>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9"/>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9" name="Google Shape;11689;p89"/>
          <p:cNvGrpSpPr/>
          <p:nvPr/>
        </p:nvGrpSpPr>
        <p:grpSpPr>
          <a:xfrm>
            <a:off x="8023448" y="3355496"/>
            <a:ext cx="284322" cy="362163"/>
            <a:chOff x="8023448" y="3355496"/>
            <a:chExt cx="284322" cy="362163"/>
          </a:xfrm>
        </p:grpSpPr>
        <p:sp>
          <p:nvSpPr>
            <p:cNvPr id="11690" name="Google Shape;11690;p89"/>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9"/>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9"/>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9"/>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9"/>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9"/>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9"/>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9"/>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9"/>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89"/>
          <p:cNvGrpSpPr/>
          <p:nvPr/>
        </p:nvGrpSpPr>
        <p:grpSpPr>
          <a:xfrm>
            <a:off x="6644201" y="3355496"/>
            <a:ext cx="366695" cy="361979"/>
            <a:chOff x="6644201" y="3355496"/>
            <a:chExt cx="366695" cy="361979"/>
          </a:xfrm>
        </p:grpSpPr>
        <p:sp>
          <p:nvSpPr>
            <p:cNvPr id="11700" name="Google Shape;11700;p89"/>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9"/>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9"/>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9"/>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9"/>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9"/>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9"/>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9"/>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9"/>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9"/>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9"/>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9"/>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9"/>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9"/>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9"/>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9"/>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9"/>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9"/>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9"/>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9"/>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9"/>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9"/>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89"/>
          <p:cNvGrpSpPr/>
          <p:nvPr/>
        </p:nvGrpSpPr>
        <p:grpSpPr>
          <a:xfrm>
            <a:off x="7955145" y="2019192"/>
            <a:ext cx="365176" cy="271013"/>
            <a:chOff x="7955145" y="2019192"/>
            <a:chExt cx="365176" cy="271013"/>
          </a:xfrm>
        </p:grpSpPr>
        <p:sp>
          <p:nvSpPr>
            <p:cNvPr id="11723" name="Google Shape;11723;p89"/>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9"/>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9"/>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9"/>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9"/>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9"/>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9" name="Google Shape;11729;p89"/>
          <p:cNvGrpSpPr/>
          <p:nvPr/>
        </p:nvGrpSpPr>
        <p:grpSpPr>
          <a:xfrm>
            <a:off x="7518155" y="2009471"/>
            <a:ext cx="361927" cy="290270"/>
            <a:chOff x="7518155" y="2009471"/>
            <a:chExt cx="361927" cy="290270"/>
          </a:xfrm>
        </p:grpSpPr>
        <p:sp>
          <p:nvSpPr>
            <p:cNvPr id="11730" name="Google Shape;11730;p89"/>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9"/>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9"/>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9"/>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9"/>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9"/>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9"/>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9"/>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9"/>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9"/>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9"/>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9"/>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9"/>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3" name="Google Shape;11743;p89"/>
          <p:cNvGrpSpPr/>
          <p:nvPr/>
        </p:nvGrpSpPr>
        <p:grpSpPr>
          <a:xfrm>
            <a:off x="7079672" y="1991053"/>
            <a:ext cx="362163" cy="327264"/>
            <a:chOff x="7079672" y="1991053"/>
            <a:chExt cx="362163" cy="327264"/>
          </a:xfrm>
        </p:grpSpPr>
        <p:sp>
          <p:nvSpPr>
            <p:cNvPr id="11744" name="Google Shape;11744;p89"/>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9"/>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9"/>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9"/>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9"/>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9"/>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9"/>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9"/>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9"/>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9"/>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9"/>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9"/>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9"/>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9"/>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9"/>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9"/>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89"/>
          <p:cNvGrpSpPr/>
          <p:nvPr/>
        </p:nvGrpSpPr>
        <p:grpSpPr>
          <a:xfrm>
            <a:off x="6641188" y="2035514"/>
            <a:ext cx="361901" cy="238132"/>
            <a:chOff x="6641188" y="2035514"/>
            <a:chExt cx="361901" cy="238132"/>
          </a:xfrm>
        </p:grpSpPr>
        <p:sp>
          <p:nvSpPr>
            <p:cNvPr id="11761" name="Google Shape;11761;p89"/>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9"/>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9"/>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9"/>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9"/>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9"/>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9"/>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9"/>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9"/>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9"/>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9"/>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9"/>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9"/>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9"/>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9"/>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9"/>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9"/>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9"/>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9"/>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89"/>
          <p:cNvGrpSpPr/>
          <p:nvPr/>
        </p:nvGrpSpPr>
        <p:grpSpPr>
          <a:xfrm>
            <a:off x="6202443" y="1986677"/>
            <a:ext cx="362425" cy="335884"/>
            <a:chOff x="6202443" y="1986677"/>
            <a:chExt cx="362425" cy="335884"/>
          </a:xfrm>
        </p:grpSpPr>
        <p:sp>
          <p:nvSpPr>
            <p:cNvPr id="11781" name="Google Shape;11781;p89"/>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9"/>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9"/>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9"/>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9"/>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9"/>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9"/>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9"/>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9"/>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9"/>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9"/>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9"/>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9"/>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9"/>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9"/>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9"/>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9"/>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9"/>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9"/>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9"/>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1" name="Google Shape;11801;p89"/>
          <p:cNvGrpSpPr/>
          <p:nvPr/>
        </p:nvGrpSpPr>
        <p:grpSpPr>
          <a:xfrm>
            <a:off x="5764222" y="2016598"/>
            <a:ext cx="374293" cy="276069"/>
            <a:chOff x="5764222" y="2016598"/>
            <a:chExt cx="374293" cy="276069"/>
          </a:xfrm>
        </p:grpSpPr>
        <p:sp>
          <p:nvSpPr>
            <p:cNvPr id="11802" name="Google Shape;11802;p89"/>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9"/>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9"/>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9"/>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9"/>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9"/>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9"/>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9"/>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9"/>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9"/>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9"/>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3" name="Google Shape;11813;p89"/>
          <p:cNvGrpSpPr/>
          <p:nvPr/>
        </p:nvGrpSpPr>
        <p:grpSpPr>
          <a:xfrm>
            <a:off x="5325477" y="2016441"/>
            <a:ext cx="361927" cy="276515"/>
            <a:chOff x="5325477" y="2016441"/>
            <a:chExt cx="361927" cy="276515"/>
          </a:xfrm>
        </p:grpSpPr>
        <p:sp>
          <p:nvSpPr>
            <p:cNvPr id="11814" name="Google Shape;11814;p89"/>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9"/>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9"/>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9"/>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9"/>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9"/>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9"/>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9"/>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9"/>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9"/>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9"/>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9"/>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9"/>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9"/>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9"/>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9"/>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9"/>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9"/>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9"/>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9"/>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89"/>
          <p:cNvGrpSpPr/>
          <p:nvPr/>
        </p:nvGrpSpPr>
        <p:grpSpPr>
          <a:xfrm>
            <a:off x="4870671" y="2017200"/>
            <a:ext cx="364180" cy="274812"/>
            <a:chOff x="4870671" y="2017200"/>
            <a:chExt cx="364180" cy="274812"/>
          </a:xfrm>
        </p:grpSpPr>
        <p:sp>
          <p:nvSpPr>
            <p:cNvPr id="11835" name="Google Shape;11835;p89"/>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9"/>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9"/>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9"/>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9"/>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9"/>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9"/>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9"/>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9"/>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9"/>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9"/>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9"/>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9"/>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8" name="Google Shape;11848;p89"/>
          <p:cNvGrpSpPr/>
          <p:nvPr/>
        </p:nvGrpSpPr>
        <p:grpSpPr>
          <a:xfrm>
            <a:off x="7144726" y="3355496"/>
            <a:ext cx="260690" cy="362032"/>
            <a:chOff x="7144726" y="3355496"/>
            <a:chExt cx="260690" cy="362032"/>
          </a:xfrm>
        </p:grpSpPr>
        <p:sp>
          <p:nvSpPr>
            <p:cNvPr id="11849" name="Google Shape;11849;p89"/>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9"/>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9"/>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9"/>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9"/>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9"/>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89"/>
          <p:cNvGrpSpPr/>
          <p:nvPr/>
        </p:nvGrpSpPr>
        <p:grpSpPr>
          <a:xfrm>
            <a:off x="6705719" y="4278051"/>
            <a:ext cx="261712" cy="361770"/>
            <a:chOff x="6705719" y="4278051"/>
            <a:chExt cx="261712" cy="361770"/>
          </a:xfrm>
        </p:grpSpPr>
        <p:sp>
          <p:nvSpPr>
            <p:cNvPr id="11856" name="Google Shape;11856;p89"/>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9"/>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9"/>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9"/>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9"/>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9"/>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9"/>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9"/>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9"/>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9"/>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9"/>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9"/>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9"/>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9"/>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9"/>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89"/>
          <p:cNvGrpSpPr/>
          <p:nvPr/>
        </p:nvGrpSpPr>
        <p:grpSpPr>
          <a:xfrm>
            <a:off x="5750650" y="2891652"/>
            <a:ext cx="320216" cy="361403"/>
            <a:chOff x="5750650" y="2891652"/>
            <a:chExt cx="320216" cy="361403"/>
          </a:xfrm>
        </p:grpSpPr>
        <p:sp>
          <p:nvSpPr>
            <p:cNvPr id="11872" name="Google Shape;11872;p89"/>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9"/>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9"/>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9"/>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9"/>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9"/>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9"/>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9"/>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9"/>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9"/>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9"/>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9"/>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9"/>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9"/>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9"/>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7" name="Google Shape;11887;p89"/>
          <p:cNvGrpSpPr/>
          <p:nvPr/>
        </p:nvGrpSpPr>
        <p:grpSpPr>
          <a:xfrm>
            <a:off x="6658009" y="2891390"/>
            <a:ext cx="315972" cy="361927"/>
            <a:chOff x="6658009" y="2891390"/>
            <a:chExt cx="315972" cy="361927"/>
          </a:xfrm>
        </p:grpSpPr>
        <p:sp>
          <p:nvSpPr>
            <p:cNvPr id="11888" name="Google Shape;11888;p89"/>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9"/>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9"/>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9"/>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9"/>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9"/>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9"/>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89"/>
          <p:cNvGrpSpPr/>
          <p:nvPr/>
        </p:nvGrpSpPr>
        <p:grpSpPr>
          <a:xfrm>
            <a:off x="6203465" y="2891206"/>
            <a:ext cx="320478" cy="362110"/>
            <a:chOff x="6203465" y="2891206"/>
            <a:chExt cx="320478" cy="362110"/>
          </a:xfrm>
        </p:grpSpPr>
        <p:sp>
          <p:nvSpPr>
            <p:cNvPr id="11896" name="Google Shape;11896;p89"/>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9"/>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9"/>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9"/>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9"/>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1" name="Google Shape;11901;p89"/>
          <p:cNvGrpSpPr/>
          <p:nvPr/>
        </p:nvGrpSpPr>
        <p:grpSpPr>
          <a:xfrm>
            <a:off x="7567280" y="2891259"/>
            <a:ext cx="307116" cy="362294"/>
            <a:chOff x="7567280" y="2891259"/>
            <a:chExt cx="307116" cy="362294"/>
          </a:xfrm>
        </p:grpSpPr>
        <p:sp>
          <p:nvSpPr>
            <p:cNvPr id="11902" name="Google Shape;11902;p89"/>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9"/>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9"/>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9"/>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9"/>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9"/>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9"/>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9"/>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9"/>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9"/>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9"/>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9"/>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89"/>
          <p:cNvGrpSpPr/>
          <p:nvPr/>
        </p:nvGrpSpPr>
        <p:grpSpPr>
          <a:xfrm>
            <a:off x="7112579" y="2891521"/>
            <a:ext cx="338556" cy="361534"/>
            <a:chOff x="7112579" y="2891521"/>
            <a:chExt cx="338556" cy="361534"/>
          </a:xfrm>
        </p:grpSpPr>
        <p:sp>
          <p:nvSpPr>
            <p:cNvPr id="11915" name="Google Shape;11915;p89"/>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9"/>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7" name="Google Shape;11917;p89"/>
          <p:cNvGrpSpPr/>
          <p:nvPr/>
        </p:nvGrpSpPr>
        <p:grpSpPr>
          <a:xfrm>
            <a:off x="7155259" y="3805036"/>
            <a:ext cx="207478" cy="361272"/>
            <a:chOff x="7155259" y="3805036"/>
            <a:chExt cx="207478" cy="361272"/>
          </a:xfrm>
        </p:grpSpPr>
        <p:sp>
          <p:nvSpPr>
            <p:cNvPr id="11918" name="Google Shape;11918;p89"/>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9"/>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9"/>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9"/>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9"/>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9"/>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9"/>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9"/>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9"/>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9"/>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9"/>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9"/>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0" name="Google Shape;11930;p89"/>
          <p:cNvGrpSpPr/>
          <p:nvPr/>
        </p:nvGrpSpPr>
        <p:grpSpPr>
          <a:xfrm>
            <a:off x="4915368" y="2891390"/>
            <a:ext cx="182850" cy="361927"/>
            <a:chOff x="4915368" y="2891390"/>
            <a:chExt cx="182850" cy="361927"/>
          </a:xfrm>
        </p:grpSpPr>
        <p:sp>
          <p:nvSpPr>
            <p:cNvPr id="11931" name="Google Shape;11931;p89"/>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9"/>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9"/>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9"/>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9"/>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9"/>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9"/>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9"/>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9"/>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9"/>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9"/>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2" name="Google Shape;11942;p89"/>
          <p:cNvGrpSpPr/>
          <p:nvPr/>
        </p:nvGrpSpPr>
        <p:grpSpPr>
          <a:xfrm>
            <a:off x="8028714" y="2891652"/>
            <a:ext cx="289589" cy="361403"/>
            <a:chOff x="8028714" y="2891652"/>
            <a:chExt cx="289589" cy="361403"/>
          </a:xfrm>
        </p:grpSpPr>
        <p:sp>
          <p:nvSpPr>
            <p:cNvPr id="11943" name="Google Shape;11943;p89"/>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9"/>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9"/>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9"/>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9"/>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9"/>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9"/>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9"/>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9"/>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9"/>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9"/>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9"/>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9"/>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9"/>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9"/>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9"/>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9"/>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9"/>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9"/>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9"/>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89"/>
          <p:cNvGrpSpPr/>
          <p:nvPr/>
        </p:nvGrpSpPr>
        <p:grpSpPr>
          <a:xfrm>
            <a:off x="7551822" y="3804774"/>
            <a:ext cx="293335" cy="361927"/>
            <a:chOff x="7551822" y="3804774"/>
            <a:chExt cx="293335" cy="361927"/>
          </a:xfrm>
        </p:grpSpPr>
        <p:sp>
          <p:nvSpPr>
            <p:cNvPr id="11964" name="Google Shape;11964;p89"/>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9"/>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9"/>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9"/>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9"/>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9"/>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9"/>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9"/>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9"/>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9"/>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9"/>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5" name="Google Shape;11975;p89"/>
          <p:cNvGrpSpPr/>
          <p:nvPr/>
        </p:nvGrpSpPr>
        <p:grpSpPr>
          <a:xfrm>
            <a:off x="6263725" y="4277658"/>
            <a:ext cx="210491" cy="362163"/>
            <a:chOff x="6263725" y="4277658"/>
            <a:chExt cx="210491" cy="362163"/>
          </a:xfrm>
        </p:grpSpPr>
        <p:sp>
          <p:nvSpPr>
            <p:cNvPr id="11976" name="Google Shape;11976;p89"/>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9"/>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9"/>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9"/>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9"/>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9"/>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9"/>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9"/>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9"/>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9"/>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9"/>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9"/>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9"/>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9"/>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9"/>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1" name="Google Shape;11991;p89"/>
          <p:cNvGrpSpPr/>
          <p:nvPr/>
        </p:nvGrpSpPr>
        <p:grpSpPr>
          <a:xfrm>
            <a:off x="7987790" y="3804695"/>
            <a:ext cx="336303" cy="362005"/>
            <a:chOff x="7987790" y="3804695"/>
            <a:chExt cx="336303" cy="362005"/>
          </a:xfrm>
        </p:grpSpPr>
        <p:sp>
          <p:nvSpPr>
            <p:cNvPr id="11992" name="Google Shape;11992;p89"/>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9"/>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9"/>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9"/>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9"/>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9"/>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9"/>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9"/>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9"/>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9"/>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2" name="Google Shape;12002;p89"/>
          <p:cNvGrpSpPr/>
          <p:nvPr/>
        </p:nvGrpSpPr>
        <p:grpSpPr>
          <a:xfrm>
            <a:off x="5273444" y="2891285"/>
            <a:ext cx="371123" cy="362267"/>
            <a:chOff x="5273444" y="2891285"/>
            <a:chExt cx="371123" cy="362267"/>
          </a:xfrm>
        </p:grpSpPr>
        <p:sp>
          <p:nvSpPr>
            <p:cNvPr id="12003" name="Google Shape;12003;p89"/>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9"/>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9"/>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9"/>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9"/>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9"/>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9"/>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9"/>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9"/>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9"/>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9"/>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9"/>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9"/>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9"/>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7" name="Google Shape;12017;p89"/>
          <p:cNvGrpSpPr/>
          <p:nvPr/>
        </p:nvGrpSpPr>
        <p:grpSpPr>
          <a:xfrm>
            <a:off x="7630397" y="3358399"/>
            <a:ext cx="214759" cy="357030"/>
            <a:chOff x="2235125" y="238075"/>
            <a:chExt cx="3144350" cy="5227375"/>
          </a:xfrm>
        </p:grpSpPr>
        <p:sp>
          <p:nvSpPr>
            <p:cNvPr id="12018" name="Google Shape;12018;p89"/>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9"/>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9"/>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9"/>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9"/>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9"/>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9"/>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9"/>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9"/>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7" name="Google Shape;12027;p89"/>
          <p:cNvGrpSpPr/>
          <p:nvPr/>
        </p:nvGrpSpPr>
        <p:grpSpPr>
          <a:xfrm>
            <a:off x="2810729" y="4267107"/>
            <a:ext cx="342496" cy="351944"/>
            <a:chOff x="2810729" y="4267107"/>
            <a:chExt cx="342496" cy="351944"/>
          </a:xfrm>
        </p:grpSpPr>
        <p:sp>
          <p:nvSpPr>
            <p:cNvPr id="12028" name="Google Shape;12028;p89"/>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9"/>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9"/>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9"/>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9"/>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9"/>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9"/>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9"/>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9"/>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9"/>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9"/>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9"/>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9"/>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9"/>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9"/>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9"/>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9"/>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9"/>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9"/>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9"/>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9"/>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9"/>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9"/>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9"/>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9"/>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9"/>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9"/>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9"/>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9"/>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9"/>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8" name="Google Shape;12058;p89"/>
          <p:cNvGrpSpPr/>
          <p:nvPr/>
        </p:nvGrpSpPr>
        <p:grpSpPr>
          <a:xfrm>
            <a:off x="1779168" y="3805625"/>
            <a:ext cx="282381" cy="343454"/>
            <a:chOff x="1779168" y="3805625"/>
            <a:chExt cx="282381" cy="343454"/>
          </a:xfrm>
        </p:grpSpPr>
        <p:sp>
          <p:nvSpPr>
            <p:cNvPr id="12059" name="Google Shape;12059;p89"/>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9"/>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9"/>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9"/>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9"/>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9"/>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9"/>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9"/>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9"/>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9"/>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9"/>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9"/>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9"/>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9"/>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9"/>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9"/>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9"/>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9"/>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9"/>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9"/>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9"/>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9"/>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9"/>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9"/>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9"/>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9"/>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9"/>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9"/>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7" name="Google Shape;12087;p89"/>
          <p:cNvGrpSpPr/>
          <p:nvPr/>
        </p:nvGrpSpPr>
        <p:grpSpPr>
          <a:xfrm>
            <a:off x="2593522" y="2407029"/>
            <a:ext cx="391606" cy="364535"/>
            <a:chOff x="2593522" y="2407029"/>
            <a:chExt cx="391606" cy="364535"/>
          </a:xfrm>
        </p:grpSpPr>
        <p:sp>
          <p:nvSpPr>
            <p:cNvPr id="12088" name="Google Shape;12088;p89"/>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9"/>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9"/>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9"/>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9"/>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9"/>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9"/>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9"/>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9"/>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9"/>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9"/>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9"/>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9"/>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9"/>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9"/>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9"/>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9"/>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9"/>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9"/>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9"/>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9"/>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9"/>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9"/>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9"/>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9"/>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9"/>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9"/>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9"/>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9"/>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9"/>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9"/>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9"/>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9"/>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9"/>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9"/>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9"/>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9"/>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9"/>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9"/>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7" name="Google Shape;12127;p89"/>
          <p:cNvGrpSpPr/>
          <p:nvPr/>
        </p:nvGrpSpPr>
        <p:grpSpPr>
          <a:xfrm>
            <a:off x="3955047" y="2432242"/>
            <a:ext cx="322912" cy="334396"/>
            <a:chOff x="3955047" y="2432242"/>
            <a:chExt cx="322912" cy="334396"/>
          </a:xfrm>
        </p:grpSpPr>
        <p:sp>
          <p:nvSpPr>
            <p:cNvPr id="12128" name="Google Shape;12128;p89"/>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9"/>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9"/>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1" name="Google Shape;12131;p89"/>
          <p:cNvGrpSpPr/>
          <p:nvPr/>
        </p:nvGrpSpPr>
        <p:grpSpPr>
          <a:xfrm>
            <a:off x="1802465" y="1962854"/>
            <a:ext cx="265373" cy="351944"/>
            <a:chOff x="1802465" y="1962854"/>
            <a:chExt cx="265373" cy="351944"/>
          </a:xfrm>
        </p:grpSpPr>
        <p:sp>
          <p:nvSpPr>
            <p:cNvPr id="12132" name="Google Shape;12132;p89"/>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9"/>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9"/>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9"/>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9"/>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9"/>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9"/>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9" name="Google Shape;12139;p89"/>
          <p:cNvGrpSpPr/>
          <p:nvPr/>
        </p:nvGrpSpPr>
        <p:grpSpPr>
          <a:xfrm>
            <a:off x="3512070" y="1956222"/>
            <a:ext cx="373983" cy="363622"/>
            <a:chOff x="3512070" y="1956222"/>
            <a:chExt cx="373983" cy="363622"/>
          </a:xfrm>
        </p:grpSpPr>
        <p:sp>
          <p:nvSpPr>
            <p:cNvPr id="12140" name="Google Shape;12140;p89"/>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9"/>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9"/>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9"/>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9"/>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9"/>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9"/>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9"/>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9"/>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9"/>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9"/>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9"/>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9"/>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9"/>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9"/>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9"/>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9"/>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7" name="Google Shape;12157;p89"/>
          <p:cNvGrpSpPr/>
          <p:nvPr/>
        </p:nvGrpSpPr>
        <p:grpSpPr>
          <a:xfrm>
            <a:off x="842683" y="2394751"/>
            <a:ext cx="345640" cy="356660"/>
            <a:chOff x="842683" y="2394751"/>
            <a:chExt cx="345640" cy="356660"/>
          </a:xfrm>
        </p:grpSpPr>
        <p:sp>
          <p:nvSpPr>
            <p:cNvPr id="12158" name="Google Shape;12158;p89"/>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9"/>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9"/>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9"/>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9"/>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9"/>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9"/>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9"/>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9"/>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9"/>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9"/>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9"/>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9"/>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9"/>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9"/>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9"/>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4" name="Google Shape;12174;p89"/>
          <p:cNvGrpSpPr/>
          <p:nvPr/>
        </p:nvGrpSpPr>
        <p:grpSpPr>
          <a:xfrm>
            <a:off x="1290615" y="2399467"/>
            <a:ext cx="336836" cy="342511"/>
            <a:chOff x="1290615" y="2399467"/>
            <a:chExt cx="336836" cy="342511"/>
          </a:xfrm>
        </p:grpSpPr>
        <p:sp>
          <p:nvSpPr>
            <p:cNvPr id="12175" name="Google Shape;12175;p89"/>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9"/>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9"/>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9"/>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9"/>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9"/>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9"/>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9"/>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9"/>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9"/>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9"/>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9"/>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9"/>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9"/>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9"/>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9"/>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9"/>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9"/>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9"/>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89"/>
          <p:cNvGrpSpPr/>
          <p:nvPr/>
        </p:nvGrpSpPr>
        <p:grpSpPr>
          <a:xfrm>
            <a:off x="1748310" y="2408601"/>
            <a:ext cx="308508" cy="333378"/>
            <a:chOff x="1748310" y="2408601"/>
            <a:chExt cx="308508" cy="333378"/>
          </a:xfrm>
        </p:grpSpPr>
        <p:sp>
          <p:nvSpPr>
            <p:cNvPr id="12195" name="Google Shape;12195;p89"/>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9"/>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9"/>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9"/>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9"/>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9"/>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9"/>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9"/>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3" name="Google Shape;12203;p89"/>
          <p:cNvGrpSpPr/>
          <p:nvPr/>
        </p:nvGrpSpPr>
        <p:grpSpPr>
          <a:xfrm>
            <a:off x="3044614" y="2418033"/>
            <a:ext cx="376184" cy="315141"/>
            <a:chOff x="3044614" y="2418033"/>
            <a:chExt cx="376184" cy="315141"/>
          </a:xfrm>
        </p:grpSpPr>
        <p:sp>
          <p:nvSpPr>
            <p:cNvPr id="12204" name="Google Shape;12204;p89"/>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9"/>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9"/>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9"/>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9"/>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9"/>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9"/>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9"/>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9"/>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3" name="Google Shape;12213;p89"/>
          <p:cNvGrpSpPr/>
          <p:nvPr/>
        </p:nvGrpSpPr>
        <p:grpSpPr>
          <a:xfrm>
            <a:off x="3943638" y="3815072"/>
            <a:ext cx="357933" cy="342676"/>
            <a:chOff x="3943638" y="3815072"/>
            <a:chExt cx="357933" cy="342676"/>
          </a:xfrm>
        </p:grpSpPr>
        <p:sp>
          <p:nvSpPr>
            <p:cNvPr id="12214" name="Google Shape;12214;p89"/>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9"/>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9"/>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9"/>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9"/>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9"/>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9"/>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9"/>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9"/>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3" name="Google Shape;12223;p89"/>
          <p:cNvGrpSpPr/>
          <p:nvPr/>
        </p:nvGrpSpPr>
        <p:grpSpPr>
          <a:xfrm>
            <a:off x="3508282" y="3810341"/>
            <a:ext cx="351644" cy="351959"/>
            <a:chOff x="3508282" y="3810341"/>
            <a:chExt cx="351644" cy="351959"/>
          </a:xfrm>
        </p:grpSpPr>
        <p:sp>
          <p:nvSpPr>
            <p:cNvPr id="12224" name="Google Shape;12224;p89"/>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9"/>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9"/>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9"/>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9"/>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9"/>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9"/>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9"/>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9"/>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9"/>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9"/>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9"/>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9"/>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89"/>
          <p:cNvGrpSpPr/>
          <p:nvPr/>
        </p:nvGrpSpPr>
        <p:grpSpPr>
          <a:xfrm>
            <a:off x="2224585" y="1962854"/>
            <a:ext cx="303163" cy="351809"/>
            <a:chOff x="2224585" y="1962854"/>
            <a:chExt cx="303163" cy="351809"/>
          </a:xfrm>
        </p:grpSpPr>
        <p:sp>
          <p:nvSpPr>
            <p:cNvPr id="12238" name="Google Shape;12238;p89"/>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9"/>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9"/>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9"/>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9"/>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9"/>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9"/>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9"/>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6" name="Google Shape;12246;p89"/>
          <p:cNvGrpSpPr/>
          <p:nvPr/>
        </p:nvGrpSpPr>
        <p:grpSpPr>
          <a:xfrm>
            <a:off x="2622794" y="1990868"/>
            <a:ext cx="389090" cy="296231"/>
            <a:chOff x="2622794" y="1990868"/>
            <a:chExt cx="389090" cy="296231"/>
          </a:xfrm>
        </p:grpSpPr>
        <p:sp>
          <p:nvSpPr>
            <p:cNvPr id="12247" name="Google Shape;12247;p89"/>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9"/>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9"/>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9"/>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9"/>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9"/>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9"/>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9"/>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9"/>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6" name="Google Shape;12256;p89"/>
          <p:cNvGrpSpPr/>
          <p:nvPr/>
        </p:nvGrpSpPr>
        <p:grpSpPr>
          <a:xfrm>
            <a:off x="3977326" y="1952149"/>
            <a:ext cx="327074" cy="375241"/>
            <a:chOff x="3977326" y="1952149"/>
            <a:chExt cx="327074" cy="375241"/>
          </a:xfrm>
        </p:grpSpPr>
        <p:sp>
          <p:nvSpPr>
            <p:cNvPr id="12257" name="Google Shape;12257;p89"/>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9"/>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9"/>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9"/>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9"/>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9"/>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9"/>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9"/>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9"/>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9"/>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9"/>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9"/>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9"/>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9"/>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9"/>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9"/>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9"/>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89"/>
          <p:cNvGrpSpPr/>
          <p:nvPr/>
        </p:nvGrpSpPr>
        <p:grpSpPr>
          <a:xfrm>
            <a:off x="1341612" y="3340055"/>
            <a:ext cx="259399" cy="370524"/>
            <a:chOff x="1341612" y="3340055"/>
            <a:chExt cx="259399" cy="370524"/>
          </a:xfrm>
        </p:grpSpPr>
        <p:sp>
          <p:nvSpPr>
            <p:cNvPr id="12275" name="Google Shape;12275;p89"/>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9"/>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9"/>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9"/>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9"/>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9"/>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9"/>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9"/>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9"/>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9"/>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9"/>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9"/>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9"/>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9"/>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9"/>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9"/>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9"/>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9"/>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89"/>
          <p:cNvGrpSpPr/>
          <p:nvPr/>
        </p:nvGrpSpPr>
        <p:grpSpPr>
          <a:xfrm>
            <a:off x="2179892" y="3844972"/>
            <a:ext cx="351629" cy="282381"/>
            <a:chOff x="2179892" y="3844972"/>
            <a:chExt cx="351629" cy="282381"/>
          </a:xfrm>
        </p:grpSpPr>
        <p:sp>
          <p:nvSpPr>
            <p:cNvPr id="12294" name="Google Shape;12294;p89"/>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9"/>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9"/>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9"/>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9"/>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9"/>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9"/>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9"/>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9"/>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9"/>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9"/>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9"/>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9"/>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9"/>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9"/>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9"/>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9"/>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9"/>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9"/>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9"/>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4" name="Google Shape;12314;p89"/>
          <p:cNvGrpSpPr/>
          <p:nvPr/>
        </p:nvGrpSpPr>
        <p:grpSpPr>
          <a:xfrm>
            <a:off x="3131170" y="3816884"/>
            <a:ext cx="220051" cy="338169"/>
            <a:chOff x="3131170" y="3816884"/>
            <a:chExt cx="220051" cy="338169"/>
          </a:xfrm>
        </p:grpSpPr>
        <p:sp>
          <p:nvSpPr>
            <p:cNvPr id="12315" name="Google Shape;12315;p89"/>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9"/>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9"/>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9"/>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9"/>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9"/>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9"/>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9"/>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9"/>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4" name="Google Shape;12324;p89"/>
          <p:cNvGrpSpPr/>
          <p:nvPr/>
        </p:nvGrpSpPr>
        <p:grpSpPr>
          <a:xfrm>
            <a:off x="903502" y="3359564"/>
            <a:ext cx="247990" cy="333393"/>
            <a:chOff x="903502" y="3359564"/>
            <a:chExt cx="247990" cy="333393"/>
          </a:xfrm>
        </p:grpSpPr>
        <p:sp>
          <p:nvSpPr>
            <p:cNvPr id="12325" name="Google Shape;12325;p89"/>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9"/>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9"/>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9"/>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9"/>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9"/>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9"/>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9"/>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9"/>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9"/>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9"/>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9"/>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9"/>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9"/>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9"/>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9"/>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9"/>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9"/>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9"/>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9"/>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9"/>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9"/>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7" name="Google Shape;12347;p89"/>
          <p:cNvGrpSpPr/>
          <p:nvPr/>
        </p:nvGrpSpPr>
        <p:grpSpPr>
          <a:xfrm>
            <a:off x="2616191" y="2890461"/>
            <a:ext cx="365793" cy="361152"/>
            <a:chOff x="2616191" y="2890461"/>
            <a:chExt cx="365793" cy="361152"/>
          </a:xfrm>
        </p:grpSpPr>
        <p:sp>
          <p:nvSpPr>
            <p:cNvPr id="12348" name="Google Shape;12348;p89"/>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9"/>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9"/>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9"/>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9"/>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9"/>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9"/>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9"/>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9"/>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9"/>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9"/>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9" name="Google Shape;12359;p89"/>
          <p:cNvGrpSpPr/>
          <p:nvPr/>
        </p:nvGrpSpPr>
        <p:grpSpPr>
          <a:xfrm>
            <a:off x="3049959" y="1945861"/>
            <a:ext cx="402940" cy="388536"/>
            <a:chOff x="3049959" y="1945861"/>
            <a:chExt cx="402940" cy="388536"/>
          </a:xfrm>
        </p:grpSpPr>
        <p:sp>
          <p:nvSpPr>
            <p:cNvPr id="12360" name="Google Shape;12360;p89"/>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9"/>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9"/>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9"/>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9"/>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9"/>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6" name="Google Shape;12366;p89"/>
          <p:cNvGrpSpPr/>
          <p:nvPr/>
        </p:nvGrpSpPr>
        <p:grpSpPr>
          <a:xfrm>
            <a:off x="2483025" y="4268679"/>
            <a:ext cx="202428" cy="349114"/>
            <a:chOff x="2483025" y="4268679"/>
            <a:chExt cx="202428" cy="349114"/>
          </a:xfrm>
        </p:grpSpPr>
        <p:sp>
          <p:nvSpPr>
            <p:cNvPr id="12367" name="Google Shape;12367;p89"/>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9"/>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9"/>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9"/>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9"/>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9"/>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89"/>
          <p:cNvGrpSpPr/>
          <p:nvPr/>
        </p:nvGrpSpPr>
        <p:grpSpPr>
          <a:xfrm>
            <a:off x="862507" y="2885984"/>
            <a:ext cx="329590" cy="365000"/>
            <a:chOff x="862507" y="2885984"/>
            <a:chExt cx="329590" cy="365000"/>
          </a:xfrm>
        </p:grpSpPr>
        <p:sp>
          <p:nvSpPr>
            <p:cNvPr id="12374" name="Google Shape;12374;p89"/>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9"/>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9"/>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9"/>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9"/>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9"/>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9"/>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1" name="Google Shape;12381;p89"/>
          <p:cNvGrpSpPr/>
          <p:nvPr/>
        </p:nvGrpSpPr>
        <p:grpSpPr>
          <a:xfrm>
            <a:off x="3082075" y="2871805"/>
            <a:ext cx="318884" cy="379807"/>
            <a:chOff x="3082075" y="2871805"/>
            <a:chExt cx="318884" cy="379807"/>
          </a:xfrm>
        </p:grpSpPr>
        <p:sp>
          <p:nvSpPr>
            <p:cNvPr id="12382" name="Google Shape;12382;p89"/>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9"/>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9"/>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9"/>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9"/>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9"/>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9"/>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9"/>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9"/>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9"/>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9"/>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9"/>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9"/>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9"/>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9"/>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9"/>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9"/>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9"/>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9"/>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9"/>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89"/>
          <p:cNvGrpSpPr/>
          <p:nvPr/>
        </p:nvGrpSpPr>
        <p:grpSpPr>
          <a:xfrm>
            <a:off x="2594780" y="1516494"/>
            <a:ext cx="410187" cy="324244"/>
            <a:chOff x="2594780" y="1516494"/>
            <a:chExt cx="410187" cy="324244"/>
          </a:xfrm>
        </p:grpSpPr>
        <p:sp>
          <p:nvSpPr>
            <p:cNvPr id="12403" name="Google Shape;12403;p89"/>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9"/>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9"/>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9"/>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9"/>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9"/>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9"/>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9"/>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1" name="Google Shape;12411;p89"/>
          <p:cNvGrpSpPr/>
          <p:nvPr/>
        </p:nvGrpSpPr>
        <p:grpSpPr>
          <a:xfrm>
            <a:off x="1742965" y="1502959"/>
            <a:ext cx="333692" cy="333363"/>
            <a:chOff x="1742965" y="1502959"/>
            <a:chExt cx="333692" cy="333363"/>
          </a:xfrm>
        </p:grpSpPr>
        <p:sp>
          <p:nvSpPr>
            <p:cNvPr id="12412" name="Google Shape;12412;p89"/>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9"/>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9"/>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9"/>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6" name="Google Shape;12416;p89"/>
          <p:cNvGrpSpPr/>
          <p:nvPr/>
        </p:nvGrpSpPr>
        <p:grpSpPr>
          <a:xfrm>
            <a:off x="3051531" y="1516809"/>
            <a:ext cx="390034" cy="296545"/>
            <a:chOff x="3051531" y="1516809"/>
            <a:chExt cx="390034" cy="296545"/>
          </a:xfrm>
        </p:grpSpPr>
        <p:sp>
          <p:nvSpPr>
            <p:cNvPr id="12417" name="Google Shape;12417;p89"/>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9"/>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9"/>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9"/>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9"/>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9"/>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9"/>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9"/>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9"/>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9"/>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9"/>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9"/>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9"/>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9"/>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9"/>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2" name="Google Shape;12432;p89"/>
          <p:cNvGrpSpPr/>
          <p:nvPr/>
        </p:nvGrpSpPr>
        <p:grpSpPr>
          <a:xfrm>
            <a:off x="3514900" y="1489020"/>
            <a:ext cx="354145" cy="351869"/>
            <a:chOff x="3514900" y="1489020"/>
            <a:chExt cx="354145" cy="351869"/>
          </a:xfrm>
        </p:grpSpPr>
        <p:sp>
          <p:nvSpPr>
            <p:cNvPr id="12433" name="Google Shape;12433;p89"/>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9"/>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9"/>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9"/>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9"/>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9"/>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9"/>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9"/>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9"/>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9"/>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9"/>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9"/>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9"/>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9"/>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9"/>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9"/>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9"/>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9"/>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9"/>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9"/>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9"/>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9"/>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5" name="Google Shape;12455;p89"/>
          <p:cNvGrpSpPr/>
          <p:nvPr/>
        </p:nvGrpSpPr>
        <p:grpSpPr>
          <a:xfrm>
            <a:off x="3066324" y="3350446"/>
            <a:ext cx="346598" cy="333183"/>
            <a:chOff x="3066324" y="3350446"/>
            <a:chExt cx="346598" cy="333183"/>
          </a:xfrm>
        </p:grpSpPr>
        <p:sp>
          <p:nvSpPr>
            <p:cNvPr id="12456" name="Google Shape;12456;p89"/>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9"/>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9"/>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9"/>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9"/>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9"/>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9"/>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9"/>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9"/>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9"/>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6" name="Google Shape;12466;p89"/>
          <p:cNvGrpSpPr/>
          <p:nvPr/>
        </p:nvGrpSpPr>
        <p:grpSpPr>
          <a:xfrm>
            <a:off x="1282755" y="1952089"/>
            <a:ext cx="363278" cy="363338"/>
            <a:chOff x="1282755" y="1952089"/>
            <a:chExt cx="363278" cy="363338"/>
          </a:xfrm>
        </p:grpSpPr>
        <p:sp>
          <p:nvSpPr>
            <p:cNvPr id="12467" name="Google Shape;12467;p89"/>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9"/>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9"/>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9"/>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9"/>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9"/>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9"/>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4" name="Google Shape;12474;p89"/>
          <p:cNvGrpSpPr/>
          <p:nvPr/>
        </p:nvGrpSpPr>
        <p:grpSpPr>
          <a:xfrm>
            <a:off x="3510094" y="2909281"/>
            <a:ext cx="355133" cy="343574"/>
            <a:chOff x="3510094" y="2909281"/>
            <a:chExt cx="355133" cy="343574"/>
          </a:xfrm>
        </p:grpSpPr>
        <p:sp>
          <p:nvSpPr>
            <p:cNvPr id="12475" name="Google Shape;12475;p89"/>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9"/>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9"/>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9"/>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9"/>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9"/>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9"/>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9"/>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9"/>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9"/>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9"/>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9"/>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9"/>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8" name="Google Shape;12488;p89"/>
          <p:cNvSpPr/>
          <p:nvPr/>
        </p:nvSpPr>
        <p:spPr>
          <a:xfrm>
            <a:off x="2513884" y="1812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9" name="Google Shape;12489;p89"/>
          <p:cNvGrpSpPr/>
          <p:nvPr/>
        </p:nvGrpSpPr>
        <p:grpSpPr>
          <a:xfrm>
            <a:off x="2163842" y="1506972"/>
            <a:ext cx="382787" cy="331566"/>
            <a:chOff x="2163842" y="1506972"/>
            <a:chExt cx="382787" cy="331566"/>
          </a:xfrm>
        </p:grpSpPr>
        <p:sp>
          <p:nvSpPr>
            <p:cNvPr id="12490" name="Google Shape;12490;p89"/>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9"/>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9"/>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9"/>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9"/>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9"/>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9"/>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9"/>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89"/>
          <p:cNvGrpSpPr/>
          <p:nvPr/>
        </p:nvGrpSpPr>
        <p:grpSpPr>
          <a:xfrm>
            <a:off x="1738877" y="3349652"/>
            <a:ext cx="357918" cy="350536"/>
            <a:chOff x="1738877" y="3349652"/>
            <a:chExt cx="357918" cy="350536"/>
          </a:xfrm>
        </p:grpSpPr>
        <p:sp>
          <p:nvSpPr>
            <p:cNvPr id="12499" name="Google Shape;12499;p89"/>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9"/>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9"/>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9"/>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9"/>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9"/>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9"/>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9"/>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9"/>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9"/>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9"/>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9"/>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9"/>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9"/>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9"/>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9"/>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9"/>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9"/>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89"/>
          <p:cNvGrpSpPr/>
          <p:nvPr/>
        </p:nvGrpSpPr>
        <p:grpSpPr>
          <a:xfrm>
            <a:off x="1971819" y="4276854"/>
            <a:ext cx="383281" cy="333947"/>
            <a:chOff x="1971819" y="4276854"/>
            <a:chExt cx="383281" cy="333947"/>
          </a:xfrm>
        </p:grpSpPr>
        <p:sp>
          <p:nvSpPr>
            <p:cNvPr id="12518" name="Google Shape;12518;p89"/>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9"/>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9"/>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9"/>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9"/>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9"/>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9"/>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9"/>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9"/>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9"/>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8" name="Google Shape;12528;p89"/>
          <p:cNvGrpSpPr/>
          <p:nvPr/>
        </p:nvGrpSpPr>
        <p:grpSpPr>
          <a:xfrm>
            <a:off x="1825119" y="2885819"/>
            <a:ext cx="175987" cy="361391"/>
            <a:chOff x="1825119" y="2885819"/>
            <a:chExt cx="175987" cy="361391"/>
          </a:xfrm>
        </p:grpSpPr>
        <p:sp>
          <p:nvSpPr>
            <p:cNvPr id="12529" name="Google Shape;12529;p89"/>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9"/>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9"/>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9"/>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9"/>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9"/>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9"/>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9"/>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9"/>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9"/>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9" name="Google Shape;12539;p89"/>
          <p:cNvGrpSpPr/>
          <p:nvPr/>
        </p:nvGrpSpPr>
        <p:grpSpPr>
          <a:xfrm>
            <a:off x="3504824" y="3405844"/>
            <a:ext cx="369896" cy="226339"/>
            <a:chOff x="3504824" y="3405844"/>
            <a:chExt cx="369896" cy="226339"/>
          </a:xfrm>
        </p:grpSpPr>
        <p:sp>
          <p:nvSpPr>
            <p:cNvPr id="12540" name="Google Shape;12540;p89"/>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9"/>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9"/>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9"/>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9"/>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9"/>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9"/>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9"/>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9"/>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9"/>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9"/>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9"/>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9"/>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9"/>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9"/>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9"/>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89"/>
          <p:cNvGrpSpPr/>
          <p:nvPr/>
        </p:nvGrpSpPr>
        <p:grpSpPr>
          <a:xfrm>
            <a:off x="1295661" y="3819594"/>
            <a:ext cx="345640" cy="342900"/>
            <a:chOff x="1295661" y="3819594"/>
            <a:chExt cx="345640" cy="342900"/>
          </a:xfrm>
        </p:grpSpPr>
        <p:sp>
          <p:nvSpPr>
            <p:cNvPr id="12557" name="Google Shape;12557;p89"/>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9"/>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9"/>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9"/>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9"/>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9"/>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9"/>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9"/>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9"/>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9"/>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9"/>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9"/>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9"/>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9"/>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9"/>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9"/>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9"/>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4" name="Google Shape;12574;p89"/>
          <p:cNvGrpSpPr/>
          <p:nvPr/>
        </p:nvGrpSpPr>
        <p:grpSpPr>
          <a:xfrm>
            <a:off x="3486572" y="2433470"/>
            <a:ext cx="379328" cy="281738"/>
            <a:chOff x="3486572" y="2433470"/>
            <a:chExt cx="379328" cy="281738"/>
          </a:xfrm>
        </p:grpSpPr>
        <p:sp>
          <p:nvSpPr>
            <p:cNvPr id="12575" name="Google Shape;12575;p89"/>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9"/>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9"/>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9"/>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9"/>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9"/>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9"/>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2" name="Google Shape;12582;p89"/>
          <p:cNvSpPr/>
          <p:nvPr/>
        </p:nvSpPr>
        <p:spPr>
          <a:xfrm>
            <a:off x="3751930" y="2709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83" name="Google Shape;12583;p89"/>
          <p:cNvGrpSpPr/>
          <p:nvPr/>
        </p:nvGrpSpPr>
        <p:grpSpPr>
          <a:xfrm>
            <a:off x="3997149" y="3329634"/>
            <a:ext cx="270733" cy="355762"/>
            <a:chOff x="3997149" y="3329634"/>
            <a:chExt cx="270733" cy="355762"/>
          </a:xfrm>
        </p:grpSpPr>
        <p:sp>
          <p:nvSpPr>
            <p:cNvPr id="12584" name="Google Shape;12584;p89"/>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9"/>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9"/>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9"/>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9"/>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9"/>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9"/>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9"/>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9"/>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9"/>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9"/>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9"/>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9"/>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9"/>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9"/>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9"/>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9"/>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9"/>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9"/>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9"/>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9"/>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5" name="Google Shape;12605;p89"/>
          <p:cNvGrpSpPr/>
          <p:nvPr/>
        </p:nvGrpSpPr>
        <p:grpSpPr>
          <a:xfrm>
            <a:off x="3954343" y="2899354"/>
            <a:ext cx="345655" cy="343529"/>
            <a:chOff x="3954343" y="2899354"/>
            <a:chExt cx="345655" cy="343529"/>
          </a:xfrm>
        </p:grpSpPr>
        <p:sp>
          <p:nvSpPr>
            <p:cNvPr id="12606" name="Google Shape;12606;p89"/>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9"/>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9"/>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9"/>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9"/>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9"/>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9"/>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9"/>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9"/>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9"/>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9"/>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9"/>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89"/>
          <p:cNvGrpSpPr/>
          <p:nvPr/>
        </p:nvGrpSpPr>
        <p:grpSpPr>
          <a:xfrm>
            <a:off x="2166043" y="3351344"/>
            <a:ext cx="369566" cy="349803"/>
            <a:chOff x="2166043" y="3351344"/>
            <a:chExt cx="369566" cy="349803"/>
          </a:xfrm>
        </p:grpSpPr>
        <p:sp>
          <p:nvSpPr>
            <p:cNvPr id="12619" name="Google Shape;12619;p89"/>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9"/>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9"/>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9"/>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9"/>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9"/>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9"/>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9"/>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9"/>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8" name="Google Shape;12628;p89"/>
          <p:cNvGrpSpPr/>
          <p:nvPr/>
        </p:nvGrpSpPr>
        <p:grpSpPr>
          <a:xfrm>
            <a:off x="2619649" y="3352332"/>
            <a:ext cx="365793" cy="329275"/>
            <a:chOff x="2619649" y="3352332"/>
            <a:chExt cx="365793" cy="329275"/>
          </a:xfrm>
        </p:grpSpPr>
        <p:sp>
          <p:nvSpPr>
            <p:cNvPr id="12629" name="Google Shape;12629;p89"/>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9"/>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9"/>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9"/>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9"/>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9"/>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9"/>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9"/>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9"/>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9"/>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9" name="Google Shape;12639;p89"/>
          <p:cNvGrpSpPr/>
          <p:nvPr/>
        </p:nvGrpSpPr>
        <p:grpSpPr>
          <a:xfrm>
            <a:off x="1293760" y="1498228"/>
            <a:ext cx="340624" cy="351944"/>
            <a:chOff x="1293760" y="1498228"/>
            <a:chExt cx="340624" cy="351944"/>
          </a:xfrm>
        </p:grpSpPr>
        <p:sp>
          <p:nvSpPr>
            <p:cNvPr id="12640" name="Google Shape;12640;p89"/>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9"/>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9"/>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9"/>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9"/>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9"/>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9"/>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9"/>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9"/>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9"/>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9"/>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9"/>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9"/>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9"/>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89"/>
          <p:cNvGrpSpPr/>
          <p:nvPr/>
        </p:nvGrpSpPr>
        <p:grpSpPr>
          <a:xfrm>
            <a:off x="849601" y="1952074"/>
            <a:ext cx="406713" cy="383745"/>
            <a:chOff x="849601" y="1952074"/>
            <a:chExt cx="406713" cy="383745"/>
          </a:xfrm>
        </p:grpSpPr>
        <p:sp>
          <p:nvSpPr>
            <p:cNvPr id="12655" name="Google Shape;12655;p89"/>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9"/>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9"/>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9"/>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9"/>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9"/>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9"/>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2" name="Google Shape;12662;p89"/>
          <p:cNvGrpSpPr/>
          <p:nvPr/>
        </p:nvGrpSpPr>
        <p:grpSpPr>
          <a:xfrm>
            <a:off x="2253871" y="2893365"/>
            <a:ext cx="203985" cy="355417"/>
            <a:chOff x="2253871" y="2893365"/>
            <a:chExt cx="203985" cy="355417"/>
          </a:xfrm>
        </p:grpSpPr>
        <p:sp>
          <p:nvSpPr>
            <p:cNvPr id="12663" name="Google Shape;12663;p89"/>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9"/>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9"/>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9"/>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9"/>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9"/>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9"/>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9"/>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9"/>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9"/>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9"/>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4" name="Google Shape;12674;p89"/>
          <p:cNvGrpSpPr/>
          <p:nvPr/>
        </p:nvGrpSpPr>
        <p:grpSpPr>
          <a:xfrm>
            <a:off x="2191541" y="2408601"/>
            <a:ext cx="308823" cy="342571"/>
            <a:chOff x="2191541" y="2408601"/>
            <a:chExt cx="308823" cy="342571"/>
          </a:xfrm>
        </p:grpSpPr>
        <p:sp>
          <p:nvSpPr>
            <p:cNvPr id="12675" name="Google Shape;12675;p89"/>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9"/>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9"/>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9"/>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9"/>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9"/>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9"/>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9"/>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9"/>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9"/>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9"/>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9"/>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9"/>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8" name="Google Shape;12688;p89"/>
          <p:cNvGrpSpPr/>
          <p:nvPr/>
        </p:nvGrpSpPr>
        <p:grpSpPr>
          <a:xfrm>
            <a:off x="847400" y="1503588"/>
            <a:ext cx="342496" cy="341553"/>
            <a:chOff x="847400" y="1503588"/>
            <a:chExt cx="342496" cy="341553"/>
          </a:xfrm>
        </p:grpSpPr>
        <p:sp>
          <p:nvSpPr>
            <p:cNvPr id="12689" name="Google Shape;12689;p89"/>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9"/>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9"/>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9"/>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9"/>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9"/>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9"/>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9"/>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9"/>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9"/>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9"/>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9"/>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9"/>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9"/>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9"/>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9"/>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9"/>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9"/>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9"/>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9"/>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9" name="Google Shape;12709;p89"/>
          <p:cNvGrpSpPr/>
          <p:nvPr/>
        </p:nvGrpSpPr>
        <p:grpSpPr>
          <a:xfrm>
            <a:off x="1329963" y="2899669"/>
            <a:ext cx="280495" cy="361077"/>
            <a:chOff x="1329963" y="2899669"/>
            <a:chExt cx="280495" cy="361077"/>
          </a:xfrm>
        </p:grpSpPr>
        <p:sp>
          <p:nvSpPr>
            <p:cNvPr id="12710" name="Google Shape;12710;p89"/>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9"/>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9"/>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9"/>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9"/>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9"/>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9"/>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7" name="Google Shape;12717;p89"/>
          <p:cNvGrpSpPr/>
          <p:nvPr/>
        </p:nvGrpSpPr>
        <p:grpSpPr>
          <a:xfrm>
            <a:off x="937429" y="3800908"/>
            <a:ext cx="195496" cy="343439"/>
            <a:chOff x="937429" y="3800908"/>
            <a:chExt cx="195496" cy="343439"/>
          </a:xfrm>
        </p:grpSpPr>
        <p:sp>
          <p:nvSpPr>
            <p:cNvPr id="12718" name="Google Shape;12718;p89"/>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9"/>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9"/>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9"/>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9"/>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9"/>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9"/>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9"/>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9"/>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9"/>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9"/>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9"/>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9"/>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89"/>
          <p:cNvGrpSpPr/>
          <p:nvPr/>
        </p:nvGrpSpPr>
        <p:grpSpPr>
          <a:xfrm>
            <a:off x="2687659" y="3810655"/>
            <a:ext cx="365164" cy="342511"/>
            <a:chOff x="2611459" y="3810655"/>
            <a:chExt cx="365164" cy="342511"/>
          </a:xfrm>
        </p:grpSpPr>
        <p:sp>
          <p:nvSpPr>
            <p:cNvPr id="12732" name="Google Shape;12732;p89"/>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9"/>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9"/>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9"/>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9"/>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9"/>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9"/>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9"/>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9"/>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9"/>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9"/>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3" name="Google Shape;12743;p89"/>
          <p:cNvGrpSpPr/>
          <p:nvPr/>
        </p:nvGrpSpPr>
        <p:grpSpPr>
          <a:xfrm>
            <a:off x="3952456" y="1524280"/>
            <a:ext cx="370195" cy="300154"/>
            <a:chOff x="3952456" y="1524280"/>
            <a:chExt cx="370195" cy="300154"/>
          </a:xfrm>
        </p:grpSpPr>
        <p:sp>
          <p:nvSpPr>
            <p:cNvPr id="12744" name="Google Shape;12744;p89"/>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9"/>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9"/>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9"/>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9"/>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9"/>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753"/>
        <p:cNvGrpSpPr/>
        <p:nvPr/>
      </p:nvGrpSpPr>
      <p:grpSpPr>
        <a:xfrm>
          <a:off x="0" y="0"/>
          <a:ext cx="0" cy="0"/>
          <a:chOff x="0" y="0"/>
          <a:chExt cx="0" cy="0"/>
        </a:xfrm>
      </p:grpSpPr>
      <p:sp>
        <p:nvSpPr>
          <p:cNvPr id="12754" name="Google Shape;12754;p90"/>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solidFill>
                  <a:srgbClr val="FFFFFF"/>
                </a:solidFill>
                <a:latin typeface="Arial"/>
                <a:ea typeface="Arial"/>
                <a:cs typeface="Arial"/>
                <a:sym typeface="Arial"/>
              </a:rPr>
              <a:t>Business </a:t>
            </a:r>
            <a:r>
              <a:rPr lang="en-GB">
                <a:latin typeface="Arial"/>
                <a:ea typeface="Arial"/>
                <a:cs typeface="Arial"/>
                <a:sym typeface="Arial"/>
              </a:rPr>
              <a:t>I</a:t>
            </a:r>
            <a:r>
              <a:rPr lang="en-GB">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755" name="Google Shape;12755;p90"/>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2756" name="Google Shape;12756;p90"/>
          <p:cNvGrpSpPr/>
          <p:nvPr/>
        </p:nvGrpSpPr>
        <p:grpSpPr>
          <a:xfrm>
            <a:off x="908482" y="1502585"/>
            <a:ext cx="257112" cy="362808"/>
            <a:chOff x="908482" y="1502585"/>
            <a:chExt cx="257112" cy="362808"/>
          </a:xfrm>
        </p:grpSpPr>
        <p:sp>
          <p:nvSpPr>
            <p:cNvPr id="12757" name="Google Shape;12757;p90"/>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90"/>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90"/>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90"/>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90"/>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90"/>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90"/>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90"/>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90"/>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90"/>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90"/>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90"/>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90"/>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90"/>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90"/>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90"/>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90"/>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90"/>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90"/>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90"/>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7" name="Google Shape;12777;p90"/>
          <p:cNvGrpSpPr/>
          <p:nvPr/>
        </p:nvGrpSpPr>
        <p:grpSpPr>
          <a:xfrm>
            <a:off x="1303537" y="1502716"/>
            <a:ext cx="362939" cy="362677"/>
            <a:chOff x="1303537" y="1502716"/>
            <a:chExt cx="362939" cy="362677"/>
          </a:xfrm>
        </p:grpSpPr>
        <p:sp>
          <p:nvSpPr>
            <p:cNvPr id="12778" name="Google Shape;12778;p90"/>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90"/>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90"/>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90"/>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90"/>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90"/>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90"/>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90"/>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90"/>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90"/>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90"/>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9" name="Google Shape;12789;p90"/>
          <p:cNvGrpSpPr/>
          <p:nvPr/>
        </p:nvGrpSpPr>
        <p:grpSpPr>
          <a:xfrm>
            <a:off x="1751901" y="1502716"/>
            <a:ext cx="362677" cy="362677"/>
            <a:chOff x="1751901" y="1502716"/>
            <a:chExt cx="362677" cy="362677"/>
          </a:xfrm>
        </p:grpSpPr>
        <p:sp>
          <p:nvSpPr>
            <p:cNvPr id="12790" name="Google Shape;12790;p90"/>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90"/>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90"/>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90"/>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90"/>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90"/>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90"/>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90"/>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90"/>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90"/>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90"/>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90"/>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90"/>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90"/>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90"/>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90"/>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90"/>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90"/>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90"/>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9" name="Google Shape;12809;p90"/>
          <p:cNvGrpSpPr/>
          <p:nvPr/>
        </p:nvGrpSpPr>
        <p:grpSpPr>
          <a:xfrm>
            <a:off x="3095178" y="1502716"/>
            <a:ext cx="334290" cy="362677"/>
            <a:chOff x="3095178" y="1502716"/>
            <a:chExt cx="334290" cy="362677"/>
          </a:xfrm>
        </p:grpSpPr>
        <p:sp>
          <p:nvSpPr>
            <p:cNvPr id="12810" name="Google Shape;12810;p90"/>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90"/>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90"/>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90"/>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90"/>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90"/>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90"/>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90"/>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90"/>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90"/>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90"/>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90"/>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90"/>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90"/>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90"/>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90"/>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90"/>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90"/>
          <p:cNvGrpSpPr/>
          <p:nvPr/>
        </p:nvGrpSpPr>
        <p:grpSpPr>
          <a:xfrm>
            <a:off x="3542281" y="1505605"/>
            <a:ext cx="366196" cy="357005"/>
            <a:chOff x="3542281" y="1505605"/>
            <a:chExt cx="366196" cy="357005"/>
          </a:xfrm>
        </p:grpSpPr>
        <p:sp>
          <p:nvSpPr>
            <p:cNvPr id="12828" name="Google Shape;12828;p90"/>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90"/>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90"/>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90"/>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90"/>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90"/>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90"/>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90"/>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90"/>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90"/>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90"/>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90"/>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90"/>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90"/>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90"/>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90"/>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90"/>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90"/>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90"/>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90"/>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90"/>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90"/>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90"/>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90"/>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90"/>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3" name="Google Shape;12853;p90"/>
          <p:cNvGrpSpPr/>
          <p:nvPr/>
        </p:nvGrpSpPr>
        <p:grpSpPr>
          <a:xfrm>
            <a:off x="1748382" y="3384797"/>
            <a:ext cx="364673" cy="340067"/>
            <a:chOff x="1748382" y="3384797"/>
            <a:chExt cx="364673" cy="340067"/>
          </a:xfrm>
        </p:grpSpPr>
        <p:sp>
          <p:nvSpPr>
            <p:cNvPr id="12854" name="Google Shape;12854;p90"/>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90"/>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90"/>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90"/>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90"/>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90"/>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90"/>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90"/>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90"/>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90"/>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90"/>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90"/>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90"/>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90"/>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90"/>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9" name="Google Shape;12869;p90"/>
          <p:cNvGrpSpPr/>
          <p:nvPr/>
        </p:nvGrpSpPr>
        <p:grpSpPr>
          <a:xfrm>
            <a:off x="6221064" y="3811049"/>
            <a:ext cx="364673" cy="339804"/>
            <a:chOff x="6221064" y="3811049"/>
            <a:chExt cx="364673" cy="339804"/>
          </a:xfrm>
        </p:grpSpPr>
        <p:sp>
          <p:nvSpPr>
            <p:cNvPr id="12870" name="Google Shape;12870;p90"/>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90"/>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90"/>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90"/>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90"/>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90"/>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90"/>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90"/>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90"/>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90"/>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90"/>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90"/>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90"/>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90"/>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90"/>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5" name="Google Shape;12885;p90"/>
          <p:cNvGrpSpPr/>
          <p:nvPr/>
        </p:nvGrpSpPr>
        <p:grpSpPr>
          <a:xfrm>
            <a:off x="2182643" y="3386320"/>
            <a:ext cx="382030" cy="320451"/>
            <a:chOff x="2182643" y="3386320"/>
            <a:chExt cx="382030" cy="320451"/>
          </a:xfrm>
        </p:grpSpPr>
        <p:sp>
          <p:nvSpPr>
            <p:cNvPr id="12886" name="Google Shape;12886;p90"/>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90"/>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90"/>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90"/>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90"/>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90"/>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90"/>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90"/>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90"/>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90"/>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90"/>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90"/>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90"/>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90"/>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90"/>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1" name="Google Shape;12901;p90"/>
          <p:cNvGrpSpPr/>
          <p:nvPr/>
        </p:nvGrpSpPr>
        <p:grpSpPr>
          <a:xfrm>
            <a:off x="3084386" y="3389340"/>
            <a:ext cx="353880" cy="330745"/>
            <a:chOff x="3084386" y="3389340"/>
            <a:chExt cx="353880" cy="330745"/>
          </a:xfrm>
        </p:grpSpPr>
        <p:sp>
          <p:nvSpPr>
            <p:cNvPr id="12902" name="Google Shape;12902;p90"/>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90"/>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90"/>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90"/>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90"/>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90"/>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90"/>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90"/>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90"/>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90"/>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90"/>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90"/>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90"/>
          <p:cNvGrpSpPr/>
          <p:nvPr/>
        </p:nvGrpSpPr>
        <p:grpSpPr>
          <a:xfrm>
            <a:off x="863499" y="1970906"/>
            <a:ext cx="347078" cy="364016"/>
            <a:chOff x="863499" y="1970906"/>
            <a:chExt cx="347078" cy="364016"/>
          </a:xfrm>
        </p:grpSpPr>
        <p:sp>
          <p:nvSpPr>
            <p:cNvPr id="12915" name="Google Shape;12915;p90"/>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90"/>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90"/>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90"/>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90"/>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90"/>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90"/>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90"/>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90"/>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90"/>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90"/>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90"/>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90"/>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90"/>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90"/>
          <p:cNvGrpSpPr/>
          <p:nvPr/>
        </p:nvGrpSpPr>
        <p:grpSpPr>
          <a:xfrm>
            <a:off x="1749879" y="1970906"/>
            <a:ext cx="364436" cy="364174"/>
            <a:chOff x="1749879" y="1970906"/>
            <a:chExt cx="364436" cy="364174"/>
          </a:xfrm>
        </p:grpSpPr>
        <p:sp>
          <p:nvSpPr>
            <p:cNvPr id="12930" name="Google Shape;12930;p90"/>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90"/>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90"/>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90"/>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90"/>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90"/>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90"/>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90"/>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90"/>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90"/>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90"/>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90"/>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90"/>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90"/>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90"/>
          <p:cNvGrpSpPr/>
          <p:nvPr/>
        </p:nvGrpSpPr>
        <p:grpSpPr>
          <a:xfrm>
            <a:off x="2186425" y="1976158"/>
            <a:ext cx="396106" cy="353985"/>
            <a:chOff x="2186425" y="1976158"/>
            <a:chExt cx="396106" cy="353985"/>
          </a:xfrm>
        </p:grpSpPr>
        <p:sp>
          <p:nvSpPr>
            <p:cNvPr id="12945" name="Google Shape;12945;p90"/>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90"/>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90"/>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90"/>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90"/>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90"/>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90"/>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2" name="Google Shape;12952;p90"/>
          <p:cNvGrpSpPr/>
          <p:nvPr/>
        </p:nvGrpSpPr>
        <p:grpSpPr>
          <a:xfrm>
            <a:off x="2659157" y="2017412"/>
            <a:ext cx="319190" cy="271240"/>
            <a:chOff x="2659157" y="2017412"/>
            <a:chExt cx="319190" cy="271240"/>
          </a:xfrm>
        </p:grpSpPr>
        <p:sp>
          <p:nvSpPr>
            <p:cNvPr id="12953" name="Google Shape;12953;p90"/>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90"/>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90"/>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90"/>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90"/>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90"/>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90"/>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90"/>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90"/>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90"/>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90"/>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90"/>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90"/>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90"/>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90"/>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90"/>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90"/>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90"/>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90"/>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90"/>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90"/>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90"/>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90"/>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90"/>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90"/>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90"/>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9" name="Google Shape;12979;p90"/>
          <p:cNvGrpSpPr/>
          <p:nvPr/>
        </p:nvGrpSpPr>
        <p:grpSpPr>
          <a:xfrm>
            <a:off x="3111775" y="1993516"/>
            <a:ext cx="318928" cy="319217"/>
            <a:chOff x="3111775" y="1993516"/>
            <a:chExt cx="318928" cy="319217"/>
          </a:xfrm>
        </p:grpSpPr>
        <p:sp>
          <p:nvSpPr>
            <p:cNvPr id="12980" name="Google Shape;12980;p90"/>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90"/>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90"/>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90"/>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90"/>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90"/>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90"/>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90"/>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90"/>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90"/>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90"/>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90"/>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90"/>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90"/>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90"/>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90"/>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90"/>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90"/>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90"/>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90"/>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90"/>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90"/>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90"/>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90"/>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90"/>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90"/>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90"/>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90"/>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90"/>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90"/>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0" name="Google Shape;13010;p90"/>
          <p:cNvGrpSpPr/>
          <p:nvPr/>
        </p:nvGrpSpPr>
        <p:grpSpPr>
          <a:xfrm>
            <a:off x="4023785" y="1970407"/>
            <a:ext cx="288807" cy="355377"/>
            <a:chOff x="4023785" y="1970407"/>
            <a:chExt cx="288807" cy="355377"/>
          </a:xfrm>
        </p:grpSpPr>
        <p:sp>
          <p:nvSpPr>
            <p:cNvPr id="13011" name="Google Shape;13011;p90"/>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90"/>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90"/>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90"/>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90"/>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90"/>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90"/>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90"/>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90"/>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90"/>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90"/>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90"/>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90"/>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90"/>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90"/>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90"/>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90"/>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90"/>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90"/>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90"/>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1" name="Google Shape;13031;p90"/>
          <p:cNvGrpSpPr/>
          <p:nvPr/>
        </p:nvGrpSpPr>
        <p:grpSpPr>
          <a:xfrm>
            <a:off x="3544540" y="3380963"/>
            <a:ext cx="320188" cy="319269"/>
            <a:chOff x="3544540" y="3380963"/>
            <a:chExt cx="320188" cy="319269"/>
          </a:xfrm>
        </p:grpSpPr>
        <p:sp>
          <p:nvSpPr>
            <p:cNvPr id="13032" name="Google Shape;13032;p90"/>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90"/>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90"/>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90"/>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90"/>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90"/>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90"/>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90"/>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90"/>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90"/>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90"/>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90"/>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90"/>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90"/>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90"/>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90"/>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90"/>
          <p:cNvGrpSpPr/>
          <p:nvPr/>
        </p:nvGrpSpPr>
        <p:grpSpPr>
          <a:xfrm>
            <a:off x="3944637" y="3354834"/>
            <a:ext cx="415696" cy="371605"/>
            <a:chOff x="3944637" y="3354834"/>
            <a:chExt cx="415696" cy="371605"/>
          </a:xfrm>
        </p:grpSpPr>
        <p:sp>
          <p:nvSpPr>
            <p:cNvPr id="13049" name="Google Shape;13049;p90"/>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90"/>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90"/>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90"/>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90"/>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90"/>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90"/>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90"/>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90"/>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90"/>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90"/>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90"/>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90"/>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90"/>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90"/>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90"/>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90"/>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6" name="Google Shape;13066;p90"/>
          <p:cNvGrpSpPr/>
          <p:nvPr/>
        </p:nvGrpSpPr>
        <p:grpSpPr>
          <a:xfrm>
            <a:off x="1314619" y="3821527"/>
            <a:ext cx="346317" cy="332136"/>
            <a:chOff x="1314619" y="3821527"/>
            <a:chExt cx="346317" cy="332136"/>
          </a:xfrm>
        </p:grpSpPr>
        <p:sp>
          <p:nvSpPr>
            <p:cNvPr id="13067" name="Google Shape;13067;p90"/>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90"/>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90"/>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90"/>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90"/>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90"/>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90"/>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90"/>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5" name="Google Shape;13075;p90"/>
          <p:cNvGrpSpPr/>
          <p:nvPr/>
        </p:nvGrpSpPr>
        <p:grpSpPr>
          <a:xfrm>
            <a:off x="1751139" y="3790934"/>
            <a:ext cx="386258" cy="380507"/>
            <a:chOff x="1751139" y="3790934"/>
            <a:chExt cx="386258" cy="380507"/>
          </a:xfrm>
        </p:grpSpPr>
        <p:sp>
          <p:nvSpPr>
            <p:cNvPr id="13076" name="Google Shape;13076;p90"/>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90"/>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90"/>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90"/>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90"/>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90"/>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90"/>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90"/>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90"/>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90"/>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90"/>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90"/>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90"/>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90"/>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90"/>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90"/>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90"/>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90"/>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4" name="Google Shape;13094;p90"/>
          <p:cNvGrpSpPr/>
          <p:nvPr/>
        </p:nvGrpSpPr>
        <p:grpSpPr>
          <a:xfrm>
            <a:off x="2189681" y="3821606"/>
            <a:ext cx="395607" cy="318928"/>
            <a:chOff x="2189681" y="3821606"/>
            <a:chExt cx="395607" cy="318928"/>
          </a:xfrm>
        </p:grpSpPr>
        <p:sp>
          <p:nvSpPr>
            <p:cNvPr id="13095" name="Google Shape;13095;p90"/>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90"/>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90"/>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90"/>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90"/>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90"/>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90"/>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90"/>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90"/>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90"/>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90"/>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90"/>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90"/>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90"/>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90"/>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90"/>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90"/>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90"/>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90"/>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90"/>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90"/>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90"/>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90"/>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90"/>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90"/>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90"/>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90"/>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90"/>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90"/>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90"/>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5" name="Google Shape;13125;p90"/>
          <p:cNvSpPr/>
          <p:nvPr/>
        </p:nvSpPr>
        <p:spPr>
          <a:xfrm>
            <a:off x="1288464" y="20400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6" name="Google Shape;13126;p90"/>
          <p:cNvGrpSpPr/>
          <p:nvPr/>
        </p:nvGrpSpPr>
        <p:grpSpPr>
          <a:xfrm>
            <a:off x="1277409" y="1961347"/>
            <a:ext cx="420475" cy="383055"/>
            <a:chOff x="1277409" y="1961347"/>
            <a:chExt cx="420475" cy="383055"/>
          </a:xfrm>
        </p:grpSpPr>
        <p:sp>
          <p:nvSpPr>
            <p:cNvPr id="13127" name="Google Shape;13127;p90"/>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90"/>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90"/>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90"/>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90"/>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90"/>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90"/>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90"/>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90"/>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90"/>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90"/>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90"/>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90"/>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90"/>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90"/>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90"/>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90"/>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90"/>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90"/>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90"/>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90"/>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90"/>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90"/>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90"/>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90"/>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90"/>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90"/>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90"/>
          <p:cNvGrpSpPr/>
          <p:nvPr/>
        </p:nvGrpSpPr>
        <p:grpSpPr>
          <a:xfrm>
            <a:off x="2215075" y="2432819"/>
            <a:ext cx="380008" cy="351648"/>
            <a:chOff x="2215075" y="2432819"/>
            <a:chExt cx="380008" cy="351648"/>
          </a:xfrm>
        </p:grpSpPr>
        <p:sp>
          <p:nvSpPr>
            <p:cNvPr id="13155" name="Google Shape;13155;p90"/>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90"/>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90"/>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90"/>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90"/>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90"/>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90"/>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90"/>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90"/>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90"/>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90"/>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90"/>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90"/>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90"/>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90"/>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90"/>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90"/>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90"/>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90"/>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90"/>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90"/>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90"/>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90"/>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90"/>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90"/>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90"/>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90"/>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90"/>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90"/>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90"/>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90"/>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6" name="Google Shape;13186;p90"/>
          <p:cNvGrpSpPr/>
          <p:nvPr/>
        </p:nvGrpSpPr>
        <p:grpSpPr>
          <a:xfrm>
            <a:off x="2661416" y="2422342"/>
            <a:ext cx="344059" cy="340671"/>
            <a:chOff x="2661416" y="2422342"/>
            <a:chExt cx="344059" cy="340671"/>
          </a:xfrm>
        </p:grpSpPr>
        <p:sp>
          <p:nvSpPr>
            <p:cNvPr id="13187" name="Google Shape;13187;p90"/>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90"/>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90"/>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90"/>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90"/>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90"/>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90"/>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90"/>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90"/>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90"/>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90"/>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90"/>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90"/>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0" name="Google Shape;13200;p90"/>
          <p:cNvGrpSpPr/>
          <p:nvPr/>
        </p:nvGrpSpPr>
        <p:grpSpPr>
          <a:xfrm>
            <a:off x="4066510" y="2422342"/>
            <a:ext cx="206876" cy="348470"/>
            <a:chOff x="4066510" y="2422342"/>
            <a:chExt cx="206876" cy="348470"/>
          </a:xfrm>
        </p:grpSpPr>
        <p:sp>
          <p:nvSpPr>
            <p:cNvPr id="13201" name="Google Shape;13201;p90"/>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90"/>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90"/>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90"/>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90"/>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90"/>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90"/>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90"/>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90"/>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90"/>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90"/>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90"/>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3" name="Google Shape;13213;p90"/>
          <p:cNvSpPr/>
          <p:nvPr/>
        </p:nvSpPr>
        <p:spPr>
          <a:xfrm>
            <a:off x="2958206" y="38917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4" name="Google Shape;13214;p90"/>
          <p:cNvGrpSpPr/>
          <p:nvPr/>
        </p:nvGrpSpPr>
        <p:grpSpPr>
          <a:xfrm>
            <a:off x="2617693" y="3817325"/>
            <a:ext cx="420475" cy="326491"/>
            <a:chOff x="2617693" y="3817325"/>
            <a:chExt cx="420475" cy="326491"/>
          </a:xfrm>
        </p:grpSpPr>
        <p:sp>
          <p:nvSpPr>
            <p:cNvPr id="13215" name="Google Shape;13215;p90"/>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90"/>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90"/>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90"/>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90"/>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90"/>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90"/>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90"/>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90"/>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90"/>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90"/>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90"/>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90"/>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90"/>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90"/>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90"/>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90"/>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2" name="Google Shape;13232;p90"/>
          <p:cNvGrpSpPr/>
          <p:nvPr/>
        </p:nvGrpSpPr>
        <p:grpSpPr>
          <a:xfrm>
            <a:off x="3545301" y="2423523"/>
            <a:ext cx="358134" cy="356637"/>
            <a:chOff x="3545301" y="2423523"/>
            <a:chExt cx="358134" cy="356637"/>
          </a:xfrm>
        </p:grpSpPr>
        <p:sp>
          <p:nvSpPr>
            <p:cNvPr id="13233" name="Google Shape;13233;p90"/>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90"/>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90"/>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90"/>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90"/>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90"/>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90"/>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90"/>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90"/>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2" name="Google Shape;13242;p90"/>
          <p:cNvGrpSpPr/>
          <p:nvPr/>
        </p:nvGrpSpPr>
        <p:grpSpPr>
          <a:xfrm>
            <a:off x="5766424" y="4275195"/>
            <a:ext cx="358160" cy="356926"/>
            <a:chOff x="5766424" y="4275195"/>
            <a:chExt cx="358160" cy="356926"/>
          </a:xfrm>
        </p:grpSpPr>
        <p:sp>
          <p:nvSpPr>
            <p:cNvPr id="13243" name="Google Shape;13243;p90"/>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90"/>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90"/>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90"/>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90"/>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90"/>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90"/>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90"/>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90"/>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2" name="Google Shape;13252;p90"/>
          <p:cNvGrpSpPr/>
          <p:nvPr/>
        </p:nvGrpSpPr>
        <p:grpSpPr>
          <a:xfrm>
            <a:off x="3531462" y="3824599"/>
            <a:ext cx="377251" cy="324232"/>
            <a:chOff x="3531462" y="3824599"/>
            <a:chExt cx="377251" cy="324232"/>
          </a:xfrm>
        </p:grpSpPr>
        <p:sp>
          <p:nvSpPr>
            <p:cNvPr id="13253" name="Google Shape;13253;p90"/>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90"/>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90"/>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90"/>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90"/>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90"/>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90"/>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90"/>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90"/>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90"/>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90"/>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4" name="Google Shape;13264;p90"/>
          <p:cNvGrpSpPr/>
          <p:nvPr/>
        </p:nvGrpSpPr>
        <p:grpSpPr>
          <a:xfrm>
            <a:off x="4030586" y="3805246"/>
            <a:ext cx="286523" cy="340566"/>
            <a:chOff x="4030586" y="3805246"/>
            <a:chExt cx="286523" cy="340566"/>
          </a:xfrm>
        </p:grpSpPr>
        <p:sp>
          <p:nvSpPr>
            <p:cNvPr id="13265" name="Google Shape;13265;p90"/>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90"/>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90"/>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90"/>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90"/>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90"/>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90"/>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90"/>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90"/>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90"/>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90"/>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90"/>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90"/>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8" name="Google Shape;13278;p90"/>
          <p:cNvGrpSpPr/>
          <p:nvPr/>
        </p:nvGrpSpPr>
        <p:grpSpPr>
          <a:xfrm>
            <a:off x="2180884" y="2888719"/>
            <a:ext cx="376752" cy="374468"/>
            <a:chOff x="2180884" y="2888719"/>
            <a:chExt cx="376752" cy="374468"/>
          </a:xfrm>
        </p:grpSpPr>
        <p:sp>
          <p:nvSpPr>
            <p:cNvPr id="13279" name="Google Shape;13279;p90"/>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90"/>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90"/>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90"/>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90"/>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90"/>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90"/>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90"/>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90"/>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90"/>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90"/>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90"/>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90"/>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90"/>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3" name="Google Shape;13293;p90"/>
          <p:cNvGrpSpPr/>
          <p:nvPr/>
        </p:nvGrpSpPr>
        <p:grpSpPr>
          <a:xfrm>
            <a:off x="3954432" y="2942999"/>
            <a:ext cx="378249" cy="265909"/>
            <a:chOff x="3954432" y="2942999"/>
            <a:chExt cx="378249" cy="265909"/>
          </a:xfrm>
        </p:grpSpPr>
        <p:sp>
          <p:nvSpPr>
            <p:cNvPr id="13294" name="Google Shape;13294;p90"/>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90"/>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90"/>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90"/>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90"/>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90"/>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90"/>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90"/>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90"/>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3" name="Google Shape;13303;p90"/>
          <p:cNvGrpSpPr/>
          <p:nvPr/>
        </p:nvGrpSpPr>
        <p:grpSpPr>
          <a:xfrm>
            <a:off x="1752137" y="4266608"/>
            <a:ext cx="378512" cy="374756"/>
            <a:chOff x="1752137" y="4266608"/>
            <a:chExt cx="378512" cy="374756"/>
          </a:xfrm>
        </p:grpSpPr>
        <p:sp>
          <p:nvSpPr>
            <p:cNvPr id="13304" name="Google Shape;13304;p90"/>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90"/>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90"/>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90"/>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90"/>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90"/>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90"/>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90"/>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90"/>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90"/>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90"/>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90"/>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90"/>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90"/>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90"/>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90"/>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90"/>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90"/>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90"/>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90"/>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90"/>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5" name="Google Shape;13325;p90"/>
          <p:cNvGrpSpPr/>
          <p:nvPr/>
        </p:nvGrpSpPr>
        <p:grpSpPr>
          <a:xfrm>
            <a:off x="3117788" y="3812546"/>
            <a:ext cx="341065" cy="341065"/>
            <a:chOff x="3117788" y="3812546"/>
            <a:chExt cx="341065" cy="341065"/>
          </a:xfrm>
        </p:grpSpPr>
        <p:sp>
          <p:nvSpPr>
            <p:cNvPr id="13326" name="Google Shape;13326;p90"/>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90"/>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90"/>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90"/>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90"/>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90"/>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2" name="Google Shape;13332;p90"/>
          <p:cNvGrpSpPr/>
          <p:nvPr/>
        </p:nvGrpSpPr>
        <p:grpSpPr>
          <a:xfrm>
            <a:off x="3994400" y="4299932"/>
            <a:ext cx="338281" cy="322657"/>
            <a:chOff x="3994400" y="4299932"/>
            <a:chExt cx="338281" cy="322657"/>
          </a:xfrm>
        </p:grpSpPr>
        <p:sp>
          <p:nvSpPr>
            <p:cNvPr id="13333" name="Google Shape;13333;p90"/>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90"/>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90"/>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90"/>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90"/>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90"/>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90"/>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90"/>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41" name="Google Shape;13341;p90"/>
          <p:cNvSpPr/>
          <p:nvPr/>
        </p:nvSpPr>
        <p:spPr>
          <a:xfrm>
            <a:off x="3700340" y="19656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90"/>
          <p:cNvSpPr/>
          <p:nvPr/>
        </p:nvSpPr>
        <p:spPr>
          <a:xfrm>
            <a:off x="3700340" y="19656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43" name="Google Shape;13343;p90"/>
          <p:cNvGrpSpPr/>
          <p:nvPr/>
        </p:nvGrpSpPr>
        <p:grpSpPr>
          <a:xfrm>
            <a:off x="3573426" y="1965628"/>
            <a:ext cx="302358" cy="374993"/>
            <a:chOff x="3573426" y="1965628"/>
            <a:chExt cx="302358" cy="374993"/>
          </a:xfrm>
        </p:grpSpPr>
        <p:sp>
          <p:nvSpPr>
            <p:cNvPr id="13344" name="Google Shape;13344;p90"/>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90"/>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90"/>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90"/>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90"/>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90"/>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90"/>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90"/>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90"/>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90"/>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90"/>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90"/>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90"/>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90"/>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90"/>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90"/>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90"/>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90"/>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90"/>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90"/>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90"/>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90"/>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90"/>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90"/>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90"/>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90"/>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90"/>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90"/>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90"/>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90"/>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90"/>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90"/>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90"/>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90"/>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90"/>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90"/>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90"/>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90"/>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90"/>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90"/>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90"/>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90"/>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90"/>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90"/>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90"/>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90"/>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90"/>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1" name="Google Shape;13391;p90"/>
          <p:cNvGrpSpPr/>
          <p:nvPr/>
        </p:nvGrpSpPr>
        <p:grpSpPr>
          <a:xfrm>
            <a:off x="3513632" y="2908572"/>
            <a:ext cx="355876" cy="331007"/>
            <a:chOff x="3513632" y="2908572"/>
            <a:chExt cx="355876" cy="331007"/>
          </a:xfrm>
        </p:grpSpPr>
        <p:sp>
          <p:nvSpPr>
            <p:cNvPr id="13392" name="Google Shape;13392;p90"/>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90"/>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90"/>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90"/>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90"/>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90"/>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90"/>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90"/>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90"/>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90"/>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90"/>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90"/>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90"/>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90"/>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90"/>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90"/>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8" name="Google Shape;13408;p90"/>
          <p:cNvGrpSpPr/>
          <p:nvPr/>
        </p:nvGrpSpPr>
        <p:grpSpPr>
          <a:xfrm>
            <a:off x="2694083" y="2888430"/>
            <a:ext cx="235762" cy="374756"/>
            <a:chOff x="2694083" y="2888430"/>
            <a:chExt cx="235762" cy="374756"/>
          </a:xfrm>
        </p:grpSpPr>
        <p:sp>
          <p:nvSpPr>
            <p:cNvPr id="13409" name="Google Shape;13409;p90"/>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90"/>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90"/>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90"/>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90"/>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90"/>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90"/>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90"/>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90"/>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90"/>
          <p:cNvGrpSpPr/>
          <p:nvPr/>
        </p:nvGrpSpPr>
        <p:grpSpPr>
          <a:xfrm>
            <a:off x="871534" y="4300588"/>
            <a:ext cx="357661" cy="311155"/>
            <a:chOff x="871534" y="4300588"/>
            <a:chExt cx="357661" cy="311155"/>
          </a:xfrm>
        </p:grpSpPr>
        <p:sp>
          <p:nvSpPr>
            <p:cNvPr id="13419" name="Google Shape;13419;p90"/>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90"/>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90"/>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90"/>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90"/>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90"/>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90"/>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90"/>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90"/>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90"/>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90"/>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90"/>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90"/>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90"/>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90"/>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90"/>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90"/>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90"/>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90"/>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90"/>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90"/>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0" name="Google Shape;13440;p90"/>
          <p:cNvGrpSpPr/>
          <p:nvPr/>
        </p:nvGrpSpPr>
        <p:grpSpPr>
          <a:xfrm>
            <a:off x="916019" y="3821606"/>
            <a:ext cx="250100" cy="336785"/>
            <a:chOff x="916019" y="3821606"/>
            <a:chExt cx="250100" cy="336785"/>
          </a:xfrm>
        </p:grpSpPr>
        <p:sp>
          <p:nvSpPr>
            <p:cNvPr id="13441" name="Google Shape;13441;p90"/>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90"/>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90"/>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90"/>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90"/>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90"/>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90"/>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90"/>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90"/>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90"/>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90"/>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90"/>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90"/>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4" name="Google Shape;13454;p90"/>
          <p:cNvGrpSpPr/>
          <p:nvPr/>
        </p:nvGrpSpPr>
        <p:grpSpPr>
          <a:xfrm>
            <a:off x="849686" y="2909570"/>
            <a:ext cx="374730" cy="332504"/>
            <a:chOff x="849686" y="2909570"/>
            <a:chExt cx="374730" cy="332504"/>
          </a:xfrm>
        </p:grpSpPr>
        <p:sp>
          <p:nvSpPr>
            <p:cNvPr id="13455" name="Google Shape;13455;p90"/>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90"/>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90"/>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90"/>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90"/>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90"/>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90"/>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90"/>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90"/>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90"/>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90"/>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6" name="Google Shape;13466;p90"/>
          <p:cNvGrpSpPr/>
          <p:nvPr/>
        </p:nvGrpSpPr>
        <p:grpSpPr>
          <a:xfrm>
            <a:off x="1735567" y="2420241"/>
            <a:ext cx="417718" cy="372866"/>
            <a:chOff x="1735567" y="2420241"/>
            <a:chExt cx="417718" cy="372866"/>
          </a:xfrm>
        </p:grpSpPr>
        <p:sp>
          <p:nvSpPr>
            <p:cNvPr id="13467" name="Google Shape;13467;p90"/>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90"/>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90"/>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90"/>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90"/>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90"/>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90"/>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90"/>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90"/>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90"/>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90"/>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90"/>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9" name="Google Shape;13479;p90"/>
          <p:cNvGrpSpPr/>
          <p:nvPr/>
        </p:nvGrpSpPr>
        <p:grpSpPr>
          <a:xfrm>
            <a:off x="3599318" y="4299590"/>
            <a:ext cx="251098" cy="309028"/>
            <a:chOff x="3599318" y="4299590"/>
            <a:chExt cx="251098" cy="309028"/>
          </a:xfrm>
        </p:grpSpPr>
        <p:sp>
          <p:nvSpPr>
            <p:cNvPr id="13480" name="Google Shape;13480;p90"/>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90"/>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90"/>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90"/>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90"/>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90"/>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90"/>
          <p:cNvGrpSpPr/>
          <p:nvPr/>
        </p:nvGrpSpPr>
        <p:grpSpPr>
          <a:xfrm>
            <a:off x="3105998" y="2433240"/>
            <a:ext cx="345818" cy="345056"/>
            <a:chOff x="3105998" y="2433240"/>
            <a:chExt cx="345818" cy="345056"/>
          </a:xfrm>
        </p:grpSpPr>
        <p:sp>
          <p:nvSpPr>
            <p:cNvPr id="13487" name="Google Shape;13487;p90"/>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90"/>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90"/>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90"/>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90"/>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90"/>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90"/>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90"/>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90"/>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90"/>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90"/>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90"/>
          <p:cNvGrpSpPr/>
          <p:nvPr/>
        </p:nvGrpSpPr>
        <p:grpSpPr>
          <a:xfrm>
            <a:off x="1737326" y="2900773"/>
            <a:ext cx="374730" cy="350361"/>
            <a:chOff x="1737326" y="2900773"/>
            <a:chExt cx="374730" cy="350361"/>
          </a:xfrm>
        </p:grpSpPr>
        <p:sp>
          <p:nvSpPr>
            <p:cNvPr id="13499" name="Google Shape;13499;p90"/>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90"/>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90"/>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90"/>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90"/>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90"/>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90"/>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90"/>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90"/>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90"/>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90"/>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90"/>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90"/>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90"/>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90"/>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90"/>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90"/>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6" name="Google Shape;13516;p90"/>
          <p:cNvGrpSpPr/>
          <p:nvPr/>
        </p:nvGrpSpPr>
        <p:grpSpPr>
          <a:xfrm>
            <a:off x="4000676" y="1579396"/>
            <a:ext cx="327226" cy="211603"/>
            <a:chOff x="4000676" y="1579396"/>
            <a:chExt cx="327226" cy="211603"/>
          </a:xfrm>
        </p:grpSpPr>
        <p:sp>
          <p:nvSpPr>
            <p:cNvPr id="13517" name="Google Shape;13517;p90"/>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90"/>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90"/>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90"/>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90"/>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90"/>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90"/>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90"/>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90"/>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90"/>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90"/>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90"/>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90"/>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90"/>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90"/>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90"/>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3" name="Google Shape;13533;p90"/>
          <p:cNvGrpSpPr/>
          <p:nvPr/>
        </p:nvGrpSpPr>
        <p:grpSpPr>
          <a:xfrm>
            <a:off x="2635523" y="1515584"/>
            <a:ext cx="371054" cy="336469"/>
            <a:chOff x="2635523" y="1515584"/>
            <a:chExt cx="371054" cy="336469"/>
          </a:xfrm>
        </p:grpSpPr>
        <p:sp>
          <p:nvSpPr>
            <p:cNvPr id="13534" name="Google Shape;13534;p90"/>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90"/>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90"/>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90"/>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90"/>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90"/>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90"/>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1" name="Google Shape;13541;p90"/>
          <p:cNvGrpSpPr/>
          <p:nvPr/>
        </p:nvGrpSpPr>
        <p:grpSpPr>
          <a:xfrm>
            <a:off x="2231907" y="1520731"/>
            <a:ext cx="311627" cy="326569"/>
            <a:chOff x="2231907" y="1520731"/>
            <a:chExt cx="311627" cy="326569"/>
          </a:xfrm>
        </p:grpSpPr>
        <p:sp>
          <p:nvSpPr>
            <p:cNvPr id="13542" name="Google Shape;13542;p90"/>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90"/>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90"/>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90"/>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90"/>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90"/>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90"/>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90"/>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90"/>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90"/>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90"/>
          <p:cNvGrpSpPr/>
          <p:nvPr/>
        </p:nvGrpSpPr>
        <p:grpSpPr>
          <a:xfrm>
            <a:off x="1340249" y="4301533"/>
            <a:ext cx="311890" cy="304695"/>
            <a:chOff x="1340249" y="4301533"/>
            <a:chExt cx="311890" cy="304695"/>
          </a:xfrm>
        </p:grpSpPr>
        <p:sp>
          <p:nvSpPr>
            <p:cNvPr id="13553" name="Google Shape;13553;p90"/>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90"/>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90"/>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90"/>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90"/>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90"/>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90"/>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90"/>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90"/>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90"/>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90"/>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90"/>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90"/>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90"/>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7" name="Google Shape;13567;p90"/>
          <p:cNvGrpSpPr/>
          <p:nvPr/>
        </p:nvGrpSpPr>
        <p:grpSpPr>
          <a:xfrm>
            <a:off x="1330690" y="3377024"/>
            <a:ext cx="306874" cy="332268"/>
            <a:chOff x="1330690" y="3377024"/>
            <a:chExt cx="306874" cy="332268"/>
          </a:xfrm>
        </p:grpSpPr>
        <p:sp>
          <p:nvSpPr>
            <p:cNvPr id="13568" name="Google Shape;13568;p90"/>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90"/>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90"/>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90"/>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90"/>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90"/>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90"/>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90"/>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90"/>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90"/>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90"/>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90"/>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90"/>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90"/>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90"/>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90"/>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90"/>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90"/>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90"/>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7" name="Google Shape;13587;p90"/>
          <p:cNvGrpSpPr/>
          <p:nvPr/>
        </p:nvGrpSpPr>
        <p:grpSpPr>
          <a:xfrm>
            <a:off x="2650597" y="3381777"/>
            <a:ext cx="341511" cy="324994"/>
            <a:chOff x="2650597" y="3381777"/>
            <a:chExt cx="341511" cy="324994"/>
          </a:xfrm>
        </p:grpSpPr>
        <p:sp>
          <p:nvSpPr>
            <p:cNvPr id="13588" name="Google Shape;13588;p90"/>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90"/>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90"/>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90"/>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90"/>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90"/>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90"/>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90"/>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90"/>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90"/>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90"/>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90"/>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90"/>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90"/>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90"/>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90"/>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90"/>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90"/>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90"/>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90"/>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90"/>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90"/>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90"/>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90"/>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90"/>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90"/>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90"/>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90"/>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90"/>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90"/>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90"/>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90"/>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90"/>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90"/>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90"/>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3" name="Google Shape;13623;p90"/>
          <p:cNvGrpSpPr/>
          <p:nvPr/>
        </p:nvGrpSpPr>
        <p:grpSpPr>
          <a:xfrm>
            <a:off x="1295502" y="2437362"/>
            <a:ext cx="402645" cy="323917"/>
            <a:chOff x="1295502" y="2437362"/>
            <a:chExt cx="402645" cy="323917"/>
          </a:xfrm>
        </p:grpSpPr>
        <p:sp>
          <p:nvSpPr>
            <p:cNvPr id="13624" name="Google Shape;13624;p90"/>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90"/>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90"/>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90"/>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90"/>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90"/>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90"/>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90"/>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90"/>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90"/>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90"/>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90"/>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90"/>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90"/>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90"/>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90"/>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0" name="Google Shape;13640;p90"/>
          <p:cNvGrpSpPr/>
          <p:nvPr/>
        </p:nvGrpSpPr>
        <p:grpSpPr>
          <a:xfrm>
            <a:off x="882590" y="2438360"/>
            <a:ext cx="337310" cy="337047"/>
            <a:chOff x="882590" y="2438360"/>
            <a:chExt cx="337310" cy="337047"/>
          </a:xfrm>
        </p:grpSpPr>
        <p:sp>
          <p:nvSpPr>
            <p:cNvPr id="13641" name="Google Shape;13641;p90"/>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90"/>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90"/>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90"/>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90"/>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90"/>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90"/>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90"/>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90"/>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90"/>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90"/>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90"/>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90"/>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90"/>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90"/>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90"/>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90"/>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90"/>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90"/>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90"/>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90"/>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90"/>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90"/>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90"/>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5" name="Google Shape;13665;p90"/>
          <p:cNvGrpSpPr/>
          <p:nvPr/>
        </p:nvGrpSpPr>
        <p:grpSpPr>
          <a:xfrm>
            <a:off x="4885060" y="1518788"/>
            <a:ext cx="385786" cy="342588"/>
            <a:chOff x="4885060" y="1518788"/>
            <a:chExt cx="385786" cy="342588"/>
          </a:xfrm>
        </p:grpSpPr>
        <p:sp>
          <p:nvSpPr>
            <p:cNvPr id="13666" name="Google Shape;13666;p90"/>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90"/>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90"/>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90"/>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90"/>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90"/>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90"/>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90"/>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90"/>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90"/>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90"/>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90"/>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90"/>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90"/>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90"/>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90"/>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90"/>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90"/>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90"/>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90"/>
          <p:cNvGrpSpPr/>
          <p:nvPr/>
        </p:nvGrpSpPr>
        <p:grpSpPr>
          <a:xfrm>
            <a:off x="5394478" y="1514533"/>
            <a:ext cx="249076" cy="351096"/>
            <a:chOff x="5394478" y="1514533"/>
            <a:chExt cx="249076" cy="351096"/>
          </a:xfrm>
        </p:grpSpPr>
        <p:sp>
          <p:nvSpPr>
            <p:cNvPr id="13686" name="Google Shape;13686;p90"/>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90"/>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90"/>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90"/>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90"/>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90"/>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90"/>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90"/>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90"/>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90"/>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90"/>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90"/>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90"/>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90"/>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90"/>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90"/>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90"/>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90"/>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90"/>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90"/>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6" name="Google Shape;13706;p90"/>
          <p:cNvGrpSpPr/>
          <p:nvPr/>
        </p:nvGrpSpPr>
        <p:grpSpPr>
          <a:xfrm>
            <a:off x="5782259" y="1512012"/>
            <a:ext cx="356138" cy="356138"/>
            <a:chOff x="5782259" y="1512012"/>
            <a:chExt cx="356138" cy="356138"/>
          </a:xfrm>
        </p:grpSpPr>
        <p:sp>
          <p:nvSpPr>
            <p:cNvPr id="13707" name="Google Shape;13707;p90"/>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90"/>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90"/>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90"/>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90"/>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90"/>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90"/>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90"/>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90"/>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90"/>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90"/>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8" name="Google Shape;13718;p90"/>
          <p:cNvGrpSpPr/>
          <p:nvPr/>
        </p:nvGrpSpPr>
        <p:grpSpPr>
          <a:xfrm>
            <a:off x="6229598" y="1518052"/>
            <a:ext cx="343560" cy="343822"/>
            <a:chOff x="6229598" y="1518052"/>
            <a:chExt cx="343560" cy="343822"/>
          </a:xfrm>
        </p:grpSpPr>
        <p:sp>
          <p:nvSpPr>
            <p:cNvPr id="13719" name="Google Shape;13719;p90"/>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90"/>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90"/>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90"/>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90"/>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90"/>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90"/>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90"/>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90"/>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90"/>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90"/>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90"/>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90"/>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90"/>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90"/>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90"/>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90"/>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90"/>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90"/>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8" name="Google Shape;13738;p90"/>
          <p:cNvGrpSpPr/>
          <p:nvPr/>
        </p:nvGrpSpPr>
        <p:grpSpPr>
          <a:xfrm>
            <a:off x="870773" y="3357985"/>
            <a:ext cx="342824" cy="351228"/>
            <a:chOff x="870773" y="3357985"/>
            <a:chExt cx="342824" cy="351228"/>
          </a:xfrm>
        </p:grpSpPr>
        <p:sp>
          <p:nvSpPr>
            <p:cNvPr id="13739" name="Google Shape;13739;p90"/>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90"/>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90"/>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90"/>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90"/>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90"/>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90"/>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90"/>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7" name="Google Shape;13747;p90"/>
          <p:cNvGrpSpPr/>
          <p:nvPr/>
        </p:nvGrpSpPr>
        <p:grpSpPr>
          <a:xfrm>
            <a:off x="2743084" y="4299590"/>
            <a:ext cx="159372" cy="308896"/>
            <a:chOff x="2743084" y="4299590"/>
            <a:chExt cx="159372" cy="308896"/>
          </a:xfrm>
        </p:grpSpPr>
        <p:sp>
          <p:nvSpPr>
            <p:cNvPr id="13748" name="Google Shape;13748;p90"/>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90"/>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90"/>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90"/>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90"/>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90"/>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90"/>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90"/>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90"/>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90"/>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90"/>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90"/>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90"/>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90"/>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90"/>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3" name="Google Shape;13763;p90"/>
          <p:cNvGrpSpPr/>
          <p:nvPr/>
        </p:nvGrpSpPr>
        <p:grpSpPr>
          <a:xfrm>
            <a:off x="1293506" y="2939716"/>
            <a:ext cx="374730" cy="272211"/>
            <a:chOff x="1293506" y="2939716"/>
            <a:chExt cx="374730" cy="272211"/>
          </a:xfrm>
        </p:grpSpPr>
        <p:sp>
          <p:nvSpPr>
            <p:cNvPr id="13764" name="Google Shape;13764;p90"/>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90"/>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90"/>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90"/>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90"/>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90"/>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90"/>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90"/>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90"/>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90"/>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90"/>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90"/>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90"/>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90"/>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90"/>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90"/>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90"/>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90"/>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90"/>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90"/>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90"/>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90"/>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90"/>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90"/>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90"/>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90"/>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90"/>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90"/>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90"/>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90"/>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90"/>
          <p:cNvGrpSpPr/>
          <p:nvPr/>
        </p:nvGrpSpPr>
        <p:grpSpPr>
          <a:xfrm>
            <a:off x="6669900" y="1505474"/>
            <a:ext cx="345083" cy="369216"/>
            <a:chOff x="6669900" y="1505474"/>
            <a:chExt cx="345083" cy="369216"/>
          </a:xfrm>
        </p:grpSpPr>
        <p:sp>
          <p:nvSpPr>
            <p:cNvPr id="13795" name="Google Shape;13795;p90"/>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90"/>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90"/>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90"/>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90"/>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90"/>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90"/>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90"/>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90"/>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90"/>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90"/>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90"/>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90"/>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90"/>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90"/>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90"/>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90"/>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90"/>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90"/>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90"/>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90"/>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90"/>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90"/>
          <p:cNvGrpSpPr/>
          <p:nvPr/>
        </p:nvGrpSpPr>
        <p:grpSpPr>
          <a:xfrm>
            <a:off x="7117003" y="1518000"/>
            <a:ext cx="333003" cy="344085"/>
            <a:chOff x="7117003" y="1518000"/>
            <a:chExt cx="333003" cy="344085"/>
          </a:xfrm>
        </p:grpSpPr>
        <p:sp>
          <p:nvSpPr>
            <p:cNvPr id="13818" name="Google Shape;13818;p90"/>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90"/>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90"/>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90"/>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90"/>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90"/>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90"/>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90"/>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90"/>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90"/>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90"/>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90"/>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90"/>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90"/>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90"/>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90"/>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90"/>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90"/>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90"/>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90"/>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90"/>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90"/>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90"/>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90"/>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90"/>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90"/>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90"/>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90"/>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90"/>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90"/>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90"/>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90"/>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90"/>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90"/>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90"/>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90"/>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90"/>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90"/>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6" name="Google Shape;13856;p90"/>
          <p:cNvGrpSpPr/>
          <p:nvPr/>
        </p:nvGrpSpPr>
        <p:grpSpPr>
          <a:xfrm>
            <a:off x="2200238" y="4289165"/>
            <a:ext cx="374756" cy="329300"/>
            <a:chOff x="2200238" y="4289165"/>
            <a:chExt cx="374756" cy="329300"/>
          </a:xfrm>
        </p:grpSpPr>
        <p:sp>
          <p:nvSpPr>
            <p:cNvPr id="13857" name="Google Shape;13857;p90"/>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90"/>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90"/>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90"/>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90"/>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90"/>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90"/>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90"/>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90"/>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90"/>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90"/>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90"/>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90"/>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90"/>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90"/>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90"/>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90"/>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90"/>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90"/>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90"/>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90"/>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90"/>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9" name="Google Shape;13879;p90"/>
          <p:cNvGrpSpPr/>
          <p:nvPr/>
        </p:nvGrpSpPr>
        <p:grpSpPr>
          <a:xfrm>
            <a:off x="7556043" y="1499959"/>
            <a:ext cx="337283" cy="380192"/>
            <a:chOff x="7556043" y="1499959"/>
            <a:chExt cx="337283" cy="380192"/>
          </a:xfrm>
        </p:grpSpPr>
        <p:sp>
          <p:nvSpPr>
            <p:cNvPr id="13880" name="Google Shape;13880;p90"/>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90"/>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90"/>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90"/>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90"/>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90"/>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90"/>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90"/>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90"/>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90"/>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90"/>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90"/>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90"/>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90"/>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4" name="Google Shape;13894;p90"/>
          <p:cNvGrpSpPr/>
          <p:nvPr/>
        </p:nvGrpSpPr>
        <p:grpSpPr>
          <a:xfrm>
            <a:off x="7992826" y="1517790"/>
            <a:ext cx="317431" cy="344584"/>
            <a:chOff x="7992826" y="1517790"/>
            <a:chExt cx="317431" cy="344584"/>
          </a:xfrm>
        </p:grpSpPr>
        <p:sp>
          <p:nvSpPr>
            <p:cNvPr id="13895" name="Google Shape;13895;p90"/>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90"/>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90"/>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90"/>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90"/>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90"/>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90"/>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90"/>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90"/>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90"/>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90"/>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90"/>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90"/>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90"/>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90"/>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90"/>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90"/>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2" name="Google Shape;13912;p90"/>
          <p:cNvGrpSpPr/>
          <p:nvPr/>
        </p:nvGrpSpPr>
        <p:grpSpPr>
          <a:xfrm>
            <a:off x="4864446" y="3340207"/>
            <a:ext cx="395607" cy="387414"/>
            <a:chOff x="4864446" y="3340207"/>
            <a:chExt cx="395607" cy="387414"/>
          </a:xfrm>
        </p:grpSpPr>
        <p:sp>
          <p:nvSpPr>
            <p:cNvPr id="13913" name="Google Shape;13913;p90"/>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90"/>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90"/>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90"/>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90"/>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90"/>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90"/>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90"/>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90"/>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90"/>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90"/>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90"/>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90"/>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90"/>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90"/>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90"/>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90"/>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90"/>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90"/>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90"/>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90"/>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90"/>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90"/>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90"/>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90"/>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90"/>
          <p:cNvGrpSpPr/>
          <p:nvPr/>
        </p:nvGrpSpPr>
        <p:grpSpPr>
          <a:xfrm>
            <a:off x="3130367" y="4324485"/>
            <a:ext cx="297342" cy="258871"/>
            <a:chOff x="3130367" y="4324485"/>
            <a:chExt cx="297342" cy="258871"/>
          </a:xfrm>
        </p:grpSpPr>
        <p:sp>
          <p:nvSpPr>
            <p:cNvPr id="13939" name="Google Shape;13939;p90"/>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90"/>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90"/>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90"/>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90"/>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90"/>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90"/>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90"/>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90"/>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90"/>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90"/>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90"/>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90"/>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90"/>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90"/>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90"/>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90"/>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90"/>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90"/>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90"/>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90"/>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90"/>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90"/>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90"/>
          <p:cNvGrpSpPr/>
          <p:nvPr/>
        </p:nvGrpSpPr>
        <p:grpSpPr>
          <a:xfrm>
            <a:off x="5302988" y="3389839"/>
            <a:ext cx="394609" cy="286523"/>
            <a:chOff x="5302988" y="3389839"/>
            <a:chExt cx="394609" cy="286523"/>
          </a:xfrm>
        </p:grpSpPr>
        <p:sp>
          <p:nvSpPr>
            <p:cNvPr id="13963" name="Google Shape;13963;p90"/>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90"/>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90"/>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90"/>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90"/>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90"/>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90"/>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90"/>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90"/>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90"/>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90"/>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90"/>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90"/>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90"/>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90"/>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90"/>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90"/>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90"/>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90"/>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90"/>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90"/>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90"/>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90"/>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90"/>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90"/>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90"/>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90"/>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90"/>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90"/>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90"/>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90"/>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90"/>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90"/>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6" name="Google Shape;13996;p90"/>
          <p:cNvSpPr/>
          <p:nvPr/>
        </p:nvSpPr>
        <p:spPr>
          <a:xfrm>
            <a:off x="5741031" y="36175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7" name="Google Shape;13997;p90"/>
          <p:cNvGrpSpPr/>
          <p:nvPr/>
        </p:nvGrpSpPr>
        <p:grpSpPr>
          <a:xfrm>
            <a:off x="3060752" y="2903609"/>
            <a:ext cx="390565" cy="359578"/>
            <a:chOff x="3060752" y="2903609"/>
            <a:chExt cx="390565" cy="359578"/>
          </a:xfrm>
        </p:grpSpPr>
        <p:sp>
          <p:nvSpPr>
            <p:cNvPr id="13998" name="Google Shape;13998;p90"/>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90"/>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90"/>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90"/>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90"/>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90"/>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90"/>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90"/>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90"/>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90"/>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90"/>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90"/>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90"/>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90"/>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90"/>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90"/>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90"/>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90"/>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90"/>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90"/>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90"/>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90"/>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90"/>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90"/>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90"/>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90"/>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90"/>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90"/>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90"/>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90"/>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90"/>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90"/>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90"/>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90"/>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2" name="Google Shape;14032;p90"/>
          <p:cNvGrpSpPr/>
          <p:nvPr/>
        </p:nvGrpSpPr>
        <p:grpSpPr>
          <a:xfrm>
            <a:off x="5741031" y="3386057"/>
            <a:ext cx="394609" cy="294585"/>
            <a:chOff x="5741031" y="3386057"/>
            <a:chExt cx="394609" cy="294585"/>
          </a:xfrm>
        </p:grpSpPr>
        <p:sp>
          <p:nvSpPr>
            <p:cNvPr id="14033" name="Google Shape;14033;p90"/>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90"/>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90"/>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90"/>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90"/>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90"/>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90"/>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90"/>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90"/>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90"/>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90"/>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90"/>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90"/>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90"/>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90"/>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90"/>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90"/>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90"/>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90"/>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90"/>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90"/>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90"/>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90"/>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90"/>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90"/>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90"/>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90"/>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90"/>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90"/>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90"/>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3" name="Google Shape;14063;p90"/>
          <p:cNvSpPr/>
          <p:nvPr/>
        </p:nvSpPr>
        <p:spPr>
          <a:xfrm>
            <a:off x="6560317" y="35647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4" name="Google Shape;14064;p90"/>
          <p:cNvGrpSpPr/>
          <p:nvPr/>
        </p:nvGrpSpPr>
        <p:grpSpPr>
          <a:xfrm>
            <a:off x="6179074" y="3368726"/>
            <a:ext cx="394609" cy="328749"/>
            <a:chOff x="6179074" y="3368726"/>
            <a:chExt cx="394609" cy="328749"/>
          </a:xfrm>
        </p:grpSpPr>
        <p:sp>
          <p:nvSpPr>
            <p:cNvPr id="14065" name="Google Shape;14065;p90"/>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90"/>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90"/>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90"/>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90"/>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90"/>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90"/>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90"/>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90"/>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90"/>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90"/>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90"/>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90"/>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90"/>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90"/>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90"/>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90"/>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90"/>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90"/>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90"/>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90"/>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90"/>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90"/>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90"/>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90"/>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90"/>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90"/>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90"/>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90"/>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90"/>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90"/>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90"/>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90"/>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90"/>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90"/>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90"/>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90"/>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90"/>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90"/>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90"/>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90"/>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90"/>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90"/>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90"/>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90"/>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90"/>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90"/>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90"/>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90"/>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90"/>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90"/>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90"/>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90"/>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90"/>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90"/>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90"/>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90"/>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90"/>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90"/>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90"/>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90"/>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90"/>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90"/>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90"/>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90"/>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90"/>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90"/>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90"/>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90"/>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90"/>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90"/>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90"/>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90"/>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90"/>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90"/>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90"/>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90"/>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90"/>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90"/>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90"/>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90"/>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90"/>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90"/>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8" name="Google Shape;14148;p90"/>
          <p:cNvGrpSpPr/>
          <p:nvPr/>
        </p:nvGrpSpPr>
        <p:grpSpPr>
          <a:xfrm>
            <a:off x="7054924" y="3367728"/>
            <a:ext cx="394583" cy="331007"/>
            <a:chOff x="7054924" y="3367728"/>
            <a:chExt cx="394583" cy="331007"/>
          </a:xfrm>
        </p:grpSpPr>
        <p:sp>
          <p:nvSpPr>
            <p:cNvPr id="14149" name="Google Shape;14149;p90"/>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90"/>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90"/>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90"/>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90"/>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90"/>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90"/>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90"/>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90"/>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90"/>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90"/>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90"/>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90"/>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90"/>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90"/>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4" name="Google Shape;14164;p90"/>
          <p:cNvGrpSpPr/>
          <p:nvPr/>
        </p:nvGrpSpPr>
        <p:grpSpPr>
          <a:xfrm>
            <a:off x="7492967" y="3361425"/>
            <a:ext cx="394583" cy="343586"/>
            <a:chOff x="7492967" y="3361425"/>
            <a:chExt cx="394583" cy="343586"/>
          </a:xfrm>
        </p:grpSpPr>
        <p:sp>
          <p:nvSpPr>
            <p:cNvPr id="14165" name="Google Shape;14165;p90"/>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90"/>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90"/>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90"/>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90"/>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90"/>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90"/>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90"/>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90"/>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90"/>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90"/>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90"/>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90"/>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90"/>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90"/>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90"/>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90"/>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90"/>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90"/>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90"/>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90"/>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90"/>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90"/>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8" name="Google Shape;14188;p90"/>
          <p:cNvGrpSpPr/>
          <p:nvPr/>
        </p:nvGrpSpPr>
        <p:grpSpPr>
          <a:xfrm>
            <a:off x="7935527" y="3353154"/>
            <a:ext cx="385287" cy="360156"/>
            <a:chOff x="7935527" y="3353154"/>
            <a:chExt cx="385287" cy="360156"/>
          </a:xfrm>
        </p:grpSpPr>
        <p:sp>
          <p:nvSpPr>
            <p:cNvPr id="14189" name="Google Shape;14189;p90"/>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90"/>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90"/>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90"/>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90"/>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90"/>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90"/>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90"/>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90"/>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90"/>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90"/>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90"/>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90"/>
          <p:cNvGrpSpPr/>
          <p:nvPr/>
        </p:nvGrpSpPr>
        <p:grpSpPr>
          <a:xfrm>
            <a:off x="5319821" y="1986242"/>
            <a:ext cx="348103" cy="348103"/>
            <a:chOff x="5319821" y="1986242"/>
            <a:chExt cx="348103" cy="348103"/>
          </a:xfrm>
        </p:grpSpPr>
        <p:sp>
          <p:nvSpPr>
            <p:cNvPr id="14202" name="Google Shape;14202;p90"/>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90"/>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90"/>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90"/>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90"/>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90"/>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90"/>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90"/>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90"/>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90"/>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90"/>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90"/>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90"/>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90"/>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90"/>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90"/>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90"/>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90"/>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90"/>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90"/>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90"/>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90"/>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90"/>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90"/>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90"/>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90"/>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90"/>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90"/>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90"/>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90"/>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90"/>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90"/>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90"/>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90"/>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90"/>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90"/>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90"/>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9" name="Google Shape;14239;p90"/>
          <p:cNvGrpSpPr/>
          <p:nvPr/>
        </p:nvGrpSpPr>
        <p:grpSpPr>
          <a:xfrm>
            <a:off x="5765926" y="1976683"/>
            <a:ext cx="348339" cy="348103"/>
            <a:chOff x="5765926" y="1976683"/>
            <a:chExt cx="348339" cy="348103"/>
          </a:xfrm>
        </p:grpSpPr>
        <p:sp>
          <p:nvSpPr>
            <p:cNvPr id="14240" name="Google Shape;14240;p90"/>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90"/>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90"/>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90"/>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90"/>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90"/>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90"/>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90"/>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90"/>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90"/>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90"/>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90"/>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90"/>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90"/>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90"/>
          <p:cNvGrpSpPr/>
          <p:nvPr/>
        </p:nvGrpSpPr>
        <p:grpSpPr>
          <a:xfrm>
            <a:off x="6191390" y="1981489"/>
            <a:ext cx="389068" cy="347787"/>
            <a:chOff x="6191390" y="1981489"/>
            <a:chExt cx="389068" cy="347787"/>
          </a:xfrm>
        </p:grpSpPr>
        <p:sp>
          <p:nvSpPr>
            <p:cNvPr id="14255" name="Google Shape;14255;p90"/>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90"/>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90"/>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90"/>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90"/>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90"/>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90"/>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2" name="Google Shape;14262;p90"/>
          <p:cNvGrpSpPr/>
          <p:nvPr/>
        </p:nvGrpSpPr>
        <p:grpSpPr>
          <a:xfrm>
            <a:off x="6657846" y="2007591"/>
            <a:ext cx="348103" cy="295714"/>
            <a:chOff x="6657846" y="2007591"/>
            <a:chExt cx="348103" cy="295714"/>
          </a:xfrm>
        </p:grpSpPr>
        <p:sp>
          <p:nvSpPr>
            <p:cNvPr id="14263" name="Google Shape;14263;p90"/>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90"/>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90"/>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90"/>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90"/>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90"/>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90"/>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90"/>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90"/>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90"/>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90"/>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90"/>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90"/>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90"/>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90"/>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90"/>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90"/>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90"/>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90"/>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90"/>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90"/>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90"/>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90"/>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90"/>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90"/>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90"/>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9" name="Google Shape;14289;p90"/>
          <p:cNvGrpSpPr/>
          <p:nvPr/>
        </p:nvGrpSpPr>
        <p:grpSpPr>
          <a:xfrm>
            <a:off x="7104188" y="1971904"/>
            <a:ext cx="347341" cy="348103"/>
            <a:chOff x="7104188" y="1971904"/>
            <a:chExt cx="347341" cy="348103"/>
          </a:xfrm>
        </p:grpSpPr>
        <p:sp>
          <p:nvSpPr>
            <p:cNvPr id="14290" name="Google Shape;14290;p90"/>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90"/>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90"/>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90"/>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90"/>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90"/>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90"/>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90"/>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90"/>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90"/>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90"/>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90"/>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90"/>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90"/>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90"/>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90"/>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90"/>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90"/>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90"/>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90"/>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90"/>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90"/>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90"/>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90"/>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90"/>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90"/>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90"/>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90"/>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90"/>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90"/>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0" name="Google Shape;14320;p90"/>
          <p:cNvGrpSpPr/>
          <p:nvPr/>
        </p:nvGrpSpPr>
        <p:grpSpPr>
          <a:xfrm>
            <a:off x="7551264" y="1971904"/>
            <a:ext cx="344321" cy="348155"/>
            <a:chOff x="7551264" y="1971904"/>
            <a:chExt cx="344321" cy="348155"/>
          </a:xfrm>
        </p:grpSpPr>
        <p:sp>
          <p:nvSpPr>
            <p:cNvPr id="14321" name="Google Shape;14321;p90"/>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90"/>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90"/>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90"/>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90"/>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90"/>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90"/>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90"/>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90"/>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90"/>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90"/>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90"/>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90"/>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90"/>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90"/>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90"/>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90"/>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90"/>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90"/>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0" name="Google Shape;14340;p90"/>
          <p:cNvGrpSpPr/>
          <p:nvPr/>
        </p:nvGrpSpPr>
        <p:grpSpPr>
          <a:xfrm>
            <a:off x="7992065" y="1971904"/>
            <a:ext cx="351621" cy="348103"/>
            <a:chOff x="7992065" y="1971904"/>
            <a:chExt cx="351621" cy="348103"/>
          </a:xfrm>
        </p:grpSpPr>
        <p:sp>
          <p:nvSpPr>
            <p:cNvPr id="14341" name="Google Shape;14341;p90"/>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90"/>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90"/>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90"/>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90"/>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90"/>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90"/>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90"/>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90"/>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90"/>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90"/>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90"/>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90"/>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90"/>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90"/>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6" name="Google Shape;14356;p90"/>
          <p:cNvGrpSpPr/>
          <p:nvPr/>
        </p:nvGrpSpPr>
        <p:grpSpPr>
          <a:xfrm>
            <a:off x="4911189" y="3793455"/>
            <a:ext cx="296580" cy="364935"/>
            <a:chOff x="4911189" y="3793455"/>
            <a:chExt cx="296580" cy="364935"/>
          </a:xfrm>
        </p:grpSpPr>
        <p:sp>
          <p:nvSpPr>
            <p:cNvPr id="14357" name="Google Shape;14357;p90"/>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90"/>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90"/>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90"/>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90"/>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90"/>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90"/>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90"/>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90"/>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90"/>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90"/>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90"/>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90"/>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90"/>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90"/>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90"/>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90"/>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90"/>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90"/>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90"/>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7" name="Google Shape;14377;p90"/>
          <p:cNvGrpSpPr/>
          <p:nvPr/>
        </p:nvGrpSpPr>
        <p:grpSpPr>
          <a:xfrm>
            <a:off x="5341433" y="3793271"/>
            <a:ext cx="330272" cy="329117"/>
            <a:chOff x="5341433" y="3793271"/>
            <a:chExt cx="330272" cy="329117"/>
          </a:xfrm>
        </p:grpSpPr>
        <p:sp>
          <p:nvSpPr>
            <p:cNvPr id="14378" name="Google Shape;14378;p90"/>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90"/>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90"/>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90"/>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90"/>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90"/>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90"/>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90"/>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90"/>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90"/>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90"/>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90"/>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90"/>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90"/>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90"/>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90"/>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4" name="Google Shape;14394;p90"/>
          <p:cNvGrpSpPr/>
          <p:nvPr/>
        </p:nvGrpSpPr>
        <p:grpSpPr>
          <a:xfrm>
            <a:off x="5744051" y="3766250"/>
            <a:ext cx="428511" cy="383186"/>
            <a:chOff x="5744051" y="3766250"/>
            <a:chExt cx="428511" cy="383186"/>
          </a:xfrm>
        </p:grpSpPr>
        <p:sp>
          <p:nvSpPr>
            <p:cNvPr id="14395" name="Google Shape;14395;p90"/>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90"/>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90"/>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90"/>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90"/>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90"/>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90"/>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90"/>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90"/>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90"/>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90"/>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90"/>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90"/>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90"/>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90"/>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90"/>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90"/>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2" name="Google Shape;14412;p90"/>
          <p:cNvGrpSpPr/>
          <p:nvPr/>
        </p:nvGrpSpPr>
        <p:grpSpPr>
          <a:xfrm>
            <a:off x="6678697" y="3793324"/>
            <a:ext cx="342824" cy="328985"/>
            <a:chOff x="6678697" y="3793324"/>
            <a:chExt cx="342824" cy="328985"/>
          </a:xfrm>
        </p:grpSpPr>
        <p:sp>
          <p:nvSpPr>
            <p:cNvPr id="14413" name="Google Shape;14413;p90"/>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90"/>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90"/>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90"/>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90"/>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90"/>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90"/>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90"/>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1" name="Google Shape;14421;p90"/>
          <p:cNvGrpSpPr/>
          <p:nvPr/>
        </p:nvGrpSpPr>
        <p:grpSpPr>
          <a:xfrm>
            <a:off x="7101903" y="3762022"/>
            <a:ext cx="398627" cy="392088"/>
            <a:chOff x="7101903" y="3762022"/>
            <a:chExt cx="398627" cy="392088"/>
          </a:xfrm>
        </p:grpSpPr>
        <p:sp>
          <p:nvSpPr>
            <p:cNvPr id="14422" name="Google Shape;14422;p90"/>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90"/>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90"/>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90"/>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90"/>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90"/>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90"/>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90"/>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90"/>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90"/>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90"/>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90"/>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90"/>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90"/>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90"/>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90"/>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90"/>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90"/>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90"/>
          <p:cNvGrpSpPr/>
          <p:nvPr/>
        </p:nvGrpSpPr>
        <p:grpSpPr>
          <a:xfrm>
            <a:off x="7541469" y="3793455"/>
            <a:ext cx="407897" cy="328985"/>
            <a:chOff x="7541469" y="3793455"/>
            <a:chExt cx="407897" cy="328985"/>
          </a:xfrm>
        </p:grpSpPr>
        <p:sp>
          <p:nvSpPr>
            <p:cNvPr id="14441" name="Google Shape;14441;p90"/>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90"/>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90"/>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90"/>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90"/>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90"/>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90"/>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90"/>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90"/>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90"/>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90"/>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90"/>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90"/>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90"/>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90"/>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90"/>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90"/>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90"/>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90"/>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90"/>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90"/>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90"/>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90"/>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90"/>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90"/>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90"/>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90"/>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90"/>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90"/>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90"/>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1" name="Google Shape;14471;p90"/>
          <p:cNvGrpSpPr/>
          <p:nvPr/>
        </p:nvGrpSpPr>
        <p:grpSpPr>
          <a:xfrm>
            <a:off x="5310288" y="2956312"/>
            <a:ext cx="432292" cy="264412"/>
            <a:chOff x="5310288" y="2956312"/>
            <a:chExt cx="432292" cy="264412"/>
          </a:xfrm>
        </p:grpSpPr>
        <p:sp>
          <p:nvSpPr>
            <p:cNvPr id="14472" name="Google Shape;14472;p90"/>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90"/>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90"/>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90"/>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90"/>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90"/>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90"/>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90"/>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90"/>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90"/>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90"/>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90"/>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90"/>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90"/>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90"/>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90"/>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90"/>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90"/>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90"/>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90"/>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90"/>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90"/>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90"/>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90"/>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90"/>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90"/>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90"/>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9" name="Google Shape;14499;p90"/>
          <p:cNvGrpSpPr/>
          <p:nvPr/>
        </p:nvGrpSpPr>
        <p:grpSpPr>
          <a:xfrm>
            <a:off x="4879047" y="2432320"/>
            <a:ext cx="398075" cy="340303"/>
            <a:chOff x="4879047" y="2432320"/>
            <a:chExt cx="398075" cy="340303"/>
          </a:xfrm>
        </p:grpSpPr>
        <p:sp>
          <p:nvSpPr>
            <p:cNvPr id="14500" name="Google Shape;14500;p90"/>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90"/>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90"/>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90"/>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90"/>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90"/>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90"/>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90"/>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90"/>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90"/>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90"/>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90"/>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90"/>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90"/>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90"/>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90"/>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90"/>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90"/>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90"/>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90"/>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90"/>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90"/>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90"/>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90"/>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90"/>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90"/>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6" name="Google Shape;14526;p90"/>
          <p:cNvGrpSpPr/>
          <p:nvPr/>
        </p:nvGrpSpPr>
        <p:grpSpPr>
          <a:xfrm>
            <a:off x="5388701" y="2393823"/>
            <a:ext cx="280982" cy="395896"/>
            <a:chOff x="5388701" y="2393823"/>
            <a:chExt cx="280982" cy="395896"/>
          </a:xfrm>
        </p:grpSpPr>
        <p:sp>
          <p:nvSpPr>
            <p:cNvPr id="14527" name="Google Shape;14527;p90"/>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90"/>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90"/>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90"/>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90"/>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90"/>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90"/>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90"/>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90"/>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90"/>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90"/>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90"/>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90"/>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90"/>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90"/>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90"/>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90"/>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90"/>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90"/>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90"/>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90"/>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90"/>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90"/>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90"/>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90"/>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90"/>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90"/>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90"/>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90"/>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90"/>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7" name="Google Shape;14557;p90"/>
          <p:cNvGrpSpPr/>
          <p:nvPr/>
        </p:nvGrpSpPr>
        <p:grpSpPr>
          <a:xfrm>
            <a:off x="5743289" y="2439122"/>
            <a:ext cx="444871" cy="316407"/>
            <a:chOff x="5743289" y="2439122"/>
            <a:chExt cx="444871" cy="316407"/>
          </a:xfrm>
        </p:grpSpPr>
        <p:sp>
          <p:nvSpPr>
            <p:cNvPr id="14558" name="Google Shape;14558;p90"/>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90"/>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90"/>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90"/>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90"/>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90"/>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90"/>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90"/>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90"/>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90"/>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90"/>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90"/>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90"/>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90"/>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90"/>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90"/>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90"/>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90"/>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90"/>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90"/>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90"/>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90"/>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90"/>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90"/>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90"/>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90"/>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90"/>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90"/>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90"/>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7" name="Google Shape;14587;p90"/>
          <p:cNvGrpSpPr/>
          <p:nvPr/>
        </p:nvGrpSpPr>
        <p:grpSpPr>
          <a:xfrm>
            <a:off x="6230360" y="2432583"/>
            <a:ext cx="351359" cy="363412"/>
            <a:chOff x="6230360" y="2432583"/>
            <a:chExt cx="351359" cy="363412"/>
          </a:xfrm>
        </p:grpSpPr>
        <p:sp>
          <p:nvSpPr>
            <p:cNvPr id="14588" name="Google Shape;14588;p90"/>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90"/>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90"/>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90"/>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90"/>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90"/>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90"/>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90"/>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90"/>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90"/>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90"/>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90"/>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90"/>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90"/>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90"/>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90"/>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90"/>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90"/>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90"/>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90"/>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90"/>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9" name="Google Shape;14609;p90"/>
          <p:cNvGrpSpPr/>
          <p:nvPr/>
        </p:nvGrpSpPr>
        <p:grpSpPr>
          <a:xfrm>
            <a:off x="6633976" y="2459552"/>
            <a:ext cx="387781" cy="286680"/>
            <a:chOff x="6633976" y="2459552"/>
            <a:chExt cx="387781" cy="286680"/>
          </a:xfrm>
        </p:grpSpPr>
        <p:sp>
          <p:nvSpPr>
            <p:cNvPr id="14610" name="Google Shape;14610;p90"/>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90"/>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90"/>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90"/>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90"/>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90"/>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90"/>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7" name="Google Shape;14617;p90"/>
          <p:cNvGrpSpPr/>
          <p:nvPr/>
        </p:nvGrpSpPr>
        <p:grpSpPr>
          <a:xfrm>
            <a:off x="7091110" y="2428565"/>
            <a:ext cx="376989" cy="348864"/>
            <a:chOff x="7091110" y="2428565"/>
            <a:chExt cx="376989" cy="348864"/>
          </a:xfrm>
        </p:grpSpPr>
        <p:sp>
          <p:nvSpPr>
            <p:cNvPr id="14618" name="Google Shape;14618;p90"/>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90"/>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90"/>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90"/>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90"/>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90"/>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90"/>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90"/>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90"/>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90"/>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90"/>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90"/>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90"/>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90"/>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90"/>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90"/>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90"/>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90"/>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90"/>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90"/>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90"/>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90"/>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90"/>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90"/>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90"/>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90"/>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90"/>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90"/>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90"/>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90"/>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90"/>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9" name="Google Shape;14649;p90"/>
          <p:cNvGrpSpPr/>
          <p:nvPr/>
        </p:nvGrpSpPr>
        <p:grpSpPr>
          <a:xfrm>
            <a:off x="7536427" y="2415225"/>
            <a:ext cx="369715" cy="375492"/>
            <a:chOff x="7536427" y="2415225"/>
            <a:chExt cx="369715" cy="375492"/>
          </a:xfrm>
        </p:grpSpPr>
        <p:sp>
          <p:nvSpPr>
            <p:cNvPr id="14650" name="Google Shape;14650;p90"/>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90"/>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90"/>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90"/>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90"/>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90"/>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90"/>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90"/>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90"/>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90"/>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90"/>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90"/>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90"/>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90"/>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90"/>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90"/>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90"/>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90"/>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90"/>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90"/>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90"/>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90"/>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90"/>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90"/>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90"/>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90"/>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90"/>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90"/>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90"/>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90"/>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90"/>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90"/>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90"/>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90"/>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90"/>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90"/>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90"/>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90"/>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8" name="Google Shape;14688;p90"/>
          <p:cNvGrpSpPr/>
          <p:nvPr/>
        </p:nvGrpSpPr>
        <p:grpSpPr>
          <a:xfrm>
            <a:off x="7980773" y="2428802"/>
            <a:ext cx="353381" cy="358160"/>
            <a:chOff x="7980773" y="2428802"/>
            <a:chExt cx="353381" cy="358160"/>
          </a:xfrm>
        </p:grpSpPr>
        <p:sp>
          <p:nvSpPr>
            <p:cNvPr id="14689" name="Google Shape;14689;p90"/>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90"/>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90"/>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90"/>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90"/>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90"/>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90"/>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90"/>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90"/>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90"/>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90"/>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90"/>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90"/>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90"/>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90"/>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90"/>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90"/>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90"/>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90"/>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90"/>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90"/>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90"/>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90"/>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90"/>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90"/>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90"/>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90"/>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90"/>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90"/>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90"/>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9" name="Google Shape;14719;p90"/>
          <p:cNvGrpSpPr/>
          <p:nvPr/>
        </p:nvGrpSpPr>
        <p:grpSpPr>
          <a:xfrm>
            <a:off x="4886058" y="4291240"/>
            <a:ext cx="346343" cy="343953"/>
            <a:chOff x="4886058" y="4291240"/>
            <a:chExt cx="346343" cy="343953"/>
          </a:xfrm>
        </p:grpSpPr>
        <p:sp>
          <p:nvSpPr>
            <p:cNvPr id="14720" name="Google Shape;14720;p90"/>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90"/>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90"/>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90"/>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90"/>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90"/>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90"/>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90"/>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90"/>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90"/>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90"/>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90"/>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90"/>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3" name="Google Shape;14733;p90"/>
          <p:cNvGrpSpPr/>
          <p:nvPr/>
        </p:nvGrpSpPr>
        <p:grpSpPr>
          <a:xfrm>
            <a:off x="5344216" y="4291056"/>
            <a:ext cx="304616" cy="343560"/>
            <a:chOff x="5344216" y="4291056"/>
            <a:chExt cx="304616" cy="343560"/>
          </a:xfrm>
        </p:grpSpPr>
        <p:sp>
          <p:nvSpPr>
            <p:cNvPr id="14734" name="Google Shape;14734;p90"/>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90"/>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90"/>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90"/>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90"/>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90"/>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90"/>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90"/>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90"/>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90"/>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90"/>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5" name="Google Shape;14745;p90"/>
          <p:cNvGrpSpPr/>
          <p:nvPr/>
        </p:nvGrpSpPr>
        <p:grpSpPr>
          <a:xfrm>
            <a:off x="6279999" y="4264422"/>
            <a:ext cx="204093" cy="343743"/>
            <a:chOff x="6271562" y="4290872"/>
            <a:chExt cx="204093" cy="343743"/>
          </a:xfrm>
        </p:grpSpPr>
        <p:sp>
          <p:nvSpPr>
            <p:cNvPr id="14746" name="Google Shape;14746;p90"/>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90"/>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90"/>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90"/>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90"/>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90"/>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90"/>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90"/>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90"/>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90"/>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90"/>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90"/>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8" name="Google Shape;14758;p90"/>
          <p:cNvGrpSpPr/>
          <p:nvPr/>
        </p:nvGrpSpPr>
        <p:grpSpPr>
          <a:xfrm>
            <a:off x="6639491" y="4329238"/>
            <a:ext cx="344085" cy="267195"/>
            <a:chOff x="6639491" y="4329238"/>
            <a:chExt cx="344085" cy="267195"/>
          </a:xfrm>
        </p:grpSpPr>
        <p:sp>
          <p:nvSpPr>
            <p:cNvPr id="14759" name="Google Shape;14759;p90"/>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90"/>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90"/>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90"/>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90"/>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90"/>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90"/>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90"/>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90"/>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90"/>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90"/>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90"/>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90"/>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90"/>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90"/>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90"/>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90"/>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90"/>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7" name="Google Shape;14777;p90"/>
          <p:cNvGrpSpPr/>
          <p:nvPr/>
        </p:nvGrpSpPr>
        <p:grpSpPr>
          <a:xfrm>
            <a:off x="7133336" y="4291056"/>
            <a:ext cx="232979" cy="343560"/>
            <a:chOff x="7133336" y="4291056"/>
            <a:chExt cx="232979" cy="343560"/>
          </a:xfrm>
        </p:grpSpPr>
        <p:sp>
          <p:nvSpPr>
            <p:cNvPr id="14778" name="Google Shape;14778;p90"/>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90"/>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90"/>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90"/>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90"/>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90"/>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90"/>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90"/>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90"/>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90"/>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90"/>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90"/>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90"/>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90"/>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90"/>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90"/>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90"/>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5" name="Google Shape;14795;p90"/>
          <p:cNvGrpSpPr/>
          <p:nvPr/>
        </p:nvGrpSpPr>
        <p:grpSpPr>
          <a:xfrm>
            <a:off x="7571379" y="4291056"/>
            <a:ext cx="232979" cy="343560"/>
            <a:chOff x="7571379" y="4291056"/>
            <a:chExt cx="232979" cy="343560"/>
          </a:xfrm>
        </p:grpSpPr>
        <p:sp>
          <p:nvSpPr>
            <p:cNvPr id="14796" name="Google Shape;14796;p90"/>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90"/>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90"/>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90"/>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90"/>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90"/>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90"/>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90"/>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90"/>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90"/>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90"/>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90"/>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90"/>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90"/>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90"/>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90"/>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2" name="Google Shape;14812;p90"/>
          <p:cNvGrpSpPr/>
          <p:nvPr/>
        </p:nvGrpSpPr>
        <p:grpSpPr>
          <a:xfrm>
            <a:off x="6666381" y="3347875"/>
            <a:ext cx="295819" cy="370712"/>
            <a:chOff x="6666381" y="3347875"/>
            <a:chExt cx="295819" cy="370712"/>
          </a:xfrm>
        </p:grpSpPr>
        <p:sp>
          <p:nvSpPr>
            <p:cNvPr id="14813" name="Google Shape;14813;p90"/>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90"/>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90"/>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90"/>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90"/>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90"/>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90"/>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90"/>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90"/>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90"/>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90"/>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90"/>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90"/>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90"/>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90"/>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90"/>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90"/>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90"/>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90"/>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90"/>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90"/>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90"/>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90"/>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90"/>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90"/>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90"/>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90"/>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90"/>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90"/>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90"/>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90"/>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90"/>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90"/>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90"/>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90"/>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90"/>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90"/>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90"/>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90"/>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90"/>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3" name="Google Shape;14853;p90"/>
          <p:cNvGrpSpPr/>
          <p:nvPr/>
        </p:nvGrpSpPr>
        <p:grpSpPr>
          <a:xfrm>
            <a:off x="4877760" y="2887459"/>
            <a:ext cx="389567" cy="390329"/>
            <a:chOff x="4877760" y="2887459"/>
            <a:chExt cx="389567" cy="390329"/>
          </a:xfrm>
        </p:grpSpPr>
        <p:sp>
          <p:nvSpPr>
            <p:cNvPr id="14854" name="Google Shape;14854;p90"/>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90"/>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90"/>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90"/>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90"/>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90"/>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90"/>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90"/>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90"/>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90"/>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90"/>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90"/>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90"/>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90"/>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90"/>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90"/>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90"/>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90"/>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90"/>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90"/>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90"/>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90"/>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90"/>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90"/>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90"/>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90"/>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90"/>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90"/>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90"/>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90"/>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90"/>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90"/>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90"/>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90"/>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90"/>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90"/>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90"/>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90"/>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90"/>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90"/>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90"/>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90"/>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90"/>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90"/>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8" name="Google Shape;14898;p90"/>
          <p:cNvSpPr/>
          <p:nvPr/>
        </p:nvSpPr>
        <p:spPr>
          <a:xfrm>
            <a:off x="5911170" y="28876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90"/>
          <p:cNvSpPr/>
          <p:nvPr/>
        </p:nvSpPr>
        <p:spPr>
          <a:xfrm>
            <a:off x="5911170" y="28876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90"/>
          <p:cNvSpPr/>
          <p:nvPr/>
        </p:nvSpPr>
        <p:spPr>
          <a:xfrm>
            <a:off x="5798094" y="31453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90"/>
          <p:cNvSpPr/>
          <p:nvPr/>
        </p:nvSpPr>
        <p:spPr>
          <a:xfrm>
            <a:off x="5797831" y="31455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90"/>
          <p:cNvSpPr/>
          <p:nvPr/>
        </p:nvSpPr>
        <p:spPr>
          <a:xfrm>
            <a:off x="5779239" y="32289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03" name="Google Shape;14903;p90"/>
          <p:cNvGrpSpPr/>
          <p:nvPr/>
        </p:nvGrpSpPr>
        <p:grpSpPr>
          <a:xfrm>
            <a:off x="5779239" y="2887695"/>
            <a:ext cx="314411" cy="389830"/>
            <a:chOff x="5779239" y="2887695"/>
            <a:chExt cx="314411" cy="389830"/>
          </a:xfrm>
        </p:grpSpPr>
        <p:sp>
          <p:nvSpPr>
            <p:cNvPr id="14904" name="Google Shape;14904;p90"/>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90"/>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90"/>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90"/>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90"/>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90"/>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90"/>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90"/>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90"/>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90"/>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90"/>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90"/>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90"/>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90"/>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90"/>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90"/>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90"/>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90"/>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90"/>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90"/>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90"/>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90"/>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90"/>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90"/>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90"/>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90"/>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90"/>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90"/>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90"/>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90"/>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90"/>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90"/>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90"/>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90"/>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90"/>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90"/>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90"/>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90"/>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90"/>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90"/>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90"/>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90"/>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90"/>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90"/>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8" name="Google Shape;14948;p90"/>
          <p:cNvGrpSpPr/>
          <p:nvPr/>
        </p:nvGrpSpPr>
        <p:grpSpPr>
          <a:xfrm>
            <a:off x="6190130" y="2940977"/>
            <a:ext cx="389830" cy="283004"/>
            <a:chOff x="6190130" y="2940977"/>
            <a:chExt cx="389830" cy="283004"/>
          </a:xfrm>
        </p:grpSpPr>
        <p:sp>
          <p:nvSpPr>
            <p:cNvPr id="14949" name="Google Shape;14949;p90"/>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90"/>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90"/>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90"/>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90"/>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90"/>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90"/>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90"/>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90"/>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90"/>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90"/>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90"/>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90"/>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90"/>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90"/>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90"/>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90"/>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90"/>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90"/>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90"/>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90"/>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90"/>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90"/>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90"/>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90"/>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90"/>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90"/>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90"/>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90"/>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90"/>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9" name="Google Shape;14979;p90"/>
          <p:cNvGrpSpPr/>
          <p:nvPr/>
        </p:nvGrpSpPr>
        <p:grpSpPr>
          <a:xfrm>
            <a:off x="6633976" y="2900274"/>
            <a:ext cx="389803" cy="364673"/>
            <a:chOff x="6633976" y="2900274"/>
            <a:chExt cx="389803" cy="364673"/>
          </a:xfrm>
        </p:grpSpPr>
        <p:sp>
          <p:nvSpPr>
            <p:cNvPr id="14980" name="Google Shape;14980;p90"/>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90"/>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90"/>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90"/>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90"/>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90"/>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90"/>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90"/>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90"/>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90"/>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90"/>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90"/>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90"/>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90"/>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90"/>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90"/>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90"/>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7" name="Google Shape;14997;p90"/>
          <p:cNvGrpSpPr/>
          <p:nvPr/>
        </p:nvGrpSpPr>
        <p:grpSpPr>
          <a:xfrm>
            <a:off x="7517835" y="2885437"/>
            <a:ext cx="364935" cy="382529"/>
            <a:chOff x="7517835" y="2885437"/>
            <a:chExt cx="364935" cy="382529"/>
          </a:xfrm>
        </p:grpSpPr>
        <p:sp>
          <p:nvSpPr>
            <p:cNvPr id="14998" name="Google Shape;14998;p90"/>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90"/>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90"/>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90"/>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90"/>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90"/>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90"/>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90"/>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90"/>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90"/>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90"/>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90"/>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90"/>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90"/>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90"/>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90"/>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90"/>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90"/>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90"/>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90"/>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90"/>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90"/>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90"/>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90"/>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90"/>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90"/>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90"/>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90"/>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90"/>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90"/>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90"/>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90"/>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90"/>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90"/>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90"/>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90"/>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90"/>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5" name="Google Shape;15035;p90"/>
          <p:cNvGrpSpPr/>
          <p:nvPr/>
        </p:nvGrpSpPr>
        <p:grpSpPr>
          <a:xfrm>
            <a:off x="7087591" y="2887144"/>
            <a:ext cx="358160" cy="385602"/>
            <a:chOff x="7087591" y="2887144"/>
            <a:chExt cx="358160" cy="385602"/>
          </a:xfrm>
        </p:grpSpPr>
        <p:sp>
          <p:nvSpPr>
            <p:cNvPr id="15036" name="Google Shape;15036;p90"/>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90"/>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90"/>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90"/>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90"/>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90"/>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90"/>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90"/>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90"/>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90"/>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90"/>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90"/>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90"/>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90"/>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90"/>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90"/>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90"/>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90"/>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90"/>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5" name="Google Shape;15055;p90"/>
          <p:cNvGrpSpPr/>
          <p:nvPr/>
        </p:nvGrpSpPr>
        <p:grpSpPr>
          <a:xfrm>
            <a:off x="7951362" y="2885437"/>
            <a:ext cx="382529" cy="382529"/>
            <a:chOff x="7951362" y="2885437"/>
            <a:chExt cx="382529" cy="382529"/>
          </a:xfrm>
        </p:grpSpPr>
        <p:sp>
          <p:nvSpPr>
            <p:cNvPr id="15056" name="Google Shape;15056;p90"/>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90"/>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90"/>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90"/>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90"/>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90"/>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90"/>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90"/>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90"/>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90"/>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90"/>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90"/>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90"/>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90"/>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90"/>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90"/>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90"/>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90"/>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90"/>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90"/>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90"/>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90"/>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90"/>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90"/>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90"/>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90"/>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90"/>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90"/>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90"/>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90"/>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90"/>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90"/>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90"/>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90"/>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90"/>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90"/>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90"/>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90"/>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90"/>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90"/>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90"/>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90"/>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90"/>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90"/>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90"/>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90"/>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90"/>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90"/>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90"/>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5" name="Google Shape;15105;p90"/>
          <p:cNvGrpSpPr/>
          <p:nvPr/>
        </p:nvGrpSpPr>
        <p:grpSpPr>
          <a:xfrm>
            <a:off x="8054406" y="3814489"/>
            <a:ext cx="276964" cy="336601"/>
            <a:chOff x="8054406" y="3814489"/>
            <a:chExt cx="276964" cy="336601"/>
          </a:xfrm>
        </p:grpSpPr>
        <p:sp>
          <p:nvSpPr>
            <p:cNvPr id="15106" name="Google Shape;15106;p90"/>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90"/>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90"/>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90"/>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90"/>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90"/>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90"/>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90"/>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90"/>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5" name="Google Shape;15115;p90"/>
          <p:cNvGrpSpPr/>
          <p:nvPr/>
        </p:nvGrpSpPr>
        <p:grpSpPr>
          <a:xfrm>
            <a:off x="7936787" y="4295074"/>
            <a:ext cx="378249" cy="335524"/>
            <a:chOff x="7936787" y="4295074"/>
            <a:chExt cx="378249" cy="335524"/>
          </a:xfrm>
        </p:grpSpPr>
        <p:sp>
          <p:nvSpPr>
            <p:cNvPr id="15116" name="Google Shape;15116;p90"/>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90"/>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90"/>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90"/>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90"/>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90"/>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90"/>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90"/>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90"/>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90"/>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90"/>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90"/>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90"/>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90"/>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90"/>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90"/>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2" name="Google Shape;15132;p90"/>
          <p:cNvGrpSpPr/>
          <p:nvPr/>
        </p:nvGrpSpPr>
        <p:grpSpPr>
          <a:xfrm>
            <a:off x="4886058" y="1965890"/>
            <a:ext cx="388569" cy="388307"/>
            <a:chOff x="4886058" y="1965890"/>
            <a:chExt cx="388569" cy="388307"/>
          </a:xfrm>
        </p:grpSpPr>
        <p:sp>
          <p:nvSpPr>
            <p:cNvPr id="15133" name="Google Shape;15133;p90"/>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90"/>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90"/>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90"/>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90"/>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90"/>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90"/>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90"/>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90"/>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90"/>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90"/>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147"/>
        <p:cNvGrpSpPr/>
        <p:nvPr/>
      </p:nvGrpSpPr>
      <p:grpSpPr>
        <a:xfrm>
          <a:off x="0" y="0"/>
          <a:ext cx="0" cy="0"/>
          <a:chOff x="0" y="0"/>
          <a:chExt cx="0" cy="0"/>
        </a:xfrm>
      </p:grpSpPr>
      <p:sp>
        <p:nvSpPr>
          <p:cNvPr id="15148" name="Google Shape;15148;p9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solidFill>
                  <a:srgbClr val="FFFFFF"/>
                </a:solidFill>
                <a:latin typeface="Arial"/>
                <a:ea typeface="Arial"/>
                <a:cs typeface="Arial"/>
                <a:sym typeface="Arial"/>
              </a:rPr>
              <a:t>Help &amp; Support</a:t>
            </a:r>
            <a:r>
              <a:rPr lang="en-GB">
                <a:solidFill>
                  <a:schemeClr val="lt1"/>
                </a:solidFill>
                <a:latin typeface="Arial"/>
                <a:ea typeface="Arial"/>
                <a:cs typeface="Arial"/>
                <a:sym typeface="Arial"/>
              </a:rPr>
              <a:t> </a:t>
            </a:r>
            <a:r>
              <a:rPr lang="en-GB">
                <a:latin typeface="Arial"/>
                <a:ea typeface="Arial"/>
                <a:cs typeface="Arial"/>
                <a:sym typeface="Arial"/>
              </a:rPr>
              <a:t>I</a:t>
            </a:r>
            <a:r>
              <a:rPr lang="en-GB">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5149" name="Google Shape;15149;p9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5150" name="Google Shape;15150;p91"/>
          <p:cNvGrpSpPr/>
          <p:nvPr/>
        </p:nvGrpSpPr>
        <p:grpSpPr>
          <a:xfrm>
            <a:off x="1765162" y="3346789"/>
            <a:ext cx="292801" cy="359258"/>
            <a:chOff x="1765162" y="3346789"/>
            <a:chExt cx="292801" cy="359258"/>
          </a:xfrm>
        </p:grpSpPr>
        <p:sp>
          <p:nvSpPr>
            <p:cNvPr id="15151" name="Google Shape;15151;p91"/>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91"/>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91"/>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91"/>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91"/>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91"/>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91"/>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91"/>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91"/>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91"/>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91"/>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91"/>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91"/>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91"/>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91"/>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6" name="Google Shape;15166;p91"/>
          <p:cNvGrpSpPr/>
          <p:nvPr/>
        </p:nvGrpSpPr>
        <p:grpSpPr>
          <a:xfrm>
            <a:off x="3077632" y="2445004"/>
            <a:ext cx="358996" cy="296309"/>
            <a:chOff x="3077632" y="2445004"/>
            <a:chExt cx="358996" cy="296309"/>
          </a:xfrm>
        </p:grpSpPr>
        <p:sp>
          <p:nvSpPr>
            <p:cNvPr id="15167" name="Google Shape;15167;p91"/>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91"/>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91"/>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91"/>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91"/>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91"/>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91"/>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91"/>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91"/>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91"/>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91"/>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91"/>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91"/>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91"/>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91"/>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91"/>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91"/>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91"/>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91"/>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91"/>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91"/>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91"/>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91"/>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91"/>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91"/>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91"/>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3" name="Google Shape;15193;p91"/>
          <p:cNvGrpSpPr/>
          <p:nvPr/>
        </p:nvGrpSpPr>
        <p:grpSpPr>
          <a:xfrm>
            <a:off x="2635237" y="2431780"/>
            <a:ext cx="359232" cy="323018"/>
            <a:chOff x="2635237" y="2431780"/>
            <a:chExt cx="359232" cy="323018"/>
          </a:xfrm>
        </p:grpSpPr>
        <p:sp>
          <p:nvSpPr>
            <p:cNvPr id="15194" name="Google Shape;15194;p91"/>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91"/>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91"/>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91"/>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91"/>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91"/>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91"/>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91"/>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91"/>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91"/>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91"/>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91"/>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91"/>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91"/>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91"/>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9" name="Google Shape;15209;p91"/>
          <p:cNvGrpSpPr/>
          <p:nvPr/>
        </p:nvGrpSpPr>
        <p:grpSpPr>
          <a:xfrm>
            <a:off x="4011651" y="3768132"/>
            <a:ext cx="373189" cy="358944"/>
            <a:chOff x="4011651" y="3768132"/>
            <a:chExt cx="373189" cy="358944"/>
          </a:xfrm>
        </p:grpSpPr>
        <p:sp>
          <p:nvSpPr>
            <p:cNvPr id="15210" name="Google Shape;15210;p91"/>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91"/>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91"/>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91"/>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91"/>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91"/>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91"/>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91"/>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91"/>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91"/>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0" name="Google Shape;15220;p91"/>
          <p:cNvGrpSpPr/>
          <p:nvPr/>
        </p:nvGrpSpPr>
        <p:grpSpPr>
          <a:xfrm>
            <a:off x="2189568" y="1961603"/>
            <a:ext cx="364993" cy="359049"/>
            <a:chOff x="2189568" y="1961603"/>
            <a:chExt cx="364993" cy="359049"/>
          </a:xfrm>
        </p:grpSpPr>
        <p:sp>
          <p:nvSpPr>
            <p:cNvPr id="15221" name="Google Shape;15221;p91"/>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91"/>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91"/>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91"/>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91"/>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91"/>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91"/>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91"/>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91"/>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91"/>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91"/>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91"/>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91"/>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91"/>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91"/>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91"/>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7" name="Google Shape;15237;p91"/>
          <p:cNvGrpSpPr/>
          <p:nvPr/>
        </p:nvGrpSpPr>
        <p:grpSpPr>
          <a:xfrm>
            <a:off x="2193077" y="2419971"/>
            <a:ext cx="378426" cy="346323"/>
            <a:chOff x="2193077" y="2419971"/>
            <a:chExt cx="378426" cy="346323"/>
          </a:xfrm>
        </p:grpSpPr>
        <p:sp>
          <p:nvSpPr>
            <p:cNvPr id="15238" name="Google Shape;15238;p91"/>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91"/>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91"/>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91"/>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91"/>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91"/>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91"/>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91"/>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91"/>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91"/>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91"/>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91"/>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91"/>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91"/>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91"/>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91"/>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91"/>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91"/>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91"/>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91"/>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91"/>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9" name="Google Shape;15259;p91"/>
          <p:cNvGrpSpPr/>
          <p:nvPr/>
        </p:nvGrpSpPr>
        <p:grpSpPr>
          <a:xfrm>
            <a:off x="861622" y="2881770"/>
            <a:ext cx="276802" cy="367140"/>
            <a:chOff x="861622" y="2881770"/>
            <a:chExt cx="276802" cy="367140"/>
          </a:xfrm>
        </p:grpSpPr>
        <p:sp>
          <p:nvSpPr>
            <p:cNvPr id="15260" name="Google Shape;15260;p91"/>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91"/>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91"/>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91"/>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91"/>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91"/>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91"/>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91"/>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91"/>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91"/>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91"/>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91"/>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91"/>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91"/>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91"/>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91"/>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91"/>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91"/>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91"/>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91"/>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91"/>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91"/>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2" name="Google Shape;15282;p91"/>
          <p:cNvGrpSpPr/>
          <p:nvPr/>
        </p:nvGrpSpPr>
        <p:grpSpPr>
          <a:xfrm>
            <a:off x="3968184" y="2881691"/>
            <a:ext cx="369444" cy="367140"/>
            <a:chOff x="3968184" y="2881691"/>
            <a:chExt cx="369444" cy="367140"/>
          </a:xfrm>
        </p:grpSpPr>
        <p:sp>
          <p:nvSpPr>
            <p:cNvPr id="15283" name="Google Shape;15283;p91"/>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91"/>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91"/>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91"/>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91"/>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91"/>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91"/>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91"/>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91"/>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91"/>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91"/>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91"/>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91"/>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91"/>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91"/>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91"/>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91"/>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91"/>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91"/>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91"/>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91"/>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91"/>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91"/>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91"/>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7" name="Google Shape;15307;p91"/>
          <p:cNvGrpSpPr/>
          <p:nvPr/>
        </p:nvGrpSpPr>
        <p:grpSpPr>
          <a:xfrm>
            <a:off x="3513796" y="2882084"/>
            <a:ext cx="371487" cy="366826"/>
            <a:chOff x="3513796" y="2882084"/>
            <a:chExt cx="371487" cy="366826"/>
          </a:xfrm>
        </p:grpSpPr>
        <p:sp>
          <p:nvSpPr>
            <p:cNvPr id="15308" name="Google Shape;15308;p91"/>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91"/>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91"/>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91"/>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91"/>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91"/>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91"/>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91"/>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91"/>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91"/>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91"/>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91"/>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91"/>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91"/>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91"/>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91"/>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91"/>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91"/>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91"/>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91"/>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91"/>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91"/>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91"/>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91"/>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91"/>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91"/>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91"/>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91"/>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91"/>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91"/>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91"/>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91"/>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91"/>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91"/>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91"/>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91"/>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91"/>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91"/>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91"/>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91"/>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91"/>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91"/>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91"/>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91"/>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91"/>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91"/>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91"/>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91"/>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91"/>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7" name="Google Shape;15357;p91"/>
          <p:cNvGrpSpPr/>
          <p:nvPr/>
        </p:nvGrpSpPr>
        <p:grpSpPr>
          <a:xfrm>
            <a:off x="873615" y="1500275"/>
            <a:ext cx="335011" cy="359232"/>
            <a:chOff x="873615" y="1500275"/>
            <a:chExt cx="335011" cy="359232"/>
          </a:xfrm>
        </p:grpSpPr>
        <p:sp>
          <p:nvSpPr>
            <p:cNvPr id="15358" name="Google Shape;15358;p91"/>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91"/>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91"/>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91"/>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91"/>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91"/>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91"/>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91"/>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91"/>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91"/>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91"/>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9" name="Google Shape;15369;p91"/>
          <p:cNvGrpSpPr/>
          <p:nvPr/>
        </p:nvGrpSpPr>
        <p:grpSpPr>
          <a:xfrm>
            <a:off x="2202058" y="3346737"/>
            <a:ext cx="337158" cy="359311"/>
            <a:chOff x="2202058" y="3346737"/>
            <a:chExt cx="337158" cy="359311"/>
          </a:xfrm>
        </p:grpSpPr>
        <p:sp>
          <p:nvSpPr>
            <p:cNvPr id="15370" name="Google Shape;15370;p91"/>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91"/>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91"/>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91"/>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91"/>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91"/>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91"/>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91"/>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91"/>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9" name="Google Shape;15379;p91"/>
          <p:cNvGrpSpPr/>
          <p:nvPr/>
        </p:nvGrpSpPr>
        <p:grpSpPr>
          <a:xfrm>
            <a:off x="2223059" y="3818172"/>
            <a:ext cx="359232" cy="306050"/>
            <a:chOff x="2223059" y="3818172"/>
            <a:chExt cx="359232" cy="306050"/>
          </a:xfrm>
        </p:grpSpPr>
        <p:sp>
          <p:nvSpPr>
            <p:cNvPr id="15380" name="Google Shape;15380;p91"/>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91"/>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91"/>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91"/>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91"/>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91"/>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91"/>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91"/>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91"/>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9" name="Google Shape;15389;p91"/>
          <p:cNvGrpSpPr/>
          <p:nvPr/>
        </p:nvGrpSpPr>
        <p:grpSpPr>
          <a:xfrm>
            <a:off x="1725989" y="1991820"/>
            <a:ext cx="378426" cy="298509"/>
            <a:chOff x="1725989" y="1991820"/>
            <a:chExt cx="378426" cy="298509"/>
          </a:xfrm>
        </p:grpSpPr>
        <p:sp>
          <p:nvSpPr>
            <p:cNvPr id="15390" name="Google Shape;15390;p91"/>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91"/>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91"/>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91"/>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91"/>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91"/>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91"/>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91"/>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91"/>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91"/>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91"/>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91"/>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2" name="Google Shape;15402;p91"/>
          <p:cNvGrpSpPr/>
          <p:nvPr/>
        </p:nvGrpSpPr>
        <p:grpSpPr>
          <a:xfrm>
            <a:off x="1768409" y="3791751"/>
            <a:ext cx="367978" cy="359075"/>
            <a:chOff x="1768409" y="3791751"/>
            <a:chExt cx="367978" cy="359075"/>
          </a:xfrm>
        </p:grpSpPr>
        <p:sp>
          <p:nvSpPr>
            <p:cNvPr id="15403" name="Google Shape;15403;p91"/>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91"/>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91"/>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91"/>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91"/>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91"/>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91"/>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91"/>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91"/>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91"/>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91"/>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91"/>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91"/>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6" name="Google Shape;15416;p91"/>
          <p:cNvGrpSpPr/>
          <p:nvPr/>
        </p:nvGrpSpPr>
        <p:grpSpPr>
          <a:xfrm>
            <a:off x="2668963" y="3791306"/>
            <a:ext cx="358735" cy="359311"/>
            <a:chOff x="2668963" y="3791306"/>
            <a:chExt cx="358735" cy="359311"/>
          </a:xfrm>
        </p:grpSpPr>
        <p:sp>
          <p:nvSpPr>
            <p:cNvPr id="15417" name="Google Shape;15417;p91"/>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91"/>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91"/>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91"/>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91"/>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91"/>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91"/>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91"/>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91"/>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91"/>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91"/>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91"/>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91"/>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91"/>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91"/>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91"/>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3" name="Google Shape;15433;p91"/>
          <p:cNvGrpSpPr/>
          <p:nvPr/>
        </p:nvGrpSpPr>
        <p:grpSpPr>
          <a:xfrm>
            <a:off x="849682" y="1995198"/>
            <a:ext cx="363893" cy="291727"/>
            <a:chOff x="849682" y="1995198"/>
            <a:chExt cx="363893" cy="291727"/>
          </a:xfrm>
        </p:grpSpPr>
        <p:sp>
          <p:nvSpPr>
            <p:cNvPr id="15434" name="Google Shape;15434;p91"/>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91"/>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91"/>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91"/>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91"/>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91"/>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91"/>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91"/>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91"/>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91"/>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91"/>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91"/>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91"/>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91"/>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91"/>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91"/>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91"/>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91"/>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2" name="Google Shape;15452;p91"/>
          <p:cNvGrpSpPr/>
          <p:nvPr/>
        </p:nvGrpSpPr>
        <p:grpSpPr>
          <a:xfrm>
            <a:off x="3065430" y="1990066"/>
            <a:ext cx="378190" cy="302044"/>
            <a:chOff x="3065430" y="1990066"/>
            <a:chExt cx="378190" cy="302044"/>
          </a:xfrm>
        </p:grpSpPr>
        <p:sp>
          <p:nvSpPr>
            <p:cNvPr id="15453" name="Google Shape;15453;p91"/>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91"/>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91"/>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91"/>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91"/>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91"/>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91"/>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91"/>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91"/>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91"/>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91"/>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4" name="Google Shape;15464;p91"/>
          <p:cNvGrpSpPr/>
          <p:nvPr/>
        </p:nvGrpSpPr>
        <p:grpSpPr>
          <a:xfrm>
            <a:off x="3568234" y="3791410"/>
            <a:ext cx="347501" cy="359284"/>
            <a:chOff x="3568234" y="3791410"/>
            <a:chExt cx="347501" cy="359284"/>
          </a:xfrm>
        </p:grpSpPr>
        <p:sp>
          <p:nvSpPr>
            <p:cNvPr id="15465" name="Google Shape;15465;p91"/>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91"/>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91"/>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91"/>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91"/>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91"/>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91"/>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91"/>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91"/>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91"/>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91"/>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6" name="Google Shape;15476;p91"/>
          <p:cNvGrpSpPr/>
          <p:nvPr/>
        </p:nvGrpSpPr>
        <p:grpSpPr>
          <a:xfrm>
            <a:off x="1759925" y="1501087"/>
            <a:ext cx="347004" cy="358420"/>
            <a:chOff x="1759925" y="1501087"/>
            <a:chExt cx="347004" cy="358420"/>
          </a:xfrm>
        </p:grpSpPr>
        <p:sp>
          <p:nvSpPr>
            <p:cNvPr id="15477" name="Google Shape;15477;p91"/>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91"/>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91"/>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91"/>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91"/>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91"/>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91"/>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91"/>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91"/>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91"/>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91"/>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91"/>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91"/>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91"/>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91"/>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91"/>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91"/>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91"/>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91"/>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91"/>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91"/>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91"/>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91"/>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91"/>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91"/>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91"/>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91"/>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4" name="Google Shape;15504;p91"/>
          <p:cNvGrpSpPr/>
          <p:nvPr/>
        </p:nvGrpSpPr>
        <p:grpSpPr>
          <a:xfrm>
            <a:off x="3519295" y="2413660"/>
            <a:ext cx="360227" cy="359311"/>
            <a:chOff x="3519295" y="2413660"/>
            <a:chExt cx="360227" cy="359311"/>
          </a:xfrm>
        </p:grpSpPr>
        <p:sp>
          <p:nvSpPr>
            <p:cNvPr id="15505" name="Google Shape;15505;p91"/>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91"/>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91"/>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91"/>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91"/>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91"/>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91"/>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91"/>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91"/>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91"/>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91"/>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91"/>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91"/>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91"/>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91"/>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91"/>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91"/>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91"/>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91"/>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91"/>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91"/>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91"/>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91"/>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91"/>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91"/>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91"/>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91"/>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91"/>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91"/>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91"/>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91"/>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91"/>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91"/>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91"/>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91"/>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0" name="Google Shape;15540;p91"/>
          <p:cNvGrpSpPr/>
          <p:nvPr/>
        </p:nvGrpSpPr>
        <p:grpSpPr>
          <a:xfrm>
            <a:off x="1330255" y="3845718"/>
            <a:ext cx="358996" cy="250774"/>
            <a:chOff x="1330255" y="3845718"/>
            <a:chExt cx="358996" cy="250774"/>
          </a:xfrm>
        </p:grpSpPr>
        <p:sp>
          <p:nvSpPr>
            <p:cNvPr id="15541" name="Google Shape;15541;p91"/>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91"/>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91"/>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91"/>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91"/>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91"/>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91"/>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91"/>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91"/>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91"/>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1" name="Google Shape;15551;p91"/>
          <p:cNvGrpSpPr/>
          <p:nvPr/>
        </p:nvGrpSpPr>
        <p:grpSpPr>
          <a:xfrm>
            <a:off x="3115103" y="3791384"/>
            <a:ext cx="373424" cy="359311"/>
            <a:chOff x="3115103" y="3791384"/>
            <a:chExt cx="373424" cy="359311"/>
          </a:xfrm>
        </p:grpSpPr>
        <p:sp>
          <p:nvSpPr>
            <p:cNvPr id="15552" name="Google Shape;15552;p91"/>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91"/>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91"/>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91"/>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91"/>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91"/>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91"/>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91"/>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91"/>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91"/>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91"/>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91"/>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91"/>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91"/>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6" name="Google Shape;15566;p91"/>
          <p:cNvGrpSpPr/>
          <p:nvPr/>
        </p:nvGrpSpPr>
        <p:grpSpPr>
          <a:xfrm>
            <a:off x="883853" y="3792641"/>
            <a:ext cx="378190" cy="357059"/>
            <a:chOff x="883853" y="3792641"/>
            <a:chExt cx="378190" cy="357059"/>
          </a:xfrm>
        </p:grpSpPr>
        <p:sp>
          <p:nvSpPr>
            <p:cNvPr id="15567" name="Google Shape;15567;p91"/>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91"/>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91"/>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91"/>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91"/>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91"/>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91"/>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91"/>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91"/>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91"/>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91"/>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91"/>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91"/>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91"/>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91"/>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91"/>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91"/>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91"/>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91"/>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91"/>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91"/>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91"/>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91"/>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91"/>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91"/>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91"/>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3" name="Google Shape;15593;p91"/>
          <p:cNvGrpSpPr/>
          <p:nvPr/>
        </p:nvGrpSpPr>
        <p:grpSpPr>
          <a:xfrm>
            <a:off x="3934196" y="2484805"/>
            <a:ext cx="401207" cy="214036"/>
            <a:chOff x="3934196" y="2484805"/>
            <a:chExt cx="401207" cy="214036"/>
          </a:xfrm>
        </p:grpSpPr>
        <p:sp>
          <p:nvSpPr>
            <p:cNvPr id="15594" name="Google Shape;15594;p91"/>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91"/>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91"/>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91"/>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91"/>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9" name="Google Shape;15599;p91"/>
          <p:cNvGrpSpPr/>
          <p:nvPr/>
        </p:nvGrpSpPr>
        <p:grpSpPr>
          <a:xfrm>
            <a:off x="3999894" y="1500197"/>
            <a:ext cx="342474" cy="359232"/>
            <a:chOff x="3999894" y="1500197"/>
            <a:chExt cx="342474" cy="359232"/>
          </a:xfrm>
        </p:grpSpPr>
        <p:sp>
          <p:nvSpPr>
            <p:cNvPr id="15600" name="Google Shape;15600;p91"/>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91"/>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91"/>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91"/>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91"/>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91"/>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91"/>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91"/>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91"/>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91"/>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0" name="Google Shape;15610;p91"/>
          <p:cNvGrpSpPr/>
          <p:nvPr/>
        </p:nvGrpSpPr>
        <p:grpSpPr>
          <a:xfrm>
            <a:off x="2233795" y="2882162"/>
            <a:ext cx="232601" cy="366747"/>
            <a:chOff x="2233795" y="2882162"/>
            <a:chExt cx="232601" cy="366747"/>
          </a:xfrm>
        </p:grpSpPr>
        <p:sp>
          <p:nvSpPr>
            <p:cNvPr id="15611" name="Google Shape;15611;p91"/>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91"/>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91"/>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91"/>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91"/>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91"/>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91"/>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91"/>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91"/>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91"/>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91"/>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91"/>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91"/>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91"/>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91"/>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91"/>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91"/>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91"/>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9" name="Google Shape;15629;p91"/>
          <p:cNvGrpSpPr/>
          <p:nvPr/>
        </p:nvGrpSpPr>
        <p:grpSpPr>
          <a:xfrm>
            <a:off x="3523772" y="3404422"/>
            <a:ext cx="362008" cy="244175"/>
            <a:chOff x="3523772" y="3404422"/>
            <a:chExt cx="362008" cy="244175"/>
          </a:xfrm>
        </p:grpSpPr>
        <p:sp>
          <p:nvSpPr>
            <p:cNvPr id="15630" name="Google Shape;15630;p91"/>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91"/>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91"/>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91"/>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91"/>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91"/>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91"/>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91"/>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91"/>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91"/>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91"/>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91"/>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91"/>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91"/>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91"/>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5" name="Google Shape;15645;p91"/>
          <p:cNvGrpSpPr/>
          <p:nvPr/>
        </p:nvGrpSpPr>
        <p:grpSpPr>
          <a:xfrm>
            <a:off x="3531026" y="1977314"/>
            <a:ext cx="359232" cy="327836"/>
            <a:chOff x="3531026" y="1977314"/>
            <a:chExt cx="359232" cy="327836"/>
          </a:xfrm>
        </p:grpSpPr>
        <p:sp>
          <p:nvSpPr>
            <p:cNvPr id="15646" name="Google Shape;15646;p91"/>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91"/>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91"/>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91"/>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91"/>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91"/>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91"/>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91"/>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91"/>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91"/>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6" name="Google Shape;15656;p91"/>
          <p:cNvGrpSpPr/>
          <p:nvPr/>
        </p:nvGrpSpPr>
        <p:grpSpPr>
          <a:xfrm>
            <a:off x="3123351" y="1500275"/>
            <a:ext cx="296781" cy="359232"/>
            <a:chOff x="3123351" y="1500275"/>
            <a:chExt cx="296781" cy="359232"/>
          </a:xfrm>
        </p:grpSpPr>
        <p:sp>
          <p:nvSpPr>
            <p:cNvPr id="15657" name="Google Shape;15657;p91"/>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91"/>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91"/>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91"/>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91"/>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91"/>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91"/>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91"/>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91"/>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91"/>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91"/>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8" name="Google Shape;15668;p91"/>
          <p:cNvGrpSpPr/>
          <p:nvPr/>
        </p:nvGrpSpPr>
        <p:grpSpPr>
          <a:xfrm>
            <a:off x="2659458" y="1500275"/>
            <a:ext cx="332261" cy="359232"/>
            <a:chOff x="2659458" y="1500275"/>
            <a:chExt cx="332261" cy="359232"/>
          </a:xfrm>
        </p:grpSpPr>
        <p:sp>
          <p:nvSpPr>
            <p:cNvPr id="15669" name="Google Shape;15669;p91"/>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91"/>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91"/>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91"/>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91"/>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91"/>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91"/>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91"/>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91"/>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91"/>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91"/>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91"/>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91"/>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91"/>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91"/>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91"/>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91"/>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91"/>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91"/>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91"/>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9" name="Google Shape;15689;p91"/>
          <p:cNvGrpSpPr/>
          <p:nvPr/>
        </p:nvGrpSpPr>
        <p:grpSpPr>
          <a:xfrm>
            <a:off x="1750184" y="2413530"/>
            <a:ext cx="359730" cy="359441"/>
            <a:chOff x="1750184" y="2413530"/>
            <a:chExt cx="359730" cy="359441"/>
          </a:xfrm>
        </p:grpSpPr>
        <p:sp>
          <p:nvSpPr>
            <p:cNvPr id="15690" name="Google Shape;15690;p91"/>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91"/>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91"/>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91"/>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91"/>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91"/>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91"/>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91"/>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91"/>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91"/>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91"/>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1" name="Google Shape;15701;p91"/>
          <p:cNvGrpSpPr/>
          <p:nvPr/>
        </p:nvGrpSpPr>
        <p:grpSpPr>
          <a:xfrm>
            <a:off x="2230050" y="1500223"/>
            <a:ext cx="316524" cy="359284"/>
            <a:chOff x="2230050" y="1500223"/>
            <a:chExt cx="316524" cy="359284"/>
          </a:xfrm>
        </p:grpSpPr>
        <p:sp>
          <p:nvSpPr>
            <p:cNvPr id="15702" name="Google Shape;15702;p91"/>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91"/>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91"/>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91"/>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91"/>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91"/>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91"/>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91"/>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91"/>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91"/>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91"/>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91"/>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91"/>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91"/>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91"/>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91"/>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91"/>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91"/>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91"/>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91"/>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2" name="Google Shape;15722;p91"/>
          <p:cNvGrpSpPr/>
          <p:nvPr/>
        </p:nvGrpSpPr>
        <p:grpSpPr>
          <a:xfrm>
            <a:off x="2690042" y="4262767"/>
            <a:ext cx="359389" cy="359232"/>
            <a:chOff x="2690042" y="4262767"/>
            <a:chExt cx="359389" cy="359232"/>
          </a:xfrm>
        </p:grpSpPr>
        <p:sp>
          <p:nvSpPr>
            <p:cNvPr id="15723" name="Google Shape;15723;p91"/>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91"/>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91"/>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91"/>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91"/>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91"/>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91"/>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0" name="Google Shape;15730;p91"/>
          <p:cNvGrpSpPr/>
          <p:nvPr/>
        </p:nvGrpSpPr>
        <p:grpSpPr>
          <a:xfrm>
            <a:off x="2689440" y="2882162"/>
            <a:ext cx="222337" cy="366721"/>
            <a:chOff x="2689440" y="2882162"/>
            <a:chExt cx="222337" cy="366721"/>
          </a:xfrm>
        </p:grpSpPr>
        <p:sp>
          <p:nvSpPr>
            <p:cNvPr id="15731" name="Google Shape;15731;p91"/>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91"/>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91"/>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91"/>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91"/>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91"/>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91"/>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91"/>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91"/>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40" name="Google Shape;15740;p91"/>
          <p:cNvSpPr/>
          <p:nvPr/>
        </p:nvSpPr>
        <p:spPr>
          <a:xfrm>
            <a:off x="2637986" y="22809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41" name="Google Shape;15741;p91"/>
          <p:cNvGrpSpPr/>
          <p:nvPr/>
        </p:nvGrpSpPr>
        <p:grpSpPr>
          <a:xfrm>
            <a:off x="2637986" y="1980142"/>
            <a:ext cx="359232" cy="322023"/>
            <a:chOff x="2637986" y="1980142"/>
            <a:chExt cx="359232" cy="322023"/>
          </a:xfrm>
        </p:grpSpPr>
        <p:sp>
          <p:nvSpPr>
            <p:cNvPr id="15742" name="Google Shape;15742;p91"/>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91"/>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91"/>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91"/>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91"/>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91"/>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91"/>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91"/>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91"/>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91"/>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91"/>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91"/>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91"/>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5" name="Google Shape;15755;p91"/>
          <p:cNvGrpSpPr/>
          <p:nvPr/>
        </p:nvGrpSpPr>
        <p:grpSpPr>
          <a:xfrm>
            <a:off x="1306531" y="3346972"/>
            <a:ext cx="323018" cy="359075"/>
            <a:chOff x="1306531" y="3346972"/>
            <a:chExt cx="323018" cy="359075"/>
          </a:xfrm>
        </p:grpSpPr>
        <p:sp>
          <p:nvSpPr>
            <p:cNvPr id="15756" name="Google Shape;15756;p91"/>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91"/>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91"/>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91"/>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91"/>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91"/>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91"/>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91"/>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91"/>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5" name="Google Shape;15765;p91"/>
          <p:cNvGrpSpPr/>
          <p:nvPr/>
        </p:nvGrpSpPr>
        <p:grpSpPr>
          <a:xfrm>
            <a:off x="1308024" y="2413975"/>
            <a:ext cx="360253" cy="357111"/>
            <a:chOff x="1308024" y="2413975"/>
            <a:chExt cx="360253" cy="357111"/>
          </a:xfrm>
        </p:grpSpPr>
        <p:sp>
          <p:nvSpPr>
            <p:cNvPr id="15766" name="Google Shape;15766;p91"/>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91"/>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91"/>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91"/>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91"/>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91"/>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91"/>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91"/>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91"/>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91"/>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91"/>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91"/>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91"/>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91"/>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91"/>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91"/>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91"/>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91"/>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91"/>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91"/>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91"/>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91"/>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91"/>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91"/>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91"/>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91"/>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91"/>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91"/>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91"/>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91"/>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6" name="Google Shape;15796;p91"/>
          <p:cNvGrpSpPr/>
          <p:nvPr/>
        </p:nvGrpSpPr>
        <p:grpSpPr>
          <a:xfrm>
            <a:off x="1298519" y="1970322"/>
            <a:ext cx="378452" cy="341321"/>
            <a:chOff x="1298519" y="1970322"/>
            <a:chExt cx="378452" cy="341321"/>
          </a:xfrm>
        </p:grpSpPr>
        <p:sp>
          <p:nvSpPr>
            <p:cNvPr id="15797" name="Google Shape;15797;p91"/>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91"/>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91"/>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91"/>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91"/>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91"/>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91"/>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91"/>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91"/>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91"/>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91"/>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91"/>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91"/>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91"/>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91"/>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91"/>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91"/>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91"/>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91"/>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91"/>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7" name="Google Shape;15817;p91"/>
          <p:cNvGrpSpPr/>
          <p:nvPr/>
        </p:nvGrpSpPr>
        <p:grpSpPr>
          <a:xfrm>
            <a:off x="3114815" y="3346868"/>
            <a:ext cx="283217" cy="359180"/>
            <a:chOff x="3114815" y="3346868"/>
            <a:chExt cx="283217" cy="359180"/>
          </a:xfrm>
        </p:grpSpPr>
        <p:sp>
          <p:nvSpPr>
            <p:cNvPr id="15818" name="Google Shape;15818;p91"/>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91"/>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91"/>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91"/>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91"/>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91"/>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91"/>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91"/>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91"/>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91"/>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91"/>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91"/>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91"/>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1" name="Google Shape;15831;p91"/>
          <p:cNvGrpSpPr/>
          <p:nvPr/>
        </p:nvGrpSpPr>
        <p:grpSpPr>
          <a:xfrm>
            <a:off x="3973186" y="3353231"/>
            <a:ext cx="378661" cy="346558"/>
            <a:chOff x="3973186" y="3353231"/>
            <a:chExt cx="378661" cy="346558"/>
          </a:xfrm>
        </p:grpSpPr>
        <p:sp>
          <p:nvSpPr>
            <p:cNvPr id="15832" name="Google Shape;15832;p91"/>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91"/>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91"/>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91"/>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91"/>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91"/>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91"/>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91"/>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91"/>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91"/>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91"/>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91"/>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91"/>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91"/>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91"/>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91"/>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91"/>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91"/>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0" name="Google Shape;15850;p91"/>
          <p:cNvGrpSpPr/>
          <p:nvPr/>
        </p:nvGrpSpPr>
        <p:grpSpPr>
          <a:xfrm>
            <a:off x="2152857" y="4263002"/>
            <a:ext cx="373241" cy="359127"/>
            <a:chOff x="2152857" y="4263002"/>
            <a:chExt cx="373241" cy="359127"/>
          </a:xfrm>
        </p:grpSpPr>
        <p:sp>
          <p:nvSpPr>
            <p:cNvPr id="15851" name="Google Shape;15851;p91"/>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91"/>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91"/>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91"/>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91"/>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91"/>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91"/>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91"/>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9" name="Google Shape;15859;p91"/>
          <p:cNvGrpSpPr/>
          <p:nvPr/>
        </p:nvGrpSpPr>
        <p:grpSpPr>
          <a:xfrm>
            <a:off x="859632" y="3346972"/>
            <a:ext cx="303537" cy="359127"/>
            <a:chOff x="859632" y="3346972"/>
            <a:chExt cx="303537" cy="359127"/>
          </a:xfrm>
        </p:grpSpPr>
        <p:sp>
          <p:nvSpPr>
            <p:cNvPr id="15860" name="Google Shape;15860;p91"/>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91"/>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91"/>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91"/>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91"/>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5" name="Google Shape;15865;p91"/>
          <p:cNvGrpSpPr/>
          <p:nvPr/>
        </p:nvGrpSpPr>
        <p:grpSpPr>
          <a:xfrm>
            <a:off x="1767911" y="2882241"/>
            <a:ext cx="265306" cy="366799"/>
            <a:chOff x="1767911" y="2882241"/>
            <a:chExt cx="265306" cy="366799"/>
          </a:xfrm>
        </p:grpSpPr>
        <p:sp>
          <p:nvSpPr>
            <p:cNvPr id="15866" name="Google Shape;15866;p91"/>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91"/>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91"/>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91"/>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91"/>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91"/>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91"/>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91"/>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91"/>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91"/>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91"/>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91"/>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91"/>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91"/>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91"/>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1" name="Google Shape;15881;p91"/>
          <p:cNvGrpSpPr/>
          <p:nvPr/>
        </p:nvGrpSpPr>
        <p:grpSpPr>
          <a:xfrm>
            <a:off x="1332009" y="1499935"/>
            <a:ext cx="331895" cy="359311"/>
            <a:chOff x="1332009" y="1499935"/>
            <a:chExt cx="331895" cy="359311"/>
          </a:xfrm>
        </p:grpSpPr>
        <p:sp>
          <p:nvSpPr>
            <p:cNvPr id="15882" name="Google Shape;15882;p91"/>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91"/>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91"/>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91"/>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91"/>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91"/>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91"/>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91"/>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91"/>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91"/>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91"/>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91"/>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91"/>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91"/>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91"/>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91"/>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91"/>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9" name="Google Shape;15899;p91"/>
          <p:cNvGrpSpPr/>
          <p:nvPr/>
        </p:nvGrpSpPr>
        <p:grpSpPr>
          <a:xfrm>
            <a:off x="2663464" y="3346815"/>
            <a:ext cx="289528" cy="359232"/>
            <a:chOff x="2663464" y="3346815"/>
            <a:chExt cx="289528" cy="359232"/>
          </a:xfrm>
        </p:grpSpPr>
        <p:sp>
          <p:nvSpPr>
            <p:cNvPr id="15900" name="Google Shape;15900;p91"/>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91"/>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91"/>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91"/>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91"/>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91"/>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91"/>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91"/>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91"/>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91"/>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91"/>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1" name="Google Shape;15911;p91"/>
          <p:cNvGrpSpPr/>
          <p:nvPr/>
        </p:nvGrpSpPr>
        <p:grpSpPr>
          <a:xfrm>
            <a:off x="1315775" y="2881927"/>
            <a:ext cx="269051" cy="366983"/>
            <a:chOff x="1315775" y="2881927"/>
            <a:chExt cx="269051" cy="366983"/>
          </a:xfrm>
        </p:grpSpPr>
        <p:sp>
          <p:nvSpPr>
            <p:cNvPr id="15912" name="Google Shape;15912;p91"/>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91"/>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91"/>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91"/>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91"/>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91"/>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91"/>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91"/>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91"/>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91"/>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91"/>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91"/>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91"/>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91"/>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91"/>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7" name="Google Shape;15927;p91"/>
          <p:cNvGrpSpPr/>
          <p:nvPr/>
        </p:nvGrpSpPr>
        <p:grpSpPr>
          <a:xfrm>
            <a:off x="3977427" y="1980142"/>
            <a:ext cx="359232" cy="322023"/>
            <a:chOff x="3977427" y="1980142"/>
            <a:chExt cx="359232" cy="322023"/>
          </a:xfrm>
        </p:grpSpPr>
        <p:sp>
          <p:nvSpPr>
            <p:cNvPr id="15928" name="Google Shape;15928;p91"/>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91"/>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91"/>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91"/>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91"/>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91"/>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91"/>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91"/>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91"/>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91"/>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8" name="Google Shape;15938;p91"/>
          <p:cNvGrpSpPr/>
          <p:nvPr/>
        </p:nvGrpSpPr>
        <p:grpSpPr>
          <a:xfrm>
            <a:off x="865628" y="2413608"/>
            <a:ext cx="361720" cy="359180"/>
            <a:chOff x="865628" y="2413608"/>
            <a:chExt cx="361720" cy="359180"/>
          </a:xfrm>
        </p:grpSpPr>
        <p:sp>
          <p:nvSpPr>
            <p:cNvPr id="15939" name="Google Shape;15939;p91"/>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91"/>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91"/>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91"/>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91"/>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91"/>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91"/>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91"/>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91"/>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91"/>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91"/>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91"/>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91"/>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2" name="Google Shape;15952;p91"/>
          <p:cNvGrpSpPr/>
          <p:nvPr/>
        </p:nvGrpSpPr>
        <p:grpSpPr>
          <a:xfrm>
            <a:off x="3117093" y="2881927"/>
            <a:ext cx="268815" cy="366983"/>
            <a:chOff x="3117093" y="2881927"/>
            <a:chExt cx="268815" cy="366983"/>
          </a:xfrm>
        </p:grpSpPr>
        <p:sp>
          <p:nvSpPr>
            <p:cNvPr id="15953" name="Google Shape;15953;p91"/>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91"/>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91"/>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91"/>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91"/>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91"/>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91"/>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91"/>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91"/>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91"/>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91"/>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91"/>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91"/>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91"/>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91"/>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8" name="Google Shape;15968;p91"/>
          <p:cNvGrpSpPr/>
          <p:nvPr/>
        </p:nvGrpSpPr>
        <p:grpSpPr>
          <a:xfrm>
            <a:off x="3534508" y="1508000"/>
            <a:ext cx="368502" cy="343521"/>
            <a:chOff x="3534508" y="1508000"/>
            <a:chExt cx="368502" cy="343521"/>
          </a:xfrm>
        </p:grpSpPr>
        <p:sp>
          <p:nvSpPr>
            <p:cNvPr id="15969" name="Google Shape;15969;p91"/>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91"/>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91"/>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91"/>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91"/>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91"/>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91"/>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91"/>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91"/>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91"/>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91"/>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91"/>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91"/>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91"/>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91"/>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4" name="Google Shape;15984;p91"/>
          <p:cNvGrpSpPr/>
          <p:nvPr/>
        </p:nvGrpSpPr>
        <p:grpSpPr>
          <a:xfrm>
            <a:off x="7147436" y="1502999"/>
            <a:ext cx="279054" cy="354754"/>
            <a:chOff x="7147436" y="1502999"/>
            <a:chExt cx="279054" cy="354754"/>
          </a:xfrm>
        </p:grpSpPr>
        <p:sp>
          <p:nvSpPr>
            <p:cNvPr id="15985" name="Google Shape;15985;p91"/>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91"/>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91"/>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91"/>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91"/>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91"/>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91"/>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91"/>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91"/>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91"/>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91"/>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91"/>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91"/>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91"/>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91"/>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91"/>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1" name="Google Shape;16001;p91"/>
          <p:cNvGrpSpPr/>
          <p:nvPr/>
        </p:nvGrpSpPr>
        <p:grpSpPr>
          <a:xfrm>
            <a:off x="7603081" y="1973072"/>
            <a:ext cx="276802" cy="354807"/>
            <a:chOff x="7603081" y="1973072"/>
            <a:chExt cx="276802" cy="354807"/>
          </a:xfrm>
        </p:grpSpPr>
        <p:sp>
          <p:nvSpPr>
            <p:cNvPr id="16002" name="Google Shape;16002;p91"/>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91"/>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91"/>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91"/>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91"/>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91"/>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91"/>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91"/>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91"/>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91"/>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91"/>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91"/>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91"/>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91"/>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6" name="Google Shape;16016;p91"/>
          <p:cNvGrpSpPr/>
          <p:nvPr/>
        </p:nvGrpSpPr>
        <p:grpSpPr>
          <a:xfrm>
            <a:off x="6696792" y="1502999"/>
            <a:ext cx="276802" cy="354754"/>
            <a:chOff x="6696792" y="1502999"/>
            <a:chExt cx="276802" cy="354754"/>
          </a:xfrm>
        </p:grpSpPr>
        <p:sp>
          <p:nvSpPr>
            <p:cNvPr id="16017" name="Google Shape;16017;p91"/>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91"/>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91"/>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91"/>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91"/>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91"/>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91"/>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91"/>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91"/>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91"/>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91"/>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91"/>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91"/>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91"/>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91"/>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32" name="Google Shape;16032;p91"/>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33" name="Google Shape;16033;p91"/>
          <p:cNvGrpSpPr/>
          <p:nvPr/>
        </p:nvGrpSpPr>
        <p:grpSpPr>
          <a:xfrm>
            <a:off x="6223393" y="1502999"/>
            <a:ext cx="320295" cy="354754"/>
            <a:chOff x="6223393" y="1502999"/>
            <a:chExt cx="320295" cy="354754"/>
          </a:xfrm>
        </p:grpSpPr>
        <p:sp>
          <p:nvSpPr>
            <p:cNvPr id="16034" name="Google Shape;16034;p91"/>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91"/>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91"/>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91"/>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91"/>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91"/>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91"/>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91"/>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91"/>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91"/>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91"/>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91"/>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91"/>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91"/>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91"/>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91"/>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91"/>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91"/>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91"/>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91"/>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91"/>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91"/>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91"/>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7" name="Google Shape;16057;p91"/>
          <p:cNvGrpSpPr/>
          <p:nvPr/>
        </p:nvGrpSpPr>
        <p:grpSpPr>
          <a:xfrm>
            <a:off x="5310611" y="1502972"/>
            <a:ext cx="339515" cy="354781"/>
            <a:chOff x="5310611" y="1502972"/>
            <a:chExt cx="339515" cy="354781"/>
          </a:xfrm>
        </p:grpSpPr>
        <p:sp>
          <p:nvSpPr>
            <p:cNvPr id="16058" name="Google Shape;16058;p91"/>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91"/>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91"/>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91"/>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91"/>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91"/>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91"/>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91"/>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91"/>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91"/>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91"/>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91"/>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91"/>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91"/>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91"/>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91"/>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4" name="Google Shape;16074;p91"/>
          <p:cNvGrpSpPr/>
          <p:nvPr/>
        </p:nvGrpSpPr>
        <p:grpSpPr>
          <a:xfrm>
            <a:off x="6253637" y="3790101"/>
            <a:ext cx="274550" cy="354833"/>
            <a:chOff x="6253637" y="3790101"/>
            <a:chExt cx="274550" cy="354833"/>
          </a:xfrm>
        </p:grpSpPr>
        <p:sp>
          <p:nvSpPr>
            <p:cNvPr id="16075" name="Google Shape;16075;p91"/>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91"/>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91"/>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91"/>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91"/>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91"/>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91"/>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91"/>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91"/>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91"/>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91"/>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91"/>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91"/>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91"/>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91"/>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91"/>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91"/>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2" name="Google Shape;16092;p91"/>
          <p:cNvGrpSpPr/>
          <p:nvPr/>
        </p:nvGrpSpPr>
        <p:grpSpPr>
          <a:xfrm>
            <a:off x="5802731" y="3790180"/>
            <a:ext cx="274576" cy="354754"/>
            <a:chOff x="5802731" y="3790180"/>
            <a:chExt cx="274576" cy="354754"/>
          </a:xfrm>
        </p:grpSpPr>
        <p:sp>
          <p:nvSpPr>
            <p:cNvPr id="16093" name="Google Shape;16093;p91"/>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91"/>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91"/>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91"/>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91"/>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91"/>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91"/>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91"/>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91"/>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91"/>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91"/>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91"/>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91"/>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91"/>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91"/>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91"/>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91"/>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91"/>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91"/>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91"/>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91"/>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4" name="Google Shape;16114;p91"/>
          <p:cNvGrpSpPr/>
          <p:nvPr/>
        </p:nvGrpSpPr>
        <p:grpSpPr>
          <a:xfrm>
            <a:off x="5352088" y="3790206"/>
            <a:ext cx="274550" cy="354728"/>
            <a:chOff x="5352088" y="3790206"/>
            <a:chExt cx="274550" cy="354728"/>
          </a:xfrm>
        </p:grpSpPr>
        <p:sp>
          <p:nvSpPr>
            <p:cNvPr id="16115" name="Google Shape;16115;p91"/>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91"/>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91"/>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91"/>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91"/>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91"/>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91"/>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91"/>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91"/>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91"/>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91"/>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91"/>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91"/>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91"/>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91"/>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91"/>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91"/>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91"/>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91"/>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91"/>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91"/>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91"/>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91"/>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91"/>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9" name="Google Shape;16139;p91"/>
          <p:cNvGrpSpPr/>
          <p:nvPr/>
        </p:nvGrpSpPr>
        <p:grpSpPr>
          <a:xfrm>
            <a:off x="4901706" y="3790075"/>
            <a:ext cx="274550" cy="354859"/>
            <a:chOff x="4901706" y="3790075"/>
            <a:chExt cx="274550" cy="354859"/>
          </a:xfrm>
        </p:grpSpPr>
        <p:sp>
          <p:nvSpPr>
            <p:cNvPr id="16140" name="Google Shape;16140;p91"/>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91"/>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91"/>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91"/>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91"/>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91"/>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91"/>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91"/>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91"/>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91"/>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91"/>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91"/>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91"/>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91"/>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91"/>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91"/>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91"/>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7" name="Google Shape;16157;p91"/>
          <p:cNvGrpSpPr/>
          <p:nvPr/>
        </p:nvGrpSpPr>
        <p:grpSpPr>
          <a:xfrm>
            <a:off x="8052704" y="1503208"/>
            <a:ext cx="275073" cy="354545"/>
            <a:chOff x="8052704" y="1503208"/>
            <a:chExt cx="275073" cy="354545"/>
          </a:xfrm>
        </p:grpSpPr>
        <p:sp>
          <p:nvSpPr>
            <p:cNvPr id="16158" name="Google Shape;16158;p91"/>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91"/>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91"/>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91"/>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91"/>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91"/>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91"/>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91"/>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91"/>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91"/>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91"/>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91"/>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91"/>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91"/>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91"/>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91"/>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91"/>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5" name="Google Shape;16175;p91"/>
          <p:cNvGrpSpPr/>
          <p:nvPr/>
        </p:nvGrpSpPr>
        <p:grpSpPr>
          <a:xfrm>
            <a:off x="5794745" y="1502999"/>
            <a:ext cx="274550" cy="354754"/>
            <a:chOff x="5794745" y="1502999"/>
            <a:chExt cx="274550" cy="354754"/>
          </a:xfrm>
        </p:grpSpPr>
        <p:sp>
          <p:nvSpPr>
            <p:cNvPr id="16176" name="Google Shape;16176;p91"/>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91"/>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91"/>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91"/>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91"/>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91"/>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91"/>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91"/>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91"/>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91"/>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91"/>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91"/>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91"/>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91"/>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91"/>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91"/>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91"/>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91"/>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91"/>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91"/>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91"/>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91"/>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91"/>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9" name="Google Shape;16199;p91"/>
          <p:cNvGrpSpPr/>
          <p:nvPr/>
        </p:nvGrpSpPr>
        <p:grpSpPr>
          <a:xfrm>
            <a:off x="4896940" y="1502999"/>
            <a:ext cx="263316" cy="354754"/>
            <a:chOff x="4896940" y="1502999"/>
            <a:chExt cx="263316" cy="354754"/>
          </a:xfrm>
        </p:grpSpPr>
        <p:sp>
          <p:nvSpPr>
            <p:cNvPr id="16200" name="Google Shape;16200;p91"/>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91"/>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91"/>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91"/>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91"/>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91"/>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91"/>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91"/>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91"/>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91"/>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91"/>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91"/>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91"/>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91"/>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91"/>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91"/>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91"/>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91"/>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91"/>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91"/>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91"/>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1" name="Google Shape;16221;p91"/>
          <p:cNvGrpSpPr/>
          <p:nvPr/>
        </p:nvGrpSpPr>
        <p:grpSpPr>
          <a:xfrm>
            <a:off x="6255392" y="4268082"/>
            <a:ext cx="274550" cy="354728"/>
            <a:chOff x="6255392" y="4268082"/>
            <a:chExt cx="274550" cy="354728"/>
          </a:xfrm>
        </p:grpSpPr>
        <p:sp>
          <p:nvSpPr>
            <p:cNvPr id="16222" name="Google Shape;16222;p91"/>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91"/>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91"/>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91"/>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91"/>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91"/>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91"/>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91"/>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91"/>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91"/>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91"/>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91"/>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91"/>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91"/>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91"/>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91"/>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91"/>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91"/>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91"/>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91"/>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2" name="Google Shape;16242;p91"/>
          <p:cNvGrpSpPr/>
          <p:nvPr/>
        </p:nvGrpSpPr>
        <p:grpSpPr>
          <a:xfrm>
            <a:off x="7604076" y="3790075"/>
            <a:ext cx="275807" cy="354859"/>
            <a:chOff x="7604076" y="3790075"/>
            <a:chExt cx="275807" cy="354859"/>
          </a:xfrm>
        </p:grpSpPr>
        <p:sp>
          <p:nvSpPr>
            <p:cNvPr id="16243" name="Google Shape;16243;p91"/>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91"/>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91"/>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91"/>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91"/>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91"/>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91"/>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91"/>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91"/>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91"/>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91"/>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91"/>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91"/>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91"/>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91"/>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91"/>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91"/>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91"/>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91"/>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91"/>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91"/>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91"/>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5" name="Google Shape;16265;p91"/>
          <p:cNvGrpSpPr/>
          <p:nvPr/>
        </p:nvGrpSpPr>
        <p:grpSpPr>
          <a:xfrm>
            <a:off x="7154427" y="3790206"/>
            <a:ext cx="274550" cy="354493"/>
            <a:chOff x="7154427" y="3790206"/>
            <a:chExt cx="274550" cy="354493"/>
          </a:xfrm>
        </p:grpSpPr>
        <p:sp>
          <p:nvSpPr>
            <p:cNvPr id="16266" name="Google Shape;16266;p91"/>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91"/>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91"/>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91"/>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91"/>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91"/>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91"/>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91"/>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91"/>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91"/>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91"/>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91"/>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91"/>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91"/>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91"/>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91"/>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91"/>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91"/>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91"/>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91"/>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6" name="Google Shape;16286;p91"/>
          <p:cNvGrpSpPr/>
          <p:nvPr/>
        </p:nvGrpSpPr>
        <p:grpSpPr>
          <a:xfrm>
            <a:off x="8054458" y="1973150"/>
            <a:ext cx="274576" cy="354728"/>
            <a:chOff x="8054458" y="1973150"/>
            <a:chExt cx="274576" cy="354728"/>
          </a:xfrm>
        </p:grpSpPr>
        <p:sp>
          <p:nvSpPr>
            <p:cNvPr id="16287" name="Google Shape;16287;p91"/>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91"/>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91"/>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91"/>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91"/>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91"/>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91"/>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91"/>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91"/>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91"/>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91"/>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91"/>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91"/>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91"/>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91"/>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91"/>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91"/>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91"/>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91"/>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91"/>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91"/>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91"/>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9" name="Google Shape;16309;p91"/>
          <p:cNvGrpSpPr/>
          <p:nvPr/>
        </p:nvGrpSpPr>
        <p:grpSpPr>
          <a:xfrm>
            <a:off x="7153930" y="1973150"/>
            <a:ext cx="274812" cy="354728"/>
            <a:chOff x="7153930" y="1973150"/>
            <a:chExt cx="274812" cy="354728"/>
          </a:xfrm>
        </p:grpSpPr>
        <p:sp>
          <p:nvSpPr>
            <p:cNvPr id="16310" name="Google Shape;16310;p91"/>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91"/>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91"/>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91"/>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91"/>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91"/>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91"/>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91"/>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91"/>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91"/>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91"/>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91"/>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91"/>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91"/>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91"/>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91"/>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91"/>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91"/>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91"/>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9" name="Google Shape;16329;p91"/>
          <p:cNvGrpSpPr/>
          <p:nvPr/>
        </p:nvGrpSpPr>
        <p:grpSpPr>
          <a:xfrm>
            <a:off x="6703522" y="1973098"/>
            <a:ext cx="274812" cy="354781"/>
            <a:chOff x="6703522" y="1973098"/>
            <a:chExt cx="274812" cy="354781"/>
          </a:xfrm>
        </p:grpSpPr>
        <p:sp>
          <p:nvSpPr>
            <p:cNvPr id="16330" name="Google Shape;16330;p91"/>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91"/>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91"/>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91"/>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91"/>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91"/>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91"/>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91"/>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91"/>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91"/>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91"/>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91"/>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91"/>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91"/>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91"/>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91"/>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91"/>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91"/>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91"/>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91"/>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91"/>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91"/>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91"/>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91"/>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91"/>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5" name="Google Shape;16355;p91"/>
          <p:cNvGrpSpPr/>
          <p:nvPr/>
        </p:nvGrpSpPr>
        <p:grpSpPr>
          <a:xfrm>
            <a:off x="6253375" y="1973150"/>
            <a:ext cx="274812" cy="354728"/>
            <a:chOff x="6253375" y="1973150"/>
            <a:chExt cx="274812" cy="354728"/>
          </a:xfrm>
        </p:grpSpPr>
        <p:sp>
          <p:nvSpPr>
            <p:cNvPr id="16356" name="Google Shape;16356;p91"/>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91"/>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91"/>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91"/>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91"/>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91"/>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91"/>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91"/>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91"/>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91"/>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91"/>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91"/>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91"/>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91"/>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91"/>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91"/>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91"/>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91"/>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91"/>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91"/>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91"/>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91"/>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91"/>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91"/>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91"/>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91"/>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91"/>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91"/>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91"/>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91"/>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91"/>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91"/>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91"/>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91"/>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91"/>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91"/>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91"/>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91"/>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4" name="Google Shape;16394;p91"/>
          <p:cNvGrpSpPr/>
          <p:nvPr/>
        </p:nvGrpSpPr>
        <p:grpSpPr>
          <a:xfrm>
            <a:off x="5802496" y="1973150"/>
            <a:ext cx="275309" cy="354728"/>
            <a:chOff x="5802496" y="1973150"/>
            <a:chExt cx="275309" cy="354728"/>
          </a:xfrm>
        </p:grpSpPr>
        <p:sp>
          <p:nvSpPr>
            <p:cNvPr id="16395" name="Google Shape;16395;p91"/>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91"/>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91"/>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91"/>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91"/>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91"/>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91"/>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91"/>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91"/>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91"/>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91"/>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91"/>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91"/>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91"/>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91"/>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91"/>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91"/>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91"/>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91"/>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91"/>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91"/>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91"/>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91"/>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91"/>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91"/>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91"/>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1" name="Google Shape;16421;p91"/>
          <p:cNvGrpSpPr/>
          <p:nvPr/>
        </p:nvGrpSpPr>
        <p:grpSpPr>
          <a:xfrm>
            <a:off x="5353083" y="1973150"/>
            <a:ext cx="274576" cy="354728"/>
            <a:chOff x="5353083" y="1973150"/>
            <a:chExt cx="274576" cy="354728"/>
          </a:xfrm>
        </p:grpSpPr>
        <p:sp>
          <p:nvSpPr>
            <p:cNvPr id="16422" name="Google Shape;16422;p91"/>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91"/>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91"/>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91"/>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91"/>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91"/>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91"/>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91"/>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91"/>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91"/>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91"/>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91"/>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91"/>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91"/>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91"/>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91"/>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91"/>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91"/>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91"/>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91"/>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91"/>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3" name="Google Shape;16443;p91"/>
          <p:cNvGrpSpPr/>
          <p:nvPr/>
        </p:nvGrpSpPr>
        <p:grpSpPr>
          <a:xfrm>
            <a:off x="4902701" y="1973150"/>
            <a:ext cx="274812" cy="354728"/>
            <a:chOff x="4902701" y="1973150"/>
            <a:chExt cx="274812" cy="354728"/>
          </a:xfrm>
        </p:grpSpPr>
        <p:sp>
          <p:nvSpPr>
            <p:cNvPr id="16444" name="Google Shape;16444;p91"/>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91"/>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91"/>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91"/>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91"/>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91"/>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91"/>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91"/>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91"/>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91"/>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91"/>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91"/>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91"/>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91"/>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91"/>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91"/>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91"/>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91"/>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91"/>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91"/>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91"/>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91"/>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91"/>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91"/>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91"/>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9" name="Google Shape;16469;p91"/>
          <p:cNvGrpSpPr/>
          <p:nvPr/>
        </p:nvGrpSpPr>
        <p:grpSpPr>
          <a:xfrm>
            <a:off x="4902701" y="2879989"/>
            <a:ext cx="272560" cy="354676"/>
            <a:chOff x="4902701" y="2879989"/>
            <a:chExt cx="272560" cy="354676"/>
          </a:xfrm>
        </p:grpSpPr>
        <p:sp>
          <p:nvSpPr>
            <p:cNvPr id="16470" name="Google Shape;16470;p91"/>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91"/>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91"/>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91"/>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91"/>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91"/>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91"/>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91"/>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91"/>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91"/>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91"/>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91"/>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91"/>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91"/>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91"/>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91"/>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91"/>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91"/>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91"/>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91"/>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91"/>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91"/>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91"/>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91"/>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4" name="Google Shape;16494;p91"/>
          <p:cNvGrpSpPr/>
          <p:nvPr/>
        </p:nvGrpSpPr>
        <p:grpSpPr>
          <a:xfrm>
            <a:off x="5803988" y="4268082"/>
            <a:ext cx="274550" cy="354728"/>
            <a:chOff x="5803988" y="4268082"/>
            <a:chExt cx="274550" cy="354728"/>
          </a:xfrm>
        </p:grpSpPr>
        <p:sp>
          <p:nvSpPr>
            <p:cNvPr id="16495" name="Google Shape;16495;p91"/>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91"/>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91"/>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91"/>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91"/>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91"/>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91"/>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91"/>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91"/>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91"/>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91"/>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91"/>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91"/>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91"/>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91"/>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91"/>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91"/>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91"/>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91"/>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91"/>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91"/>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91"/>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91"/>
          <p:cNvGrpSpPr/>
          <p:nvPr/>
        </p:nvGrpSpPr>
        <p:grpSpPr>
          <a:xfrm>
            <a:off x="5352349" y="4268082"/>
            <a:ext cx="274550" cy="354728"/>
            <a:chOff x="5352349" y="4268082"/>
            <a:chExt cx="274550" cy="354728"/>
          </a:xfrm>
        </p:grpSpPr>
        <p:sp>
          <p:nvSpPr>
            <p:cNvPr id="16518" name="Google Shape;16518;p91"/>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91"/>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91"/>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91"/>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91"/>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91"/>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91"/>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91"/>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91"/>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91"/>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91"/>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91"/>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91"/>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91"/>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91"/>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91"/>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91"/>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91"/>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91"/>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91"/>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91"/>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91"/>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0" name="Google Shape;16540;p91"/>
          <p:cNvGrpSpPr/>
          <p:nvPr/>
        </p:nvGrpSpPr>
        <p:grpSpPr>
          <a:xfrm>
            <a:off x="7606826" y="2419290"/>
            <a:ext cx="274550" cy="354728"/>
            <a:chOff x="7606826" y="2419290"/>
            <a:chExt cx="274550" cy="354728"/>
          </a:xfrm>
        </p:grpSpPr>
        <p:sp>
          <p:nvSpPr>
            <p:cNvPr id="16541" name="Google Shape;16541;p91"/>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91"/>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91"/>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91"/>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91"/>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91"/>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91"/>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91"/>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91"/>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91"/>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91"/>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91"/>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91"/>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91"/>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91"/>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6" name="Google Shape;16556;p91"/>
          <p:cNvGrpSpPr/>
          <p:nvPr/>
        </p:nvGrpSpPr>
        <p:grpSpPr>
          <a:xfrm>
            <a:off x="7156182" y="2419290"/>
            <a:ext cx="274550" cy="354728"/>
            <a:chOff x="7156182" y="2419290"/>
            <a:chExt cx="274550" cy="354728"/>
          </a:xfrm>
        </p:grpSpPr>
        <p:sp>
          <p:nvSpPr>
            <p:cNvPr id="16557" name="Google Shape;16557;p91"/>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91"/>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91"/>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91"/>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91"/>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91"/>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91"/>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91"/>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91"/>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91"/>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91"/>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91"/>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91"/>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91"/>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91"/>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2" name="Google Shape;16572;p91"/>
          <p:cNvGrpSpPr/>
          <p:nvPr/>
        </p:nvGrpSpPr>
        <p:grpSpPr>
          <a:xfrm>
            <a:off x="6705276" y="2419290"/>
            <a:ext cx="274812" cy="354728"/>
            <a:chOff x="6705276" y="2419290"/>
            <a:chExt cx="274812" cy="354728"/>
          </a:xfrm>
        </p:grpSpPr>
        <p:sp>
          <p:nvSpPr>
            <p:cNvPr id="16573" name="Google Shape;16573;p91"/>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91"/>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91"/>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91"/>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91"/>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91"/>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91"/>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91"/>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91"/>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91"/>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91"/>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91"/>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91"/>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91"/>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91"/>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91"/>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91"/>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91"/>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91"/>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91"/>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91"/>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91"/>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91"/>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91"/>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91"/>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91"/>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91"/>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91"/>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1" name="Google Shape;16601;p91"/>
          <p:cNvGrpSpPr/>
          <p:nvPr/>
        </p:nvGrpSpPr>
        <p:grpSpPr>
          <a:xfrm>
            <a:off x="4902936" y="2419290"/>
            <a:ext cx="274576" cy="354728"/>
            <a:chOff x="4902936" y="2419290"/>
            <a:chExt cx="274576" cy="354728"/>
          </a:xfrm>
        </p:grpSpPr>
        <p:sp>
          <p:nvSpPr>
            <p:cNvPr id="16602" name="Google Shape;16602;p91"/>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91"/>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91"/>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91"/>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91"/>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91"/>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91"/>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91"/>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91"/>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91"/>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91"/>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91"/>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91"/>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91"/>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91"/>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91"/>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91"/>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91"/>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91"/>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91"/>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2" name="Google Shape;16622;p91"/>
          <p:cNvGrpSpPr/>
          <p:nvPr/>
        </p:nvGrpSpPr>
        <p:grpSpPr>
          <a:xfrm>
            <a:off x="7608056" y="3345794"/>
            <a:ext cx="270334" cy="354754"/>
            <a:chOff x="7608056" y="3345794"/>
            <a:chExt cx="270334" cy="354754"/>
          </a:xfrm>
        </p:grpSpPr>
        <p:sp>
          <p:nvSpPr>
            <p:cNvPr id="16623" name="Google Shape;16623;p91"/>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91"/>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91"/>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91"/>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91"/>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91"/>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91"/>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91"/>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91"/>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91"/>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91"/>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91"/>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91"/>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91"/>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91"/>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91"/>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91"/>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91"/>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91"/>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2" name="Google Shape;16642;p91"/>
          <p:cNvGrpSpPr/>
          <p:nvPr/>
        </p:nvGrpSpPr>
        <p:grpSpPr>
          <a:xfrm>
            <a:off x="6712765" y="4268082"/>
            <a:ext cx="263316" cy="354728"/>
            <a:chOff x="6712765" y="4268082"/>
            <a:chExt cx="263316" cy="354728"/>
          </a:xfrm>
        </p:grpSpPr>
        <p:sp>
          <p:nvSpPr>
            <p:cNvPr id="16643" name="Google Shape;16643;p91"/>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91"/>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91"/>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91"/>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91"/>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91"/>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91"/>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91"/>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91"/>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91"/>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91"/>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91"/>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91"/>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91"/>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91"/>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91"/>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9" name="Google Shape;16659;p91"/>
          <p:cNvGrpSpPr/>
          <p:nvPr/>
        </p:nvGrpSpPr>
        <p:grpSpPr>
          <a:xfrm>
            <a:off x="5359341" y="2419159"/>
            <a:ext cx="262819" cy="354859"/>
            <a:chOff x="5359341" y="2419159"/>
            <a:chExt cx="262819" cy="354859"/>
          </a:xfrm>
        </p:grpSpPr>
        <p:sp>
          <p:nvSpPr>
            <p:cNvPr id="16660" name="Google Shape;16660;p91"/>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91"/>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91"/>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91"/>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91"/>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91"/>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91"/>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91"/>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91"/>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91"/>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91"/>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91"/>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91"/>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91"/>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91"/>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91"/>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91"/>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91"/>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91"/>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91"/>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91"/>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1" name="Google Shape;16681;p91"/>
          <p:cNvGrpSpPr/>
          <p:nvPr/>
        </p:nvGrpSpPr>
        <p:grpSpPr>
          <a:xfrm>
            <a:off x="6709282" y="3790206"/>
            <a:ext cx="263316" cy="354493"/>
            <a:chOff x="6709282" y="3790206"/>
            <a:chExt cx="263316" cy="354493"/>
          </a:xfrm>
        </p:grpSpPr>
        <p:sp>
          <p:nvSpPr>
            <p:cNvPr id="16682" name="Google Shape;16682;p91"/>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91"/>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91"/>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91"/>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91"/>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91"/>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91"/>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91"/>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91"/>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91"/>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91"/>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91"/>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91"/>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91"/>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91"/>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91"/>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8" name="Google Shape;16698;p91"/>
          <p:cNvGrpSpPr/>
          <p:nvPr/>
        </p:nvGrpSpPr>
        <p:grpSpPr>
          <a:xfrm>
            <a:off x="6260629" y="2419290"/>
            <a:ext cx="263055" cy="354493"/>
            <a:chOff x="6260629" y="2419290"/>
            <a:chExt cx="263055" cy="354493"/>
          </a:xfrm>
        </p:grpSpPr>
        <p:sp>
          <p:nvSpPr>
            <p:cNvPr id="16699" name="Google Shape;16699;p91"/>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91"/>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91"/>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91"/>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91"/>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91"/>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91"/>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91"/>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91"/>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91"/>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91"/>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91"/>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91"/>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91"/>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91"/>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4" name="Google Shape;16714;p91"/>
          <p:cNvGrpSpPr/>
          <p:nvPr/>
        </p:nvGrpSpPr>
        <p:grpSpPr>
          <a:xfrm>
            <a:off x="6260864" y="2879911"/>
            <a:ext cx="263343" cy="354754"/>
            <a:chOff x="6260864" y="2879911"/>
            <a:chExt cx="263343" cy="354754"/>
          </a:xfrm>
        </p:grpSpPr>
        <p:sp>
          <p:nvSpPr>
            <p:cNvPr id="16715" name="Google Shape;16715;p91"/>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91"/>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91"/>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91"/>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91"/>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91"/>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91"/>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91"/>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91"/>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91"/>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91"/>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91"/>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91"/>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91"/>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91"/>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91"/>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91"/>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91"/>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3" name="Google Shape;16733;p91"/>
          <p:cNvGrpSpPr/>
          <p:nvPr/>
        </p:nvGrpSpPr>
        <p:grpSpPr>
          <a:xfrm>
            <a:off x="8062968" y="2419290"/>
            <a:ext cx="263316" cy="354728"/>
            <a:chOff x="8062968" y="2419290"/>
            <a:chExt cx="263316" cy="354728"/>
          </a:xfrm>
        </p:grpSpPr>
        <p:sp>
          <p:nvSpPr>
            <p:cNvPr id="16734" name="Google Shape;16734;p91"/>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91"/>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91"/>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91"/>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91"/>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91"/>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91"/>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91"/>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91"/>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91"/>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91"/>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91"/>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91"/>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91"/>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91"/>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91"/>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91"/>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1" name="Google Shape;16751;p91"/>
          <p:cNvGrpSpPr/>
          <p:nvPr/>
        </p:nvGrpSpPr>
        <p:grpSpPr>
          <a:xfrm>
            <a:off x="5809723" y="2419290"/>
            <a:ext cx="263316" cy="354728"/>
            <a:chOff x="5809723" y="2419290"/>
            <a:chExt cx="263316" cy="354728"/>
          </a:xfrm>
        </p:grpSpPr>
        <p:sp>
          <p:nvSpPr>
            <p:cNvPr id="16752" name="Google Shape;16752;p91"/>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91"/>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91"/>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91"/>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91"/>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91"/>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91"/>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91"/>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91"/>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91"/>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91"/>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91"/>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91"/>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91"/>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91"/>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91"/>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91"/>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9" name="Google Shape;16769;p91"/>
          <p:cNvGrpSpPr/>
          <p:nvPr/>
        </p:nvGrpSpPr>
        <p:grpSpPr>
          <a:xfrm>
            <a:off x="7606826" y="1502999"/>
            <a:ext cx="263552" cy="354754"/>
            <a:chOff x="7606826" y="1502999"/>
            <a:chExt cx="263552" cy="354754"/>
          </a:xfrm>
        </p:grpSpPr>
        <p:sp>
          <p:nvSpPr>
            <p:cNvPr id="16770" name="Google Shape;16770;p91"/>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91"/>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91"/>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91"/>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91"/>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91"/>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91"/>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91"/>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91"/>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91"/>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91"/>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91"/>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91"/>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91"/>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91"/>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91"/>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91"/>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91"/>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8" name="Google Shape;16788;p91"/>
          <p:cNvGrpSpPr/>
          <p:nvPr/>
        </p:nvGrpSpPr>
        <p:grpSpPr>
          <a:xfrm>
            <a:off x="8060455" y="3790075"/>
            <a:ext cx="264076" cy="354623"/>
            <a:chOff x="8060455" y="3790075"/>
            <a:chExt cx="264076" cy="354623"/>
          </a:xfrm>
        </p:grpSpPr>
        <p:sp>
          <p:nvSpPr>
            <p:cNvPr id="16789" name="Google Shape;16789;p91"/>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91"/>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91"/>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91"/>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91"/>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91"/>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91"/>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91"/>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91"/>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91"/>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91"/>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91"/>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91"/>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91"/>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91"/>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91"/>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91"/>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91"/>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91"/>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91"/>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91"/>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91"/>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91"/>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2" name="Google Shape;16812;p91"/>
          <p:cNvGrpSpPr/>
          <p:nvPr/>
        </p:nvGrpSpPr>
        <p:grpSpPr>
          <a:xfrm>
            <a:off x="7614550" y="2879911"/>
            <a:ext cx="263316" cy="354754"/>
            <a:chOff x="7614550" y="2879911"/>
            <a:chExt cx="263316" cy="354754"/>
          </a:xfrm>
        </p:grpSpPr>
        <p:sp>
          <p:nvSpPr>
            <p:cNvPr id="16813" name="Google Shape;16813;p91"/>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91"/>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91"/>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91"/>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91"/>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91"/>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91"/>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91"/>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91"/>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91"/>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91"/>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91"/>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91"/>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91"/>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91"/>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91"/>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91"/>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91"/>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91"/>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2" name="Google Shape;16832;p91"/>
          <p:cNvGrpSpPr/>
          <p:nvPr/>
        </p:nvGrpSpPr>
        <p:grpSpPr>
          <a:xfrm>
            <a:off x="4900684" y="4268187"/>
            <a:ext cx="274576" cy="354623"/>
            <a:chOff x="4900684" y="4268187"/>
            <a:chExt cx="274576" cy="354623"/>
          </a:xfrm>
        </p:grpSpPr>
        <p:sp>
          <p:nvSpPr>
            <p:cNvPr id="16833" name="Google Shape;16833;p91"/>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91"/>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91"/>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91"/>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91"/>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91"/>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91"/>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91"/>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91"/>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91"/>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91"/>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91"/>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91"/>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91"/>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91"/>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8" name="Google Shape;16848;p91"/>
          <p:cNvGrpSpPr/>
          <p:nvPr/>
        </p:nvGrpSpPr>
        <p:grpSpPr>
          <a:xfrm>
            <a:off x="7161654" y="3345794"/>
            <a:ext cx="263343" cy="354754"/>
            <a:chOff x="7161654" y="3345794"/>
            <a:chExt cx="263343" cy="354754"/>
          </a:xfrm>
        </p:grpSpPr>
        <p:sp>
          <p:nvSpPr>
            <p:cNvPr id="16849" name="Google Shape;16849;p91"/>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91"/>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91"/>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91"/>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91"/>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91"/>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91"/>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91"/>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91"/>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91"/>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91"/>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91"/>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91"/>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91"/>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91"/>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91"/>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91"/>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91"/>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91"/>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8" name="Google Shape;16868;p91"/>
          <p:cNvGrpSpPr/>
          <p:nvPr/>
        </p:nvGrpSpPr>
        <p:grpSpPr>
          <a:xfrm>
            <a:off x="6711770" y="3345794"/>
            <a:ext cx="263081" cy="354754"/>
            <a:chOff x="6711770" y="3345794"/>
            <a:chExt cx="263081" cy="354754"/>
          </a:xfrm>
        </p:grpSpPr>
        <p:sp>
          <p:nvSpPr>
            <p:cNvPr id="16869" name="Google Shape;16869;p91"/>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91"/>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91"/>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91"/>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91"/>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91"/>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91"/>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91"/>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91"/>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91"/>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91"/>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91"/>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91"/>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91"/>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91"/>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91"/>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91"/>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6" name="Google Shape;16886;p91"/>
          <p:cNvGrpSpPr/>
          <p:nvPr/>
        </p:nvGrpSpPr>
        <p:grpSpPr>
          <a:xfrm>
            <a:off x="7163409" y="2880251"/>
            <a:ext cx="263316" cy="354414"/>
            <a:chOff x="7163409" y="2880251"/>
            <a:chExt cx="263316" cy="354414"/>
          </a:xfrm>
        </p:grpSpPr>
        <p:sp>
          <p:nvSpPr>
            <p:cNvPr id="16887" name="Google Shape;16887;p91"/>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91"/>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91"/>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91"/>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91"/>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91"/>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91"/>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91"/>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91"/>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91"/>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91"/>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91"/>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9" name="Google Shape;16899;p91"/>
          <p:cNvGrpSpPr/>
          <p:nvPr/>
        </p:nvGrpSpPr>
        <p:grpSpPr>
          <a:xfrm>
            <a:off x="6712032" y="2880172"/>
            <a:ext cx="263316" cy="354493"/>
            <a:chOff x="6712032" y="2880172"/>
            <a:chExt cx="263316" cy="354493"/>
          </a:xfrm>
        </p:grpSpPr>
        <p:sp>
          <p:nvSpPr>
            <p:cNvPr id="16900" name="Google Shape;16900;p91"/>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91"/>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91"/>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91"/>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91"/>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91"/>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91"/>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91"/>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91"/>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91"/>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91"/>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91"/>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91"/>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91"/>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91"/>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91"/>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91"/>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91"/>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91"/>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91"/>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91"/>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1" name="Google Shape;16921;p91"/>
          <p:cNvGrpSpPr/>
          <p:nvPr/>
        </p:nvGrpSpPr>
        <p:grpSpPr>
          <a:xfrm>
            <a:off x="6261624" y="3345794"/>
            <a:ext cx="263316" cy="354754"/>
            <a:chOff x="6261624" y="3345794"/>
            <a:chExt cx="263316" cy="354754"/>
          </a:xfrm>
        </p:grpSpPr>
        <p:sp>
          <p:nvSpPr>
            <p:cNvPr id="16922" name="Google Shape;16922;p91"/>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91"/>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91"/>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91"/>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91"/>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91"/>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91"/>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91"/>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91"/>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91"/>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91"/>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91"/>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91"/>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91"/>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91"/>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91"/>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91"/>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91"/>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91"/>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91"/>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91"/>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91"/>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91"/>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91"/>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91"/>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91"/>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91"/>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91"/>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50" name="Google Shape;16950;p91"/>
          <p:cNvSpPr/>
          <p:nvPr/>
        </p:nvSpPr>
        <p:spPr>
          <a:xfrm>
            <a:off x="5880422" y="33630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51" name="Google Shape;16951;p91"/>
          <p:cNvGrpSpPr/>
          <p:nvPr/>
        </p:nvGrpSpPr>
        <p:grpSpPr>
          <a:xfrm>
            <a:off x="5811739" y="3345794"/>
            <a:ext cx="263316" cy="354754"/>
            <a:chOff x="5811739" y="3345794"/>
            <a:chExt cx="263316" cy="354754"/>
          </a:xfrm>
        </p:grpSpPr>
        <p:sp>
          <p:nvSpPr>
            <p:cNvPr id="16952" name="Google Shape;16952;p91"/>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91"/>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91"/>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91"/>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91"/>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91"/>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91"/>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91"/>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91"/>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91"/>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91"/>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91"/>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91"/>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91"/>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91"/>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91"/>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91"/>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91"/>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91"/>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91"/>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91"/>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3" name="Google Shape;16973;p91"/>
          <p:cNvGrpSpPr/>
          <p:nvPr/>
        </p:nvGrpSpPr>
        <p:grpSpPr>
          <a:xfrm>
            <a:off x="5363818" y="3345794"/>
            <a:ext cx="259074" cy="354493"/>
            <a:chOff x="5363818" y="3345794"/>
            <a:chExt cx="259074" cy="354493"/>
          </a:xfrm>
        </p:grpSpPr>
        <p:sp>
          <p:nvSpPr>
            <p:cNvPr id="16974" name="Google Shape;16974;p91"/>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91"/>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91"/>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91"/>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91"/>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91"/>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91"/>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91"/>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91"/>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91"/>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91"/>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91"/>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91"/>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91"/>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91"/>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91"/>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91"/>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91"/>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91"/>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91"/>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91"/>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91"/>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91"/>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91"/>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91"/>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9" name="Google Shape;16999;p91"/>
          <p:cNvGrpSpPr/>
          <p:nvPr/>
        </p:nvGrpSpPr>
        <p:grpSpPr>
          <a:xfrm>
            <a:off x="4912939" y="3345663"/>
            <a:ext cx="261326" cy="354885"/>
            <a:chOff x="4912939" y="3345663"/>
            <a:chExt cx="261326" cy="354885"/>
          </a:xfrm>
        </p:grpSpPr>
        <p:sp>
          <p:nvSpPr>
            <p:cNvPr id="17000" name="Google Shape;17000;p91"/>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91"/>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91"/>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91"/>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91"/>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91"/>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91"/>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91"/>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91"/>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91"/>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91"/>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91"/>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91"/>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91"/>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91"/>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91"/>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91"/>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91"/>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91"/>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91"/>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91"/>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1" name="Google Shape;17021;p91"/>
          <p:cNvGrpSpPr/>
          <p:nvPr/>
        </p:nvGrpSpPr>
        <p:grpSpPr>
          <a:xfrm>
            <a:off x="5809723" y="2879911"/>
            <a:ext cx="263081" cy="355016"/>
            <a:chOff x="5809723" y="2879911"/>
            <a:chExt cx="263081" cy="355016"/>
          </a:xfrm>
        </p:grpSpPr>
        <p:sp>
          <p:nvSpPr>
            <p:cNvPr id="17022" name="Google Shape;17022;p91"/>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91"/>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91"/>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91"/>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91"/>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91"/>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91"/>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91"/>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91"/>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91"/>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91"/>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91"/>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91"/>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91"/>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91"/>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91"/>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91"/>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91"/>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91"/>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91"/>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91"/>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91"/>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4" name="Google Shape;17044;p91"/>
          <p:cNvGrpSpPr/>
          <p:nvPr/>
        </p:nvGrpSpPr>
        <p:grpSpPr>
          <a:xfrm>
            <a:off x="7616069" y="4268056"/>
            <a:ext cx="263316" cy="354754"/>
            <a:chOff x="7616069" y="4268056"/>
            <a:chExt cx="263316" cy="354754"/>
          </a:xfrm>
        </p:grpSpPr>
        <p:sp>
          <p:nvSpPr>
            <p:cNvPr id="17045" name="Google Shape;17045;p91"/>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91"/>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91"/>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91"/>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91"/>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91"/>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91"/>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91"/>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91"/>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91"/>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91"/>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91"/>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91"/>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91"/>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91"/>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91"/>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91"/>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91"/>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91"/>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91"/>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91"/>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6" name="Google Shape;17066;p91"/>
          <p:cNvGrpSpPr/>
          <p:nvPr/>
        </p:nvGrpSpPr>
        <p:grpSpPr>
          <a:xfrm>
            <a:off x="7164404" y="4268318"/>
            <a:ext cx="263316" cy="354493"/>
            <a:chOff x="7164404" y="4268318"/>
            <a:chExt cx="263316" cy="354493"/>
          </a:xfrm>
        </p:grpSpPr>
        <p:sp>
          <p:nvSpPr>
            <p:cNvPr id="17067" name="Google Shape;17067;p91"/>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91"/>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91"/>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91"/>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91"/>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91"/>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91"/>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91"/>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91"/>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91"/>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91"/>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91"/>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91"/>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91"/>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91"/>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91"/>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3" name="Google Shape;17083;p91"/>
          <p:cNvGrpSpPr/>
          <p:nvPr/>
        </p:nvGrpSpPr>
        <p:grpSpPr>
          <a:xfrm>
            <a:off x="5358346" y="2879911"/>
            <a:ext cx="263316" cy="354754"/>
            <a:chOff x="5358346" y="2879911"/>
            <a:chExt cx="263316" cy="354754"/>
          </a:xfrm>
        </p:grpSpPr>
        <p:sp>
          <p:nvSpPr>
            <p:cNvPr id="17084" name="Google Shape;17084;p91"/>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91"/>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91"/>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91"/>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91"/>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91"/>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91"/>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91"/>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91"/>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91"/>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91"/>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91"/>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91"/>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91"/>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91"/>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91"/>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91"/>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91"/>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91"/>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91"/>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91"/>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5" name="Google Shape;17105;p91"/>
          <p:cNvGrpSpPr/>
          <p:nvPr/>
        </p:nvGrpSpPr>
        <p:grpSpPr>
          <a:xfrm>
            <a:off x="8061450" y="3345742"/>
            <a:ext cx="263316" cy="354807"/>
            <a:chOff x="8061450" y="3345742"/>
            <a:chExt cx="263316" cy="354807"/>
          </a:xfrm>
        </p:grpSpPr>
        <p:sp>
          <p:nvSpPr>
            <p:cNvPr id="17106" name="Google Shape;17106;p91"/>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91"/>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91"/>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91"/>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91"/>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91"/>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91"/>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91"/>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91"/>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91"/>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91"/>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91"/>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91"/>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91"/>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91"/>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91"/>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2" name="Google Shape;17122;p91"/>
          <p:cNvGrpSpPr/>
          <p:nvPr/>
        </p:nvGrpSpPr>
        <p:grpSpPr>
          <a:xfrm>
            <a:off x="8065953" y="2879911"/>
            <a:ext cx="263081" cy="354754"/>
            <a:chOff x="8065953" y="2879911"/>
            <a:chExt cx="263081" cy="354754"/>
          </a:xfrm>
        </p:grpSpPr>
        <p:sp>
          <p:nvSpPr>
            <p:cNvPr id="17123" name="Google Shape;17123;p91"/>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91"/>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91"/>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91"/>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91"/>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91"/>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91"/>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91"/>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91"/>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91"/>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91"/>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91"/>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91"/>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91"/>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91"/>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91"/>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9" name="Google Shape;17139;p91"/>
          <p:cNvGrpSpPr/>
          <p:nvPr/>
        </p:nvGrpSpPr>
        <p:grpSpPr>
          <a:xfrm>
            <a:off x="8064199" y="4268318"/>
            <a:ext cx="270308" cy="354493"/>
            <a:chOff x="8064199" y="4268318"/>
            <a:chExt cx="270308" cy="354493"/>
          </a:xfrm>
        </p:grpSpPr>
        <p:sp>
          <p:nvSpPr>
            <p:cNvPr id="17140" name="Google Shape;17140;p91"/>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91"/>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91"/>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91"/>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91"/>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91"/>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91"/>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91"/>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91"/>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91"/>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91"/>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91"/>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91"/>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91"/>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91"/>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91"/>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91"/>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91"/>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83" name="Google Shape;2183;p61"/>
          <p:cNvSpPr txBox="1">
            <a:spLocks noGrp="1"/>
          </p:cNvSpPr>
          <p:nvPr>
            <p:ph type="title"/>
          </p:nvPr>
        </p:nvSpPr>
        <p:spPr>
          <a:xfrm>
            <a:off x="5374475" y="720000"/>
            <a:ext cx="3153300" cy="185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it-IT" dirty="0"/>
              <a:t>MISURE</a:t>
            </a:r>
            <a:endParaRPr dirty="0"/>
          </a:p>
        </p:txBody>
      </p:sp>
      <p:sp>
        <p:nvSpPr>
          <p:cNvPr id="2184" name="Google Shape;2184;p61"/>
          <p:cNvSpPr txBox="1">
            <a:spLocks noGrp="1"/>
          </p:cNvSpPr>
          <p:nvPr>
            <p:ph type="title" idx="2"/>
          </p:nvPr>
        </p:nvSpPr>
        <p:spPr>
          <a:xfrm>
            <a:off x="6907825" y="3795175"/>
            <a:ext cx="1653900" cy="988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02</a:t>
            </a:r>
            <a:endParaRPr/>
          </a:p>
        </p:txBody>
      </p:sp>
      <p:sp>
        <p:nvSpPr>
          <p:cNvPr id="2185" name="Google Shape;2185;p61"/>
          <p:cNvSpPr txBox="1">
            <a:spLocks noGrp="1"/>
          </p:cNvSpPr>
          <p:nvPr>
            <p:ph type="subTitle" idx="1"/>
          </p:nvPr>
        </p:nvSpPr>
        <p:spPr>
          <a:xfrm>
            <a:off x="720000" y="3960725"/>
            <a:ext cx="2991900" cy="67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You can enter a subtitle here in case you need it</a:t>
            </a:r>
            <a:endParaRPr/>
          </a:p>
        </p:txBody>
      </p:sp>
      <p:grpSp>
        <p:nvGrpSpPr>
          <p:cNvPr id="2186" name="Google Shape;2186;p61"/>
          <p:cNvGrpSpPr/>
          <p:nvPr/>
        </p:nvGrpSpPr>
        <p:grpSpPr>
          <a:xfrm>
            <a:off x="720009" y="950857"/>
            <a:ext cx="2991737" cy="2915200"/>
            <a:chOff x="1532925" y="519425"/>
            <a:chExt cx="4318950" cy="4374550"/>
          </a:xfrm>
        </p:grpSpPr>
        <p:sp>
          <p:nvSpPr>
            <p:cNvPr id="2187" name="Google Shape;2187;p61"/>
            <p:cNvSpPr/>
            <p:nvPr/>
          </p:nvSpPr>
          <p:spPr>
            <a:xfrm>
              <a:off x="4106425" y="4294350"/>
              <a:ext cx="1037450" cy="599625"/>
            </a:xfrm>
            <a:custGeom>
              <a:avLst/>
              <a:gdLst/>
              <a:ahLst/>
              <a:cxnLst/>
              <a:rect l="l" t="t" r="r" b="b"/>
              <a:pathLst>
                <a:path w="41498" h="23985" extrusionOk="0">
                  <a:moveTo>
                    <a:pt x="20749" y="0"/>
                  </a:moveTo>
                  <a:cubicBezTo>
                    <a:pt x="9274" y="0"/>
                    <a:pt x="1" y="5371"/>
                    <a:pt x="1" y="11976"/>
                  </a:cubicBezTo>
                  <a:cubicBezTo>
                    <a:pt x="1" y="18614"/>
                    <a:pt x="9274" y="23984"/>
                    <a:pt x="20749" y="23984"/>
                  </a:cubicBezTo>
                  <a:cubicBezTo>
                    <a:pt x="32224" y="23984"/>
                    <a:pt x="41497" y="18614"/>
                    <a:pt x="41497" y="11976"/>
                  </a:cubicBezTo>
                  <a:cubicBezTo>
                    <a:pt x="41497" y="5371"/>
                    <a:pt x="32224" y="0"/>
                    <a:pt x="2074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1"/>
            <p:cNvSpPr/>
            <p:nvPr/>
          </p:nvSpPr>
          <p:spPr>
            <a:xfrm>
              <a:off x="2182575" y="3091400"/>
              <a:ext cx="2678600" cy="1546975"/>
            </a:xfrm>
            <a:custGeom>
              <a:avLst/>
              <a:gdLst/>
              <a:ahLst/>
              <a:cxnLst/>
              <a:rect l="l" t="t" r="r" b="b"/>
              <a:pathLst>
                <a:path w="107144" h="61879" extrusionOk="0">
                  <a:moveTo>
                    <a:pt x="104441" y="1"/>
                  </a:moveTo>
                  <a:cubicBezTo>
                    <a:pt x="104108" y="1"/>
                    <a:pt x="103774" y="84"/>
                    <a:pt x="103474" y="251"/>
                  </a:cubicBezTo>
                  <a:lnTo>
                    <a:pt x="534" y="59527"/>
                  </a:lnTo>
                  <a:cubicBezTo>
                    <a:pt x="0" y="59827"/>
                    <a:pt x="0" y="60627"/>
                    <a:pt x="534" y="60961"/>
                  </a:cubicBezTo>
                  <a:lnTo>
                    <a:pt x="1701" y="61628"/>
                  </a:lnTo>
                  <a:cubicBezTo>
                    <a:pt x="2001" y="61795"/>
                    <a:pt x="2335" y="61878"/>
                    <a:pt x="2669" y="61878"/>
                  </a:cubicBezTo>
                  <a:cubicBezTo>
                    <a:pt x="3002" y="61878"/>
                    <a:pt x="3336" y="61795"/>
                    <a:pt x="3636" y="61628"/>
                  </a:cubicBezTo>
                  <a:lnTo>
                    <a:pt x="106576" y="2386"/>
                  </a:lnTo>
                  <a:cubicBezTo>
                    <a:pt x="107143" y="2052"/>
                    <a:pt x="107143" y="1252"/>
                    <a:pt x="106576" y="951"/>
                  </a:cubicBezTo>
                  <a:lnTo>
                    <a:pt x="105409" y="251"/>
                  </a:lnTo>
                  <a:cubicBezTo>
                    <a:pt x="105108" y="84"/>
                    <a:pt x="104775" y="1"/>
                    <a:pt x="10444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1"/>
            <p:cNvSpPr/>
            <p:nvPr/>
          </p:nvSpPr>
          <p:spPr>
            <a:xfrm>
              <a:off x="2774650" y="874100"/>
              <a:ext cx="354450" cy="276200"/>
            </a:xfrm>
            <a:custGeom>
              <a:avLst/>
              <a:gdLst/>
              <a:ahLst/>
              <a:cxnLst/>
              <a:rect l="l" t="t" r="r" b="b"/>
              <a:pathLst>
                <a:path w="14178" h="11048" extrusionOk="0">
                  <a:moveTo>
                    <a:pt x="7133" y="0"/>
                  </a:moveTo>
                  <a:cubicBezTo>
                    <a:pt x="6739" y="0"/>
                    <a:pt x="6285" y="134"/>
                    <a:pt x="5805" y="413"/>
                  </a:cubicBezTo>
                  <a:lnTo>
                    <a:pt x="5705" y="480"/>
                  </a:lnTo>
                  <a:cubicBezTo>
                    <a:pt x="4204" y="1347"/>
                    <a:pt x="3003" y="3248"/>
                    <a:pt x="3003" y="4749"/>
                  </a:cubicBezTo>
                  <a:lnTo>
                    <a:pt x="3003" y="7284"/>
                  </a:lnTo>
                  <a:lnTo>
                    <a:pt x="1335" y="8252"/>
                  </a:lnTo>
                  <a:cubicBezTo>
                    <a:pt x="568" y="8685"/>
                    <a:pt x="101" y="9453"/>
                    <a:pt x="1" y="10287"/>
                  </a:cubicBezTo>
                  <a:cubicBezTo>
                    <a:pt x="1" y="10780"/>
                    <a:pt x="273" y="11048"/>
                    <a:pt x="664" y="11048"/>
                  </a:cubicBezTo>
                  <a:cubicBezTo>
                    <a:pt x="854" y="11048"/>
                    <a:pt x="1072" y="10985"/>
                    <a:pt x="1302" y="10854"/>
                  </a:cubicBezTo>
                  <a:lnTo>
                    <a:pt x="3536" y="9553"/>
                  </a:lnTo>
                  <a:lnTo>
                    <a:pt x="7940" y="7018"/>
                  </a:lnTo>
                  <a:lnTo>
                    <a:pt x="12910" y="4182"/>
                  </a:lnTo>
                  <a:cubicBezTo>
                    <a:pt x="13610" y="3715"/>
                    <a:pt x="14111" y="2948"/>
                    <a:pt x="14177" y="2114"/>
                  </a:cubicBezTo>
                  <a:cubicBezTo>
                    <a:pt x="14177" y="1620"/>
                    <a:pt x="13921" y="1353"/>
                    <a:pt x="13539" y="1353"/>
                  </a:cubicBezTo>
                  <a:cubicBezTo>
                    <a:pt x="13354" y="1353"/>
                    <a:pt x="13139" y="1416"/>
                    <a:pt x="12910" y="1547"/>
                  </a:cubicBezTo>
                  <a:lnTo>
                    <a:pt x="11075" y="2614"/>
                  </a:lnTo>
                  <a:lnTo>
                    <a:pt x="11075" y="1180"/>
                  </a:lnTo>
                  <a:cubicBezTo>
                    <a:pt x="11075" y="613"/>
                    <a:pt x="10751" y="293"/>
                    <a:pt x="10282" y="293"/>
                  </a:cubicBezTo>
                  <a:cubicBezTo>
                    <a:pt x="10061" y="293"/>
                    <a:pt x="9808" y="364"/>
                    <a:pt x="9541" y="513"/>
                  </a:cubicBezTo>
                  <a:lnTo>
                    <a:pt x="9474" y="546"/>
                  </a:lnTo>
                  <a:cubicBezTo>
                    <a:pt x="9074" y="780"/>
                    <a:pt x="8740" y="1113"/>
                    <a:pt x="8507" y="1480"/>
                  </a:cubicBezTo>
                  <a:cubicBezTo>
                    <a:pt x="8462" y="526"/>
                    <a:pt x="7916" y="0"/>
                    <a:pt x="7133"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1"/>
            <p:cNvSpPr/>
            <p:nvPr/>
          </p:nvSpPr>
          <p:spPr>
            <a:xfrm>
              <a:off x="2068325" y="874125"/>
              <a:ext cx="539575" cy="420025"/>
            </a:xfrm>
            <a:custGeom>
              <a:avLst/>
              <a:gdLst/>
              <a:ahLst/>
              <a:cxnLst/>
              <a:rect l="l" t="t" r="r" b="b"/>
              <a:pathLst>
                <a:path w="21583" h="16801" extrusionOk="0">
                  <a:moveTo>
                    <a:pt x="10883" y="0"/>
                  </a:moveTo>
                  <a:cubicBezTo>
                    <a:pt x="10279" y="0"/>
                    <a:pt x="9580" y="208"/>
                    <a:pt x="8840" y="645"/>
                  </a:cubicBezTo>
                  <a:lnTo>
                    <a:pt x="8673" y="745"/>
                  </a:lnTo>
                  <a:cubicBezTo>
                    <a:pt x="6405" y="2046"/>
                    <a:pt x="4537" y="4948"/>
                    <a:pt x="4537" y="7217"/>
                  </a:cubicBezTo>
                  <a:lnTo>
                    <a:pt x="4537" y="11086"/>
                  </a:lnTo>
                  <a:lnTo>
                    <a:pt x="2002" y="12554"/>
                  </a:lnTo>
                  <a:cubicBezTo>
                    <a:pt x="901" y="13188"/>
                    <a:pt x="0" y="14589"/>
                    <a:pt x="0" y="15656"/>
                  </a:cubicBezTo>
                  <a:cubicBezTo>
                    <a:pt x="0" y="16392"/>
                    <a:pt x="403" y="16800"/>
                    <a:pt x="999" y="16800"/>
                  </a:cubicBezTo>
                  <a:cubicBezTo>
                    <a:pt x="1294" y="16800"/>
                    <a:pt x="1637" y="16700"/>
                    <a:pt x="2002" y="16490"/>
                  </a:cubicBezTo>
                  <a:lnTo>
                    <a:pt x="5404" y="14522"/>
                  </a:lnTo>
                  <a:lnTo>
                    <a:pt x="12075" y="10686"/>
                  </a:lnTo>
                  <a:lnTo>
                    <a:pt x="19614" y="6316"/>
                  </a:lnTo>
                  <a:cubicBezTo>
                    <a:pt x="20682" y="5716"/>
                    <a:pt x="21582" y="4315"/>
                    <a:pt x="21582" y="3214"/>
                  </a:cubicBezTo>
                  <a:cubicBezTo>
                    <a:pt x="21582" y="2478"/>
                    <a:pt x="21194" y="2070"/>
                    <a:pt x="20608" y="2070"/>
                  </a:cubicBezTo>
                  <a:cubicBezTo>
                    <a:pt x="20318" y="2070"/>
                    <a:pt x="19979" y="2170"/>
                    <a:pt x="19614" y="2380"/>
                  </a:cubicBezTo>
                  <a:lnTo>
                    <a:pt x="16845" y="3981"/>
                  </a:lnTo>
                  <a:lnTo>
                    <a:pt x="16845" y="1779"/>
                  </a:lnTo>
                  <a:cubicBezTo>
                    <a:pt x="16845" y="905"/>
                    <a:pt x="16364" y="423"/>
                    <a:pt x="15663" y="423"/>
                  </a:cubicBezTo>
                  <a:cubicBezTo>
                    <a:pt x="15321" y="423"/>
                    <a:pt x="14926" y="538"/>
                    <a:pt x="14510" y="779"/>
                  </a:cubicBezTo>
                  <a:lnTo>
                    <a:pt x="14410" y="845"/>
                  </a:lnTo>
                  <a:cubicBezTo>
                    <a:pt x="13843" y="1212"/>
                    <a:pt x="13310" y="1679"/>
                    <a:pt x="12943" y="2246"/>
                  </a:cubicBezTo>
                  <a:cubicBezTo>
                    <a:pt x="12898" y="808"/>
                    <a:pt x="12075" y="0"/>
                    <a:pt x="10883"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1"/>
            <p:cNvSpPr/>
            <p:nvPr/>
          </p:nvSpPr>
          <p:spPr>
            <a:xfrm>
              <a:off x="1688050" y="1596850"/>
              <a:ext cx="244350" cy="444250"/>
            </a:xfrm>
            <a:custGeom>
              <a:avLst/>
              <a:gdLst/>
              <a:ahLst/>
              <a:cxnLst/>
              <a:rect l="l" t="t" r="r" b="b"/>
              <a:pathLst>
                <a:path w="9774" h="17770" extrusionOk="0">
                  <a:moveTo>
                    <a:pt x="5935" y="1"/>
                  </a:moveTo>
                  <a:cubicBezTo>
                    <a:pt x="5504" y="1"/>
                    <a:pt x="5016" y="136"/>
                    <a:pt x="4503" y="424"/>
                  </a:cubicBezTo>
                  <a:cubicBezTo>
                    <a:pt x="3736" y="924"/>
                    <a:pt x="3069" y="1558"/>
                    <a:pt x="2569" y="2325"/>
                  </a:cubicBezTo>
                  <a:cubicBezTo>
                    <a:pt x="1802" y="3392"/>
                    <a:pt x="1368" y="4660"/>
                    <a:pt x="1301" y="5961"/>
                  </a:cubicBezTo>
                  <a:cubicBezTo>
                    <a:pt x="1301" y="6962"/>
                    <a:pt x="1635" y="7629"/>
                    <a:pt x="2202" y="7996"/>
                  </a:cubicBezTo>
                  <a:lnTo>
                    <a:pt x="3069" y="8496"/>
                  </a:lnTo>
                  <a:cubicBezTo>
                    <a:pt x="1301" y="10231"/>
                    <a:pt x="0" y="12899"/>
                    <a:pt x="0" y="15167"/>
                  </a:cubicBezTo>
                  <a:lnTo>
                    <a:pt x="0" y="16502"/>
                  </a:lnTo>
                  <a:lnTo>
                    <a:pt x="2168" y="17769"/>
                  </a:lnTo>
                  <a:lnTo>
                    <a:pt x="3870" y="13500"/>
                  </a:lnTo>
                  <a:lnTo>
                    <a:pt x="3803" y="13166"/>
                  </a:lnTo>
                  <a:lnTo>
                    <a:pt x="6371" y="11698"/>
                  </a:lnTo>
                  <a:lnTo>
                    <a:pt x="8039" y="10731"/>
                  </a:lnTo>
                  <a:lnTo>
                    <a:pt x="8039" y="9397"/>
                  </a:lnTo>
                  <a:lnTo>
                    <a:pt x="8039" y="8996"/>
                  </a:lnTo>
                  <a:cubicBezTo>
                    <a:pt x="8239" y="8996"/>
                    <a:pt x="8406" y="8963"/>
                    <a:pt x="8440" y="8963"/>
                  </a:cubicBezTo>
                  <a:cubicBezTo>
                    <a:pt x="8473" y="8930"/>
                    <a:pt x="9774" y="8262"/>
                    <a:pt x="9774" y="8262"/>
                  </a:cubicBezTo>
                  <a:lnTo>
                    <a:pt x="6705" y="6461"/>
                  </a:lnTo>
                  <a:lnTo>
                    <a:pt x="6672" y="6461"/>
                  </a:lnTo>
                  <a:lnTo>
                    <a:pt x="7439" y="4326"/>
                  </a:lnTo>
                  <a:lnTo>
                    <a:pt x="7639" y="3926"/>
                  </a:lnTo>
                  <a:lnTo>
                    <a:pt x="8940" y="1424"/>
                  </a:lnTo>
                  <a:lnTo>
                    <a:pt x="6838" y="223"/>
                  </a:lnTo>
                  <a:lnTo>
                    <a:pt x="6705" y="157"/>
                  </a:lnTo>
                  <a:lnTo>
                    <a:pt x="6672" y="157"/>
                  </a:lnTo>
                  <a:cubicBezTo>
                    <a:pt x="6453" y="54"/>
                    <a:pt x="6205" y="1"/>
                    <a:pt x="593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1"/>
            <p:cNvSpPr/>
            <p:nvPr/>
          </p:nvSpPr>
          <p:spPr>
            <a:xfrm>
              <a:off x="1689700" y="1801725"/>
              <a:ext cx="157650" cy="238525"/>
            </a:xfrm>
            <a:custGeom>
              <a:avLst/>
              <a:gdLst/>
              <a:ahLst/>
              <a:cxnLst/>
              <a:rect l="l" t="t" r="r" b="b"/>
              <a:pathLst>
                <a:path w="6306" h="9541" extrusionOk="0">
                  <a:moveTo>
                    <a:pt x="3370" y="1"/>
                  </a:moveTo>
                  <a:cubicBezTo>
                    <a:pt x="1435" y="1669"/>
                    <a:pt x="1" y="4537"/>
                    <a:pt x="1" y="6972"/>
                  </a:cubicBezTo>
                  <a:lnTo>
                    <a:pt x="1" y="8307"/>
                  </a:lnTo>
                  <a:lnTo>
                    <a:pt x="2169" y="9541"/>
                  </a:lnTo>
                  <a:lnTo>
                    <a:pt x="3837" y="5305"/>
                  </a:lnTo>
                  <a:lnTo>
                    <a:pt x="3770" y="4971"/>
                  </a:lnTo>
                  <a:lnTo>
                    <a:pt x="6305" y="3503"/>
                  </a:lnTo>
                  <a:cubicBezTo>
                    <a:pt x="5905" y="2336"/>
                    <a:pt x="5505" y="1235"/>
                    <a:pt x="5505" y="1235"/>
                  </a:cubicBezTo>
                  <a:lnTo>
                    <a:pt x="3370"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1"/>
            <p:cNvSpPr/>
            <p:nvPr/>
          </p:nvSpPr>
          <p:spPr>
            <a:xfrm>
              <a:off x="1688050" y="1596850"/>
              <a:ext cx="244350" cy="444250"/>
            </a:xfrm>
            <a:custGeom>
              <a:avLst/>
              <a:gdLst/>
              <a:ahLst/>
              <a:cxnLst/>
              <a:rect l="l" t="t" r="r" b="b"/>
              <a:pathLst>
                <a:path w="9774" h="17770" extrusionOk="0">
                  <a:moveTo>
                    <a:pt x="5935" y="1"/>
                  </a:moveTo>
                  <a:cubicBezTo>
                    <a:pt x="5504" y="1"/>
                    <a:pt x="5016" y="136"/>
                    <a:pt x="4503" y="424"/>
                  </a:cubicBezTo>
                  <a:cubicBezTo>
                    <a:pt x="3736" y="924"/>
                    <a:pt x="3069" y="1558"/>
                    <a:pt x="2569" y="2325"/>
                  </a:cubicBezTo>
                  <a:cubicBezTo>
                    <a:pt x="1802" y="3392"/>
                    <a:pt x="1368" y="4660"/>
                    <a:pt x="1301" y="5961"/>
                  </a:cubicBezTo>
                  <a:cubicBezTo>
                    <a:pt x="1301" y="6962"/>
                    <a:pt x="1635" y="7629"/>
                    <a:pt x="2202" y="7996"/>
                  </a:cubicBezTo>
                  <a:lnTo>
                    <a:pt x="3069" y="8496"/>
                  </a:lnTo>
                  <a:cubicBezTo>
                    <a:pt x="1301" y="10231"/>
                    <a:pt x="0" y="12899"/>
                    <a:pt x="0" y="15167"/>
                  </a:cubicBezTo>
                  <a:lnTo>
                    <a:pt x="0" y="16502"/>
                  </a:lnTo>
                  <a:lnTo>
                    <a:pt x="2168" y="17769"/>
                  </a:lnTo>
                  <a:lnTo>
                    <a:pt x="3870" y="13500"/>
                  </a:lnTo>
                  <a:lnTo>
                    <a:pt x="3803" y="13166"/>
                  </a:lnTo>
                  <a:lnTo>
                    <a:pt x="6371" y="11698"/>
                  </a:lnTo>
                  <a:lnTo>
                    <a:pt x="8039" y="10731"/>
                  </a:lnTo>
                  <a:lnTo>
                    <a:pt x="8039" y="9397"/>
                  </a:lnTo>
                  <a:lnTo>
                    <a:pt x="8039" y="8996"/>
                  </a:lnTo>
                  <a:cubicBezTo>
                    <a:pt x="8239" y="8996"/>
                    <a:pt x="8406" y="8963"/>
                    <a:pt x="8440" y="8963"/>
                  </a:cubicBezTo>
                  <a:cubicBezTo>
                    <a:pt x="8473" y="8930"/>
                    <a:pt x="9774" y="8262"/>
                    <a:pt x="9774" y="8262"/>
                  </a:cubicBezTo>
                  <a:lnTo>
                    <a:pt x="6705" y="6461"/>
                  </a:lnTo>
                  <a:lnTo>
                    <a:pt x="6672" y="6461"/>
                  </a:lnTo>
                  <a:lnTo>
                    <a:pt x="7439" y="4326"/>
                  </a:lnTo>
                  <a:lnTo>
                    <a:pt x="7639" y="3926"/>
                  </a:lnTo>
                  <a:lnTo>
                    <a:pt x="8940" y="1424"/>
                  </a:lnTo>
                  <a:lnTo>
                    <a:pt x="6838" y="223"/>
                  </a:lnTo>
                  <a:lnTo>
                    <a:pt x="6705" y="157"/>
                  </a:lnTo>
                  <a:lnTo>
                    <a:pt x="6672" y="157"/>
                  </a:lnTo>
                  <a:cubicBezTo>
                    <a:pt x="6453" y="54"/>
                    <a:pt x="6205" y="1"/>
                    <a:pt x="59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1"/>
            <p:cNvSpPr/>
            <p:nvPr/>
          </p:nvSpPr>
          <p:spPr>
            <a:xfrm>
              <a:off x="1743075" y="1627175"/>
              <a:ext cx="225200" cy="413075"/>
            </a:xfrm>
            <a:custGeom>
              <a:avLst/>
              <a:gdLst/>
              <a:ahLst/>
              <a:cxnLst/>
              <a:rect l="l" t="t" r="r" b="b"/>
              <a:pathLst>
                <a:path w="9008" h="16523" extrusionOk="0">
                  <a:moveTo>
                    <a:pt x="5940" y="0"/>
                  </a:moveTo>
                  <a:cubicBezTo>
                    <a:pt x="5508" y="0"/>
                    <a:pt x="5020" y="143"/>
                    <a:pt x="4504" y="445"/>
                  </a:cubicBezTo>
                  <a:cubicBezTo>
                    <a:pt x="2603" y="1679"/>
                    <a:pt x="1402" y="3714"/>
                    <a:pt x="1302" y="5982"/>
                  </a:cubicBezTo>
                  <a:cubicBezTo>
                    <a:pt x="1302" y="7400"/>
                    <a:pt x="2012" y="8245"/>
                    <a:pt x="3036" y="8245"/>
                  </a:cubicBezTo>
                  <a:cubicBezTo>
                    <a:pt x="3144" y="8245"/>
                    <a:pt x="3255" y="8236"/>
                    <a:pt x="3370" y="8217"/>
                  </a:cubicBezTo>
                  <a:lnTo>
                    <a:pt x="3370" y="8217"/>
                  </a:lnTo>
                  <a:cubicBezTo>
                    <a:pt x="1435" y="9918"/>
                    <a:pt x="1" y="12787"/>
                    <a:pt x="1" y="15189"/>
                  </a:cubicBezTo>
                  <a:lnTo>
                    <a:pt x="1" y="16523"/>
                  </a:lnTo>
                  <a:lnTo>
                    <a:pt x="9007" y="11319"/>
                  </a:lnTo>
                  <a:lnTo>
                    <a:pt x="9007" y="9985"/>
                  </a:lnTo>
                  <a:cubicBezTo>
                    <a:pt x="9007" y="7979"/>
                    <a:pt x="8007" y="6811"/>
                    <a:pt x="6530" y="6811"/>
                  </a:cubicBezTo>
                  <a:cubicBezTo>
                    <a:pt x="6239" y="6811"/>
                    <a:pt x="5929" y="6856"/>
                    <a:pt x="5605" y="6949"/>
                  </a:cubicBezTo>
                  <a:cubicBezTo>
                    <a:pt x="6839" y="5715"/>
                    <a:pt x="7706" y="3847"/>
                    <a:pt x="7706" y="2279"/>
                  </a:cubicBezTo>
                  <a:cubicBezTo>
                    <a:pt x="7706" y="839"/>
                    <a:pt x="6987" y="0"/>
                    <a:pt x="594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1"/>
            <p:cNvSpPr/>
            <p:nvPr/>
          </p:nvSpPr>
          <p:spPr>
            <a:xfrm>
              <a:off x="5017925" y="1315825"/>
              <a:ext cx="160125" cy="292450"/>
            </a:xfrm>
            <a:custGeom>
              <a:avLst/>
              <a:gdLst/>
              <a:ahLst/>
              <a:cxnLst/>
              <a:rect l="l" t="t" r="r" b="b"/>
              <a:pathLst>
                <a:path w="6405" h="11698" extrusionOk="0">
                  <a:moveTo>
                    <a:pt x="3862" y="0"/>
                  </a:moveTo>
                  <a:cubicBezTo>
                    <a:pt x="3539" y="0"/>
                    <a:pt x="3226" y="97"/>
                    <a:pt x="2969" y="290"/>
                  </a:cubicBezTo>
                  <a:cubicBezTo>
                    <a:pt x="2435" y="590"/>
                    <a:pt x="2002" y="1024"/>
                    <a:pt x="1668" y="1524"/>
                  </a:cubicBezTo>
                  <a:cubicBezTo>
                    <a:pt x="1168" y="2224"/>
                    <a:pt x="868" y="3058"/>
                    <a:pt x="834" y="3926"/>
                  </a:cubicBezTo>
                  <a:cubicBezTo>
                    <a:pt x="801" y="4426"/>
                    <a:pt x="1001" y="4960"/>
                    <a:pt x="1435" y="5260"/>
                  </a:cubicBezTo>
                  <a:lnTo>
                    <a:pt x="2002" y="5594"/>
                  </a:lnTo>
                  <a:cubicBezTo>
                    <a:pt x="801" y="6761"/>
                    <a:pt x="67" y="8329"/>
                    <a:pt x="0" y="9997"/>
                  </a:cubicBezTo>
                  <a:lnTo>
                    <a:pt x="0" y="10864"/>
                  </a:lnTo>
                  <a:lnTo>
                    <a:pt x="1401" y="11698"/>
                  </a:lnTo>
                  <a:lnTo>
                    <a:pt x="2535" y="8896"/>
                  </a:lnTo>
                  <a:lnTo>
                    <a:pt x="2469" y="8696"/>
                  </a:lnTo>
                  <a:lnTo>
                    <a:pt x="4137" y="7728"/>
                  </a:lnTo>
                  <a:lnTo>
                    <a:pt x="5271" y="7061"/>
                  </a:lnTo>
                  <a:lnTo>
                    <a:pt x="5271" y="6194"/>
                  </a:lnTo>
                  <a:lnTo>
                    <a:pt x="5271" y="5927"/>
                  </a:lnTo>
                  <a:lnTo>
                    <a:pt x="5538" y="5927"/>
                  </a:lnTo>
                  <a:cubicBezTo>
                    <a:pt x="5604" y="5894"/>
                    <a:pt x="6405" y="5427"/>
                    <a:pt x="6405" y="5427"/>
                  </a:cubicBezTo>
                  <a:lnTo>
                    <a:pt x="4370" y="4259"/>
                  </a:lnTo>
                  <a:lnTo>
                    <a:pt x="4870" y="2858"/>
                  </a:lnTo>
                  <a:lnTo>
                    <a:pt x="5037" y="2591"/>
                  </a:lnTo>
                  <a:lnTo>
                    <a:pt x="5871" y="924"/>
                  </a:lnTo>
                  <a:lnTo>
                    <a:pt x="4504" y="156"/>
                  </a:lnTo>
                  <a:lnTo>
                    <a:pt x="4403" y="90"/>
                  </a:lnTo>
                  <a:cubicBezTo>
                    <a:pt x="4225" y="30"/>
                    <a:pt x="4042" y="0"/>
                    <a:pt x="386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1"/>
            <p:cNvSpPr/>
            <p:nvPr/>
          </p:nvSpPr>
          <p:spPr>
            <a:xfrm>
              <a:off x="5017925" y="1450650"/>
              <a:ext cx="104250" cy="157625"/>
            </a:xfrm>
            <a:custGeom>
              <a:avLst/>
              <a:gdLst/>
              <a:ahLst/>
              <a:cxnLst/>
              <a:rect l="l" t="t" r="r" b="b"/>
              <a:pathLst>
                <a:path w="4170" h="6305" extrusionOk="0">
                  <a:moveTo>
                    <a:pt x="2235" y="0"/>
                  </a:moveTo>
                  <a:cubicBezTo>
                    <a:pt x="934" y="1135"/>
                    <a:pt x="0" y="3003"/>
                    <a:pt x="0" y="4604"/>
                  </a:cubicBezTo>
                  <a:lnTo>
                    <a:pt x="0" y="5471"/>
                  </a:lnTo>
                  <a:lnTo>
                    <a:pt x="1435" y="6305"/>
                  </a:lnTo>
                  <a:lnTo>
                    <a:pt x="2535" y="3503"/>
                  </a:lnTo>
                  <a:lnTo>
                    <a:pt x="2502" y="3303"/>
                  </a:lnTo>
                  <a:lnTo>
                    <a:pt x="4170" y="2335"/>
                  </a:lnTo>
                  <a:cubicBezTo>
                    <a:pt x="3903" y="1568"/>
                    <a:pt x="3636" y="834"/>
                    <a:pt x="3636" y="834"/>
                  </a:cubicBezTo>
                  <a:lnTo>
                    <a:pt x="223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1"/>
            <p:cNvSpPr/>
            <p:nvPr/>
          </p:nvSpPr>
          <p:spPr>
            <a:xfrm>
              <a:off x="5017925" y="1315825"/>
              <a:ext cx="160125" cy="292450"/>
            </a:xfrm>
            <a:custGeom>
              <a:avLst/>
              <a:gdLst/>
              <a:ahLst/>
              <a:cxnLst/>
              <a:rect l="l" t="t" r="r" b="b"/>
              <a:pathLst>
                <a:path w="6405" h="11698" extrusionOk="0">
                  <a:moveTo>
                    <a:pt x="3862" y="0"/>
                  </a:moveTo>
                  <a:cubicBezTo>
                    <a:pt x="3539" y="0"/>
                    <a:pt x="3226" y="97"/>
                    <a:pt x="2969" y="290"/>
                  </a:cubicBezTo>
                  <a:cubicBezTo>
                    <a:pt x="2435" y="590"/>
                    <a:pt x="2002" y="1024"/>
                    <a:pt x="1668" y="1524"/>
                  </a:cubicBezTo>
                  <a:cubicBezTo>
                    <a:pt x="1168" y="2224"/>
                    <a:pt x="868" y="3058"/>
                    <a:pt x="834" y="3926"/>
                  </a:cubicBezTo>
                  <a:cubicBezTo>
                    <a:pt x="801" y="4426"/>
                    <a:pt x="1001" y="4960"/>
                    <a:pt x="1435" y="5260"/>
                  </a:cubicBezTo>
                  <a:lnTo>
                    <a:pt x="2002" y="5594"/>
                  </a:lnTo>
                  <a:cubicBezTo>
                    <a:pt x="801" y="6761"/>
                    <a:pt x="67" y="8329"/>
                    <a:pt x="0" y="9997"/>
                  </a:cubicBezTo>
                  <a:lnTo>
                    <a:pt x="0" y="10864"/>
                  </a:lnTo>
                  <a:lnTo>
                    <a:pt x="1401" y="11698"/>
                  </a:lnTo>
                  <a:lnTo>
                    <a:pt x="2535" y="8896"/>
                  </a:lnTo>
                  <a:lnTo>
                    <a:pt x="2469" y="8696"/>
                  </a:lnTo>
                  <a:lnTo>
                    <a:pt x="4137" y="7728"/>
                  </a:lnTo>
                  <a:lnTo>
                    <a:pt x="5271" y="7061"/>
                  </a:lnTo>
                  <a:lnTo>
                    <a:pt x="5271" y="6194"/>
                  </a:lnTo>
                  <a:lnTo>
                    <a:pt x="5271" y="5927"/>
                  </a:lnTo>
                  <a:lnTo>
                    <a:pt x="5538" y="5927"/>
                  </a:lnTo>
                  <a:cubicBezTo>
                    <a:pt x="5604" y="5894"/>
                    <a:pt x="6405" y="5427"/>
                    <a:pt x="6405" y="5427"/>
                  </a:cubicBezTo>
                  <a:lnTo>
                    <a:pt x="4370" y="4259"/>
                  </a:lnTo>
                  <a:lnTo>
                    <a:pt x="4870" y="2858"/>
                  </a:lnTo>
                  <a:lnTo>
                    <a:pt x="5037" y="2591"/>
                  </a:lnTo>
                  <a:lnTo>
                    <a:pt x="5871" y="924"/>
                  </a:lnTo>
                  <a:lnTo>
                    <a:pt x="4504" y="156"/>
                  </a:lnTo>
                  <a:lnTo>
                    <a:pt x="4403" y="90"/>
                  </a:lnTo>
                  <a:cubicBezTo>
                    <a:pt x="4225" y="30"/>
                    <a:pt x="4042" y="0"/>
                    <a:pt x="38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1"/>
            <p:cNvSpPr/>
            <p:nvPr/>
          </p:nvSpPr>
          <p:spPr>
            <a:xfrm>
              <a:off x="5053775" y="1335900"/>
              <a:ext cx="148475" cy="272375"/>
            </a:xfrm>
            <a:custGeom>
              <a:avLst/>
              <a:gdLst/>
              <a:ahLst/>
              <a:cxnLst/>
              <a:rect l="l" t="t" r="r" b="b"/>
              <a:pathLst>
                <a:path w="5939" h="10895" extrusionOk="0">
                  <a:moveTo>
                    <a:pt x="3889" y="0"/>
                  </a:moveTo>
                  <a:cubicBezTo>
                    <a:pt x="3601" y="0"/>
                    <a:pt x="3277" y="93"/>
                    <a:pt x="2936" y="287"/>
                  </a:cubicBezTo>
                  <a:cubicBezTo>
                    <a:pt x="1702" y="1088"/>
                    <a:pt x="901" y="2456"/>
                    <a:pt x="835" y="3957"/>
                  </a:cubicBezTo>
                  <a:cubicBezTo>
                    <a:pt x="835" y="4891"/>
                    <a:pt x="1297" y="5444"/>
                    <a:pt x="2001" y="5444"/>
                  </a:cubicBezTo>
                  <a:cubicBezTo>
                    <a:pt x="2077" y="5444"/>
                    <a:pt x="2155" y="5437"/>
                    <a:pt x="2236" y="5424"/>
                  </a:cubicBezTo>
                  <a:lnTo>
                    <a:pt x="2236" y="5424"/>
                  </a:lnTo>
                  <a:cubicBezTo>
                    <a:pt x="935" y="6558"/>
                    <a:pt x="1" y="8426"/>
                    <a:pt x="1" y="10028"/>
                  </a:cubicBezTo>
                  <a:lnTo>
                    <a:pt x="1" y="10895"/>
                  </a:lnTo>
                  <a:lnTo>
                    <a:pt x="5938" y="7459"/>
                  </a:lnTo>
                  <a:lnTo>
                    <a:pt x="5938" y="6592"/>
                  </a:lnTo>
                  <a:cubicBezTo>
                    <a:pt x="5938" y="5249"/>
                    <a:pt x="5258" y="4469"/>
                    <a:pt x="4290" y="4469"/>
                  </a:cubicBezTo>
                  <a:cubicBezTo>
                    <a:pt x="4104" y="4469"/>
                    <a:pt x="3908" y="4498"/>
                    <a:pt x="3703" y="4557"/>
                  </a:cubicBezTo>
                  <a:cubicBezTo>
                    <a:pt x="4504" y="3756"/>
                    <a:pt x="5004" y="2656"/>
                    <a:pt x="5071" y="1488"/>
                  </a:cubicBezTo>
                  <a:cubicBezTo>
                    <a:pt x="5071" y="543"/>
                    <a:pt x="4586" y="0"/>
                    <a:pt x="388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1"/>
            <p:cNvSpPr/>
            <p:nvPr/>
          </p:nvSpPr>
          <p:spPr>
            <a:xfrm>
              <a:off x="5474075" y="2837400"/>
              <a:ext cx="291900" cy="613875"/>
            </a:xfrm>
            <a:custGeom>
              <a:avLst/>
              <a:gdLst/>
              <a:ahLst/>
              <a:cxnLst/>
              <a:rect l="l" t="t" r="r" b="b"/>
              <a:pathLst>
                <a:path w="11676" h="24555" extrusionOk="0">
                  <a:moveTo>
                    <a:pt x="8532" y="1"/>
                  </a:moveTo>
                  <a:cubicBezTo>
                    <a:pt x="5105" y="1"/>
                    <a:pt x="1989" y="4959"/>
                    <a:pt x="1068" y="9177"/>
                  </a:cubicBezTo>
                  <a:cubicBezTo>
                    <a:pt x="1" y="13913"/>
                    <a:pt x="1068" y="23487"/>
                    <a:pt x="1068" y="23487"/>
                  </a:cubicBezTo>
                  <a:lnTo>
                    <a:pt x="2136" y="23954"/>
                  </a:lnTo>
                  <a:lnTo>
                    <a:pt x="2502" y="24121"/>
                  </a:lnTo>
                  <a:lnTo>
                    <a:pt x="3403" y="24554"/>
                  </a:lnTo>
                  <a:cubicBezTo>
                    <a:pt x="3403" y="24554"/>
                    <a:pt x="3570" y="18650"/>
                    <a:pt x="5405" y="14347"/>
                  </a:cubicBezTo>
                  <a:cubicBezTo>
                    <a:pt x="7273" y="10011"/>
                    <a:pt x="10542" y="6008"/>
                    <a:pt x="11109" y="3573"/>
                  </a:cubicBezTo>
                  <a:cubicBezTo>
                    <a:pt x="11676" y="1138"/>
                    <a:pt x="9808" y="237"/>
                    <a:pt x="9808" y="237"/>
                  </a:cubicBezTo>
                  <a:cubicBezTo>
                    <a:pt x="9380" y="76"/>
                    <a:pt x="8953" y="1"/>
                    <a:pt x="853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1"/>
            <p:cNvSpPr/>
            <p:nvPr/>
          </p:nvSpPr>
          <p:spPr>
            <a:xfrm>
              <a:off x="5474075" y="2837400"/>
              <a:ext cx="291900" cy="613875"/>
            </a:xfrm>
            <a:custGeom>
              <a:avLst/>
              <a:gdLst/>
              <a:ahLst/>
              <a:cxnLst/>
              <a:rect l="l" t="t" r="r" b="b"/>
              <a:pathLst>
                <a:path w="11676" h="24555" extrusionOk="0">
                  <a:moveTo>
                    <a:pt x="8532" y="1"/>
                  </a:moveTo>
                  <a:cubicBezTo>
                    <a:pt x="5105" y="1"/>
                    <a:pt x="1989" y="4959"/>
                    <a:pt x="1068" y="9177"/>
                  </a:cubicBezTo>
                  <a:cubicBezTo>
                    <a:pt x="1" y="13913"/>
                    <a:pt x="1068" y="23487"/>
                    <a:pt x="1068" y="23487"/>
                  </a:cubicBezTo>
                  <a:lnTo>
                    <a:pt x="2136" y="23954"/>
                  </a:lnTo>
                  <a:lnTo>
                    <a:pt x="2502" y="24121"/>
                  </a:lnTo>
                  <a:lnTo>
                    <a:pt x="3403" y="24554"/>
                  </a:lnTo>
                  <a:cubicBezTo>
                    <a:pt x="3403" y="24554"/>
                    <a:pt x="3570" y="18650"/>
                    <a:pt x="5405" y="14347"/>
                  </a:cubicBezTo>
                  <a:cubicBezTo>
                    <a:pt x="7273" y="10011"/>
                    <a:pt x="10542" y="6008"/>
                    <a:pt x="11109" y="3573"/>
                  </a:cubicBezTo>
                  <a:cubicBezTo>
                    <a:pt x="11676" y="1138"/>
                    <a:pt x="9808" y="237"/>
                    <a:pt x="9808" y="237"/>
                  </a:cubicBezTo>
                  <a:cubicBezTo>
                    <a:pt x="9380" y="76"/>
                    <a:pt x="8953" y="1"/>
                    <a:pt x="85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1"/>
            <p:cNvSpPr/>
            <p:nvPr/>
          </p:nvSpPr>
          <p:spPr>
            <a:xfrm>
              <a:off x="5507425" y="2872175"/>
              <a:ext cx="195175" cy="568250"/>
            </a:xfrm>
            <a:custGeom>
              <a:avLst/>
              <a:gdLst/>
              <a:ahLst/>
              <a:cxnLst/>
              <a:rect l="l" t="t" r="r" b="b"/>
              <a:pathLst>
                <a:path w="7807" h="22730" extrusionOk="0">
                  <a:moveTo>
                    <a:pt x="7605" y="0"/>
                  </a:moveTo>
                  <a:cubicBezTo>
                    <a:pt x="7563" y="0"/>
                    <a:pt x="7518" y="17"/>
                    <a:pt x="7473" y="47"/>
                  </a:cubicBezTo>
                  <a:cubicBezTo>
                    <a:pt x="7440" y="80"/>
                    <a:pt x="1" y="5984"/>
                    <a:pt x="768" y="22563"/>
                  </a:cubicBezTo>
                  <a:lnTo>
                    <a:pt x="1168" y="22730"/>
                  </a:lnTo>
                  <a:cubicBezTo>
                    <a:pt x="335" y="6251"/>
                    <a:pt x="7640" y="414"/>
                    <a:pt x="7706" y="347"/>
                  </a:cubicBezTo>
                  <a:cubicBezTo>
                    <a:pt x="7807" y="280"/>
                    <a:pt x="7807" y="147"/>
                    <a:pt x="7740" y="80"/>
                  </a:cubicBezTo>
                  <a:cubicBezTo>
                    <a:pt x="7703" y="25"/>
                    <a:pt x="7656" y="0"/>
                    <a:pt x="76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1"/>
            <p:cNvSpPr/>
            <p:nvPr/>
          </p:nvSpPr>
          <p:spPr>
            <a:xfrm>
              <a:off x="5472400" y="3043000"/>
              <a:ext cx="379475" cy="549200"/>
            </a:xfrm>
            <a:custGeom>
              <a:avLst/>
              <a:gdLst/>
              <a:ahLst/>
              <a:cxnLst/>
              <a:rect l="l" t="t" r="r" b="b"/>
              <a:pathLst>
                <a:path w="15179" h="21968" extrusionOk="0">
                  <a:moveTo>
                    <a:pt x="12433" y="1"/>
                  </a:moveTo>
                  <a:cubicBezTo>
                    <a:pt x="11606" y="1"/>
                    <a:pt x="10640" y="314"/>
                    <a:pt x="9675" y="1253"/>
                  </a:cubicBezTo>
                  <a:cubicBezTo>
                    <a:pt x="8474" y="2387"/>
                    <a:pt x="8007" y="3188"/>
                    <a:pt x="6639" y="3521"/>
                  </a:cubicBezTo>
                  <a:cubicBezTo>
                    <a:pt x="5271" y="3855"/>
                    <a:pt x="3870" y="3655"/>
                    <a:pt x="3137" y="4789"/>
                  </a:cubicBezTo>
                  <a:cubicBezTo>
                    <a:pt x="2403" y="5890"/>
                    <a:pt x="3270" y="8225"/>
                    <a:pt x="2503" y="9125"/>
                  </a:cubicBezTo>
                  <a:cubicBezTo>
                    <a:pt x="1736" y="10026"/>
                    <a:pt x="101" y="11093"/>
                    <a:pt x="68" y="12594"/>
                  </a:cubicBezTo>
                  <a:cubicBezTo>
                    <a:pt x="1" y="14129"/>
                    <a:pt x="1635" y="16831"/>
                    <a:pt x="1635" y="16831"/>
                  </a:cubicBezTo>
                  <a:lnTo>
                    <a:pt x="4404" y="18799"/>
                  </a:lnTo>
                  <a:lnTo>
                    <a:pt x="4771" y="19066"/>
                  </a:lnTo>
                  <a:lnTo>
                    <a:pt x="8874" y="21968"/>
                  </a:lnTo>
                  <a:cubicBezTo>
                    <a:pt x="10208" y="21868"/>
                    <a:pt x="11376" y="21100"/>
                    <a:pt x="11976" y="19900"/>
                  </a:cubicBezTo>
                  <a:cubicBezTo>
                    <a:pt x="13044" y="17798"/>
                    <a:pt x="11476" y="15530"/>
                    <a:pt x="11943" y="14095"/>
                  </a:cubicBezTo>
                  <a:cubicBezTo>
                    <a:pt x="12410" y="12628"/>
                    <a:pt x="15178" y="12194"/>
                    <a:pt x="15045" y="10526"/>
                  </a:cubicBezTo>
                  <a:cubicBezTo>
                    <a:pt x="14945" y="8825"/>
                    <a:pt x="12176" y="6957"/>
                    <a:pt x="12610" y="5456"/>
                  </a:cubicBezTo>
                  <a:cubicBezTo>
                    <a:pt x="13010" y="3955"/>
                    <a:pt x="13944" y="3354"/>
                    <a:pt x="14278" y="2120"/>
                  </a:cubicBezTo>
                  <a:cubicBezTo>
                    <a:pt x="14578" y="1186"/>
                    <a:pt x="13978" y="185"/>
                    <a:pt x="13010" y="52"/>
                  </a:cubicBezTo>
                  <a:cubicBezTo>
                    <a:pt x="12827" y="19"/>
                    <a:pt x="12634" y="1"/>
                    <a:pt x="1243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1"/>
            <p:cNvSpPr/>
            <p:nvPr/>
          </p:nvSpPr>
          <p:spPr>
            <a:xfrm>
              <a:off x="5582500" y="3069925"/>
              <a:ext cx="199650" cy="449725"/>
            </a:xfrm>
            <a:custGeom>
              <a:avLst/>
              <a:gdLst/>
              <a:ahLst/>
              <a:cxnLst/>
              <a:rect l="l" t="t" r="r" b="b"/>
              <a:pathLst>
                <a:path w="7986" h="17989" extrusionOk="0">
                  <a:moveTo>
                    <a:pt x="7539" y="1"/>
                  </a:moveTo>
                  <a:cubicBezTo>
                    <a:pt x="7489" y="1"/>
                    <a:pt x="7439" y="26"/>
                    <a:pt x="7405" y="76"/>
                  </a:cubicBezTo>
                  <a:cubicBezTo>
                    <a:pt x="7339" y="109"/>
                    <a:pt x="4036" y="3178"/>
                    <a:pt x="1801" y="9316"/>
                  </a:cubicBezTo>
                  <a:cubicBezTo>
                    <a:pt x="1768" y="9349"/>
                    <a:pt x="1768" y="9416"/>
                    <a:pt x="1768" y="9449"/>
                  </a:cubicBezTo>
                  <a:cubicBezTo>
                    <a:pt x="834" y="12118"/>
                    <a:pt x="234" y="14920"/>
                    <a:pt x="0" y="17722"/>
                  </a:cubicBezTo>
                  <a:lnTo>
                    <a:pt x="367" y="17989"/>
                  </a:lnTo>
                  <a:cubicBezTo>
                    <a:pt x="601" y="15120"/>
                    <a:pt x="1201" y="12318"/>
                    <a:pt x="2168" y="9583"/>
                  </a:cubicBezTo>
                  <a:cubicBezTo>
                    <a:pt x="3426" y="9205"/>
                    <a:pt x="4915" y="9118"/>
                    <a:pt x="6027" y="9118"/>
                  </a:cubicBezTo>
                  <a:cubicBezTo>
                    <a:pt x="6981" y="9118"/>
                    <a:pt x="7657" y="9182"/>
                    <a:pt x="7672" y="9182"/>
                  </a:cubicBezTo>
                  <a:cubicBezTo>
                    <a:pt x="7692" y="9187"/>
                    <a:pt x="7711" y="9189"/>
                    <a:pt x="7729" y="9189"/>
                  </a:cubicBezTo>
                  <a:cubicBezTo>
                    <a:pt x="7975" y="9189"/>
                    <a:pt x="7986" y="8782"/>
                    <a:pt x="7706" y="8782"/>
                  </a:cubicBezTo>
                  <a:cubicBezTo>
                    <a:pt x="7645" y="8782"/>
                    <a:pt x="7005" y="8726"/>
                    <a:pt x="6102" y="8726"/>
                  </a:cubicBezTo>
                  <a:cubicBezTo>
                    <a:pt x="5030" y="8726"/>
                    <a:pt x="3587" y="8805"/>
                    <a:pt x="2302" y="9149"/>
                  </a:cubicBezTo>
                  <a:cubicBezTo>
                    <a:pt x="4470" y="3278"/>
                    <a:pt x="7639" y="376"/>
                    <a:pt x="7672" y="343"/>
                  </a:cubicBezTo>
                  <a:cubicBezTo>
                    <a:pt x="7739" y="243"/>
                    <a:pt x="7739" y="143"/>
                    <a:pt x="7672" y="76"/>
                  </a:cubicBezTo>
                  <a:cubicBezTo>
                    <a:pt x="7639" y="26"/>
                    <a:pt x="7589" y="1"/>
                    <a:pt x="75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1"/>
            <p:cNvSpPr/>
            <p:nvPr/>
          </p:nvSpPr>
          <p:spPr>
            <a:xfrm>
              <a:off x="1624675" y="3062575"/>
              <a:ext cx="291050" cy="613850"/>
            </a:xfrm>
            <a:custGeom>
              <a:avLst/>
              <a:gdLst/>
              <a:ahLst/>
              <a:cxnLst/>
              <a:rect l="l" t="t" r="r" b="b"/>
              <a:pathLst>
                <a:path w="11642" h="24554" extrusionOk="0">
                  <a:moveTo>
                    <a:pt x="3111" y="0"/>
                  </a:moveTo>
                  <a:cubicBezTo>
                    <a:pt x="2689" y="0"/>
                    <a:pt x="2262" y="76"/>
                    <a:pt x="1835" y="236"/>
                  </a:cubicBezTo>
                  <a:cubicBezTo>
                    <a:pt x="1835" y="236"/>
                    <a:pt x="0" y="1137"/>
                    <a:pt x="534" y="3572"/>
                  </a:cubicBezTo>
                  <a:cubicBezTo>
                    <a:pt x="1101" y="6007"/>
                    <a:pt x="4403" y="10010"/>
                    <a:pt x="6238" y="14346"/>
                  </a:cubicBezTo>
                  <a:cubicBezTo>
                    <a:pt x="8073" y="18650"/>
                    <a:pt x="8239" y="24554"/>
                    <a:pt x="8239" y="24554"/>
                  </a:cubicBezTo>
                  <a:lnTo>
                    <a:pt x="9140" y="24154"/>
                  </a:lnTo>
                  <a:lnTo>
                    <a:pt x="9540" y="23987"/>
                  </a:lnTo>
                  <a:lnTo>
                    <a:pt x="10608" y="23486"/>
                  </a:lnTo>
                  <a:cubicBezTo>
                    <a:pt x="10608" y="23486"/>
                    <a:pt x="11642" y="13913"/>
                    <a:pt x="10574" y="9176"/>
                  </a:cubicBezTo>
                  <a:cubicBezTo>
                    <a:pt x="9654" y="4959"/>
                    <a:pt x="6538" y="0"/>
                    <a:pt x="311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1"/>
            <p:cNvSpPr/>
            <p:nvPr/>
          </p:nvSpPr>
          <p:spPr>
            <a:xfrm>
              <a:off x="1624675" y="3062575"/>
              <a:ext cx="291050" cy="613850"/>
            </a:xfrm>
            <a:custGeom>
              <a:avLst/>
              <a:gdLst/>
              <a:ahLst/>
              <a:cxnLst/>
              <a:rect l="l" t="t" r="r" b="b"/>
              <a:pathLst>
                <a:path w="11642" h="24554" extrusionOk="0">
                  <a:moveTo>
                    <a:pt x="3111" y="0"/>
                  </a:moveTo>
                  <a:cubicBezTo>
                    <a:pt x="2689" y="0"/>
                    <a:pt x="2262" y="76"/>
                    <a:pt x="1835" y="236"/>
                  </a:cubicBezTo>
                  <a:cubicBezTo>
                    <a:pt x="1835" y="236"/>
                    <a:pt x="0" y="1137"/>
                    <a:pt x="534" y="3572"/>
                  </a:cubicBezTo>
                  <a:cubicBezTo>
                    <a:pt x="1101" y="6007"/>
                    <a:pt x="4403" y="10010"/>
                    <a:pt x="6238" y="14346"/>
                  </a:cubicBezTo>
                  <a:cubicBezTo>
                    <a:pt x="8073" y="18650"/>
                    <a:pt x="8239" y="24554"/>
                    <a:pt x="8239" y="24554"/>
                  </a:cubicBezTo>
                  <a:lnTo>
                    <a:pt x="9140" y="24154"/>
                  </a:lnTo>
                  <a:lnTo>
                    <a:pt x="9540" y="23987"/>
                  </a:lnTo>
                  <a:lnTo>
                    <a:pt x="10608" y="23486"/>
                  </a:lnTo>
                  <a:cubicBezTo>
                    <a:pt x="10608" y="23486"/>
                    <a:pt x="11642" y="13913"/>
                    <a:pt x="10574" y="9176"/>
                  </a:cubicBezTo>
                  <a:cubicBezTo>
                    <a:pt x="9654" y="4959"/>
                    <a:pt x="6538" y="0"/>
                    <a:pt x="31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1"/>
            <p:cNvSpPr/>
            <p:nvPr/>
          </p:nvSpPr>
          <p:spPr>
            <a:xfrm>
              <a:off x="1685450" y="3097950"/>
              <a:ext cx="196925" cy="568475"/>
            </a:xfrm>
            <a:custGeom>
              <a:avLst/>
              <a:gdLst/>
              <a:ahLst/>
              <a:cxnLst/>
              <a:rect l="l" t="t" r="r" b="b"/>
              <a:pathLst>
                <a:path w="7877" h="22739" extrusionOk="0">
                  <a:moveTo>
                    <a:pt x="313" y="0"/>
                  </a:moveTo>
                  <a:cubicBezTo>
                    <a:pt x="144" y="0"/>
                    <a:pt x="1" y="214"/>
                    <a:pt x="171" y="356"/>
                  </a:cubicBezTo>
                  <a:cubicBezTo>
                    <a:pt x="238" y="389"/>
                    <a:pt x="7543" y="6227"/>
                    <a:pt x="6709" y="22739"/>
                  </a:cubicBezTo>
                  <a:lnTo>
                    <a:pt x="7109" y="22572"/>
                  </a:lnTo>
                  <a:cubicBezTo>
                    <a:pt x="7876" y="5993"/>
                    <a:pt x="471" y="89"/>
                    <a:pt x="404" y="22"/>
                  </a:cubicBezTo>
                  <a:cubicBezTo>
                    <a:pt x="374" y="7"/>
                    <a:pt x="343" y="0"/>
                    <a:pt x="3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1"/>
            <p:cNvSpPr/>
            <p:nvPr/>
          </p:nvSpPr>
          <p:spPr>
            <a:xfrm>
              <a:off x="1532925" y="3268175"/>
              <a:ext cx="379475" cy="548350"/>
            </a:xfrm>
            <a:custGeom>
              <a:avLst/>
              <a:gdLst/>
              <a:ahLst/>
              <a:cxnLst/>
              <a:rect l="l" t="t" r="r" b="b"/>
              <a:pathLst>
                <a:path w="15179" h="21934" extrusionOk="0">
                  <a:moveTo>
                    <a:pt x="2747" y="0"/>
                  </a:moveTo>
                  <a:cubicBezTo>
                    <a:pt x="2545" y="0"/>
                    <a:pt x="2352" y="19"/>
                    <a:pt x="2169" y="51"/>
                  </a:cubicBezTo>
                  <a:cubicBezTo>
                    <a:pt x="1202" y="185"/>
                    <a:pt x="601" y="1186"/>
                    <a:pt x="901" y="2086"/>
                  </a:cubicBezTo>
                  <a:cubicBezTo>
                    <a:pt x="1235" y="3354"/>
                    <a:pt x="2169" y="3921"/>
                    <a:pt x="2569" y="5422"/>
                  </a:cubicBezTo>
                  <a:cubicBezTo>
                    <a:pt x="3003" y="6956"/>
                    <a:pt x="234" y="8791"/>
                    <a:pt x="134" y="10492"/>
                  </a:cubicBezTo>
                  <a:cubicBezTo>
                    <a:pt x="1" y="12193"/>
                    <a:pt x="2803" y="12594"/>
                    <a:pt x="3236" y="14061"/>
                  </a:cubicBezTo>
                  <a:cubicBezTo>
                    <a:pt x="3703" y="15496"/>
                    <a:pt x="2136" y="17764"/>
                    <a:pt x="3203" y="19866"/>
                  </a:cubicBezTo>
                  <a:cubicBezTo>
                    <a:pt x="3804" y="21067"/>
                    <a:pt x="4971" y="21867"/>
                    <a:pt x="6305" y="21934"/>
                  </a:cubicBezTo>
                  <a:lnTo>
                    <a:pt x="10408" y="19065"/>
                  </a:lnTo>
                  <a:lnTo>
                    <a:pt x="10775" y="18798"/>
                  </a:lnTo>
                  <a:lnTo>
                    <a:pt x="13544" y="16797"/>
                  </a:lnTo>
                  <a:cubicBezTo>
                    <a:pt x="13544" y="16797"/>
                    <a:pt x="15178" y="14095"/>
                    <a:pt x="15145" y="12560"/>
                  </a:cubicBezTo>
                  <a:cubicBezTo>
                    <a:pt x="15078" y="11059"/>
                    <a:pt x="13444" y="10025"/>
                    <a:pt x="12677" y="9125"/>
                  </a:cubicBezTo>
                  <a:cubicBezTo>
                    <a:pt x="11909" y="8224"/>
                    <a:pt x="12777" y="5889"/>
                    <a:pt x="12043" y="4755"/>
                  </a:cubicBezTo>
                  <a:cubicBezTo>
                    <a:pt x="11309" y="3621"/>
                    <a:pt x="9908" y="3854"/>
                    <a:pt x="8540" y="3521"/>
                  </a:cubicBezTo>
                  <a:cubicBezTo>
                    <a:pt x="7173" y="3187"/>
                    <a:pt x="6706" y="2386"/>
                    <a:pt x="5505" y="1252"/>
                  </a:cubicBezTo>
                  <a:cubicBezTo>
                    <a:pt x="4539" y="314"/>
                    <a:pt x="3573" y="0"/>
                    <a:pt x="274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1"/>
            <p:cNvSpPr/>
            <p:nvPr/>
          </p:nvSpPr>
          <p:spPr>
            <a:xfrm>
              <a:off x="1604650" y="3294875"/>
              <a:ext cx="197675" cy="449950"/>
            </a:xfrm>
            <a:custGeom>
              <a:avLst/>
              <a:gdLst/>
              <a:ahLst/>
              <a:cxnLst/>
              <a:rect l="l" t="t" r="r" b="b"/>
              <a:pathLst>
                <a:path w="7907" h="17998" extrusionOk="0">
                  <a:moveTo>
                    <a:pt x="367" y="1"/>
                  </a:moveTo>
                  <a:cubicBezTo>
                    <a:pt x="317" y="1"/>
                    <a:pt x="267" y="18"/>
                    <a:pt x="234" y="51"/>
                  </a:cubicBezTo>
                  <a:cubicBezTo>
                    <a:pt x="167" y="118"/>
                    <a:pt x="167" y="251"/>
                    <a:pt x="234" y="318"/>
                  </a:cubicBezTo>
                  <a:cubicBezTo>
                    <a:pt x="267" y="351"/>
                    <a:pt x="3436" y="3253"/>
                    <a:pt x="5605" y="9124"/>
                  </a:cubicBezTo>
                  <a:cubicBezTo>
                    <a:pt x="4323" y="8834"/>
                    <a:pt x="3006" y="8701"/>
                    <a:pt x="1692" y="8701"/>
                  </a:cubicBezTo>
                  <a:cubicBezTo>
                    <a:pt x="1194" y="8701"/>
                    <a:pt x="696" y="8720"/>
                    <a:pt x="201" y="8757"/>
                  </a:cubicBezTo>
                  <a:cubicBezTo>
                    <a:pt x="67" y="8790"/>
                    <a:pt x="1" y="8891"/>
                    <a:pt x="1" y="8991"/>
                  </a:cubicBezTo>
                  <a:cubicBezTo>
                    <a:pt x="34" y="9091"/>
                    <a:pt x="134" y="9157"/>
                    <a:pt x="234" y="9157"/>
                  </a:cubicBezTo>
                  <a:cubicBezTo>
                    <a:pt x="248" y="9157"/>
                    <a:pt x="843" y="9108"/>
                    <a:pt x="1702" y="9108"/>
                  </a:cubicBezTo>
                  <a:cubicBezTo>
                    <a:pt x="2830" y="9108"/>
                    <a:pt x="4413" y="9193"/>
                    <a:pt x="5738" y="9591"/>
                  </a:cubicBezTo>
                  <a:cubicBezTo>
                    <a:pt x="6705" y="12293"/>
                    <a:pt x="7306" y="15128"/>
                    <a:pt x="7539" y="17997"/>
                  </a:cubicBezTo>
                  <a:lnTo>
                    <a:pt x="7906" y="17730"/>
                  </a:lnTo>
                  <a:cubicBezTo>
                    <a:pt x="7673" y="14895"/>
                    <a:pt x="7072" y="12093"/>
                    <a:pt x="6138" y="9424"/>
                  </a:cubicBezTo>
                  <a:cubicBezTo>
                    <a:pt x="6138" y="9391"/>
                    <a:pt x="6138" y="9358"/>
                    <a:pt x="6105" y="9324"/>
                  </a:cubicBezTo>
                  <a:cubicBezTo>
                    <a:pt x="3870" y="3153"/>
                    <a:pt x="568" y="84"/>
                    <a:pt x="501" y="51"/>
                  </a:cubicBezTo>
                  <a:cubicBezTo>
                    <a:pt x="468" y="18"/>
                    <a:pt x="417" y="1"/>
                    <a:pt x="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1"/>
            <p:cNvSpPr/>
            <p:nvPr/>
          </p:nvSpPr>
          <p:spPr>
            <a:xfrm>
              <a:off x="2151700" y="519425"/>
              <a:ext cx="2726975" cy="3905875"/>
            </a:xfrm>
            <a:custGeom>
              <a:avLst/>
              <a:gdLst/>
              <a:ahLst/>
              <a:cxnLst/>
              <a:rect l="l" t="t" r="r" b="b"/>
              <a:pathLst>
                <a:path w="109079" h="156235" extrusionOk="0">
                  <a:moveTo>
                    <a:pt x="104826" y="0"/>
                  </a:moveTo>
                  <a:cubicBezTo>
                    <a:pt x="104581" y="0"/>
                    <a:pt x="104336" y="62"/>
                    <a:pt x="104108" y="190"/>
                  </a:cubicBezTo>
                  <a:lnTo>
                    <a:pt x="2202" y="58865"/>
                  </a:lnTo>
                  <a:cubicBezTo>
                    <a:pt x="835" y="59632"/>
                    <a:pt x="1" y="61100"/>
                    <a:pt x="1" y="62668"/>
                  </a:cubicBezTo>
                  <a:lnTo>
                    <a:pt x="1" y="152999"/>
                  </a:lnTo>
                  <a:cubicBezTo>
                    <a:pt x="1" y="153566"/>
                    <a:pt x="334" y="154100"/>
                    <a:pt x="868" y="154333"/>
                  </a:cubicBezTo>
                  <a:lnTo>
                    <a:pt x="4104" y="156235"/>
                  </a:lnTo>
                  <a:lnTo>
                    <a:pt x="4871" y="152765"/>
                  </a:lnTo>
                  <a:lnTo>
                    <a:pt x="104142" y="95625"/>
                  </a:lnTo>
                  <a:cubicBezTo>
                    <a:pt x="105509" y="94857"/>
                    <a:pt x="106343" y="93390"/>
                    <a:pt x="106343" y="91822"/>
                  </a:cubicBezTo>
                  <a:lnTo>
                    <a:pt x="106343" y="3392"/>
                  </a:lnTo>
                  <a:lnTo>
                    <a:pt x="109079" y="2224"/>
                  </a:lnTo>
                  <a:lnTo>
                    <a:pt x="105776" y="323"/>
                  </a:lnTo>
                  <a:cubicBezTo>
                    <a:pt x="105489" y="112"/>
                    <a:pt x="105157" y="0"/>
                    <a:pt x="10482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1"/>
            <p:cNvSpPr/>
            <p:nvPr/>
          </p:nvSpPr>
          <p:spPr>
            <a:xfrm>
              <a:off x="2151700" y="519425"/>
              <a:ext cx="2726975" cy="3905875"/>
            </a:xfrm>
            <a:custGeom>
              <a:avLst/>
              <a:gdLst/>
              <a:ahLst/>
              <a:cxnLst/>
              <a:rect l="l" t="t" r="r" b="b"/>
              <a:pathLst>
                <a:path w="109079" h="156235" extrusionOk="0">
                  <a:moveTo>
                    <a:pt x="104826" y="0"/>
                  </a:moveTo>
                  <a:cubicBezTo>
                    <a:pt x="104581" y="0"/>
                    <a:pt x="104336" y="62"/>
                    <a:pt x="104108" y="190"/>
                  </a:cubicBezTo>
                  <a:lnTo>
                    <a:pt x="2202" y="58865"/>
                  </a:lnTo>
                  <a:cubicBezTo>
                    <a:pt x="835" y="59632"/>
                    <a:pt x="1" y="61100"/>
                    <a:pt x="1" y="62668"/>
                  </a:cubicBezTo>
                  <a:lnTo>
                    <a:pt x="1" y="152999"/>
                  </a:lnTo>
                  <a:cubicBezTo>
                    <a:pt x="1" y="153566"/>
                    <a:pt x="334" y="154100"/>
                    <a:pt x="868" y="154333"/>
                  </a:cubicBezTo>
                  <a:lnTo>
                    <a:pt x="4104" y="156235"/>
                  </a:lnTo>
                  <a:lnTo>
                    <a:pt x="4871" y="152765"/>
                  </a:lnTo>
                  <a:lnTo>
                    <a:pt x="104142" y="95625"/>
                  </a:lnTo>
                  <a:cubicBezTo>
                    <a:pt x="105509" y="94857"/>
                    <a:pt x="106343" y="93390"/>
                    <a:pt x="106343" y="91822"/>
                  </a:cubicBezTo>
                  <a:lnTo>
                    <a:pt x="106343" y="3392"/>
                  </a:lnTo>
                  <a:lnTo>
                    <a:pt x="109079" y="2224"/>
                  </a:lnTo>
                  <a:lnTo>
                    <a:pt x="105776" y="323"/>
                  </a:lnTo>
                  <a:cubicBezTo>
                    <a:pt x="105489" y="112"/>
                    <a:pt x="105157" y="0"/>
                    <a:pt x="1048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1"/>
            <p:cNvSpPr/>
            <p:nvPr/>
          </p:nvSpPr>
          <p:spPr>
            <a:xfrm>
              <a:off x="2151700" y="2029400"/>
              <a:ext cx="134300" cy="2395900"/>
            </a:xfrm>
            <a:custGeom>
              <a:avLst/>
              <a:gdLst/>
              <a:ahLst/>
              <a:cxnLst/>
              <a:rect l="l" t="t" r="r" b="b"/>
              <a:pathLst>
                <a:path w="5372" h="95836" extrusionOk="0">
                  <a:moveTo>
                    <a:pt x="635" y="0"/>
                  </a:moveTo>
                  <a:cubicBezTo>
                    <a:pt x="234" y="667"/>
                    <a:pt x="1" y="1468"/>
                    <a:pt x="1" y="2269"/>
                  </a:cubicBezTo>
                  <a:lnTo>
                    <a:pt x="1" y="92600"/>
                  </a:lnTo>
                  <a:cubicBezTo>
                    <a:pt x="1" y="93167"/>
                    <a:pt x="334" y="93701"/>
                    <a:pt x="868" y="93934"/>
                  </a:cubicBezTo>
                  <a:lnTo>
                    <a:pt x="4104" y="95836"/>
                  </a:lnTo>
                  <a:lnTo>
                    <a:pt x="4871" y="92366"/>
                  </a:lnTo>
                  <a:lnTo>
                    <a:pt x="5371" y="92100"/>
                  </a:lnTo>
                  <a:lnTo>
                    <a:pt x="5371" y="2736"/>
                  </a:lnTo>
                  <a:lnTo>
                    <a:pt x="63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1"/>
            <p:cNvSpPr/>
            <p:nvPr/>
          </p:nvSpPr>
          <p:spPr>
            <a:xfrm>
              <a:off x="2234275" y="566675"/>
              <a:ext cx="2658575" cy="3862325"/>
            </a:xfrm>
            <a:custGeom>
              <a:avLst/>
              <a:gdLst/>
              <a:ahLst/>
              <a:cxnLst/>
              <a:rect l="l" t="t" r="r" b="b"/>
              <a:pathLst>
                <a:path w="106343" h="154493" extrusionOk="0">
                  <a:moveTo>
                    <a:pt x="104827" y="1"/>
                  </a:moveTo>
                  <a:cubicBezTo>
                    <a:pt x="104575" y="1"/>
                    <a:pt x="104317" y="64"/>
                    <a:pt x="104074" y="201"/>
                  </a:cubicBezTo>
                  <a:lnTo>
                    <a:pt x="12276" y="53039"/>
                  </a:lnTo>
                  <a:lnTo>
                    <a:pt x="2168" y="58876"/>
                  </a:lnTo>
                  <a:cubicBezTo>
                    <a:pt x="834" y="59643"/>
                    <a:pt x="0" y="61078"/>
                    <a:pt x="0" y="62646"/>
                  </a:cubicBezTo>
                  <a:lnTo>
                    <a:pt x="0" y="153010"/>
                  </a:lnTo>
                  <a:cubicBezTo>
                    <a:pt x="0" y="153865"/>
                    <a:pt x="701" y="154493"/>
                    <a:pt x="1475" y="154493"/>
                  </a:cubicBezTo>
                  <a:cubicBezTo>
                    <a:pt x="1728" y="154493"/>
                    <a:pt x="1989" y="154426"/>
                    <a:pt x="2235" y="154278"/>
                  </a:cubicBezTo>
                  <a:lnTo>
                    <a:pt x="12276" y="148507"/>
                  </a:lnTo>
                  <a:lnTo>
                    <a:pt x="104141" y="95636"/>
                  </a:lnTo>
                  <a:cubicBezTo>
                    <a:pt x="105509" y="94835"/>
                    <a:pt x="106343" y="93401"/>
                    <a:pt x="106343" y="91833"/>
                  </a:cubicBezTo>
                  <a:lnTo>
                    <a:pt x="106343" y="1502"/>
                  </a:lnTo>
                  <a:cubicBezTo>
                    <a:pt x="106343" y="617"/>
                    <a:pt x="105615" y="1"/>
                    <a:pt x="10482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1"/>
            <p:cNvSpPr/>
            <p:nvPr/>
          </p:nvSpPr>
          <p:spPr>
            <a:xfrm>
              <a:off x="2234275" y="566675"/>
              <a:ext cx="2658575" cy="3861950"/>
            </a:xfrm>
            <a:custGeom>
              <a:avLst/>
              <a:gdLst/>
              <a:ahLst/>
              <a:cxnLst/>
              <a:rect l="l" t="t" r="r" b="b"/>
              <a:pathLst>
                <a:path w="106343" h="154478" extrusionOk="0">
                  <a:moveTo>
                    <a:pt x="104898" y="333"/>
                  </a:moveTo>
                  <a:cubicBezTo>
                    <a:pt x="105507" y="333"/>
                    <a:pt x="106009" y="855"/>
                    <a:pt x="106009" y="1502"/>
                  </a:cubicBezTo>
                  <a:lnTo>
                    <a:pt x="106009" y="91833"/>
                  </a:lnTo>
                  <a:cubicBezTo>
                    <a:pt x="106009" y="93301"/>
                    <a:pt x="105242" y="94635"/>
                    <a:pt x="103974" y="95369"/>
                  </a:cubicBezTo>
                  <a:lnTo>
                    <a:pt x="12142" y="148240"/>
                  </a:lnTo>
                  <a:lnTo>
                    <a:pt x="2068" y="154011"/>
                  </a:lnTo>
                  <a:cubicBezTo>
                    <a:pt x="1871" y="154126"/>
                    <a:pt x="1664" y="154178"/>
                    <a:pt x="1463" y="154178"/>
                  </a:cubicBezTo>
                  <a:cubicBezTo>
                    <a:pt x="850" y="154178"/>
                    <a:pt x="300" y="153689"/>
                    <a:pt x="300" y="153010"/>
                  </a:cubicBezTo>
                  <a:lnTo>
                    <a:pt x="300" y="62646"/>
                  </a:lnTo>
                  <a:cubicBezTo>
                    <a:pt x="300" y="61211"/>
                    <a:pt x="1068" y="59877"/>
                    <a:pt x="2335" y="59143"/>
                  </a:cubicBezTo>
                  <a:lnTo>
                    <a:pt x="12442" y="53339"/>
                  </a:lnTo>
                  <a:lnTo>
                    <a:pt x="104241" y="468"/>
                  </a:lnTo>
                  <a:cubicBezTo>
                    <a:pt x="104408" y="368"/>
                    <a:pt x="104642" y="334"/>
                    <a:pt x="104842" y="334"/>
                  </a:cubicBezTo>
                  <a:cubicBezTo>
                    <a:pt x="104861" y="333"/>
                    <a:pt x="104879" y="333"/>
                    <a:pt x="104898" y="333"/>
                  </a:cubicBezTo>
                  <a:close/>
                  <a:moveTo>
                    <a:pt x="104842" y="1"/>
                  </a:moveTo>
                  <a:cubicBezTo>
                    <a:pt x="104575" y="1"/>
                    <a:pt x="104308" y="67"/>
                    <a:pt x="104074" y="201"/>
                  </a:cubicBezTo>
                  <a:lnTo>
                    <a:pt x="12276" y="53039"/>
                  </a:lnTo>
                  <a:lnTo>
                    <a:pt x="2168" y="58876"/>
                  </a:lnTo>
                  <a:cubicBezTo>
                    <a:pt x="834" y="59643"/>
                    <a:pt x="0" y="61078"/>
                    <a:pt x="0" y="62646"/>
                  </a:cubicBezTo>
                  <a:lnTo>
                    <a:pt x="0" y="153010"/>
                  </a:lnTo>
                  <a:cubicBezTo>
                    <a:pt x="0" y="153811"/>
                    <a:pt x="667" y="154478"/>
                    <a:pt x="1468" y="154478"/>
                  </a:cubicBezTo>
                  <a:cubicBezTo>
                    <a:pt x="1735" y="154478"/>
                    <a:pt x="2002" y="154411"/>
                    <a:pt x="2235" y="154278"/>
                  </a:cubicBezTo>
                  <a:lnTo>
                    <a:pt x="12276" y="148507"/>
                  </a:lnTo>
                  <a:lnTo>
                    <a:pt x="104141" y="95636"/>
                  </a:lnTo>
                  <a:cubicBezTo>
                    <a:pt x="105509" y="94835"/>
                    <a:pt x="106343" y="93401"/>
                    <a:pt x="106343" y="91833"/>
                  </a:cubicBezTo>
                  <a:lnTo>
                    <a:pt x="106343" y="1502"/>
                  </a:lnTo>
                  <a:cubicBezTo>
                    <a:pt x="106343" y="668"/>
                    <a:pt x="105642" y="1"/>
                    <a:pt x="104842"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1"/>
            <p:cNvSpPr/>
            <p:nvPr/>
          </p:nvSpPr>
          <p:spPr>
            <a:xfrm>
              <a:off x="2234275" y="1892625"/>
              <a:ext cx="306900" cy="2536375"/>
            </a:xfrm>
            <a:custGeom>
              <a:avLst/>
              <a:gdLst/>
              <a:ahLst/>
              <a:cxnLst/>
              <a:rect l="l" t="t" r="r" b="b"/>
              <a:pathLst>
                <a:path w="12276" h="101455" extrusionOk="0">
                  <a:moveTo>
                    <a:pt x="12276" y="1"/>
                  </a:moveTo>
                  <a:lnTo>
                    <a:pt x="2168" y="5838"/>
                  </a:lnTo>
                  <a:cubicBezTo>
                    <a:pt x="834" y="6605"/>
                    <a:pt x="0" y="8040"/>
                    <a:pt x="0" y="9608"/>
                  </a:cubicBezTo>
                  <a:lnTo>
                    <a:pt x="0" y="99972"/>
                  </a:lnTo>
                  <a:cubicBezTo>
                    <a:pt x="0" y="100827"/>
                    <a:pt x="701" y="101455"/>
                    <a:pt x="1475" y="101455"/>
                  </a:cubicBezTo>
                  <a:cubicBezTo>
                    <a:pt x="1728" y="101455"/>
                    <a:pt x="1989" y="101388"/>
                    <a:pt x="2235" y="101240"/>
                  </a:cubicBezTo>
                  <a:lnTo>
                    <a:pt x="12276" y="95469"/>
                  </a:lnTo>
                  <a:lnTo>
                    <a:pt x="12276"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1"/>
            <p:cNvSpPr/>
            <p:nvPr/>
          </p:nvSpPr>
          <p:spPr>
            <a:xfrm>
              <a:off x="2295975" y="2091100"/>
              <a:ext cx="194325" cy="115950"/>
            </a:xfrm>
            <a:custGeom>
              <a:avLst/>
              <a:gdLst/>
              <a:ahLst/>
              <a:cxnLst/>
              <a:rect l="l" t="t" r="r" b="b"/>
              <a:pathLst>
                <a:path w="7773" h="4638" extrusionOk="0">
                  <a:moveTo>
                    <a:pt x="7673" y="1"/>
                  </a:moveTo>
                  <a:lnTo>
                    <a:pt x="3970" y="67"/>
                  </a:lnTo>
                  <a:cubicBezTo>
                    <a:pt x="3903" y="101"/>
                    <a:pt x="3837" y="134"/>
                    <a:pt x="3803" y="168"/>
                  </a:cubicBezTo>
                  <a:lnTo>
                    <a:pt x="101" y="4371"/>
                  </a:lnTo>
                  <a:cubicBezTo>
                    <a:pt x="1" y="4471"/>
                    <a:pt x="1" y="4637"/>
                    <a:pt x="101" y="4637"/>
                  </a:cubicBezTo>
                  <a:lnTo>
                    <a:pt x="3803" y="4537"/>
                  </a:lnTo>
                  <a:cubicBezTo>
                    <a:pt x="3870" y="4537"/>
                    <a:pt x="3903" y="4504"/>
                    <a:pt x="3970" y="4471"/>
                  </a:cubicBezTo>
                  <a:lnTo>
                    <a:pt x="7673" y="268"/>
                  </a:lnTo>
                  <a:cubicBezTo>
                    <a:pt x="7773" y="134"/>
                    <a:pt x="7773" y="1"/>
                    <a:pt x="767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1"/>
            <p:cNvSpPr/>
            <p:nvPr/>
          </p:nvSpPr>
          <p:spPr>
            <a:xfrm>
              <a:off x="2295975" y="2152825"/>
              <a:ext cx="194325" cy="115925"/>
            </a:xfrm>
            <a:custGeom>
              <a:avLst/>
              <a:gdLst/>
              <a:ahLst/>
              <a:cxnLst/>
              <a:rect l="l" t="t" r="r" b="b"/>
              <a:pathLst>
                <a:path w="7773" h="4637" extrusionOk="0">
                  <a:moveTo>
                    <a:pt x="7673" y="0"/>
                  </a:moveTo>
                  <a:lnTo>
                    <a:pt x="6472" y="34"/>
                  </a:lnTo>
                  <a:cubicBezTo>
                    <a:pt x="6372" y="34"/>
                    <a:pt x="6305" y="67"/>
                    <a:pt x="6238" y="134"/>
                  </a:cubicBezTo>
                  <a:lnTo>
                    <a:pt x="3970" y="2702"/>
                  </a:lnTo>
                  <a:cubicBezTo>
                    <a:pt x="3937" y="2735"/>
                    <a:pt x="3870" y="2769"/>
                    <a:pt x="3803" y="2802"/>
                  </a:cubicBezTo>
                  <a:lnTo>
                    <a:pt x="1602" y="2836"/>
                  </a:lnTo>
                  <a:cubicBezTo>
                    <a:pt x="1502" y="2836"/>
                    <a:pt x="1402" y="2869"/>
                    <a:pt x="1335" y="2969"/>
                  </a:cubicBezTo>
                  <a:lnTo>
                    <a:pt x="101" y="4370"/>
                  </a:lnTo>
                  <a:cubicBezTo>
                    <a:pt x="1" y="4470"/>
                    <a:pt x="1" y="4637"/>
                    <a:pt x="101" y="4637"/>
                  </a:cubicBezTo>
                  <a:lnTo>
                    <a:pt x="3803" y="4537"/>
                  </a:lnTo>
                  <a:cubicBezTo>
                    <a:pt x="3870" y="4537"/>
                    <a:pt x="3937" y="4503"/>
                    <a:pt x="3970" y="4470"/>
                  </a:cubicBezTo>
                  <a:lnTo>
                    <a:pt x="7673" y="300"/>
                  </a:lnTo>
                  <a:cubicBezTo>
                    <a:pt x="7773" y="167"/>
                    <a:pt x="7773" y="0"/>
                    <a:pt x="767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1"/>
            <p:cNvSpPr/>
            <p:nvPr/>
          </p:nvSpPr>
          <p:spPr>
            <a:xfrm>
              <a:off x="2295975" y="2215350"/>
              <a:ext cx="194325" cy="115950"/>
            </a:xfrm>
            <a:custGeom>
              <a:avLst/>
              <a:gdLst/>
              <a:ahLst/>
              <a:cxnLst/>
              <a:rect l="l" t="t" r="r" b="b"/>
              <a:pathLst>
                <a:path w="7773" h="4638" extrusionOk="0">
                  <a:moveTo>
                    <a:pt x="7673" y="1"/>
                  </a:moveTo>
                  <a:lnTo>
                    <a:pt x="6472" y="34"/>
                  </a:lnTo>
                  <a:cubicBezTo>
                    <a:pt x="6372" y="34"/>
                    <a:pt x="6305" y="68"/>
                    <a:pt x="6238" y="168"/>
                  </a:cubicBezTo>
                  <a:lnTo>
                    <a:pt x="3970" y="2703"/>
                  </a:lnTo>
                  <a:cubicBezTo>
                    <a:pt x="3937" y="2770"/>
                    <a:pt x="3870" y="2803"/>
                    <a:pt x="3803" y="2803"/>
                  </a:cubicBezTo>
                  <a:lnTo>
                    <a:pt x="1602" y="2836"/>
                  </a:lnTo>
                  <a:cubicBezTo>
                    <a:pt x="1502" y="2836"/>
                    <a:pt x="1402" y="2903"/>
                    <a:pt x="1335" y="2970"/>
                  </a:cubicBezTo>
                  <a:lnTo>
                    <a:pt x="101" y="4371"/>
                  </a:lnTo>
                  <a:cubicBezTo>
                    <a:pt x="1" y="4504"/>
                    <a:pt x="1" y="4638"/>
                    <a:pt x="101" y="4638"/>
                  </a:cubicBezTo>
                  <a:lnTo>
                    <a:pt x="3803" y="4571"/>
                  </a:lnTo>
                  <a:cubicBezTo>
                    <a:pt x="3870" y="4538"/>
                    <a:pt x="3937" y="4504"/>
                    <a:pt x="3970" y="4471"/>
                  </a:cubicBezTo>
                  <a:lnTo>
                    <a:pt x="7673" y="301"/>
                  </a:lnTo>
                  <a:cubicBezTo>
                    <a:pt x="7773" y="168"/>
                    <a:pt x="7773" y="34"/>
                    <a:pt x="767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1"/>
            <p:cNvSpPr/>
            <p:nvPr/>
          </p:nvSpPr>
          <p:spPr>
            <a:xfrm>
              <a:off x="3187875" y="1557800"/>
              <a:ext cx="8350" cy="2296250"/>
            </a:xfrm>
            <a:custGeom>
              <a:avLst/>
              <a:gdLst/>
              <a:ahLst/>
              <a:cxnLst/>
              <a:rect l="l" t="t" r="r" b="b"/>
              <a:pathLst>
                <a:path w="334" h="91850" extrusionOk="0">
                  <a:moveTo>
                    <a:pt x="167" y="1"/>
                  </a:moveTo>
                  <a:cubicBezTo>
                    <a:pt x="83" y="1"/>
                    <a:pt x="0" y="51"/>
                    <a:pt x="17" y="151"/>
                  </a:cubicBezTo>
                  <a:lnTo>
                    <a:pt x="17" y="91683"/>
                  </a:lnTo>
                  <a:cubicBezTo>
                    <a:pt x="17" y="91783"/>
                    <a:pt x="83" y="91850"/>
                    <a:pt x="184" y="91850"/>
                  </a:cubicBezTo>
                  <a:cubicBezTo>
                    <a:pt x="250" y="91850"/>
                    <a:pt x="317" y="91783"/>
                    <a:pt x="317" y="91683"/>
                  </a:cubicBezTo>
                  <a:lnTo>
                    <a:pt x="317" y="151"/>
                  </a:lnTo>
                  <a:cubicBezTo>
                    <a:pt x="334" y="51"/>
                    <a:pt x="250" y="1"/>
                    <a:pt x="167"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1"/>
            <p:cNvSpPr/>
            <p:nvPr/>
          </p:nvSpPr>
          <p:spPr>
            <a:xfrm>
              <a:off x="2903900" y="3722425"/>
              <a:ext cx="227700" cy="142700"/>
            </a:xfrm>
            <a:custGeom>
              <a:avLst/>
              <a:gdLst/>
              <a:ahLst/>
              <a:cxnLst/>
              <a:rect l="l" t="t" r="r" b="b"/>
              <a:pathLst>
                <a:path w="9108" h="5708" extrusionOk="0">
                  <a:moveTo>
                    <a:pt x="8974" y="1"/>
                  </a:moveTo>
                  <a:cubicBezTo>
                    <a:pt x="8950" y="1"/>
                    <a:pt x="8926" y="9"/>
                    <a:pt x="8907" y="28"/>
                  </a:cubicBezTo>
                  <a:lnTo>
                    <a:pt x="201" y="5031"/>
                  </a:lnTo>
                  <a:cubicBezTo>
                    <a:pt x="101" y="5098"/>
                    <a:pt x="1" y="5198"/>
                    <a:pt x="1" y="5332"/>
                  </a:cubicBezTo>
                  <a:lnTo>
                    <a:pt x="1" y="5565"/>
                  </a:lnTo>
                  <a:cubicBezTo>
                    <a:pt x="1" y="5647"/>
                    <a:pt x="91" y="5707"/>
                    <a:pt x="160" y="5707"/>
                  </a:cubicBezTo>
                  <a:cubicBezTo>
                    <a:pt x="175" y="5707"/>
                    <a:pt x="189" y="5704"/>
                    <a:pt x="201" y="5699"/>
                  </a:cubicBezTo>
                  <a:lnTo>
                    <a:pt x="8907" y="695"/>
                  </a:lnTo>
                  <a:cubicBezTo>
                    <a:pt x="9007" y="628"/>
                    <a:pt x="9107" y="495"/>
                    <a:pt x="9107" y="361"/>
                  </a:cubicBezTo>
                  <a:lnTo>
                    <a:pt x="9107" y="128"/>
                  </a:lnTo>
                  <a:cubicBezTo>
                    <a:pt x="9107" y="56"/>
                    <a:pt x="9038" y="1"/>
                    <a:pt x="8974"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1"/>
            <p:cNvSpPr/>
            <p:nvPr/>
          </p:nvSpPr>
          <p:spPr>
            <a:xfrm>
              <a:off x="2903900" y="3764975"/>
              <a:ext cx="227700" cy="142675"/>
            </a:xfrm>
            <a:custGeom>
              <a:avLst/>
              <a:gdLst/>
              <a:ahLst/>
              <a:cxnLst/>
              <a:rect l="l" t="t" r="r" b="b"/>
              <a:pathLst>
                <a:path w="9108" h="5707" extrusionOk="0">
                  <a:moveTo>
                    <a:pt x="8974" y="0"/>
                  </a:moveTo>
                  <a:cubicBezTo>
                    <a:pt x="8950" y="0"/>
                    <a:pt x="8926" y="8"/>
                    <a:pt x="8907" y="27"/>
                  </a:cubicBezTo>
                  <a:lnTo>
                    <a:pt x="201" y="5031"/>
                  </a:lnTo>
                  <a:cubicBezTo>
                    <a:pt x="101" y="5097"/>
                    <a:pt x="1" y="5197"/>
                    <a:pt x="1" y="5331"/>
                  </a:cubicBezTo>
                  <a:lnTo>
                    <a:pt x="1" y="5564"/>
                  </a:lnTo>
                  <a:cubicBezTo>
                    <a:pt x="1" y="5647"/>
                    <a:pt x="91" y="5706"/>
                    <a:pt x="160" y="5706"/>
                  </a:cubicBezTo>
                  <a:cubicBezTo>
                    <a:pt x="175" y="5706"/>
                    <a:pt x="189" y="5704"/>
                    <a:pt x="201" y="5698"/>
                  </a:cubicBezTo>
                  <a:lnTo>
                    <a:pt x="8907" y="694"/>
                  </a:lnTo>
                  <a:cubicBezTo>
                    <a:pt x="9007" y="594"/>
                    <a:pt x="9107" y="494"/>
                    <a:pt x="9107" y="361"/>
                  </a:cubicBezTo>
                  <a:lnTo>
                    <a:pt x="9107" y="127"/>
                  </a:lnTo>
                  <a:cubicBezTo>
                    <a:pt x="9107" y="55"/>
                    <a:pt x="9038" y="0"/>
                    <a:pt x="897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1"/>
            <p:cNvSpPr/>
            <p:nvPr/>
          </p:nvSpPr>
          <p:spPr>
            <a:xfrm>
              <a:off x="2903900" y="3870050"/>
              <a:ext cx="118450" cy="80125"/>
            </a:xfrm>
            <a:custGeom>
              <a:avLst/>
              <a:gdLst/>
              <a:ahLst/>
              <a:cxnLst/>
              <a:rect l="l" t="t" r="r" b="b"/>
              <a:pathLst>
                <a:path w="4738" h="3205" extrusionOk="0">
                  <a:moveTo>
                    <a:pt x="4632" y="0"/>
                  </a:moveTo>
                  <a:cubicBezTo>
                    <a:pt x="4611" y="0"/>
                    <a:pt x="4590" y="8"/>
                    <a:pt x="4571" y="27"/>
                  </a:cubicBezTo>
                  <a:lnTo>
                    <a:pt x="201" y="2529"/>
                  </a:lnTo>
                  <a:cubicBezTo>
                    <a:pt x="101" y="2596"/>
                    <a:pt x="1" y="2696"/>
                    <a:pt x="1" y="2862"/>
                  </a:cubicBezTo>
                  <a:lnTo>
                    <a:pt x="1" y="3096"/>
                  </a:lnTo>
                  <a:cubicBezTo>
                    <a:pt x="1" y="3150"/>
                    <a:pt x="90" y="3205"/>
                    <a:pt x="159" y="3205"/>
                  </a:cubicBezTo>
                  <a:cubicBezTo>
                    <a:pt x="174" y="3205"/>
                    <a:pt x="189" y="3202"/>
                    <a:pt x="201" y="3196"/>
                  </a:cubicBezTo>
                  <a:lnTo>
                    <a:pt x="4571" y="694"/>
                  </a:lnTo>
                  <a:cubicBezTo>
                    <a:pt x="4671" y="627"/>
                    <a:pt x="4738" y="494"/>
                    <a:pt x="4738" y="361"/>
                  </a:cubicBezTo>
                  <a:lnTo>
                    <a:pt x="4738" y="127"/>
                  </a:lnTo>
                  <a:cubicBezTo>
                    <a:pt x="4738" y="55"/>
                    <a:pt x="4686" y="0"/>
                    <a:pt x="463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1"/>
            <p:cNvSpPr/>
            <p:nvPr/>
          </p:nvSpPr>
          <p:spPr>
            <a:xfrm>
              <a:off x="2587025" y="3811500"/>
              <a:ext cx="314400" cy="321200"/>
            </a:xfrm>
            <a:custGeom>
              <a:avLst/>
              <a:gdLst/>
              <a:ahLst/>
              <a:cxnLst/>
              <a:rect l="l" t="t" r="r" b="b"/>
              <a:pathLst>
                <a:path w="12576" h="12848" extrusionOk="0">
                  <a:moveTo>
                    <a:pt x="9079" y="1"/>
                  </a:moveTo>
                  <a:cubicBezTo>
                    <a:pt x="7212" y="1"/>
                    <a:pt x="4791" y="1472"/>
                    <a:pt x="2936" y="3903"/>
                  </a:cubicBezTo>
                  <a:cubicBezTo>
                    <a:pt x="501" y="7172"/>
                    <a:pt x="0" y="10942"/>
                    <a:pt x="1835" y="12343"/>
                  </a:cubicBezTo>
                  <a:cubicBezTo>
                    <a:pt x="2303" y="12685"/>
                    <a:pt x="2871" y="12848"/>
                    <a:pt x="3498" y="12848"/>
                  </a:cubicBezTo>
                  <a:cubicBezTo>
                    <a:pt x="5377" y="12848"/>
                    <a:pt x="7790" y="11391"/>
                    <a:pt x="9640" y="8940"/>
                  </a:cubicBezTo>
                  <a:cubicBezTo>
                    <a:pt x="12076" y="5671"/>
                    <a:pt x="12576" y="1902"/>
                    <a:pt x="10708" y="501"/>
                  </a:cubicBezTo>
                  <a:cubicBezTo>
                    <a:pt x="10252" y="161"/>
                    <a:pt x="9696" y="1"/>
                    <a:pt x="907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1"/>
            <p:cNvSpPr/>
            <p:nvPr/>
          </p:nvSpPr>
          <p:spPr>
            <a:xfrm>
              <a:off x="2587025" y="3811500"/>
              <a:ext cx="314400" cy="321200"/>
            </a:xfrm>
            <a:custGeom>
              <a:avLst/>
              <a:gdLst/>
              <a:ahLst/>
              <a:cxnLst/>
              <a:rect l="l" t="t" r="r" b="b"/>
              <a:pathLst>
                <a:path w="12576" h="12848" extrusionOk="0">
                  <a:moveTo>
                    <a:pt x="9079" y="1"/>
                  </a:moveTo>
                  <a:cubicBezTo>
                    <a:pt x="7212" y="1"/>
                    <a:pt x="4791" y="1472"/>
                    <a:pt x="2936" y="3903"/>
                  </a:cubicBezTo>
                  <a:cubicBezTo>
                    <a:pt x="501" y="7172"/>
                    <a:pt x="0" y="10942"/>
                    <a:pt x="1835" y="12343"/>
                  </a:cubicBezTo>
                  <a:cubicBezTo>
                    <a:pt x="2303" y="12685"/>
                    <a:pt x="2871" y="12848"/>
                    <a:pt x="3498" y="12848"/>
                  </a:cubicBezTo>
                  <a:cubicBezTo>
                    <a:pt x="5377" y="12848"/>
                    <a:pt x="7790" y="11391"/>
                    <a:pt x="9640" y="8940"/>
                  </a:cubicBezTo>
                  <a:cubicBezTo>
                    <a:pt x="12076" y="5671"/>
                    <a:pt x="12576" y="1902"/>
                    <a:pt x="10708" y="501"/>
                  </a:cubicBezTo>
                  <a:cubicBezTo>
                    <a:pt x="10252" y="161"/>
                    <a:pt x="9696" y="1"/>
                    <a:pt x="90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1"/>
            <p:cNvSpPr/>
            <p:nvPr/>
          </p:nvSpPr>
          <p:spPr>
            <a:xfrm>
              <a:off x="2600350" y="3813225"/>
              <a:ext cx="285250" cy="328550"/>
            </a:xfrm>
            <a:custGeom>
              <a:avLst/>
              <a:gdLst/>
              <a:ahLst/>
              <a:cxnLst/>
              <a:rect l="l" t="t" r="r" b="b"/>
              <a:pathLst>
                <a:path w="11410" h="13142" extrusionOk="0">
                  <a:moveTo>
                    <a:pt x="8474" y="299"/>
                  </a:moveTo>
                  <a:cubicBezTo>
                    <a:pt x="8941" y="299"/>
                    <a:pt x="9408" y="432"/>
                    <a:pt x="9808" y="666"/>
                  </a:cubicBezTo>
                  <a:cubicBezTo>
                    <a:pt x="10642" y="1133"/>
                    <a:pt x="11109" y="2100"/>
                    <a:pt x="11109" y="3367"/>
                  </a:cubicBezTo>
                  <a:cubicBezTo>
                    <a:pt x="11109" y="6370"/>
                    <a:pt x="8640" y="10239"/>
                    <a:pt x="5638" y="12007"/>
                  </a:cubicBezTo>
                  <a:cubicBezTo>
                    <a:pt x="4676" y="12560"/>
                    <a:pt x="3739" y="12836"/>
                    <a:pt x="2928" y="12836"/>
                  </a:cubicBezTo>
                  <a:cubicBezTo>
                    <a:pt x="2417" y="12836"/>
                    <a:pt x="1955" y="12726"/>
                    <a:pt x="1569" y="12507"/>
                  </a:cubicBezTo>
                  <a:cubicBezTo>
                    <a:pt x="768" y="12040"/>
                    <a:pt x="301" y="11073"/>
                    <a:pt x="301" y="9772"/>
                  </a:cubicBezTo>
                  <a:cubicBezTo>
                    <a:pt x="301" y="6770"/>
                    <a:pt x="2770" y="2900"/>
                    <a:pt x="5772" y="1133"/>
                  </a:cubicBezTo>
                  <a:cubicBezTo>
                    <a:pt x="6572" y="632"/>
                    <a:pt x="7506" y="365"/>
                    <a:pt x="8474" y="299"/>
                  </a:cubicBezTo>
                  <a:close/>
                  <a:moveTo>
                    <a:pt x="8501" y="0"/>
                  </a:moveTo>
                  <a:cubicBezTo>
                    <a:pt x="7628" y="0"/>
                    <a:pt x="6629" y="305"/>
                    <a:pt x="5605" y="899"/>
                  </a:cubicBezTo>
                  <a:cubicBezTo>
                    <a:pt x="2503" y="2700"/>
                    <a:pt x="1" y="6670"/>
                    <a:pt x="1" y="9772"/>
                  </a:cubicBezTo>
                  <a:cubicBezTo>
                    <a:pt x="1" y="11173"/>
                    <a:pt x="501" y="12240"/>
                    <a:pt x="1402" y="12774"/>
                  </a:cubicBezTo>
                  <a:cubicBezTo>
                    <a:pt x="1869" y="13041"/>
                    <a:pt x="2403" y="13141"/>
                    <a:pt x="2903" y="13141"/>
                  </a:cubicBezTo>
                  <a:cubicBezTo>
                    <a:pt x="3937" y="13108"/>
                    <a:pt x="4904" y="12808"/>
                    <a:pt x="5772" y="12274"/>
                  </a:cubicBezTo>
                  <a:cubicBezTo>
                    <a:pt x="8874" y="10473"/>
                    <a:pt x="11409" y="6470"/>
                    <a:pt x="11409" y="3367"/>
                  </a:cubicBezTo>
                  <a:cubicBezTo>
                    <a:pt x="11409" y="1966"/>
                    <a:pt x="10909" y="899"/>
                    <a:pt x="9975" y="365"/>
                  </a:cubicBezTo>
                  <a:cubicBezTo>
                    <a:pt x="9550" y="121"/>
                    <a:pt x="9050" y="0"/>
                    <a:pt x="850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1"/>
            <p:cNvSpPr/>
            <p:nvPr/>
          </p:nvSpPr>
          <p:spPr>
            <a:xfrm>
              <a:off x="2803850" y="3997575"/>
              <a:ext cx="60900" cy="70700"/>
            </a:xfrm>
            <a:custGeom>
              <a:avLst/>
              <a:gdLst/>
              <a:ahLst/>
              <a:cxnLst/>
              <a:rect l="l" t="t" r="r" b="b"/>
              <a:pathLst>
                <a:path w="2436" h="2828" extrusionOk="0">
                  <a:moveTo>
                    <a:pt x="1832" y="0"/>
                  </a:moveTo>
                  <a:cubicBezTo>
                    <a:pt x="1649" y="0"/>
                    <a:pt x="1434" y="63"/>
                    <a:pt x="1201" y="196"/>
                  </a:cubicBezTo>
                  <a:cubicBezTo>
                    <a:pt x="534" y="597"/>
                    <a:pt x="67" y="1331"/>
                    <a:pt x="0" y="2131"/>
                  </a:cubicBezTo>
                  <a:cubicBezTo>
                    <a:pt x="0" y="2576"/>
                    <a:pt x="237" y="2828"/>
                    <a:pt x="593" y="2828"/>
                  </a:cubicBezTo>
                  <a:cubicBezTo>
                    <a:pt x="771" y="2828"/>
                    <a:pt x="979" y="2765"/>
                    <a:pt x="1201" y="2632"/>
                  </a:cubicBezTo>
                  <a:cubicBezTo>
                    <a:pt x="1901" y="2231"/>
                    <a:pt x="2335" y="1497"/>
                    <a:pt x="2435" y="697"/>
                  </a:cubicBezTo>
                  <a:cubicBezTo>
                    <a:pt x="2435" y="252"/>
                    <a:pt x="2198" y="0"/>
                    <a:pt x="183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1"/>
            <p:cNvSpPr/>
            <p:nvPr/>
          </p:nvSpPr>
          <p:spPr>
            <a:xfrm>
              <a:off x="2903900" y="3326775"/>
              <a:ext cx="227700" cy="142675"/>
            </a:xfrm>
            <a:custGeom>
              <a:avLst/>
              <a:gdLst/>
              <a:ahLst/>
              <a:cxnLst/>
              <a:rect l="l" t="t" r="r" b="b"/>
              <a:pathLst>
                <a:path w="9108" h="5707" extrusionOk="0">
                  <a:moveTo>
                    <a:pt x="8948" y="0"/>
                  </a:moveTo>
                  <a:cubicBezTo>
                    <a:pt x="8933" y="0"/>
                    <a:pt x="8919" y="3"/>
                    <a:pt x="8907" y="9"/>
                  </a:cubicBezTo>
                  <a:lnTo>
                    <a:pt x="201" y="5013"/>
                  </a:lnTo>
                  <a:cubicBezTo>
                    <a:pt x="101" y="5079"/>
                    <a:pt x="1" y="5213"/>
                    <a:pt x="1" y="5346"/>
                  </a:cubicBezTo>
                  <a:lnTo>
                    <a:pt x="1" y="5580"/>
                  </a:lnTo>
                  <a:cubicBezTo>
                    <a:pt x="1" y="5652"/>
                    <a:pt x="70" y="5707"/>
                    <a:pt x="134" y="5707"/>
                  </a:cubicBezTo>
                  <a:cubicBezTo>
                    <a:pt x="159" y="5707"/>
                    <a:pt x="182" y="5698"/>
                    <a:pt x="201" y="5680"/>
                  </a:cubicBezTo>
                  <a:lnTo>
                    <a:pt x="8907" y="676"/>
                  </a:lnTo>
                  <a:cubicBezTo>
                    <a:pt x="9007" y="610"/>
                    <a:pt x="9107" y="509"/>
                    <a:pt x="9107" y="376"/>
                  </a:cubicBezTo>
                  <a:lnTo>
                    <a:pt x="9107" y="143"/>
                  </a:lnTo>
                  <a:cubicBezTo>
                    <a:pt x="9107" y="60"/>
                    <a:pt x="9017" y="0"/>
                    <a:pt x="894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1"/>
            <p:cNvSpPr/>
            <p:nvPr/>
          </p:nvSpPr>
          <p:spPr>
            <a:xfrm>
              <a:off x="2903900" y="3369300"/>
              <a:ext cx="227700" cy="142675"/>
            </a:xfrm>
            <a:custGeom>
              <a:avLst/>
              <a:gdLst/>
              <a:ahLst/>
              <a:cxnLst/>
              <a:rect l="l" t="t" r="r" b="b"/>
              <a:pathLst>
                <a:path w="9108" h="5707" extrusionOk="0">
                  <a:moveTo>
                    <a:pt x="8948" y="1"/>
                  </a:moveTo>
                  <a:cubicBezTo>
                    <a:pt x="8933" y="1"/>
                    <a:pt x="8919" y="3"/>
                    <a:pt x="8907" y="9"/>
                  </a:cubicBezTo>
                  <a:lnTo>
                    <a:pt x="201" y="5013"/>
                  </a:lnTo>
                  <a:cubicBezTo>
                    <a:pt x="101" y="5080"/>
                    <a:pt x="1" y="5213"/>
                    <a:pt x="1" y="5346"/>
                  </a:cubicBezTo>
                  <a:lnTo>
                    <a:pt x="1" y="5580"/>
                  </a:lnTo>
                  <a:cubicBezTo>
                    <a:pt x="1" y="5652"/>
                    <a:pt x="70" y="5707"/>
                    <a:pt x="134" y="5707"/>
                  </a:cubicBezTo>
                  <a:cubicBezTo>
                    <a:pt x="159" y="5707"/>
                    <a:pt x="182" y="5699"/>
                    <a:pt x="201" y="5680"/>
                  </a:cubicBezTo>
                  <a:lnTo>
                    <a:pt x="8907" y="676"/>
                  </a:lnTo>
                  <a:cubicBezTo>
                    <a:pt x="9007" y="610"/>
                    <a:pt x="9107" y="476"/>
                    <a:pt x="9107" y="343"/>
                  </a:cubicBezTo>
                  <a:lnTo>
                    <a:pt x="9107" y="143"/>
                  </a:lnTo>
                  <a:cubicBezTo>
                    <a:pt x="9107" y="60"/>
                    <a:pt x="9017" y="1"/>
                    <a:pt x="894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1"/>
            <p:cNvSpPr/>
            <p:nvPr/>
          </p:nvSpPr>
          <p:spPr>
            <a:xfrm>
              <a:off x="2903900" y="3474375"/>
              <a:ext cx="118450" cy="80150"/>
            </a:xfrm>
            <a:custGeom>
              <a:avLst/>
              <a:gdLst/>
              <a:ahLst/>
              <a:cxnLst/>
              <a:rect l="l" t="t" r="r" b="b"/>
              <a:pathLst>
                <a:path w="4738" h="3206" extrusionOk="0">
                  <a:moveTo>
                    <a:pt x="4609" y="1"/>
                  </a:moveTo>
                  <a:cubicBezTo>
                    <a:pt x="4596" y="1"/>
                    <a:pt x="4583" y="3"/>
                    <a:pt x="4571" y="9"/>
                  </a:cubicBezTo>
                  <a:lnTo>
                    <a:pt x="201" y="2511"/>
                  </a:lnTo>
                  <a:cubicBezTo>
                    <a:pt x="101" y="2578"/>
                    <a:pt x="1" y="2711"/>
                    <a:pt x="1" y="2845"/>
                  </a:cubicBezTo>
                  <a:lnTo>
                    <a:pt x="1" y="3078"/>
                  </a:lnTo>
                  <a:cubicBezTo>
                    <a:pt x="1" y="3150"/>
                    <a:pt x="70" y="3205"/>
                    <a:pt x="134" y="3205"/>
                  </a:cubicBezTo>
                  <a:cubicBezTo>
                    <a:pt x="159" y="3205"/>
                    <a:pt x="182" y="3197"/>
                    <a:pt x="201" y="3178"/>
                  </a:cubicBezTo>
                  <a:lnTo>
                    <a:pt x="4571" y="676"/>
                  </a:lnTo>
                  <a:cubicBezTo>
                    <a:pt x="4671" y="610"/>
                    <a:pt x="4738" y="510"/>
                    <a:pt x="4738" y="376"/>
                  </a:cubicBezTo>
                  <a:lnTo>
                    <a:pt x="4738" y="143"/>
                  </a:lnTo>
                  <a:cubicBezTo>
                    <a:pt x="4738" y="60"/>
                    <a:pt x="4670" y="1"/>
                    <a:pt x="460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1"/>
            <p:cNvSpPr/>
            <p:nvPr/>
          </p:nvSpPr>
          <p:spPr>
            <a:xfrm>
              <a:off x="2587025" y="3416225"/>
              <a:ext cx="313575" cy="321200"/>
            </a:xfrm>
            <a:custGeom>
              <a:avLst/>
              <a:gdLst/>
              <a:ahLst/>
              <a:cxnLst/>
              <a:rect l="l" t="t" r="r" b="b"/>
              <a:pathLst>
                <a:path w="12543" h="12848" extrusionOk="0">
                  <a:moveTo>
                    <a:pt x="9077" y="1"/>
                  </a:moveTo>
                  <a:cubicBezTo>
                    <a:pt x="7202" y="1"/>
                    <a:pt x="4767" y="1478"/>
                    <a:pt x="2936" y="3936"/>
                  </a:cubicBezTo>
                  <a:cubicBezTo>
                    <a:pt x="467" y="7172"/>
                    <a:pt x="0" y="10942"/>
                    <a:pt x="1835" y="12343"/>
                  </a:cubicBezTo>
                  <a:cubicBezTo>
                    <a:pt x="2294" y="12685"/>
                    <a:pt x="2858" y="12848"/>
                    <a:pt x="3484" y="12848"/>
                  </a:cubicBezTo>
                  <a:cubicBezTo>
                    <a:pt x="5357" y="12848"/>
                    <a:pt x="7782" y="11391"/>
                    <a:pt x="9607" y="8940"/>
                  </a:cubicBezTo>
                  <a:cubicBezTo>
                    <a:pt x="12076" y="5671"/>
                    <a:pt x="12543" y="1902"/>
                    <a:pt x="10708" y="501"/>
                  </a:cubicBezTo>
                  <a:cubicBezTo>
                    <a:pt x="10253" y="162"/>
                    <a:pt x="9695" y="1"/>
                    <a:pt x="907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1"/>
            <p:cNvSpPr/>
            <p:nvPr/>
          </p:nvSpPr>
          <p:spPr>
            <a:xfrm>
              <a:off x="2587025" y="3416225"/>
              <a:ext cx="313575" cy="321200"/>
            </a:xfrm>
            <a:custGeom>
              <a:avLst/>
              <a:gdLst/>
              <a:ahLst/>
              <a:cxnLst/>
              <a:rect l="l" t="t" r="r" b="b"/>
              <a:pathLst>
                <a:path w="12543" h="12848" extrusionOk="0">
                  <a:moveTo>
                    <a:pt x="9077" y="1"/>
                  </a:moveTo>
                  <a:cubicBezTo>
                    <a:pt x="7202" y="1"/>
                    <a:pt x="4767" y="1478"/>
                    <a:pt x="2936" y="3936"/>
                  </a:cubicBezTo>
                  <a:cubicBezTo>
                    <a:pt x="467" y="7172"/>
                    <a:pt x="0" y="10942"/>
                    <a:pt x="1835" y="12343"/>
                  </a:cubicBezTo>
                  <a:cubicBezTo>
                    <a:pt x="2294" y="12685"/>
                    <a:pt x="2858" y="12848"/>
                    <a:pt x="3484" y="12848"/>
                  </a:cubicBezTo>
                  <a:cubicBezTo>
                    <a:pt x="5357" y="12848"/>
                    <a:pt x="7782" y="11391"/>
                    <a:pt x="9607" y="8940"/>
                  </a:cubicBezTo>
                  <a:cubicBezTo>
                    <a:pt x="12076" y="5671"/>
                    <a:pt x="12543" y="1902"/>
                    <a:pt x="10708" y="501"/>
                  </a:cubicBezTo>
                  <a:cubicBezTo>
                    <a:pt x="10253" y="162"/>
                    <a:pt x="9695" y="1"/>
                    <a:pt x="90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1"/>
            <p:cNvSpPr/>
            <p:nvPr/>
          </p:nvSpPr>
          <p:spPr>
            <a:xfrm>
              <a:off x="2600350" y="3417650"/>
              <a:ext cx="285250" cy="328825"/>
            </a:xfrm>
            <a:custGeom>
              <a:avLst/>
              <a:gdLst/>
              <a:ahLst/>
              <a:cxnLst/>
              <a:rect l="l" t="t" r="r" b="b"/>
              <a:pathLst>
                <a:path w="11410" h="13153" extrusionOk="0">
                  <a:moveTo>
                    <a:pt x="8474" y="310"/>
                  </a:moveTo>
                  <a:cubicBezTo>
                    <a:pt x="8941" y="310"/>
                    <a:pt x="9408" y="410"/>
                    <a:pt x="9808" y="644"/>
                  </a:cubicBezTo>
                  <a:cubicBezTo>
                    <a:pt x="10642" y="1111"/>
                    <a:pt x="11109" y="2078"/>
                    <a:pt x="11109" y="3379"/>
                  </a:cubicBezTo>
                  <a:cubicBezTo>
                    <a:pt x="11109" y="6381"/>
                    <a:pt x="8640" y="10251"/>
                    <a:pt x="5638" y="11985"/>
                  </a:cubicBezTo>
                  <a:cubicBezTo>
                    <a:pt x="4684" y="12554"/>
                    <a:pt x="3754" y="12838"/>
                    <a:pt x="2947" y="12838"/>
                  </a:cubicBezTo>
                  <a:cubicBezTo>
                    <a:pt x="2429" y="12838"/>
                    <a:pt x="1960" y="12721"/>
                    <a:pt x="1569" y="12486"/>
                  </a:cubicBezTo>
                  <a:cubicBezTo>
                    <a:pt x="768" y="12019"/>
                    <a:pt x="301" y="11051"/>
                    <a:pt x="301" y="9784"/>
                  </a:cubicBezTo>
                  <a:cubicBezTo>
                    <a:pt x="301" y="6782"/>
                    <a:pt x="2770" y="2912"/>
                    <a:pt x="5772" y="1144"/>
                  </a:cubicBezTo>
                  <a:cubicBezTo>
                    <a:pt x="6572" y="644"/>
                    <a:pt x="7506" y="344"/>
                    <a:pt x="8474" y="310"/>
                  </a:cubicBezTo>
                  <a:close/>
                  <a:moveTo>
                    <a:pt x="8459" y="1"/>
                  </a:moveTo>
                  <a:cubicBezTo>
                    <a:pt x="7596" y="1"/>
                    <a:pt x="6613" y="293"/>
                    <a:pt x="5605" y="877"/>
                  </a:cubicBezTo>
                  <a:cubicBezTo>
                    <a:pt x="2503" y="2679"/>
                    <a:pt x="1" y="6681"/>
                    <a:pt x="1" y="9784"/>
                  </a:cubicBezTo>
                  <a:cubicBezTo>
                    <a:pt x="1" y="11185"/>
                    <a:pt x="501" y="12252"/>
                    <a:pt x="1402" y="12786"/>
                  </a:cubicBezTo>
                  <a:cubicBezTo>
                    <a:pt x="1869" y="13019"/>
                    <a:pt x="2403" y="13153"/>
                    <a:pt x="2903" y="13153"/>
                  </a:cubicBezTo>
                  <a:cubicBezTo>
                    <a:pt x="3937" y="13119"/>
                    <a:pt x="4904" y="12786"/>
                    <a:pt x="5772" y="12252"/>
                  </a:cubicBezTo>
                  <a:cubicBezTo>
                    <a:pt x="8874" y="10484"/>
                    <a:pt x="11409" y="6481"/>
                    <a:pt x="11409" y="3379"/>
                  </a:cubicBezTo>
                  <a:cubicBezTo>
                    <a:pt x="11409" y="1978"/>
                    <a:pt x="10909" y="911"/>
                    <a:pt x="9975" y="377"/>
                  </a:cubicBezTo>
                  <a:cubicBezTo>
                    <a:pt x="9539" y="126"/>
                    <a:pt x="9025" y="1"/>
                    <a:pt x="845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1"/>
            <p:cNvSpPr/>
            <p:nvPr/>
          </p:nvSpPr>
          <p:spPr>
            <a:xfrm>
              <a:off x="2803850" y="3602025"/>
              <a:ext cx="60900" cy="70400"/>
            </a:xfrm>
            <a:custGeom>
              <a:avLst/>
              <a:gdLst/>
              <a:ahLst/>
              <a:cxnLst/>
              <a:rect l="l" t="t" r="r" b="b"/>
              <a:pathLst>
                <a:path w="2436" h="2816" extrusionOk="0">
                  <a:moveTo>
                    <a:pt x="1810" y="1"/>
                  </a:moveTo>
                  <a:cubicBezTo>
                    <a:pt x="1632" y="1"/>
                    <a:pt x="1425" y="56"/>
                    <a:pt x="1201" y="174"/>
                  </a:cubicBezTo>
                  <a:cubicBezTo>
                    <a:pt x="534" y="607"/>
                    <a:pt x="67" y="1308"/>
                    <a:pt x="0" y="2109"/>
                  </a:cubicBezTo>
                  <a:cubicBezTo>
                    <a:pt x="0" y="2562"/>
                    <a:pt x="247" y="2815"/>
                    <a:pt x="615" y="2815"/>
                  </a:cubicBezTo>
                  <a:cubicBezTo>
                    <a:pt x="788" y="2815"/>
                    <a:pt x="988" y="2760"/>
                    <a:pt x="1201" y="2642"/>
                  </a:cubicBezTo>
                  <a:cubicBezTo>
                    <a:pt x="1901" y="2209"/>
                    <a:pt x="2335" y="1508"/>
                    <a:pt x="2435" y="707"/>
                  </a:cubicBezTo>
                  <a:cubicBezTo>
                    <a:pt x="2435" y="254"/>
                    <a:pt x="2188" y="1"/>
                    <a:pt x="181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1"/>
            <p:cNvSpPr/>
            <p:nvPr/>
          </p:nvSpPr>
          <p:spPr>
            <a:xfrm>
              <a:off x="2903900" y="2931025"/>
              <a:ext cx="227700" cy="142700"/>
            </a:xfrm>
            <a:custGeom>
              <a:avLst/>
              <a:gdLst/>
              <a:ahLst/>
              <a:cxnLst/>
              <a:rect l="l" t="t" r="r" b="b"/>
              <a:pathLst>
                <a:path w="9108" h="5708" extrusionOk="0">
                  <a:moveTo>
                    <a:pt x="8974" y="1"/>
                  </a:moveTo>
                  <a:cubicBezTo>
                    <a:pt x="8950" y="1"/>
                    <a:pt x="8926" y="9"/>
                    <a:pt x="8907" y="28"/>
                  </a:cubicBezTo>
                  <a:lnTo>
                    <a:pt x="201" y="5031"/>
                  </a:lnTo>
                  <a:cubicBezTo>
                    <a:pt x="101" y="5098"/>
                    <a:pt x="1" y="5232"/>
                    <a:pt x="1" y="5365"/>
                  </a:cubicBezTo>
                  <a:lnTo>
                    <a:pt x="1" y="5565"/>
                  </a:lnTo>
                  <a:cubicBezTo>
                    <a:pt x="1" y="5647"/>
                    <a:pt x="91" y="5707"/>
                    <a:pt x="160" y="5707"/>
                  </a:cubicBezTo>
                  <a:cubicBezTo>
                    <a:pt x="175" y="5707"/>
                    <a:pt x="189" y="5704"/>
                    <a:pt x="201" y="5699"/>
                  </a:cubicBezTo>
                  <a:lnTo>
                    <a:pt x="8907" y="695"/>
                  </a:lnTo>
                  <a:cubicBezTo>
                    <a:pt x="9007" y="628"/>
                    <a:pt x="9107" y="495"/>
                    <a:pt x="9107" y="361"/>
                  </a:cubicBezTo>
                  <a:lnTo>
                    <a:pt x="9107" y="128"/>
                  </a:lnTo>
                  <a:cubicBezTo>
                    <a:pt x="9107" y="56"/>
                    <a:pt x="9038" y="1"/>
                    <a:pt x="8974"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1"/>
            <p:cNvSpPr/>
            <p:nvPr/>
          </p:nvSpPr>
          <p:spPr>
            <a:xfrm>
              <a:off x="2903900" y="2973575"/>
              <a:ext cx="227700" cy="142675"/>
            </a:xfrm>
            <a:custGeom>
              <a:avLst/>
              <a:gdLst/>
              <a:ahLst/>
              <a:cxnLst/>
              <a:rect l="l" t="t" r="r" b="b"/>
              <a:pathLst>
                <a:path w="9108" h="5707" extrusionOk="0">
                  <a:moveTo>
                    <a:pt x="8974" y="0"/>
                  </a:moveTo>
                  <a:cubicBezTo>
                    <a:pt x="8950" y="0"/>
                    <a:pt x="8926" y="8"/>
                    <a:pt x="8907" y="27"/>
                  </a:cubicBezTo>
                  <a:lnTo>
                    <a:pt x="201" y="5031"/>
                  </a:lnTo>
                  <a:cubicBezTo>
                    <a:pt x="101" y="5097"/>
                    <a:pt x="1" y="5197"/>
                    <a:pt x="1" y="5364"/>
                  </a:cubicBezTo>
                  <a:lnTo>
                    <a:pt x="1" y="5598"/>
                  </a:lnTo>
                  <a:cubicBezTo>
                    <a:pt x="1" y="5652"/>
                    <a:pt x="90" y="5707"/>
                    <a:pt x="159" y="5707"/>
                  </a:cubicBezTo>
                  <a:cubicBezTo>
                    <a:pt x="174" y="5707"/>
                    <a:pt x="189" y="5704"/>
                    <a:pt x="201" y="5698"/>
                  </a:cubicBezTo>
                  <a:lnTo>
                    <a:pt x="8907" y="694"/>
                  </a:lnTo>
                  <a:cubicBezTo>
                    <a:pt x="9007" y="627"/>
                    <a:pt x="9107" y="494"/>
                    <a:pt x="9107" y="361"/>
                  </a:cubicBezTo>
                  <a:lnTo>
                    <a:pt x="9107" y="127"/>
                  </a:lnTo>
                  <a:cubicBezTo>
                    <a:pt x="9107" y="55"/>
                    <a:pt x="9038" y="0"/>
                    <a:pt x="897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1"/>
            <p:cNvSpPr/>
            <p:nvPr/>
          </p:nvSpPr>
          <p:spPr>
            <a:xfrm>
              <a:off x="2903900" y="3078650"/>
              <a:ext cx="118450" cy="80225"/>
            </a:xfrm>
            <a:custGeom>
              <a:avLst/>
              <a:gdLst/>
              <a:ahLst/>
              <a:cxnLst/>
              <a:rect l="l" t="t" r="r" b="b"/>
              <a:pathLst>
                <a:path w="4738" h="3209" extrusionOk="0">
                  <a:moveTo>
                    <a:pt x="4632" y="0"/>
                  </a:moveTo>
                  <a:cubicBezTo>
                    <a:pt x="4611" y="0"/>
                    <a:pt x="4590" y="8"/>
                    <a:pt x="4571" y="27"/>
                  </a:cubicBezTo>
                  <a:lnTo>
                    <a:pt x="201" y="2529"/>
                  </a:lnTo>
                  <a:cubicBezTo>
                    <a:pt x="101" y="2596"/>
                    <a:pt x="1" y="2729"/>
                    <a:pt x="1" y="2862"/>
                  </a:cubicBezTo>
                  <a:lnTo>
                    <a:pt x="1" y="3096"/>
                  </a:lnTo>
                  <a:cubicBezTo>
                    <a:pt x="1" y="3171"/>
                    <a:pt x="76" y="3208"/>
                    <a:pt x="142" y="3208"/>
                  </a:cubicBezTo>
                  <a:cubicBezTo>
                    <a:pt x="164" y="3208"/>
                    <a:pt x="184" y="3204"/>
                    <a:pt x="201" y="3196"/>
                  </a:cubicBezTo>
                  <a:lnTo>
                    <a:pt x="4571" y="694"/>
                  </a:lnTo>
                  <a:cubicBezTo>
                    <a:pt x="4671" y="627"/>
                    <a:pt x="4738" y="494"/>
                    <a:pt x="4738" y="361"/>
                  </a:cubicBezTo>
                  <a:lnTo>
                    <a:pt x="4738" y="127"/>
                  </a:lnTo>
                  <a:cubicBezTo>
                    <a:pt x="4738" y="55"/>
                    <a:pt x="4686" y="0"/>
                    <a:pt x="463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1"/>
            <p:cNvSpPr/>
            <p:nvPr/>
          </p:nvSpPr>
          <p:spPr>
            <a:xfrm>
              <a:off x="2586175" y="3021300"/>
              <a:ext cx="314425" cy="321200"/>
            </a:xfrm>
            <a:custGeom>
              <a:avLst/>
              <a:gdLst/>
              <a:ahLst/>
              <a:cxnLst/>
              <a:rect l="l" t="t" r="r" b="b"/>
              <a:pathLst>
                <a:path w="12577" h="12848" extrusionOk="0">
                  <a:moveTo>
                    <a:pt x="9055" y="1"/>
                  </a:moveTo>
                  <a:cubicBezTo>
                    <a:pt x="7192" y="1"/>
                    <a:pt x="4784" y="1476"/>
                    <a:pt x="2936" y="3922"/>
                  </a:cubicBezTo>
                  <a:cubicBezTo>
                    <a:pt x="501" y="7191"/>
                    <a:pt x="1" y="10961"/>
                    <a:pt x="1869" y="12328"/>
                  </a:cubicBezTo>
                  <a:cubicBezTo>
                    <a:pt x="2330" y="12681"/>
                    <a:pt x="2895" y="12847"/>
                    <a:pt x="3522" y="12847"/>
                  </a:cubicBezTo>
                  <a:cubicBezTo>
                    <a:pt x="5386" y="12847"/>
                    <a:pt x="7794" y="11372"/>
                    <a:pt x="9641" y="8926"/>
                  </a:cubicBezTo>
                  <a:cubicBezTo>
                    <a:pt x="12076" y="5657"/>
                    <a:pt x="12577" y="1887"/>
                    <a:pt x="10709" y="520"/>
                  </a:cubicBezTo>
                  <a:cubicBezTo>
                    <a:pt x="10247" y="167"/>
                    <a:pt x="9682" y="1"/>
                    <a:pt x="905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1"/>
            <p:cNvSpPr/>
            <p:nvPr/>
          </p:nvSpPr>
          <p:spPr>
            <a:xfrm>
              <a:off x="2586175" y="3021300"/>
              <a:ext cx="314425" cy="321200"/>
            </a:xfrm>
            <a:custGeom>
              <a:avLst/>
              <a:gdLst/>
              <a:ahLst/>
              <a:cxnLst/>
              <a:rect l="l" t="t" r="r" b="b"/>
              <a:pathLst>
                <a:path w="12577" h="12848" extrusionOk="0">
                  <a:moveTo>
                    <a:pt x="9055" y="1"/>
                  </a:moveTo>
                  <a:cubicBezTo>
                    <a:pt x="7192" y="1"/>
                    <a:pt x="4784" y="1476"/>
                    <a:pt x="2936" y="3922"/>
                  </a:cubicBezTo>
                  <a:cubicBezTo>
                    <a:pt x="501" y="7191"/>
                    <a:pt x="1" y="10961"/>
                    <a:pt x="1869" y="12328"/>
                  </a:cubicBezTo>
                  <a:cubicBezTo>
                    <a:pt x="2330" y="12681"/>
                    <a:pt x="2895" y="12847"/>
                    <a:pt x="3522" y="12847"/>
                  </a:cubicBezTo>
                  <a:cubicBezTo>
                    <a:pt x="5386" y="12847"/>
                    <a:pt x="7794" y="11372"/>
                    <a:pt x="9641" y="8926"/>
                  </a:cubicBezTo>
                  <a:cubicBezTo>
                    <a:pt x="12076" y="5657"/>
                    <a:pt x="12577" y="1887"/>
                    <a:pt x="10709" y="520"/>
                  </a:cubicBezTo>
                  <a:cubicBezTo>
                    <a:pt x="10247" y="167"/>
                    <a:pt x="9682" y="1"/>
                    <a:pt x="90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1"/>
            <p:cNvSpPr/>
            <p:nvPr/>
          </p:nvSpPr>
          <p:spPr>
            <a:xfrm>
              <a:off x="2600350" y="3022000"/>
              <a:ext cx="285250" cy="328500"/>
            </a:xfrm>
            <a:custGeom>
              <a:avLst/>
              <a:gdLst/>
              <a:ahLst/>
              <a:cxnLst/>
              <a:rect l="l" t="t" r="r" b="b"/>
              <a:pathLst>
                <a:path w="11410" h="13140" extrusionOk="0">
                  <a:moveTo>
                    <a:pt x="8617" y="320"/>
                  </a:moveTo>
                  <a:cubicBezTo>
                    <a:pt x="9035" y="320"/>
                    <a:pt x="9449" y="449"/>
                    <a:pt x="9808" y="659"/>
                  </a:cubicBezTo>
                  <a:cubicBezTo>
                    <a:pt x="10642" y="1126"/>
                    <a:pt x="11109" y="2093"/>
                    <a:pt x="11109" y="3360"/>
                  </a:cubicBezTo>
                  <a:cubicBezTo>
                    <a:pt x="11109" y="6363"/>
                    <a:pt x="8640" y="10265"/>
                    <a:pt x="5638" y="12000"/>
                  </a:cubicBezTo>
                  <a:cubicBezTo>
                    <a:pt x="4676" y="12553"/>
                    <a:pt x="3739" y="12829"/>
                    <a:pt x="2928" y="12829"/>
                  </a:cubicBezTo>
                  <a:cubicBezTo>
                    <a:pt x="2417" y="12829"/>
                    <a:pt x="1955" y="12719"/>
                    <a:pt x="1569" y="12500"/>
                  </a:cubicBezTo>
                  <a:cubicBezTo>
                    <a:pt x="768" y="12033"/>
                    <a:pt x="301" y="11066"/>
                    <a:pt x="301" y="9798"/>
                  </a:cubicBezTo>
                  <a:cubicBezTo>
                    <a:pt x="301" y="6763"/>
                    <a:pt x="2770" y="2893"/>
                    <a:pt x="5772" y="1159"/>
                  </a:cubicBezTo>
                  <a:cubicBezTo>
                    <a:pt x="6572" y="625"/>
                    <a:pt x="7506" y="358"/>
                    <a:pt x="8474" y="325"/>
                  </a:cubicBezTo>
                  <a:cubicBezTo>
                    <a:pt x="8521" y="322"/>
                    <a:pt x="8569" y="320"/>
                    <a:pt x="8617" y="320"/>
                  </a:cubicBezTo>
                  <a:close/>
                  <a:moveTo>
                    <a:pt x="8469" y="1"/>
                  </a:moveTo>
                  <a:cubicBezTo>
                    <a:pt x="7603" y="1"/>
                    <a:pt x="6616" y="305"/>
                    <a:pt x="5605" y="892"/>
                  </a:cubicBezTo>
                  <a:cubicBezTo>
                    <a:pt x="2503" y="2693"/>
                    <a:pt x="1" y="6663"/>
                    <a:pt x="1" y="9798"/>
                  </a:cubicBezTo>
                  <a:cubicBezTo>
                    <a:pt x="1" y="11166"/>
                    <a:pt x="501" y="12233"/>
                    <a:pt x="1402" y="12767"/>
                  </a:cubicBezTo>
                  <a:cubicBezTo>
                    <a:pt x="1822" y="13007"/>
                    <a:pt x="2296" y="13139"/>
                    <a:pt x="2750" y="13139"/>
                  </a:cubicBezTo>
                  <a:cubicBezTo>
                    <a:pt x="2802" y="13139"/>
                    <a:pt x="2852" y="13137"/>
                    <a:pt x="2903" y="13134"/>
                  </a:cubicBezTo>
                  <a:cubicBezTo>
                    <a:pt x="3937" y="13101"/>
                    <a:pt x="4904" y="12801"/>
                    <a:pt x="5772" y="12267"/>
                  </a:cubicBezTo>
                  <a:cubicBezTo>
                    <a:pt x="8874" y="10466"/>
                    <a:pt x="11409" y="6496"/>
                    <a:pt x="11409" y="3360"/>
                  </a:cubicBezTo>
                  <a:cubicBezTo>
                    <a:pt x="11409" y="1959"/>
                    <a:pt x="10909" y="925"/>
                    <a:pt x="9975" y="392"/>
                  </a:cubicBezTo>
                  <a:cubicBezTo>
                    <a:pt x="9542" y="129"/>
                    <a:pt x="9031" y="1"/>
                    <a:pt x="846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1"/>
            <p:cNvSpPr/>
            <p:nvPr/>
          </p:nvSpPr>
          <p:spPr>
            <a:xfrm>
              <a:off x="2803850" y="3206200"/>
              <a:ext cx="60900" cy="70675"/>
            </a:xfrm>
            <a:custGeom>
              <a:avLst/>
              <a:gdLst/>
              <a:ahLst/>
              <a:cxnLst/>
              <a:rect l="l" t="t" r="r" b="b"/>
              <a:pathLst>
                <a:path w="2436" h="2827" extrusionOk="0">
                  <a:moveTo>
                    <a:pt x="1827" y="0"/>
                  </a:moveTo>
                  <a:cubicBezTo>
                    <a:pt x="1645" y="0"/>
                    <a:pt x="1432" y="63"/>
                    <a:pt x="1201" y="195"/>
                  </a:cubicBezTo>
                  <a:cubicBezTo>
                    <a:pt x="534" y="596"/>
                    <a:pt x="67" y="1330"/>
                    <a:pt x="0" y="2130"/>
                  </a:cubicBezTo>
                  <a:cubicBezTo>
                    <a:pt x="0" y="2575"/>
                    <a:pt x="237" y="2827"/>
                    <a:pt x="593" y="2827"/>
                  </a:cubicBezTo>
                  <a:cubicBezTo>
                    <a:pt x="771" y="2827"/>
                    <a:pt x="979" y="2764"/>
                    <a:pt x="1201" y="2631"/>
                  </a:cubicBezTo>
                  <a:cubicBezTo>
                    <a:pt x="1901" y="2230"/>
                    <a:pt x="2335" y="1496"/>
                    <a:pt x="2435" y="729"/>
                  </a:cubicBezTo>
                  <a:cubicBezTo>
                    <a:pt x="2435" y="260"/>
                    <a:pt x="2196" y="0"/>
                    <a:pt x="182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1"/>
            <p:cNvSpPr/>
            <p:nvPr/>
          </p:nvSpPr>
          <p:spPr>
            <a:xfrm>
              <a:off x="2903900" y="2535375"/>
              <a:ext cx="227700" cy="143050"/>
            </a:xfrm>
            <a:custGeom>
              <a:avLst/>
              <a:gdLst/>
              <a:ahLst/>
              <a:cxnLst/>
              <a:rect l="l" t="t" r="r" b="b"/>
              <a:pathLst>
                <a:path w="9108" h="5722" extrusionOk="0">
                  <a:moveTo>
                    <a:pt x="8948" y="0"/>
                  </a:moveTo>
                  <a:cubicBezTo>
                    <a:pt x="8933" y="0"/>
                    <a:pt x="8919" y="3"/>
                    <a:pt x="8907" y="9"/>
                  </a:cubicBezTo>
                  <a:lnTo>
                    <a:pt x="201" y="5013"/>
                  </a:lnTo>
                  <a:cubicBezTo>
                    <a:pt x="101" y="5113"/>
                    <a:pt x="1" y="5213"/>
                    <a:pt x="1" y="5346"/>
                  </a:cubicBezTo>
                  <a:lnTo>
                    <a:pt x="1" y="5580"/>
                  </a:lnTo>
                  <a:cubicBezTo>
                    <a:pt x="1" y="5662"/>
                    <a:pt x="91" y="5722"/>
                    <a:pt x="160" y="5722"/>
                  </a:cubicBezTo>
                  <a:cubicBezTo>
                    <a:pt x="175" y="5722"/>
                    <a:pt x="189" y="5719"/>
                    <a:pt x="201" y="5713"/>
                  </a:cubicBezTo>
                  <a:lnTo>
                    <a:pt x="8907" y="710"/>
                  </a:lnTo>
                  <a:cubicBezTo>
                    <a:pt x="9007" y="610"/>
                    <a:pt x="9107" y="509"/>
                    <a:pt x="9107" y="376"/>
                  </a:cubicBezTo>
                  <a:lnTo>
                    <a:pt x="9107" y="143"/>
                  </a:lnTo>
                  <a:cubicBezTo>
                    <a:pt x="9107" y="60"/>
                    <a:pt x="9017" y="0"/>
                    <a:pt x="894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1"/>
            <p:cNvSpPr/>
            <p:nvPr/>
          </p:nvSpPr>
          <p:spPr>
            <a:xfrm>
              <a:off x="2903900" y="2577900"/>
              <a:ext cx="227700" cy="142675"/>
            </a:xfrm>
            <a:custGeom>
              <a:avLst/>
              <a:gdLst/>
              <a:ahLst/>
              <a:cxnLst/>
              <a:rect l="l" t="t" r="r" b="b"/>
              <a:pathLst>
                <a:path w="9108" h="5707" extrusionOk="0">
                  <a:moveTo>
                    <a:pt x="8948" y="1"/>
                  </a:moveTo>
                  <a:cubicBezTo>
                    <a:pt x="8933" y="1"/>
                    <a:pt x="8919" y="3"/>
                    <a:pt x="8907" y="9"/>
                  </a:cubicBezTo>
                  <a:lnTo>
                    <a:pt x="201" y="5013"/>
                  </a:lnTo>
                  <a:cubicBezTo>
                    <a:pt x="101" y="5080"/>
                    <a:pt x="1" y="5213"/>
                    <a:pt x="1" y="5346"/>
                  </a:cubicBezTo>
                  <a:lnTo>
                    <a:pt x="1" y="5580"/>
                  </a:lnTo>
                  <a:cubicBezTo>
                    <a:pt x="1" y="5652"/>
                    <a:pt x="70" y="5707"/>
                    <a:pt x="134" y="5707"/>
                  </a:cubicBezTo>
                  <a:cubicBezTo>
                    <a:pt x="159" y="5707"/>
                    <a:pt x="182" y="5699"/>
                    <a:pt x="201" y="5680"/>
                  </a:cubicBezTo>
                  <a:lnTo>
                    <a:pt x="8907" y="676"/>
                  </a:lnTo>
                  <a:cubicBezTo>
                    <a:pt x="9007" y="610"/>
                    <a:pt x="9107" y="510"/>
                    <a:pt x="9107" y="376"/>
                  </a:cubicBezTo>
                  <a:lnTo>
                    <a:pt x="9107" y="143"/>
                  </a:lnTo>
                  <a:cubicBezTo>
                    <a:pt x="9107" y="60"/>
                    <a:pt x="9017" y="1"/>
                    <a:pt x="894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1"/>
            <p:cNvSpPr/>
            <p:nvPr/>
          </p:nvSpPr>
          <p:spPr>
            <a:xfrm>
              <a:off x="2903900" y="2683350"/>
              <a:ext cx="118450" cy="80150"/>
            </a:xfrm>
            <a:custGeom>
              <a:avLst/>
              <a:gdLst/>
              <a:ahLst/>
              <a:cxnLst/>
              <a:rect l="l" t="t" r="r" b="b"/>
              <a:pathLst>
                <a:path w="4738" h="3206" extrusionOk="0">
                  <a:moveTo>
                    <a:pt x="4632" y="1"/>
                  </a:moveTo>
                  <a:cubicBezTo>
                    <a:pt x="4611" y="1"/>
                    <a:pt x="4590" y="9"/>
                    <a:pt x="4571" y="28"/>
                  </a:cubicBezTo>
                  <a:lnTo>
                    <a:pt x="201" y="2529"/>
                  </a:lnTo>
                  <a:cubicBezTo>
                    <a:pt x="101" y="2596"/>
                    <a:pt x="1" y="2696"/>
                    <a:pt x="1" y="2830"/>
                  </a:cubicBezTo>
                  <a:lnTo>
                    <a:pt x="1" y="3063"/>
                  </a:lnTo>
                  <a:cubicBezTo>
                    <a:pt x="1" y="3146"/>
                    <a:pt x="91" y="3205"/>
                    <a:pt x="160" y="3205"/>
                  </a:cubicBezTo>
                  <a:cubicBezTo>
                    <a:pt x="175" y="3205"/>
                    <a:pt x="189" y="3203"/>
                    <a:pt x="201" y="3197"/>
                  </a:cubicBezTo>
                  <a:lnTo>
                    <a:pt x="4571" y="695"/>
                  </a:lnTo>
                  <a:cubicBezTo>
                    <a:pt x="4671" y="628"/>
                    <a:pt x="4738" y="495"/>
                    <a:pt x="4738" y="361"/>
                  </a:cubicBezTo>
                  <a:lnTo>
                    <a:pt x="4738" y="128"/>
                  </a:lnTo>
                  <a:cubicBezTo>
                    <a:pt x="4738" y="56"/>
                    <a:pt x="4686" y="1"/>
                    <a:pt x="463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1"/>
            <p:cNvSpPr/>
            <p:nvPr/>
          </p:nvSpPr>
          <p:spPr>
            <a:xfrm>
              <a:off x="2586175" y="2626025"/>
              <a:ext cx="313600" cy="321200"/>
            </a:xfrm>
            <a:custGeom>
              <a:avLst/>
              <a:gdLst/>
              <a:ahLst/>
              <a:cxnLst/>
              <a:rect l="l" t="t" r="r" b="b"/>
              <a:pathLst>
                <a:path w="12544" h="12848" extrusionOk="0">
                  <a:moveTo>
                    <a:pt x="9051" y="0"/>
                  </a:moveTo>
                  <a:cubicBezTo>
                    <a:pt x="7179" y="0"/>
                    <a:pt x="4759" y="1475"/>
                    <a:pt x="2936" y="3922"/>
                  </a:cubicBezTo>
                  <a:cubicBezTo>
                    <a:pt x="501" y="7191"/>
                    <a:pt x="1" y="10960"/>
                    <a:pt x="1836" y="12328"/>
                  </a:cubicBezTo>
                  <a:cubicBezTo>
                    <a:pt x="2305" y="12680"/>
                    <a:pt x="2877" y="12847"/>
                    <a:pt x="3507" y="12847"/>
                  </a:cubicBezTo>
                  <a:cubicBezTo>
                    <a:pt x="5384" y="12847"/>
                    <a:pt x="7785" y="11372"/>
                    <a:pt x="9608" y="8925"/>
                  </a:cubicBezTo>
                  <a:cubicBezTo>
                    <a:pt x="12076" y="5656"/>
                    <a:pt x="12543" y="1887"/>
                    <a:pt x="10709" y="519"/>
                  </a:cubicBezTo>
                  <a:cubicBezTo>
                    <a:pt x="10247" y="167"/>
                    <a:pt x="9680" y="0"/>
                    <a:pt x="905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1"/>
            <p:cNvSpPr/>
            <p:nvPr/>
          </p:nvSpPr>
          <p:spPr>
            <a:xfrm>
              <a:off x="2586175" y="2626025"/>
              <a:ext cx="313600" cy="321200"/>
            </a:xfrm>
            <a:custGeom>
              <a:avLst/>
              <a:gdLst/>
              <a:ahLst/>
              <a:cxnLst/>
              <a:rect l="l" t="t" r="r" b="b"/>
              <a:pathLst>
                <a:path w="12544" h="12848" extrusionOk="0">
                  <a:moveTo>
                    <a:pt x="9051" y="0"/>
                  </a:moveTo>
                  <a:cubicBezTo>
                    <a:pt x="7179" y="0"/>
                    <a:pt x="4759" y="1475"/>
                    <a:pt x="2936" y="3922"/>
                  </a:cubicBezTo>
                  <a:cubicBezTo>
                    <a:pt x="501" y="7191"/>
                    <a:pt x="1" y="10960"/>
                    <a:pt x="1836" y="12328"/>
                  </a:cubicBezTo>
                  <a:cubicBezTo>
                    <a:pt x="2305" y="12680"/>
                    <a:pt x="2877" y="12847"/>
                    <a:pt x="3507" y="12847"/>
                  </a:cubicBezTo>
                  <a:cubicBezTo>
                    <a:pt x="5384" y="12847"/>
                    <a:pt x="7785" y="11372"/>
                    <a:pt x="9608" y="8925"/>
                  </a:cubicBezTo>
                  <a:cubicBezTo>
                    <a:pt x="12076" y="5656"/>
                    <a:pt x="12543" y="1887"/>
                    <a:pt x="10709" y="519"/>
                  </a:cubicBezTo>
                  <a:cubicBezTo>
                    <a:pt x="10247" y="167"/>
                    <a:pt x="9680" y="0"/>
                    <a:pt x="90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1"/>
            <p:cNvSpPr/>
            <p:nvPr/>
          </p:nvSpPr>
          <p:spPr>
            <a:xfrm>
              <a:off x="2600350" y="2626500"/>
              <a:ext cx="285250" cy="328575"/>
            </a:xfrm>
            <a:custGeom>
              <a:avLst/>
              <a:gdLst/>
              <a:ahLst/>
              <a:cxnLst/>
              <a:rect l="l" t="t" r="r" b="b"/>
              <a:pathLst>
                <a:path w="11410" h="13143" extrusionOk="0">
                  <a:moveTo>
                    <a:pt x="8474" y="300"/>
                  </a:moveTo>
                  <a:cubicBezTo>
                    <a:pt x="8941" y="300"/>
                    <a:pt x="9408" y="400"/>
                    <a:pt x="9808" y="634"/>
                  </a:cubicBezTo>
                  <a:cubicBezTo>
                    <a:pt x="10642" y="1101"/>
                    <a:pt x="11109" y="2068"/>
                    <a:pt x="11109" y="3369"/>
                  </a:cubicBezTo>
                  <a:cubicBezTo>
                    <a:pt x="11109" y="6371"/>
                    <a:pt x="8640" y="10241"/>
                    <a:pt x="5605" y="11975"/>
                  </a:cubicBezTo>
                  <a:cubicBezTo>
                    <a:pt x="4671" y="12544"/>
                    <a:pt x="3749" y="12828"/>
                    <a:pt x="2945" y="12828"/>
                  </a:cubicBezTo>
                  <a:cubicBezTo>
                    <a:pt x="2429" y="12828"/>
                    <a:pt x="1960" y="12711"/>
                    <a:pt x="1569" y="12476"/>
                  </a:cubicBezTo>
                  <a:cubicBezTo>
                    <a:pt x="735" y="12009"/>
                    <a:pt x="301" y="11041"/>
                    <a:pt x="301" y="9774"/>
                  </a:cubicBezTo>
                  <a:cubicBezTo>
                    <a:pt x="301" y="6772"/>
                    <a:pt x="2770" y="2902"/>
                    <a:pt x="5772" y="1134"/>
                  </a:cubicBezTo>
                  <a:cubicBezTo>
                    <a:pt x="6572" y="634"/>
                    <a:pt x="7506" y="334"/>
                    <a:pt x="8474" y="300"/>
                  </a:cubicBezTo>
                  <a:close/>
                  <a:moveTo>
                    <a:pt x="8488" y="0"/>
                  </a:moveTo>
                  <a:cubicBezTo>
                    <a:pt x="7618" y="0"/>
                    <a:pt x="6624" y="297"/>
                    <a:pt x="5605" y="867"/>
                  </a:cubicBezTo>
                  <a:cubicBezTo>
                    <a:pt x="2503" y="2702"/>
                    <a:pt x="1" y="6671"/>
                    <a:pt x="1" y="9774"/>
                  </a:cubicBezTo>
                  <a:cubicBezTo>
                    <a:pt x="1" y="11175"/>
                    <a:pt x="501" y="12242"/>
                    <a:pt x="1402" y="12776"/>
                  </a:cubicBezTo>
                  <a:cubicBezTo>
                    <a:pt x="1869" y="13009"/>
                    <a:pt x="2403" y="13143"/>
                    <a:pt x="2903" y="13143"/>
                  </a:cubicBezTo>
                  <a:cubicBezTo>
                    <a:pt x="3937" y="13109"/>
                    <a:pt x="4904" y="12809"/>
                    <a:pt x="5772" y="12276"/>
                  </a:cubicBezTo>
                  <a:cubicBezTo>
                    <a:pt x="8874" y="10441"/>
                    <a:pt x="11409" y="6471"/>
                    <a:pt x="11409" y="3369"/>
                  </a:cubicBezTo>
                  <a:cubicBezTo>
                    <a:pt x="11409" y="1968"/>
                    <a:pt x="10909" y="901"/>
                    <a:pt x="9975" y="367"/>
                  </a:cubicBezTo>
                  <a:cubicBezTo>
                    <a:pt x="9546" y="120"/>
                    <a:pt x="9042" y="0"/>
                    <a:pt x="848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1"/>
            <p:cNvSpPr/>
            <p:nvPr/>
          </p:nvSpPr>
          <p:spPr>
            <a:xfrm>
              <a:off x="2803850" y="2810875"/>
              <a:ext cx="60900" cy="70325"/>
            </a:xfrm>
            <a:custGeom>
              <a:avLst/>
              <a:gdLst/>
              <a:ahLst/>
              <a:cxnLst/>
              <a:rect l="l" t="t" r="r" b="b"/>
              <a:pathLst>
                <a:path w="2436" h="2813" extrusionOk="0">
                  <a:moveTo>
                    <a:pt x="1832" y="1"/>
                  </a:moveTo>
                  <a:cubicBezTo>
                    <a:pt x="1649" y="1"/>
                    <a:pt x="1434" y="64"/>
                    <a:pt x="1201" y="197"/>
                  </a:cubicBezTo>
                  <a:cubicBezTo>
                    <a:pt x="534" y="597"/>
                    <a:pt x="67" y="1298"/>
                    <a:pt x="0" y="2099"/>
                  </a:cubicBezTo>
                  <a:cubicBezTo>
                    <a:pt x="0" y="2568"/>
                    <a:pt x="240" y="2813"/>
                    <a:pt x="599" y="2813"/>
                  </a:cubicBezTo>
                  <a:cubicBezTo>
                    <a:pt x="775" y="2813"/>
                    <a:pt x="981" y="2753"/>
                    <a:pt x="1201" y="2632"/>
                  </a:cubicBezTo>
                  <a:cubicBezTo>
                    <a:pt x="1901" y="2199"/>
                    <a:pt x="2335" y="1498"/>
                    <a:pt x="2435" y="698"/>
                  </a:cubicBezTo>
                  <a:cubicBezTo>
                    <a:pt x="2435" y="253"/>
                    <a:pt x="2198" y="1"/>
                    <a:pt x="183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1"/>
            <p:cNvSpPr/>
            <p:nvPr/>
          </p:nvSpPr>
          <p:spPr>
            <a:xfrm>
              <a:off x="2572000" y="1807425"/>
              <a:ext cx="551250" cy="563100"/>
            </a:xfrm>
            <a:custGeom>
              <a:avLst/>
              <a:gdLst/>
              <a:ahLst/>
              <a:cxnLst/>
              <a:rect l="l" t="t" r="r" b="b"/>
              <a:pathLst>
                <a:path w="22050" h="22524" extrusionOk="0">
                  <a:moveTo>
                    <a:pt x="15890" y="0"/>
                  </a:moveTo>
                  <a:cubicBezTo>
                    <a:pt x="12611" y="0"/>
                    <a:pt x="8388" y="2556"/>
                    <a:pt x="5171" y="6845"/>
                  </a:cubicBezTo>
                  <a:cubicBezTo>
                    <a:pt x="868" y="12582"/>
                    <a:pt x="1" y="19187"/>
                    <a:pt x="3236" y="21622"/>
                  </a:cubicBezTo>
                  <a:cubicBezTo>
                    <a:pt x="4050" y="22234"/>
                    <a:pt x="5044" y="22523"/>
                    <a:pt x="6146" y="22523"/>
                  </a:cubicBezTo>
                  <a:cubicBezTo>
                    <a:pt x="9427" y="22523"/>
                    <a:pt x="13658" y="19954"/>
                    <a:pt x="16880" y="15684"/>
                  </a:cubicBezTo>
                  <a:cubicBezTo>
                    <a:pt x="21216" y="9947"/>
                    <a:pt x="22050" y="3342"/>
                    <a:pt x="18814" y="907"/>
                  </a:cubicBezTo>
                  <a:cubicBezTo>
                    <a:pt x="17997" y="292"/>
                    <a:pt x="16997" y="0"/>
                    <a:pt x="1589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1"/>
            <p:cNvSpPr/>
            <p:nvPr/>
          </p:nvSpPr>
          <p:spPr>
            <a:xfrm>
              <a:off x="2572000" y="1807425"/>
              <a:ext cx="551250" cy="563100"/>
            </a:xfrm>
            <a:custGeom>
              <a:avLst/>
              <a:gdLst/>
              <a:ahLst/>
              <a:cxnLst/>
              <a:rect l="l" t="t" r="r" b="b"/>
              <a:pathLst>
                <a:path w="22050" h="22524" extrusionOk="0">
                  <a:moveTo>
                    <a:pt x="15890" y="0"/>
                  </a:moveTo>
                  <a:cubicBezTo>
                    <a:pt x="12611" y="0"/>
                    <a:pt x="8388" y="2556"/>
                    <a:pt x="5171" y="6845"/>
                  </a:cubicBezTo>
                  <a:cubicBezTo>
                    <a:pt x="868" y="12582"/>
                    <a:pt x="1" y="19187"/>
                    <a:pt x="3236" y="21622"/>
                  </a:cubicBezTo>
                  <a:cubicBezTo>
                    <a:pt x="4050" y="22234"/>
                    <a:pt x="5044" y="22523"/>
                    <a:pt x="6146" y="22523"/>
                  </a:cubicBezTo>
                  <a:cubicBezTo>
                    <a:pt x="9427" y="22523"/>
                    <a:pt x="13658" y="19954"/>
                    <a:pt x="16880" y="15684"/>
                  </a:cubicBezTo>
                  <a:cubicBezTo>
                    <a:pt x="21216" y="9947"/>
                    <a:pt x="22050" y="3342"/>
                    <a:pt x="18814" y="907"/>
                  </a:cubicBezTo>
                  <a:cubicBezTo>
                    <a:pt x="17997" y="292"/>
                    <a:pt x="16997" y="0"/>
                    <a:pt x="158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1"/>
            <p:cNvSpPr/>
            <p:nvPr/>
          </p:nvSpPr>
          <p:spPr>
            <a:xfrm>
              <a:off x="2705425" y="2156150"/>
              <a:ext cx="269400" cy="213525"/>
            </a:xfrm>
            <a:custGeom>
              <a:avLst/>
              <a:gdLst/>
              <a:ahLst/>
              <a:cxnLst/>
              <a:rect l="l" t="t" r="r" b="b"/>
              <a:pathLst>
                <a:path w="10776" h="8541" extrusionOk="0">
                  <a:moveTo>
                    <a:pt x="7940" y="1"/>
                  </a:moveTo>
                  <a:lnTo>
                    <a:pt x="6539" y="301"/>
                  </a:lnTo>
                  <a:lnTo>
                    <a:pt x="3303" y="901"/>
                  </a:lnTo>
                  <a:lnTo>
                    <a:pt x="1769" y="1335"/>
                  </a:lnTo>
                  <a:cubicBezTo>
                    <a:pt x="1" y="2736"/>
                    <a:pt x="1369" y="7773"/>
                    <a:pt x="1602" y="8540"/>
                  </a:cubicBezTo>
                  <a:cubicBezTo>
                    <a:pt x="3036" y="8340"/>
                    <a:pt x="4437" y="7840"/>
                    <a:pt x="5705" y="7072"/>
                  </a:cubicBezTo>
                  <a:cubicBezTo>
                    <a:pt x="7606" y="5905"/>
                    <a:pt x="9341" y="4437"/>
                    <a:pt x="10775" y="2703"/>
                  </a:cubicBezTo>
                  <a:cubicBezTo>
                    <a:pt x="9975" y="1368"/>
                    <a:pt x="7940" y="1"/>
                    <a:pt x="7940"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1"/>
            <p:cNvSpPr/>
            <p:nvPr/>
          </p:nvSpPr>
          <p:spPr>
            <a:xfrm>
              <a:off x="2705425" y="2156150"/>
              <a:ext cx="269400" cy="213525"/>
            </a:xfrm>
            <a:custGeom>
              <a:avLst/>
              <a:gdLst/>
              <a:ahLst/>
              <a:cxnLst/>
              <a:rect l="l" t="t" r="r" b="b"/>
              <a:pathLst>
                <a:path w="10776" h="8541" extrusionOk="0">
                  <a:moveTo>
                    <a:pt x="7940" y="1"/>
                  </a:moveTo>
                  <a:lnTo>
                    <a:pt x="6539" y="301"/>
                  </a:lnTo>
                  <a:lnTo>
                    <a:pt x="3303" y="901"/>
                  </a:lnTo>
                  <a:lnTo>
                    <a:pt x="1769" y="1335"/>
                  </a:lnTo>
                  <a:cubicBezTo>
                    <a:pt x="1" y="2736"/>
                    <a:pt x="1369" y="7773"/>
                    <a:pt x="1602" y="8540"/>
                  </a:cubicBezTo>
                  <a:cubicBezTo>
                    <a:pt x="3036" y="8340"/>
                    <a:pt x="4437" y="7840"/>
                    <a:pt x="5705" y="7072"/>
                  </a:cubicBezTo>
                  <a:cubicBezTo>
                    <a:pt x="7606" y="5905"/>
                    <a:pt x="9341" y="4437"/>
                    <a:pt x="10775" y="2703"/>
                  </a:cubicBezTo>
                  <a:cubicBezTo>
                    <a:pt x="9975" y="1368"/>
                    <a:pt x="7940" y="1"/>
                    <a:pt x="79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1"/>
            <p:cNvSpPr/>
            <p:nvPr/>
          </p:nvSpPr>
          <p:spPr>
            <a:xfrm>
              <a:off x="2788000" y="2088600"/>
              <a:ext cx="116775" cy="131875"/>
            </a:xfrm>
            <a:custGeom>
              <a:avLst/>
              <a:gdLst/>
              <a:ahLst/>
              <a:cxnLst/>
              <a:rect l="l" t="t" r="r" b="b"/>
              <a:pathLst>
                <a:path w="4671" h="5275" extrusionOk="0">
                  <a:moveTo>
                    <a:pt x="34" y="1"/>
                  </a:moveTo>
                  <a:lnTo>
                    <a:pt x="0" y="2236"/>
                  </a:lnTo>
                  <a:lnTo>
                    <a:pt x="0" y="3637"/>
                  </a:lnTo>
                  <a:cubicBezTo>
                    <a:pt x="534" y="4370"/>
                    <a:pt x="1335" y="4904"/>
                    <a:pt x="2235" y="5104"/>
                  </a:cubicBezTo>
                  <a:cubicBezTo>
                    <a:pt x="2649" y="5225"/>
                    <a:pt x="3009" y="5274"/>
                    <a:pt x="3316" y="5274"/>
                  </a:cubicBezTo>
                  <a:cubicBezTo>
                    <a:pt x="4197" y="5274"/>
                    <a:pt x="4637" y="4867"/>
                    <a:pt x="4637" y="4571"/>
                  </a:cubicBezTo>
                  <a:cubicBezTo>
                    <a:pt x="4670" y="4170"/>
                    <a:pt x="3803" y="3336"/>
                    <a:pt x="3236" y="3003"/>
                  </a:cubicBezTo>
                  <a:lnTo>
                    <a:pt x="3236" y="735"/>
                  </a:lnTo>
                  <a:lnTo>
                    <a:pt x="34"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1"/>
            <p:cNvSpPr/>
            <p:nvPr/>
          </p:nvSpPr>
          <p:spPr>
            <a:xfrm>
              <a:off x="2799675" y="2099450"/>
              <a:ext cx="69225" cy="47550"/>
            </a:xfrm>
            <a:custGeom>
              <a:avLst/>
              <a:gdLst/>
              <a:ahLst/>
              <a:cxnLst/>
              <a:rect l="l" t="t" r="r" b="b"/>
              <a:pathLst>
                <a:path w="2769" h="1902" extrusionOk="0">
                  <a:moveTo>
                    <a:pt x="0" y="0"/>
                  </a:moveTo>
                  <a:lnTo>
                    <a:pt x="0" y="0"/>
                  </a:lnTo>
                  <a:cubicBezTo>
                    <a:pt x="100" y="467"/>
                    <a:pt x="367" y="834"/>
                    <a:pt x="768" y="1101"/>
                  </a:cubicBezTo>
                  <a:cubicBezTo>
                    <a:pt x="1401" y="1468"/>
                    <a:pt x="2068" y="1702"/>
                    <a:pt x="2769" y="1902"/>
                  </a:cubicBezTo>
                  <a:lnTo>
                    <a:pt x="2769" y="834"/>
                  </a:lnTo>
                  <a:lnTo>
                    <a:pt x="0"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1"/>
            <p:cNvSpPr/>
            <p:nvPr/>
          </p:nvSpPr>
          <p:spPr>
            <a:xfrm>
              <a:off x="2733800" y="1941000"/>
              <a:ext cx="225175" cy="197325"/>
            </a:xfrm>
            <a:custGeom>
              <a:avLst/>
              <a:gdLst/>
              <a:ahLst/>
              <a:cxnLst/>
              <a:rect l="l" t="t" r="r" b="b"/>
              <a:pathLst>
                <a:path w="9007" h="7893" extrusionOk="0">
                  <a:moveTo>
                    <a:pt x="7906" y="0"/>
                  </a:moveTo>
                  <a:cubicBezTo>
                    <a:pt x="7872" y="0"/>
                    <a:pt x="5271" y="534"/>
                    <a:pt x="5271" y="534"/>
                  </a:cubicBezTo>
                  <a:lnTo>
                    <a:pt x="234" y="2302"/>
                  </a:lnTo>
                  <a:cubicBezTo>
                    <a:pt x="234" y="2302"/>
                    <a:pt x="0" y="4604"/>
                    <a:pt x="334" y="5238"/>
                  </a:cubicBezTo>
                  <a:cubicBezTo>
                    <a:pt x="634" y="5705"/>
                    <a:pt x="1001" y="6105"/>
                    <a:pt x="1468" y="6405"/>
                  </a:cubicBezTo>
                  <a:lnTo>
                    <a:pt x="2202" y="5905"/>
                  </a:lnTo>
                  <a:cubicBezTo>
                    <a:pt x="2402" y="6038"/>
                    <a:pt x="2569" y="6238"/>
                    <a:pt x="2702" y="6472"/>
                  </a:cubicBezTo>
                  <a:cubicBezTo>
                    <a:pt x="2969" y="6872"/>
                    <a:pt x="3369" y="7206"/>
                    <a:pt x="3836" y="7339"/>
                  </a:cubicBezTo>
                  <a:cubicBezTo>
                    <a:pt x="4703" y="7606"/>
                    <a:pt x="5571" y="7773"/>
                    <a:pt x="6471" y="7873"/>
                  </a:cubicBezTo>
                  <a:cubicBezTo>
                    <a:pt x="6582" y="7886"/>
                    <a:pt x="6687" y="7893"/>
                    <a:pt x="6786" y="7893"/>
                  </a:cubicBezTo>
                  <a:cubicBezTo>
                    <a:pt x="7671" y="7893"/>
                    <a:pt x="8106" y="7362"/>
                    <a:pt x="8406" y="6372"/>
                  </a:cubicBezTo>
                  <a:cubicBezTo>
                    <a:pt x="8606" y="5371"/>
                    <a:pt x="8673" y="4337"/>
                    <a:pt x="8606" y="3336"/>
                  </a:cubicBezTo>
                  <a:cubicBezTo>
                    <a:pt x="8606" y="3336"/>
                    <a:pt x="8873" y="1802"/>
                    <a:pt x="8940" y="1668"/>
                  </a:cubicBezTo>
                  <a:cubicBezTo>
                    <a:pt x="9007" y="1535"/>
                    <a:pt x="8673" y="934"/>
                    <a:pt x="8540" y="601"/>
                  </a:cubicBezTo>
                  <a:cubicBezTo>
                    <a:pt x="8406" y="334"/>
                    <a:pt x="8173" y="134"/>
                    <a:pt x="7906"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1"/>
            <p:cNvSpPr/>
            <p:nvPr/>
          </p:nvSpPr>
          <p:spPr>
            <a:xfrm>
              <a:off x="2862225" y="2036075"/>
              <a:ext cx="16700" cy="14400"/>
            </a:xfrm>
            <a:custGeom>
              <a:avLst/>
              <a:gdLst/>
              <a:ahLst/>
              <a:cxnLst/>
              <a:rect l="l" t="t" r="r" b="b"/>
              <a:pathLst>
                <a:path w="668" h="576" extrusionOk="0">
                  <a:moveTo>
                    <a:pt x="400" y="0"/>
                  </a:moveTo>
                  <a:cubicBezTo>
                    <a:pt x="134" y="0"/>
                    <a:pt x="0" y="334"/>
                    <a:pt x="167" y="501"/>
                  </a:cubicBezTo>
                  <a:cubicBezTo>
                    <a:pt x="229" y="552"/>
                    <a:pt x="300" y="575"/>
                    <a:pt x="370" y="575"/>
                  </a:cubicBezTo>
                  <a:cubicBezTo>
                    <a:pt x="524" y="575"/>
                    <a:pt x="667" y="462"/>
                    <a:pt x="667" y="300"/>
                  </a:cubicBezTo>
                  <a:cubicBezTo>
                    <a:pt x="667" y="134"/>
                    <a:pt x="534" y="0"/>
                    <a:pt x="4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1"/>
            <p:cNvSpPr/>
            <p:nvPr/>
          </p:nvSpPr>
          <p:spPr>
            <a:xfrm>
              <a:off x="2920600" y="2031075"/>
              <a:ext cx="16700" cy="14375"/>
            </a:xfrm>
            <a:custGeom>
              <a:avLst/>
              <a:gdLst/>
              <a:ahLst/>
              <a:cxnLst/>
              <a:rect l="l" t="t" r="r" b="b"/>
              <a:pathLst>
                <a:path w="668" h="575" extrusionOk="0">
                  <a:moveTo>
                    <a:pt x="367" y="0"/>
                  </a:moveTo>
                  <a:cubicBezTo>
                    <a:pt x="134" y="0"/>
                    <a:pt x="0" y="300"/>
                    <a:pt x="167" y="500"/>
                  </a:cubicBezTo>
                  <a:cubicBezTo>
                    <a:pt x="229" y="552"/>
                    <a:pt x="300" y="575"/>
                    <a:pt x="370" y="575"/>
                  </a:cubicBezTo>
                  <a:cubicBezTo>
                    <a:pt x="524" y="575"/>
                    <a:pt x="667" y="461"/>
                    <a:pt x="667" y="300"/>
                  </a:cubicBezTo>
                  <a:cubicBezTo>
                    <a:pt x="667" y="133"/>
                    <a:pt x="534" y="0"/>
                    <a:pt x="3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1"/>
            <p:cNvSpPr/>
            <p:nvPr/>
          </p:nvSpPr>
          <p:spPr>
            <a:xfrm>
              <a:off x="2923925" y="2005400"/>
              <a:ext cx="20875" cy="12350"/>
            </a:xfrm>
            <a:custGeom>
              <a:avLst/>
              <a:gdLst/>
              <a:ahLst/>
              <a:cxnLst/>
              <a:rect l="l" t="t" r="r" b="b"/>
              <a:pathLst>
                <a:path w="835" h="494" extrusionOk="0">
                  <a:moveTo>
                    <a:pt x="380" y="1"/>
                  </a:moveTo>
                  <a:cubicBezTo>
                    <a:pt x="235" y="1"/>
                    <a:pt x="99" y="69"/>
                    <a:pt x="1" y="193"/>
                  </a:cubicBezTo>
                  <a:lnTo>
                    <a:pt x="701" y="493"/>
                  </a:lnTo>
                  <a:cubicBezTo>
                    <a:pt x="701" y="493"/>
                    <a:pt x="834" y="160"/>
                    <a:pt x="534" y="26"/>
                  </a:cubicBezTo>
                  <a:cubicBezTo>
                    <a:pt x="483" y="9"/>
                    <a:pt x="431" y="1"/>
                    <a:pt x="3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1"/>
            <p:cNvSpPr/>
            <p:nvPr/>
          </p:nvSpPr>
          <p:spPr>
            <a:xfrm>
              <a:off x="2901400" y="2034400"/>
              <a:ext cx="28400" cy="45050"/>
            </a:xfrm>
            <a:custGeom>
              <a:avLst/>
              <a:gdLst/>
              <a:ahLst/>
              <a:cxnLst/>
              <a:rect l="l" t="t" r="r" b="b"/>
              <a:pathLst>
                <a:path w="1136" h="1802" extrusionOk="0">
                  <a:moveTo>
                    <a:pt x="1" y="0"/>
                  </a:moveTo>
                  <a:lnTo>
                    <a:pt x="234" y="1802"/>
                  </a:lnTo>
                  <a:lnTo>
                    <a:pt x="1135" y="1368"/>
                  </a:lnTo>
                  <a:lnTo>
                    <a:pt x="1"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1"/>
            <p:cNvSpPr/>
            <p:nvPr/>
          </p:nvSpPr>
          <p:spPr>
            <a:xfrm>
              <a:off x="2873050" y="2088600"/>
              <a:ext cx="30050" cy="19500"/>
            </a:xfrm>
            <a:custGeom>
              <a:avLst/>
              <a:gdLst/>
              <a:ahLst/>
              <a:cxnLst/>
              <a:rect l="l" t="t" r="r" b="b"/>
              <a:pathLst>
                <a:path w="1202" h="780" extrusionOk="0">
                  <a:moveTo>
                    <a:pt x="34" y="1"/>
                  </a:moveTo>
                  <a:cubicBezTo>
                    <a:pt x="1" y="67"/>
                    <a:pt x="1" y="134"/>
                    <a:pt x="34" y="234"/>
                  </a:cubicBezTo>
                  <a:cubicBezTo>
                    <a:pt x="64" y="559"/>
                    <a:pt x="355" y="779"/>
                    <a:pt x="675" y="779"/>
                  </a:cubicBezTo>
                  <a:cubicBezTo>
                    <a:pt x="717" y="779"/>
                    <a:pt x="759" y="776"/>
                    <a:pt x="801" y="768"/>
                  </a:cubicBezTo>
                  <a:cubicBezTo>
                    <a:pt x="835" y="768"/>
                    <a:pt x="835" y="768"/>
                    <a:pt x="868" y="735"/>
                  </a:cubicBezTo>
                  <a:cubicBezTo>
                    <a:pt x="1068" y="668"/>
                    <a:pt x="1202" y="468"/>
                    <a:pt x="1202" y="234"/>
                  </a:cubicBezTo>
                  <a:lnTo>
                    <a:pt x="34" y="1"/>
                  </a:lnTo>
                  <a:close/>
                </a:path>
              </a:pathLst>
            </a:custGeom>
            <a:solidFill>
              <a:srgbClr val="C87A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1"/>
            <p:cNvSpPr/>
            <p:nvPr/>
          </p:nvSpPr>
          <p:spPr>
            <a:xfrm>
              <a:off x="2903900" y="2155325"/>
              <a:ext cx="95950" cy="89250"/>
            </a:xfrm>
            <a:custGeom>
              <a:avLst/>
              <a:gdLst/>
              <a:ahLst/>
              <a:cxnLst/>
              <a:rect l="l" t="t" r="r" b="b"/>
              <a:pathLst>
                <a:path w="3838" h="3570" extrusionOk="0">
                  <a:moveTo>
                    <a:pt x="554" y="0"/>
                  </a:moveTo>
                  <a:cubicBezTo>
                    <a:pt x="370" y="0"/>
                    <a:pt x="186" y="11"/>
                    <a:pt x="1" y="34"/>
                  </a:cubicBezTo>
                  <a:lnTo>
                    <a:pt x="2102" y="3569"/>
                  </a:lnTo>
                  <a:cubicBezTo>
                    <a:pt x="2703" y="2869"/>
                    <a:pt x="3303" y="2168"/>
                    <a:pt x="3837" y="1435"/>
                  </a:cubicBezTo>
                  <a:cubicBezTo>
                    <a:pt x="3604" y="1201"/>
                    <a:pt x="3370" y="1001"/>
                    <a:pt x="3103" y="801"/>
                  </a:cubicBezTo>
                  <a:cubicBezTo>
                    <a:pt x="2354" y="273"/>
                    <a:pt x="1466" y="0"/>
                    <a:pt x="554"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1"/>
            <p:cNvSpPr/>
            <p:nvPr/>
          </p:nvSpPr>
          <p:spPr>
            <a:xfrm>
              <a:off x="2873900" y="2093625"/>
              <a:ext cx="19200" cy="14475"/>
            </a:xfrm>
            <a:custGeom>
              <a:avLst/>
              <a:gdLst/>
              <a:ahLst/>
              <a:cxnLst/>
              <a:rect l="l" t="t" r="r" b="b"/>
              <a:pathLst>
                <a:path w="768" h="579" extrusionOk="0">
                  <a:moveTo>
                    <a:pt x="196" y="1"/>
                  </a:moveTo>
                  <a:cubicBezTo>
                    <a:pt x="130" y="1"/>
                    <a:pt x="63" y="12"/>
                    <a:pt x="0" y="33"/>
                  </a:cubicBezTo>
                  <a:cubicBezTo>
                    <a:pt x="30" y="358"/>
                    <a:pt x="321" y="578"/>
                    <a:pt x="641" y="578"/>
                  </a:cubicBezTo>
                  <a:cubicBezTo>
                    <a:pt x="683" y="578"/>
                    <a:pt x="725" y="575"/>
                    <a:pt x="767" y="567"/>
                  </a:cubicBezTo>
                  <a:cubicBezTo>
                    <a:pt x="734" y="400"/>
                    <a:pt x="667" y="267"/>
                    <a:pt x="567" y="167"/>
                  </a:cubicBezTo>
                  <a:cubicBezTo>
                    <a:pt x="476" y="53"/>
                    <a:pt x="338" y="1"/>
                    <a:pt x="196"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1"/>
            <p:cNvSpPr/>
            <p:nvPr/>
          </p:nvSpPr>
          <p:spPr>
            <a:xfrm>
              <a:off x="2714600" y="1872525"/>
              <a:ext cx="267725" cy="271975"/>
            </a:xfrm>
            <a:custGeom>
              <a:avLst/>
              <a:gdLst/>
              <a:ahLst/>
              <a:cxnLst/>
              <a:rect l="l" t="t" r="r" b="b"/>
              <a:pathLst>
                <a:path w="10709" h="10879" extrusionOk="0">
                  <a:moveTo>
                    <a:pt x="8825" y="1"/>
                  </a:moveTo>
                  <a:cubicBezTo>
                    <a:pt x="7844" y="1"/>
                    <a:pt x="6839" y="838"/>
                    <a:pt x="6839" y="838"/>
                  </a:cubicBezTo>
                  <a:cubicBezTo>
                    <a:pt x="6839" y="838"/>
                    <a:pt x="5960" y="556"/>
                    <a:pt x="4961" y="556"/>
                  </a:cubicBezTo>
                  <a:cubicBezTo>
                    <a:pt x="4242" y="556"/>
                    <a:pt x="3461" y="702"/>
                    <a:pt x="2903" y="1205"/>
                  </a:cubicBezTo>
                  <a:cubicBezTo>
                    <a:pt x="1569" y="2439"/>
                    <a:pt x="1535" y="3340"/>
                    <a:pt x="1535" y="3340"/>
                  </a:cubicBezTo>
                  <a:cubicBezTo>
                    <a:pt x="601" y="3673"/>
                    <a:pt x="1" y="4607"/>
                    <a:pt x="134" y="5608"/>
                  </a:cubicBezTo>
                  <a:cubicBezTo>
                    <a:pt x="268" y="7409"/>
                    <a:pt x="1502" y="8710"/>
                    <a:pt x="1969" y="9378"/>
                  </a:cubicBezTo>
                  <a:cubicBezTo>
                    <a:pt x="2436" y="10078"/>
                    <a:pt x="2936" y="10879"/>
                    <a:pt x="2936" y="10879"/>
                  </a:cubicBezTo>
                  <a:lnTo>
                    <a:pt x="2970" y="8644"/>
                  </a:lnTo>
                  <a:lnTo>
                    <a:pt x="2970" y="8644"/>
                  </a:lnTo>
                  <a:cubicBezTo>
                    <a:pt x="2970" y="8644"/>
                    <a:pt x="2793" y="8768"/>
                    <a:pt x="2521" y="8768"/>
                  </a:cubicBezTo>
                  <a:cubicBezTo>
                    <a:pt x="2305" y="8768"/>
                    <a:pt x="2030" y="8690"/>
                    <a:pt x="1735" y="8410"/>
                  </a:cubicBezTo>
                  <a:cubicBezTo>
                    <a:pt x="1035" y="7743"/>
                    <a:pt x="1002" y="6742"/>
                    <a:pt x="1569" y="6275"/>
                  </a:cubicBezTo>
                  <a:cubicBezTo>
                    <a:pt x="1741" y="6137"/>
                    <a:pt x="1949" y="6071"/>
                    <a:pt x="2160" y="6071"/>
                  </a:cubicBezTo>
                  <a:cubicBezTo>
                    <a:pt x="2358" y="6071"/>
                    <a:pt x="2559" y="6129"/>
                    <a:pt x="2736" y="6242"/>
                  </a:cubicBezTo>
                  <a:cubicBezTo>
                    <a:pt x="2836" y="6342"/>
                    <a:pt x="2903" y="6475"/>
                    <a:pt x="2903" y="6609"/>
                  </a:cubicBezTo>
                  <a:lnTo>
                    <a:pt x="2970" y="7776"/>
                  </a:lnTo>
                  <a:cubicBezTo>
                    <a:pt x="3470" y="7710"/>
                    <a:pt x="3770" y="7276"/>
                    <a:pt x="3670" y="6809"/>
                  </a:cubicBezTo>
                  <a:cubicBezTo>
                    <a:pt x="3670" y="6809"/>
                    <a:pt x="7640" y="6442"/>
                    <a:pt x="8574" y="3206"/>
                  </a:cubicBezTo>
                  <a:cubicBezTo>
                    <a:pt x="8574" y="3206"/>
                    <a:pt x="9408" y="4074"/>
                    <a:pt x="9408" y="6075"/>
                  </a:cubicBezTo>
                  <a:cubicBezTo>
                    <a:pt x="10075" y="5642"/>
                    <a:pt x="10342" y="4774"/>
                    <a:pt x="10008" y="4040"/>
                  </a:cubicBezTo>
                  <a:cubicBezTo>
                    <a:pt x="10342" y="3907"/>
                    <a:pt x="10542" y="3507"/>
                    <a:pt x="10475" y="3140"/>
                  </a:cubicBezTo>
                  <a:cubicBezTo>
                    <a:pt x="10408" y="2773"/>
                    <a:pt x="10141" y="2473"/>
                    <a:pt x="9808" y="2406"/>
                  </a:cubicBezTo>
                  <a:cubicBezTo>
                    <a:pt x="9808" y="2406"/>
                    <a:pt x="10709" y="938"/>
                    <a:pt x="9574" y="204"/>
                  </a:cubicBezTo>
                  <a:cubicBezTo>
                    <a:pt x="9339" y="59"/>
                    <a:pt x="9083" y="1"/>
                    <a:pt x="88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1"/>
            <p:cNvSpPr/>
            <p:nvPr/>
          </p:nvSpPr>
          <p:spPr>
            <a:xfrm>
              <a:off x="2669800" y="2289425"/>
              <a:ext cx="378175" cy="248850"/>
            </a:xfrm>
            <a:custGeom>
              <a:avLst/>
              <a:gdLst/>
              <a:ahLst/>
              <a:cxnLst/>
              <a:rect l="l" t="t" r="r" b="b"/>
              <a:pathLst>
                <a:path w="15127" h="9954" extrusionOk="0">
                  <a:moveTo>
                    <a:pt x="14918" y="1"/>
                  </a:moveTo>
                  <a:cubicBezTo>
                    <a:pt x="14878" y="1"/>
                    <a:pt x="14838" y="13"/>
                    <a:pt x="14802" y="40"/>
                  </a:cubicBezTo>
                  <a:lnTo>
                    <a:pt x="325" y="8379"/>
                  </a:lnTo>
                  <a:cubicBezTo>
                    <a:pt x="125" y="8479"/>
                    <a:pt x="25" y="8680"/>
                    <a:pt x="25" y="8913"/>
                  </a:cubicBezTo>
                  <a:lnTo>
                    <a:pt x="25" y="9747"/>
                  </a:lnTo>
                  <a:cubicBezTo>
                    <a:pt x="1" y="9868"/>
                    <a:pt x="99" y="9954"/>
                    <a:pt x="206" y="9954"/>
                  </a:cubicBezTo>
                  <a:cubicBezTo>
                    <a:pt x="247" y="9954"/>
                    <a:pt x="288" y="9941"/>
                    <a:pt x="325" y="9914"/>
                  </a:cubicBezTo>
                  <a:lnTo>
                    <a:pt x="14802" y="1575"/>
                  </a:lnTo>
                  <a:cubicBezTo>
                    <a:pt x="15002" y="1474"/>
                    <a:pt x="15102" y="1274"/>
                    <a:pt x="15102" y="1041"/>
                  </a:cubicBezTo>
                  <a:lnTo>
                    <a:pt x="15102" y="240"/>
                  </a:lnTo>
                  <a:cubicBezTo>
                    <a:pt x="15127" y="94"/>
                    <a:pt x="15026" y="1"/>
                    <a:pt x="1491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1"/>
            <p:cNvSpPr/>
            <p:nvPr/>
          </p:nvSpPr>
          <p:spPr>
            <a:xfrm>
              <a:off x="2757150" y="2395625"/>
              <a:ext cx="203500" cy="133550"/>
            </a:xfrm>
            <a:custGeom>
              <a:avLst/>
              <a:gdLst/>
              <a:ahLst/>
              <a:cxnLst/>
              <a:rect l="l" t="t" r="r" b="b"/>
              <a:pathLst>
                <a:path w="8140" h="5342" extrusionOk="0">
                  <a:moveTo>
                    <a:pt x="8036" y="1"/>
                  </a:moveTo>
                  <a:cubicBezTo>
                    <a:pt x="8014" y="1"/>
                    <a:pt x="7992" y="9"/>
                    <a:pt x="7972" y="28"/>
                  </a:cubicBezTo>
                  <a:lnTo>
                    <a:pt x="167" y="4498"/>
                  </a:lnTo>
                  <a:cubicBezTo>
                    <a:pt x="67" y="4565"/>
                    <a:pt x="0" y="4665"/>
                    <a:pt x="0" y="4765"/>
                  </a:cubicBezTo>
                  <a:lnTo>
                    <a:pt x="0" y="5232"/>
                  </a:lnTo>
                  <a:cubicBezTo>
                    <a:pt x="0" y="5287"/>
                    <a:pt x="67" y="5341"/>
                    <a:pt x="128" y="5341"/>
                  </a:cubicBezTo>
                  <a:cubicBezTo>
                    <a:pt x="141" y="5341"/>
                    <a:pt x="155" y="5338"/>
                    <a:pt x="167" y="5332"/>
                  </a:cubicBezTo>
                  <a:lnTo>
                    <a:pt x="7972" y="829"/>
                  </a:lnTo>
                  <a:cubicBezTo>
                    <a:pt x="8073" y="762"/>
                    <a:pt x="8139" y="662"/>
                    <a:pt x="8139" y="562"/>
                  </a:cubicBezTo>
                  <a:lnTo>
                    <a:pt x="8139" y="95"/>
                  </a:lnTo>
                  <a:cubicBezTo>
                    <a:pt x="8139" y="48"/>
                    <a:pt x="8089" y="1"/>
                    <a:pt x="803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1"/>
            <p:cNvSpPr/>
            <p:nvPr/>
          </p:nvSpPr>
          <p:spPr>
            <a:xfrm>
              <a:off x="2943100" y="2081500"/>
              <a:ext cx="148475" cy="170975"/>
            </a:xfrm>
            <a:custGeom>
              <a:avLst/>
              <a:gdLst/>
              <a:ahLst/>
              <a:cxnLst/>
              <a:rect l="l" t="t" r="r" b="b"/>
              <a:pathLst>
                <a:path w="5939" h="6839" extrusionOk="0">
                  <a:moveTo>
                    <a:pt x="4444" y="0"/>
                  </a:moveTo>
                  <a:cubicBezTo>
                    <a:pt x="4009" y="0"/>
                    <a:pt x="3505" y="145"/>
                    <a:pt x="2970" y="451"/>
                  </a:cubicBezTo>
                  <a:cubicBezTo>
                    <a:pt x="1335" y="1385"/>
                    <a:pt x="1" y="3487"/>
                    <a:pt x="1" y="5121"/>
                  </a:cubicBezTo>
                  <a:cubicBezTo>
                    <a:pt x="1" y="6222"/>
                    <a:pt x="606" y="6839"/>
                    <a:pt x="1500" y="6839"/>
                  </a:cubicBezTo>
                  <a:cubicBezTo>
                    <a:pt x="1934" y="6839"/>
                    <a:pt x="2436" y="6694"/>
                    <a:pt x="2970" y="6389"/>
                  </a:cubicBezTo>
                  <a:cubicBezTo>
                    <a:pt x="4604" y="5422"/>
                    <a:pt x="5938" y="3320"/>
                    <a:pt x="5938" y="1686"/>
                  </a:cubicBezTo>
                  <a:cubicBezTo>
                    <a:pt x="5938" y="609"/>
                    <a:pt x="5335" y="0"/>
                    <a:pt x="444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1"/>
            <p:cNvSpPr/>
            <p:nvPr/>
          </p:nvSpPr>
          <p:spPr>
            <a:xfrm>
              <a:off x="2978125" y="2105500"/>
              <a:ext cx="85100" cy="114675"/>
            </a:xfrm>
            <a:custGeom>
              <a:avLst/>
              <a:gdLst/>
              <a:ahLst/>
              <a:cxnLst/>
              <a:rect l="l" t="t" r="r" b="b"/>
              <a:pathLst>
                <a:path w="3404" h="4587" extrusionOk="0">
                  <a:moveTo>
                    <a:pt x="2803" y="367"/>
                  </a:moveTo>
                  <a:cubicBezTo>
                    <a:pt x="2836" y="367"/>
                    <a:pt x="2869" y="375"/>
                    <a:pt x="2903" y="392"/>
                  </a:cubicBezTo>
                  <a:cubicBezTo>
                    <a:pt x="2970" y="425"/>
                    <a:pt x="3003" y="459"/>
                    <a:pt x="3036" y="526"/>
                  </a:cubicBezTo>
                  <a:cubicBezTo>
                    <a:pt x="3070" y="592"/>
                    <a:pt x="3103" y="692"/>
                    <a:pt x="3103" y="792"/>
                  </a:cubicBezTo>
                  <a:lnTo>
                    <a:pt x="3103" y="1493"/>
                  </a:lnTo>
                  <a:lnTo>
                    <a:pt x="3103" y="2193"/>
                  </a:lnTo>
                  <a:cubicBezTo>
                    <a:pt x="3070" y="2293"/>
                    <a:pt x="3070" y="2427"/>
                    <a:pt x="3036" y="2527"/>
                  </a:cubicBezTo>
                  <a:cubicBezTo>
                    <a:pt x="3003" y="2627"/>
                    <a:pt x="2970" y="2727"/>
                    <a:pt x="2903" y="2794"/>
                  </a:cubicBezTo>
                  <a:cubicBezTo>
                    <a:pt x="2836" y="2894"/>
                    <a:pt x="2769" y="2961"/>
                    <a:pt x="2703" y="3061"/>
                  </a:cubicBezTo>
                  <a:cubicBezTo>
                    <a:pt x="2603" y="3127"/>
                    <a:pt x="2503" y="3227"/>
                    <a:pt x="2402" y="3294"/>
                  </a:cubicBezTo>
                  <a:cubicBezTo>
                    <a:pt x="2202" y="3394"/>
                    <a:pt x="2169" y="3428"/>
                    <a:pt x="1702" y="3694"/>
                  </a:cubicBezTo>
                  <a:cubicBezTo>
                    <a:pt x="1235" y="3995"/>
                    <a:pt x="1168" y="3995"/>
                    <a:pt x="1001" y="4095"/>
                  </a:cubicBezTo>
                  <a:cubicBezTo>
                    <a:pt x="901" y="4161"/>
                    <a:pt x="801" y="4195"/>
                    <a:pt x="701" y="4228"/>
                  </a:cubicBezTo>
                  <a:lnTo>
                    <a:pt x="501" y="4228"/>
                  </a:lnTo>
                  <a:cubicBezTo>
                    <a:pt x="434" y="4195"/>
                    <a:pt x="368" y="4161"/>
                    <a:pt x="368" y="4095"/>
                  </a:cubicBezTo>
                  <a:cubicBezTo>
                    <a:pt x="334" y="3995"/>
                    <a:pt x="301" y="3895"/>
                    <a:pt x="301" y="3828"/>
                  </a:cubicBezTo>
                  <a:lnTo>
                    <a:pt x="301" y="3127"/>
                  </a:lnTo>
                  <a:lnTo>
                    <a:pt x="301" y="2427"/>
                  </a:lnTo>
                  <a:cubicBezTo>
                    <a:pt x="301" y="2293"/>
                    <a:pt x="334" y="2193"/>
                    <a:pt x="368" y="2093"/>
                  </a:cubicBezTo>
                  <a:cubicBezTo>
                    <a:pt x="401" y="1993"/>
                    <a:pt x="434" y="1893"/>
                    <a:pt x="501" y="1793"/>
                  </a:cubicBezTo>
                  <a:cubicBezTo>
                    <a:pt x="534" y="1726"/>
                    <a:pt x="601" y="1626"/>
                    <a:pt x="701" y="1560"/>
                  </a:cubicBezTo>
                  <a:cubicBezTo>
                    <a:pt x="768" y="1460"/>
                    <a:pt x="901" y="1393"/>
                    <a:pt x="1001" y="1326"/>
                  </a:cubicBezTo>
                  <a:cubicBezTo>
                    <a:pt x="1168" y="1193"/>
                    <a:pt x="1235" y="1159"/>
                    <a:pt x="1702" y="892"/>
                  </a:cubicBezTo>
                  <a:lnTo>
                    <a:pt x="1702" y="926"/>
                  </a:lnTo>
                  <a:cubicBezTo>
                    <a:pt x="2169" y="659"/>
                    <a:pt x="2202" y="626"/>
                    <a:pt x="2402" y="526"/>
                  </a:cubicBezTo>
                  <a:cubicBezTo>
                    <a:pt x="2469" y="459"/>
                    <a:pt x="2603" y="425"/>
                    <a:pt x="2703" y="392"/>
                  </a:cubicBezTo>
                  <a:cubicBezTo>
                    <a:pt x="2736" y="375"/>
                    <a:pt x="2769" y="367"/>
                    <a:pt x="2803" y="367"/>
                  </a:cubicBezTo>
                  <a:close/>
                  <a:moveTo>
                    <a:pt x="2970" y="0"/>
                  </a:moveTo>
                  <a:cubicBezTo>
                    <a:pt x="2911" y="0"/>
                    <a:pt x="2853" y="8"/>
                    <a:pt x="2803" y="25"/>
                  </a:cubicBezTo>
                  <a:cubicBezTo>
                    <a:pt x="2669" y="59"/>
                    <a:pt x="2536" y="125"/>
                    <a:pt x="2402" y="192"/>
                  </a:cubicBezTo>
                  <a:cubicBezTo>
                    <a:pt x="2202" y="292"/>
                    <a:pt x="2169" y="325"/>
                    <a:pt x="1702" y="626"/>
                  </a:cubicBezTo>
                  <a:lnTo>
                    <a:pt x="1702" y="592"/>
                  </a:lnTo>
                  <a:cubicBezTo>
                    <a:pt x="1235" y="859"/>
                    <a:pt x="1168" y="892"/>
                    <a:pt x="1001" y="1026"/>
                  </a:cubicBezTo>
                  <a:cubicBezTo>
                    <a:pt x="835" y="1093"/>
                    <a:pt x="701" y="1226"/>
                    <a:pt x="568" y="1326"/>
                  </a:cubicBezTo>
                  <a:cubicBezTo>
                    <a:pt x="468" y="1460"/>
                    <a:pt x="368" y="1560"/>
                    <a:pt x="268" y="1693"/>
                  </a:cubicBezTo>
                  <a:cubicBezTo>
                    <a:pt x="201" y="1826"/>
                    <a:pt x="134" y="1960"/>
                    <a:pt x="67" y="2127"/>
                  </a:cubicBezTo>
                  <a:cubicBezTo>
                    <a:pt x="34" y="2260"/>
                    <a:pt x="1" y="2427"/>
                    <a:pt x="1" y="2594"/>
                  </a:cubicBezTo>
                  <a:lnTo>
                    <a:pt x="1" y="3294"/>
                  </a:lnTo>
                  <a:lnTo>
                    <a:pt x="1" y="3995"/>
                  </a:lnTo>
                  <a:cubicBezTo>
                    <a:pt x="1" y="4128"/>
                    <a:pt x="34" y="4262"/>
                    <a:pt x="67" y="4362"/>
                  </a:cubicBezTo>
                  <a:cubicBezTo>
                    <a:pt x="101" y="4462"/>
                    <a:pt x="168" y="4528"/>
                    <a:pt x="268" y="4562"/>
                  </a:cubicBezTo>
                  <a:cubicBezTo>
                    <a:pt x="318" y="4578"/>
                    <a:pt x="368" y="4587"/>
                    <a:pt x="418" y="4587"/>
                  </a:cubicBezTo>
                  <a:cubicBezTo>
                    <a:pt x="468" y="4587"/>
                    <a:pt x="518" y="4578"/>
                    <a:pt x="568" y="4562"/>
                  </a:cubicBezTo>
                  <a:cubicBezTo>
                    <a:pt x="735" y="4528"/>
                    <a:pt x="868" y="4495"/>
                    <a:pt x="1001" y="4428"/>
                  </a:cubicBezTo>
                  <a:cubicBezTo>
                    <a:pt x="1168" y="4328"/>
                    <a:pt x="1235" y="4295"/>
                    <a:pt x="1702" y="3995"/>
                  </a:cubicBezTo>
                  <a:cubicBezTo>
                    <a:pt x="2169" y="3694"/>
                    <a:pt x="2202" y="3694"/>
                    <a:pt x="2402" y="3594"/>
                  </a:cubicBezTo>
                  <a:cubicBezTo>
                    <a:pt x="2536" y="3494"/>
                    <a:pt x="2703" y="3394"/>
                    <a:pt x="2803" y="3261"/>
                  </a:cubicBezTo>
                  <a:cubicBezTo>
                    <a:pt x="2936" y="3161"/>
                    <a:pt x="3036" y="3027"/>
                    <a:pt x="3136" y="2894"/>
                  </a:cubicBezTo>
                  <a:cubicBezTo>
                    <a:pt x="3203" y="2760"/>
                    <a:pt x="3270" y="2627"/>
                    <a:pt x="3303" y="2460"/>
                  </a:cubicBezTo>
                  <a:cubicBezTo>
                    <a:pt x="3370" y="2327"/>
                    <a:pt x="3403" y="2160"/>
                    <a:pt x="3403" y="1993"/>
                  </a:cubicBezTo>
                  <a:lnTo>
                    <a:pt x="3403" y="1293"/>
                  </a:lnTo>
                  <a:lnTo>
                    <a:pt x="3403" y="592"/>
                  </a:lnTo>
                  <a:cubicBezTo>
                    <a:pt x="3403" y="459"/>
                    <a:pt x="3370" y="359"/>
                    <a:pt x="3303" y="225"/>
                  </a:cubicBezTo>
                  <a:cubicBezTo>
                    <a:pt x="3270" y="159"/>
                    <a:pt x="3203" y="59"/>
                    <a:pt x="3136" y="25"/>
                  </a:cubicBezTo>
                  <a:cubicBezTo>
                    <a:pt x="3086" y="8"/>
                    <a:pt x="3028" y="0"/>
                    <a:pt x="29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1"/>
            <p:cNvSpPr/>
            <p:nvPr/>
          </p:nvSpPr>
          <p:spPr>
            <a:xfrm>
              <a:off x="2998150" y="2137950"/>
              <a:ext cx="44225" cy="50600"/>
            </a:xfrm>
            <a:custGeom>
              <a:avLst/>
              <a:gdLst/>
              <a:ahLst/>
              <a:cxnLst/>
              <a:rect l="l" t="t" r="r" b="b"/>
              <a:pathLst>
                <a:path w="1769" h="2024" extrusionOk="0">
                  <a:moveTo>
                    <a:pt x="1170" y="349"/>
                  </a:moveTo>
                  <a:cubicBezTo>
                    <a:pt x="1344" y="349"/>
                    <a:pt x="1468" y="468"/>
                    <a:pt x="1468" y="695"/>
                  </a:cubicBezTo>
                  <a:cubicBezTo>
                    <a:pt x="1435" y="1062"/>
                    <a:pt x="1201" y="1396"/>
                    <a:pt x="901" y="1596"/>
                  </a:cubicBezTo>
                  <a:cubicBezTo>
                    <a:pt x="795" y="1649"/>
                    <a:pt x="698" y="1675"/>
                    <a:pt x="617" y="1675"/>
                  </a:cubicBezTo>
                  <a:cubicBezTo>
                    <a:pt x="442" y="1675"/>
                    <a:pt x="334" y="1556"/>
                    <a:pt x="334" y="1329"/>
                  </a:cubicBezTo>
                  <a:cubicBezTo>
                    <a:pt x="367" y="962"/>
                    <a:pt x="567" y="629"/>
                    <a:pt x="901" y="428"/>
                  </a:cubicBezTo>
                  <a:cubicBezTo>
                    <a:pt x="997" y="375"/>
                    <a:pt x="1089" y="349"/>
                    <a:pt x="1170" y="349"/>
                  </a:cubicBezTo>
                  <a:close/>
                  <a:moveTo>
                    <a:pt x="1322" y="1"/>
                  </a:moveTo>
                  <a:cubicBezTo>
                    <a:pt x="1196" y="1"/>
                    <a:pt x="1052" y="42"/>
                    <a:pt x="901" y="128"/>
                  </a:cubicBezTo>
                  <a:cubicBezTo>
                    <a:pt x="401" y="428"/>
                    <a:pt x="67" y="962"/>
                    <a:pt x="0" y="1529"/>
                  </a:cubicBezTo>
                  <a:cubicBezTo>
                    <a:pt x="0" y="1845"/>
                    <a:pt x="183" y="2023"/>
                    <a:pt x="457" y="2023"/>
                  </a:cubicBezTo>
                  <a:cubicBezTo>
                    <a:pt x="587" y="2023"/>
                    <a:pt x="739" y="1983"/>
                    <a:pt x="901" y="1896"/>
                  </a:cubicBezTo>
                  <a:cubicBezTo>
                    <a:pt x="1401" y="1596"/>
                    <a:pt x="1702" y="1096"/>
                    <a:pt x="1768" y="495"/>
                  </a:cubicBezTo>
                  <a:cubicBezTo>
                    <a:pt x="1768" y="179"/>
                    <a:pt x="1585" y="1"/>
                    <a:pt x="13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1"/>
            <p:cNvSpPr/>
            <p:nvPr/>
          </p:nvSpPr>
          <p:spPr>
            <a:xfrm>
              <a:off x="3038175" y="2121125"/>
              <a:ext cx="10025" cy="12375"/>
            </a:xfrm>
            <a:custGeom>
              <a:avLst/>
              <a:gdLst/>
              <a:ahLst/>
              <a:cxnLst/>
              <a:rect l="l" t="t" r="r" b="b"/>
              <a:pathLst>
                <a:path w="401" h="495" extrusionOk="0">
                  <a:moveTo>
                    <a:pt x="312" y="1"/>
                  </a:moveTo>
                  <a:cubicBezTo>
                    <a:pt x="282" y="1"/>
                    <a:pt x="245" y="12"/>
                    <a:pt x="201" y="34"/>
                  </a:cubicBezTo>
                  <a:cubicBezTo>
                    <a:pt x="101" y="101"/>
                    <a:pt x="0" y="234"/>
                    <a:pt x="0" y="368"/>
                  </a:cubicBezTo>
                  <a:cubicBezTo>
                    <a:pt x="0" y="440"/>
                    <a:pt x="52" y="494"/>
                    <a:pt x="119" y="494"/>
                  </a:cubicBezTo>
                  <a:cubicBezTo>
                    <a:pt x="145" y="494"/>
                    <a:pt x="173" y="486"/>
                    <a:pt x="201" y="468"/>
                  </a:cubicBezTo>
                  <a:cubicBezTo>
                    <a:pt x="334" y="368"/>
                    <a:pt x="401" y="267"/>
                    <a:pt x="401" y="134"/>
                  </a:cubicBezTo>
                  <a:cubicBezTo>
                    <a:pt x="401" y="45"/>
                    <a:pt x="371" y="1"/>
                    <a:pt x="3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1"/>
            <p:cNvSpPr/>
            <p:nvPr/>
          </p:nvSpPr>
          <p:spPr>
            <a:xfrm>
              <a:off x="2683750" y="2189500"/>
              <a:ext cx="99275" cy="181825"/>
            </a:xfrm>
            <a:custGeom>
              <a:avLst/>
              <a:gdLst/>
              <a:ahLst/>
              <a:cxnLst/>
              <a:rect l="l" t="t" r="r" b="b"/>
              <a:pathLst>
                <a:path w="3971" h="7273" extrusionOk="0">
                  <a:moveTo>
                    <a:pt x="2636" y="1"/>
                  </a:moveTo>
                  <a:cubicBezTo>
                    <a:pt x="301" y="334"/>
                    <a:pt x="1" y="2970"/>
                    <a:pt x="1" y="2970"/>
                  </a:cubicBezTo>
                  <a:lnTo>
                    <a:pt x="1" y="7006"/>
                  </a:lnTo>
                  <a:cubicBezTo>
                    <a:pt x="579" y="7184"/>
                    <a:pt x="1172" y="7273"/>
                    <a:pt x="1770" y="7273"/>
                  </a:cubicBezTo>
                  <a:cubicBezTo>
                    <a:pt x="2069" y="7273"/>
                    <a:pt x="2369" y="7251"/>
                    <a:pt x="2669" y="7206"/>
                  </a:cubicBezTo>
                  <a:cubicBezTo>
                    <a:pt x="3070" y="5872"/>
                    <a:pt x="3370" y="4537"/>
                    <a:pt x="3603" y="3170"/>
                  </a:cubicBezTo>
                  <a:cubicBezTo>
                    <a:pt x="3970" y="668"/>
                    <a:pt x="2636" y="1"/>
                    <a:pt x="263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1"/>
            <p:cNvSpPr/>
            <p:nvPr/>
          </p:nvSpPr>
          <p:spPr>
            <a:xfrm>
              <a:off x="3248325" y="891925"/>
              <a:ext cx="1584500" cy="1476450"/>
            </a:xfrm>
            <a:custGeom>
              <a:avLst/>
              <a:gdLst/>
              <a:ahLst/>
              <a:cxnLst/>
              <a:rect l="l" t="t" r="r" b="b"/>
              <a:pathLst>
                <a:path w="63380" h="59058" extrusionOk="0">
                  <a:moveTo>
                    <a:pt x="62507" y="0"/>
                  </a:moveTo>
                  <a:cubicBezTo>
                    <a:pt x="62353" y="0"/>
                    <a:pt x="62195" y="42"/>
                    <a:pt x="62045" y="133"/>
                  </a:cubicBezTo>
                  <a:lnTo>
                    <a:pt x="1335" y="35092"/>
                  </a:lnTo>
                  <a:cubicBezTo>
                    <a:pt x="501" y="35559"/>
                    <a:pt x="0" y="36393"/>
                    <a:pt x="0" y="37327"/>
                  </a:cubicBezTo>
                  <a:lnTo>
                    <a:pt x="0" y="58175"/>
                  </a:lnTo>
                  <a:cubicBezTo>
                    <a:pt x="0" y="58684"/>
                    <a:pt x="447" y="59057"/>
                    <a:pt x="911" y="59057"/>
                  </a:cubicBezTo>
                  <a:cubicBezTo>
                    <a:pt x="1055" y="59057"/>
                    <a:pt x="1200" y="59021"/>
                    <a:pt x="1335" y="58942"/>
                  </a:cubicBezTo>
                  <a:lnTo>
                    <a:pt x="62078" y="23984"/>
                  </a:lnTo>
                  <a:cubicBezTo>
                    <a:pt x="62879" y="23517"/>
                    <a:pt x="63379" y="22650"/>
                    <a:pt x="63379" y="21716"/>
                  </a:cubicBezTo>
                  <a:lnTo>
                    <a:pt x="63379" y="901"/>
                  </a:lnTo>
                  <a:cubicBezTo>
                    <a:pt x="63379" y="375"/>
                    <a:pt x="62966" y="0"/>
                    <a:pt x="6250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1"/>
            <p:cNvSpPr/>
            <p:nvPr/>
          </p:nvSpPr>
          <p:spPr>
            <a:xfrm>
              <a:off x="3248325" y="891925"/>
              <a:ext cx="1584500" cy="1476450"/>
            </a:xfrm>
            <a:custGeom>
              <a:avLst/>
              <a:gdLst/>
              <a:ahLst/>
              <a:cxnLst/>
              <a:rect l="l" t="t" r="r" b="b"/>
              <a:pathLst>
                <a:path w="63380" h="59058" extrusionOk="0">
                  <a:moveTo>
                    <a:pt x="62507" y="0"/>
                  </a:moveTo>
                  <a:cubicBezTo>
                    <a:pt x="62353" y="0"/>
                    <a:pt x="62195" y="42"/>
                    <a:pt x="62045" y="133"/>
                  </a:cubicBezTo>
                  <a:lnTo>
                    <a:pt x="1335" y="35092"/>
                  </a:lnTo>
                  <a:cubicBezTo>
                    <a:pt x="501" y="35559"/>
                    <a:pt x="0" y="36393"/>
                    <a:pt x="0" y="37327"/>
                  </a:cubicBezTo>
                  <a:lnTo>
                    <a:pt x="0" y="58175"/>
                  </a:lnTo>
                  <a:cubicBezTo>
                    <a:pt x="0" y="58684"/>
                    <a:pt x="447" y="59057"/>
                    <a:pt x="911" y="59057"/>
                  </a:cubicBezTo>
                  <a:cubicBezTo>
                    <a:pt x="1055" y="59057"/>
                    <a:pt x="1200" y="59021"/>
                    <a:pt x="1335" y="58942"/>
                  </a:cubicBezTo>
                  <a:lnTo>
                    <a:pt x="62078" y="23984"/>
                  </a:lnTo>
                  <a:cubicBezTo>
                    <a:pt x="62879" y="23517"/>
                    <a:pt x="63379" y="22650"/>
                    <a:pt x="63379" y="21716"/>
                  </a:cubicBezTo>
                  <a:lnTo>
                    <a:pt x="63379" y="901"/>
                  </a:lnTo>
                  <a:cubicBezTo>
                    <a:pt x="63379" y="375"/>
                    <a:pt x="62966" y="0"/>
                    <a:pt x="625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1"/>
            <p:cNvSpPr/>
            <p:nvPr/>
          </p:nvSpPr>
          <p:spPr>
            <a:xfrm>
              <a:off x="3308375" y="1535025"/>
              <a:ext cx="517875" cy="735250"/>
            </a:xfrm>
            <a:custGeom>
              <a:avLst/>
              <a:gdLst/>
              <a:ahLst/>
              <a:cxnLst/>
              <a:rect l="l" t="t" r="r" b="b"/>
              <a:pathLst>
                <a:path w="20715" h="29410" extrusionOk="0">
                  <a:moveTo>
                    <a:pt x="20014" y="1"/>
                  </a:moveTo>
                  <a:cubicBezTo>
                    <a:pt x="19900" y="1"/>
                    <a:pt x="19786" y="30"/>
                    <a:pt x="19681" y="95"/>
                  </a:cubicBezTo>
                  <a:lnTo>
                    <a:pt x="1001" y="10836"/>
                  </a:lnTo>
                  <a:cubicBezTo>
                    <a:pt x="367" y="11202"/>
                    <a:pt x="0" y="11870"/>
                    <a:pt x="0" y="12603"/>
                  </a:cubicBezTo>
                  <a:lnTo>
                    <a:pt x="0" y="28715"/>
                  </a:lnTo>
                  <a:cubicBezTo>
                    <a:pt x="0" y="29120"/>
                    <a:pt x="326" y="29409"/>
                    <a:pt x="688" y="29409"/>
                  </a:cubicBezTo>
                  <a:cubicBezTo>
                    <a:pt x="803" y="29409"/>
                    <a:pt x="921" y="29380"/>
                    <a:pt x="1034" y="29315"/>
                  </a:cubicBezTo>
                  <a:lnTo>
                    <a:pt x="19681" y="18574"/>
                  </a:lnTo>
                  <a:cubicBezTo>
                    <a:pt x="20315" y="18208"/>
                    <a:pt x="20715" y="17540"/>
                    <a:pt x="20715" y="16840"/>
                  </a:cubicBezTo>
                  <a:lnTo>
                    <a:pt x="20715" y="695"/>
                  </a:lnTo>
                  <a:cubicBezTo>
                    <a:pt x="20715" y="290"/>
                    <a:pt x="20370" y="1"/>
                    <a:pt x="200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1"/>
            <p:cNvSpPr/>
            <p:nvPr/>
          </p:nvSpPr>
          <p:spPr>
            <a:xfrm>
              <a:off x="3556050" y="1818375"/>
              <a:ext cx="270200" cy="321950"/>
            </a:xfrm>
            <a:custGeom>
              <a:avLst/>
              <a:gdLst/>
              <a:ahLst/>
              <a:cxnLst/>
              <a:rect l="l" t="t" r="r" b="b"/>
              <a:pathLst>
                <a:path w="10808" h="12878" extrusionOk="0">
                  <a:moveTo>
                    <a:pt x="7067" y="0"/>
                  </a:moveTo>
                  <a:cubicBezTo>
                    <a:pt x="6588" y="0"/>
                    <a:pt x="5938" y="476"/>
                    <a:pt x="5604" y="1169"/>
                  </a:cubicBezTo>
                  <a:lnTo>
                    <a:pt x="3269" y="6073"/>
                  </a:lnTo>
                  <a:lnTo>
                    <a:pt x="0" y="12878"/>
                  </a:lnTo>
                  <a:lnTo>
                    <a:pt x="6538" y="9108"/>
                  </a:lnTo>
                  <a:lnTo>
                    <a:pt x="9774" y="7240"/>
                  </a:lnTo>
                  <a:cubicBezTo>
                    <a:pt x="10408" y="6874"/>
                    <a:pt x="10808" y="6206"/>
                    <a:pt x="10808" y="5506"/>
                  </a:cubicBezTo>
                  <a:lnTo>
                    <a:pt x="10808" y="3271"/>
                  </a:lnTo>
                  <a:lnTo>
                    <a:pt x="7439" y="135"/>
                  </a:lnTo>
                  <a:cubicBezTo>
                    <a:pt x="7339" y="43"/>
                    <a:pt x="7211" y="0"/>
                    <a:pt x="7067"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1"/>
            <p:cNvSpPr/>
            <p:nvPr/>
          </p:nvSpPr>
          <p:spPr>
            <a:xfrm>
              <a:off x="3308375" y="1851825"/>
              <a:ext cx="411150" cy="418450"/>
            </a:xfrm>
            <a:custGeom>
              <a:avLst/>
              <a:gdLst/>
              <a:ahLst/>
              <a:cxnLst/>
              <a:rect l="l" t="t" r="r" b="b"/>
              <a:pathLst>
                <a:path w="16446" h="16738" extrusionOk="0">
                  <a:moveTo>
                    <a:pt x="7880" y="1"/>
                  </a:moveTo>
                  <a:cubicBezTo>
                    <a:pt x="7400" y="1"/>
                    <a:pt x="6749" y="493"/>
                    <a:pt x="6438" y="1166"/>
                  </a:cubicBezTo>
                  <a:lnTo>
                    <a:pt x="0" y="14609"/>
                  </a:lnTo>
                  <a:lnTo>
                    <a:pt x="0" y="16043"/>
                  </a:lnTo>
                  <a:cubicBezTo>
                    <a:pt x="0" y="16448"/>
                    <a:pt x="326" y="16737"/>
                    <a:pt x="688" y="16737"/>
                  </a:cubicBezTo>
                  <a:cubicBezTo>
                    <a:pt x="803" y="16737"/>
                    <a:pt x="921" y="16708"/>
                    <a:pt x="1034" y="16643"/>
                  </a:cubicBezTo>
                  <a:lnTo>
                    <a:pt x="9907" y="11540"/>
                  </a:lnTo>
                  <a:lnTo>
                    <a:pt x="16445" y="7770"/>
                  </a:lnTo>
                  <a:lnTo>
                    <a:pt x="13176" y="4735"/>
                  </a:lnTo>
                  <a:lnTo>
                    <a:pt x="8239" y="132"/>
                  </a:lnTo>
                  <a:cubicBezTo>
                    <a:pt x="8142" y="42"/>
                    <a:pt x="8018" y="1"/>
                    <a:pt x="788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1"/>
            <p:cNvSpPr/>
            <p:nvPr/>
          </p:nvSpPr>
          <p:spPr>
            <a:xfrm>
              <a:off x="3659450" y="1654025"/>
              <a:ext cx="119275" cy="137175"/>
            </a:xfrm>
            <a:custGeom>
              <a:avLst/>
              <a:gdLst/>
              <a:ahLst/>
              <a:cxnLst/>
              <a:rect l="l" t="t" r="r" b="b"/>
              <a:pathLst>
                <a:path w="4771" h="5487" extrusionOk="0">
                  <a:moveTo>
                    <a:pt x="3568" y="1"/>
                  </a:moveTo>
                  <a:cubicBezTo>
                    <a:pt x="3216" y="1"/>
                    <a:pt x="2807" y="120"/>
                    <a:pt x="2369" y="371"/>
                  </a:cubicBezTo>
                  <a:cubicBezTo>
                    <a:pt x="1068" y="1105"/>
                    <a:pt x="1" y="2773"/>
                    <a:pt x="1" y="4107"/>
                  </a:cubicBezTo>
                  <a:cubicBezTo>
                    <a:pt x="1" y="4997"/>
                    <a:pt x="475" y="5486"/>
                    <a:pt x="1177" y="5486"/>
                  </a:cubicBezTo>
                  <a:cubicBezTo>
                    <a:pt x="1528" y="5486"/>
                    <a:pt x="1935" y="5364"/>
                    <a:pt x="2369" y="5108"/>
                  </a:cubicBezTo>
                  <a:cubicBezTo>
                    <a:pt x="3703" y="4374"/>
                    <a:pt x="4771" y="2706"/>
                    <a:pt x="4771" y="1372"/>
                  </a:cubicBezTo>
                  <a:cubicBezTo>
                    <a:pt x="4771" y="498"/>
                    <a:pt x="4289" y="1"/>
                    <a:pt x="35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1"/>
            <p:cNvSpPr/>
            <p:nvPr/>
          </p:nvSpPr>
          <p:spPr>
            <a:xfrm>
              <a:off x="3868775" y="1202450"/>
              <a:ext cx="899825" cy="538950"/>
            </a:xfrm>
            <a:custGeom>
              <a:avLst/>
              <a:gdLst/>
              <a:ahLst/>
              <a:cxnLst/>
              <a:rect l="l" t="t" r="r" b="b"/>
              <a:pathLst>
                <a:path w="35993" h="21558" extrusionOk="0">
                  <a:moveTo>
                    <a:pt x="35764" y="0"/>
                  </a:moveTo>
                  <a:cubicBezTo>
                    <a:pt x="35730" y="0"/>
                    <a:pt x="35695" y="7"/>
                    <a:pt x="35659" y="21"/>
                  </a:cubicBezTo>
                  <a:lnTo>
                    <a:pt x="300" y="20369"/>
                  </a:lnTo>
                  <a:cubicBezTo>
                    <a:pt x="100" y="20469"/>
                    <a:pt x="0" y="20703"/>
                    <a:pt x="0" y="20936"/>
                  </a:cubicBezTo>
                  <a:lnTo>
                    <a:pt x="0" y="21337"/>
                  </a:lnTo>
                  <a:cubicBezTo>
                    <a:pt x="0" y="21468"/>
                    <a:pt x="103" y="21558"/>
                    <a:pt x="228" y="21558"/>
                  </a:cubicBezTo>
                  <a:cubicBezTo>
                    <a:pt x="262" y="21558"/>
                    <a:pt x="298" y="21551"/>
                    <a:pt x="334" y="21537"/>
                  </a:cubicBezTo>
                  <a:lnTo>
                    <a:pt x="35692" y="1189"/>
                  </a:lnTo>
                  <a:cubicBezTo>
                    <a:pt x="35892" y="1089"/>
                    <a:pt x="35993" y="855"/>
                    <a:pt x="35993" y="655"/>
                  </a:cubicBezTo>
                  <a:lnTo>
                    <a:pt x="35993" y="221"/>
                  </a:lnTo>
                  <a:cubicBezTo>
                    <a:pt x="35993" y="90"/>
                    <a:pt x="35889" y="0"/>
                    <a:pt x="35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1"/>
            <p:cNvSpPr/>
            <p:nvPr/>
          </p:nvSpPr>
          <p:spPr>
            <a:xfrm>
              <a:off x="3868775" y="1275000"/>
              <a:ext cx="899825" cy="538950"/>
            </a:xfrm>
            <a:custGeom>
              <a:avLst/>
              <a:gdLst/>
              <a:ahLst/>
              <a:cxnLst/>
              <a:rect l="l" t="t" r="r" b="b"/>
              <a:pathLst>
                <a:path w="35993" h="21558" extrusionOk="0">
                  <a:moveTo>
                    <a:pt x="35764" y="0"/>
                  </a:moveTo>
                  <a:cubicBezTo>
                    <a:pt x="35730" y="0"/>
                    <a:pt x="35695" y="7"/>
                    <a:pt x="35659" y="21"/>
                  </a:cubicBezTo>
                  <a:lnTo>
                    <a:pt x="300" y="20369"/>
                  </a:lnTo>
                  <a:cubicBezTo>
                    <a:pt x="100" y="20469"/>
                    <a:pt x="0" y="20703"/>
                    <a:pt x="0" y="20936"/>
                  </a:cubicBezTo>
                  <a:lnTo>
                    <a:pt x="0" y="21337"/>
                  </a:lnTo>
                  <a:cubicBezTo>
                    <a:pt x="0" y="21468"/>
                    <a:pt x="103" y="21558"/>
                    <a:pt x="228" y="21558"/>
                  </a:cubicBezTo>
                  <a:cubicBezTo>
                    <a:pt x="262" y="21558"/>
                    <a:pt x="298" y="21551"/>
                    <a:pt x="334" y="21537"/>
                  </a:cubicBezTo>
                  <a:lnTo>
                    <a:pt x="35692" y="1189"/>
                  </a:lnTo>
                  <a:cubicBezTo>
                    <a:pt x="35892" y="1089"/>
                    <a:pt x="35993" y="855"/>
                    <a:pt x="35993" y="655"/>
                  </a:cubicBezTo>
                  <a:lnTo>
                    <a:pt x="35993" y="222"/>
                  </a:lnTo>
                  <a:cubicBezTo>
                    <a:pt x="35993" y="90"/>
                    <a:pt x="35889" y="0"/>
                    <a:pt x="35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1"/>
            <p:cNvSpPr/>
            <p:nvPr/>
          </p:nvSpPr>
          <p:spPr>
            <a:xfrm>
              <a:off x="3868775" y="1057350"/>
              <a:ext cx="899825" cy="538600"/>
            </a:xfrm>
            <a:custGeom>
              <a:avLst/>
              <a:gdLst/>
              <a:ahLst/>
              <a:cxnLst/>
              <a:rect l="l" t="t" r="r" b="b"/>
              <a:pathLst>
                <a:path w="35993" h="21544" extrusionOk="0">
                  <a:moveTo>
                    <a:pt x="35764" y="0"/>
                  </a:moveTo>
                  <a:cubicBezTo>
                    <a:pt x="35730" y="0"/>
                    <a:pt x="35695" y="7"/>
                    <a:pt x="35659" y="21"/>
                  </a:cubicBezTo>
                  <a:lnTo>
                    <a:pt x="300" y="20369"/>
                  </a:lnTo>
                  <a:cubicBezTo>
                    <a:pt x="100" y="20469"/>
                    <a:pt x="0" y="20669"/>
                    <a:pt x="0" y="20903"/>
                  </a:cubicBezTo>
                  <a:lnTo>
                    <a:pt x="0" y="21336"/>
                  </a:lnTo>
                  <a:cubicBezTo>
                    <a:pt x="0" y="21457"/>
                    <a:pt x="88" y="21543"/>
                    <a:pt x="200" y="21543"/>
                  </a:cubicBezTo>
                  <a:cubicBezTo>
                    <a:pt x="242" y="21543"/>
                    <a:pt x="288" y="21531"/>
                    <a:pt x="334" y="21503"/>
                  </a:cubicBezTo>
                  <a:lnTo>
                    <a:pt x="35692" y="1189"/>
                  </a:lnTo>
                  <a:cubicBezTo>
                    <a:pt x="35892" y="1055"/>
                    <a:pt x="35993" y="855"/>
                    <a:pt x="35993" y="622"/>
                  </a:cubicBezTo>
                  <a:lnTo>
                    <a:pt x="35993" y="221"/>
                  </a:lnTo>
                  <a:cubicBezTo>
                    <a:pt x="35993" y="90"/>
                    <a:pt x="35889" y="0"/>
                    <a:pt x="35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1"/>
            <p:cNvSpPr/>
            <p:nvPr/>
          </p:nvSpPr>
          <p:spPr>
            <a:xfrm>
              <a:off x="3868775" y="1129900"/>
              <a:ext cx="899825" cy="538950"/>
            </a:xfrm>
            <a:custGeom>
              <a:avLst/>
              <a:gdLst/>
              <a:ahLst/>
              <a:cxnLst/>
              <a:rect l="l" t="t" r="r" b="b"/>
              <a:pathLst>
                <a:path w="35993" h="21558" extrusionOk="0">
                  <a:moveTo>
                    <a:pt x="35764" y="0"/>
                  </a:moveTo>
                  <a:cubicBezTo>
                    <a:pt x="35730" y="0"/>
                    <a:pt x="35695" y="7"/>
                    <a:pt x="35659" y="21"/>
                  </a:cubicBezTo>
                  <a:lnTo>
                    <a:pt x="300" y="20369"/>
                  </a:lnTo>
                  <a:cubicBezTo>
                    <a:pt x="100" y="20469"/>
                    <a:pt x="0" y="20669"/>
                    <a:pt x="0" y="20903"/>
                  </a:cubicBezTo>
                  <a:lnTo>
                    <a:pt x="0" y="21336"/>
                  </a:lnTo>
                  <a:cubicBezTo>
                    <a:pt x="0" y="21468"/>
                    <a:pt x="103" y="21558"/>
                    <a:pt x="228" y="21558"/>
                  </a:cubicBezTo>
                  <a:cubicBezTo>
                    <a:pt x="262" y="21558"/>
                    <a:pt x="298" y="21551"/>
                    <a:pt x="334" y="21537"/>
                  </a:cubicBezTo>
                  <a:lnTo>
                    <a:pt x="35692" y="1189"/>
                  </a:lnTo>
                  <a:cubicBezTo>
                    <a:pt x="35892" y="1089"/>
                    <a:pt x="35993" y="855"/>
                    <a:pt x="35993" y="622"/>
                  </a:cubicBezTo>
                  <a:lnTo>
                    <a:pt x="35993" y="221"/>
                  </a:lnTo>
                  <a:cubicBezTo>
                    <a:pt x="35993" y="90"/>
                    <a:pt x="35889" y="0"/>
                    <a:pt x="35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1"/>
            <p:cNvSpPr/>
            <p:nvPr/>
          </p:nvSpPr>
          <p:spPr>
            <a:xfrm>
              <a:off x="3868775" y="1455950"/>
              <a:ext cx="713850" cy="431025"/>
            </a:xfrm>
            <a:custGeom>
              <a:avLst/>
              <a:gdLst/>
              <a:ahLst/>
              <a:cxnLst/>
              <a:rect l="l" t="t" r="r" b="b"/>
              <a:pathLst>
                <a:path w="28554" h="17241" extrusionOk="0">
                  <a:moveTo>
                    <a:pt x="28312" y="1"/>
                  </a:moveTo>
                  <a:cubicBezTo>
                    <a:pt x="28280" y="1"/>
                    <a:pt x="28249" y="8"/>
                    <a:pt x="28220" y="22"/>
                  </a:cubicBezTo>
                  <a:lnTo>
                    <a:pt x="300" y="16067"/>
                  </a:lnTo>
                  <a:cubicBezTo>
                    <a:pt x="100" y="16167"/>
                    <a:pt x="0" y="16367"/>
                    <a:pt x="0" y="16600"/>
                  </a:cubicBezTo>
                  <a:lnTo>
                    <a:pt x="0" y="17034"/>
                  </a:lnTo>
                  <a:cubicBezTo>
                    <a:pt x="0" y="17155"/>
                    <a:pt x="88" y="17241"/>
                    <a:pt x="200" y="17241"/>
                  </a:cubicBezTo>
                  <a:cubicBezTo>
                    <a:pt x="242" y="17241"/>
                    <a:pt x="288" y="17228"/>
                    <a:pt x="334" y="17201"/>
                  </a:cubicBezTo>
                  <a:lnTo>
                    <a:pt x="28220" y="1189"/>
                  </a:lnTo>
                  <a:cubicBezTo>
                    <a:pt x="28420" y="1089"/>
                    <a:pt x="28554" y="856"/>
                    <a:pt x="28554" y="622"/>
                  </a:cubicBezTo>
                  <a:lnTo>
                    <a:pt x="28554" y="222"/>
                  </a:lnTo>
                  <a:cubicBezTo>
                    <a:pt x="28554" y="91"/>
                    <a:pt x="28430" y="1"/>
                    <a:pt x="283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1"/>
            <p:cNvSpPr/>
            <p:nvPr/>
          </p:nvSpPr>
          <p:spPr>
            <a:xfrm>
              <a:off x="3248325" y="2111425"/>
              <a:ext cx="586275" cy="357650"/>
            </a:xfrm>
            <a:custGeom>
              <a:avLst/>
              <a:gdLst/>
              <a:ahLst/>
              <a:cxnLst/>
              <a:rect l="l" t="t" r="r" b="b"/>
              <a:pathLst>
                <a:path w="23451" h="14306" extrusionOk="0">
                  <a:moveTo>
                    <a:pt x="23205" y="1"/>
                  </a:moveTo>
                  <a:cubicBezTo>
                    <a:pt x="23176" y="1"/>
                    <a:pt x="23145" y="7"/>
                    <a:pt x="23117" y="22"/>
                  </a:cubicBezTo>
                  <a:lnTo>
                    <a:pt x="334" y="13131"/>
                  </a:lnTo>
                  <a:cubicBezTo>
                    <a:pt x="134" y="13264"/>
                    <a:pt x="0" y="13465"/>
                    <a:pt x="0" y="13698"/>
                  </a:cubicBezTo>
                  <a:lnTo>
                    <a:pt x="0" y="14098"/>
                  </a:lnTo>
                  <a:cubicBezTo>
                    <a:pt x="0" y="14219"/>
                    <a:pt x="106" y="14305"/>
                    <a:pt x="214" y="14305"/>
                  </a:cubicBezTo>
                  <a:cubicBezTo>
                    <a:pt x="256" y="14305"/>
                    <a:pt x="297" y="14293"/>
                    <a:pt x="334" y="14265"/>
                  </a:cubicBezTo>
                  <a:lnTo>
                    <a:pt x="23117" y="1189"/>
                  </a:lnTo>
                  <a:cubicBezTo>
                    <a:pt x="23317" y="1056"/>
                    <a:pt x="23451" y="856"/>
                    <a:pt x="23451" y="622"/>
                  </a:cubicBezTo>
                  <a:lnTo>
                    <a:pt x="23451" y="222"/>
                  </a:lnTo>
                  <a:cubicBezTo>
                    <a:pt x="23424" y="91"/>
                    <a:pt x="23316" y="1"/>
                    <a:pt x="2320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1"/>
            <p:cNvSpPr/>
            <p:nvPr/>
          </p:nvSpPr>
          <p:spPr>
            <a:xfrm>
              <a:off x="3248325" y="1361250"/>
              <a:ext cx="586275" cy="357975"/>
            </a:xfrm>
            <a:custGeom>
              <a:avLst/>
              <a:gdLst/>
              <a:ahLst/>
              <a:cxnLst/>
              <a:rect l="l" t="t" r="r" b="b"/>
              <a:pathLst>
                <a:path w="23451" h="14319" extrusionOk="0">
                  <a:moveTo>
                    <a:pt x="23237" y="1"/>
                  </a:moveTo>
                  <a:cubicBezTo>
                    <a:pt x="23195" y="1"/>
                    <a:pt x="23154" y="13"/>
                    <a:pt x="23117" y="41"/>
                  </a:cubicBezTo>
                  <a:lnTo>
                    <a:pt x="334" y="13117"/>
                  </a:lnTo>
                  <a:cubicBezTo>
                    <a:pt x="134" y="13250"/>
                    <a:pt x="0" y="13450"/>
                    <a:pt x="0" y="13684"/>
                  </a:cubicBezTo>
                  <a:lnTo>
                    <a:pt x="0" y="14084"/>
                  </a:lnTo>
                  <a:cubicBezTo>
                    <a:pt x="0" y="14211"/>
                    <a:pt x="116" y="14319"/>
                    <a:pt x="231" y="14319"/>
                  </a:cubicBezTo>
                  <a:cubicBezTo>
                    <a:pt x="267" y="14319"/>
                    <a:pt x="302" y="14308"/>
                    <a:pt x="334" y="14284"/>
                  </a:cubicBezTo>
                  <a:lnTo>
                    <a:pt x="23117" y="1175"/>
                  </a:lnTo>
                  <a:cubicBezTo>
                    <a:pt x="23317" y="1075"/>
                    <a:pt x="23451" y="841"/>
                    <a:pt x="23451" y="641"/>
                  </a:cubicBezTo>
                  <a:lnTo>
                    <a:pt x="23451" y="207"/>
                  </a:lnTo>
                  <a:cubicBezTo>
                    <a:pt x="23451" y="86"/>
                    <a:pt x="23345" y="1"/>
                    <a:pt x="2323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1"/>
            <p:cNvSpPr/>
            <p:nvPr/>
          </p:nvSpPr>
          <p:spPr>
            <a:xfrm>
              <a:off x="3248325" y="2312550"/>
              <a:ext cx="1584500" cy="1476450"/>
            </a:xfrm>
            <a:custGeom>
              <a:avLst/>
              <a:gdLst/>
              <a:ahLst/>
              <a:cxnLst/>
              <a:rect l="l" t="t" r="r" b="b"/>
              <a:pathLst>
                <a:path w="63380" h="59058" extrusionOk="0">
                  <a:moveTo>
                    <a:pt x="62482" y="1"/>
                  </a:moveTo>
                  <a:cubicBezTo>
                    <a:pt x="62337" y="1"/>
                    <a:pt x="62187" y="37"/>
                    <a:pt x="62045" y="116"/>
                  </a:cubicBezTo>
                  <a:lnTo>
                    <a:pt x="1335" y="35074"/>
                  </a:lnTo>
                  <a:cubicBezTo>
                    <a:pt x="501" y="35541"/>
                    <a:pt x="0" y="36408"/>
                    <a:pt x="0" y="37342"/>
                  </a:cubicBezTo>
                  <a:lnTo>
                    <a:pt x="0" y="58157"/>
                  </a:lnTo>
                  <a:cubicBezTo>
                    <a:pt x="0" y="58683"/>
                    <a:pt x="413" y="59058"/>
                    <a:pt x="873" y="59058"/>
                  </a:cubicBezTo>
                  <a:cubicBezTo>
                    <a:pt x="1026" y="59058"/>
                    <a:pt x="1185" y="59016"/>
                    <a:pt x="1335" y="58925"/>
                  </a:cubicBezTo>
                  <a:lnTo>
                    <a:pt x="62078" y="23966"/>
                  </a:lnTo>
                  <a:cubicBezTo>
                    <a:pt x="62879" y="23499"/>
                    <a:pt x="63379" y="22632"/>
                    <a:pt x="63379" y="21731"/>
                  </a:cubicBezTo>
                  <a:lnTo>
                    <a:pt x="63379" y="883"/>
                  </a:lnTo>
                  <a:cubicBezTo>
                    <a:pt x="63379" y="374"/>
                    <a:pt x="62952" y="1"/>
                    <a:pt x="62482"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1"/>
            <p:cNvSpPr/>
            <p:nvPr/>
          </p:nvSpPr>
          <p:spPr>
            <a:xfrm>
              <a:off x="3248325" y="2312550"/>
              <a:ext cx="1584500" cy="1476450"/>
            </a:xfrm>
            <a:custGeom>
              <a:avLst/>
              <a:gdLst/>
              <a:ahLst/>
              <a:cxnLst/>
              <a:rect l="l" t="t" r="r" b="b"/>
              <a:pathLst>
                <a:path w="63380" h="59058" extrusionOk="0">
                  <a:moveTo>
                    <a:pt x="62482" y="1"/>
                  </a:moveTo>
                  <a:cubicBezTo>
                    <a:pt x="62337" y="1"/>
                    <a:pt x="62187" y="37"/>
                    <a:pt x="62045" y="116"/>
                  </a:cubicBezTo>
                  <a:lnTo>
                    <a:pt x="1335" y="35074"/>
                  </a:lnTo>
                  <a:cubicBezTo>
                    <a:pt x="501" y="35541"/>
                    <a:pt x="0" y="36408"/>
                    <a:pt x="0" y="37342"/>
                  </a:cubicBezTo>
                  <a:lnTo>
                    <a:pt x="0" y="58157"/>
                  </a:lnTo>
                  <a:cubicBezTo>
                    <a:pt x="0" y="58683"/>
                    <a:pt x="413" y="59058"/>
                    <a:pt x="873" y="59058"/>
                  </a:cubicBezTo>
                  <a:cubicBezTo>
                    <a:pt x="1026" y="59058"/>
                    <a:pt x="1185" y="59016"/>
                    <a:pt x="1335" y="58925"/>
                  </a:cubicBezTo>
                  <a:lnTo>
                    <a:pt x="62078" y="23966"/>
                  </a:lnTo>
                  <a:cubicBezTo>
                    <a:pt x="62879" y="23499"/>
                    <a:pt x="63379" y="22632"/>
                    <a:pt x="63379" y="21731"/>
                  </a:cubicBezTo>
                  <a:lnTo>
                    <a:pt x="63379" y="883"/>
                  </a:lnTo>
                  <a:cubicBezTo>
                    <a:pt x="63379" y="374"/>
                    <a:pt x="62952" y="1"/>
                    <a:pt x="624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1"/>
            <p:cNvSpPr/>
            <p:nvPr/>
          </p:nvSpPr>
          <p:spPr>
            <a:xfrm>
              <a:off x="3308375" y="2956750"/>
              <a:ext cx="517875" cy="734550"/>
            </a:xfrm>
            <a:custGeom>
              <a:avLst/>
              <a:gdLst/>
              <a:ahLst/>
              <a:cxnLst/>
              <a:rect l="l" t="t" r="r" b="b"/>
              <a:pathLst>
                <a:path w="20715" h="29382" extrusionOk="0">
                  <a:moveTo>
                    <a:pt x="20027" y="1"/>
                  </a:moveTo>
                  <a:cubicBezTo>
                    <a:pt x="19910" y="1"/>
                    <a:pt x="19791" y="32"/>
                    <a:pt x="19681" y="100"/>
                  </a:cubicBezTo>
                  <a:lnTo>
                    <a:pt x="1001" y="10807"/>
                  </a:lnTo>
                  <a:cubicBezTo>
                    <a:pt x="367" y="11174"/>
                    <a:pt x="0" y="11841"/>
                    <a:pt x="0" y="12575"/>
                  </a:cubicBezTo>
                  <a:lnTo>
                    <a:pt x="0" y="28687"/>
                  </a:lnTo>
                  <a:cubicBezTo>
                    <a:pt x="0" y="29091"/>
                    <a:pt x="326" y="29381"/>
                    <a:pt x="688" y="29381"/>
                  </a:cubicBezTo>
                  <a:cubicBezTo>
                    <a:pt x="803" y="29381"/>
                    <a:pt x="921" y="29352"/>
                    <a:pt x="1034" y="29287"/>
                  </a:cubicBezTo>
                  <a:lnTo>
                    <a:pt x="19681" y="18546"/>
                  </a:lnTo>
                  <a:cubicBezTo>
                    <a:pt x="20315" y="18179"/>
                    <a:pt x="20715" y="17512"/>
                    <a:pt x="20715" y="16778"/>
                  </a:cubicBezTo>
                  <a:lnTo>
                    <a:pt x="20715" y="667"/>
                  </a:lnTo>
                  <a:cubicBezTo>
                    <a:pt x="20690" y="269"/>
                    <a:pt x="20368" y="1"/>
                    <a:pt x="200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1"/>
            <p:cNvSpPr/>
            <p:nvPr/>
          </p:nvSpPr>
          <p:spPr>
            <a:xfrm>
              <a:off x="3556050" y="3238675"/>
              <a:ext cx="270200" cy="322675"/>
            </a:xfrm>
            <a:custGeom>
              <a:avLst/>
              <a:gdLst/>
              <a:ahLst/>
              <a:cxnLst/>
              <a:rect l="l" t="t" r="r" b="b"/>
              <a:pathLst>
                <a:path w="10808" h="12907" extrusionOk="0">
                  <a:moveTo>
                    <a:pt x="7081" y="0"/>
                  </a:moveTo>
                  <a:cubicBezTo>
                    <a:pt x="6600" y="0"/>
                    <a:pt x="5941" y="499"/>
                    <a:pt x="5604" y="1198"/>
                  </a:cubicBezTo>
                  <a:lnTo>
                    <a:pt x="3269" y="6068"/>
                  </a:lnTo>
                  <a:lnTo>
                    <a:pt x="0" y="12906"/>
                  </a:lnTo>
                  <a:lnTo>
                    <a:pt x="6538" y="9137"/>
                  </a:lnTo>
                  <a:lnTo>
                    <a:pt x="9774" y="7269"/>
                  </a:lnTo>
                  <a:cubicBezTo>
                    <a:pt x="10408" y="6902"/>
                    <a:pt x="10808" y="6235"/>
                    <a:pt x="10808" y="5501"/>
                  </a:cubicBezTo>
                  <a:lnTo>
                    <a:pt x="10808" y="3300"/>
                  </a:lnTo>
                  <a:lnTo>
                    <a:pt x="7439" y="131"/>
                  </a:lnTo>
                  <a:cubicBezTo>
                    <a:pt x="7342" y="41"/>
                    <a:pt x="7219" y="0"/>
                    <a:pt x="708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1"/>
            <p:cNvSpPr/>
            <p:nvPr/>
          </p:nvSpPr>
          <p:spPr>
            <a:xfrm>
              <a:off x="3308375" y="3272750"/>
              <a:ext cx="411150" cy="418550"/>
            </a:xfrm>
            <a:custGeom>
              <a:avLst/>
              <a:gdLst/>
              <a:ahLst/>
              <a:cxnLst/>
              <a:rect l="l" t="t" r="r" b="b"/>
              <a:pathLst>
                <a:path w="16446" h="16742" extrusionOk="0">
                  <a:moveTo>
                    <a:pt x="7868" y="0"/>
                  </a:moveTo>
                  <a:cubicBezTo>
                    <a:pt x="7390" y="0"/>
                    <a:pt x="6746" y="476"/>
                    <a:pt x="6438" y="1169"/>
                  </a:cubicBezTo>
                  <a:lnTo>
                    <a:pt x="0" y="14579"/>
                  </a:lnTo>
                  <a:lnTo>
                    <a:pt x="0" y="16047"/>
                  </a:lnTo>
                  <a:cubicBezTo>
                    <a:pt x="0" y="16451"/>
                    <a:pt x="326" y="16741"/>
                    <a:pt x="688" y="16741"/>
                  </a:cubicBezTo>
                  <a:cubicBezTo>
                    <a:pt x="803" y="16741"/>
                    <a:pt x="921" y="16712"/>
                    <a:pt x="1034" y="16647"/>
                  </a:cubicBezTo>
                  <a:lnTo>
                    <a:pt x="9907" y="11543"/>
                  </a:lnTo>
                  <a:lnTo>
                    <a:pt x="16445" y="7774"/>
                  </a:lnTo>
                  <a:lnTo>
                    <a:pt x="13176" y="4705"/>
                  </a:lnTo>
                  <a:lnTo>
                    <a:pt x="8239" y="135"/>
                  </a:lnTo>
                  <a:cubicBezTo>
                    <a:pt x="8139" y="43"/>
                    <a:pt x="8011" y="0"/>
                    <a:pt x="78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1"/>
            <p:cNvSpPr/>
            <p:nvPr/>
          </p:nvSpPr>
          <p:spPr>
            <a:xfrm>
              <a:off x="3659450" y="3074825"/>
              <a:ext cx="119275" cy="137625"/>
            </a:xfrm>
            <a:custGeom>
              <a:avLst/>
              <a:gdLst/>
              <a:ahLst/>
              <a:cxnLst/>
              <a:rect l="l" t="t" r="r" b="b"/>
              <a:pathLst>
                <a:path w="4771" h="5505" extrusionOk="0">
                  <a:moveTo>
                    <a:pt x="3590" y="1"/>
                  </a:moveTo>
                  <a:cubicBezTo>
                    <a:pt x="3233" y="1"/>
                    <a:pt x="2816" y="123"/>
                    <a:pt x="2369" y="380"/>
                  </a:cubicBezTo>
                  <a:cubicBezTo>
                    <a:pt x="1068" y="1114"/>
                    <a:pt x="1" y="2815"/>
                    <a:pt x="1" y="4116"/>
                  </a:cubicBezTo>
                  <a:cubicBezTo>
                    <a:pt x="1" y="5015"/>
                    <a:pt x="485" y="5505"/>
                    <a:pt x="1198" y="5505"/>
                  </a:cubicBezTo>
                  <a:cubicBezTo>
                    <a:pt x="1544" y="5505"/>
                    <a:pt x="1944" y="5390"/>
                    <a:pt x="2369" y="5150"/>
                  </a:cubicBezTo>
                  <a:cubicBezTo>
                    <a:pt x="3703" y="4383"/>
                    <a:pt x="4771" y="2682"/>
                    <a:pt x="4771" y="1348"/>
                  </a:cubicBezTo>
                  <a:cubicBezTo>
                    <a:pt x="4771" y="482"/>
                    <a:pt x="4299" y="1"/>
                    <a:pt x="359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1"/>
            <p:cNvSpPr/>
            <p:nvPr/>
          </p:nvSpPr>
          <p:spPr>
            <a:xfrm>
              <a:off x="3868775" y="2623475"/>
              <a:ext cx="899825" cy="538100"/>
            </a:xfrm>
            <a:custGeom>
              <a:avLst/>
              <a:gdLst/>
              <a:ahLst/>
              <a:cxnLst/>
              <a:rect l="l" t="t" r="r" b="b"/>
              <a:pathLst>
                <a:path w="35993" h="21524" extrusionOk="0">
                  <a:moveTo>
                    <a:pt x="35764" y="0"/>
                  </a:moveTo>
                  <a:cubicBezTo>
                    <a:pt x="35730" y="0"/>
                    <a:pt x="35695" y="7"/>
                    <a:pt x="35659" y="21"/>
                  </a:cubicBezTo>
                  <a:lnTo>
                    <a:pt x="300" y="20369"/>
                  </a:lnTo>
                  <a:cubicBezTo>
                    <a:pt x="100" y="20469"/>
                    <a:pt x="0" y="20702"/>
                    <a:pt x="0" y="20936"/>
                  </a:cubicBezTo>
                  <a:lnTo>
                    <a:pt x="0" y="21303"/>
                  </a:lnTo>
                  <a:cubicBezTo>
                    <a:pt x="0" y="21434"/>
                    <a:pt x="103" y="21524"/>
                    <a:pt x="228" y="21524"/>
                  </a:cubicBezTo>
                  <a:cubicBezTo>
                    <a:pt x="262" y="21524"/>
                    <a:pt x="298" y="21517"/>
                    <a:pt x="334" y="21503"/>
                  </a:cubicBezTo>
                  <a:lnTo>
                    <a:pt x="35692" y="1188"/>
                  </a:lnTo>
                  <a:cubicBezTo>
                    <a:pt x="35892" y="1055"/>
                    <a:pt x="35993" y="855"/>
                    <a:pt x="35993" y="621"/>
                  </a:cubicBezTo>
                  <a:lnTo>
                    <a:pt x="35993" y="221"/>
                  </a:lnTo>
                  <a:cubicBezTo>
                    <a:pt x="35993" y="90"/>
                    <a:pt x="35889" y="0"/>
                    <a:pt x="35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1"/>
            <p:cNvSpPr/>
            <p:nvPr/>
          </p:nvSpPr>
          <p:spPr>
            <a:xfrm>
              <a:off x="3868775" y="2696375"/>
              <a:ext cx="899825" cy="538600"/>
            </a:xfrm>
            <a:custGeom>
              <a:avLst/>
              <a:gdLst/>
              <a:ahLst/>
              <a:cxnLst/>
              <a:rect l="l" t="t" r="r" b="b"/>
              <a:pathLst>
                <a:path w="35993" h="21544" extrusionOk="0">
                  <a:moveTo>
                    <a:pt x="35793" y="0"/>
                  </a:moveTo>
                  <a:cubicBezTo>
                    <a:pt x="35751" y="0"/>
                    <a:pt x="35705" y="13"/>
                    <a:pt x="35659" y="40"/>
                  </a:cubicBezTo>
                  <a:lnTo>
                    <a:pt x="300" y="20355"/>
                  </a:lnTo>
                  <a:cubicBezTo>
                    <a:pt x="100" y="20488"/>
                    <a:pt x="0" y="20689"/>
                    <a:pt x="0" y="20922"/>
                  </a:cubicBezTo>
                  <a:lnTo>
                    <a:pt x="0" y="21322"/>
                  </a:lnTo>
                  <a:cubicBezTo>
                    <a:pt x="0" y="21453"/>
                    <a:pt x="103" y="21543"/>
                    <a:pt x="228" y="21543"/>
                  </a:cubicBezTo>
                  <a:cubicBezTo>
                    <a:pt x="262" y="21543"/>
                    <a:pt x="298" y="21537"/>
                    <a:pt x="334" y="21522"/>
                  </a:cubicBezTo>
                  <a:lnTo>
                    <a:pt x="35692" y="1175"/>
                  </a:lnTo>
                  <a:cubicBezTo>
                    <a:pt x="35892" y="1074"/>
                    <a:pt x="35993" y="841"/>
                    <a:pt x="35993" y="641"/>
                  </a:cubicBezTo>
                  <a:lnTo>
                    <a:pt x="35993" y="207"/>
                  </a:lnTo>
                  <a:cubicBezTo>
                    <a:pt x="35993" y="86"/>
                    <a:pt x="35905" y="0"/>
                    <a:pt x="35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1"/>
            <p:cNvSpPr/>
            <p:nvPr/>
          </p:nvSpPr>
          <p:spPr>
            <a:xfrm>
              <a:off x="3868775" y="2477875"/>
              <a:ext cx="899825" cy="538600"/>
            </a:xfrm>
            <a:custGeom>
              <a:avLst/>
              <a:gdLst/>
              <a:ahLst/>
              <a:cxnLst/>
              <a:rect l="l" t="t" r="r" b="b"/>
              <a:pathLst>
                <a:path w="35993" h="21544" extrusionOk="0">
                  <a:moveTo>
                    <a:pt x="35793" y="1"/>
                  </a:moveTo>
                  <a:cubicBezTo>
                    <a:pt x="35751" y="1"/>
                    <a:pt x="35705" y="13"/>
                    <a:pt x="35659" y="41"/>
                  </a:cubicBezTo>
                  <a:lnTo>
                    <a:pt x="300" y="20355"/>
                  </a:lnTo>
                  <a:cubicBezTo>
                    <a:pt x="100" y="20489"/>
                    <a:pt x="0" y="20689"/>
                    <a:pt x="0" y="20922"/>
                  </a:cubicBezTo>
                  <a:lnTo>
                    <a:pt x="0" y="21323"/>
                  </a:lnTo>
                  <a:cubicBezTo>
                    <a:pt x="0" y="21454"/>
                    <a:pt x="103" y="21544"/>
                    <a:pt x="228" y="21544"/>
                  </a:cubicBezTo>
                  <a:cubicBezTo>
                    <a:pt x="262" y="21544"/>
                    <a:pt x="298" y="21537"/>
                    <a:pt x="334" y="21523"/>
                  </a:cubicBezTo>
                  <a:lnTo>
                    <a:pt x="35692" y="1175"/>
                  </a:lnTo>
                  <a:cubicBezTo>
                    <a:pt x="35892" y="1075"/>
                    <a:pt x="35993" y="875"/>
                    <a:pt x="35993" y="641"/>
                  </a:cubicBezTo>
                  <a:lnTo>
                    <a:pt x="35993" y="208"/>
                  </a:lnTo>
                  <a:cubicBezTo>
                    <a:pt x="35993" y="87"/>
                    <a:pt x="35905" y="1"/>
                    <a:pt x="357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1"/>
            <p:cNvSpPr/>
            <p:nvPr/>
          </p:nvSpPr>
          <p:spPr>
            <a:xfrm>
              <a:off x="3868775" y="2550450"/>
              <a:ext cx="899825" cy="539050"/>
            </a:xfrm>
            <a:custGeom>
              <a:avLst/>
              <a:gdLst/>
              <a:ahLst/>
              <a:cxnLst/>
              <a:rect l="l" t="t" r="r" b="b"/>
              <a:pathLst>
                <a:path w="35993" h="21562" extrusionOk="0">
                  <a:moveTo>
                    <a:pt x="35790" y="1"/>
                  </a:moveTo>
                  <a:cubicBezTo>
                    <a:pt x="35748" y="1"/>
                    <a:pt x="35704" y="13"/>
                    <a:pt x="35659" y="40"/>
                  </a:cubicBezTo>
                  <a:lnTo>
                    <a:pt x="300" y="20354"/>
                  </a:lnTo>
                  <a:cubicBezTo>
                    <a:pt x="100" y="20488"/>
                    <a:pt x="0" y="20688"/>
                    <a:pt x="0" y="20922"/>
                  </a:cubicBezTo>
                  <a:lnTo>
                    <a:pt x="0" y="21355"/>
                  </a:lnTo>
                  <a:cubicBezTo>
                    <a:pt x="0" y="21476"/>
                    <a:pt x="88" y="21562"/>
                    <a:pt x="200" y="21562"/>
                  </a:cubicBezTo>
                  <a:cubicBezTo>
                    <a:pt x="242" y="21562"/>
                    <a:pt x="288" y="21549"/>
                    <a:pt x="334" y="21522"/>
                  </a:cubicBezTo>
                  <a:lnTo>
                    <a:pt x="35692" y="1207"/>
                  </a:lnTo>
                  <a:cubicBezTo>
                    <a:pt x="35892" y="1074"/>
                    <a:pt x="35993" y="874"/>
                    <a:pt x="35993" y="640"/>
                  </a:cubicBezTo>
                  <a:lnTo>
                    <a:pt x="35993" y="240"/>
                  </a:lnTo>
                  <a:cubicBezTo>
                    <a:pt x="35993" y="94"/>
                    <a:pt x="35903" y="1"/>
                    <a:pt x="357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1"/>
            <p:cNvSpPr/>
            <p:nvPr/>
          </p:nvSpPr>
          <p:spPr>
            <a:xfrm>
              <a:off x="3868775" y="2876525"/>
              <a:ext cx="713850" cy="431000"/>
            </a:xfrm>
            <a:custGeom>
              <a:avLst/>
              <a:gdLst/>
              <a:ahLst/>
              <a:cxnLst/>
              <a:rect l="l" t="t" r="r" b="b"/>
              <a:pathLst>
                <a:path w="28554" h="17240" extrusionOk="0">
                  <a:moveTo>
                    <a:pt x="28337" y="0"/>
                  </a:moveTo>
                  <a:cubicBezTo>
                    <a:pt x="28297" y="0"/>
                    <a:pt x="28256" y="13"/>
                    <a:pt x="28220" y="40"/>
                  </a:cubicBezTo>
                  <a:lnTo>
                    <a:pt x="300" y="16051"/>
                  </a:lnTo>
                  <a:cubicBezTo>
                    <a:pt x="100" y="16184"/>
                    <a:pt x="0" y="16385"/>
                    <a:pt x="0" y="16618"/>
                  </a:cubicBezTo>
                  <a:lnTo>
                    <a:pt x="0" y="17018"/>
                  </a:lnTo>
                  <a:cubicBezTo>
                    <a:pt x="0" y="17150"/>
                    <a:pt x="103" y="17239"/>
                    <a:pt x="228" y="17239"/>
                  </a:cubicBezTo>
                  <a:cubicBezTo>
                    <a:pt x="262" y="17239"/>
                    <a:pt x="298" y="17233"/>
                    <a:pt x="334" y="17219"/>
                  </a:cubicBezTo>
                  <a:lnTo>
                    <a:pt x="28220" y="1207"/>
                  </a:lnTo>
                  <a:cubicBezTo>
                    <a:pt x="28420" y="1074"/>
                    <a:pt x="28554" y="874"/>
                    <a:pt x="28554" y="640"/>
                  </a:cubicBezTo>
                  <a:lnTo>
                    <a:pt x="28554" y="240"/>
                  </a:lnTo>
                  <a:cubicBezTo>
                    <a:pt x="28554" y="93"/>
                    <a:pt x="28447" y="0"/>
                    <a:pt x="283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1"/>
            <p:cNvSpPr/>
            <p:nvPr/>
          </p:nvSpPr>
          <p:spPr>
            <a:xfrm>
              <a:off x="4554250" y="772000"/>
              <a:ext cx="56750" cy="65300"/>
            </a:xfrm>
            <a:custGeom>
              <a:avLst/>
              <a:gdLst/>
              <a:ahLst/>
              <a:cxnLst/>
              <a:rect l="l" t="t" r="r" b="b"/>
              <a:pathLst>
                <a:path w="2270" h="2612" extrusionOk="0">
                  <a:moveTo>
                    <a:pt x="1709" y="1"/>
                  </a:moveTo>
                  <a:cubicBezTo>
                    <a:pt x="1544" y="1"/>
                    <a:pt x="1350" y="53"/>
                    <a:pt x="1135" y="160"/>
                  </a:cubicBezTo>
                  <a:cubicBezTo>
                    <a:pt x="501" y="561"/>
                    <a:pt x="67" y="1228"/>
                    <a:pt x="1" y="1962"/>
                  </a:cubicBezTo>
                  <a:cubicBezTo>
                    <a:pt x="1" y="2382"/>
                    <a:pt x="221" y="2612"/>
                    <a:pt x="554" y="2612"/>
                  </a:cubicBezTo>
                  <a:cubicBezTo>
                    <a:pt x="723" y="2612"/>
                    <a:pt x="921" y="2552"/>
                    <a:pt x="1135" y="2429"/>
                  </a:cubicBezTo>
                  <a:cubicBezTo>
                    <a:pt x="1769" y="2062"/>
                    <a:pt x="2202" y="1395"/>
                    <a:pt x="2269" y="661"/>
                  </a:cubicBezTo>
                  <a:cubicBezTo>
                    <a:pt x="2269" y="231"/>
                    <a:pt x="2055" y="1"/>
                    <a:pt x="1709"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1"/>
            <p:cNvSpPr/>
            <p:nvPr/>
          </p:nvSpPr>
          <p:spPr>
            <a:xfrm>
              <a:off x="4651825" y="715775"/>
              <a:ext cx="56725" cy="65650"/>
            </a:xfrm>
            <a:custGeom>
              <a:avLst/>
              <a:gdLst/>
              <a:ahLst/>
              <a:cxnLst/>
              <a:rect l="l" t="t" r="r" b="b"/>
              <a:pathLst>
                <a:path w="2269" h="2626" extrusionOk="0">
                  <a:moveTo>
                    <a:pt x="1680" y="0"/>
                  </a:moveTo>
                  <a:cubicBezTo>
                    <a:pt x="1516" y="0"/>
                    <a:pt x="1329" y="56"/>
                    <a:pt x="1135" y="174"/>
                  </a:cubicBezTo>
                  <a:cubicBezTo>
                    <a:pt x="468" y="575"/>
                    <a:pt x="67" y="1242"/>
                    <a:pt x="1" y="1976"/>
                  </a:cubicBezTo>
                  <a:cubicBezTo>
                    <a:pt x="1" y="2396"/>
                    <a:pt x="221" y="2626"/>
                    <a:pt x="554" y="2626"/>
                  </a:cubicBezTo>
                  <a:cubicBezTo>
                    <a:pt x="723" y="2626"/>
                    <a:pt x="921" y="2566"/>
                    <a:pt x="1135" y="2443"/>
                  </a:cubicBezTo>
                  <a:cubicBezTo>
                    <a:pt x="1768" y="2076"/>
                    <a:pt x="2169" y="1409"/>
                    <a:pt x="2269" y="675"/>
                  </a:cubicBezTo>
                  <a:cubicBezTo>
                    <a:pt x="2269" y="246"/>
                    <a:pt x="2024" y="0"/>
                    <a:pt x="168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1"/>
            <p:cNvSpPr/>
            <p:nvPr/>
          </p:nvSpPr>
          <p:spPr>
            <a:xfrm>
              <a:off x="4748550" y="659875"/>
              <a:ext cx="56750" cy="65100"/>
            </a:xfrm>
            <a:custGeom>
              <a:avLst/>
              <a:gdLst/>
              <a:ahLst/>
              <a:cxnLst/>
              <a:rect l="l" t="t" r="r" b="b"/>
              <a:pathLst>
                <a:path w="2270" h="2604" extrusionOk="0">
                  <a:moveTo>
                    <a:pt x="1700" y="0"/>
                  </a:moveTo>
                  <a:cubicBezTo>
                    <a:pt x="1534" y="0"/>
                    <a:pt x="1342" y="56"/>
                    <a:pt x="1135" y="176"/>
                  </a:cubicBezTo>
                  <a:cubicBezTo>
                    <a:pt x="501" y="542"/>
                    <a:pt x="68" y="1210"/>
                    <a:pt x="1" y="1943"/>
                  </a:cubicBezTo>
                  <a:cubicBezTo>
                    <a:pt x="1" y="2373"/>
                    <a:pt x="231" y="2603"/>
                    <a:pt x="576" y="2603"/>
                  </a:cubicBezTo>
                  <a:cubicBezTo>
                    <a:pt x="741" y="2603"/>
                    <a:pt x="931" y="2551"/>
                    <a:pt x="1135" y="2444"/>
                  </a:cubicBezTo>
                  <a:cubicBezTo>
                    <a:pt x="1769" y="2044"/>
                    <a:pt x="2203" y="1376"/>
                    <a:pt x="2269" y="643"/>
                  </a:cubicBezTo>
                  <a:cubicBezTo>
                    <a:pt x="2269" y="238"/>
                    <a:pt x="2042" y="0"/>
                    <a:pt x="170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1"/>
            <p:cNvSpPr/>
            <p:nvPr/>
          </p:nvSpPr>
          <p:spPr>
            <a:xfrm>
              <a:off x="4554250" y="772000"/>
              <a:ext cx="56750" cy="65300"/>
            </a:xfrm>
            <a:custGeom>
              <a:avLst/>
              <a:gdLst/>
              <a:ahLst/>
              <a:cxnLst/>
              <a:rect l="l" t="t" r="r" b="b"/>
              <a:pathLst>
                <a:path w="2270" h="2612" extrusionOk="0">
                  <a:moveTo>
                    <a:pt x="1709" y="1"/>
                  </a:moveTo>
                  <a:cubicBezTo>
                    <a:pt x="1544" y="1"/>
                    <a:pt x="1350" y="53"/>
                    <a:pt x="1135" y="160"/>
                  </a:cubicBezTo>
                  <a:cubicBezTo>
                    <a:pt x="501" y="561"/>
                    <a:pt x="67" y="1228"/>
                    <a:pt x="1" y="1962"/>
                  </a:cubicBezTo>
                  <a:cubicBezTo>
                    <a:pt x="1" y="2382"/>
                    <a:pt x="221" y="2612"/>
                    <a:pt x="554" y="2612"/>
                  </a:cubicBezTo>
                  <a:cubicBezTo>
                    <a:pt x="723" y="2612"/>
                    <a:pt x="921" y="2552"/>
                    <a:pt x="1135" y="2429"/>
                  </a:cubicBezTo>
                  <a:cubicBezTo>
                    <a:pt x="1769" y="2062"/>
                    <a:pt x="2202" y="1395"/>
                    <a:pt x="2269" y="661"/>
                  </a:cubicBezTo>
                  <a:cubicBezTo>
                    <a:pt x="2269" y="231"/>
                    <a:pt x="2055" y="1"/>
                    <a:pt x="17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1"/>
            <p:cNvSpPr/>
            <p:nvPr/>
          </p:nvSpPr>
          <p:spPr>
            <a:xfrm>
              <a:off x="4651825" y="715775"/>
              <a:ext cx="56725" cy="65650"/>
            </a:xfrm>
            <a:custGeom>
              <a:avLst/>
              <a:gdLst/>
              <a:ahLst/>
              <a:cxnLst/>
              <a:rect l="l" t="t" r="r" b="b"/>
              <a:pathLst>
                <a:path w="2269" h="2626" extrusionOk="0">
                  <a:moveTo>
                    <a:pt x="1680" y="0"/>
                  </a:moveTo>
                  <a:cubicBezTo>
                    <a:pt x="1516" y="0"/>
                    <a:pt x="1329" y="56"/>
                    <a:pt x="1135" y="174"/>
                  </a:cubicBezTo>
                  <a:cubicBezTo>
                    <a:pt x="468" y="575"/>
                    <a:pt x="67" y="1242"/>
                    <a:pt x="1" y="1976"/>
                  </a:cubicBezTo>
                  <a:cubicBezTo>
                    <a:pt x="1" y="2396"/>
                    <a:pt x="221" y="2626"/>
                    <a:pt x="554" y="2626"/>
                  </a:cubicBezTo>
                  <a:cubicBezTo>
                    <a:pt x="723" y="2626"/>
                    <a:pt x="921" y="2566"/>
                    <a:pt x="1135" y="2443"/>
                  </a:cubicBezTo>
                  <a:cubicBezTo>
                    <a:pt x="1768" y="2076"/>
                    <a:pt x="2169" y="1409"/>
                    <a:pt x="2269" y="675"/>
                  </a:cubicBezTo>
                  <a:cubicBezTo>
                    <a:pt x="2269" y="246"/>
                    <a:pt x="2024" y="0"/>
                    <a:pt x="16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1"/>
            <p:cNvSpPr/>
            <p:nvPr/>
          </p:nvSpPr>
          <p:spPr>
            <a:xfrm>
              <a:off x="4748550" y="659875"/>
              <a:ext cx="56750" cy="65100"/>
            </a:xfrm>
            <a:custGeom>
              <a:avLst/>
              <a:gdLst/>
              <a:ahLst/>
              <a:cxnLst/>
              <a:rect l="l" t="t" r="r" b="b"/>
              <a:pathLst>
                <a:path w="2270" h="2604" extrusionOk="0">
                  <a:moveTo>
                    <a:pt x="1700" y="0"/>
                  </a:moveTo>
                  <a:cubicBezTo>
                    <a:pt x="1534" y="0"/>
                    <a:pt x="1342" y="56"/>
                    <a:pt x="1135" y="176"/>
                  </a:cubicBezTo>
                  <a:cubicBezTo>
                    <a:pt x="501" y="542"/>
                    <a:pt x="68" y="1210"/>
                    <a:pt x="1" y="1943"/>
                  </a:cubicBezTo>
                  <a:cubicBezTo>
                    <a:pt x="1" y="2373"/>
                    <a:pt x="231" y="2603"/>
                    <a:pt x="576" y="2603"/>
                  </a:cubicBezTo>
                  <a:cubicBezTo>
                    <a:pt x="741" y="2603"/>
                    <a:pt x="931" y="2551"/>
                    <a:pt x="1135" y="2444"/>
                  </a:cubicBezTo>
                  <a:cubicBezTo>
                    <a:pt x="1769" y="2044"/>
                    <a:pt x="2203" y="1376"/>
                    <a:pt x="2269" y="643"/>
                  </a:cubicBezTo>
                  <a:cubicBezTo>
                    <a:pt x="2269" y="238"/>
                    <a:pt x="2042" y="0"/>
                    <a:pt x="17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1"/>
            <p:cNvSpPr/>
            <p:nvPr/>
          </p:nvSpPr>
          <p:spPr>
            <a:xfrm>
              <a:off x="3248325" y="1611150"/>
              <a:ext cx="1650375" cy="1526575"/>
            </a:xfrm>
            <a:custGeom>
              <a:avLst/>
              <a:gdLst/>
              <a:ahLst/>
              <a:cxnLst/>
              <a:rect l="l" t="t" r="r" b="b"/>
              <a:pathLst>
                <a:path w="66015" h="61063" extrusionOk="0">
                  <a:moveTo>
                    <a:pt x="63454" y="1"/>
                  </a:moveTo>
                  <a:cubicBezTo>
                    <a:pt x="63301" y="1"/>
                    <a:pt x="63150" y="42"/>
                    <a:pt x="63012" y="118"/>
                  </a:cubicBezTo>
                  <a:lnTo>
                    <a:pt x="1335" y="35610"/>
                  </a:lnTo>
                  <a:cubicBezTo>
                    <a:pt x="501" y="36077"/>
                    <a:pt x="0" y="36978"/>
                    <a:pt x="0" y="37912"/>
                  </a:cubicBezTo>
                  <a:lnTo>
                    <a:pt x="0" y="59061"/>
                  </a:lnTo>
                  <a:cubicBezTo>
                    <a:pt x="0" y="59428"/>
                    <a:pt x="267" y="59761"/>
                    <a:pt x="634" y="59895"/>
                  </a:cubicBezTo>
                  <a:lnTo>
                    <a:pt x="2536" y="61062"/>
                  </a:lnTo>
                  <a:lnTo>
                    <a:pt x="2469" y="59194"/>
                  </a:lnTo>
                  <a:lnTo>
                    <a:pt x="63012" y="24336"/>
                  </a:lnTo>
                  <a:cubicBezTo>
                    <a:pt x="63846" y="23869"/>
                    <a:pt x="64346" y="22968"/>
                    <a:pt x="64346" y="22034"/>
                  </a:cubicBezTo>
                  <a:lnTo>
                    <a:pt x="64346" y="2253"/>
                  </a:lnTo>
                  <a:lnTo>
                    <a:pt x="66014" y="1386"/>
                  </a:lnTo>
                  <a:lnTo>
                    <a:pt x="63979" y="185"/>
                  </a:lnTo>
                  <a:cubicBezTo>
                    <a:pt x="63817" y="59"/>
                    <a:pt x="63634" y="1"/>
                    <a:pt x="6345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1"/>
            <p:cNvSpPr/>
            <p:nvPr/>
          </p:nvSpPr>
          <p:spPr>
            <a:xfrm>
              <a:off x="3300025" y="1642450"/>
              <a:ext cx="1608675" cy="1498400"/>
            </a:xfrm>
            <a:custGeom>
              <a:avLst/>
              <a:gdLst/>
              <a:ahLst/>
              <a:cxnLst/>
              <a:rect l="l" t="t" r="r" b="b"/>
              <a:pathLst>
                <a:path w="64347" h="59936" extrusionOk="0">
                  <a:moveTo>
                    <a:pt x="63474" y="1"/>
                  </a:moveTo>
                  <a:cubicBezTo>
                    <a:pt x="63321" y="1"/>
                    <a:pt x="63162" y="42"/>
                    <a:pt x="63012" y="134"/>
                  </a:cubicBezTo>
                  <a:lnTo>
                    <a:pt x="1335" y="35593"/>
                  </a:lnTo>
                  <a:cubicBezTo>
                    <a:pt x="534" y="36060"/>
                    <a:pt x="1" y="36960"/>
                    <a:pt x="1" y="37894"/>
                  </a:cubicBezTo>
                  <a:lnTo>
                    <a:pt x="1" y="59043"/>
                  </a:lnTo>
                  <a:cubicBezTo>
                    <a:pt x="1" y="59376"/>
                    <a:pt x="201" y="59677"/>
                    <a:pt x="468" y="59810"/>
                  </a:cubicBezTo>
                  <a:cubicBezTo>
                    <a:pt x="618" y="59893"/>
                    <a:pt x="776" y="59935"/>
                    <a:pt x="930" y="59935"/>
                  </a:cubicBezTo>
                  <a:cubicBezTo>
                    <a:pt x="1085" y="59935"/>
                    <a:pt x="1235" y="59893"/>
                    <a:pt x="1368" y="59810"/>
                  </a:cubicBezTo>
                  <a:lnTo>
                    <a:pt x="63046" y="24318"/>
                  </a:lnTo>
                  <a:cubicBezTo>
                    <a:pt x="63846" y="23851"/>
                    <a:pt x="64347" y="22984"/>
                    <a:pt x="64347" y="22050"/>
                  </a:cubicBezTo>
                  <a:lnTo>
                    <a:pt x="64347" y="901"/>
                  </a:lnTo>
                  <a:cubicBezTo>
                    <a:pt x="64347" y="376"/>
                    <a:pt x="63934" y="1"/>
                    <a:pt x="63474"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1"/>
            <p:cNvSpPr/>
            <p:nvPr/>
          </p:nvSpPr>
          <p:spPr>
            <a:xfrm>
              <a:off x="3300025" y="1642450"/>
              <a:ext cx="1608675" cy="1498250"/>
            </a:xfrm>
            <a:custGeom>
              <a:avLst/>
              <a:gdLst/>
              <a:ahLst/>
              <a:cxnLst/>
              <a:rect l="l" t="t" r="r" b="b"/>
              <a:pathLst>
                <a:path w="64347" h="59930" extrusionOk="0">
                  <a:moveTo>
                    <a:pt x="63474" y="1"/>
                  </a:moveTo>
                  <a:cubicBezTo>
                    <a:pt x="63321" y="1"/>
                    <a:pt x="63162" y="42"/>
                    <a:pt x="63012" y="134"/>
                  </a:cubicBezTo>
                  <a:lnTo>
                    <a:pt x="1335" y="35593"/>
                  </a:lnTo>
                  <a:cubicBezTo>
                    <a:pt x="534" y="36060"/>
                    <a:pt x="1" y="36960"/>
                    <a:pt x="1" y="37894"/>
                  </a:cubicBezTo>
                  <a:lnTo>
                    <a:pt x="1" y="59043"/>
                  </a:lnTo>
                  <a:cubicBezTo>
                    <a:pt x="1" y="59572"/>
                    <a:pt x="438" y="59929"/>
                    <a:pt x="911" y="59929"/>
                  </a:cubicBezTo>
                  <a:cubicBezTo>
                    <a:pt x="1064" y="59929"/>
                    <a:pt x="1221" y="59892"/>
                    <a:pt x="1368" y="59810"/>
                  </a:cubicBezTo>
                  <a:lnTo>
                    <a:pt x="63046" y="24318"/>
                  </a:lnTo>
                  <a:cubicBezTo>
                    <a:pt x="63846" y="23851"/>
                    <a:pt x="64347" y="22984"/>
                    <a:pt x="64347" y="22016"/>
                  </a:cubicBezTo>
                  <a:lnTo>
                    <a:pt x="64347" y="901"/>
                  </a:lnTo>
                  <a:cubicBezTo>
                    <a:pt x="64347" y="376"/>
                    <a:pt x="63934" y="1"/>
                    <a:pt x="634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1"/>
            <p:cNvSpPr/>
            <p:nvPr/>
          </p:nvSpPr>
          <p:spPr>
            <a:xfrm>
              <a:off x="3360900" y="2295450"/>
              <a:ext cx="525400" cy="746200"/>
            </a:xfrm>
            <a:custGeom>
              <a:avLst/>
              <a:gdLst/>
              <a:ahLst/>
              <a:cxnLst/>
              <a:rect l="l" t="t" r="r" b="b"/>
              <a:pathLst>
                <a:path w="21016" h="29848" extrusionOk="0">
                  <a:moveTo>
                    <a:pt x="20343" y="1"/>
                  </a:moveTo>
                  <a:cubicBezTo>
                    <a:pt x="20223" y="1"/>
                    <a:pt x="20099" y="32"/>
                    <a:pt x="19982" y="99"/>
                  </a:cubicBezTo>
                  <a:lnTo>
                    <a:pt x="1035" y="11007"/>
                  </a:lnTo>
                  <a:cubicBezTo>
                    <a:pt x="401" y="11374"/>
                    <a:pt x="1" y="12041"/>
                    <a:pt x="1" y="12775"/>
                  </a:cubicBezTo>
                  <a:lnTo>
                    <a:pt x="1" y="29153"/>
                  </a:lnTo>
                  <a:cubicBezTo>
                    <a:pt x="1" y="29558"/>
                    <a:pt x="327" y="29848"/>
                    <a:pt x="688" y="29848"/>
                  </a:cubicBezTo>
                  <a:cubicBezTo>
                    <a:pt x="803" y="29848"/>
                    <a:pt x="922" y="29818"/>
                    <a:pt x="1035" y="29754"/>
                  </a:cubicBezTo>
                  <a:lnTo>
                    <a:pt x="20015" y="18846"/>
                  </a:lnTo>
                  <a:cubicBezTo>
                    <a:pt x="20649" y="18479"/>
                    <a:pt x="21016" y="17779"/>
                    <a:pt x="21016" y="17045"/>
                  </a:cubicBezTo>
                  <a:lnTo>
                    <a:pt x="21016" y="700"/>
                  </a:lnTo>
                  <a:cubicBezTo>
                    <a:pt x="21016" y="276"/>
                    <a:pt x="20699" y="1"/>
                    <a:pt x="203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1"/>
            <p:cNvSpPr/>
            <p:nvPr/>
          </p:nvSpPr>
          <p:spPr>
            <a:xfrm>
              <a:off x="3611925" y="2582375"/>
              <a:ext cx="275225" cy="327675"/>
            </a:xfrm>
            <a:custGeom>
              <a:avLst/>
              <a:gdLst/>
              <a:ahLst/>
              <a:cxnLst/>
              <a:rect l="l" t="t" r="r" b="b"/>
              <a:pathLst>
                <a:path w="11009" h="13107" extrusionOk="0">
                  <a:moveTo>
                    <a:pt x="7214" y="0"/>
                  </a:moveTo>
                  <a:cubicBezTo>
                    <a:pt x="6733" y="0"/>
                    <a:pt x="6074" y="498"/>
                    <a:pt x="5738" y="1198"/>
                  </a:cubicBezTo>
                  <a:lnTo>
                    <a:pt x="3336" y="6168"/>
                  </a:lnTo>
                  <a:lnTo>
                    <a:pt x="0" y="13107"/>
                  </a:lnTo>
                  <a:lnTo>
                    <a:pt x="6672" y="9270"/>
                  </a:lnTo>
                  <a:lnTo>
                    <a:pt x="9974" y="7369"/>
                  </a:lnTo>
                  <a:cubicBezTo>
                    <a:pt x="10608" y="7002"/>
                    <a:pt x="11008" y="6335"/>
                    <a:pt x="11008" y="5601"/>
                  </a:cubicBezTo>
                  <a:lnTo>
                    <a:pt x="11008" y="3333"/>
                  </a:lnTo>
                  <a:lnTo>
                    <a:pt x="7572" y="131"/>
                  </a:lnTo>
                  <a:cubicBezTo>
                    <a:pt x="7475" y="41"/>
                    <a:pt x="7352" y="0"/>
                    <a:pt x="721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1"/>
            <p:cNvSpPr/>
            <p:nvPr/>
          </p:nvSpPr>
          <p:spPr>
            <a:xfrm>
              <a:off x="3611925" y="2582375"/>
              <a:ext cx="275225" cy="327675"/>
            </a:xfrm>
            <a:custGeom>
              <a:avLst/>
              <a:gdLst/>
              <a:ahLst/>
              <a:cxnLst/>
              <a:rect l="l" t="t" r="r" b="b"/>
              <a:pathLst>
                <a:path w="11009" h="13107" extrusionOk="0">
                  <a:moveTo>
                    <a:pt x="7214" y="0"/>
                  </a:moveTo>
                  <a:cubicBezTo>
                    <a:pt x="6733" y="0"/>
                    <a:pt x="6074" y="498"/>
                    <a:pt x="5738" y="1198"/>
                  </a:cubicBezTo>
                  <a:lnTo>
                    <a:pt x="3336" y="6168"/>
                  </a:lnTo>
                  <a:lnTo>
                    <a:pt x="0" y="13107"/>
                  </a:lnTo>
                  <a:lnTo>
                    <a:pt x="6672" y="9270"/>
                  </a:lnTo>
                  <a:lnTo>
                    <a:pt x="9974" y="7369"/>
                  </a:lnTo>
                  <a:cubicBezTo>
                    <a:pt x="10608" y="7002"/>
                    <a:pt x="11008" y="6335"/>
                    <a:pt x="11008" y="5601"/>
                  </a:cubicBezTo>
                  <a:lnTo>
                    <a:pt x="11008" y="3333"/>
                  </a:lnTo>
                  <a:lnTo>
                    <a:pt x="7572" y="131"/>
                  </a:lnTo>
                  <a:cubicBezTo>
                    <a:pt x="7475" y="41"/>
                    <a:pt x="7352" y="0"/>
                    <a:pt x="72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1"/>
            <p:cNvSpPr/>
            <p:nvPr/>
          </p:nvSpPr>
          <p:spPr>
            <a:xfrm>
              <a:off x="3360900" y="2616925"/>
              <a:ext cx="417825" cy="424725"/>
            </a:xfrm>
            <a:custGeom>
              <a:avLst/>
              <a:gdLst/>
              <a:ahLst/>
              <a:cxnLst/>
              <a:rect l="l" t="t" r="r" b="b"/>
              <a:pathLst>
                <a:path w="16713" h="16989" extrusionOk="0">
                  <a:moveTo>
                    <a:pt x="7993" y="1"/>
                  </a:moveTo>
                  <a:cubicBezTo>
                    <a:pt x="7514" y="1"/>
                    <a:pt x="6870" y="495"/>
                    <a:pt x="6539" y="1184"/>
                  </a:cubicBezTo>
                  <a:lnTo>
                    <a:pt x="1" y="14827"/>
                  </a:lnTo>
                  <a:lnTo>
                    <a:pt x="1" y="16294"/>
                  </a:lnTo>
                  <a:cubicBezTo>
                    <a:pt x="1" y="16699"/>
                    <a:pt x="327" y="16989"/>
                    <a:pt x="688" y="16989"/>
                  </a:cubicBezTo>
                  <a:cubicBezTo>
                    <a:pt x="803" y="16989"/>
                    <a:pt x="922" y="16959"/>
                    <a:pt x="1035" y="16895"/>
                  </a:cubicBezTo>
                  <a:lnTo>
                    <a:pt x="10041" y="11725"/>
                  </a:lnTo>
                  <a:lnTo>
                    <a:pt x="16713" y="7888"/>
                  </a:lnTo>
                  <a:lnTo>
                    <a:pt x="13377" y="4786"/>
                  </a:lnTo>
                  <a:lnTo>
                    <a:pt x="8373" y="150"/>
                  </a:lnTo>
                  <a:cubicBezTo>
                    <a:pt x="8271" y="48"/>
                    <a:pt x="8140" y="1"/>
                    <a:pt x="799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1"/>
            <p:cNvSpPr/>
            <p:nvPr/>
          </p:nvSpPr>
          <p:spPr>
            <a:xfrm>
              <a:off x="3717000" y="2415450"/>
              <a:ext cx="121775" cy="140250"/>
            </a:xfrm>
            <a:custGeom>
              <a:avLst/>
              <a:gdLst/>
              <a:ahLst/>
              <a:cxnLst/>
              <a:rect l="l" t="t" r="r" b="b"/>
              <a:pathLst>
                <a:path w="4871" h="5610" extrusionOk="0">
                  <a:moveTo>
                    <a:pt x="3638" y="0"/>
                  </a:moveTo>
                  <a:cubicBezTo>
                    <a:pt x="3282" y="0"/>
                    <a:pt x="2871" y="119"/>
                    <a:pt x="2435" y="370"/>
                  </a:cubicBezTo>
                  <a:cubicBezTo>
                    <a:pt x="1101" y="1137"/>
                    <a:pt x="0" y="2871"/>
                    <a:pt x="0" y="4206"/>
                  </a:cubicBezTo>
                  <a:cubicBezTo>
                    <a:pt x="0" y="5104"/>
                    <a:pt x="499" y="5609"/>
                    <a:pt x="1233" y="5609"/>
                  </a:cubicBezTo>
                  <a:cubicBezTo>
                    <a:pt x="1588" y="5609"/>
                    <a:pt x="1999" y="5490"/>
                    <a:pt x="2435" y="5240"/>
                  </a:cubicBezTo>
                  <a:cubicBezTo>
                    <a:pt x="3770" y="4473"/>
                    <a:pt x="4870" y="2738"/>
                    <a:pt x="4870" y="1404"/>
                  </a:cubicBezTo>
                  <a:cubicBezTo>
                    <a:pt x="4870" y="505"/>
                    <a:pt x="4371" y="0"/>
                    <a:pt x="363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1"/>
            <p:cNvSpPr/>
            <p:nvPr/>
          </p:nvSpPr>
          <p:spPr>
            <a:xfrm>
              <a:off x="3929650" y="1957525"/>
              <a:ext cx="914000" cy="546925"/>
            </a:xfrm>
            <a:custGeom>
              <a:avLst/>
              <a:gdLst/>
              <a:ahLst/>
              <a:cxnLst/>
              <a:rect l="l" t="t" r="r" b="b"/>
              <a:pathLst>
                <a:path w="36560" h="21877" extrusionOk="0">
                  <a:moveTo>
                    <a:pt x="36360" y="0"/>
                  </a:moveTo>
                  <a:cubicBezTo>
                    <a:pt x="36318" y="0"/>
                    <a:pt x="36272" y="12"/>
                    <a:pt x="36226" y="40"/>
                  </a:cubicBezTo>
                  <a:lnTo>
                    <a:pt x="334" y="20655"/>
                  </a:lnTo>
                  <a:cubicBezTo>
                    <a:pt x="134" y="20788"/>
                    <a:pt x="0" y="20988"/>
                    <a:pt x="0" y="21222"/>
                  </a:cubicBezTo>
                  <a:lnTo>
                    <a:pt x="0" y="21655"/>
                  </a:lnTo>
                  <a:cubicBezTo>
                    <a:pt x="0" y="21787"/>
                    <a:pt x="124" y="21876"/>
                    <a:pt x="242" y="21876"/>
                  </a:cubicBezTo>
                  <a:cubicBezTo>
                    <a:pt x="274" y="21876"/>
                    <a:pt x="305" y="21870"/>
                    <a:pt x="334" y="21856"/>
                  </a:cubicBezTo>
                  <a:lnTo>
                    <a:pt x="36259" y="1207"/>
                  </a:lnTo>
                  <a:cubicBezTo>
                    <a:pt x="36460" y="1074"/>
                    <a:pt x="36560" y="874"/>
                    <a:pt x="36560" y="640"/>
                  </a:cubicBezTo>
                  <a:lnTo>
                    <a:pt x="36560" y="207"/>
                  </a:lnTo>
                  <a:cubicBezTo>
                    <a:pt x="36560" y="86"/>
                    <a:pt x="36472" y="0"/>
                    <a:pt x="363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1"/>
            <p:cNvSpPr/>
            <p:nvPr/>
          </p:nvSpPr>
          <p:spPr>
            <a:xfrm>
              <a:off x="3929650" y="2031025"/>
              <a:ext cx="914650" cy="546800"/>
            </a:xfrm>
            <a:custGeom>
              <a:avLst/>
              <a:gdLst/>
              <a:ahLst/>
              <a:cxnLst/>
              <a:rect l="l" t="t" r="r" b="b"/>
              <a:pathLst>
                <a:path w="36586" h="21872" extrusionOk="0">
                  <a:moveTo>
                    <a:pt x="36348" y="1"/>
                  </a:moveTo>
                  <a:cubicBezTo>
                    <a:pt x="36308" y="1"/>
                    <a:pt x="36266" y="11"/>
                    <a:pt x="36226" y="35"/>
                  </a:cubicBezTo>
                  <a:lnTo>
                    <a:pt x="334" y="20683"/>
                  </a:lnTo>
                  <a:cubicBezTo>
                    <a:pt x="134" y="20784"/>
                    <a:pt x="0" y="21017"/>
                    <a:pt x="0" y="21251"/>
                  </a:cubicBezTo>
                  <a:lnTo>
                    <a:pt x="0" y="21651"/>
                  </a:lnTo>
                  <a:cubicBezTo>
                    <a:pt x="0" y="21782"/>
                    <a:pt x="124" y="21872"/>
                    <a:pt x="242" y="21872"/>
                  </a:cubicBezTo>
                  <a:cubicBezTo>
                    <a:pt x="274" y="21872"/>
                    <a:pt x="305" y="21865"/>
                    <a:pt x="334" y="21851"/>
                  </a:cubicBezTo>
                  <a:lnTo>
                    <a:pt x="36259" y="1236"/>
                  </a:lnTo>
                  <a:cubicBezTo>
                    <a:pt x="36460" y="1103"/>
                    <a:pt x="36560" y="869"/>
                    <a:pt x="36560" y="669"/>
                  </a:cubicBezTo>
                  <a:lnTo>
                    <a:pt x="36560" y="236"/>
                  </a:lnTo>
                  <a:cubicBezTo>
                    <a:pt x="36585" y="109"/>
                    <a:pt x="36475" y="1"/>
                    <a:pt x="363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1"/>
            <p:cNvSpPr/>
            <p:nvPr/>
          </p:nvSpPr>
          <p:spPr>
            <a:xfrm>
              <a:off x="3929650" y="1809550"/>
              <a:ext cx="914000" cy="546925"/>
            </a:xfrm>
            <a:custGeom>
              <a:avLst/>
              <a:gdLst/>
              <a:ahLst/>
              <a:cxnLst/>
              <a:rect l="l" t="t" r="r" b="b"/>
              <a:pathLst>
                <a:path w="36560" h="21877" extrusionOk="0">
                  <a:moveTo>
                    <a:pt x="36331" y="0"/>
                  </a:moveTo>
                  <a:cubicBezTo>
                    <a:pt x="36297" y="0"/>
                    <a:pt x="36262" y="7"/>
                    <a:pt x="36226" y="21"/>
                  </a:cubicBezTo>
                  <a:lnTo>
                    <a:pt x="334" y="20669"/>
                  </a:lnTo>
                  <a:cubicBezTo>
                    <a:pt x="134" y="20803"/>
                    <a:pt x="0" y="21003"/>
                    <a:pt x="0" y="21237"/>
                  </a:cubicBezTo>
                  <a:lnTo>
                    <a:pt x="0" y="21670"/>
                  </a:lnTo>
                  <a:cubicBezTo>
                    <a:pt x="0" y="21791"/>
                    <a:pt x="105" y="21877"/>
                    <a:pt x="214" y="21877"/>
                  </a:cubicBezTo>
                  <a:cubicBezTo>
                    <a:pt x="255" y="21877"/>
                    <a:pt x="297" y="21865"/>
                    <a:pt x="334" y="21837"/>
                  </a:cubicBezTo>
                  <a:lnTo>
                    <a:pt x="36259" y="1189"/>
                  </a:lnTo>
                  <a:cubicBezTo>
                    <a:pt x="36460" y="1089"/>
                    <a:pt x="36560" y="889"/>
                    <a:pt x="36560" y="655"/>
                  </a:cubicBezTo>
                  <a:lnTo>
                    <a:pt x="36560" y="221"/>
                  </a:lnTo>
                  <a:cubicBezTo>
                    <a:pt x="36560" y="90"/>
                    <a:pt x="36457" y="0"/>
                    <a:pt x="363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1"/>
            <p:cNvSpPr/>
            <p:nvPr/>
          </p:nvSpPr>
          <p:spPr>
            <a:xfrm>
              <a:off x="3929650" y="1883425"/>
              <a:ext cx="914000" cy="546800"/>
            </a:xfrm>
            <a:custGeom>
              <a:avLst/>
              <a:gdLst/>
              <a:ahLst/>
              <a:cxnLst/>
              <a:rect l="l" t="t" r="r" b="b"/>
              <a:pathLst>
                <a:path w="36560" h="21872" extrusionOk="0">
                  <a:moveTo>
                    <a:pt x="36343" y="1"/>
                  </a:moveTo>
                  <a:cubicBezTo>
                    <a:pt x="36306" y="1"/>
                    <a:pt x="36266" y="11"/>
                    <a:pt x="36226" y="35"/>
                  </a:cubicBezTo>
                  <a:lnTo>
                    <a:pt x="334" y="20683"/>
                  </a:lnTo>
                  <a:cubicBezTo>
                    <a:pt x="134" y="20783"/>
                    <a:pt x="0" y="21017"/>
                    <a:pt x="0" y="21250"/>
                  </a:cubicBezTo>
                  <a:lnTo>
                    <a:pt x="0" y="21651"/>
                  </a:lnTo>
                  <a:cubicBezTo>
                    <a:pt x="0" y="21782"/>
                    <a:pt x="124" y="21872"/>
                    <a:pt x="242" y="21872"/>
                  </a:cubicBezTo>
                  <a:cubicBezTo>
                    <a:pt x="274" y="21872"/>
                    <a:pt x="305" y="21865"/>
                    <a:pt x="334" y="21851"/>
                  </a:cubicBezTo>
                  <a:lnTo>
                    <a:pt x="36259" y="1203"/>
                  </a:lnTo>
                  <a:cubicBezTo>
                    <a:pt x="36460" y="1103"/>
                    <a:pt x="36560" y="869"/>
                    <a:pt x="36560" y="636"/>
                  </a:cubicBezTo>
                  <a:lnTo>
                    <a:pt x="36560" y="235"/>
                  </a:lnTo>
                  <a:cubicBezTo>
                    <a:pt x="36560" y="108"/>
                    <a:pt x="36463" y="1"/>
                    <a:pt x="363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1"/>
            <p:cNvSpPr/>
            <p:nvPr/>
          </p:nvSpPr>
          <p:spPr>
            <a:xfrm>
              <a:off x="3929650" y="2214500"/>
              <a:ext cx="724700" cy="437550"/>
            </a:xfrm>
            <a:custGeom>
              <a:avLst/>
              <a:gdLst/>
              <a:ahLst/>
              <a:cxnLst/>
              <a:rect l="l" t="t" r="r" b="b"/>
              <a:pathLst>
                <a:path w="28988" h="17502" extrusionOk="0">
                  <a:moveTo>
                    <a:pt x="28771" y="0"/>
                  </a:moveTo>
                  <a:cubicBezTo>
                    <a:pt x="28734" y="0"/>
                    <a:pt x="28694" y="11"/>
                    <a:pt x="28654" y="35"/>
                  </a:cubicBezTo>
                  <a:lnTo>
                    <a:pt x="334" y="16280"/>
                  </a:lnTo>
                  <a:cubicBezTo>
                    <a:pt x="134" y="16413"/>
                    <a:pt x="0" y="16613"/>
                    <a:pt x="0" y="16880"/>
                  </a:cubicBezTo>
                  <a:lnTo>
                    <a:pt x="0" y="17281"/>
                  </a:lnTo>
                  <a:cubicBezTo>
                    <a:pt x="0" y="17412"/>
                    <a:pt x="124" y="17502"/>
                    <a:pt x="242" y="17502"/>
                  </a:cubicBezTo>
                  <a:cubicBezTo>
                    <a:pt x="274" y="17502"/>
                    <a:pt x="305" y="17495"/>
                    <a:pt x="334" y="17481"/>
                  </a:cubicBezTo>
                  <a:lnTo>
                    <a:pt x="28687" y="1202"/>
                  </a:lnTo>
                  <a:cubicBezTo>
                    <a:pt x="28888" y="1102"/>
                    <a:pt x="28988" y="869"/>
                    <a:pt x="28988" y="635"/>
                  </a:cubicBezTo>
                  <a:lnTo>
                    <a:pt x="28988" y="235"/>
                  </a:lnTo>
                  <a:cubicBezTo>
                    <a:pt x="28988" y="108"/>
                    <a:pt x="28891" y="0"/>
                    <a:pt x="287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1"/>
            <p:cNvSpPr/>
            <p:nvPr/>
          </p:nvSpPr>
          <p:spPr>
            <a:xfrm>
              <a:off x="4937025" y="4393450"/>
              <a:ext cx="110100" cy="211150"/>
            </a:xfrm>
            <a:custGeom>
              <a:avLst/>
              <a:gdLst/>
              <a:ahLst/>
              <a:cxnLst/>
              <a:rect l="l" t="t" r="r" b="b"/>
              <a:pathLst>
                <a:path w="4404" h="8446" extrusionOk="0">
                  <a:moveTo>
                    <a:pt x="3441" y="1"/>
                  </a:moveTo>
                  <a:cubicBezTo>
                    <a:pt x="2976" y="1"/>
                    <a:pt x="2521" y="100"/>
                    <a:pt x="2102" y="273"/>
                  </a:cubicBezTo>
                  <a:cubicBezTo>
                    <a:pt x="1302" y="673"/>
                    <a:pt x="334" y="2941"/>
                    <a:pt x="334" y="2941"/>
                  </a:cubicBezTo>
                  <a:lnTo>
                    <a:pt x="1" y="8445"/>
                  </a:lnTo>
                  <a:cubicBezTo>
                    <a:pt x="1" y="8445"/>
                    <a:pt x="3436" y="6911"/>
                    <a:pt x="3703" y="6511"/>
                  </a:cubicBezTo>
                  <a:cubicBezTo>
                    <a:pt x="3937" y="6110"/>
                    <a:pt x="3637" y="4409"/>
                    <a:pt x="3737" y="3642"/>
                  </a:cubicBezTo>
                  <a:cubicBezTo>
                    <a:pt x="3870" y="2875"/>
                    <a:pt x="4304" y="1674"/>
                    <a:pt x="4370" y="940"/>
                  </a:cubicBezTo>
                  <a:cubicBezTo>
                    <a:pt x="4404" y="206"/>
                    <a:pt x="3937" y="39"/>
                    <a:pt x="3937" y="39"/>
                  </a:cubicBezTo>
                  <a:cubicBezTo>
                    <a:pt x="3771" y="13"/>
                    <a:pt x="3606" y="1"/>
                    <a:pt x="3441"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1"/>
            <p:cNvSpPr/>
            <p:nvPr/>
          </p:nvSpPr>
          <p:spPr>
            <a:xfrm>
              <a:off x="4937025" y="4393450"/>
              <a:ext cx="110100" cy="211150"/>
            </a:xfrm>
            <a:custGeom>
              <a:avLst/>
              <a:gdLst/>
              <a:ahLst/>
              <a:cxnLst/>
              <a:rect l="l" t="t" r="r" b="b"/>
              <a:pathLst>
                <a:path w="4404" h="8446" extrusionOk="0">
                  <a:moveTo>
                    <a:pt x="3441" y="1"/>
                  </a:moveTo>
                  <a:cubicBezTo>
                    <a:pt x="2976" y="1"/>
                    <a:pt x="2521" y="100"/>
                    <a:pt x="2102" y="273"/>
                  </a:cubicBezTo>
                  <a:cubicBezTo>
                    <a:pt x="1302" y="673"/>
                    <a:pt x="334" y="2941"/>
                    <a:pt x="334" y="2941"/>
                  </a:cubicBezTo>
                  <a:lnTo>
                    <a:pt x="1" y="8445"/>
                  </a:lnTo>
                  <a:cubicBezTo>
                    <a:pt x="1" y="8445"/>
                    <a:pt x="3436" y="6911"/>
                    <a:pt x="3703" y="6511"/>
                  </a:cubicBezTo>
                  <a:cubicBezTo>
                    <a:pt x="3937" y="6110"/>
                    <a:pt x="3637" y="4409"/>
                    <a:pt x="3737" y="3642"/>
                  </a:cubicBezTo>
                  <a:cubicBezTo>
                    <a:pt x="3870" y="2875"/>
                    <a:pt x="4304" y="1674"/>
                    <a:pt x="4370" y="940"/>
                  </a:cubicBezTo>
                  <a:cubicBezTo>
                    <a:pt x="4404" y="206"/>
                    <a:pt x="3937" y="39"/>
                    <a:pt x="3937" y="39"/>
                  </a:cubicBezTo>
                  <a:cubicBezTo>
                    <a:pt x="3771" y="13"/>
                    <a:pt x="3606" y="1"/>
                    <a:pt x="344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1"/>
            <p:cNvSpPr/>
            <p:nvPr/>
          </p:nvSpPr>
          <p:spPr>
            <a:xfrm>
              <a:off x="4845300" y="4384425"/>
              <a:ext cx="190150" cy="225150"/>
            </a:xfrm>
            <a:custGeom>
              <a:avLst/>
              <a:gdLst/>
              <a:ahLst/>
              <a:cxnLst/>
              <a:rect l="l" t="t" r="r" b="b"/>
              <a:pathLst>
                <a:path w="7606" h="9006" extrusionOk="0">
                  <a:moveTo>
                    <a:pt x="4971" y="0"/>
                  </a:moveTo>
                  <a:cubicBezTo>
                    <a:pt x="4971" y="0"/>
                    <a:pt x="3937" y="2001"/>
                    <a:pt x="3937" y="2068"/>
                  </a:cubicBezTo>
                  <a:cubicBezTo>
                    <a:pt x="3937" y="2102"/>
                    <a:pt x="3069" y="6638"/>
                    <a:pt x="3069" y="6638"/>
                  </a:cubicBezTo>
                  <a:cubicBezTo>
                    <a:pt x="3069" y="6638"/>
                    <a:pt x="2995" y="6637"/>
                    <a:pt x="2871" y="6637"/>
                  </a:cubicBezTo>
                  <a:cubicBezTo>
                    <a:pt x="2247" y="6637"/>
                    <a:pt x="362" y="6660"/>
                    <a:pt x="167" y="6938"/>
                  </a:cubicBezTo>
                  <a:cubicBezTo>
                    <a:pt x="34" y="7272"/>
                    <a:pt x="0" y="7606"/>
                    <a:pt x="100" y="7939"/>
                  </a:cubicBezTo>
                  <a:cubicBezTo>
                    <a:pt x="667" y="8532"/>
                    <a:pt x="1792" y="9005"/>
                    <a:pt x="2751" y="9005"/>
                  </a:cubicBezTo>
                  <a:cubicBezTo>
                    <a:pt x="3033" y="9005"/>
                    <a:pt x="3301" y="8964"/>
                    <a:pt x="3536" y="8873"/>
                  </a:cubicBezTo>
                  <a:cubicBezTo>
                    <a:pt x="4570" y="8506"/>
                    <a:pt x="4804" y="7339"/>
                    <a:pt x="4837" y="6338"/>
                  </a:cubicBezTo>
                  <a:cubicBezTo>
                    <a:pt x="4871" y="5337"/>
                    <a:pt x="4904" y="2569"/>
                    <a:pt x="5604" y="1468"/>
                  </a:cubicBezTo>
                  <a:cubicBezTo>
                    <a:pt x="6071" y="801"/>
                    <a:pt x="6805" y="400"/>
                    <a:pt x="7606" y="400"/>
                  </a:cubicBezTo>
                  <a:lnTo>
                    <a:pt x="7039"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1"/>
            <p:cNvSpPr/>
            <p:nvPr/>
          </p:nvSpPr>
          <p:spPr>
            <a:xfrm>
              <a:off x="4163975" y="4592375"/>
              <a:ext cx="317750" cy="62350"/>
            </a:xfrm>
            <a:custGeom>
              <a:avLst/>
              <a:gdLst/>
              <a:ahLst/>
              <a:cxnLst/>
              <a:rect l="l" t="t" r="r" b="b"/>
              <a:pathLst>
                <a:path w="12710" h="2494" extrusionOk="0">
                  <a:moveTo>
                    <a:pt x="219" y="1"/>
                  </a:moveTo>
                  <a:cubicBezTo>
                    <a:pt x="103" y="1"/>
                    <a:pt x="39" y="7"/>
                    <a:pt x="34" y="21"/>
                  </a:cubicBezTo>
                  <a:cubicBezTo>
                    <a:pt x="1" y="488"/>
                    <a:pt x="201" y="889"/>
                    <a:pt x="534" y="1189"/>
                  </a:cubicBezTo>
                  <a:cubicBezTo>
                    <a:pt x="1468" y="1723"/>
                    <a:pt x="2502" y="1989"/>
                    <a:pt x="3570" y="2023"/>
                  </a:cubicBezTo>
                  <a:cubicBezTo>
                    <a:pt x="3740" y="2027"/>
                    <a:pt x="3908" y="2028"/>
                    <a:pt x="4071" y="2028"/>
                  </a:cubicBezTo>
                  <a:cubicBezTo>
                    <a:pt x="5378" y="2028"/>
                    <a:pt x="6439" y="1923"/>
                    <a:pt x="6972" y="1923"/>
                  </a:cubicBezTo>
                  <a:cubicBezTo>
                    <a:pt x="7573" y="1956"/>
                    <a:pt x="9341" y="2490"/>
                    <a:pt x="10308" y="2490"/>
                  </a:cubicBezTo>
                  <a:cubicBezTo>
                    <a:pt x="10367" y="2493"/>
                    <a:pt x="10427" y="2494"/>
                    <a:pt x="10486" y="2494"/>
                  </a:cubicBezTo>
                  <a:cubicBezTo>
                    <a:pt x="11132" y="2494"/>
                    <a:pt x="11796" y="2331"/>
                    <a:pt x="12376" y="2056"/>
                  </a:cubicBezTo>
                  <a:cubicBezTo>
                    <a:pt x="12710" y="1889"/>
                    <a:pt x="12443" y="1156"/>
                    <a:pt x="12443" y="1156"/>
                  </a:cubicBezTo>
                  <a:cubicBezTo>
                    <a:pt x="12443" y="1156"/>
                    <a:pt x="1763" y="1"/>
                    <a:pt x="21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1"/>
            <p:cNvSpPr/>
            <p:nvPr/>
          </p:nvSpPr>
          <p:spPr>
            <a:xfrm>
              <a:off x="4158975" y="4497000"/>
              <a:ext cx="321075" cy="144300"/>
            </a:xfrm>
            <a:custGeom>
              <a:avLst/>
              <a:gdLst/>
              <a:ahLst/>
              <a:cxnLst/>
              <a:rect l="l" t="t" r="r" b="b"/>
              <a:pathLst>
                <a:path w="12843" h="5772" extrusionOk="0">
                  <a:moveTo>
                    <a:pt x="8173" y="0"/>
                  </a:moveTo>
                  <a:cubicBezTo>
                    <a:pt x="7939" y="100"/>
                    <a:pt x="7806" y="801"/>
                    <a:pt x="7339" y="1101"/>
                  </a:cubicBezTo>
                  <a:cubicBezTo>
                    <a:pt x="7133" y="1225"/>
                    <a:pt x="6722" y="1269"/>
                    <a:pt x="6244" y="1269"/>
                  </a:cubicBezTo>
                  <a:cubicBezTo>
                    <a:pt x="5565" y="1269"/>
                    <a:pt x="4752" y="1179"/>
                    <a:pt x="4203" y="1101"/>
                  </a:cubicBezTo>
                  <a:cubicBezTo>
                    <a:pt x="3859" y="1064"/>
                    <a:pt x="3455" y="1027"/>
                    <a:pt x="3035" y="1027"/>
                  </a:cubicBezTo>
                  <a:cubicBezTo>
                    <a:pt x="2319" y="1027"/>
                    <a:pt x="1557" y="1135"/>
                    <a:pt x="968" y="1535"/>
                  </a:cubicBezTo>
                  <a:cubicBezTo>
                    <a:pt x="301" y="2068"/>
                    <a:pt x="0" y="2936"/>
                    <a:pt x="201" y="3770"/>
                  </a:cubicBezTo>
                  <a:cubicBezTo>
                    <a:pt x="301" y="4070"/>
                    <a:pt x="901" y="4870"/>
                    <a:pt x="2269" y="5237"/>
                  </a:cubicBezTo>
                  <a:cubicBezTo>
                    <a:pt x="2402" y="5271"/>
                    <a:pt x="2502" y="5271"/>
                    <a:pt x="2636" y="5304"/>
                  </a:cubicBezTo>
                  <a:cubicBezTo>
                    <a:pt x="3078" y="5365"/>
                    <a:pt x="3646" y="5386"/>
                    <a:pt x="4237" y="5386"/>
                  </a:cubicBezTo>
                  <a:cubicBezTo>
                    <a:pt x="5250" y="5386"/>
                    <a:pt x="6328" y="5325"/>
                    <a:pt x="6939" y="5304"/>
                  </a:cubicBezTo>
                  <a:cubicBezTo>
                    <a:pt x="8006" y="5304"/>
                    <a:pt x="9007" y="5771"/>
                    <a:pt x="10341" y="5771"/>
                  </a:cubicBezTo>
                  <a:cubicBezTo>
                    <a:pt x="11675" y="5738"/>
                    <a:pt x="12309" y="5571"/>
                    <a:pt x="12576" y="5071"/>
                  </a:cubicBezTo>
                  <a:cubicBezTo>
                    <a:pt x="12843" y="4604"/>
                    <a:pt x="12643" y="4337"/>
                    <a:pt x="12576" y="3403"/>
                  </a:cubicBezTo>
                  <a:cubicBezTo>
                    <a:pt x="12509" y="2502"/>
                    <a:pt x="12476" y="1235"/>
                    <a:pt x="12409" y="701"/>
                  </a:cubicBezTo>
                  <a:cubicBezTo>
                    <a:pt x="12409" y="701"/>
                    <a:pt x="12309" y="200"/>
                    <a:pt x="12042" y="167"/>
                  </a:cubicBezTo>
                  <a:lnTo>
                    <a:pt x="817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1"/>
            <p:cNvSpPr/>
            <p:nvPr/>
          </p:nvSpPr>
          <p:spPr>
            <a:xfrm>
              <a:off x="4364125" y="4425275"/>
              <a:ext cx="99250" cy="109275"/>
            </a:xfrm>
            <a:custGeom>
              <a:avLst/>
              <a:gdLst/>
              <a:ahLst/>
              <a:cxnLst/>
              <a:rect l="l" t="t" r="r" b="b"/>
              <a:pathLst>
                <a:path w="3970" h="4371" extrusionOk="0">
                  <a:moveTo>
                    <a:pt x="100" y="1"/>
                  </a:moveTo>
                  <a:lnTo>
                    <a:pt x="0" y="2903"/>
                  </a:lnTo>
                  <a:cubicBezTo>
                    <a:pt x="0" y="4340"/>
                    <a:pt x="1713" y="4370"/>
                    <a:pt x="1858" y="4370"/>
                  </a:cubicBezTo>
                  <a:cubicBezTo>
                    <a:pt x="1865" y="4370"/>
                    <a:pt x="1868" y="4370"/>
                    <a:pt x="1868" y="4370"/>
                  </a:cubicBezTo>
                  <a:cubicBezTo>
                    <a:pt x="3570" y="4370"/>
                    <a:pt x="3870" y="3036"/>
                    <a:pt x="3870" y="3036"/>
                  </a:cubicBezTo>
                  <a:lnTo>
                    <a:pt x="3970" y="701"/>
                  </a:lnTo>
                  <a:lnTo>
                    <a:pt x="100"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1"/>
            <p:cNvSpPr/>
            <p:nvPr/>
          </p:nvSpPr>
          <p:spPr>
            <a:xfrm>
              <a:off x="4158975" y="4521475"/>
              <a:ext cx="105100" cy="108150"/>
            </a:xfrm>
            <a:custGeom>
              <a:avLst/>
              <a:gdLst/>
              <a:ahLst/>
              <a:cxnLst/>
              <a:rect l="l" t="t" r="r" b="b"/>
              <a:pathLst>
                <a:path w="4204" h="4326" extrusionOk="0">
                  <a:moveTo>
                    <a:pt x="3048" y="0"/>
                  </a:moveTo>
                  <a:cubicBezTo>
                    <a:pt x="2328" y="0"/>
                    <a:pt x="1560" y="120"/>
                    <a:pt x="968" y="522"/>
                  </a:cubicBezTo>
                  <a:cubicBezTo>
                    <a:pt x="301" y="1056"/>
                    <a:pt x="0" y="1923"/>
                    <a:pt x="201" y="2791"/>
                  </a:cubicBezTo>
                  <a:cubicBezTo>
                    <a:pt x="301" y="3091"/>
                    <a:pt x="901" y="3891"/>
                    <a:pt x="2269" y="4258"/>
                  </a:cubicBezTo>
                  <a:cubicBezTo>
                    <a:pt x="2402" y="4292"/>
                    <a:pt x="2502" y="4292"/>
                    <a:pt x="2636" y="4325"/>
                  </a:cubicBezTo>
                  <a:cubicBezTo>
                    <a:pt x="2102" y="723"/>
                    <a:pt x="4203" y="89"/>
                    <a:pt x="4203" y="89"/>
                  </a:cubicBezTo>
                  <a:cubicBezTo>
                    <a:pt x="3862" y="40"/>
                    <a:pt x="3463" y="0"/>
                    <a:pt x="304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1"/>
            <p:cNvSpPr/>
            <p:nvPr/>
          </p:nvSpPr>
          <p:spPr>
            <a:xfrm>
              <a:off x="4851975" y="4261275"/>
              <a:ext cx="119275" cy="133175"/>
            </a:xfrm>
            <a:custGeom>
              <a:avLst/>
              <a:gdLst/>
              <a:ahLst/>
              <a:cxnLst/>
              <a:rect l="l" t="t" r="r" b="b"/>
              <a:pathLst>
                <a:path w="4771" h="5327" extrusionOk="0">
                  <a:moveTo>
                    <a:pt x="3203" y="0"/>
                  </a:moveTo>
                  <a:cubicBezTo>
                    <a:pt x="963" y="0"/>
                    <a:pt x="0" y="2558"/>
                    <a:pt x="0" y="2558"/>
                  </a:cubicBezTo>
                  <a:lnTo>
                    <a:pt x="1868" y="5326"/>
                  </a:lnTo>
                  <a:lnTo>
                    <a:pt x="4770" y="3158"/>
                  </a:lnTo>
                  <a:lnTo>
                    <a:pt x="3569" y="23"/>
                  </a:lnTo>
                  <a:cubicBezTo>
                    <a:pt x="3444" y="7"/>
                    <a:pt x="3322" y="0"/>
                    <a:pt x="3203"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1"/>
            <p:cNvSpPr/>
            <p:nvPr/>
          </p:nvSpPr>
          <p:spPr>
            <a:xfrm>
              <a:off x="4847800" y="4337950"/>
              <a:ext cx="172650" cy="251700"/>
            </a:xfrm>
            <a:custGeom>
              <a:avLst/>
              <a:gdLst/>
              <a:ahLst/>
              <a:cxnLst/>
              <a:rect l="l" t="t" r="r" b="b"/>
              <a:pathLst>
                <a:path w="6906" h="10068" extrusionOk="0">
                  <a:moveTo>
                    <a:pt x="4348" y="0"/>
                  </a:moveTo>
                  <a:cubicBezTo>
                    <a:pt x="3898" y="0"/>
                    <a:pt x="3461" y="157"/>
                    <a:pt x="3136" y="458"/>
                  </a:cubicBezTo>
                  <a:cubicBezTo>
                    <a:pt x="3136" y="458"/>
                    <a:pt x="1902" y="1192"/>
                    <a:pt x="2035" y="2226"/>
                  </a:cubicBezTo>
                  <a:cubicBezTo>
                    <a:pt x="2169" y="3293"/>
                    <a:pt x="2702" y="3660"/>
                    <a:pt x="2669" y="4961"/>
                  </a:cubicBezTo>
                  <a:cubicBezTo>
                    <a:pt x="2669" y="5662"/>
                    <a:pt x="2602" y="6362"/>
                    <a:pt x="2502" y="7063"/>
                  </a:cubicBezTo>
                  <a:cubicBezTo>
                    <a:pt x="2502" y="7063"/>
                    <a:pt x="2253" y="6987"/>
                    <a:pt x="1919" y="6987"/>
                  </a:cubicBezTo>
                  <a:cubicBezTo>
                    <a:pt x="1552" y="6987"/>
                    <a:pt x="1084" y="7079"/>
                    <a:pt x="734" y="7463"/>
                  </a:cubicBezTo>
                  <a:cubicBezTo>
                    <a:pt x="434" y="7763"/>
                    <a:pt x="201" y="8164"/>
                    <a:pt x="67" y="8564"/>
                  </a:cubicBezTo>
                  <a:cubicBezTo>
                    <a:pt x="0" y="8797"/>
                    <a:pt x="67" y="9031"/>
                    <a:pt x="234" y="9198"/>
                  </a:cubicBezTo>
                  <a:cubicBezTo>
                    <a:pt x="668" y="9698"/>
                    <a:pt x="1268" y="9998"/>
                    <a:pt x="1902" y="10065"/>
                  </a:cubicBezTo>
                  <a:lnTo>
                    <a:pt x="2102" y="10065"/>
                  </a:lnTo>
                  <a:cubicBezTo>
                    <a:pt x="2156" y="10067"/>
                    <a:pt x="2210" y="10067"/>
                    <a:pt x="2262" y="10067"/>
                  </a:cubicBezTo>
                  <a:cubicBezTo>
                    <a:pt x="3258" y="10067"/>
                    <a:pt x="3778" y="9760"/>
                    <a:pt x="3937" y="9031"/>
                  </a:cubicBezTo>
                  <a:cubicBezTo>
                    <a:pt x="4103" y="8264"/>
                    <a:pt x="4037" y="4561"/>
                    <a:pt x="4637" y="3460"/>
                  </a:cubicBezTo>
                  <a:cubicBezTo>
                    <a:pt x="5204" y="2359"/>
                    <a:pt x="6071" y="1892"/>
                    <a:pt x="6905" y="1859"/>
                  </a:cubicBezTo>
                  <a:lnTo>
                    <a:pt x="4937" y="91"/>
                  </a:lnTo>
                  <a:cubicBezTo>
                    <a:pt x="4744" y="30"/>
                    <a:pt x="4545" y="0"/>
                    <a:pt x="434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1"/>
            <p:cNvSpPr/>
            <p:nvPr/>
          </p:nvSpPr>
          <p:spPr>
            <a:xfrm>
              <a:off x="4321600" y="4520875"/>
              <a:ext cx="24200" cy="51800"/>
            </a:xfrm>
            <a:custGeom>
              <a:avLst/>
              <a:gdLst/>
              <a:ahLst/>
              <a:cxnLst/>
              <a:rect l="l" t="t" r="r" b="b"/>
              <a:pathLst>
                <a:path w="968" h="2072" extrusionOk="0">
                  <a:moveTo>
                    <a:pt x="838" y="0"/>
                  </a:moveTo>
                  <a:cubicBezTo>
                    <a:pt x="705" y="0"/>
                    <a:pt x="567" y="38"/>
                    <a:pt x="467" y="113"/>
                  </a:cubicBezTo>
                  <a:cubicBezTo>
                    <a:pt x="67" y="346"/>
                    <a:pt x="0" y="1747"/>
                    <a:pt x="100" y="1981"/>
                  </a:cubicBezTo>
                  <a:cubicBezTo>
                    <a:pt x="135" y="2042"/>
                    <a:pt x="175" y="2071"/>
                    <a:pt x="215" y="2071"/>
                  </a:cubicBezTo>
                  <a:cubicBezTo>
                    <a:pt x="327" y="2071"/>
                    <a:pt x="443" y="1841"/>
                    <a:pt x="467" y="1447"/>
                  </a:cubicBezTo>
                  <a:cubicBezTo>
                    <a:pt x="534" y="947"/>
                    <a:pt x="701" y="446"/>
                    <a:pt x="967" y="13"/>
                  </a:cubicBezTo>
                  <a:cubicBezTo>
                    <a:pt x="926" y="4"/>
                    <a:pt x="882" y="0"/>
                    <a:pt x="8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1"/>
            <p:cNvSpPr/>
            <p:nvPr/>
          </p:nvSpPr>
          <p:spPr>
            <a:xfrm>
              <a:off x="4293225" y="4525025"/>
              <a:ext cx="20875" cy="46400"/>
            </a:xfrm>
            <a:custGeom>
              <a:avLst/>
              <a:gdLst/>
              <a:ahLst/>
              <a:cxnLst/>
              <a:rect l="l" t="t" r="r" b="b"/>
              <a:pathLst>
                <a:path w="835" h="1856" extrusionOk="0">
                  <a:moveTo>
                    <a:pt x="547" y="1"/>
                  </a:moveTo>
                  <a:cubicBezTo>
                    <a:pt x="448" y="1"/>
                    <a:pt x="347" y="35"/>
                    <a:pt x="268" y="114"/>
                  </a:cubicBezTo>
                  <a:cubicBezTo>
                    <a:pt x="68" y="414"/>
                    <a:pt x="1" y="747"/>
                    <a:pt x="34" y="1114"/>
                  </a:cubicBezTo>
                  <a:cubicBezTo>
                    <a:pt x="34" y="1485"/>
                    <a:pt x="92" y="1855"/>
                    <a:pt x="232" y="1855"/>
                  </a:cubicBezTo>
                  <a:cubicBezTo>
                    <a:pt x="244" y="1855"/>
                    <a:pt x="255" y="1853"/>
                    <a:pt x="268" y="1848"/>
                  </a:cubicBezTo>
                  <a:cubicBezTo>
                    <a:pt x="435" y="1748"/>
                    <a:pt x="368" y="1148"/>
                    <a:pt x="501" y="681"/>
                  </a:cubicBezTo>
                  <a:cubicBezTo>
                    <a:pt x="668" y="214"/>
                    <a:pt x="835" y="114"/>
                    <a:pt x="835" y="114"/>
                  </a:cubicBezTo>
                  <a:cubicBezTo>
                    <a:pt x="765" y="43"/>
                    <a:pt x="657" y="1"/>
                    <a:pt x="5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1"/>
            <p:cNvSpPr/>
            <p:nvPr/>
          </p:nvSpPr>
          <p:spPr>
            <a:xfrm>
              <a:off x="4258275" y="4523225"/>
              <a:ext cx="28325" cy="45625"/>
            </a:xfrm>
            <a:custGeom>
              <a:avLst/>
              <a:gdLst/>
              <a:ahLst/>
              <a:cxnLst/>
              <a:rect l="l" t="t" r="r" b="b"/>
              <a:pathLst>
                <a:path w="1133" h="1825" extrusionOk="0">
                  <a:moveTo>
                    <a:pt x="879" y="0"/>
                  </a:moveTo>
                  <a:cubicBezTo>
                    <a:pt x="801" y="0"/>
                    <a:pt x="724" y="27"/>
                    <a:pt x="665" y="85"/>
                  </a:cubicBezTo>
                  <a:cubicBezTo>
                    <a:pt x="298" y="419"/>
                    <a:pt x="65" y="886"/>
                    <a:pt x="31" y="1353"/>
                  </a:cubicBezTo>
                  <a:cubicBezTo>
                    <a:pt x="1" y="1659"/>
                    <a:pt x="54" y="1824"/>
                    <a:pt x="140" y="1824"/>
                  </a:cubicBezTo>
                  <a:cubicBezTo>
                    <a:pt x="148" y="1824"/>
                    <a:pt x="156" y="1823"/>
                    <a:pt x="165" y="1820"/>
                  </a:cubicBezTo>
                  <a:cubicBezTo>
                    <a:pt x="298" y="1787"/>
                    <a:pt x="298" y="1453"/>
                    <a:pt x="598" y="886"/>
                  </a:cubicBezTo>
                  <a:cubicBezTo>
                    <a:pt x="732" y="586"/>
                    <a:pt x="899" y="352"/>
                    <a:pt x="1132" y="119"/>
                  </a:cubicBezTo>
                  <a:cubicBezTo>
                    <a:pt x="1076" y="44"/>
                    <a:pt x="978" y="0"/>
                    <a:pt x="8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1"/>
            <p:cNvSpPr/>
            <p:nvPr/>
          </p:nvSpPr>
          <p:spPr>
            <a:xfrm>
              <a:off x="4848625" y="4512625"/>
              <a:ext cx="61750" cy="76950"/>
            </a:xfrm>
            <a:custGeom>
              <a:avLst/>
              <a:gdLst/>
              <a:ahLst/>
              <a:cxnLst/>
              <a:rect l="l" t="t" r="r" b="b"/>
              <a:pathLst>
                <a:path w="2470" h="3078" extrusionOk="0">
                  <a:moveTo>
                    <a:pt x="1886" y="0"/>
                  </a:moveTo>
                  <a:cubicBezTo>
                    <a:pt x="1519" y="0"/>
                    <a:pt x="1051" y="92"/>
                    <a:pt x="701" y="476"/>
                  </a:cubicBezTo>
                  <a:cubicBezTo>
                    <a:pt x="401" y="776"/>
                    <a:pt x="168" y="1177"/>
                    <a:pt x="68" y="1577"/>
                  </a:cubicBezTo>
                  <a:cubicBezTo>
                    <a:pt x="1" y="1810"/>
                    <a:pt x="34" y="2044"/>
                    <a:pt x="201" y="2211"/>
                  </a:cubicBezTo>
                  <a:cubicBezTo>
                    <a:pt x="635" y="2711"/>
                    <a:pt x="1235" y="3011"/>
                    <a:pt x="1869" y="3078"/>
                  </a:cubicBezTo>
                  <a:lnTo>
                    <a:pt x="2069" y="3078"/>
                  </a:lnTo>
                  <a:cubicBezTo>
                    <a:pt x="1936" y="2044"/>
                    <a:pt x="2069" y="1010"/>
                    <a:pt x="2469" y="76"/>
                  </a:cubicBezTo>
                  <a:cubicBezTo>
                    <a:pt x="2469" y="76"/>
                    <a:pt x="2220" y="0"/>
                    <a:pt x="188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1"/>
            <p:cNvSpPr/>
            <p:nvPr/>
          </p:nvSpPr>
          <p:spPr>
            <a:xfrm>
              <a:off x="4907000" y="4439450"/>
              <a:ext cx="25050" cy="23775"/>
            </a:xfrm>
            <a:custGeom>
              <a:avLst/>
              <a:gdLst/>
              <a:ahLst/>
              <a:cxnLst/>
              <a:rect l="l" t="t" r="r" b="b"/>
              <a:pathLst>
                <a:path w="1002" h="951" extrusionOk="0">
                  <a:moveTo>
                    <a:pt x="234" y="1"/>
                  </a:moveTo>
                  <a:lnTo>
                    <a:pt x="234" y="1"/>
                  </a:lnTo>
                  <a:cubicBezTo>
                    <a:pt x="1" y="234"/>
                    <a:pt x="334" y="634"/>
                    <a:pt x="334" y="634"/>
                  </a:cubicBezTo>
                  <a:cubicBezTo>
                    <a:pt x="334" y="634"/>
                    <a:pt x="651" y="951"/>
                    <a:pt x="838" y="951"/>
                  </a:cubicBezTo>
                  <a:cubicBezTo>
                    <a:pt x="862" y="951"/>
                    <a:pt x="883" y="946"/>
                    <a:pt x="901" y="935"/>
                  </a:cubicBezTo>
                  <a:cubicBezTo>
                    <a:pt x="968" y="868"/>
                    <a:pt x="1002" y="768"/>
                    <a:pt x="935" y="701"/>
                  </a:cubicBezTo>
                  <a:cubicBezTo>
                    <a:pt x="635" y="534"/>
                    <a:pt x="368" y="301"/>
                    <a:pt x="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1"/>
            <p:cNvSpPr/>
            <p:nvPr/>
          </p:nvSpPr>
          <p:spPr>
            <a:xfrm>
              <a:off x="4912000" y="4474475"/>
              <a:ext cx="19225" cy="32550"/>
            </a:xfrm>
            <a:custGeom>
              <a:avLst/>
              <a:gdLst/>
              <a:ahLst/>
              <a:cxnLst/>
              <a:rect l="l" t="t" r="r" b="b"/>
              <a:pathLst>
                <a:path w="769" h="1302" extrusionOk="0">
                  <a:moveTo>
                    <a:pt x="101" y="1"/>
                  </a:moveTo>
                  <a:cubicBezTo>
                    <a:pt x="1" y="201"/>
                    <a:pt x="1" y="434"/>
                    <a:pt x="68" y="668"/>
                  </a:cubicBezTo>
                  <a:cubicBezTo>
                    <a:pt x="201" y="1001"/>
                    <a:pt x="435" y="1302"/>
                    <a:pt x="601" y="1302"/>
                  </a:cubicBezTo>
                  <a:cubicBezTo>
                    <a:pt x="768" y="1302"/>
                    <a:pt x="768" y="1068"/>
                    <a:pt x="535" y="768"/>
                  </a:cubicBezTo>
                  <a:cubicBezTo>
                    <a:pt x="368" y="534"/>
                    <a:pt x="201" y="267"/>
                    <a:pt x="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1"/>
            <p:cNvSpPr/>
            <p:nvPr/>
          </p:nvSpPr>
          <p:spPr>
            <a:xfrm>
              <a:off x="4905350" y="4502825"/>
              <a:ext cx="24350" cy="29700"/>
            </a:xfrm>
            <a:custGeom>
              <a:avLst/>
              <a:gdLst/>
              <a:ahLst/>
              <a:cxnLst/>
              <a:rect l="l" t="t" r="r" b="b"/>
              <a:pathLst>
                <a:path w="974" h="1188" extrusionOk="0">
                  <a:moveTo>
                    <a:pt x="300" y="1"/>
                  </a:moveTo>
                  <a:lnTo>
                    <a:pt x="300" y="1"/>
                  </a:lnTo>
                  <a:cubicBezTo>
                    <a:pt x="0" y="201"/>
                    <a:pt x="334" y="868"/>
                    <a:pt x="534" y="1068"/>
                  </a:cubicBezTo>
                  <a:cubicBezTo>
                    <a:pt x="604" y="1150"/>
                    <a:pt x="691" y="1187"/>
                    <a:pt x="763" y="1187"/>
                  </a:cubicBezTo>
                  <a:cubicBezTo>
                    <a:pt x="894" y="1187"/>
                    <a:pt x="974" y="1063"/>
                    <a:pt x="801" y="868"/>
                  </a:cubicBezTo>
                  <a:cubicBezTo>
                    <a:pt x="601" y="601"/>
                    <a:pt x="434" y="301"/>
                    <a:pt x="3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1"/>
            <p:cNvSpPr/>
            <p:nvPr/>
          </p:nvSpPr>
          <p:spPr>
            <a:xfrm>
              <a:off x="4324100" y="3291975"/>
              <a:ext cx="617125" cy="1168650"/>
            </a:xfrm>
            <a:custGeom>
              <a:avLst/>
              <a:gdLst/>
              <a:ahLst/>
              <a:cxnLst/>
              <a:rect l="l" t="t" r="r" b="b"/>
              <a:pathLst>
                <a:path w="24685" h="46746" extrusionOk="0">
                  <a:moveTo>
                    <a:pt x="16979" y="0"/>
                  </a:moveTo>
                  <a:lnTo>
                    <a:pt x="1468" y="2202"/>
                  </a:lnTo>
                  <a:cubicBezTo>
                    <a:pt x="1468" y="2202"/>
                    <a:pt x="234" y="15111"/>
                    <a:pt x="100" y="17413"/>
                  </a:cubicBezTo>
                  <a:cubicBezTo>
                    <a:pt x="0" y="19714"/>
                    <a:pt x="167" y="24518"/>
                    <a:pt x="234" y="25985"/>
                  </a:cubicBezTo>
                  <a:cubicBezTo>
                    <a:pt x="334" y="27453"/>
                    <a:pt x="968" y="34758"/>
                    <a:pt x="1068" y="36927"/>
                  </a:cubicBezTo>
                  <a:cubicBezTo>
                    <a:pt x="1201" y="39128"/>
                    <a:pt x="1568" y="46166"/>
                    <a:pt x="1568" y="46166"/>
                  </a:cubicBezTo>
                  <a:cubicBezTo>
                    <a:pt x="2302" y="46500"/>
                    <a:pt x="3102" y="46667"/>
                    <a:pt x="3903" y="46734"/>
                  </a:cubicBezTo>
                  <a:cubicBezTo>
                    <a:pt x="4019" y="46742"/>
                    <a:pt x="4129" y="46745"/>
                    <a:pt x="4232" y="46745"/>
                  </a:cubicBezTo>
                  <a:cubicBezTo>
                    <a:pt x="5400" y="46745"/>
                    <a:pt x="5738" y="46267"/>
                    <a:pt x="5738" y="46267"/>
                  </a:cubicBezTo>
                  <a:cubicBezTo>
                    <a:pt x="5738" y="46267"/>
                    <a:pt x="5938" y="44465"/>
                    <a:pt x="6238" y="43031"/>
                  </a:cubicBezTo>
                  <a:cubicBezTo>
                    <a:pt x="6505" y="41630"/>
                    <a:pt x="7806" y="33624"/>
                    <a:pt x="7772" y="30922"/>
                  </a:cubicBezTo>
                  <a:cubicBezTo>
                    <a:pt x="7772" y="29488"/>
                    <a:pt x="7539" y="28020"/>
                    <a:pt x="7139" y="26653"/>
                  </a:cubicBezTo>
                  <a:lnTo>
                    <a:pt x="9307" y="13410"/>
                  </a:lnTo>
                  <a:cubicBezTo>
                    <a:pt x="9307" y="13410"/>
                    <a:pt x="9740" y="16278"/>
                    <a:pt x="10274" y="19281"/>
                  </a:cubicBezTo>
                  <a:cubicBezTo>
                    <a:pt x="10775" y="22316"/>
                    <a:pt x="11342" y="25485"/>
                    <a:pt x="11575" y="26052"/>
                  </a:cubicBezTo>
                  <a:cubicBezTo>
                    <a:pt x="12042" y="27153"/>
                    <a:pt x="21115" y="41330"/>
                    <a:pt x="21115" y="41330"/>
                  </a:cubicBezTo>
                  <a:cubicBezTo>
                    <a:pt x="21716" y="40629"/>
                    <a:pt x="22383" y="39995"/>
                    <a:pt x="23117" y="39428"/>
                  </a:cubicBezTo>
                  <a:cubicBezTo>
                    <a:pt x="23584" y="39095"/>
                    <a:pt x="24117" y="38861"/>
                    <a:pt x="24684" y="38795"/>
                  </a:cubicBezTo>
                  <a:cubicBezTo>
                    <a:pt x="24684" y="38795"/>
                    <a:pt x="21015" y="28587"/>
                    <a:pt x="20181" y="26986"/>
                  </a:cubicBezTo>
                  <a:cubicBezTo>
                    <a:pt x="19581" y="25952"/>
                    <a:pt x="18714" y="25085"/>
                    <a:pt x="17713" y="24451"/>
                  </a:cubicBezTo>
                  <a:cubicBezTo>
                    <a:pt x="17713" y="24451"/>
                    <a:pt x="17613" y="4003"/>
                    <a:pt x="17513" y="2702"/>
                  </a:cubicBezTo>
                  <a:cubicBezTo>
                    <a:pt x="17413" y="1768"/>
                    <a:pt x="17212" y="867"/>
                    <a:pt x="16979"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1"/>
            <p:cNvSpPr/>
            <p:nvPr/>
          </p:nvSpPr>
          <p:spPr>
            <a:xfrm>
              <a:off x="4555925" y="3440400"/>
              <a:ext cx="150125" cy="333600"/>
            </a:xfrm>
            <a:custGeom>
              <a:avLst/>
              <a:gdLst/>
              <a:ahLst/>
              <a:cxnLst/>
              <a:rect l="l" t="t" r="r" b="b"/>
              <a:pathLst>
                <a:path w="6005" h="13344" extrusionOk="0">
                  <a:moveTo>
                    <a:pt x="6005" y="1"/>
                  </a:moveTo>
                  <a:lnTo>
                    <a:pt x="6005" y="1"/>
                  </a:lnTo>
                  <a:cubicBezTo>
                    <a:pt x="4704" y="1168"/>
                    <a:pt x="3003" y="1902"/>
                    <a:pt x="1268" y="2002"/>
                  </a:cubicBezTo>
                  <a:lnTo>
                    <a:pt x="0" y="7473"/>
                  </a:lnTo>
                  <a:cubicBezTo>
                    <a:pt x="0" y="7473"/>
                    <a:pt x="467" y="10341"/>
                    <a:pt x="968" y="13344"/>
                  </a:cubicBezTo>
                  <a:lnTo>
                    <a:pt x="834" y="7639"/>
                  </a:lnTo>
                  <a:lnTo>
                    <a:pt x="2069" y="2636"/>
                  </a:lnTo>
                  <a:cubicBezTo>
                    <a:pt x="5204" y="2336"/>
                    <a:pt x="6005" y="1"/>
                    <a:pt x="60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1"/>
            <p:cNvSpPr/>
            <p:nvPr/>
          </p:nvSpPr>
          <p:spPr>
            <a:xfrm>
              <a:off x="4640150" y="2774100"/>
              <a:ext cx="226850" cy="542900"/>
            </a:xfrm>
            <a:custGeom>
              <a:avLst/>
              <a:gdLst/>
              <a:ahLst/>
              <a:cxnLst/>
              <a:rect l="l" t="t" r="r" b="b"/>
              <a:pathLst>
                <a:path w="9074" h="21716" extrusionOk="0">
                  <a:moveTo>
                    <a:pt x="2235" y="0"/>
                  </a:moveTo>
                  <a:cubicBezTo>
                    <a:pt x="1" y="1568"/>
                    <a:pt x="1902" y="8139"/>
                    <a:pt x="2302" y="9307"/>
                  </a:cubicBezTo>
                  <a:cubicBezTo>
                    <a:pt x="2669" y="10474"/>
                    <a:pt x="4037" y="13944"/>
                    <a:pt x="4037" y="13944"/>
                  </a:cubicBezTo>
                  <a:cubicBezTo>
                    <a:pt x="3503" y="14377"/>
                    <a:pt x="1368" y="18347"/>
                    <a:pt x="1368" y="18347"/>
                  </a:cubicBezTo>
                  <a:cubicBezTo>
                    <a:pt x="1668" y="19514"/>
                    <a:pt x="3503" y="21716"/>
                    <a:pt x="3503" y="21716"/>
                  </a:cubicBezTo>
                  <a:cubicBezTo>
                    <a:pt x="3503" y="21716"/>
                    <a:pt x="8707" y="15078"/>
                    <a:pt x="8907" y="14144"/>
                  </a:cubicBezTo>
                  <a:cubicBezTo>
                    <a:pt x="9074" y="13210"/>
                    <a:pt x="5404" y="3503"/>
                    <a:pt x="4470" y="2002"/>
                  </a:cubicBezTo>
                  <a:cubicBezTo>
                    <a:pt x="3937" y="1134"/>
                    <a:pt x="3169" y="434"/>
                    <a:pt x="2235"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1"/>
            <p:cNvSpPr/>
            <p:nvPr/>
          </p:nvSpPr>
          <p:spPr>
            <a:xfrm>
              <a:off x="4391750" y="2557275"/>
              <a:ext cx="29925" cy="57575"/>
            </a:xfrm>
            <a:custGeom>
              <a:avLst/>
              <a:gdLst/>
              <a:ahLst/>
              <a:cxnLst/>
              <a:rect l="l" t="t" r="r" b="b"/>
              <a:pathLst>
                <a:path w="1197" h="2303" extrusionOk="0">
                  <a:moveTo>
                    <a:pt x="1197" y="0"/>
                  </a:moveTo>
                  <a:cubicBezTo>
                    <a:pt x="1197" y="0"/>
                    <a:pt x="63" y="1535"/>
                    <a:pt x="29" y="1935"/>
                  </a:cubicBezTo>
                  <a:cubicBezTo>
                    <a:pt x="1" y="2278"/>
                    <a:pt x="879" y="2303"/>
                    <a:pt x="1131" y="2303"/>
                  </a:cubicBezTo>
                  <a:cubicBezTo>
                    <a:pt x="1172" y="2303"/>
                    <a:pt x="1197" y="2302"/>
                    <a:pt x="1197" y="2302"/>
                  </a:cubicBezTo>
                  <a:lnTo>
                    <a:pt x="1197"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1"/>
            <p:cNvSpPr/>
            <p:nvPr/>
          </p:nvSpPr>
          <p:spPr>
            <a:xfrm>
              <a:off x="4406650" y="2444725"/>
              <a:ext cx="250200" cy="332725"/>
            </a:xfrm>
            <a:custGeom>
              <a:avLst/>
              <a:gdLst/>
              <a:ahLst/>
              <a:cxnLst/>
              <a:rect l="l" t="t" r="r" b="b"/>
              <a:pathLst>
                <a:path w="10008" h="13309" extrusionOk="0">
                  <a:moveTo>
                    <a:pt x="4203" y="0"/>
                  </a:moveTo>
                  <a:cubicBezTo>
                    <a:pt x="3323" y="0"/>
                    <a:pt x="2500" y="236"/>
                    <a:pt x="1902" y="666"/>
                  </a:cubicBezTo>
                  <a:cubicBezTo>
                    <a:pt x="1368" y="1500"/>
                    <a:pt x="901" y="2368"/>
                    <a:pt x="601" y="3268"/>
                  </a:cubicBezTo>
                  <a:cubicBezTo>
                    <a:pt x="267" y="4402"/>
                    <a:pt x="1" y="9272"/>
                    <a:pt x="1335" y="10407"/>
                  </a:cubicBezTo>
                  <a:cubicBezTo>
                    <a:pt x="1435" y="10507"/>
                    <a:pt x="1568" y="10573"/>
                    <a:pt x="1702" y="10607"/>
                  </a:cubicBezTo>
                  <a:cubicBezTo>
                    <a:pt x="1984" y="10674"/>
                    <a:pt x="2272" y="10709"/>
                    <a:pt x="2559" y="10709"/>
                  </a:cubicBezTo>
                  <a:cubicBezTo>
                    <a:pt x="2983" y="10709"/>
                    <a:pt x="3405" y="10633"/>
                    <a:pt x="3803" y="10473"/>
                  </a:cubicBezTo>
                  <a:lnTo>
                    <a:pt x="3803" y="13309"/>
                  </a:lnTo>
                  <a:lnTo>
                    <a:pt x="8874" y="13309"/>
                  </a:lnTo>
                  <a:cubicBezTo>
                    <a:pt x="8874" y="13309"/>
                    <a:pt x="8707" y="11107"/>
                    <a:pt x="8707" y="10340"/>
                  </a:cubicBezTo>
                  <a:cubicBezTo>
                    <a:pt x="8673" y="9606"/>
                    <a:pt x="10008" y="7671"/>
                    <a:pt x="9007" y="3769"/>
                  </a:cubicBezTo>
                  <a:cubicBezTo>
                    <a:pt x="8298" y="1117"/>
                    <a:pt x="6117" y="0"/>
                    <a:pt x="4203"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1"/>
            <p:cNvSpPr/>
            <p:nvPr/>
          </p:nvSpPr>
          <p:spPr>
            <a:xfrm>
              <a:off x="4339100" y="2764000"/>
              <a:ext cx="419500" cy="617225"/>
            </a:xfrm>
            <a:custGeom>
              <a:avLst/>
              <a:gdLst/>
              <a:ahLst/>
              <a:cxnLst/>
              <a:rect l="l" t="t" r="r" b="b"/>
              <a:pathLst>
                <a:path w="16780" h="24689" extrusionOk="0">
                  <a:moveTo>
                    <a:pt x="12603" y="0"/>
                  </a:moveTo>
                  <a:cubicBezTo>
                    <a:pt x="10618" y="0"/>
                    <a:pt x="5438" y="838"/>
                    <a:pt x="5438" y="838"/>
                  </a:cubicBezTo>
                  <a:lnTo>
                    <a:pt x="301" y="6475"/>
                  </a:lnTo>
                  <a:cubicBezTo>
                    <a:pt x="301" y="6475"/>
                    <a:pt x="1" y="8977"/>
                    <a:pt x="167" y="10278"/>
                  </a:cubicBezTo>
                  <a:cubicBezTo>
                    <a:pt x="368" y="11579"/>
                    <a:pt x="1635" y="12313"/>
                    <a:pt x="1635" y="12313"/>
                  </a:cubicBezTo>
                  <a:lnTo>
                    <a:pt x="734" y="23221"/>
                  </a:lnTo>
                  <a:cubicBezTo>
                    <a:pt x="734" y="23221"/>
                    <a:pt x="2035" y="24622"/>
                    <a:pt x="7406" y="24688"/>
                  </a:cubicBezTo>
                  <a:lnTo>
                    <a:pt x="7873" y="24688"/>
                  </a:lnTo>
                  <a:cubicBezTo>
                    <a:pt x="13610" y="24622"/>
                    <a:pt x="16779" y="21119"/>
                    <a:pt x="16779" y="21119"/>
                  </a:cubicBezTo>
                  <a:lnTo>
                    <a:pt x="13911" y="13714"/>
                  </a:lnTo>
                  <a:cubicBezTo>
                    <a:pt x="14878" y="11612"/>
                    <a:pt x="15545" y="9411"/>
                    <a:pt x="15945" y="7142"/>
                  </a:cubicBezTo>
                  <a:cubicBezTo>
                    <a:pt x="15979" y="6709"/>
                    <a:pt x="16045" y="6309"/>
                    <a:pt x="16079" y="5842"/>
                  </a:cubicBezTo>
                  <a:cubicBezTo>
                    <a:pt x="16512" y="1505"/>
                    <a:pt x="14611" y="71"/>
                    <a:pt x="12810" y="4"/>
                  </a:cubicBezTo>
                  <a:cubicBezTo>
                    <a:pt x="12745" y="2"/>
                    <a:pt x="12676" y="0"/>
                    <a:pt x="1260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1"/>
            <p:cNvSpPr/>
            <p:nvPr/>
          </p:nvSpPr>
          <p:spPr>
            <a:xfrm>
              <a:off x="4524225" y="2941725"/>
              <a:ext cx="233525" cy="438650"/>
            </a:xfrm>
            <a:custGeom>
              <a:avLst/>
              <a:gdLst/>
              <a:ahLst/>
              <a:cxnLst/>
              <a:rect l="l" t="t" r="r" b="b"/>
              <a:pathLst>
                <a:path w="9341" h="17546" extrusionOk="0">
                  <a:moveTo>
                    <a:pt x="8507" y="0"/>
                  </a:moveTo>
                  <a:cubicBezTo>
                    <a:pt x="8407" y="334"/>
                    <a:pt x="6939" y="5337"/>
                    <a:pt x="3904" y="7405"/>
                  </a:cubicBezTo>
                  <a:cubicBezTo>
                    <a:pt x="3904" y="7405"/>
                    <a:pt x="7473" y="8339"/>
                    <a:pt x="6939" y="11675"/>
                  </a:cubicBezTo>
                  <a:cubicBezTo>
                    <a:pt x="6405" y="15011"/>
                    <a:pt x="3303" y="16979"/>
                    <a:pt x="1" y="17546"/>
                  </a:cubicBezTo>
                  <a:lnTo>
                    <a:pt x="435" y="17546"/>
                  </a:lnTo>
                  <a:cubicBezTo>
                    <a:pt x="6205" y="17479"/>
                    <a:pt x="9341" y="14010"/>
                    <a:pt x="9341" y="14010"/>
                  </a:cubicBezTo>
                  <a:lnTo>
                    <a:pt x="6472" y="6571"/>
                  </a:lnTo>
                  <a:cubicBezTo>
                    <a:pt x="7473" y="4503"/>
                    <a:pt x="8140" y="2268"/>
                    <a:pt x="850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1"/>
            <p:cNvSpPr/>
            <p:nvPr/>
          </p:nvSpPr>
          <p:spPr>
            <a:xfrm>
              <a:off x="4440000" y="2692375"/>
              <a:ext cx="63400" cy="20075"/>
            </a:xfrm>
            <a:custGeom>
              <a:avLst/>
              <a:gdLst/>
              <a:ahLst/>
              <a:cxnLst/>
              <a:rect l="l" t="t" r="r" b="b"/>
              <a:pathLst>
                <a:path w="2536" h="803" extrusionOk="0">
                  <a:moveTo>
                    <a:pt x="2536" y="0"/>
                  </a:moveTo>
                  <a:lnTo>
                    <a:pt x="2536" y="0"/>
                  </a:lnTo>
                  <a:cubicBezTo>
                    <a:pt x="2536" y="0"/>
                    <a:pt x="1495" y="557"/>
                    <a:pt x="506" y="557"/>
                  </a:cubicBezTo>
                  <a:cubicBezTo>
                    <a:pt x="334" y="557"/>
                    <a:pt x="164" y="540"/>
                    <a:pt x="1" y="501"/>
                  </a:cubicBezTo>
                  <a:lnTo>
                    <a:pt x="1" y="501"/>
                  </a:lnTo>
                  <a:cubicBezTo>
                    <a:pt x="101" y="601"/>
                    <a:pt x="234" y="667"/>
                    <a:pt x="368" y="701"/>
                  </a:cubicBezTo>
                  <a:cubicBezTo>
                    <a:pt x="650" y="768"/>
                    <a:pt x="938" y="803"/>
                    <a:pt x="1225" y="803"/>
                  </a:cubicBezTo>
                  <a:cubicBezTo>
                    <a:pt x="1649" y="803"/>
                    <a:pt x="2071" y="727"/>
                    <a:pt x="2469" y="567"/>
                  </a:cubicBezTo>
                  <a:lnTo>
                    <a:pt x="2536"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1"/>
            <p:cNvSpPr/>
            <p:nvPr/>
          </p:nvSpPr>
          <p:spPr>
            <a:xfrm>
              <a:off x="4341600" y="2331750"/>
              <a:ext cx="400325" cy="374900"/>
            </a:xfrm>
            <a:custGeom>
              <a:avLst/>
              <a:gdLst/>
              <a:ahLst/>
              <a:cxnLst/>
              <a:rect l="l" t="t" r="r" b="b"/>
              <a:pathLst>
                <a:path w="16013" h="14996" extrusionOk="0">
                  <a:moveTo>
                    <a:pt x="9851" y="1"/>
                  </a:moveTo>
                  <a:cubicBezTo>
                    <a:pt x="9046" y="1"/>
                    <a:pt x="8302" y="422"/>
                    <a:pt x="7940" y="1116"/>
                  </a:cubicBezTo>
                  <a:cubicBezTo>
                    <a:pt x="7940" y="1116"/>
                    <a:pt x="7046" y="111"/>
                    <a:pt x="5753" y="111"/>
                  </a:cubicBezTo>
                  <a:cubicBezTo>
                    <a:pt x="5466" y="111"/>
                    <a:pt x="5159" y="161"/>
                    <a:pt x="4837" y="282"/>
                  </a:cubicBezTo>
                  <a:cubicBezTo>
                    <a:pt x="3803" y="582"/>
                    <a:pt x="3270" y="1683"/>
                    <a:pt x="3637" y="2684"/>
                  </a:cubicBezTo>
                  <a:cubicBezTo>
                    <a:pt x="3637" y="2684"/>
                    <a:pt x="3229" y="2513"/>
                    <a:pt x="2697" y="2513"/>
                  </a:cubicBezTo>
                  <a:cubicBezTo>
                    <a:pt x="2151" y="2513"/>
                    <a:pt x="1474" y="2692"/>
                    <a:pt x="968" y="3417"/>
                  </a:cubicBezTo>
                  <a:cubicBezTo>
                    <a:pt x="1" y="4818"/>
                    <a:pt x="1168" y="7153"/>
                    <a:pt x="3203" y="7787"/>
                  </a:cubicBezTo>
                  <a:cubicBezTo>
                    <a:pt x="3403" y="7187"/>
                    <a:pt x="3737" y="6620"/>
                    <a:pt x="4170" y="6119"/>
                  </a:cubicBezTo>
                  <a:cubicBezTo>
                    <a:pt x="4170" y="6119"/>
                    <a:pt x="4370" y="7253"/>
                    <a:pt x="5004" y="7354"/>
                  </a:cubicBezTo>
                  <a:cubicBezTo>
                    <a:pt x="5004" y="7354"/>
                    <a:pt x="4270" y="9155"/>
                    <a:pt x="5371" y="9789"/>
                  </a:cubicBezTo>
                  <a:cubicBezTo>
                    <a:pt x="5371" y="9789"/>
                    <a:pt x="4837" y="11223"/>
                    <a:pt x="5371" y="11290"/>
                  </a:cubicBezTo>
                  <a:cubicBezTo>
                    <a:pt x="5371" y="11290"/>
                    <a:pt x="5399" y="11313"/>
                    <a:pt x="5441" y="11313"/>
                  </a:cubicBezTo>
                  <a:cubicBezTo>
                    <a:pt x="5523" y="11313"/>
                    <a:pt x="5662" y="11227"/>
                    <a:pt x="5771" y="10723"/>
                  </a:cubicBezTo>
                  <a:cubicBezTo>
                    <a:pt x="5938" y="10189"/>
                    <a:pt x="6339" y="9288"/>
                    <a:pt x="7039" y="9021"/>
                  </a:cubicBezTo>
                  <a:cubicBezTo>
                    <a:pt x="7174" y="8978"/>
                    <a:pt x="7311" y="8958"/>
                    <a:pt x="7444" y="8958"/>
                  </a:cubicBezTo>
                  <a:cubicBezTo>
                    <a:pt x="8035" y="8958"/>
                    <a:pt x="8571" y="9357"/>
                    <a:pt x="8707" y="9955"/>
                  </a:cubicBezTo>
                  <a:cubicBezTo>
                    <a:pt x="8774" y="10189"/>
                    <a:pt x="8774" y="10456"/>
                    <a:pt x="8707" y="10689"/>
                  </a:cubicBezTo>
                  <a:cubicBezTo>
                    <a:pt x="8486" y="11669"/>
                    <a:pt x="7876" y="12498"/>
                    <a:pt x="6621" y="12498"/>
                  </a:cubicBezTo>
                  <a:cubicBezTo>
                    <a:pt x="6551" y="12498"/>
                    <a:pt x="6479" y="12496"/>
                    <a:pt x="6405" y="12491"/>
                  </a:cubicBezTo>
                  <a:lnTo>
                    <a:pt x="6405" y="12491"/>
                  </a:lnTo>
                  <a:cubicBezTo>
                    <a:pt x="6405" y="12491"/>
                    <a:pt x="6439" y="14325"/>
                    <a:pt x="7840" y="14759"/>
                  </a:cubicBezTo>
                  <a:cubicBezTo>
                    <a:pt x="8384" y="14940"/>
                    <a:pt x="9030" y="14996"/>
                    <a:pt x="9616" y="14996"/>
                  </a:cubicBezTo>
                  <a:cubicBezTo>
                    <a:pt x="10536" y="14996"/>
                    <a:pt x="11309" y="14859"/>
                    <a:pt x="11309" y="14859"/>
                  </a:cubicBezTo>
                  <a:cubicBezTo>
                    <a:pt x="11709" y="14292"/>
                    <a:pt x="12143" y="13758"/>
                    <a:pt x="12610" y="13258"/>
                  </a:cubicBezTo>
                  <a:cubicBezTo>
                    <a:pt x="13243" y="12657"/>
                    <a:pt x="16012" y="9855"/>
                    <a:pt x="15812" y="7320"/>
                  </a:cubicBezTo>
                  <a:cubicBezTo>
                    <a:pt x="15645" y="4818"/>
                    <a:pt x="13844" y="4518"/>
                    <a:pt x="13844" y="4518"/>
                  </a:cubicBezTo>
                  <a:cubicBezTo>
                    <a:pt x="14311" y="3851"/>
                    <a:pt x="14278" y="2950"/>
                    <a:pt x="13777" y="2283"/>
                  </a:cubicBezTo>
                  <a:cubicBezTo>
                    <a:pt x="13513" y="1887"/>
                    <a:pt x="13061" y="1665"/>
                    <a:pt x="12601" y="1665"/>
                  </a:cubicBezTo>
                  <a:cubicBezTo>
                    <a:pt x="12364" y="1665"/>
                    <a:pt x="12125" y="1725"/>
                    <a:pt x="11909" y="1850"/>
                  </a:cubicBezTo>
                  <a:cubicBezTo>
                    <a:pt x="11909" y="1850"/>
                    <a:pt x="11642" y="215"/>
                    <a:pt x="10108" y="15"/>
                  </a:cubicBezTo>
                  <a:cubicBezTo>
                    <a:pt x="10022" y="5"/>
                    <a:pt x="9936" y="1"/>
                    <a:pt x="98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1"/>
            <p:cNvSpPr/>
            <p:nvPr/>
          </p:nvSpPr>
          <p:spPr>
            <a:xfrm>
              <a:off x="3691775" y="2614950"/>
              <a:ext cx="791625" cy="373525"/>
            </a:xfrm>
            <a:custGeom>
              <a:avLst/>
              <a:gdLst/>
              <a:ahLst/>
              <a:cxnLst/>
              <a:rect l="l" t="t" r="r" b="b"/>
              <a:pathLst>
                <a:path w="31665" h="14941" extrusionOk="0">
                  <a:moveTo>
                    <a:pt x="434" y="1"/>
                  </a:moveTo>
                  <a:cubicBezTo>
                    <a:pt x="156" y="1"/>
                    <a:pt x="0" y="123"/>
                    <a:pt x="42" y="262"/>
                  </a:cubicBezTo>
                  <a:cubicBezTo>
                    <a:pt x="109" y="562"/>
                    <a:pt x="1977" y="3097"/>
                    <a:pt x="1977" y="3097"/>
                  </a:cubicBezTo>
                  <a:cubicBezTo>
                    <a:pt x="1476" y="3331"/>
                    <a:pt x="1209" y="3831"/>
                    <a:pt x="1309" y="4365"/>
                  </a:cubicBezTo>
                  <a:cubicBezTo>
                    <a:pt x="676" y="4665"/>
                    <a:pt x="876" y="5499"/>
                    <a:pt x="876" y="5499"/>
                  </a:cubicBezTo>
                  <a:cubicBezTo>
                    <a:pt x="609" y="5899"/>
                    <a:pt x="609" y="6400"/>
                    <a:pt x="876" y="6767"/>
                  </a:cubicBezTo>
                  <a:cubicBezTo>
                    <a:pt x="1309" y="7500"/>
                    <a:pt x="4779" y="8601"/>
                    <a:pt x="5446" y="8835"/>
                  </a:cubicBezTo>
                  <a:cubicBezTo>
                    <a:pt x="6079" y="9102"/>
                    <a:pt x="15786" y="14839"/>
                    <a:pt x="16620" y="14939"/>
                  </a:cubicBezTo>
                  <a:cubicBezTo>
                    <a:pt x="16631" y="14940"/>
                    <a:pt x="16644" y="14940"/>
                    <a:pt x="16661" y="14940"/>
                  </a:cubicBezTo>
                  <a:cubicBezTo>
                    <a:pt x="17506" y="14940"/>
                    <a:pt x="26289" y="14127"/>
                    <a:pt x="27728" y="13571"/>
                  </a:cubicBezTo>
                  <a:cubicBezTo>
                    <a:pt x="29229" y="12938"/>
                    <a:pt x="30464" y="11770"/>
                    <a:pt x="31131" y="10236"/>
                  </a:cubicBezTo>
                  <a:cubicBezTo>
                    <a:pt x="31631" y="9135"/>
                    <a:pt x="31664" y="7901"/>
                    <a:pt x="31297" y="6767"/>
                  </a:cubicBezTo>
                  <a:lnTo>
                    <a:pt x="31297" y="6767"/>
                  </a:lnTo>
                  <a:cubicBezTo>
                    <a:pt x="31297" y="6767"/>
                    <a:pt x="30530" y="6767"/>
                    <a:pt x="28929" y="6800"/>
                  </a:cubicBezTo>
                  <a:cubicBezTo>
                    <a:pt x="27328" y="6833"/>
                    <a:pt x="16720" y="10002"/>
                    <a:pt x="16153" y="10002"/>
                  </a:cubicBezTo>
                  <a:cubicBezTo>
                    <a:pt x="15586" y="10002"/>
                    <a:pt x="7047" y="5766"/>
                    <a:pt x="7047" y="5766"/>
                  </a:cubicBezTo>
                  <a:cubicBezTo>
                    <a:pt x="6980" y="5099"/>
                    <a:pt x="6980" y="4465"/>
                    <a:pt x="6980" y="3798"/>
                  </a:cubicBezTo>
                  <a:cubicBezTo>
                    <a:pt x="7080" y="3231"/>
                    <a:pt x="7280" y="2564"/>
                    <a:pt x="7347" y="2230"/>
                  </a:cubicBezTo>
                  <a:cubicBezTo>
                    <a:pt x="7414" y="1863"/>
                    <a:pt x="7214" y="1796"/>
                    <a:pt x="7214" y="1796"/>
                  </a:cubicBezTo>
                  <a:cubicBezTo>
                    <a:pt x="7167" y="1788"/>
                    <a:pt x="7121" y="1784"/>
                    <a:pt x="7076" y="1784"/>
                  </a:cubicBezTo>
                  <a:cubicBezTo>
                    <a:pt x="5994" y="1784"/>
                    <a:pt x="5379" y="3998"/>
                    <a:pt x="5379" y="3998"/>
                  </a:cubicBezTo>
                  <a:lnTo>
                    <a:pt x="3578" y="2530"/>
                  </a:lnTo>
                  <a:cubicBezTo>
                    <a:pt x="3044" y="2063"/>
                    <a:pt x="2577" y="1563"/>
                    <a:pt x="2110" y="996"/>
                  </a:cubicBezTo>
                  <a:cubicBezTo>
                    <a:pt x="1449" y="238"/>
                    <a:pt x="823" y="1"/>
                    <a:pt x="434"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161"/>
        <p:cNvGrpSpPr/>
        <p:nvPr/>
      </p:nvGrpSpPr>
      <p:grpSpPr>
        <a:xfrm>
          <a:off x="0" y="0"/>
          <a:ext cx="0" cy="0"/>
          <a:chOff x="0" y="0"/>
          <a:chExt cx="0" cy="0"/>
        </a:xfrm>
      </p:grpSpPr>
      <p:sp>
        <p:nvSpPr>
          <p:cNvPr id="17162" name="Google Shape;17162;p9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latin typeface="Arial"/>
                <a:ea typeface="Arial"/>
                <a:cs typeface="Arial"/>
                <a:sym typeface="Arial"/>
              </a:rPr>
              <a:t>Creative Process I</a:t>
            </a:r>
            <a:r>
              <a:rPr lang="en-GB">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7163" name="Google Shape;17163;p9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7164" name="Google Shape;17164;p92"/>
          <p:cNvGrpSpPr/>
          <p:nvPr/>
        </p:nvGrpSpPr>
        <p:grpSpPr>
          <a:xfrm>
            <a:off x="3511608" y="3348218"/>
            <a:ext cx="381482" cy="366926"/>
            <a:chOff x="3511608" y="3348218"/>
            <a:chExt cx="381482" cy="366926"/>
          </a:xfrm>
        </p:grpSpPr>
        <p:sp>
          <p:nvSpPr>
            <p:cNvPr id="17165" name="Google Shape;17165;p92"/>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92"/>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92"/>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92"/>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92"/>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92"/>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92"/>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92"/>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92"/>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92"/>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92"/>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92"/>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92"/>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92"/>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9" name="Google Shape;17179;p92"/>
          <p:cNvGrpSpPr/>
          <p:nvPr/>
        </p:nvGrpSpPr>
        <p:grpSpPr>
          <a:xfrm>
            <a:off x="1849816" y="3807339"/>
            <a:ext cx="163616" cy="366665"/>
            <a:chOff x="1849816" y="3807339"/>
            <a:chExt cx="163616" cy="366665"/>
          </a:xfrm>
        </p:grpSpPr>
        <p:sp>
          <p:nvSpPr>
            <p:cNvPr id="17180" name="Google Shape;17180;p92"/>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92"/>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92"/>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92"/>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92"/>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92"/>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92"/>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92"/>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92"/>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92"/>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92"/>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92"/>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92"/>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92"/>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4" name="Google Shape;17194;p92"/>
          <p:cNvGrpSpPr/>
          <p:nvPr/>
        </p:nvGrpSpPr>
        <p:grpSpPr>
          <a:xfrm>
            <a:off x="2274757" y="3807313"/>
            <a:ext cx="202292" cy="366430"/>
            <a:chOff x="2274757" y="3807313"/>
            <a:chExt cx="202292" cy="366430"/>
          </a:xfrm>
        </p:grpSpPr>
        <p:sp>
          <p:nvSpPr>
            <p:cNvPr id="17195" name="Google Shape;17195;p92"/>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92"/>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92"/>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92"/>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92"/>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92"/>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92"/>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92"/>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92"/>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92"/>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5" name="Google Shape;17205;p92"/>
          <p:cNvGrpSpPr/>
          <p:nvPr/>
        </p:nvGrpSpPr>
        <p:grpSpPr>
          <a:xfrm>
            <a:off x="3972716" y="3348218"/>
            <a:ext cx="366404" cy="366665"/>
            <a:chOff x="3972716" y="3348218"/>
            <a:chExt cx="366404" cy="366665"/>
          </a:xfrm>
        </p:grpSpPr>
        <p:sp>
          <p:nvSpPr>
            <p:cNvPr id="17206" name="Google Shape;17206;p92"/>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92"/>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92"/>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92"/>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92"/>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92"/>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92"/>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92"/>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92"/>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92"/>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92"/>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92"/>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8" name="Google Shape;17218;p92"/>
          <p:cNvGrpSpPr/>
          <p:nvPr/>
        </p:nvGrpSpPr>
        <p:grpSpPr>
          <a:xfrm>
            <a:off x="866528" y="3348348"/>
            <a:ext cx="317405" cy="366534"/>
            <a:chOff x="866528" y="3348348"/>
            <a:chExt cx="317405" cy="366534"/>
          </a:xfrm>
        </p:grpSpPr>
        <p:sp>
          <p:nvSpPr>
            <p:cNvPr id="17219" name="Google Shape;17219;p92"/>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92"/>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92"/>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92"/>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92"/>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92"/>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92"/>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92"/>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7" name="Google Shape;17227;p92"/>
          <p:cNvGrpSpPr/>
          <p:nvPr/>
        </p:nvGrpSpPr>
        <p:grpSpPr>
          <a:xfrm>
            <a:off x="1316818" y="3348296"/>
            <a:ext cx="310872" cy="366848"/>
            <a:chOff x="1316818" y="3348296"/>
            <a:chExt cx="310872" cy="366848"/>
          </a:xfrm>
        </p:grpSpPr>
        <p:sp>
          <p:nvSpPr>
            <p:cNvPr id="17228" name="Google Shape;17228;p92"/>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92"/>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92"/>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92"/>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92"/>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92"/>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92"/>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92"/>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92"/>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92"/>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92"/>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92"/>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92"/>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92"/>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92"/>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92"/>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92"/>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92"/>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92"/>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92"/>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92"/>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92"/>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92"/>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92"/>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2" name="Google Shape;17252;p92"/>
          <p:cNvGrpSpPr/>
          <p:nvPr/>
        </p:nvGrpSpPr>
        <p:grpSpPr>
          <a:xfrm>
            <a:off x="3105248" y="3348244"/>
            <a:ext cx="305620" cy="366430"/>
            <a:chOff x="3105248" y="3348244"/>
            <a:chExt cx="305620" cy="366430"/>
          </a:xfrm>
        </p:grpSpPr>
        <p:sp>
          <p:nvSpPr>
            <p:cNvPr id="17253" name="Google Shape;17253;p92"/>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92"/>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92"/>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92"/>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92"/>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92"/>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92"/>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0" name="Google Shape;17260;p92"/>
          <p:cNvGrpSpPr/>
          <p:nvPr/>
        </p:nvGrpSpPr>
        <p:grpSpPr>
          <a:xfrm>
            <a:off x="2661988" y="3348218"/>
            <a:ext cx="304078" cy="366665"/>
            <a:chOff x="2661988" y="3348218"/>
            <a:chExt cx="304078" cy="366665"/>
          </a:xfrm>
        </p:grpSpPr>
        <p:sp>
          <p:nvSpPr>
            <p:cNvPr id="17261" name="Google Shape;17261;p92"/>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92"/>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92"/>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92"/>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92"/>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92"/>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92"/>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92"/>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92"/>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92"/>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92"/>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92"/>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92"/>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92"/>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92"/>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92"/>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92"/>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92"/>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92"/>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0" name="Google Shape;17280;p92"/>
          <p:cNvGrpSpPr/>
          <p:nvPr/>
        </p:nvGrpSpPr>
        <p:grpSpPr>
          <a:xfrm>
            <a:off x="2212927" y="3348897"/>
            <a:ext cx="307606" cy="366482"/>
            <a:chOff x="2212927" y="3348897"/>
            <a:chExt cx="307606" cy="366482"/>
          </a:xfrm>
        </p:grpSpPr>
        <p:sp>
          <p:nvSpPr>
            <p:cNvPr id="17281" name="Google Shape;17281;p92"/>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92"/>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92"/>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92"/>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92"/>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92"/>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92"/>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92"/>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92"/>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92"/>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1" name="Google Shape;17291;p92"/>
          <p:cNvGrpSpPr/>
          <p:nvPr/>
        </p:nvGrpSpPr>
        <p:grpSpPr>
          <a:xfrm>
            <a:off x="1764389" y="3348218"/>
            <a:ext cx="310114" cy="366665"/>
            <a:chOff x="1764389" y="3348218"/>
            <a:chExt cx="310114" cy="366665"/>
          </a:xfrm>
        </p:grpSpPr>
        <p:sp>
          <p:nvSpPr>
            <p:cNvPr id="17292" name="Google Shape;17292;p92"/>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92"/>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92"/>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92"/>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92"/>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92"/>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92"/>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92"/>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92"/>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92"/>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92"/>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92"/>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92"/>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92"/>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92"/>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92"/>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92"/>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92"/>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92"/>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92"/>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2" name="Google Shape;17312;p92"/>
          <p:cNvGrpSpPr/>
          <p:nvPr/>
        </p:nvGrpSpPr>
        <p:grpSpPr>
          <a:xfrm>
            <a:off x="2777572" y="3807287"/>
            <a:ext cx="81716" cy="366717"/>
            <a:chOff x="2777572" y="3807287"/>
            <a:chExt cx="81716" cy="366717"/>
          </a:xfrm>
        </p:grpSpPr>
        <p:sp>
          <p:nvSpPr>
            <p:cNvPr id="17313" name="Google Shape;17313;p92"/>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92"/>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92"/>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92"/>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92"/>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92"/>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92"/>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92"/>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92"/>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92"/>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92"/>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4" name="Google Shape;17324;p92"/>
          <p:cNvGrpSpPr/>
          <p:nvPr/>
        </p:nvGrpSpPr>
        <p:grpSpPr>
          <a:xfrm>
            <a:off x="3934014" y="4329780"/>
            <a:ext cx="366665" cy="256334"/>
            <a:chOff x="3934014" y="4329780"/>
            <a:chExt cx="366665" cy="256334"/>
          </a:xfrm>
        </p:grpSpPr>
        <p:sp>
          <p:nvSpPr>
            <p:cNvPr id="17325" name="Google Shape;17325;p92"/>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92"/>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92"/>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92"/>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92"/>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92"/>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92"/>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92"/>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92"/>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92"/>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92"/>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92"/>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92"/>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8" name="Google Shape;17338;p92"/>
          <p:cNvGrpSpPr/>
          <p:nvPr/>
        </p:nvGrpSpPr>
        <p:grpSpPr>
          <a:xfrm>
            <a:off x="947670" y="3807339"/>
            <a:ext cx="194295" cy="366404"/>
            <a:chOff x="947670" y="3807339"/>
            <a:chExt cx="194295" cy="366404"/>
          </a:xfrm>
        </p:grpSpPr>
        <p:sp>
          <p:nvSpPr>
            <p:cNvPr id="17339" name="Google Shape;17339;p92"/>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92"/>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92"/>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92"/>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92"/>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92"/>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92"/>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92"/>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92"/>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92"/>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9" name="Google Shape;17349;p92"/>
          <p:cNvGrpSpPr/>
          <p:nvPr/>
        </p:nvGrpSpPr>
        <p:grpSpPr>
          <a:xfrm>
            <a:off x="3420379" y="4286557"/>
            <a:ext cx="368939" cy="342283"/>
            <a:chOff x="3420379" y="4286557"/>
            <a:chExt cx="368939" cy="342283"/>
          </a:xfrm>
        </p:grpSpPr>
        <p:sp>
          <p:nvSpPr>
            <p:cNvPr id="17350" name="Google Shape;17350;p92"/>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92"/>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92"/>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92"/>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92"/>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92"/>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92"/>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92"/>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92"/>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92"/>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92"/>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92"/>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92"/>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92"/>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92"/>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92"/>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6" name="Google Shape;17366;p92"/>
          <p:cNvGrpSpPr/>
          <p:nvPr/>
        </p:nvGrpSpPr>
        <p:grpSpPr>
          <a:xfrm>
            <a:off x="3965190" y="3842252"/>
            <a:ext cx="369801" cy="296813"/>
            <a:chOff x="3965190" y="3842252"/>
            <a:chExt cx="369801" cy="296813"/>
          </a:xfrm>
        </p:grpSpPr>
        <p:sp>
          <p:nvSpPr>
            <p:cNvPr id="17367" name="Google Shape;17367;p92"/>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92"/>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92"/>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92"/>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92"/>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92"/>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92"/>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92"/>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92"/>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92"/>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92"/>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92"/>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92"/>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92"/>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92"/>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92"/>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92"/>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92"/>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92"/>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92"/>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92"/>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8" name="Google Shape;17388;p92"/>
          <p:cNvGrpSpPr/>
          <p:nvPr/>
        </p:nvGrpSpPr>
        <p:grpSpPr>
          <a:xfrm>
            <a:off x="3506590" y="3833812"/>
            <a:ext cx="396796" cy="313407"/>
            <a:chOff x="3506590" y="3833812"/>
            <a:chExt cx="396796" cy="313407"/>
          </a:xfrm>
        </p:grpSpPr>
        <p:sp>
          <p:nvSpPr>
            <p:cNvPr id="17389" name="Google Shape;17389;p92"/>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92"/>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92"/>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2" name="Google Shape;17392;p92"/>
          <p:cNvGrpSpPr/>
          <p:nvPr/>
        </p:nvGrpSpPr>
        <p:grpSpPr>
          <a:xfrm>
            <a:off x="2769288" y="1965364"/>
            <a:ext cx="104556" cy="366665"/>
            <a:chOff x="2769288" y="1965364"/>
            <a:chExt cx="104556" cy="366665"/>
          </a:xfrm>
        </p:grpSpPr>
        <p:sp>
          <p:nvSpPr>
            <p:cNvPr id="17393" name="Google Shape;17393;p92"/>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92"/>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92"/>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92"/>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92"/>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92"/>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92"/>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92"/>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92"/>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92"/>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92"/>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92"/>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5" name="Google Shape;17405;p92"/>
          <p:cNvGrpSpPr/>
          <p:nvPr/>
        </p:nvGrpSpPr>
        <p:grpSpPr>
          <a:xfrm>
            <a:off x="3966679" y="2010861"/>
            <a:ext cx="367162" cy="275698"/>
            <a:chOff x="3966679" y="2010861"/>
            <a:chExt cx="367162" cy="275698"/>
          </a:xfrm>
        </p:grpSpPr>
        <p:sp>
          <p:nvSpPr>
            <p:cNvPr id="17406" name="Google Shape;17406;p92"/>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92"/>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92"/>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92"/>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0" name="Google Shape;17410;p92"/>
          <p:cNvGrpSpPr/>
          <p:nvPr/>
        </p:nvGrpSpPr>
        <p:grpSpPr>
          <a:xfrm>
            <a:off x="1752577" y="2025495"/>
            <a:ext cx="366404" cy="246220"/>
            <a:chOff x="1752577" y="2025495"/>
            <a:chExt cx="366404" cy="246220"/>
          </a:xfrm>
        </p:grpSpPr>
        <p:sp>
          <p:nvSpPr>
            <p:cNvPr id="17411" name="Google Shape;17411;p92"/>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92"/>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92"/>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92"/>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92"/>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92"/>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92"/>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92"/>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92"/>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92"/>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92"/>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92"/>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92"/>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92"/>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92"/>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92"/>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7" name="Google Shape;17427;p92"/>
          <p:cNvGrpSpPr/>
          <p:nvPr/>
        </p:nvGrpSpPr>
        <p:grpSpPr>
          <a:xfrm>
            <a:off x="1309553" y="2069580"/>
            <a:ext cx="366404" cy="158363"/>
            <a:chOff x="1309553" y="2069580"/>
            <a:chExt cx="366404" cy="158363"/>
          </a:xfrm>
        </p:grpSpPr>
        <p:sp>
          <p:nvSpPr>
            <p:cNvPr id="17428" name="Google Shape;17428;p92"/>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92"/>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92"/>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92"/>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92"/>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92"/>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92"/>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92"/>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92"/>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92"/>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92"/>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92"/>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92"/>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92"/>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92"/>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92"/>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92"/>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92"/>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92"/>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92"/>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92"/>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92"/>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92"/>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92"/>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92"/>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92"/>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4" name="Google Shape;17454;p92"/>
          <p:cNvGrpSpPr/>
          <p:nvPr/>
        </p:nvGrpSpPr>
        <p:grpSpPr>
          <a:xfrm>
            <a:off x="866528" y="2088762"/>
            <a:ext cx="366639" cy="119635"/>
            <a:chOff x="866528" y="2088762"/>
            <a:chExt cx="366639" cy="119635"/>
          </a:xfrm>
        </p:grpSpPr>
        <p:sp>
          <p:nvSpPr>
            <p:cNvPr id="17455" name="Google Shape;17455;p92"/>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92"/>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92"/>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92"/>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92"/>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92"/>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92"/>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92"/>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92"/>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92"/>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92"/>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92"/>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92"/>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92"/>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9" name="Google Shape;17469;p92"/>
          <p:cNvGrpSpPr/>
          <p:nvPr/>
        </p:nvGrpSpPr>
        <p:grpSpPr>
          <a:xfrm>
            <a:off x="2329269" y="1965312"/>
            <a:ext cx="98807" cy="366273"/>
            <a:chOff x="2329269" y="1965312"/>
            <a:chExt cx="98807" cy="366273"/>
          </a:xfrm>
        </p:grpSpPr>
        <p:sp>
          <p:nvSpPr>
            <p:cNvPr id="17470" name="Google Shape;17470;p92"/>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92"/>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92"/>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3" name="Google Shape;17473;p92"/>
          <p:cNvGrpSpPr/>
          <p:nvPr/>
        </p:nvGrpSpPr>
        <p:grpSpPr>
          <a:xfrm>
            <a:off x="3208053" y="1964972"/>
            <a:ext cx="112344" cy="366926"/>
            <a:chOff x="3208053" y="1964972"/>
            <a:chExt cx="112344" cy="366926"/>
          </a:xfrm>
        </p:grpSpPr>
        <p:sp>
          <p:nvSpPr>
            <p:cNvPr id="17474" name="Google Shape;17474;p92"/>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92"/>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92"/>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92"/>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92"/>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92"/>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0" name="Google Shape;17480;p92"/>
          <p:cNvGrpSpPr/>
          <p:nvPr/>
        </p:nvGrpSpPr>
        <p:grpSpPr>
          <a:xfrm>
            <a:off x="3225379" y="3807339"/>
            <a:ext cx="72413" cy="366404"/>
            <a:chOff x="3225379" y="3807339"/>
            <a:chExt cx="72413" cy="366404"/>
          </a:xfrm>
        </p:grpSpPr>
        <p:sp>
          <p:nvSpPr>
            <p:cNvPr id="17481" name="Google Shape;17481;p92"/>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92"/>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92"/>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92"/>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92"/>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92"/>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92"/>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92"/>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9" name="Google Shape;17489;p92"/>
          <p:cNvGrpSpPr/>
          <p:nvPr/>
        </p:nvGrpSpPr>
        <p:grpSpPr>
          <a:xfrm>
            <a:off x="3523916" y="2011096"/>
            <a:ext cx="366665" cy="275201"/>
            <a:chOff x="3523916" y="2011096"/>
            <a:chExt cx="366665" cy="275201"/>
          </a:xfrm>
        </p:grpSpPr>
        <p:sp>
          <p:nvSpPr>
            <p:cNvPr id="17490" name="Google Shape;17490;p92"/>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92"/>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92"/>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92"/>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92"/>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92"/>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92"/>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92"/>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92"/>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92"/>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92"/>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92"/>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92"/>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92"/>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92"/>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92"/>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92"/>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92"/>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92"/>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92"/>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0" name="Google Shape;17510;p92"/>
          <p:cNvGrpSpPr/>
          <p:nvPr/>
        </p:nvGrpSpPr>
        <p:grpSpPr>
          <a:xfrm>
            <a:off x="1742777" y="1499997"/>
            <a:ext cx="393791" cy="366744"/>
            <a:chOff x="1742777" y="1499997"/>
            <a:chExt cx="393791" cy="366744"/>
          </a:xfrm>
        </p:grpSpPr>
        <p:sp>
          <p:nvSpPr>
            <p:cNvPr id="17511" name="Google Shape;17511;p92"/>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92"/>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92"/>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92"/>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92"/>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92"/>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92"/>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92"/>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92"/>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92"/>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92"/>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92"/>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92"/>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92"/>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5" name="Google Shape;17525;p92"/>
          <p:cNvGrpSpPr/>
          <p:nvPr/>
        </p:nvGrpSpPr>
        <p:grpSpPr>
          <a:xfrm>
            <a:off x="4014449" y="1499997"/>
            <a:ext cx="319914" cy="366639"/>
            <a:chOff x="4014449" y="1499997"/>
            <a:chExt cx="319914" cy="366639"/>
          </a:xfrm>
        </p:grpSpPr>
        <p:sp>
          <p:nvSpPr>
            <p:cNvPr id="17526" name="Google Shape;17526;p92"/>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92"/>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92"/>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92"/>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92"/>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1" name="Google Shape;17531;p92"/>
          <p:cNvGrpSpPr/>
          <p:nvPr/>
        </p:nvGrpSpPr>
        <p:grpSpPr>
          <a:xfrm>
            <a:off x="866267" y="1591460"/>
            <a:ext cx="367397" cy="183711"/>
            <a:chOff x="866267" y="1591460"/>
            <a:chExt cx="367397" cy="183711"/>
          </a:xfrm>
        </p:grpSpPr>
        <p:sp>
          <p:nvSpPr>
            <p:cNvPr id="17532" name="Google Shape;17532;p92"/>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92"/>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92"/>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92"/>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92"/>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92"/>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92"/>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92"/>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92"/>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92"/>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92"/>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92"/>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92"/>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92"/>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92"/>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92"/>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92"/>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92"/>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0" name="Google Shape;17550;p92"/>
          <p:cNvGrpSpPr/>
          <p:nvPr/>
        </p:nvGrpSpPr>
        <p:grpSpPr>
          <a:xfrm>
            <a:off x="3117843" y="1499892"/>
            <a:ext cx="327440" cy="366744"/>
            <a:chOff x="3117843" y="1499892"/>
            <a:chExt cx="327440" cy="366744"/>
          </a:xfrm>
        </p:grpSpPr>
        <p:sp>
          <p:nvSpPr>
            <p:cNvPr id="17551" name="Google Shape;17551;p92"/>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92"/>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92"/>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92"/>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92"/>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92"/>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92"/>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8" name="Google Shape;17558;p92"/>
          <p:cNvGrpSpPr/>
          <p:nvPr/>
        </p:nvGrpSpPr>
        <p:grpSpPr>
          <a:xfrm>
            <a:off x="2667005" y="1499997"/>
            <a:ext cx="336770" cy="366639"/>
            <a:chOff x="2667005" y="1499997"/>
            <a:chExt cx="336770" cy="366639"/>
          </a:xfrm>
        </p:grpSpPr>
        <p:sp>
          <p:nvSpPr>
            <p:cNvPr id="17559" name="Google Shape;17559;p92"/>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92"/>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92"/>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92"/>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92"/>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92"/>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92"/>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92"/>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92"/>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92"/>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92"/>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92"/>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92"/>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92"/>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92"/>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92"/>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92"/>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92"/>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92"/>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8" name="Google Shape;17578;p92"/>
          <p:cNvGrpSpPr/>
          <p:nvPr/>
        </p:nvGrpSpPr>
        <p:grpSpPr>
          <a:xfrm>
            <a:off x="3564866" y="1499997"/>
            <a:ext cx="326473" cy="366639"/>
            <a:chOff x="3564866" y="1499997"/>
            <a:chExt cx="326473" cy="366639"/>
          </a:xfrm>
        </p:grpSpPr>
        <p:sp>
          <p:nvSpPr>
            <p:cNvPr id="17579" name="Google Shape;17579;p92"/>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92"/>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92"/>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92"/>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92"/>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92"/>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92"/>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92"/>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92"/>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8" name="Google Shape;17588;p92"/>
          <p:cNvGrpSpPr/>
          <p:nvPr/>
        </p:nvGrpSpPr>
        <p:grpSpPr>
          <a:xfrm>
            <a:off x="1314074" y="1499997"/>
            <a:ext cx="364392" cy="366639"/>
            <a:chOff x="1314074" y="1499997"/>
            <a:chExt cx="364392" cy="366639"/>
          </a:xfrm>
        </p:grpSpPr>
        <p:sp>
          <p:nvSpPr>
            <p:cNvPr id="17589" name="Google Shape;17589;p92"/>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92"/>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92"/>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92"/>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92"/>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92"/>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92"/>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92"/>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92"/>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92"/>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92"/>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92"/>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1" name="Google Shape;17601;p92"/>
          <p:cNvGrpSpPr/>
          <p:nvPr/>
        </p:nvGrpSpPr>
        <p:grpSpPr>
          <a:xfrm>
            <a:off x="2220479" y="1499997"/>
            <a:ext cx="337005" cy="366639"/>
            <a:chOff x="2220479" y="1499997"/>
            <a:chExt cx="337005" cy="366639"/>
          </a:xfrm>
        </p:grpSpPr>
        <p:sp>
          <p:nvSpPr>
            <p:cNvPr id="17602" name="Google Shape;17602;p92"/>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92"/>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92"/>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92"/>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92"/>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92"/>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92"/>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92"/>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92"/>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92"/>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92"/>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3" name="Google Shape;17613;p92"/>
          <p:cNvGrpSpPr/>
          <p:nvPr/>
        </p:nvGrpSpPr>
        <p:grpSpPr>
          <a:xfrm>
            <a:off x="4105155" y="2425976"/>
            <a:ext cx="87230" cy="366430"/>
            <a:chOff x="4105155" y="2425976"/>
            <a:chExt cx="87230" cy="366430"/>
          </a:xfrm>
        </p:grpSpPr>
        <p:sp>
          <p:nvSpPr>
            <p:cNvPr id="17614" name="Google Shape;17614;p92"/>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92"/>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92"/>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92"/>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92"/>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92"/>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0" name="Google Shape;17620;p92"/>
          <p:cNvGrpSpPr/>
          <p:nvPr/>
        </p:nvGrpSpPr>
        <p:grpSpPr>
          <a:xfrm>
            <a:off x="1808109" y="2426002"/>
            <a:ext cx="267884" cy="366639"/>
            <a:chOff x="1808109" y="2426002"/>
            <a:chExt cx="267884" cy="366639"/>
          </a:xfrm>
        </p:grpSpPr>
        <p:sp>
          <p:nvSpPr>
            <p:cNvPr id="17621" name="Google Shape;17621;p92"/>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92"/>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92"/>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92"/>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92"/>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92"/>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92"/>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92"/>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92"/>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92"/>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92"/>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92"/>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92"/>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92"/>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92"/>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92"/>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92"/>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92"/>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92"/>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92"/>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92"/>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2" name="Google Shape;17642;p92"/>
          <p:cNvGrpSpPr/>
          <p:nvPr/>
        </p:nvGrpSpPr>
        <p:grpSpPr>
          <a:xfrm>
            <a:off x="3603568" y="2426002"/>
            <a:ext cx="207597" cy="366639"/>
            <a:chOff x="3603568" y="2426002"/>
            <a:chExt cx="207597" cy="366639"/>
          </a:xfrm>
        </p:grpSpPr>
        <p:sp>
          <p:nvSpPr>
            <p:cNvPr id="17643" name="Google Shape;17643;p92"/>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92"/>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92"/>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92"/>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92"/>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92"/>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9" name="Google Shape;17649;p92"/>
          <p:cNvGrpSpPr/>
          <p:nvPr/>
        </p:nvGrpSpPr>
        <p:grpSpPr>
          <a:xfrm>
            <a:off x="2246115" y="2426002"/>
            <a:ext cx="274417" cy="366404"/>
            <a:chOff x="2246115" y="2426002"/>
            <a:chExt cx="274417" cy="366404"/>
          </a:xfrm>
        </p:grpSpPr>
        <p:sp>
          <p:nvSpPr>
            <p:cNvPr id="17650" name="Google Shape;17650;p92"/>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92"/>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92"/>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92"/>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92"/>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92"/>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92"/>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92"/>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8" name="Google Shape;17658;p92"/>
          <p:cNvGrpSpPr/>
          <p:nvPr/>
        </p:nvGrpSpPr>
        <p:grpSpPr>
          <a:xfrm>
            <a:off x="2696666" y="2426002"/>
            <a:ext cx="256099" cy="366639"/>
            <a:chOff x="2696666" y="2426002"/>
            <a:chExt cx="256099" cy="366639"/>
          </a:xfrm>
        </p:grpSpPr>
        <p:sp>
          <p:nvSpPr>
            <p:cNvPr id="17659" name="Google Shape;17659;p92"/>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92"/>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92"/>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92"/>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92"/>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92"/>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5" name="Google Shape;17665;p92"/>
          <p:cNvGrpSpPr/>
          <p:nvPr/>
        </p:nvGrpSpPr>
        <p:grpSpPr>
          <a:xfrm>
            <a:off x="3149072" y="2426002"/>
            <a:ext cx="225863" cy="366430"/>
            <a:chOff x="3149072" y="2426002"/>
            <a:chExt cx="225863" cy="366430"/>
          </a:xfrm>
        </p:grpSpPr>
        <p:sp>
          <p:nvSpPr>
            <p:cNvPr id="17666" name="Google Shape;17666;p92"/>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92"/>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92"/>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92"/>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92"/>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92"/>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92"/>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92"/>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92"/>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92"/>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92"/>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7" name="Google Shape;17677;p92"/>
          <p:cNvGrpSpPr/>
          <p:nvPr/>
        </p:nvGrpSpPr>
        <p:grpSpPr>
          <a:xfrm>
            <a:off x="1361556" y="2425923"/>
            <a:ext cx="283224" cy="366482"/>
            <a:chOff x="1361556" y="2425923"/>
            <a:chExt cx="283224" cy="366482"/>
          </a:xfrm>
        </p:grpSpPr>
        <p:sp>
          <p:nvSpPr>
            <p:cNvPr id="17678" name="Google Shape;17678;p92"/>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92"/>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92"/>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92"/>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92"/>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92"/>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92"/>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92"/>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92"/>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92"/>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92"/>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92"/>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92"/>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92"/>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92"/>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92"/>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92"/>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92"/>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92"/>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92"/>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8" name="Google Shape;17698;p92"/>
          <p:cNvGrpSpPr/>
          <p:nvPr/>
        </p:nvGrpSpPr>
        <p:grpSpPr>
          <a:xfrm>
            <a:off x="3973735" y="2891056"/>
            <a:ext cx="361883" cy="366979"/>
            <a:chOff x="3973735" y="2891056"/>
            <a:chExt cx="361883" cy="366979"/>
          </a:xfrm>
        </p:grpSpPr>
        <p:sp>
          <p:nvSpPr>
            <p:cNvPr id="17699" name="Google Shape;17699;p92"/>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92"/>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92"/>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92"/>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92"/>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92"/>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92"/>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92"/>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92"/>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92"/>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92"/>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92"/>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92"/>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92"/>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92"/>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92"/>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92"/>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6" name="Google Shape;17716;p92"/>
          <p:cNvGrpSpPr/>
          <p:nvPr/>
        </p:nvGrpSpPr>
        <p:grpSpPr>
          <a:xfrm>
            <a:off x="3527941" y="2916744"/>
            <a:ext cx="366665" cy="315654"/>
            <a:chOff x="3527941" y="2916744"/>
            <a:chExt cx="366665" cy="315654"/>
          </a:xfrm>
        </p:grpSpPr>
        <p:sp>
          <p:nvSpPr>
            <p:cNvPr id="17717" name="Google Shape;17717;p92"/>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92"/>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92"/>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92"/>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92"/>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92"/>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92"/>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92"/>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92"/>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92"/>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92"/>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92"/>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92"/>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92"/>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92"/>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92"/>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92"/>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92"/>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92"/>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92"/>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92"/>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92"/>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92"/>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92"/>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92"/>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92"/>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92"/>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92"/>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92"/>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92"/>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7" name="Google Shape;17747;p92"/>
          <p:cNvGrpSpPr/>
          <p:nvPr/>
        </p:nvGrpSpPr>
        <p:grpSpPr>
          <a:xfrm>
            <a:off x="2640873" y="2891631"/>
            <a:ext cx="366404" cy="366404"/>
            <a:chOff x="2640873" y="2891631"/>
            <a:chExt cx="366404" cy="366404"/>
          </a:xfrm>
        </p:grpSpPr>
        <p:sp>
          <p:nvSpPr>
            <p:cNvPr id="17748" name="Google Shape;17748;p92"/>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92"/>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92"/>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92"/>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92"/>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92"/>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92"/>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92"/>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92"/>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92"/>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92"/>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92"/>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92"/>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92"/>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2" name="Google Shape;17762;p92"/>
          <p:cNvGrpSpPr/>
          <p:nvPr/>
        </p:nvGrpSpPr>
        <p:grpSpPr>
          <a:xfrm>
            <a:off x="2197091" y="2938120"/>
            <a:ext cx="366665" cy="273189"/>
            <a:chOff x="2197091" y="2938120"/>
            <a:chExt cx="366665" cy="273189"/>
          </a:xfrm>
        </p:grpSpPr>
        <p:sp>
          <p:nvSpPr>
            <p:cNvPr id="17763" name="Google Shape;17763;p92"/>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92"/>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92"/>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92"/>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92"/>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92"/>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92"/>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92"/>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92"/>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92"/>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92"/>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92"/>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92"/>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92"/>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92"/>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92"/>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92"/>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92"/>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92"/>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92"/>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92"/>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92"/>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92"/>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92"/>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7" name="Google Shape;17787;p92"/>
          <p:cNvGrpSpPr/>
          <p:nvPr/>
        </p:nvGrpSpPr>
        <p:grpSpPr>
          <a:xfrm>
            <a:off x="1753570" y="2892127"/>
            <a:ext cx="366665" cy="365202"/>
            <a:chOff x="1753570" y="2892127"/>
            <a:chExt cx="366665" cy="365202"/>
          </a:xfrm>
        </p:grpSpPr>
        <p:sp>
          <p:nvSpPr>
            <p:cNvPr id="17788" name="Google Shape;17788;p92"/>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92"/>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92"/>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92"/>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92"/>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92"/>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92"/>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92"/>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92"/>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92"/>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92"/>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92"/>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92"/>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92"/>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92"/>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92"/>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92"/>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92"/>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6" name="Google Shape;17806;p92"/>
          <p:cNvGrpSpPr/>
          <p:nvPr/>
        </p:nvGrpSpPr>
        <p:grpSpPr>
          <a:xfrm>
            <a:off x="1303751" y="3807339"/>
            <a:ext cx="367684" cy="366561"/>
            <a:chOff x="1303751" y="3807339"/>
            <a:chExt cx="367684" cy="366561"/>
          </a:xfrm>
        </p:grpSpPr>
        <p:sp>
          <p:nvSpPr>
            <p:cNvPr id="17807" name="Google Shape;17807;p92"/>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92"/>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92"/>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92"/>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92"/>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92"/>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92"/>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92"/>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92"/>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92"/>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92"/>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92"/>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92"/>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92"/>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92"/>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92"/>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92"/>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92"/>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92"/>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92"/>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92"/>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92"/>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92"/>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92"/>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92"/>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92"/>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92"/>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92"/>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92"/>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92"/>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92"/>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92"/>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92"/>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92"/>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92"/>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92"/>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92"/>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92"/>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92"/>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92"/>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92"/>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48" name="Google Shape;17848;p92"/>
          <p:cNvSpPr/>
          <p:nvPr/>
        </p:nvSpPr>
        <p:spPr>
          <a:xfrm>
            <a:off x="1321365" y="2905951"/>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49" name="Google Shape;17849;p92"/>
          <p:cNvGrpSpPr/>
          <p:nvPr/>
        </p:nvGrpSpPr>
        <p:grpSpPr>
          <a:xfrm>
            <a:off x="1310049" y="2891421"/>
            <a:ext cx="384749" cy="366613"/>
            <a:chOff x="1310049" y="2891421"/>
            <a:chExt cx="384749" cy="366613"/>
          </a:xfrm>
        </p:grpSpPr>
        <p:sp>
          <p:nvSpPr>
            <p:cNvPr id="17850" name="Google Shape;17850;p92"/>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92"/>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92"/>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92"/>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92"/>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92"/>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92"/>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92"/>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92"/>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92"/>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92"/>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92"/>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92"/>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92"/>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4" name="Google Shape;17864;p92"/>
          <p:cNvGrpSpPr/>
          <p:nvPr/>
        </p:nvGrpSpPr>
        <p:grpSpPr>
          <a:xfrm>
            <a:off x="849673" y="2891343"/>
            <a:ext cx="383468" cy="366665"/>
            <a:chOff x="849673" y="2891343"/>
            <a:chExt cx="383468" cy="366665"/>
          </a:xfrm>
        </p:grpSpPr>
        <p:sp>
          <p:nvSpPr>
            <p:cNvPr id="17865" name="Google Shape;17865;p92"/>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92"/>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92"/>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92"/>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92"/>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92"/>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92"/>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92"/>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92"/>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92"/>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92"/>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92"/>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7" name="Google Shape;17877;p92"/>
          <p:cNvGrpSpPr/>
          <p:nvPr/>
        </p:nvGrpSpPr>
        <p:grpSpPr>
          <a:xfrm>
            <a:off x="920257" y="2426002"/>
            <a:ext cx="278024" cy="366508"/>
            <a:chOff x="920257" y="2426002"/>
            <a:chExt cx="278024" cy="366508"/>
          </a:xfrm>
        </p:grpSpPr>
        <p:sp>
          <p:nvSpPr>
            <p:cNvPr id="17878" name="Google Shape;17878;p92"/>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92"/>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92"/>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92"/>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92"/>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92"/>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92"/>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92"/>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92"/>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92"/>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92"/>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92"/>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92"/>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1" name="Google Shape;17891;p92"/>
          <p:cNvGrpSpPr/>
          <p:nvPr/>
        </p:nvGrpSpPr>
        <p:grpSpPr>
          <a:xfrm>
            <a:off x="866528" y="4274484"/>
            <a:ext cx="349810" cy="366665"/>
            <a:chOff x="866528" y="4274484"/>
            <a:chExt cx="349810" cy="366665"/>
          </a:xfrm>
        </p:grpSpPr>
        <p:sp>
          <p:nvSpPr>
            <p:cNvPr id="17892" name="Google Shape;17892;p92"/>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92"/>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92"/>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92"/>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92"/>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92"/>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92"/>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92"/>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92"/>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92"/>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92"/>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3" name="Google Shape;17903;p92"/>
          <p:cNvGrpSpPr/>
          <p:nvPr/>
        </p:nvGrpSpPr>
        <p:grpSpPr>
          <a:xfrm>
            <a:off x="1388708" y="4274484"/>
            <a:ext cx="330210" cy="366665"/>
            <a:chOff x="1388708" y="4274484"/>
            <a:chExt cx="330210" cy="366665"/>
          </a:xfrm>
        </p:grpSpPr>
        <p:sp>
          <p:nvSpPr>
            <p:cNvPr id="17904" name="Google Shape;17904;p92"/>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92"/>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92"/>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92"/>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92"/>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92"/>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92"/>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92"/>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92"/>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92"/>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92"/>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92"/>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92"/>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92"/>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92"/>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92"/>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92"/>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92"/>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92"/>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92"/>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4" name="Google Shape;17924;p92"/>
          <p:cNvGrpSpPr/>
          <p:nvPr/>
        </p:nvGrpSpPr>
        <p:grpSpPr>
          <a:xfrm>
            <a:off x="1874694" y="4293326"/>
            <a:ext cx="375446" cy="328982"/>
            <a:chOff x="1874694" y="4293326"/>
            <a:chExt cx="375446" cy="328982"/>
          </a:xfrm>
        </p:grpSpPr>
        <p:sp>
          <p:nvSpPr>
            <p:cNvPr id="17925" name="Google Shape;17925;p92"/>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92"/>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92"/>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92"/>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92"/>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92"/>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92"/>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92"/>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92"/>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92"/>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92"/>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92"/>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92"/>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92"/>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92"/>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92"/>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92"/>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92"/>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92"/>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92"/>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92"/>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92"/>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7" name="Google Shape;17947;p92"/>
          <p:cNvGrpSpPr/>
          <p:nvPr/>
        </p:nvGrpSpPr>
        <p:grpSpPr>
          <a:xfrm>
            <a:off x="2396116" y="4293090"/>
            <a:ext cx="366665" cy="329714"/>
            <a:chOff x="2396116" y="4293090"/>
            <a:chExt cx="366665" cy="329714"/>
          </a:xfrm>
        </p:grpSpPr>
        <p:sp>
          <p:nvSpPr>
            <p:cNvPr id="17948" name="Google Shape;17948;p92"/>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92"/>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92"/>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92"/>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92"/>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92"/>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92"/>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92"/>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92"/>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92"/>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92"/>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92"/>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92"/>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1" name="Google Shape;17961;p92"/>
          <p:cNvGrpSpPr/>
          <p:nvPr/>
        </p:nvGrpSpPr>
        <p:grpSpPr>
          <a:xfrm>
            <a:off x="2908757" y="4289824"/>
            <a:ext cx="367162" cy="336116"/>
            <a:chOff x="2908757" y="4289824"/>
            <a:chExt cx="367162" cy="336116"/>
          </a:xfrm>
        </p:grpSpPr>
        <p:sp>
          <p:nvSpPr>
            <p:cNvPr id="17962" name="Google Shape;17962;p92"/>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92"/>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92"/>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92"/>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92"/>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92"/>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92"/>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92"/>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92"/>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92"/>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92"/>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92"/>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92"/>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92"/>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92"/>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92"/>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92"/>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92"/>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92"/>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92"/>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92"/>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92"/>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92"/>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92"/>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92"/>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92"/>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92"/>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9" name="Google Shape;17989;p92"/>
          <p:cNvGrpSpPr/>
          <p:nvPr/>
        </p:nvGrpSpPr>
        <p:grpSpPr>
          <a:xfrm>
            <a:off x="3082408" y="2919540"/>
            <a:ext cx="368651" cy="310350"/>
            <a:chOff x="3082408" y="2919540"/>
            <a:chExt cx="368651" cy="310350"/>
          </a:xfrm>
        </p:grpSpPr>
        <p:sp>
          <p:nvSpPr>
            <p:cNvPr id="17990" name="Google Shape;17990;p92"/>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92"/>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92"/>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92"/>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92"/>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92"/>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92"/>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92"/>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92"/>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92"/>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92"/>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92"/>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2" name="Google Shape;18002;p92"/>
          <p:cNvGrpSpPr/>
          <p:nvPr/>
        </p:nvGrpSpPr>
        <p:grpSpPr>
          <a:xfrm>
            <a:off x="7069130" y="2424800"/>
            <a:ext cx="366169" cy="360498"/>
            <a:chOff x="7069130" y="2424800"/>
            <a:chExt cx="366169" cy="360498"/>
          </a:xfrm>
        </p:grpSpPr>
        <p:sp>
          <p:nvSpPr>
            <p:cNvPr id="18003" name="Google Shape;18003;p92"/>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92"/>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92"/>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92"/>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92"/>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92"/>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92"/>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92"/>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92"/>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92"/>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92"/>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92"/>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92"/>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92"/>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92"/>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92"/>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92"/>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92"/>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92"/>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92"/>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3" name="Google Shape;18023;p92"/>
          <p:cNvGrpSpPr/>
          <p:nvPr/>
        </p:nvGrpSpPr>
        <p:grpSpPr>
          <a:xfrm>
            <a:off x="4885655" y="2424721"/>
            <a:ext cx="281473" cy="360629"/>
            <a:chOff x="4885655" y="2424721"/>
            <a:chExt cx="281473" cy="360629"/>
          </a:xfrm>
        </p:grpSpPr>
        <p:sp>
          <p:nvSpPr>
            <p:cNvPr id="18024" name="Google Shape;18024;p92"/>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92"/>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92"/>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92"/>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92"/>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92"/>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92"/>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92"/>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92"/>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92"/>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92"/>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5" name="Google Shape;18035;p92"/>
          <p:cNvGrpSpPr/>
          <p:nvPr/>
        </p:nvGrpSpPr>
        <p:grpSpPr>
          <a:xfrm>
            <a:off x="6625609" y="2446777"/>
            <a:ext cx="364130" cy="316726"/>
            <a:chOff x="6625609" y="2446777"/>
            <a:chExt cx="364130" cy="316726"/>
          </a:xfrm>
        </p:grpSpPr>
        <p:sp>
          <p:nvSpPr>
            <p:cNvPr id="18036" name="Google Shape;18036;p92"/>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92"/>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92"/>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92"/>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92"/>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92"/>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92"/>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92"/>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92"/>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92"/>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92"/>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92"/>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8" name="Google Shape;18048;p92"/>
          <p:cNvGrpSpPr/>
          <p:nvPr/>
        </p:nvGrpSpPr>
        <p:grpSpPr>
          <a:xfrm>
            <a:off x="5757644" y="2012350"/>
            <a:ext cx="360628" cy="298825"/>
            <a:chOff x="5757644" y="2012350"/>
            <a:chExt cx="360628" cy="298825"/>
          </a:xfrm>
        </p:grpSpPr>
        <p:sp>
          <p:nvSpPr>
            <p:cNvPr id="18049" name="Google Shape;18049;p92"/>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92"/>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92"/>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92"/>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92"/>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92"/>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92"/>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92"/>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92"/>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92"/>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92"/>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92"/>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92"/>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92"/>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92"/>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92"/>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92"/>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92"/>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92"/>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92"/>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92"/>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92"/>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1" name="Google Shape;18071;p92"/>
          <p:cNvGrpSpPr/>
          <p:nvPr/>
        </p:nvGrpSpPr>
        <p:grpSpPr>
          <a:xfrm>
            <a:off x="5317625" y="1983474"/>
            <a:ext cx="360628" cy="356839"/>
            <a:chOff x="5317625" y="1983474"/>
            <a:chExt cx="360628" cy="356839"/>
          </a:xfrm>
        </p:grpSpPr>
        <p:sp>
          <p:nvSpPr>
            <p:cNvPr id="18072" name="Google Shape;18072;p92"/>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92"/>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92"/>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92"/>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92"/>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92"/>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92"/>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92"/>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92"/>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92"/>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92"/>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92"/>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92"/>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92"/>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92"/>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92"/>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92"/>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92"/>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92"/>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1" name="Google Shape;18091;p92"/>
          <p:cNvGrpSpPr/>
          <p:nvPr/>
        </p:nvGrpSpPr>
        <p:grpSpPr>
          <a:xfrm>
            <a:off x="6181827" y="2463685"/>
            <a:ext cx="360629" cy="282989"/>
            <a:chOff x="6181827" y="2463685"/>
            <a:chExt cx="360629" cy="282989"/>
          </a:xfrm>
        </p:grpSpPr>
        <p:sp>
          <p:nvSpPr>
            <p:cNvPr id="18092" name="Google Shape;18092;p92"/>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92"/>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92"/>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92"/>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92"/>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92"/>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92"/>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92"/>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92"/>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92"/>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92"/>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3" name="Google Shape;18103;p92"/>
          <p:cNvGrpSpPr/>
          <p:nvPr/>
        </p:nvGrpSpPr>
        <p:grpSpPr>
          <a:xfrm>
            <a:off x="5346292" y="3340691"/>
            <a:ext cx="291247" cy="360628"/>
            <a:chOff x="5346292" y="3340691"/>
            <a:chExt cx="291247" cy="360628"/>
          </a:xfrm>
        </p:grpSpPr>
        <p:sp>
          <p:nvSpPr>
            <p:cNvPr id="18104" name="Google Shape;18104;p92"/>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92"/>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92"/>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92"/>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92"/>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92"/>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92"/>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92"/>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92"/>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92"/>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92"/>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92"/>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92"/>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92"/>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92"/>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92"/>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92"/>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92"/>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92"/>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92"/>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92"/>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92"/>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92"/>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92"/>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92"/>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9" name="Google Shape;18129;p92"/>
          <p:cNvGrpSpPr/>
          <p:nvPr/>
        </p:nvGrpSpPr>
        <p:grpSpPr>
          <a:xfrm>
            <a:off x="7969264" y="1981697"/>
            <a:ext cx="337763" cy="360393"/>
            <a:chOff x="7969264" y="1981697"/>
            <a:chExt cx="337763" cy="360393"/>
          </a:xfrm>
        </p:grpSpPr>
        <p:sp>
          <p:nvSpPr>
            <p:cNvPr id="18130" name="Google Shape;18130;p92"/>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92"/>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92"/>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92"/>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92"/>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92"/>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92"/>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92"/>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92"/>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92"/>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92"/>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92"/>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92"/>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92"/>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92"/>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92"/>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92"/>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92"/>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8" name="Google Shape;18148;p92"/>
          <p:cNvGrpSpPr/>
          <p:nvPr/>
        </p:nvGrpSpPr>
        <p:grpSpPr>
          <a:xfrm>
            <a:off x="5736032" y="2430000"/>
            <a:ext cx="360890" cy="350332"/>
            <a:chOff x="5736032" y="2430000"/>
            <a:chExt cx="360890" cy="350332"/>
          </a:xfrm>
        </p:grpSpPr>
        <p:sp>
          <p:nvSpPr>
            <p:cNvPr id="18149" name="Google Shape;18149;p92"/>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92"/>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92"/>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92"/>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92"/>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92"/>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92"/>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92"/>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92"/>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92"/>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92"/>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92"/>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92"/>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92"/>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92"/>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92"/>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92"/>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6" name="Google Shape;18166;p92"/>
          <p:cNvGrpSpPr/>
          <p:nvPr/>
        </p:nvGrpSpPr>
        <p:grpSpPr>
          <a:xfrm>
            <a:off x="4877867" y="1995991"/>
            <a:ext cx="360628" cy="331778"/>
            <a:chOff x="4877867" y="1995991"/>
            <a:chExt cx="360628" cy="331778"/>
          </a:xfrm>
        </p:grpSpPr>
        <p:sp>
          <p:nvSpPr>
            <p:cNvPr id="18167" name="Google Shape;18167;p92"/>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92"/>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92"/>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92"/>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92"/>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92"/>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92"/>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92"/>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92"/>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92"/>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92"/>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92"/>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92"/>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92"/>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1" name="Google Shape;18181;p92"/>
          <p:cNvGrpSpPr/>
          <p:nvPr/>
        </p:nvGrpSpPr>
        <p:grpSpPr>
          <a:xfrm>
            <a:off x="7050889" y="2913503"/>
            <a:ext cx="363529" cy="339513"/>
            <a:chOff x="7050889" y="2913503"/>
            <a:chExt cx="363529" cy="339513"/>
          </a:xfrm>
        </p:grpSpPr>
        <p:sp>
          <p:nvSpPr>
            <p:cNvPr id="18182" name="Google Shape;18182;p92"/>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92"/>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92"/>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92"/>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92"/>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92"/>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92"/>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92"/>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92"/>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1" name="Google Shape;18191;p92"/>
          <p:cNvGrpSpPr/>
          <p:nvPr/>
        </p:nvGrpSpPr>
        <p:grpSpPr>
          <a:xfrm>
            <a:off x="7510900" y="1981462"/>
            <a:ext cx="372937" cy="360629"/>
            <a:chOff x="7510900" y="1981462"/>
            <a:chExt cx="372937" cy="360629"/>
          </a:xfrm>
        </p:grpSpPr>
        <p:sp>
          <p:nvSpPr>
            <p:cNvPr id="18192" name="Google Shape;18192;p92"/>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92"/>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92"/>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92"/>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92"/>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92"/>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92"/>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92"/>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92"/>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92"/>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92"/>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92"/>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92"/>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92"/>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92"/>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92"/>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8" name="Google Shape;18208;p92"/>
          <p:cNvGrpSpPr/>
          <p:nvPr/>
        </p:nvGrpSpPr>
        <p:grpSpPr>
          <a:xfrm>
            <a:off x="6599476" y="2918260"/>
            <a:ext cx="360629" cy="329975"/>
            <a:chOff x="6599476" y="2918260"/>
            <a:chExt cx="360629" cy="329975"/>
          </a:xfrm>
        </p:grpSpPr>
        <p:sp>
          <p:nvSpPr>
            <p:cNvPr id="18209" name="Google Shape;18209;p92"/>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92"/>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92"/>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92"/>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92"/>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92"/>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92"/>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92"/>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92"/>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92"/>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92"/>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92"/>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92"/>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92"/>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92"/>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92"/>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92"/>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92"/>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92"/>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92"/>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92"/>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92"/>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92"/>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92"/>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92"/>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4" name="Google Shape;18234;p92"/>
          <p:cNvGrpSpPr/>
          <p:nvPr/>
        </p:nvGrpSpPr>
        <p:grpSpPr>
          <a:xfrm>
            <a:off x="5290499" y="2481533"/>
            <a:ext cx="360628" cy="247292"/>
            <a:chOff x="5290499" y="2481533"/>
            <a:chExt cx="360628" cy="247292"/>
          </a:xfrm>
        </p:grpSpPr>
        <p:sp>
          <p:nvSpPr>
            <p:cNvPr id="18235" name="Google Shape;18235;p92"/>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92"/>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92"/>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92"/>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92"/>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92"/>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92"/>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92"/>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92"/>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92"/>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92"/>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92"/>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92"/>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92"/>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92"/>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92"/>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92"/>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92"/>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92"/>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92"/>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92"/>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92"/>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92"/>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92"/>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92"/>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92"/>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92"/>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2" name="Google Shape;18262;p92"/>
          <p:cNvGrpSpPr/>
          <p:nvPr/>
        </p:nvGrpSpPr>
        <p:grpSpPr>
          <a:xfrm>
            <a:off x="6201923" y="1981514"/>
            <a:ext cx="351325" cy="360576"/>
            <a:chOff x="6201923" y="1981514"/>
            <a:chExt cx="351325" cy="360576"/>
          </a:xfrm>
        </p:grpSpPr>
        <p:sp>
          <p:nvSpPr>
            <p:cNvPr id="18263" name="Google Shape;18263;p92"/>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92"/>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92"/>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92"/>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92"/>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92"/>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92"/>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0" name="Google Shape;18270;p92"/>
          <p:cNvGrpSpPr/>
          <p:nvPr/>
        </p:nvGrpSpPr>
        <p:grpSpPr>
          <a:xfrm>
            <a:off x="4894461" y="3340691"/>
            <a:ext cx="312884" cy="360785"/>
            <a:chOff x="4894461" y="3340691"/>
            <a:chExt cx="312884" cy="360785"/>
          </a:xfrm>
        </p:grpSpPr>
        <p:sp>
          <p:nvSpPr>
            <p:cNvPr id="18271" name="Google Shape;18271;p92"/>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92"/>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92"/>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92"/>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92"/>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92"/>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92"/>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92"/>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92"/>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92"/>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92"/>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92"/>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92"/>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92"/>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92"/>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92"/>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7" name="Google Shape;18287;p92"/>
          <p:cNvGrpSpPr/>
          <p:nvPr/>
        </p:nvGrpSpPr>
        <p:grpSpPr>
          <a:xfrm>
            <a:off x="5339237" y="1501251"/>
            <a:ext cx="245541" cy="360628"/>
            <a:chOff x="5339237" y="1501251"/>
            <a:chExt cx="245541" cy="360628"/>
          </a:xfrm>
        </p:grpSpPr>
        <p:sp>
          <p:nvSpPr>
            <p:cNvPr id="18288" name="Google Shape;18288;p92"/>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92"/>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92"/>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92"/>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92"/>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92"/>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92"/>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92"/>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92"/>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92"/>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92"/>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92"/>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92"/>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92"/>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92"/>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92"/>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92"/>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92"/>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92"/>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92"/>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92"/>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92"/>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92"/>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92"/>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92"/>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92"/>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92"/>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92"/>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92"/>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92"/>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92"/>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92"/>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92"/>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92"/>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92"/>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92"/>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92"/>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92"/>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92"/>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92"/>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92"/>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92"/>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0" name="Google Shape;18330;p92"/>
          <p:cNvGrpSpPr/>
          <p:nvPr/>
        </p:nvGrpSpPr>
        <p:grpSpPr>
          <a:xfrm>
            <a:off x="7959464" y="2474216"/>
            <a:ext cx="370428" cy="261926"/>
            <a:chOff x="7959464" y="2474216"/>
            <a:chExt cx="370428" cy="261926"/>
          </a:xfrm>
        </p:grpSpPr>
        <p:sp>
          <p:nvSpPr>
            <p:cNvPr id="18331" name="Google Shape;18331;p92"/>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92"/>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92"/>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92"/>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92"/>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92"/>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92"/>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92"/>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92"/>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92"/>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92"/>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92"/>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3" name="Google Shape;18343;p92"/>
          <p:cNvGrpSpPr/>
          <p:nvPr/>
        </p:nvGrpSpPr>
        <p:grpSpPr>
          <a:xfrm>
            <a:off x="7518687" y="2457909"/>
            <a:ext cx="360629" cy="294461"/>
            <a:chOff x="7518687" y="2457909"/>
            <a:chExt cx="360629" cy="294461"/>
          </a:xfrm>
        </p:grpSpPr>
        <p:sp>
          <p:nvSpPr>
            <p:cNvPr id="18344" name="Google Shape;18344;p92"/>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92"/>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92"/>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92"/>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92"/>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92"/>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92"/>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92"/>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92"/>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92"/>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92"/>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92"/>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92"/>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92"/>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92"/>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92"/>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92"/>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92"/>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92"/>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3" name="Google Shape;18363;p92"/>
          <p:cNvGrpSpPr/>
          <p:nvPr/>
        </p:nvGrpSpPr>
        <p:grpSpPr>
          <a:xfrm>
            <a:off x="7086220" y="1981566"/>
            <a:ext cx="343799" cy="360524"/>
            <a:chOff x="7086220" y="1981566"/>
            <a:chExt cx="343799" cy="360524"/>
          </a:xfrm>
        </p:grpSpPr>
        <p:sp>
          <p:nvSpPr>
            <p:cNvPr id="18364" name="Google Shape;18364;p92"/>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92"/>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92"/>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92"/>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92"/>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92"/>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92"/>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92"/>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92"/>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92"/>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92"/>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92"/>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92"/>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92"/>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92"/>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92"/>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0" name="Google Shape;18380;p92"/>
          <p:cNvGrpSpPr/>
          <p:nvPr/>
        </p:nvGrpSpPr>
        <p:grpSpPr>
          <a:xfrm>
            <a:off x="6141112" y="2927563"/>
            <a:ext cx="368416" cy="311369"/>
            <a:chOff x="6141112" y="2927563"/>
            <a:chExt cx="368416" cy="311369"/>
          </a:xfrm>
        </p:grpSpPr>
        <p:sp>
          <p:nvSpPr>
            <p:cNvPr id="18381" name="Google Shape;18381;p92"/>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92"/>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92"/>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92"/>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92"/>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92"/>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92"/>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8" name="Google Shape;18388;p92"/>
          <p:cNvGrpSpPr/>
          <p:nvPr/>
        </p:nvGrpSpPr>
        <p:grpSpPr>
          <a:xfrm>
            <a:off x="7520699" y="2902946"/>
            <a:ext cx="335489" cy="360629"/>
            <a:chOff x="7520699" y="2902946"/>
            <a:chExt cx="335489" cy="360629"/>
          </a:xfrm>
        </p:grpSpPr>
        <p:sp>
          <p:nvSpPr>
            <p:cNvPr id="18389" name="Google Shape;18389;p92"/>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92"/>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92"/>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92"/>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92"/>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92"/>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92"/>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92"/>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92"/>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92"/>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92"/>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92"/>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92"/>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92"/>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92"/>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4" name="Google Shape;18404;p92"/>
          <p:cNvGrpSpPr/>
          <p:nvPr/>
        </p:nvGrpSpPr>
        <p:grpSpPr>
          <a:xfrm>
            <a:off x="7988340" y="2902946"/>
            <a:ext cx="308886" cy="360628"/>
            <a:chOff x="7988340" y="2902946"/>
            <a:chExt cx="308886" cy="360628"/>
          </a:xfrm>
        </p:grpSpPr>
        <p:sp>
          <p:nvSpPr>
            <p:cNvPr id="18405" name="Google Shape;18405;p92"/>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92"/>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92"/>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92"/>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92"/>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92"/>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92"/>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92"/>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92"/>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92"/>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92"/>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92"/>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92"/>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92"/>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92"/>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92"/>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92"/>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92"/>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92"/>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92"/>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92"/>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92"/>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92"/>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8" name="Google Shape;18428;p92"/>
          <p:cNvGrpSpPr/>
          <p:nvPr/>
        </p:nvGrpSpPr>
        <p:grpSpPr>
          <a:xfrm>
            <a:off x="5690039" y="2902998"/>
            <a:ext cx="362902" cy="360498"/>
            <a:chOff x="5690039" y="2902998"/>
            <a:chExt cx="362902" cy="360498"/>
          </a:xfrm>
        </p:grpSpPr>
        <p:sp>
          <p:nvSpPr>
            <p:cNvPr id="18429" name="Google Shape;18429;p92"/>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92"/>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92"/>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92"/>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92"/>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92"/>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92"/>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6" name="Google Shape;18436;p92"/>
          <p:cNvGrpSpPr/>
          <p:nvPr/>
        </p:nvGrpSpPr>
        <p:grpSpPr>
          <a:xfrm>
            <a:off x="4871935" y="1500990"/>
            <a:ext cx="258503" cy="360890"/>
            <a:chOff x="4871935" y="1500990"/>
            <a:chExt cx="258503" cy="360890"/>
          </a:xfrm>
        </p:grpSpPr>
        <p:sp>
          <p:nvSpPr>
            <p:cNvPr id="18437" name="Google Shape;18437;p92"/>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92"/>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92"/>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92"/>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92"/>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92"/>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92"/>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92"/>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92"/>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92"/>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92"/>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92"/>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92"/>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92"/>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51" name="Google Shape;18451;p92"/>
          <p:cNvSpPr/>
          <p:nvPr/>
        </p:nvSpPr>
        <p:spPr>
          <a:xfrm>
            <a:off x="6342646" y="1849022"/>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52" name="Google Shape;18452;p92"/>
          <p:cNvGrpSpPr/>
          <p:nvPr/>
        </p:nvGrpSpPr>
        <p:grpSpPr>
          <a:xfrm>
            <a:off x="6265764" y="1501251"/>
            <a:ext cx="234983" cy="360628"/>
            <a:chOff x="6265764" y="1501251"/>
            <a:chExt cx="234983" cy="360628"/>
          </a:xfrm>
        </p:grpSpPr>
        <p:sp>
          <p:nvSpPr>
            <p:cNvPr id="18453" name="Google Shape;18453;p92"/>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92"/>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92"/>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92"/>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92"/>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92"/>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92"/>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92"/>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92"/>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92"/>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92"/>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92"/>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5" name="Google Shape;18465;p92"/>
          <p:cNvGrpSpPr/>
          <p:nvPr/>
        </p:nvGrpSpPr>
        <p:grpSpPr>
          <a:xfrm>
            <a:off x="6193639" y="3401998"/>
            <a:ext cx="360628" cy="238250"/>
            <a:chOff x="6193639" y="3401998"/>
            <a:chExt cx="360628" cy="238250"/>
          </a:xfrm>
        </p:grpSpPr>
        <p:sp>
          <p:nvSpPr>
            <p:cNvPr id="18466" name="Google Shape;18466;p92"/>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92"/>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92"/>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92"/>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92"/>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92"/>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92"/>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92"/>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92"/>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92"/>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92"/>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7" name="Google Shape;18477;p92"/>
          <p:cNvGrpSpPr/>
          <p:nvPr/>
        </p:nvGrpSpPr>
        <p:grpSpPr>
          <a:xfrm>
            <a:off x="5801625" y="1501251"/>
            <a:ext cx="246037" cy="360629"/>
            <a:chOff x="5801625" y="1501251"/>
            <a:chExt cx="246037" cy="360629"/>
          </a:xfrm>
        </p:grpSpPr>
        <p:sp>
          <p:nvSpPr>
            <p:cNvPr id="18478" name="Google Shape;18478;p92"/>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92"/>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92"/>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92"/>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92"/>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92"/>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92"/>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92"/>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92"/>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92"/>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92"/>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92"/>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92"/>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92"/>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92"/>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92"/>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92"/>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92"/>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92"/>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7" name="Google Shape;18497;p92"/>
          <p:cNvGrpSpPr/>
          <p:nvPr/>
        </p:nvGrpSpPr>
        <p:grpSpPr>
          <a:xfrm>
            <a:off x="6641680" y="1981462"/>
            <a:ext cx="352083" cy="360864"/>
            <a:chOff x="6641680" y="1981462"/>
            <a:chExt cx="352083" cy="360864"/>
          </a:xfrm>
        </p:grpSpPr>
        <p:sp>
          <p:nvSpPr>
            <p:cNvPr id="18498" name="Google Shape;18498;p92"/>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92"/>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92"/>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92"/>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92"/>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92"/>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92"/>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92"/>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92"/>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92"/>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92"/>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92"/>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92"/>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92"/>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92"/>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92"/>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92"/>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92"/>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92"/>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92"/>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92"/>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92"/>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92"/>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92"/>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92"/>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92"/>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92"/>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92"/>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6" name="Google Shape;18526;p92"/>
          <p:cNvGrpSpPr/>
          <p:nvPr/>
        </p:nvGrpSpPr>
        <p:grpSpPr>
          <a:xfrm>
            <a:off x="7205332" y="1501251"/>
            <a:ext cx="198032" cy="360629"/>
            <a:chOff x="7205332" y="1501251"/>
            <a:chExt cx="198032" cy="360629"/>
          </a:xfrm>
        </p:grpSpPr>
        <p:sp>
          <p:nvSpPr>
            <p:cNvPr id="18527" name="Google Shape;18527;p92"/>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92"/>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92"/>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92"/>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92"/>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92"/>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92"/>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92"/>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92"/>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92"/>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92"/>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92"/>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92"/>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92"/>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92"/>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92"/>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92"/>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92"/>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92"/>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92"/>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7" name="Google Shape;18547;p92"/>
          <p:cNvGrpSpPr/>
          <p:nvPr/>
        </p:nvGrpSpPr>
        <p:grpSpPr>
          <a:xfrm>
            <a:off x="7688313" y="1501251"/>
            <a:ext cx="153058" cy="360628"/>
            <a:chOff x="7688313" y="1501251"/>
            <a:chExt cx="153058" cy="360628"/>
          </a:xfrm>
        </p:grpSpPr>
        <p:sp>
          <p:nvSpPr>
            <p:cNvPr id="18548" name="Google Shape;18548;p92"/>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92"/>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92"/>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92"/>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92"/>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92"/>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92"/>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92"/>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92"/>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92"/>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92"/>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92"/>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92"/>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92"/>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92"/>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92"/>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4" name="Google Shape;18564;p92"/>
          <p:cNvGrpSpPr/>
          <p:nvPr/>
        </p:nvGrpSpPr>
        <p:grpSpPr>
          <a:xfrm>
            <a:off x="8150179" y="1501251"/>
            <a:ext cx="150811" cy="360628"/>
            <a:chOff x="8150179" y="1501251"/>
            <a:chExt cx="150811" cy="360628"/>
          </a:xfrm>
        </p:grpSpPr>
        <p:sp>
          <p:nvSpPr>
            <p:cNvPr id="18565" name="Google Shape;18565;p92"/>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92"/>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92"/>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92"/>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92"/>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92"/>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92"/>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92"/>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92"/>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74" name="Google Shape;18574;p92"/>
          <p:cNvSpPr/>
          <p:nvPr/>
        </p:nvSpPr>
        <p:spPr>
          <a:xfrm>
            <a:off x="4948085" y="2906944"/>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75" name="Google Shape;18575;p92"/>
          <p:cNvGrpSpPr/>
          <p:nvPr/>
        </p:nvGrpSpPr>
        <p:grpSpPr>
          <a:xfrm>
            <a:off x="4877867" y="2902946"/>
            <a:ext cx="170149" cy="360629"/>
            <a:chOff x="4877867" y="2902946"/>
            <a:chExt cx="170149" cy="360629"/>
          </a:xfrm>
        </p:grpSpPr>
        <p:sp>
          <p:nvSpPr>
            <p:cNvPr id="18576" name="Google Shape;18576;p92"/>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92"/>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92"/>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92"/>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92"/>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92"/>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92"/>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92"/>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92"/>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92"/>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92"/>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92"/>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92"/>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9" name="Google Shape;18589;p92"/>
          <p:cNvGrpSpPr/>
          <p:nvPr/>
        </p:nvGrpSpPr>
        <p:grpSpPr>
          <a:xfrm>
            <a:off x="6741689" y="1500676"/>
            <a:ext cx="207962" cy="361203"/>
            <a:chOff x="6741689" y="1500676"/>
            <a:chExt cx="207962" cy="361203"/>
          </a:xfrm>
        </p:grpSpPr>
        <p:sp>
          <p:nvSpPr>
            <p:cNvPr id="18590" name="Google Shape;18590;p92"/>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92"/>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92"/>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92"/>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92"/>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92"/>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92"/>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92"/>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92"/>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92"/>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92"/>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92"/>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92"/>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92"/>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92"/>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92"/>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92"/>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92"/>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92"/>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9" name="Google Shape;18609;p92"/>
          <p:cNvGrpSpPr/>
          <p:nvPr/>
        </p:nvGrpSpPr>
        <p:grpSpPr>
          <a:xfrm>
            <a:off x="5752627" y="3430404"/>
            <a:ext cx="360628" cy="181464"/>
            <a:chOff x="5752627" y="3430404"/>
            <a:chExt cx="360628" cy="181464"/>
          </a:xfrm>
        </p:grpSpPr>
        <p:sp>
          <p:nvSpPr>
            <p:cNvPr id="18610" name="Google Shape;18610;p92"/>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92"/>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92"/>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92"/>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92"/>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92"/>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92"/>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92"/>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92"/>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92"/>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92"/>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92"/>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92"/>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92"/>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92"/>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92"/>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92"/>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92"/>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92"/>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92"/>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92"/>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92"/>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92"/>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92"/>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92"/>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92"/>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92"/>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92"/>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8" name="Google Shape;18638;p92"/>
          <p:cNvGrpSpPr/>
          <p:nvPr/>
        </p:nvGrpSpPr>
        <p:grpSpPr>
          <a:xfrm>
            <a:off x="5235700" y="2902998"/>
            <a:ext cx="361909" cy="360759"/>
            <a:chOff x="5235700" y="2902998"/>
            <a:chExt cx="361909" cy="360759"/>
          </a:xfrm>
        </p:grpSpPr>
        <p:sp>
          <p:nvSpPr>
            <p:cNvPr id="18639" name="Google Shape;18639;p92"/>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92"/>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92"/>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92"/>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92"/>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92"/>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92"/>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6" name="Google Shape;18646;p92"/>
          <p:cNvGrpSpPr/>
          <p:nvPr/>
        </p:nvGrpSpPr>
        <p:grpSpPr>
          <a:xfrm>
            <a:off x="6634912" y="3394969"/>
            <a:ext cx="360367" cy="252309"/>
            <a:chOff x="6634912" y="3394969"/>
            <a:chExt cx="360367" cy="252309"/>
          </a:xfrm>
        </p:grpSpPr>
        <p:sp>
          <p:nvSpPr>
            <p:cNvPr id="18647" name="Google Shape;18647;p92"/>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92"/>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92"/>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92"/>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92"/>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92"/>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92"/>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92"/>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92"/>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92"/>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92"/>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92"/>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92"/>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0" name="Google Shape;18660;p92"/>
          <p:cNvGrpSpPr/>
          <p:nvPr/>
        </p:nvGrpSpPr>
        <p:grpSpPr>
          <a:xfrm>
            <a:off x="7059330" y="3340796"/>
            <a:ext cx="377170" cy="360655"/>
            <a:chOff x="7059330" y="3340796"/>
            <a:chExt cx="377170" cy="360655"/>
          </a:xfrm>
        </p:grpSpPr>
        <p:sp>
          <p:nvSpPr>
            <p:cNvPr id="18661" name="Google Shape;18661;p92"/>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92"/>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92"/>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92"/>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92"/>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92"/>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92"/>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92"/>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92"/>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92"/>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92"/>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92"/>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3" name="Google Shape;18673;p92"/>
          <p:cNvGrpSpPr/>
          <p:nvPr/>
        </p:nvGrpSpPr>
        <p:grpSpPr>
          <a:xfrm>
            <a:off x="7957948" y="3375631"/>
            <a:ext cx="360629" cy="291012"/>
            <a:chOff x="7957948" y="3375631"/>
            <a:chExt cx="360629" cy="291012"/>
          </a:xfrm>
        </p:grpSpPr>
        <p:sp>
          <p:nvSpPr>
            <p:cNvPr id="18674" name="Google Shape;18674;p92"/>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92"/>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92"/>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92"/>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92"/>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92"/>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92"/>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92"/>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92"/>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92"/>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92"/>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92"/>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92"/>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92"/>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92"/>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92"/>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92"/>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92"/>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2" name="Google Shape;18692;p92"/>
          <p:cNvGrpSpPr/>
          <p:nvPr/>
        </p:nvGrpSpPr>
        <p:grpSpPr>
          <a:xfrm>
            <a:off x="6198656" y="3867888"/>
            <a:ext cx="347562" cy="227954"/>
            <a:chOff x="6198656" y="3867888"/>
            <a:chExt cx="347562" cy="227954"/>
          </a:xfrm>
        </p:grpSpPr>
        <p:sp>
          <p:nvSpPr>
            <p:cNvPr id="18693" name="Google Shape;18693;p92"/>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92"/>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92"/>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92"/>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92"/>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92"/>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92"/>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92"/>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92"/>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92"/>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92"/>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4" name="Google Shape;18704;p92"/>
          <p:cNvGrpSpPr/>
          <p:nvPr/>
        </p:nvGrpSpPr>
        <p:grpSpPr>
          <a:xfrm>
            <a:off x="5706895" y="3819151"/>
            <a:ext cx="349392" cy="325454"/>
            <a:chOff x="5706895" y="3819151"/>
            <a:chExt cx="349392" cy="325454"/>
          </a:xfrm>
        </p:grpSpPr>
        <p:sp>
          <p:nvSpPr>
            <p:cNvPr id="18705" name="Google Shape;18705;p92"/>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92"/>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92"/>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92"/>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92"/>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92"/>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92"/>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92"/>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92"/>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92"/>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92"/>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92"/>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92"/>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92"/>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92"/>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0" name="Google Shape;18720;p92"/>
          <p:cNvGrpSpPr/>
          <p:nvPr/>
        </p:nvGrpSpPr>
        <p:grpSpPr>
          <a:xfrm>
            <a:off x="7648618" y="3340744"/>
            <a:ext cx="97265" cy="360393"/>
            <a:chOff x="7648618" y="3340744"/>
            <a:chExt cx="97265" cy="360393"/>
          </a:xfrm>
        </p:grpSpPr>
        <p:sp>
          <p:nvSpPr>
            <p:cNvPr id="18721" name="Google Shape;18721;p92"/>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92"/>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92"/>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4" name="Google Shape;18724;p92"/>
          <p:cNvGrpSpPr/>
          <p:nvPr/>
        </p:nvGrpSpPr>
        <p:grpSpPr>
          <a:xfrm>
            <a:off x="7164356" y="3790667"/>
            <a:ext cx="385507" cy="382501"/>
            <a:chOff x="7164356" y="3790667"/>
            <a:chExt cx="385507" cy="382501"/>
          </a:xfrm>
        </p:grpSpPr>
        <p:sp>
          <p:nvSpPr>
            <p:cNvPr id="18725" name="Google Shape;18725;p92"/>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92"/>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92"/>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92"/>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92"/>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92"/>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92"/>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92"/>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92"/>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92"/>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92"/>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92"/>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92"/>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92"/>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92"/>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92"/>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92"/>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92"/>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92"/>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92"/>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92"/>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92"/>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92"/>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92"/>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9" name="Google Shape;18749;p92"/>
          <p:cNvGrpSpPr/>
          <p:nvPr/>
        </p:nvGrpSpPr>
        <p:grpSpPr>
          <a:xfrm>
            <a:off x="6670400" y="3826468"/>
            <a:ext cx="387911" cy="310846"/>
            <a:chOff x="6670400" y="3826468"/>
            <a:chExt cx="387911" cy="310846"/>
          </a:xfrm>
        </p:grpSpPr>
        <p:sp>
          <p:nvSpPr>
            <p:cNvPr id="18750" name="Google Shape;18750;p92"/>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92"/>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92"/>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92"/>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92"/>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92"/>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92"/>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92"/>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92"/>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92"/>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92"/>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92"/>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92"/>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92"/>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92"/>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92"/>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92"/>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92"/>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8" name="Google Shape;18768;p92"/>
          <p:cNvGrpSpPr/>
          <p:nvPr/>
        </p:nvGrpSpPr>
        <p:grpSpPr>
          <a:xfrm>
            <a:off x="7662181" y="3803446"/>
            <a:ext cx="302823" cy="360498"/>
            <a:chOff x="7662181" y="3803446"/>
            <a:chExt cx="302823" cy="360498"/>
          </a:xfrm>
        </p:grpSpPr>
        <p:sp>
          <p:nvSpPr>
            <p:cNvPr id="18769" name="Google Shape;18769;p92"/>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92"/>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92"/>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92"/>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92"/>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92"/>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92"/>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92"/>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92"/>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92"/>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9" name="Google Shape;18779;p92"/>
          <p:cNvGrpSpPr/>
          <p:nvPr/>
        </p:nvGrpSpPr>
        <p:grpSpPr>
          <a:xfrm>
            <a:off x="5206562" y="3803994"/>
            <a:ext cx="363895" cy="355663"/>
            <a:chOff x="5206562" y="3803994"/>
            <a:chExt cx="363895" cy="355663"/>
          </a:xfrm>
        </p:grpSpPr>
        <p:sp>
          <p:nvSpPr>
            <p:cNvPr id="18780" name="Google Shape;18780;p92"/>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92"/>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92"/>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92"/>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92"/>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92"/>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92"/>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92"/>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92"/>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92"/>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92"/>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92"/>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92"/>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92"/>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797"/>
        <p:cNvGrpSpPr/>
        <p:nvPr/>
      </p:nvGrpSpPr>
      <p:grpSpPr>
        <a:xfrm>
          <a:off x="0" y="0"/>
          <a:ext cx="0" cy="0"/>
          <a:chOff x="0" y="0"/>
          <a:chExt cx="0" cy="0"/>
        </a:xfrm>
      </p:grpSpPr>
      <p:sp>
        <p:nvSpPr>
          <p:cNvPr id="18798" name="Google Shape;18798;p9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8799" name="Google Shape;18799;p93"/>
          <p:cNvGrpSpPr/>
          <p:nvPr/>
        </p:nvGrpSpPr>
        <p:grpSpPr>
          <a:xfrm>
            <a:off x="4682526" y="1512217"/>
            <a:ext cx="369948" cy="370132"/>
            <a:chOff x="4682526" y="1512217"/>
            <a:chExt cx="369948" cy="370132"/>
          </a:xfrm>
        </p:grpSpPr>
        <p:sp>
          <p:nvSpPr>
            <p:cNvPr id="18800" name="Google Shape;18800;p93"/>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93"/>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93"/>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93"/>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93"/>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93"/>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93"/>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93"/>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93"/>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93"/>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93"/>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93"/>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93"/>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93"/>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93"/>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5" name="Google Shape;18815;p93"/>
          <p:cNvGrpSpPr/>
          <p:nvPr/>
        </p:nvGrpSpPr>
        <p:grpSpPr>
          <a:xfrm>
            <a:off x="3592433" y="1980212"/>
            <a:ext cx="381542" cy="370079"/>
            <a:chOff x="3592433" y="1980212"/>
            <a:chExt cx="381542" cy="370079"/>
          </a:xfrm>
        </p:grpSpPr>
        <p:sp>
          <p:nvSpPr>
            <p:cNvPr id="18816" name="Google Shape;18816;p93"/>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93"/>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93"/>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93"/>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93"/>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93"/>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93"/>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93"/>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93"/>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93"/>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93"/>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93"/>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8" name="Google Shape;18828;p93"/>
          <p:cNvGrpSpPr/>
          <p:nvPr/>
        </p:nvGrpSpPr>
        <p:grpSpPr>
          <a:xfrm>
            <a:off x="1398582" y="2973490"/>
            <a:ext cx="371391" cy="235126"/>
            <a:chOff x="1398582" y="2973490"/>
            <a:chExt cx="371391" cy="235126"/>
          </a:xfrm>
        </p:grpSpPr>
        <p:sp>
          <p:nvSpPr>
            <p:cNvPr id="18829" name="Google Shape;18829;p93"/>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93"/>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93"/>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2" name="Google Shape;18832;p93"/>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93"/>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93"/>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93"/>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93"/>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93"/>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93"/>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93"/>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93"/>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93"/>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93"/>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93"/>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4" name="Google Shape;18844;p93"/>
          <p:cNvGrpSpPr/>
          <p:nvPr/>
        </p:nvGrpSpPr>
        <p:grpSpPr>
          <a:xfrm>
            <a:off x="850795" y="1512217"/>
            <a:ext cx="370132" cy="370132"/>
            <a:chOff x="850795" y="1512217"/>
            <a:chExt cx="370132" cy="370132"/>
          </a:xfrm>
        </p:grpSpPr>
        <p:sp>
          <p:nvSpPr>
            <p:cNvPr id="18845" name="Google Shape;18845;p93"/>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93"/>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93"/>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93"/>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93"/>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93"/>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93"/>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93"/>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93"/>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93"/>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93"/>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93"/>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93"/>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93"/>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93"/>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93"/>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93"/>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93"/>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3" name="Google Shape;18863;p93"/>
          <p:cNvGrpSpPr/>
          <p:nvPr/>
        </p:nvGrpSpPr>
        <p:grpSpPr>
          <a:xfrm>
            <a:off x="8038497" y="2906079"/>
            <a:ext cx="236568" cy="370105"/>
            <a:chOff x="8038497" y="2906079"/>
            <a:chExt cx="236568" cy="370105"/>
          </a:xfrm>
        </p:grpSpPr>
        <p:sp>
          <p:nvSpPr>
            <p:cNvPr id="18864" name="Google Shape;18864;p93"/>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93"/>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93"/>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93"/>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93"/>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93"/>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93"/>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1" name="Google Shape;18871;p93"/>
          <p:cNvGrpSpPr/>
          <p:nvPr/>
        </p:nvGrpSpPr>
        <p:grpSpPr>
          <a:xfrm>
            <a:off x="6324130" y="1566303"/>
            <a:ext cx="370630" cy="261802"/>
            <a:chOff x="6324130" y="1566303"/>
            <a:chExt cx="370630" cy="261802"/>
          </a:xfrm>
        </p:grpSpPr>
        <p:sp>
          <p:nvSpPr>
            <p:cNvPr id="18872" name="Google Shape;18872;p93"/>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93"/>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93"/>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93"/>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93"/>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93"/>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93"/>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93"/>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93"/>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93"/>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93"/>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93"/>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93"/>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93"/>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93"/>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93"/>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93"/>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9" name="Google Shape;18889;p93"/>
          <p:cNvGrpSpPr/>
          <p:nvPr/>
        </p:nvGrpSpPr>
        <p:grpSpPr>
          <a:xfrm>
            <a:off x="5232280" y="2026587"/>
            <a:ext cx="370840" cy="353213"/>
            <a:chOff x="5232280" y="2026587"/>
            <a:chExt cx="370840" cy="353213"/>
          </a:xfrm>
        </p:grpSpPr>
        <p:sp>
          <p:nvSpPr>
            <p:cNvPr id="18890" name="Google Shape;18890;p93"/>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93"/>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93"/>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93"/>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93"/>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93"/>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93"/>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93"/>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93"/>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93"/>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0" name="Google Shape;18900;p93"/>
          <p:cNvGrpSpPr/>
          <p:nvPr/>
        </p:nvGrpSpPr>
        <p:grpSpPr>
          <a:xfrm>
            <a:off x="7968961" y="2435329"/>
            <a:ext cx="379548" cy="365331"/>
            <a:chOff x="7968961" y="2435329"/>
            <a:chExt cx="379548" cy="365331"/>
          </a:xfrm>
        </p:grpSpPr>
        <p:sp>
          <p:nvSpPr>
            <p:cNvPr id="18901" name="Google Shape;18901;p93"/>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93"/>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93"/>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93"/>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93"/>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93"/>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7" name="Google Shape;18907;p93"/>
          <p:cNvGrpSpPr/>
          <p:nvPr/>
        </p:nvGrpSpPr>
        <p:grpSpPr>
          <a:xfrm>
            <a:off x="4136679" y="2115323"/>
            <a:ext cx="373305" cy="223217"/>
            <a:chOff x="4136679" y="2115323"/>
            <a:chExt cx="373305" cy="223217"/>
          </a:xfrm>
        </p:grpSpPr>
        <p:sp>
          <p:nvSpPr>
            <p:cNvPr id="18908" name="Google Shape;18908;p93"/>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93"/>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93"/>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93"/>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93"/>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93"/>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93"/>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93"/>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93"/>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93"/>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8" name="Google Shape;18918;p93"/>
          <p:cNvGrpSpPr/>
          <p:nvPr/>
        </p:nvGrpSpPr>
        <p:grpSpPr>
          <a:xfrm>
            <a:off x="7423823" y="2464077"/>
            <a:ext cx="372046" cy="307730"/>
            <a:chOff x="7423823" y="2464077"/>
            <a:chExt cx="372046" cy="307730"/>
          </a:xfrm>
        </p:grpSpPr>
        <p:sp>
          <p:nvSpPr>
            <p:cNvPr id="18919" name="Google Shape;18919;p93"/>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93"/>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93"/>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93"/>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93"/>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93"/>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93"/>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93"/>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93"/>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93"/>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93"/>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93"/>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93"/>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2" name="Google Shape;18932;p93"/>
          <p:cNvGrpSpPr/>
          <p:nvPr/>
        </p:nvGrpSpPr>
        <p:grpSpPr>
          <a:xfrm>
            <a:off x="3882511" y="3365156"/>
            <a:ext cx="295061" cy="370263"/>
            <a:chOff x="3882511" y="3365156"/>
            <a:chExt cx="295061" cy="370263"/>
          </a:xfrm>
        </p:grpSpPr>
        <p:sp>
          <p:nvSpPr>
            <p:cNvPr id="18933" name="Google Shape;18933;p93"/>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93"/>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93"/>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93"/>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93"/>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8" name="Google Shape;18938;p93"/>
          <p:cNvGrpSpPr/>
          <p:nvPr/>
        </p:nvGrpSpPr>
        <p:grpSpPr>
          <a:xfrm>
            <a:off x="5229788" y="1512217"/>
            <a:ext cx="370132" cy="370132"/>
            <a:chOff x="5229788" y="1512217"/>
            <a:chExt cx="370132" cy="370132"/>
          </a:xfrm>
        </p:grpSpPr>
        <p:sp>
          <p:nvSpPr>
            <p:cNvPr id="18939" name="Google Shape;18939;p93"/>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93"/>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1" name="Google Shape;18941;p93"/>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93"/>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93"/>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93"/>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93"/>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93"/>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93"/>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93"/>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93"/>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93"/>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93"/>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93"/>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93"/>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93"/>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93"/>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6" name="Google Shape;18956;p93"/>
          <p:cNvGrpSpPr/>
          <p:nvPr/>
        </p:nvGrpSpPr>
        <p:grpSpPr>
          <a:xfrm>
            <a:off x="6041869" y="3365392"/>
            <a:ext cx="373882" cy="370053"/>
            <a:chOff x="6041869" y="3365392"/>
            <a:chExt cx="373882" cy="370053"/>
          </a:xfrm>
        </p:grpSpPr>
        <p:sp>
          <p:nvSpPr>
            <p:cNvPr id="18957" name="Google Shape;18957;p93"/>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93"/>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93"/>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93"/>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93"/>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93"/>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93"/>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93"/>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93"/>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93"/>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7" name="Google Shape;18967;p93"/>
          <p:cNvGrpSpPr/>
          <p:nvPr/>
        </p:nvGrpSpPr>
        <p:grpSpPr>
          <a:xfrm>
            <a:off x="4684309" y="2087493"/>
            <a:ext cx="374748" cy="279140"/>
            <a:chOff x="4684309" y="2087493"/>
            <a:chExt cx="374748" cy="279140"/>
          </a:xfrm>
        </p:grpSpPr>
        <p:sp>
          <p:nvSpPr>
            <p:cNvPr id="18968" name="Google Shape;18968;p93"/>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93"/>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93"/>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93"/>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93"/>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93"/>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93"/>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93"/>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93"/>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93"/>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93"/>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93"/>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0" name="Google Shape;18980;p93"/>
          <p:cNvGrpSpPr/>
          <p:nvPr/>
        </p:nvGrpSpPr>
        <p:grpSpPr>
          <a:xfrm>
            <a:off x="7521110" y="2906131"/>
            <a:ext cx="175400" cy="370053"/>
            <a:chOff x="7521110" y="2906131"/>
            <a:chExt cx="175400" cy="370053"/>
          </a:xfrm>
        </p:grpSpPr>
        <p:sp>
          <p:nvSpPr>
            <p:cNvPr id="18981" name="Google Shape;18981;p93"/>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93"/>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93"/>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93"/>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93"/>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93"/>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93"/>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93"/>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93"/>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0" name="Google Shape;18990;p93"/>
          <p:cNvGrpSpPr/>
          <p:nvPr/>
        </p:nvGrpSpPr>
        <p:grpSpPr>
          <a:xfrm>
            <a:off x="3586925" y="1523286"/>
            <a:ext cx="371023" cy="347915"/>
            <a:chOff x="3586925" y="1523286"/>
            <a:chExt cx="371023" cy="347915"/>
          </a:xfrm>
        </p:grpSpPr>
        <p:sp>
          <p:nvSpPr>
            <p:cNvPr id="18991" name="Google Shape;18991;p93"/>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93"/>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3" name="Google Shape;18993;p93"/>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4" name="Google Shape;18994;p93"/>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93"/>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93"/>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93"/>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93"/>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93"/>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93"/>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93"/>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93"/>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93"/>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93"/>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93"/>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93"/>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93"/>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93"/>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93"/>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0" name="Google Shape;19010;p93"/>
          <p:cNvGrpSpPr/>
          <p:nvPr/>
        </p:nvGrpSpPr>
        <p:grpSpPr>
          <a:xfrm>
            <a:off x="6876009" y="2475461"/>
            <a:ext cx="370158" cy="285120"/>
            <a:chOff x="6876009" y="2475461"/>
            <a:chExt cx="370158" cy="285120"/>
          </a:xfrm>
        </p:grpSpPr>
        <p:sp>
          <p:nvSpPr>
            <p:cNvPr id="19011" name="Google Shape;19011;p93"/>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93"/>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93"/>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93"/>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93"/>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93"/>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93"/>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93"/>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93"/>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0" name="Google Shape;19020;p93"/>
          <p:cNvGrpSpPr/>
          <p:nvPr/>
        </p:nvGrpSpPr>
        <p:grpSpPr>
          <a:xfrm>
            <a:off x="6328222" y="2445847"/>
            <a:ext cx="370158" cy="344269"/>
            <a:chOff x="6328222" y="2445847"/>
            <a:chExt cx="370158" cy="344269"/>
          </a:xfrm>
        </p:grpSpPr>
        <p:sp>
          <p:nvSpPr>
            <p:cNvPr id="19021" name="Google Shape;19021;p93"/>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93"/>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93"/>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93"/>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93"/>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93"/>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93"/>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93"/>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9" name="Google Shape;19029;p93"/>
          <p:cNvGrpSpPr/>
          <p:nvPr/>
        </p:nvGrpSpPr>
        <p:grpSpPr>
          <a:xfrm>
            <a:off x="5249540" y="2432942"/>
            <a:ext cx="351639" cy="370184"/>
            <a:chOff x="5249540" y="2432942"/>
            <a:chExt cx="351639" cy="370184"/>
          </a:xfrm>
        </p:grpSpPr>
        <p:sp>
          <p:nvSpPr>
            <p:cNvPr id="19030" name="Google Shape;19030;p93"/>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93"/>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93"/>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93"/>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93"/>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93"/>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93"/>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7" name="Google Shape;19037;p93"/>
          <p:cNvGrpSpPr/>
          <p:nvPr/>
        </p:nvGrpSpPr>
        <p:grpSpPr>
          <a:xfrm>
            <a:off x="4137047" y="2482176"/>
            <a:ext cx="371102" cy="271585"/>
            <a:chOff x="4137047" y="2482176"/>
            <a:chExt cx="371102" cy="271585"/>
          </a:xfrm>
        </p:grpSpPr>
        <p:sp>
          <p:nvSpPr>
            <p:cNvPr id="19038" name="Google Shape;19038;p93"/>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93"/>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93"/>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93"/>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93"/>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93"/>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93"/>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5" name="Google Shape;19045;p93"/>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93"/>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93"/>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93"/>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9" name="Google Shape;19049;p93"/>
          <p:cNvGrpSpPr/>
          <p:nvPr/>
        </p:nvGrpSpPr>
        <p:grpSpPr>
          <a:xfrm>
            <a:off x="4686434" y="2432916"/>
            <a:ext cx="367377" cy="370079"/>
            <a:chOff x="4686434" y="2432916"/>
            <a:chExt cx="367377" cy="370079"/>
          </a:xfrm>
        </p:grpSpPr>
        <p:sp>
          <p:nvSpPr>
            <p:cNvPr id="19050" name="Google Shape;19050;p93"/>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93"/>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93"/>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93"/>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93"/>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93"/>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93"/>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93"/>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93"/>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93"/>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0" name="Google Shape;19060;p93"/>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1" name="Google Shape;19061;p93"/>
          <p:cNvGrpSpPr/>
          <p:nvPr/>
        </p:nvGrpSpPr>
        <p:grpSpPr>
          <a:xfrm>
            <a:off x="6328222" y="2056306"/>
            <a:ext cx="372099" cy="293986"/>
            <a:chOff x="6328222" y="2056306"/>
            <a:chExt cx="372099" cy="293986"/>
          </a:xfrm>
        </p:grpSpPr>
        <p:sp>
          <p:nvSpPr>
            <p:cNvPr id="19062" name="Google Shape;19062;p93"/>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93"/>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93"/>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93"/>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93"/>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93"/>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93"/>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93"/>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93"/>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1" name="Google Shape;19071;p93"/>
          <p:cNvGrpSpPr/>
          <p:nvPr/>
        </p:nvGrpSpPr>
        <p:grpSpPr>
          <a:xfrm>
            <a:off x="5789327" y="2432968"/>
            <a:ext cx="352531" cy="370132"/>
            <a:chOff x="5789327" y="2432968"/>
            <a:chExt cx="352531" cy="370132"/>
          </a:xfrm>
        </p:grpSpPr>
        <p:sp>
          <p:nvSpPr>
            <p:cNvPr id="19072" name="Google Shape;19072;p93"/>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93"/>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93"/>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93"/>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93"/>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93"/>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93"/>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93"/>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93"/>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93"/>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2" name="Google Shape;19082;p93"/>
          <p:cNvGrpSpPr/>
          <p:nvPr/>
        </p:nvGrpSpPr>
        <p:grpSpPr>
          <a:xfrm>
            <a:off x="874612" y="1980134"/>
            <a:ext cx="322314" cy="370158"/>
            <a:chOff x="874612" y="1980134"/>
            <a:chExt cx="322314" cy="370158"/>
          </a:xfrm>
        </p:grpSpPr>
        <p:sp>
          <p:nvSpPr>
            <p:cNvPr id="19083" name="Google Shape;19083;p93"/>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93"/>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93"/>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93"/>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93"/>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93"/>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93"/>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93"/>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93"/>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93"/>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93"/>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93"/>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93"/>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93"/>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93"/>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93"/>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93"/>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0" name="Google Shape;19100;p93"/>
          <p:cNvGrpSpPr/>
          <p:nvPr/>
        </p:nvGrpSpPr>
        <p:grpSpPr>
          <a:xfrm>
            <a:off x="3039662" y="2514780"/>
            <a:ext cx="374223" cy="329764"/>
            <a:chOff x="3039662" y="2514780"/>
            <a:chExt cx="374223" cy="329764"/>
          </a:xfrm>
        </p:grpSpPr>
        <p:sp>
          <p:nvSpPr>
            <p:cNvPr id="19101" name="Google Shape;19101;p93"/>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93"/>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93"/>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93"/>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93"/>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93"/>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93"/>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93"/>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93"/>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93"/>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93"/>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93"/>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93"/>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93"/>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93"/>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93"/>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93"/>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93"/>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9" name="Google Shape;19119;p93"/>
          <p:cNvGrpSpPr/>
          <p:nvPr/>
        </p:nvGrpSpPr>
        <p:grpSpPr>
          <a:xfrm>
            <a:off x="1946369" y="2563122"/>
            <a:ext cx="374066" cy="233395"/>
            <a:chOff x="1946369" y="2563122"/>
            <a:chExt cx="374066" cy="233395"/>
          </a:xfrm>
        </p:grpSpPr>
        <p:sp>
          <p:nvSpPr>
            <p:cNvPr id="19120" name="Google Shape;19120;p93"/>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93"/>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93"/>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93"/>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93"/>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93"/>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93"/>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93"/>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8" name="Google Shape;19128;p93"/>
          <p:cNvGrpSpPr/>
          <p:nvPr/>
        </p:nvGrpSpPr>
        <p:grpSpPr>
          <a:xfrm>
            <a:off x="4135263" y="2906184"/>
            <a:ext cx="374040" cy="370184"/>
            <a:chOff x="4135263" y="2906184"/>
            <a:chExt cx="374040" cy="370184"/>
          </a:xfrm>
        </p:grpSpPr>
        <p:sp>
          <p:nvSpPr>
            <p:cNvPr id="19129" name="Google Shape;19129;p93"/>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93"/>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93"/>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2" name="Google Shape;19132;p93"/>
          <p:cNvGrpSpPr/>
          <p:nvPr/>
        </p:nvGrpSpPr>
        <p:grpSpPr>
          <a:xfrm>
            <a:off x="4683601" y="2906184"/>
            <a:ext cx="372676" cy="370184"/>
            <a:chOff x="4683601" y="2906184"/>
            <a:chExt cx="372676" cy="370184"/>
          </a:xfrm>
        </p:grpSpPr>
        <p:sp>
          <p:nvSpPr>
            <p:cNvPr id="19133" name="Google Shape;19133;p93"/>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93"/>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93"/>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93"/>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93"/>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93"/>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9" name="Google Shape;19139;p93"/>
          <p:cNvGrpSpPr/>
          <p:nvPr/>
        </p:nvGrpSpPr>
        <p:grpSpPr>
          <a:xfrm>
            <a:off x="870808" y="2906053"/>
            <a:ext cx="329134" cy="370132"/>
            <a:chOff x="870808" y="2906053"/>
            <a:chExt cx="329134" cy="370132"/>
          </a:xfrm>
        </p:grpSpPr>
        <p:sp>
          <p:nvSpPr>
            <p:cNvPr id="19140" name="Google Shape;19140;p93"/>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93"/>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93"/>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93"/>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93"/>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93"/>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93"/>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7" name="Google Shape;19147;p93"/>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93"/>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93"/>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93"/>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93"/>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93"/>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93"/>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93"/>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93"/>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93"/>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93"/>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93"/>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9" name="Google Shape;19159;p93"/>
          <p:cNvGrpSpPr/>
          <p:nvPr/>
        </p:nvGrpSpPr>
        <p:grpSpPr>
          <a:xfrm>
            <a:off x="1943878" y="2909069"/>
            <a:ext cx="374774" cy="364282"/>
            <a:chOff x="1943878" y="2909069"/>
            <a:chExt cx="374774" cy="364282"/>
          </a:xfrm>
        </p:grpSpPr>
        <p:sp>
          <p:nvSpPr>
            <p:cNvPr id="19160" name="Google Shape;19160;p93"/>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93"/>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93"/>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93"/>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93"/>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93"/>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6" name="Google Shape;19166;p93"/>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93"/>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93"/>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93"/>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93"/>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93"/>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93"/>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3" name="Google Shape;19173;p93"/>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93"/>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93"/>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93"/>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93"/>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93"/>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93"/>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93"/>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1" name="Google Shape;19181;p93"/>
          <p:cNvGrpSpPr/>
          <p:nvPr/>
        </p:nvGrpSpPr>
        <p:grpSpPr>
          <a:xfrm>
            <a:off x="1128072" y="3365261"/>
            <a:ext cx="328872" cy="370158"/>
            <a:chOff x="1128072" y="3365261"/>
            <a:chExt cx="328872" cy="370158"/>
          </a:xfrm>
        </p:grpSpPr>
        <p:sp>
          <p:nvSpPr>
            <p:cNvPr id="19182" name="Google Shape;19182;p93"/>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93"/>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4" name="Google Shape;19184;p93"/>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93"/>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93"/>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93"/>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93"/>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93"/>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93"/>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93"/>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93"/>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93"/>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93"/>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93"/>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93"/>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93"/>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93"/>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93"/>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93"/>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93"/>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93"/>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93"/>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93"/>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93"/>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6" name="Google Shape;19206;p93"/>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93"/>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93"/>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93"/>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93"/>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93"/>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93"/>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93"/>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93"/>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93"/>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93"/>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93"/>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93"/>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93"/>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0" name="Google Shape;19220;p93"/>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1" name="Google Shape;19221;p93"/>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93"/>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93"/>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93"/>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93"/>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6" name="Google Shape;19226;p93"/>
          <p:cNvGrpSpPr/>
          <p:nvPr/>
        </p:nvGrpSpPr>
        <p:grpSpPr>
          <a:xfrm>
            <a:off x="5776868" y="1515181"/>
            <a:ext cx="370866" cy="364151"/>
            <a:chOff x="5776868" y="1515181"/>
            <a:chExt cx="370866" cy="364151"/>
          </a:xfrm>
        </p:grpSpPr>
        <p:sp>
          <p:nvSpPr>
            <p:cNvPr id="19227" name="Google Shape;19227;p93"/>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93"/>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93"/>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93"/>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93"/>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93"/>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93"/>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93"/>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93"/>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93"/>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93"/>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93"/>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93"/>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93"/>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93"/>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93"/>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93"/>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4" name="Google Shape;19244;p93"/>
          <p:cNvGrpSpPr/>
          <p:nvPr/>
        </p:nvGrpSpPr>
        <p:grpSpPr>
          <a:xfrm>
            <a:off x="3577849" y="2432942"/>
            <a:ext cx="393660" cy="370079"/>
            <a:chOff x="3577849" y="2432942"/>
            <a:chExt cx="393660" cy="370079"/>
          </a:xfrm>
        </p:grpSpPr>
        <p:sp>
          <p:nvSpPr>
            <p:cNvPr id="19245" name="Google Shape;19245;p93"/>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93"/>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93"/>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93"/>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93"/>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93"/>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93"/>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93"/>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93"/>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93"/>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5" name="Google Shape;19255;p93"/>
          <p:cNvGrpSpPr/>
          <p:nvPr/>
        </p:nvGrpSpPr>
        <p:grpSpPr>
          <a:xfrm>
            <a:off x="2493999" y="2927037"/>
            <a:ext cx="370132" cy="328164"/>
            <a:chOff x="2493999" y="2927037"/>
            <a:chExt cx="370132" cy="328164"/>
          </a:xfrm>
        </p:grpSpPr>
        <p:sp>
          <p:nvSpPr>
            <p:cNvPr id="19256" name="Google Shape;19256;p93"/>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93"/>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93"/>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93"/>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93"/>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93"/>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93"/>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93"/>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93"/>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93"/>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93"/>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93"/>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8" name="Google Shape;19268;p93"/>
          <p:cNvGrpSpPr/>
          <p:nvPr/>
        </p:nvGrpSpPr>
        <p:grpSpPr>
          <a:xfrm>
            <a:off x="3589417" y="2950696"/>
            <a:ext cx="370315" cy="281028"/>
            <a:chOff x="3589417" y="2950696"/>
            <a:chExt cx="370315" cy="281028"/>
          </a:xfrm>
        </p:grpSpPr>
        <p:sp>
          <p:nvSpPr>
            <p:cNvPr id="19269" name="Google Shape;19269;p93"/>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93"/>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1" name="Google Shape;19271;p93"/>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93"/>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3" name="Google Shape;19273;p93"/>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4" name="Google Shape;19274;p93"/>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93"/>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93"/>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93"/>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93"/>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93"/>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93"/>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93"/>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93"/>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93"/>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93"/>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93"/>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93"/>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93"/>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93"/>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9" name="Google Shape;19289;p93"/>
          <p:cNvGrpSpPr/>
          <p:nvPr/>
        </p:nvGrpSpPr>
        <p:grpSpPr>
          <a:xfrm>
            <a:off x="3032711" y="2911718"/>
            <a:ext cx="396125" cy="359062"/>
            <a:chOff x="3032711" y="2911718"/>
            <a:chExt cx="396125" cy="359062"/>
          </a:xfrm>
        </p:grpSpPr>
        <p:sp>
          <p:nvSpPr>
            <p:cNvPr id="19290" name="Google Shape;19290;p93"/>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1" name="Google Shape;19291;p93"/>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93"/>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93"/>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93"/>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93"/>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93"/>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93"/>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93"/>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93"/>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93"/>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93"/>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2" name="Google Shape;19302;p93"/>
          <p:cNvGrpSpPr/>
          <p:nvPr/>
        </p:nvGrpSpPr>
        <p:grpSpPr>
          <a:xfrm>
            <a:off x="7417764" y="1513397"/>
            <a:ext cx="373174" cy="367692"/>
            <a:chOff x="7417764" y="1513397"/>
            <a:chExt cx="373174" cy="367692"/>
          </a:xfrm>
        </p:grpSpPr>
        <p:sp>
          <p:nvSpPr>
            <p:cNvPr id="19303" name="Google Shape;19303;p93"/>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93"/>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93"/>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6" name="Google Shape;19306;p93"/>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93"/>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93"/>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93"/>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93"/>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93"/>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93"/>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93"/>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93"/>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93"/>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93"/>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93"/>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93"/>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93"/>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93"/>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93"/>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2" name="Google Shape;19322;p93"/>
          <p:cNvGrpSpPr/>
          <p:nvPr/>
        </p:nvGrpSpPr>
        <p:grpSpPr>
          <a:xfrm>
            <a:off x="6871944" y="1514368"/>
            <a:ext cx="370132" cy="365672"/>
            <a:chOff x="6871944" y="1514368"/>
            <a:chExt cx="370132" cy="365672"/>
          </a:xfrm>
        </p:grpSpPr>
        <p:sp>
          <p:nvSpPr>
            <p:cNvPr id="19323" name="Google Shape;19323;p93"/>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93"/>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93"/>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93"/>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93"/>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93"/>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93"/>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93"/>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93"/>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93"/>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3" name="Google Shape;19333;p93"/>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4" name="Google Shape;19334;p93"/>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93"/>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93"/>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93"/>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93"/>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93"/>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93"/>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1" name="Google Shape;19341;p93"/>
          <p:cNvGrpSpPr/>
          <p:nvPr/>
        </p:nvGrpSpPr>
        <p:grpSpPr>
          <a:xfrm>
            <a:off x="6561931" y="3365261"/>
            <a:ext cx="400375" cy="370184"/>
            <a:chOff x="6561931" y="3365261"/>
            <a:chExt cx="400375" cy="370184"/>
          </a:xfrm>
        </p:grpSpPr>
        <p:sp>
          <p:nvSpPr>
            <p:cNvPr id="19342" name="Google Shape;19342;p93"/>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93"/>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93"/>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93"/>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93"/>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93"/>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93"/>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93"/>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93"/>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93"/>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93"/>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93"/>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4" name="Google Shape;19354;p93"/>
          <p:cNvGrpSpPr/>
          <p:nvPr/>
        </p:nvGrpSpPr>
        <p:grpSpPr>
          <a:xfrm>
            <a:off x="1942120" y="1985852"/>
            <a:ext cx="378315" cy="358695"/>
            <a:chOff x="1942120" y="1985852"/>
            <a:chExt cx="378315" cy="358695"/>
          </a:xfrm>
        </p:grpSpPr>
        <p:sp>
          <p:nvSpPr>
            <p:cNvPr id="19355" name="Google Shape;19355;p93"/>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93"/>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93"/>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93"/>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93"/>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93"/>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93"/>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2" name="Google Shape;19362;p93"/>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3" name="Google Shape;19363;p93"/>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93"/>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93"/>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93"/>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93"/>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93"/>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93"/>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93"/>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1" name="Google Shape;19371;p93"/>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93"/>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93"/>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93"/>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5" name="Google Shape;19375;p93"/>
          <p:cNvGrpSpPr/>
          <p:nvPr/>
        </p:nvGrpSpPr>
        <p:grpSpPr>
          <a:xfrm>
            <a:off x="1401415" y="2429218"/>
            <a:ext cx="364282" cy="374197"/>
            <a:chOff x="1401415" y="2429218"/>
            <a:chExt cx="364282" cy="374197"/>
          </a:xfrm>
        </p:grpSpPr>
        <p:sp>
          <p:nvSpPr>
            <p:cNvPr id="19376" name="Google Shape;19376;p93"/>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93"/>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93"/>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93"/>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93"/>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93"/>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93"/>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93"/>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93"/>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93"/>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93"/>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93"/>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93"/>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93"/>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93"/>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1" name="Google Shape;19391;p93"/>
          <p:cNvGrpSpPr/>
          <p:nvPr/>
        </p:nvGrpSpPr>
        <p:grpSpPr>
          <a:xfrm>
            <a:off x="7110427" y="3365261"/>
            <a:ext cx="400401" cy="370184"/>
            <a:chOff x="7110427" y="3365261"/>
            <a:chExt cx="400401" cy="370184"/>
          </a:xfrm>
        </p:grpSpPr>
        <p:sp>
          <p:nvSpPr>
            <p:cNvPr id="19392" name="Google Shape;19392;p93"/>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3" name="Google Shape;19393;p93"/>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4" name="Google Shape;19394;p93"/>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93"/>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93"/>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7" name="Google Shape;19397;p93"/>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93"/>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9" name="Google Shape;19399;p93"/>
          <p:cNvGrpSpPr/>
          <p:nvPr/>
        </p:nvGrpSpPr>
        <p:grpSpPr>
          <a:xfrm>
            <a:off x="7658949" y="3363137"/>
            <a:ext cx="400375" cy="370132"/>
            <a:chOff x="7658949" y="3363137"/>
            <a:chExt cx="400375" cy="370132"/>
          </a:xfrm>
        </p:grpSpPr>
        <p:sp>
          <p:nvSpPr>
            <p:cNvPr id="19400" name="Google Shape;19400;p93"/>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93"/>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93"/>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3" name="Google Shape;19403;p93"/>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4" name="Google Shape;19404;p93"/>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5" name="Google Shape;19405;p93"/>
          <p:cNvGrpSpPr/>
          <p:nvPr/>
        </p:nvGrpSpPr>
        <p:grpSpPr>
          <a:xfrm>
            <a:off x="3304481" y="3379389"/>
            <a:ext cx="356623" cy="370105"/>
            <a:chOff x="3307156" y="3365314"/>
            <a:chExt cx="356623" cy="370105"/>
          </a:xfrm>
        </p:grpSpPr>
        <p:sp>
          <p:nvSpPr>
            <p:cNvPr id="19406" name="Google Shape;19406;p93"/>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7" name="Google Shape;19407;p93"/>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93"/>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93"/>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93"/>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93"/>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93"/>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93"/>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93"/>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93"/>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93"/>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93"/>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93"/>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93"/>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93"/>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1" name="Google Shape;19421;p93"/>
          <p:cNvGrpSpPr/>
          <p:nvPr/>
        </p:nvGrpSpPr>
        <p:grpSpPr>
          <a:xfrm>
            <a:off x="7422407" y="1980107"/>
            <a:ext cx="372807" cy="370079"/>
            <a:chOff x="7422407" y="1980107"/>
            <a:chExt cx="372807" cy="370079"/>
          </a:xfrm>
        </p:grpSpPr>
        <p:sp>
          <p:nvSpPr>
            <p:cNvPr id="19422" name="Google Shape;19422;p93"/>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93"/>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93"/>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93"/>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93"/>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7" name="Google Shape;19427;p93"/>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93"/>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93"/>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93"/>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93"/>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93"/>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93"/>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93"/>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5" name="Google Shape;19435;p93"/>
          <p:cNvGrpSpPr/>
          <p:nvPr/>
        </p:nvGrpSpPr>
        <p:grpSpPr>
          <a:xfrm>
            <a:off x="6916141" y="2906184"/>
            <a:ext cx="289737" cy="370394"/>
            <a:chOff x="6916141" y="2906184"/>
            <a:chExt cx="289737" cy="370394"/>
          </a:xfrm>
        </p:grpSpPr>
        <p:sp>
          <p:nvSpPr>
            <p:cNvPr id="19436" name="Google Shape;19436;p93"/>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93"/>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93"/>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93"/>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93"/>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93"/>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93"/>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93"/>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93"/>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93"/>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6" name="Google Shape;19446;p93"/>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93"/>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93"/>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93"/>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0" name="Google Shape;19450;p93"/>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1" name="Google Shape;19451;p93"/>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2" name="Google Shape;19452;p93"/>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93"/>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93"/>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93"/>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93"/>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57" name="Google Shape;19457;p93"/>
          <p:cNvGrpSpPr/>
          <p:nvPr/>
        </p:nvGrpSpPr>
        <p:grpSpPr>
          <a:xfrm>
            <a:off x="7970194" y="2013577"/>
            <a:ext cx="372676" cy="331731"/>
            <a:chOff x="7970194" y="2013577"/>
            <a:chExt cx="372676" cy="331731"/>
          </a:xfrm>
        </p:grpSpPr>
        <p:sp>
          <p:nvSpPr>
            <p:cNvPr id="19458" name="Google Shape;19458;p93"/>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93"/>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0" name="Google Shape;19460;p93"/>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93"/>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93"/>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93"/>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93"/>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93"/>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93"/>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93"/>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8" name="Google Shape;19468;p93"/>
          <p:cNvGrpSpPr/>
          <p:nvPr/>
        </p:nvGrpSpPr>
        <p:grpSpPr>
          <a:xfrm>
            <a:off x="1416733" y="1512190"/>
            <a:ext cx="332964" cy="370158"/>
            <a:chOff x="1416733" y="1512190"/>
            <a:chExt cx="332964" cy="370158"/>
          </a:xfrm>
        </p:grpSpPr>
        <p:sp>
          <p:nvSpPr>
            <p:cNvPr id="19469" name="Google Shape;19469;p93"/>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0" name="Google Shape;19470;p93"/>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93"/>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93"/>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93"/>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93"/>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93"/>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93"/>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7" name="Google Shape;19477;p93"/>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8" name="Google Shape;19478;p93"/>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9" name="Google Shape;19479;p93"/>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93"/>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93"/>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93"/>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93"/>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93"/>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93"/>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93"/>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93"/>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8" name="Google Shape;19488;p93"/>
          <p:cNvGrpSpPr/>
          <p:nvPr/>
        </p:nvGrpSpPr>
        <p:grpSpPr>
          <a:xfrm>
            <a:off x="5246366" y="2906105"/>
            <a:ext cx="342852" cy="370079"/>
            <a:chOff x="5246366" y="2906105"/>
            <a:chExt cx="342852" cy="370079"/>
          </a:xfrm>
        </p:grpSpPr>
        <p:sp>
          <p:nvSpPr>
            <p:cNvPr id="19489" name="Google Shape;19489;p93"/>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93"/>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93"/>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2" name="Google Shape;19492;p93"/>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3" name="Google Shape;19493;p93"/>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93"/>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5" name="Google Shape;19495;p93"/>
          <p:cNvGrpSpPr/>
          <p:nvPr/>
        </p:nvGrpSpPr>
        <p:grpSpPr>
          <a:xfrm>
            <a:off x="849667" y="2434883"/>
            <a:ext cx="371259" cy="366249"/>
            <a:chOff x="849667" y="2434883"/>
            <a:chExt cx="371259" cy="366249"/>
          </a:xfrm>
        </p:grpSpPr>
        <p:sp>
          <p:nvSpPr>
            <p:cNvPr id="19496" name="Google Shape;19496;p93"/>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7" name="Google Shape;19497;p93"/>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8" name="Google Shape;19498;p93"/>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9" name="Google Shape;19499;p93"/>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93"/>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93"/>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93"/>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3" name="Google Shape;19503;p93"/>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93"/>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93"/>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93"/>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7" name="Google Shape;19507;p93"/>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8" name="Google Shape;19508;p93"/>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9" name="Google Shape;19509;p93"/>
          <p:cNvGrpSpPr/>
          <p:nvPr/>
        </p:nvGrpSpPr>
        <p:grpSpPr>
          <a:xfrm>
            <a:off x="4417026" y="3365366"/>
            <a:ext cx="332728" cy="370053"/>
            <a:chOff x="4417026" y="3365366"/>
            <a:chExt cx="332728" cy="370053"/>
          </a:xfrm>
        </p:grpSpPr>
        <p:sp>
          <p:nvSpPr>
            <p:cNvPr id="19510" name="Google Shape;19510;p93"/>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93"/>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93"/>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93"/>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93"/>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5" name="Google Shape;19515;p93"/>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6" name="Google Shape;19516;p93"/>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7" name="Google Shape;19517;p93"/>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8" name="Google Shape;19518;p93"/>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93"/>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93"/>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93"/>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93"/>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93"/>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4" name="Google Shape;19524;p93"/>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5" name="Google Shape;19525;p93"/>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93"/>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93"/>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8" name="Google Shape;19528;p93"/>
          <p:cNvGrpSpPr/>
          <p:nvPr/>
        </p:nvGrpSpPr>
        <p:grpSpPr>
          <a:xfrm>
            <a:off x="2497068" y="1980186"/>
            <a:ext cx="363994" cy="370105"/>
            <a:chOff x="2497068" y="1980186"/>
            <a:chExt cx="363994" cy="370105"/>
          </a:xfrm>
        </p:grpSpPr>
        <p:sp>
          <p:nvSpPr>
            <p:cNvPr id="19529" name="Google Shape;19529;p93"/>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0" name="Google Shape;19530;p93"/>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93"/>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93"/>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3" name="Google Shape;19533;p93"/>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93"/>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93"/>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6" name="Google Shape;19536;p93"/>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7" name="Google Shape;19537;p93"/>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93"/>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93"/>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93"/>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93"/>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93"/>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93"/>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4" name="Google Shape;19544;p93"/>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5" name="Google Shape;19545;p93"/>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6" name="Google Shape;19546;p93"/>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93"/>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93"/>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9" name="Google Shape;19549;p93"/>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0" name="Google Shape;19550;p93"/>
          <p:cNvGrpSpPr/>
          <p:nvPr/>
        </p:nvGrpSpPr>
        <p:grpSpPr>
          <a:xfrm>
            <a:off x="5820278" y="2906158"/>
            <a:ext cx="294904" cy="370027"/>
            <a:chOff x="5820278" y="2906158"/>
            <a:chExt cx="294904" cy="370027"/>
          </a:xfrm>
        </p:grpSpPr>
        <p:sp>
          <p:nvSpPr>
            <p:cNvPr id="19551" name="Google Shape;19551;p93"/>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93"/>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93"/>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93"/>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5" name="Google Shape;19555;p93"/>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6" name="Google Shape;19556;p93"/>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93"/>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8" name="Google Shape;19558;p93"/>
          <p:cNvGrpSpPr/>
          <p:nvPr/>
        </p:nvGrpSpPr>
        <p:grpSpPr>
          <a:xfrm>
            <a:off x="4946819" y="3383229"/>
            <a:ext cx="370132" cy="334223"/>
            <a:chOff x="4946819" y="3383229"/>
            <a:chExt cx="370132" cy="334223"/>
          </a:xfrm>
        </p:grpSpPr>
        <p:sp>
          <p:nvSpPr>
            <p:cNvPr id="19559" name="Google Shape;19559;p93"/>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93"/>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93"/>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2" name="Google Shape;19562;p93"/>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3" name="Google Shape;19563;p93"/>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93"/>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93"/>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93"/>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93"/>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8" name="Google Shape;19568;p93"/>
          <p:cNvGrpSpPr/>
          <p:nvPr/>
        </p:nvGrpSpPr>
        <p:grpSpPr>
          <a:xfrm>
            <a:off x="3038403" y="1539234"/>
            <a:ext cx="375482" cy="316072"/>
            <a:chOff x="3038403" y="1539234"/>
            <a:chExt cx="375482" cy="316072"/>
          </a:xfrm>
        </p:grpSpPr>
        <p:sp>
          <p:nvSpPr>
            <p:cNvPr id="19569" name="Google Shape;19569;p9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70" name="Google Shape;19570;p93"/>
            <p:cNvGrpSpPr/>
            <p:nvPr/>
          </p:nvGrpSpPr>
          <p:grpSpPr>
            <a:xfrm>
              <a:off x="3038403" y="1539234"/>
              <a:ext cx="375482" cy="316072"/>
              <a:chOff x="3038403" y="1539234"/>
              <a:chExt cx="375482" cy="316072"/>
            </a:xfrm>
          </p:grpSpPr>
          <p:sp>
            <p:nvSpPr>
              <p:cNvPr id="19571" name="Google Shape;19571;p93"/>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93"/>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3" name="Google Shape;19573;p93"/>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4" name="Google Shape;19574;p93"/>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5" name="Google Shape;19575;p93"/>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6" name="Google Shape;19576;p93"/>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7" name="Google Shape;19577;p93"/>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8" name="Google Shape;19578;p93"/>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9" name="Google Shape;19579;p93"/>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580" name="Google Shape;19580;p93"/>
          <p:cNvGrpSpPr/>
          <p:nvPr/>
        </p:nvGrpSpPr>
        <p:grpSpPr>
          <a:xfrm>
            <a:off x="6332865" y="2906131"/>
            <a:ext cx="360846" cy="370184"/>
            <a:chOff x="6332865" y="2906131"/>
            <a:chExt cx="360846" cy="370184"/>
          </a:xfrm>
        </p:grpSpPr>
        <p:sp>
          <p:nvSpPr>
            <p:cNvPr id="19581" name="Google Shape;19581;p93"/>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93"/>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93"/>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93"/>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5" name="Google Shape;19585;p93"/>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6" name="Google Shape;19586;p93"/>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7" name="Google Shape;19587;p93"/>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93"/>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93"/>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0" name="Google Shape;19590;p93"/>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1" name="Google Shape;19591;p93"/>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2" name="Google Shape;19592;p93"/>
          <p:cNvGrpSpPr/>
          <p:nvPr/>
        </p:nvGrpSpPr>
        <p:grpSpPr>
          <a:xfrm>
            <a:off x="4135079" y="1518066"/>
            <a:ext cx="370132" cy="358223"/>
            <a:chOff x="4135079" y="1518066"/>
            <a:chExt cx="370132" cy="358223"/>
          </a:xfrm>
        </p:grpSpPr>
        <p:sp>
          <p:nvSpPr>
            <p:cNvPr id="19593" name="Google Shape;19593;p93"/>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4" name="Google Shape;19594;p93"/>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5" name="Google Shape;19595;p93"/>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6" name="Google Shape;19596;p93"/>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7" name="Google Shape;19597;p93"/>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8" name="Google Shape;19598;p93"/>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9" name="Google Shape;19599;p93"/>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0" name="Google Shape;19600;p93"/>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1" name="Google Shape;19601;p93"/>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2" name="Google Shape;19602;p93"/>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93"/>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4" name="Google Shape;19604;p93"/>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5" name="Google Shape;19605;p93"/>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6" name="Google Shape;19606;p93"/>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7" name="Google Shape;19607;p93"/>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93"/>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9" name="Google Shape;19609;p93"/>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0" name="Google Shape;19610;p93"/>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1" name="Google Shape;19611;p93"/>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2" name="Google Shape;19612;p93"/>
          <p:cNvGrpSpPr/>
          <p:nvPr/>
        </p:nvGrpSpPr>
        <p:grpSpPr>
          <a:xfrm>
            <a:off x="6878869" y="1980134"/>
            <a:ext cx="361240" cy="370158"/>
            <a:chOff x="6878869" y="1980134"/>
            <a:chExt cx="361240" cy="370158"/>
          </a:xfrm>
        </p:grpSpPr>
        <p:sp>
          <p:nvSpPr>
            <p:cNvPr id="19613" name="Google Shape;19613;p93"/>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93"/>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5" name="Google Shape;19615;p93"/>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6" name="Google Shape;19616;p93"/>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93"/>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93"/>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9" name="Google Shape;19619;p93"/>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93"/>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93"/>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2" name="Google Shape;19622;p93"/>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3" name="Google Shape;19623;p93"/>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4" name="Google Shape;19624;p93"/>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5" name="Google Shape;19625;p93"/>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6" name="Google Shape;19626;p93"/>
          <p:cNvGrpSpPr/>
          <p:nvPr/>
        </p:nvGrpSpPr>
        <p:grpSpPr>
          <a:xfrm>
            <a:off x="2493999" y="2550033"/>
            <a:ext cx="370132" cy="259467"/>
            <a:chOff x="2493999" y="2550033"/>
            <a:chExt cx="370132" cy="259467"/>
          </a:xfrm>
        </p:grpSpPr>
        <p:sp>
          <p:nvSpPr>
            <p:cNvPr id="19627" name="Google Shape;19627;p93"/>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93"/>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9" name="Google Shape;19629;p93"/>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0" name="Google Shape;19630;p93"/>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1" name="Google Shape;19631;p93"/>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2" name="Google Shape;19632;p93"/>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3" name="Google Shape;19633;p93"/>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4" name="Google Shape;19634;p93"/>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5" name="Google Shape;19635;p93"/>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6" name="Google Shape;19636;p93"/>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7" name="Google Shape;19637;p93"/>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8" name="Google Shape;19638;p93"/>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9" name="Google Shape;19639;p93"/>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0" name="Google Shape;19640;p93"/>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1" name="Google Shape;19641;p93"/>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2" name="Google Shape;19642;p93"/>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3" name="Google Shape;19643;p93"/>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4" name="Google Shape;19644;p93"/>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5" name="Google Shape;19645;p93"/>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6" name="Google Shape;19646;p93"/>
          <p:cNvGrpSpPr/>
          <p:nvPr/>
        </p:nvGrpSpPr>
        <p:grpSpPr>
          <a:xfrm>
            <a:off x="1699703" y="3365261"/>
            <a:ext cx="281054" cy="370158"/>
            <a:chOff x="1699703" y="3365261"/>
            <a:chExt cx="281054" cy="370158"/>
          </a:xfrm>
        </p:grpSpPr>
        <p:sp>
          <p:nvSpPr>
            <p:cNvPr id="19647" name="Google Shape;19647;p93"/>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8" name="Google Shape;19648;p93"/>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9" name="Google Shape;19649;p93"/>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0" name="Google Shape;19650;p93"/>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1" name="Google Shape;19651;p93"/>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2" name="Google Shape;19652;p93"/>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3" name="Google Shape;19653;p93"/>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4" name="Google Shape;19654;p93"/>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93"/>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6" name="Google Shape;19656;p93"/>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7" name="Google Shape;19657;p93"/>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8" name="Google Shape;19658;p93"/>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9" name="Google Shape;19659;p93"/>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0" name="Google Shape;19660;p93"/>
          <p:cNvGrpSpPr/>
          <p:nvPr/>
        </p:nvGrpSpPr>
        <p:grpSpPr>
          <a:xfrm>
            <a:off x="7966810" y="1519430"/>
            <a:ext cx="369974" cy="355626"/>
            <a:chOff x="7966810" y="1519430"/>
            <a:chExt cx="369974" cy="355626"/>
          </a:xfrm>
        </p:grpSpPr>
        <p:sp>
          <p:nvSpPr>
            <p:cNvPr id="19661" name="Google Shape;19661;p93"/>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93"/>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3" name="Google Shape;19663;p93"/>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4" name="Google Shape;19664;p93"/>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93"/>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6" name="Google Shape;19666;p93"/>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7" name="Google Shape;19667;p93"/>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93"/>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93"/>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0" name="Google Shape;19670;p93"/>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1" name="Google Shape;19671;p93"/>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2" name="Google Shape;19672;p93"/>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3" name="Google Shape;19673;p93"/>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4" name="Google Shape;19674;p93"/>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5" name="Google Shape;19675;p93"/>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6" name="Google Shape;19676;p93"/>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7" name="Google Shape;19677;p93"/>
          <p:cNvGrpSpPr/>
          <p:nvPr/>
        </p:nvGrpSpPr>
        <p:grpSpPr>
          <a:xfrm>
            <a:off x="2792628" y="3365340"/>
            <a:ext cx="290445" cy="370079"/>
            <a:chOff x="2792628" y="3365340"/>
            <a:chExt cx="290445" cy="370079"/>
          </a:xfrm>
        </p:grpSpPr>
        <p:sp>
          <p:nvSpPr>
            <p:cNvPr id="19678" name="Google Shape;19678;p93"/>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9" name="Google Shape;19679;p93"/>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0" name="Google Shape;19680;p93"/>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93"/>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2" name="Google Shape;19682;p93"/>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3" name="Google Shape;19683;p93"/>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4" name="Google Shape;19684;p93"/>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5" name="Google Shape;19685;p93"/>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6" name="Google Shape;19686;p93"/>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7" name="Google Shape;19687;p93"/>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8" name="Google Shape;19688;p93"/>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9" name="Google Shape;19689;p93"/>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0" name="Google Shape;19690;p93"/>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1" name="Google Shape;19691;p93"/>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2" name="Google Shape;19692;p93"/>
          <p:cNvGrpSpPr/>
          <p:nvPr/>
        </p:nvGrpSpPr>
        <p:grpSpPr>
          <a:xfrm>
            <a:off x="1389585" y="1988317"/>
            <a:ext cx="388125" cy="353790"/>
            <a:chOff x="1389585" y="1988317"/>
            <a:chExt cx="388125" cy="353790"/>
          </a:xfrm>
        </p:grpSpPr>
        <p:sp>
          <p:nvSpPr>
            <p:cNvPr id="19693" name="Google Shape;19693;p93"/>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4" name="Google Shape;19694;p93"/>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5" name="Google Shape;19695;p93"/>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6" name="Google Shape;19696;p93"/>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7" name="Google Shape;19697;p93"/>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8" name="Google Shape;19698;p93"/>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9" name="Google Shape;19699;p93"/>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0" name="Google Shape;19700;p93"/>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1" name="Google Shape;19701;p93"/>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2" name="Google Shape;19702;p93"/>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3" name="Google Shape;19703;p93"/>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4" name="Google Shape;19704;p93"/>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5" name="Google Shape;19705;p93"/>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6" name="Google Shape;19706;p93"/>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7" name="Google Shape;19707;p93"/>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8" name="Google Shape;19708;p93"/>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9" name="Google Shape;19709;p93"/>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0" name="Google Shape;19710;p93"/>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1" name="Google Shape;19711;p93"/>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2" name="Google Shape;19712;p93"/>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3" name="Google Shape;19713;p93"/>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4" name="Google Shape;19714;p93"/>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5" name="Google Shape;19715;p93"/>
          <p:cNvGrpSpPr/>
          <p:nvPr/>
        </p:nvGrpSpPr>
        <p:grpSpPr>
          <a:xfrm>
            <a:off x="2492924" y="1512190"/>
            <a:ext cx="370158" cy="370158"/>
            <a:chOff x="2492924" y="1512190"/>
            <a:chExt cx="370158" cy="370158"/>
          </a:xfrm>
        </p:grpSpPr>
        <p:sp>
          <p:nvSpPr>
            <p:cNvPr id="19716" name="Google Shape;19716;p93"/>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7" name="Google Shape;19717;p93"/>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8" name="Google Shape;19718;p93"/>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9" name="Google Shape;19719;p93"/>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0" name="Google Shape;19720;p93"/>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1" name="Google Shape;19721;p93"/>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2" name="Google Shape;19722;p93"/>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3" name="Google Shape;19723;p93"/>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4" name="Google Shape;19724;p93"/>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5" name="Google Shape;19725;p93"/>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6" name="Google Shape;19726;p93"/>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7" name="Google Shape;19727;p93"/>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8" name="Google Shape;19728;p93"/>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9" name="Google Shape;19729;p93"/>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0" name="Google Shape;19730;p93"/>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1" name="Google Shape;19731;p93"/>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2" name="Google Shape;19732;p93"/>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3" name="Google Shape;19733;p93"/>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4" name="Google Shape;19734;p93"/>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5" name="Google Shape;19735;p93"/>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6" name="Google Shape;19736;p93"/>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7" name="Google Shape;19737;p93"/>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8" name="Google Shape;19738;p93"/>
          <p:cNvGrpSpPr/>
          <p:nvPr/>
        </p:nvGrpSpPr>
        <p:grpSpPr>
          <a:xfrm>
            <a:off x="1933569" y="1512243"/>
            <a:ext cx="393975" cy="370105"/>
            <a:chOff x="1933569" y="1512243"/>
            <a:chExt cx="393975" cy="370105"/>
          </a:xfrm>
        </p:grpSpPr>
        <p:sp>
          <p:nvSpPr>
            <p:cNvPr id="19739" name="Google Shape;19739;p93"/>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0" name="Google Shape;19740;p93"/>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1" name="Google Shape;19741;p93"/>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2" name="Google Shape;19742;p93"/>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3" name="Google Shape;19743;p93"/>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4" name="Google Shape;19744;p93"/>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5" name="Google Shape;19745;p93"/>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6" name="Google Shape;19746;p93"/>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7" name="Google Shape;19747;p93"/>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8" name="Google Shape;19748;p93"/>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9" name="Google Shape;19749;p93"/>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0" name="Google Shape;19750;p93"/>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1" name="Google Shape;19751;p93"/>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2" name="Google Shape;19752;p93"/>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3" name="Google Shape;19753;p93"/>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4" name="Google Shape;19754;p93"/>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5" name="Google Shape;19755;p93"/>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6" name="Google Shape;19756;p93"/>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7" name="Google Shape;19757;p93"/>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8" name="Google Shape;19758;p93"/>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9" name="Google Shape;19759;p93"/>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0" name="Google Shape;19760;p93"/>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1" name="Google Shape;19761;p93"/>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2" name="Google Shape;19762;p93"/>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3" name="Google Shape;19763;p93"/>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4" name="Google Shape;19764;p93"/>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5" name="Google Shape;19765;p93"/>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6" name="Google Shape;19766;p93"/>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67" name="Google Shape;19767;p93"/>
          <p:cNvGrpSpPr/>
          <p:nvPr/>
        </p:nvGrpSpPr>
        <p:grpSpPr>
          <a:xfrm>
            <a:off x="2236106" y="3365392"/>
            <a:ext cx="306471" cy="370000"/>
            <a:chOff x="2236106" y="3365392"/>
            <a:chExt cx="306471" cy="370000"/>
          </a:xfrm>
        </p:grpSpPr>
        <p:sp>
          <p:nvSpPr>
            <p:cNvPr id="19768" name="Google Shape;19768;p93"/>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9" name="Google Shape;19769;p93"/>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0" name="Google Shape;19770;p93"/>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1" name="Google Shape;19771;p93"/>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2" name="Google Shape;19772;p93"/>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3" name="Google Shape;19773;p93"/>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4" name="Google Shape;19774;p93"/>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5" name="Google Shape;19775;p93"/>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6" name="Google Shape;19776;p93"/>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7" name="Google Shape;19777;p93"/>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8" name="Google Shape;19778;p93"/>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9" name="Google Shape;19779;p93"/>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0" name="Google Shape;19780;p93"/>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1" name="Google Shape;19781;p93"/>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2" name="Google Shape;19782;p93"/>
          <p:cNvGrpSpPr/>
          <p:nvPr/>
        </p:nvGrpSpPr>
        <p:grpSpPr>
          <a:xfrm>
            <a:off x="5492823" y="3385563"/>
            <a:ext cx="375325" cy="329606"/>
            <a:chOff x="5492823" y="3385563"/>
            <a:chExt cx="375325" cy="329606"/>
          </a:xfrm>
        </p:grpSpPr>
        <p:sp>
          <p:nvSpPr>
            <p:cNvPr id="19783" name="Google Shape;19783;p93"/>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4" name="Google Shape;19784;p93"/>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5" name="Google Shape;19785;p93"/>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6" name="Google Shape;19786;p93"/>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7" name="Google Shape;19787;p93"/>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8" name="Google Shape;19788;p93"/>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9" name="Google Shape;19789;p93"/>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0" name="Google Shape;19790;p93"/>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1" name="Google Shape;19791;p93"/>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2" name="Google Shape;19792;p93"/>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3" name="Google Shape;19793;p93"/>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4" name="Google Shape;19794;p93"/>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5" name="Google Shape;19795;p93"/>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6" name="Google Shape;19796;p93"/>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7" name="Google Shape;19797;p93"/>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8" name="Google Shape;19798;p93"/>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9" name="Google Shape;19799;p93"/>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0" name="Google Shape;19800;p93"/>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1" name="Google Shape;19801;p93"/>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2" name="Google Shape;19802;p93"/>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03" name="Google Shape;19803;p93"/>
          <p:cNvGrpSpPr/>
          <p:nvPr/>
        </p:nvGrpSpPr>
        <p:grpSpPr>
          <a:xfrm>
            <a:off x="3041787" y="2001118"/>
            <a:ext cx="370158" cy="328164"/>
            <a:chOff x="3041787" y="2001118"/>
            <a:chExt cx="370158" cy="328164"/>
          </a:xfrm>
        </p:grpSpPr>
        <p:sp>
          <p:nvSpPr>
            <p:cNvPr id="19804" name="Google Shape;19804;p93"/>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5" name="Google Shape;19805;p93"/>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6" name="Google Shape;19806;p93"/>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7" name="Google Shape;19807;p93"/>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8" name="Google Shape;19808;p93"/>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9" name="Google Shape;19809;p93"/>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0" name="Google Shape;19810;p93"/>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1" name="Google Shape;19811;p93"/>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2" name="Google Shape;19812;p93"/>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3" name="Google Shape;19813;p93"/>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4" name="Google Shape;19814;p93"/>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5" name="Google Shape;19815;p93"/>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6" name="Google Shape;19816;p93"/>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7" name="Google Shape;19817;p93"/>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8" name="Google Shape;19818;p93"/>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9" name="Google Shape;19819;p93"/>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0" name="Google Shape;19820;p93"/>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1" name="Google Shape;19821;p93"/>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2" name="Google Shape;19822;p93"/>
          <p:cNvGrpSpPr/>
          <p:nvPr/>
        </p:nvGrpSpPr>
        <p:grpSpPr>
          <a:xfrm>
            <a:off x="5779884" y="2039125"/>
            <a:ext cx="372309" cy="328216"/>
            <a:chOff x="5779884" y="2039125"/>
            <a:chExt cx="372309" cy="328216"/>
          </a:xfrm>
        </p:grpSpPr>
        <p:sp>
          <p:nvSpPr>
            <p:cNvPr id="19823" name="Google Shape;19823;p93"/>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4" name="Google Shape;19824;p93"/>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5" name="Google Shape;19825;p93"/>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6" name="Google Shape;19826;p93"/>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7" name="Google Shape;19827;p93"/>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8" name="Google Shape;19828;p93"/>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9" name="Google Shape;19829;p93"/>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0" name="Google Shape;19830;p93"/>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1" name="Google Shape;19831;p93"/>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2" name="Google Shape;19832;p93"/>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3" name="Google Shape;19833;p93"/>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4" name="Google Shape;19834;p93"/>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5" name="Google Shape;19835;p93"/>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839"/>
        <p:cNvGrpSpPr/>
        <p:nvPr/>
      </p:nvGrpSpPr>
      <p:grpSpPr>
        <a:xfrm>
          <a:off x="0" y="0"/>
          <a:ext cx="0" cy="0"/>
          <a:chOff x="0" y="0"/>
          <a:chExt cx="0" cy="0"/>
        </a:xfrm>
      </p:grpSpPr>
      <p:sp>
        <p:nvSpPr>
          <p:cNvPr id="19840" name="Google Shape;19840;p9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9841" name="Google Shape;19841;p94"/>
          <p:cNvGrpSpPr/>
          <p:nvPr/>
        </p:nvGrpSpPr>
        <p:grpSpPr>
          <a:xfrm>
            <a:off x="878066" y="1981993"/>
            <a:ext cx="354610" cy="372358"/>
            <a:chOff x="878066" y="1981993"/>
            <a:chExt cx="354610" cy="372358"/>
          </a:xfrm>
        </p:grpSpPr>
        <p:sp>
          <p:nvSpPr>
            <p:cNvPr id="19842" name="Google Shape;19842;p94"/>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3" name="Google Shape;19843;p94"/>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4" name="Google Shape;19844;p94"/>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5" name="Google Shape;19845;p94"/>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6" name="Google Shape;19846;p94"/>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7" name="Google Shape;19847;p94"/>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8" name="Google Shape;19848;p94"/>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9" name="Google Shape;19849;p94"/>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0" name="Google Shape;19850;p94"/>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1" name="Google Shape;19851;p94"/>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2" name="Google Shape;19852;p94"/>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3" name="Google Shape;19853;p94"/>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4" name="Google Shape;19854;p94"/>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5" name="Google Shape;19855;p94"/>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6" name="Google Shape;19856;p94"/>
          <p:cNvGrpSpPr/>
          <p:nvPr/>
        </p:nvGrpSpPr>
        <p:grpSpPr>
          <a:xfrm>
            <a:off x="1345794" y="1982386"/>
            <a:ext cx="371650" cy="371624"/>
            <a:chOff x="1345794" y="1982386"/>
            <a:chExt cx="371650" cy="371624"/>
          </a:xfrm>
        </p:grpSpPr>
        <p:sp>
          <p:nvSpPr>
            <p:cNvPr id="19857" name="Google Shape;19857;p94"/>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8" name="Google Shape;19858;p94"/>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9" name="Google Shape;19859;p94"/>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0" name="Google Shape;19860;p94"/>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1" name="Google Shape;19861;p94"/>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2" name="Google Shape;19862;p94"/>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3" name="Google Shape;19863;p94"/>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4" name="Google Shape;19864;p94"/>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5" name="Google Shape;19865;p94"/>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6" name="Google Shape;19866;p94"/>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7" name="Google Shape;19867;p94"/>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8" name="Google Shape;19868;p94"/>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9" name="Google Shape;19869;p94"/>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0" name="Google Shape;19870;p94"/>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1" name="Google Shape;19871;p94"/>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2" name="Google Shape;19872;p94"/>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3" name="Google Shape;19873;p94"/>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4" name="Google Shape;19874;p94"/>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5" name="Google Shape;19875;p94"/>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6" name="Google Shape;19876;p94"/>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7" name="Google Shape;19877;p94"/>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8" name="Google Shape;19878;p94"/>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9" name="Google Shape;19879;p94"/>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0" name="Google Shape;19880;p94"/>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1" name="Google Shape;19881;p94"/>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2" name="Google Shape;19882;p94"/>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3" name="Google Shape;19883;p94"/>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4" name="Google Shape;19884;p94"/>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5" name="Google Shape;19885;p94"/>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6" name="Google Shape;19886;p94"/>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7" name="Google Shape;19887;p94"/>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8" name="Google Shape;19888;p94"/>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9" name="Google Shape;19889;p94"/>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0" name="Google Shape;19890;p94"/>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1" name="Google Shape;19891;p94"/>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2" name="Google Shape;19892;p94"/>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3" name="Google Shape;19893;p94"/>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4" name="Google Shape;19894;p94"/>
          <p:cNvGrpSpPr/>
          <p:nvPr/>
        </p:nvGrpSpPr>
        <p:grpSpPr>
          <a:xfrm>
            <a:off x="1821465" y="1981993"/>
            <a:ext cx="372410" cy="372410"/>
            <a:chOff x="1821465" y="1981993"/>
            <a:chExt cx="372410" cy="372410"/>
          </a:xfrm>
        </p:grpSpPr>
        <p:sp>
          <p:nvSpPr>
            <p:cNvPr id="19895" name="Google Shape;19895;p94"/>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6" name="Google Shape;19896;p94"/>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7" name="Google Shape;19897;p94"/>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8" name="Google Shape;19898;p94"/>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9" name="Google Shape;19899;p94"/>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0" name="Google Shape;19900;p94"/>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1" name="Google Shape;19901;p94"/>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2" name="Google Shape;19902;p94"/>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3" name="Google Shape;19903;p94"/>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4" name="Google Shape;19904;p94"/>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5" name="Google Shape;19905;p94"/>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6" name="Google Shape;19906;p94"/>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7" name="Google Shape;19907;p94"/>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8" name="Google Shape;19908;p94"/>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9" name="Google Shape;19909;p94"/>
          <p:cNvGrpSpPr/>
          <p:nvPr/>
        </p:nvGrpSpPr>
        <p:grpSpPr>
          <a:xfrm>
            <a:off x="2276348" y="1981809"/>
            <a:ext cx="415901" cy="372699"/>
            <a:chOff x="2276348" y="1981809"/>
            <a:chExt cx="415901" cy="372699"/>
          </a:xfrm>
        </p:grpSpPr>
        <p:sp>
          <p:nvSpPr>
            <p:cNvPr id="19910" name="Google Shape;19910;p94"/>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1" name="Google Shape;19911;p94"/>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2" name="Google Shape;19912;p94"/>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3" name="Google Shape;19913;p94"/>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4" name="Google Shape;19914;p94"/>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5" name="Google Shape;19915;p94"/>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6" name="Google Shape;19916;p94"/>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7" name="Google Shape;19917;p94"/>
          <p:cNvGrpSpPr/>
          <p:nvPr/>
        </p:nvGrpSpPr>
        <p:grpSpPr>
          <a:xfrm>
            <a:off x="2774354" y="2009990"/>
            <a:ext cx="372017" cy="316310"/>
            <a:chOff x="2774354" y="2009990"/>
            <a:chExt cx="372017" cy="316310"/>
          </a:xfrm>
        </p:grpSpPr>
        <p:sp>
          <p:nvSpPr>
            <p:cNvPr id="19918" name="Google Shape;19918;p94"/>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9" name="Google Shape;19919;p94"/>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0" name="Google Shape;19920;p94"/>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1" name="Google Shape;19921;p94"/>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2" name="Google Shape;19922;p94"/>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3" name="Google Shape;19923;p94"/>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4" name="Google Shape;19924;p94"/>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5" name="Google Shape;19925;p94"/>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6" name="Google Shape;19926;p94"/>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7" name="Google Shape;19927;p94"/>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8" name="Google Shape;19928;p94"/>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9" name="Google Shape;19929;p94"/>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0" name="Google Shape;19930;p94"/>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1" name="Google Shape;19931;p94"/>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2" name="Google Shape;19932;p94"/>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3" name="Google Shape;19933;p94"/>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4" name="Google Shape;19934;p94"/>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5" name="Google Shape;19935;p94"/>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6" name="Google Shape;19936;p94"/>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7" name="Google Shape;19937;p94"/>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8" name="Google Shape;19938;p94"/>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9" name="Google Shape;19939;p94"/>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0" name="Google Shape;19940;p94"/>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1" name="Google Shape;19941;p94"/>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2" name="Google Shape;19942;p94"/>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3" name="Google Shape;19943;p94"/>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4" name="Google Shape;19944;p94"/>
          <p:cNvGrpSpPr/>
          <p:nvPr/>
        </p:nvGrpSpPr>
        <p:grpSpPr>
          <a:xfrm>
            <a:off x="3722682" y="1981993"/>
            <a:ext cx="375818" cy="372043"/>
            <a:chOff x="3722682" y="1981993"/>
            <a:chExt cx="375818" cy="372043"/>
          </a:xfrm>
        </p:grpSpPr>
        <p:sp>
          <p:nvSpPr>
            <p:cNvPr id="19945" name="Google Shape;19945;p94"/>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6" name="Google Shape;19946;p94"/>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7" name="Google Shape;19947;p94"/>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8" name="Google Shape;19948;p94"/>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9" name="Google Shape;19949;p94"/>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0" name="Google Shape;19950;p94"/>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1" name="Google Shape;19951;p94"/>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2" name="Google Shape;19952;p94"/>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3" name="Google Shape;19953;p94"/>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4" name="Google Shape;19954;p94"/>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5" name="Google Shape;19955;p94"/>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6" name="Google Shape;19956;p94"/>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7" name="Google Shape;19957;p94"/>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8" name="Google Shape;19958;p94"/>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9" name="Google Shape;19959;p94"/>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60" name="Google Shape;19960;p94"/>
          <p:cNvGrpSpPr/>
          <p:nvPr/>
        </p:nvGrpSpPr>
        <p:grpSpPr>
          <a:xfrm>
            <a:off x="4201394" y="1981809"/>
            <a:ext cx="373538" cy="372305"/>
            <a:chOff x="4201394" y="1981809"/>
            <a:chExt cx="373538" cy="372305"/>
          </a:xfrm>
        </p:grpSpPr>
        <p:sp>
          <p:nvSpPr>
            <p:cNvPr id="19961" name="Google Shape;19961;p94"/>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2" name="Google Shape;19962;p94"/>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3" name="Google Shape;19963;p94"/>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4" name="Google Shape;19964;p94"/>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5" name="Google Shape;19965;p94"/>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6" name="Google Shape;19966;p94"/>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7" name="Google Shape;19967;p94"/>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8" name="Google Shape;19968;p94"/>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9" name="Google Shape;19969;p94"/>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0" name="Google Shape;19970;p94"/>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1" name="Google Shape;19971;p94"/>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2" name="Google Shape;19972;p94"/>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3" name="Google Shape;19973;p94"/>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4" name="Google Shape;19974;p94"/>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5" name="Google Shape;19975;p94"/>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6" name="Google Shape;19976;p94"/>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7" name="Google Shape;19977;p94"/>
          <p:cNvGrpSpPr/>
          <p:nvPr/>
        </p:nvGrpSpPr>
        <p:grpSpPr>
          <a:xfrm>
            <a:off x="4659658" y="1500266"/>
            <a:ext cx="422743" cy="377784"/>
            <a:chOff x="4659658" y="1500266"/>
            <a:chExt cx="422743" cy="377784"/>
          </a:xfrm>
        </p:grpSpPr>
        <p:sp>
          <p:nvSpPr>
            <p:cNvPr id="19978" name="Google Shape;19978;p94"/>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9" name="Google Shape;19979;p94"/>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0" name="Google Shape;19980;p94"/>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1" name="Google Shape;19981;p94"/>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2" name="Google Shape;19982;p94"/>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3" name="Google Shape;19983;p94"/>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4" name="Google Shape;19984;p94"/>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5" name="Google Shape;19985;p94"/>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6" name="Google Shape;19986;p94"/>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7" name="Google Shape;19987;p94"/>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8" name="Google Shape;19988;p94"/>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9" name="Google Shape;19989;p94"/>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0" name="Google Shape;19990;p94"/>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1" name="Google Shape;19991;p94"/>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2" name="Google Shape;19992;p94"/>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3" name="Google Shape;19993;p94"/>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4" name="Google Shape;19994;p94"/>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5" name="Google Shape;19995;p94"/>
          <p:cNvGrpSpPr/>
          <p:nvPr/>
        </p:nvGrpSpPr>
        <p:grpSpPr>
          <a:xfrm>
            <a:off x="5211406" y="1513504"/>
            <a:ext cx="260394" cy="351202"/>
            <a:chOff x="5211406" y="1513504"/>
            <a:chExt cx="260394" cy="351202"/>
          </a:xfrm>
        </p:grpSpPr>
        <p:sp>
          <p:nvSpPr>
            <p:cNvPr id="19996" name="Google Shape;19996;p94"/>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7" name="Google Shape;19997;p94"/>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8" name="Google Shape;19998;p94"/>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9" name="Google Shape;19999;p94"/>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0" name="Google Shape;20000;p94"/>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1" name="Google Shape;20001;p94"/>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2" name="Google Shape;20002;p94"/>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3" name="Google Shape;20003;p94"/>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4" name="Google Shape;20004;p94"/>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5" name="Google Shape;20005;p94"/>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6" name="Google Shape;20006;p94"/>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7" name="Google Shape;20007;p94"/>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8" name="Google Shape;20008;p94"/>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9" name="Google Shape;20009;p94"/>
          <p:cNvGrpSpPr/>
          <p:nvPr/>
        </p:nvGrpSpPr>
        <p:grpSpPr>
          <a:xfrm>
            <a:off x="5632602" y="1513216"/>
            <a:ext cx="366722" cy="351779"/>
            <a:chOff x="5632602" y="1513216"/>
            <a:chExt cx="366722" cy="351779"/>
          </a:xfrm>
        </p:grpSpPr>
        <p:sp>
          <p:nvSpPr>
            <p:cNvPr id="20010" name="Google Shape;20010;p94"/>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1" name="Google Shape;20011;p94"/>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2" name="Google Shape;20012;p94"/>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3" name="Google Shape;20013;p94"/>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4" name="Google Shape;20014;p94"/>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5" name="Google Shape;20015;p94"/>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6" name="Google Shape;20016;p94"/>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7" name="Google Shape;20017;p94"/>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18" name="Google Shape;20018;p94"/>
          <p:cNvGrpSpPr/>
          <p:nvPr/>
        </p:nvGrpSpPr>
        <p:grpSpPr>
          <a:xfrm>
            <a:off x="6089372" y="1527136"/>
            <a:ext cx="401902" cy="323965"/>
            <a:chOff x="6089372" y="1527136"/>
            <a:chExt cx="401902" cy="323965"/>
          </a:xfrm>
        </p:grpSpPr>
        <p:sp>
          <p:nvSpPr>
            <p:cNvPr id="20019" name="Google Shape;20019;p94"/>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0" name="Google Shape;20020;p94"/>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1" name="Google Shape;20021;p94"/>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2" name="Google Shape;20022;p94"/>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3" name="Google Shape;20023;p94"/>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4" name="Google Shape;20024;p94"/>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5" name="Google Shape;20025;p94"/>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6" name="Google Shape;20026;p94"/>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7" name="Google Shape;20027;p94"/>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8" name="Google Shape;20028;p94"/>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9" name="Google Shape;20029;p94"/>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0" name="Google Shape;20030;p94"/>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1" name="Google Shape;20031;p94"/>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2" name="Google Shape;20032;p94"/>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3" name="Google Shape;20033;p94"/>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4" name="Google Shape;20034;p94"/>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5" name="Google Shape;20035;p94"/>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6" name="Google Shape;20036;p94"/>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7" name="Google Shape;20037;p94"/>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8" name="Google Shape;20038;p94"/>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9" name="Google Shape;20039;p94"/>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0" name="Google Shape;20040;p94"/>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1" name="Google Shape;20041;p94"/>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2" name="Google Shape;20042;p94"/>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3" name="Google Shape;20043;p94"/>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4" name="Google Shape;20044;p94"/>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5" name="Google Shape;20045;p94"/>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6" name="Google Shape;20046;p94"/>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7" name="Google Shape;20047;p94"/>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8" name="Google Shape;20048;p94"/>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9" name="Google Shape;20049;p94"/>
          <p:cNvGrpSpPr/>
          <p:nvPr/>
        </p:nvGrpSpPr>
        <p:grpSpPr>
          <a:xfrm>
            <a:off x="6579435" y="1527897"/>
            <a:ext cx="370103" cy="322445"/>
            <a:chOff x="6579435" y="1527897"/>
            <a:chExt cx="370103" cy="322445"/>
          </a:xfrm>
        </p:grpSpPr>
        <p:sp>
          <p:nvSpPr>
            <p:cNvPr id="20050" name="Google Shape;20050;p94"/>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1" name="Google Shape;20051;p94"/>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2" name="Google Shape;20052;p94"/>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3" name="Google Shape;20053;p94"/>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4" name="Google Shape;20054;p94"/>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5" name="Google Shape;20055;p94"/>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6" name="Google Shape;20056;p94"/>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7" name="Google Shape;20057;p94"/>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8" name="Google Shape;20058;p94"/>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9" name="Google Shape;20059;p94"/>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0" name="Google Shape;20060;p94"/>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1" name="Google Shape;20061;p94"/>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2" name="Google Shape;20062;p94"/>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3" name="Google Shape;20063;p94"/>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4" name="Google Shape;20064;p94"/>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5" name="Google Shape;20065;p94"/>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6" name="Google Shape;20066;p94"/>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7" name="Google Shape;20067;p94"/>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8" name="Google Shape;20068;p94"/>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9" name="Google Shape;20069;p94"/>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0" name="Google Shape;20070;p94"/>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1" name="Google Shape;20071;p94"/>
          <p:cNvGrpSpPr/>
          <p:nvPr/>
        </p:nvGrpSpPr>
        <p:grpSpPr>
          <a:xfrm>
            <a:off x="6988887" y="1538854"/>
            <a:ext cx="499920" cy="300136"/>
            <a:chOff x="6988887" y="1538854"/>
            <a:chExt cx="499920" cy="300136"/>
          </a:xfrm>
        </p:grpSpPr>
        <p:sp>
          <p:nvSpPr>
            <p:cNvPr id="20072" name="Google Shape;20072;p94"/>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3" name="Google Shape;20073;p94"/>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4" name="Google Shape;20074;p94"/>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5" name="Google Shape;20075;p94"/>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6" name="Google Shape;20076;p94"/>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7" name="Google Shape;20077;p94"/>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8" name="Google Shape;20078;p94"/>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9" name="Google Shape;20079;p94"/>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0" name="Google Shape;20080;p94"/>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1" name="Google Shape;20081;p94"/>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2" name="Google Shape;20082;p94"/>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3" name="Google Shape;20083;p94"/>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4" name="Google Shape;20084;p94"/>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5" name="Google Shape;20085;p94"/>
          <p:cNvGrpSpPr/>
          <p:nvPr/>
        </p:nvGrpSpPr>
        <p:grpSpPr>
          <a:xfrm>
            <a:off x="8050359" y="1520687"/>
            <a:ext cx="279321" cy="336837"/>
            <a:chOff x="8050359" y="1520687"/>
            <a:chExt cx="279321" cy="336837"/>
          </a:xfrm>
        </p:grpSpPr>
        <p:sp>
          <p:nvSpPr>
            <p:cNvPr id="20086" name="Google Shape;20086;p94"/>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7" name="Google Shape;20087;p94"/>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8" name="Google Shape;20088;p94"/>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9" name="Google Shape;20089;p94"/>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0" name="Google Shape;20090;p94"/>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1" name="Google Shape;20091;p94"/>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2" name="Google Shape;20092;p94"/>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3" name="Google Shape;20093;p94"/>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4" name="Google Shape;20094;p94"/>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5" name="Google Shape;20095;p94"/>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6" name="Google Shape;20096;p94"/>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7" name="Google Shape;20097;p94"/>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8" name="Google Shape;20098;p94"/>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99" name="Google Shape;20099;p94"/>
          <p:cNvGrpSpPr/>
          <p:nvPr/>
        </p:nvGrpSpPr>
        <p:grpSpPr>
          <a:xfrm>
            <a:off x="6093907" y="2461832"/>
            <a:ext cx="364441" cy="339091"/>
            <a:chOff x="6093907" y="2461832"/>
            <a:chExt cx="364441" cy="339091"/>
          </a:xfrm>
        </p:grpSpPr>
        <p:sp>
          <p:nvSpPr>
            <p:cNvPr id="20100" name="Google Shape;20100;p94"/>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1" name="Google Shape;20101;p94"/>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2" name="Google Shape;20102;p94"/>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3" name="Google Shape;20103;p94"/>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4" name="Google Shape;20104;p94"/>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5" name="Google Shape;20105;p94"/>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6" name="Google Shape;20106;p94"/>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7" name="Google Shape;20107;p94"/>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8" name="Google Shape;20108;p94"/>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9" name="Google Shape;20109;p94"/>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10" name="Google Shape;20110;p94"/>
          <p:cNvGrpSpPr/>
          <p:nvPr/>
        </p:nvGrpSpPr>
        <p:grpSpPr>
          <a:xfrm>
            <a:off x="4676331" y="1980866"/>
            <a:ext cx="377680" cy="377680"/>
            <a:chOff x="4676331" y="1980866"/>
            <a:chExt cx="377680" cy="377680"/>
          </a:xfrm>
        </p:grpSpPr>
        <p:sp>
          <p:nvSpPr>
            <p:cNvPr id="20111" name="Google Shape;20111;p94"/>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2" name="Google Shape;20112;p94"/>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3" name="Google Shape;20113;p94"/>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4" name="Google Shape;20114;p94"/>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5" name="Google Shape;20115;p94"/>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6" name="Google Shape;20116;p94"/>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7" name="Google Shape;20117;p94"/>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8" name="Google Shape;20118;p94"/>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9" name="Google Shape;20119;p94"/>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0" name="Google Shape;20120;p94"/>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1" name="Google Shape;20121;p94"/>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2" name="Google Shape;20122;p94"/>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3" name="Google Shape;20123;p94"/>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4" name="Google Shape;20124;p94"/>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5" name="Google Shape;20125;p94"/>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6" name="Google Shape;20126;p94"/>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7" name="Google Shape;20127;p94"/>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8" name="Google Shape;20128;p94"/>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9" name="Google Shape;20129;p94"/>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0" name="Google Shape;20130;p94"/>
          <p:cNvGrpSpPr/>
          <p:nvPr/>
        </p:nvGrpSpPr>
        <p:grpSpPr>
          <a:xfrm>
            <a:off x="7526242" y="1522968"/>
            <a:ext cx="357651" cy="332275"/>
            <a:chOff x="7526242" y="1522968"/>
            <a:chExt cx="357651" cy="332275"/>
          </a:xfrm>
        </p:grpSpPr>
        <p:sp>
          <p:nvSpPr>
            <p:cNvPr id="20131" name="Google Shape;20131;p94"/>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2" name="Google Shape;20132;p94"/>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3" name="Google Shape;20133;p94"/>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4" name="Google Shape;20134;p94"/>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5" name="Google Shape;20135;p94"/>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6" name="Google Shape;20136;p94"/>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7" name="Google Shape;20137;p94"/>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8" name="Google Shape;20138;p94"/>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9" name="Google Shape;20139;p94"/>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0" name="Google Shape;20140;p94"/>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1" name="Google Shape;20141;p94"/>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2" name="Google Shape;20142;p94"/>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3" name="Google Shape;20143;p94"/>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4" name="Google Shape;20144;p94"/>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5" name="Google Shape;20145;p94"/>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6" name="Google Shape;20146;p94"/>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7" name="Google Shape;20147;p94"/>
          <p:cNvGrpSpPr/>
          <p:nvPr/>
        </p:nvGrpSpPr>
        <p:grpSpPr>
          <a:xfrm>
            <a:off x="3250786" y="1982386"/>
            <a:ext cx="371650" cy="371624"/>
            <a:chOff x="3250786" y="1982386"/>
            <a:chExt cx="371650" cy="371624"/>
          </a:xfrm>
        </p:grpSpPr>
        <p:sp>
          <p:nvSpPr>
            <p:cNvPr id="20148" name="Google Shape;20148;p94"/>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9" name="Google Shape;20149;p94"/>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0" name="Google Shape;20150;p94"/>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1" name="Google Shape;20151;p94"/>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2" name="Google Shape;20152;p94"/>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3" name="Google Shape;20153;p94"/>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4" name="Google Shape;20154;p94"/>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5" name="Google Shape;20155;p94"/>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6" name="Google Shape;20156;p94"/>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7" name="Google Shape;20157;p94"/>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8" name="Google Shape;20158;p94"/>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9" name="Google Shape;20159;p94"/>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0" name="Google Shape;20160;p94"/>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1" name="Google Shape;20161;p94"/>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2" name="Google Shape;20162;p94"/>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3" name="Google Shape;20163;p94"/>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4" name="Google Shape;20164;p94"/>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5" name="Google Shape;20165;p94"/>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6" name="Google Shape;20166;p94"/>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7" name="Google Shape;20167;p94"/>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8" name="Google Shape;20168;p94"/>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9" name="Google Shape;20169;p94"/>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0" name="Google Shape;20170;p94"/>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1" name="Google Shape;20171;p94"/>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2" name="Google Shape;20172;p94"/>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3" name="Google Shape;20173;p94"/>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4" name="Google Shape;20174;p94"/>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5" name="Google Shape;20175;p94"/>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6" name="Google Shape;20176;p94"/>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7" name="Google Shape;20177;p94"/>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8" name="Google Shape;20178;p94"/>
          <p:cNvGrpSpPr/>
          <p:nvPr/>
        </p:nvGrpSpPr>
        <p:grpSpPr>
          <a:xfrm>
            <a:off x="1342386" y="2916322"/>
            <a:ext cx="373538" cy="331515"/>
            <a:chOff x="1342386" y="2916322"/>
            <a:chExt cx="373538" cy="331515"/>
          </a:xfrm>
        </p:grpSpPr>
        <p:sp>
          <p:nvSpPr>
            <p:cNvPr id="20179" name="Google Shape;20179;p94"/>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0" name="Google Shape;20180;p94"/>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1" name="Google Shape;20181;p94"/>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2" name="Google Shape;20182;p94"/>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3" name="Google Shape;20183;p94"/>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4" name="Google Shape;20184;p94"/>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5" name="Google Shape;20185;p94"/>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6" name="Google Shape;20186;p94"/>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7" name="Google Shape;20187;p94"/>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8" name="Google Shape;20188;p94"/>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9" name="Google Shape;20189;p94"/>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0" name="Google Shape;20190;p94"/>
          <p:cNvGrpSpPr/>
          <p:nvPr/>
        </p:nvGrpSpPr>
        <p:grpSpPr>
          <a:xfrm>
            <a:off x="2294122" y="2946600"/>
            <a:ext cx="373931" cy="271351"/>
            <a:chOff x="2294122" y="2946600"/>
            <a:chExt cx="373931" cy="271351"/>
          </a:xfrm>
        </p:grpSpPr>
        <p:sp>
          <p:nvSpPr>
            <p:cNvPr id="20191" name="Google Shape;20191;p94"/>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2" name="Google Shape;20192;p94"/>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3" name="Google Shape;20193;p94"/>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4" name="Google Shape;20194;p94"/>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5" name="Google Shape;20195;p94"/>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6" name="Google Shape;20196;p94"/>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7" name="Google Shape;20197;p94"/>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8" name="Google Shape;20198;p94"/>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9" name="Google Shape;20199;p94"/>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0" name="Google Shape;20200;p94"/>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1" name="Google Shape;20201;p94"/>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2" name="Google Shape;20202;p94"/>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3" name="Google Shape;20203;p94"/>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4" name="Google Shape;20204;p94"/>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5" name="Google Shape;20205;p94"/>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6" name="Google Shape;20206;p94"/>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7" name="Google Shape;20207;p94"/>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8" name="Google Shape;20208;p94"/>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9" name="Google Shape;20209;p94"/>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0" name="Google Shape;20210;p94"/>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1" name="Google Shape;20211;p94"/>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2" name="Google Shape;20212;p94"/>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3" name="Google Shape;20213;p94"/>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4" name="Google Shape;20214;p94"/>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5" name="Google Shape;20215;p94"/>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6" name="Google Shape;20216;p94"/>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7" name="Google Shape;20217;p94"/>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8" name="Google Shape;20218;p94"/>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9" name="Google Shape;20219;p94"/>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0" name="Google Shape;20220;p94"/>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1" name="Google Shape;20221;p94"/>
          <p:cNvGrpSpPr/>
          <p:nvPr/>
        </p:nvGrpSpPr>
        <p:grpSpPr>
          <a:xfrm>
            <a:off x="2769819" y="2907251"/>
            <a:ext cx="373905" cy="349682"/>
            <a:chOff x="2769819" y="2907251"/>
            <a:chExt cx="373905" cy="349682"/>
          </a:xfrm>
        </p:grpSpPr>
        <p:sp>
          <p:nvSpPr>
            <p:cNvPr id="20222" name="Google Shape;20222;p94"/>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3" name="Google Shape;20223;p94"/>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4" name="Google Shape;20224;p94"/>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5" name="Google Shape;20225;p94"/>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6" name="Google Shape;20226;p94"/>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7" name="Google Shape;20227;p94"/>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8" name="Google Shape;20228;p94"/>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9" name="Google Shape;20229;p94"/>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0" name="Google Shape;20230;p94"/>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1" name="Google Shape;20231;p94"/>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2" name="Google Shape;20232;p94"/>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3" name="Google Shape;20233;p94"/>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4" name="Google Shape;20234;p94"/>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5" name="Google Shape;20235;p94"/>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6" name="Google Shape;20236;p94"/>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7" name="Google Shape;20237;p94"/>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8" name="Google Shape;20238;p94"/>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39" name="Google Shape;20239;p94"/>
          <p:cNvGrpSpPr/>
          <p:nvPr/>
        </p:nvGrpSpPr>
        <p:grpSpPr>
          <a:xfrm>
            <a:off x="3246251" y="2895245"/>
            <a:ext cx="375792" cy="373800"/>
            <a:chOff x="3246251" y="2895245"/>
            <a:chExt cx="375792" cy="373800"/>
          </a:xfrm>
        </p:grpSpPr>
        <p:sp>
          <p:nvSpPr>
            <p:cNvPr id="20240" name="Google Shape;20240;p94"/>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1" name="Google Shape;20241;p94"/>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2" name="Google Shape;20242;p94"/>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3" name="Google Shape;20243;p94"/>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4" name="Google Shape;20244;p94"/>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5" name="Google Shape;20245;p94"/>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6" name="Google Shape;20246;p94"/>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7" name="Google Shape;20247;p94"/>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8" name="Google Shape;20248;p94"/>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9" name="Google Shape;20249;p94"/>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0" name="Google Shape;20250;p94"/>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1" name="Google Shape;20251;p94"/>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2" name="Google Shape;20252;p94"/>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3" name="Google Shape;20253;p94"/>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4" name="Google Shape;20254;p94"/>
          <p:cNvGrpSpPr/>
          <p:nvPr/>
        </p:nvGrpSpPr>
        <p:grpSpPr>
          <a:xfrm>
            <a:off x="3791182" y="2895454"/>
            <a:ext cx="234650" cy="373590"/>
            <a:chOff x="3791182" y="2895454"/>
            <a:chExt cx="234650" cy="373590"/>
          </a:xfrm>
        </p:grpSpPr>
        <p:sp>
          <p:nvSpPr>
            <p:cNvPr id="20255" name="Google Shape;20255;p94"/>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6" name="Google Shape;20256;p94"/>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7" name="Google Shape;20257;p94"/>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8" name="Google Shape;20258;p94"/>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9" name="Google Shape;20259;p94"/>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0" name="Google Shape;20260;p94"/>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1" name="Google Shape;20261;p94"/>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2" name="Google Shape;20262;p94"/>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3" name="Google Shape;20263;p94"/>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4" name="Google Shape;20264;p94"/>
          <p:cNvGrpSpPr/>
          <p:nvPr/>
        </p:nvGrpSpPr>
        <p:grpSpPr>
          <a:xfrm>
            <a:off x="7042995" y="2489463"/>
            <a:ext cx="364441" cy="256225"/>
            <a:chOff x="7042995" y="2489463"/>
            <a:chExt cx="364441" cy="256225"/>
          </a:xfrm>
        </p:grpSpPr>
        <p:sp>
          <p:nvSpPr>
            <p:cNvPr id="20265" name="Google Shape;20265;p94"/>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6" name="Google Shape;20266;p94"/>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7" name="Google Shape;20267;p94"/>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8" name="Google Shape;20268;p94"/>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9" name="Google Shape;20269;p94"/>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0" name="Google Shape;20270;p94"/>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1" name="Google Shape;20271;p94"/>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2" name="Google Shape;20272;p94"/>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3" name="Google Shape;20273;p94"/>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4" name="Google Shape;20274;p94"/>
          <p:cNvGrpSpPr/>
          <p:nvPr/>
        </p:nvGrpSpPr>
        <p:grpSpPr>
          <a:xfrm>
            <a:off x="7517172" y="2437007"/>
            <a:ext cx="364284" cy="361243"/>
            <a:chOff x="7517172" y="2437007"/>
            <a:chExt cx="364284" cy="361243"/>
          </a:xfrm>
        </p:grpSpPr>
        <p:sp>
          <p:nvSpPr>
            <p:cNvPr id="20275" name="Google Shape;20275;p94"/>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6" name="Google Shape;20276;p94"/>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7" name="Google Shape;20277;p94"/>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8" name="Google Shape;20278;p94"/>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9" name="Google Shape;20279;p94"/>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0" name="Google Shape;20280;p94"/>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1" name="Google Shape;20281;p94"/>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2" name="Google Shape;20282;p94"/>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3" name="Google Shape;20283;p94"/>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4" name="Google Shape;20284;p94"/>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5" name="Google Shape;20285;p94"/>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6" name="Google Shape;20286;p94"/>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7" name="Google Shape;20287;p94"/>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8" name="Google Shape;20288;p94"/>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9" name="Google Shape;20289;p94"/>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0" name="Google Shape;20290;p94"/>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1" name="Google Shape;20291;p94"/>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2" name="Google Shape;20292;p94"/>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3" name="Google Shape;20293;p94"/>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4" name="Google Shape;20294;p94"/>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5" name="Google Shape;20295;p94"/>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96" name="Google Shape;20296;p94"/>
          <p:cNvGrpSpPr/>
          <p:nvPr/>
        </p:nvGrpSpPr>
        <p:grpSpPr>
          <a:xfrm>
            <a:off x="8006475" y="2436954"/>
            <a:ext cx="335290" cy="361321"/>
            <a:chOff x="8006475" y="2436954"/>
            <a:chExt cx="335290" cy="361321"/>
          </a:xfrm>
        </p:grpSpPr>
        <p:sp>
          <p:nvSpPr>
            <p:cNvPr id="20297" name="Google Shape;20297;p94"/>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8" name="Google Shape;20298;p94"/>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9" name="Google Shape;20299;p94"/>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0" name="Google Shape;20300;p94"/>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1" name="Google Shape;20301;p94"/>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2" name="Google Shape;20302;p94"/>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3" name="Google Shape;20303;p94"/>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4" name="Google Shape;20304;p94"/>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5" name="Google Shape;20305;p94"/>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6" name="Google Shape;20306;p94"/>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7" name="Google Shape;20307;p94"/>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8" name="Google Shape;20308;p94"/>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9" name="Google Shape;20309;p94"/>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0" name="Google Shape;20310;p94"/>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1" name="Google Shape;20311;p94"/>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2" name="Google Shape;20312;p94"/>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3" name="Google Shape;20313;p94"/>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4" name="Google Shape;20314;p94"/>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5" name="Google Shape;20315;p94"/>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16" name="Google Shape;20316;p94"/>
          <p:cNvGrpSpPr/>
          <p:nvPr/>
        </p:nvGrpSpPr>
        <p:grpSpPr>
          <a:xfrm>
            <a:off x="5596661" y="2909139"/>
            <a:ext cx="394326" cy="349682"/>
            <a:chOff x="5596661" y="2909139"/>
            <a:chExt cx="394326" cy="349682"/>
          </a:xfrm>
        </p:grpSpPr>
        <p:sp>
          <p:nvSpPr>
            <p:cNvPr id="20317" name="Google Shape;20317;p94"/>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8" name="Google Shape;20318;p94"/>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9" name="Google Shape;20319;p94"/>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0" name="Google Shape;20320;p94"/>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1" name="Google Shape;20321;p94"/>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2" name="Google Shape;20322;p94"/>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3" name="Google Shape;20323;p94"/>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4" name="Google Shape;20324;p94"/>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5" name="Google Shape;20325;p94"/>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6" name="Google Shape;20326;p94"/>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7" name="Google Shape;20327;p94"/>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8" name="Google Shape;20328;p94"/>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9" name="Google Shape;20329;p94"/>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0" name="Google Shape;20330;p94"/>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1" name="Google Shape;20331;p94"/>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2" name="Google Shape;20332;p94"/>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3" name="Google Shape;20333;p94"/>
          <p:cNvGrpSpPr/>
          <p:nvPr/>
        </p:nvGrpSpPr>
        <p:grpSpPr>
          <a:xfrm>
            <a:off x="874658" y="2914408"/>
            <a:ext cx="356891" cy="335709"/>
            <a:chOff x="874658" y="2914408"/>
            <a:chExt cx="356891" cy="335709"/>
          </a:xfrm>
        </p:grpSpPr>
        <p:sp>
          <p:nvSpPr>
            <p:cNvPr id="20334" name="Google Shape;20334;p94"/>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5" name="Google Shape;20335;p94"/>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6" name="Google Shape;20336;p94"/>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7" name="Google Shape;20337;p94"/>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8" name="Google Shape;20338;p94"/>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9" name="Google Shape;20339;p94"/>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0" name="Google Shape;20340;p94"/>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1" name="Google Shape;20341;p94"/>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2" name="Google Shape;20342;p94"/>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3" name="Google Shape;20343;p94"/>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4" name="Google Shape;20344;p94"/>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5" name="Google Shape;20345;p94"/>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6" name="Google Shape;20346;p94"/>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7" name="Google Shape;20347;p94"/>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8" name="Google Shape;20348;p94"/>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9" name="Google Shape;20349;p94"/>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0" name="Google Shape;20350;p94"/>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1" name="Google Shape;20351;p94"/>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2" name="Google Shape;20352;p94"/>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3" name="Google Shape;20353;p94"/>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54" name="Google Shape;20354;p94"/>
          <p:cNvGrpSpPr/>
          <p:nvPr/>
        </p:nvGrpSpPr>
        <p:grpSpPr>
          <a:xfrm>
            <a:off x="4230912" y="2929193"/>
            <a:ext cx="308813" cy="306165"/>
            <a:chOff x="4230912" y="2929193"/>
            <a:chExt cx="308813" cy="306165"/>
          </a:xfrm>
        </p:grpSpPr>
        <p:sp>
          <p:nvSpPr>
            <p:cNvPr id="20355" name="Google Shape;20355;p94"/>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6" name="Google Shape;20356;p94"/>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7" name="Google Shape;20357;p94"/>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8" name="Google Shape;20358;p94"/>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9" name="Google Shape;20359;p94"/>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0" name="Google Shape;20360;p94"/>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1" name="Google Shape;20361;p94"/>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2" name="Google Shape;20362;p94"/>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3" name="Google Shape;20363;p94"/>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4" name="Google Shape;20364;p94"/>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5" name="Google Shape;20365;p94"/>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6" name="Google Shape;20366;p94"/>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7" name="Google Shape;20367;p94"/>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8" name="Google Shape;20368;p94"/>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9" name="Google Shape;20369;p94"/>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0" name="Google Shape;20370;p94"/>
          <p:cNvGrpSpPr/>
          <p:nvPr/>
        </p:nvGrpSpPr>
        <p:grpSpPr>
          <a:xfrm>
            <a:off x="4627886" y="3401089"/>
            <a:ext cx="409111" cy="267944"/>
            <a:chOff x="4627886" y="3401089"/>
            <a:chExt cx="409111" cy="267944"/>
          </a:xfrm>
        </p:grpSpPr>
        <p:sp>
          <p:nvSpPr>
            <p:cNvPr id="20371" name="Google Shape;20371;p94"/>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2" name="Google Shape;20372;p94"/>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3" name="Google Shape;20373;p94"/>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4" name="Google Shape;20374;p94"/>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5" name="Google Shape;20375;p94"/>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6" name="Google Shape;20376;p94"/>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7" name="Google Shape;20377;p94"/>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8" name="Google Shape;20378;p94"/>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9" name="Google Shape;20379;p94"/>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0" name="Google Shape;20380;p94"/>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1" name="Google Shape;20381;p94"/>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2" name="Google Shape;20382;p94"/>
          <p:cNvGrpSpPr/>
          <p:nvPr/>
        </p:nvGrpSpPr>
        <p:grpSpPr>
          <a:xfrm>
            <a:off x="4652476" y="2898915"/>
            <a:ext cx="386016" cy="384495"/>
            <a:chOff x="4652476" y="2898915"/>
            <a:chExt cx="386016" cy="384495"/>
          </a:xfrm>
        </p:grpSpPr>
        <p:sp>
          <p:nvSpPr>
            <p:cNvPr id="20383" name="Google Shape;20383;p94"/>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4" name="Google Shape;20384;p94"/>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5" name="Google Shape;20385;p94"/>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6" name="Google Shape;20386;p94"/>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7" name="Google Shape;20387;p94"/>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8" name="Google Shape;20388;p94"/>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9" name="Google Shape;20389;p94"/>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0" name="Google Shape;20390;p94"/>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1" name="Google Shape;20391;p94"/>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2" name="Google Shape;20392;p94"/>
          <p:cNvGrpSpPr/>
          <p:nvPr/>
        </p:nvGrpSpPr>
        <p:grpSpPr>
          <a:xfrm>
            <a:off x="5156931" y="2922194"/>
            <a:ext cx="324699" cy="347611"/>
            <a:chOff x="5156931" y="2922194"/>
            <a:chExt cx="324699" cy="347611"/>
          </a:xfrm>
        </p:grpSpPr>
        <p:sp>
          <p:nvSpPr>
            <p:cNvPr id="20393" name="Google Shape;20393;p94"/>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4" name="Google Shape;20394;p94"/>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5" name="Google Shape;20395;p94"/>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6" name="Google Shape;20396;p94"/>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7" name="Google Shape;20397;p94"/>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8" name="Google Shape;20398;p94"/>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9" name="Google Shape;20399;p94"/>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0" name="Google Shape;20400;p94"/>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1" name="Google Shape;20401;p94"/>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2" name="Google Shape;20402;p94"/>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3" name="Google Shape;20403;p94"/>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4" name="Google Shape;20404;p94"/>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5" name="Google Shape;20405;p94"/>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6" name="Google Shape;20406;p94"/>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7" name="Google Shape;20407;p94"/>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8" name="Google Shape;20408;p94"/>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09" name="Google Shape;20409;p94"/>
          <p:cNvGrpSpPr/>
          <p:nvPr/>
        </p:nvGrpSpPr>
        <p:grpSpPr>
          <a:xfrm>
            <a:off x="6086331" y="2905337"/>
            <a:ext cx="364441" cy="364834"/>
            <a:chOff x="6086331" y="2905337"/>
            <a:chExt cx="364441" cy="364834"/>
          </a:xfrm>
        </p:grpSpPr>
        <p:sp>
          <p:nvSpPr>
            <p:cNvPr id="20410" name="Google Shape;20410;p94"/>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1" name="Google Shape;20411;p94"/>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2" name="Google Shape;20412;p94"/>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3" name="Google Shape;20413;p94"/>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4" name="Google Shape;20414;p94"/>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5" name="Google Shape;20415;p94"/>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6" name="Google Shape;20416;p94"/>
          <p:cNvGrpSpPr/>
          <p:nvPr/>
        </p:nvGrpSpPr>
        <p:grpSpPr>
          <a:xfrm>
            <a:off x="6554059" y="2907251"/>
            <a:ext cx="377706" cy="377680"/>
            <a:chOff x="6554059" y="2907251"/>
            <a:chExt cx="377706" cy="377680"/>
          </a:xfrm>
        </p:grpSpPr>
        <p:sp>
          <p:nvSpPr>
            <p:cNvPr id="20417" name="Google Shape;20417;p94"/>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8" name="Google Shape;20418;p94"/>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9" name="Google Shape;20419;p94"/>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0" name="Google Shape;20420;p94"/>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1" name="Google Shape;20421;p94"/>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2" name="Google Shape;20422;p94"/>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3" name="Google Shape;20423;p94"/>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4" name="Google Shape;20424;p94"/>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5" name="Google Shape;20425;p94"/>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6" name="Google Shape;20426;p94"/>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7" name="Google Shape;20427;p94"/>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8" name="Google Shape;20428;p94"/>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9" name="Google Shape;20429;p94"/>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0" name="Google Shape;20430;p94"/>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1" name="Google Shape;20431;p94"/>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2" name="Google Shape;20432;p94"/>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3" name="Google Shape;20433;p94"/>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4" name="Google Shape;20434;p94"/>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5" name="Google Shape;20435;p94"/>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6" name="Google Shape;20436;p94"/>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7" name="Google Shape;20437;p94"/>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8" name="Google Shape;20438;p94"/>
          <p:cNvGrpSpPr/>
          <p:nvPr/>
        </p:nvGrpSpPr>
        <p:grpSpPr>
          <a:xfrm>
            <a:off x="7491796" y="2945446"/>
            <a:ext cx="400801" cy="317542"/>
            <a:chOff x="7491796" y="2945446"/>
            <a:chExt cx="400801" cy="317542"/>
          </a:xfrm>
        </p:grpSpPr>
        <p:sp>
          <p:nvSpPr>
            <p:cNvPr id="20439" name="Google Shape;20439;p94"/>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0" name="Google Shape;20440;p94"/>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1" name="Google Shape;20441;p94"/>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2" name="Google Shape;20442;p94"/>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3" name="Google Shape;20443;p94"/>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4" name="Google Shape;20444;p94"/>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5" name="Google Shape;20445;p94"/>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6" name="Google Shape;20446;p94"/>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7" name="Google Shape;20447;p94"/>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8" name="Google Shape;20448;p94"/>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9" name="Google Shape;20449;p94"/>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0" name="Google Shape;20450;p94"/>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1" name="Google Shape;20451;p94"/>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2" name="Google Shape;20452;p94"/>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3" name="Google Shape;20453;p94"/>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4" name="Google Shape;20454;p94"/>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5" name="Google Shape;20455;p94"/>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6" name="Google Shape;20456;p94"/>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7" name="Google Shape;20457;p94"/>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8" name="Google Shape;20458;p94"/>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9" name="Google Shape;20459;p94"/>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0" name="Google Shape;20460;p94"/>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1" name="Google Shape;20461;p94"/>
          <p:cNvGrpSpPr/>
          <p:nvPr/>
        </p:nvGrpSpPr>
        <p:grpSpPr>
          <a:xfrm>
            <a:off x="7045643" y="2907723"/>
            <a:ext cx="345304" cy="365857"/>
            <a:chOff x="7045643" y="2907723"/>
            <a:chExt cx="345304" cy="365857"/>
          </a:xfrm>
        </p:grpSpPr>
        <p:sp>
          <p:nvSpPr>
            <p:cNvPr id="20462" name="Google Shape;20462;p94"/>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3" name="Google Shape;20463;p94"/>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4" name="Google Shape;20464;p94"/>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5" name="Google Shape;20465;p94"/>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6" name="Google Shape;20466;p94"/>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7" name="Google Shape;20467;p94"/>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8" name="Google Shape;20468;p94"/>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9" name="Google Shape;20469;p94"/>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0" name="Google Shape;20470;p94"/>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1" name="Google Shape;20471;p94"/>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2" name="Google Shape;20472;p94"/>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3" name="Google Shape;20473;p94"/>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4" name="Google Shape;20474;p94"/>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5" name="Google Shape;20475;p94"/>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6" name="Google Shape;20476;p94"/>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7" name="Google Shape;20477;p94"/>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8" name="Google Shape;20478;p94"/>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9" name="Google Shape;20479;p94"/>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0" name="Google Shape;20480;p94"/>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81" name="Google Shape;20481;p94"/>
          <p:cNvGrpSpPr/>
          <p:nvPr/>
        </p:nvGrpSpPr>
        <p:grpSpPr>
          <a:xfrm>
            <a:off x="7992843" y="2907251"/>
            <a:ext cx="347794" cy="366328"/>
            <a:chOff x="7992843" y="2907251"/>
            <a:chExt cx="347794" cy="366328"/>
          </a:xfrm>
        </p:grpSpPr>
        <p:sp>
          <p:nvSpPr>
            <p:cNvPr id="20482" name="Google Shape;20482;p94"/>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3" name="Google Shape;20483;p94"/>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4" name="Google Shape;20484;p94"/>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5" name="Google Shape;20485;p94"/>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6" name="Google Shape;20486;p94"/>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7" name="Google Shape;20487;p94"/>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8" name="Google Shape;20488;p94"/>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9" name="Google Shape;20489;p94"/>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0" name="Google Shape;20490;p94"/>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1" name="Google Shape;20491;p94"/>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2" name="Google Shape;20492;p94"/>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3" name="Google Shape;20493;p94"/>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4" name="Google Shape;20494;p94"/>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5" name="Google Shape;20495;p94"/>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6" name="Google Shape;20496;p94"/>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7" name="Google Shape;20497;p94"/>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8" name="Google Shape;20498;p94"/>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9" name="Google Shape;20499;p94"/>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0" name="Google Shape;20500;p94"/>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1" name="Google Shape;20501;p94"/>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2" name="Google Shape;20502;p94"/>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3" name="Google Shape;20503;p94"/>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4" name="Google Shape;20504;p94"/>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5" name="Google Shape;20505;p94"/>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6" name="Google Shape;20506;p94"/>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7" name="Google Shape;20507;p94"/>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8" name="Google Shape;20508;p94"/>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9" name="Google Shape;20509;p94"/>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0" name="Google Shape;20510;p94"/>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1" name="Google Shape;20511;p94"/>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2" name="Google Shape;20512;p94"/>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3" name="Google Shape;20513;p94"/>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4" name="Google Shape;20514;p94"/>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15" name="Google Shape;20515;p94"/>
          <p:cNvGrpSpPr/>
          <p:nvPr/>
        </p:nvGrpSpPr>
        <p:grpSpPr>
          <a:xfrm>
            <a:off x="873898" y="1512377"/>
            <a:ext cx="398127" cy="353457"/>
            <a:chOff x="873898" y="1512377"/>
            <a:chExt cx="398127" cy="353457"/>
          </a:xfrm>
        </p:grpSpPr>
        <p:sp>
          <p:nvSpPr>
            <p:cNvPr id="20516" name="Google Shape;20516;p94"/>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7" name="Google Shape;20517;p94"/>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8" name="Google Shape;20518;p94"/>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9" name="Google Shape;20519;p94"/>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0" name="Google Shape;20520;p94"/>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1" name="Google Shape;20521;p94"/>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2" name="Google Shape;20522;p94"/>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3" name="Google Shape;20523;p94"/>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4" name="Google Shape;20524;p94"/>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5" name="Google Shape;20525;p94"/>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6" name="Google Shape;20526;p94"/>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7" name="Google Shape;20527;p94"/>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8" name="Google Shape;20528;p94"/>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9" name="Google Shape;20529;p94"/>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0" name="Google Shape;20530;p94"/>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1" name="Google Shape;20531;p94"/>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2" name="Google Shape;20532;p94"/>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3" name="Google Shape;20533;p94"/>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4" name="Google Shape;20534;p94"/>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5" name="Google Shape;20535;p94"/>
          <p:cNvGrpSpPr/>
          <p:nvPr/>
        </p:nvGrpSpPr>
        <p:grpSpPr>
          <a:xfrm>
            <a:off x="1424125" y="1515680"/>
            <a:ext cx="246762" cy="347139"/>
            <a:chOff x="1424125" y="1515680"/>
            <a:chExt cx="246762" cy="347139"/>
          </a:xfrm>
        </p:grpSpPr>
        <p:sp>
          <p:nvSpPr>
            <p:cNvPr id="20536" name="Google Shape;20536;p94"/>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7" name="Google Shape;20537;p94"/>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8" name="Google Shape;20538;p94"/>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9" name="Google Shape;20539;p94"/>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0" name="Google Shape;20540;p94"/>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1" name="Google Shape;20541;p94"/>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2" name="Google Shape;20542;p94"/>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3" name="Google Shape;20543;p94"/>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4" name="Google Shape;20544;p94"/>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5" name="Google Shape;20545;p94"/>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6" name="Google Shape;20546;p94"/>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7" name="Google Shape;20547;p94"/>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8" name="Google Shape;20548;p94"/>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9" name="Google Shape;20549;p94"/>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0" name="Google Shape;20550;p94"/>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1" name="Google Shape;20551;p94"/>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2" name="Google Shape;20552;p94"/>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3" name="Google Shape;20553;p94"/>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4" name="Google Shape;20554;p94"/>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5" name="Google Shape;20555;p94"/>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6" name="Google Shape;20556;p94"/>
          <p:cNvGrpSpPr/>
          <p:nvPr/>
        </p:nvGrpSpPr>
        <p:grpSpPr>
          <a:xfrm>
            <a:off x="2319498" y="1512744"/>
            <a:ext cx="352697" cy="352723"/>
            <a:chOff x="2319498" y="1512744"/>
            <a:chExt cx="352697" cy="352723"/>
          </a:xfrm>
        </p:grpSpPr>
        <p:sp>
          <p:nvSpPr>
            <p:cNvPr id="20557" name="Google Shape;20557;p94"/>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8" name="Google Shape;20558;p94"/>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9" name="Google Shape;20559;p94"/>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0" name="Google Shape;20560;p94"/>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1" name="Google Shape;20561;p94"/>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2" name="Google Shape;20562;p94"/>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3" name="Google Shape;20563;p94"/>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4" name="Google Shape;20564;p94"/>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5" name="Google Shape;20565;p94"/>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6" name="Google Shape;20566;p94"/>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7" name="Google Shape;20567;p94"/>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8" name="Google Shape;20568;p94"/>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9" name="Google Shape;20569;p94"/>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0" name="Google Shape;20570;p94"/>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1" name="Google Shape;20571;p94"/>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2" name="Google Shape;20572;p94"/>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3" name="Google Shape;20573;p94"/>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4" name="Google Shape;20574;p94"/>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5" name="Google Shape;20575;p94"/>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76" name="Google Shape;20576;p94"/>
          <p:cNvGrpSpPr/>
          <p:nvPr/>
        </p:nvGrpSpPr>
        <p:grpSpPr>
          <a:xfrm>
            <a:off x="4236601" y="1512666"/>
            <a:ext cx="312981" cy="352697"/>
            <a:chOff x="4236601" y="1512666"/>
            <a:chExt cx="312981" cy="352697"/>
          </a:xfrm>
        </p:grpSpPr>
        <p:sp>
          <p:nvSpPr>
            <p:cNvPr id="20577" name="Google Shape;20577;p94"/>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8" name="Google Shape;20578;p94"/>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9" name="Google Shape;20579;p94"/>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0" name="Google Shape;20580;p94"/>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1" name="Google Shape;20581;p94"/>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2" name="Google Shape;20582;p94"/>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3" name="Google Shape;20583;p94"/>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4" name="Google Shape;20584;p94"/>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5" name="Google Shape;20585;p94"/>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6" name="Google Shape;20586;p94"/>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7" name="Google Shape;20587;p94"/>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8" name="Google Shape;20588;p94"/>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9" name="Google Shape;20589;p94"/>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0" name="Google Shape;20590;p94"/>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1" name="Google Shape;20591;p94"/>
          <p:cNvGrpSpPr/>
          <p:nvPr/>
        </p:nvGrpSpPr>
        <p:grpSpPr>
          <a:xfrm>
            <a:off x="849675" y="3347716"/>
            <a:ext cx="346300" cy="375818"/>
            <a:chOff x="849675" y="3347716"/>
            <a:chExt cx="346300" cy="375818"/>
          </a:xfrm>
        </p:grpSpPr>
        <p:sp>
          <p:nvSpPr>
            <p:cNvPr id="20592" name="Google Shape;20592;p94"/>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3" name="Google Shape;20593;p94"/>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4" name="Google Shape;20594;p94"/>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5" name="Google Shape;20595;p94"/>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6" name="Google Shape;20596;p94"/>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7" name="Google Shape;20597;p94"/>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8" name="Google Shape;20598;p94"/>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9" name="Google Shape;20599;p94"/>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0" name="Google Shape;20600;p94"/>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1" name="Google Shape;20601;p94"/>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2" name="Google Shape;20602;p94"/>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3" name="Google Shape;20603;p94"/>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4" name="Google Shape;20604;p94"/>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5" name="Google Shape;20605;p94"/>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6" name="Google Shape;20606;p94"/>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7" name="Google Shape;20607;p94"/>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8" name="Google Shape;20608;p94"/>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09" name="Google Shape;20609;p94"/>
          <p:cNvGrpSpPr/>
          <p:nvPr/>
        </p:nvGrpSpPr>
        <p:grpSpPr>
          <a:xfrm>
            <a:off x="1324219" y="3399202"/>
            <a:ext cx="376578" cy="272846"/>
            <a:chOff x="1324219" y="3399202"/>
            <a:chExt cx="376578" cy="272846"/>
          </a:xfrm>
        </p:grpSpPr>
        <p:sp>
          <p:nvSpPr>
            <p:cNvPr id="20610" name="Google Shape;20610;p94"/>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1" name="Google Shape;20611;p94"/>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2" name="Google Shape;20612;p94"/>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3" name="Google Shape;20613;p94"/>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4" name="Google Shape;20614;p94"/>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5" name="Google Shape;20615;p94"/>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6" name="Google Shape;20616;p94"/>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7" name="Google Shape;20617;p94"/>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8" name="Google Shape;20618;p94"/>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9" name="Google Shape;20619;p94"/>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0" name="Google Shape;20620;p94"/>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1" name="Google Shape;20621;p94"/>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2" name="Google Shape;20622;p94"/>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3" name="Google Shape;20623;p94"/>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4" name="Google Shape;20624;p94"/>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5" name="Google Shape;20625;p94"/>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6" name="Google Shape;20626;p94"/>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7" name="Google Shape;20627;p94"/>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8" name="Google Shape;20628;p94"/>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9" name="Google Shape;20629;p94"/>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0" name="Google Shape;20630;p94"/>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1" name="Google Shape;20631;p94"/>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2" name="Google Shape;20632;p94"/>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3" name="Google Shape;20633;p94"/>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4" name="Google Shape;20634;p94"/>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5" name="Google Shape;20635;p94"/>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6" name="Google Shape;20636;p94"/>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7" name="Google Shape;20637;p94"/>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8" name="Google Shape;20638;p94"/>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9" name="Google Shape;20639;p94"/>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0" name="Google Shape;20640;p94"/>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1" name="Google Shape;20641;p94"/>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2" name="Google Shape;20642;p94"/>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3" name="Google Shape;20643;p94"/>
          <p:cNvGrpSpPr/>
          <p:nvPr/>
        </p:nvGrpSpPr>
        <p:grpSpPr>
          <a:xfrm>
            <a:off x="1798763" y="3395401"/>
            <a:ext cx="376185" cy="280448"/>
            <a:chOff x="1798763" y="3395401"/>
            <a:chExt cx="376185" cy="280448"/>
          </a:xfrm>
        </p:grpSpPr>
        <p:sp>
          <p:nvSpPr>
            <p:cNvPr id="20644" name="Google Shape;20644;p94"/>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5" name="Google Shape;20645;p94"/>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6" name="Google Shape;20646;p94"/>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7" name="Google Shape;20647;p94"/>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8" name="Google Shape;20648;p94"/>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9" name="Google Shape;20649;p94"/>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0" name="Google Shape;20650;p94"/>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1" name="Google Shape;20651;p94"/>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2" name="Google Shape;20652;p94"/>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3" name="Google Shape;20653;p94"/>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4" name="Google Shape;20654;p94"/>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5" name="Google Shape;20655;p94"/>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6" name="Google Shape;20656;p94"/>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7" name="Google Shape;20657;p94"/>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8" name="Google Shape;20658;p94"/>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9" name="Google Shape;20659;p94"/>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0" name="Google Shape;20660;p94"/>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1" name="Google Shape;20661;p94"/>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2" name="Google Shape;20662;p94"/>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3" name="Google Shape;20663;p94"/>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4" name="Google Shape;20664;p94"/>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5" name="Google Shape;20665;p94"/>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6" name="Google Shape;20666;p94"/>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7" name="Google Shape;20667;p94"/>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8" name="Google Shape;20668;p94"/>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9" name="Google Shape;20669;p94"/>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0" name="Google Shape;20670;p94"/>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1" name="Google Shape;20671;p94"/>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2" name="Google Shape;20672;p94"/>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3" name="Google Shape;20673;p94"/>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4" name="Google Shape;20674;p94"/>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5" name="Google Shape;20675;p94"/>
          <p:cNvGrpSpPr/>
          <p:nvPr/>
        </p:nvGrpSpPr>
        <p:grpSpPr>
          <a:xfrm>
            <a:off x="2273307" y="3378754"/>
            <a:ext cx="375818" cy="313374"/>
            <a:chOff x="2273307" y="3378754"/>
            <a:chExt cx="375818" cy="313374"/>
          </a:xfrm>
        </p:grpSpPr>
        <p:sp>
          <p:nvSpPr>
            <p:cNvPr id="20676" name="Google Shape;20676;p94"/>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7" name="Google Shape;20677;p94"/>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8" name="Google Shape;20678;p94"/>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9" name="Google Shape;20679;p94"/>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0" name="Google Shape;20680;p94"/>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1" name="Google Shape;20681;p94"/>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2" name="Google Shape;20682;p94"/>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3" name="Google Shape;20683;p94"/>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4" name="Google Shape;20684;p94"/>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5" name="Google Shape;20685;p94"/>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6" name="Google Shape;20686;p94"/>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7" name="Google Shape;20687;p94"/>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8" name="Google Shape;20688;p94"/>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9" name="Google Shape;20689;p94"/>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0" name="Google Shape;20690;p94"/>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1" name="Google Shape;20691;p94"/>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2" name="Google Shape;20692;p94"/>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3" name="Google Shape;20693;p94"/>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4" name="Google Shape;20694;p94"/>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5" name="Google Shape;20695;p94"/>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6" name="Google Shape;20696;p94"/>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7" name="Google Shape;20697;p94"/>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8" name="Google Shape;20698;p94"/>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9" name="Google Shape;20699;p94"/>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0" name="Google Shape;20700;p94"/>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1" name="Google Shape;20701;p94"/>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2" name="Google Shape;20702;p94"/>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3" name="Google Shape;20703;p94"/>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4" name="Google Shape;20704;p94"/>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5" name="Google Shape;20705;p94"/>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6" name="Google Shape;20706;p94"/>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7" name="Google Shape;20707;p94"/>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8" name="Google Shape;20708;p94"/>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9" name="Google Shape;20709;p94"/>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0" name="Google Shape;20710;p94"/>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1" name="Google Shape;20711;p94"/>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2" name="Google Shape;20712;p94"/>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3" name="Google Shape;20713;p94"/>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4" name="Google Shape;20714;p94"/>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5" name="Google Shape;20715;p94"/>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6" name="Google Shape;20716;p94"/>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7" name="Google Shape;20717;p94"/>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8" name="Google Shape;20718;p94"/>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9" name="Google Shape;20719;p94"/>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0" name="Google Shape;20720;p94"/>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1" name="Google Shape;20721;p94"/>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2" name="Google Shape;20722;p94"/>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3" name="Google Shape;20723;p94"/>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4" name="Google Shape;20724;p94"/>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5" name="Google Shape;20725;p94"/>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6" name="Google Shape;20726;p94"/>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7" name="Google Shape;20727;p94"/>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8" name="Google Shape;20728;p94"/>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9" name="Google Shape;20729;p94"/>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0" name="Google Shape;20730;p94"/>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1" name="Google Shape;20731;p94"/>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2" name="Google Shape;20732;p94"/>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3" name="Google Shape;20733;p94"/>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4" name="Google Shape;20734;p94"/>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5" name="Google Shape;20735;p94"/>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6" name="Google Shape;20736;p94"/>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7" name="Google Shape;20737;p94"/>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8" name="Google Shape;20738;p94"/>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9" name="Google Shape;20739;p94"/>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0" name="Google Shape;20740;p94"/>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1" name="Google Shape;20741;p94"/>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2" name="Google Shape;20742;p94"/>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3" name="Google Shape;20743;p94"/>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4" name="Google Shape;20744;p94"/>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5" name="Google Shape;20745;p94"/>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6" name="Google Shape;20746;p94"/>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7" name="Google Shape;20747;p94"/>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8" name="Google Shape;20748;p94"/>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9" name="Google Shape;20749;p94"/>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0" name="Google Shape;20750;p94"/>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1" name="Google Shape;20751;p94"/>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2" name="Google Shape;20752;p94"/>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3" name="Google Shape;20753;p94"/>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4" name="Google Shape;20754;p94"/>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5" name="Google Shape;20755;p94"/>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6" name="Google Shape;20756;p94"/>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7" name="Google Shape;20757;p94"/>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8" name="Google Shape;20758;p94"/>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9" name="Google Shape;20759;p94"/>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60" name="Google Shape;20760;p94"/>
          <p:cNvGrpSpPr/>
          <p:nvPr/>
        </p:nvGrpSpPr>
        <p:grpSpPr>
          <a:xfrm>
            <a:off x="2747484" y="3359460"/>
            <a:ext cx="377706" cy="352330"/>
            <a:chOff x="2747484" y="3359460"/>
            <a:chExt cx="377706" cy="352330"/>
          </a:xfrm>
        </p:grpSpPr>
        <p:sp>
          <p:nvSpPr>
            <p:cNvPr id="20761" name="Google Shape;20761;p94"/>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2" name="Google Shape;20762;p94"/>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3" name="Google Shape;20763;p94"/>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4" name="Google Shape;20764;p94"/>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5" name="Google Shape;20765;p94"/>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6" name="Google Shape;20766;p94"/>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7" name="Google Shape;20767;p94"/>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8" name="Google Shape;20768;p94"/>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9" name="Google Shape;20769;p94"/>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0" name="Google Shape;20770;p94"/>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1" name="Google Shape;20771;p94"/>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2" name="Google Shape;20772;p94"/>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3" name="Google Shape;20773;p94"/>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4" name="Google Shape;20774;p94"/>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5" name="Google Shape;20775;p94"/>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6" name="Google Shape;20776;p94"/>
          <p:cNvGrpSpPr/>
          <p:nvPr/>
        </p:nvGrpSpPr>
        <p:grpSpPr>
          <a:xfrm>
            <a:off x="3696205" y="3371938"/>
            <a:ext cx="375792" cy="327373"/>
            <a:chOff x="3696205" y="3371938"/>
            <a:chExt cx="375792" cy="327373"/>
          </a:xfrm>
        </p:grpSpPr>
        <p:sp>
          <p:nvSpPr>
            <p:cNvPr id="20777" name="Google Shape;20777;p94"/>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8" name="Google Shape;20778;p94"/>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9" name="Google Shape;20779;p94"/>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0" name="Google Shape;20780;p94"/>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1" name="Google Shape;20781;p94"/>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2" name="Google Shape;20782;p94"/>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3" name="Google Shape;20783;p94"/>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4" name="Google Shape;20784;p94"/>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5" name="Google Shape;20785;p94"/>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6" name="Google Shape;20786;p94"/>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7" name="Google Shape;20787;p94"/>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8" name="Google Shape;20788;p94"/>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9" name="Google Shape;20789;p94"/>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0" name="Google Shape;20790;p94"/>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1" name="Google Shape;20791;p94"/>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2" name="Google Shape;20792;p94"/>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3" name="Google Shape;20793;p94"/>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4" name="Google Shape;20794;p94"/>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5" name="Google Shape;20795;p94"/>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6" name="Google Shape;20796;p94"/>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7" name="Google Shape;20797;p94"/>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8" name="Google Shape;20798;p94"/>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9" name="Google Shape;20799;p94"/>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0" name="Google Shape;20800;p94"/>
          <p:cNvGrpSpPr/>
          <p:nvPr/>
        </p:nvGrpSpPr>
        <p:grpSpPr>
          <a:xfrm>
            <a:off x="6567324" y="2436849"/>
            <a:ext cx="366722" cy="342892"/>
            <a:chOff x="6567324" y="2436849"/>
            <a:chExt cx="366722" cy="342892"/>
          </a:xfrm>
        </p:grpSpPr>
        <p:sp>
          <p:nvSpPr>
            <p:cNvPr id="20801" name="Google Shape;20801;p94"/>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2" name="Google Shape;20802;p94"/>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3" name="Google Shape;20803;p94"/>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4" name="Google Shape;20804;p94"/>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5" name="Google Shape;20805;p94"/>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6" name="Google Shape;20806;p94"/>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7" name="Google Shape;20807;p94"/>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8" name="Google Shape;20808;p94"/>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9" name="Google Shape;20809;p94"/>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0" name="Google Shape;20810;p94"/>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1" name="Google Shape;20811;p94"/>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2" name="Google Shape;20812;p94"/>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13" name="Google Shape;20813;p94"/>
          <p:cNvGrpSpPr/>
          <p:nvPr/>
        </p:nvGrpSpPr>
        <p:grpSpPr>
          <a:xfrm>
            <a:off x="4208970" y="3361347"/>
            <a:ext cx="299349" cy="348188"/>
            <a:chOff x="4208970" y="3361347"/>
            <a:chExt cx="299349" cy="348188"/>
          </a:xfrm>
        </p:grpSpPr>
        <p:sp>
          <p:nvSpPr>
            <p:cNvPr id="20814" name="Google Shape;20814;p94"/>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5" name="Google Shape;20815;p94"/>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6" name="Google Shape;20816;p94"/>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7" name="Google Shape;20817;p94"/>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8" name="Google Shape;20818;p94"/>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9" name="Google Shape;20819;p94"/>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0" name="Google Shape;20820;p94"/>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1" name="Google Shape;20821;p94"/>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2" name="Google Shape;20822;p94"/>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3" name="Google Shape;20823;p94"/>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4" name="Google Shape;20824;p94"/>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5" name="Google Shape;20825;p94"/>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6" name="Google Shape;20826;p94"/>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7" name="Google Shape;20827;p94"/>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8" name="Google Shape;20828;p94"/>
          <p:cNvGrpSpPr/>
          <p:nvPr/>
        </p:nvGrpSpPr>
        <p:grpSpPr>
          <a:xfrm>
            <a:off x="2786833" y="1512351"/>
            <a:ext cx="366722" cy="353667"/>
            <a:chOff x="2786833" y="1512351"/>
            <a:chExt cx="366722" cy="353667"/>
          </a:xfrm>
        </p:grpSpPr>
        <p:sp>
          <p:nvSpPr>
            <p:cNvPr id="20829" name="Google Shape;20829;p94"/>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0" name="Google Shape;20830;p94"/>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1" name="Google Shape;20831;p94"/>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2" name="Google Shape;20832;p94"/>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3" name="Google Shape;20833;p94"/>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4" name="Google Shape;20834;p94"/>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5" name="Google Shape;20835;p94"/>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6" name="Google Shape;20836;p94"/>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7" name="Google Shape;20837;p94"/>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8" name="Google Shape;20838;p94"/>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9" name="Google Shape;20839;p94"/>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0" name="Google Shape;20840;p94"/>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1" name="Google Shape;20841;p94"/>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2" name="Google Shape;20842;p94"/>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3" name="Google Shape;20843;p94"/>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4" name="Google Shape;20844;p94"/>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5" name="Google Shape;20845;p94"/>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6" name="Google Shape;20846;p94"/>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7" name="Google Shape;20847;p94"/>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8" name="Google Shape;20848;p94"/>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49" name="Google Shape;20849;p94"/>
          <p:cNvGrpSpPr/>
          <p:nvPr/>
        </p:nvGrpSpPr>
        <p:grpSpPr>
          <a:xfrm>
            <a:off x="1845321" y="1512744"/>
            <a:ext cx="352723" cy="353090"/>
            <a:chOff x="1845321" y="1512744"/>
            <a:chExt cx="352723" cy="353090"/>
          </a:xfrm>
        </p:grpSpPr>
        <p:sp>
          <p:nvSpPr>
            <p:cNvPr id="20850" name="Google Shape;20850;p94"/>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1" name="Google Shape;20851;p94"/>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2" name="Google Shape;20852;p94"/>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3" name="Google Shape;20853;p94"/>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4" name="Google Shape;20854;p94"/>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5" name="Google Shape;20855;p94"/>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6" name="Google Shape;20856;p94"/>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7" name="Google Shape;20857;p94"/>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8" name="Google Shape;20858;p94"/>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9" name="Google Shape;20859;p94"/>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0" name="Google Shape;20860;p94"/>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1" name="Google Shape;20861;p94"/>
          <p:cNvGrpSpPr/>
          <p:nvPr/>
        </p:nvGrpSpPr>
        <p:grpSpPr>
          <a:xfrm>
            <a:off x="3214452" y="3340533"/>
            <a:ext cx="392465" cy="389896"/>
            <a:chOff x="3214452" y="3340533"/>
            <a:chExt cx="392465" cy="389896"/>
          </a:xfrm>
        </p:grpSpPr>
        <p:sp>
          <p:nvSpPr>
            <p:cNvPr id="20862" name="Google Shape;20862;p94"/>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3" name="Google Shape;20863;p94"/>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4" name="Google Shape;20864;p94"/>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5" name="Google Shape;20865;p94"/>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6" name="Google Shape;20866;p94"/>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7" name="Google Shape;20867;p94"/>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8" name="Google Shape;20868;p94"/>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9" name="Google Shape;20869;p94"/>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0" name="Google Shape;20870;p94"/>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1" name="Google Shape;20871;p94"/>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2" name="Google Shape;20872;p94"/>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3" name="Google Shape;20873;p94"/>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4" name="Google Shape;20874;p94"/>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5" name="Google Shape;20875;p94"/>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6" name="Google Shape;20876;p94"/>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7" name="Google Shape;20877;p94"/>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8" name="Google Shape;20878;p94"/>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9" name="Google Shape;20879;p94"/>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0" name="Google Shape;20880;p94"/>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1" name="Google Shape;20881;p94"/>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2" name="Google Shape;20882;p94"/>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3" name="Google Shape;20883;p94"/>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4" name="Google Shape;20884;p94"/>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5" name="Google Shape;20885;p94"/>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6" name="Google Shape;20886;p94"/>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7" name="Google Shape;20887;p94"/>
          <p:cNvGrpSpPr/>
          <p:nvPr/>
        </p:nvGrpSpPr>
        <p:grpSpPr>
          <a:xfrm>
            <a:off x="3327229" y="1499899"/>
            <a:ext cx="234650" cy="378440"/>
            <a:chOff x="3327229" y="1499899"/>
            <a:chExt cx="234650" cy="378440"/>
          </a:xfrm>
        </p:grpSpPr>
        <p:sp>
          <p:nvSpPr>
            <p:cNvPr id="20888" name="Google Shape;20888;p94"/>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9" name="Google Shape;20889;p94"/>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0" name="Google Shape;20890;p94"/>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1" name="Google Shape;20891;p94"/>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2" name="Google Shape;20892;p94"/>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3" name="Google Shape;20893;p94"/>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4" name="Google Shape;20894;p94"/>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5" name="Google Shape;20895;p94"/>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6" name="Google Shape;20896;p94"/>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7" name="Google Shape;20897;p94"/>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8" name="Google Shape;20898;p94"/>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9" name="Google Shape;20899;p94"/>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0" name="Google Shape;20900;p94"/>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1" name="Google Shape;20901;p94"/>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2" name="Google Shape;20902;p94"/>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3" name="Google Shape;20903;p94"/>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4" name="Google Shape;20904;p94"/>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5" name="Google Shape;20905;p94"/>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6" name="Google Shape;20906;p94"/>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7" name="Google Shape;20907;p94"/>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8" name="Google Shape;20908;p94"/>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9" name="Google Shape;20909;p94"/>
          <p:cNvGrpSpPr/>
          <p:nvPr/>
        </p:nvGrpSpPr>
        <p:grpSpPr>
          <a:xfrm>
            <a:off x="3735553" y="1530151"/>
            <a:ext cx="366722" cy="317962"/>
            <a:chOff x="3735553" y="1530151"/>
            <a:chExt cx="366722" cy="317962"/>
          </a:xfrm>
        </p:grpSpPr>
        <p:sp>
          <p:nvSpPr>
            <p:cNvPr id="20910" name="Google Shape;20910;p94"/>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1" name="Google Shape;20911;p94"/>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2" name="Google Shape;20912;p94"/>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3" name="Google Shape;20913;p94"/>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4" name="Google Shape;20914;p94"/>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5" name="Google Shape;20915;p94"/>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6" name="Google Shape;20916;p94"/>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7" name="Google Shape;20917;p94"/>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8" name="Google Shape;20918;p94"/>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9" name="Google Shape;20919;p94"/>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0" name="Google Shape;20920;p94"/>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1" name="Google Shape;20921;p94"/>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2" name="Google Shape;20922;p94"/>
          <p:cNvGrpSpPr/>
          <p:nvPr/>
        </p:nvGrpSpPr>
        <p:grpSpPr>
          <a:xfrm>
            <a:off x="866322" y="2469775"/>
            <a:ext cx="379226" cy="322733"/>
            <a:chOff x="866322" y="2469775"/>
            <a:chExt cx="379226" cy="322733"/>
          </a:xfrm>
        </p:grpSpPr>
        <p:sp>
          <p:nvSpPr>
            <p:cNvPr id="20923" name="Google Shape;20923;p94"/>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4" name="Google Shape;20924;p94"/>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5" name="Google Shape;20925;p94"/>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6" name="Google Shape;20926;p94"/>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7" name="Google Shape;20927;p94"/>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8" name="Google Shape;20928;p94"/>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9" name="Google Shape;20929;p94"/>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0" name="Google Shape;20930;p94"/>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1" name="Google Shape;20931;p94"/>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2" name="Google Shape;20932;p94"/>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3" name="Google Shape;20933;p94"/>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4" name="Google Shape;20934;p94"/>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5" name="Google Shape;20935;p94"/>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6" name="Google Shape;20936;p94"/>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7" name="Google Shape;20937;p94"/>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8" name="Google Shape;20938;p94"/>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9" name="Google Shape;20939;p94"/>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0" name="Google Shape;20940;p94"/>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1" name="Google Shape;20941;p94"/>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2" name="Google Shape;20942;p94"/>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3" name="Google Shape;20943;p94"/>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4" name="Google Shape;20944;p94"/>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5" name="Google Shape;20945;p94"/>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6" name="Google Shape;20946;p94"/>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7" name="Google Shape;20947;p94"/>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8" name="Google Shape;20948;p94"/>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9" name="Google Shape;20949;p94"/>
          <p:cNvGrpSpPr/>
          <p:nvPr/>
        </p:nvGrpSpPr>
        <p:grpSpPr>
          <a:xfrm>
            <a:off x="1328387" y="2500814"/>
            <a:ext cx="404183" cy="289151"/>
            <a:chOff x="1328387" y="2500814"/>
            <a:chExt cx="404183" cy="289151"/>
          </a:xfrm>
        </p:grpSpPr>
        <p:sp>
          <p:nvSpPr>
            <p:cNvPr id="20950" name="Google Shape;20950;p94"/>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1" name="Google Shape;20951;p94"/>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2" name="Google Shape;20952;p94"/>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3" name="Google Shape;20953;p94"/>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4" name="Google Shape;20954;p94"/>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5" name="Google Shape;20955;p94"/>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6" name="Google Shape;20956;p94"/>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7" name="Google Shape;20957;p94"/>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8" name="Google Shape;20958;p94"/>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9" name="Google Shape;20959;p94"/>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0" name="Google Shape;20960;p94"/>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1" name="Google Shape;20961;p94"/>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2" name="Google Shape;20962;p94"/>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3" name="Google Shape;20963;p94"/>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4" name="Google Shape;20964;p94"/>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5" name="Google Shape;20965;p94"/>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6" name="Google Shape;20966;p94"/>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7" name="Google Shape;20967;p94"/>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8" name="Google Shape;20968;p94"/>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9" name="Google Shape;20969;p94"/>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0" name="Google Shape;20970;p94"/>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1" name="Google Shape;20971;p94"/>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2" name="Google Shape;20972;p94"/>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3" name="Google Shape;20973;p94"/>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4" name="Google Shape;20974;p94"/>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5" name="Google Shape;20975;p94"/>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6" name="Google Shape;20976;p94"/>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7" name="Google Shape;20977;p94"/>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8" name="Google Shape;20978;p94"/>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9" name="Google Shape;20979;p94"/>
          <p:cNvGrpSpPr/>
          <p:nvPr/>
        </p:nvGrpSpPr>
        <p:grpSpPr>
          <a:xfrm>
            <a:off x="1821465" y="2495702"/>
            <a:ext cx="365988" cy="270801"/>
            <a:chOff x="1821465" y="2495702"/>
            <a:chExt cx="365988" cy="270801"/>
          </a:xfrm>
        </p:grpSpPr>
        <p:sp>
          <p:nvSpPr>
            <p:cNvPr id="20980" name="Google Shape;20980;p94"/>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1" name="Google Shape;20981;p94"/>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2" name="Google Shape;20982;p94"/>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3" name="Google Shape;20983;p94"/>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4" name="Google Shape;20984;p94"/>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5" name="Google Shape;20985;p94"/>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6" name="Google Shape;20986;p94"/>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7" name="Google Shape;20987;p94"/>
          <p:cNvGrpSpPr/>
          <p:nvPr/>
        </p:nvGrpSpPr>
        <p:grpSpPr>
          <a:xfrm>
            <a:off x="3725723" y="2455776"/>
            <a:ext cx="354977" cy="351202"/>
            <a:chOff x="3725723" y="2455776"/>
            <a:chExt cx="354977" cy="351202"/>
          </a:xfrm>
        </p:grpSpPr>
        <p:sp>
          <p:nvSpPr>
            <p:cNvPr id="20988" name="Google Shape;20988;p94"/>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9" name="Google Shape;20989;p94"/>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0" name="Google Shape;20990;p94"/>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1" name="Google Shape;20991;p94"/>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2" name="Google Shape;20992;p94"/>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3" name="Google Shape;20993;p94"/>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4" name="Google Shape;20994;p94"/>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5" name="Google Shape;20995;p94"/>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6" name="Google Shape;20996;p94"/>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7" name="Google Shape;20997;p94"/>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8" name="Google Shape;20998;p94"/>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9" name="Google Shape;20999;p94"/>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0" name="Google Shape;21000;p94"/>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1" name="Google Shape;21001;p94"/>
          <p:cNvGrpSpPr/>
          <p:nvPr/>
        </p:nvGrpSpPr>
        <p:grpSpPr>
          <a:xfrm>
            <a:off x="5226165" y="1977641"/>
            <a:ext cx="230482" cy="388847"/>
            <a:chOff x="5226165" y="1977641"/>
            <a:chExt cx="230482" cy="388847"/>
          </a:xfrm>
        </p:grpSpPr>
        <p:sp>
          <p:nvSpPr>
            <p:cNvPr id="21002" name="Google Shape;21002;p94"/>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3" name="Google Shape;21003;p94"/>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4" name="Google Shape;21004;p94"/>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5" name="Google Shape;21005;p94"/>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6" name="Google Shape;21006;p94"/>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7" name="Google Shape;21007;p94"/>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8" name="Google Shape;21008;p94"/>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9" name="Google Shape;21009;p94"/>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0" name="Google Shape;21010;p94"/>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1" name="Google Shape;21011;p94"/>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2" name="Google Shape;21012;p94"/>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3" name="Google Shape;21013;p94"/>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4" name="Google Shape;21014;p94"/>
          <p:cNvGrpSpPr/>
          <p:nvPr/>
        </p:nvGrpSpPr>
        <p:grpSpPr>
          <a:xfrm>
            <a:off x="5632602" y="2025510"/>
            <a:ext cx="370130" cy="287264"/>
            <a:chOff x="5632602" y="2025510"/>
            <a:chExt cx="370130" cy="287264"/>
          </a:xfrm>
        </p:grpSpPr>
        <p:sp>
          <p:nvSpPr>
            <p:cNvPr id="21015" name="Google Shape;21015;p94"/>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6" name="Google Shape;21016;p94"/>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7" name="Google Shape;21017;p94"/>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8" name="Google Shape;21018;p94"/>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9" name="Google Shape;21019;p94"/>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0" name="Google Shape;21020;p94"/>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1" name="Google Shape;21021;p94"/>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2" name="Google Shape;21022;p94"/>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3" name="Google Shape;21023;p94"/>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4" name="Google Shape;21024;p94"/>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5" name="Google Shape;21025;p94"/>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6" name="Google Shape;21026;p94"/>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7" name="Google Shape;21027;p94"/>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8" name="Google Shape;21028;p94"/>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9" name="Google Shape;21029;p94"/>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0" name="Google Shape;21030;p94"/>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1" name="Google Shape;21031;p94"/>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2" name="Google Shape;21032;p94"/>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33" name="Google Shape;21033;p94"/>
          <p:cNvGrpSpPr/>
          <p:nvPr/>
        </p:nvGrpSpPr>
        <p:grpSpPr>
          <a:xfrm>
            <a:off x="4212378" y="2456537"/>
            <a:ext cx="331515" cy="330021"/>
            <a:chOff x="4212378" y="2456537"/>
            <a:chExt cx="331515" cy="330021"/>
          </a:xfrm>
        </p:grpSpPr>
        <p:sp>
          <p:nvSpPr>
            <p:cNvPr id="21034" name="Google Shape;21034;p94"/>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5" name="Google Shape;21035;p94"/>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6" name="Google Shape;21036;p94"/>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7" name="Google Shape;21037;p94"/>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8" name="Google Shape;21038;p94"/>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9" name="Google Shape;21039;p94"/>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0" name="Google Shape;21040;p94"/>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1" name="Google Shape;21041;p94"/>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2" name="Google Shape;21042;p94"/>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43" name="Google Shape;21043;p94"/>
          <p:cNvGrpSpPr/>
          <p:nvPr/>
        </p:nvGrpSpPr>
        <p:grpSpPr>
          <a:xfrm>
            <a:off x="6176013" y="1977825"/>
            <a:ext cx="235411" cy="347427"/>
            <a:chOff x="6176013" y="1977825"/>
            <a:chExt cx="235411" cy="347427"/>
          </a:xfrm>
        </p:grpSpPr>
        <p:sp>
          <p:nvSpPr>
            <p:cNvPr id="21044" name="Google Shape;21044;p94"/>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5" name="Google Shape;21045;p94"/>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6" name="Google Shape;21046;p94"/>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7" name="Google Shape;21047;p94"/>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8" name="Google Shape;21048;p94"/>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9" name="Google Shape;21049;p94"/>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0" name="Google Shape;21050;p94"/>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1" name="Google Shape;21051;p94"/>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2" name="Google Shape;21052;p94"/>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3" name="Google Shape;21053;p94"/>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4" name="Google Shape;21054;p94"/>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5" name="Google Shape;21055;p94"/>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6" name="Google Shape;21056;p94"/>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7" name="Google Shape;21057;p94"/>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8" name="Google Shape;21058;p94"/>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9" name="Google Shape;21059;p94"/>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0" name="Google Shape;21060;p94"/>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1" name="Google Shape;21061;p94"/>
          <p:cNvGrpSpPr/>
          <p:nvPr/>
        </p:nvGrpSpPr>
        <p:grpSpPr>
          <a:xfrm>
            <a:off x="6652077" y="1977458"/>
            <a:ext cx="235778" cy="347794"/>
            <a:chOff x="6652077" y="1977458"/>
            <a:chExt cx="235778" cy="347794"/>
          </a:xfrm>
        </p:grpSpPr>
        <p:sp>
          <p:nvSpPr>
            <p:cNvPr id="21062" name="Google Shape;21062;p94"/>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3" name="Google Shape;21063;p94"/>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4" name="Google Shape;21064;p94"/>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5" name="Google Shape;21065;p94"/>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6" name="Google Shape;21066;p94"/>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7" name="Google Shape;21067;p94"/>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8" name="Google Shape;21068;p94"/>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9" name="Google Shape;21069;p94"/>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0" name="Google Shape;21070;p94"/>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1" name="Google Shape;21071;p94"/>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2" name="Google Shape;21072;p94"/>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3" name="Google Shape;21073;p94"/>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4" name="Google Shape;21074;p94"/>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5" name="Google Shape;21075;p94"/>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6" name="Google Shape;21076;p94"/>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7" name="Google Shape;21077;p94"/>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78" name="Google Shape;21078;p94"/>
          <p:cNvGrpSpPr/>
          <p:nvPr/>
        </p:nvGrpSpPr>
        <p:grpSpPr>
          <a:xfrm>
            <a:off x="7072513" y="1997512"/>
            <a:ext cx="394352" cy="308052"/>
            <a:chOff x="7072513" y="1997512"/>
            <a:chExt cx="394352" cy="308052"/>
          </a:xfrm>
        </p:grpSpPr>
        <p:sp>
          <p:nvSpPr>
            <p:cNvPr id="21079" name="Google Shape;21079;p94"/>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0" name="Google Shape;21080;p94"/>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1" name="Google Shape;21081;p94"/>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2" name="Google Shape;21082;p94"/>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3" name="Google Shape;21083;p94"/>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4" name="Google Shape;21084;p94"/>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5" name="Google Shape;21085;p94"/>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6" name="Google Shape;21086;p94"/>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7" name="Google Shape;21087;p94"/>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8" name="Google Shape;21088;p94"/>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9" name="Google Shape;21089;p94"/>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0" name="Google Shape;21090;p94"/>
          <p:cNvGrpSpPr/>
          <p:nvPr/>
        </p:nvGrpSpPr>
        <p:grpSpPr>
          <a:xfrm>
            <a:off x="7576208" y="1977825"/>
            <a:ext cx="292533" cy="347454"/>
            <a:chOff x="7576208" y="1977825"/>
            <a:chExt cx="292533" cy="347454"/>
          </a:xfrm>
        </p:grpSpPr>
        <p:sp>
          <p:nvSpPr>
            <p:cNvPr id="21091" name="Google Shape;21091;p94"/>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2" name="Google Shape;21092;p94"/>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3" name="Google Shape;21093;p94"/>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4" name="Google Shape;21094;p94"/>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5" name="Google Shape;21095;p94"/>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6" name="Google Shape;21096;p94"/>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7" name="Google Shape;21097;p94"/>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8" name="Google Shape;21098;p94"/>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9" name="Google Shape;21099;p94"/>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0" name="Google Shape;21100;p94"/>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1" name="Google Shape;21101;p94"/>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2" name="Google Shape;21102;p94"/>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3" name="Google Shape;21103;p94"/>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4" name="Google Shape;21104;p94"/>
          <p:cNvGrpSpPr/>
          <p:nvPr/>
        </p:nvGrpSpPr>
        <p:grpSpPr>
          <a:xfrm>
            <a:off x="8023882" y="1977458"/>
            <a:ext cx="320557" cy="347794"/>
            <a:chOff x="8023882" y="1977458"/>
            <a:chExt cx="320557" cy="347794"/>
          </a:xfrm>
        </p:grpSpPr>
        <p:sp>
          <p:nvSpPr>
            <p:cNvPr id="21105" name="Google Shape;21105;p94"/>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6" name="Google Shape;21106;p94"/>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7" name="Google Shape;21107;p94"/>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8" name="Google Shape;21108;p94"/>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9" name="Google Shape;21109;p94"/>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0" name="Google Shape;21110;p94"/>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1" name="Google Shape;21111;p94"/>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2" name="Google Shape;21112;p94"/>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3" name="Google Shape;21113;p94"/>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4" name="Google Shape;21114;p94"/>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5" name="Google Shape;21115;p94"/>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6" name="Google Shape;21116;p94"/>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7" name="Google Shape;21117;p94"/>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8" name="Google Shape;21118;p94"/>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9" name="Google Shape;21119;p94"/>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0" name="Google Shape;21120;p94"/>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1" name="Google Shape;21121;p94"/>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2" name="Google Shape;21122;p94"/>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3" name="Google Shape;21123;p94"/>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4" name="Google Shape;21124;p94"/>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5" name="Google Shape;21125;p94"/>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6" name="Google Shape;21126;p94"/>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7" name="Google Shape;21127;p94"/>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8" name="Google Shape;21128;p94"/>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9" name="Google Shape;21129;p94"/>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0" name="Google Shape;21130;p94"/>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1" name="Google Shape;21131;p94"/>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2" name="Google Shape;21132;p94"/>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3" name="Google Shape;21133;p94"/>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4" name="Google Shape;21134;p94"/>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5" name="Google Shape;21135;p94"/>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6" name="Google Shape;21136;p94"/>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7" name="Google Shape;21137;p94"/>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8" name="Google Shape;21138;p94"/>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9" name="Google Shape;21139;p94"/>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0" name="Google Shape;21140;p94"/>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1" name="Google Shape;21141;p94"/>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2" name="Google Shape;21142;p94"/>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3" name="Google Shape;21143;p94"/>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4" name="Google Shape;21144;p94"/>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45" name="Google Shape;21145;p94"/>
          <p:cNvGrpSpPr/>
          <p:nvPr/>
        </p:nvGrpSpPr>
        <p:grpSpPr>
          <a:xfrm>
            <a:off x="5627674" y="2444819"/>
            <a:ext cx="345147" cy="342630"/>
            <a:chOff x="5627674" y="2444819"/>
            <a:chExt cx="345147" cy="342630"/>
          </a:xfrm>
        </p:grpSpPr>
        <p:sp>
          <p:nvSpPr>
            <p:cNvPr id="21146" name="Google Shape;21146;p94"/>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7" name="Google Shape;21147;p94"/>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8" name="Google Shape;21148;p94"/>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9" name="Google Shape;21149;p94"/>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0" name="Google Shape;21150;p94"/>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1" name="Google Shape;21151;p94"/>
          <p:cNvGrpSpPr/>
          <p:nvPr/>
        </p:nvGrpSpPr>
        <p:grpSpPr>
          <a:xfrm>
            <a:off x="4653996" y="2440257"/>
            <a:ext cx="396607" cy="348555"/>
            <a:chOff x="4653996" y="2440257"/>
            <a:chExt cx="396607" cy="348555"/>
          </a:xfrm>
        </p:grpSpPr>
        <p:sp>
          <p:nvSpPr>
            <p:cNvPr id="21152" name="Google Shape;21152;p94"/>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3" name="Google Shape;21153;p94"/>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4" name="Google Shape;21154;p94"/>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5" name="Google Shape;21155;p94"/>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6" name="Google Shape;21156;p94"/>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7" name="Google Shape;21157;p94"/>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8" name="Google Shape;21158;p94"/>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9" name="Google Shape;21159;p94"/>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0" name="Google Shape;21160;p94"/>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1" name="Google Shape;21161;p94"/>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2" name="Google Shape;21162;p94"/>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3" name="Google Shape;21163;p94"/>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4" name="Google Shape;21164;p94"/>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5" name="Google Shape;21165;p94"/>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6" name="Google Shape;21166;p94"/>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7" name="Google Shape;21167;p94"/>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8" name="Google Shape;21168;p94"/>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9" name="Google Shape;21169;p94"/>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0" name="Google Shape;21170;p94"/>
          <p:cNvGrpSpPr/>
          <p:nvPr/>
        </p:nvGrpSpPr>
        <p:grpSpPr>
          <a:xfrm>
            <a:off x="1854391" y="2895140"/>
            <a:ext cx="301630" cy="374272"/>
            <a:chOff x="1854391" y="2895140"/>
            <a:chExt cx="301630" cy="374272"/>
          </a:xfrm>
        </p:grpSpPr>
        <p:sp>
          <p:nvSpPr>
            <p:cNvPr id="21171" name="Google Shape;21171;p94"/>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2" name="Google Shape;21172;p94"/>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3" name="Google Shape;21173;p94"/>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4" name="Google Shape;21174;p94"/>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5" name="Google Shape;21175;p94"/>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6" name="Google Shape;21176;p94"/>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7" name="Google Shape;21177;p94"/>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8" name="Google Shape;21178;p94"/>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9" name="Google Shape;21179;p94"/>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0" name="Google Shape;21180;p94"/>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1" name="Google Shape;21181;p94"/>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2" name="Google Shape;21182;p94"/>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3" name="Google Shape;21183;p94"/>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4" name="Google Shape;21184;p94"/>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5" name="Google Shape;21185;p94"/>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6" name="Google Shape;21186;p94"/>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7" name="Google Shape;21187;p94"/>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8" name="Google Shape;21188;p94"/>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9" name="Google Shape;21189;p94"/>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0" name="Google Shape;21190;p94"/>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1" name="Google Shape;21191;p94"/>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2" name="Google Shape;21192;p94"/>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3" name="Google Shape;21193;p94"/>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4" name="Google Shape;21194;p94"/>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5" name="Google Shape;21195;p94"/>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6" name="Google Shape;21196;p94"/>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7" name="Google Shape;21197;p94"/>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8" name="Google Shape;21198;p94"/>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9" name="Google Shape;21199;p94"/>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0" name="Google Shape;21200;p94"/>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1" name="Google Shape;21201;p94"/>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2" name="Google Shape;21202;p94"/>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3" name="Google Shape;21203;p94"/>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4" name="Google Shape;21204;p94"/>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5" name="Google Shape;21205;p94"/>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6" name="Google Shape;21206;p94"/>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7" name="Google Shape;21207;p94"/>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8" name="Google Shape;21208;p94"/>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9" name="Google Shape;21209;p94"/>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0" name="Google Shape;21210;p94"/>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1" name="Google Shape;21211;p94"/>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2" name="Google Shape;21212;p94"/>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3" name="Google Shape;21213;p94"/>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4" name="Google Shape;21214;p94"/>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5" name="Google Shape;21215;p94"/>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6" name="Google Shape;21216;p94"/>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7" name="Google Shape;21217;p94"/>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8" name="Google Shape;21218;p94"/>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9" name="Google Shape;21219;p94"/>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0" name="Google Shape;21220;p94"/>
          <p:cNvGrpSpPr/>
          <p:nvPr/>
        </p:nvGrpSpPr>
        <p:grpSpPr>
          <a:xfrm>
            <a:off x="5172817" y="2438370"/>
            <a:ext cx="289518" cy="357651"/>
            <a:chOff x="5172817" y="2438370"/>
            <a:chExt cx="289518" cy="357651"/>
          </a:xfrm>
        </p:grpSpPr>
        <p:sp>
          <p:nvSpPr>
            <p:cNvPr id="21221" name="Google Shape;21221;p94"/>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2" name="Google Shape;21222;p94"/>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3" name="Google Shape;21223;p94"/>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4" name="Google Shape;21224;p94"/>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5" name="Google Shape;21225;p94"/>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6" name="Google Shape;21226;p94"/>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7" name="Google Shape;21227;p94"/>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8" name="Google Shape;21228;p94"/>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9" name="Google Shape;21229;p94"/>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0" name="Google Shape;21230;p94"/>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1" name="Google Shape;21231;p94"/>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2" name="Google Shape;21232;p94"/>
          <p:cNvGrpSpPr/>
          <p:nvPr/>
        </p:nvGrpSpPr>
        <p:grpSpPr>
          <a:xfrm>
            <a:off x="3234506" y="2484534"/>
            <a:ext cx="388297" cy="293320"/>
            <a:chOff x="3234506" y="2484534"/>
            <a:chExt cx="388297" cy="293320"/>
          </a:xfrm>
        </p:grpSpPr>
        <p:sp>
          <p:nvSpPr>
            <p:cNvPr id="21233" name="Google Shape;21233;p94"/>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4" name="Google Shape;21234;p94"/>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5" name="Google Shape;21235;p94"/>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6" name="Google Shape;21236;p94"/>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7" name="Google Shape;21237;p94"/>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8" name="Google Shape;21238;p94"/>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9" name="Google Shape;21239;p94"/>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0" name="Google Shape;21240;p94"/>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1" name="Google Shape;21241;p94"/>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2" name="Google Shape;21242;p94"/>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3" name="Google Shape;21243;p94"/>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4" name="Google Shape;21244;p94"/>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5" name="Google Shape;21245;p94"/>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6" name="Google Shape;21246;p94"/>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7" name="Google Shape;21247;p94"/>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8" name="Google Shape;21248;p94"/>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9" name="Google Shape;21249;p94"/>
          <p:cNvGrpSpPr/>
          <p:nvPr/>
        </p:nvGrpSpPr>
        <p:grpSpPr>
          <a:xfrm>
            <a:off x="6065149" y="3367036"/>
            <a:ext cx="362553" cy="356498"/>
            <a:chOff x="6065149" y="3367036"/>
            <a:chExt cx="362553" cy="356498"/>
          </a:xfrm>
        </p:grpSpPr>
        <p:sp>
          <p:nvSpPr>
            <p:cNvPr id="21250" name="Google Shape;21250;p94"/>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1" name="Google Shape;21251;p94"/>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2" name="Google Shape;21252;p94"/>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3" name="Google Shape;21253;p94"/>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4" name="Google Shape;21254;p94"/>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55" name="Google Shape;21255;p94"/>
          <p:cNvGrpSpPr/>
          <p:nvPr/>
        </p:nvGrpSpPr>
        <p:grpSpPr>
          <a:xfrm>
            <a:off x="2866317" y="3817357"/>
            <a:ext cx="362920" cy="356865"/>
            <a:chOff x="2866317" y="3817357"/>
            <a:chExt cx="362920" cy="356865"/>
          </a:xfrm>
        </p:grpSpPr>
        <p:sp>
          <p:nvSpPr>
            <p:cNvPr id="21256" name="Google Shape;21256;p94"/>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7" name="Google Shape;21257;p94"/>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8" name="Google Shape;21258;p94"/>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59" name="Google Shape;21259;p94"/>
          <p:cNvGrpSpPr/>
          <p:nvPr/>
        </p:nvGrpSpPr>
        <p:grpSpPr>
          <a:xfrm>
            <a:off x="6540821" y="3367036"/>
            <a:ext cx="362553" cy="356498"/>
            <a:chOff x="6540821" y="3367036"/>
            <a:chExt cx="362553" cy="356498"/>
          </a:xfrm>
        </p:grpSpPr>
        <p:sp>
          <p:nvSpPr>
            <p:cNvPr id="21260" name="Google Shape;21260;p94"/>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1" name="Google Shape;21261;p94"/>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2" name="Google Shape;21262;p94"/>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3" name="Google Shape;21263;p94"/>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4" name="Google Shape;21264;p94"/>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5" name="Google Shape;21265;p94"/>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6" name="Google Shape;21266;p94"/>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7" name="Google Shape;21267;p94"/>
          <p:cNvGrpSpPr/>
          <p:nvPr/>
        </p:nvGrpSpPr>
        <p:grpSpPr>
          <a:xfrm>
            <a:off x="2302458" y="2474704"/>
            <a:ext cx="354479" cy="312561"/>
            <a:chOff x="2302458" y="2474704"/>
            <a:chExt cx="354479" cy="312561"/>
          </a:xfrm>
        </p:grpSpPr>
        <p:sp>
          <p:nvSpPr>
            <p:cNvPr id="21268" name="Google Shape;21268;p94"/>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9" name="Google Shape;21269;p94"/>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0" name="Google Shape;21270;p94"/>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1" name="Google Shape;21271;p94"/>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2" name="Google Shape;21272;p94"/>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3" name="Google Shape;21273;p94"/>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4" name="Google Shape;21274;p94"/>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5" name="Google Shape;21275;p94"/>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6" name="Google Shape;21276;p94"/>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7" name="Google Shape;21277;p94"/>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8" name="Google Shape;21278;p94"/>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9" name="Google Shape;21279;p94"/>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80" name="Google Shape;21280;p94"/>
          <p:cNvGrpSpPr/>
          <p:nvPr/>
        </p:nvGrpSpPr>
        <p:grpSpPr>
          <a:xfrm>
            <a:off x="2831110" y="2442538"/>
            <a:ext cx="246002" cy="348922"/>
            <a:chOff x="2831110" y="2442538"/>
            <a:chExt cx="246002" cy="348922"/>
          </a:xfrm>
        </p:grpSpPr>
        <p:sp>
          <p:nvSpPr>
            <p:cNvPr id="21281" name="Google Shape;21281;p94"/>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2" name="Google Shape;21282;p94"/>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3" name="Google Shape;21283;p94"/>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4" name="Google Shape;21284;p94"/>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5" name="Google Shape;21285;p94"/>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6" name="Google Shape;21286;p94"/>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7" name="Google Shape;21287;p94"/>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8" name="Google Shape;21288;p94"/>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9" name="Google Shape;21289;p94"/>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0" name="Google Shape;21290;p94"/>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1" name="Google Shape;21291;p94"/>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2" name="Google Shape;21292;p94"/>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3" name="Google Shape;21293;p94"/>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4" name="Google Shape;21294;p94"/>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95" name="Google Shape;21295;p94"/>
          <p:cNvGrpSpPr/>
          <p:nvPr/>
        </p:nvGrpSpPr>
        <p:grpSpPr>
          <a:xfrm>
            <a:off x="3314750" y="3817357"/>
            <a:ext cx="362920" cy="356865"/>
            <a:chOff x="3314750" y="3817357"/>
            <a:chExt cx="362920" cy="356865"/>
          </a:xfrm>
        </p:grpSpPr>
        <p:sp>
          <p:nvSpPr>
            <p:cNvPr id="21296" name="Google Shape;21296;p94"/>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7" name="Google Shape;21297;p94"/>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8" name="Google Shape;21298;p94"/>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9" name="Google Shape;21299;p94"/>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0" name="Google Shape;21300;p94"/>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01" name="Google Shape;21301;p94"/>
          <p:cNvGrpSpPr/>
          <p:nvPr/>
        </p:nvGrpSpPr>
        <p:grpSpPr>
          <a:xfrm>
            <a:off x="7016492" y="3367036"/>
            <a:ext cx="362947" cy="356498"/>
            <a:chOff x="7016492" y="3367036"/>
            <a:chExt cx="362947" cy="356498"/>
          </a:xfrm>
        </p:grpSpPr>
        <p:sp>
          <p:nvSpPr>
            <p:cNvPr id="21302" name="Google Shape;21302;p94"/>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3" name="Google Shape;21303;p94"/>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4" name="Google Shape;21304;p94"/>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5" name="Google Shape;21305;p94"/>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6" name="Google Shape;21306;p94"/>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7" name="Google Shape;21307;p94"/>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08" name="Google Shape;21308;p94"/>
          <p:cNvGrpSpPr/>
          <p:nvPr/>
        </p:nvGrpSpPr>
        <p:grpSpPr>
          <a:xfrm>
            <a:off x="3763184" y="3817357"/>
            <a:ext cx="363314" cy="356576"/>
            <a:chOff x="3763184" y="3817357"/>
            <a:chExt cx="363314" cy="356576"/>
          </a:xfrm>
        </p:grpSpPr>
        <p:sp>
          <p:nvSpPr>
            <p:cNvPr id="21309" name="Google Shape;21309;p94"/>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0" name="Google Shape;21310;p94"/>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1" name="Google Shape;21311;p94"/>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2" name="Google Shape;21312;p94"/>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3" name="Google Shape;21313;p94"/>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14" name="Google Shape;21314;p94"/>
          <p:cNvGrpSpPr/>
          <p:nvPr/>
        </p:nvGrpSpPr>
        <p:grpSpPr>
          <a:xfrm>
            <a:off x="5108852" y="3817357"/>
            <a:ext cx="362947" cy="356576"/>
            <a:chOff x="5108852" y="3817357"/>
            <a:chExt cx="362947" cy="356576"/>
          </a:xfrm>
        </p:grpSpPr>
        <p:sp>
          <p:nvSpPr>
            <p:cNvPr id="21315" name="Google Shape;21315;p94"/>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6" name="Google Shape;21316;p94"/>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7" name="Google Shape;21317;p94"/>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8" name="Google Shape;21318;p94"/>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19" name="Google Shape;21319;p94"/>
          <p:cNvGrpSpPr/>
          <p:nvPr/>
        </p:nvGrpSpPr>
        <p:grpSpPr>
          <a:xfrm>
            <a:off x="6005720" y="3817357"/>
            <a:ext cx="362947" cy="356576"/>
            <a:chOff x="6005720" y="3817357"/>
            <a:chExt cx="362947" cy="356576"/>
          </a:xfrm>
        </p:grpSpPr>
        <p:sp>
          <p:nvSpPr>
            <p:cNvPr id="21320" name="Google Shape;21320;p94"/>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1" name="Google Shape;21321;p94"/>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2" name="Google Shape;21322;p94"/>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3" name="Google Shape;21323;p94"/>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4" name="Google Shape;21324;p94"/>
          <p:cNvGrpSpPr/>
          <p:nvPr/>
        </p:nvGrpSpPr>
        <p:grpSpPr>
          <a:xfrm>
            <a:off x="5589452" y="3367036"/>
            <a:ext cx="362580" cy="356498"/>
            <a:chOff x="5589452" y="3367036"/>
            <a:chExt cx="362580" cy="356498"/>
          </a:xfrm>
        </p:grpSpPr>
        <p:sp>
          <p:nvSpPr>
            <p:cNvPr id="21325" name="Google Shape;21325;p94"/>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6" name="Google Shape;21326;p94"/>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7" name="Google Shape;21327;p94"/>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8" name="Google Shape;21328;p94"/>
          <p:cNvGrpSpPr/>
          <p:nvPr/>
        </p:nvGrpSpPr>
        <p:grpSpPr>
          <a:xfrm>
            <a:off x="4211985" y="3817357"/>
            <a:ext cx="362947" cy="356576"/>
            <a:chOff x="4211985" y="3817357"/>
            <a:chExt cx="362947" cy="356576"/>
          </a:xfrm>
        </p:grpSpPr>
        <p:sp>
          <p:nvSpPr>
            <p:cNvPr id="21329" name="Google Shape;21329;p94"/>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0" name="Google Shape;21330;p94"/>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1" name="Google Shape;21331;p94"/>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2" name="Google Shape;21332;p94"/>
          <p:cNvGrpSpPr/>
          <p:nvPr/>
        </p:nvGrpSpPr>
        <p:grpSpPr>
          <a:xfrm>
            <a:off x="4660419" y="3817357"/>
            <a:ext cx="362947" cy="356576"/>
            <a:chOff x="4660419" y="3817357"/>
            <a:chExt cx="362947" cy="356576"/>
          </a:xfrm>
        </p:grpSpPr>
        <p:sp>
          <p:nvSpPr>
            <p:cNvPr id="21333" name="Google Shape;21333;p94"/>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4" name="Google Shape;21334;p94"/>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5" name="Google Shape;21335;p94"/>
            <p:cNvSpPr/>
            <p:nvPr/>
          </p:nvSpPr>
          <p:spPr>
            <a:xfrm>
              <a:off x="4702441" y="3871098"/>
              <a:ext cx="271351" cy="249016"/>
            </a:xfrm>
            <a:custGeom>
              <a:avLst/>
              <a:gdLst/>
              <a:ahLst/>
              <a:cxnLst/>
              <a:rect l="l" t="t" r="r" b="b"/>
              <a:pathLst>
                <a:path w="10351" h="9499" extrusionOk="0">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6" name="Google Shape;21336;p94"/>
            <p:cNvSpPr/>
            <p:nvPr/>
          </p:nvSpPr>
          <p:spPr>
            <a:xfrm>
              <a:off x="4727791" y="3894351"/>
              <a:ext cx="220652" cy="202668"/>
            </a:xfrm>
            <a:custGeom>
              <a:avLst/>
              <a:gdLst/>
              <a:ahLst/>
              <a:cxnLst/>
              <a:rect l="l" t="t" r="r" b="b"/>
              <a:pathLst>
                <a:path w="8417" h="7731" extrusionOk="0">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7" name="Google Shape;21337;p94"/>
            <p:cNvSpPr/>
            <p:nvPr/>
          </p:nvSpPr>
          <p:spPr>
            <a:xfrm>
              <a:off x="4765619" y="3922742"/>
              <a:ext cx="147250" cy="144025"/>
            </a:xfrm>
            <a:custGeom>
              <a:avLst/>
              <a:gdLst/>
              <a:ahLst/>
              <a:cxnLst/>
              <a:rect l="l" t="t" r="r" b="b"/>
              <a:pathLst>
                <a:path w="5617" h="5494" extrusionOk="0">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8" name="Google Shape;21338;p94"/>
          <p:cNvGrpSpPr/>
          <p:nvPr/>
        </p:nvGrpSpPr>
        <p:grpSpPr>
          <a:xfrm>
            <a:off x="5557286" y="3817357"/>
            <a:ext cx="362947" cy="356576"/>
            <a:chOff x="5557286" y="3817357"/>
            <a:chExt cx="362947" cy="356576"/>
          </a:xfrm>
        </p:grpSpPr>
        <p:sp>
          <p:nvSpPr>
            <p:cNvPr id="21339" name="Google Shape;21339;p94"/>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0" name="Google Shape;21340;p94"/>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1" name="Google Shape;21341;p94"/>
            <p:cNvSpPr/>
            <p:nvPr/>
          </p:nvSpPr>
          <p:spPr>
            <a:xfrm>
              <a:off x="5601563" y="3894456"/>
              <a:ext cx="268337" cy="202563"/>
            </a:xfrm>
            <a:custGeom>
              <a:avLst/>
              <a:gdLst/>
              <a:ahLst/>
              <a:cxnLst/>
              <a:rect l="l" t="t" r="r" b="b"/>
              <a:pathLst>
                <a:path w="10236" h="7727" extrusionOk="0">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2" name="Google Shape;21342;p94"/>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3" name="Google Shape;21343;p94"/>
          <p:cNvGrpSpPr/>
          <p:nvPr/>
        </p:nvGrpSpPr>
        <p:grpSpPr>
          <a:xfrm>
            <a:off x="7488021" y="3362475"/>
            <a:ext cx="372017" cy="365621"/>
            <a:chOff x="7488021" y="3362475"/>
            <a:chExt cx="372017" cy="365621"/>
          </a:xfrm>
        </p:grpSpPr>
        <p:sp>
          <p:nvSpPr>
            <p:cNvPr id="21344" name="Google Shape;21344;p94"/>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5" name="Google Shape;21345;p94"/>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6" name="Google Shape;21346;p94"/>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7" name="Google Shape;21347;p94"/>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8" name="Google Shape;21348;p94"/>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9" name="Google Shape;21349;p94"/>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0" name="Google Shape;21350;p94"/>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1" name="Google Shape;21351;p94"/>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2" name="Google Shape;21352;p94"/>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3" name="Google Shape;21353;p94"/>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54" name="Google Shape;21354;p94"/>
          <p:cNvGrpSpPr/>
          <p:nvPr/>
        </p:nvGrpSpPr>
        <p:grpSpPr>
          <a:xfrm>
            <a:off x="5113781" y="3367036"/>
            <a:ext cx="362553" cy="356498"/>
            <a:chOff x="5113781" y="3367036"/>
            <a:chExt cx="362553" cy="356498"/>
          </a:xfrm>
        </p:grpSpPr>
        <p:sp>
          <p:nvSpPr>
            <p:cNvPr id="21355" name="Google Shape;21355;p94"/>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6" name="Google Shape;21356;p94"/>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57" name="Google Shape;21357;p94"/>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58" name="Google Shape;21358;p94"/>
          <p:cNvGrpSpPr/>
          <p:nvPr/>
        </p:nvGrpSpPr>
        <p:grpSpPr>
          <a:xfrm>
            <a:off x="7968621" y="3365489"/>
            <a:ext cx="375818" cy="357651"/>
            <a:chOff x="7968621" y="3365489"/>
            <a:chExt cx="375818" cy="357651"/>
          </a:xfrm>
        </p:grpSpPr>
        <p:sp>
          <p:nvSpPr>
            <p:cNvPr id="21359" name="Google Shape;21359;p94"/>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0" name="Google Shape;21360;p94"/>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1" name="Google Shape;21361;p94"/>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2" name="Google Shape;21362;p94"/>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3" name="Google Shape;21363;p94"/>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4" name="Google Shape;21364;p94"/>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5" name="Google Shape;21365;p94"/>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6" name="Google Shape;21366;p94"/>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7" name="Google Shape;21367;p94"/>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8" name="Google Shape;21368;p94"/>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9" name="Google Shape;21369;p94"/>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0" name="Google Shape;21370;p94"/>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374"/>
        <p:cNvGrpSpPr/>
        <p:nvPr/>
      </p:nvGrpSpPr>
      <p:grpSpPr>
        <a:xfrm>
          <a:off x="0" y="0"/>
          <a:ext cx="0" cy="0"/>
          <a:chOff x="0" y="0"/>
          <a:chExt cx="0" cy="0"/>
        </a:xfrm>
      </p:grpSpPr>
      <p:pic>
        <p:nvPicPr>
          <p:cNvPr id="21375" name="Google Shape;21375;p9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B46021-6628-7FEA-BCE0-ECA138B2AB6C}"/>
              </a:ext>
            </a:extLst>
          </p:cNvPr>
          <p:cNvSpPr>
            <a:spLocks noGrp="1"/>
          </p:cNvSpPr>
          <p:nvPr>
            <p:ph type="title"/>
          </p:nvPr>
        </p:nvSpPr>
        <p:spPr/>
        <p:txBody>
          <a:bodyPr/>
          <a:lstStyle/>
          <a:p>
            <a:r>
              <a:rPr lang="it-IT" dirty="0"/>
              <a:t>Dati della cella</a:t>
            </a:r>
          </a:p>
        </p:txBody>
      </p:sp>
    </p:spTree>
    <p:extLst>
      <p:ext uri="{BB962C8B-B14F-4D97-AF65-F5344CB8AC3E}">
        <p14:creationId xmlns:p14="http://schemas.microsoft.com/office/powerpoint/2010/main" val="33526834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B46021-6628-7FEA-BCE0-ECA138B2AB6C}"/>
              </a:ext>
            </a:extLst>
          </p:cNvPr>
          <p:cNvSpPr>
            <a:spLocks noGrp="1"/>
          </p:cNvSpPr>
          <p:nvPr>
            <p:ph type="title"/>
          </p:nvPr>
        </p:nvSpPr>
        <p:spPr/>
        <p:txBody>
          <a:bodyPr/>
          <a:lstStyle/>
          <a:p>
            <a:r>
              <a:rPr lang="it-IT" dirty="0"/>
              <a:t>Calcolo OEE operatori</a:t>
            </a:r>
          </a:p>
        </p:txBody>
      </p:sp>
    </p:spTree>
    <p:extLst>
      <p:ext uri="{BB962C8B-B14F-4D97-AF65-F5344CB8AC3E}">
        <p14:creationId xmlns:p14="http://schemas.microsoft.com/office/powerpoint/2010/main" val="2441660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B46021-6628-7FEA-BCE0-ECA138B2AB6C}"/>
              </a:ext>
            </a:extLst>
          </p:cNvPr>
          <p:cNvSpPr>
            <a:spLocks noGrp="1"/>
          </p:cNvSpPr>
          <p:nvPr>
            <p:ph type="title"/>
          </p:nvPr>
        </p:nvSpPr>
        <p:spPr/>
        <p:txBody>
          <a:bodyPr/>
          <a:lstStyle/>
          <a:p>
            <a:r>
              <a:rPr lang="it-IT" dirty="0"/>
              <a:t>Diagramma delle fasi</a:t>
            </a:r>
          </a:p>
        </p:txBody>
      </p:sp>
    </p:spTree>
    <p:extLst>
      <p:ext uri="{BB962C8B-B14F-4D97-AF65-F5344CB8AC3E}">
        <p14:creationId xmlns:p14="http://schemas.microsoft.com/office/powerpoint/2010/main" val="351304663"/>
      </p:ext>
    </p:extLst>
  </p:cSld>
  <p:clrMapOvr>
    <a:masterClrMapping/>
  </p:clrMapOvr>
</p:sld>
</file>

<file path=ppt/theme/theme1.xml><?xml version="1.0" encoding="utf-8"?>
<a:theme xmlns:a="http://schemas.openxmlformats.org/drawingml/2006/main" name="Isometric SEO Strategy by Slidesgo">
  <a:themeElements>
    <a:clrScheme name="Personalizzato 1">
      <a:dk1>
        <a:srgbClr val="000000"/>
      </a:dk1>
      <a:lt1>
        <a:srgbClr val="FFFFFF"/>
      </a:lt1>
      <a:dk2>
        <a:srgbClr val="434343"/>
      </a:dk2>
      <a:lt2>
        <a:srgbClr val="F3F3F3"/>
      </a:lt2>
      <a:accent1>
        <a:srgbClr val="FFC000"/>
      </a:accent1>
      <a:accent2>
        <a:srgbClr val="000000"/>
      </a:accent2>
      <a:accent3>
        <a:srgbClr val="434343"/>
      </a:accent3>
      <a:accent4>
        <a:srgbClr val="F3F3F3"/>
      </a:accent4>
      <a:accent5>
        <a:srgbClr val="FFC100"/>
      </a:accent5>
      <a:accent6>
        <a:srgbClr val="000000"/>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614444"/>
      </a:dk1>
      <a:lt1>
        <a:srgbClr val="F3E1CE"/>
      </a:lt1>
      <a:dk2>
        <a:srgbClr val="000000"/>
      </a:dk2>
      <a:lt2>
        <a:srgbClr val="FFFFFF"/>
      </a:lt2>
      <a:accent1>
        <a:srgbClr val="F3E1CE"/>
      </a:accent1>
      <a:accent2>
        <a:srgbClr val="E4BBA5"/>
      </a:accent2>
      <a:accent3>
        <a:srgbClr val="614444"/>
      </a:accent3>
      <a:accent4>
        <a:srgbClr val="938080"/>
      </a:accent4>
      <a:accent5>
        <a:srgbClr val="F6F1E1"/>
      </a:accent5>
      <a:accent6>
        <a:srgbClr val="E4BBA5"/>
      </a:accent6>
      <a:hlink>
        <a:srgbClr val="61444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2B504575F2739F4B906AF82BAA04E90A" ma:contentTypeVersion="14" ma:contentTypeDescription="Creare un nuovo documento." ma:contentTypeScope="" ma:versionID="4f4c12542b4595280d00baecad23478c">
  <xsd:schema xmlns:xsd="http://www.w3.org/2001/XMLSchema" xmlns:xs="http://www.w3.org/2001/XMLSchema" xmlns:p="http://schemas.microsoft.com/office/2006/metadata/properties" xmlns:ns3="6128eafd-b349-47ed-997d-e332710977cb" xmlns:ns4="4923c2b6-e306-41d9-8334-c74b13507242" targetNamespace="http://schemas.microsoft.com/office/2006/metadata/properties" ma:root="true" ma:fieldsID="8aae5d7b96b97c8c675133d813e22f8b" ns3:_="" ns4:_="">
    <xsd:import namespace="6128eafd-b349-47ed-997d-e332710977cb"/>
    <xsd:import namespace="4923c2b6-e306-41d9-8334-c74b13507242"/>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DateTaken" minOccurs="0"/>
                <xsd:element ref="ns3:MediaServiceLocation" minOccurs="0"/>
                <xsd:element ref="ns3:MediaServiceGenerationTime" minOccurs="0"/>
                <xsd:element ref="ns3:MediaServiceEventHashCode" minOccurs="0"/>
                <xsd:element ref="ns3:MediaServiceAutoTags" minOccurs="0"/>
                <xsd:element ref="ns3:MediaServiceOCR" minOccurs="0"/>
                <xsd:element ref="ns3:MediaServiceAutoKeyPoints" minOccurs="0"/>
                <xsd:element ref="ns3:MediaServiceKeyPoint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28eafd-b349-47ed-997d-e332710977c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Tags" ma:index="17" nillable="true" ma:displayName="Tags" ma:internalName="MediaServiceAutoTags"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_activity" ma:index="21"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923c2b6-e306-41d9-8334-c74b13507242" elementFormDefault="qualified">
    <xsd:import namespace="http://schemas.microsoft.com/office/2006/documentManagement/types"/>
    <xsd:import namespace="http://schemas.microsoft.com/office/infopath/2007/PartnerControls"/>
    <xsd:element name="SharedWithUsers" ma:index="10" nillable="true" ma:displayName="Condivis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Condiviso con dettagli" ma:internalName="SharedWithDetails" ma:readOnly="true">
      <xsd:simpleType>
        <xsd:restriction base="dms:Note">
          <xsd:maxLength value="255"/>
        </xsd:restriction>
      </xsd:simpleType>
    </xsd:element>
    <xsd:element name="SharingHintHash" ma:index="12" nillable="true" ma:displayName="Hash suggerimento condivisione"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6128eafd-b349-47ed-997d-e332710977cb" xsi:nil="true"/>
  </documentManagement>
</p:properties>
</file>

<file path=customXml/itemProps1.xml><?xml version="1.0" encoding="utf-8"?>
<ds:datastoreItem xmlns:ds="http://schemas.openxmlformats.org/officeDocument/2006/customXml" ds:itemID="{2584ADFF-1AC7-4168-839B-B833FFC56F3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28eafd-b349-47ed-997d-e332710977cb"/>
    <ds:schemaRef ds:uri="4923c2b6-e306-41d9-8334-c74b1350724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CF2599F-3774-4900-A383-51560014FDF6}">
  <ds:schemaRefs>
    <ds:schemaRef ds:uri="http://schemas.microsoft.com/sharepoint/v3/contenttype/forms"/>
  </ds:schemaRefs>
</ds:datastoreItem>
</file>

<file path=customXml/itemProps3.xml><?xml version="1.0" encoding="utf-8"?>
<ds:datastoreItem xmlns:ds="http://schemas.openxmlformats.org/officeDocument/2006/customXml" ds:itemID="{6EF4708A-47A9-449D-82E0-527627CD8B9E}">
  <ds:schemaRefs>
    <ds:schemaRef ds:uri="http://purl.org/dc/terms/"/>
    <ds:schemaRef ds:uri="http://schemas.microsoft.com/office/2006/metadata/properties"/>
    <ds:schemaRef ds:uri="http://www.w3.org/XML/1998/namespace"/>
    <ds:schemaRef ds:uri="http://schemas.microsoft.com/office/2006/documentManagement/types"/>
    <ds:schemaRef ds:uri="http://purl.org/dc/dcmitype/"/>
    <ds:schemaRef ds:uri="http://purl.org/dc/elements/1.1/"/>
    <ds:schemaRef ds:uri="4923c2b6-e306-41d9-8334-c74b13507242"/>
    <ds:schemaRef ds:uri="http://schemas.microsoft.com/office/infopath/2007/PartnerControls"/>
    <ds:schemaRef ds:uri="http://schemas.openxmlformats.org/package/2006/metadata/core-properties"/>
    <ds:schemaRef ds:uri="6128eafd-b349-47ed-997d-e332710977cb"/>
  </ds:schemaRefs>
</ds:datastoreItem>
</file>

<file path=docProps/app.xml><?xml version="1.0" encoding="utf-8"?>
<Properties xmlns="http://schemas.openxmlformats.org/officeDocument/2006/extended-properties" xmlns:vt="http://schemas.openxmlformats.org/officeDocument/2006/docPropsVTypes">
  <TotalTime>0</TotalTime>
  <Words>1150</Words>
  <Application>Microsoft Office PowerPoint</Application>
  <PresentationFormat>Presentazione su schermo (16:9)</PresentationFormat>
  <Paragraphs>309</Paragraphs>
  <Slides>63</Slides>
  <Notes>47</Notes>
  <HiddenSlides>0</HiddenSlides>
  <MMClips>0</MMClips>
  <ScaleCrop>false</ScaleCrop>
  <HeadingPairs>
    <vt:vector size="6" baseType="variant">
      <vt:variant>
        <vt:lpstr>Caratteri utilizzati</vt:lpstr>
      </vt:variant>
      <vt:variant>
        <vt:i4>11</vt:i4>
      </vt:variant>
      <vt:variant>
        <vt:lpstr>Tema</vt:lpstr>
      </vt:variant>
      <vt:variant>
        <vt:i4>2</vt:i4>
      </vt:variant>
      <vt:variant>
        <vt:lpstr>Titoli diapositive</vt:lpstr>
      </vt:variant>
      <vt:variant>
        <vt:i4>63</vt:i4>
      </vt:variant>
    </vt:vector>
  </HeadingPairs>
  <TitlesOfParts>
    <vt:vector size="76" baseType="lpstr">
      <vt:lpstr>Lato</vt:lpstr>
      <vt:lpstr>Roboto Medium</vt:lpstr>
      <vt:lpstr>Catamaran</vt:lpstr>
      <vt:lpstr>Arial</vt:lpstr>
      <vt:lpstr>Be Vietnam</vt:lpstr>
      <vt:lpstr>Amatic SC</vt:lpstr>
      <vt:lpstr>Proxima Nova Semibold</vt:lpstr>
      <vt:lpstr>Libre Franklin</vt:lpstr>
      <vt:lpstr>Calibri</vt:lpstr>
      <vt:lpstr>Wingdings</vt:lpstr>
      <vt:lpstr>Proxima Nova</vt:lpstr>
      <vt:lpstr>Isometric SEO Strategy by Slidesgo</vt:lpstr>
      <vt:lpstr>Slidesgo Final Pages</vt:lpstr>
      <vt:lpstr>Presentazione standard di PowerPoint</vt:lpstr>
      <vt:lpstr>Indice</vt:lpstr>
      <vt:lpstr>01</vt:lpstr>
      <vt:lpstr>Analisi processo</vt:lpstr>
      <vt:lpstr>Obbiettivi</vt:lpstr>
      <vt:lpstr>MISURE</vt:lpstr>
      <vt:lpstr>Dati della cella</vt:lpstr>
      <vt:lpstr>Calcolo OEE operatori</vt:lpstr>
      <vt:lpstr>Diagramma delle fasi</vt:lpstr>
      <vt:lpstr>Takt Time – Tempo ciclo</vt:lpstr>
      <vt:lpstr>??? Ingombri ???</vt:lpstr>
      <vt:lpstr>03</vt:lpstr>
      <vt:lpstr>Calcolo OEE stazione</vt:lpstr>
      <vt:lpstr>Presentazione standard di PowerPoint</vt:lpstr>
      <vt:lpstr>Presentazione standard di PowerPoint</vt:lpstr>
      <vt:lpstr>Presa pezzi</vt:lpstr>
      <vt:lpstr>DESIGN</vt:lpstr>
      <vt:lpstr>Presentazione standard di PowerPoint</vt:lpstr>
      <vt:lpstr>Presentazione standard di PowerPoint</vt:lpstr>
      <vt:lpstr>Presentazione standard di PowerPoint</vt:lpstr>
      <vt:lpstr>Presentazione standard di PowerPoint</vt:lpstr>
      <vt:lpstr>Lay Out </vt:lpstr>
      <vt:lpstr>05</vt:lpstr>
      <vt:lpstr>Relevance</vt:lpstr>
      <vt:lpstr>Presentazione standard di PowerPoint</vt:lpstr>
      <vt:lpstr>Trust</vt:lpstr>
      <vt:lpstr>Relevance</vt:lpstr>
      <vt:lpstr>75</vt:lpstr>
      <vt:lpstr>SERPs</vt:lpstr>
      <vt:lpstr>Paid Search</vt:lpstr>
      <vt:lpstr>Keywords</vt:lpstr>
      <vt:lpstr>Keyphrases</vt:lpstr>
      <vt:lpstr>Awesome Words</vt:lpstr>
      <vt:lpstr>Long Tail Keywords</vt:lpstr>
      <vt:lpstr>Sitemap</vt:lpstr>
      <vt:lpstr>Robots.txt</vt:lpstr>
      <vt:lpstr>A Picture Always  Reinforces  the Concept</vt:lpstr>
      <vt:lpstr>TOP 8 WEBS</vt:lpstr>
      <vt:lpstr>Backlinks</vt:lpstr>
      <vt:lpstr>Increase Website Traffic</vt:lpstr>
      <vt:lpstr>Traffic Source</vt:lpstr>
      <vt:lpstr>Top Referral Sites</vt:lpstr>
      <vt:lpstr>Top Destination Sites</vt:lpstr>
      <vt:lpstr>A Picture  Is Worth a  Thousand  Words</vt:lpstr>
      <vt:lpstr>Desktop Search</vt:lpstr>
      <vt:lpstr>Thanks</vt:lpstr>
      <vt:lpstr>Alternative Icons</vt:lpstr>
      <vt:lpstr>Alternative Resources</vt:lpstr>
      <vt:lpstr>Fonts &amp; colors used</vt:lpstr>
      <vt:lpstr>Use our editable graphic resources...</vt:lpstr>
      <vt:lpstr>Presentazione standard di PowerPoint</vt:lpstr>
      <vt:lpstr>Presentazione standard di PowerPoint</vt:lpstr>
      <vt:lpstr>Presentazione standard di PowerPoint</vt:lpstr>
      <vt:lpstr>Presentazione standard di PowerPoint</vt:lpstr>
      <vt:lpstr>Presentazione standard di PowerPoint</vt:lpstr>
      <vt:lpstr>...and our sets of editable icons</vt:lpstr>
      <vt:lpstr>Educational Icons</vt:lpstr>
      <vt:lpstr>Business Icons</vt:lpstr>
      <vt:lpstr>Help &amp; Support Icons</vt:lpstr>
      <vt:lpstr>Creative Process Icons</vt:lpstr>
      <vt:lpstr>Nature Icons</vt:lpstr>
      <vt:lpstr>SEO &amp; Marketing Icons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edoar</dc:creator>
  <cp:lastModifiedBy>edoardo mirandola</cp:lastModifiedBy>
  <cp:revision>3</cp:revision>
  <dcterms:modified xsi:type="dcterms:W3CDTF">2022-12-05T15:59:40Z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0x0101002B504575F2739F4B906AF82BAA04E90A</vt:lpwstr>
  </property>
</Properties>
</file>